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4.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notesSlides/notesSlide5.xml" ContentType="application/vnd.openxmlformats-officedocument.presentationml.notesSlide+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notesSlides/notesSlide6.xml" ContentType="application/vnd.openxmlformats-officedocument.presentationml.notesSlide+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notesSlides/notesSlide7.xml" ContentType="application/vnd.openxmlformats-officedocument.presentationml.notesSlide+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notesSlides/notesSlide8.xml" ContentType="application/vnd.openxmlformats-officedocument.presentationml.notesSlide+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notesSlides/notesSlide9.xml" ContentType="application/vnd.openxmlformats-officedocument.presentationml.notesSlide+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notesSlides/notesSlide10.xml" ContentType="application/vnd.openxmlformats-officedocument.presentationml.notesSlide+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notesSlides/notesSlide11.xml" ContentType="application/vnd.openxmlformats-officedocument.presentationml.notesSlide+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44"/>
  </p:notesMasterIdLst>
  <p:sldIdLst>
    <p:sldId id="322" r:id="rId2"/>
    <p:sldId id="409" r:id="rId3"/>
    <p:sldId id="762" r:id="rId4"/>
    <p:sldId id="772" r:id="rId5"/>
    <p:sldId id="795" r:id="rId6"/>
    <p:sldId id="763" r:id="rId7"/>
    <p:sldId id="764" r:id="rId8"/>
    <p:sldId id="765" r:id="rId9"/>
    <p:sldId id="766" r:id="rId10"/>
    <p:sldId id="805" r:id="rId11"/>
    <p:sldId id="806" r:id="rId12"/>
    <p:sldId id="679" r:id="rId13"/>
    <p:sldId id="680" r:id="rId14"/>
    <p:sldId id="769" r:id="rId15"/>
    <p:sldId id="770" r:id="rId16"/>
    <p:sldId id="802" r:id="rId17"/>
    <p:sldId id="796" r:id="rId18"/>
    <p:sldId id="797" r:id="rId19"/>
    <p:sldId id="788" r:id="rId20"/>
    <p:sldId id="803" r:id="rId21"/>
    <p:sldId id="722" r:id="rId22"/>
    <p:sldId id="784" r:id="rId23"/>
    <p:sldId id="798" r:id="rId24"/>
    <p:sldId id="799" r:id="rId25"/>
    <p:sldId id="725" r:id="rId26"/>
    <p:sldId id="726" r:id="rId27"/>
    <p:sldId id="804" r:id="rId28"/>
    <p:sldId id="776" r:id="rId29"/>
    <p:sldId id="783" r:id="rId30"/>
    <p:sldId id="777" r:id="rId31"/>
    <p:sldId id="785" r:id="rId32"/>
    <p:sldId id="786" r:id="rId33"/>
    <p:sldId id="778" r:id="rId34"/>
    <p:sldId id="789" r:id="rId35"/>
    <p:sldId id="743" r:id="rId36"/>
    <p:sldId id="744" r:id="rId37"/>
    <p:sldId id="745" r:id="rId38"/>
    <p:sldId id="713" r:id="rId39"/>
    <p:sldId id="746" r:id="rId40"/>
    <p:sldId id="780" r:id="rId41"/>
    <p:sldId id="781" r:id="rId42"/>
    <p:sldId id="257"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0D2234"/>
    <a:srgbClr val="E5F5FF"/>
    <a:srgbClr val="A2A2A2"/>
    <a:srgbClr val="115740"/>
    <a:srgbClr val="021523"/>
    <a:srgbClr val="021D52"/>
    <a:srgbClr val="546575"/>
    <a:srgbClr val="6905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114" autoAdjust="0"/>
  </p:normalViewPr>
  <p:slideViewPr>
    <p:cSldViewPr snapToGrid="0" snapToObjects="1">
      <p:cViewPr varScale="1">
        <p:scale>
          <a:sx n="116" d="100"/>
          <a:sy n="116" d="100"/>
        </p:scale>
        <p:origin x="55"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6:11.334"/>
    </inkml:context>
    <inkml:brush xml:id="br0">
      <inkml:brushProperty name="width" value="0.05" units="cm"/>
      <inkml:brushProperty name="height" value="0.05" units="cm"/>
      <inkml:brushProperty name="color" value="#AB008B"/>
    </inkml:brush>
  </inkml:definitions>
  <inkml:trace contextRef="#ctx0" brushRef="#br0">1003 18 1644 0 0,'0'0'1440'0'0,"0"0"-314"0"0,0 0 809 0 0,0 0-723 0 0,0 0-658 0 0,0 0-41 0 0,0 0 68 0 0,-6-2 32 0 0,-373-13 3401 0 0,357 15-3927 0 0,-496 30 240 0 0,481-27-174 0 0,14-1-898 0 0,54-1-3007 0 0,-6-1-112 0 0,10-1-1462 0 0</inkml:trace>
  <inkml:trace contextRef="#ctx0" brushRef="#br0" timeOffset="280.63">753 82 5721 0 0,'0'0'861'0'0,"0"0"-262"0"0,0 0 239 0 0,-9-2 36 0 0,-99-12 352 0 0,0 4 0 0 0,-2 5 0 0 0,1 5 0 0 0,-61 9-1226 0 0,89-6 168 0 0,26 0-106 0 0,53-3-4771 0 0,7 0 1060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14.015"/>
    </inkml:context>
    <inkml:brush xml:id="br0">
      <inkml:brushProperty name="width" value="0.05" units="cm"/>
      <inkml:brushProperty name="height" value="0.05" units="cm"/>
      <inkml:brushProperty name="color" value="#0000FF"/>
    </inkml:brush>
  </inkml:definitions>
  <inkml:trace contextRef="#ctx0" brushRef="#br0">1 1 1720 0 0,'0'0'1084'0'0,"0"0"-1084"0"0,0 0-156 0 0,0 0-744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2:21.681"/>
    </inkml:context>
    <inkml:brush xml:id="br0">
      <inkml:brushProperty name="width" value="0.05" units="cm"/>
      <inkml:brushProperty name="height" value="0.05" units="cm"/>
      <inkml:brushProperty name="color" value="#0000FF"/>
    </inkml:brush>
  </inkml:definitions>
  <inkml:trace contextRef="#ctx0" brushRef="#br0">53 1 7885 0 0,'0'0'7852'0'0,"0"0"-7788"0"0,0 0-64 0 0,0 0 0 0 0,0 0 188 0 0,-8 40 180 0 0,4-30-107 0 0,-2 0-37 0 0,1 0-84 0 0,-2-2-28 0 0,2-2-112 0 0,-2-1-128 0 0,3-2-1061 0 0,0-2-1115 0 0,1-5-5196 0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07.539"/>
    </inkml:context>
    <inkml:brush xml:id="br0">
      <inkml:brushProperty name="width" value="0.05" units="cm"/>
      <inkml:brushProperty name="height" value="0.05" units="cm"/>
      <inkml:brushProperty name="color" value="#0000FF"/>
    </inkml:brush>
  </inkml:definitions>
  <inkml:trace contextRef="#ctx0" brushRef="#br0">193 1 900 0 0,'0'0'6917'0'0,"0"0"-4377"0"0,0 0-1609 0 0,0 0-129 0 0,7 5 76 0 0,1 1-592 0 0,-1 1 1 0 0,0 0-1 0 0,0 0 1 0 0,-1 1-1 0 0,0 0 0 0 0,0 0 1 0 0,0 1-1 0 0,-1-1 1 0 0,-1 1-1 0 0,1 0 1 0 0,-2 1-1 0 0,1-1 1 0 0,1 9-287 0 0,-2-6 89 0 0,-1 1 0 0 0,-1-1 1 0 0,0 0-1 0 0,0 1 1 0 0,-1-1-1 0 0,-1 0 1 0 0,0 1-1 0 0,-1-1 1 0 0,0 0-1 0 0,-1 0 1 0 0,0 0-1 0 0,-1 0 1 0 0,0-1-1 0 0,-1 1 1 0 0,0-1-1 0 0,-1 0 0 0 0,0-1 1 0 0,-1 1-1 0 0,0-1 1 0 0,-1 0-1 0 0,0-1 1 0 0,0 0-90 0 0,-66 52-2719 0 0,-15-25-4798 0 0,45-29-907 0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07.836"/>
    </inkml:context>
    <inkml:brush xml:id="br0">
      <inkml:brushProperty name="width" value="0.05" units="cm"/>
      <inkml:brushProperty name="height" value="0.05" units="cm"/>
      <inkml:brushProperty name="color" value="#0000FF"/>
    </inkml:brush>
  </inkml:definitions>
  <inkml:trace contextRef="#ctx0" brushRef="#br0">39 0 14013 0 0,'0'0'840'0'0,"-2"8"-600"0"0,-35 226 1499 0 0,37-223-1747 0 0,0 0-1 0 0,1 0 1 0 0,0 0-1 0 0,1 0 1 0 0,0 0 0 0 0,1 0-1 0 0,0-1 1 0 0,0 1 0 0 0,1-1-1 0 0,1 0 1 0 0,0 0-1 0 0,0-1 1 0 0,1 1 0 0 0,0-1-1 0 0,0 0 1 0 0,1-1 0 0 0,0 0-1 0 0,1 0 1 0 0,0 0 0 0 0,0-1-1 0 0,3 2 9 0 0,63 29-5341 0 0,-36-27-3538 0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04.907"/>
    </inkml:context>
    <inkml:brush xml:id="br0">
      <inkml:brushProperty name="width" value="0.05" units="cm"/>
      <inkml:brushProperty name="height" value="0.05" units="cm"/>
      <inkml:brushProperty name="color" value="#0000FF"/>
    </inkml:brush>
  </inkml:definitions>
  <inkml:trace contextRef="#ctx0" brushRef="#br0">26 273 6233 0 0,'0'0'8372'0'0,"0"0"-7360"0"0,0 0-1004 0 0,0 0 496 0 0,0 0 401 0 0,0 0-257 0 0,0 0-428 0 0,0 0-168 0 0,0 0-52 0 0,0 0 0 0 0,-16 15-420 0 0,12-13-512 0 0,3 0-225 0 0,-2-2-795 0 0,2 0-3212 0 0,1-4-3153 0 0</inkml:trace>
  <inkml:trace contextRef="#ctx0" brushRef="#br0" timeOffset="511.31">162 185 4820 0 0,'0'0'7018'0'0,"0"0"-5216"0"0,0 0-1585 0 0,0 0 85 0 0,0 0 236 0 0,0 0-212 0 0,0 0-191 0 0,6-2-129 0 0,-1 0-40 0 0,0 0 0 0 0,-1-1 0 0 0,0 1 0 0 0,0-1 0 0 0,1 0 0 0 0,-2 0 0 0 0,1-1 0 0 0,0 1 0 0 0,-1-1-1 0 0,1 0 1 0 0,-1 1 0 0 0,0-2 0 0 0,-1 1 0 0 0,1 0 0 0 0,-1-1 0 0 0,1 1 0 0 0,-1-1 0 0 0,-1 1 0 0 0,1-1 0 0 0,-1 0 0 0 0,1 0 0 0 0,-2 0 0 0 0,2-4 34 0 0,-3 10-3 0 0,0 1 0 0 0,1 0 0 0 0,-1 0 1 0 0,0-1-1 0 0,0 1 0 0 0,0-1 0 0 0,0 1 1 0 0,0-1-1 0 0,0 1 0 0 0,-1-1 0 0 0,1 1 0 0 0,0-1 1 0 0,-1 0-1 0 0,1 0 0 0 0,-1 0 0 0 0,1 0 1 0 0,-1 0-1 0 0,0 0 0 0 0,1 0 0 0 0,-1-1 1 0 0,0 1-1 0 0,0 0 0 0 0,0-1 0 0 0,1 0 1 0 0,-1 1-1 0 0,0-1 0 0 0,0 0 0 0 0,0 0 1 0 0,0 0-1 0 0,0 0 0 0 0,1 0 0 0 0,-1 0 0 0 0,0-1 1 0 0,0 1-1 0 0,0-1 0 0 0,1 1 0 0 0,-1-1 1 0 0,0 0-1 0 0,0 1 0 0 0,1-1 0 0 0,-1 0 1 0 0,1 0-1 0 0,-1 0 0 0 0,1-1 0 0 0,-1 1 1 0 0,1 0-1 0 0,-1 0 0 0 0,1-1 0 0 0,0 1 1 0 0,0-1-1 0 0,0 1 0 0 0,0-1 0 0 0,0 1 0 0 0,0-1 1 0 0,0 0-1 0 0,1 0 0 0 0,-1 1 0 0 0,0-1 1 0 0,1 0-1 0 0,0 0 0 0 0,-1 0 0 0 0,1 1 1 0 0,0-1-1 0 0,0 0 0 0 0,0 0 0 0 0,0 0 1 0 0,0 0-1 0 0,0 0 0 0 0,1 1 0 0 0,0-3 3 0 0,-6 9 51 0 0,1 0 0 0 0,-1 1 0 0 0,1-1 0 0 0,1 1 0 0 0,-1 0-1 0 0,1 0 1 0 0,0 0 0 0 0,1 0 0 0 0,-1 1 0 0 0,1-1 0 0 0,0 1 0 0 0,1 0-1 0 0,0-1 1 0 0,0 1 0 0 0,0 0 0 0 0,1 0 0 0 0,0-1 0 0 0,0 2-51 0 0,2-6 39 0 0,1-1 0 0 0,-1 1-1 0 0,0 0 1 0 0,1-1 0 0 0,-1 0 0 0 0,1 0 0 0 0,-1 1 0 0 0,1-1 0 0 0,0-1 0 0 0,0 1 0 0 0,-1 0-1 0 0,1-1 1 0 0,0 1 0 0 0,0-1 0 0 0,0 0 0 0 0,-1 0 0 0 0,1 0 0 0 0,0 0 0 0 0,0-1 0 0 0,0 1-1 0 0,-1-1 1 0 0,1 0 0 0 0,0 0 0 0 0,-1 0 0 0 0,1 0 0 0 0,0 0 0 0 0,-1 0 0 0 0,1-1 0 0 0,-1 1-1 0 0,0-1 1 0 0,1 1 0 0 0,-1-1 0 0 0,0 0 0 0 0,0 0 0 0 0,0 0 0 0 0,0 0 0 0 0,-1-1 0 0 0,1 1 0 0 0,0-1-39 0 0,34-56-400 0 0,-13 112 1211 0 0,-22 21 637 0 0,3 12-4856 0 0,-2-81 760 0 0,1-4-1952 0 0,2-3-1827 0 0</inkml:trace>
  <inkml:trace contextRef="#ctx0" brushRef="#br0" timeOffset="994.61">521 222 5897 0 0,'0'0'5047'0'0,"0"0"-3377"0"0,0 0-1439 0 0,0 0 99 0 0,0 0 321 0 0,0 0-178 0 0,0 0-236 0 0,0 0-166 0 0,5-1-69 0 0,0-2-48 0 0,-1 1 0 0 0,1 0-1 0 0,-1-1 1 0 0,0 0 0 0 0,0 0 0 0 0,0-1 0 0 0,0 1 0 0 0,-1-1 0 0 0,1 0 0 0 0,-1 1 0 0 0,0-2 0 0 0,0 1 0 0 0,0 0 0 0 0,-1 0 0 0 0,0-1 0 0 0,1 0 0 0 0,-2 1-1 0 0,1-1 1 0 0,0 0 0 0 0,-1 0 0 0 0,0 0 0 0 0,0 0 0 0 0,-1 0 0 0 0,1 0 0 0 0,-1 0 0 0 0,0 0 0 0 0,0 0 0 0 0,-1 0 0 0 0,0 0 0 0 0,0 0 0 0 0,0-1 46 0 0,-2 4 49 0 0,0 0 1 0 0,-1-1 0 0 0,1 1 0 0 0,-1 1 0 0 0,0-1 0 0 0,1 0 0 0 0,-1 1 0 0 0,0 0-1 0 0,0 0 1 0 0,0 0 0 0 0,0 0 0 0 0,0 1 0 0 0,0 0 0 0 0,0-1 0 0 0,0 1-1 0 0,0 1 1 0 0,0-1 0 0 0,0 1 0 0 0,0-1 0 0 0,0 1 0 0 0,0 0 0 0 0,0 1 0 0 0,0-1-1 0 0,0 1 1 0 0,1-1 0 0 0,-1 1 0 0 0,1 0 0 0 0,-1 1 0 0 0,1-1 0 0 0,0 0 0 0 0,0 1-1 0 0,0 0 1 0 0,0 0 0 0 0,0 0 0 0 0,0 1-50 0 0,-3 0 30 0 0,0 1-1 0 0,1 0 1 0 0,-1 0 0 0 0,1 0-1 0 0,1 1 1 0 0,-1-1 0 0 0,1 1-1 0 0,0 0 1 0 0,0 0 0 0 0,0 1-1 0 0,1-1 1 0 0,0 1-1 0 0,1 0 1 0 0,-1 0 0 0 0,1 0-1 0 0,1 0 1 0 0,-1 0-30 0 0,5-5 71 0 0,-1 0 0 0 0,1 0 0 0 0,-1 0 0 0 0,1 0 0 0 0,0-1 0 0 0,0 1 0 0 0,0-1 0 0 0,0 0 0 0 0,0 0 0 0 0,0 0 0 0 0,0-1 0 0 0,0 1 0 0 0,0-1 0 0 0,0 1 0 0 0,1-1 0 0 0,-1 0 0 0 0,0 0 0 0 0,0 0 0 0 0,0-1 0 0 0,0 1 0 0 0,0-1 0 0 0,1 0 0 0 0,-1 0 0 0 0,0 0 0 0 0,1-1-71 0 0,113-60 540 0 0,-114 64-512 0 0,0-1 1 0 0,0 1-1 0 0,0 0 0 0 0,0 1 1 0 0,0-1-1 0 0,-1 0 0 0 0,1 1 1 0 0,-1 0-1 0 0,0-1 1 0 0,0 1-1 0 0,0 0 0 0 0,0 0 1 0 0,0 0-1 0 0,-1 0 0 0 0,1 1 1 0 0,-1-1-1 0 0,0 0 0 0 0,0 1 1 0 0,0-1-1 0 0,0 0 0 0 0,-1 1 1 0 0,1-1-1 0 0,-1 1 1 0 0,0 0-1 0 0,0-1 0 0 0,0 1 1 0 0,-1-1-1 0 0,1 1 0 0 0,-1-1 1 0 0,0 0-1 0 0,0 1 0 0 0,-1 2-28 0 0,2 5 114 0 0,1 22-153 0 0,1 0-6308 0 0,-3-29 782 0 0,-2-4-1250 0 0</inkml:trace>
  <inkml:trace contextRef="#ctx0" brushRef="#br0" timeOffset="1539.92">247 115 1460 0 0,'0'0'578'0'0,"0"0"1591"0"0,0 0-640 0 0,0 0-738 0 0,0 0 28 0 0,0 0 64 0 0,0 0-239 0 0,0 0-197 0 0,-5-20 2193 0 0,-25-24-728 0 0,12 49-2849 0 0,11-1-734 0 0,-1-3-3367 0 0,3-2-1188 0 0</inkml:trace>
  <inkml:trace contextRef="#ctx0" brushRef="#br0" timeOffset="2242.94">769 0 13477 0 0,'0'0'1876'0'0,"0"0"-1876"0"0,34 53 0 0 0,-22-28 124 0 0,0 4 452 0 0,-7 2-79 0 0,-2 5-161 0 0,-10 6-176 0 0,-10 6-72 0 0,-13 0-24 0 0,-5-3 20 0 0,-7-2 16 0 0,-1-6-100 0 0,-2-1-784 0 0,-5-6-385 0 0,11-10-895 0 0,0-7-4956 0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04.735"/>
    </inkml:context>
    <inkml:brush xml:id="br0">
      <inkml:brushProperty name="width" value="0.05" units="cm"/>
      <inkml:brushProperty name="height" value="0.05" units="cm"/>
      <inkml:brushProperty name="color" value="#0000FF"/>
    </inkml:brush>
  </inkml:definitions>
  <inkml:trace contextRef="#ctx0" brushRef="#br0">374 264 1420 0 0,'0'0'5664'0'0,"0"0"-3737"0"0,0 0-1584 0 0,0 0 23 0 0,0 0 354 0 0,0 0 153 0 0,0 0-6 0 0,0 0-196 0 0,26 3 1243 0 0,-23-6-1901 0 0,0-1 0 0 0,-1 0 0 0 0,0-1 1 0 0,0 1-1 0 0,0 0 0 0 0,0-1 0 0 0,-1 1 1 0 0,1-1-1 0 0,-1 1 0 0 0,0-1 0 0 0,-1 1 0 0 0,1-1 1 0 0,-1 0-1 0 0,0 0 0 0 0,0 1 0 0 0,0-1 1 0 0,-1 0-1 0 0,0 1 0 0 0,0-1 0 0 0,0 1 1 0 0,0-1-1 0 0,-1 1 0 0 0,1-1 0 0 0,-1 1 1 0 0,0 0-1 0 0,-1 0 0 0 0,1 0 0 0 0,-1 0 0 0 0,0 0 1 0 0,0 0-1 0 0,0 1 0 0 0,0-1 0 0 0,0 1 1 0 0,-1 0-1 0 0,0 0 0 0 0,0 0 0 0 0,1 1 1 0 0,-2-1-1 0 0,1 1 0 0 0,0 0 0 0 0,0 0 0 0 0,-1 0 1 0 0,1 1-1 0 0,-1 0 0 0 0,1 0 0 0 0,-1 0-13 0 0,1 2 27 0 0,0 1 1 0 0,0 0-1 0 0,0 0 0 0 0,0 0 0 0 0,0 1 0 0 0,1-1 0 0 0,-1 1 0 0 0,1 0 0 0 0,0 0 0 0 0,0 0 0 0 0,0 0 0 0 0,0 1 0 0 0,1-1 0 0 0,-1 1 0 0 0,1-1 0 0 0,0 1 0 0 0,0 0 0 0 0,0 0 0 0 0,1 0 0 0 0,-1 0 1 0 0,1 1-1 0 0,0-1 0 0 0,0 0 0 0 0,0 0 0 0 0,1 1 0 0 0,0-1 0 0 0,-1 0 0 0 0,2 2-27 0 0,-3 2 52 0 0,0-3-47 0 0,1-3 31 0 0,-1 1 0 0 0,0-1 0 0 0,1 1 0 0 0,-1 0 0 0 0,1 0 0 0 0,0 0 0 0 0,0-1 0 0 0,0 1 1 0 0,0 0-1 0 0,0 0 0 0 0,1 1 0 0 0,-1-1 0 0 0,1 0 0 0 0,0 0 0 0 0,0 0 0 0 0,0 0 1 0 0,1 0-1 0 0,-1 0 0 0 0,1 0 0 0 0,-1 0 0 0 0,1 0 0 0 0,0 0 0 0 0,0 0 0 0 0,0 0 0 0 0,1 0 1 0 0,-1-1-1 0 0,1 1 0 0 0,-1 0 0 0 0,1-1 0 0 0,0 1 0 0 0,0-1 0 0 0,0 0 0 0 0,0 1 1 0 0,1-1-1 0 0,-1 0 0 0 0,1-1 0 0 0,-1 1 0 0 0,1 0 0 0 0,-1-1 0 0 0,1 1 0 0 0,0-1 1 0 0,0 0-1 0 0,0 0 0 0 0,0 0 0 0 0,0 0 0 0 0,1 0-36 0 0,44-2-1576 0 0,-17-10-7866 0 0,-15 1 2611 0 0</inkml:trace>
  <inkml:trace contextRef="#ctx0" brushRef="#br0" timeOffset="2148.53">51 1 3180 0 0,'0'0'6164'0'0,"0"0"-4098"0"0,0 0-1735 0 0,0 0-172 0 0,0 0 225 0 0,0 0 247 0 0,-5 7 65 0 0,-2 6-468 0 0,1 0 1 0 0,0 1 0 0 0,0-1-1 0 0,2 1 1 0 0,0 0 0 0 0,0 1 0 0 0,1-1-1 0 0,1 1 1 0 0,0-1 0 0 0,1 1 0 0 0,1 0-1 0 0,0-1 1 0 0,1 1 0 0 0,1 0-1 0 0,0-1 1 0 0,1 1 0 0 0,1 1-229 0 0,-2-8-272 0 0,1 1 0 0 0,0-1 0 0 0,1 1-1 0 0,-1-1 1 0 0,2 0 0 0 0,-1 0 0 0 0,1-1 0 0 0,0 1 0 0 0,1-1 0 0 0,0 0 0 0 0,0 0 0 0 0,1-1 0 0 0,-1 0 0 0 0,1 0-1 0 0,1-1 1 0 0,-1 0 0 0 0,1 0 0 0 0,0 0 0 0 0,1-1 272 0 0,19 8-5224 0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44.397"/>
    </inkml:context>
    <inkml:brush xml:id="br0">
      <inkml:brushProperty name="width" value="0.05" units="cm"/>
      <inkml:brushProperty name="height" value="0.05" units="cm"/>
      <inkml:brushProperty name="color" value="#0000FF"/>
    </inkml:brush>
  </inkml:definitions>
  <inkml:trace contextRef="#ctx0" brushRef="#br0">399 1 5521 0 0,'0'0'5955'0'0,"0"0"-4560"0"0,8 7-1178 0 0,2 0-61 0 0,-1 0 0 0 0,0 0 0 0 0,0 1 1 0 0,-1 0-1 0 0,0 1 0 0 0,0 0 0 0 0,-1 0 0 0 0,0 1 0 0 0,-1-1 1 0 0,0 2-1 0 0,0-1 0 0 0,-1 1 0 0 0,-1-1 0 0 0,0 1 1 0 0,0 1-1 0 0,-1-1 0 0 0,0 0 0 0 0,-1 1 0 0 0,-1 0 0 0 0,0-1 1 0 0,0 1-1 0 0,-1 0 0 0 0,0-1 0 0 0,-1 1 0 0 0,-1 0 1 0 0,0-1-1 0 0,0 1 0 0 0,-1 0-156 0 0,-45 77-153 0 0,2-40-6221 0 0,22-35-4052 0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15.684"/>
    </inkml:context>
    <inkml:brush xml:id="br0">
      <inkml:brushProperty name="width" value="0.05" units="cm"/>
      <inkml:brushProperty name="height" value="0.05" units="cm"/>
      <inkml:brushProperty name="color" value="#0000FF"/>
    </inkml:brush>
  </inkml:definitions>
  <inkml:trace contextRef="#ctx0" brushRef="#br0">260 1 4832 0 0,'0'0'4346'0'0,"0"0"-1889"0"0,0 0-1217 0 0,0 0-595 0 0,0 0 137 0 0,0 7 73 0 0,-1-3-741 0 0,1 0-1 0 0,-1 0 1 0 0,0 0 0 0 0,0 0 0 0 0,-1 0 0 0 0,1 0 0 0 0,-1 0-1 0 0,0 0 1 0 0,0-1 0 0 0,0 1 0 0 0,0 0 0 0 0,-1-1 0 0 0,1 0 0 0 0,-1 0-1 0 0,0 1 1 0 0,0-2 0 0 0,0 1 0 0 0,0 0 0 0 0,-1-1 0 0 0,1 1-1 0 0,-1-1 1 0 0,1 0 0 0 0,-1 0 0 0 0,0 0 0 0 0,0-1 0 0 0,0 0 0 0 0,0 1-1 0 0,-2-1-113 0 0,-2 0-33 0 0,-1 0-1 0 0,1-1 1 0 0,-1 0-1 0 0,1-1 0 0 0,-1 0 1 0 0,1 0-1 0 0,-1-1 0 0 0,1 0 1 0 0,0 0-1 0 0,0-1 1 0 0,0 0-1 0 0,0-1 0 0 0,0 1 1 0 0,0-2-1 0 0,1 1 1 0 0,0-1-1 0 0,0 0 0 0 0,0 0 1 0 0,1-1-1 0 0,0 0 1 0 0,0 0-1 0 0,-4-5 34 0 0,8 3-1736 0 0,7 5-4309 0 0,2 3 317 0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15.867"/>
    </inkml:context>
    <inkml:brush xml:id="br0">
      <inkml:brushProperty name="width" value="0.05" units="cm"/>
      <inkml:brushProperty name="height" value="0.05" units="cm"/>
      <inkml:brushProperty name="color" value="#0000FF"/>
    </inkml:brush>
  </inkml:definitions>
  <inkml:trace contextRef="#ctx0" brushRef="#br0">24 0 5320 0 0,'0'0'5579'0'0,"0"0"-3655"0"0,0 0-1172 0 0,0 0 309 0 0,0 0 108 0 0,0 6-224 0 0,-16 55 793 0 0,9-26-2292 0 0,11-12-7564 0 0,3-16-1426 0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19.807"/>
    </inkml:context>
    <inkml:brush xml:id="br0">
      <inkml:brushProperty name="width" value="0.05" units="cm"/>
      <inkml:brushProperty name="height" value="0.05" units="cm"/>
      <inkml:brushProperty name="color" value="#0000FF"/>
    </inkml:brush>
  </inkml:definitions>
  <inkml:trace contextRef="#ctx0" brushRef="#br0">148 0 10197 0 0,'0'0'1929'0'0,"4"9"-1260"0"0,27 57 1277 0 0,-23-56-1786 0 0,-1 1-1 0 0,-1-1 1 0 0,0 1 0 0 0,0 1-1 0 0,-1-1 1 0 0,0 1-1 0 0,-1 0 1 0 0,-1 0 0 0 0,0 0-1 0 0,0 1 1 0 0,-1-1-1 0 0,-1 1 1 0 0,0-1 0 0 0,-1 1-1 0 0,0-1 1 0 0,-1 1-1 0 0,0 0 1 0 0,-1-1 0 0 0,-1 0-1 0 0,0 1 1 0 0,0-1-1 0 0,-1 0 1 0 0,-1-1 0 0 0,-1 3-160 0 0,-87 79-1130 0 0,12-55-4316 0 0,40-30-2026 0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20.134"/>
    </inkml:context>
    <inkml:brush xml:id="br0">
      <inkml:brushProperty name="width" value="0.05" units="cm"/>
      <inkml:brushProperty name="height" value="0.05" units="cm"/>
      <inkml:brushProperty name="color" value="#0000FF"/>
    </inkml:brush>
  </inkml:definitions>
  <inkml:trace contextRef="#ctx0" brushRef="#br0">56 1 7141 0 0,'0'0'4213'0'0,"0"0"-2636"0"0,0 0-915 0 0,0 0-82 0 0,0 0-12 0 0,0 0-98 0 0,-5 6-40 0 0,-3 8-246 0 0,1-1-1 0 0,1 1 1 0 0,0 0-1 0 0,1 1 1 0 0,0 0-1 0 0,1 0 0 0 0,1 0 1 0 0,0 0-1 0 0,1 0 1 0 0,1 0-1 0 0,0 1 1 0 0,1-1-1 0 0,1 1 0 0 0,0-1 1 0 0,2 3-184 0 0,51 140-3511 0 0,-43-143-993 0 0,6-1-4070 0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20.741"/>
    </inkml:context>
    <inkml:brush xml:id="br0">
      <inkml:brushProperty name="width" value="0.05" units="cm"/>
      <inkml:brushProperty name="height" value="0.05" units="cm"/>
      <inkml:brushProperty name="color" value="#0000FF"/>
    </inkml:brush>
  </inkml:definitions>
  <inkml:trace contextRef="#ctx0" brushRef="#br0">95 0 9157 0 0,'0'0'3840'0'0,"0"0"-2814"0"0,0 0-834 0 0,0 0 313 0 0,-7 1 174 0 0,5 0-632 0 0,-1-1-1 0 0,0 0 0 0 0,1 1 0 0 0,-1 0 0 0 0,1-1 0 0 0,-1 1 0 0 0,1 0 1 0 0,0 0-1 0 0,-1 1 0 0 0,1-1 0 0 0,0 0 0 0 0,0 1 0 0 0,0-1 0 0 0,0 1 1 0 0,0 0-1 0 0,0 0 0 0 0,0 0 0 0 0,0 0 0 0 0,1 0 0 0 0,-1 0 0 0 0,1 0 1 0 0,0 0-1 0 0,-1 1 0 0 0,1-1 0 0 0,0 0 0 0 0,0 1 0 0 0,0-1 1 0 0,0 2-47 0 0,-7 23 268 0 0,1-1 0 0 0,1 1 1 0 0,2 1-1 0 0,0-1 1 0 0,2 1-1 0 0,1 0 1 0 0,1-1-1 0 0,1 1 0 0 0,2 0 1 0 0,4 20-269 0 0,56 75 291 0 0,-17-89-4907 0 0,-34-30-988 0 0,2-5-3647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2:21.941"/>
    </inkml:context>
    <inkml:brush xml:id="br0">
      <inkml:brushProperty name="width" value="0.05" units="cm"/>
      <inkml:brushProperty name="height" value="0.05" units="cm"/>
      <inkml:brushProperty name="color" value="#0000FF"/>
    </inkml:brush>
  </inkml:definitions>
  <inkml:trace contextRef="#ctx0" brushRef="#br0">1 0 5288 0 0,'0'0'11386'0'0,"0"0"-11026"0"0,0 0-360 0 0,0 0-524 0 0,0 0 412 0 0,0 0-709 0 0,0 0-415 0 0,0 0-584 0 0,0 0-3472 0 0,0 0-1937 0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09.032"/>
    </inkml:context>
    <inkml:brush xml:id="br0">
      <inkml:brushProperty name="width" value="0.05" units="cm"/>
      <inkml:brushProperty name="height" value="0.05" units="cm"/>
      <inkml:brushProperty name="color" value="#0000FF"/>
    </inkml:brush>
  </inkml:definitions>
  <inkml:trace contextRef="#ctx0" brushRef="#br0">1545 43 1368 0 0,'0'0'1246'0'0,"0"0"2657"0"0,0 0-2115 0 0,0 0-1218 0 0,0 0-119 0 0,0 0 25 0 0,0 0 74 0 0,-7 0-17 0 0,-9 1-461 0 0,2-3 74 0 0,0 0 1 0 0,0 1-1 0 0,0 1 0 0 0,0 0 0 0 0,-1 1 0 0 0,1 1 0 0 0,1 0 1 0 0,-1 1-1 0 0,0 1 0 0 0,0 0 0 0 0,1 0 0 0 0,0 1 0 0 0,0 1 1 0 0,0 0-1 0 0,1 1 0 0 0,0 1 0 0 0,0 0 0 0 0,1 0 0 0 0,0 1 1 0 0,0 0-1 0 0,1 1 0 0 0,0 0 0 0 0,1 1 0 0 0,-4 7-146 0 0,10-10 867 0 0,-3-33-142 0 0,-7 12-759 0 0,0 1-1 0 0,0 1 0 0 0,-1 0 0 0 0,0 1 1 0 0,-1 0-1 0 0,-1 1 0 0 0,1 1 0 0 0,-1 1 0 0 0,0 0 1 0 0,-1 1-1 0 0,0 0 0 0 0,0 2 0 0 0,0 0 0 0 0,0 1 1 0 0,-1 0-1 0 0,1 2 0 0 0,-1 0 0 0 0,0 1 0 0 0,1 1 1 0 0,-1 0-1 0 0,-2 2 35 0 0,-27-5 140 0 0,-142-5 213 0 0,-264-15 89 0 0,310 17-1529 0 0,136 9-264 0 0,7-1-5552 0 0,6-3-18 0 0</inkml:trace>
  <inkml:trace contextRef="#ctx0" brushRef="#br0" timeOffset="10181.74">1219 257 1160 0 0,'0'0'336'0'0,"0"0"1027"0"0,0 0 809 0 0,0 0-777 0 0,0 0-350 0 0,-2-6 121 0 0,-7-24 977 0 0,5 86 536 0 0,9 83-1461 0 0,-14 167 355 0 0,-3-197-2702 0 0,12-109 685 0 0,16-29-4532 0 0,9 11-1389 0 0,0 14 5010 0 0,-22 4 1703 0 0,-1 1 0 0 0,1 0 0 0 0,-1-1 0 0 0,1 1 0 0 0,-1 0 0 0 0,1 0 0 0 0,-1 0 0 0 0,0 1 0 0 0,1-1 0 0 0,-1 1 0 0 0,0-1 0 0 0,0 1 0 0 0,0 0 0 0 0,0 0 0 0 0,0-1 0 0 0,-1 1 0 0 0,1 1 0 0 0,-1-1 0 0 0,1 0 0 0 0,-1 0 0 0 0,0 0 0 0 0,1 1 0 0 0,-1-1 0 0 0,0 1 0 0 0,-1-1 0 0 0,1 1 0 0 0,0-1 0 0 0,-1 1 0 0 0,1 2-348 0 0,-10 32 843 0 0,7-33-729 0 0,-1 0-1 0 0,1-1 1 0 0,-1 0 0 0 0,0 0 0 0 0,0 0 0 0 0,0 0-1 0 0,-1 0 1 0 0,1 0 0 0 0,-1-1 0 0 0,1 0-1 0 0,-1 1 1 0 0,0-1 0 0 0,0-1 0 0 0,0 1 0 0 0,0 0-1 0 0,0-1 1 0 0,0 0 0 0 0,0 0 0 0 0,0 0 0 0 0,-1-1-1 0 0,1 0 1 0 0,0 1 0 0 0,-1-1 0 0 0,1-1-1 0 0,0 1 1 0 0,0-1 0 0 0,-1 1 0 0 0,1-1 0 0 0,0 0-1 0 0,0-1 1 0 0,0 1 0 0 0,0-1 0 0 0,0 0-1 0 0,0 0 1 0 0,0 0 0 0 0,1 0 0 0 0,-1-1 0 0 0,1 1-1 0 0,0-1 1 0 0,-1 0 0 0 0,1 0 0 0 0,0 0 0 0 0,1 0-1 0 0,-3-4-113 0 0,-3-3-600 0 0,-6-10-1221 0 0,7 5-3854 0 0,4 5-1619 0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23.479"/>
    </inkml:context>
    <inkml:brush xml:id="br0">
      <inkml:brushProperty name="width" value="0.05" units="cm"/>
      <inkml:brushProperty name="height" value="0.05" units="cm"/>
      <inkml:brushProperty name="color" value="#0000FF"/>
    </inkml:brush>
  </inkml:definitions>
  <inkml:trace contextRef="#ctx0" brushRef="#br0">1210 35 536 0 0,'0'0'508'0'0,"0"0"-213"0"0,0 0-95 0 0,0 0-88 0 0,0 0 333 0 0,0 0 981 0 0,-4 15 1249 0 0,-379-40 1916 0 0,107 0-3973 0 0,-137 25-199 0 0,279 7-5705 0 0,148-8 751 0 0</inkml:trace>
  <inkml:trace contextRef="#ctx0" brushRef="#br0" timeOffset="217.38">960 136 7009 0 0,'0'0'2401'0'0,"-8"0"-2305"0"0,-509-13 1701 0 0,453 12-2074 0 0,-70 2 932 0 0,45 12-5246 0 0,78-10-931 0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24.830"/>
    </inkml:context>
    <inkml:brush xml:id="br0">
      <inkml:brushProperty name="width" value="0.05" units="cm"/>
      <inkml:brushProperty name="height" value="0.05" units="cm"/>
      <inkml:brushProperty name="color" value="#0000FF"/>
    </inkml:brush>
  </inkml:definitions>
  <inkml:trace contextRef="#ctx0" brushRef="#br0">107 157 1068 0 0,'0'0'5875'0'0,"0"0"-3052"0"0,0 0-1399 0 0,0 0-141 0 0,0 0 167 0 0,0 0-220 0 0,0 0-398 0 0,0 0-323 0 0,37-17 442 0 0,-34 14-964 0 0,-2-1-1 0 0,1 1 1 0 0,0-1-1 0 0,-1 0 1 0 0,0 0 0 0 0,1 1-1 0 0,-2-1 1 0 0,1 0 0 0 0,0 0-1 0 0,-1 0 1 0 0,0 0 0 0 0,0 0-1 0 0,0 0 1 0 0,0 0-1 0 0,0 0 1 0 0,-1 0 0 0 0,0 0-1 0 0,0 0 1 0 0,0 0 0 0 0,0 0-1 0 0,-1 1 1 0 0,0-1 0 0 0,1 0-1 0 0,-1 1 1 0 0,0 0-1 0 0,-1-1 1 0 0,1 1 0 0 0,-1 0-1 0 0,1 0 1 0 0,-1 0 0 0 0,0 0-1 0 0,0 1 1 0 0,0-1 0 0 0,0 1-1 0 0,-1 0 1 0 0,1 0-1 0 0,-1 0 1 0 0,1 0 0 0 0,-1 0-1 0 0,0 1 1 0 0,0 0 0 0 0,1 0-1 0 0,-1 0 1 0 0,0 0 0 0 0,0 0 13 0 0,-1 5 52 0 0,0-1 0 0 0,0 1 1 0 0,1 0-1 0 0,-1 0 1 0 0,1 1-1 0 0,0-1 1 0 0,1 1-1 0 0,-1 0 0 0 0,1 0 1 0 0,0 0-1 0 0,0 0 1 0 0,0 0-1 0 0,1 1 1 0 0,0-1-1 0 0,0 1 1 0 0,0 0-1 0 0,1 0 0 0 0,0 0 1 0 0,0-1-1 0 0,0 5-52 0 0,-1-8-11 0 0,0 1-1 0 0,1-1 0 0 0,-1 1 0 0 0,1 0 1 0 0,0 0-1 0 0,0 0 0 0 0,0 0 0 0 0,0-1 1 0 0,0 1-1 0 0,1 0 0 0 0,-1 1 1 0 0,1-1-1 0 0,0 0 0 0 0,0 0 0 0 0,0 0 1 0 0,0 0-1 0 0,0 0 0 0 0,1 0 0 0 0,0 0 1 0 0,-1 0-1 0 0,1 0 0 0 0,0 0 1 0 0,0 0-1 0 0,1-1 0 0 0,-1 1 0 0 0,1 0 1 0 0,-1-1-1 0 0,1 1 0 0 0,0-1 0 0 0,0 1 1 0 0,0-1-1 0 0,0 0 0 0 0,0 0 1 0 0,0 0-1 0 0,1 0 0 0 0,-1 0 0 0 0,1 0 1 0 0,0-1-1 0 0,-1 1 0 0 0,1-1 0 0 0,0 0 1 0 0,0 0-1 0 0,0 0 0 0 0,0 0 1 0 0,0 0-1 0 0,0 0 0 0 0,0-1 0 0 0,0 0 1 0 0,2 0 11 0 0,24 0-4930 0 0,-17-1-1913 0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25.734"/>
    </inkml:context>
    <inkml:brush xml:id="br0">
      <inkml:brushProperty name="width" value="0.05" units="cm"/>
      <inkml:brushProperty name="height" value="0.05" units="cm"/>
      <inkml:brushProperty name="color" value="#0000FF"/>
    </inkml:brush>
  </inkml:definitions>
  <inkml:trace contextRef="#ctx0" brushRef="#br0">72 110 10181 0 0,'0'0'2021'0'0,"0"0"-1236"0"0,0 0-226 0 0,0 0 271 0 0,0 0-534 0 0,0 0-419 0 0,0 0 2 0 0,0 0 65 0 0,-5 5 39 0 0,3-2 44 0 0,0-1-1 0 0,0 1 0 0 0,0-1 0 0 0,0 1 1 0 0,0 0-1 0 0,0 0 0 0 0,1 0 1 0 0,-1 0-1 0 0,1 0 0 0 0,0 0 0 0 0,0 0 1 0 0,0 0-1 0 0,0 1 0 0 0,1-1 1 0 0,-1 0-1 0 0,1 1 0 0 0,0-1 1 0 0,0 0-1 0 0,0 1 0 0 0,0-1 0 0 0,1 0 1 0 0,-1 1-1 0 0,1-1 0 0 0,0 0 1 0 0,0 0-1 0 0,0 1 0 0 0,0-1 0 0 0,1 0 1 0 0,-1 0-1 0 0,1 0 0 0 0,0-1 1 0 0,0 1-1 0 0,0 0 0 0 0,0-1 0 0 0,1 2-26 0 0,7 8 433 0 0,49 72 1471 0 0,-58-82-1883 0 0,-1-1 1 0 0,1 1 0 0 0,0 0-1 0 0,0 0 1 0 0,-1 0-1 0 0,1 0 1 0 0,-1 0-1 0 0,0 0 1 0 0,0 0-1 0 0,0 0 1 0 0,0 0-1 0 0,0 0 1 0 0,0 0-1 0 0,0 0 1 0 0,0 0-1 0 0,-1 0 1 0 0,1 0-1 0 0,-1 0 1 0 0,0 0-1 0 0,1 0 1 0 0,-1-1-1 0 0,0 1 1 0 0,0 0-1 0 0,0 0 1 0 0,0-1-1 0 0,-1 1 1 0 0,1-1-1 0 0,0 1 1 0 0,-1-1-1 0 0,1 1 1 0 0,-1-1 0 0 0,1 0-1 0 0,-1 0 1 0 0,0 0-1 0 0,1 0 1 0 0,-1 0-1 0 0,0 0 1 0 0,0 0-1 0 0,0 0 1 0 0,0-1-1 0 0,0 1 1 0 0,0-1-1 0 0,0 1 1 0 0,0-1-1 0 0,0 0 1 0 0,0 0-22 0 0,-53 3-1252 0 0,24-20-6878 0 0,23 2 226 0 0</inkml:trace>
  <inkml:trace contextRef="#ctx0" brushRef="#br0" timeOffset="187.41">273 103 11821 0 0,'0'0'2944'0'0,"0"0"-2592"0"0,0 0-288 0 0,0 0 788 0 0,0 0 205 0 0,-52-7-601 0 0,31 4-356 0 0,-3 0-100 0 0,1 1-292 0 0,-1-1-420 0 0,1 2-405 0 0,4-3-691 0 0,5 2-2888 0 0,5-7-4073 0 0</inkml:trace>
  <inkml:trace contextRef="#ctx0" brushRef="#br0" timeOffset="405.46">395 1 11309 0 0,'0'0'2410'0'0,"7"6"-1746"0"0,1 2-367 0 0,0 0 0 0 0,0 1-1 0 0,-1 0 1 0 0,0 0 0 0 0,-1 1-1 0 0,0 0 1 0 0,0 0 0 0 0,-1 1 0 0 0,0 0-1 0 0,-1-1 1 0 0,0 2 0 0 0,-1-1-1 0 0,0 0 1 0 0,0 6-297 0 0,-2-6 77 0 0,-1 0 0 0 0,0 0 0 0 0,0 0-1 0 0,-2 0 1 0 0,1 0 0 0 0,-1 0 0 0 0,-1-1 0 0 0,1 1 0 0 0,-2-1 0 0 0,0 0 0 0 0,0 1-1 0 0,-1-2 1 0 0,0 1 0 0 0,0 0 0 0 0,-2-1-77 0 0,-72 81-6017 0 0,60-75-2007 0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25.081"/>
    </inkml:context>
    <inkml:brush xml:id="br0">
      <inkml:brushProperty name="width" value="0.05" units="cm"/>
      <inkml:brushProperty name="height" value="0.05" units="cm"/>
      <inkml:brushProperty name="color" value="#0000FF"/>
    </inkml:brush>
  </inkml:definitions>
  <inkml:trace contextRef="#ctx0" brushRef="#br0">0 242 6645 0 0,'0'0'6027'0'0,"0"0"-3832"0"0,0 0-1805 0 0,0 0 364 0 0,0 0 645 0 0,0 0-201 0 0,0 0-570 0 0,0 0-433 0 0,10 4-2516 0 0,4-3-6961 0 0,-11-7 2833 0 0,-30 7 5070 0 0</inkml:trace>
  <inkml:trace contextRef="#ctx0" brushRef="#br0" timeOffset="373.87">210 127 4744 0 0,'0'0'5550'0'0,"0"0"-3883"0"0,0 0-1250 0 0,0 0 540 0 0,2-7 337 0 0,0 4-1258 0 0,-1-1 1 0 0,0 0 0 0 0,0 1-1 0 0,0-1 1 0 0,0 0 0 0 0,-1 0-1 0 0,1 0 1 0 0,-1 0 0 0 0,0 0-1 0 0,0 0 1 0 0,-1 1 0 0 0,1-1-1 0 0,-1 0 1 0 0,0 0 0 0 0,0 0-1 0 0,0 1 1 0 0,0-1 0 0 0,-1 0-1 0 0,0 1 1 0 0,1-1 0 0 0,-1 1-1 0 0,-1 0 1 0 0,1 0 0 0 0,0 0-1 0 0,-1 0 1 0 0,1 0 0 0 0,-1 0-1 0 0,0 0 1 0 0,0 1 0 0 0,0 0-1 0 0,0-1 1 0 0,-1 1 0 0 0,1 0-1 0 0,-1 1 1 0 0,1-1 0 0 0,-3 0-37 0 0,1 4 34 0 0,1 1 0 0 0,-1 0 0 0 0,0 0 0 0 0,1 1 0 0 0,0 0 0 0 0,0-1 0 0 0,0 1 0 0 0,0 0 0 0 0,0 1 0 0 0,1-1 0 0 0,0 1 0 0 0,0 0 0 0 0,0-1 0 0 0,0 1 0 0 0,1 1 0 0 0,0-1 0 0 0,0 0 0 0 0,0 0 0 0 0,1 1 0 0 0,0-1 0 0 0,0 1 0 0 0,0-1 0 0 0,1 1 0 0 0,0 0-34 0 0,-1-4 13 0 0,0 0 1 0 0,0 0-1 0 0,0 1 1 0 0,1-1-1 0 0,-1 0 1 0 0,1 0-1 0 0,-1 1 1 0 0,1-1-1 0 0,0 0 1 0 0,0 0-1 0 0,0 1 1 0 0,0-1 0 0 0,1 0-1 0 0,-1 0 1 0 0,1 1-1 0 0,-1-1 1 0 0,1 0-1 0 0,0 0 1 0 0,0 0-1 0 0,0 0 1 0 0,0 1-1 0 0,0-2 1 0 0,0 1-1 0 0,0 0 1 0 0,1 0-1 0 0,-1 0 1 0 0,1 0-1 0 0,-1-1 1 0 0,1 1-1 0 0,0-1 1 0 0,0 1-1 0 0,-1-1 1 0 0,1 0-1 0 0,0 0 1 0 0,0 0-1 0 0,1 0 1 0 0,-1 0-1 0 0,0 0 1 0 0,0 0-1 0 0,0-1 1 0 0,0 1-1 0 0,1-1 1 0 0,-1 0-1 0 0,0 1 1 0 0,1-1-1 0 0,-1 0 1 0 0,0 0-1 0 0,0-1 1 0 0,1 1-1 0 0,-1 0 1 0 0,0-1-1 0 0,0 1 1 0 0,2-1-14 0 0,39-78 327 0 0,-33 115-404 0 0,-7 12 874 0 0,6 37 241 0 0,11-36-4169 0 0,-12-43-3431 0 0,-4-6 533 0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33.300"/>
    </inkml:context>
    <inkml:brush xml:id="br0">
      <inkml:brushProperty name="width" value="0.05" units="cm"/>
      <inkml:brushProperty name="height" value="0.05" units="cm"/>
      <inkml:brushProperty name="color" value="#0000FF"/>
    </inkml:brush>
  </inkml:definitions>
  <inkml:trace contextRef="#ctx0" brushRef="#br0">228 56 1436 0 0,'0'0'8187'0'0,"0"0"-5027"0"0,0 0-1948 0 0,0 0-438 0 0,0 0-244 0 0,0 0 38 0 0,0 0 33 0 0,-7-2 1 0 0,-56-4 120 0 0,-33-5-477 0 0,42-7-4609 0 0,48 12-950 0 0,5-6-2841 0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33.561"/>
    </inkml:context>
    <inkml:brush xml:id="br0">
      <inkml:brushProperty name="width" value="0.05" units="cm"/>
      <inkml:brushProperty name="height" value="0.05" units="cm"/>
      <inkml:brushProperty name="color" value="#0000FF"/>
    </inkml:brush>
  </inkml:definitions>
  <inkml:trace contextRef="#ctx0" brushRef="#br0">205 28 4104 0 0,'0'0'8301'0'0,"0"0"-7357"0"0,0 0-804 0 0,0 0 52 0 0,-38-1 508 0 0,17-2-244 0 0,-2 1-456 0 0,-9-1 0 0 0,2-2-1600 0 0,4 3-3480 0 0,-9-9-3077 0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33.978"/>
    </inkml:context>
    <inkml:brush xml:id="br0">
      <inkml:brushProperty name="width" value="0.05" units="cm"/>
      <inkml:brushProperty name="height" value="0.05" units="cm"/>
      <inkml:brushProperty name="color" value="#0000FF"/>
    </inkml:brush>
  </inkml:definitions>
  <inkml:trace contextRef="#ctx0" brushRef="#br0">1 78 980 0 0,'0'0'6941'0'0,"0"0"-4203"0"0,0 0-1699 0 0,0 0-660 0 0,0 0-10 0 0,1 6 451 0 0,8 26-186 0 0,-1-1 1 0 0,-1 1-1 0 0,-3 0 1 0 0,0 1-1 0 0,-2-1 1 0 0,-1 1-1 0 0,-2 2-634 0 0,-1-2-465 0 0,2-19-6587 0 0,0-17 2615 0 0</inkml:trace>
  <inkml:trace contextRef="#ctx0" brushRef="#br0" timeOffset="265.55">99 54 5613 0 0,'0'0'3565'0'0,"8"0"-2433"0"0,90 24 2394 0 0,-96-23-3470 0 0,1-1 0 0 0,-1 1 0 0 0,0 0 0 0 0,0 0 0 0 0,1 0 0 0 0,-1 0 0 0 0,0 0 0 0 0,0 1 0 0 0,0-1 0 0 0,0 0 0 0 0,0 1 1 0 0,-1 0-1 0 0,1-1 0 0 0,0 1 0 0 0,-1 0 0 0 0,1 0 0 0 0,-1 0 0 0 0,0 0 0 0 0,1 0 0 0 0,-1 0 0 0 0,0 1 0 0 0,0-1 0 0 0,0 0 0 0 0,-1 0 0 0 0,1 1 1 0 0,-1-1-1 0 0,1 1 0 0 0,-1-1 0 0 0,0 0 0 0 0,0 1 0 0 0,0-1 0 0 0,0 1 0 0 0,0-1 0 0 0,0 1 0 0 0,-1-1 0 0 0,1 0 0 0 0,-1 1 0 0 0,0-1 0 0 0,0 0 1 0 0,0 0-1 0 0,0 1 0 0 0,0-1 0 0 0,0 0 0 0 0,0 0-56 0 0,-79 48 200 0 0,17-42-5511 0 0,49-8-132 0 0</inkml:trace>
  <inkml:trace contextRef="#ctx0" brushRef="#br0" timeOffset="530.49">408 0 3616 0 0,'0'0'6875'0'0,"0"0"-5128"0"0,0 0-1359 0 0,-2 7 356 0 0,-11 33 833 0 0,3-11-1229 0 0,0 0 1 0 0,2 0 0 0 0,2 1-1 0 0,0 0 1 0 0,2 0 0 0 0,1 0 0 0 0,1 1-1 0 0,2 2-348 0 0,16 4-2005 0 0,4-20-2341 0 0,-8-11-1110 0 0</inkml:trace>
  <inkml:trace contextRef="#ctx0" brushRef="#br0" timeOffset="811.61">590 349 7417 0 0,'0'0'4546'0'0,"0"0"-3510"0"0,0 0-805 0 0,0 0 612 0 0,0 0 571 0 0,0 0-211 0 0,0 0-490 0 0,0 0-364 0 0,0 0-135 0 0,0 0 33 0 0,1-35-493 0 0,2 13-318 0 0,1 4 464 0 0,-1 1-1 0 0,0-1 0 0 0,-1 0 1 0 0,-2 0-1 0 0,1 0 0 0 0,-2 0 0 0 0,-1 0 1 0 0,0 0-1 0 0,-1 0 0 0 0,-3-7 101 0 0,6 24 6 0 0,0 0-1 0 0,-1 1 1 0 0,1-1-1 0 0,-1 0 0 0 0,1 1 1 0 0,-1-1-1 0 0,0 0 1 0 0,1 1-1 0 0,-1-1 1 0 0,0 1-1 0 0,1-1 1 0 0,-1 1-1 0 0,0-1 0 0 0,1 1 1 0 0,-1-1-1 0 0,0 1 1 0 0,0 0-1 0 0,0-1 1 0 0,0 1-1 0 0,1 0 1 0 0,-1 0-1 0 0,0 0 0 0 0,0 0 1 0 0,0 0-1 0 0,0 0 1 0 0,0 0-1 0 0,1 0 1 0 0,-1 0-1 0 0,0 0 1 0 0,0 0-1 0 0,0 0 0 0 0,0 0 1 0 0,0 1-1 0 0,1-1 1 0 0,-1 0-1 0 0,0 1 1 0 0,0-1-1 0 0,1 1 1 0 0,-1-1-1 0 0,0 1 0 0 0,0-1 1 0 0,1 1-1 0 0,-1-1 1 0 0,1 1-1 0 0,-1 0 1 0 0,0-1-1 0 0,1 1 1 0 0,0 0-1 0 0,-1 0 1 0 0,1-1-1 0 0,-1 1 0 0 0,1 0 1 0 0,0 0-1 0 0,-1 0 1 0 0,1-1-1 0 0,0 2-5 0 0,-32 43 461 0 0,28-37-618 0 0,-43 81 1154 0 0,32-30-5202 0 0,15-57 375 0 0,1-2-1825 0 0</inkml:trace>
  <inkml:trace contextRef="#ctx0" brushRef="#br0" timeOffset="983.08">609 242 5777 0 0,'0'0'6460'0'0,"0"0"-5004"0"0,0 0-1100 0 0,0 0 100 0 0,0 0 616 0 0,0 0-263 0 0,0 0-509 0 0,-45 5-252 0 0,29-5-48 0 0,-1 0-80 0 0,-1 0-541 0 0,3 0-259 0 0,1 0-612 0 0,3 0-1780 0 0,-1-6-3869 0 0</inkml:trace>
  <inkml:trace contextRef="#ctx0" brushRef="#br0" timeOffset="1202.49">753 69 6673 0 0,'0'0'5953'0'0,"0"0"-4464"0"0,6 7-1193 0 0,-1 0-83 0 0,0 0 0 0 0,0 0 1 0 0,-1 0-1 0 0,0 1 0 0 0,0 0 0 0 0,-1-1 0 0 0,1 2 0 0 0,-2-1 0 0 0,1 0 0 0 0,-1 0 0 0 0,-1 1 0 0 0,0-1 0 0 0,0 1 0 0 0,0-1 0 0 0,-1 1 1 0 0,0-1-1 0 0,-1 3-213 0 0,-51 105 242 0 0,-1-50-5049 0 0,43-55-643 0 0,1-5-2569 0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56.282"/>
    </inkml:context>
    <inkml:brush xml:id="br0">
      <inkml:brushProperty name="width" value="0.05" units="cm"/>
      <inkml:brushProperty name="height" value="0.05" units="cm"/>
      <inkml:brushProperty name="color" value="#0000FF"/>
    </inkml:brush>
  </inkml:definitions>
  <inkml:trace contextRef="#ctx0" brushRef="#br0">1891 810 1696 0 0,'0'0'357'0'0,"0"0"207"0"0,0 0 616 0 0,0 0-453 0 0,0 0-411 0 0,0 0-65 0 0,0 0-21 0 0,0 0 110 0 0,0 0 279 0 0,-36 0 2305 0 0,-378-24 1369 0 0,158 0-3683 0 0,-428 31-82 0 0,555-6-289 0 0,112-1-5479 0 0,33 0 1287 0 0,16-2-1056 0 0</inkml:trace>
  <inkml:trace contextRef="#ctx0" brushRef="#br0" timeOffset="328.28">1550 878 4424 0 0,'0'0'2833'0'0,"0"0"-1447"0"0,0 0-1089 0 0,0 0 317 0 0,-12 1 217 0 0,-466-48 3719 0 0,324 36-4165 0 0,-2 7-1 0 0,1 7 1 0 0,0 6 0 0 0,-37 12-385 0 0,185-16-1798 0 0,41-6-6599 0 0,-9 0 2118 0 0</inkml:trace>
  <inkml:trace contextRef="#ctx0" brushRef="#br0" timeOffset="48858.11">695 741 1096 0 0,'0'0'0'0'0,"0"0"-104"0"0,0 0 0 0 0,0 0 24 0 0,0 0-676 0 0</inkml:trace>
  <inkml:trace contextRef="#ctx0" brushRef="#br0" timeOffset="49058.44">717 794 1056 0 0,'0'0'104'0'0,"0"0"-104"0"0,0 0 0 0 0,0 0 0 0 0,0 0 0 0 0,0 0-476 0 0,0 0-208 0 0</inkml:trace>
  <inkml:trace contextRef="#ctx0" brushRef="#br0" timeOffset="49308.09">117 724 468 0 0,'0'0'404'0'0,"0"0"-404"0"0,-38-41 0 0 0,24 24-64 0 0,1-3-432 0 0,1-2 184 0 0</inkml:trace>
  <inkml:trace contextRef="#ctx0" brushRef="#br0" timeOffset="49476.39">65 310 12 0 0,'0'0'0'0'0</inkml:trace>
  <inkml:trace contextRef="#ctx0" brushRef="#br0" timeOffset="49956.11">214 97 236 0 0,'13'-11'80'0'0,"2"0"0"0"0,-1 1 0 0 0,2 0 1 0 0,-1 2-1 0 0,1-1 0 0 0,1 2 0 0 0,-1 0 0 0 0,1 1 0 0 0,0 1 0 0 0,1 0 0 0 0,9 0-80 0 0,-1 3 159 0 0,0 2 1 0 0,0 1-1 0 0,0 0 0 0 0,-1 2 0 0 0,1 1 0 0 0,-1 1 0 0 0,0 2 0 0 0,0 0 0 0 0,0 1 0 0 0,-1 2 0 0 0,-1 0 0 0 0,0 2 0 0 0,0 1 0 0 0,-1 0 0 0 0,0 1 0 0 0,-2 2 0 0 0,1 0 0 0 0,-2 1 0 0 0,0 1 0 0 0,10 14-159 0 0,-7-8 13 0 0,-1 2 0 0 0,-1 0-1 0 0,-2 1 1 0 0,0 0 0 0 0,-2 2-1 0 0,-1 0 1 0 0,-1 1 0 0 0,-2 0-1 0 0,0 1 1 0 0,-3 0 0 0 0,0 1-1 0 0,-2 0 1 0 0,-2 0 0 0 0,-1 1-1 0 0,-1-1 1 0 0,-2 10-13 0 0,-1-28 35 0 0,-1 0 1 0 0,-1 1-1 0 0,0-1 0 0 0,-1 0 1 0 0,-1 0-1 0 0,0 0 0 0 0,-1-1 1 0 0,0 1-1 0 0,-1-1 0 0 0,0 0 1 0 0,-1-1-1 0 0,-1 0 0 0 0,0 0 0 0 0,-1 0 1 0 0,0-1-1 0 0,-1 0 0 0 0,0-1 1 0 0,0 0-1 0 0,-1-1 0 0 0,0 0 1 0 0,-1-1-1 0 0,0 0 0 0 0,0 0 1 0 0,-1-1-1 0 0,0-1 0 0 0,0-1 0 0 0,-1 0 1 0 0,-4 1-36 0 0,-16 5 80 0 0,0-2 1 0 0,-1-2-1 0 0,0-1 1 0 0,0-2-1 0 0,-1-1 0 0 0,1-2 1 0 0,-1-1-1 0 0,1-2 1 0 0,-1-1-1 0 0,1-2 1 0 0,-2-2-81 0 0,16 5 86 0 0,0-1 1 0 0,0-1 0 0 0,0 0-1 0 0,0-2 1 0 0,1-1 0 0 0,0 0-1 0 0,1-1 1 0 0,-1-1 0 0 0,2-1-1 0 0,-1-1 1 0 0,1-1 0 0 0,1 0-1 0 0,0-1 1 0 0,1-1 0 0 0,0 0-1 0 0,1-2 1 0 0,1 1 0 0 0,1-2-1 0 0,0 0 1 0 0,1 0 0 0 0,0-1-1 0 0,2-1 1 0 0,-4-8-87 0 0,2-7 181 0 0,2 0-1 0 0,1-1 1 0 0,2 0-1 0 0,2 0 1 0 0,0-1-1 0 0,3 0 1 0 0,1 1-1 0 0,1-1 1 0 0,2 0-1 0 0,2 1 1 0 0,1-1-1 0 0,2 1 1 0 0,1 1-1 0 0,4-7-180 0 0,-2 25 18 0 0,1 0 0 0 0,0 1 1 0 0,1 1-1 0 0,0-1 0 0 0,2 2 0 0 0,-1 0 1 0 0,2 0-1 0 0,-1 2 0 0 0,2 0 0 0 0,0 0 1 0 0,0 1-1 0 0,1 1 0 0 0,0 1 0 0 0,0 1 0 0 0,1 0 1 0 0,0 1-1 0 0,0 1 0 0 0,0 0 0 0 0,1 2 1 0 0,0 0-1 0 0,-1 1 0 0 0,1 1 0 0 0,0 1 1 0 0,0 0-1 0 0,0 2 0 0 0,2 0-18 0 0,48 13-1314 0 0,-29 9-3839 0 0,-26-11 771 0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34.193"/>
    </inkml:context>
    <inkml:brush xml:id="br0">
      <inkml:brushProperty name="width" value="0.05" units="cm"/>
      <inkml:brushProperty name="height" value="0.05" units="cm"/>
      <inkml:brushProperty name="color" value="#0000FF"/>
    </inkml:brush>
  </inkml:definitions>
  <inkml:trace contextRef="#ctx0" brushRef="#br0">132 73 940 0 0,'0'0'1212'0'0,"0"0"-648"0"0,0 0 193 0 0,0 0 1092 0 0,0 0 315 0 0,0 0-584 0 0,0 0-269 0 0,0 0-24 0 0,0 0-415 0 0,15-3-233 0 0,-122 190 3387 0 0,71-136-5914 0 0,35-56-6248 0 0,3-5 1087 0 0</inkml:trace>
  <inkml:trace contextRef="#ctx0" brushRef="#br0" timeOffset="260.7">0 125 2008 0 0,'0'0'6022'0'0,"0"0"-3350"0"0,0 0-1508 0 0,0 0-546 0 0,0 0-259 0 0,0 0 11 0 0,0 0 130 0 0,5 7-7 0 0,123 196 1311 0 0,-118-199-6400 0 0,-6-4-809 0 0</inkml:trace>
  <inkml:trace contextRef="#ctx0" brushRef="#br0" timeOffset="526.28">331 1 6749 0 0,'0'0'4134'0'0,"0"0"-3031"0"0,0 0-810 0 0,7 4-95 0 0,1 2-15 0 0,0 0 0 0 0,-1 1 0 0 0,0-1 0 0 0,-1 1 0 0 0,1 1 0 0 0,-1-1 0 0 0,-1 1 0 0 0,1 0 0 0 0,-1 0 1 0 0,-1 1-1 0 0,1-1 0 0 0,-1 1 0 0 0,-1 0 0 0 0,0 0 0 0 0,0 0 0 0 0,-1 1 0 0 0,0-1 0 0 0,-1 1 0 0 0,0-1 0 0 0,0 1 0 0 0,-1 0 0 0 0,0-1 0 0 0,-1 1 0 0 0,0 0 0 0 0,0-1 0 0 0,-1 1 0 0 0,0-1 0 0 0,-1 0 0 0 0,0 0 0 0 0,-1 0 0 0 0,0 0 0 0 0,-4 8-183 0 0,-79 85 272 0 0,40-72-4203 0 0,38-27-953 0 0,6-5-3603 0 0</inkml:trace>
  <inkml:trace contextRef="#ctx0" brushRef="#br0" timeOffset="-59588.03">118 420 1160 0 0,'0'0'4685'0'0,"0"0"-2513"0"0,0 0-1692 0 0,0 0-480 0 0,0 0-104 0 0,0 0 104 0 0,0 0 24 0 0,0 0-24 0 0,0 0-84 0 0,0 0 84 0 0,-26-2 0 0 0,22 2-400 0 0,0 0-376 0 0,1 0-476 0 0,3 1-1133 0 0,0 0-495 0 0</inkml:trace>
  <inkml:trace contextRef="#ctx0" brushRef="#br0" timeOffset="-59340.78">118 420 3404 0 0,'-21'8'1968'0'0,"19"-8"-1799"0"0,2-1-169 0 0,-2 0-2253 0 0,2-2-227 0 0</inkml:trace>
  <inkml:trace contextRef="#ctx0" brushRef="#br0" timeOffset="-59092.02">62 406 1472 0 0,'0'0'172'0'0,"0"0"-120"0"0,0 0-104 0 0,0 0-144 0 0,0 0-144 0 0,0 0-768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2:22.191"/>
    </inkml:context>
    <inkml:brush xml:id="br0">
      <inkml:brushProperty name="width" value="0.05" units="cm"/>
      <inkml:brushProperty name="height" value="0.05" units="cm"/>
      <inkml:brushProperty name="color" value="#0000FF"/>
    </inkml:brush>
  </inkml:definitions>
  <inkml:trace contextRef="#ctx0" brushRef="#br0">63 1 8129 0 0,'0'0'4838'0'0,"-7"2"-4051"0"0,2 1-457 0 0,3-4-391 0 0,1 1 1 0 0,-1 0 0 0 0,1-1-1 0 0,0 1 1 0 0,-1 0-1 0 0,1 0 1 0 0,-1 0-1 0 0,1 0 1 0 0,-1 1-1 0 0,1-1 1 0 0,-1 0-1 0 0,1 0 1 0 0,-1 1-1 0 0,1-1 1 0 0,0 1-1 0 0,-1 0 1 0 0,1-1-1 0 0,0 1 1 0 0,0 0 0 0 0,-1 0-1 0 0,1 0 1 0 0,0-1-1 0 0,0 1 1 0 0,0 1-1 0 0,0-1 1 0 0,0 0-1 0 0,0 0 1 0 0,0 0-1 0 0,0 0 1 0 0,1 1-1 0 0,-1-1 1 0 0,0 0-1 0 0,1 1 1 0 0,-1-1-1 0 0,1 0 1 0 0,-1 1 0 0 0,1-1-1 0 0,0 1 1 0 0,0-1-1 0 0,-1 1 1 0 0,1-1-1 0 0,0 1 1 0 0,0-1-1 0 0,1 1 1 0 0,-1-1-1 0 0,0 0 1 0 0,0 1-1 0 0,1-1 1 0 0,-1 1-1 0 0,1-1 1 0 0,-1 0-1 0 0,1 1 1 0 0,-1-1-1 0 0,1 0 1 0 0,0 1 0 0 0,0-1-1 0 0,0 0 1 0 0,0 0-1 0 0,0 0 1 0 0,0 0-1 0 0,0 0 1 0 0,0 0-1 0 0,1 1 61 0 0,101 67 3238 0 0,-102-68-3208 0 0,-1 0 0 0 0,1 0 0 0 0,0 0 0 0 0,-1 0 0 0 0,1 1-1 0 0,-1-1 1 0 0,0 0 0 0 0,1 0 0 0 0,-1 0 0 0 0,0 1 0 0 0,0-1 0 0 0,1 0 0 0 0,-1 1 0 0 0,0-1 0 0 0,0 0 0 0 0,-1 0 0 0 0,1 1-1 0 0,0-1 1 0 0,0 0 0 0 0,0 0 0 0 0,-1 1 0 0 0,1-1 0 0 0,-1 0 0 0 0,1 0 0 0 0,-1 0 0 0 0,1 0 0 0 0,-1 1 0 0 0,0-1 0 0 0,0 0 0 0 0,1 0-1 0 0,-1 0 1 0 0,0-1 0 0 0,0 1 0 0 0,0 0 0 0 0,0 0 0 0 0,0 0 0 0 0,0-1 0 0 0,0 1 0 0 0,-1 0 0 0 0,1-1 0 0 0,0 1 0 0 0,0-1 0 0 0,0 0-1 0 0,0 1 1 0 0,-1-1 0 0 0,1 0 0 0 0,0 0 0 0 0,-1 1 0 0 0,0-1-30 0 0,-64 11 441 0 0,65-11-501 0 0,-15-2-1772 0 0,7-3-2232 0 0,1-7-4635 0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53.157"/>
    </inkml:context>
    <inkml:brush xml:id="br0">
      <inkml:brushProperty name="width" value="0.05" units="cm"/>
      <inkml:brushProperty name="height" value="0.05" units="cm"/>
      <inkml:brushProperty name="color" value="#0000FF"/>
    </inkml:brush>
  </inkml:definitions>
  <inkml:trace contextRef="#ctx0" brushRef="#br0">264 37 3252 0 0,'0'0'7362'0'0,"0"0"-4839"0"0,0 0-1764 0 0,0 0-266 0 0,0 0 124 0 0,0 0 118 0 0,0 0-13 0 0,-7 1-179 0 0,-222-19-554 0 0,227 18-163 0 0,-14-6-1161 0 0,9-2-2891 0 0,5 3-1678 0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53.407"/>
    </inkml:context>
    <inkml:brush xml:id="br0">
      <inkml:brushProperty name="width" value="0.05" units="cm"/>
      <inkml:brushProperty name="height" value="0.05" units="cm"/>
      <inkml:brushProperty name="color" value="#0000FF"/>
    </inkml:brush>
  </inkml:definitions>
  <inkml:trace contextRef="#ctx0" brushRef="#br0">301 23 1160 0 0,'0'0'9965'0'0,"0"0"-7289"0"0,0 0-1400 0 0,0 0-668 0 0,0 0 20 0 0,0 0-3 0 0,0 0 71 0 0,0 0 20 0 0,-66 1-244 0 0,21-1-276 0 0,-4 0-112 0 0,10 0-84 0 0,9-1-280 0 0,12-2-548 0 0,4 2-264 0 0,-1-4-1033 0 0,3 2-3651 0 0,0-8-3205 0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2:59.860"/>
    </inkml:context>
    <inkml:brush xml:id="br0">
      <inkml:brushProperty name="width" value="0.05" units="cm"/>
      <inkml:brushProperty name="height" value="0.05" units="cm"/>
      <inkml:brushProperty name="color" value="#0000FF"/>
    </inkml:brush>
  </inkml:definitions>
  <inkml:trace contextRef="#ctx0" brushRef="#br0">150 230 4652 0 0,'0'0'5752'0'0,"0"0"-4100"0"0,0 0-1348 0 0,0 0 324 0 0,0 0 225 0 0,0 0-136 0 0,0 0-289 0 0,28-6 2107 0 0,-25 0-2562 0 0,1 0 1 0 0,-1 0-1 0 0,0 0 1 0 0,0 0-1 0 0,-1-1 1 0 0,1 1-1 0 0,-2-1 1 0 0,1 0-1 0 0,-1 1 1 0 0,0-1-1 0 0,0 0 1 0 0,-1 0-1 0 0,1 0 1 0 0,-2 0-1 0 0,1 0 1 0 0,-1 1-1 0 0,0-1 1 0 0,0 0-1 0 0,-1 0 1 0 0,0 1-1 0 0,0-1 1 0 0,-1 1-1 0 0,0 0 1 0 0,0-1-1 0 0,0 1 1 0 0,-1 1-1 0 0,0-1 1 0 0,0 0-1 0 0,0 1 1 0 0,-1 0-1 0 0,1 0 1 0 0,-1 0-1 0 0,-1 1 1 0 0,1-1-1 0 0,-1 1 1 0 0,1 0 26 0 0,0 5-7 0 0,1-1 1 0 0,0 0-1 0 0,0 1 1 0 0,-1 0-1 0 0,1 0 0 0 0,0 0 1 0 0,0 1-1 0 0,0-1 1 0 0,0 1-1 0 0,0 0 1 0 0,1 0-1 0 0,-1 1 1 0 0,1-1-1 0 0,-1 1 0 0 0,1-1 1 0 0,0 1-1 0 0,0 0 1 0 0,0 0-1 0 0,0 1 1 0 0,0-1-1 0 0,1 0 0 0 0,0 1 1 0 0,-1 0-1 0 0,1-1 1 0 0,1 1-1 0 0,-2 3 7 0 0,-2-1-6 0 0,2-4 42 0 0,0 1 0 0 0,1-1 0 0 0,-1 1 1 0 0,1-1-1 0 0,-1 1 0 0 0,1 0 1 0 0,0 0-1 0 0,0 0 0 0 0,0 0 1 0 0,0 0-1 0 0,0 1 0 0 0,1-1 0 0 0,-1 1 1 0 0,1-1-1 0 0,0 1 0 0 0,0-1 1 0 0,1 1-1 0 0,-1-1 0 0 0,1 1 1 0 0,-1 0-1 0 0,1 0 0 0 0,0-1 0 0 0,1 1 1 0 0,-1 0-1 0 0,1-1 0 0 0,-1 1 1 0 0,1-1-1 0 0,0 1 0 0 0,1-1 1 0 0,-1 1-1 0 0,0-1 0 0 0,1 1 1 0 0,0-1-1 0 0,0 0 0 0 0,0 0 0 0 0,0 0 1 0 0,0 0-1 0 0,1 0 0 0 0,-1-1 1 0 0,2 2-37 0 0,1 0-127 0 0,38 27 351 0 0,-12-18-5371 0 0,-25-12-304 0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3:00.122"/>
    </inkml:context>
    <inkml:brush xml:id="br0">
      <inkml:brushProperty name="width" value="0.05" units="cm"/>
      <inkml:brushProperty name="height" value="0.05" units="cm"/>
      <inkml:brushProperty name="color" value="#0000FF"/>
    </inkml:brush>
  </inkml:definitions>
  <inkml:trace contextRef="#ctx0" brushRef="#br0">9 290 7341 0 0,'0'0'8632'0'0,"0"0"-7479"0"0,0 0-1065 0 0,0 0 244 0 0,0 0 352 0 0,0 0-264 0 0,0 0-420 0 0,0 0-176 0 0,0 0-44 0 0,0 0 132 0 0,-3 6-592 0 0,2-5-328 0 0,-2 0-553 0 0,1-1-1627 0 0,2-3-4453 0 0</inkml:trace>
  <inkml:trace contextRef="#ctx0" brushRef="#br0" timeOffset="469.6">197 106 3636 0 0,'0'0'4208'0'0,"0"0"-2419"0"0,0 0-1334 0 0,0 0-99 0 0,0 0 524 0 0,0 0 155 0 0,0 0-352 0 0,0 0-335 0 0,6-2-249 0 0,-4 1-99 0 0,0 0 0 0 0,0 0 0 0 0,0 0 1 0 0,0 0-1 0 0,0 0 0 0 0,-1 0 0 0 0,1-1 0 0 0,0 1 1 0 0,-1-1-1 0 0,1 1 0 0 0,0-1 0 0 0,-1 0 1 0 0,0 1-1 0 0,1-1 0 0 0,-1 0 0 0 0,0 0 1 0 0,0 0-1 0 0,0 0 0 0 0,0 0 0 0 0,-1 0 1 0 0,1 0-1 0 0,0 0 0 0 0,-1-1 0 0 0,1 1 1 0 0,-1 0-1 0 0,0 0 0 0 0,0 0 0 0 0,0-1 1 0 0,0 1-1 0 0,0 0 0 0 0,0 0 0 0 0,-1-1 1 0 0,1 1-1 0 0,-1 0 0 0 0,0 0 0 0 0,1 0 0 0 0,-1 0 1 0 0,0 0-1 0 0,0 0 0 0 0,0 0 0 0 0,0 0 1 0 0,-1 0-1 0 0,1 0 0 0 0,-1 1 0 0 0,1-1 1 0 0,-1 1-1 0 0,-1-2 0 0 0,2 1 15 0 0,-1 1 0 0 0,0-1 0 0 0,1 1 0 0 0,-1 0 0 0 0,0-1 0 0 0,0 1 0 0 0,0 0 0 0 0,0 0 0 0 0,0 1 0 0 0,-1-1 0 0 0,1 0 0 0 0,0 1 0 0 0,0-1 0 0 0,0 1 0 0 0,-1-1 1 0 0,1 1-1 0 0,0 0 0 0 0,0 0 0 0 0,-1 0 0 0 0,1 0 0 0 0,0 1 0 0 0,0-1 0 0 0,-1 1 0 0 0,1-1 0 0 0,0 1 0 0 0,0 0 0 0 0,0 0 0 0 0,0 0 0 0 0,0 0 0 0 0,0 0 0 0 0,0 0 0 0 0,0 0 0 0 0,0 1 0 0 0,0-1 0 0 0,1 1 0 0 0,-1 0 0 0 0,1-1 0 0 0,-1 1 0 0 0,1 0 0 0 0,0 0 1 0 0,-1 0-1 0 0,1 0 0 0 0,0 0 0 0 0,0 0 0 0 0,0 0 0 0 0,0 2-15 0 0,-34 104 697 0 0,35-107-672 0 0,0 0 0 0 0,-1 1 0 0 0,1-1 0 0 0,0 1 0 0 0,0-1 0 0 0,0 0 0 0 0,1 1 0 0 0,-1-1 0 0 0,0 0 0 0 0,0 1 0 0 0,1-1 0 0 0,-1 0 0 0 0,1 1 0 0 0,-1-1 0 0 0,1 0 0 0 0,0 0 0 0 0,-1 0 0 0 0,1 1 0 0 0,0-1 0 0 0,0 0 0 0 0,0 0 0 0 0,0 0 0 0 0,0 0 0 0 0,0 0 0 0 0,0-1 0 0 0,0 1 0 0 0,0 0 0 0 0,0 0 0 0 0,0-1 0 0 0,1 1 0 0 0,-1 0 0 0 0,0-1 0 0 0,1 0 0 0 0,-1 1 0 0 0,0-1 0 0 0,1 0 0 0 0,-1 1 0 0 0,0-1 0 0 0,1 0 0 0 0,-1 0 0 0 0,0 0 0 0 0,1 0 0 0 0,-1 0 0 0 0,0-1 0 0 0,1 1 0 0 0,-1 0 0 0 0,0-1 0 0 0,1 1 0 0 0,-1-1 0 0 0,1 0-25 0 0,60-37-628 0 0,-50 23 540 0 0,-12 16 89 0 0,0 0 0 0 0,0 0 0 0 0,0 0 0 0 0,1 0 0 0 0,-1-1 0 0 0,0 1 0 0 0,1 0 1 0 0,-1 0-1 0 0,1 0 0 0 0,-1-1 0 0 0,1 1 0 0 0,-1 0 0 0 0,1 0 0 0 0,-1-1 1 0 0,1 1-1 0 0,0 0 0 0 0,0-1 0 0 0,-1 1 0 0 0,1-1 0 0 0,0 1 0 0 0,0-1 0 0 0,-1 0 1 0 0,1 1-1 0 0,0-1 0 0 0,0 0 0 0 0,0 1 0 0 0,0-1 0 0 0,0 0 0 0 0,0 0 0 0 0,-1 0 1 0 0,1 0-1 0 0,0 1 0 0 0,0-2 0 0 0,0 1 0 0 0,0 0 0 0 0,0 0 0 0 0,0 0 1 0 0,0 0-1 0 0,0 0 0 0 0,0-1 0 0 0,-1 1 0 0 0,1 0 0 0 0,0-1 0 0 0,0 1 0 0 0,0-1 1 0 0,-1 1-1 0 0,1-1 0 0 0,0 1 0 0 0,0-1 0 0 0,-1 0 0 0 0,1 1 0 0 0,-1-1 0 0 0,1 0 1 0 0,0 1-1 0 0,-1-1 0 0 0,1 0 0 0 0,-1 0 0 0 0,0 0 0 0 0,1 1 0 0 0,-1-1 1 0 0,0 0-1 0 0,1 0 0 0 0,-1 0 0 0 0,0 0 0 0 0,0 0-1 0 0,10 216 1807 0 0,-5-197-3780 0 0,2-12-6409 0 0,1-8 1434 0 0</inkml:trace>
  <inkml:trace contextRef="#ctx0" brushRef="#br0" timeOffset="812.18">373 92 6413 0 0,'0'0'5460'0'0,"0"0"-3437"0"0,0 0-1278 0 0,0 0-101 0 0,0 0 102 0 0,0 0-343 0 0,0 0-544 0 0,0 0-101 0 0,4 1 45 0 0,20 3 32 0 0,-14-3 224 0 0,0 0 0 0 0,0 0 1 0 0,0 1-1 0 0,0 0 0 0 0,0 1 1 0 0,-1 0-1 0 0,1 1 0 0 0,-1 0 1 0 0,0 0-1 0 0,0 1 0 0 0,0 0 1 0 0,-1 1-1 0 0,1 0 0 0 0,-1 0 1 0 0,-1 1-1 0 0,1 0 1 0 0,5 6-60 0 0,-11-7 107 0 0,-1-1 0 0 0,0 0 1 0 0,0 1-1 0 0,-1-1 1 0 0,1 1-1 0 0,-1-1 1 0 0,0 1-1 0 0,-1-1 1 0 0,1 1-1 0 0,-1-1 1 0 0,0 1-1 0 0,0-1 0 0 0,-1 0 1 0 0,0 1-1 0 0,0-1 1 0 0,0 0-1 0 0,0 0 1 0 0,-1 0-1 0 0,0-1 1 0 0,0 1-1 0 0,0-1 1 0 0,0 1-1 0 0,-2-1-107 0 0,1 1-156 0 0,0 1-1 0 0,1-1 1 0 0,-1 1-1 0 0,1 0 1 0 0,0 0 0 0 0,1 0-1 0 0,-1 0 1 0 0,1 0 0 0 0,1 0-1 0 0,-1 1 1 0 0,1-1-1 0 0,0 1 1 0 0,0-1 0 0 0,1 1-1 0 0,0-1 1 0 0,0 3 156 0 0,4 0-2344 0 0,2-5-3998 0 0,5-5-351 0 0</inkml:trace>
  <inkml:trace contextRef="#ctx0" brushRef="#br0" timeOffset="1057.9">637 341 3464 0 0,'0'0'8013'0'0,"0"0"-6349"0"0,0 0-1472 0 0,0 0 584 0 0,0 0 640 0 0,0 0-299 0 0,-50-3-665 0 0,31-1-328 0 0,-4 1-124 0 0,2-1-608 0 0,-1 0-473 0 0,5-1-463 0 0,3 2-2948 0 0,1-7-4485 0 0</inkml:trace>
  <inkml:trace contextRef="#ctx0" brushRef="#br0" timeOffset="1535.53">836 120 1292 0 0,'0'0'433'0'0,"0"0"315"0"0,0 0 647 0 0,0 0 33 0 0,0 0-464 0 0,0 0-380 0 0,0 0-203 0 0,0 0 5 0 0,0 0 146 0 0,1-1-1072 0 0,2-3 8596 0 0,-3 4-7195 0 0,-97 108-538 0 0,95-106-319 0 0,0 0 1 0 0,-1 0-1 0 0,1 0 1 0 0,0 0-1 0 0,0 0 0 0 0,0 0 1 0 0,0 0-1 0 0,1 1 1 0 0,-1-1-1 0 0,1 1 0 0 0,-1-1 1 0 0,1 1-1 0 0,0 0 1 0 0,0-1-1 0 0,0 1 1 0 0,0 0-1 0 0,1 0 0 0 0,-1-1 1 0 0,1 1-1 0 0,0 0 1 0 0,-1 0-1 0 0,1 0 0 0 0,1 0 1 0 0,-1 0-1 0 0,0 0 1 0 0,1 0-1 0 0,-1-1 1 0 0,1 1-1 0 0,0 0 0 0 0,0 0 1 0 0,0-1-1 0 0,0 1 1 0 0,0 0-1 0 0,1-1 1 0 0,-1 1-1 0 0,1-1 0 0 0,0 0 1 0 0,0 1-1 0 0,0-1 1 0 0,0 0-1 0 0,0 0 0 0 0,0 0 1 0 0,0-1-1 0 0,1 1 1 0 0,-1 0-1 0 0,1-1 1 0 0,-1 0-1 0 0,1 1 0 0 0,0-1 1 0 0,-1 0-1 0 0,3 0-4 0 0,106-10 976 0 0,-109 9-989 0 0,0-1 1 0 0,0 1-1 0 0,1-1 0 0 0,-1 0 1 0 0,0 0-1 0 0,0 0 0 0 0,0 0 1 0 0,0 0-1 0 0,0 0 0 0 0,0 0 1 0 0,-1-1-1 0 0,1 1 0 0 0,0-1 1 0 0,0 0-1 0 0,-1 1 0 0 0,1-1 1 0 0,-1 0-1 0 0,0 0 1 0 0,0 0-1 0 0,1 0 0 0 0,-1 0 1 0 0,0 0-1 0 0,0 0 0 0 0,-1 0 1 0 0,1 0-1 0 0,0 0 0 0 0,-1-1 1 0 0,0 1-1 0 0,1 0 0 0 0,-1 0 1 0 0,0-1-1 0 0,0 1 0 0 0,0 0 1 0 0,0 0-1 0 0,-1-1 0 0 0,1 1 1 0 0,0 0-1 0 0,-1 0 0 0 0,0-1 1 0 0,1 1-1 0 0,-1 0 0 0 0,0 0 1 0 0,0 0-1 0 0,0 0 0 0 0,-1 0 1 0 0,1 0 12 0 0,-15 53-48 0 0,12 30 958 0 0,0 0-1390 0 0,3-28-6580 0 0,1-42-1272 0 0</inkml:trace>
  <inkml:trace contextRef="#ctx0" brushRef="#br0" timeOffset="1984.53">30 326 3724 0 0,'0'0'2381'0'0,"0"0"1766"0"0,0 0-1813 0 0,0 0-662 0 0,0 0-251 0 0,0 0-291 0 0,0 0-379 0 0,0 0-336 0 0,0 0-120 0 0,-26-1 4112 0 0,30-2-3179 0 0,-1-1-3938 0 0,2-4-15873 0 0,-19 24 15971 0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33.396"/>
    </inkml:context>
    <inkml:brush xml:id="br0">
      <inkml:brushProperty name="width" value="0.05" units="cm"/>
      <inkml:brushProperty name="height" value="0.05" units="cm"/>
      <inkml:brushProperty name="color" value="#0000FF"/>
    </inkml:brush>
  </inkml:definitions>
  <inkml:trace contextRef="#ctx0" brushRef="#br0">13 0 5260 0 0,'0'0'5782'0'0,"0"0"-4524"0"0,1 6-754 0 0,-14 119 2668 0 0,13-118-4246 0 0,1-4-3276 0 0,5-6-1538 0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33.659"/>
    </inkml:context>
    <inkml:brush xml:id="br0">
      <inkml:brushProperty name="width" value="0.05" units="cm"/>
      <inkml:brushProperty name="height" value="0.05" units="cm"/>
      <inkml:brushProperty name="color" value="#0000FF"/>
    </inkml:brush>
  </inkml:definitions>
  <inkml:trace contextRef="#ctx0" brushRef="#br0">12 0 15865 0 0,'0'0'1381'0'0,"0"0"-1381"0"0,0 0-388 0 0,0 0 388 0 0,0 0 364 0 0,0 0-364 0 0,0 0-476 0 0,0 0-37 0 0,0 0-519 0 0,0 0-1176 0 0,-11 15-2652 0 0,11-15-2269 0 0</inkml:trace>
  <inkml:trace contextRef="#ctx0" brushRef="#br0" timeOffset="1">55 128 1212 0 0,'0'0'11313'0'0,"0"0"-10597"0"0,0 0-524 0 0,0 0 504 0 0,0 0 304 0 0,0 0-360 0 0,0 0-552 0 0,0 0-88 0 0,0 0-400 0 0,0 0-900 0 0,-4 23-1616 0 0,4-23-5841 0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35.261"/>
    </inkml:context>
    <inkml:brush xml:id="br0">
      <inkml:brushProperty name="width" value="0.05" units="cm"/>
      <inkml:brushProperty name="height" value="0.05" units="cm"/>
      <inkml:brushProperty name="color" value="#0000FF"/>
    </inkml:brush>
  </inkml:definitions>
  <inkml:trace contextRef="#ctx0" brushRef="#br0">1 48 6929 0 0,'0'0'5573'0'0,"0"0"-4524"0"0,0 0-426 0 0,0 0-178 0 0,0 0-291 0 0,0 0 11 0 0,3 3 154 0 0,-1-2-326 0 0,0 0 0 0 0,0 0 1 0 0,0 0-1 0 0,0 0 0 0 0,0 0 1 0 0,0 0-1 0 0,1-1 1 0 0,-1 1-1 0 0,0-1 0 0 0,0 1 1 0 0,0-1-1 0 0,1 0 0 0 0,-1 0 1 0 0,0 0-1 0 0,0 0 0 0 0,1 0 1 0 0,-1 0-1 0 0,0-1 0 0 0,0 1 1 0 0,0-1-1 0 0,0 0 0 0 0,1 1 1 0 0,-1-1-1 0 0,0 0 0 0 0,0 0 1 0 0,0-1-1 0 0,-1 1 0 0 0,1 0 1 0 0,0 0-1 0 0,0-1 0 0 0,-1 1 1 0 0,1-1-1 0 0,-1 0 1 0 0,1 1-1 0 0,-1-1 0 0 0,1 0 1 0 0,-1 0-1 0 0,0 0 0 0 0,0 0 1 0 0,0 0-1 0 0,0 0 0 0 0,-1 0 1 0 0,1 0-1 0 0,0-1 0 0 0,-1 1 1 0 0,1-2 6 0 0,-3 3-26 0 0,1 0 0 0 0,0 0 0 0 0,0 0 0 0 0,0 0 1 0 0,-1 0-1 0 0,1 0 0 0 0,-1 0 0 0 0,1 0 0 0 0,-1 0 1 0 0,1 0-1 0 0,-1 1 0 0 0,1-1 0 0 0,-1 1 0 0 0,1-1 0 0 0,-1 1 1 0 0,0 0-1 0 0,1-1 0 0 0,-1 1 0 0 0,0 0 0 0 0,1 0 0 0 0,-1 0 1 0 0,0 0-1 0 0,1 1 0 0 0,-1-1 0 0 0,0 0 0 0 0,1 1 1 0 0,-1-1-1 0 0,0 1 0 0 0,1 0 0 0 0,-1-1 0 0 0,1 1 0 0 0,0 0 1 0 0,-1 0-1 0 0,1 0 0 0 0,-1 0 0 0 0,1 0 0 0 0,0 0 1 0 0,0 0-1 0 0,0 1 0 0 0,0-1 0 0 0,0 0 0 0 0,0 1 0 0 0,0-1 1 0 0,0 0-1 0 0,0 1 0 0 0,0-1 0 0 0,1 1 0 0 0,-1 0 1 0 0,1-1-1 0 0,-1 1 0 0 0,1 0 26 0 0,-1 0 58 0 0,0 0 0 0 0,0 0 1 0 0,0 0-1 0 0,1 0 0 0 0,-1 1 1 0 0,1-1-1 0 0,-1 0 0 0 0,1 0 0 0 0,0 0 1 0 0,0 1-1 0 0,0-1 0 0 0,0 0 1 0 0,0 0-1 0 0,1 1 0 0 0,-1-1 0 0 0,1 0 1 0 0,-1 0-1 0 0,1 0 0 0 0,0 0 1 0 0,0 0-1 0 0,0 0 0 0 0,0 0 0 0 0,0 0 1 0 0,0 0-1 0 0,1 0 0 0 0,-1 0 1 0 0,0-1-1 0 0,1 1 0 0 0,0-1 0 0 0,-1 1 1 0 0,1-1-1 0 0,0 1 0 0 0,0-1 1 0 0,0 0-1 0 0,0 0 0 0 0,0 0 0 0 0,0 0 1 0 0,0 0-1 0 0,0 0 0 0 0,0-1 1 0 0,0 1-1 0 0,0-1 0 0 0,0 0 0 0 0,1 1 1 0 0,-1-1-1 0 0,0 0 0 0 0,0 0 1 0 0,1 0-1 0 0,-1-1 0 0 0,0 1 0 0 0,0 0 1 0 0,0-1-1 0 0,1 1 0 0 0,-1-1 1 0 0,2-1-59 0 0,-3 2-39 0 0,65 2-1991 0 0,-21-10-6221 0 0,-20-2 1731 0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1.329"/>
    </inkml:context>
    <inkml:brush xml:id="br0">
      <inkml:brushProperty name="width" value="0.05" units="cm"/>
      <inkml:brushProperty name="height" value="0.05" units="cm"/>
      <inkml:brushProperty name="color" value="#0000FF"/>
    </inkml:brush>
  </inkml:definitions>
  <inkml:trace contextRef="#ctx0" brushRef="#br0">72 12 1800 0 0,'0'0'9898'0'0,"0"0"-7155"0"0,0 0-2201 0 0,0 0-110 0 0,0 0-606 0 0,0 0-206 0 0,0 0 189 0 0,-6-3-8 0 0,5 2 185 0 0,-1 0 0 0 0,1 1 0 0 0,0-1 0 0 0,0 0 0 0 0,0 0 0 0 0,-1 1 1 0 0,1-1-1 0 0,0 0 0 0 0,-1 1 0 0 0,1-1 0 0 0,0 1 0 0 0,-1 0 0 0 0,1-1 0 0 0,-1 1 0 0 0,1 0 0 0 0,0 0 0 0 0,-1 0 0 0 0,1 0 0 0 0,-1 0 0 0 0,1 0 0 0 0,-1 1 0 0 0,1-1 0 0 0,0 0 0 0 0,-1 1 0 0 0,1-1 0 0 0,0 1 0 0 0,-1-1 0 0 0,1 1 0 0 0,0 0 0 0 0,0-1 0 0 0,-1 1 0 0 0,1 0 0 0 0,0 0 0 0 0,0 0 0 0 0,0 0 0 0 0,0 0 0 0 0,0 0 0 0 0,0 0 0 0 0,0 0 0 0 0,1 1 0 0 0,-1-1 0 0 0,0 0 0 0 0,1 1 0 0 0,-1-1 0 0 0,1 0 1 0 0,-1 1-1 0 0,1-1 0 0 0,-1 0 0 0 0,1 1 0 0 0,0 0 14 0 0,100 87 2525 0 0,-98-88-2510 0 0,0 0 1 0 0,-1 0-1 0 0,1-1 0 0 0,-1 1 0 0 0,1 0 0 0 0,-1 0 0 0 0,0 0 1 0 0,1 0-1 0 0,-1 1 0 0 0,0-1 0 0 0,0 0 0 0 0,0 1 0 0 0,0-1 1 0 0,0 0-1 0 0,0 1 0 0 0,0-1 0 0 0,0 1 0 0 0,-1-1 1 0 0,1 1-1 0 0,0 0 0 0 0,-1-1 0 0 0,1 1 0 0 0,-1 0 0 0 0,0-1 1 0 0,0 1-1 0 0,0 0 0 0 0,1 0 0 0 0,-2-1 0 0 0,1 1 1 0 0,0 0-1 0 0,0-1 0 0 0,0 1 0 0 0,-1 0 0 0 0,1-1 0 0 0,-1 1 1 0 0,1 0-1 0 0,-1-1 0 0 0,0 1 0 0 0,0-1 0 0 0,0 1 1 0 0,0-1-1 0 0,0 1 0 0 0,0-1 0 0 0,0 0 0 0 0,0 1 0 0 0,0-1 1 0 0,-1 0-1 0 0,1 0 0 0 0,0 0 0 0 0,-1 0 0 0 0,1 0 0 0 0,-1 0 1 0 0,1-1-1 0 0,-1 1 0 0 0,1 0 0 0 0,-1-1 0 0 0,0 1 1 0 0,1-1-1 0 0,-1 1 0 0 0,0-1 0 0 0,0 0 0 0 0,1 0 0 0 0,-1 0 1 0 0,0 0-1 0 0,1 0 0 0 0,-1 0 0 0 0,0 0 0 0 0,0-1 1 0 0,-1 0-16 0 0,3 1-7 0 0,-43-2-1450 0 0,16-10-4207 0 0,13-2-1806 0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2.961"/>
    </inkml:context>
    <inkml:brush xml:id="br0">
      <inkml:brushProperty name="width" value="0.05" units="cm"/>
      <inkml:brushProperty name="height" value="0.05" units="cm"/>
      <inkml:brushProperty name="color" value="#0000FF"/>
    </inkml:brush>
  </inkml:definitions>
  <inkml:trace contextRef="#ctx0" brushRef="#br0">0 14 7597 0 0,'0'0'4912'0'0,"3"7"-3799"0"0,-1-3-1149 0 0,0-1 182 0 0,1 1 0 0 0,-1-1 0 0 0,-1 1 0 0 0,1 0 0 0 0,0-1 0 0 0,-1 1 0 0 0,0 0 0 0 0,0 0 0 0 0,0 0 0 0 0,0 0 0 0 0,-1 0 0 0 0,0 0 0 0 0,1 0 0 0 0,-1 0 0 0 0,-1 1 0 0 0,1-1 0 0 0,-1 0 0 0 0,1 0 0 0 0,-1 0 0 0 0,0 0 0 0 0,-1-1 0 0 0,1 1 0 0 0,-2 3-146 0 0,2-7 74 0 0,3-8-111 0 0,0 0 0 0 0,0 1 0 0 0,1-1 0 0 0,0 0 0 0 0,0 1 0 0 0,1-1 0 0 0,-1 1 0 0 0,2 0 0 0 0,-1 0 0 0 0,1 1 0 0 0,0-1 0 0 0,1 1 0 0 0,-1 0 0 0 0,1 0 0 0 0,0 1-1 0 0,5-3 39 0 0,1 6-1634 0 0,0 5-7003 0 0,-8-2 3743 0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3.320"/>
    </inkml:context>
    <inkml:brush xml:id="br0">
      <inkml:brushProperty name="width" value="0.05" units="cm"/>
      <inkml:brushProperty name="height" value="0.05" units="cm"/>
      <inkml:brushProperty name="color" value="#0000FF"/>
    </inkml:brush>
  </inkml:definitions>
  <inkml:trace contextRef="#ctx0" brushRef="#br0">74 0 10921 0 0,'3'8'1933'0'0,"4"15"-1345"0"0,-1-1 0 0 0,-1 1 0 0 0,-1 0 0 0 0,-1 0 1 0 0,-1 1-1 0 0,-1-1 0 0 0,-1 0 0 0 0,-2 9-588 0 0,-56-75-1574 0 0,57 43 1561 0 0,0-1-1 0 0,1 0 0 0 0,-1 0 1 0 0,0 1-1 0 0,0-1 0 0 0,1 0 1 0 0,-1 0-1 0 0,0 1 0 0 0,0-1 1 0 0,0 1-1 0 0,0-1 0 0 0,0 1 0 0 0,0-1 1 0 0,0 1-1 0 0,0 0 0 0 0,0 0 1 0 0,0-1-1 0 0,0 1 0 0 0,0 0 1 0 0,0 0-1 0 0,0 0 0 0 0,0 0 0 0 0,0 0 1 0 0,0 0-1 0 0,0 0 0 0 0,0 0 1 0 0,0 1-1 0 0,0-1 0 0 0,0 0 1 0 0,0 0-1 0 0,0 1 0 0 0,0-1 1 0 0,0 1-1 0 0,0-1 0 0 0,0 1 0 0 0,1-1 1 0 0,-1 1-1 0 0,0 0 0 0 0,0-1 1 0 0,0 1-1 0 0,1 0 0 0 0,-1 0 1 0 0,0 0-1 0 0,1-1 0 0 0,-1 1 0 0 0,1 0 1 0 0,-1 0-1 0 0,1 0 0 0 0,-1 0 1 0 0,1 0-1 0 0,0 0 0 0 0,-1 0 1 0 0,1 0-1 0 0,0 0 0 0 0,0 0 1 0 0,0 0-1 0 0,0 0 0 0 0,0 0 0 0 0,0 0 1 0 0,0 0-1 0 0,0 1 14 0 0,17 67 2738 0 0,-10-64-2557 0 0,0 0-1 0 0,0-1 1 0 0,1 0 0 0 0,0-1 0 0 0,0 1 0 0 0,0-2 0 0 0,0 1 0 0 0,0-1 0 0 0,0 0 0 0 0,1-1 0 0 0,-1 1 0 0 0,1-2 0 0 0,-1 1 0 0 0,1-1-1 0 0,4-1-180 0 0,35-6-3354 0 0,-7-8-5712 0 0,-25 6 885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2:26.338"/>
    </inkml:context>
    <inkml:brush xml:id="br0">
      <inkml:brushProperty name="width" value="0.05" units="cm"/>
      <inkml:brushProperty name="height" value="0.05" units="cm"/>
      <inkml:brushProperty name="color" value="#0000FF"/>
    </inkml:brush>
  </inkml:definitions>
  <inkml:trace contextRef="#ctx0" brushRef="#br0">0 0 4892 0 0,'0'0'5630'0'0,"2"9"-4082"0"0,45 298 3987 0 0,-45-293-6164 0 0,4-35-3686 0 0,-2 4-1510 0 0,4-10-1011 0 0</inkml:trace>
  <inkml:trace contextRef="#ctx0" brushRef="#br0" timeOffset="168.65">144 70 6917 0 0,'0'0'5429'0'0,"3"9"-3926"0"0,26 219 2546 0 0,-29-225-4359 0 0,8 35 783 0 0,0-31-3191 0 0,4-10-3909 0 0,-3-5-541 0 0</inkml:trace>
  <inkml:trace contextRef="#ctx0" brushRef="#br0" timeOffset="340.21">250 294 312 0 0,'0'0'13269'0'0,"0"0"-10693"0"0,0 0-2576 0 0,-43-6-76 0 0,19 0 76 0 0,-4-1 12 0 0,1-1-12 0 0,1 0-868 0 0,1 0-2016 0 0,7 2-3808 0 0</inkml:trace>
  <inkml:trace contextRef="#ctx0" brushRef="#br0" timeOffset="496.16">370 158 8597 0 0,'22'35'6448'0'0,"-11"-9"-5908"0"0,-5 0-436 0 0,5 3 208 0 0,-10-7 157 0 0,2 2 3 0 0,-3-1-84 0 0,0-1-204 0 0,-3-4-84 0 0,-1-4 0 0 0,0-3-28 0 0,0-4 16 0 0,0-4-88 0 0,2-3-60 0 0,-3-3-560 0 0,1-7-397 0 0,2-7-1395 0 0,2 1-5100 0 0</inkml:trace>
  <inkml:trace contextRef="#ctx0" brushRef="#br0" timeOffset="651.33">514 111 9733 0 0,'0'0'8981'0'0,"0"0"-8981"0"0,0 0-248 0 0,-46 7 152 0 0,-1-8 96 0 0,-20-6 108 0 0,-7-1-108 0 0,1-3-944 0 0,21 3-2257 0 0,12-2-7412 0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3.588"/>
    </inkml:context>
    <inkml:brush xml:id="br0">
      <inkml:brushProperty name="width" value="0.05" units="cm"/>
      <inkml:brushProperty name="height" value="0.05" units="cm"/>
      <inkml:brushProperty name="color" value="#0000FF"/>
    </inkml:brush>
  </inkml:definitions>
  <inkml:trace contextRef="#ctx0" brushRef="#br0">8 1 11941 0 0,'0'0'3080'0'0,"1"6"-2416"0"0,1 5-428 0 0,0 1-1 0 0,-1 0 1 0 0,0 0 0 0 0,-1 0 0 0 0,0 0-1 0 0,-1 0 1 0 0,0 0 0 0 0,-1 0 0 0 0,-1-1 0 0 0,0 1-1 0 0,-1 1-235 0 0,4-27-10056 0 0,0-4 1834 0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3.856"/>
    </inkml:context>
    <inkml:brush xml:id="br0">
      <inkml:brushProperty name="width" value="0.05" units="cm"/>
      <inkml:brushProperty name="height" value="0.05" units="cm"/>
      <inkml:brushProperty name="color" value="#0000FF"/>
    </inkml:brush>
  </inkml:definitions>
  <inkml:trace contextRef="#ctx0" brushRef="#br0">1 0 7341 0 0,'0'0'9201'0'0,"0"0"-9201"0"0,0 0-225 0 0,0 0-75 0 0,0 0 300 0 0,0 0 256 0 0,0 0-256 0 0,0 0-12 0 0,0 0-1036 0 0,0 0-1184 0 0,9 14-1632 0 0,-5-14-2997 0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4.025"/>
    </inkml:context>
    <inkml:brush xml:id="br0">
      <inkml:brushProperty name="width" value="0.05" units="cm"/>
      <inkml:brushProperty name="height" value="0.05" units="cm"/>
      <inkml:brushProperty name="color" value="#0000FF"/>
    </inkml:brush>
  </inkml:definitions>
  <inkml:trace contextRef="#ctx0" brushRef="#br0">54 1 4560 0 0,'0'0'8516'0'0,"0"0"-7458"0"0,0 0-2223 0 0,0 0 999 0 0,-7 4 382 0 0,5-4-192 0 0,-1 1 1 0 0,1 0-1 0 0,0-1 0 0 0,-1 1 0 0 0,1 1 0 0 0,0-1 0 0 0,-1 0 1 0 0,1 0-1 0 0,0 1 0 0 0,0-1 0 0 0,0 1 0 0 0,0 0 0 0 0,1 0 1 0 0,-1 0-1 0 0,0-1 0 0 0,1 2 0 0 0,-1-1 0 0 0,1 0 0 0 0,0 0 0 0 0,-1 0 1 0 0,1 1-1 0 0,0-1 0 0 0,1 0 0 0 0,-1 1 0 0 0,0-1 0 0 0,1 1 1 0 0,-1-1-1 0 0,1 1 0 0 0,0-1 0 0 0,0 1 0 0 0,0-1 0 0 0,0 1 1 0 0,0-1-1 0 0,0 1 0 0 0,1-1 0 0 0,-1 1 0 0 0,1-1 0 0 0,0 1 1 0 0,0-1-1 0 0,0 1 0 0 0,0-1 0 0 0,0 0 0 0 0,0 0 0 0 0,1 0 1 0 0,0 2-25 0 0,115 103 2872 0 0,-116-106-2863 0 0,-1 1-1 0 0,0-1 1 0 0,1 0-1 0 0,-1 1 1 0 0,0-1 0 0 0,1 1-1 0 0,-1-1 1 0 0,0 0 0 0 0,0 1-1 0 0,0-1 1 0 0,-1 1-1 0 0,1-1 1 0 0,0 1 0 0 0,0-1-1 0 0,-1 0 1 0 0,1 1 0 0 0,-1-1-1 0 0,1 0 1 0 0,-1 1 0 0 0,1-1-1 0 0,-1 0 1 0 0,0 0-1 0 0,0 0 1 0 0,0 1 0 0 0,0-1-1 0 0,0 0 1 0 0,0 0 0 0 0,0 0-1 0 0,0 0 1 0 0,0-1 0 0 0,0 1-1 0 0,0 0 1 0 0,0 0-1 0 0,-1-1 1 0 0,1 1 0 0 0,0 0-1 0 0,-1-1 1 0 0,1 0 0 0 0,0 1-1 0 0,-1-1 1 0 0,1 0-1 0 0,-1 0 1 0 0,1 1 0 0 0,0-1-1 0 0,-1 0 1 0 0,1 0 0 0 0,-1-1-1 0 0,1 1-8 0 0,-42 2-1878 0 0,12-13-5948 0 0,23 0 137 0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4.942"/>
    </inkml:context>
    <inkml:brush xml:id="br0">
      <inkml:brushProperty name="width" value="0.05" units="cm"/>
      <inkml:brushProperty name="height" value="0.05" units="cm"/>
      <inkml:brushProperty name="color" value="#0000FF"/>
    </inkml:brush>
  </inkml:definitions>
  <inkml:trace contextRef="#ctx0" brushRef="#br0">92 39 1016 0 0,'0'0'8047'0'0,"0"0"-5638"0"0,0 0-1815 0 0,0 0 249 0 0,5-6 244 0 0,19-27 500 0 0,-75 46-2559 0 0,46-9 1019 0 0,0 0-1 0 0,0 0 0 0 0,0 0 0 0 0,0 1 1 0 0,0-1-1 0 0,1 1 0 0 0,0 0 0 0 0,0 0 1 0 0,1 1-1 0 0,-1-1 0 0 0,1 1 0 0 0,0 0 1 0 0,0 0-1 0 0,1 0 0 0 0,0 0 0 0 0,0 0 1 0 0,1 1-1 0 0,-1-1 0 0 0,1 1 1 0 0,1-1-1 0 0,-1 7-46 0 0,5-8 127 0 0,1 0-1 0 0,0-1 1 0 0,1 1 0 0 0,-1-1 0 0 0,1 0 0 0 0,-1 0 0 0 0,1 0-1 0 0,0-1 1 0 0,1 0 0 0 0,-1 0 0 0 0,0-1 0 0 0,1 0 0 0 0,0 0-1 0 0,-1 0 1 0 0,1-1 0 0 0,0 0 0 0 0,0 0 0 0 0,0-1 0 0 0,0 0-1 0 0,-1 0 1 0 0,1-1 0 0 0,7 0-127 0 0,-13 1-36 0 0,0 0 1 0 0,0 0-1 0 0,1 0 0 0 0,-1 0 1 0 0,0 0-1 0 0,0 0 0 0 0,1 0 1 0 0,-1 0-1 0 0,0 0 0 0 0,0-1 1 0 0,0 1-1 0 0,1 0 0 0 0,-1-1 1 0 0,0 1-1 0 0,0-1 0 0 0,0 0 1 0 0,0 1-1 0 0,0-1 0 0 0,0 0 1 0 0,0 1-1 0 0,0-1 0 0 0,0 0 1 0 0,0 0-1 0 0,0 0 0 0 0,0 0 1 0 0,-1 0-1 0 0,1 0 0 0 0,0 0 1 0 0,-1 0-1 0 0,1 0 0 0 0,-1 0 1 0 0,1-1-1 0 0,-1 1 0 0 0,1 0 1 0 0,-1 0-1 0 0,0-1 0 0 0,0 1 1 0 0,0 0-1 0 0,0 0 0 0 0,1 0 1 0 0,-2-1-1 0 0,1 1 1 0 0,0 0-1 0 0,0 0 0 0 0,0-1 1 0 0,0 1-1 0 0,-1 0 0 0 0,1 0 1 0 0,-1 0-1 0 0,1-1 0 0 0,-1 1 36 0 0,0 2-2 0 0,-1-1 0 0 0,0 1 0 0 0,1-1 0 0 0,-1 1-1 0 0,1 0 1 0 0,-1-1 0 0 0,1 1 0 0 0,-1 0 0 0 0,1 0 0 0 0,-1 0 0 0 0,1 0 0 0 0,0 1-1 0 0,0-1 1 0 0,0 0 0 0 0,0 0 0 0 0,-1 1 0 0 0,2-1 0 0 0,-1 1 0 0 0,0-1-1 0 0,0 1 1 0 0,0-1 0 0 0,1 1 0 0 0,-1 0 0 0 0,1-1 0 0 0,-1 1 0 0 0,1 0-1 0 0,0-1 1 0 0,-1 1 0 0 0,1 0 0 0 0,0-1 0 0 0,0 1 0 0 0,0 0 0 0 0,1-1-1 0 0,-1 1 1 0 0,0 0 0 0 0,1 0 0 0 0,-1-1 0 0 0,1 1 0 0 0,-1-1 0 0 0,1 1 0 0 0,0-1-1 0 0,0 1 1 0 0,-1-1 0 0 0,1 1 0 0 0,0-1 0 0 0,0 1 0 0 0,1-1 0 0 0,0 1 2 0 0,78 40 1507 0 0,-48-38-3908 0 0,-1-4-3559 0 0,-5-4-2598 0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5.205"/>
    </inkml:context>
    <inkml:brush xml:id="br0">
      <inkml:brushProperty name="width" value="0.05" units="cm"/>
      <inkml:brushProperty name="height" value="0.05" units="cm"/>
      <inkml:brushProperty name="color" value="#0000FF"/>
    </inkml:brush>
  </inkml:definitions>
  <inkml:trace contextRef="#ctx0" brushRef="#br0">0 1 18170 0 0,'0'0'1232'0'0,"0"0"-1232"0"0,0 0-960 0 0,0 0 504 0 0,0 0-152 0 0,0 0 100 0 0,0 0 232 0 0,0 0-881 0 0,0 0-2735 0 0,0 0-4729 0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6.558"/>
    </inkml:context>
    <inkml:brush xml:id="br0">
      <inkml:brushProperty name="width" value="0.05" units="cm"/>
      <inkml:brushProperty name="height" value="0.05" units="cm"/>
      <inkml:brushProperty name="color" value="#0000FF"/>
    </inkml:brush>
  </inkml:definitions>
  <inkml:trace contextRef="#ctx0" brushRef="#br0">0 0 6201 0 0,'0'0'7112'0'0,"0"0"-6636"0"0,0 0-822 0 0,0 0 826 0 0,0 0 50 0 0,0 0-278 0 0,38 17-664 0 0,-35-15 455 0 0,0-1 0 0 0,0 0 0 0 0,-1 1 0 0 0,1-1 0 0 0,0 1 0 0 0,-1 0 1 0 0,0 0-1 0 0,1 0 0 0 0,-1 0 0 0 0,0 0 0 0 0,0 0 0 0 0,0 1 0 0 0,0-1 0 0 0,0 1 1 0 0,-1 0-1 0 0,1-1 0 0 0,-1 1 0 0 0,0 0 0 0 0,1 0 0 0 0,-1 0 0 0 0,-1 0 0 0 0,1 0 1 0 0,0 0-1 0 0,-1 0 0 0 0,1 0 0 0 0,-1 0 0 0 0,0 0 0 0 0,0 0 0 0 0,0 0 1 0 0,-1 0-1 0 0,1 0 0 0 0,-1 0 0 0 0,1 0 0 0 0,-1 0 0 0 0,0 0 0 0 0,0 0 0 0 0,-1 0 1 0 0,1 0-1 0 0,-1-1 0 0 0,1 1 0 0 0,-1 0 0 0 0,0-1 0 0 0,0 1 0 0 0,0-1 0 0 0,0 0 1 0 0,0 0-1 0 0,0 0 0 0 0,-3 2-43 0 0,6-5 21 0 0,0 1 0 0 0,-1-1-1 0 0,1 1 1 0 0,0 0 0 0 0,0-1 0 0 0,-1 1 0 0 0,1 0 0 0 0,0-1-1 0 0,0 1 1 0 0,0 0 0 0 0,-1 0 0 0 0,1 0 0 0 0,0 0 0 0 0,0 0-1 0 0,0 0 1 0 0,-1 0 0 0 0,1 0 0 0 0,0 0 0 0 0,0 0 0 0 0,0 0-1 0 0,-1 0 1 0 0,1 1 0 0 0,0-1 0 0 0,0 0 0 0 0,0 1 0 0 0,-1-1-1 0 0,1 0 1 0 0,0 1 0 0 0,-1-1 0 0 0,1 1 0 0 0,0-1 0 0 0,-1 1-1 0 0,1-1 1 0 0,-1 1 0 0 0,1 0 0 0 0,-1-1 0 0 0,1 1 0 0 0,-1 0-1 0 0,1-1 1 0 0,-1 1 0 0 0,0 0 0 0 0,1 0 0 0 0,-1-1 0 0 0,0 1 0 0 0,1 0-1 0 0,-1 0 1 0 0,0 0 0 0 0,0-1 0 0 0,0 1 0 0 0,0 0 0 0 0,0 0-1 0 0,0 0 1 0 0,0 0 0 0 0,0-1 0 0 0,0 1 0 0 0,0 0 0 0 0,-1 0-1 0 0,1 0 1 0 0,0-1 0 0 0,-1 1 0 0 0,1 0 0 0 0,0 0 0 0 0,-1-1-1 0 0,1 1 1 0 0,-1 0 0 0 0,1-1 0 0 0,-1 1 0 0 0,1 0 0 0 0,-1-1-1 0 0,0 1-20 0 0,66-19-3704 0 0,-52 10-1248 0 0,2-5-3809 0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6.731"/>
    </inkml:context>
    <inkml:brush xml:id="br0">
      <inkml:brushProperty name="width" value="0.05" units="cm"/>
      <inkml:brushProperty name="height" value="0.05" units="cm"/>
      <inkml:brushProperty name="color" value="#0000FF"/>
    </inkml:brush>
  </inkml:definitions>
  <inkml:trace contextRef="#ctx0" brushRef="#br0">14 1 16778 0 0,'0'0'1240'0'0,"0"0"-1240"0"0,0 0-1192 0 0,0 0 768 0 0,0 0 412 0 0,0 0 8 0 0,0 0 4 0 0,0 0 4 0 0,0 0-4 0 0,0 0-921 0 0,-9 36-1435 0 0,8-32-2940 0 0,-3-4-2521 0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6.916"/>
    </inkml:context>
    <inkml:brush xml:id="br0">
      <inkml:brushProperty name="width" value="0.05" units="cm"/>
      <inkml:brushProperty name="height" value="0.05" units="cm"/>
      <inkml:brushProperty name="color" value="#0000FF"/>
    </inkml:brush>
  </inkml:definitions>
  <inkml:trace contextRef="#ctx0" brushRef="#br0">13 0 13669 0 0,'0'0'3069'0'0,"0"0"-3069"0"0,0 0-501 0 0,0 0 501 0 0,0 0 377 0 0,0 0 123 0 0,0 0-104 0 0,0 0-396 0 0,0 0-100 0 0,0 0-1097 0 0,-8 11-39 0 0,7-11-1280 0 0,-2 0-3852 0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6.061"/>
    </inkml:context>
    <inkml:brush xml:id="br0">
      <inkml:brushProperty name="width" value="0.05" units="cm"/>
      <inkml:brushProperty name="height" value="0.05" units="cm"/>
      <inkml:brushProperty name="color" value="#0000FF"/>
    </inkml:brush>
  </inkml:definitions>
  <inkml:trace contextRef="#ctx0" brushRef="#br0">204 315 3604 0 0,'0'0'8144'0'0,"0"0"-6937"0"0,0 0-1397 0 0,0 0 708 0 0,0 0 201 0 0,0 0 34 0 0,-2-3 3895 0 0,5-11-4748 0 0,-2 0 1 0 0,0 0-1 0 0,-1 0 1 0 0,0-1-1 0 0,-1 1 0 0 0,-1 0 1 0 0,0 0-1 0 0,-1 0 0 0 0,0 1 1 0 0,-1-1-1 0 0,0 1 0 0 0,-2-1 1 0 0,0 1 99 0 0,-60-104 54 0 0,26 166-614 0 0,34-39 535 0 0,-2 3-8 0 0,-1 0-1 0 0,2 1 0 0 0,0 0 0 0 0,0 0 1 0 0,1 1-1 0 0,1 0 0 0 0,1 0 1 0 0,0 0-1 0 0,1 0 0 0 0,-1 7 34 0 0,23 7-7800 0 0,-9-25 1644 0 0</inkml:trace>
  <inkml:trace contextRef="#ctx0" brushRef="#br0" timeOffset="155.05">241 203 4636 0 0,'0'0'10045'0'0,"0"0"-10045"0"0,0 0-472 0 0,0 0-20 0 0,-47 5 492 0 0,27-5 228 0 0,1 0-164 0 0,-1 0-64 0 0,2 0 0 0 0,1 0-676 0 0,2 1-1616 0 0,4-1-2564 0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4.366"/>
    </inkml:context>
    <inkml:brush xml:id="br0">
      <inkml:brushProperty name="width" value="0.05" units="cm"/>
      <inkml:brushProperty name="height" value="0.05" units="cm"/>
      <inkml:brushProperty name="color" value="#0000FF"/>
    </inkml:brush>
  </inkml:definitions>
  <inkml:trace contextRef="#ctx0" brushRef="#br0">18 263 14881 0 0,'0'0'653'0'0,"0"0"-916"0"0,0 0 562 0 0,0 0 326 0 0,0 0-47 0 0,0 0-277 0 0,-1-8-308 0 0,17-144-1625 0 0,20 49 3169 0 0,-33 104-1530 0 0,0 0-1 0 0,0 1 1 0 0,0-1 0 0 0,0 1-1 0 0,-1-1 1 0 0,1 1-1 0 0,-1 0 1 0 0,1 0 0 0 0,-1 0-1 0 0,1 1 1 0 0,-1-1-1 0 0,0 0 1 0 0,0 1 0 0 0,-1 0-1 0 0,1-1 1 0 0,0 1-1 0 0,-1 0 1 0 0,1 0 0 0 0,-1 0-1 0 0,0 0 1 0 0,0 0-1 0 0,0 0 1 0 0,-1 0 0 0 0,1 0-1 0 0,-1 0 1 0 0,1 0-1 0 0,-1 0 1 0 0,0 1 0 0 0,0-1-1 0 0,-1 0-6 0 0,10 59 530 0 0,2 6-3085 0 0,-9-64-1275 0 0,1-5-3930 0 0,2-2 4205 0 0</inkml:trace>
  <inkml:trace contextRef="#ctx0" brushRef="#br0" timeOffset="250.81">170 126 13001 0 0,'0'0'3549'0'0,"0"0"-3549"0"0,0 0-1389 0 0,0 0 1389 0 0,0 0 128 0 0,-44-19 188 0 0,27 12-316 0 0,0 2-48 0 0,0 1 44 0 0,-2 0-584 0 0,0 1-448 0 0,4 0-932 0 0,1 2-2072 0 0,7-1-1813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2:25.827"/>
    </inkml:context>
    <inkml:brush xml:id="br0">
      <inkml:brushProperty name="width" value="0.05" units="cm"/>
      <inkml:brushProperty name="height" value="0.05" units="cm"/>
      <inkml:brushProperty name="color" value="#0000FF"/>
    </inkml:brush>
  </inkml:definitions>
  <inkml:trace contextRef="#ctx0" brushRef="#br0">112 110 1772 0 0,'0'0'6128'0'0,"0"0"-3414"0"0,0 0-1773 0 0,0 0-17 0 0,0 0 97 0 0,0 0-276 0 0,0 0-287 0 0,0 0-64 0 0,6-3-22 0 0,-4 3-344 0 0,1-1 1 0 0,-1 0-1 0 0,1 0 0 0 0,-1 0 0 0 0,0 0 0 0 0,0 0 0 0 0,1-1 0 0 0,-1 1 0 0 0,0 0 0 0 0,0-1 0 0 0,0 0 0 0 0,0 1 0 0 0,-1-1 0 0 0,1 0 0 0 0,0 0 0 0 0,-1 0 0 0 0,1 0 0 0 0,-1-1 0 0 0,0 1 0 0 0,0 0 0 0 0,0 0 0 0 0,0-1 0 0 0,0 1 0 0 0,0-1 0 0 0,-1 1 1 0 0,1-1-1 0 0,-1 1 0 0 0,1-1 0 0 0,-1 1 0 0 0,0-1 0 0 0,0 1 0 0 0,0-1 0 0 0,-1 1 0 0 0,1-1 0 0 0,0 1 0 0 0,-1-1 0 0 0,0 1 0 0 0,0-1 0 0 0,1 1 0 0 0,-2 0 0 0 0,1-1 0 0 0,0 1 0 0 0,0 0 0 0 0,-1 0 0 0 0,1 0 0 0 0,-1 0 0 0 0,1 0 0 0 0,-1 0 0 0 0,0 0 1 0 0,0 0-1 0 0,-1 0-28 0 0,-2 1-2 0 0,-1 0 1 0 0,1 1 0 0 0,0 0 0 0 0,0 0 0 0 0,0 0 0 0 0,0 1 0 0 0,0 0 0 0 0,0 0 0 0 0,0 0 0 0 0,0 0 0 0 0,0 1 0 0 0,0 0 0 0 0,0 0 0 0 0,1 0 0 0 0,-1 1 0 0 0,1-1 0 0 0,-1 1 0 0 0,1 0-1 0 0,0 0 1 0 0,0 1 0 0 0,1-1 0 0 0,-1 1 0 0 0,1 0 0 0 0,-1 0 0 0 0,1 0 0 0 0,1 0 0 0 0,-1 1 0 0 0,0-1 0 0 0,1 1 0 0 0,0-1 0 0 0,0 1 0 0 0,1 0 0 0 0,-1 0 0 0 0,1 0 0 0 0,0 0 0 0 0,0 0-1 0 0,0 0 1 0 0,1 0 0 0 0,0 1 0 0 0,0-1 0 0 0,1 5 1 0 0,0-9 8 0 0,-1 1 1 0 0,1-1-1 0 0,0 1 0 0 0,0-1 0 0 0,0 1 0 0 0,0-1 0 0 0,0 0 1 0 0,0 1-1 0 0,1-1 0 0 0,-1 0 0 0 0,0 0 0 0 0,1 0 1 0 0,-1 0-1 0 0,1 0 0 0 0,-1 0 0 0 0,1 0 0 0 0,-1 0 0 0 0,1-1 1 0 0,0 1-1 0 0,-1-1 0 0 0,1 1 0 0 0,0-1 0 0 0,-1 0 1 0 0,1 1-1 0 0,0-1 0 0 0,0 0 0 0 0,-1 0 0 0 0,1 0 0 0 0,0 0 1 0 0,0-1-1 0 0,-1 1 0 0 0,1 0 0 0 0,0-1 0 0 0,-1 1 1 0 0,2-2-9 0 0,20-4-2955 0 0,-6-4-3679 0 0,-6-3-908 0 0</inkml:trace>
  <inkml:trace contextRef="#ctx0" brushRef="#br0" timeOffset="202.15">288 130 6585 0 0,'0'0'6785'0'0,"4"6"-5081"0"0,-3-3-1667 0 0,2-1 66 0 0,-1 1 0 0 0,0 0 0 0 0,-1 1 0 0 0,1-1 1 0 0,0 0-1 0 0,-1 0 0 0 0,0 1 0 0 0,0-1 0 0 0,0 1 0 0 0,0-1 1 0 0,0 1-1 0 0,-1-1 0 0 0,1 1 0 0 0,-1 0 0 0 0,0-1 0 0 0,0 1 0 0 0,-1-1 1 0 0,1 1-1 0 0,-1 0 0 0 0,1-1 0 0 0,-1 1 0 0 0,-1 1-103 0 0,5-61 1992 0 0,39-11-3801 0 0,8 72-3985 0 0,-40 2 1636 0 0,-1-1-1489 0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2.275"/>
    </inkml:context>
    <inkml:brush xml:id="br0">
      <inkml:brushProperty name="width" value="0.05" units="cm"/>
      <inkml:brushProperty name="height" value="0.05" units="cm"/>
      <inkml:brushProperty name="color" value="#0000FF"/>
    </inkml:brush>
  </inkml:definitions>
  <inkml:trace contextRef="#ctx0" brushRef="#br0">199 37 1108 0 0,'0'0'10290'0'0,"0"0"-7833"0"0,0 0-2387 0 0,-3-5-192 0 0,2 2 125 0 0,0 1 0 0 0,-1 0 0 0 0,1 0 0 0 0,-1 0 0 0 0,1 0 0 0 0,-1 1 0 0 0,1-1 0 0 0,-1 0 0 0 0,0 1 0 0 0,0-1 0 0 0,0 1 0 0 0,0-1 0 0 0,0 1 0 0 0,0 0 0 0 0,-1 0 0 0 0,1 0 0 0 0,0 0 0 0 0,0 1 0 0 0,-1-1 0 0 0,1 0 0 0 0,-1 1 0 0 0,1 0 0 0 0,0-1 0 0 0,-1 1 0 0 0,1 0 0 0 0,-1 0 0 0 0,1 1 0 0 0,-1-1 0 0 0,1 0 0 0 0,0 1 0 0 0,-1-1 0 0 0,1 1 0 0 0,0 0 0 0 0,-1 0 0 0 0,1 0 0 0 0,0 0 0 0 0,0 0 0 0 0,0 1-3 0 0,-6 1 69 0 0,0 1-1 0 0,1 1 0 0 0,0-1 1 0 0,0 1-1 0 0,0 1 1 0 0,1-1-1 0 0,-1 1 0 0 0,1 0 1 0 0,1 1-1 0 0,-1-1 1 0 0,1 1-1 0 0,0 0 0 0 0,1 0 1 0 0,-1 1-1 0 0,2-1 1 0 0,-1 1-1 0 0,1 0 0 0 0,0 0 1 0 0,0 0-1 0 0,1 1 1 0 0,1-1-1 0 0,-2 6-68 0 0,5-11 47 0 0,-1 1 1 0 0,1-1-1 0 0,-1 1 1 0 0,1-1-1 0 0,0 0 0 0 0,0 0 1 0 0,1 0-1 0 0,-1 0 0 0 0,1 0 1 0 0,-1 0-1 0 0,1-1 0 0 0,0 1 1 0 0,0-1-1 0 0,0 0 0 0 0,0 0 1 0 0,0 0-1 0 0,1 0 0 0 0,-1 0 1 0 0,1-1-1 0 0,-1 1 1 0 0,1-1-1 0 0,0 0 0 0 0,-1 0 1 0 0,1-1-1 0 0,0 1 0 0 0,0-1-47 0 0,63 12-4105 0 0,-48-11 814 0 0,-3 0-2074 0 0</inkml:trace>
  <inkml:trace contextRef="#ctx0" brushRef="#br0" timeOffset="422.45">343 225 3372 0 0,'0'0'6396'0'0,"0"0"-3611"0"0,0 0-2307 0 0,0 0-361 0 0,0 0 234 0 0,0 0 83 0 0,0 0-280 0 0,0 0-74 0 0,4-4-58 0 0,-2 4-59 0 0,0-1 1 0 0,0 1-1 0 0,0-1 1 0 0,0 0 0 0 0,0 0-1 0 0,0 0 1 0 0,0 0-1 0 0,0-1 1 0 0,-1 1 0 0 0,1 0-1 0 0,0-1 1 0 0,-1 1-1 0 0,1-1 1 0 0,-1 1 0 0 0,0-1-1 0 0,1 0 1 0 0,-1 0-1 0 0,0 1 1 0 0,0-1 0 0 0,0 0-1 0 0,0 0 1 0 0,0 0-1 0 0,-1 0 1 0 0,1 0 0 0 0,-1-1-1 0 0,1 1 1 0 0,-1 0-1 0 0,0 0 1 0 0,1 0-1 0 0,-1 0 1 0 0,0-1 0 0 0,-1 1-1 0 0,1 0 1 0 0,0 0-1 0 0,-1 0 1 0 0,1 0 0 0 0,-1 0-1 0 0,1 0 1 0 0,-1 0-1 0 0,0 0 1 0 0,0 0 0 0 0,0 0-1 0 0,0 0 1 0 0,-1 0-1 0 0,1 0 1 0 0,0 1 0 0 0,-1-1-1 0 0,1 1 1 0 0,-1-1-1 0 0,1 1 1 0 0,-1-1 0 0 0,0 1-1 0 0,0 0 1 0 0,0 0-1 0 0,1 0 1 0 0,-1 0 0 0 0,0 0-1 0 0,0 0 1 0 0,0 0-1 0 0,-1 1 1 0 0,1-1 0 0 0,0 1-1 0 0,-2-1 37 0 0,1 1 13 0 0,-1 0-1 0 0,0 0 1 0 0,0 0 0 0 0,1 0-1 0 0,-1 1 1 0 0,0-1-1 0 0,0 1 1 0 0,1 0 0 0 0,-1 0-1 0 0,1 0 1 0 0,-1 1 0 0 0,1-1-1 0 0,-1 1 1 0 0,1 0-1 0 0,0 0 1 0 0,0 0 0 0 0,0 0-1 0 0,0 0 1 0 0,0 1 0 0 0,0 0-1 0 0,1-1 1 0 0,-1 1-1 0 0,1 0 1 0 0,0 0 0 0 0,0 0-1 0 0,0 1 1 0 0,0-1-1 0 0,0 0 1 0 0,0 2-13 0 0,71 5 2160 0 0,-68-11-2153 0 0,0 0 1 0 0,1 0 0 0 0,-1 0 0 0 0,1 0-1 0 0,0 1 1 0 0,-1-1 0 0 0,1 0 0 0 0,0 1-1 0 0,-1 0 1 0 0,1-1 0 0 0,0 1-1 0 0,0 0 1 0 0,-1 0 0 0 0,1 0 0 0 0,0 0-1 0 0,0 0 1 0 0,-1 0 0 0 0,1 0 0 0 0,0 1-1 0 0,-1-1 1 0 0,1 1 0 0 0,0-1 0 0 0,-1 1-1 0 0,1 0 1 0 0,0-1 0 0 0,-1 1-1 0 0,1 0 1 0 0,-1 0 0 0 0,0 0 0 0 0,1 0-1 0 0,-1 0 1 0 0,0 1 0 0 0,1-1 0 0 0,-1 0-1 0 0,0 1 1 0 0,0-1 0 0 0,0 0 0 0 0,0 1-1 0 0,-1 0 1 0 0,1-1 0 0 0,0 1-1 0 0,0-1 1 0 0,-1 1 0 0 0,1 0 0 0 0,-1-1-1 0 0,0 1 1 0 0,1 0 0 0 0,-1 0 0 0 0,0-1-1 0 0,0 2-7 0 0,5 29 1435 0 0,-4-20-3089 0 0,0-10-6584 0 0,3-12 1888 0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1.530"/>
    </inkml:context>
    <inkml:brush xml:id="br0">
      <inkml:brushProperty name="width" value="0.05" units="cm"/>
      <inkml:brushProperty name="height" value="0.05" units="cm"/>
      <inkml:brushProperty name="color" value="#0000FF"/>
    </inkml:brush>
  </inkml:definitions>
  <inkml:trace contextRef="#ctx0" brushRef="#br0">44 0 4852 0 0,'3'7'9335'0'0,"32"155"-4704"0"0,-35-87-8668 0 0,-1-34-2825 0 0,1-44 87 0 0</inkml:trace>
  <inkml:trace contextRef="#ctx0" brushRef="#br0" timeOffset="250.65">119 152 12981 0 0,'0'0'600'0'0,"0"0"-600"0"0,0 0-844 0 0,0 0 716 0 0,-50 2 128 0 0,33-5 0 0 0,-3 2-896 0 0,6-1-3044 0 0,-3-5-3833 0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0.303"/>
    </inkml:context>
    <inkml:brush xml:id="br0">
      <inkml:brushProperty name="width" value="0.05" units="cm"/>
      <inkml:brushProperty name="height" value="0.05" units="cm"/>
      <inkml:brushProperty name="color" value="#0000FF"/>
    </inkml:brush>
  </inkml:definitions>
  <inkml:trace contextRef="#ctx0" brushRef="#br0">0 130 8585 0 0,'6'6'3979'0'0,"-1"-1"-3835"0"0,-1 0 0 0 0,1-1 0 0 0,0 0 0 0 0,1 0-1 0 0,-1 0 1 0 0,1 0 0 0 0,0-1 0 0 0,-1 0 0 0 0,2 0-1 0 0,-1 0 1 0 0,0-1 0 0 0,0 0 0 0 0,1 0 0 0 0,-1-1-1 0 0,5 1-143 0 0,90-17 1134 0 0,-99 14-1136 0 0,0 0 0 0 0,0 0-1 0 0,0 0 1 0 0,0 0 0 0 0,0 0 0 0 0,0 0 0 0 0,0 0 0 0 0,0-1 0 0 0,-1 1 0 0 0,1 0 0 0 0,0-1 0 0 0,-1 0 0 0 0,1 1 0 0 0,-1-1 0 0 0,0 0 0 0 0,0 0 0 0 0,0 0 0 0 0,1 0 0 0 0,-2 0 0 0 0,1 0 0 0 0,0 0 0 0 0,0 0 0 0 0,-1 0 0 0 0,1 0 0 0 0,-1-1 0 0 0,0 1 0 0 0,1 0 0 0 0,-1 0 0 0 0,0-1 0 0 0,0 1 0 0 0,-1 0 0 0 0,1 0 0 0 0,0 0 0 0 0,-1-1 0 0 0,1 1 0 0 0,-1 0 0 0 0,0 0 0 0 0,0 0 0 0 0,0 0 0 0 0,0 0 0 0 0,0 0 0 0 0,0 0 0 0 0,0 0 0 0 0,-1 0 2 0 0,-2-5-79 0 0,0 1 0 0 0,-1 0 0 0 0,0-1 0 0 0,0 1 0 0 0,0 1 0 0 0,-1-1 0 0 0,0 1-1 0 0,0 0 1 0 0,0 0 0 0 0,-1 1 0 0 0,0 0 0 0 0,1 0 0 0 0,-2 1 0 0 0,1-1 0 0 0,0 2 0 0 0,0-1 0 0 0,-1 1 0 0 0,0 0-1 0 0,1 0 1 0 0,-1 1 0 0 0,-1 0 79 0 0,5 4 77 0 0,1-1 0 0 0,-1 1-1 0 0,1 1 1 0 0,-1-1-1 0 0,1 0 1 0 0,0 1 0 0 0,0-1-1 0 0,1 1 1 0 0,-1 0 0 0 0,1 0-1 0 0,-1 0 1 0 0,1 0-1 0 0,1 0 1 0 0,-1 1 0 0 0,1-1-1 0 0,-1 1 1 0 0,1-1 0 0 0,0 1-1 0 0,1-1 1 0 0,-1 1-1 0 0,1-1 1 0 0,0 1 0 0 0,0 0-1 0 0,0-1 1 0 0,1 1 0 0 0,0 3-77 0 0,-2 15 321 0 0,0-17-248 0 0,-2 11-35 0 0,0 1 1 0 0,2-1-1 0 0,0 1 0 0 0,0 0 0 0 0,2-1 1 0 0,0 1-1 0 0,1-1 0 0 0,1 1 1 0 0,1-1-1 0 0,0 1-38 0 0,8-4-5105 0 0,-4-13-1625 0 0</inkml:trace>
  <inkml:trace contextRef="#ctx0" brushRef="#br0" timeOffset="247.96">162 286 13625 0 0,'0'0'2604'0'0,"0"0"-2604"0"0,0 0-1816 0 0,0 0 1816 0 0,0 0 416 0 0,-38 10 116 0 0,25-10-156 0 0,-6 0-236 0 0,0 0-140 0 0,-1 0-768 0 0,6 0-1364 0 0,-2-8-5593 0 0</inkml:trace>
  <inkml:trace contextRef="#ctx0" brushRef="#br0" timeOffset="495.01">314 361 9401 0 0,'0'0'5212'0'0,"0"0"-4158"0"0,2 6-962 0 0,0-3 8 0 0,-1 1 0 0 0,0-1 0 0 0,0 0 0 0 0,0 0 0 0 0,0 1 0 0 0,0-1-1 0 0,-1 1 1 0 0,0-1 0 0 0,1 1 0 0 0,-1-1 0 0 0,-1 1 0 0 0,1-1 0 0 0,0 0 0 0 0,-1 1 0 0 0,0-1 0 0 0,1 1 0 0 0,-1-1 0 0 0,-1 0 0 0 0,1 0 0 0 0,0 1 0 0 0,-1-1 0 0 0,0 0 0 0 0,0 0 0 0 0,0 0 0 0 0,-1 1-100 0 0,1-9-6871 0 0,4-9-1472 0 0</inkml:trace>
  <inkml:trace contextRef="#ctx0" brushRef="#br0" timeOffset="746">369 234 5565 0 0,'0'0'11109'0'0,"0"0"-10525"0"0,0 0-484 0 0,0 0-100 0 0,0 0 408 0 0,0 0-24 0 0,0 0-384 0 0,0 0-88 0 0,0 0-468 0 0,0 0-729 0 0,-3 3-1243 0 0,3-4-3136 0 0,0-4-2285 0 0</inkml:trace>
  <inkml:trace contextRef="#ctx0" brushRef="#br0" timeOffset="747">498 373 1016 0 0,'0'0'10170'0'0,"2"6"-7597"0"0,-5 62-55 0 0,9-84-1383 0 0,32-60-317 0 0,-37 74-1066 0 0,1 0 0 0 0,-1 0 0 0 0,1 1 1 0 0,-1-1-1 0 0,1 1 0 0 0,0-1 0 0 0,0 1 1 0 0,-1-1-1 0 0,1 1 0 0 0,0 0 0 0 0,0 0 1 0 0,1 0-1 0 0,-1 0 0 0 0,0 0 0 0 0,0 0 1 0 0,0 1-1 0 0,1-1 0 0 0,-1 1 0 0 0,0 0 1 0 0,0-1-1 0 0,1 1 0 0 0,-1 0 0 0 0,0 0 1 0 0,1 1-1 0 0,-1-1 0 0 0,0 0 0 0 0,1 1 0 0 0,-1-1 1 0 0,0 1-1 0 0,0 0 0 0 0,0 0 0 0 0,0 0 1 0 0,0 0-1 0 0,0 0 0 0 0,1 0 248 0 0,2 2-4181 0 0,0-3-1196 0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38.990"/>
    </inkml:context>
    <inkml:brush xml:id="br0">
      <inkml:brushProperty name="width" value="0.05" units="cm"/>
      <inkml:brushProperty name="height" value="0.05" units="cm"/>
      <inkml:brushProperty name="color" value="#0000FF"/>
    </inkml:brush>
  </inkml:definitions>
  <inkml:trace contextRef="#ctx0" brushRef="#br0">40 0 13461 0 0,'2'9'1898'0'0,"18"228"863"0"0,-19-192-4512 0 0,8-36-8109 0 0,-2-13 3351 0 0</inkml:trace>
  <inkml:trace contextRef="#ctx0" brushRef="#br0" timeOffset="248.73">160 176 6413 0 0,'0'0'10057'0'0,"0"0"-10057"0"0,0 0-1625 0 0,0 0 941 0 0,-43-1 656 0 0,21-2 28 0 0,-2 0 0 0 0,-2-1-152 0 0,7 0-2428 0 0,-6-6-5433 0 0</inkml:trace>
  <inkml:trace contextRef="#ctx0" brushRef="#br0" timeOffset="623.5">196 36 11701 0 0,'4'7'2354'0'0,"1"4"-2143"0"0,0-1 0 0 0,-1 1 0 0 0,0 0 0 0 0,-1 0 0 0 0,0 0 0 0 0,-1 1 0 0 0,0-1 1 0 0,-1 1-1 0 0,0-1 0 0 0,-1 1 0 0 0,0-1 0 0 0,-1 1 0 0 0,0-1 0 0 0,-1 1 0 0 0,0-1 1 0 0,0 0-1 0 0,-2 0 0 0 0,1 0 0 0 0,-1 0 0 0 0,-1 0-211 0 0,2-66-7347 0 0,3 54 7413 0 0,1-1 0 0 0,-1 0 0 0 0,0 1 0 0 0,0-1 0 0 0,1 1 0 0 0,-1-1 0 0 0,1 0 0 0 0,-1 1 0 0 0,1-1 0 0 0,0 1 0 0 0,-1-1 0 0 0,1 1 0 0 0,0 0 0 0 0,0-1 0 0 0,0 1 0 0 0,0 0 0 0 0,0 0 0 0 0,1 0 0 0 0,-1-1 0 0 0,0 1 0 0 0,1 0 0 0 0,-1 0 0 0 0,0 1 0 0 0,1-1 0 0 0,-1 0 0 0 0,1 0-1 0 0,-1 1 1 0 0,1-1 0 0 0,-1 1 0 0 0,1-1 0 0 0,0 1 0 0 0,-1 0 0 0 0,1 0 0 0 0,0 0 0 0 0,-1 0 0 0 0,1 0 0 0 0,0 0 0 0 0,-1 0 0 0 0,1 0 0 0 0,-1 0 0 0 0,1 1 0 0 0,0-1 0 0 0,-1 1 0 0 0,1-1 0 0 0,-1 1 0 0 0,1 0 0 0 0,-1 0 0 0 0,1-1 0 0 0,-1 1 0 0 0,0 0 0 0 0,1 0 0 0 0,-1 1 0 0 0,0-1 0 0 0,1 1-66 0 0,41 44 2085 0 0,-42-43-2044 0 0,0 0 0 0 0,1 0 0 0 0,-1 0 0 0 0,1-1 0 0 0,0 1 0 0 0,0-1 0 0 0,0 1 0 0 0,0-1 0 0 0,0 0 0 0 0,0 1 0 0 0,1-1 0 0 0,-1 0 0 0 0,1-1 0 0 0,0 1 0 0 0,-1 0-1 0 0,1-1 1 0 0,0 1 0 0 0,0-1 0 0 0,0 0 0 0 0,0 0 0 0 0,0 0 0 0 0,0-1 0 0 0,0 1 0 0 0,0-1 0 0 0,1 1 0 0 0,-1-1 0 0 0,0 0 0 0 0,0 0 0 0 0,0-1 0 0 0,0 1 0 0 0,1 0 0 0 0,-1-1 0 0 0,0 0 0 0 0,1 0-41 0 0,1 0-53 0 0,0-1 0 0 0,0 1-1 0 0,0-1 1 0 0,0 0 0 0 0,0-1 0 0 0,0 1 0 0 0,0-1 0 0 0,-1 0-1 0 0,1 0 1 0 0,-1 0 0 0 0,0-1 0 0 0,0 0 0 0 0,0 1-1 0 0,0-1 1 0 0,-1-1 0 0 0,0 1 0 0 0,1 0 0 0 0,-2-1 0 0 0,1 0-1 0 0,0 1 1 0 0,-1-1 0 0 0,0 0 0 0 0,0-1 0 0 0,-1 1 0 0 0,1-3 53 0 0,-35 26-2006 0 0,31-17 2061 0 0,0 0 0 0 0,0 0 0 0 0,0 1 0 0 0,0-1 0 0 0,0 0 0 0 0,1 1 0 0 0,-1-1-1 0 0,0 1 1 0 0,1-1 0 0 0,-1 1 0 0 0,1 0 0 0 0,0 0 0 0 0,0 0 0 0 0,-1 0 0 0 0,1-1 0 0 0,1 2 0 0 0,-1-1 0 0 0,0 0 0 0 0,0 0 0 0 0,1 0 0 0 0,-1 0 0 0 0,1 0-1 0 0,-1 1 1 0 0,1-1 0 0 0,0 0 0 0 0,0 0 0 0 0,0 1 0 0 0,0-1 0 0 0,1 0 0 0 0,-1 0 0 0 0,1 0 0 0 0,-1 1 0 0 0,1-1 0 0 0,0 0 0 0 0,0 0 0 0 0,0 0-1 0 0,0 0 1 0 0,0 0 0 0 0,0 0 0 0 0,0-1 0 0 0,1 1 0 0 0,-1 0 0 0 0,0 0 0 0 0,1-1 0 0 0,0 1 0 0 0,-1-1 0 0 0,1 1 0 0 0,0-1 0 0 0,0 0 0 0 0,0 0 0 0 0,0 0-1 0 0,0 0 1 0 0,0 0 0 0 0,0 0 0 0 0,0-1 0 0 0,0 1 0 0 0,1-1 0 0 0,-1 1 0 0 0,1-1-55 0 0,79 4-216 0 0,-31-18-6775 0 0,-35 4-1267 0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37.249"/>
    </inkml:context>
    <inkml:brush xml:id="br0">
      <inkml:brushProperty name="width" value="0.05" units="cm"/>
      <inkml:brushProperty name="height" value="0.05" units="cm"/>
      <inkml:brushProperty name="color" value="#0000FF"/>
    </inkml:brush>
  </inkml:definitions>
  <inkml:trace contextRef="#ctx0" brushRef="#br0">8 1 5805 0 0,'0'0'7850'0'0,"2"6"-6862"0"0,24 170 2881 0 0,-24-95-5775 0 0,-2-78 196 0 0,4-4-6823 0 0,1-8 2170 0 0</inkml:trace>
  <inkml:trace contextRef="#ctx0" brushRef="#br0" timeOffset="249.86">119 160 6929 0 0,'0'0'9424'0'0,"0"0"-9424"0"0,0 0-668 0 0,0 0-304 0 0,0 0 972 0 0,0 0 452 0 0,-42 5-124 0 0,29-5-276 0 0,-5-2-52 0 0,2-1-984 0 0,0 0-1424 0 0,2-2-3448 0 0</inkml:trace>
  <inkml:trace contextRef="#ctx0" brushRef="#br0" timeOffset="468.07">131 27 9773 0 0,'4'7'4192'0'0,"2"2"-3945"0"0,-1 0-1 0 0,0 1 0 0 0,0 0 0 0 0,-1 0 0 0 0,0 0 1 0 0,-1 0-1 0 0,0 1 0 0 0,-1-1 0 0 0,0 1 1 0 0,0 0-1 0 0,-1-1 0 0 0,-1 1 0 0 0,0 0 0 0 0,0 0 1 0 0,-1 0-1 0 0,-1-1 0 0 0,0 1 0 0 0,0 0 1 0 0,-1-1-1 0 0,-3 10-246 0 0,10-31-2391 0 0,16-32-675 0 0,-19 41 3127 0 0,0 1 0 0 0,0-1 0 0 0,0 1 0 0 0,0 0 1 0 0,0-1-1 0 0,1 1 0 0 0,-1 0 0 0 0,0 0 0 0 0,1 0 1 0 0,-1 0-1 0 0,1 0 0 0 0,-1 0 0 0 0,1 0 0 0 0,-1 0 0 0 0,1 1 1 0 0,-1-1-1 0 0,1 1 0 0 0,0-1 0 0 0,-1 1 0 0 0,1-1 0 0 0,0 1 1 0 0,0 0-1 0 0,-1 0 0 0 0,1 0 0 0 0,0 0 0 0 0,-1 0 1 0 0,1 0-1 0 0,0 1 0 0 0,0-1 0 0 0,-1 1 0 0 0,1-1 0 0 0,0 1 1 0 0,-1-1-1 0 0,1 1 0 0 0,-1 0 0 0 0,1 0 0 0 0,-1 0 1 0 0,1 0-1 0 0,-1 0 0 0 0,0 0 0 0 0,1 0 0 0 0,-1 0 0 0 0,0 1-61 0 0,47 76 1217 0 0,-33-75-5404 0 0,-6-7-1617 0 0,-4 0-253 0 0</inkml:trace>
  <inkml:trace contextRef="#ctx0" brushRef="#br0" timeOffset="873.69">408 229 836 0 0,'0'0'1894'0'0,"0"0"3859"0"0,0 0-3106 0 0,0 0-2001 0 0,6 0 148 0 0,23-4 1238 0 0,-29 4-1545 0 0,-19-26 102 0 0,18 25-611 0 0,0 0-1 0 0,0 1 0 0 0,1-1 1 0 0,-1 0-1 0 0,0 1 1 0 0,0-1-1 0 0,0 1 1 0 0,0-1-1 0 0,0 1 1 0 0,0-1-1 0 0,0 1 1 0 0,1 0-1 0 0,-1-1 0 0 0,-1 1 1 0 0,1 0-1 0 0,0 0 1 0 0,0 0-1 0 0,0-1 1 0 0,0 1-1 0 0,0 0 1 0 0,0 1-1 0 0,0-1 1 0 0,0 0-1 0 0,0 0 0 0 0,0 0 1 0 0,0 1-1 0 0,0-1 1 0 0,0 0-1 0 0,0 1 1 0 0,0-1-1 0 0,0 1 1 0 0,1-1-1 0 0,-1 1 1 0 0,0-1-1 0 0,0 1 1 0 0,0 0-1 0 0,1 0 0 0 0,-1-1 1 0 0,0 1-1 0 0,0 0 1 0 0,1 0-1 0 0,-1 0 1 0 0,1 0-1 0 0,-1-1 1 0 0,1 1-1 0 0,-1 0 1 0 0,1 0-1 0 0,0 0 0 0 0,-1 0 1 0 0,1 0-1 0 0,0 0 1 0 0,0 0-1 0 0,0 0 1 0 0,0 0-1 0 0,0 1 23 0 0,0 55 1355 0 0,1-56-1347 0 0,0-1 0 0 0,-1 1-1 0 0,1-1 1 0 0,0 0 0 0 0,0 1-1 0 0,-1-1 1 0 0,1 0-1 0 0,0 0 1 0 0,0 1 0 0 0,-1-1-1 0 0,1 0 1 0 0,0 0-1 0 0,0 0 1 0 0,0 0 0 0 0,-1 0-1 0 0,1 0 1 0 0,0 0-1 0 0,0 0 1 0 0,0 0 0 0 0,-1 0-1 0 0,1-1 1 0 0,0 1 0 0 0,0 0-1 0 0,-1 0 1 0 0,1-1-1 0 0,0 1 1 0 0,0-1 0 0 0,-1 1-1 0 0,1-1 1 0 0,0 1-1 0 0,-1-1 1 0 0,1 1 0 0 0,-1-1-1 0 0,1 1 1 0 0,-1-1 0 0 0,1 0-1 0 0,-1 1 1 0 0,1-1-1 0 0,-1 0 1 0 0,0 1 0 0 0,1-1-1 0 0,-1 0 1 0 0,0 0-1 0 0,1 1 1 0 0,-1-1 0 0 0,0 0-1 0 0,0 0 1 0 0,0 1-1 0 0,0-1 1 0 0,0 0 0 0 0,0 0-1 0 0,0 0 1 0 0,0 1 0 0 0,0-1-1 0 0,0 0 1 0 0,0 0-8 0 0,5-12-377 0 0,22 46 656 0 0,28 50 1271 0 0,-37-97-7000 0 0,-13 6-1316 0 0</inkml:trace>
  <inkml:trace contextRef="#ctx0" brushRef="#br0" timeOffset="1057.04">641 15 7765 0 0,'0'0'7180'0'0,"0"0"-7080"0"0,21 45 176 0 0,-14-26 528 0 0,0 2 213 0 0,-3-1-173 0 0,-2 2-364 0 0,0-3-208 0 0,-2-1-132 0 0,0-1-140 0 0,-2-2-184 0 0,0-1-112 0 0,2-4-312 0 0,0-1-324 0 0,0-4-449 0 0,6-3-835 0 0,-1-2-2304 0 0,5-6-4129 0 0</inkml:trace>
  <inkml:trace contextRef="#ctx0" brushRef="#br0" timeOffset="1244.29">769 160 15057 0 0,'0'0'1661'0'0,"0"0"-1661"0"0,0 0-881 0 0,-39-5 705 0 0,18 2 176 0 0,-2 1 0 0 0,-2 0-1056 0 0,5 0-3364 0 0,-10-4-3865 0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36.565"/>
    </inkml:context>
    <inkml:brush xml:id="br0">
      <inkml:brushProperty name="width" value="0.05" units="cm"/>
      <inkml:brushProperty name="height" value="0.05" units="cm"/>
      <inkml:brushProperty name="color" value="#0000FF"/>
    </inkml:brush>
  </inkml:definitions>
  <inkml:trace contextRef="#ctx0" brushRef="#br0">40 1 12297 0 0,'0'0'3308'0'0,"0"0"-3184"0"0,19 46-124 0 0,-15-26 644 0 0,-2 3-19 0 0,2-1-41 0 0,-4 0-176 0 0,0-2-36 0 0,0 0-176 0 0,-1-1-60 0 0,-3-2-136 0 0,3-2-148 0 0,-2-2-124 0 0,3-4-408 0 0,0-3-492 0 0,0-3-477 0 0,0-1-1539 0 0,8-7-3153 0 0</inkml:trace>
  <inkml:trace contextRef="#ctx0" brushRef="#br0" timeOffset="247.89">162 119 13329 0 0,'0'0'1920'0'0,"0"0"-1920"0"0,0 0-352 0 0,-39 10 352 0 0,19-9 340 0 0,1-1-340 0 0,-2 0-440 0 0,-2-1-1364 0 0,8 0-3220 0 0,-9-10-2945 0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35.634"/>
    </inkml:context>
    <inkml:brush xml:id="br0">
      <inkml:brushProperty name="width" value="0.05" units="cm"/>
      <inkml:brushProperty name="height" value="0.05" units="cm"/>
      <inkml:brushProperty name="color" value="#0000FF"/>
    </inkml:brush>
  </inkml:definitions>
  <inkml:trace contextRef="#ctx0" brushRef="#br0">0 64 6049 0 0,'0'0'7836'0'0,"0"0"-7038"0"0,0 0-1166 0 0,0 0 706 0 0,0 0 11 0 0,0 0-133 0 0,0 0 73 0 0,5 3 112 0 0,-1-1-344 0 0,1 0 1 0 0,-1 0-1 0 0,1 0 0 0 0,0 0 0 0 0,0-1 1 0 0,0 0-1 0 0,0 0 0 0 0,0 0 0 0 0,0-1 1 0 0,0 0-1 0 0,0 0 0 0 0,0 0 0 0 0,0 0 0 0 0,0-1 1 0 0,0 0-1 0 0,0 0 0 0 0,0 0 0 0 0,-1 0 1 0 0,1-1-1 0 0,0 0 0 0 0,-1 0 0 0 0,1 0 1 0 0,-1-1-1 0 0,1 0 0 0 0,-1 1 0 0 0,0-1 1 0 0,0-1-1 0 0,-1 1 0 0 0,1-1 0 0 0,-1 1 1 0 0,1-1-1 0 0,-1 0 0 0 0,0 0 0 0 0,0-2-57 0 0,-3 6-28 0 0,0-1 0 0 0,0 0 0 0 0,0 0 0 0 0,0 0 0 0 0,0 0 0 0 0,0 0 0 0 0,0 0 0 0 0,0 0 0 0 0,0 0 0 0 0,0 0 0 0 0,-1 1 0 0 0,1-1 0 0 0,0 0 0 0 0,-1 0 0 0 0,1 0 0 0 0,0 0 0 0 0,-1 1 0 0 0,1-1 0 0 0,-1 0 0 0 0,0 0 0 0 0,1 1 0 0 0,-1-1 0 0 0,0 1 0 0 0,1-1 0 0 0,-1 0 0 0 0,0 1 0 0 0,0-1 0 0 0,1 1-1 0 0,-1-1 1 0 0,0 1 0 0 0,0 0 0 0 0,0-1 0 0 0,0 1 0 0 0,1 0 0 0 0,-1 0 0 0 0,0-1 0 0 0,0 1 0 0 0,0 0 0 0 0,0 0 0 0 0,0 0 0 0 0,0 0 0 0 0,0 0 0 0 0,0 0 0 0 0,0 1 0 0 0,1-1 0 0 0,-1 0 0 0 0,0 0 0 0 0,0 1 0 0 0,0-1 0 0 0,0 0 0 0 0,0 1 0 0 0,1-1 0 0 0,-1 1 0 0 0,0-1 0 0 0,0 1 28 0 0,-49 23-56 0 0,49-23 78 0 0,-1 0-1 0 0,1 0 0 0 0,0 0 0 0 0,-1 0 0 0 0,1 0 0 0 0,0 0 0 0 0,0 1 0 0 0,0-1 0 0 0,0 0 0 0 0,0 1 0 0 0,0-1 0 0 0,1 1 0 0 0,-1-1 0 0 0,0 1 0 0 0,1-1 0 0 0,-1 1 0 0 0,1 0 0 0 0,-1-1 0 0 0,1 1 0 0 0,0 0 0 0 0,0-1 0 0 0,0 1 0 0 0,0 0 0 0 0,0-1 0 0 0,0 1 0 0 0,0 0 0 0 0,1-1 0 0 0,-1 1 0 0 0,0-1 0 0 0,1 1 0 0 0,-1 0 0 0 0,1-1 0 0 0,0 1 0 0 0,0-1 0 0 0,-1 1 0 0 0,1-1 0 0 0,0 0 0 0 0,0 1 0 0 0,0-1 0 0 0,1 0 0 0 0,-1 0 0 0 0,0 0 0 0 0,0 0 0 0 0,1 0 1 0 0,-1 0-1 0 0,0 0 0 0 0,1 0 0 0 0,-1 0 0 0 0,1 0 0 0 0,-1-1 0 0 0,1 1 0 0 0,0-1 0 0 0,-1 1 0 0 0,1-1 0 0 0,-1 0 0 0 0,1 1 0 0 0,0-1 0 0 0,0 0-21 0 0,102 18-1252 0 0,-100-18 982 0 0,29 0-2574 0 0,-13-6-4837 0 0,-14 2 2763 0 0</inkml:trace>
  <inkml:trace contextRef="#ctx0" brushRef="#br0" timeOffset="665.93">280 20 952 0 0,'0'0'7835'0'0,"0"0"-4491"0"0,0 0-2772 0 0,3 7 206 0 0,60 128 2964 0 0,-60-135-3768 0 0,-1-1 1 0 0,1 1-1 0 0,-1-1 0 0 0,1 1 1 0 0,-1-1-1 0 0,0 0 0 0 0,1 0 1 0 0,-1 0-1 0 0,0-1 0 0 0,0 1 1 0 0,0 0-1 0 0,0-1 0 0 0,0 1 1 0 0,0-1-1 0 0,0 0 0 0 0,0 0 1 0 0,-1 0-1 0 0,1 0 0 0 0,-1 0 0 0 0,1 0 1 0 0,-1 0-1 0 0,0 0 0 0 0,0 0 1 0 0,0-1-1 0 0,0 1 0 0 0,0 0 1 0 0,0-1-1 0 0,-1 1 0 0 0,1-1 1 0 0,-1 1-1 0 0,0-1 0 0 0,0 1 1 0 0,0-1-1 0 0,0 1 0 0 0,0-1 1 0 0,0 1-1 0 0,-1-3 26 0 0,2 2 10 0 0,-1 4 12 0 0,0 0-1 0 0,1 0 1 0 0,0-1-1 0 0,-1 1 1 0 0,1 0-1 0 0,-1 0 1 0 0,1 0-1 0 0,0-1 1 0 0,0 1-1 0 0,-1 0 0 0 0,1-1 1 0 0,0 1-1 0 0,0-1 1 0 0,0 1-1 0 0,0-1 1 0 0,0 1-1 0 0,0-1 1 0 0,0 1-1 0 0,-1-1 1 0 0,1 0-1 0 0,0 0 0 0 0,0 0 1 0 0,1 1-1 0 0,-1-1 1 0 0,0 0-1 0 0,0 0 1 0 0,0 0-1 0 0,0 0 1 0 0,0-1-1 0 0,0 1 1 0 0,0 0-1 0 0,0 0 0 0 0,0-1 1 0 0,0 1-1 0 0,-1 0 1 0 0,1-1-1 0 0,0 1 1 0 0,0-1-1 0 0,0 1 1 0 0,0-1-1 0 0,0 0 0 0 0,-1 1 1 0 0,1-1-1 0 0,0 0 1 0 0,0 1-1 0 0,-1-1 1 0 0,1 0-1 0 0,-1 0 1 0 0,1 0-1 0 0,0 0 1 0 0,-1 0-22 0 0,1 4 27 0 0,0 0 0 0 0,0 0 0 0 0,0 0 0 0 0,0 1 1 0 0,0-1-1 0 0,0 0 0 0 0,1 0 0 0 0,-1-1 0 0 0,1 1 1 0 0,0 0-1 0 0,0-1 0 0 0,0 1 0 0 0,1-1 1 0 0,-1 1-1 0 0,0-1 0 0 0,1 0 0 0 0,-1 0 0 0 0,1 0 1 0 0,0 0-1 0 0,0-1 0 0 0,0 1 0 0 0,0-1 0 0 0,0 1 1 0 0,0-1-1 0 0,0 0 0 0 0,0 0 0 0 0,0-1 0 0 0,1 1 1 0 0,-1-1-1 0 0,0 1 0 0 0,1-1 0 0 0,-1 0 0 0 0,0 0 1 0 0,0-1-1 0 0,1 1 0 0 0,-1-1 0 0 0,0 1 1 0 0,0-1-1 0 0,0 0 0 0 0,1 0 0 0 0,-1-1 0 0 0,0 1 1 0 0,0-1-1 0 0,-1 1 0 0 0,1-1 0 0 0,0 0 0 0 0,-1 0 1 0 0,1 0-1 0 0,-1 0 0 0 0,1-1 0 0 0,-1 1 0 0 0,2-2-27 0 0,-3 0-79 0 0,1 1 1 0 0,-1 0-1 0 0,0 0 0 0 0,0 0 0 0 0,0-1 0 0 0,0 1 0 0 0,-1-1 0 0 0,1 1 0 0 0,-1 0 0 0 0,0-1 0 0 0,0 1 0 0 0,0-1 0 0 0,0 1 0 0 0,-1-1 0 0 0,1 1 0 0 0,-1 0 0 0 0,0-1 1 0 0,0 1-1 0 0,0 0 0 0 0,0-1 0 0 0,-1 1 0 0 0,1 0 0 0 0,-2-2 79 0 0,-23 64-497 0 0,26-58 497 0 0,0 1 0 0 0,0-1 0 0 0,0 1 1 0 0,0-1-1 0 0,0 1 0 0 0,0-1 1 0 0,0 0-1 0 0,1 1 0 0 0,-1-1 0 0 0,0 1 1 0 0,1-1-1 0 0,-1 0 0 0 0,1 1 1 0 0,0-1-1 0 0,-1 0 0 0 0,1 1 1 0 0,0-1-1 0 0,0 0 0 0 0,0 0 0 0 0,0 0 1 0 0,0 0-1 0 0,0 0 0 0 0,0 0 1 0 0,0 0-1 0 0,0 0 0 0 0,0 0 1 0 0,1-1-1 0 0,-1 1 0 0 0,0 0 0 0 0,1-1 1 0 0,-1 1-1 0 0,0-1 0 0 0,1 1 1 0 0,-1-1-1 0 0,1 0 0 0 0,-1 1 1 0 0,1-1-1 0 0,-1 0 0 0 0,1 0 0 0 0,-1 0 1 0 0,0 0-1 0 0,1-1 0 0 0,-1 1 1 0 0,1 0-1 0 0,-1 0 0 0 0,1-1 1 0 0,-1 1-1 0 0,0-1 0 0 0,1 0 0 0 0,-1 1 1 0 0,0-1-1 0 0,1 0 0 0 0,-1 0 1 0 0,0 1-1 0 0,0-1 0 0 0,0 0 1 0 0,0 0-1 0 0,0 0 0 0 0,0 0 0 0 0,0-1 1 0 0,0 1-1 0 0,0 0 0 0 0,-1 0 1 0 0,1-1-1 0 0,0 1 0 0 0,-1 0 1 0 0,1-1-1 0 0,0 1 12 0 0,0-1 0 0 0,0 1 0 0 0,0-1 1 0 0,0 1-1 0 0,1 0 0 0 0,-1-1 1 0 0,0 1-1 0 0,1 0 0 0 0,-1 0 1 0 0,1 0-1 0 0,-1 0 0 0 0,1 0 0 0 0,0 1 1 0 0,-1-1-1 0 0,1 0 0 0 0,0 1 1 0 0,-1-1-1 0 0,1 1 0 0 0,0-1 1 0 0,0 1-1 0 0,-1 0 0 0 0,1 0 0 0 0,0 0 1 0 0,0 0-1 0 0,0 0 0 0 0,0 0 1 0 0,-1 1-1 0 0,1-1 0 0 0,0 1 1 0 0,0-1-1 0 0,-1 1 0 0 0,1-1 0 0 0,0 1 1 0 0,-1 0-1 0 0,1 0 0 0 0,-1 0 1 0 0,1 0-1 0 0,-1 0 0 0 0,1 0 1 0 0,-1 0-1 0 0,0 1 0 0 0,0-1 0 0 0,1 0 1 0 0,-1 1-1 0 0,0-1 0 0 0,0 1 1 0 0,0-1-1 0 0,-1 1 0 0 0,1-1 1 0 0,0 1-1 0 0,0 0 0 0 0,-1 0 0 0 0,1-1 1 0 0,-1 1-1 0 0,0 0 0 0 0,1 0 1 0 0,-1-1-1 0 0,0 1-12 0 0,15 66 1441 0 0,-15-68-1381 0 0,1-26-2156 0 0,2 10-3845 0 0,0 12 240 0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34.388"/>
    </inkml:context>
    <inkml:brush xml:id="br0">
      <inkml:brushProperty name="width" value="0.05" units="cm"/>
      <inkml:brushProperty name="height" value="0.05" units="cm"/>
      <inkml:brushProperty name="color" value="#0000FF"/>
    </inkml:brush>
  </inkml:definitions>
  <inkml:trace contextRef="#ctx0" brushRef="#br0">144 0 756 0 0,'0'0'7591'0'0,"0"0"-5537"0"0,0 0-1620 0 0,0 0 110 0 0,0 0-92 0 0,0 0-237 0 0,0 0 463 0 0,0 8 343 0 0,4 211 2263 0 0,-2-223-11412 0 0,4-10 335 0 0</inkml:trace>
  <inkml:trace contextRef="#ctx0" brushRef="#br0" timeOffset="188.06">236 94 4620 0 0,'0'0'7873'0'0,"0"0"-7693"0"0,0 0 76 0 0,0 0-256 0 0,0 0 752 0 0,-51 2-92 0 0,31-2-192 0 0,-4 0-276 0 0,-2 0-180 0 0,1 0-12 0 0,-1 2-176 0 0,3-2-904 0 0,-1 0-1156 0 0,8-2-3024 0 0</inkml:trace>
  <inkml:trace contextRef="#ctx0" brushRef="#br0" timeOffset="515.48">263 2 8249 0 0,'0'0'2654'0'0,"3"6"-1599"0"0,0 0-707 0 0,0 1-1 0 0,-1 0 1 0 0,0 0 0 0 0,0 0 0 0 0,-1 0 0 0 0,0 0 0 0 0,0 0-1 0 0,0 1 1 0 0,-1-1 0 0 0,0 0 0 0 0,-1 0 0 0 0,0 0 0 0 0,0 1-1 0 0,0-1 1 0 0,-1 0 0 0 0,0 0 0 0 0,-2 5-348 0 0,-20 48-1428 0 0,42-107-5850 0 0,-18 46 7335 0 0,-1 0-1 0 0,1 0 1 0 0,0 0 0 0 0,0-1-1 0 0,0 1 1 0 0,1 0 0 0 0,-1 0 0 0 0,0 0-1 0 0,0 0 1 0 0,1 0 0 0 0,-1 0-1 0 0,0 0 1 0 0,1-1 0 0 0,-1 1 0 0 0,1 0-1 0 0,-1 0 1 0 0,1 1 0 0 0,0-1-1 0 0,0 0 1 0 0,-1 0 0 0 0,1 0 0 0 0,0 0-1 0 0,0 0 1 0 0,0 1 0 0 0,0-1 0 0 0,0 0-1 0 0,0 1 1 0 0,0-1 0 0 0,0 1-1 0 0,0-1 1 0 0,0 1 0 0 0,0 0 0 0 0,0-1-1 0 0,0 1 1 0 0,0 0 0 0 0,0 0-1 0 0,0-1 1 0 0,1 1 0 0 0,-1 0 0 0 0,0 0-1 0 0,0 0 1 0 0,0 1 0 0 0,0-1-1 0 0,0 0 1 0 0,1 0 0 0 0,-1 1 0 0 0,0-1-1 0 0,0 0 1 0 0,0 1 0 0 0,0-1-1 0 0,0 1 1 0 0,0-1 0 0 0,0 1 0 0 0,0 0-1 0 0,0-1 1 0 0,-1 1 0 0 0,2 1-57 0 0,33 61 3268 0 0,-38-28-2041 0 0,1-21-2504 0 0,2 0-3872 0 0,0-14-802 0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32.899"/>
    </inkml:context>
    <inkml:brush xml:id="br0">
      <inkml:brushProperty name="width" value="0.05" units="cm"/>
      <inkml:brushProperty name="height" value="0.05" units="cm"/>
      <inkml:brushProperty name="color" value="#0000FF"/>
    </inkml:brush>
  </inkml:definitions>
  <inkml:trace contextRef="#ctx0" brushRef="#br0">250 252 1332 0 0,'0'0'1452'0'0,"0"0"822"0"0,0 0-729 0 0,0 0-208 0 0,0 0 29 0 0,0 0-200 0 0,0 0-101 0 0,0 0-213 0 0,-9-1 3922 0 0,10-14-4759 0 0,-1 0 0 0 0,0 0 1 0 0,-2 0-1 0 0,1 1 0 0 0,-2-1 0 0 0,0 0 0 0 0,0 1 1 0 0,-2 0-1 0 0,0 0 0 0 0,0 0 0 0 0,-1 0 1 0 0,-1 1-1 0 0,0 0 0 0 0,-1 1 0 0 0,0-1 0 0 0,-1 1 1 0 0,-3-1-16 0 0,8 12-23 0 0,0 1 0 0 0,0 0 1 0 0,0 1-1 0 0,0-1 1 0 0,0 1-1 0 0,0 0 0 0 0,0 0 1 0 0,0 0-1 0 0,0 0 1 0 0,0 1-1 0 0,1-1 0 0 0,-1 1 1 0 0,1 0-1 0 0,-1 0 1 0 0,1 1-1 0 0,0-1 0 0 0,-1 1 1 0 0,1-1-1 0 0,0 1 1 0 0,1 0-1 0 0,-1 0 1 0 0,0 0-1 0 0,1 1 0 0 0,0-1 1 0 0,0 1-1 0 0,0-1 1 0 0,-1 4 22 0 0,-5 3-130 0 0,2-4 66 0 0,1 0 0 0 0,-1 0 0 0 0,2 1 0 0 0,-1 0 0 0 0,1-1 1 0 0,0 1-1 0 0,0 1 0 0 0,1-1 0 0 0,0 1 0 0 0,0-1 0 0 0,1 1 0 0 0,-1 0 1 0 0,2 0-1 0 0,-1 0 0 0 0,1 0 0 0 0,1 6 64 0 0,7-3-3764 0 0,2-8-1632 0 0,2-5-796 0 0</inkml:trace>
  <inkml:trace contextRef="#ctx0" brushRef="#br0" timeOffset="248.99">242 121 3952 0 0,'0'0'5069'0'0,"0"0"-3493"0"0,0 0-1576 0 0,0 0 0 0 0,0 0 932 0 0,-44 3-164 0 0,28-3-536 0 0,-4 0-168 0 0,2 0-64 0 0,-2 0-268 0 0,2 0-672 0 0,1 0-504 0 0,1 0-1056 0 0,4-1-2669 0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8.911"/>
    </inkml:context>
    <inkml:brush xml:id="br0">
      <inkml:brushProperty name="width" value="0.05" units="cm"/>
      <inkml:brushProperty name="height" value="0.05" units="cm"/>
      <inkml:brushProperty name="color" value="#0000FF"/>
    </inkml:brush>
  </inkml:definitions>
  <inkml:trace contextRef="#ctx0" brushRef="#br0">1 35 13301 0 0,'0'0'1532'0'0,"6"1"-1161"0"0,-4 0-372 0 0,1 1 45 0 0,1 0 0 0 0,-1-1 0 0 0,1 1-1 0 0,0-1 1 0 0,-1 0 0 0 0,1 0 0 0 0,0 0 0 0 0,0-1 0 0 0,0 1 0 0 0,0-1 0 0 0,0 0 0 0 0,-1 0 0 0 0,1-1 0 0 0,0 1-1 0 0,0-1 1 0 0,0 1 0 0 0,0-1 0 0 0,-1 0 0 0 0,1-1 0 0 0,0 1 0 0 0,-1-1 0 0 0,1 1 0 0 0,-1-1 0 0 0,1 0 0 0 0,-1 0-1 0 0,0-1 1 0 0,0 1 0 0 0,0-1 0 0 0,2-2-44 0 0,-7 3-70 0 0,1 1-1 0 0,-1-1 1 0 0,0 1 0 0 0,1-1-1 0 0,-1 1 1 0 0,0-1 0 0 0,0 1-1 0 0,0 0 1 0 0,0 0 0 0 0,0 0-1 0 0,-1 0 1 0 0,1 0 0 0 0,0 1-1 0 0,0-1 1 0 0,-1 0 0 0 0,1 1-1 0 0,0 0 1 0 0,-1 0 0 0 0,1-1-1 0 0,0 1 1 0 0,-1 1 0 0 0,1-1-1 0 0,0 0 1 0 0,-1 1-1 0 0,1-1 1 0 0,0 1 0 0 0,0-1-1 0 0,0 1 1 0 0,-1 0 0 0 0,1 0-1 0 0,0 0 1 0 0,0 0 0 0 0,0 1-1 0 0,0-1 1 0 0,0 1 0 0 0,1-1-1 0 0,-1 1 71 0 0,0-1 53 0 0,-1 0-1 0 0,1 0 0 0 0,0 0 0 0 0,0 0 1 0 0,0 1-1 0 0,-1-1 0 0 0,2 1 1 0 0,-1 0-1 0 0,0 0 0 0 0,0-1 0 0 0,0 1 1 0 0,1 0-1 0 0,-1 1 0 0 0,1-1 1 0 0,0 0-1 0 0,-1 0 0 0 0,1 0 0 0 0,0 1 1 0 0,0-1-1 0 0,1 1 0 0 0,-1-1 1 0 0,0 1-1 0 0,1-1 0 0 0,0 1 0 0 0,-1-1 1 0 0,1 1-1 0 0,0-1 0 0 0,0 1 1 0 0,1-1-1 0 0,-1 1 0 0 0,0-1 0 0 0,1 1 1 0 0,-1-1-1 0 0,1 1 0 0 0,0-1 1 0 0,0 1-1 0 0,0-1 0 0 0,0 0 0 0 0,1 0 1 0 0,-1 1-1 0 0,0-1 0 0 0,1 0 1 0 0,0 0-1 0 0,-1 0 0 0 0,1-1 0 0 0,0 1 1 0 0,0 0-1 0 0,0-1 0 0 0,0 1 1 0 0,0-1-1 0 0,0 1 0 0 0,1-1 1 0 0,-1 0-1 0 0,0 0 0 0 0,1 0 0 0 0,-1-1 1 0 0,1 1-1 0 0,-1 0 0 0 0,2-1-52 0 0,86 12-186 0 0,-29-19-5873 0 0,-33-2-1594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2:24.151"/>
    </inkml:context>
    <inkml:brush xml:id="br0">
      <inkml:brushProperty name="width" value="0.05" units="cm"/>
      <inkml:brushProperty name="height" value="0.05" units="cm"/>
      <inkml:brushProperty name="color" value="#0000FF"/>
    </inkml:brush>
  </inkml:definitions>
  <inkml:trace contextRef="#ctx0" brushRef="#br0">1 0 4348 0 0,'0'0'8551'0'0,"0"0"-6417"0"0,1 9-1794 0 0,21 290 3027 0 0,-19-317-12847 0 0,3 0 1252 0 0</inkml:trace>
  <inkml:trace contextRef="#ctx0" brushRef="#br0" timeOffset="278.35">131 81 8885 0 0,'0'0'5060'0'0,"6"7"-3712"0"0,2 6-997 0 0,0 0 1 0 0,0 0-1 0 0,-2 0 1 0 0,0 1 0 0 0,0 0-1 0 0,-1 0 1 0 0,-1 0-1 0 0,0 1 1 0 0,-1-1-1 0 0,1 16-351 0 0,-3 75-340 0 0,10-119-9713 0 0,-6-4 2210 0 0</inkml:trace>
  <inkml:trace contextRef="#ctx0" brushRef="#br0" timeOffset="543.87">255 214 5673 0 0,'0'0'9108'0'0,"0"0"-8328"0"0,0 0-780 0 0,-39-3 0 0 0,16 1 12 0 0,-1 0 104 0 0,0-1-116 0 0,1 0-292 0 0,3 0-1796 0 0,6 1-3660 0 0,2-5-1353 0 0</inkml:trace>
  <inkml:trace contextRef="#ctx0" brushRef="#br0" timeOffset="544.87">376 80 9897 0 0,'0'0'4575'0'0,"4"9"-3566"0"0,4 8-703 0 0,-1 1 0 0 0,-1 0 0 0 0,-1 0 0 0 0,0 1 0 0 0,-1-1 0 0 0,-2 1 0 0 0,0 0 0 0 0,0 0 0 0 0,-2 0 0 0 0,0 0 0 0 0,-2 0 0 0 0,-2 13-306 0 0,1-15-2626 0 0,6-44-5362 0 0,0 12 2129 0 0</inkml:trace>
  <inkml:trace contextRef="#ctx0" brushRef="#br0" timeOffset="791.07">512 151 5440 0 0,'0'0'6397'0'0,"0"0"-4825"0"0,34 49-1252 0 0,-26-26 328 0 0,0 4 72 0 0,-3-1 32 0 0,-3 0-256 0 0,-2-3-259 0 0,0 0-137 0 0,0-4 0 0 0,0-5-28 0 0,-2-3-72 0 0,0-4-673 0 0,2-5-435 0 0,0-2-804 0 0,0 0-2628 0 0,4-12-2781 0 0</inkml:trace>
  <inkml:trace contextRef="#ctx0" brushRef="#br0" timeOffset="792.07">622 282 13997 0 0,'0'0'3157'0'0,"0"0"-3157"0"0,-39 1-172 0 0,15-4 120 0 0,-3-1-8 0 0,-2 1 8 0 0,-4-2-1269 0 0,10 1-2703 0 0,-6-4-4549 0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4.287"/>
    </inkml:context>
    <inkml:brush xml:id="br0">
      <inkml:brushProperty name="width" value="0.05" units="cm"/>
      <inkml:brushProperty name="height" value="0.05" units="cm"/>
      <inkml:brushProperty name="color" value="#0000FF"/>
    </inkml:brush>
  </inkml:definitions>
  <inkml:trace contextRef="#ctx0" brushRef="#br0">153 1 8281 0 0,'0'0'6508'0'0,"-8"1"-6499"0"0,-3 0-339 0 0,0-1 250 0 0,0 1 0 0 0,1 0-1 0 0,-1 1 1 0 0,1 0 0 0 0,0 0-1 0 0,-1 1 1 0 0,1 0 0 0 0,0 1-1 0 0,1 1 1 0 0,-1-1 0 0 0,1 1 0 0 0,-3 3 80 0 0,12-7 29 0 0,0 1 1 0 0,0 0 0 0 0,1 0 0 0 0,-1 0 0 0 0,0 0-1 0 0,1-1 1 0 0,-1 1 0 0 0,1 0 0 0 0,0-1 0 0 0,0 1-1 0 0,-1 0 1 0 0,1-1 0 0 0,0 1 0 0 0,0-1 0 0 0,1 1-1 0 0,-1-1 1 0 0,0 1 0 0 0,0-1 0 0 0,1 0-1 0 0,-1 0 1 0 0,1 0 0 0 0,-1 0 0 0 0,1 0 0 0 0,-1 0-1 0 0,1 0 1 0 0,0 0 0 0 0,-1 0 0 0 0,1-1 0 0 0,0 1-1 0 0,0-1 1 0 0,-1 1 0 0 0,1-1 0 0 0,0 0 0 0 0,0 0-1 0 0,1 0-29 0 0,5 4 144 0 0,6 3 202 0 0,-8-5-202 0 0,0 0 0 0 0,0 0 0 0 0,0 1 1 0 0,0-1-1 0 0,0 2 0 0 0,-1-1 0 0 0,1 0 0 0 0,-1 1 1 0 0,0 0-1 0 0,0 0 0 0 0,0 1 0 0 0,-1-1 0 0 0,1 1 1 0 0,-1 0-1 0 0,0 0 0 0 0,-1 1 0 0 0,1-1 0 0 0,-1 1 1 0 0,0 0-1 0 0,-1 0 0 0 0,2 5-144 0 0,-5-8 17 0 0,-1 0 0 0 0,1-1-1 0 0,-1 1 1 0 0,0 0 0 0 0,0 0 0 0 0,0-1 0 0 0,-1 1-1 0 0,1-1 1 0 0,-1 0 0 0 0,1 0 0 0 0,-1 0 0 0 0,0 0 0 0 0,0 0-1 0 0,0 0 1 0 0,0-1 0 0 0,0 0 0 0 0,0 1 0 0 0,0-1-1 0 0,0 0 1 0 0,-1 0 0 0 0,1-1 0 0 0,0 1 0 0 0,-1-1 0 0 0,1 0-1 0 0,0 1 1 0 0,-1-2 0 0 0,1 1 0 0 0,-3-1-17 0 0,-33-2-3379 0 0,30-2-1824 0 0,5-7-4359 0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4.598"/>
    </inkml:context>
    <inkml:brush xml:id="br0">
      <inkml:brushProperty name="width" value="0.05" units="cm"/>
      <inkml:brushProperty name="height" value="0.05" units="cm"/>
      <inkml:brushProperty name="color" value="#0000FF"/>
    </inkml:brush>
  </inkml:definitions>
  <inkml:trace contextRef="#ctx0" brushRef="#br0">18 44 10617 0 0,'0'0'3302'0'0,"0"0"-2606"0"0,0 0-262 0 0,0 0 61 0 0,0 0-128 0 0,0 0-144 0 0,0 0-115 0 0,5 4 64 0 0,-4-3-172 0 0,1 0 1 0 0,0 0-1 0 0,-1 0 0 0 0,1 0 1 0 0,0-1-1 0 0,-1 1 0 0 0,1 0 0 0 0,0-1 1 0 0,0 1-1 0 0,-1-1 0 0 0,1 0 1 0 0,0 0-1 0 0,0 0 0 0 0,0 1 0 0 0,-1-2 1 0 0,1 1-1 0 0,0 0 0 0 0,0 0 0 0 0,0-1 1 0 0,-1 1-1 0 0,1-1 0 0 0,0 1 1 0 0,0-1-1 0 0,-1 0 0 0 0,1 1 0 0 0,0-1 1 0 0,-1 0-1 0 0,1 0 0 0 0,-1 0 1 0 0,1-1-1 0 0,-1 1 0 0 0,0 0 0 0 0,0 0 1 0 0,1-1-1 0 0,-1 1 0 0 0,0-1 1 0 0,0 1-1 0 0,0-1 0 0 0,0 1 0 0 0,-1-1 1 0 0,1 0-1 0 0,0 1 0 0 0,-1-1 0 0 0,1 0 1 0 0,-1 0-1 0 0,1 1 0 0 0,-1-1 1 0 0,0 0-1 0 0,0 0 0 0 0,0-2 0 0 0,-1 3-19 0 0,0 0-1 0 0,0 0 1 0 0,-1 0 0 0 0,1 0-1 0 0,0 0 1 0 0,-1 1-1 0 0,1-1 1 0 0,-1 0 0 0 0,1 0-1 0 0,-1 1 1 0 0,1-1-1 0 0,-1 1 1 0 0,1 0-1 0 0,-1-1 1 0 0,0 1 0 0 0,1 0-1 0 0,-1 0 1 0 0,1 0-1 0 0,-1 0 1 0 0,0 0 0 0 0,1 0-1 0 0,-1 1 1 0 0,1-1-1 0 0,-1 0 1 0 0,0 1 0 0 0,1-1-1 0 0,-1 1 1 0 0,1 0-1 0 0,-1-1 1 0 0,1 1 0 0 0,0 0-1 0 0,-1 0 1 0 0,1 0-1 0 0,0 0 1 0 0,0 0 0 0 0,-1 0-1 0 0,1 0 1 0 0,0 1-1 0 0,0-1 1 0 0,0 0 0 0 0,1 1-1 0 0,-1-1 1 0 0,0 0-1 0 0,0 1 1 0 0,1-1 0 0 0,-1 1-1 0 0,0 0 20 0 0,-1-1 15 0 0,0 1 0 0 0,0-1 0 0 0,0 1 0 0 0,1 0 0 0 0,-1 0 0 0 0,0-1-1 0 0,0 1 1 0 0,1 0 0 0 0,0 1 0 0 0,-1-1 0 0 0,1 0 0 0 0,0 0 0 0 0,0 1 0 0 0,0-1 0 0 0,0 0 0 0 0,0 1 0 0 0,1-1 0 0 0,-1 1-1 0 0,1-1 1 0 0,-1 1 0 0 0,1-1 0 0 0,0 1 0 0 0,0-1 0 0 0,0 1 0 0 0,1 0 0 0 0,-1-1 0 0 0,0 1 0 0 0,1-1 0 0 0,0 0-1 0 0,0 1 1 0 0,0-1 0 0 0,0 1 0 0 0,0-1 0 0 0,0 0 0 0 0,0 0 0 0 0,1 0 0 0 0,-1 0 0 0 0,1 0 0 0 0,-1 0 0 0 0,1 0 0 0 0,0 0-1 0 0,0 0 1 0 0,0-1 0 0 0,0 1 0 0 0,0-1 0 0 0,0 1 0 0 0,0-1 0 0 0,1 0 0 0 0,-1 0 0 0 0,0 0 0 0 0,1 0 0 0 0,-1-1-1 0 0,1 1 1 0 0,-1 0 0 0 0,1-1 0 0 0,-1 0 0 0 0,1 0 0 0 0,-1 1 0 0 0,1-1 0 0 0,2-1-15 0 0,-1 1-541 0 0,8 0-1501 0 0,-2-2-2059 0 0,9-6-3842 0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5.722"/>
    </inkml:context>
    <inkml:brush xml:id="br0">
      <inkml:brushProperty name="width" value="0.05" units="cm"/>
      <inkml:brushProperty name="height" value="0.05" units="cm"/>
      <inkml:brushProperty name="color" value="#0000FF"/>
    </inkml:brush>
  </inkml:definitions>
  <inkml:trace contextRef="#ctx0" brushRef="#br0">69 0 11145 0 0,'4'10'3771'0'0,"7"17"-3302"0"0,-1 0-1 0 0,-1 1 1 0 0,-1 0-1 0 0,-2 0 1 0 0,-1 1 0 0 0,-1 0-1 0 0,-2 0-468 0 0,-2-29-42 0 0,-1 0 0 0 0,1 0 0 0 0,0 0 0 0 0,-1 0 0 0 0,1 0 0 0 0,-1 0 0 0 0,1 0 0 0 0,0 0 0 0 0,-1 0 0 0 0,1 1 0 0 0,0-1 0 0 0,-1 0 0 0 0,1 0 0 0 0,0 0 0 0 0,-1 1 0 0 0,1-1 0 0 0,0 0-1 0 0,-1 0 1 0 0,1 1 0 0 0,0-1 0 0 0,0 0 0 0 0,-1 1 0 0 0,1-1 0 0 0,0 0 0 0 0,0 1 0 0 0,-1-1 0 0 0,1 0 0 0 0,0 1 0 0 0,0-1 0 0 0,0 1 42 0 0,-13-24-848 0 0,12 21 834 0 0,1-1 1 0 0,-1 1-1 0 0,1 0 1 0 0,-1 0-1 0 0,0 0 0 0 0,0 0 1 0 0,0 0-1 0 0,0 0 1 0 0,0 0-1 0 0,-1 0 1 0 0,1 0-1 0 0,-1 0 1 0 0,1 0-1 0 0,-1 1 0 0 0,1-1 1 0 0,-1 1-1 0 0,0-1 1 0 0,0 1-1 0 0,0 0 1 0 0,0 0-1 0 0,0 0 0 0 0,0 0 1 0 0,0 0-1 0 0,0 0 1 0 0,0 0-1 0 0,-1 1 1 0 0,1-1-1 0 0,0 1 1 0 0,0-1-1 0 0,-1 1 0 0 0,1 0 1 0 0,0 0-1 0 0,-1 0 1 0 0,1 0-1 0 0,0 1 1 0 0,0-1-1 0 0,-1 1 1 0 0,1-1-1 0 0,0 1 0 0 0,0 0 1 0 0,0 0-1 0 0,-1 0 1 0 0,1 0-1 0 0,0 0 1 0 0,1 0-1 0 0,-1 0 0 0 0,0 1 1 0 0,0-1-1 0 0,0 1 1 0 0,1-1-1 0 0,-1 1 1 0 0,1 0-1 0 0,-1 0 1 0 0,1 0-1 0 0,0-1 0 0 0,0 1 1 0 0,-1 0-1 0 0,2 1 1 0 0,-1-1-1 0 0,0 0 1 0 0,0 0-1 0 0,0 1 14 0 0,1-1 116 0 0,-1 1 0 0 0,1 0 0 0 0,0 0 0 0 0,0-1 0 0 0,0 1 1 0 0,0 0-1 0 0,0 0 0 0 0,1-1 0 0 0,-1 1 0 0 0,1 0 0 0 0,-1-1 0 0 0,1 1 0 0 0,0 0 0 0 0,0-1 0 0 0,1 1 0 0 0,-1-1 0 0 0,0 0 0 0 0,1 1 0 0 0,-1-1 1 0 0,1 0-1 0 0,0 0 0 0 0,0 0 0 0 0,0 0 0 0 0,0 0 0 0 0,0 0 0 0 0,0-1 0 0 0,0 1 0 0 0,1-1 0 0 0,-1 1 0 0 0,1-1 0 0 0,-1 0 0 0 0,1 0 1 0 0,-1 0-1 0 0,1 0 0 0 0,-1-1 0 0 0,1 1 0 0 0,0-1 0 0 0,0 1 0 0 0,-1-1 0 0 0,1 0 0 0 0,1 0-116 0 0,62-1-712 0 0,-12-18-6079 0 0,-39 6-851 0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7.609"/>
    </inkml:context>
    <inkml:brush xml:id="br0">
      <inkml:brushProperty name="width" value="0.05" units="cm"/>
      <inkml:brushProperty name="height" value="0.05" units="cm"/>
      <inkml:brushProperty name="color" value="#0000FF"/>
    </inkml:brush>
  </inkml:definitions>
  <inkml:trace contextRef="#ctx0" brushRef="#br0">16 0 15485 0 0,'0'0'2029'0'0,"0"0"-1893"0"0,0 0-136 0 0,4 44 300 0 0,-6-30 20 0 0,-1-4 0 0 0,-1 2-84 0 0,0-4-104 0 0,1-2-56 0 0,2 0-4 0 0,-2-2-72 0 0,3-4-172 0 0,0 2-356 0 0,0-2-252 0 0,0-2-4 0 0,3-2-121 0 0,-2 0-3303 0 0,3-14-6293 0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7.766"/>
    </inkml:context>
    <inkml:brush xml:id="br0">
      <inkml:brushProperty name="width" value="0.05" units="cm"/>
      <inkml:brushProperty name="height" value="0.05" units="cm"/>
      <inkml:brushProperty name="color" value="#0000FF"/>
    </inkml:brush>
  </inkml:definitions>
  <inkml:trace contextRef="#ctx0" brushRef="#br0">1 1 15057 0 0,'0'0'3769'0'0,"0"0"-3769"0"0,0 0-704 0 0,0 0 208 0 0,0 0 496 0 0,0 0 112 0 0,0 0-52 0 0,0 0-60 0 0,0 0-744 0 0,0 0-649 0 0,9 12-667 0 0,-6-8-2488 0 0,-2-2-2117 0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8.015"/>
    </inkml:context>
    <inkml:brush xml:id="br0">
      <inkml:brushProperty name="width" value="0.05" units="cm"/>
      <inkml:brushProperty name="height" value="0.05" units="cm"/>
      <inkml:brushProperty name="color" value="#0000FF"/>
    </inkml:brush>
  </inkml:definitions>
  <inkml:trace contextRef="#ctx0" brushRef="#br0">93 0 4864 0 0,'0'0'7374'0'0,"0"0"-6921"0"0,0 0-961 0 0,-6 4 509 0 0,3-3 34 0 0,0 1 0 0 0,0-1 0 0 0,0 1 0 0 0,0-1 0 0 0,1 1 1 0 0,-1 0-1 0 0,0 0 0 0 0,1 0 0 0 0,-1 1 0 0 0,1-1 0 0 0,0 0 0 0 0,0 1 0 0 0,0 0 0 0 0,0-1 1 0 0,0 1-1 0 0,1 0 0 0 0,-1 0 0 0 0,1 0 0 0 0,0 0 0 0 0,0 0 0 0 0,0 0 0 0 0,0 0 1 0 0,0 1-1 0 0,1-1 0 0 0,-1 0 0 0 0,1 0 0 0 0,0 1 0 0 0,0-1 0 0 0,0 0 0 0 0,0 1 1 0 0,1-1-1 0 0,0 0 0 0 0,-1 0 0 0 0,1 1 0 0 0,0-1 0 0 0,0 0 0 0 0,2 2-35 0 0,42 33 2331 0 0,21 36 331 0 0,-68-71-2689 0 0,1-1-1 0 0,-1 1 0 0 0,0-1 1 0 0,0 0-1 0 0,0 0 0 0 0,0 1 1 0 0,0-1-1 0 0,-1-1 1 0 0,1 1-1 0 0,0 0 0 0 0,-1 0 1 0 0,0-1-1 0 0,1 0 0 0 0,-1 1 1 0 0,0-1-1 0 0,0 0 0 0 0,0 0 1 0 0,0-1-1 0 0,0 1 0 0 0,0-1 1 0 0,0 1-1 0 0,0-1 0 0 0,0 0 1 0 0,0 0-1 0 0,0 0 0 0 0,0 0 1 0 0,0-1-1 0 0,0 1 1 0 0,1-1-1 0 0,-1 0 0 0 0,0 0 1 0 0,-3-1 27 0 0,-26-7-1780 0 0,11-5-4595 0 0,8 0-2758 0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6.331"/>
    </inkml:context>
    <inkml:brush xml:id="br0">
      <inkml:brushProperty name="width" value="0.05" units="cm"/>
      <inkml:brushProperty name="height" value="0.05" units="cm"/>
      <inkml:brushProperty name="color" value="#0000FF"/>
    </inkml:brush>
  </inkml:definitions>
  <inkml:trace contextRef="#ctx0" brushRef="#br0">203 20 9201 0 0,'0'0'6114'0'0,"0"0"-4585"0"0,0 0-1697 0 0,-7-5-54 0 0,4 4 249 0 0,0-1-1 0 0,1 0 1 0 0,-1 1-1 0 0,0-1 1 0 0,0 1-1 0 0,0 0 1 0 0,-1 0-1 0 0,1 0 1 0 0,0 0-1 0 0,0 1 1 0 0,-1-1-1 0 0,1 1 1 0 0,0 0-1 0 0,0 0 1 0 0,-1 0-1 0 0,1 0 1 0 0,0 1-1 0 0,0-1 1 0 0,-1 1-1 0 0,1 0 1 0 0,0 0-1 0 0,0 0 1 0 0,0 0-1 0 0,0 0 1 0 0,0 1 0 0 0,0 0-1 0 0,0-1 1 0 0,1 1-1 0 0,-1 0 1 0 0,0 1-27 0 0,-5 2 55 0 0,0 0 1 0 0,1 1-1 0 0,0 1 1 0 0,0-1-1 0 0,0 1 1 0 0,1 0-1 0 0,0 0 1 0 0,0 1-1 0 0,1 0 1 0 0,0 0-1 0 0,0 0 1 0 0,1 1-1 0 0,0-1 1 0 0,1 1-1 0 0,0 0 1 0 0,0 0-1 0 0,0 0 1 0 0,2 1-1 0 0,-1 1-55 0 0,6-5 17 0 0,0-1 0 0 0,0 0-1 0 0,0 0 1 0 0,1 0-1 0 0,0 0 1 0 0,0-1-1 0 0,0 0 1 0 0,1 0 0 0 0,-1 0-1 0 0,1-1 1 0 0,0 0-1 0 0,0 0 1 0 0,0 0-1 0 0,0-1 1 0 0,1 0 0 0 0,-1 0-1 0 0,1-1 1 0 0,-1 1-1 0 0,1-1 1 0 0,-1-1 0 0 0,1 1-1 0 0,0-1 1 0 0,5-1-17 0 0,42 3-3347 0 0,-19-6-3817 0 0,-18 1 1057 0 0</inkml:trace>
  <inkml:trace contextRef="#ctx0" brushRef="#br0" timeOffset="423.1">350 215 312 0 0,'0'0'2307'0'0,"0"0"1863"0"0,0 0-83 0 0,0 0-2240 0 0,0 0-925 0 0,0 0-317 0 0,0 0-267 0 0,0 0-129 0 0,0 0-43 0 0,43-5 1603 0 0,-42 3-1794 0 0,0-1 1 0 0,-1 1 0 0 0,1 0 0 0 0,-1-1 0 0 0,1 1-1 0 0,-1 0 1 0 0,0-1 0 0 0,0 1 0 0 0,0-1-1 0 0,0 1 1 0 0,0-1 0 0 0,0 1 0 0 0,-1 0 0 0 0,1-1-1 0 0,-1 1 1 0 0,0 0 0 0 0,0-1 0 0 0,1 1 0 0 0,-2 0-1 0 0,1 0 1 0 0,0 0 0 0 0,0 0 0 0 0,-1 0 0 0 0,1 0-1 0 0,-1 0 1 0 0,1 0 0 0 0,-1 0 0 0 0,0 1 0 0 0,0-1-1 0 0,0 1 1 0 0,0 0 0 0 0,0-1 0 0 0,0 1 0 0 0,0 0-1 0 0,0 0 1 0 0,-1 0 0 0 0,1 0 0 0 0,0 1 0 0 0,-1-1-1 0 0,1 0 1 0 0,0 1 0 0 0,-1 0 0 0 0,1 0-1 0 0,-1-1 1 0 0,1 1 0 0 0,0 1 0 0 0,-1-1 0 0 0,1 0-1 0 0,-1 1 1 0 0,1-1 0 0 0,0 1 0 0 0,-1 0 0 0 0,1-1-1 0 0,0 1 1 0 0,0 0 0 0 0,0 1 0 0 0,-1-1 0 0 0,1 0-1 0 0,0 1 25 0 0,1-2 28 0 0,-1 1 1 0 0,1 0-1 0 0,-1-1 0 0 0,1 1 0 0 0,-1 0 0 0 0,1 0 0 0 0,0 0 0 0 0,-1 1 0 0 0,1-1 0 0 0,0 0 0 0 0,0 0 0 0 0,0 1 0 0 0,0-1 0 0 0,0 0 0 0 0,0 1 0 0 0,0-1 0 0 0,0 1 0 0 0,0-1 0 0 0,1 1 1 0 0,-1 0-1 0 0,1-1 0 0 0,-1 1 0 0 0,1 0 0 0 0,0-1 0 0 0,0 1 0 0 0,0 0 0 0 0,-1-1 0 0 0,2 1 0 0 0,-1 0 0 0 0,0 0 0 0 0,0-1 0 0 0,0 1 0 0 0,1 0 0 0 0,-1-1 0 0 0,1 1 0 0 0,-1 0 1 0 0,1-1-1 0 0,0 1 0 0 0,0-1 0 0 0,0 1 0 0 0,0-1 0 0 0,0 0 0 0 0,0 1 0 0 0,0-1 0 0 0,0 0 0 0 0,0 1 0 0 0,0-1 0 0 0,1 0 0 0 0,-1 0 0 0 0,1 0 0 0 0,-1 0 0 0 0,1-1 0 0 0,-1 1 0 0 0,1 0 1 0 0,-1 0-1 0 0,1-1 0 0 0,0 1 0 0 0,-1-1 0 0 0,1 0 0 0 0,0 1 0 0 0,-1-1 0 0 0,1 0-28 0 0,29-21-579 0 0,-30 20 557 0 0,-1 0 1 0 0,1 0-1 0 0,0 0 1 0 0,-1 0 0 0 0,1 0-1 0 0,0 0 1 0 0,0 0-1 0 0,0 0 1 0 0,0 0-1 0 0,0 1 1 0 0,0-1 0 0 0,0 0-1 0 0,0 1 1 0 0,0-1-1 0 0,0 0 1 0 0,0 1-1 0 0,1-1 1 0 0,-1 1 0 0 0,0 0-1 0 0,0-1 1 0 0,1 1-1 0 0,-1 0 1 0 0,0 0-1 0 0,0 0 1 0 0,1 0-1 0 0,-1 0 1 0 0,0 0 0 0 0,0 0-1 0 0,1 0 1 0 0,-1 0-1 0 0,0 1 1 0 0,0-1-1 0 0,1 1 1 0 0,-1-1 0 0 0,0 1-1 0 0,0-1 1 0 0,0 1-1 0 0,0-1 1 0 0,0 1-1 0 0,0 0 1 0 0,0 0 0 0 0,0 0-1 0 0,1 0 22 0 0,3 4 22 0 0,0 0-1 0 0,0 1 1 0 0,0-1 0 0 0,-1 1-1 0 0,0 0 1 0 0,0 0 0 0 0,-1 1-1 0 0,0-1 1 0 0,0 1-1 0 0,0-1 1 0 0,0 1 0 0 0,-1 0-1 0 0,-1 0 1 0 0,1 0 0 0 0,-1 1-1 0 0,0-1 1 0 0,-1 0-1 0 0,1 4-21 0 0,0-15-2224 0 0,1-3-2702 0 0,1-4-3147 0 0</inkml:trace>
  <inkml:trace contextRef="#ctx0" brushRef="#br0" timeOffset="671.44">561 214 6157 0 0,'0'0'7302'0'0,"0"0"-5355"0"0,4 7-1574 0 0,-2-4-419 0 0,-1-1 126 0 0,1 1 1 0 0,-1-1-1 0 0,1 0 1 0 0,-1 0-1 0 0,0 1 1 0 0,0-1-1 0 0,0 1 0 0 0,0-1 1 0 0,0 1-1 0 0,-1-1 1 0 0,1 1-1 0 0,-1-1 0 0 0,1 1 1 0 0,-1 0-1 0 0,0-1 1 0 0,0 1-1 0 0,0 0 1 0 0,-1-1-1 0 0,1 1 0 0 0,0-1 1 0 0,-1 1-1 0 0,0-1 1 0 0,0 1-1 0 0,0-1 1 0 0,0 1-1 0 0,0-1 0 0 0,0 1 1 0 0,0-1-1 0 0,-1 0 1 0 0,0 0-81 0 0,52-74 524 0 0,-30 49-1014 0 0,5-6-1076 0 0,-9 8-5636 0 0,-10 12 630 0 0</inkml:trace>
  <inkml:trace contextRef="#ctx0" brushRef="#br0" timeOffset="1011.77">856 14 10033 0 0,'3'8'4710'0'0,"10"205"-329"0"0,-13-213-4633 0 0,-16-21-889 0 0,-43-26-308 0 0,57 47 1475 0 0,1 0 0 0 0,-1 0 0 0 0,0 0-1 0 0,1 0 1 0 0,-1 0 0 0 0,0 0 0 0 0,1 0 0 0 0,-1 1 0 0 0,1-1 0 0 0,-1 1 0 0 0,1-1 0 0 0,-1 1 0 0 0,1 0 0 0 0,-1-1 0 0 0,1 1 0 0 0,0 0 0 0 0,-1 0 0 0 0,1 0 0 0 0,0 0-1 0 0,0 0 1 0 0,0 0 0 0 0,-1 0 0 0 0,1 1 0 0 0,1-1 0 0 0,-1 0 0 0 0,0 1 0 0 0,0-1 0 0 0,0 1 0 0 0,1-1 0 0 0,-1 0 0 0 0,0 1 0 0 0,1 0 0 0 0,0-1 0 0 0,-1 1 0 0 0,1-1 0 0 0,0 1-1 0 0,0-1 1 0 0,0 1 0 0 0,0 0 0 0 0,0-1 0 0 0,0 1 0 0 0,0-1 0 0 0,0 1 0 0 0,1 0 0 0 0,-1 0-26 0 0,4 4 74 0 0,-1 1 1 0 0,1-1-1 0 0,0 0 1 0 0,0-1-1 0 0,1 1 0 0 0,0-1 1 0 0,0 0-1 0 0,0 0 1 0 0,0-1-1 0 0,1 1 0 0 0,0-1 1 0 0,0 0-1 0 0,0-1 1 0 0,0 1-1 0 0,1-1 0 0 0,-1 0 1 0 0,1-1-1 0 0,0 0 1 0 0,-1 0-1 0 0,1 0 0 0 0,0-1 1 0 0,0 0-1 0 0,0 0 1 0 0,1-1-1 0 0,-1 0 0 0 0,0 0 1 0 0,1-1-75 0 0,28 0-1648 0 0,-15-8-3697 0 0,-14 3-1491 0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5.037"/>
    </inkml:context>
    <inkml:brush xml:id="br0">
      <inkml:brushProperty name="width" value="0.05" units="cm"/>
      <inkml:brushProperty name="height" value="0.05" units="cm"/>
      <inkml:brushProperty name="color" value="#0000FF"/>
    </inkml:brush>
  </inkml:definitions>
  <inkml:trace contextRef="#ctx0" brushRef="#br0">101 1 2508 0 0,'0'0'8965'0'0,"0"0"-7437"0"0,-7 1-1642 0 0,3-1 179 0 0,0 1 0 0 0,0 0 0 0 0,1 1 0 0 0,-1-1 0 0 0,0 0 1 0 0,1 1-1 0 0,-1 0 0 0 0,1 0 0 0 0,0 0 0 0 0,0 0 1 0 0,-1 1-1 0 0,1-1 0 0 0,1 1 0 0 0,-1 0 0 0 0,0 0 1 0 0,1 0-1 0 0,-1 0 0 0 0,1 0 0 0 0,0 0 0 0 0,0 1 1 0 0,0-1-1 0 0,1 1 0 0 0,-1-1 0 0 0,1 1 0 0 0,0 0 0 0 0,0 0 1 0 0,0-1-66 0 0,-1 0 40 0 0,0-1 1 0 0,0 0-1 0 0,1 1 0 0 0,-1-1 1 0 0,0 1-1 0 0,1 0 1 0 0,0-1-1 0 0,0 1 1 0 0,0 0-1 0 0,0 0 1 0 0,0 0-1 0 0,0 0 0 0 0,1 0 1 0 0,-1 0-1 0 0,1 0 1 0 0,0 0-1 0 0,0 0 1 0 0,0 0-1 0 0,0 0 0 0 0,1 0 1 0 0,-1 0-1 0 0,1-1 1 0 0,0 1-1 0 0,0 0 1 0 0,0 0-1 0 0,0 0 1 0 0,0 0-1 0 0,0-1 0 0 0,1 1 1 0 0,-1-1-1 0 0,1 1 1 0 0,0-1-1 0 0,0 1 1 0 0,0-1-1 0 0,0 0 1 0 0,0 0-1 0 0,1 0 0 0 0,-1 0 1 0 0,0 0-1 0 0,1-1 1 0 0,0 1-1 0 0,-1-1 1 0 0,1 0-1 0 0,0 0 0 0 0,0 1 1 0 0,-1-2-1 0 0,1 1 1 0 0,0 0-1 0 0,0-1 1 0 0,0 1-1 0 0,0-1 1 0 0,0 0-1 0 0,0 0 0 0 0,0 0 1 0 0,3-1-41 0 0,60-53-1644 0 0,-29 88 1450 0 0,-33-28 246 0 0,-4-3 40 0 0,1 1 1 0 0,0-1-1 0 0,0 0 1 0 0,0-1-1 0 0,1 1 0 0 0,-1 0 1 0 0,1 0-1 0 0,-1 0 1 0 0,1-1-1 0 0,0 1 0 0 0,0-1 1 0 0,0 0-1 0 0,0 1 1 0 0,1-1-1 0 0,-1 0 0 0 0,1 0 1 0 0,-1 0-1 0 0,1-1 1 0 0,0 1-1 0 0,-1-1 1 0 0,1 1-1 0 0,0-1 0 0 0,0 0 1 0 0,0 0-1 0 0,0 0 1 0 0,0 0-1 0 0,0-1 0 0 0,1 1 1 0 0,-1-1-1 0 0,0 0 1 0 0,0 0-1 0 0,0 0 1 0 0,0 0-1 0 0,1-1 0 0 0,-1 1 1 0 0,0-1-1 0 0,0 0 1 0 0,0 0-1 0 0,2-1-92 0 0,-3 0-58 0 0,0-1 0 0 0,-1 0 0 0 0,1 0 0 0 0,-1 0 0 0 0,1 0 0 0 0,-1 0 0 0 0,0-1-1 0 0,0 1 1 0 0,-1 0 0 0 0,1-1 0 0 0,-1 1 0 0 0,1 0 0 0 0,-1-1 0 0 0,0 1 0 0 0,0 0 0 0 0,-1-1 0 0 0,1 1 0 0 0,-1 0 0 0 0,1-1 0 0 0,-1 1-1 0 0,0 0 1 0 0,-1 0 0 0 0,1 0 0 0 0,0 0 0 0 0,-1 0 0 0 0,0 0 0 0 0,1 0 0 0 0,-1 0 0 0 0,0 0 0 0 0,-1 1 0 0 0,1-1 0 0 0,0 1 0 0 0,-1 0-1 0 0,1 0 1 0 0,-1-1 0 0 0,0 2 0 0 0,0-1 0 0 0,0 0 0 0 0,0 1 0 0 0,0-1 58 0 0,-51-9-4229 0 0,45 14 859 0 0,1-2-2577 0 0</inkml:trace>
  <inkml:trace contextRef="#ctx0" brushRef="#br0" timeOffset="327.96">379 118 7141 0 0,'0'0'6158'0'0,"4"6"-4539"0"0,-1-2-1469 0 0,0 0 1 0 0,0 0-1 0 0,-1 0 1 0 0,1 1-1 0 0,-1-1 0 0 0,0 1 1 0 0,0 0-1 0 0,-1 0 1 0 0,1-1-1 0 0,-1 1 0 0 0,0 0 1 0 0,-1 0-1 0 0,1 0 1 0 0,-1 0-1 0 0,0 0 0 0 0,0 0 1 0 0,-1 0-1 0 0,1 0 1 0 0,-1 2-151 0 0,14-53-5897 0 0,24 15 5409 0 0,-35 30 625 0 0,0 0 0 0 0,0 0 0 0 0,0 1-1 0 0,0-1 1 0 0,1 0 0 0 0,-1 1 0 0 0,0 0 0 0 0,0-1-1 0 0,1 1 1 0 0,-1 0 0 0 0,0 0 0 0 0,0 1 0 0 0,1-1-1 0 0,-1 0 1 0 0,0 1 0 0 0,0-1 0 0 0,1 1 0 0 0,-1 0-1 0 0,0-1 1 0 0,0 1 0 0 0,0 0 0 0 0,0 1 0 0 0,0-1 0 0 0,0 0-1 0 0,0 0 1 0 0,-1 1 0 0 0,1-1 0 0 0,0 1 0 0 0,-1 0-1 0 0,1-1 1 0 0,-1 1 0 0 0,0 0 0 0 0,1 0 0 0 0,-1 0-1 0 0,0 0 1 0 0,0 0 0 0 0,0 0 0 0 0,0 0 0 0 0,-1 0-1 0 0,1 0 1 0 0,-1 1 0 0 0,1-1 0 0 0,-1 0 0 0 0,0 0-1 0 0,1 1 1 0 0,-1-1-137 0 0,-6 42 259 0 0,-5-28-3289 0 0,10-16 915 0 0,2-1-2089 0 0,0-7-2046 0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3.351"/>
    </inkml:context>
    <inkml:brush xml:id="br0">
      <inkml:brushProperty name="width" value="0.05" units="cm"/>
      <inkml:brushProperty name="height" value="0.05" units="cm"/>
      <inkml:brushProperty name="color" value="#0000FF"/>
    </inkml:brush>
  </inkml:definitions>
  <inkml:trace contextRef="#ctx0" brushRef="#br0">52 1 8009 0 0,'0'0'6276'0'0,"0"0"-4802"0"0,0 0-1914 0 0,2 9 385 0 0,26 265 3034 0 0,-28-273-3273 0 0,-1 13-366 0 0,3-8-7041 0 0,1-6 1673 0 0</inkml:trace>
  <inkml:trace contextRef="#ctx0" brushRef="#br0" timeOffset="249.06">157 158 13373 0 0,'0'0'3637'0'0,"0"0"-3637"0"0,0 0-1597 0 0,0 0 913 0 0,0 0 684 0 0,-46 8 292 0 0,25-6-292 0 0,-1 1-28 0 0,-4-1-956 0 0,2-2-1792 0 0,7 0-3749 0 0</inkml:trace>
  <inkml:trace contextRef="#ctx0" brushRef="#br0" timeOffset="625.31">164 18 5977 0 0,'0'0'8131'0'0,"6"8"-6234"0"0,0 0-1753 0 0,-1 0-1 0 0,1 0 1 0 0,-2 1 0 0 0,1-1-1 0 0,-1 1 1 0 0,0 0-1 0 0,-1 1 1 0 0,0-1-1 0 0,0 0 1 0 0,-1 1-1 0 0,-1 0 1 0 0,2 8-144 0 0,-18 78-660 0 0,19-104-4457 0 0,3-6-411 0 0,1 0 3807 0 0,-7 13 1953 0 0,0-1 1 0 0,1 1-1 0 0,-1-1 0 0 0,0 1 0 0 0,0-1 0 0 0,1 1 0 0 0,-1 0 0 0 0,1-1 1 0 0,-1 1-1 0 0,1 0 0 0 0,-1 0 0 0 0,1 0 0 0 0,0 0 0 0 0,0 1 0 0 0,-1-1 1 0 0,1 0-1 0 0,0 1 0 0 0,0-1 0 0 0,0 1 0 0 0,0 0 0 0 0,0-1 1 0 0,-1 1-1 0 0,1 0 0 0 0,0 0 0 0 0,0 0 0 0 0,0 0 0 0 0,0 1 0 0 0,0-1 1 0 0,0 0-1 0 0,0 1 0 0 0,-1 0 0 0 0,1-1 0 0 0,0 1 0 0 0,0 0 0 0 0,-1 0 1 0 0,1 0-1 0 0,0 0 0 0 0,0 1-232 0 0,108 98 4697 0 0,-112-101-4737 0 0,1 0-1 0 0,-1 0 1 0 0,0-1-1 0 0,1 1 1 0 0,-1 0-1 0 0,1-1 1 0 0,0 1 0 0 0,-1-1-1 0 0,1 0 1 0 0,0 1-1 0 0,0-1 1 0 0,0 0-1 0 0,0 0 1 0 0,0 1 0 0 0,0-1-1 0 0,1 0 1 0 0,-1 0-1 0 0,1 0 1 0 0,-1 0-1 0 0,1 0 1 0 0,0 0 0 0 0,-1 0-1 0 0,1 0 1 0 0,0 0-1 0 0,1 0 1 0 0,-1 0-1 0 0,0 0 1 0 0,0 0 0 0 0,1 0-1 0 0,-1 0 1 0 0,1 0-1 0 0,0 0 1 0 0,0 0-1 0 0,-1 0 1 0 0,1 0 0 0 0,0 1-1 0 0,1-1 1 0 0,-1 0-1 0 0,0 1 1 0 0,0-1-1 0 0,1 1 1 0 0,-1-1 0 0 0,1 1-1 0 0,-1 0 1 0 0,1-1-1 0 0,0 1 1 0 0,-1 0-1 0 0,1 0 1 0 0,0 0 0 0 0,0 0-1 0 0,0 1 1 0 0,0-1-1 0 0,0 0 1 0 0,-1 1-1 0 0,1 0 1 0 0,0-1 0 0 0,0 1-1 0 0,1 0 1 0 0,-1 0-1 0 0,0 0 1 0 0,0 0-1 0 0,0 0 1 0 0,0 0 0 0 0,0 1-1 0 0,0-1 1 0 0,0 1-1 0 0,0-1 1 0 0,-1 1-1 0 0,2 0 41 0 0,-4 1 42 0 0,-1-1 0 0 0,1 0 0 0 0,0 1-1 0 0,0-1 1 0 0,-1 1 0 0 0,1-1 0 0 0,0 1-1 0 0,0-1 1 0 0,1 1 0 0 0,-1 0 0 0 0,0-1 0 0 0,0 1-1 0 0,1 0 1 0 0,-1 0 0 0 0,1 0 0 0 0,0-1-1 0 0,-1 1 1 0 0,1 0 0 0 0,0 0 0 0 0,0 0-1 0 0,0 0 1 0 0,0 0 0 0 0,1 0 0 0 0,-1-1-1 0 0,0 1 1 0 0,1 0 0 0 0,0 0 0 0 0,-1 0-1 0 0,1-1 1 0 0,0 1 0 0 0,0 0 0 0 0,0-1-1 0 0,0 1 1 0 0,0-1 0 0 0,0 1 0 0 0,0-1 0 0 0,0 1-1 0 0,1-1 1 0 0,-1 0 0 0 0,0 0 0 0 0,2 2-42 0 0,109 27 1202 0 0,-71-32-4035 0 0,-6-4-3975 0 0,-11-3-1761 0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0.935"/>
    </inkml:context>
    <inkml:brush xml:id="br0">
      <inkml:brushProperty name="width" value="0.05" units="cm"/>
      <inkml:brushProperty name="height" value="0.05" units="cm"/>
      <inkml:brushProperty name="color" value="#0000FF"/>
    </inkml:brush>
  </inkml:definitions>
  <inkml:trace contextRef="#ctx0" brushRef="#br0">62 0 16542 0 0,'0'0'1160'0'0,"15"36"-1160"0"0,-4-13 0 0 0,-6 2 284 0 0,3 3 24 0 0,-4-1 0 0 0,-2-3 12 0 0,-2 1-48 0 0,0-2-76 0 0,0-3-48 0 0,-2 0-56 0 0,2-4-92 0 0,-2-4-292 0 0,0-2-360 0 0,2-3-512 0 0,0-4-801 0 0,2-2-2283 0 0,6-5-3341 0 0</inkml:trace>
  <inkml:trace contextRef="#ctx0" brushRef="#br0" timeOffset="217.31">183 197 12765 0 0,'0'0'2420'0'0,"0"0"-2420"0"0,0 0-836 0 0,-52 5 836 0 0,28-5 164 0 0,-2 0-164 0 0,3-3-240 0 0,2 1-864 0 0,0-2-1320 0 0,5 0-2528 0 0</inkml:trace>
  <inkml:trace contextRef="#ctx0" brushRef="#br0" timeOffset="1505">234 74 5765 0 0,'5'6'7678'0'0,"0"2"-7434"0"0,0-1 0 0 0,-1 1 0 0 0,0 1 0 0 0,0-1 0 0 0,-1 0-1 0 0,0 1 1 0 0,0 0 0 0 0,-1-1 0 0 0,0 1 0 0 0,-1 0 0 0 0,0 0 0 0 0,0 0-1 0 0,-1 1 1 0 0,0-1 0 0 0,-1 0 0 0 0,0 0 0 0 0,-1 8-244 0 0,-21 31-1342 0 0,57-103-995 0 0,-29 54 2471 0 0,0 0 1 0 0,1 0 0 0 0,-1 0-1 0 0,0 1 1 0 0,0 0 0 0 0,0 0-1 0 0,0 0 1 0 0,1 0 0 0 0,-1 1 0 0 0,0 0-1 0 0,0 0 1 0 0,0 1 0 0 0,0-1-1 0 0,0 1 1 0 0,0 0 0 0 0,-1 0-1 0 0,1 1 1 0 0,-1-1 0 0 0,1 1-1 0 0,-1 0 1 0 0,0 0 0 0 0,0 1 0 0 0,0-1-1 0 0,0 1 1 0 0,-1 0 0 0 0,2 1-135 0 0,-4-3-22 0 0,0 0 0 0 0,1 0 0 0 0,-1-1 0 0 0,1 1 0 0 0,0-1 0 0 0,-1 1 1 0 0,1-1-1 0 0,0 1 0 0 0,0-1 0 0 0,0 0 0 0 0,0 0 0 0 0,0 0 0 0 0,0 0 1 0 0,0 0-1 0 0,0-1 0 0 0,0 1 0 0 0,1-1 0 0 0,-1 1 0 0 0,0-1 0 0 0,0 0 1 0 0,1 0-1 0 0,-1 0 0 0 0,0 0 0 0 0,0 0 0 0 0,1 0 0 0 0,-1 0 0 0 0,0-1 1 0 0,0 0-1 0 0,0 1 0 0 0,1-1 0 0 0,-1 0 0 0 0,0 0 0 0 0,0 0 0 0 0,0 0 1 0 0,0 0-1 0 0,0 0 0 0 0,-1-1 0 0 0,1 1 0 0 0,0-1 0 0 0,-1 1 0 0 0,1-1 1 0 0,-1 0-1 0 0,1 0 0 0 0,-1 1 0 0 0,0-1 0 0 0,0 0 0 0 0,1 0 0 0 0,-1 0 1 0 0,-1 0-1 0 0,1-1 0 0 0,0 1 0 0 0,-1 0 0 0 0,1 0 0 0 0,-1 0 0 0 0,1-1 1 0 0,-1 1-1 0 0,0 0 0 0 0,0 0 0 0 0,0-1 0 0 0,0 1 0 0 0,-1 0 0 0 0,1 0 1 0 0,0-1-1 0 0,-1 0 22 0 0,1 3-21 0 0,-1 1 1 0 0,1-1-1 0 0,0 1 1 0 0,0-1-1 0 0,-1 1 1 0 0,1-1-1 0 0,0 0 1 0 0,0 1-1 0 0,-1-1 1 0 0,1 0 0 0 0,0 1-1 0 0,-1-1 1 0 0,1 0-1 0 0,0 0 1 0 0,-1 1-1 0 0,1-1 1 0 0,-1 0-1 0 0,1 0 1 0 0,-1 1-1 0 0,1-1 1 0 0,0 0-1 0 0,-1 0 1 0 0,1 0-1 0 0,-1 0 1 0 0,1 0-1 0 0,-1 0 1 0 0,1 0-1 0 0,-1 0 1 0 0,1 0-1 0 0,-1 0 1 0 0,1 0 0 0 0,0 0-1 0 0,-1 0 1 0 0,1 0-1 0 0,-1 0 1 0 0,1 0-1 0 0,-1-1 1 0 0,1 1-1 0 0,-1 0 1 0 0,1 0-1 0 0,0 0 1 0 0,-1-1-1 0 0,1 1 1 0 0,0 0-1 0 0,-1-1 1 0 0,1 1-1 0 0,0 0 1 0 0,-1-1-1 0 0,1 1 21 0 0,-5 19 70 0 0,4-17-19 0 0,0-1-1 0 0,0 0 1 0 0,0 1-1 0 0,0-1 1 0 0,1 1-1 0 0,-1-1 1 0 0,0 1 0 0 0,1 0-1 0 0,-1-1 1 0 0,1 1-1 0 0,-1 0 1 0 0,1-1 0 0 0,0 1-1 0 0,0 0 1 0 0,0-1-1 0 0,0 1 1 0 0,0 0-1 0 0,0 0 1 0 0,0-1 0 0 0,0 1-1 0 0,1 0 1 0 0,-1-1-1 0 0,1 1 1 0 0,-1 0 0 0 0,1-1-1 0 0,0 1 1 0 0,-1-1-1 0 0,1 1 1 0 0,0-1-1 0 0,0 1 1 0 0,0-1 0 0 0,0 0-1 0 0,1 0 1 0 0,-1 1-1 0 0,0-1 1 0 0,0 0 0 0 0,1 0-1 0 0,-1 0 1 0 0,1 0-1 0 0,-1 0 1 0 0,1 0-1 0 0,-1-1 1 0 0,1 1 0 0 0,-1 0-1 0 0,1-1 1 0 0,0 0-1 0 0,-1 1 1 0 0,1-1-1 0 0,0 0 1 0 0,-1 1 0 0 0,1-1-1 0 0,0 0 1 0 0,0-1-1 0 0,-1 1 1 0 0,1 0-51 0 0,37 13-500 0 0,-13-11 2319 0 0,-26-96-2661 0 0,0 94 900 0 0,20 46-258 0 0,-18-42 195 0 0,-1-1-1 0 0,1 0 1 0 0,-1 0-1 0 0,1 0 1 0 0,0-1-1 0 0,1 1 1 0 0,-1 0-1 0 0,0-1 0 0 0,1 1 1 0 0,-1-1-1 0 0,1 0 1 0 0,0 0-1 0 0,0 0 1 0 0,-1 0-1 0 0,1 0 1 0 0,1-1-1 0 0,-1 1 1 0 0,0-1-1 0 0,0 0 1 0 0,0 0-1 0 0,1 0 1 0 0,-1 0-1 0 0,1-1 0 0 0,-1 1 1 0 0,0-1-1 0 0,1 0 1 0 0,-1 0-1 0 0,1 0 1 0 0,-1-1-1 0 0,1 1 1 0 0,-1-1-1 0 0,0 1 1 0 0,1-1-1 0 0,-1-1 1 0 0,0 1-1 0 0,0 0 0 0 0,1-1 1 0 0,-1 1-1 0 0,0-1 1 0 0,-1 0-1 0 0,1 0 1 0 0,0 0-1 0 0,0 0 1 0 0,-1-1-1 0 0,1 1 1 0 0,-1-1-1 0 0,0 1 1 0 0,0-1-1 0 0,1-2 6 0 0,20-238-2368 0 0,-9 422 4278 0 0,9-85-1533 0 0,-8-83-3668 0 0,4-13-3395 0 0,-5-6-1181 0 0</inkml:trace>
  <inkml:trace contextRef="#ctx0" brushRef="#br0" timeOffset="1751.4">921 211 6901 0 0,'0'0'10361'0'0,"0"0"-10361"0"0,0 0-1265 0 0,-51 4 1077 0 0,25-4 100 0 0,-1-2 88 0 0,-1-2-1792 0 0,6 0-4004 0 0,-9-5-2337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2:22.595"/>
    </inkml:context>
    <inkml:brush xml:id="br0">
      <inkml:brushProperty name="width" value="0.05" units="cm"/>
      <inkml:brushProperty name="height" value="0.05" units="cm"/>
      <inkml:brushProperty name="color" value="#0000FF"/>
    </inkml:brush>
  </inkml:definitions>
  <inkml:trace contextRef="#ctx0" brushRef="#br0">1 124 12225 0 0,'0'0'2200'0'0,"0"0"-1662"0"0,0 0-386 0 0,0 0 228 0 0,6 0-44 0 0,6 0-275 0 0,0-1 0 0 0,0 0 0 0 0,0 0 0 0 0,0-1 0 0 0,0-1 0 0 0,-1 0 0 0 0,1-1 0 0 0,-1 0 0 0 0,0-1 0 0 0,0 0 0 0 0,0 0 0 0 0,-1-1 0 0 0,5-4-61 0 0,-15 9-27 0 0,0 0-1 0 0,0 0 1 0 0,0 0-1 0 0,-1 0 0 0 0,1 0 1 0 0,0 0-1 0 0,0 0 1 0 0,-1 0-1 0 0,1 0 1 0 0,-1 0-1 0 0,1 0 0 0 0,-1 0 1 0 0,1 0-1 0 0,-1 0 1 0 0,1 0-1 0 0,-1 1 1 0 0,0-1-1 0 0,1 0 1 0 0,-1 0-1 0 0,0 1 0 0 0,0-1 1 0 0,0 0-1 0 0,0 1 1 0 0,0-1-1 0 0,1 1 1 0 0,-1-1-1 0 0,0 1 1 0 0,0 0-1 0 0,0-1 0 0 0,0 1 1 0 0,0 0-1 0 0,-1-1 1 0 0,1 1-1 0 0,0 0 1 0 0,0 0-1 0 0,0 0 1 0 0,0 0-1 0 0,0 0 0 0 0,0 0 1 0 0,0 1-1 0 0,0-1 1 0 0,0 0-1 0 0,0 0 1 0 0,0 1-1 0 0,0-1 1 0 0,0 1-1 0 0,0-1 0 0 0,0 1 1 0 0,0-1-1 0 0,0 1 1 0 0,0 0 27 0 0,-3 0 36 0 0,1 0 1 0 0,-1 1 0 0 0,0-1 0 0 0,1 1-1 0 0,0 0 1 0 0,-1 0 0 0 0,1 0 0 0 0,0 1-1 0 0,0-1 1 0 0,0 1 0 0 0,0-1 0 0 0,1 1-1 0 0,-1 0 1 0 0,1 0 0 0 0,-1 0 0 0 0,1 1-1 0 0,0-1 1 0 0,0 0 0 0 0,1 1 0 0 0,-1-1-1 0 0,1 1 1 0 0,0 0 0 0 0,0-1 0 0 0,0 1-1 0 0,0 0 1 0 0,0 0 0 0 0,1 0 0 0 0,0 0-1 0 0,0-1 1 0 0,0 1 0 0 0,0 0 0 0 0,1 0-1 0 0,-1 0 1 0 0,1 0 0 0 0,0-1 0 0 0,0 1-1 0 0,0 0 1 0 0,1-1 0 0 0,-1 1 0 0 0,1-1-1 0 0,0 1 1 0 0,0-1 0 0 0,0 0 0 0 0,1 1-1 0 0,-1-1 1 0 0,1-1 0 0 0,-1 1 0 0 0,1 0-1 0 0,0-1 1 0 0,0 1 0 0 0,0-1 0 0 0,1 1-37 0 0,3-1 94 0 0,-1-1 0 0 0,1 1 0 0 0,-1-1 0 0 0,1 0 0 0 0,-1 0 0 0 0,1-1 0 0 0,-1 0 0 0 0,1 0 0 0 0,-1-1 0 0 0,1 0 0 0 0,-1 0 1 0 0,1 0-1 0 0,-1-1 0 0 0,1 0 0 0 0,-1 0 0 0 0,5-3-94 0 0,55-40-4368 0 0,-36 103 7141 0 0,-13-7-2100 0 0,-4-46-1195 0 0,-10-26-4158 0 0,-2 10-1878 0 0</inkml:trace>
  <inkml:trace contextRef="#ctx0" brushRef="#br0" timeOffset="265.64">369 1 10697 0 0,'0'0'6097'0'0,"0"0"-6097"0"0,0 0-757 0 0,0 0 581 0 0,0 0 176 0 0,0 0 240 0 0,0 0-240 0 0,0 0-464 0 0,0 0-508 0 0,0 0-436 0 0,8 6-1672 0 0,-8-6-3369 0 0</inkml:trace>
  <inkml:trace contextRef="#ctx0" brushRef="#br0" timeOffset="513.26">532 52 7141 0 0,'0'0'6736'0'0,"19"40"-5976"0"0,-15-18-696 0 0,0 1 100 0 0,-3 2 240 0 0,-1-2-140 0 0,0-3-112 0 0,0-3-40 0 0,-4-2-24 0 0,0-5 0 0 0,3-3-76 0 0,-2-2 100 0 0,-1-3-112 0 0,3-2-460 0 0,-2-1-484 0 0,2-5-708 0 0,-2 0-2796 0 0,3-7-3593 0 0</inkml:trace>
  <inkml:trace contextRef="#ctx0" brushRef="#br0" timeOffset="514.26">625 207 9309 0 0,'0'0'5900'0'0,"0"0"-5900"0"0,0 0-112 0 0,0 0 96 0 0,-55-6-32 0 0,32 1 24 0 0,-3 0-824 0 0,1-2-936 0 0,3 0-2540 0 0,3-1-1573 0 0</inkml:trace>
  <inkml:trace contextRef="#ctx0" brushRef="#br0" timeOffset="1057.85">625 32 7629 0 0,'6'7'5900'0'0,"1"1"-5685"0"0,1 0 1 0 0,-1 1 0 0 0,0 0-1 0 0,-1 0 1 0 0,0 1-1 0 0,0 0 1 0 0,-1 0 0 0 0,-1 1-1 0 0,0-1 1 0 0,0 1 0 0 0,-1 0-1 0 0,0 0 1 0 0,-1 0 0 0 0,0 0-1 0 0,-1 0 1 0 0,0 0 0 0 0,0 1-1 0 0,-2-1 1 0 0,1 0 0 0 0,-3 12-216 0 0,0-46-1793 0 0,2 22 1730 0 0,1 0 1 0 0,-1 0-1 0 0,0 0 0 0 0,0 0 1 0 0,1 0-1 0 0,-1-1 0 0 0,1 1 0 0 0,-1 0 1 0 0,1 0-1 0 0,0-1 0 0 0,-1 1 1 0 0,1 0-1 0 0,0-1 0 0 0,0 1 0 0 0,0 0 1 0 0,0-1-1 0 0,0 1 0 0 0,0 0 1 0 0,0 0-1 0 0,1-1 0 0 0,-1 1 0 0 0,0 0 1 0 0,1-1-1 0 0,-1 1 0 0 0,1 0 1 0 0,-1 0-1 0 0,1 0 0 0 0,-1-1 0 0 0,1 1 1 0 0,0 0-1 0 0,0 0 0 0 0,0 0 1 0 0,0 0-1 0 0,0 0 0 0 0,0 0 0 0 0,0 0 1 0 0,0 1-1 0 0,0-1 0 0 0,0 0 1 0 0,0 1-1 0 0,0-1 0 0 0,0 0 0 0 0,1 1 1 0 0,-1-1-1 0 0,0 1 0 0 0,1 0 1 0 0,-1 0-1 0 0,0-1 0 0 0,0 1 0 0 0,1 0 1 0 0,-1 0-1 0 0,0 0 0 0 0,1 0 0 0 0,0 0 63 0 0,89 47 4051 0 0,-89-44-3975 0 0,2 1-1 0 0,-1-1 0 0 0,0 1 0 0 0,1-1 0 0 0,-1 0 0 0 0,1 0 0 0 0,0-1 0 0 0,0 1 0 0 0,0-1 0 0 0,0 0 0 0 0,1 0 0 0 0,-1 0 0 0 0,1-1 0 0 0,-1 1 0 0 0,1-1 1 0 0,-1 0-1 0 0,1 0 0 0 0,0-1 0 0 0,-1 1 0 0 0,1-1 0 0 0,0 0 0 0 0,0 0 0 0 0,-1-1 0 0 0,1 0 0 0 0,0 1 0 0 0,-1-2 0 0 0,1 1 0 0 0,-1 0 0 0 0,1-1 0 0 0,-1 0 1 0 0,0 0-1 0 0,0 0 0 0 0,1 0 0 0 0,1-3-75 0 0,-4 4-90 0 0,0-1 1 0 0,-1 1 0 0 0,1-1-1 0 0,0 0 1 0 0,-1 0 0 0 0,0 1 0 0 0,1-1-1 0 0,-1 0 1 0 0,0 0 0 0 0,0 0-1 0 0,0 0 1 0 0,0-1 0 0 0,0 1-1 0 0,0 0 1 0 0,-1 0 0 0 0,1-1-1 0 0,-1 1 1 0 0,0 0 0 0 0,1-1-1 0 0,-1 1 1 0 0,0 0 0 0 0,0 0-1 0 0,-1-1 1 0 0,1 1 0 0 0,0 0-1 0 0,-1-1 1 0 0,1 1 0 0 0,-1 0-1 0 0,0 0 1 0 0,0 0 0 0 0,0-1-1 0 0,-1-1 91 0 0,-4 31 57 0 0,5-25-19 0 0,0 0 0 0 0,0 0 0 0 0,0 0 1 0 0,0 0-1 0 0,0 0 0 0 0,0 0 0 0 0,0 0 1 0 0,0 0-1 0 0,1 0 0 0 0,-1 0 0 0 0,1 0 1 0 0,0 0-1 0 0,0 1 0 0 0,0-1 0 0 0,0 0 1 0 0,0 0-1 0 0,0 0 0 0 0,0 1 0 0 0,1-1 1 0 0,-1 0-1 0 0,1 0 0 0 0,-1 0 0 0 0,1 0 1 0 0,0 0-1 0 0,0 0 0 0 0,0 0 0 0 0,0 0 1 0 0,0 0-1 0 0,1-1 0 0 0,-1 1 1 0 0,0 0-1 0 0,1-1 0 0 0,-1 1 0 0 0,1-1 1 0 0,0 1-1 0 0,0-1 0 0 0,-1 0 0 0 0,1 1 1 0 0,0-1-1 0 0,0 0 0 0 0,0 0 0 0 0,0-1 1 0 0,0 1-1 0 0,0 0 0 0 0,0-1 0 0 0,1 1 1 0 0,-1-1-1 0 0,0 0 0 0 0,0 1 0 0 0,0-1 1 0 0,0 0-1 0 0,1-1 0 0 0,-1 1 0 0 0,0 0 1 0 0,0 0-1 0 0,0-1 0 0 0,0 0 1 0 0,0 1-1 0 0,1-1-39 0 0,23-28-681 0 0,-25 27 650 0 0,0 1 1 0 0,0-1-1 0 0,0 0 0 0 0,0 0 0 0 0,0 1 0 0 0,0-1 1 0 0,1 1-1 0 0,-1-1 0 0 0,0 1 0 0 0,1 0 1 0 0,-1-1-1 0 0,1 1 0 0 0,0 0 0 0 0,-1 0 1 0 0,1 0-1 0 0,0 0 0 0 0,0 0 0 0 0,-1 0 1 0 0,1 1-1 0 0,0-1 0 0 0,0 1 0 0 0,0-1 1 0 0,0 1-1 0 0,0 0 0 0 0,0 0 0 0 0,0-1 1 0 0,0 1-1 0 0,0 1 0 0 0,0-1 0 0 0,0 0 1 0 0,0 0-1 0 0,0 1 0 0 0,0-1 0 0 0,0 1 1 0 0,-1 0-1 0 0,1-1 0 0 0,0 1 0 0 0,0 0 1 0 0,0 0 30 0 0,55 35 1728 0 0,-25-87-49 0 0,45-52-2448 0 0,-33 78-8269 0 0,-43 25 1396 0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0.295"/>
    </inkml:context>
    <inkml:brush xml:id="br0">
      <inkml:brushProperty name="width" value="0.05" units="cm"/>
      <inkml:brushProperty name="height" value="0.05" units="cm"/>
      <inkml:brushProperty name="color" value="#0000FF"/>
    </inkml:brush>
  </inkml:definitions>
  <inkml:trace contextRef="#ctx0" brushRef="#br0">47 1 8325 0 0,'0'0'5992'0'0,"6"8"-4676"0"0,1 2-1103 0 0,-1 0 0 0 0,0 1 0 0 0,-1 0 0 0 0,0 0 0 0 0,0 0 0 0 0,-1 0 0 0 0,0 1 0 0 0,-1 0 0 0 0,-1 0 1 0 0,0 0-1 0 0,0 0 0 0 0,-1 0 0 0 0,-1 0 0 0 0,0 0 0 0 0,-1 0 0 0 0,0 0 0 0 0,-1 1-213 0 0,-3 14-536 0 0,7-25-7940 0 0,7-13 545 0 0</inkml:trace>
  <inkml:trace contextRef="#ctx0" brushRef="#br0" timeOffset="156.05">199 150 9369 0 0,'0'0'7877'0'0,"0"0"-7877"0"0,0 0-985 0 0,-44 2 905 0 0,20-2-32 0 0,-2-2 72 0 0,1 2-636 0 0,-4-3-1188 0 0,8 2-2876 0 0,-9-6-3573 0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9.332"/>
    </inkml:context>
    <inkml:brush xml:id="br0">
      <inkml:brushProperty name="width" value="0.05" units="cm"/>
      <inkml:brushProperty name="height" value="0.05" units="cm"/>
      <inkml:brushProperty name="color" value="#0000FF"/>
    </inkml:brush>
  </inkml:definitions>
  <inkml:trace contextRef="#ctx0" brushRef="#br0">1 29 5533 0 0,'0'0'6011'0'0,"0"0"-4616"0"0,0 0-1039 0 0,0 0 64 0 0,6 6 145 0 0,-4-4-517 0 0,0 0 0 0 0,-1-1-1 0 0,1 1 1 0 0,0 0 0 0 0,0 0 0 0 0,0-1-1 0 0,0 1 1 0 0,0-1 0 0 0,1 0 0 0 0,-1 0 0 0 0,0 1-1 0 0,1-2 1 0 0,-1 1 0 0 0,0 0 0 0 0,1 0-1 0 0,-1-1 1 0 0,1 1 0 0 0,-1-1 0 0 0,1 0 0 0 0,0 0-1 0 0,-1 0 1 0 0,1 0 0 0 0,-1 0 0 0 0,1 0-1 0 0,-1-1 1 0 0,1 1 0 0 0,-1-1 0 0 0,1 0 0 0 0,-1 0-1 0 0,0 0 1 0 0,1 0 0 0 0,-1 0 0 0 0,0 0-1 0 0,0-1 1 0 0,0 1 0 0 0,0-1 0 0 0,0 1 0 0 0,0-1-1 0 0,0 0 1 0 0,0 0 0 0 0,-1 0 0 0 0,1 0-1 0 0,-1 0 1 0 0,1 0 0 0 0,-1 0 0 0 0,0-1 0 0 0,0 1-1 0 0,0 0 1 0 0,0-1 0 0 0,0 0-48 0 0,-1 2-39 0 0,-1 0-1 0 0,0 0 1 0 0,0 0 0 0 0,0 0 0 0 0,0 0-1 0 0,0 0 1 0 0,0 0 0 0 0,0 0 0 0 0,0 0-1 0 0,0 1 1 0 0,0-1 0 0 0,0 1 0 0 0,0-1-1 0 0,0 1 1 0 0,-1-1 0 0 0,1 1 0 0 0,0-1-1 0 0,0 1 1 0 0,-1 0 0 0 0,1 0 0 0 0,0 0-1 0 0,-1 0 1 0 0,1 0 0 0 0,0 0 0 0 0,0 0-1 0 0,-1 0 1 0 0,1 0 0 0 0,0 0 0 0 0,0 1-1 0 0,-1-1 1 0 0,1 1 0 0 0,0-1 0 0 0,0 1-1 0 0,0-1 1 0 0,-1 1 0 0 0,1 0 0 0 0,0-1-1 0 0,0 1 1 0 0,0 0 0 0 0,0 0 0 0 0,0 0-1 0 0,1 0 1 0 0,-1 0 0 0 0,0 0 0 0 0,0 0 0 0 0,1 0-1 0 0,-1 0 1 0 0,0 0 0 0 0,1 0 0 0 0,-1 1-1 0 0,1-1 1 0 0,-1 0 39 0 0,-1 1 79 0 0,-1 1 0 0 0,1-1 1 0 0,-1 1-1 0 0,1 0 0 0 0,0-1 0 0 0,0 1 0 0 0,0 0 1 0 0,0 0-1 0 0,1 0 0 0 0,-1 0 0 0 0,1 1 1 0 0,0-1-1 0 0,0 0 0 0 0,0 1 0 0 0,0-1 0 0 0,0 0 1 0 0,1 1-1 0 0,0-1 0 0 0,0 1 0 0 0,0-1 0 0 0,0 1 1 0 0,0-1-1 0 0,0 1 0 0 0,1-1 0 0 0,0 1 1 0 0,0-1-1 0 0,0 0 0 0 0,0 0 0 0 0,0 1 0 0 0,1-1 1 0 0,-1 0-1 0 0,1 0 0 0 0,0 0 0 0 0,0 0 0 0 0,0 0 1 0 0,2 1-80 0 0,109-2 1328 0 0,-78-16-4536 0 0,-9-11-4895 0 0,-18 10 606 0 0</inkml:trace>
  <inkml:trace contextRef="#ctx0" brushRef="#br0" timeOffset="759.77">281 19 12009 0 0,'0'0'1714'0'0,"0"0"-1247"0"0,3 7-236 0 0,41 99 2834 0 0,-42-106-3107 0 0,-1 0-1 0 0,1 0 1 0 0,-1 0 0 0 0,1 0 0 0 0,0-1 0 0 0,-1 1 0 0 0,1-1 0 0 0,-1 1 0 0 0,1-1 0 0 0,-1 1 0 0 0,0-1-1 0 0,1 0 1 0 0,-1 0 0 0 0,1 0 0 0 0,-1 0 0 0 0,0 0 0 0 0,0 0 0 0 0,0 0 0 0 0,0 0 0 0 0,0 0 0 0 0,0-1-1 0 0,0 1 1 0 0,0 0 0 0 0,0-1 0 0 0,0 1 0 0 0,-1-1 0 0 0,1 1 0 0 0,0 0 0 0 0,-1-1 0 0 0,0 0 0 0 0,1 1 0 0 0,-1-1-1 0 0,0 0 43 0 0,2 0-10 0 0,6-17-421 0 0,-8 18 448 0 0,0-1-1 0 0,0 0 1 0 0,-1 1 0 0 0,1-1-1 0 0,1 0 1 0 0,-1 1 0 0 0,0-1-1 0 0,0 0 1 0 0,1 1-1 0 0,-1-1 1 0 0,1 0 0 0 0,-1 1-1 0 0,1-1 1 0 0,0 1 0 0 0,-1-1-1 0 0,1 1 1 0 0,0-1-1 0 0,0 1 1 0 0,0 0 0 0 0,0-1-1 0 0,0 1 1 0 0,1 0 0 0 0,-1 0-1 0 0,0 0 1 0 0,1 0-1 0 0,-1 0 1 0 0,0 0 0 0 0,1 0-1 0 0,-1 0 1 0 0,1 1 0 0 0,-1-1-1 0 0,1 1 1 0 0,0-1-1 0 0,-1 1 1 0 0,1-1 0 0 0,0 1-1 0 0,-1 0 1 0 0,1 0 0 0 0,0 0-1 0 0,-1 0 1 0 0,1 0-1 0 0,0 0 1 0 0,-1 0 0 0 0,1 0-1 0 0,0 1 1 0 0,-1-1 0 0 0,1 1-1 0 0,-1-1 1 0 0,1 1-1 0 0,0 0 1 0 0,-1 0 0 0 0,1-1-1 0 0,-1 1 1 0 0,0 0 0 0 0,1 1-17 0 0,17 26 408 0 0,27 34 1039 0 0,-45-62-1448 0 0,0 1 0 0 0,0 0-1 0 0,0 0 1 0 0,1-1-1 0 0,-1 1 1 0 0,0 0-1 0 0,0-1 1 0 0,1 1 0 0 0,-1-1-1 0 0,0 0 1 0 0,1 1-1 0 0,-1-1 1 0 0,0 0-1 0 0,1 0 1 0 0,-1 0 0 0 0,0 0-1 0 0,1 0 1 0 0,-1 0-1 0 0,0 0 1 0 0,1 0-1 0 0,-1-1 1 0 0,0 1 0 0 0,1-1-1 0 0,-1 1 1 0 0,0-1-1 0 0,0 1 1 0 0,1-1 0 0 0,-1 1-1 0 0,0-1 1 0 0,0 0-1 0 0,0 0 1 0 0,0 0-1 0 0,0 0 1 0 0,0 0 0 0 0,0 0-1 0 0,0 0 1 0 0,0 0-1 0 0,-1 0 1 0 0,1 0-1 0 0,0 0 1 0 0,-1 0 0 0 0,1-1-1 0 0,-1 1 1 0 0,1 0-1 0 0,-1 0 1 0 0,1-1-1 0 0,-1 1 1 0 0,0-2 1 0 0,10-69-2107 0 0,-21 144 3060 0 0,69-87-750 0 0,-40 2-225 0 0,-17 11 24 0 0,0-1 0 0 0,1 1 1 0 0,-1-1-1 0 0,1 1 0 0 0,0 0 1 0 0,0 0-1 0 0,0 0 0 0 0,0 0 1 0 0,0 0-1 0 0,0 0 0 0 0,0 0 1 0 0,1 1-1 0 0,-1-1 0 0 0,1 1 1 0 0,-1 0-1 0 0,1-1 0 0 0,-1 1 1 0 0,1 1-1 0 0,0-1 0 0 0,0 0 1 0 0,-1 1-1 0 0,1-1 0 0 0,0 1 1 0 0,0 0-1 0 0,0 0 0 0 0,0 0 1 0 0,-1 0-1 0 0,1 0 0 0 0,0 1 1 0 0,0-1-1 0 0,0 1 0 0 0,-1 0 1 0 0,1-1-1 0 0,0 2 0 0 0,-1-1 1 0 0,1 0-1 0 0,-1 0 1 0 0,1 1-1 0 0,-1-1 0 0 0,0 1 1 0 0,1 0-1 0 0,-1 0 0 0 0,0 0 1 0 0,0 0-1 0 0,0 0 0 0 0,-1 0 1 0 0,2 1-3 0 0,2 19-26 0 0,-9-35-32 0 0,4 13 56 0 0,0-1 0 0 0,-1 1 0 0 0,1-1 0 0 0,0 0 0 0 0,-1 1 0 0 0,1-1 0 0 0,0 1 0 0 0,0-1 0 0 0,0 0 1 0 0,-1 0-1 0 0,1 1 0 0 0,0-1 0 0 0,0 0 0 0 0,0 1 0 0 0,0-1 0 0 0,0 0 0 0 0,0 1 0 0 0,1-1 0 0 0,-1 0 1 0 0,0 1-1 0 0,0-1 0 0 0,0 0 0 0 0,1 1 0 0 0,-1-1 0 0 0,0 0 0 0 0,1 1 0 0 0,-1-1 0 0 0,0 1 0 0 0,1-1 0 0 0,-1 0 1 0 0,1 1-1 0 0,-1-1 0 0 0,1 1 0 0 0,-1 0 0 0 0,1-1 0 0 0,-1 1 0 0 0,1-1 0 0 0,0 1 0 0 0,-1 0 0 0 0,1-1 1 0 0,-1 1-1 0 0,1 0 0 0 0,0 0 0 0 0,-1-1 0 0 0,1 1 0 0 0,0 0 0 0 0,-1 0 0 0 0,1 0 0 0 0,0 0 0 0 0,0 0 0 0 0,-1 0 1 0 0,1 0-1 0 0,0 0 0 0 0,-1 0 0 0 0,1 0 0 0 0,0 1 0 0 0,-1-1 0 0 0,1 0 0 0 0,0 0 0 0 0,-1 1 0 0 0,1-1 1 0 0,0 0-1 0 0,0 1 2 0 0,38 63 854 0 0,-33-44-789 0 0,2-25-4452 0 0,-6 0-177 0 0,5-8-4426 0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48.134"/>
    </inkml:context>
    <inkml:brush xml:id="br0">
      <inkml:brushProperty name="width" value="0.05" units="cm"/>
      <inkml:brushProperty name="height" value="0.05" units="cm"/>
      <inkml:brushProperty name="color" value="#0000FF"/>
    </inkml:brush>
  </inkml:definitions>
  <inkml:trace contextRef="#ctx0" brushRef="#br0">111 36 5076 0 0,'0'0'9092'0'0,"0"0"-7731"0"0,0 0-2357 0 0,2 8 1004 0 0,18 224 2703 0 0,-14-209-4078 0 0,-2-21-8311 0 0,0-11 3471 0 0</inkml:trace>
  <inkml:trace contextRef="#ctx0" brushRef="#br0" timeOffset="247.88">262 132 6717 0 0,'0'0'10393'0'0,"0"0"-10393"0"0,0 0-512 0 0,0 0-5 0 0,0 0 517 0 0,-43 9 369 0 0,23-8-45 0 0,-2 0-164 0 0,-4 0-84 0 0,1 2-76 0 0,-1-3-76 0 0,1 0-609 0 0,2 0-387 0 0,0 0-1216 0 0,8-3-2752 0 0,2-8-2701 0 0</inkml:trace>
  <inkml:trace contextRef="#ctx0" brushRef="#br0" timeOffset="481.58">266 0 3604 0 0,'0'0'8440'0'0,"7"6"-6366"0"0,-2-1-1942 0 0,0-1 0 0 0,-1 1 1 0 0,1 0-1 0 0,-1 0 0 0 0,0 1 0 0 0,0-1 1 0 0,0 1-1 0 0,-1 0 0 0 0,0 0 0 0 0,0 0 0 0 0,-1 1 1 0 0,1-1-1 0 0,-1 0 0 0 0,-1 1 0 0 0,1 0 1 0 0,-1-1-1 0 0,0 1 0 0 0,-1 0 0 0 0,0 0 0 0 0,0-1 1 0 0,0 1-1 0 0,-1 5-132 0 0,-46 92-17 0 0,54-123-6828 0 0,5 2 4368 0 0,-11 15 2635 0 0,1 0-1 0 0,-1 0 1 0 0,0 1-1 0 0,1-1 1 0 0,0 1-1 0 0,-1-1 1 0 0,1 1-1 0 0,0 0 1 0 0,-1-1-1 0 0,1 1 1 0 0,0 0-1 0 0,0 0 1 0 0,0 0-1 0 0,0 0 1 0 0,0 1-1 0 0,0-1 1 0 0,0 1-1 0 0,1-1 1 0 0,-1 1-1 0 0,0 0 1 0 0,0 0-1 0 0,0-1 1 0 0,0 2-1 0 0,0-1 1 0 0,1 0-1 0 0,-1 0 1 0 0,0 1-1 0 0,0-1 1 0 0,0 1-1 0 0,0-1 1 0 0,0 1-1 0 0,0 0 1 0 0,0 0-1 0 0,0 0 1 0 0,0 0-1 0 0,0 0 1 0 0,-1 1-1 0 0,1-1 1 0 0,0 1-1 0 0,-1-1 1 0 0,1 1-1 0 0,-1-1 1 0 0,1 1-1 0 0,-1 0 1 0 0,0-1-1 0 0,0 1 1 0 0,0 0-158 0 0,9 65 849 0 0,-11-46-4162 0 0,1-19-1177 0 0,1-3-2839 0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9.218"/>
    </inkml:context>
    <inkml:brush xml:id="br0">
      <inkml:brushProperty name="width" value="0.05" units="cm"/>
      <inkml:brushProperty name="height" value="0.05" units="cm"/>
      <inkml:brushProperty name="color" value="#0000FF"/>
    </inkml:brush>
  </inkml:definitions>
  <inkml:trace contextRef="#ctx0" brushRef="#br0">82 66 5428 0 0,'0'0'5029'0'0,"0"0"-3536"0"0,0 0-719 0 0,0 0 355 0 0,1-6-209 0 0,0 5-892 0 0,0-1 1 0 0,0 1 0 0 0,-1-1-1 0 0,1 1 1 0 0,0-1-1 0 0,-1 1 1 0 0,1-1 0 0 0,-1 1-1 0 0,0-1 1 0 0,1 0-1 0 0,-1 1 1 0 0,0-1 0 0 0,0 0-1 0 0,0 1 1 0 0,0-1-1 0 0,-1 0 1 0 0,1 1 0 0 0,0-1-1 0 0,-1 1 1 0 0,1-1-1 0 0,-1 0 1 0 0,1 1 0 0 0,-1-1-1 0 0,0 1 1 0 0,0-1 0 0 0,1 1-1 0 0,-1 0 1 0 0,0-1-1 0 0,0 1 1 0 0,0 0 0 0 0,-1 0-1 0 0,1 0 1 0 0,0 0-1 0 0,0-1 1 0 0,-1 2 0 0 0,1-1-1 0 0,-1 0 1 0 0,1 0-1 0 0,-1 0 1 0 0,1 1 0 0 0,-1-1-1 0 0,1 1 1 0 0,-1-1-1 0 0,1 1 1 0 0,-1-1 0 0 0,0 1-1 0 0,1 0 1 0 0,-1 0 0 0 0,0 0-1 0 0,1 0 1 0 0,-1 0-1 0 0,0 0 1 0 0,1 1 0 0 0,-1-1-1 0 0,1 0-28 0 0,-3 3-10 0 0,0 1-1 0 0,1-1 1 0 0,0 1 0 0 0,0-1-1 0 0,0 1 1 0 0,0 0 0 0 0,0 0-1 0 0,1 0 1 0 0,0 0 0 0 0,0 1-1 0 0,0-1 1 0 0,0 1 0 0 0,1-1-1 0 0,-1 1 1 0 0,1 0 0 0 0,1-1-1 0 0,-1 1 1 0 0,1 0 0 0 0,-1 0-1 0 0,1-1 1 0 0,0 1 0 0 0,1 0-1 0 0,0 0 1 0 0,-1-1 0 0 0,1 1-1 0 0,1 2 11 0 0,-1-6 24 0 0,1 1 0 0 0,-1-1 0 0 0,1 0 0 0 0,-1 1 0 0 0,1-1 0 0 0,0 0 0 0 0,-1 0 0 0 0,1 0 0 0 0,0 0 0 0 0,0 0 0 0 0,-1 0 0 0 0,1 0 0 0 0,0-1 0 0 0,0 1 0 0 0,0-1 0 0 0,0 1 0 0 0,0-1 0 0 0,0 0 0 0 0,0 0 0 0 0,0 0 0 0 0,0 0 0 0 0,0 0 0 0 0,0 0 0 0 0,0-1 0 0 0,0 1 0 0 0,0-1 0 0 0,0 1 0 0 0,0-1 0 0 0,0 0 0 0 0,0 1 0 0 0,0-1 0 0 0,-1 0 0 0 0,1-1 0 0 0,0 1 0 0 0,-1 0 0 0 0,1 0 0 0 0,-1-1 0 0 0,1 1 0 0 0,-1 0 0 0 0,1-1 0 0 0,-1 0 0 0 0,0 1 0 0 0,0-1 0 0 0,0 0 0 0 0,0 1 0 0 0,0-1 0 0 0,0 0 0 0 0,-1 0 0 0 0,1 0 0 0 0,-1 0 0 0 0,1-2-24 0 0,1 4-28 0 0,0 1 0 0 0,-1-1 0 0 0,1 0 1 0 0,0 0-1 0 0,-1 1 0 0 0,1-1 0 0 0,-1 1 0 0 0,1 0 1 0 0,-1-1-1 0 0,1 1 0 0 0,-1 0 0 0 0,1 0 0 0 0,-1 0 1 0 0,1 0-1 0 0,-1 0 0 0 0,0 0 0 0 0,0 0 0 0 0,0 0 1 0 0,1 1-1 0 0,-1-1 0 0 0,0 0 0 0 0,0 1 0 0 0,-1-1 0 0 0,1 1 1 0 0,0-1-1 0 0,0 1 0 0 0,-1-1 0 0 0,1 1 0 0 0,-1 0 1 0 0,0-1-1 0 0,1 1 0 0 0,-1-1 0 0 0,0 1 0 0 0,0 0 1 0 0,0 0-1 0 0,0-1 0 0 0,0 1 0 0 0,0 1 28 0 0,0 3-357 0 0,1 13 350 0 0,-2-13-8804 0 0,5-9 1742 0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4:59.499"/>
    </inkml:context>
    <inkml:brush xml:id="br0">
      <inkml:brushProperty name="width" value="0.05" units="cm"/>
      <inkml:brushProperty name="height" value="0.05" units="cm"/>
      <inkml:brushProperty name="color" value="#0000FF"/>
    </inkml:brush>
  </inkml:definitions>
  <inkml:trace contextRef="#ctx0" brushRef="#br0">1 1 6961 0 0,'0'0'6529'0'0,"3"6"-5608"0"0,0-1-864 0 0,-1 0 1 0 0,0-1 0 0 0,0 1 0 0 0,0 0-1 0 0,-1 0 1 0 0,1 1 0 0 0,-1-1 0 0 0,0 0-1 0 0,-1 0 1 0 0,0 1 0 0 0,1-1 0 0 0,-1 0-1 0 0,-1 0 1 0 0,1 1 0 0 0,-1-1 0 0 0,0 0-1 0 0,0 0 1 0 0,-2 4-58 0 0,8-25-2368 0 0,6-19 1457 0 0,-10 33 989 0 0,-1 0-1 0 0,1 1 1 0 0,-1-1-1 0 0,1 1 1 0 0,-1-1-1 0 0,1 1 1 0 0,0-1 0 0 0,0 1-1 0 0,0-1 1 0 0,0 1-1 0 0,0 0 1 0 0,0 0-1 0 0,0-1 1 0 0,0 1-1 0 0,1 0 1 0 0,-1 0-1 0 0,0 0 1 0 0,1 0 0 0 0,-1 0-1 0 0,1 0 1 0 0,-1 1-1 0 0,1-1 1 0 0,-1 0-1 0 0,1 1 1 0 0,-1-1-1 0 0,1 1 1 0 0,0 0 0 0 0,-1 0-1 0 0,1-1 1 0 0,0 1-1 0 0,-1 0 1 0 0,1 0-1 0 0,0 0 1 0 0,-1 1-1 0 0,1-1 1 0 0,-1 0-1 0 0,1 1 1 0 0,0-1 0 0 0,-1 1-1 0 0,1-1 1 0 0,-1 1-1 0 0,1 0 1 0 0,-1-1-1 0 0,1 1 1 0 0,-1 0-1 0 0,0 0 1 0 0,1 0-1 0 0,-1 0 1 0 0,0 0 0 0 0,0 1-1 0 0,1 0-77 0 0,26 55-316 0 0,-39-31-4134 0 0,7-22-3294 0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5:00.320"/>
    </inkml:context>
    <inkml:brush xml:id="br0">
      <inkml:brushProperty name="width" value="0.05" units="cm"/>
      <inkml:brushProperty name="height" value="0.05" units="cm"/>
      <inkml:brushProperty name="color" value="#0000FF"/>
    </inkml:brush>
  </inkml:definitions>
  <inkml:trace contextRef="#ctx0" brushRef="#br0">119 64 1332 0 0,'0'0'9262'0'0,"0"0"-6792"0"0,0 0-2011 0 0,0 0 291 0 0,0 0 72 0 0,0 0-252 0 0,0 0-219 0 0,0 0-71 0 0,0 0-107 0 0,3-3-48 0 0,-1 2-145 0 0,-1 0 0 0 0,0 0 0 0 0,0 0 0 0 0,0 0 0 0 0,0 0 0 0 0,0 0 0 0 0,0 0 0 0 0,-1 0 0 0 0,1 0 0 0 0,0-1 0 0 0,0 1 1 0 0,-1 0-1 0 0,1-1 0 0 0,-1 1 0 0 0,1 0 0 0 0,-1-1 0 0 0,0 1 0 0 0,1-1 0 0 0,-1 1 0 0 0,0 0 0 0 0,0-1 0 0 0,0 1 0 0 0,0-1 1 0 0,0 1-1 0 0,0-1 0 0 0,-1 1 0 0 0,1-1 0 0 0,0 1 0 0 0,-1 0 0 0 0,1-1 0 0 0,-1 1 0 0 0,1 0 0 0 0,-1-1 0 0 0,0 1 0 0 0,1 0 1 0 0,-1 0-1 0 0,0 0 0 0 0,0-1 0 0 0,0 1 0 0 0,0 0 0 0 0,0 0 0 0 0,0 0 0 0 0,0 1 0 0 0,-1-1 0 0 0,1 0 0 0 0,0 0 0 0 0,0 1 1 0 0,-1-1-1 0 0,1 0 0 0 0,0 1 0 0 0,-1-1 0 0 0,1 1 0 0 0,-1 0 0 0 0,1 0 0 0 0,0-1 0 0 0,-1 1 0 0 0,1 0 0 0 0,-1 0 1 0 0,1 0-1 0 0,-1 0 0 0 0,1 1 0 0 0,-1-1 20 0 0,-3 1 11 0 0,0 0 1 0 0,0 1-1 0 0,0 0 0 0 0,0 0 1 0 0,0 0-1 0 0,0 1 1 0 0,1-1-1 0 0,0 1 0 0 0,-1 0 1 0 0,1 0-1 0 0,0 1 1 0 0,0-1-1 0 0,1 1 0 0 0,-1 0 1 0 0,1 0-1 0 0,0 0 1 0 0,0 0-1 0 0,0 1 0 0 0,0-1 1 0 0,1 1-1 0 0,0 0 1 0 0,0-1-1 0 0,0 1 0 0 0,0 0 1 0 0,1 0-1 0 0,0 1 1 0 0,0-1-1 0 0,0 0 0 0 0,1 0 1 0 0,0 5-12 0 0,1-9 45 0 0,0 1 1 0 0,1-1-1 0 0,-1 0 1 0 0,1 0-1 0 0,-1 0 1 0 0,1 0-1 0 0,0 0 1 0 0,-1 0-1 0 0,1 0 1 0 0,0 0-1 0 0,0 0 0 0 0,-1-1 1 0 0,1 1-1 0 0,0-1 1 0 0,0 1-1 0 0,0-1 1 0 0,0 0-1 0 0,0 0 1 0 0,0 0-1 0 0,0 0 1 0 0,0 0-1 0 0,0 0 1 0 0,0-1-1 0 0,-1 1 1 0 0,1-1-1 0 0,0 1 1 0 0,0-1-1 0 0,0 0 1 0 0,0 1-1 0 0,-1-1 1 0 0,1 0-1 0 0,0 0 1 0 0,-1 0-1 0 0,1 0 0 0 0,-1-1 1 0 0,1 1-1 0 0,-1 0 1 0 0,0-1-1 0 0,1 1 1 0 0,-1-1-1 0 0,0 1 1 0 0,0-1-1 0 0,0 0-45 0 0,0 0-8 0 0,0 0 0 0 0,-1 1-1 0 0,1-1 1 0 0,0 0 0 0 0,0 1-1 0 0,0-1 1 0 0,0 1 0 0 0,0 0-1 0 0,1-1 1 0 0,-1 1-1 0 0,0 0 1 0 0,1 0 0 0 0,-1 0-1 0 0,1 0 1 0 0,-1 0 0 0 0,1 0-1 0 0,-1 0 1 0 0,1 0 0 0 0,-1 0-1 0 0,1 1 1 0 0,0-1 0 0 0,0 1-1 0 0,-1-1 1 0 0,1 1 0 0 0,0 0-1 0 0,0 0 1 0 0,-1 0 0 0 0,1 0-1 0 0,0 0 1 0 0,0 0 0 0 0,0 0-1 0 0,-1 0 1 0 0,1 1 0 0 0,0-1-1 0 0,0 1 1 0 0,-1-1 0 0 0,1 1-1 0 0,0 0 1 0 0,-1 0-1 0 0,1 0 1 0 0,-1-1 0 0 0,1 2-1 0 0,-1-1 1 0 0,0 0 0 0 0,1 0-1 0 0,-1 0 1 0 0,0 1 0 0 0,0-1-1 0 0,1 0 1 0 0,-1 1 0 0 0,0-1-1 0 0,-1 1 1 0 0,1-1 0 0 0,0 1-1 0 0,0 0 1 0 0,-1-1 0 0 0,1 1-1 0 0,-1 0 1 0 0,1 0 0 0 0,-1-1-1 0 0,0 1 1 0 0,0 1 8 0 0,5 14-354 0 0,5 16 320 0 0,4-26-6459 0 0,-5-10-649 0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5:00.630"/>
    </inkml:context>
    <inkml:brush xml:id="br0">
      <inkml:brushProperty name="width" value="0.05" units="cm"/>
      <inkml:brushProperty name="height" value="0.05" units="cm"/>
      <inkml:brushProperty name="color" value="#0000FF"/>
    </inkml:brush>
  </inkml:definitions>
  <inkml:trace contextRef="#ctx0" brushRef="#br0">1 1 13921 0 0,'4'6'2211'0'0,"-2"-4"-2149"0"0,1 1 16 0 0,-1-1-1 0 0,0 1 0 0 0,1-1 0 0 0,-1 1 0 0 0,0 0 0 0 0,0 0 0 0 0,-1 0 1 0 0,1 0-1 0 0,0 0 0 0 0,-1 0 0 0 0,0 0 0 0 0,0 0 0 0 0,0 1 0 0 0,0-1 1 0 0,0 0-1 0 0,-1 1 0 0 0,1-1 0 0 0,-1 1 0 0 0,0-1 0 0 0,0 1 1 0 0,0-1-1 0 0,-1 0 0 0 0,1 1 0 0 0,-1-1 0 0 0,0 1 0 0 0,0-1 0 0 0,0 0 1 0 0,0 0-1 0 0,-2 2-77 0 0,22-57-2022 0 0,-17 50 2048 0 0,1 0 0 0 0,-1 0-1 0 0,0 0 1 0 0,1 0 0 0 0,-1 0-1 0 0,1 1 1 0 0,0-1 0 0 0,-1 1-1 0 0,1 0 1 0 0,0 0 0 0 0,0 0-1 0 0,0 0 1 0 0,0 0 0 0 0,0 1-1 0 0,0-1 1 0 0,0 1 0 0 0,0 0-1 0 0,0 0 1 0 0,0 0 0 0 0,0 0-1 0 0,0 1 1 0 0,0-1 0 0 0,0 1-1 0 0,0 0 1 0 0,0 0 0 0 0,0 0-1 0 0,0 0 1 0 0,0 0 0 0 0,-1 0-1 0 0,1 1 1 0 0,0 0 0 0 0,-1-1-1 0 0,1 1 1 0 0,-1 0 0 0 0,0 0-1 0 0,1 0 1 0 0,-1 1 0 0 0,0-1-1 0 0,-1 0 1 0 0,1 1 0 0 0,0-1 0 0 0,-1 1-1 0 0,1 0 1 0 0,-1-1 0 0 0,0 1-1 0 0,0 0 1 0 0,0 0 0 0 0,0 0-1 0 0,0 0 1 0 0,-1 0 0 0 0,1 0-1 0 0,-1 0 1 0 0,0 0 0 0 0,0 0-1 0 0,0 0 1 0 0,0 0 0 0 0,0 0-1 0 0,-1 0 1 0 0,0 0 0 0 0,1 0-1 0 0,-1 0 1 0 0,0 0 0 0 0,-2 2-26 0 0,3-2-655 0 0,-4 18 45 0 0,4-15-2368 0 0,0-4-3285 0 0,7-4-1259 0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5:02.168"/>
    </inkml:context>
    <inkml:brush xml:id="br0">
      <inkml:brushProperty name="width" value="0.05" units="cm"/>
      <inkml:brushProperty name="height" value="0.05" units="cm"/>
      <inkml:brushProperty name="color" value="#0000FF"/>
    </inkml:brush>
  </inkml:definitions>
  <inkml:trace contextRef="#ctx0" brushRef="#br0">109 117 104 0 0,'0'0'2226'0'0,"0"0"3745"0"0,0 0-3516 0 0,0 0-1727 0 0,6-6 184 0 0,-4 5-817 0 0,1-1 1 0 0,-1 0-1 0 0,0 1 1 0 0,0-1 0 0 0,0-1-1 0 0,-1 1 1 0 0,1 0-1 0 0,0 0 1 0 0,-1 0-1 0 0,0-1 1 0 0,1 1-1 0 0,-1-1 1 0 0,0 1 0 0 0,0-1-1 0 0,0 0 1 0 0,-1 1-1 0 0,1-1 1 0 0,-1 0-1 0 0,1 0 1 0 0,-1 1-1 0 0,0-1 1 0 0,0 0-1 0 0,0 0 1 0 0,0 1 0 0 0,-1-1-1 0 0,1 0 1 0 0,-1 0-1 0 0,0 1 1 0 0,1-1-1 0 0,-1 1 1 0 0,0-1-1 0 0,-1 0 1 0 0,1 1 0 0 0,0 0-1 0 0,-1-1 1 0 0,1 1-1 0 0,-1 0 1 0 0,0 0-1 0 0,0 0 1 0 0,0 0-1 0 0,0 0 1 0 0,0 0-1 0 0,0 1 1 0 0,0-1 0 0 0,-1 0-1 0 0,1 1 1 0 0,-1 0-1 0 0,0-1-95 0 0,-3 4 3 0 0,1 0-1 0 0,-1-1 1 0 0,1 2 0 0 0,-1-1-1 0 0,1 1 1 0 0,0 0-1 0 0,0 0 1 0 0,0 0 0 0 0,1 1-1 0 0,-1-1 1 0 0,1 1-1 0 0,0 0 1 0 0,0 1 0 0 0,0-1-1 0 0,0 1 1 0 0,1 0-1 0 0,0-1 1 0 0,0 2 0 0 0,0-1-1 0 0,1 0 1 0 0,-1 0-1 0 0,1 1 1 0 0,0-1 0 0 0,1 1-1 0 0,0 0 1 0 0,-1 0-1 0 0,2-1 1 0 0,-1 1 0 0 0,1 3-3 0 0,1-6 47 0 0,1-1 1 0 0,-1 1 0 0 0,1-1 0 0 0,0 0 0 0 0,0 1-1 0 0,0-1 1 0 0,0 0 0 0 0,0 0 0 0 0,0-1 0 0 0,1 1 0 0 0,-1 0-1 0 0,0-1 1 0 0,1 1 0 0 0,0-1 0 0 0,-1 0 0 0 0,1 0 0 0 0,0 0-1 0 0,-1 0 1 0 0,1 0 0 0 0,0-1 0 0 0,0 1 0 0 0,0-1-1 0 0,0 0 1 0 0,0 0 0 0 0,0 0 0 0 0,-1 0 0 0 0,1-1 0 0 0,0 1-1 0 0,0-1 1 0 0,0 1 0 0 0,0-1 0 0 0,-1 0 0 0 0,1 0-1 0 0,0 0 1 0 0,-1 0 0 0 0,1-1 0 0 0,-1 1 0 0 0,1-1 0 0 0,-1 0-1 0 0,2-1-47 0 0,60-81-40 0 0,-56 140-751 0 0,-7-47 336 0 0,11 50 1574 0 0,11-35-7974 0 0,-11-25-1057 0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5:02.574"/>
    </inkml:context>
    <inkml:brush xml:id="br0">
      <inkml:brushProperty name="width" value="0.05" units="cm"/>
      <inkml:brushProperty name="height" value="0.05" units="cm"/>
      <inkml:brushProperty name="color" value="#0000FF"/>
    </inkml:brush>
  </inkml:definitions>
  <inkml:trace contextRef="#ctx0" brushRef="#br0">85 0 8897 0 0,'0'0'5341'0'0,"0"0"-4177"0"0,0 0-1039 0 0,0 0 36 0 0,0 0-116 0 0,0 0-16 0 0,0 0 60 0 0,0 0-17 0 0,-6 2-52 0 0,1 0-4 0 0,1 0-1 0 0,-1 0 1 0 0,1 0-1 0 0,-1 1 1 0 0,1 0-1 0 0,0 0 1 0 0,0 0-1 0 0,0 0 1 0 0,0 1-1 0 0,0 0 1 0 0,1-1-1 0 0,0 1 0 0 0,0 0 1 0 0,0 1-1 0 0,0-1 1 0 0,0 1-1 0 0,1-1 1 0 0,0 1-1 0 0,0 0 1 0 0,0 0-1 0 0,1-1 1 0 0,0 1-1 0 0,0 1 1 0 0,0-1-1 0 0,0 0 1 0 0,1 0-1 0 0,0 0 0 0 0,0 0 1 0 0,0 0-1 0 0,0 0 1 0 0,2 4-16 0 0,2-4 73 0 0,1 0 0 0 0,0 0 0 0 0,0 0 0 0 0,1 0 0 0 0,-1-1 0 0 0,1 0 0 0 0,0 0 0 0 0,0-1 0 0 0,0 1 0 0 0,0-2 0 0 0,1 1 0 0 0,0 0 0 0 0,-1-1 0 0 0,1 0 0 0 0,0-1 0 0 0,0 0 0 0 0,0 0 0 0 0,0 0 0 0 0,0-1 0 0 0,0 0 0 0 0,0 0 0 0 0,0-1 0 0 0,2 0-73 0 0,-7 1-41 0 0,0 0 1 0 0,0 0-1 0 0,0 0 0 0 0,0 0 0 0 0,0-1 0 0 0,0 1 0 0 0,0-1 0 0 0,0 1 0 0 0,-1-1 0 0 0,1 0 0 0 0,0 1 1 0 0,0-1-1 0 0,-1 0 0 0 0,1 0 0 0 0,0 0 0 0 0,-1 0 0 0 0,1-1 0 0 0,-1 1 0 0 0,0 0 0 0 0,1-1 0 0 0,-1 1 1 0 0,0-1-1 0 0,0 1 0 0 0,0-1 0 0 0,0 0 0 0 0,0 1 0 0 0,0-1 0 0 0,0 0 0 0 0,0 0 0 0 0,-1 0 0 0 0,1 1 1 0 0,-1-1-1 0 0,0 0 0 0 0,1 0 0 0 0,-1 0 0 0 0,0 0 0 0 0,0 0 0 0 0,0 0 0 0 0,0 0 0 0 0,0 0 0 0 0,-1 0 1 0 0,1 0-1 0 0,-1 0 0 0 0,1 1 0 0 0,-1-1 0 0 0,0 0 0 0 0,1 0 0 0 0,-1 0 0 0 0,0 1 0 0 0,0-1 0 0 0,0 1 1 0 0,-1-1-1 0 0,1 0 0 0 0,0 1 0 0 0,0 0 0 0 0,-1-1 0 0 0,1 1 0 0 0,-1 0 0 0 0,1 0 0 0 0,-1 0 0 0 0,0 0 1 0 0,1 0-1 0 0,-1 0 0 0 0,0 0 0 0 0,0 1 0 0 0,0-1 0 0 0,0 0 41 0 0,0 3 55 0 0,0-1 0 0 0,0 0 0 0 0,0 1 0 0 0,0-1 1 0 0,0 1-1 0 0,0 0 0 0 0,1 0 0 0 0,-1-1 0 0 0,0 1 0 0 0,1 0 0 0 0,-1 1 0 0 0,1-1 0 0 0,0 0 0 0 0,0 0 1 0 0,0 0-1 0 0,0 1 0 0 0,0-1 0 0 0,0 1 0 0 0,1-1 0 0 0,-1 0 0 0 0,1 1 0 0 0,0-1 0 0 0,-1 1 0 0 0,1 0 1 0 0,0-1-1 0 0,1 1 0 0 0,-1-1 0 0 0,0 1 0 0 0,1-1 0 0 0,-1 0 0 0 0,1 1 0 0 0,0-1 0 0 0,0 1 0 0 0,0-1 1 0 0,0 0-1 0 0,0 0 0 0 0,0 0 0 0 0,1 1 0 0 0,-1-1 0 0 0,1 0 0 0 0,-1-1 0 0 0,3 3-55 0 0,112 37 1488 0 0,-73-40-3877 0 0,-5-8-3702 0 0,-15-2-2449 0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5:02.823"/>
    </inkml:context>
    <inkml:brush xml:id="br0">
      <inkml:brushProperty name="width" value="0.05" units="cm"/>
      <inkml:brushProperty name="height" value="0.05" units="cm"/>
      <inkml:brushProperty name="color" value="#0000FF"/>
    </inkml:brush>
  </inkml:definitions>
  <inkml:trace contextRef="#ctx0" brushRef="#br0">1 0 9157 0 0,'0'0'10833'0'0,"0"0"-10625"0"0,0 0-112 0 0,0 0-96 0 0,0 0 136 0 0,0 0-64 0 0,0 0-72 0 0,0 0-512 0 0,0 0-1120 0 0,0 0-4469 0 0,23 7-5644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2:19.112"/>
    </inkml:context>
    <inkml:brush xml:id="br0">
      <inkml:brushProperty name="width" value="0.05" units="cm"/>
      <inkml:brushProperty name="height" value="0.05" units="cm"/>
      <inkml:brushProperty name="color" value="#0000FF"/>
    </inkml:brush>
  </inkml:definitions>
  <inkml:trace contextRef="#ctx0" brushRef="#br0">67 215 364 0 0,'0'0'1011'0'0,"0"0"1267"0"0,0 0-39 0 0,0 0-1347 0 0,0 0-662 0 0,0 0-113 0 0,0 0 47 0 0,0 0-18 0 0,0 0-111 0 0,-7-8 163 0 0,6 6 3440 0 0,3 2-3535 0 0,0 0 1 0 0,1 0 0 0 0,-1-1 0 0 0,0 1 0 0 0,1-1-1 0 0,-1 0 1 0 0,0 0 0 0 0,0 0 0 0 0,0 0 0 0 0,0 0-1 0 0,0 0 1 0 0,0 0 0 0 0,0 0 0 0 0,0-1 0 0 0,0 1-1 0 0,0-1 1 0 0,-1 0 0 0 0,1 0 0 0 0,-1 1 0 0 0,1-1-1 0 0,-1 0 1 0 0,0 0 0 0 0,1 0 0 0 0,-1 0-1 0 0,0 0 1 0 0,-1-1 0 0 0,1 1 0 0 0,0 0 0 0 0,0 0-1 0 0,-1-1 1 0 0,0 1 0 0 0,1 0 0 0 0,-1-1 0 0 0,0 1-1 0 0,0 0 1 0 0,0-1 0 0 0,0 1 0 0 0,-1 0 0 0 0,1-1-1 0 0,-1 1 1 0 0,1 0 0 0 0,-1-1 0 0 0,-1 0-104 0 0,2 1-15 0 0,0 0-1 0 0,0 0 1 0 0,-1 1 0 0 0,1-1 0 0 0,-1 0 0 0 0,1 1 0 0 0,-1-1 0 0 0,0 1 0 0 0,1-1 0 0 0,-1 1 0 0 0,0-1 0 0 0,0 1-1 0 0,0 0 1 0 0,0-1 0 0 0,0 1 0 0 0,-1 0 0 0 0,1 0 0 0 0,0-1 0 0 0,0 1 0 0 0,-1 0 0 0 0,1 1 0 0 0,-1-1-1 0 0,1 0 1 0 0,-1 0 0 0 0,1 0 0 0 0,-1 1 0 0 0,0-1 0 0 0,1 1 0 0 0,-1 0 0 0 0,0-1 0 0 0,1 1 0 0 0,-1 0 0 0 0,0 0-1 0 0,1 0 1 0 0,-1 0 0 0 0,0 0 0 0 0,0 0 0 0 0,1 1 0 0 0,-1-1 0 0 0,0 0 0 0 0,1 1 0 0 0,-1-1 0 0 0,1 1-1 0 0,-1 0 1 0 0,1 0 0 0 0,-1-1 0 0 0,1 1 0 0 0,-1 0 0 0 0,1 0 0 0 0,0 0 0 0 0,-1 1 0 0 0,1-1 0 0 0,0 0 0 0 0,0 0-1 0 0,0 1 1 0 0,0-1 0 0 0,0 1 0 0 0,0-1 0 0 0,0 1 15 0 0,-2 2 44 0 0,-1 0 0 0 0,1 0 1 0 0,0 0-1 0 0,1 1 0 0 0,-1-1 0 0 0,1 1 0 0 0,0 0 1 0 0,0-1-1 0 0,0 1 0 0 0,1 0 0 0 0,-1 0 0 0 0,1 0 1 0 0,1 0-1 0 0,-1 1 0 0 0,1-1 0 0 0,0 0 0 0 0,0 0 0 0 0,0 0 1 0 0,1 0-1 0 0,-1 0 0 0 0,1 0 0 0 0,0 0 0 0 0,1 0 1 0 0,0 0-1 0 0,-1 0 0 0 0,1 0 0 0 0,2 1-44 0 0,55 13-4049 0 0,-45-23-1021 0 0,3-8-1888 0 0</inkml:trace>
  <inkml:trace contextRef="#ctx0" brushRef="#br0" timeOffset="312.06">215 126 4092 0 0,'0'0'7277'0'0,"0"0"-5786"0"0,0 6-1281 0 0,-5 25 785 0 0,6 80 1743 0 0,1-109-2780 0 0,1-1 0 0 0,0 1 0 0 0,-1-1 1 0 0,1 0-1 0 0,0 0 0 0 0,0 0 0 0 0,-1-1 1 0 0,1 1-1 0 0,0-1 0 0 0,0 1 0 0 0,0-1 0 0 0,0 0 1 0 0,0 0-1 0 0,0 0 0 0 0,0-1 0 0 0,0 1 0 0 0,0-1 1 0 0,-1 1-1 0 0,1-1 0 0 0,0 0 0 0 0,0 0 0 0 0,-1 0 1 0 0,1-1-1 0 0,0 1 0 0 0,-1-1 0 0 0,1 1 0 0 0,-1-1 1 0 0,0 0-1 0 0,0 0 0 0 0,0 0 0 0 0,0 0 1 0 0,0 0-1 0 0,0 0 0 0 0,0-1 0 0 0,0 1 0 0 0,-1-1 1 0 0,1 1-1 0 0,-1-1 0 0 0,0 0 0 0 0,0 1 0 0 0,0-2 42 0 0,0 4 36 0 0,0-1-1 0 0,0 1 1 0 0,0 0 0 0 0,0 0-1 0 0,0 0 1 0 0,0 0-1 0 0,0 0 1 0 0,0 0-1 0 0,0 0 1 0 0,0 0 0 0 0,0 1-1 0 0,0-1 1 0 0,0 0-1 0 0,0 0 1 0 0,0 1-1 0 0,0-1 1 0 0,0 1-1 0 0,0-1 1 0 0,0 1 0 0 0,0-1-1 0 0,-1 1 1 0 0,1 0-1 0 0,0-1 1 0 0,0 1-1 0 0,-1 0 1 0 0,1-1-1 0 0,0 1 1 0 0,-1 0 0 0 0,1 0-1 0 0,-1 0 1 0 0,1 0-1 0 0,-1 0 1 0 0,1 0-1 0 0,-1-1 1 0 0,0 1-1 0 0,1 0 1 0 0,-1 0 0 0 0,0 0-1 0 0,0 0 1 0 0,0 0-1 0 0,0 0 1 0 0,0 0-1 0 0,0 0 1 0 0,0 0-1 0 0,0 0 1 0 0,0 0 0 0 0,0 0-1 0 0,-1 0 1 0 0,1 0-1 0 0,0 0 1 0 0,-1 1-36 0 0,22 41 1084 0 0,9-42-969 0 0,-26-30-7529 0 0,-4 7 386 0 0</inkml:trace>
  <inkml:trace contextRef="#ctx0" brushRef="#br0" timeOffset="576.84">485 1 7161 0 0,'0'0'5206'0'0,"4"8"-3981"0"0,6 26-593 0 0,-1 0 0 0 0,-2 0 0 0 0,-1 0 0 0 0,-2 1 0 0 0,-1 0 0 0 0,-1 16-632 0 0,-1-27-87 0 0,2-17-2233 0 0,0-17-3888 0 0,2-6-1557 0 0</inkml:trace>
  <inkml:trace contextRef="#ctx0" brushRef="#br0" timeOffset="823.41">589 136 6717 0 0,'0'0'7116'0'0,"0"0"-6672"0"0,0 0-444 0 0,0 0-140 0 0,0 0 140 0 0,-48 3 0 0 0,27-4 0 0 0,4 0-888 0 0,-1-1-2984 0 0,6 1-2549 0 0</inkml:trace>
  <inkml:trace contextRef="#ctx0" brushRef="#br0" timeOffset="1085.49">824 127 11025 0 0,'0'0'1950'0'0,"0"0"-1359"0"0,0 0-758 0 0,-6-1 209 0 0,3 1-39 0 0,-1 0-1 0 0,0 0 1 0 0,1 0-1 0 0,-1 0 1 0 0,1 1-1 0 0,-1 0 1 0 0,0-1-1 0 0,1 1 1 0 0,0 1-1 0 0,-1-1 1 0 0,1 0-1 0 0,0 1 1 0 0,-1 0-1 0 0,1-1 0 0 0,0 1 1 0 0,0 1-1 0 0,1-1 1 0 0,-1 0-1 0 0,0 1 1 0 0,1-1-1 0 0,-1 1 1 0 0,1 0-1 0 0,0 0 1 0 0,0 0-1 0 0,0 0 1 0 0,0 0-1 0 0,1 0 1 0 0,-1 0-1 0 0,0 2-2 0 0,0-2 41 0 0,1-1-1 0 0,-1 1 0 0 0,1 0 1 0 0,-1-1-1 0 0,1 1 0 0 0,0 0 0 0 0,0 0 1 0 0,0 0-1 0 0,1 0 0 0 0,-1 0 1 0 0,1 0-1 0 0,-1 0 0 0 0,1 0 1 0 0,0 0-1 0 0,0 0 0 0 0,0 0 1 0 0,1 0-1 0 0,-1 0 0 0 0,1 0 1 0 0,0 0-1 0 0,0 0 0 0 0,0 0 1 0 0,0 0-1 0 0,0-1 0 0 0,0 1 0 0 0,1 0 1 0 0,-1-1-1 0 0,1 1 0 0 0,0-1 1 0 0,0 1-1 0 0,0-1 0 0 0,0 0 1 0 0,0 0-1 0 0,0 0 0 0 0,1 0 1 0 0,-1 0-1 0 0,1 0 0 0 0,-1-1 1 0 0,1 1-1 0 0,0-1 0 0 0,0 0 1 0 0,0 0-1 0 0,-1 0 0 0 0,1 0 0 0 0,0 0 1 0 0,0-1-1 0 0,0 1 0 0 0,0-1 1 0 0,0 0-1 0 0,0 0 0 0 0,1 0 1 0 0,-1 0-1 0 0,0 0 0 0 0,0-1 1 0 0,0 0-1 0 0,0 1 0 0 0,-1-1 1 0 0,1 0-1 0 0,0 0 0 0 0,0-1 1 0 0,0 1-1 0 0,-1 0 0 0 0,1-1 0 0 0,1-1-40 0 0,23 15-1909 0 0,10 40 3185 0 0,-30-41-1007 0 0,-7-12-243 0 0,0 0 0 0 0,0 1 0 0 0,0-1 0 0 0,0 1 0 0 0,0-1 1 0 0,0 0-1 0 0,0 1 0 0 0,0-1 0 0 0,0 1 0 0 0,0-1 0 0 0,1 0 0 0 0,-1 1 0 0 0,0-1 1 0 0,0 1-1 0 0,1-1 0 0 0,-1 1 0 0 0,0-1 0 0 0,1 1 0 0 0,-1-1 0 0 0,0 1 1 0 0,1-1-1 0 0,-1 1 0 0 0,1 0 0 0 0,-1-1 0 0 0,1 1 0 0 0,-1-1 0 0 0,1 1 0 0 0,-1 0 1 0 0,1 0-1 0 0,-1-1 0 0 0,1 1 0 0 0,-1 0 0 0 0,1 0 0 0 0,0 0 0 0 0,-1-1 0 0 0,1 1 1 0 0,-1 0-1 0 0,1 0 0 0 0,0 0 0 0 0,-1 0 0 0 0,1 0 0 0 0,-1 0 0 0 0,1 0 0 0 0,0 1 1 0 0,-1-1-1 0 0,1 0 0 0 0,-1 0 0 0 0,1 0 0 0 0,0 0 0 0 0,-1 1 0 0 0,1-1 1 0 0,-1 0-1 0 0,1 1 0 0 0,-1-1 0 0 0,1 0 0 0 0,-1 1 0 0 0,1-1 0 0 0,-1 1 0 0 0,1 0-26 0 0,0-76-1333 0 0,-1 61 1475 0 0,0 11-106 0 0,-20 37-1987 0 0,10-23-3801 0 0,6-8 776 0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5:23.138"/>
    </inkml:context>
    <inkml:brush xml:id="br0">
      <inkml:brushProperty name="width" value="0.05" units="cm"/>
      <inkml:brushProperty name="height" value="0.05" units="cm"/>
      <inkml:brushProperty name="color" value="#0000FF"/>
    </inkml:brush>
  </inkml:definitions>
  <inkml:trace contextRef="#ctx0" brushRef="#br0">9 0 1344 0 0,'0'0'9833'0'0,"1"7"-8787"0"0,5 28-947 0 0,-3 0 0 0 0,0 1 0 0 0,-2-1 0 0 0,-2 1-1 0 0,-1-1 1 0 0,-2 1 0 0 0,-3 9-99 0 0,6-42-20 0 0,-7 86-592 0 0,23-37-2832 0 0,-8-45 904 0 0,-1-3-1611 0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5:20.766"/>
    </inkml:context>
    <inkml:brush xml:id="br0">
      <inkml:brushProperty name="width" value="0.05" units="cm"/>
      <inkml:brushProperty name="height" value="0.05" units="cm"/>
      <inkml:brushProperty name="color" value="#0000FF"/>
    </inkml:brush>
  </inkml:definitions>
  <inkml:trace contextRef="#ctx0" brushRef="#br0">682 711 836 0 0,'0'0'8555'0'0,"0"0"-6664"0"0,0 0-975 0 0,0 0 7 0 0,0 0-273 0 0,0 0-236 0 0,-2-9 3435 0 0,6-5-3882 0 0,0 1 1 0 0,-1-1-1 0 0,-1 1 1 0 0,0-1 0 0 0,-1 0-1 0 0,0 0 1 0 0,-1 0 0 0 0,-1 1-1 0 0,0-1 1 0 0,-1 0-1 0 0,0 0 1 0 0,-1 1 0 0 0,-1-1-1 0 0,0 1 1 0 0,-1 0-1 0 0,0 0 1 0 0,-1 1 0 0 0,-1 0-1 0 0,-4-7 33 0 0,10 18-45 0 0,-1-1 0 0 0,0 1-1 0 0,0 0 1 0 0,0-1 0 0 0,0 1-1 0 0,0 0 1 0 0,0 0 0 0 0,0 0-1 0 0,0 0 1 0 0,0 1 0 0 0,0-1-1 0 0,-1 1 1 0 0,1-1 0 0 0,0 1 0 0 0,0 0-1 0 0,-1-1 1 0 0,1 1 0 0 0,0 0-1 0 0,0 1 1 0 0,-1-1 0 0 0,1 0-1 0 0,0 1 1 0 0,-1-1 0 0 0,1 1-1 0 0,0 0 1 0 0,0 0 0 0 0,0 0-1 0 0,0 0 1 0 0,0 0 0 0 0,0 0-1 0 0,0 0 1 0 0,0 1 0 0 0,0-1-1 0 0,1 1 1 0 0,-1-1 0 0 0,1 1 0 0 0,-1 0-1 0 0,1 0 1 0 0,-1 0 45 0 0,-61 70 10 0 0,63-71-10 0 0,-2 1-94 0 0,-46 80 600 0 0,44-46-3823 0 0,12-30-3162 0 0,-1-5 2054 0 0</inkml:trace>
  <inkml:trace contextRef="#ctx0" brushRef="#br0" timeOffset="154.4">668 556 4852 0 0,'0'0'4837'0'0,"0"0"-3445"0"0,0 0-364 0 0,0 0 508 0 0,0 0-612 0 0,0 0-800 0 0,0 0-120 0 0,0 0 104 0 0,-46-7-108 0 0,28 7-124 0 0,-3 0 124 0 0,0 0-180 0 0,1 1-440 0 0,0 1-376 0 0,2 0-1276 0 0,5-1-1016 0 0,-1-1-2701 0 0</inkml:trace>
  <inkml:trace contextRef="#ctx0" brushRef="#br0" timeOffset="356.21">890 220 14437 0 0,'0'0'508'0'0,"0"0"-508"0"0,0 0-1292 0 0,0 0 908 0 0,0 0 384 0 0,0 0 368 0 0,-39 33-100 0 0,23-21-76 0 0,-5 4-192 0 0,2-1-356 0 0,-2 0-1332 0 0,9-4-3244 0 0,0-2-2189 0 0</inkml:trace>
  <inkml:trace contextRef="#ctx0" brushRef="#br0" timeOffset="836.05">1279 711 5685 0 0,'0'0'8844'0'0,"0"0"-8844"0"0,0 0-648 0 0,0 0 152 0 0,-39 0 496 0 0,15-4 228 0 0,-2 2-156 0 0,-5-2-72 0 0,2 2-8 0 0,-1 0-424 0 0,1 0-708 0 0,3-2-892 0 0,2-1-652 0 0,8 0-2377 0 0</inkml:trace>
  <inkml:trace contextRef="#ctx0" brushRef="#br0" timeOffset="1021.22">1317 590 7917 0 0,'0'0'7128'0'0,"0"0"-7128"0"0,0 0-696 0 0,0 0-40 0 0,0 0 736 0 0,-54-3 384 0 0,24 0-144 0 0,1 1-116 0 0,-5 1-116 0 0,2 1-8 0 0,4 0-176 0 0,-3 0-584 0 0,1-1-468 0 0,4-1-1296 0 0,10 0-1556 0 0,3-6-1241 0 0</inkml:trace>
  <inkml:trace contextRef="#ctx0" brushRef="#br0" timeOffset="1273.22">1342 479 6021 0 0,'0'0'8360'0'0,"0"0"-8360"0"0,0 0-40 0 0,0 0-708 0 0,-45 0 748 0 0,7 0 112 0 0,-11 0-112 0 0,-4 3 52 0 0,4 2-116 0 0,9 0-916 0 0,14-4-2928 0 0,11-1-2409 0 0</inkml:trace>
  <inkml:trace contextRef="#ctx0" brushRef="#br0" timeOffset="1551">1753 721 288 0 0,'0'0'8163'0'0,"0"0"-5922"0"0,0 0-1685 0 0,0 0 180 0 0,0 0-34 0 0,0 0 15 0 0,-6 0 13 0 0,4 0-695 0 0,0 0 0 0 0,0 0 1 0 0,0 0-1 0 0,0 0 0 0 0,0 0 1 0 0,0-1-1 0 0,0 1 0 0 0,1 0 1 0 0,-1-1-1 0 0,0 0 0 0 0,0 1 0 0 0,0-1 1 0 0,1 0-1 0 0,-1 0 0 0 0,0 0 1 0 0,1 0-1 0 0,-1 0 0 0 0,1 0 1 0 0,-1-1-1 0 0,1 1 0 0 0,0 0 1 0 0,-1-1-1 0 0,1 1 0 0 0,0-1 1 0 0,0 0-1 0 0,0 1 0 0 0,0-1 1 0 0,0 0-1 0 0,1 1 0 0 0,-1-1 1 0 0,0 0-1 0 0,1 0 0 0 0,-1 0 1 0 0,1 0-1 0 0,0 1 0 0 0,0-1 1 0 0,0 0-1 0 0,0 0 0 0 0,0 0 0 0 0,0 0 1 0 0,0 0-1 0 0,0 0 0 0 0,1 0-35 0 0,33-143-3539 0 0,-32 142 3598 0 0,0 0-1 0 0,0 0 1 0 0,1 0 0 0 0,-1 1-1 0 0,1-1 1 0 0,-1 0 0 0 0,1 1-1 0 0,0 0 1 0 0,0-1 0 0 0,0 1-1 0 0,0 0 1 0 0,0 1 0 0 0,1-1 0 0 0,-1 1-1 0 0,0-1 1 0 0,1 1 0 0 0,-1 0-1 0 0,1 0 1 0 0,0 0 0 0 0,-1 1-1 0 0,1-1 1 0 0,0 1 0 0 0,-1 0 0 0 0,1 0-1 0 0,2 1-58 0 0,-2 0 40 0 0,1 1 0 0 0,-1 0 0 0 0,0 0 0 0 0,0 0 0 0 0,0 0 0 0 0,0 1 0 0 0,0 0 0 0 0,0-1 0 0 0,0 2 0 0 0,-1-1 0 0 0,0 0 0 0 0,1 1 0 0 0,-1-1 0 0 0,-1 1 0 0 0,1 0 0 0 0,0 0 0 0 0,-1 0 0 0 0,0 0 0 0 0,0 1 0 0 0,0-1 0 0 0,-1 1 0 0 0,1-1 0 0 0,-1 1 0 0 0,0-1 0 0 0,0 1-1 0 0,-1 0 1 0 0,1-1 0 0 0,-1 1 0 0 0,0 0 0 0 0,-1 0 0 0 0,1-1 0 0 0,-1 1 0 0 0,0 0 0 0 0,0-1 0 0 0,0 1 0 0 0,0-1 0 0 0,-1 1 0 0 0,0-1 0 0 0,0 0 0 0 0,-1 2-40 0 0,-9 31-246 0 0,9-12-3953 0 0,3-19-537 0 0</inkml:trace>
  <inkml:trace contextRef="#ctx0" brushRef="#br0" timeOffset="1800.56">1878 627 3524 0 0,'0'0'10173'0'0,"0"0"-10173"0"0,-39-10 12 0 0,16 3-12 0 0,-1 1 220 0 0,-5 0-216 0 0,4 0-4 0 0,-2 2-716 0 0,-1-1-1412 0 0,9 2-2848 0 0</inkml:trace>
  <inkml:trace contextRef="#ctx0" brushRef="#br0" timeOffset="2049">2115 285 11669 0 0,'0'0'1268'0'0,"-7"-1"-1507"0"0,2 0 252 0 0,0 0-1 0 0,1 0 0 0 0,-1 0 1 0 0,0 1-1 0 0,0-1 0 0 0,0 1 1 0 0,0 1-1 0 0,0-1 0 0 0,0 1 1 0 0,0-1-1 0 0,0 2 0 0 0,0-1 0 0 0,0 0 1 0 0,1 1-1 0 0,-1 0 0 0 0,1 0 1 0 0,-1 0-1 0 0,1 1 0 0 0,0-1 1 0 0,0 1-1 0 0,0 0 0 0 0,0 0 1 0 0,0 1-1 0 0,1-1 0 0 0,-1 1 0 0 0,1 0 1 0 0,0 0-1 0 0,0 0 0 0 0,0 0 1 0 0,1 0-1 0 0,0 0 0 0 0,-1 1 1 0 0,1 0-1 0 0,1-1 0 0 0,-1 1 1 0 0,1 0-1 0 0,-1 4-12 0 0,2-7 12 0 0,1 0-1 0 0,-1 0 1 0 0,1 0 0 0 0,-1 0 0 0 0,1 0-1 0 0,0 0 1 0 0,0 0 0 0 0,0-1 0 0 0,0 1-1 0 0,0 0 1 0 0,0 0 0 0 0,0-1 0 0 0,0 1-1 0 0,1-1 1 0 0,-1 1 0 0 0,1-1 0 0 0,-1 1-1 0 0,1-1 1 0 0,0 0 0 0 0,0 0 0 0 0,-1 0 0 0 0,1 0-1 0 0,0 0 1 0 0,0 0 0 0 0,0 0 0 0 0,0-1-1 0 0,0 1 1 0 0,0-1 0 0 0,0 1 0 0 0,0-1-1 0 0,1 0-11 0 0,42 7-5677 0 0,-18-9-1496 0 0</inkml:trace>
  <inkml:trace contextRef="#ctx0" brushRef="#br0" timeOffset="2839.64">2168 71 5765 0 0,'-7'-2'6243'0'0,"-112"-22"-5977"0"0,-1 5-1 0 0,-1 6 1 0 0,0 4-1 0 0,-118 9-265 0 0,79-2 43 0 0,-103 1-470 0 0,0 11 0 0 0,-46 16 427 0 0,211-16-551 0 0,-199 40-1075 0 0,293-47 1684 0 0,1-1 0 0 0,-1 1 0 0 0,1 0 0 0 0,-1 0 0 0 0,1 0 0 0 0,0 0 0 0 0,0 0 0 0 0,0 1 0 0 0,1-1 0 0 0,-1 1 0 0 0,1 0 0 0 0,0 0 0 0 0,0 0 0 0 0,0 0 0 0 0,1 0 0 0 0,-1 0 0 0 0,1 1 0 0 0,0-1 0 0 0,0 0 0 0 0,0 1 0 0 0,1-1 0 0 0,0 1 0 0 0,0-1 0 0 0,0 1 0 0 0,0-1 0 0 0,1 1 0 0 0,-1-1 0 0 0,1 0 0 0 0,0 1 0 0 0,1-1 0 0 0,-1 0 0 0 0,1 0 0 0 0,-1 0 0 0 0,1 0 0 0 0,1 0 0 0 0,1 2-58 0 0,4 29 218 0 0,8 167 284 0 0,-17-167-440 0 0,2 1 1 0 0,1-1-1 0 0,2 0 0 0 0,2 1 1 0 0,1-2-1 0 0,1 1 0 0 0,2-1 1 0 0,2 0-63 0 0,-4-19 10 0 0,0-1 0 0 0,1-1 0 0 0,0 1 0 0 0,1-2 0 0 0,1 1 1 0 0,0-1-1 0 0,0-1 0 0 0,1 0 0 0 0,1-1 0 0 0,0 0 1 0 0,0-1-1 0 0,1 0 0 0 0,0-1 0 0 0,1-1 0 0 0,-1 0 1 0 0,1-1-1 0 0,1-1 0 0 0,12 3-10 0 0,22 5-160 0 0,0-2 0 0 0,1-3 1 0 0,0-2-1 0 0,1-2 0 0 0,14-2 160 0 0,465-16-219 0 0,-309-9-2769 0 0,-149 12-447 0 0,-14-2-1980 0 0</inkml:trace>
  <inkml:trace contextRef="#ctx0" brushRef="#br0" timeOffset="3520.72">668 809 380 0 0,'0'0'5377'0'0,"0"0"-4085"0"0,7-1-1234 0 0,16-4 3 0 0,-1 0 1 0 0,0-1-1 0 0,0-1 0 0 0,-1-1 0 0 0,0-1 0 0 0,0-1 0 0 0,-1-1 0 0 0,0 0 0 0 0,-1-2 0 0 0,0 0 0 0 0,-1-1 0 0 0,-1-1 1 0 0,0-1-1 0 0,-1 0 0 0 0,-1-1 0 0 0,0-1 0 0 0,-1 0 0 0 0,-1-1 0 0 0,1-5-61 0 0,-9 13 19 0 0,-1-1-1 0 0,0 0 1 0 0,-1 0-1 0 0,0 0 1 0 0,-1 0 0 0 0,0-1-1 0 0,-1 1 1 0 0,0-1-1 0 0,-1 1 1 0 0,-1-1 0 0 0,0 1-1 0 0,-1-1 1 0 0,0 1 0 0 0,0 0-1 0 0,-2 0 1 0 0,1 0-1 0 0,-2 0 1 0 0,1 1 0 0 0,-2-1-1 0 0,1 1 1 0 0,-2 0-1 0 0,1 1 1 0 0,-4-4-19 0 0,-4-5-92 0 0,0 0 1 0 0,-1 1-1 0 0,-1 1 1 0 0,-1 0-1 0 0,-1 2 1 0 0,0-1-1 0 0,0 2 0 0 0,-2 1 1 0 0,0 0-1 0 0,0 1 1 0 0,-21-7 91 0 0,20 10-60 0 0,0 2 1 0 0,0 1-1 0 0,-1 0 1 0 0,0 2-1 0 0,0 0 1 0 0,0 2-1 0 0,0 0 1 0 0,0 2-1 0 0,-1 0 1 0 0,1 1-1 0 0,0 1 1 0 0,0 2-1 0 0,0 0 1 0 0,0 1-1 0 0,1 1 1 0 0,0 1-1 0 0,-9 5 60 0 0,22-7 37 0 0,0 1-1 0 0,0 0 1 0 0,0 0-1 0 0,1 1 1 0 0,0 0-1 0 0,0 0 1 0 0,1 0-1 0 0,0 1 1 0 0,0 0-1 0 0,1 1 1 0 0,0-1 0 0 0,0 1-1 0 0,1 0 1 0 0,0 0-1 0 0,1 0 1 0 0,0 1-1 0 0,0-1 1 0 0,1 1-1 0 0,0 0 1 0 0,0 4-37 0 0,4 200 833 0 0,-1-195-773 0 0,1-1 0 0 0,1 0 0 0 0,1 0 0 0 0,0 0 0 0 0,1-1 0 0 0,1 0 0 0 0,1 0 0 0 0,1 0 0 0 0,0 0 0 0 0,1-1 0 0 0,0-1 0 0 0,1 0 0 0 0,1 0 0 0 0,1-1 0 0 0,0 0 0 0 0,1-1 0 0 0,0 0 0 0 0,1-1 0 0 0,0-1 0 0 0,1 0 0 0 0,0-1 0 0 0,1-1 0 0 0,0 0 0 0 0,14 5-60 0 0,207 18-75 0 0,-79-42-3485 0 0,-109 0-1298 0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5:58.3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503 39 604 0 0,'0'0'362'0'0,"0"0"-55"0"0,0 0-167 0 0,0 0 671 0 0,0 0 2031 0 0,0 0-1267 0 0,0 0-718 0 0,0 0-110 0 0,0 0-52 0 0,2-1 712 0 0,-245-17 3635 0 0,16 0-4409 0 0,192 17-872 0 0,58 0-4227 0 0,-9 1 413 0 0,7 0-1395 0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5:59.1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469 48 1044 0 0,'0'0'4769'0'0,"0"0"-2772"0"0,0 0-950 0 0,0 0-48 0 0,0 0 154 0 0,0 0-122 0 0,0 0-320 0 0,0 0-65 0 0,-6-1 77 0 0,-440-45 4838 0 0,444 46-5408 0 0,-13 1-2284 0 0,19 10-6304 0 0,0-6 1231 0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04.138"/>
    </inkml:context>
    <inkml:brush xml:id="br0">
      <inkml:brushProperty name="width" value="0.05" units="cm"/>
      <inkml:brushProperty name="height" value="0.05" units="cm"/>
      <inkml:brushProperty name="color" value="#0000FF"/>
    </inkml:brush>
  </inkml:definitions>
  <inkml:trace contextRef="#ctx0" brushRef="#br0">7 253 5565 0 0,'0'0'5898'0'0,"0"0"-4533"0"0,0 0-971 0 0,0 0 632 0 0,0 0 200 0 0,0 0-154 0 0,0 0-333 0 0,0 0-274 0 0,-7-11 555 0 0,33-164-5500 0 0,-26 173 4515 0 0,0 0 0 0 0,0 0-1 0 0,0 1 1 0 0,0-1 0 0 0,0 0 0 0 0,0 0 0 0 0,0 0 0 0 0,1 0 0 0 0,-1 1-1 0 0,1-1 1 0 0,-1 0 0 0 0,1 0 0 0 0,0 1 0 0 0,0-1 0 0 0,0 0-1 0 0,0 1 1 0 0,0-1 0 0 0,0 1 0 0 0,0-1 0 0 0,0 1 0 0 0,1 0-1 0 0,-1-1 1 0 0,0 1 0 0 0,1 0 0 0 0,-1 0 0 0 0,1 0 0 0 0,-1 0-1 0 0,1 0 1 0 0,0 0 0 0 0,0 1 0 0 0,-1-1 0 0 0,1 0 0 0 0,0 1-1 0 0,0-1 1 0 0,-1 1 0 0 0,1 0 0 0 0,0 0 0 0 0,0 0 0 0 0,0 0 0 0 0,0 0-1 0 0,0 0 1 0 0,-1 0 0 0 0,1 0 0 0 0,0 1 0 0 0,0-1 0 0 0,0 1-1 0 0,-1-1 1 0 0,1 1 0 0 0,0 0 0 0 0,0 0 0 0 0,-1 0 0 0 0,1 0-1 0 0,-1 0 1 0 0,1 0 0 0 0,-1 0 0 0 0,1 0 0 0 0,-1 1 0 0 0,0-1-1 0 0,0 0 1 0 0,0 1 0 0 0,1-1 0 0 0,-1 1 0 0 0,-1 0 0 0 0,1-1-1 0 0,0 1 1 0 0,0 0 0 0 0,0 0-35 0 0,4 12 119 0 0,0 0 1 0 0,-1 0-1 0 0,0 0 0 0 0,-1 0 0 0 0,0 1 1 0 0,-2 0-1 0 0,0-1 0 0 0,0 1 0 0 0,-1 0 1 0 0,-2 10-120 0 0,1 12-3885 0 0,2-36-1658 0 0,4-6-2790 0 0</inkml:trace>
  <inkml:trace contextRef="#ctx0" brushRef="#br0" timeOffset="217.41">210 152 6597 0 0,'0'0'9961'0'0,"0"0"-9961"0"0,0 0 212 0 0,0 0-212 0 0,-51-2 620 0 0,31 0-372 0 0,-2-1-240 0 0,1 2-4 0 0,-1 0-4 0 0,2 1-544 0 0,0 0-597 0 0,5 0-879 0 0,4 0-3276 0 0,7-1-3321 0 0</inkml:trace>
  <inkml:trace contextRef="#ctx0" brushRef="#br0" timeOffset="511.97">288 235 9925 0 0,'0'0'4106'0'0,"0"0"-3560"0"0,0 0-508 0 0,-6-1 110 0 0,-27-10-100 0 0,80 11-2641 0 0,-44 0 2689 0 0,0-1 1 0 0,1 1-1 0 0,-1 0 0 0 0,0 1 1 0 0,0-1-1 0 0,0 0 1 0 0,1 1-1 0 0,-1 0 0 0 0,0 0 1 0 0,0 0-1 0 0,0 0 1 0 0,0 0-1 0 0,0 0 0 0 0,-1 1 1 0 0,1 0-1 0 0,0-1 1 0 0,-1 1-1 0 0,1 0 0 0 0,-1 0 1 0 0,1 1-1 0 0,-1-1 1 0 0,0 0-1 0 0,0 1 0 0 0,0-1 1 0 0,0 1-1 0 0,-1 0 1 0 0,1 0-1 0 0,-1-1 0 0 0,1 1 1 0 0,-1 0-1 0 0,0 0 1 0 0,0 0-1 0 0,0 0 0 0 0,-1 1 1 0 0,1-1-1 0 0,-1 0 1 0 0,0 0-1 0 0,0 0 1 0 0,0 1-1 0 0,0-1 0 0 0,0 0 1 0 0,-1 0-1 0 0,1 0 1 0 0,-1 0-1 0 0,0 0 0 0 0,0 0 1 0 0,0 0-1 0 0,0 0 1 0 0,-1 1-97 0 0,-63 48 147 0 0,113-47 1036 0 0,-21-5-1197 0 0,21 0 401 0 0,-17-2-5679 0 0,-25-1 168 0 0,0-5-2993 0 0</inkml:trace>
  <inkml:trace contextRef="#ctx0" brushRef="#br0" timeOffset="760.42">576 1 8765 0 0,'0'0'6644'0'0,"0"0"-6568"0"0,38 45-64 0 0,-26-24 468 0 0,0 4 213 0 0,-7 1-109 0 0,-1 0-88 0 0,-4 0-12 0 0,-4 0-80 0 0,-5 0-108 0 0,-3 1-84 0 0,-4-1-212 0 0,-5 0-148 0 0,3 0-628 0 0,-3-5-564 0 0,4-4-937 0 0,-1-4-4911 0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03.313"/>
    </inkml:context>
    <inkml:brush xml:id="br0">
      <inkml:brushProperty name="width" value="0.05" units="cm"/>
      <inkml:brushProperty name="height" value="0.05" units="cm"/>
      <inkml:brushProperty name="color" value="#0000FF"/>
    </inkml:brush>
  </inkml:definitions>
  <inkml:trace contextRef="#ctx0" brushRef="#br0">1 46 3068 0 0,'0'0'5621'0'0,"0"0"-3059"0"0,0 0-1520 0 0,0 0-739 0 0,0 0 47 0 0,2 9 547 0 0,33 315 3878 0 0,-32-312-5868 0 0,6-19-5720 0 0,-7 0 1489 0 0</inkml:trace>
  <inkml:trace contextRef="#ctx0" brushRef="#br0" timeOffset="208.02">51 32 2480 0 0,'0'0'2066'0'0,"0"0"579"0"0,8-3-1203 0 0,-2 1-1192 0 0,0 1-1 0 0,0-1 0 0 0,1 1 0 0 0,-1 1 0 0 0,1-1 0 0 0,-1 1 0 0 0,1 0 1 0 0,-1 0-1 0 0,1 1 0 0 0,-1 0 0 0 0,1 0 0 0 0,-1 0 0 0 0,0 1 0 0 0,0 0 1 0 0,0 0-1 0 0,0 1 0 0 0,0-1 0 0 0,0 1 0 0 0,2 2-249 0 0,-4-4 76 0 0,0 1-1 0 0,0-1 1 0 0,0 1-1 0 0,0 0 1 0 0,-1 0-1 0 0,1 0 1 0 0,0 1 0 0 0,-1-1-1 0 0,0 1 1 0 0,1-1-1 0 0,-1 1 1 0 0,0 1-1 0 0,-1-1 1 0 0,1 0-1 0 0,0 0 1 0 0,-1 1-1 0 0,0 0 1 0 0,0-1-1 0 0,0 1 1 0 0,0 0 0 0 0,-1 0-1 0 0,1 0 1 0 0,-1 0-1 0 0,0 0 1 0 0,0 0-1 0 0,-1 1 1 0 0,1-1-1 0 0,-1 0 1 0 0,0 0-1 0 0,0 1 1 0 0,0-1-1 0 0,-1 0 1 0 0,1 0 0 0 0,-1 0-1 0 0,0 1 1 0 0,0-1-1 0 0,-1 0 1 0 0,1 0-1 0 0,-1 0 1 0 0,0-1-1 0 0,0 1 1 0 0,0 0-1 0 0,-1-1 1 0 0,1 1-1 0 0,-1-1 1 0 0,0 0 0 0 0,0 0-76 0 0,-84 30-387 0 0,26-37-5153 0 0,45-2-371 0 0</inkml:trace>
  <inkml:trace contextRef="#ctx0" brushRef="#br0" timeOffset="487.21">396 1 8897 0 0,'0'0'2673'0'0,"0"6"-1714"0"0,-52 275 5130 0 0,77-229-6915 0 0,-7-43-2329 0 0,3-8-3648 0 0,-4-4-1011 0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08.447"/>
    </inkml:context>
    <inkml:brush xml:id="br0">
      <inkml:brushProperty name="width" value="0.05" units="cm"/>
      <inkml:brushProperty name="height" value="0.05" units="cm"/>
      <inkml:brushProperty name="color" value="#0000FF"/>
    </inkml:brush>
  </inkml:definitions>
  <inkml:trace contextRef="#ctx0" brushRef="#br0">181 1 940 0 0,'0'0'10357'0'0,"0"0"-9253"0"0,0 0-1052 0 0,0 0 536 0 0,0 0 188 0 0,0 0 188 0 0,0 0 16 0 0,-44 7-412 0 0,26-6-403 0 0,1 1-117 0 0,-1-2-48 0 0,-3 2-273 0 0,2-2-559 0 0,1 0-928 0 0,5-2-2604 0 0,1-8-3077 0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08.709"/>
    </inkml:context>
    <inkml:brush xml:id="br0">
      <inkml:brushProperty name="width" value="0.05" units="cm"/>
      <inkml:brushProperty name="height" value="0.05" units="cm"/>
      <inkml:brushProperty name="color" value="#0000FF"/>
    </inkml:brush>
  </inkml:definitions>
  <inkml:trace contextRef="#ctx0" brushRef="#br0">182 0 11237 0 0,'0'0'2508'0'0,"0"0"-1812"0"0,0 0-112 0 0,0 0-44 0 0,0 0-464 0 0,0 0-76 0 0,-55 0-60 0 0,23 0-392 0 0,1 1-888 0 0,6 0-2872 0 0,-14-1-3985 0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13.776"/>
    </inkml:context>
    <inkml:brush xml:id="br0">
      <inkml:brushProperty name="width" value="0.05" units="cm"/>
      <inkml:brushProperty name="height" value="0.05" units="cm"/>
      <inkml:brushProperty name="color" value="#0000FF"/>
    </inkml:brush>
  </inkml:definitions>
  <inkml:trace contextRef="#ctx0" brushRef="#br0">11 0 9141 0 0,'1'7'3543'0'0,"-6"124"1275"0"0,-1 3-3368 0 0,24-77-2074 0 0,-5-42-2373 0 0,3-8-3726 0 0,-3-7-1413 0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14.875"/>
    </inkml:context>
    <inkml:brush xml:id="br0">
      <inkml:brushProperty name="width" value="0.05" units="cm"/>
      <inkml:brushProperty name="height" value="0.05" units="cm"/>
      <inkml:brushProperty name="color" value="#0000FF"/>
    </inkml:brush>
  </inkml:definitions>
  <inkml:trace contextRef="#ctx0" brushRef="#br0">13 0 9625 0 0,'0'0'4389'0'0,"0"6"-3377"0"0,-10 277 3844 0 0,9-256-4851 0 0,0 7-578 0 0,0-12-7943 0 0,1-23 418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5:44.323"/>
    </inkml:context>
    <inkml:brush xml:id="br0">
      <inkml:brushProperty name="width" value="0.05" units="cm"/>
      <inkml:brushProperty name="height" value="0.05" units="cm"/>
      <inkml:brushProperty name="color" value="#0000FF"/>
    </inkml:brush>
  </inkml:definitions>
  <inkml:trace contextRef="#ctx0" brushRef="#br0">9 4 11537 0 0,'0'0'2362'0'0,"0"0"-2396"0"0,0 0 194 0 0,0 0 255 0 0,0 0-14 0 0,0 0-122 0 0,0 0-173 0 0,1 4 23 0 0,-1-3-98 0 0,0-1 1 0 0,1 1-1 0 0,-1 0 0 0 0,1 0 0 0 0,-1 0 0 0 0,1 0 0 0 0,-1 0 0 0 0,1-1 0 0 0,-1 1 0 0 0,1 0 0 0 0,-1 0 0 0 0,1-1 0 0 0,0 1 0 0 0,0-1 0 0 0,-1 1 0 0 0,1 0 0 0 0,0-1 0 0 0,0 1 0 0 0,0-1 0 0 0,-1 0 1 0 0,1 1-1 0 0,0-1 0 0 0,0 0 0 0 0,0 1 0 0 0,0-1 0 0 0,0 0 0 0 0,0 0 0 0 0,0 0 0 0 0,0 0 0 0 0,0 0 0 0 0,0 0 0 0 0,0 0 0 0 0,0 0 0 0 0,0 0 0 0 0,0 0 0 0 0,0-1 0 0 0,-1 1 0 0 0,1 0 1 0 0,0-1-1 0 0,0 1 0 0 0,0-1 0 0 0,0 1 0 0 0,0-1 0 0 0,-1 1 0 0 0,1-1 0 0 0,0 1 0 0 0,0-1 0 0 0,-1 0 0 0 0,1 1 0 0 0,-1-1 0 0 0,1 0 0 0 0,0 0 0 0 0,-1 1 0 0 0,1-1 0 0 0,-1 0 0 0 0,0 0 0 0 0,1 0 1 0 0,-1 0-1 0 0,0 0 0 0 0,1 0 0 0 0,-1 0 0 0 0,0 0 0 0 0,0 1 0 0 0,0-1 0 0 0,0 0 0 0 0,0-1-31 0 0,0 3-37 0 0,-1 0 0 0 0,1 0 0 0 0,-1-1 1 0 0,0 1-1 0 0,1 0 0 0 0,-1-1 0 0 0,0 1 0 0 0,0 0 0 0 0,1-1 0 0 0,-1 1 1 0 0,0-1-1 0 0,0 1 0 0 0,0-1 0 0 0,0 1 0 0 0,1-1 0 0 0,-1 0 0 0 0,0 1 1 0 0,0-1-1 0 0,0 0 0 0 0,0 0 0 0 0,0 0 0 0 0,0 0 0 0 0,0 0 1 0 0,0 0-1 0 0,0 0 0 0 0,0 0 0 0 0,0 0 0 0 0,0 0 0 0 0,0 0 0 0 0,0-1 1 0 0,0 1-1 0 0,0 0 0 0 0,0-1 0 0 0,1 1 0 0 0,-1-1 0 0 0,0 1 0 0 0,0-1 1 0 0,0 1-1 0 0,1-1 0 0 0,-1 1 0 0 0,0-1 0 0 0,0 0 0 0 0,1 0 1 0 0,-1 1-1 0 0,1-1 0 0 0,-1 0 0 0 0,1 0 0 0 0,-1 0 37 0 0,-1 4 48 0 0,1-1 1 0 0,-1 1-1 0 0,1-1 0 0 0,-1 1 0 0 0,1 0 1 0 0,0-1-1 0 0,0 1 0 0 0,0 0 0 0 0,1 0 1 0 0,-1 0-1 0 0,1 0 0 0 0,-1 0 0 0 0,1 0 1 0 0,0 0-1 0 0,0 0 0 0 0,0 0 0 0 0,1-1 1 0 0,-1 1-1 0 0,1 0 0 0 0,0 0 0 0 0,-1 0 1 0 0,1 0-1 0 0,1 0 0 0 0,-1-1 0 0 0,0 1 1 0 0,0-1-1 0 0,1 1 0 0 0,0-1 0 0 0,-1 1 1 0 0,1-1-1 0 0,0 0 0 0 0,0 0 0 0 0,0 0 1 0 0,1 0-1 0 0,-1 0 0 0 0,0 0 0 0 0,1 0 1 0 0,-1-1-1 0 0,1 1 0 0 0,0-1 0 0 0,-1 0 1 0 0,1 0-1 0 0,0 0 0 0 0,0 0 0 0 0,0-1 1 0 0,0 1-1 0 0,0-1 0 0 0,-1 1 0 0 0,1-1 1 0 0,0 0-1 0 0,2 0-48 0 0,-1 0-723 0 0,11-1-6938 0 0,1-4-1988 0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15.680"/>
    </inkml:context>
    <inkml:brush xml:id="br0">
      <inkml:brushProperty name="width" value="0.05" units="cm"/>
      <inkml:brushProperty name="height" value="0.05" units="cm"/>
      <inkml:brushProperty name="color" value="#0000FF"/>
    </inkml:brush>
  </inkml:definitions>
  <inkml:trace contextRef="#ctx0" brushRef="#br0">1 282 10001 0 0,'0'0'2487'0'0,"3"8"-1292"0"0,1 3-762 0 0,-1 1-1 0 0,0-1 1 0 0,-1 1-1 0 0,0 0 1 0 0,-1 0-1 0 0,0 0 1 0 0,-1 0-1 0 0,0 1 1 0 0,-1-1-1 0 0,0 0 1 0 0,-1 0-1 0 0,-2 7-432 0 0,3-27-4549 0 0,2 1-131 0 0,1-10-3364 0 0</inkml:trace>
  <inkml:trace contextRef="#ctx0" brushRef="#br0" timeOffset="248.38">146 1 6977 0 0,'0'0'3985'0'0,"0"0"-2965"0"0,0 0-656 0 0,7 5 263 0 0,2 2-273 0 0,0 1 1 0 0,-1 1-1 0 0,0 0 0 0 0,-1 0 1 0 0,0 0-1 0 0,0 1 0 0 0,-1 0 1 0 0,0 0-1 0 0,-1 0 0 0 0,0 1 0 0 0,-1 0 1 0 0,0 0-1 0 0,2 11-354 0 0,-3-10 180 0 0,-1-1-1 0 0,0 1 1 0 0,-1-1-1 0 0,0 1 1 0 0,-1 0 0 0 0,0-1-1 0 0,-1 1 1 0 0,0 0-1 0 0,-1-1 1 0 0,0 1 0 0 0,-1-1-1 0 0,0 0 1 0 0,-1 0-1 0 0,0 0 1 0 0,-5 8-180 0 0,5-12-337 0 0,0 0 0 0 0,0-1 0 0 0,-1 1 0 0 0,0-1 1 0 0,-1-1-1 0 0,1 1 0 0 0,-1-1 0 0 0,0 0 0 0 0,0 0 0 0 0,-1 0 0 0 0,0-1 0 0 0,1 0 0 0 0,-1-1 0 0 0,-1 1 0 0 0,-4 1 337 0 0,-1-2-6201 0 0,3-5-2817 0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15.340"/>
    </inkml:context>
    <inkml:brush xml:id="br0">
      <inkml:brushProperty name="width" value="0.05" units="cm"/>
      <inkml:brushProperty name="height" value="0.05" units="cm"/>
      <inkml:brushProperty name="color" value="#0000FF"/>
    </inkml:brush>
  </inkml:definitions>
  <inkml:trace contextRef="#ctx0" brushRef="#br0">8 199 5521 0 0,'0'0'6607'0'0,"0"0"-4210"0"0,0 0-1782 0 0,0 0-448 0 0,0 0-71 0 0,0 0 154 0 0,0 0 162 0 0,0 0 17 0 0,0 0-136 0 0,-7-23 776 0 0,68-112-3281 0 0,-60 133 2241 0 0,-1-1 0 0 0,1 1 1 0 0,0 0-1 0 0,0 0 0 0 0,-1 0 0 0 0,2 0 0 0 0,-1 0 0 0 0,0 1 1 0 0,0-1-1 0 0,1 0 0 0 0,-1 0 0 0 0,0 1 0 0 0,1-1 1 0 0,0 1-1 0 0,-1 0 0 0 0,1-1 0 0 0,0 1 0 0 0,0 0 0 0 0,0 0 1 0 0,0 0-1 0 0,0 0 0 0 0,0 0 0 0 0,0 0 0 0 0,0 1 0 0 0,0-1 1 0 0,0 1-1 0 0,0-1 0 0 0,1 1 0 0 0,-1 0 0 0 0,0 0 0 0 0,0 0 1 0 0,0 0-1 0 0,1 0 0 0 0,-1 1 0 0 0,0-1 0 0 0,0 1 1 0 0,0-1-1 0 0,0 1 0 0 0,0 0 0 0 0,0 0 0 0 0,0 0 0 0 0,0 0 1 0 0,0 0-1 0 0,0 0 0 0 0,0 0 0 0 0,-1 1 0 0 0,1-1 0 0 0,0 1 1 0 0,-1-1-1 0 0,1 1 0 0 0,-1-1 0 0 0,0 1 0 0 0,1 0 1 0 0,-1 0-1 0 0,0 0 0 0 0,0 0 0 0 0,0 0 0 0 0,-1 0 0 0 0,1 0 1 0 0,0 0-1 0 0,-1 0 0 0 0,1 0 0 0 0,-1 0 0 0 0,0 1 0 0 0,1-1 1 0 0,-1 1-30 0 0,-8 144-384 0 0,7-142 15 0 0,0-4-613 0 0,1-2-5778 0 0,0-2 2157 0 0</inkml:trace>
  <inkml:trace contextRef="#ctx0" brushRef="#br0" timeOffset="185.45">186 121 3496 0 0,'0'0'8953'0'0,"0"0"-6461"0"0,0 0-2492 0 0,0 0-228 0 0,0 0 228 0 0,0 0 492 0 0,0 0 200 0 0,0 0-187 0 0,-46 7-281 0 0,33-6-124 0 0,-3 0-100 0 0,2-1-529 0 0,2 0-339 0 0,-1-1-420 0 0,3-3-1536 0 0,4 0-3125 0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14.098"/>
    </inkml:context>
    <inkml:brush xml:id="br0">
      <inkml:brushProperty name="width" value="0.05" units="cm"/>
      <inkml:brushProperty name="height" value="0.05" units="cm"/>
      <inkml:brushProperty name="color" value="#0000FF"/>
    </inkml:brush>
  </inkml:definitions>
  <inkml:trace contextRef="#ctx0" brushRef="#br0">1 234 7857 0 0,'0'0'5439'0'0,"0"0"-4747"0"0,0 0-351 0 0,0 0 527 0 0,0 0 128 0 0,0 0-161 0 0,0 0-311 0 0,2-32-1424 0 0,45-78-6485 0 0,-1 46 7198 0 0,-45 62 315 0 0,0 0 0 0 0,0 0 0 0 0,0 1 0 0 0,1-1 0 0 0,-1 0 0 0 0,1 0 0 0 0,-1 1 0 0 0,1-1 0 0 0,0 1 0 0 0,0 0 0 0 0,-1-1 0 0 0,1 1 0 0 0,0 0 0 0 0,0 0 0 0 0,0 0 0 0 0,0 0-1 0 0,1 1 1 0 0,-1-1 0 0 0,0 1 0 0 0,0-1 0 0 0,0 1 0 0 0,0-1 0 0 0,1 1 0 0 0,-1 0 0 0 0,0 0 0 0 0,0 0 0 0 0,1 1 0 0 0,-1-1 0 0 0,0 0 0 0 0,0 1 0 0 0,0 0 0 0 0,0-1 0 0 0,1 1 0 0 0,-1 0 0 0 0,0 0 0 0 0,0 0 0 0 0,-1 0 0 0 0,1 0 0 0 0,0 1 0 0 0,0-1-1 0 0,0 0 1 0 0,-1 1 0 0 0,1 0 0 0 0,-1-1 0 0 0,1 1 0 0 0,-1 0 0 0 0,0 0 0 0 0,0 0 0 0 0,0 0 0 0 0,0 0 0 0 0,0 0 0 0 0,0 0 0 0 0,0 0 0 0 0,0 0 0 0 0,-1 0 0 0 0,1 0 0 0 0,-1 0 0 0 0,0 1 0 0 0,0-1 0 0 0,0 0 0 0 0,0 0 0 0 0,0 1 0 0 0,0 0-128 0 0,-12 92 1022 0 0,7-64-4432 0 0,5-28 1376 0 0,0-3-3079 0 0,2-4-1050 0 0</inkml:trace>
  <inkml:trace contextRef="#ctx0" brushRef="#br0" timeOffset="249.16">240 117 3420 0 0,'0'0'10609'0'0,"0"0"-9293"0"0,0 0-1316 0 0,0 0-16 0 0,0 0 16 0 0,0 0 468 0 0,-48-2-104 0 0,30 1-236 0 0,0 0-128 0 0,0 0-36 0 0,-2 0-888 0 0,6-1-632 0 0,2 1-2744 0 0,3-6-4141 0 0</inkml:trace>
  <inkml:trace contextRef="#ctx0" brushRef="#br0" timeOffset="513.15">324 193 6353 0 0,'0'0'5209'0'0,"0"0"-3768"0"0,0 0-1069 0 0,0 0 78 0 0,0 0-44 0 0,0 0-130 0 0,0 0-92 0 0,-5 0-74 0 0,-14-2-206 0 0,35 3-756 0 0,-14 1 917 0 0,1-1-1 0 0,-1 0 0 0 0,1 1 0 0 0,-1 0 1 0 0,0 0-1 0 0,0-1 0 0 0,1 1 0 0 0,-1 1 1 0 0,-1-1-1 0 0,1 0 0 0 0,0 0 0 0 0,0 1 1 0 0,-1-1-1 0 0,0 1 0 0 0,1-1 0 0 0,-1 1 1 0 0,0 0-1 0 0,0-1 0 0 0,0 1 0 0 0,-1 0 1 0 0,1 0-1 0 0,-1 0 0 0 0,1 0 0 0 0,-1-1 1 0 0,0 1-1 0 0,0 0 0 0 0,0 0 1 0 0,-1 0-1 0 0,1 0 0 0 0,-1 0 0 0 0,1-1 1 0 0,-1 1-1 0 0,0 0 0 0 0,0 0 0 0 0,0-1 1 0 0,-1 1-1 0 0,1-1 0 0 0,0 1 0 0 0,-1-1 1 0 0,0 1-1 0 0,0-1 0 0 0,1 0 0 0 0,-1 0 1 0 0,-1 0-1 0 0,1 0 0 0 0,0 0 0 0 0,0 0 1 0 0,-1-1-1 0 0,1 1 0 0 0,-3 0-64 0 0,4-1 19 0 0,0 0 1 0 0,1-1-1 0 0,-1 1 0 0 0,0 0 0 0 0,1 0 0 0 0,-1 0 0 0 0,0 0 1 0 0,1 0-1 0 0,-1 0 0 0 0,1 0 0 0 0,0 0 0 0 0,-1 0 0 0 0,1 0 0 0 0,0 0 1 0 0,-1 0-1 0 0,1 0 0 0 0,0 0 0 0 0,0 0 0 0 0,0 0 0 0 0,0 0 1 0 0,0 0-1 0 0,0 0 0 0 0,0 0 0 0 0,0 0 0 0 0,0 0 0 0 0,1 0 1 0 0,-1 0-1 0 0,0 1 0 0 0,1-1 0 0 0,-1-1 0 0 0,1 1 0 0 0,-1 0 0 0 0,1 0 1 0 0,0 0-1 0 0,-1 0 0 0 0,1 0 0 0 0,0 0 0 0 0,-1-1 0 0 0,1 1 1 0 0,0 0-1 0 0,0 0 0 0 0,0-1 0 0 0,0 1 0 0 0,0-1 0 0 0,0 1 1 0 0,0-1-1 0 0,0 1 0 0 0,0-1 0 0 0,0 0 0 0 0,0 1 0 0 0,0-1 1 0 0,0 0-1 0 0,0 0 0 0 0,0 0 0 0 0,0 0 0 0 0,0 0 0 0 0,0 0 0 0 0,0 0 1 0 0,0 0-1 0 0,0 0 0 0 0,0 0 0 0 0,0-1 0 0 0,0 1 0 0 0,0 0 1 0 0,0-1-1 0 0,0 1 0 0 0,1-1-19 0 0,82-9-633 0 0,-81 9 337 0 0,20-5-1135 0 0,-10-3-5190 0 0,-8 1-1164 0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13.325"/>
    </inkml:context>
    <inkml:brush xml:id="br0">
      <inkml:brushProperty name="width" value="0.05" units="cm"/>
      <inkml:brushProperty name="height" value="0.05" units="cm"/>
      <inkml:brushProperty name="color" value="#0000FF"/>
    </inkml:brush>
  </inkml:definitions>
  <inkml:trace contextRef="#ctx0" brushRef="#br0">13 46 6369 0 0,'0'0'7456'0'0,"3"7"-6008"0"0,2 14-1032 0 0,-2-1-1 0 0,0 1 0 0 0,0 0 0 0 0,-2 0 0 0 0,-1 0 1 0 0,-1 0-1 0 0,0 0 0 0 0,-2 0 0 0 0,0 0 0 0 0,-1-1 1 0 0,-5 12-416 0 0,-1 19-66 0 0,11-43-2933 0 0,4-19-3844 0 0,2-6-974 0 0</inkml:trace>
  <inkml:trace contextRef="#ctx0" brushRef="#br0" timeOffset="202.52">90 1 10393 0 0,'0'0'2303'0'0,"0"0"-1410"0"0,0 0-600 0 0,0 0 33 0 0,7 0-172 0 0,-1 1-58 0 0,1 0 0 0 0,0 0 0 0 0,0 1-1 0 0,-1 0 1 0 0,1 0 0 0 0,-1 1 0 0 0,0-1 0 0 0,0 1 0 0 0,0 1 0 0 0,0-1-1 0 0,0 1 1 0 0,-1 0 0 0 0,0 1 0 0 0,1-1 0 0 0,-2 1 0 0 0,1 0 0 0 0,0 0-1 0 0,-1 0 1 0 0,0 1 0 0 0,0 0 0 0 0,-1-1 0 0 0,0 1 0 0 0,0 1 0 0 0,0-1-1 0 0,-1 0 1 0 0,1 1 0 0 0,-1 1-96 0 0,-3-5 0 0 0,0-1 1 0 0,0 1-1 0 0,0 0 0 0 0,0-1 0 0 0,0 1 0 0 0,0-1 1 0 0,-1 0-1 0 0,1 0 0 0 0,-1 1 0 0 0,0-1 0 0 0,0 0 0 0 0,0 0 1 0 0,0 0-1 0 0,0-1 0 0 0,0 1 0 0 0,0 0 0 0 0,-1-1 1 0 0,1 1-1 0 0,0-1 0 0 0,-1 0 0 0 0,0 0 0 0 0,1 0 1 0 0,-1 0-1 0 0,1 0 0 0 0,-1-1 0 0 0,0 1 0 0 0,0-1 0 0 0,1 0 1 0 0,-1 0-1 0 0,0 0 0 0 0,0 0 0 0 0,0 0 0 0 0,-30-1-2905 0 0,7-7-3993 0 0,13-3-255 0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11.363"/>
    </inkml:context>
    <inkml:brush xml:id="br0">
      <inkml:brushProperty name="width" value="0.05" units="cm"/>
      <inkml:brushProperty name="height" value="0.05" units="cm"/>
      <inkml:brushProperty name="color" value="#0000FF"/>
    </inkml:brush>
  </inkml:definitions>
  <inkml:trace contextRef="#ctx0" brushRef="#br0">180 0 13953 0 0,'0'0'1504'0'0,"0"0"-1504"0"0,0 0-12 0 0,0 0 12 0 0,-8 38 700 0 0,1-27-79 0 0,-4 2-125 0 0,-2-1-112 0 0,-1 2-172 0 0,-3-2-88 0 0,-3 1-124 0 0,2-3-100 0 0,1-1-420 0 0,1-4-288 0 0,2 0-237 0 0,3-4-767 0 0,3-1-2368 0 0,3-4-2649 0 0</inkml:trace>
  <inkml:trace contextRef="#ctx0" brushRef="#br0" timeOffset="295.47">80 34 11789 0 0,'0'0'2592'0'0,"0"0"-2352"0"0,33 35 252 0 0,-21-20 300 0 0,0 2 113 0 0,1-1-161 0 0,-2-1-220 0 0,-3-2-156 0 0,-1 1-244 0 0,-1-2-116 0 0,-1 1-8 0 0,0-2-72 0 0,0 2-708 0 0,2-3-516 0 0,-3-2-1025 0 0,4-6-4939 0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10.556"/>
    </inkml:context>
    <inkml:brush xml:id="br0">
      <inkml:brushProperty name="width" value="0.05" units="cm"/>
      <inkml:brushProperty name="height" value="0.05" units="cm"/>
      <inkml:brushProperty name="color" value="#0000FF"/>
    </inkml:brush>
  </inkml:definitions>
  <inkml:trace contextRef="#ctx0" brushRef="#br0">11 229 13029 0 0,'0'0'1147'0'0,"0"0"-299"0"0,0 0 243 0 0,0 0-54 0 0,0 0-308 0 0,0 0-361 0 0,0 0-189 0 0,-10-27-262 0 0,42-75-3724 0 0,-29 97 3924 0 0,-1 1 0 0 0,1-1 1 0 0,0 1-1 0 0,0 0 0 0 0,0 0 0 0 0,0 0 0 0 0,1 0 0 0 0,-1 0 1 0 0,1 1-1 0 0,0-1 0 0 0,0 1 0 0 0,1 0 0 0 0,-1 1 0 0 0,1-1 1 0 0,-1 1-1 0 0,1 0 0 0 0,0 0 0 0 0,0 0 0 0 0,2 0-117 0 0,-4 3 47 0 0,0 1 0 0 0,0 0 0 0 0,0 0 0 0 0,0 1 0 0 0,0-1 0 0 0,0 1 0 0 0,-1-1 0 0 0,1 1 0 0 0,-1 0 0 0 0,1 0 0 0 0,-1 0 0 0 0,0 0 0 0 0,-1 0 0 0 0,1 0 0 0 0,0 1 0 0 0,-1-1 0 0 0,0 1 0 0 0,0-1 0 0 0,0 1 0 0 0,0-1 0 0 0,0 1 0 0 0,-1 0 0 0 0,1-1 0 0 0,-1 1 0 0 0,0 0 0 0 0,0 0 0 0 0,-1-1 0 0 0,1 1 0 0 0,-1 0 0 0 0,0-1 0 0 0,0 1 0 0 0,0-1 0 0 0,0 1 0 0 0,0-1 0 0 0,-1 1 1 0 0,-1 1-49 0 0,0 25-815 0 0,3-23 8 0 0,-1 3-756 0 0,2-4-3551 0 0,0-4-286 0 0</inkml:trace>
  <inkml:trace contextRef="#ctx0" brushRef="#br0" timeOffset="185.23">159 146 3008 0 0,'0'0'9397'0'0,"0"0"-8769"0"0,0 0-272 0 0,0 0-356 0 0,-42-2 496 0 0,29 1-280 0 0,-5-1-152 0 0,2 1-64 0 0,-2 1-76 0 0,2 0-956 0 0,2 0-864 0 0,1 0-2048 0 0,4-6-3141 0 0</inkml:trace>
  <inkml:trace contextRef="#ctx0" brushRef="#br0" timeOffset="341.91">284 216 5521 0 0,'0'0'4061'0'0,"0"0"-2700"0"0,2 7-792 0 0,0-1-239 0 0,-1 0 0 0 0,1 0 0 0 0,-1 1 1 0 0,-1-1-1 0 0,1 1 0 0 0,-1-1 0 0 0,0 1 0 0 0,-1-1 0 0 0,1 0 0 0 0,-1 1 0 0 0,-1-1 0 0 0,1 0 0 0 0,-1 1 0 0 0,0-1 0 0 0,0 0 0 0 0,-3 4-330 0 0,-5 5-96 0 0,9-13-9040 0 0,3-11 2203 0 0</inkml:trace>
  <inkml:trace contextRef="#ctx0" brushRef="#br0" timeOffset="558.61">420 1 6645 0 0,'0'0'5992'0'0,"0"0"-4745"0"0,7 6-998 0 0,0 1-71 0 0,0 0 1 0 0,-1 0-1 0 0,0 0 1 0 0,0 1-1 0 0,0 0 1 0 0,-1 0 0 0 0,0 0-1 0 0,-1 1 1 0 0,0 0-1 0 0,0-1 1 0 0,-1 2-1 0 0,0-1 1 0 0,-1 0 0 0 0,0 0-1 0 0,0 1 1 0 0,-1-1-1 0 0,0 1 1 0 0,-1 8-179 0 0,-34 75 373 0 0,-9-45-4754 0 0,35-43-656 0 0,4-5-3229 0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09.781"/>
    </inkml:context>
    <inkml:brush xml:id="br0">
      <inkml:brushProperty name="width" value="0.05" units="cm"/>
      <inkml:brushProperty name="height" value="0.05" units="cm"/>
      <inkml:brushProperty name="color" value="#0000FF"/>
    </inkml:brush>
  </inkml:definitions>
  <inkml:trace contextRef="#ctx0" brushRef="#br0">22 91 2436 0 0,'0'0'1223'0'0,"0"0"1878"0"0,0 0-1097 0 0,0 0-560 0 0,0 0 11 0 0,0 0-474 0 0,1 3-576 0 0,1 21 257 0 0,0 0 0 0 0,-1 0 0 0 0,-1 0 0 0 0,-1 0 1 0 0,-2 0-1 0 0,0-1 0 0 0,-2 1 0 0 0,-5 19-662 0 0,5-9-493 0 0,10-48-9222 0 0,-3 1 4763 0 0,0-7 1766 0 0</inkml:trace>
  <inkml:trace contextRef="#ctx0" brushRef="#br0" timeOffset="200.44">26 78 4212 0 0,'0'0'3489'0'0,"0"0"-1808"0"0,7-2-1012 0 0,0 0-461 0 0,0 0-1 0 0,1 1 1 0 0,-1 0 0 0 0,0 0-1 0 0,1 0 1 0 0,-1 1 0 0 0,0 1 0 0 0,1-1-1 0 0,-1 1 1 0 0,1 0 0 0 0,-1 0-1 0 0,0 1 1 0 0,0 0 0 0 0,0 1 0 0 0,0-1-1 0 0,0 1 1 0 0,-1 1 0 0 0,1-1-1 0 0,-1 1 1 0 0,0 0 0 0 0,0 1 0 0 0,0-1-1 0 0,-1 1 1 0 0,1 0 0 0 0,-1 1-1 0 0,4 5-207 0 0,-8-9 44 0 0,-1 0 0 0 0,0 0-1 0 0,1 0 1 0 0,-1 0 0 0 0,0 0-1 0 0,0 0 1 0 0,0 0 0 0 0,0 0-1 0 0,-1 0 1 0 0,1 0 0 0 0,-1 0-1 0 0,1 0 1 0 0,-1 0 0 0 0,0 0-1 0 0,1 0 1 0 0,-1 0 0 0 0,0 0-1 0 0,0-1 1 0 0,0 1 0 0 0,-1 0-1 0 0,1-1 1 0 0,0 1 0 0 0,-1-1-1 0 0,1 1 1 0 0,-1-1 0 0 0,1 1-1 0 0,-1-1 1 0 0,0 0 0 0 0,1 0-1 0 0,-1 0 1 0 0,0 0 0 0 0,0 0-1 0 0,0 0 1 0 0,0-1 0 0 0,0 1-1 0 0,0-1 1 0 0,0 1 0 0 0,0-1-1 0 0,0 0 1 0 0,0 1 0 0 0,0-1-1 0 0,0 0-42 0 0,-52 7-1928 0 0,11-13-6029 0 0,29-2 553 0 0</inkml:trace>
  <inkml:trace contextRef="#ctx0" brushRef="#br0" timeOffset="469">348 0 9005 0 0,'0'0'3336'0'0,"-2"7"-2259"0"0,-8 42 1464 0 0,4-26-2071 0 0,1-1 1 0 0,1 1-1 0 0,1 1 0 0 0,1-1 0 0 0,1 0 1 0 0,1 1-1 0 0,3 18-470 0 0,22 4-1369 0 0,-11-36-2256 0 0,3-7-3656 0 0,-4-5 305 0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17.320"/>
    </inkml:context>
    <inkml:brush xml:id="br0">
      <inkml:brushProperty name="width" value="0.05" units="cm"/>
      <inkml:brushProperty name="height" value="0.05" units="cm"/>
      <inkml:brushProperty name="color" value="#0000FF"/>
    </inkml:brush>
  </inkml:definitions>
  <inkml:trace contextRef="#ctx0" brushRef="#br0">289 105 4136 0 0,'0'0'2490'0'0,"0"0"65"0"0,0 0-1380 0 0,0 0-369 0 0,0 0-45 0 0,0 0-270 0 0,0 0-68 0 0,0 0 183 0 0,-8 0 154 0 0,-262-17 1575 0 0,260 11-4785 0 0,10-2-2985 0 0,3 3-1210 0 0</inkml:trace>
  <inkml:trace contextRef="#ctx0" brushRef="#br0" timeOffset="249.92">140 0 4396 0 0,'0'0'5736'0'0,"0"0"-3468"0"0,3 7-1744 0 0,2 9 66 0 0,0 0 0 0 0,-1 0 0 0 0,-1 0 0 0 0,-1 0 0 0 0,0 1 0 0 0,-1 0 0 0 0,-1-1 0 0 0,0 1 0 0 0,-1-1 0 0 0,-1 1 0 0 0,-1 0-590 0 0,3 17-74 0 0,7-28-6188 0 0,0-9-267 0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0.195"/>
    </inkml:context>
    <inkml:brush xml:id="br0">
      <inkml:brushProperty name="width" value="0.05" units="cm"/>
      <inkml:brushProperty name="height" value="0.05" units="cm"/>
      <inkml:brushProperty name="color" value="#0000FF"/>
    </inkml:brush>
  </inkml:definitions>
  <inkml:trace contextRef="#ctx0" brushRef="#br0">36 0 10797 0 0,'0'0'1388'0'0,"0"0"-993"0"0,0 8-186 0 0,-19 125 3859 0 0,2 47-2286 0 0,37-133-2751 0 0,6-27-7694 0 0,-14-20 576 0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1.021"/>
    </inkml:context>
    <inkml:brush xml:id="br0">
      <inkml:brushProperty name="width" value="0.05" units="cm"/>
      <inkml:brushProperty name="height" value="0.05" units="cm"/>
      <inkml:brushProperty name="color" value="#0000FF"/>
    </inkml:brush>
  </inkml:definitions>
  <inkml:trace contextRef="#ctx0" brushRef="#br0">16 0 12837 0 0,'0'0'2360'0'0,"0"0"-1908"0"0,4 44 36 0 0,-4-30 129 0 0,-4 1-141 0 0,3 0-228 0 0,-3-2-64 0 0,0-1-84 0 0,1 0-100 0 0,-1 1-484 0 0,4-3-513 0 0,0 1-439 0 0,0-3-1340 0 0,3-4-4133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5:41.070"/>
    </inkml:context>
    <inkml:brush xml:id="br0">
      <inkml:brushProperty name="width" value="0.05" units="cm"/>
      <inkml:brushProperty name="height" value="0.05" units="cm"/>
      <inkml:brushProperty name="color" value="#0000FF"/>
    </inkml:brush>
  </inkml:definitions>
  <inkml:trace contextRef="#ctx0" brushRef="#br0">320 716 8113 0 0,'0'0'864'0'0,"0"0"-149"0"0,0 0 276 0 0,0 0 188 0 0,0 0-148 0 0,0 0-455 0 0,0 0-334 0 0,0 0 2 0 0,-6 4 92 0 0,-5 5-213 0 0,1 0 0 0 0,1 1 1 0 0,0 0-1 0 0,0 1 0 0 0,1 0 0 0 0,0 0 1 0 0,1 1-1 0 0,1 0 0 0 0,-1 0 1 0 0,2 1-1 0 0,0 0 0 0 0,0 0 1 0 0,2 0-1 0 0,-1 0 0 0 0,1 0 1 0 0,1 1-1 0 0,1 0 0 0 0,0 11-123 0 0,3-20 73 0 0,1 0 0 0 0,0 0 0 0 0,1 0 0 0 0,-1-1 0 0 0,1 1 0 0 0,0-1 0 0 0,0 0 0 0 0,1 0 0 0 0,-1-1 0 0 0,1 1 0 0 0,0-1 0 0 0,-1 0 0 0 0,1 0 0 0 0,1-1 0 0 0,-1 0 0 0 0,0 1 0 0 0,1-2 0 0 0,-1 1 0 0 0,1-1 0 0 0,-1 1 0 0 0,1-1 0 0 0,0-1 0 0 0,0 1 0 0 0,-1-1 0 0 0,1 0 0 0 0,0-1 0 0 0,0 1 0 0 0,-1-1 0 0 0,1 0 0 0 0,-1-1 0 0 0,1 1 0 0 0,-1-1 0 0 0,1 0 0 0 0,-1 0 0 0 0,0-1 0 0 0,0 0 0 0 0,0 0 0 0 0,2-1-73 0 0,-5 3 18 0 0,-1 0 0 0 0,0 0 0 0 0,1 1 0 0 0,-1-1 0 0 0,0 0 0 0 0,1 0 0 0 0,-1 0 0 0 0,0 0 0 0 0,0-1 0 0 0,0 1 0 0 0,0 0 0 0 0,0 0 0 0 0,0-1 0 0 0,0 1 0 0 0,-1 0 0 0 0,1-1 0 0 0,0 1 0 0 0,-1-1 0 0 0,1 1 0 0 0,-1-1 0 0 0,1 1 0 0 0,-1-1 0 0 0,0 0 0 0 0,0 1 0 0 0,0-1 0 0 0,0 1 0 0 0,0-1 0 0 0,0 0 0 0 0,0 1 0 0 0,0-1 0 0 0,-1 1 0 0 0,1-1 0 0 0,0 1 0 0 0,-1-1 0 0 0,1 1 0 0 0,-1-1 0 0 0,0 1 0 0 0,0-1 0 0 0,1 1 0 0 0,-1 0 0 0 0,0-1 0 0 0,0 1 0 0 0,0 0 0 0 0,-1 0 0 0 0,1 0 0 0 0,0 0 0 0 0,0 0 0 0 0,0 0 0 0 0,-1 0 0 0 0,0 0-18 0 0,-74-30-839 0 0,22 33 313 0 0,37 1-2111 0 0,-1 1-3683 0 0,16-4-186 0 0</inkml:trace>
  <inkml:trace contextRef="#ctx0" brushRef="#br0" timeOffset="449.42">345 1122 3040 0 0,'0'0'2789'0'0,"0"0"-1500"0"0,0 0-941 0 0,0 0-62 0 0,5 6 259 0 0,-2-3-299 0 0,0 0 1 0 0,0 1-1 0 0,0-1 0 0 0,0-1 1 0 0,0 1-1 0 0,1 0 0 0 0,0-1 1 0 0,-1 1-1 0 0,1-1 1 0 0,0 0-1 0 0,0-1 0 0 0,0 1 1 0 0,0-1-1 0 0,0 1 1 0 0,1-1-1 0 0,-1 0 0 0 0,0-1 1 0 0,1 1-1 0 0,-1-1 0 0 0,0 0 1 0 0,1 0-1 0 0,-1 0-246 0 0,8 2 163 0 0,-1-1 0 0 0,0-1 0 0 0,1 1 0 0 0,-1-2 0 0 0,1 0 0 0 0,-1 0 0 0 0,0-1 0 0 0,0 0 0 0 0,0-1 0 0 0,0 0 0 0 0,0-1 0 0 0,0 0 0 0 0,-1-1 0 0 0,0 0 0 0 0,0 0 0 0 0,0-1 0 0 0,-1-1 0 0 0,0 1 0 0 0,0-2-1 0 0,0 1 1 0 0,-1-1 0 0 0,0 0 0 0 0,-1-1 0 0 0,0 0 0 0 0,0 0 0 0 0,-1-1 0 0 0,0 0 0 0 0,-1 0 0 0 0,0 0 0 0 0,0 0 0 0 0,2-9-163 0 0,-8-4-73 0 0,-1 0 1 0 0,0 0-1 0 0,-2 0 0 0 0,-1 0 1 0 0,-1 1-1 0 0,0 0 0 0 0,-2 0 0 0 0,-1 0 1 0 0,0 1-1 0 0,-1 1 0 0 0,-2-1 1 0 0,0 2-1 0 0,-1 0 0 0 0,-1 0 1 0 0,0 1-1 0 0,-2 1 0 0 0,0 0 0 0 0,-1 2 1 0 0,0 0-1 0 0,-2 0 0 0 0,1 2 1 0 0,-18-10 72 0 0,25 18-5 0 0,0 0 0 0 0,0 1 0 0 0,0 0 1 0 0,-1 1-1 0 0,0 0 0 0 0,0 0 1 0 0,0 2-1 0 0,0-1 0 0 0,0 2 0 0 0,0-1 1 0 0,0 2-1 0 0,0-1 0 0 0,0 2 1 0 0,0 0-1 0 0,0 0 0 0 0,1 1 0 0 0,-1 0 1 0 0,1 1-1 0 0,-1 1 0 0 0,1-1 1 0 0,1 2-1 0 0,-1 0 0 0 0,1 0 1 0 0,0 1-1 0 0,0 0 0 0 0,1 0 0 0 0,0 1 1 0 0,0 1-1 0 0,0-1 0 0 0,2 2 1 0 0,-8 8 4 0 0,4-6-13 0 0,0 0 1 0 0,1 0-1 0 0,0 1 1 0 0,1 1-1 0 0,1-1 1 0 0,0 2 0 0 0,1-1-1 0 0,0 1 1 0 0,1 0-1 0 0,1 0 1 0 0,0 0 0 0 0,1 1-1 0 0,1 0 1 0 0,0 0-1 0 0,2 0 1 0 0,-1 0 0 0 0,2 0-1 0 0,0 0 1 0 0,1 0-1 0 0,1 0 1 0 0,3 13 12 0 0,2-18 80 0 0,1 0 1 0 0,1-1-1 0 0,0 0 1 0 0,1 0-1 0 0,0-1 1 0 0,0-1-1 0 0,1 0 1 0 0,0 0-1 0 0,0-1 1 0 0,0 0-1 0 0,1-1 1 0 0,1 0-1 0 0,-1-1 1 0 0,1 0-1 0 0,-1-1 1 0 0,1-1-1 0 0,4 1-80 0 0,-4 0 55 0 0,195 49 406 0 0,-67-43-5395 0 0,-102-12-1682 0 0</inkml:trace>
  <inkml:trace contextRef="#ctx0" brushRef="#br0" timeOffset="1370.29">324 211 4304 0 0,'0'0'2476'0'0,"0"0"-1620"0"0,0 0-559 0 0,0 0 369 0 0,0 0 545 0 0,0 0 584 0 0,0 0 27 0 0,0 0-511 0 0,25-3 92 0 0,-23 2-1390 0 0,0 1 0 0 0,0-1 0 0 0,0 0 1 0 0,0 1-1 0 0,0-1 0 0 0,0 0 0 0 0,0 0 1 0 0,-1 0-1 0 0,1 0 0 0 0,0-1 0 0 0,-1 1 1 0 0,1 0-1 0 0,-1-1 0 0 0,0 1 0 0 0,1-1 0 0 0,-1 0 1 0 0,0 1-1 0 0,0-1 0 0 0,0 0 0 0 0,0 0 1 0 0,0 1-1 0 0,0-1 0 0 0,-1 0 0 0 0,1 0 0 0 0,0 0 1 0 0,-1 0-1 0 0,0 0 0 0 0,1 0 0 0 0,-1 0 1 0 0,0 0-1 0 0,0 0 0 0 0,0 0 0 0 0,0 0 1 0 0,-1 0-1 0 0,1 0 0 0 0,-1 0 0 0 0,1 0 0 0 0,-1 0 1 0 0,1 0-1 0 0,-1 0 0 0 0,0 0 0 0 0,0 0 1 0 0,0 1-1 0 0,0-1 0 0 0,0 0 0 0 0,-1 1 0 0 0,1-1 1 0 0,0 1-1 0 0,-2-2-13 0 0,1 0-82 0 0,-1-1 0 0 0,-1 1 1 0 0,1-1-1 0 0,0 1 0 0 0,-1 0 0 0 0,0 0 0 0 0,0 1 1 0 0,0-1-1 0 0,0 1 0 0 0,0 0 0 0 0,0 0 0 0 0,0 0 1 0 0,-1 0-1 0 0,1 1 0 0 0,-1 0 0 0 0,1 0 0 0 0,-1 0 1 0 0,0 0-1 0 0,1 1 0 0 0,-1 0 0 0 0,0 0 0 0 0,0 0 82 0 0,2 2 7 0 0,1 0-1 0 0,-1 0 1 0 0,0 1-1 0 0,1-1 1 0 0,0 1-1 0 0,0 0 1 0 0,-1 0 0 0 0,2 0-1 0 0,-1 0 1 0 0,0 0-1 0 0,1 0 1 0 0,-1 0-1 0 0,1 0 1 0 0,0 1-1 0 0,0-1 1 0 0,0 1-1 0 0,0-1 1 0 0,1 0-1 0 0,0 1 1 0 0,-1-1-1 0 0,1 1 1 0 0,0 0-1 0 0,1-1 1 0 0,-1 0-1 0 0,1 1 1 0 0,-1-1-1 0 0,1 1 1 0 0,0-1-1 0 0,0 0 1 0 0,1 1-1 0 0,-1-1 1 0 0,1 0-1 0 0,-1 0 1 0 0,1 0-1 0 0,0 0 1 0 0,0 0 0 0 0,1 0-1 0 0,-1-1 1 0 0,0 1-1 0 0,2 0-6 0 0,55 21-535 0 0,-16-23-8060 0 0,-28-5 3519 0 0</inkml:trace>
  <inkml:trace contextRef="#ctx0" brushRef="#br0" timeOffset="1682.48">511 140 4804 0 0,'0'0'4688'0'0,"0"0"-3164"0"0,0 0-1966 0 0,0 7 810 0 0,-4 116 2489 0 0,5-121-2814 0 0,1-1 0 0 0,-1 1 0 0 0,0-1 0 0 0,1 1 0 0 0,-1-1 0 0 0,1 1 0 0 0,-1-1 0 0 0,1 0 0 0 0,0 0 0 0 0,0 0 0 0 0,-1 0 0 0 0,1 0 0 0 0,0 0 0 0 0,0 0 0 0 0,0 0 0 0 0,0-1 0 0 0,0 1 0 0 0,0-1 0 0 0,0 0 0 0 0,0 1 0 0 0,0-1 0 0 0,0 0 0 0 0,0 0 0 0 0,0 0 0 0 0,0-1 0 0 0,0 1 0 0 0,0 0 0 0 0,0-1 0 0 0,0 1 0 0 0,0-1 0 0 0,0 0 0 0 0,0 0 0 0 0,0 1 0 0 0,0-1 0 0 0,-1-1 0 0 0,1 1 0 0 0,0 0 0 0 0,-1 0 0 0 0,1-1 0 0 0,-1 1 0 0 0,1 0 0 0 0,-1-1 0 0 0,1 0 0 0 0,-1 1 0 0 0,0-1 0 0 0,0 0 0 0 0,0 0 0 0 0,0 1 0 0 0,0-1 0 0 0,-1 0 0 0 0,1 0-1 0 0,0 0 1 0 0,-1-1-43 0 0,6-17-448 0 0,-6 21 437 0 0,0-1 0 0 0,0 0 0 0 0,1 1 0 0 0,-1-1 0 0 0,0 1-1 0 0,1-1 1 0 0,-1 0 0 0 0,1 1 0 0 0,-1-1 0 0 0,0 0 0 0 0,1 1 0 0 0,-1-1 0 0 0,1 0 0 0 0,-1 0 0 0 0,1 0 0 0 0,-1 1-1 0 0,1-1 1 0 0,-1 0 0 0 0,1 0 0 0 0,-1 0 0 0 0,1 0 0 0 0,-1 0 0 0 0,1 0 0 0 0,-1 0 0 0 0,1 0 0 0 0,-1 0 0 0 0,1 0 0 0 0,-1 0-1 0 0,1 0 1 0 0,-1 0 0 0 0,1 0 0 0 0,-1-1 0 0 0,1 1 0 0 0,-1 0 0 0 0,1 0 0 0 0,-1 0 0 0 0,1-1 0 0 0,-1 1 0 0 0,0 0-1 0 0,1-1 1 0 0,-1 1 0 0 0,1 0 0 0 0,-1-1 0 0 0,0 1 0 0 0,1-1 0 0 0,-1 1 0 0 0,0 0 0 0 0,0-1 11 0 0,12 26 114 0 0,28 36 1377 0 0,7-51-4598 0 0,-39-15-509 0 0,0-11-3263 0 0</inkml:trace>
  <inkml:trace contextRef="#ctx0" brushRef="#br0" timeOffset="1948.16">787 1 5044 0 0,'0'0'7689'0'0,"0"0"-7253"0"0,0 0-436 0 0,0 0-768 0 0,0 0 768 0 0,20 38 752 0 0,-16-15 12 0 0,-3 3-152 0 0,-1 2-208 0 0,0 2-216 0 0,-4-2-112 0 0,-4-1-76 0 0,3-3-340 0 0,1-4-104 0 0,2-2-444 0 0,2-4-916 0 0,0-5-2116 0 0,10-6-2313 0 0</inkml:trace>
  <inkml:trace contextRef="#ctx0" brushRef="#br0" timeOffset="2211.12">913 168 6625 0 0,'0'0'7356'0'0,"0"0"-6316"0"0,0 0-536 0 0,0 0-504 0 0,0 0-556 0 0,-41-19 280 0 0,19 16 160 0 0,-4 2 4 0 0,1-1-28 0 0,5 2-2412 0 0,-2-5-5637 0 0</inkml:trace>
  <inkml:trace contextRef="#ctx0" brushRef="#br0" timeOffset="2398.45">1151 162 9521 0 0,'0'0'2835'0'0,"0"0"-1638"0"0,0 0-470 0 0,0 0-368 0 0,-8-4-500 0 0,5 1 122 0 0,-1 1-1 0 0,1-1 1 0 0,-1 1 0 0 0,0 0-1 0 0,0 1 1 0 0,0-1 0 0 0,0 1-1 0 0,0-1 1 0 0,0 1 0 0 0,-1 1 0 0 0,1-1-1 0 0,0 0 1 0 0,0 1 0 0 0,-1 0-1 0 0,1 0 1 0 0,0 0 0 0 0,-1 1-1 0 0,1 0 1 0 0,0-1 0 0 0,0 1-1 0 0,0 1 1 0 0,0-1 0 0 0,-1 1-1 0 0,2-1 1 0 0,-1 1 0 0 0,0 0 0 0 0,0 1-1 0 0,1-1 1 0 0,-1 0 0 0 0,-1 3 19 0 0,2-4 28 0 0,0 1 0 0 0,0 1 0 0 0,1-1 0 0 0,-1 0 0 0 0,0 1 0 0 0,1-1 0 0 0,0 1 0 0 0,-1 0 0 0 0,1 0 0 0 0,0 0 0 0 0,0 0 0 0 0,1 0 0 0 0,-1 0 1 0 0,1 0-1 0 0,0 1 0 0 0,-1-1 0 0 0,1 1 0 0 0,1-1 0 0 0,-1 1 0 0 0,1-1 0 0 0,-1 1 0 0 0,1-1 0 0 0,0 1 0 0 0,0-1 0 0 0,0 1 0 0 0,1 0 0 0 0,-1-1 0 0 0,1 1 1 0 0,0-1-1 0 0,0 0 0 0 0,0 1 0 0 0,0-1 0 0 0,1 0 0 0 0,0 1 0 0 0,-1-1 0 0 0,1 0 0 0 0,0 0 0 0 0,0 0 0 0 0,1-1 0 0 0,-1 1 0 0 0,0 0 0 0 0,1-1 1 0 0,0 0-1 0 0,0 1 0 0 0,-1-1 0 0 0,1 0 0 0 0,1-1 0 0 0,-1 1 0 0 0,0 0 0 0 0,0-1 0 0 0,3 1-28 0 0,5 2 111 0 0,-1-1 0 0 0,1 0-1 0 0,-1-1 1 0 0,1 0 0 0 0,0-1 0 0 0,-1 0-1 0 0,1-1 1 0 0,0 0 0 0 0,0-1 0 0 0,0 0-1 0 0,-1 0 1 0 0,1-1 0 0 0,-1-1 0 0 0,1 0 0 0 0,5-2-111 0 0,-10 56-1224 0 0,-6-49 1292 0 0,-1 1 0 0 0,1-1 0 0 0,0 1 0 0 0,0-1 0 0 0,0 1 0 0 0,0-1 0 0 0,1 0 0 0 0,-1 1 0 0 0,1-1 0 0 0,-1 0 0 0 0,1 1 0 0 0,0-1 0 0 0,0 0 0 0 0,0 0-1 0 0,0 1 1 0 0,0-1 0 0 0,0 0 0 0 0,1 0 0 0 0,-1 0 0 0 0,1-1 0 0 0,-1 1 0 0 0,1 0 0 0 0,0 0 0 0 0,0-1 0 0 0,0 1 0 0 0,0-1 0 0 0,0 0 0 0 0,0 1 0 0 0,0-1 0 0 0,0 0 0 0 0,0 0 0 0 0,1-1 0 0 0,-1 1 0 0 0,0 0 0 0 0,1-1 0 0 0,-1 1 0 0 0,1-1-1 0 0,-1 0 1 0 0,0 0 0 0 0,3 0-68 0 0,-3-5-76 0 0,0 0-1 0 0,0 0 1 0 0,-1 0-1 0 0,1 0 1 0 0,-1 0-1 0 0,0 0 1 0 0,-1-1-1 0 0,1 1 1 0 0,-1 0-1 0 0,0 0 1 0 0,-1-1 0 0 0,1 1-1 0 0,-1 0 1 0 0,0 0-1 0 0,0-1 1 0 0,-1 1-1 0 0,0 0 1 0 0,1 0-1 0 0,-2 1 1 0 0,1-1-1 0 0,0 0 1 0 0,-1 1-1 0 0,0-1 1 0 0,0 1-1 0 0,-2-3 77 0 0,4 6-329 0 0,-13-18-18 0 0,8 23-7904 0 0,6 0 5068 0 0</inkml:trace>
  <inkml:trace contextRef="#ctx0" brushRef="#br0" timeOffset="2941.38">1404 374 4700 0 0,'0'0'8355'0'0,"0"0"-6164"0"0,0 0-2032 0 0,0 0-47 0 0,0 0 114 0 0,0 0-34 0 0,0 0-77 0 0,0 0 14 0 0,-4-8-20 0 0,2 7-125 0 0,1 0-1 0 0,-1 0 1 0 0,1 0 0 0 0,-1-1-1 0 0,1 1 1 0 0,0-1-1 0 0,0 1 1 0 0,0-1 0 0 0,0 1-1 0 0,0-1 1 0 0,0 0-1 0 0,0 0 1 0 0,0 1 0 0 0,1-1-1 0 0,-1 0 1 0 0,1 0 0 0 0,-1 0-1 0 0,1 1 1 0 0,0-1-1 0 0,0 0 1 0 0,0 0 0 0 0,0 0-1 0 0,0 0 1 0 0,0 0-1 0 0,0 0 1 0 0,1 0 0 0 0,-1 0-1 0 0,0 1 1 0 0,1-1-1 0 0,0 0 1 0 0,0 0 0 0 0,-1 1-1 0 0,1-1 1 0 0,0 0 0 0 0,0 1-1 0 0,1-2 17 0 0,3 5 0 0 0,0 0-1 0 0,0 0 0 0 0,0 0 1 0 0,0 1-1 0 0,0-1 1 0 0,-1 1-1 0 0,1 1 1 0 0,-1-1-1 0 0,0 0 0 0 0,0 1 1 0 0,0 0-1 0 0,0 0 1 0 0,-1 0-1 0 0,0 1 1 0 0,0-1-1 0 0,0 1 0 0 0,0-1 1 0 0,-1 1-1 0 0,1 0 1 0 0,-1 0-1 0 0,-1 0 1 0 0,1 0-1 0 0,-1 1 0 0 0,0-1 1 0 0,0 0-1 0 0,0 1 1 0 0,-1-1-1 0 0,1 2 1 0 0,1 41 636 0 0,-3-52-623 0 0,1 0 1 0 0,0 0-1 0 0,-1 0 0 0 0,2 0 1 0 0,-1 0-1 0 0,0 0 0 0 0,1 0 0 0 0,-1 0 1 0 0,1 1-1 0 0,0-1 0 0 0,1 0 1 0 0,-1 0-1 0 0,1 1 0 0 0,-1-1 0 0 0,1 1 1 0 0,0-1-1 0 0,0 1 0 0 0,0 0 0 0 0,1 0 1 0 0,-1 0-1 0 0,1 0 0 0 0,0 0 1 0 0,0 1-1 0 0,1-2-13 0 0,-1 6 13 0 0,0-1 1 0 0,0 1-1 0 0,0-1 1 0 0,0 1-1 0 0,0 0 1 0 0,-1 0-1 0 0,1 0 1 0 0,-1 1-1 0 0,1-1 1 0 0,-1 1-1 0 0,0-1 1 0 0,0 1-1 0 0,0 0 0 0 0,0 0 1 0 0,0 0-1 0 0,-1 0 1 0 0,1 0-1 0 0,-1 0 1 0 0,0 0-1 0 0,0 0 1 0 0,0 1-1 0 0,0-1 1 0 0,-1 0-1 0 0,1 1 1 0 0,-1-1-1 0 0,0 0 1 0 0,0 1-1 0 0,0-1 1 0 0,0 1-1 0 0,-1-1 0 0 0,1 0 1 0 0,-1 1-1 0 0,0-1 1 0 0,-1 2-14 0 0,7-50-1447 0 0,-5 47 1461 0 0,-1-1-1 0 0,1 1 1 0 0,0 0-1 0 0,0-1 1 0 0,1 1-1 0 0,-1 0 1 0 0,0-1-1 0 0,0 1 1 0 0,1-1-1 0 0,-1 1 1 0 0,1 0-1 0 0,0-1 1 0 0,-1 1-1 0 0,1-1 1 0 0,0 0 0 0 0,0 1-1 0 0,0-1 1 0 0,0 0-1 0 0,0 1 1 0 0,0-1-1 0 0,0 0 1 0 0,0 0-1 0 0,1 0 1 0 0,-1 0-1 0 0,0 0 1 0 0,1 0-1 0 0,-1 0 1 0 0,1 0-1 0 0,-1-1 1 0 0,1 1-1 0 0,-1-1 1 0 0,1 1-1 0 0,-1-1 1 0 0,1 1 0 0 0,0-1-1 0 0,-1 0 1 0 0,1 0-1 0 0,-1 0 1 0 0,1 0-1 0 0,0 0 1 0 0,-1 0-1 0 0,1 0 1 0 0,0 0-1 0 0,-1-1 1 0 0,1 1-1 0 0,-1-1 1 0 0,1 1-1 0 0,-1-1 1 0 0,1 0-1 0 0,-1 1 1 0 0,1-1 0 0 0,-1 0-1 0 0,1 0 1 0 0,-1 0-1 0 0,0 0 1 0 0,0 0-1 0 0,0 0 1 0 0,1-1-1 0 0,-1 1 1 0 0,0 0-1 0 0,0-1 1 0 0,-1 1-1 0 0,1 0 1 0 0,0-1-1 0 0,0 1 1 0 0,0-2-14 0 0,-3 26 165 0 0,-1-7-1264 0 0,4-8-2783 0 0,0-8-2202 0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1.269"/>
    </inkml:context>
    <inkml:brush xml:id="br0">
      <inkml:brushProperty name="width" value="0.05" units="cm"/>
      <inkml:brushProperty name="height" value="0.05" units="cm"/>
      <inkml:brushProperty name="color" value="#0000FF"/>
    </inkml:brush>
  </inkml:definitions>
  <inkml:trace contextRef="#ctx0" brushRef="#br0">103 0 13805 0 0,'0'0'444'0'0,"0"0"-440"0"0,0 0-4 0 0,0 0 468 0 0,-33 50-240 0 0,24-33-128 0 0,-3 3 0 0 0,-2 1-100 0 0,2-1-796 0 0,0-3-1832 0 0,1 1-4953 0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0.522"/>
    </inkml:context>
    <inkml:brush xml:id="br0">
      <inkml:brushProperty name="width" value="0.05" units="cm"/>
      <inkml:brushProperty name="height" value="0.05" units="cm"/>
      <inkml:brushProperty name="color" value="#0000FF"/>
    </inkml:brush>
  </inkml:definitions>
  <inkml:trace contextRef="#ctx0" brushRef="#br0">1 254 3724 0 0,'0'0'7472'0'0,"0"0"-5513"0"0,0 0-1156 0 0,0 0 224 0 0,0 0-44 0 0,0 0-143 0 0,0 0-170 0 0,7-34-680 0 0,45-154-2837 0 0,-52 187 2876 0 0,-1 0-1 0 0,1 0 1 0 0,0-1-1 0 0,0 1 1 0 0,0 0-1 0 0,0 0 1 0 0,1 0-1 0 0,-1 0 1 0 0,0-1-1 0 0,0 1 1 0 0,1 0-1 0 0,-1 0 1 0 0,1 0-1 0 0,-1 0 1 0 0,1 0-1 0 0,-1 0 1 0 0,1 0-1 0 0,0 0 1 0 0,-1 0-1 0 0,1 0 1 0 0,0 0-1 0 0,0 0 1 0 0,0 1-1 0 0,-1-1 1 0 0,1 0-1 0 0,0 1 1 0 0,0-1-1 0 0,0 0 1 0 0,0 1-1 0 0,1-1 1 0 0,-1 1-1 0 0,0 0 1 0 0,0-1-1 0 0,0 1 1 0 0,0 0-1 0 0,0-1 1 0 0,0 1-1 0 0,1 0 1 0 0,-1 0-1 0 0,0 0 1 0 0,0 0-1 0 0,0 0 1 0 0,1 0-1 0 0,-1 1 1 0 0,0-1-1 0 0,0 0 1 0 0,0 1-1 0 0,0-1 1 0 0,0 1-1 0 0,0-1 1 0 0,0 1-1 0 0,0-1 1 0 0,0 1-1 0 0,0-1 1 0 0,0 1-1 0 0,0 0 1 0 0,0 0-29 0 0,38 58 657 0 0,-22 64 912 0 0,-28-74-5103 0 0,11-47 2839 0 0,0-2-1425 0 0,0-1-3597 0 0,0-5-689 0 0</inkml:trace>
  <inkml:trace contextRef="#ctx0" brushRef="#br0" timeOffset="250.68">178 157 13133 0 0,'0'0'3597'0'0,"0"0"-3597"0"0,0 0-449 0 0,0 0 449 0 0,-47-6 389 0 0,30 3-29 0 0,-4-1-212 0 0,4 0-140 0 0,-1 1-8 0 0,-2 1-592 0 0,4-1-505 0 0,3 1-1207 0 0,5 1-4096 0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19.777"/>
    </inkml:context>
    <inkml:brush xml:id="br0">
      <inkml:brushProperty name="width" value="0.05" units="cm"/>
      <inkml:brushProperty name="height" value="0.05" units="cm"/>
      <inkml:brushProperty name="color" value="#0000FF"/>
    </inkml:brush>
  </inkml:definitions>
  <inkml:trace contextRef="#ctx0" brushRef="#br0">1 29 1108 0 0,'0'0'7077'0'0,"0"0"-4794"0"0,0 0-1184 0 0,0 0-60 0 0,0 0-122 0 0,0 0-370 0 0,0 0-322 0 0,0 11 457 0 0,16 339 3451 0 0,-22-393-20257 0 0,5 27 13450 0 0</inkml:trace>
  <inkml:trace contextRef="#ctx0" brushRef="#br0" timeOffset="170.12">5 95 3184 0 0,'0'0'2388'0'0,"1"-8"-479"0"0,-1 7-1728 0 0,6-55 2010 0 0,13 26 2375 0 0,55 98-2998 0 0,-71-66-1574 0 0,-1-1 0 0 0,0 1 0 0 0,1-1 0 0 0,-1 1 0 0 0,0 0 0 0 0,0 0 0 0 0,0 0 0 0 0,0 0 0 0 0,0 1 0 0 0,-1-1 0 0 0,1 1 0 0 0,-1-1 0 0 0,1 1 0 0 0,-1-1 0 0 0,0 1 0 0 0,0-1 0 0 0,0 1 0 0 0,0 0 0 0 0,-1 0 0 0 0,1 0 0 0 0,-1-1 0 0 0,0 1 0 0 0,1 0 0 0 0,-1 0 0 0 0,0 0 0 0 0,-1 0 0 0 0,1 0 0 0 0,0-1 0 0 0,-1 1 0 0 0,0 0 0 0 0,0 0 0 0 0,0-1 0 0 0,0 1 0 0 0,0 0 0 0 0,0-1 0 0 0,-1 1 0 0 0,1-1 0 0 0,-1 1 0 0 0,1-1-1 0 0,-1 0 1 0 0,0 0 0 0 0,0 0 0 0 0,0 0 0 0 0,0 0 0 0 0,-1 0 0 0 0,1-1 0 0 0,0 1 0 0 0,-1 0 0 0 0,1-1 0 0 0,-1 0 0 0 0,0 0 0 0 0,1 0 0 0 0,-1 0 0 0 0,0 0 0 0 0,0 0 0 0 0,0-1 0 0 0,0 0 6 0 0,-34-3-3982 0 0,22-1-1531 0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3.011"/>
    </inkml:context>
    <inkml:brush xml:id="br0">
      <inkml:brushProperty name="width" value="0.05" units="cm"/>
      <inkml:brushProperty name="height" value="0.05" units="cm"/>
      <inkml:brushProperty name="color" value="#0000FF"/>
    </inkml:brush>
  </inkml:definitions>
  <inkml:trace contextRef="#ctx0" brushRef="#br0">131 0 7313 0 0,'0'0'3652'0'0,"5"10"-2763"0"0,2 4-553 0 0,2 0-111 0 0,0-1 0 0 0,-2 1 0 0 0,1 0 0 0 0,-2 1 1 0 0,1-1-1 0 0,-2 1 0 0 0,0 1 0 0 0,-1-1 0 0 0,-1 1 0 0 0,0-1 0 0 0,-1 1 0 0 0,-1 0 1 0 0,0 0-1 0 0,-1 0 0 0 0,-1 0 0 0 0,-1 0 0 0 0,0 0 0 0 0,-1-1 0 0 0,0 1 0 0 0,-1-1 1 0 0,-2 4-226 0 0,-103 96-34 0 0,49-87-4923 0 0,37-27-2490 0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4.055"/>
    </inkml:context>
    <inkml:brush xml:id="br0">
      <inkml:brushProperty name="width" value="0.05" units="cm"/>
      <inkml:brushProperty name="height" value="0.05" units="cm"/>
      <inkml:brushProperty name="color" value="#0000FF"/>
    </inkml:brush>
  </inkml:definitions>
  <inkml:trace contextRef="#ctx0" brushRef="#br0">52 0 6837 0 0,'-1'9'6424'0'0,"-22"99"-3125"0"0,-5 86-2102 0 0,52-135-3088 0 0,0-48-6721 0 0,-9-13 1358 0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6.024"/>
    </inkml:context>
    <inkml:brush xml:id="br0">
      <inkml:brushProperty name="width" value="0.05" units="cm"/>
      <inkml:brushProperty name="height" value="0.05" units="cm"/>
      <inkml:brushProperty name="color" value="#0000FF"/>
    </inkml:brush>
  </inkml:definitions>
  <inkml:trace contextRef="#ctx0" brushRef="#br0">1 1 13669 0 0,'0'0'1254'0'0,"0"0"-1575"0"0,1 8 298 0 0,8 32 727 0 0,-2 0 0 0 0,-1 1 0 0 0,-3 0 0 0 0,-1 0 0 0 0,-2 0 0 0 0,-2 0 0 0 0,-4 20-704 0 0,4 20-1252 0 0,17-57-7509 0 0,-4-24 215 0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6.857"/>
    </inkml:context>
    <inkml:brush xml:id="br0">
      <inkml:brushProperty name="width" value="0.05" units="cm"/>
      <inkml:brushProperty name="height" value="0.05" units="cm"/>
      <inkml:brushProperty name="color" value="#0000FF"/>
    </inkml:brush>
  </inkml:definitions>
  <inkml:trace contextRef="#ctx0" brushRef="#br0">0 1 5228 0 0,'0'0'5977'0'0,"0"0"-5601"0"0,26 40 328 0 0,-20-27 244 0 0,-4 2-84 0 0,0-4-104 0 0,-2 2-80 0 0,0-1-192 0 0,0-1-184 0 0,-2-1-163 0 0,0-1-53 0 0,-2-2-88 0 0,2-1-241 0 0,0 0-463 0 0,0-3-228 0 0,2-2-452 0 0,0-1-1648 0 0,0 0-2561 0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7.074"/>
    </inkml:context>
    <inkml:brush xml:id="br0">
      <inkml:brushProperty name="width" value="0.05" units="cm"/>
      <inkml:brushProperty name="height" value="0.05" units="cm"/>
      <inkml:brushProperty name="color" value="#0000FF"/>
    </inkml:brush>
  </inkml:definitions>
  <inkml:trace contextRef="#ctx0" brushRef="#br0">51 1 640 0 0,'0'0'794'0'0,"0"0"-681"0"0,0 0 76 0 0,0 0 315 0 0,0 0 406 0 0,0 0 1235 0 0,0 0-420 0 0,-12 6 6174 0 0,-26 156-6188 0 0,43-165-10852 0 0,4-3 1652 0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7.366"/>
    </inkml:context>
    <inkml:brush xml:id="br0">
      <inkml:brushProperty name="width" value="0.05" units="cm"/>
      <inkml:brushProperty name="height" value="0.05" units="cm"/>
      <inkml:brushProperty name="color" value="#0000FF"/>
    </inkml:brush>
  </inkml:definitions>
  <inkml:trace contextRef="#ctx0" brushRef="#br0">96 1 6645 0 0,'0'0'4581'0'0,"0"0"-3090"0"0,0 0-1092 0 0,0 0 72 0 0,0 0-142 0 0,0 0-32 0 0,7 10 307 0 0,2 0-375 0 0,-1 1 0 0 0,-1 1 0 0 0,0-1 0 0 0,0 1 0 0 0,-1 1-1 0 0,-1-1 1 0 0,0 1 0 0 0,0 0 0 0 0,-2 0 0 0 0,1 0 0 0 0,-2 1-1 0 0,0-1 1 0 0,0 1 0 0 0,-1-1 0 0 0,-1 1 0 0 0,0 0 0 0 0,-2 5-229 0 0,-70 98 455 0 0,-1-63-5554 0 0,44-43-3549 0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6.352"/>
    </inkml:context>
    <inkml:brush xml:id="br0">
      <inkml:brushProperty name="width" value="0.05" units="cm"/>
      <inkml:brushProperty name="height" value="0.05" units="cm"/>
      <inkml:brushProperty name="color" value="#0000FF"/>
    </inkml:brush>
  </inkml:definitions>
  <inkml:trace contextRef="#ctx0" brushRef="#br0">18 204 5869 0 0,'0'0'6415'0'0,"0"0"-5243"0"0,0 0-764 0 0,0 0 433 0 0,0 0-126 0 0,0 0-333 0 0,0 0-205 0 0,-3-5-55 0 0,1 0-202 0 0,-1 0 0 0 0,1-1 0 0 0,0 1 0 0 0,1-1 0 0 0,-1 0 0 0 0,1 1 0 0 0,0-1 0 0 0,1 0 0 0 0,-1 0 1 0 0,1 1-1 0 0,0-1 0 0 0,1 0 0 0 0,-1 0 0 0 0,1 1 0 0 0,0-1 0 0 0,1 0 0 0 0,-1 1 80 0 0,2-9-272 0 0,-3 11 327 0 0,0-1 0 0 0,1 0 1 0 0,-1 0-1 0 0,1 0 0 0 0,0 0 0 0 0,0 0 0 0 0,0 1 0 0 0,0-1 0 0 0,1 0 1 0 0,-1 1-1 0 0,1-1 0 0 0,0 1 0 0 0,0-1 0 0 0,0 1 0 0 0,0 0 0 0 0,1 0 1 0 0,0 0-1 0 0,-1 0 0 0 0,1 0 0 0 0,0 1 0 0 0,0-1 0 0 0,0 1 0 0 0,1 0 1 0 0,-1 0-1 0 0,2-1-55 0 0,-1 7 40 0 0,1-1 0 0 0,-1 1 1 0 0,-1-1-1 0 0,1 1 0 0 0,0 0 1 0 0,-1 1-1 0 0,0-1 0 0 0,0 1 1 0 0,0-1-1 0 0,0 1 0 0 0,-1 0 1 0 0,0 0-1 0 0,0 0 0 0 0,0 0 1 0 0,-1 0-1 0 0,1 0 0 0 0,-1 1 1 0 0,-1-1-1 0 0,1 0 0 0 0,-1 1 1 0 0,0-1-41 0 0,3 41 600 0 0,1 2-3952 0 0,0-45-3553 0 0,-3-3 1598 0 0</inkml:trace>
  <inkml:trace contextRef="#ctx0" brushRef="#br0" timeOffset="246.63">144 109 992 0 0,'0'0'10117'0'0,"0"0"-8041"0"0,0 0-1784 0 0,0 0-292 0 0,0 0 0 0 0,0 0 116 0 0,0 0 392 0 0,-36-1-180 0 0,23 2-176 0 0,-5-1-152 0 0,-2 0-112 0 0,5 0-652 0 0,-1 0-688 0 0,4 0-1580 0 0,0-5-3877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18.033"/>
    </inkml:context>
    <inkml:brush xml:id="br0">
      <inkml:brushProperty name="width" value="0.05" units="cm"/>
      <inkml:brushProperty name="height" value="0.05" units="cm"/>
      <inkml:brushProperty name="color" value="#0000FF"/>
    </inkml:brush>
  </inkml:definitions>
  <inkml:trace contextRef="#ctx0" brushRef="#br0">201 44 4272 0 0,'0'0'4614'0'0,"0"0"-2889"0"0,0 0-882 0 0,0 0-31 0 0,0-6-139 0 0,-1 5-735 0 0,2 0 83 0 0,-1 0-1 0 0,1 0 1 0 0,-1 0 0 0 0,0 0-1 0 0,1 0 1 0 0,-1 0-1 0 0,0 0 1 0 0,0 0-1 0 0,0 0 1 0 0,0 0 0 0 0,0 0-1 0 0,0 0 1 0 0,0-1-1 0 0,0 1 1 0 0,0 0-1 0 0,-1 0 1 0 0,1 0-1 0 0,0 0 1 0 0,-1 0 0 0 0,1 0-1 0 0,-1 0 1 0 0,1 0-1 0 0,-1 0 1 0 0,1 0-1 0 0,-1 0 1 0 0,0 1 0 0 0,1-1-1 0 0,-1 0 1 0 0,0 0-1 0 0,0 0 1 0 0,0 1-1 0 0,0-1 1 0 0,1 1-1 0 0,-1-1 1 0 0,0 0 0 0 0,0 1-1 0 0,0 0 1 0 0,0-1-1 0 0,0 1 1 0 0,0-1-1 0 0,-1 1 1 0 0,1 0 0 0 0,0 0-1 0 0,0 0 1 0 0,0 0-1 0 0,-1 0-20 0 0,-14 121 519 0 0,11-114-494 0 0,1 0 1 0 0,-1 0-1 0 0,0 0 0 0 0,0 0 0 0 0,-1-1 1 0 0,0 0-1 0 0,0-1 0 0 0,-1 1 0 0 0,1-1 1 0 0,-1 0-1 0 0,0 0 0 0 0,-1-1 1 0 0,1 0-1 0 0,-1-1 0 0 0,0 1 0 0 0,0-2 1 0 0,0 1-1 0 0,0-1 0 0 0,0 0 0 0 0,0 0 1 0 0,-1-1-1 0 0,-2 0-25 0 0,19 1 26 0 0,0 0-1 0 0,0 0 1 0 0,0 1 0 0 0,0 0-1 0 0,0 1 1 0 0,-1 0 0 0 0,0 0-1 0 0,0 0 1 0 0,0 1 0 0 0,0 0-1 0 0,-1 1 1 0 0,1-1 0 0 0,-1 1 0 0 0,-1 0-1 0 0,1 1 1 0 0,-1 0 0 0 0,0-1-1 0 0,-1 2 1 0 0,0-1 0 0 0,0 0-1 0 0,0 1 1 0 0,-1 0 0 0 0,0-1-1 0 0,-1 2 1 0 0,1-1 0 0 0,-2 0-1 0 0,1 0 1 0 0,-1 0 0 0 0,0 1-1 0 0,-1-1 1 0 0,0 1 0 0 0,0-1-1 0 0,-1 0 1 0 0,0 1 0 0 0,-1-1-1 0 0,1 0 1 0 0,-2 0 0 0 0,1 0-1 0 0,-4 7-25 0 0,2-5-263 0 0,-13 46 905 0 0,36-41-4926 0 0,-11-18-489 0 0,2-6-2448 0 0</inkml:trace>
  <inkml:trace contextRef="#ctx0" brushRef="#br0" timeOffset="493.77">502 90 9353 0 0,'0'0'39'0'0,"0"0"669"0"0,0 0 141 0 0,5-5 56 0 0,22-26 684 0 0,10 83-1198 0 0,-34-45-329 0 0,-1 0-1 0 0,-1 0 1 0 0,1 1-1 0 0,-2-1 1 0 0,1 1-1 0 0,-1-1 1 0 0,0 1-1 0 0,0-1 1 0 0,-1 1 0 0 0,0-1-1 0 0,0 0 1 0 0,-1 1-1 0 0,0-1 1 0 0,0 0-1 0 0,0 0 1 0 0,-1 0 0 0 0,-2 2-62 0 0,-13 100 300 0 0,19-107-222 0 0,-1 1 0 0 0,1-1-1 0 0,0 0 1 0 0,0 0 0 0 0,0 1-1 0 0,0-1 1 0 0,0 0 0 0 0,1 0-1 0 0,-1 0 1 0 0,1 0 0 0 0,-1-1-1 0 0,1 1 1 0 0,0 0 0 0 0,-1 0-1 0 0,1-1 1 0 0,0 1 0 0 0,0-1-1 0 0,0 0 1 0 0,0 0 0 0 0,0 0-1 0 0,1 0 1 0 0,-1 0 0 0 0,0 0-1 0 0,0 0 1 0 0,1-1 0 0 0,-1 1-1 0 0,1-1 1 0 0,-1 1 0 0 0,0-1-1 0 0,1 0 1 0 0,-1 0 0 0 0,1 0-1 0 0,1-1-77 0 0,-7 11-2413 0 0,5 65 3311 0 0,0-67-866 0 0,0-1 0 0 0,-1 1-1 0 0,0 0 1 0 0,0-1 0 0 0,-1 1 0 0 0,0 0-1 0 0,0 0 1 0 0,0-1 0 0 0,-1 1-1 0 0,-1 0 1 0 0,1-1 0 0 0,-1 1-1 0 0,-1-1 1 0 0,1 1 0 0 0,-1-1-1 0 0,0 0 1 0 0,-1 0 0 0 0,0 0-1 0 0,0-1 1 0 0,0 1 0 0 0,-1-1-1 0 0,0 0 1 0 0,0 0 0 0 0,-1-1 0 0 0,-3 4-32 0 0,-106 28-211 0 0,65-37-4114 0 0,25-6-6813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5:51.156"/>
    </inkml:context>
    <inkml:brush xml:id="br0">
      <inkml:brushProperty name="width" value="0.05" units="cm"/>
      <inkml:brushProperty name="height" value="0.05" units="cm"/>
      <inkml:brushProperty name="color" value="#0000FF"/>
    </inkml:brush>
  </inkml:definitions>
  <inkml:trace contextRef="#ctx0" brushRef="#br0">163 1 5196 0 0,'0'0'8489'0'0,"0"0"-6601"0"0,0 0-2771 0 0,-8 6 506 0 0,-10 12 615 0 0,0 1 1 0 0,1 0-1 0 0,1 2 1 0 0,1-1 0 0 0,1 2-1 0 0,1 0 1 0 0,0 1 0 0 0,2 0-1 0 0,-7 20-238 0 0,18-40 37 0 0,-1 1 1 0 0,1-1-1 0 0,0 0 0 0 0,0 0 1 0 0,0 0-1 0 0,0 1 0 0 0,0-1 1 0 0,1 0-1 0 0,-1 0 0 0 0,1 0 1 0 0,0 0-1 0 0,0 0 0 0 0,0 0 1 0 0,1 0-1 0 0,-1 0 0 0 0,1 0 1 0 0,-1-1-1 0 0,1 1 0 0 0,0 0 0 0 0,0-1 1 0 0,0 0-1 0 0,0 1 0 0 0,1-1 1 0 0,-1 0-1 0 0,1 0 0 0 0,-1 0 1 0 0,1 0-1 0 0,0-1 0 0 0,0 1 1 0 0,-1-1-1 0 0,1 0 0 0 0,0 1 1 0 0,0-1-1 0 0,0-1 0 0 0,1 1 0 0 0,-1 0 1 0 0,0-1-1 0 0,0 1 0 0 0,1-1-37 0 0,1 1 72 0 0,1 0 0 0 0,-1 0 0 0 0,1 0-1 0 0,-1 0 1 0 0,0-1 0 0 0,1 0 0 0 0,-1 0-1 0 0,1-1 1 0 0,-1 1 0 0 0,1-1 0 0 0,-1-1-1 0 0,0 1 1 0 0,0-1 0 0 0,1 1 0 0 0,-1-1-1 0 0,0-1 1 0 0,0 1 0 0 0,-1-1 0 0 0,1 0-1 0 0,-1 0 1 0 0,1 0 0 0 0,-1-1 0 0 0,2-1-72 0 0,-5 3-16 0 0,0 1 1 0 0,1-1-1 0 0,-1 0 0 0 0,0 1 1 0 0,0-1-1 0 0,0 0 0 0 0,0 0 1 0 0,-1 0-1 0 0,1 0 0 0 0,0 1 1 0 0,-1-1-1 0 0,0 0 0 0 0,1 0 1 0 0,-1 0-1 0 0,0 0 1 0 0,0 0-1 0 0,0 0 0 0 0,0 0 1 0 0,0 0-1 0 0,0 0 0 0 0,-1 0 1 0 0,1 0-1 0 0,-1 0 0 0 0,1 0 1 0 0,-1 0-1 0 0,0 0 1 0 0,0 0-1 0 0,0 1 0 0 0,0-1 1 0 0,0 0-1 0 0,0 1 0 0 0,0-1 1 0 0,-1 1-1 0 0,1-1 0 0 0,0 1 1 0 0,-1-1-1 0 0,1 1 0 0 0,-1 0 1 0 0,0 0-1 0 0,1 0 1 0 0,-1 0-1 0 0,0 0 0 0 0,0 0 1 0 0,-1 0 15 0 0,-87-24-5928 0 0,78 23 952 0 0,1-3-2242 0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4.795"/>
    </inkml:context>
    <inkml:brush xml:id="br0">
      <inkml:brushProperty name="width" value="0.05" units="cm"/>
      <inkml:brushProperty name="height" value="0.05" units="cm"/>
      <inkml:brushProperty name="color" value="#0000FF"/>
    </inkml:brush>
  </inkml:definitions>
  <inkml:trace contextRef="#ctx0" brushRef="#br0">208 262 432 0 0,'0'0'8625'0'0,"0"0"-5048"0"0,0 0-2526 0 0,0 0-461 0 0,0 0 101 0 0,0 0 140 0 0,0 0 58 0 0,0 0-93 0 0,0 0-210 0 0,-13-30 150 0 0,11 7-948 0 0,-2-1 0 0 0,0 1 1 0 0,-2-1-1 0 0,0 2 0 0 0,-2-1 1 0 0,0 1-1 0 0,-1 0 1 0 0,-2 0-1 0 0,-3-4 212 0 0,11 25-16 0 0,1 1 0 0 0,0 0 0 0 0,0 0 0 0 0,0 1 0 0 0,0-1 0 0 0,0 0 0 0 0,0 1 0 0 0,-1-1 0 0 0,1 1 0 0 0,0 0 0 0 0,0 0 0 0 0,1-1-1 0 0,-1 1 1 0 0,0 1 0 0 0,0-1 0 0 0,0 0 0 0 0,1 0 0 0 0,-1 1 0 0 0,0-1 0 0 0,1 1 0 0 0,-1-1 0 0 0,1 1 0 0 0,0 0 0 0 0,-1-1 0 0 0,1 1 0 0 0,0 0 0 0 0,0 0 0 0 0,0 0 0 0 0,1 0 0 0 0,-1 0 0 0 0,0 0 0 0 0,1 0 0 0 0,-1 0 0 0 0,1 0 0 0 0,0 0 0 0 0,-1 0 0 0 0,1 1 16 0 0,-8 13 3 0 0,-51 102-373 0 0,63-101-1978 0 0,5-8-3448 0 0,3-8-987 0 0</inkml:trace>
  <inkml:trace contextRef="#ctx0" brushRef="#br0" timeOffset="235.32">218 143 8037 0 0,'0'0'5112'0'0,"0"0"-4640"0"0,0 0-396 0 0,0 0 244 0 0,0 0-320 0 0,0 0 216 0 0,-35-1 112 0 0,18 0-164 0 0,-3-1-164 0 0,-2 2-380 0 0,1-3-648 0 0,0 1-1060 0 0,11-1-3616 0 0</inkml:trace>
  <inkml:trace contextRef="#ctx0" brushRef="#br0" timeOffset="497.52">315 194 5825 0 0,'0'0'5082'0'0,"0"0"-3812"0"0,0 0-561 0 0,0 0 122 0 0,0 0-191 0 0,0 0-198 0 0,0 0-213 0 0,3 14-505 0 0,4-13 317 0 0,-1 1-1 0 0,0-1 1 0 0,1 1 0 0 0,-1 1-1 0 0,0-1 1 0 0,0 1 0 0 0,-1 0-1 0 0,1 0 1 0 0,0 1 0 0 0,-1 0-1 0 0,0 0 1 0 0,0 0 0 0 0,0 1-1 0 0,-1-1 1 0 0,1 1 0 0 0,-1 0-1 0 0,0 0 1 0 0,0 1 0 0 0,-1-1-1 0 0,0 1 1 0 0,0 0 0 0 0,1 3-41 0 0,-5-5 102 0 0,-1-1 1 0 0,0 0-1 0 0,0 0 1 0 0,0 0-1 0 0,-1 0 1 0 0,1-1-1 0 0,-1 1 1 0 0,1 0-1 0 0,-1-1 1 0 0,0 0-1 0 0,0 0 1 0 0,0 0-1 0 0,0 0 1 0 0,0 0-1 0 0,-1-1 1 0 0,1 1-1 0 0,0-1 1 0 0,-1 0-1 0 0,1 0 1 0 0,-1 0-1 0 0,1 0 1 0 0,-2-1-103 0 0,117 0-9 0 0,-63 0-1844 0 0,-15 0-4863 0 0,-18 0-376 0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3.731"/>
    </inkml:context>
    <inkml:brush xml:id="br0">
      <inkml:brushProperty name="width" value="0.05" units="cm"/>
      <inkml:brushProperty name="height" value="0.05" units="cm"/>
      <inkml:brushProperty name="color" value="#0000FF"/>
    </inkml:brush>
  </inkml:definitions>
  <inkml:trace contextRef="#ctx0" brushRef="#br0">1 31 2660 0 0,'0'0'8258'0'0,"0"0"-6133"0"0,0 0-1904 0 0,3 8 288 0 0,3 9-176 0 0,-1 0-1 0 0,-1 1 0 0 0,0-1 0 0 0,-1 1 1 0 0,-1 0-1 0 0,-1 0 0 0 0,-1 0 1 0 0,0 0-1 0 0,-1 0 0 0 0,-1 0 0 0 0,-1 0 1 0 0,-1-1-1 0 0,-1 4-332 0 0,2-10 381 0 0,0 4-2733 0 0,12-27-3598 0 0,-5 2-242 0 0</inkml:trace>
  <inkml:trace contextRef="#ctx0" brushRef="#br0" timeOffset="152.03">90 5 4256 0 0,'0'0'2138'0'0,"0"0"-46"0"0,7-2-992 0 0,-3 2-982 0 0,-1-1 1 0 0,0 0-1 0 0,1 1 0 0 0,-1-1 0 0 0,1 1 1 0 0,-1 0-1 0 0,0 0 0 0 0,1 1 0 0 0,-1-1 1 0 0,1 1-1 0 0,-1-1 0 0 0,0 1 0 0 0,0 0 1 0 0,1 0-1 0 0,-1 0 0 0 0,0 1 0 0 0,0-1 1 0 0,0 1-1 0 0,0 0 0 0 0,0 0 0 0 0,0 0 1 0 0,-1 0-1 0 0,1 0 0 0 0,-1 1 0 0 0,1-1 1 0 0,-1 1-1 0 0,0 0 0 0 0,0-1 0 0 0,0 1 1 0 0,-1 0-1 0 0,1 0 0 0 0,0 0 0 0 0,-1 1 1 0 0,0-1-119 0 0,1 0 75 0 0,-1 1 1 0 0,0-1 0 0 0,0 1-1 0 0,0-1 1 0 0,0 1-1 0 0,0-1 1 0 0,-1 1 0 0 0,0 0-1 0 0,0-1 1 0 0,0 1 0 0 0,0 0-1 0 0,0-1 1 0 0,-1 1 0 0 0,1-1-1 0 0,-1 1 1 0 0,0-1 0 0 0,0 1-1 0 0,-1-1 1 0 0,1 1 0 0 0,-1-1-1 0 0,1 0 1 0 0,-1 0-1 0 0,0 0 1 0 0,0 0 0 0 0,-1 0-1 0 0,1 0 1 0 0,-2 1-76 0 0,-40 11-2856 0 0,33-17-727 0 0,0-6-3875 0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23.277"/>
    </inkml:context>
    <inkml:brush xml:id="br0">
      <inkml:brushProperty name="width" value="0.05" units="cm"/>
      <inkml:brushProperty name="height" value="0.05" units="cm"/>
      <inkml:brushProperty name="color" value="#0000FF"/>
    </inkml:brush>
  </inkml:definitions>
  <inkml:trace contextRef="#ctx0" brushRef="#br0">225 1 12821 0 0,'0'0'1175'0'0,"0"0"-1190"0"0,0 0 399 0 0,-4 8 339 0 0,-104 130 2495 0 0,8-67-8888 0 0,92-68 484 0 0,3-5-2200 0 0</inkml:trace>
  <inkml:trace contextRef="#ctx0" brushRef="#br0" timeOffset="281.58">42 39 7645 0 0,'0'0'4468'0'0,"0"0"-4456"0"0,0 0 196 0 0,31 41 688 0 0,-19-23 96 0 0,1 2-84 0 0,2 1-152 0 0,-3-1-288 0 0,-2 1-267 0 0,2-2-89 0 0,-3 0-108 0 0,3-3 56 0 0,-4 0-60 0 0,2-2-449 0 0,2-1-335 0 0,1-3-528 0 0,1-4-1280 0 0,-2-3-3380 0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56.002"/>
    </inkml:context>
    <inkml:brush xml:id="br0">
      <inkml:brushProperty name="width" value="0.05" units="cm"/>
      <inkml:brushProperty name="height" value="0.05" units="cm"/>
      <inkml:brushProperty name="color" value="#0000FF"/>
    </inkml:brush>
  </inkml:definitions>
  <inkml:trace contextRef="#ctx0" brushRef="#br0">857 76 5092 0 0,'0'0'2113'0'0,"0"0"-316"0"0,0 0-741 0 0,0 0-284 0 0,0 0-128 0 0,0 0-86 0 0,0 0-118 0 0,0 0-200 0 0,0 0-99 0 0,-26 6 514 0 0,-80 6 108 0 0,85-12-791 0 0,1 1 0 0 0,-1 1 0 0 0,1 0 1 0 0,0 2-1 0 0,0 0 0 0 0,0 2 0 0 0,0 0 1 0 0,1 1-1 0 0,0 1 0 0 0,0 1 0 0 0,-3 2 28 0 0,-18 49 696 0 0,55-85 948 0 0,-19 15-1663 0 0,1 0 1 0 0,-2 1 0 0 0,1-1-1 0 0,-1 1 1 0 0,-1 0-1 0 0,0 0 1 0 0,0 0-1 0 0,-1 1 1 0 0,0 0 0 0 0,0 0-1 0 0,-1 1 1 0 0,0 0-1 0 0,0 0 1 0 0,-1 1-1 0 0,1 0 1 0 0,-2 1 0 0 0,1-1-1 0 0,0 2 1 0 0,-1 0-1 0 0,0 0 1 0 0,0 0-1 0 0,0 1 1 0 0,-1 1 0 0 0,1 0-1 0 0,-1 0 1 0 0,1 1-1 0 0,-1 0 1 0 0,-1 1 18 0 0,-207-13-251 0 0,214 11-699 0 0,5 1-4520 0 0,7-2-616 0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6:56.452"/>
    </inkml:context>
    <inkml:brush xml:id="br0">
      <inkml:brushProperty name="width" value="0.05" units="cm"/>
      <inkml:brushProperty name="height" value="0.05" units="cm"/>
      <inkml:brushProperty name="color" value="#0000FF"/>
    </inkml:brush>
  </inkml:definitions>
  <inkml:trace contextRef="#ctx0" brushRef="#br0">141 1 3148 0 0,'0'0'695'0'0,"0"0"2271"0"0,0 0-1340 0 0,0 0-731 0 0,0 0-71 0 0,0 0-114 0 0,0 0-113 0 0,0 0-190 0 0,0 0-234 0 0,1 39 1579 0 0,-12 209 1551 0 0,1 1-2724 0 0,7-31-20 0 0,3-217-508 0 0,0 10-631 0 0,4-15-5173 0 0,-1-1 10 0 0</inkml:trace>
  <inkml:trace contextRef="#ctx0" brushRef="#br0" timeOffset="266.54">247 753 3816 0 0,'0'0'3892'0'0,"0"0"-1871"0"0,0 0-1174 0 0,0 0-128 0 0,0 0 224 0 0,-1 7-38 0 0,-2 2-558 0 0,0 1 0 0 0,-1-1 0 0 0,0-1 0 0 0,0 1 0 0 0,-1 0 1 0 0,0-1-1 0 0,-1 0 0 0 0,1-1 0 0 0,-2 1 0 0 0,1-1 0 0 0,-1 0 1 0 0,0 0-1 0 0,0-1 0 0 0,-5 3-347 0 0,9-7 56 0 0,1 1 0 0 0,-1-1 0 0 0,0 0 0 0 0,0-1 0 0 0,0 1 0 0 0,0 0 0 0 0,-1-1 0 0 0,1 0 0 0 0,0 0 0 0 0,-1 0 0 0 0,1 0 0 0 0,-1 0 0 0 0,1-1 0 0 0,-1 1 0 0 0,1-1 0 0 0,-1 0 0 0 0,1 0 0 0 0,-1 0 0 0 0,1-1 0 0 0,-1 1 0 0 0,1-1 0 0 0,-1 0 0 0 0,1 0 0 0 0,0 0 0 0 0,-1 0 0 0 0,1-1 0 0 0,0 1 0 0 0,0-1 0 0 0,0 0 0 0 0,0 0 0 0 0,0 0 0 0 0,0 0 0 0 0,1 0 0 0 0,-1-1 0 0 0,1 1 0 0 0,-1-1 0 0 0,1 0 0 0 0,0 0 0 0 0,0 0 0 0 0,0 0 0 0 0,0 0 0 0 0,0-2-56 0 0,2 5-27 0 0,-27-52 154 0 0,23 29-8209 0 0,4 26 1926 0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7:07.698"/>
    </inkml:context>
    <inkml:brush xml:id="br0">
      <inkml:brushProperty name="width" value="0.05" units="cm"/>
      <inkml:brushProperty name="height" value="0.05" units="cm"/>
      <inkml:brushProperty name="color" value="#0000FF"/>
    </inkml:brush>
  </inkml:definitions>
  <inkml:trace contextRef="#ctx0" brushRef="#br0">38 1 1084 0 0,'0'0'1541'0'0,"0"0"4067"0"0,0 0-3080 0 0,0 0-1629 0 0,0 0-207 0 0,0 0-31 0 0,0 0 79 0 0,0 0-136 0 0,0 0-201 0 0,-6 6-155 0 0,3-2-207 0 0,1-2-19 0 0,-1 0 1 0 0,1 0-1 0 0,0 0 0 0 0,0 0 1 0 0,0 0-1 0 0,0 1 1 0 0,0-1-1 0 0,1 0 0 0 0,-1 1 1 0 0,1 0-1 0 0,0-1 1 0 0,-1 1-1 0 0,1 0 0 0 0,0-1 1 0 0,1 1-1 0 0,-1 0 1 0 0,0 0-1 0 0,1 0 0 0 0,0 0 1 0 0,-1 0-1 0 0,1 0 1 0 0,0 0-1 0 0,1 0 0 0 0,-1 0 1 0 0,0-1-1 0 0,1 1 1 0 0,0 0-1 0 0,0 0 0 0 0,-1 0 1 0 0,2 0-1 0 0,-1-1 1 0 0,0 1-1 0 0,1-1 0 0 0,-1 1 1 0 0,2 1-23 0 0,43 38 626 0 0,29 49 969 0 0,-75-88-1553 0 0,0 0 0 0 0,-1 0-1 0 0,1-1 1 0 0,-1 1 0 0 0,1 0-1 0 0,-1 0 1 0 0,0-1 0 0 0,0 1-1 0 0,-1-1 1 0 0,1 1 0 0 0,0-1-1 0 0,-1 1 1 0 0,1-1 0 0 0,-1 0-1 0 0,0 0 1 0 0,0 0-1 0 0,0 0 1 0 0,0 0 0 0 0,0 0-1 0 0,0 0 1 0 0,-1-1 0 0 0,1 1-1 0 0,-1-1 1 0 0,1 1 0 0 0,-1-1-1 0 0,1 0 1 0 0,-1 0 0 0 0,0 0-1 0 0,1-1 1 0 0,-1 1 0 0 0,0-1-1 0 0,0 1 1 0 0,1-1 0 0 0,-1 0-1 0 0,0 0 1 0 0,0 0-42 0 0,-35-15-6459 0 0,33 6 269 0 0,4-7-715 0 0</inkml:trace>
  <inkml:trace contextRef="#ctx0" brushRef="#br0" timeOffset="276.5">217 76 4120 0 0,'0'0'8541'0'0,"0"0"-6925"0"0,0 0-1376 0 0,0 0 292 0 0,-45-9 248 0 0,25 6-199 0 0,-4-1-381 0 0,2 0-200 0 0,-1 2-112 0 0,1-2-1297 0 0,4-1-1043 0 0,5 2-3428 0 0</inkml:trace>
  <inkml:trace contextRef="#ctx0" brushRef="#br0" timeOffset="540.44">339 136 7009 0 0,'0'0'4552'0'0,"0"0"-3329"0"0,0 0-596 0 0,0 0 292 0 0,0 0 49 0 0,0 0-103 0 0,0 0-237 0 0,0 0-291 0 0,-6 2-179 0 0,-5 0 32 0 0,-7 1-829 0 0,32-1-213 0 0,-11-3 891 0 0,-1 1-1 0 0,1 0 0 0 0,-1 0 0 0 0,1 0 0 0 0,-1 0 1 0 0,1 0-1 0 0,0 1 0 0 0,-1-1 0 0 0,0 1 0 0 0,1-1 0 0 0,-1 1 1 0 0,1 0-1 0 0,-1 0 0 0 0,0 0 0 0 0,1 0 0 0 0,-1 1 1 0 0,0-1-1 0 0,0 0 0 0 0,0 1 0 0 0,0 0 0 0 0,0-1 0 0 0,0 1 1 0 0,-1 0-1 0 0,1 0 0 0 0,-1 0 0 0 0,1 0 0 0 0,-1 0 1 0 0,0 1-1 0 0,1-1 0 0 0,-1 0 0 0 0,-1 1 0 0 0,1-1 0 0 0,0 0 1 0 0,0 1-1 0 0,-1-1 0 0 0,1 1 0 0 0,-1-1 0 0 0,0 1 1 0 0,0 0-1 0 0,0-1 0 0 0,0 1 0 0 0,0-1 0 0 0,-1 1 1 0 0,1-1-1 0 0,-1 1 0 0 0,1-1 0 0 0,-1 1 0 0 0,0-1 0 0 0,0 0 1 0 0,0 1-1 0 0,0-1 0 0 0,-1 1-38 0 0,-44 67 465 0 0,118-46 873 0 0,53-22-3098 0 0,-116-5-1147 0 0,-5-4-3191 0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7:30.144"/>
    </inkml:context>
    <inkml:brush xml:id="br0">
      <inkml:brushProperty name="width" value="0.05" units="cm"/>
      <inkml:brushProperty name="height" value="0.05" units="cm"/>
      <inkml:brushProperty name="color" value="#0000FF"/>
    </inkml:brush>
  </inkml:definitions>
  <inkml:trace contextRef="#ctx0" brushRef="#br0">145 16 220 0 0,'0'0'2634'0'0,"0"0"1475"0"0,0 0-2309 0 0,0 0-731 0 0,0 0 127 0 0,0 0 36 0 0,0 0-365 0 0,5-16-757 0 0,-41 111 1568 0 0,-23-6-284 0 0,11-39-5060 0 0,44-46-75 0 0,2-6-3589 0 0</inkml:trace>
  <inkml:trace contextRef="#ctx0" brushRef="#br0" timeOffset="265.34">60 107 5124 0 0,'0'0'6041'0'0,"0"0"-5105"0"0,0 0-40 0 0,45 51 236 0 0,-33-35-208 0 0,-3-1-332 0 0,-1 0-280 0 0,0-1-160 0 0,1-1-140 0 0,-3 1-4 0 0,3-1 44 0 0,0 2-52 0 0,-1-4-1092 0 0,-1 1-1108 0 0,1-6-2824 0 0,-2-6-2841 0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7:44.408"/>
    </inkml:context>
    <inkml:brush xml:id="br0">
      <inkml:brushProperty name="width" value="0.05" units="cm"/>
      <inkml:brushProperty name="height" value="0.05" units="cm"/>
      <inkml:brushProperty name="color" value="#0000FF"/>
    </inkml:brush>
  </inkml:definitions>
  <inkml:trace contextRef="#ctx0" brushRef="#br0">449 19 3696 0 0,'0'0'5288'0'0,"0"0"-2843"0"0,0 0-1373 0 0,0 0-465 0 0,0 0 116 0 0,0 0-46 0 0,-7 0-226 0 0,-399-7 2295 0 0,371 1-3005 0 0,53 1-6227 0 0,-7 5 1007 0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7:44.920"/>
    </inkml:context>
    <inkml:brush xml:id="br0">
      <inkml:brushProperty name="width" value="0.05" units="cm"/>
      <inkml:brushProperty name="height" value="0.05" units="cm"/>
      <inkml:brushProperty name="color" value="#0000FF"/>
    </inkml:brush>
  </inkml:definitions>
  <inkml:trace contextRef="#ctx0" brushRef="#br0">66 1 9429 0 0,'0'0'3346'0'0,"0"0"-2296"0"0,0 0-567 0 0,0 0 264 0 0,0 0 41 0 0,0 0-171 0 0,0 0-485 0 0,0 0-388 0 0,7 1 12 0 0,-3-1 223 0 0,0 0-1 0 0,0 1 0 0 0,0-1 1 0 0,0 1-1 0 0,0 0 1 0 0,0 0-1 0 0,-1 1 0 0 0,1-1 1 0 0,0 1-1 0 0,-1-1 1 0 0,1 1-1 0 0,-1 0 0 0 0,1 1 1 0 0,-1-1-1 0 0,0 0 1 0 0,0 1-1 0 0,0 0 1 0 0,-1 0-1 0 0,1 0 0 0 0,0 0 1 0 0,-1 0-1 0 0,0 0 1 0 0,0 1-1 0 0,0-1 0 0 0,0 1 1 0 0,-1-1-1 0 0,1 1 1 0 0,-1 0-1 0 0,1 3 22 0 0,-65 13 700 0 0,63-20-676 0 0,22 11 21 0 0,51 57 208 0 0,-71-67-212 0 0,-1 1 0 0 0,0 0 1 0 0,-1 0-1 0 0,1-1 0 0 0,0 1 0 0 0,-1 0 0 0 0,1 0 0 0 0,-1 0 0 0 0,1 0 1 0 0,-1 0-1 0 0,0 0 0 0 0,0 0 0 0 0,0-1 0 0 0,0 1 0 0 0,0 0 0 0 0,0 0 1 0 0,0 0-1 0 0,-1 0 0 0 0,1 0 0 0 0,-1 0 0 0 0,1 0 0 0 0,-1 0 1 0 0,0-1-1 0 0,0 1 0 0 0,0 0 0 0 0,0 0 0 0 0,0-1 0 0 0,0 1 0 0 0,0-1 1 0 0,0 1-1 0 0,-1-1 0 0 0,1 0 0 0 0,-1 1 0 0 0,1-1 0 0 0,-1 0 0 0 0,1 0 1 0 0,-1 0-1 0 0,0 0 0 0 0,1 0 0 0 0,-1 0 0 0 0,0-1 0 0 0,0 1 0 0 0,0 0 1 0 0,0-1-1 0 0,0 0 0 0 0,0 1 0 0 0,0-1 0 0 0,1 0 0 0 0,-2 0-41 0 0,-3 2-9 0 0,-1 0-1 0 0,0 0 1 0 0,0 0-1 0 0,0-1 1 0 0,0-1-1 0 0,0 1 1 0 0,0-1-1 0 0,0 0 1 0 0,0 0-1 0 0,0-1 1 0 0,0 0 0 0 0,0 0-1 0 0,1-1 1 0 0,-1 0-1 0 0,0 0 1 0 0,1-1-1 0 0,-1 1 1 0 0,1-1-1 0 0,0-1 1 0 0,0 1-1 0 0,0-1 1 0 0,-4-3 9 0 0,15-3-3835 0 0,-1 9 659 0 0,2-2-4457 0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7:49.719"/>
    </inkml:context>
    <inkml:brush xml:id="br0">
      <inkml:brushProperty name="width" value="0.05" units="cm"/>
      <inkml:brushProperty name="height" value="0.05" units="cm"/>
      <inkml:brushProperty name="color" value="#0000FF"/>
    </inkml:brush>
  </inkml:definitions>
  <inkml:trace contextRef="#ctx0" brushRef="#br0">388 80 6005 0 0,'0'0'4551'0'0,"0"0"-2905"0"0,0 0-1068 0 0,0 0-397 0 0,-8-2 69 0 0,-365-18 2650 0 0,366 18-4538 0 0,10-4-3595 0 0,6 1-2091 0 0</inkml:trace>
  <inkml:trace contextRef="#ctx0" brushRef="#br0" timeOffset="171.31">167 0 4376 0 0,'0'0'5832'0'0,"0"0"-4324"0"0,4 9-879 0 0,2 3-217 0 0,-1 0 0 0 0,-1 1-1 0 0,0-1 1 0 0,0 1 0 0 0,-1 0 0 0 0,-1 0-1 0 0,0 0 1 0 0,-1 1 0 0 0,-1-1 0 0 0,0 0-1 0 0,0 0 1 0 0,-2 3-412 0 0,-4 13 229 0 0,-3 17 107 0 0,10-15-3130 0 0,1-25-1825 0 0,3-4-3571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5:51.481"/>
    </inkml:context>
    <inkml:brush xml:id="br0">
      <inkml:brushProperty name="width" value="0.05" units="cm"/>
      <inkml:brushProperty name="height" value="0.05" units="cm"/>
      <inkml:brushProperty name="color" value="#0000FF"/>
    </inkml:brush>
  </inkml:definitions>
  <inkml:trace contextRef="#ctx0" brushRef="#br0">0 25 10125 0 0,'7'-3'4082'0'0,"64"-17"-2675"0"0,-69 19-1420 0 0,0 1-1 0 0,-1 0 0 0 0,1-1 0 0 0,0 1 1 0 0,0 0-1 0 0,-1 0 0 0 0,1 0 0 0 0,0 0 1 0 0,0 0-1 0 0,-1 1 0 0 0,1-1 0 0 0,0 0 1 0 0,0 1-1 0 0,-1 0 0 0 0,1-1 0 0 0,0 1 1 0 0,-1 0-1 0 0,1 0 0 0 0,-1-1 0 0 0,1 1 1 0 0,-1 0-1 0 0,1 1 0 0 0,-1-1 1 0 0,0 0-1 0 0,0 0 0 0 0,1 1 0 0 0,-1-1 1 0 0,0 0-1 0 0,0 1 0 0 0,0-1 0 0 0,0 1 1 0 0,-1 0-1 0 0,1-1 0 0 0,0 1 0 0 0,-1 0 1 0 0,1-1-1 0 0,-1 1 0 0 0,0 0 0 0 0,1-1 1 0 0,-1 1-1 0 0,0 0 0 0 0,0 0 0 0 0,0 1 14 0 0,-5 79 806 0 0,2-70-692 0 0,0 1 0 0 0,1-1 0 0 0,0 0 0 0 0,1 1 0 0 0,1-1 1 0 0,0 1-1 0 0,0-1 0 0 0,1 1 0 0 0,1-1 0 0 0,0 0 0 0 0,1 1 1 0 0,0-1-1 0 0,1 0 0 0 0,0-1 0 0 0,1 1 0 0 0,0-1 0 0 0,1 0 1 0 0,0 0-1 0 0,1 0 0 0 0,0-1 0 0 0,1 0 0 0 0,4 4-114 0 0,-14-14-15 0 0,1 0 0 0 0,-1 1 0 0 0,1-1 0 0 0,-1 0 0 0 0,1 1 0 0 0,0 0 0 0 0,-1-1 0 0 0,1 1 0 0 0,0 0 0 0 0,-1-1 0 0 0,1 1 0 0 0,0 0 0 0 0,0 0-1 0 0,0 0 1 0 0,0 0 0 0 0,0 0 0 0 0,0 0 0 0 0,0 1 0 0 0,0-1 0 0 0,0 0 0 0 0,0 0 0 0 0,1 1 0 0 0,-1-1 0 0 0,0 1 0 0 0,1-1 0 0 0,-1 0 0 0 0,1 1 0 0 0,0-1-1 0 0,-1 1 1 0 0,1-1 0 0 0,0 1 0 0 0,0-1 0 0 0,0 1 0 0 0,0-1 0 0 0,0 1 0 0 0,0-1 0 0 0,1 1 0 0 0,-1-1 0 0 0,0 1 0 0 0,1-1 0 0 0,-1 0 0 0 0,1 2 15 0 0,6 242 2299 0 0,-7-241-2302 0 0,-1 0 0 0 0,0 0 0 0 0,0 0 0 0 0,-1 0 1 0 0,1 0-1 0 0,-1 0 0 0 0,0 0 0 0 0,0-1 0 0 0,0 1 0 0 0,0 0 0 0 0,-1-1 0 0 0,1 0 0 0 0,-1 0 0 0 0,0 0 0 0 0,0 0 0 0 0,0 0 0 0 0,0 0 1 0 0,-1-1-1 0 0,1 1 0 0 0,-1-1 0 0 0,1 0 0 0 0,-1 0 0 0 0,-3 1 3 0 0,-63 1-5275 0 0,41-15-2681 0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11.614"/>
    </inkml:context>
    <inkml:brush xml:id="br0">
      <inkml:brushProperty name="width" value="0.05" units="cm"/>
      <inkml:brushProperty name="height" value="0.05" units="cm"/>
      <inkml:brushProperty name="color" value="#0000FF"/>
    </inkml:brush>
  </inkml:definitions>
  <inkml:trace contextRef="#ctx0" brushRef="#br0">177 1 4348 0 0,'0'0'2847'0'0,"0"0"-338"0"0,0 0-1155 0 0,0 0-545 0 0,0 0-178 0 0,0 0-70 0 0,0 0 12 0 0,0 0 58 0 0,-2 4-7 0 0,-2 6-405 0 0,-1-1-1 0 0,-1 0 1 0 0,0 0 0 0 0,0 0 0 0 0,-1-1 0 0 0,0 0-1 0 0,0 0 1 0 0,0-1 0 0 0,-1 0 0 0 0,-1 0 0 0 0,1-1 0 0 0,-1 0-1 0 0,-7 3-218 0 0,-53 47 67 0 0,70-54-46 0 0,1 1 0 0 0,0-1 0 0 0,0 0 0 0 0,0 0 0 0 0,0 0 0 0 0,0-1-1 0 0,0 1 1 0 0,0 0 0 0 0,1-1 0 0 0,-1 1 0 0 0,1-1 0 0 0,-1 0 0 0 0,1 0-1 0 0,-1 0 1 0 0,1 0 0 0 0,0 0 0 0 0,-1-1 0 0 0,1 1 0 0 0,0-1 0 0 0,0 0 0 0 0,-1 0-1 0 0,1 0 1 0 0,0 0 0 0 0,0 0 0 0 0,0 0 0 0 0,-1-1 0 0 0,1 1 0 0 0,0-1-21 0 0,0 1 6 0 0,160 7 205 0 0,-172-68-1913 0 0,19 244 3406 0 0,-7-119-1752 0 0,-12-75-8678 0 0,6-5-674 0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12.190"/>
    </inkml:context>
    <inkml:brush xml:id="br0">
      <inkml:brushProperty name="width" value="0.05" units="cm"/>
      <inkml:brushProperty name="height" value="0.05" units="cm"/>
      <inkml:brushProperty name="color" value="#0000FF"/>
    </inkml:brush>
  </inkml:definitions>
  <inkml:trace contextRef="#ctx0" brushRef="#br0">84 118 6445 0 0,'0'0'5552'0'0,"0"0"-3088"0"0,0 0-1346 0 0,0 0-255 0 0,0 0 14 0 0,0 0-220 0 0,0 0-313 0 0,0 0-238 0 0,42-19-308 0 0,-41 19 194 0 0,0-1-1 0 0,1 0 0 0 0,-1 0 1 0 0,0 0-1 0 0,0 0 0 0 0,0 0 1 0 0,1 0-1 0 0,-1 0 0 0 0,0 0 0 0 0,0 0 1 0 0,-1-1-1 0 0,1 1 0 0 0,0 0 1 0 0,0 0-1 0 0,-1-1 0 0 0,1 1 1 0 0,-1-1-1 0 0,1 1 0 0 0,-1-1 1 0 0,1 1-1 0 0,-1-1 0 0 0,0 1 1 0 0,0-1-1 0 0,0 1 0 0 0,0-1 1 0 0,0 1-1 0 0,0-1 0 0 0,0 1 0 0 0,0-1 1 0 0,-1 1-1 0 0,1-1 0 0 0,0 1 1 0 0,-1-1-1 0 0,0 1 0 0 0,1-1 1 0 0,-1 1-1 0 0,0 0 0 0 0,1-1 1 0 0,-1 1-1 0 0,0 0 0 0 0,0 0 1 0 0,0 0-1 0 0,0 0 0 0 0,0-1 0 0 0,-1 2 1 0 0,1-1-1 0 0,0 0 0 0 0,0 0 1 0 0,-1 0-1 0 0,1 0 0 0 0,0 1 1 0 0,-1-1 8 0 0,-77-33-775 0 0,77 34 773 0 0,1 0 0 0 0,-1 0 0 0 0,0 0 0 0 0,1 0 0 0 0,-1 0 1 0 0,1 0-1 0 0,-1 0 0 0 0,1 1 0 0 0,-1-1 0 0 0,1 0 0 0 0,-1 1 1 0 0,1-1-1 0 0,-1 1 0 0 0,1 0 0 0 0,-1-1 0 0 0,1 1 1 0 0,0 0-1 0 0,0 0 0 0 0,-1 0 0 0 0,1 0 0 0 0,0 0 0 0 0,0 0 1 0 0,0 0-1 0 0,0 1 0 0 0,0-1 0 0 0,0 0 0 0 0,0 1 0 0 0,0-1 1 0 0,1 0-1 0 0,-1 1 0 0 0,1-1 0 0 0,-1 1 0 0 0,1-1 1 0 0,-1 1-1 0 0,1-1 0 0 0,0 1 0 0 0,-1 0 0 0 0,1-1 0 0 0,0 1 1 0 0,0-1-1 0 0,0 1 0 0 0,1-1 0 0 0,-1 1 0 0 0,0-1 0 0 0,1 1 1 0 0,-1 0-1 0 0,1-1 0 0 0,-1 0 0 0 0,1 1 0 0 0,-1-1 1 0 0,1 1-1 0 0,0-1 0 0 0,0 0 0 0 0,0 1 0 0 0,0-1 0 0 0,0 0 2 0 0,46 83 522 0 0,-40-75-526 0 0,-2-5-1 0 0,-1 1 1 0 0,1 0 0 0 0,-1 0-1 0 0,0 0 1 0 0,0 1 0 0 0,-1 0-1 0 0,0-1 1 0 0,0 1 0 0 0,0 0-1 0 0,-1 1 1 0 0,0-1 0 0 0,0 0 0 0 0,0 1-1 0 0,-1-1 1 0 0,0 1 0 0 0,0-1-1 0 0,-1 1 1 0 0,0 4 4 0 0,-2-9 1 0 0,0 0 0 0 0,0 0-1 0 0,-1 0 1 0 0,1 0 0 0 0,-1-1 0 0 0,0 1 0 0 0,1 0-1 0 0,-1-1 1 0 0,0 0 0 0 0,0 0 0 0 0,0 0 0 0 0,0 0-1 0 0,0 0 1 0 0,0-1 0 0 0,0 1 0 0 0,0-1 0 0 0,0 0-1 0 0,0 0 1 0 0,0 0 0 0 0,-1 0 0 0 0,1 0 0 0 0,0-1-1 0 0,0 1 1 0 0,0-1 0 0 0,0 0 0 0 0,0 0 0 0 0,0 0 0 0 0,1 0-1 0 0,-1-1 1 0 0,0 1 0 0 0,0-1 0 0 0,1 0 0 0 0,-1 0-1 0 0,1 0 1 0 0,0 0 0 0 0,-1 0 0 0 0,1 0 0 0 0,-1-2-1 0 0,2 1-24 0 0,0-1 1 0 0,0 1-1 0 0,0-1 1 0 0,0 0 0 0 0,1 1-1 0 0,0-1 1 0 0,0 1-1 0 0,0-1 1 0 0,0 0 0 0 0,0 1-1 0 0,1-1 1 0 0,0 1-1 0 0,-1-1 1 0 0,1 1 0 0 0,1-1-1 0 0,-1 1 1 0 0,0 0-1 0 0,1-1 1 0 0,0 1 0 0 0,-1 0-1 0 0,1 0 1 0 0,1 0-1 0 0,-1 0 1 0 0,0 1 0 0 0,1-1-1 0 0,-1 0 1 0 0,1 1-1 0 0,0 0 1 0 0,0 0-1 0 0,0 0 1 0 0,0 0 0 0 0,0 0-1 0 0,0 0 1 0 0,0 1-1 0 0,1-1 1 0 0,-1 1 0 0 0,1 0-1 0 0,-1 0 1 0 0,4 0 23 0 0,53 5-5649 0 0,-55-1 129 0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12.561"/>
    </inkml:context>
    <inkml:brush xml:id="br0">
      <inkml:brushProperty name="width" value="0.05" units="cm"/>
      <inkml:brushProperty name="height" value="0.05" units="cm"/>
      <inkml:brushProperty name="color" value="#0000FF"/>
    </inkml:brush>
  </inkml:definitions>
  <inkml:trace contextRef="#ctx0" brushRef="#br0">544 64 6557 0 0,'0'0'5456'0'0,"0"0"-3548"0"0,0 0-1178 0 0,0 0-273 0 0,-8-1 180 0 0,-515-59 2937 0 0,519 59-3995 0 0,-5 0 126 0 0,10 4-8081 0 0,1 0 2393 0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13.964"/>
    </inkml:context>
    <inkml:brush xml:id="br0">
      <inkml:brushProperty name="width" value="0.05" units="cm"/>
      <inkml:brushProperty name="height" value="0.05" units="cm"/>
      <inkml:brushProperty name="color" value="#0000FF"/>
    </inkml:brush>
  </inkml:definitions>
  <inkml:trace contextRef="#ctx0" brushRef="#br0">198 0 6797 0 0,'0'0'5188'0'0,"0"0"-3087"0"0,0 0-1580 0 0,0 0-236 0 0,0 0 374 0 0,-3 7 240 0 0,-98 133 1841 0 0,15-57-4152 0 0,79-88-7779 0 0,7-2 3076 0 0</inkml:trace>
  <inkml:trace contextRef="#ctx0" brushRef="#br0" timeOffset="278.8">19 32 1384 0 0,'0'0'5440'0'0,"0"0"-2400"0"0,0 0-1362 0 0,6 6-181 0 0,98 133 3962 0 0,-52-65-6369 0 0,-43-64-2024 0 0,-1-5-2330 0 0,-1-4-3962 0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13.058"/>
    </inkml:context>
    <inkml:brush xml:id="br0">
      <inkml:brushProperty name="width" value="0.05" units="cm"/>
      <inkml:brushProperty name="height" value="0.05" units="cm"/>
      <inkml:brushProperty name="color" value="#0000FF"/>
    </inkml:brush>
  </inkml:definitions>
  <inkml:trace contextRef="#ctx0" brushRef="#br0">29 0 1448 0 0,'0'0'7591'0'0,"0"0"-5306"0"0,0 0-1418 0 0,0 0 163 0 0,2 7 70 0 0,-1-1-893 0 0,0 0-1 0 0,0 0 1 0 0,0 0 0 0 0,-1 0 0 0 0,1 0 0 0 0,-1 0 0 0 0,-1 0 0 0 0,1 0 0 0 0,-1 0-1 0 0,0 0 1 0 0,-1-1 0 0 0,1 1 0 0 0,-1 0 0 0 0,0-1 0 0 0,-1 1 0 0 0,1-1 0 0 0,-1 1-1 0 0,0-1 1 0 0,0 0 0 0 0,-1 0 0 0 0,-3 4-207 0 0,74-4-1841 0 0,-60-5 1912 0 0,0 1-1 0 0,0 1 1 0 0,0-1-1 0 0,0 1 1 0 0,-1 0-1 0 0,1 0 1 0 0,0 1-1 0 0,-1 0 1 0 0,0 0-1 0 0,0 1 1 0 0,0 0-1 0 0,0 0 1 0 0,0 0-1 0 0,-1 0 1 0 0,1 1-1 0 0,-1 0 0 0 0,-1 0 1 0 0,1 1-1 0 0,-1-1 1 0 0,0 1-1 0 0,0 0 1 0 0,0 0-1 0 0,-1 1 1 0 0,0-1-1 0 0,2 7-70 0 0,-8-9 67 0 0,0 1 0 0 0,0-1-1 0 0,-1 0 1 0 0,1 0 0 0 0,-1 0-1 0 0,0-1 1 0 0,0 1 0 0 0,-1-1-1 0 0,1 0 1 0 0,-1 0 0 0 0,0 0-1 0 0,1-1 1 0 0,-1 1 0 0 0,0-1-1 0 0,0-1 1 0 0,-1 1 0 0 0,1-1-1 0 0,0 1 1 0 0,0-2 0 0 0,-1 1 0 0 0,1 0-1 0 0,-1-1 1 0 0,1 0 0 0 0,0-1-1 0 0,-1 1 1 0 0,1-1 0 0 0,-6-1-67 0 0,-21-7-1387 0 0,21-13-6286 0 0,12 5-742 0 0</inkml:trace>
  <inkml:trace contextRef="#ctx0" brushRef="#br0" timeOffset="172.82">278 59 4940 0 0,'0'0'9517'0'0,"0"0"-8281"0"0,0 0-724 0 0,0 0 465 0 0,-52-7 55 0 0,30 2-528 0 0,-2 0-344 0 0,0 1-160 0 0,0-1-48 0 0,2 0-892 0 0,5 0-476 0 0,4-1-1149 0 0,1 2-3095 0 0,12-6-2589 0 0</inkml:trace>
  <inkml:trace contextRef="#ctx0" brushRef="#br0" timeOffset="610.29">404 117 3192 0 0,'0'0'1053'0'0,"0"0"3102"0"0,0 0-1879 0 0,0 0-940 0 0,0 0-161 0 0,0 0-173 0 0,0 0-344 0 0,0 0-342 0 0,0 0-174 0 0,-5-3-52 0 0,-13-8 21 0 0,52 10-1197 0 0,-31 1 1171 0 0,1 1 0 0 0,0 0 0 0 0,0 0 0 0 0,-1 0 0 0 0,1 0 0 0 0,0 1 0 0 0,-1-1 0 0 0,1 1 0 0 0,-1 0 0 0 0,0 0 0 0 0,0 1 0 0 0,0-1 0 0 0,0 0 0 0 0,0 1 0 0 0,0 0 0 0 0,-1 0 0 0 0,1 0 0 0 0,-1 0 0 0 0,0 0 0 0 0,1 0 0 0 0,-2 1 0 0 0,1-1 0 0 0,0 1 0 0 0,-1-1 0 0 0,1 1 0 0 0,-1 0 0 0 0,0-1 0 0 0,-1 1 0 0 0,1 0 0 0 0,0 0 0 0 0,-1 0 0 0 0,0-1 0 0 0,0 1 0 0 0,0 0 0 0 0,-1 0 1 0 0,1 0-1 0 0,-1 0 0 0 0,0 0 0 0 0,0-1 0 0 0,0 1 0 0 0,0 0 0 0 0,-1-1 0 0 0,1 1 0 0 0,-1-1 0 0 0,0 0 0 0 0,0 1 0 0 0,-1-1 0 0 0,1 0 0 0 0,0 0 0 0 0,-1 0 0 0 0,0 0-85 0 0,-61 46 494 0 0,106-42 5 0 0,-14-6-536 0 0,83-7-2809 0 0,-110 6 2488 0 0,7-3-1251 0 0,-3-3-3951 0 0,2-3-3523 0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23.990"/>
    </inkml:context>
    <inkml:brush xml:id="br0">
      <inkml:brushProperty name="width" value="0.05" units="cm"/>
      <inkml:brushProperty name="height" value="0.05" units="cm"/>
      <inkml:brushProperty name="color" value="#0000FF"/>
    </inkml:brush>
  </inkml:definitions>
  <inkml:trace contextRef="#ctx0" brushRef="#br0">11 0 12105 0 0,'0'0'3092'0'0,"0"0"-2528"0"0,0 0 181 0 0,-6 49 275 0 0,6-27-264 0 0,-3 3-348 0 0,1 4-224 0 0,2 2-60 0 0,0 2-28 0 0,0 0-88 0 0,2 0 4 0 0,4-4 40 0 0,7-1 32 0 0,7-5 16 0 0,7-2-100 0 0,11-3-664 0 0,-6-5-1232 0 0,14-9-4517 0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40.986"/>
    </inkml:context>
    <inkml:brush xml:id="br0">
      <inkml:brushProperty name="width" value="0.05" units="cm"/>
      <inkml:brushProperty name="height" value="0.05" units="cm"/>
      <inkml:brushProperty name="color" value="#0000FF"/>
    </inkml:brush>
  </inkml:definitions>
  <inkml:trace contextRef="#ctx0" brushRef="#br0">737 51 4456 0 0,'0'0'6026'0'0,"0"0"-4005"0"0,0 0-1576 0 0,0 0-150 0 0,-9 0 258 0 0,-436-21 3523 0 0,319 8-3693 0 0,-17-1-194 0 0,130 11-3443 0 0,25 3-320 0 0,4 0-2978 0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43.302"/>
    </inkml:context>
    <inkml:brush xml:id="br0">
      <inkml:brushProperty name="width" value="0.05" units="cm"/>
      <inkml:brushProperty name="height" value="0.05" units="cm"/>
      <inkml:brushProperty name="color" value="#0000FF"/>
    </inkml:brush>
  </inkml:definitions>
  <inkml:trace contextRef="#ctx0" brushRef="#br0">33 1 4304 0 0,'0'0'7197'0'0,"0"0"-4770"0"0,0 0-1886 0 0,0 0 16 0 0,0 0 354 0 0,0 6 38 0 0,-33 220 1558 0 0,45-214-4397 0 0,1-14-6055 0 0,0-8-1525 0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44.067"/>
    </inkml:context>
    <inkml:brush xml:id="br0">
      <inkml:brushProperty name="width" value="0.05" units="cm"/>
      <inkml:brushProperty name="height" value="0.05" units="cm"/>
      <inkml:brushProperty name="color" value="#0000FF"/>
    </inkml:brush>
  </inkml:definitions>
  <inkml:trace contextRef="#ctx0" brushRef="#br0">130 0 5412 0 0,'0'0'5682'0'0,"0"0"-3656"0"0,0 0-1502 0 0,0 0-187 0 0,0 0 107 0 0,0 0 213 0 0,0 0 100 0 0,-6 8-116 0 0,-117 147 802 0 0,125-151-1435 0 0,0 0 0 0 0,0-1 0 0 0,1 1 0 0 0,0-1 0 0 0,-1 0 0 0 0,1 1 0 0 0,1-1 0 0 0,-1 0 0 0 0,0-1 0 0 0,1 1 1 0 0,-1-1-1 0 0,1 1 0 0 0,0-1 0 0 0,0 0 0 0 0,0-1 0 0 0,0 1 0 0 0,0-1 0 0 0,0 1 0 0 0,0-1 0 0 0,0 0 0 0 0,1-1 0 0 0,-1 1 0 0 0,0-1 0 0 0,1 0 0 0 0,-1 0 0 0 0,0 0 0 0 0,1-1 0 0 0,-1 1 0 0 0,0-1-8 0 0,1 1 20 0 0,115 1 420 0 0,-119-55-1385 0 0,-10 36 686 0 0,15 39 723 0 0,8 137 805 0 0,-16-97-939 0 0,2-60-374 0 0,2 19-512 0 0,6-10-4473 0 0,3-9-4741 0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42.744"/>
    </inkml:context>
    <inkml:brush xml:id="br0">
      <inkml:brushProperty name="width" value="0.05" units="cm"/>
      <inkml:brushProperty name="height" value="0.05" units="cm"/>
      <inkml:brushProperty name="color" value="#0000FF"/>
    </inkml:brush>
  </inkml:definitions>
  <inkml:trace contextRef="#ctx0" brushRef="#br0">48 21 1408 0 0,'0'0'1853'0'0,"0"0"2408"0"0,0 0-1939 0 0,0 0-865 0 0,0 0-142 0 0,0 0 38 0 0,0 0-189 0 0,0 0-390 0 0,0 0-391 0 0,-7 24 323 0 0,-34 99 403 0 0,47-126-1109 0 0,0-1 0 0 0,0 2 0 0 0,0-1 0 0 0,0 1-1 0 0,1 0 1 0 0,-1 0 0 0 0,1 1 0 0 0,-1 0 0 0 0,1 0 0 0 0,-1 0 0 0 0,1 1 0 0 0,0 0-1 0 0,-1 0 1 0 0,1 1 0 0 0,-1-1 0 0 0,1 2 0 0 0,-1-1 0 0 0,1 1 0 0 0,-1 0 0 0 0,0 0-1 0 0,0 1 1 0 0,0-1 0 0 0,0 1 0 0 0,0 1 0 0 0,0-1 0 0 0,-1 1 0 0 0,0 0 0 0 0,0 0-1 0 0,0 1 1 0 0,0 0 0 0 0,0-1 0 0 0,-1 1 0 0 0,3 5 0 0 0,-8-6 46 0 0,1 0 1 0 0,-1 0-1 0 0,0 0 1 0 0,0 0-1 0 0,0 0 1 0 0,0 0-1 0 0,-1 0 1 0 0,0 0-1 0 0,0-1 1 0 0,0 1-1 0 0,0-1 1 0 0,0 1-1 0 0,-1-1 0 0 0,0 0 1 0 0,1 0-1 0 0,-1 0 1 0 0,0 0-1 0 0,0 0 1 0 0,-1-1-1 0 0,1 1 1 0 0,-1-1-1 0 0,1 0 1 0 0,-1 0-1 0 0,0 0 0 0 0,0-1 1 0 0,1 1-1 0 0,-1-1 1 0 0,0 0-1 0 0,0 0 1 0 0,0 0-1 0 0,-1-1 1 0 0,1 0-1 0 0,0 1 1 0 0,0-1-1 0 0,0-1 1 0 0,0 1-1 0 0,0 0 0 0 0,0-1 1 0 0,0 0-1 0 0,0 0 1 0 0,-1-1-47 0 0,-18-20-2949 0 0,22-3-6093 0 0,5 12 2383 0 0</inkml:trace>
  <inkml:trace contextRef="#ctx0" brushRef="#br0" timeOffset="264.22">270 42 4456 0 0,'0'0'5996'0'0,"0"0"-3972"0"0,0 0-906 0 0,0 0 217 0 0,0 0-268 0 0,0 0-287 0 0,0 0-314 0 0,0 0-207 0 0,-9-3-122 0 0,-115-29 151 0 0,69 25-9086 0 0,54 7 4146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5:31.302"/>
    </inkml:context>
    <inkml:brush xml:id="br0">
      <inkml:brushProperty name="width" value="0.05" units="cm"/>
      <inkml:brushProperty name="height" value="0.05" units="cm"/>
      <inkml:brushProperty name="color" value="#0000FF"/>
    </inkml:brush>
  </inkml:definitions>
  <inkml:trace contextRef="#ctx0" brushRef="#br0">1339 600 1304 0 0,'0'0'8262'0'0,"0"0"-5830"0"0,0 0-1884 0 0,0 0-291 0 0,0 0-83 0 0,0 0 49 0 0,-7-4-26 0 0,5 2-215 0 0,1 1 0 0 0,-1 0 0 0 0,1-1 0 0 0,-1 1 0 0 0,0 0 1 0 0,1 0-1 0 0,-1 0 0 0 0,0 0 0 0 0,0 0 0 0 0,0 1 0 0 0,0-1 1 0 0,0 0-1 0 0,0 1 0 0 0,0 0 0 0 0,0-1 0 0 0,0 1 1 0 0,0 0-1 0 0,0 0 0 0 0,0 0 0 0 0,0 0 0 0 0,0 0 0 0 0,0 1 1 0 0,0-1-1 0 0,0 1 0 0 0,0-1 0 0 0,0 1 0 0 0,0 0 0 0 0,0 0 1 0 0,0 0-1 0 0,0 0 0 0 0,1 0 0 0 0,-1 0 0 0 0,0 0 0 0 0,1 0 1 0 0,-1 1-1 0 0,1-1 0 0 0,-1 1 0 0 0,1-1 0 0 0,0 1 1 0 0,0 0-1 0 0,-1-1 0 0 0,1 1 0 0 0,0 0 0 0 0,0 0 0 0 0,1 0 1 0 0,-1 0-1 0 0,0-1 0 0 0,1 1 0 0 0,-1 0 0 0 0,1 0 0 0 0,0 1 1 0 0,-1-1-1 0 0,1 1 18 0 0,21 122 1471 0 0,-24-122-1381 0 0,1 0 1 0 0,-1 0 0 0 0,0 0 0 0 0,0 0 0 0 0,0 0 0 0 0,-1-1-1 0 0,1 1 1 0 0,0-1 0 0 0,-1 0 0 0 0,0 0 0 0 0,1 0 0 0 0,-1-1 0 0 0,0 1-1 0 0,0-1 1 0 0,0 0 0 0 0,0 0 0 0 0,0 0 0 0 0,0-1 0 0 0,-4 1-91 0 0,-6 2 227 0 0,32 40-814 0 0,-12-34 693 0 0,0 0 0 0 0,0 0 1 0 0,-1 1-1 0 0,0 0 1 0 0,0-1-1 0 0,-1 2 0 0 0,-1-1 1 0 0,0 0-1 0 0,0 1 1 0 0,-1-1-1 0 0,0 1 0 0 0,-1 0 1 0 0,0 0-1 0 0,-1 0 0 0 0,0-1 1 0 0,-1 1-1 0 0,0 0 1 0 0,-1 0-1 0 0,0-1 0 0 0,-1 5-106 0 0,0-8-507 0 0,-12 36 1205 0 0,27-30-8733 0 0,0-16 859 0 0</inkml:trace>
  <inkml:trace contextRef="#ctx0" brushRef="#br0" timeOffset="1177.98">1959 834 7373 0 0,'0'0'5182'0'0,"0"0"-3692"0"0,0 0-1353 0 0,0 0-56 0 0,0 0 115 0 0,0 0 63 0 0,0 0 52 0 0,0 0-37 0 0,0 0-145 0 0,-3-5-102 0 0,-12-14 21 0 0,12 14 214 0 0,3 5 231 0 0,9-8 2660 0 0,11-8-3167 0 0,-17 15-45 0 0,-1 0 0 0 0,0 1 0 0 0,1-1 0 0 0,-1 1-1 0 0,1 0 1 0 0,-1-1 0 0 0,1 1 0 0 0,-1 1 0 0 0,1-1 0 0 0,-1 0 0 0 0,0 0-1 0 0,1 1 1 0 0,-1-1 0 0 0,1 1 0 0 0,-1 0 0 0 0,0 0 0 0 0,0 0 0 0 0,1 0-1 0 0,-1 0 1 0 0,0 0 0 0 0,0 1 0 0 0,0-1 0 0 0,0 1 0 0 0,-1-1 0 0 0,1 1-1 0 0,0 0 1 0 0,0 0 0 0 0,-1 0 0 0 0,0 0 0 0 0,1 0 0 0 0,-1 0 0 0 0,0 0 0 0 0,0 0-1 0 0,0 0 1 0 0,0 1 0 0 0,0-1 0 0 0,0 0 0 0 0,-1 1 0 0 0,1-1 0 0 0,-1 1 59 0 0,-62 22 1261 0 0,118 2-1698 0 0,-54-26 453 0 0,0-1 1 0 0,0 1 0 0 0,1 0-1 0 0,-1 0 1 0 0,0 0-1 0 0,0 0 1 0 0,0 0 0 0 0,0 1-1 0 0,0-1 1 0 0,0 0 0 0 0,0 1-1 0 0,-1 0 1 0 0,1-1 0 0 0,0 1-1 0 0,-1 0 1 0 0,1 0-1 0 0,-1 0 1 0 0,0 0 0 0 0,0 0-1 0 0,0 0 1 0 0,0 0 0 0 0,0 1-1 0 0,0-1 1 0 0,0 0 0 0 0,-1 0-1 0 0,1 1 1 0 0,-1-1-1 0 0,0 0 1 0 0,0 1 0 0 0,0-1-1 0 0,0 1 1 0 0,0-1 0 0 0,0 0-1 0 0,0 1 1 0 0,-1-1 0 0 0,1 0-1 0 0,-1 1 1 0 0,0-1-1 0 0,0 0 1 0 0,0 0 0 0 0,0 0-1 0 0,0 0 1 0 0,0 0 0 0 0,0 0-1 0 0,-1 0 1 0 0,1 0 0 0 0,-1 0-1 0 0,1 0 1 0 0,-1-1-1 0 0,0 1 1 0 0,0-1 0 0 0,0 1-1 0 0,0-1 1 0 0,0 0 0 0 0,0 1-1 0 0,0-1 1 0 0,0 0 0 0 0,0-1-1 0 0,0 1 1 0 0,-1 0-1 0 0,1 0 1 0 0,0-1 0 0 0,-2 0-17 0 0,-97 4-2695 0 0,93-8-839 0 0,6-5-3176 0 0</inkml:trace>
  <inkml:trace contextRef="#ctx0" brushRef="#br0" timeOffset="1332.77">2231 982 5168 0 0,'0'0'7625'0'0,"0"0"-7281"0"0,0 0-240 0 0,0 0-52 0 0,24 38 684 0 0,-29-29-64 0 0,-6-1-104 0 0,0 0-116 0 0,-5 2-188 0 0,-1-1-88 0 0,-4-2-176 0 0,4 0-420 0 0,-1-1-548 0 0,2-4-672 0 0,7 0-2640 0 0,5-7-3881 0 0</inkml:trace>
  <inkml:trace contextRef="#ctx0" brushRef="#br0" timeOffset="1626.79">2508 866 4332 0 0,'0'0'8031'0'0,"0"0"-6381"0"0,0 0-1824 0 0,-8-1 39 0 0,5 0 164 0 0,1 0-51 0 0,1 0 1 0 0,-1 0-1 0 0,0 0 1 0 0,1 0-1 0 0,-1 0 1 0 0,0 0-1 0 0,1 1 1 0 0,-1-1-1 0 0,0 0 1 0 0,0 1-1 0 0,0 0 1 0 0,0-1-1 0 0,1 1 1 0 0,-1 0-1 0 0,0 0 1 0 0,0 0-1 0 0,0 0 1 0 0,0 0-1 0 0,0 1 1 0 0,1-1-1 0 0,-1 1 1 0 0,0-1-1 0 0,0 1 1 0 0,0-1-1 0 0,1 1 1 0 0,-1 0-1 0 0,0 0 1 0 0,1 0-1 0 0,-1 0 1 0 0,1 0-1 0 0,-1 0 1 0 0,1 0-1 0 0,-1 1 1 0 0,1-1-1 0 0,0 1 0 0 0,0-1 1 0 0,0 1-1 0 0,0-1 1 0 0,0 1-1 0 0,0-1 1 0 0,0 1-1 0 0,0 0 1 0 0,1 0-1 0 0,-1-1 1 0 0,0 1-1 0 0,1 0 1 0 0,0 0-1 0 0,-1 0 1 0 0,1 0-1 0 0,0-1 1 0 0,0 2 21 0 0,113 119 2884 0 0,-112-122-2858 0 0,1 1 0 0 0,-1 0 0 0 0,1 0 1 0 0,-1-1-1 0 0,1 1 0 0 0,-1 0 0 0 0,0 0 0 0 0,1 0 0 0 0,-1 0 0 0 0,0 1 1 0 0,0-1-1 0 0,0 0 0 0 0,0 1 0 0 0,0-1 0 0 0,0 0 0 0 0,0 1 0 0 0,0-1 1 0 0,0 1-1 0 0,-1-1 0 0 0,1 1 0 0 0,-1 0 0 0 0,1-1 0 0 0,-1 1 0 0 0,0 0 0 0 0,1-1 1 0 0,-1 1-1 0 0,0 0 0 0 0,0-1 0 0 0,0 1 0 0 0,0 0 0 0 0,-1-1 0 0 0,1 1 1 0 0,0 0-1 0 0,-1-1 0 0 0,1 1 0 0 0,-1 0 0 0 0,1-1 0 0 0,-1 1 0 0 0,0-1 1 0 0,0 1-1 0 0,0-1 0 0 0,0 0 0 0 0,0 1 0 0 0,0-1 0 0 0,0 0 0 0 0,0 1 0 0 0,0-1 1 0 0,-1 0-1 0 0,1 0 0 0 0,0 0 0 0 0,-1 0 0 0 0,1 0 0 0 0,-1-1 0 0 0,1 1 1 0 0,-1 0-1 0 0,1-1 0 0 0,-1 1 0 0 0,0-1 0 0 0,1 1 0 0 0,-1-1 0 0 0,0 0 1 0 0,1 0-1 0 0,-1 0 0 0 0,0 0 0 0 0,-1 0-26 0 0,-61 1-812 0 0,25-17-4851 0 0,24 1-1041 0 0</inkml:trace>
  <inkml:trace contextRef="#ctx0" brushRef="#br0" timeOffset="1857.11">2718 886 3420 0 0,'0'0'9613'0'0,"0"0"-8645"0"0,0 0-604 0 0,0 0-324 0 0,0 0-40 0 0,0 0-120 0 0,-65-10 120 0 0,26 4 0 0 0,-2 2-652 0 0,8 0-1844 0 0,4-5-4469 0 0</inkml:trace>
  <inkml:trace contextRef="#ctx0" brushRef="#br0" timeOffset="2181.3">2957 745 5653 0 0,'0'0'7768'0'0,"0"0"-5595"0"0,0 0-1780 0 0,0 0 20 0 0,0 0 182 0 0,0 0-75 0 0,0 0-367 0 0,0 0-365 0 0,4-4-288 0 0,-3 2 497 0 0,0 1 1 0 0,1 0-1 0 0,-1 0 1 0 0,1 0-1 0 0,0 0 1 0 0,-1 0 0 0 0,1 0-1 0 0,0 1 1 0 0,-1-1-1 0 0,1 1 1 0 0,0-1 0 0 0,0 1-1 0 0,0-1 1 0 0,-1 1-1 0 0,1 0 1 0 0,0 0-1 0 0,0 0 1 0 0,0 0 0 0 0,0 0-1 0 0,0 1 1 0 0,-1-1-1 0 0,1 0 1 0 0,0 1 0 0 0,0-1-1 0 0,-1 1 1 0 0,1 0-1 0 0,0 0 1 0 0,-1-1-1 0 0,1 1 1 0 0,0 0 0 0 0,-1 0-1 0 0,1 1 1 0 0,-1-1-1 0 0,0 0 1 0 0,1 0 0 0 0,-1 1-1 0 0,0-1 1 0 0,0 1-1 0 0,0-1 1 0 0,0 1-1 0 0,0-1 1 0 0,0 1 0 0 0,0 1 2 0 0,2 4 12 0 0,-1 0 1 0 0,0 0 0 0 0,0 0 0 0 0,0 0 0 0 0,-1 1 0 0 0,0-1-1 0 0,-1 0 1 0 0,0 1 0 0 0,0-1 0 0 0,0 1 0 0 0,-1-1 0 0 0,0 0-1 0 0,-1 0 1 0 0,1 1 0 0 0,-3 4-13 0 0,2-3 83 0 0,-26 180 1335 0 0,28-188-1384 0 0,0 0 0 0 0,0 1 0 0 0,0-1 0 0 0,0 0 1 0 0,0 1-1 0 0,0-1 0 0 0,1 0 0 0 0,-1 0 0 0 0,1 1 0 0 0,-1-1 0 0 0,1 0 0 0 0,-1 0 0 0 0,1 0 1 0 0,0 0-1 0 0,-1 0 0 0 0,1 0 0 0 0,0 0 0 0 0,0 0 0 0 0,0 0 0 0 0,0 0 0 0 0,0 0 0 0 0,0 0 1 0 0,0 0-1 0 0,0-1 0 0 0,0 1 0 0 0,0 0 0 0 0,1-1 0 0 0,-1 1 0 0 0,0-1 0 0 0,0 0 0 0 0,0 1 1 0 0,1-1-1 0 0,-1 0 0 0 0,0 0 0 0 0,1 0 0 0 0,-1 1 0 0 0,0-1 0 0 0,1-1 0 0 0,-1 1 0 0 0,0 0 0 0 0,0 0 1 0 0,1 0-1 0 0,-1-1 0 0 0,0 1 0 0 0,0-1 0 0 0,1 1 0 0 0,-1-1 0 0 0,0 1 0 0 0,0-1 0 0 0,0 0 1 0 0,1 0-35 0 0,1-4-257 0 0,-1 3-1802 0 0,-5 25 1640 0 0,6 31 1474 0 0,0-47-1026 0 0,-1 0 0 0 0,0 1 0 0 0,0-1 0 0 0,-1 1 0 0 0,0-1 0 0 0,0 1 0 0 0,0-1 0 0 0,-1 1 0 0 0,-1-1 0 0 0,1 1 0 0 0,-1 0 0 0 0,0-1 0 0 0,-1 0 0 0 0,0 1 0 0 0,0-1 0 0 0,0 0 0 0 0,-1 0 0 0 0,0 0 0 0 0,-1 0 0 0 0,0 0 0 0 0,0-1 0 0 0,0 0 0 0 0,0 0 0 0 0,-1 0 0 0 0,0 0 0 0 0,-1-1 0 0 0,1 0 0 0 0,-1 0 0 0 0,0 0-1 0 0,0 0 1 0 0,0-1 0 0 0,-4 1-29 0 0,-49 2-1515 0 0,17-11-5950 0 0,13-7-2859 0 0</inkml:trace>
  <inkml:trace contextRef="#ctx0" brushRef="#br0" timeOffset="249.78">1628 720 11745 0 0,'0'0'2028'0'0,"0"0"-1445"0"0,1 7 216 0 0,6 162 1634 0 0,-4-150-5321 0 0,7-11-4293 0 0,-3-9-202 0 0</inkml:trace>
  <inkml:trace contextRef="#ctx0" brushRef="#br0" timeOffset="515.63">1747 951 10493 0 0,'0'0'2096'0'0,"0"0"-1560"0"0,0 0-52 0 0,5 39 140 0 0,-6-29 96 0 0,-3 0-64 0 0,-5 0-68 0 0,1 1-171 0 0,-1 1-217 0 0,0 0-88 0 0,0-2-112 0 0,3 0-793 0 0,0-2-527 0 0,5-3-804 0 0,1-3-3528 0 0,3-8-1385 0 0</inkml:trace>
  <inkml:trace contextRef="#ctx0" brushRef="#br0" timeOffset="-1680.48">602 921 5064 0 0,'0'0'4613'0'0,"0"0"-2968"0"0,0 0-1184 0 0,0 0-233 0 0,0 0 355 0 0,0 0 332 0 0,0 0-47 0 0,-24-18 712 0 0,-55-156-971 0 0,26 88-1044 0 0,30 139-212 0 0,-76 130 1056 0 0,98-177-1643 0 0,5-5-5408 0 0,7-7-483 0 0</inkml:trace>
  <inkml:trace contextRef="#ctx0" brushRef="#br0" timeOffset="-1505.55">554 832 5244 0 0,'0'0'4413'0'0,"0"0"-3081"0"0,0 0-484 0 0,0 0-68 0 0,0 0-64 0 0,0 0-500 0 0,0 0 76 0 0,-45-8 0 0 0,19 5-100 0 0,-2 1-180 0 0,-2 0-12 0 0,1 1-252 0 0,0-2-1124 0 0,1 0-1156 0 0,8 0-2773 0 0</inkml:trace>
  <inkml:trace contextRef="#ctx0" brushRef="#br0" timeOffset="-1350.76">889 899 7585 0 0,'0'0'4100'0'0,"0"0"-4100"0"0,0 0 272 0 0,0 0-120 0 0,0 0 376 0 0,-47 7-84 0 0,23-7-444 0 0,-1 0-48 0 0,-4-1-912 0 0,6-2-972 0 0,6 1-1168 0 0,-1-7-2433 0 0</inkml:trace>
  <inkml:trace contextRef="#ctx0" brushRef="#br0" timeOffset="-1162.48">958 840 5228 0 0,'0'0'5209'0'0,"0"0"-4101"0"0,0 0-748 0 0,0 0-12 0 0,0 0 252 0 0,0 0-588 0 0,-39-9 0 0 0,-1 5-12 0 0,5-2-148 0 0,0 2-1340 0 0,11 0-2740 0 0,-3-6-2785 0 0</inkml:trace>
  <inkml:trace contextRef="#ctx0" brushRef="#br0" timeOffset="4360.37">3357 609 704 0 0,'13'15'274'0'0,"-1"1"0"0"0,-1 0 0 0 0,0 0 1 0 0,-1 1-1 0 0,-1 1 0 0 0,0 0 0 0 0,-1 0 0 0 0,-2 0 0 0 0,0 1 0 0 0,0 0 0 0 0,-2 0 1 0 0,0 1-1 0 0,0 12-274 0 0,-5 1 130 0 0,0-1 0 0 0,-2 1 0 0 0,-2-1 0 0 0,-1 1 0 0 0,-1-2 0 0 0,-2 1 0 0 0,-1-1 0 0 0,-1 0 0 0 0,-2-1 0 0 0,-1-1 0 0 0,-2 0 0 0 0,0-1-1 0 0,-2 0 1 0 0,-1-2 0 0 0,-1 0 0 0 0,-1-1 0 0 0,-2-1 0 0 0,0-1 0 0 0,-1-1 0 0 0,-1-1 0 0 0,-1-2 0 0 0,-7 3-130 0 0,-23 15 271 0 0,-1-2 0 0 0,-2-3 0 0 0,-1-3 0 0 0,-1-2 0 0 0,-2-3 0 0 0,0-3 0 0 0,-1-3 1 0 0,-1-2-1 0 0,-1-3 0 0 0,0-3 0 0 0,-1-3 0 0 0,-32-2-271 0 0,-64-2-486 0 0,0-6 0 0 0,0-8-1 0 0,1-6 1 0 0,1-8 0 0 0,-120-35 486 0 0,134 19-2101 0 0,3-6 0 0 0,2-6 0 0 0,-60-35 2101 0 0,-45-57 1204 0 0,217 124-647 0 0,0-1 0 0 0,2-1-1 0 0,1-2 1 0 0,1-1 0 0 0,1 0 0 0 0,2-2-1 0 0,0-1 1 0 0,-14-26-557 0 0,29 41 125 0 0,0 0 0 0 0,1 0 1 0 0,1-1-1 0 0,0 1 0 0 0,2-1 0 0 0,-1-1 0 0 0,2 1 1 0 0,0-1-1 0 0,0 1 0 0 0,2-1 0 0 0,0 0 0 0 0,1 0 0 0 0,0 0 1 0 0,1 1-1 0 0,1-1 0 0 0,1 0 0 0 0,0 1 0 0 0,1 0 1 0 0,1-1-1 0 0,0 1 0 0 0,4-6-125 0 0,15-19-89 0 0,3 1 0 0 0,1 2-1 0 0,2 0 1 0 0,1 2 0 0 0,2 2 0 0 0,1 1 0 0 0,2 1-1 0 0,1 2 1 0 0,1 1 0 0 0,1 3 0 0 0,2 1 0 0 0,0 2-1 0 0,20-7 90 0 0,25-14 62 0 0,3 3 0 0 0,0 5-1 0 0,3 3 1 0 0,1 5-1 0 0,0 3 1 0 0,56-4-62 0 0,-40 13 21 0 0,1 5 1 0 0,1 5 0 0 0,-1 5 0 0 0,1 4 0 0 0,-1 5-1 0 0,-1 6 1 0 0,0 3 0 0 0,99 32-22 0 0,-125-30 171 0 0,0 4 0 0 0,-2 3 0 0 0,-1 4 0 0 0,-2 3 0 0 0,-1 3 0 0 0,-2 4 0 0 0,-1 3 0 0 0,-3 3 0 0 0,-2 4 0 0 0,-2 2 0 0 0,34 37-171 0 0,-88-78 28 0 0,0 1 1 0 0,-2 0-1 0 0,1 1 0 0 0,-2 1 1 0 0,0-1-1 0 0,0 1 1 0 0,-2 1-1 0 0,0 0 0 0 0,-1 0 1 0 0,0 1-1 0 0,-1 0 1 0 0,-1 0-1 0 0,-1 0 1 0 0,0 1-1 0 0,-1-1 0 0 0,-1 1 1 0 0,-1 0-1 0 0,-1-1 1 0 0,0 1-1 0 0,-1 0 0 0 0,-1 1-28 0 0,-6-6 23 0 0,0-1 0 0 0,-1 1 0 0 0,0-2-1 0 0,-1 0 1 0 0,0 0 0 0 0,-1 0-1 0 0,0-2 1 0 0,-1 1 0 0 0,0-1 0 0 0,-1-1-1 0 0,1 0 1 0 0,-1-1 0 0 0,-1 0 0 0 0,1-1-1 0 0,-1-1 1 0 0,-1 0 0 0 0,1-1-1 0 0,0 0 1 0 0,-1-1 0 0 0,0-1 0 0 0,0-1-1 0 0,0 0 1 0 0,-7 0-23 0 0,-96 8-4252 0 0,68-9-1917 0 0</inkml:trace>
  <inkml:trace contextRef="#ctx0" brushRef="#br0" timeOffset="15190.75">768 572 704 0 0,'-31'-38'0'0'0</inkml:trace>
  <inkml:trace contextRef="#ctx0" brushRef="#br0" timeOffset="15438.65">297 971 380 0 0,'8'4'510'0'0,"6"5"-271"0"0,1-1-1 0 0,0 0 1 0 0,1-1-1 0 0,0 0 1 0 0,0-2-1 0 0,0 1 1 0 0,1-2-1 0 0,-1 0 1 0 0,1-2 0 0 0,0 1-1 0 0,0-2 1 0 0,0 0-1 0 0,0-1 1 0 0,6-2-239 0 0,2-9-11 0 0,-20 3-3550 0 0,-5 8 2903 0 0</inkml:trace>
  <inkml:trace contextRef="#ctx0" brushRef="#br0" timeOffset="15890.09">593 1019 508 0 0,'0'0'859'0'0,"0"0"-130"0"0,0 0-97 0 0,0 0-39 0 0,0 0-102 0 0,0 0-139 0 0,0 0-111 0 0,0 0 2 0 0,0 0-37 0 0,5 0-58 0 0,-5 1-145 0 0,-1-1 0 0 0,1 1 1 0 0,-1-1-1 0 0,1 1 0 0 0,0-1 1 0 0,-1 1-1 0 0,1-1 0 0 0,0 1 1 0 0,0-1-1 0 0,-1 1 0 0 0,1-1 1 0 0,0 1-1 0 0,0 0 0 0 0,0-1 1 0 0,0 1-1 0 0,-1 0 0 0 0,1-1 1 0 0,0 1-1 0 0,0-1 0 0 0,0 1 1 0 0,1 0-1 0 0,-1-1 0 0 0,0 1 1 0 0,0 0-1 0 0,0-1 0 0 0,0 1 0 0 0,1-1 1 0 0,-1 1-1 0 0,0-1 0 0 0,0 1 1 0 0,1 0-1 0 0,-1-1 0 0 0,0 1 1 0 0,1-1-1 0 0,-1 1 0 0 0,1-1 1 0 0,-1 0-1 0 0,1 1 0 0 0,-1-1 1 0 0,1 1-1 0 0,-1-1 0 0 0,1 0 1 0 0,-1 1-1 0 0,1-1 0 0 0,-1 0 1 0 0,1 0-1 0 0,-1 1 0 0 0,1-1 1 0 0,0 0-1 0 0,-1 0 0 0 0,1 0 1 0 0,0 0-1 0 0,-1 0 0 0 0,1 0 1 0 0,-1 0-1 0 0,1 0 0 0 0,0 0 0 0 0,-1 0 1 0 0,1 0-4 0 0,-12 3 2872 0 0,1-2-5741 0 0,8-1-1450 0 0,21-3 3437 0 0</inkml:trace>
  <inkml:trace contextRef="#ctx0" brushRef="#br0" timeOffset="16643.78">889 2359 1420 0 0,'0'0'1306'0'0,"0"0"1128"0"0,0 0-597 0 0,0 0-429 0 0,0 0-243 0 0,0 0-123 0 0,0 0-145 0 0,0 0-100 0 0,0 0 32 0 0,0 12 961 0 0,0-11 1753 0 0,2-27-3546 0 0,-2 1 0 0 0,-1-1 0 0 0,-1 0 0 0 0,-1 1 0 0 0,-1-1 0 0 0,-1 1 0 0 0,-1 0-1 0 0,-2 0 1 0 0,0 1 0 0 0,-2 0 0 0 0,-1 1 0 0 0,0 0 0 0 0,-2 0 0 0 0,0 2 0 0 0,-6-7 3 0 0,-23 99-2014 0 0,-49 112 2360 0 0,95-150-1657 0 0,23-30-7167 0 0,-8-9 1513 0 0</inkml:trace>
  <inkml:trace contextRef="#ctx0" brushRef="#br0" timeOffset="16885.53">872 2161 4224 0 0,'0'0'7057'0'0,"0"0"-4717"0"0,0 0-1236 0 0,0 0-1104 0 0,0 0 0 0 0,0 0 264 0 0,-50-7 152 0 0,29 5-88 0 0,-4 0-200 0 0,0 1-128 0 0,2 0-12 0 0,-3-1-1044 0 0,4-1-1080 0 0,8 0-3104 0 0,-2-9-2177 0 0</inkml:trace>
  <inkml:trace contextRef="#ctx0" brushRef="#br0" timeOffset="17038.62">1106 1930 7097 0 0,'0'0'4330'0'0,"0"0"-3035"0"0,0 0-1063 0 0,2-7 148 0 0,-2 6-354 0 0,1-1 0 0 0,-1 1 0 0 0,0-1 0 0 0,1 0 0 0 0,-1 1 0 0 0,0-1 0 0 0,0 1 0 0 0,0-1-1 0 0,0 1 1 0 0,0-1 0 0 0,0 0 0 0 0,-1 1 0 0 0,1-1 0 0 0,0 1 0 0 0,-1-1 0 0 0,1 1 0 0 0,-1-1 0 0 0,0 1 0 0 0,1 0 0 0 0,-1-1 0 0 0,0 1 0 0 0,0 0 0 0 0,0-1 0 0 0,0 1 0 0 0,0 0 0 0 0,0 0 0 0 0,0 0 0 0 0,-1 0 0 0 0,1 0 0 0 0,0 0 0 0 0,0 0-1 0 0,-1 0 1 0 0,1 0 0 0 0,-1 1 0 0 0,1-1 0 0 0,-1 1 0 0 0,1-1 0 0 0,-1 1 0 0 0,1-1 0 0 0,-1 1 0 0 0,1 0 0 0 0,-1 0 0 0 0,0 0 0 0 0,1 0 0 0 0,-1 0 0 0 0,1 0 0 0 0,-1 0 0 0 0,1 0 0 0 0,-1 1 0 0 0,1-1 0 0 0,-1 1 0 0 0,1-1 0 0 0,-1 1-1 0 0,1 0 1 0 0,-1-1 0 0 0,1 1 0 0 0,-2 1-26 0 0,0-1 1 0 0,-1 0-1 0 0,0 0 0 0 0,0 0 0 0 0,0 1 0 0 0,1-1 1 0 0,-1 1-1 0 0,1 0 0 0 0,-1 0 0 0 0,1 1 0 0 0,0-1 1 0 0,0 1-1 0 0,0 0 0 0 0,0-1 0 0 0,0 1 0 0 0,1 0 1 0 0,-1 1-1 0 0,1-1 0 0 0,0 0 0 0 0,0 1 1 0 0,0-1-1 0 0,1 1 0 0 0,-1 0 0 0 0,1-1 0 0 0,-1 1 1 0 0,1 0-1 0 0,1 0 0 0 0,-1 0 0 0 0,0 0 0 0 0,1 0 1 0 0,0 0-1 0 0,0 0 0 0 0,0 0 0 0 0,0 0 0 0 0,1 0 1 0 0,0 0-1 0 0,0 0 0 0 0,0 0 0 0 0,0-1 0 0 0,0 1 1 0 0,1 0-1 0 0,-1-1 0 0 0,1 1 0 0 0,0-1 1 0 0,0 1-1 0 0,1-1 0 0 0,-1 0 0 0 0,1 0 0 0 0,2 3 0 0 0,123 26 1518 0 0,-71-27-5720 0 0,-49-4 2952 0 0,8-1-5399 0 0</inkml:trace>
  <inkml:trace contextRef="#ctx0" brushRef="#br0" timeOffset="17458.59">1181 2575 7081 0 0,'0'0'4849'0'0,"-7"2"-3944"0"0,-29 4-714 0 0,0-2 1 0 0,0-2-1 0 0,-1-1 1 0 0,1-2 0 0 0,0-1-1 0 0,-1-2 1 0 0,1-2 0 0 0,-29-8-192 0 0,64 14-1 0 0,-19-3 17 0 0,-1 0 1 0 0,1-1 0 0 0,0-1-1 0 0,1 0 1 0 0,-1-2 0 0 0,1-1 0 0 0,0 0-1 0 0,1-1 1 0 0,0-1 0 0 0,1-1-1 0 0,0 0 1 0 0,0-1 0 0 0,1-1-1 0 0,1-1 1 0 0,0 0 0 0 0,1-1 0 0 0,0 0-1 0 0,2-1 1 0 0,-1-1 0 0 0,2 0-1 0 0,1 0 1 0 0,-6-13-17 0 0,6 11-115 0 0,2 0 1 0 0,0 0-1 0 0,1-1 1 0 0,1 0-1 0 0,0-1 1 0 0,2 1-1 0 0,1-1 1 0 0,0 0-1 0 0,1 0 0 0 0,2 0 1 0 0,0 0-1 0 0,1 0 1 0 0,1 0-1 0 0,1 0 1 0 0,1 0-1 0 0,1 1 1 0 0,0-1-1 0 0,2 1 1 0 0,0 1-1 0 0,1-1 0 0 0,2 1 1 0 0,-1 1-1 0 0,2 0 1 0 0,1 0-1 0 0,0 1 1 0 0,1 0-1 0 0,1 1 1 0 0,0 1-1 0 0,1 0 0 0 0,1 1 1 0 0,0 1-1 0 0,3-1 115 0 0,5-2 36 0 0,1 2 0 0 0,0 1 0 0 0,1 1 0 0 0,1 1 0 0 0,0 1 0 0 0,0 2 0 0 0,1 1 0 0 0,0 0 0 0 0,0 3 0 0 0,1 0 0 0 0,-1 2 0 0 0,1 0 0 0 0,-1 2 0 0 0,1 2 0 0 0,0 0 0 0 0,-1 2 0 0 0,0 1 0 0 0,0 2 0 0 0,0 0 0 0 0,-1 2 0 0 0,0 1 0 0 0,-1 1 0 0 0,0 1 0 0 0,0 1 0 0 0,-1 2 0 0 0,20 15-36 0 0,-29-18 54 0 0,0 0 0 0 0,-1 1 0 0 0,-1 0 0 0 0,0 1 0 0 0,-1 1 0 0 0,0 0 0 0 0,-1 0 0 0 0,-1 2 0 0 0,-1-1 0 0 0,0 1 0 0 0,-1 1 0 0 0,-1 0 0 0 0,0 0 0 0 0,-2 1 0 0 0,0-1 1 0 0,-1 1-1 0 0,-1 1 0 0 0,0-1 0 0 0,-2 1 0 0 0,0-1 0 0 0,-2 1 0 0 0,0 0 0 0 0,-1-1 0 0 0,-1 1 0 0 0,0-1 0 0 0,-2 1 0 0 0,0-1 0 0 0,-1 0 0 0 0,-1 0 0 0 0,-1-1 0 0 0,-7 13-54 0 0,0-11 170 0 0,-1-1 0 0 0,0-1 0 0 0,-2 0 0 0 0,0-1 0 0 0,-1-1 0 0 0,-1 0 0 0 0,0-2 0 0 0,-1 0 0 0 0,-1-1 0 0 0,0-1 0 0 0,0-1 0 0 0,-1-1 0 0 0,-1-1 0 0 0,0-1 0 0 0,0-1 0 0 0,0-1 0 0 0,-1 0 0 0 0,0-2 0 0 0,-21 0-170 0 0,-169-21-4464 0 0,195 10-474 0 0,2-6-2569 0 0</inkml:trace>
  <inkml:trace contextRef="#ctx0" brushRef="#br0" timeOffset="17843.3">1892 2430 12913 0 0,'0'0'2988'0'0,"0"0"-2572"0"0,0 0-416 0 0,0 0-216 0 0,0 0 216 0 0,-43-8 0 0 0,20 2 80 0 0,-5-1-80 0 0,-2 0-328 0 0,0-1-780 0 0,5 1-952 0 0,5 0-2484 0 0,6-6-1989 0 0</inkml:trace>
  <inkml:trace contextRef="#ctx0" brushRef="#br0" timeOffset="18126.4">1851 2292 5673 0 0,'0'0'6540'0'0,"0"0"-5388"0"0,0 0-812 0 0,0 0-276 0 0,0 0 216 0 0,0 0-228 0 0,0 0 12 0 0,-45-1 12 0 0,10-3-76 0 0,-2 2-648 0 0,6-2-1272 0 0,11 0-3152 0 0,3-8-1529 0 0</inkml:trace>
  <inkml:trace contextRef="#ctx0" brushRef="#br0" timeOffset="18361.24">2221 2050 8625 0 0,'0'0'5214'0'0,"0"0"-3794"0"0,7-4-1235 0 0,17-15 144 0 0,-24 18-303 0 0,0 1-1 0 0,0-1 1 0 0,0 0 0 0 0,0 0 0 0 0,0 0-1 0 0,0 1 1 0 0,0-1 0 0 0,-1 0 0 0 0,1 0-1 0 0,0 0 1 0 0,0 1 0 0 0,-1-1 0 0 0,1 0-1 0 0,0 0 1 0 0,-1 1 0 0 0,1-1 0 0 0,-1 0-1 0 0,1 1 1 0 0,-1-1 0 0 0,1 0 0 0 0,-1 1-1 0 0,1-1 1 0 0,-1 1 0 0 0,0-1 0 0 0,1 1 0 0 0,-1-1-1 0 0,0 1 1 0 0,1 0 0 0 0,-1-1 0 0 0,0 1-1 0 0,0 0 1 0 0,1-1 0 0 0,-1 1 0 0 0,0 0-1 0 0,0 0 1 0 0,0 0 0 0 0,1 0 0 0 0,-1 0-1 0 0,0 0 1 0 0,0 0 0 0 0,0 0 0 0 0,1 0-1 0 0,-1 0 1 0 0,0 0 0 0 0,0 0 0 0 0,0 1-1 0 0,1-1 1 0 0,-1 0-26 0 0,0 0-30 0 0,-4-1-46 0 0,0 0 0 0 0,0 0 0 0 0,0 0 1 0 0,0 0-1 0 0,0 1 0 0 0,-1 0 0 0 0,1 0 0 0 0,0 0 1 0 0,0 1-1 0 0,0 0 0 0 0,0 0 0 0 0,0 0 0 0 0,0 0 1 0 0,1 1-1 0 0,-1 0 0 0 0,0 0 0 0 0,1 0 0 0 0,-1 1 1 0 0,1-1-1 0 0,0 1 0 0 0,-1 0 0 0 0,1 0 0 0 0,0 1 76 0 0,53 55 135 0 0,-48-57-100 0 0,84 93 1282 0 0,-83-93-1275 0 0,0 1 1 0 0,0 0-1 0 0,0 0 1 0 0,0 0-1 0 0,-1 1 1 0 0,0-1-1 0 0,1 0 0 0 0,-1 1 1 0 0,0-1-1 0 0,-1 0 1 0 0,1 1-1 0 0,0-1 1 0 0,-1 1-1 0 0,0 0 1 0 0,0-1-1 0 0,0 1 1 0 0,0-1-1 0 0,-1 1 1 0 0,1-1-1 0 0,-1 1 0 0 0,0-1 1 0 0,0 0-1 0 0,0 1 1 0 0,0-1-1 0 0,-1 0 1 0 0,0 0-1 0 0,1 1 1 0 0,-1-1-1 0 0,0-1 1 0 0,0 1-1 0 0,-1 0 1 0 0,1 0-1 0 0,-2 1-42 0 0,-5 2 34 0 0,0 1 0 0 0,0-1 0 0 0,-1-1 0 0 0,1 0-1 0 0,-1 0 1 0 0,-1-1 0 0 0,1 0 0 0 0,0-1 0 0 0,-1 0 0 0 0,0 0 0 0 0,0-1 0 0 0,0-1-1 0 0,-2 0-33 0 0,-9 3-185 0 0,21-2 168 0 0,1-1 1 0 0,-1 1 0 0 0,1-1 0 0 0,0 1-1 0 0,0 0 1 0 0,0-1 0 0 0,0 1 0 0 0,0-1-1 0 0,0 1 1 0 0,0 0 0 0 0,0-1 0 0 0,1 1-1 0 0,-1 0 1 0 0,0-1 0 0 0,1 1 0 0 0,0-1-1 0 0,-1 1 1 0 0,1-1 0 0 0,0 1 0 0 0,0-1-1 0 0,0 0 1 0 0,0 1 0 0 0,0-1 0 0 0,0 0-1 0 0,0 0 1 0 0,0 0 0 0 0,0 0 0 0 0,1 0-1 0 0,-1 0 1 0 0,0 0 0 0 0,1 0 0 0 0,-1 0-1 0 0,1 0 1 0 0,-1-1 0 0 0,2 1 16 0 0,4 6 6 0 0,1 1-18 0 0,-1 1 0 0 0,0 0 0 0 0,-1 0 1 0 0,0 1-1 0 0,0 0 0 0 0,-1 0 0 0 0,0 0 0 0 0,-1 0 0 0 0,0 1 1 0 0,-1 0-1 0 0,0-1 0 0 0,-1 1 0 0 0,0 1 0 0 0,0-1 0 0 0,-1 0 1 0 0,-1 0 11 0 0,11 9-5600 0 0,-4-18 395 0 0</inkml:trace>
  <inkml:trace contextRef="#ctx0" brushRef="#br0" timeOffset="18751.97">2567 2134 612 0 0,'0'0'5997'0'0,"0"0"-4215"0"0,0 0-1150 0 0,0 0 260 0 0,0 0 355 0 0,0 0 105 0 0,0 0-173 0 0,0 0-363 0 0,0 0-386 0 0,2-3-220 0 0,2 1-201 0 0,0 0-1 0 0,0 1 0 0 0,-1 0 1 0 0,1 0-1 0 0,0 0 1 0 0,1 0-1 0 0,-1 0 0 0 0,0 1 1 0 0,0 0-1 0 0,0 0 0 0 0,0 0 1 0 0,0 0-1 0 0,0 1 1 0 0,0 0-1 0 0,0 0 0 0 0,0 0 1 0 0,0 0-1 0 0,0 0 0 0 0,0 1 1 0 0,0 0-1 0 0,-1 0 0 0 0,1 0 1 0 0,-1 0-1 0 0,1 0 1 0 0,-1 1-1 0 0,0 0 0 0 0,0-1 1 0 0,0 1-1 0 0,0 0 0 0 0,0 0 1 0 0,-1 1-1 0 0,0-1 0 0 0,1 1 1 0 0,-1-1-1 0 0,0 1 1 0 0,-1 0-1 0 0,1-1 0 0 0,-1 1 1 0 0,0 0-1 0 0,1 0 0 0 0,-2 0 1 0 0,1 1-9 0 0,-1 2 96 0 0,-2 0 1 0 0,1-1-1 0 0,-1 0 1 0 0,0 1 0 0 0,0-1-1 0 0,0 0 1 0 0,-1 0-1 0 0,0 0 1 0 0,0 0 0 0 0,-1-1-1 0 0,1 1 1 0 0,-1-1-1 0 0,0 0 1 0 0,-1 0-1 0 0,0 0 1 0 0,1-1 0 0 0,-1 0-1 0 0,-3 2-96 0 0,-51 78 95 0 0,60-83-23 0 0,1 1 1 0 0,0 0 0 0 0,0 0 0 0 0,0-1 0 0 0,0 1-1 0 0,0-1 1 0 0,0 0 0 0 0,0 0 0 0 0,0 1-1 0 0,0-1 1 0 0,1-1 0 0 0,-1 1 0 0 0,0 0 0 0 0,1 0-1 0 0,-1-1 1 0 0,1 0 0 0 0,-1 1 0 0 0,1-1 0 0 0,-1 0-1 0 0,1 0 1 0 0,-1 0 0 0 0,1-1 0 0 0,-1 1 0 0 0,0 0-1 0 0,1-1 1 0 0,0 0-73 0 0,3 1 10 0 0,99-16 161 0 0,-65-5-4774 0 0,-28 11-1664 0 0</inkml:trace>
  <inkml:trace contextRef="#ctx0" brushRef="#br0" timeOffset="18999.62">2984 2465 9157 0 0,'0'0'7473'0'0,"0"0"-7473"0"0,0 0-477 0 0,7 39 477 0 0,-11-28 88 0 0,-4-1 329 0 0,-4 1 7 0 0,-2-1-128 0 0,-2 1-108 0 0,-1-1-104 0 0,-3-1-84 0 0,-2 0-332 0 0,2-3-344 0 0,1-2-569 0 0,4-2-1611 0 0,5-6-6157 0 0</inkml:trace>
  <inkml:trace contextRef="#ctx0" brushRef="#br0" timeOffset="19324.48">3221 2229 6657 0 0,'0'0'6892'0'0,"0"0"-5718"0"0,-6-1-1671 0 0,3 1 486 0 0,-1 0 1 0 0,1 0-1 0 0,0 0 1 0 0,-1 0-1 0 0,1 1 1 0 0,-1 0-1 0 0,1-1 1 0 0,0 1-1 0 0,-1 0 1 0 0,1 0-1 0 0,0 1 1 0 0,0-1-1 0 0,0 1 1 0 0,0 0-1 0 0,0-1 0 0 0,0 1 1 0 0,0 1-1 0 0,1-1 1 0 0,-1 0-1 0 0,1 1 1 0 0,-1-1-1 0 0,1 1 1 0 0,0 0-1 0 0,0-1 1 0 0,0 1-1 0 0,0 0 1 0 0,1 0-1 0 0,-1 1 1 0 0,1-1 10 0 0,-2 0 47 0 0,0 1 0 0 0,1-1 0 0 0,0 0 0 0 0,-1 1 0 0 0,1 0 0 0 0,0-1 0 0 0,1 1 0 0 0,-1 0 0 0 0,1 0 1 0 0,-1 0-1 0 0,1 0 0 0 0,1 0 0 0 0,-1 0 0 0 0,0 0 0 0 0,1 0 0 0 0,0 0 0 0 0,0 0 0 0 0,0 1 0 0 0,0-1 0 0 0,1 0 1 0 0,0 0-1 0 0,0 0 0 0 0,0 0 0 0 0,0 0 0 0 0,1 0 0 0 0,-1 0 0 0 0,1-1 0 0 0,0 1 0 0 0,0 0 0 0 0,0-1 0 0 0,1 1 1 0 0,-1-1-1 0 0,1 0 0 0 0,0 0 0 0 0,0 0 0 0 0,0 0 0 0 0,0-1 0 0 0,3 3-47 0 0,1-2 102 0 0,0 0 0 0 0,0 0-1 0 0,0-1 1 0 0,1 0 0 0 0,-1 0 0 0 0,1-1 0 0 0,-1 0-1 0 0,1 0 1 0 0,-1-1 0 0 0,1 0 0 0 0,-1 0 0 0 0,1-1-1 0 0,0 0 1 0 0,-1 0 0 0 0,1-1 0 0 0,-1 0-1 0 0,0 0 1 0 0,0-1 0 0 0,0 0 0 0 0,0 0 0 0 0,0 0-1 0 0,0-1 1 0 0,-1 0 0 0 0,6-5-102 0 0,-6-22-1385 0 0,-14 45-420 0 0,-36 161 3539 0 0,41-149-3475 0 0,8-21-5659 0 0,6-8 1100 0 0</inkml:trace>
  <inkml:trace contextRef="#ctx0" brushRef="#br0" timeOffset="19591.32">3501 2595 8945 0 0,'0'0'5152'0'0,"0"0"-5152"0"0,0 0 0 0 0,-5 43 140 0 0,-6-31 164 0 0,-3-2-28 0 0,-3 0 40 0 0,-3-2-40 0 0,0 0-112 0 0,1 0-164 0 0,1-2-452 0 0,2-2-384 0 0,3-2-716 0 0,2-2-2556 0 0,6-3-3837 0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55.708"/>
    </inkml:context>
    <inkml:brush xml:id="br0">
      <inkml:brushProperty name="width" value="0.05" units="cm"/>
      <inkml:brushProperty name="height" value="0.05" units="cm"/>
      <inkml:brushProperty name="color" value="#0000FF"/>
    </inkml:brush>
  </inkml:definitions>
  <inkml:trace contextRef="#ctx0" brushRef="#br0">66 0 8433 0 0,'0'0'5239'0'0,"0"0"-3850"0"0,0 0-1171 0 0,0 0-68 0 0,0 0 40 0 0,0 0-238 0 0,0 0-230 0 0,0 0-177 0 0,5 2-15 0 0,8 2 254 0 0,-6-2 251 0 0,0-1 0 0 0,0 1 0 0 0,-1 0 1 0 0,1 1-1 0 0,-1-1 0 0 0,0 1 0 0 0,0 0 0 0 0,0 1 1 0 0,0 0-1 0 0,0 0 0 0 0,-1 0 0 0 0,0 1 0 0 0,0-1 1 0 0,0 1-1 0 0,0 0 0 0 0,-1 1 0 0 0,0-1 0 0 0,2 3-35 0 0,-7-4-20 0 0,-1-1-1 0 0,1 0 0 0 0,-1 1 1 0 0,1-1-1 0 0,-1 0 0 0 0,0 1 0 0 0,0-1 1 0 0,0 0-1 0 0,-1-1 0 0 0,1 1 1 0 0,-1 0-1 0 0,1-1 0 0 0,-1 1 0 0 0,0-1 1 0 0,0 0-1 0 0,0 0 0 0 0,0 0 1 0 0,0 0-1 0 0,-1-1 0 0 0,1 1 0 0 0,-1-1 1 0 0,1 0-1 0 0,-1 0 0 0 0,1 0 1 0 0,-1 0-1 0 0,0-1 0 0 0,1 1 0 0 0,-1-1 1 0 0,0 0-1 0 0,1 0 0 0 0,-1 0 1 0 0,0-1-1 0 0,-2 0 21 0 0,47-8 443 0 0,26 23 756 0 0,-66-14-1166 0 0,0 0-1 0 0,0 0 0 0 0,0 1 1 0 0,0-1-1 0 0,0 0 1 0 0,0 1-1 0 0,0-1 0 0 0,0 1 1 0 0,0-1-1 0 0,0 1 1 0 0,0-1-1 0 0,0 1 1 0 0,0 0-1 0 0,0 0 0 0 0,0-1 1 0 0,0 1-1 0 0,-1 0 1 0 0,1 0-1 0 0,0 0 0 0 0,-1 0 1 0 0,1 0-1 0 0,0 0 1 0 0,-1 0-1 0 0,0 0 0 0 0,1 0 1 0 0,-1 0-1 0 0,1 0 1 0 0,-1 0-1 0 0,0 0 1 0 0,0 0-1 0 0,0 0 0 0 0,0 0 1 0 0,0 1-1 0 0,0-1 1 0 0,0 0-1 0 0,0 0 0 0 0,0 0 1 0 0,0 0-1 0 0,0 0 1 0 0,-1 0-1 0 0,1 0 0 0 0,0 0 1 0 0,-1 1-1 0 0,1-1 1 0 0,-1 0-1 0 0,0-1 1 0 0,1 1-1 0 0,-1 0 0 0 0,1 0 1 0 0,-1 0-1 0 0,0 0 1 0 0,0 0-1 0 0,0-1 0 0 0,0 1 1 0 0,1 0-1 0 0,-1-1 1 0 0,-1 1-33 0 0,-8 4-53 0 0,-1 0 1 0 0,1-1 0 0 0,-1 0 0 0 0,0-1-1 0 0,-1 0 1 0 0,1-1 0 0 0,0-1 0 0 0,-1 1-1 0 0,1-2 1 0 0,0 1 0 0 0,-1-2 0 0 0,1 1-1 0 0,-1-2 1 0 0,0 0 52 0 0,-14-2-2138 0 0,13-4-2327 0 0,10-1-2880 0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55.958"/>
    </inkml:context>
    <inkml:brush xml:id="br0">
      <inkml:brushProperty name="width" value="0.05" units="cm"/>
      <inkml:brushProperty name="height" value="0.05" units="cm"/>
      <inkml:brushProperty name="color" value="#0000FF"/>
    </inkml:brush>
  </inkml:definitions>
  <inkml:trace contextRef="#ctx0" brushRef="#br0">360 6 9189 0 0,'0'0'3884'0'0,"0"0"-3448"0"0,0 0-248 0 0,0 0 940 0 0,-59 3-232 0 0,32-6-432 0 0,-2 2-159 0 0,-1 1-209 0 0,-2-2-96 0 0,-1 2-64 0 0,0 0-137 0 0,1 0-831 0 0,7 0-272 0 0,-2 0-700 0 0,11 0-2396 0 0,-1-2-2489 0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56.206"/>
    </inkml:context>
    <inkml:brush xml:id="br0">
      <inkml:brushProperty name="width" value="0.05" units="cm"/>
      <inkml:brushProperty name="height" value="0.05" units="cm"/>
      <inkml:brushProperty name="color" value="#0000FF"/>
    </inkml:brush>
  </inkml:definitions>
  <inkml:trace contextRef="#ctx0" brushRef="#br0">8 1 2508 0 0,'0'0'5597'0'0,"0"0"-3142"0"0,0 0-1869 0 0,0 0-71 0 0,-2 7-203 0 0,1-4-287 0 0,0 1-1 0 0,0 0 0 0 0,0 0 1 0 0,0-1-1 0 0,1 1 1 0 0,-1 0-1 0 0,1 0 1 0 0,0 0-1 0 0,1 0 0 0 0,-1 0 1 0 0,1 0-1 0 0,-1-1 1 0 0,1 1-1 0 0,0 0 1 0 0,0 0-1 0 0,1-1 1 0 0,-1 1-1 0 0,1-1 0 0 0,0 1 1 0 0,0-1-1 0 0,0 1 1 0 0,0-1-1 0 0,1 0 1 0 0,-1 0-1 0 0,1 0 1 0 0,0-1-1 0 0,0 1 0 0 0,0-1 1 0 0,1 1-25 0 0,18 13 409 0 0,-19-15-321 0 0,1 1 1 0 0,0 0-1 0 0,0-1 0 0 0,-1 1 0 0 0,1 1 0 0 0,-1-1 0 0 0,0 0 1 0 0,0 1-1 0 0,0 0 0 0 0,0-1 0 0 0,0 1 0 0 0,0 0 0 0 0,-1 1 1 0 0,0-1-1 0 0,1 0 0 0 0,-1 1 0 0 0,0-1 0 0 0,-1 1 0 0 0,1 0 0 0 0,-1 0 1 0 0,1-1-1 0 0,-1 1 0 0 0,0 0 0 0 0,-1 0 0 0 0,1 0 0 0 0,-1 2-88 0 0,-49 18 525 0 0,13-25-5869 0 0,23-6-1052 0 0</inkml:trace>
  <inkml:trace contextRef="#ctx0" brushRef="#br0" timeOffset="202.14">276 41 5064 0 0,'0'0'9141'0'0,"0"0"-7953"0"0,0 0-984 0 0,0 0-104 0 0,0 0 124 0 0,-51-9-36 0 0,27 9-188 0 0,-3-2-12 0 0,-1 2-276 0 0,-1 0-1252 0 0,4 0-988 0 0,7-1-3869 0 0</inkml:trace>
  <inkml:trace contextRef="#ctx0" brushRef="#br0" timeOffset="480.47">379 78 10349 0 0,'0'0'5032'0'0,"0"0"-4968"0"0,0 0 276 0 0,7 51 341 0 0,-11-35-121 0 0,-2 1-200 0 0,-3 0-236 0 0,0 0-124 0 0,0 4-972 0 0,3-7-1197 0 0,0-3-4219 0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54.932"/>
    </inkml:context>
    <inkml:brush xml:id="br0">
      <inkml:brushProperty name="width" value="0.05" units="cm"/>
      <inkml:brushProperty name="height" value="0.05" units="cm"/>
      <inkml:brushProperty name="color" value="#0000FF"/>
    </inkml:brush>
  </inkml:definitions>
  <inkml:trace contextRef="#ctx0" brushRef="#br0">113 1 9005 0 0,'0'0'4715'0'0,"0"0"-3581"0"0,0 0-961 0 0,0 0 302 0 0,0 0 149 0 0,-2 8-3 0 0,-44 112 615 0 0,-10-46-7611 0 0,51-70 2155 0 0,2-5-1712 0 0</inkml:trace>
  <inkml:trace contextRef="#ctx0" brushRef="#br0" timeOffset="171.41">1 66 3636 0 0,'0'0'6005'0'0,"0"0"-4445"0"0,0 0-852 0 0,0 0 188 0 0,50 22 544 0 0,-35-11-268 0 0,0 1-224 0 0,-1 1-299 0 0,-1-1-337 0 0,1 1-216 0 0,-4 0-88 0 0,-1-1-8 0 0,1-1-4 0 0,-1 0-316 0 0,2-3-469 0 0,2-1-535 0 0,1-4-1140 0 0,-4-2-3584 0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54.170"/>
    </inkml:context>
    <inkml:brush xml:id="br0">
      <inkml:brushProperty name="width" value="0.05" units="cm"/>
      <inkml:brushProperty name="height" value="0.05" units="cm"/>
      <inkml:brushProperty name="color" value="#0000FF"/>
    </inkml:brush>
  </inkml:definitions>
  <inkml:trace contextRef="#ctx0" brushRef="#br0">79 6 4396 0 0,'0'0'4996'0'0,"0"0"-3962"0"0,0 0-834 0 0,0 0-28 0 0,0 0-75 0 0,-24 1 3008 0 0,7 18-2108 0 0,-20 53-347 0 0,120-39-1608 0 0,-76-32 944 0 0,5 0-12 0 0,-7-1 65 0 0,-1 0 1 0 0,0 0-1 0 0,0 0 1 0 0,0 1-1 0 0,0 0 0 0 0,0-1 1 0 0,0 1-1 0 0,0 0 1 0 0,0 1-1 0 0,-1-1 1 0 0,1 1-1 0 0,0 0 0 0 0,-1 0 1 0 0,1 0-1 0 0,-1 0 1 0 0,0 0-1 0 0,1 1 1 0 0,-1 0-1 0 0,0 0 0 0 0,1 1-39 0 0,-6-1 36 0 0,1 0 0 0 0,-1 0 0 0 0,0 0 0 0 0,0 0 0 0 0,0 0 0 0 0,0-1 0 0 0,0 1 0 0 0,0-1 0 0 0,-1 1 0 0 0,1-1 0 0 0,-1 0 0 0 0,0 0 0 0 0,0 0 0 0 0,0 0 0 0 0,0-1-1 0 0,0 1 1 0 0,0-1 0 0 0,0 1 0 0 0,0-1 0 0 0,-1 0 0 0 0,1-1 0 0 0,0 1 0 0 0,-1 0 0 0 0,1-1 0 0 0,0 0 0 0 0,-1 0-36 0 0,3 1-71 0 0,-5 0-252 0 0,-22 4-1162 0 0,9-5-2605 0 0,3-3-3449 0 0</inkml:trace>
  <inkml:trace contextRef="#ctx0" brushRef="#br0" timeOffset="172.33">207 8 3372 0 0,'0'0'8253'0'0,"0"0"-6917"0"0,0 0-244 0 0,0 0 172 0 0,0 0-624 0 0,0 0-332 0 0,0 0-119 0 0,-41-4-177 0 0,24 4-12 0 0,-1 0-89 0 0,0 1-315 0 0,0 0-516 0 0,3-1-472 0 0,6 0-1620 0 0,4-5-5041 0 0</inkml:trace>
  <inkml:trace contextRef="#ctx0" brushRef="#br0" timeOffset="546.67">373 8 3192 0 0,'0'0'7086'0'0,"0"0"-5194"0"0,0 0-1608 0 0,0 0 297 0 0,0 0-43 0 0,0 0-252 0 0,0 0-184 0 0,0 0-110 0 0,-6 1-74 0 0,-2 2 257 0 0,-6 1-944 0 0,43-4 64 0 0,-27-1 766 0 0,1 0-1 0 0,-1 1 0 0 0,0-1 1 0 0,0 1-1 0 0,0 0 0 0 0,1-1 1 0 0,-1 1-1 0 0,0 0 0 0 0,0 0 1 0 0,1 1-1 0 0,-1-1 0 0 0,0 0 1 0 0,0 1-1 0 0,1-1 0 0 0,-1 1 1 0 0,0 0-1 0 0,0 0 0 0 0,0 0 0 0 0,0 0 1 0 0,0 0-1 0 0,0 0 0 0 0,0 0 1 0 0,0 1-1 0 0,-1-1 0 0 0,1 1 1 0 0,0-1-1 0 0,-1 1 0 0 0,1 0 1 0 0,-1-1-1 0 0,0 1 0 0 0,1 0 1 0 0,-1 0-1 0 0,0 0 0 0 0,0 0 1 0 0,0 0-1 0 0,-1 0 0 0 0,1 1 0 0 0,0-1 1 0 0,-1 0-1 0 0,1 0 0 0 0,-1 1 1 0 0,0-1-1 0 0,0 0 0 0 0,0 0 1 0 0,0 1-1 0 0,0-1 0 0 0,0 0 1 0 0,-1 0-1 0 0,1 1 0 0 0,-1-1 1 0 0,0 0-1 0 0,1 0 0 0 0,-1 0 1 0 0,0 0-1 0 0,0 0 0 0 0,0 0 0 0 0,-1 0 1 0 0,1 0-61 0 0,-44 75 1107 0 0,112-61-417 0 0,-66-16-769 0 0,50-4-1461 0 0,-18-9-3915 0 0,-15-1-1735 0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53.548"/>
    </inkml:context>
    <inkml:brush xml:id="br0">
      <inkml:brushProperty name="width" value="0.05" units="cm"/>
      <inkml:brushProperty name="height" value="0.05" units="cm"/>
      <inkml:brushProperty name="color" value="#0000FF"/>
    </inkml:brush>
  </inkml:definitions>
  <inkml:trace contextRef="#ctx0" brushRef="#br0">63 10 272 0 0,'0'0'1946'0'0,"0"0"-986"0"0,0 0-772 0 0,0 0-34 0 0,0 0 90 0 0,0 0 97 0 0,0 0 308 0 0,0 0 883 0 0,0 5-130 0 0,-6-19 3792 0 0,-8 31-3690 0 0,5-6-1429 0 0,7-10-63 0 0,0 1 0 0 0,0-1 0 0 0,0 0 1 0 0,0 0-1 0 0,0 1 0 0 0,0-1 0 0 0,0 1 1 0 0,0 0-1 0 0,1 0 0 0 0,-1-1 1 0 0,1 1-1 0 0,-1 0 0 0 0,1 0 0 0 0,-1 0 1 0 0,1 1-1 0 0,0-1 0 0 0,0 0 0 0 0,0 0 1 0 0,1 1-1 0 0,-1-1 0 0 0,0 0 0 0 0,1 1 1 0 0,0-1-1 0 0,-1 1 0 0 0,1-1 0 0 0,0 1 1 0 0,0-1-1 0 0,0 0 0 0 0,1 1 0 0 0,-1-1 1 0 0,1 1-1 0 0,-1-1 0 0 0,1 0 0 0 0,0 1 1 0 0,0-1-1 0 0,0 0 0 0 0,0 0 1 0 0,0 1-1 0 0,0-1 0 0 0,1 0 0 0 0,-1 0 1 0 0,1 0-1 0 0,-1-1 0 0 0,1 1 0 0 0,0 0 1 0 0,0-1-1 0 0,0 1 0 0 0,-1-1 0 0 0,2 1-12 0 0,8 0 122 0 0,1 0 0 0 0,0 0 0 0 0,-1-1 0 0 0,1-1 0 0 0,0 0-1 0 0,0 0 1 0 0,-1-1 0 0 0,1-1 0 0 0,0 0 0 0 0,-1-1 0 0 0,6-1-122 0 0,-40-65-2779 0 0,51 156 5059 0 0,-38 47-1577 0 0,15-118-3346 0 0,4-8-2941 0 0,0-7-951 0 0</inkml:trace>
  <inkml:trace contextRef="#ctx0" brushRef="#br0" timeOffset="251.7">373 348 836 0 0,'0'0'4269'0'0,"0"0"-535"0"0,0 0-2033 0 0,0 0-411 0 0,-8 2 399 0 0,-130 21 2931 0 0,37-14-5234 0 0,25-2-3782 0 0,59-6-391 0 0,1-3-2855 0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9:00.709"/>
    </inkml:context>
    <inkml:brush xml:id="br0">
      <inkml:brushProperty name="width" value="0.05" units="cm"/>
      <inkml:brushProperty name="height" value="0.05" units="cm"/>
      <inkml:brushProperty name="color" value="#0000FF"/>
    </inkml:brush>
  </inkml:definitions>
  <inkml:trace contextRef="#ctx0" brushRef="#br0">92 0 7585 0 0,'0'0'5089'0'0,"0"0"-3986"0"0,0 0-554 0 0,0 0 5 0 0,-6 5-150 0 0,-61 60-236 0 0,66-63-167 0 0,-1 0 0 0 0,0 0-1 0 0,0 0 1 0 0,1 0 0 0 0,-1 0-1 0 0,1 0 1 0 0,0 1 0 0 0,0-1-1 0 0,0 1 1 0 0,0-1 0 0 0,0 0-1 0 0,0 1 1 0 0,1 0 0 0 0,-1-1-1 0 0,1 1 1 0 0,0-1-1 0 0,-1 1 1 0 0,1 0 0 0 0,0-1-1 0 0,1 1 1 0 0,-1-1 0 0 0,0 1-1 0 0,1 0 1 0 0,0-1 0 0 0,-1 1-1 0 0,1-1 1 0 0,0 1 0 0 0,0-1-1 0 0,0 0 1 0 0,1 1 0 0 0,-1-1-1 0 0,1 0 1 0 0,-1 0 0 0 0,1 0-1 0 0,-1 0 1 0 0,1 0 0 0 0,0 0-1 0 0,2 1 0 0 0,2 0 37 0 0,1 0-1 0 0,0 0 0 0 0,0-1 1 0 0,0 0-1 0 0,0 0 0 0 0,1 0 0 0 0,-1-1 1 0 0,0 0-1 0 0,1 0 0 0 0,-1-1 1 0 0,1 0-1 0 0,-1-1 0 0 0,0 1 1 0 0,1-2-1 0 0,-1 1 0 0 0,0-1 0 0 0,1 0 1 0 0,-1 0-1 0 0,0-1 0 0 0,0 1 1 0 0,-1-2-1 0 0,1 1 0 0 0,-1-1 1 0 0,0 0-1 0 0,6-5-36 0 0,-11 8-10 0 0,0-1 0 0 0,0 1-1 0 0,0-1 1 0 0,-1 0 0 0 0,1 1 0 0 0,-1-1 0 0 0,1 0 0 0 0,-1 1 0 0 0,1-1-1 0 0,-1 0 1 0 0,0 0 0 0 0,0 0 0 0 0,0 1 0 0 0,0-1 0 0 0,0 0 0 0 0,0 0-1 0 0,0 0 1 0 0,-1 1 0 0 0,1-1 0 0 0,-1 0 0 0 0,1 1 0 0 0,-1-1-1 0 0,0 0 1 0 0,0 1 0 0 0,1-1 0 0 0,-1 1 0 0 0,0-1 0 0 0,0 1 0 0 0,-1-1-1 0 0,1 1 1 0 0,0 0 0 0 0,0-1 0 0 0,-1 1 0 0 0,1 0 0 0 0,-1 0 0 0 0,1 0-1 0 0,-2 0 11 0 0,-1 44 316 0 0,3-18-484 0 0,5 52 860 0 0,14-31-5709 0 0,-11-36-546 0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9:00.973"/>
    </inkml:context>
    <inkml:brush xml:id="br0">
      <inkml:brushProperty name="width" value="0.05" units="cm"/>
      <inkml:brushProperty name="height" value="0.05" units="cm"/>
      <inkml:brushProperty name="color" value="#0000FF"/>
    </inkml:brush>
  </inkml:definitions>
  <inkml:trace contextRef="#ctx0" brushRef="#br0">410 1 6341 0 0,'0'0'8396'0'0,"0"0"-7212"0"0,0 0-932 0 0,0 0 229 0 0,-51 5 487 0 0,28-6-508 0 0,-6 0-312 0 0,-1 0-148 0 0,-6 1-48 0 0,2 1-12 0 0,-6 3-52 0 0,5-1-768 0 0,-2 3-401 0 0,3 0-803 0 0,7-3-2352 0 0,-6-3-3173 0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9:01.241"/>
    </inkml:context>
    <inkml:brush xml:id="br0">
      <inkml:brushProperty name="width" value="0.05" units="cm"/>
      <inkml:brushProperty name="height" value="0.05" units="cm"/>
      <inkml:brushProperty name="color" value="#0000FF"/>
    </inkml:brush>
  </inkml:definitions>
  <inkml:trace contextRef="#ctx0" brushRef="#br0">54 1 4092 0 0,'0'0'5652'0'0,"0"0"-4334"0"0,0 0-1170 0 0,-7 1 130 0 0,6-1-265 0 0,-1 0-1 0 0,1-1 1 0 0,-1 1-1 0 0,0 0 0 0 0,1 0 1 0 0,-1 0-1 0 0,1 0 1 0 0,-1 0-1 0 0,0 1 1 0 0,1-1-1 0 0,-1 0 0 0 0,1 1 1 0 0,-1-1-1 0 0,1 1 1 0 0,-1 0-1 0 0,1-1 0 0 0,-1 1 1 0 0,1 0-1 0 0,0 0 1 0 0,-1 0-1 0 0,1 0 1 0 0,0 0-1 0 0,0 0 0 0 0,0 0 1 0 0,-1 0-1 0 0,1 1 1 0 0,1-1-1 0 0,-1 0 0 0 0,0 1 1 0 0,0-1-1 0 0,0 1 1 0 0,1-1-1 0 0,-1 1 0 0 0,1-1 1 0 0,-1 1-1 0 0,1-1 1 0 0,-1 1-1 0 0,1 0 1 0 0,0-1-1 0 0,0 1 0 0 0,0-1 1 0 0,0 1-1 0 0,0 0 1 0 0,0-1-1 0 0,1 1 0 0 0,-1-1 1 0 0,0 1-1 0 0,1 0 1 0 0,-1-1-1 0 0,1 1 1 0 0,0-1-1 0 0,-1 1 0 0 0,1-1 1 0 0,0 0-1 0 0,0 1 1 0 0,0-1-1 0 0,0 0 0 0 0,0 1-12 0 0,32 26 1287 0 0,-29-26-1144 0 0,1 1 0 0 0,-1-1 0 0 0,-1 1 0 0 0,1 0 0 0 0,0 0 1 0 0,-1 0-1 0 0,1 0 0 0 0,-1 0 0 0 0,0 1 0 0 0,0 0 0 0 0,0-1 0 0 0,-1 1 0 0 0,1 0 0 0 0,-1 1 0 0 0,0-1 0 0 0,0 0 0 0 0,-1 0 0 0 0,1 1 0 0 0,-1-1 0 0 0,0 1 1 0 0,1 4-144 0 0,-58 32 1148 0 0,12-44-7214 0 0,40-2 709 0 0</inkml:trace>
  <inkml:trace contextRef="#ctx0" brushRef="#br0" timeOffset="265.42">283 10 12057 0 0,'0'0'2120'0'0,"0"0"-1828"0"0,0 0-76 0 0,0 0 172 0 0,0 0 56 0 0,-49 0-108 0 0,28 0-244 0 0,-6 0-92 0 0,0 0-236 0 0,3 2-696 0 0,0-2-376 0 0,3 0-880 0 0,8 0-3000 0 0</inkml:trace>
  <inkml:trace contextRef="#ctx0" brushRef="#br0" timeOffset="266.42">380 69 3420 0 0,'0'0'8073'0'0,"0"0"-6625"0"0,28 45-684 0 0,-25-28 516 0 0,-1 2-136 0 0,-2-1-315 0 0,-5 0-269 0 0,3 0-212 0 0,-7 1-348 0 0,1-1-12 0 0,-1 0-660 0 0,6 0-645 0 0,0-8-1835 0 0,3-4-6041 0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8:58.502"/>
    </inkml:context>
    <inkml:brush xml:id="br0">
      <inkml:brushProperty name="width" value="0.05" units="cm"/>
      <inkml:brushProperty name="height" value="0.05" units="cm"/>
      <inkml:brushProperty name="color" value="#0000FF"/>
    </inkml:brush>
  </inkml:definitions>
  <inkml:trace contextRef="#ctx0" brushRef="#br0">96 1 5745 0 0,'0'0'3977'0'0,"0"0"-2630"0"0,0 0-899 0 0,0 0-221 0 0,0 0-92 0 0,0 0 342 0 0,0 0 220 0 0,-6 5-33 0 0,-84 89 236 0 0,92-91-879 0 0,-1 0 0 0 0,1-1 0 0 0,-1 1 0 0 0,1 0-1 0 0,0-1 1 0 0,0 1 0 0 0,0-1 0 0 0,0 0 0 0 0,1 1 0 0 0,-1-1 0 0 0,1 0 0 0 0,-1-1 0 0 0,1 1 0 0 0,0 0 0 0 0,-1-1 0 0 0,1 1 0 0 0,0-1 0 0 0,0 0 0 0 0,0 0 0 0 0,0 0 0 0 0,0 0 0 0 0,1-1 0 0 0,-1 1 0 0 0,0-1 0 0 0,0 0 0 0 0,0 0 0 0 0,0 0 0 0 0,1 0 0 0 0,-1 0-1 0 0,0-1 1 0 0,0 1 0 0 0,3-2-21 0 0,-6 2 0 0 0,8 0 43 0 0,-1 1 4 0 0,0 0 1 0 0,0 0 0 0 0,0-1 0 0 0,0 0-1 0 0,1-1 1 0 0,-1 0 0 0 0,0 0 0 0 0,-1 0-1 0 0,1-1 1 0 0,0 0 0 0 0,0 0 0 0 0,-1 0-1 0 0,1-1 1 0 0,-1 0 0 0 0,0-1 0 0 0,0 1-1 0 0,1-2-47 0 0,-17-42-2648 0 0,3 36 3571 0 0,14 35-114 0 0,-5-16-647 0 0,0 1-1 0 0,-1 0 0 0 0,1 0 1 0 0,-1 0-1 0 0,-1 0 0 0 0,0 0 1 0 0,0 0-1 0 0,-1-1 0 0 0,0 1 1 0 0,-1 0-1 0 0,0 0 0 0 0,0 0 1 0 0,-2 2-162 0 0,-5 35-1806 0 0,11-35-2833 0 0,3-10-102 0 0</inkml:trace>
  <inkml:trace contextRef="#ctx0" brushRef="#br0" timeOffset="389.1">426 84 11057 0 0,'0'0'1957'0'0,"0"0"-1120"0"0,0 0-110 0 0,0 0 220 0 0,0 0-221 0 0,0 0-391 0 0,0 0-373 0 0,0 0-296 0 0,-3-7-20 0 0,1 5 315 0 0,1-1 1 0 0,-1 0-1 0 0,0 1 0 0 0,1-1 0 0 0,-1 1 0 0 0,-1-1 1 0 0,1 1-1 0 0,0 0 0 0 0,-1 0 0 0 0,1 0 1 0 0,-1 0-1 0 0,1 0 0 0 0,-1 1 0 0 0,0-1 1 0 0,0 1-1 0 0,0 0 0 0 0,0 0 0 0 0,0 0 0 0 0,0 0 1 0 0,0 0-1 0 0,0 0 0 0 0,0 1 0 0 0,0 0 1 0 0,0 0-1 0 0,0-1 0 0 0,-1 2 0 0 0,1-1 0 0 0,0 0 1 0 0,0 1-1 0 0,0-1 0 0 0,0 1 0 0 0,-3 1 39 0 0,6 1-13 0 0,0 0 0 0 0,0 0-1 0 0,0 0 1 0 0,0-1 0 0 0,1 1-1 0 0,-1 0 1 0 0,1 0 0 0 0,-1 0-1 0 0,1-1 1 0 0,0 1-1 0 0,0 0 1 0 0,1-1 0 0 0,-1 1-1 0 0,0-1 1 0 0,1 1 0 0 0,0-1-1 0 0,-1 0 1 0 0,1 1 0 0 0,0-1-1 0 0,0 0 1 0 0,0 0 0 0 0,1-1-1 0 0,-1 1 1 0 0,2 1 13 0 0,-3-1-22 0 0,24 22-6 0 0,-19-21 97 0 0,-1 1 1 0 0,0-1-1 0 0,0 1 1 0 0,-1 0 0 0 0,1 1-1 0 0,-1-1 1 0 0,0 1-1 0 0,0 0 1 0 0,0 0 0 0 0,-1 0-1 0 0,1 0 1 0 0,-1 1-1 0 0,-1-1 1 0 0,1 1 0 0 0,-1 0-1 0 0,0 0 1 0 0,0 0-1 0 0,-1 0 1 0 0,0 0 0 0 0,0 0-1 0 0,0 0 1 0 0,-1 1-1 0 0,1 2-69 0 0,-3-6-16 0 0,1-1 0 0 0,-1 1 0 0 0,1-1 0 0 0,-1 1 1 0 0,0-1-1 0 0,0 0 0 0 0,0 1 0 0 0,0-1 0 0 0,0 0 0 0 0,0 0 0 0 0,-1-1 0 0 0,1 1 0 0 0,-1 0 0 0 0,1-1 0 0 0,-1 0 0 0 0,1 1 0 0 0,-1-1 0 0 0,0 0 0 0 0,0 0 0 0 0,0-1 0 0 0,0 1 0 0 0,1-1 0 0 0,-1 1 0 0 0,0-1 0 0 0,0 0 0 0 0,0 0 0 0 0,0 0 0 0 0,0 0 0 0 0,0-1 0 0 0,0 1 0 0 0,0-1 0 0 0,0 0 0 0 0,0 0 0 0 0,1 0 0 0 0,-1 0 0 0 0,0 0 0 0 0,1 0 0 0 0,-1-1 0 0 0,1 0 0 0 0,-1 1 0 0 0,1-1 0 0 0,0 0 0 0 0,0 0 0 0 0,-1 0 0 0 0,1 0 0 0 0,1-1 0 0 0,-1 1 0 0 0,0 0 0 0 0,1-1 0 0 0,-1 1 0 0 0,1-1 0 0 0,-1 0 0 0 0,1 0 16 0 0,1-2-89 0 0,0 0 0 0 0,1 0 0 0 0,-1 0-1 0 0,1 0 1 0 0,0 0 0 0 0,0 1 0 0 0,0-1 0 0 0,1 0 0 0 0,0 0-1 0 0,0 1 1 0 0,0-1 0 0 0,0 1 0 0 0,1 0 0 0 0,0-1 0 0 0,0 1 0 0 0,0 1-1 0 0,0-1 1 0 0,1 0 0 0 0,-1 1 0 0 0,1-1 0 0 0,0 1 0 0 0,2-1 89 0 0,44-11-7191 0 0,-33 14 2001 0 0</inkml:trace>
  <inkml:trace contextRef="#ctx0" brushRef="#br0" timeOffset="622.04">646 362 9533 0 0,'0'0'1599'0'0,"-11"0"-964"0"0,-316 12 2831 0 0,213-9-5524 0 0,2-2-4808 0 0,117-1 3937 0 0,1 1 177 0 0</inkml:trace>
  <inkml:trace contextRef="#ctx0" brushRef="#br0" timeOffset="917.22">260 488 3148 0 0,'0'0'5983'0'0,"0"0"-3879"0"0,0 0-1787 0 0,-7 5-390 0 0,-21 14-56 0 0,26-17 130 0 0,1 1 0 0 0,0-1 0 0 0,0 1 0 0 0,0-1 0 0 0,1 1 0 0 0,-1-1 0 0 0,0 1 0 0 0,1-1 0 0 0,0 1 0 0 0,-1 0 0 0 0,1-1 0 0 0,0 1 0 0 0,0-1 0 0 0,1 1 0 0 0,-1 0-1 0 0,1-1 1 0 0,-1 1 0 0 0,1-1 0 0 0,0 1 0 0 0,0-1 0 0 0,0 1 0 0 0,0-1 0 0 0,0 0 0 0 0,0 1 0 0 0,1-1 0 0 0,-1 0 0 0 0,1 0 0 0 0,0 0 0 0 0,-1 0 0 0 0,1 0 0 0 0,0 0 0 0 0,0-1 0 0 0,0 1-1 0 0,1-1 1 0 0,-1 1 0 0 0,1 0-1 0 0,21 17 435 0 0,-20-17-273 0 0,1 1-1 0 0,-1-1 0 0 0,0 1 0 0 0,0 0 0 0 0,0 0 0 0 0,0 0 0 0 0,-1 0 1 0 0,1 1-1 0 0,-1 0 0 0 0,0 0 0 0 0,0-1 0 0 0,0 2 0 0 0,-1-1 0 0 0,1 0 1 0 0,-1 0-1 0 0,0 1 0 0 0,0-1 0 0 0,0 1 0 0 0,-1 0 0 0 0,0 0 1 0 0,0-1-1 0 0,0 1 0 0 0,0 0 0 0 0,-1 0 0 0 0,0 1-161 0 0,-60 22 668 0 0,18-38-5850 0 0,38 1 363 0 0,3-8-1696 0 0</inkml:trace>
  <inkml:trace contextRef="#ctx0" brushRef="#br0" timeOffset="1105.14">502 528 3344 0 0,'0'0'8357'0'0,"0"0"-7117"0"0,0 0-588 0 0,0 0-144 0 0,0 0-320 0 0,0 0 132 0 0,-49-2-32 0 0,25 2-220 0 0,-3 2-68 0 0,-1 1-88 0 0,4 0-876 0 0,-3-2-528 0 0,8 1-1264 0 0,1-4-4313 0 0</inkml:trace>
  <inkml:trace contextRef="#ctx0" brushRef="#br0" timeOffset="1401.02">610 578 5076 0 0,'0'0'4740'0'0,"0"0"-3260"0"0,0 0-960 0 0,0 0 149 0 0,0 0-229 0 0,0 0-300 0 0,-4 1-122 0 0,10 2-1284 0 0,-4-5 1332 0 0,-1 1-1 0 0,1 0 1 0 0,0 0-1 0 0,0 0 1 0 0,0 1-1 0 0,0-1 0 0 0,0 0 1 0 0,0 1-1 0 0,0-1 1 0 0,0 1-1 0 0,0-1 1 0 0,0 1-1 0 0,0 0 0 0 0,0 0 1 0 0,0 0-1 0 0,0 0 1 0 0,0 1-1 0 0,1-1 1 0 0,-1 0-1 0 0,0 1 1 0 0,0-1-1 0 0,0 1 0 0 0,0 0 1 0 0,-1 0-1 0 0,1 0 1 0 0,0 0-1 0 0,0 0 1 0 0,0 0-1 0 0,-1 0 0 0 0,1 1 1 0 0,-1-1-1 0 0,1 1 1 0 0,-1-1-1 0 0,1 1 1 0 0,-1-1-1 0 0,0 1 1 0 0,0 0-1 0 0,0 0 0 0 0,0-1 1 0 0,0 1-1 0 0,0 0 1 0 0,0 0-1 0 0,-1 0 1 0 0,1 0-1 0 0,0 0 0 0 0,-1 0 1 0 0,0 0-1 0 0,0 0 1 0 0,0 0-1 0 0,1 1 1 0 0,-2-1-1 0 0,1 0 1 0 0,0 0-1 0 0,0 0 0 0 0,-1 0 1 0 0,1 0-1 0 0,-1 0 1 0 0,0 0-1 0 0,0 1-65 0 0,-61 88 1282 0 0,129-86-1000 0 0,-11-28-1797 0 0,-21-2-4191 0 0,-14 6-1427 0 0</inkml:trace>
  <inkml:trace contextRef="#ctx0" brushRef="#br0" timeOffset="1648.25">1079 249 7809 0 0,'0'0'6588'0'0,"0"0"-6564"0"0,0 0 684 0 0,0 0-708 0 0,0 0 916 0 0,0 0-59 0 0,-19 52-225 0 0,7-35-248 0 0,-3 2-248 0 0,0 3-60 0 0,-5-2-76 0 0,4-1-428 0 0,-1-1-144 0 0,1-3-341 0 0,6-4-699 0 0,1-5-1132 0 0,7-2-2112 0 0,-1-8-1945 0 0</inkml:trace>
  <inkml:trace contextRef="#ctx0" brushRef="#br0" timeOffset="1924.55">986 310 9413 0 0,'0'0'3054'0'0,"0"0"-2271"0"0,0 0-101 0 0,0 0 163 0 0,0 0-93 0 0,0 0-221 0 0,7 8-185 0 0,48 65-193 0 0,-27-57-2671 0 0,-4-17-3916 0 0,-3-6 75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3:40.921"/>
    </inkml:context>
    <inkml:brush xml:id="br0">
      <inkml:brushProperty name="width" value="0.05" units="cm"/>
      <inkml:brushProperty name="height" value="0.05" units="cm"/>
      <inkml:brushProperty name="color" value="#0000FF"/>
    </inkml:brush>
  </inkml:definitions>
  <inkml:trace contextRef="#ctx0" brushRef="#br0">1237 814 1296 0 0,'0'0'1658'0'0,"0"0"1569"0"0,0 0-1819 0 0,0 0-663 0 0,0 0-24 0 0,0 0-25 0 0,0 0-248 0 0,0 0-259 0 0,8 3 989 0 0,-303-6 3766 0 0,131-4-4286 0 0,-321 0-228 0 0,503 7-3610 0 0,18 1-3535 0 0,-4-1-988 0 0</inkml:trace>
  <inkml:trace contextRef="#ctx0" brushRef="#br0" timeOffset="262.01">1208 914 7325 0 0,'0'0'4923'0'0,"0"0"-3598"0"0,-8-2-1290 0 0,-239-18 2039 0 0,-139 43-179 0 0,163-5-1306 0 0,221-18-661 0 0,-9-1-364 0 0,12-8-3666 0 0,6-3-2417 0 0</inkml:trace>
  <inkml:trace contextRef="#ctx0" brushRef="#br0" timeOffset="151982.75">526 940 560 0 0,'0'0'393'0'0,"0"0"-171"0"0,0 0-110 0 0,0 0-72 0 0,6 2 17 0 0,43 8 600 0 0,0-2 0 0 0,1-2 0 0 0,0-2-1 0 0,0-2 1 0 0,0-3 0 0 0,26-3-657 0 0,-43 2 318 0 0,-1-1-1 0 0,1-1 1 0 0,-1-2-1 0 0,1-2 1 0 0,-2 0-1 0 0,1-2 1 0 0,-1-2-1 0 0,-1 0 1 0 0,0-2-1 0 0,-1-2 1 0 0,-1 0-1 0 0,0-2 1 0 0,-1-1-1 0 0,-1-1 1 0 0,23-24-318 0 0,-39 29 65 0 0,-1 0 1 0 0,-1-1-1 0 0,0 0 1 0 0,-1 0-1 0 0,-1-1 1 0 0,0 0-1 0 0,-2 0 1 0 0,0 0 0 0 0,0-1-1 0 0,-2 1 1 0 0,0-1-1 0 0,-1 0 1 0 0,-1 1-1 0 0,-1-1 1 0 0,0 0-1 0 0,-1 1 1 0 0,-1-1 0 0 0,-1 1-1 0 0,0-1 1 0 0,-2 1-1 0 0,0 1 1 0 0,0-1-1 0 0,-2 1 1 0 0,0 0-1 0 0,0 1 1 0 0,-2 0 0 0 0,0 0-1 0 0,-1 1 1 0 0,0 0-1 0 0,-1 1 1 0 0,-4-4-66 0 0,-22-11-29 0 0,-1 1 1 0 0,-1 3-1 0 0,-1 1 0 0 0,-1 1 1 0 0,-1 3-1 0 0,0 1 0 0 0,-2 3 1 0 0,0 1-1 0 0,0 2 0 0 0,-1 3 1 0 0,-1 1-1 0 0,0 2 1 0 0,0 3-1 0 0,0 1 0 0 0,0 3 1 0 0,0 1-1 0 0,1 3 0 0 0,-4 2 29 0 0,12 0-39 0 0,1 2 0 0 0,1 1 0 0 0,-1 1 0 0 0,2 3 0 0 0,0 0 0 0 0,0 3 0 0 0,2 1 0 0 0,0 1 0 0 0,1 2 0 0 0,-27 22 39 0 0,48-31 2 0 0,1 1 1 0 0,1-1-1 0 0,0 2 0 0 0,0-1 1 0 0,1 2-1 0 0,1-1 1 0 0,0 1-1 0 0,2 0 0 0 0,-1 0 1 0 0,2 0-1 0 0,0 1 1 0 0,1 0-1 0 0,0 0 0 0 0,1 0 1 0 0,1 0-1 0 0,1 0 1 0 0,0 0-1 0 0,1 0 0 0 0,0 0 1 0 0,2 0-1 0 0,0 0 1 0 0,1-1-1 0 0,0 1 0 0 0,1-1 1 0 0,1 0-1 0 0,0 0 1 0 0,1-1-1 0 0,3 4-2 0 0,-3 0 245 0 0,1-1-1 0 0,0-1 1 0 0,1 1 0 0 0,1-1-1 0 0,0-1 1 0 0,2 0 0 0 0,0 0-1 0 0,0-1 1 0 0,1-1 0 0 0,1 0-1 0 0,0 0 1 0 0,1-2 0 0 0,0 0-1 0 0,0 0 1 0 0,2-2-1 0 0,-1 0 1 0 0,1-1 0 0 0,0 0-1 0 0,13 3-244 0 0,221 19 1451 0 0,-246-25-3181 0 0,-3-1-6943 0 0,-1-3 1696 0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9:13.492"/>
    </inkml:context>
    <inkml:brush xml:id="br0">
      <inkml:brushProperty name="width" value="0.05" units="cm"/>
      <inkml:brushProperty name="height" value="0.05" units="cm"/>
      <inkml:brushProperty name="color" value="#0000FF"/>
    </inkml:brush>
  </inkml:definitions>
  <inkml:trace contextRef="#ctx0" brushRef="#br0">410 0 8825 0 0,'0'0'1929'0'0,"-2"9"-1339"0"0,-107 272 3607 0 0,18-48-2134 0 0,-52 212-2063 0 0,138-423-416 0 0,5-22 252 0 0,6-53-4352 0 0,-29-37 357 0 0,2 16 5087 0 0,21 109 3437 0 0,-10 22-2417 0 0,-1 27-1193 0 0,14-78-711 0 0,0-1 1 0 0,0 0 0 0 0,1 0-1 0 0,0 0 1 0 0,0-1 0 0 0,1 0-1 0 0,-1 1 1 0 0,1-1 0 0 0,0-1-1 0 0,0 1 1 0 0,0-1 0 0 0,0 0-1 0 0,1 0 1 0 0,-1 0 0 0 0,1-1-1 0 0,0 0 1 0 0,0 0-1 0 0,0-1 1 0 0,0 1 0 0 0,0-1-1 0 0,0 0 1 0 0,0-1 0 0 0,0 0-1 0 0,0 0 1 0 0,0 0 0 0 0,4-1-45 0 0,-2 2-203 0 0,47 0 571 0 0,-31-13-4002 0 0,-23 7-1508 0 0,-1-6-3649 0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9:15.156"/>
    </inkml:context>
    <inkml:brush xml:id="br0">
      <inkml:brushProperty name="width" value="0.05" units="cm"/>
      <inkml:brushProperty name="height" value="0.05" units="cm"/>
      <inkml:brushProperty name="color" value="#0000FF"/>
    </inkml:brush>
  </inkml:definitions>
  <inkml:trace contextRef="#ctx0" brushRef="#br0">1408 0 13921 0 0,'-7'9'1004'0'0,"-25"16"-802"0"0,0-2 1 0 0,-1 0 0 0 0,-2-3 0 0 0,0 0 0 0 0,-1-3-1 0 0,-1-1 1 0 0,0-1 0 0 0,-1-3 0 0 0,-1 0 0 0 0,0-3-1 0 0,0-1 1 0 0,-1-2 0 0 0,0-2 0 0 0,-24-1-203 0 0,-34 8 245 0 0,-1-5 1 0 0,0-4-1 0 0,0-4 1 0 0,-73-13-246 0 0,6-30-1055 0 0,82-27-4584 0 0,79 58 2637 0 0,3 5-1884 0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9:15.452"/>
    </inkml:context>
    <inkml:brush xml:id="br0">
      <inkml:brushProperty name="width" value="0.05" units="cm"/>
      <inkml:brushProperty name="height" value="0.05" units="cm"/>
      <inkml:brushProperty name="color" value="#0000FF"/>
    </inkml:brush>
  </inkml:definitions>
  <inkml:trace contextRef="#ctx0" brushRef="#br0">478 1 6201 0 0,'0'0'6203'0'0,"0"0"-4760"0"0,-4 7-1327 0 0,-115 245 2835 0 0,89-163-2528 0 0,-3-1 0 0 0,-5-2 0 0 0,-4-1 0 0 0,-3-2 0 0 0,-23 28-423 0 0,27-79-2395 0 0,22-58-7985 0 0,17 3 4214 0 0</inkml:trace>
  <inkml:trace contextRef="#ctx0" brushRef="#br0" timeOffset="248.6">54 639 4680 0 0,'0'0'6064'0'0,"0"0"-4073"0"0,0 0-1579 0 0,0 0-266 0 0,0 0 292 0 0,-2 9 148 0 0,-50 212 2367 0 0,55-216-2910 0 0,0-1-1 0 0,0 1 1 0 0,1-1-1 0 0,0 0 1 0 0,-1 0-1 0 0,1 0 1 0 0,1 0-1 0 0,-1-1 1 0 0,0 1-1 0 0,1-1 1 0 0,0 0-1 0 0,0-1 1 0 0,0 1-1 0 0,0-1 1 0 0,0 0-1 0 0,0 0 1 0 0,0-1 0 0 0,1 1-1 0 0,-1-1 1 0 0,1 0-1 0 0,-1-1 1 0 0,1 1-1 0 0,-1-1 1 0 0,1 0-1 0 0,0-1 1 0 0,-1 1-1 0 0,1-1 1 0 0,-1 0-1 0 0,0-1 1 0 0,1 1-1 0 0,0-1-42 0 0,-6 2-2 0 0,76-12-395 0 0,-33-11-4770 0 0,-38 17-662 0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9:14.065"/>
    </inkml:context>
    <inkml:brush xml:id="br0">
      <inkml:brushProperty name="width" value="0.05" units="cm"/>
      <inkml:brushProperty name="height" value="0.05" units="cm"/>
      <inkml:brushProperty name="color" value="#0000FF"/>
    </inkml:brush>
  </inkml:definitions>
  <inkml:trace contextRef="#ctx0" brushRef="#br0">2094 64 1852 0 0,'0'0'5282'0'0,"0"0"-2998"0"0,0 0-1725 0 0,0 0-621 0 0,0 0-123 0 0,0 0 177 0 0,-4 7 224 0 0,-13 12 121 0 0,-2-2 0 0 0,0 0 1 0 0,0-1-1 0 0,-2-1 1 0 0,0-1-1 0 0,0-1 1 0 0,-2-1-1 0 0,1 0 1 0 0,-2-2-1 0 0,1-1 0 0 0,-1-1 1 0 0,0-1-1 0 0,-1 0 1 0 0,0-2-1 0 0,0-2 1 0 0,0 0-1 0 0,-7-1-337 0 0,-43 7 241 0 0,0-2 0 0 0,0-5 0 0 0,0-2 1 0 0,-1-4-1 0 0,2-3 0 0 0,-1-4 0 0 0,1-2 0 0 0,1-4 0 0 0,0-3 0 0 0,1-3 0 0 0,2-3 0 0 0,0-4 0 0 0,-60-35-241 0 0,54 14-1423 0 0,66 44-2525 0 0,7 4-3638 0 0,24 17 1735 0 0</inkml:trace>
  <inkml:trace contextRef="#ctx0" brushRef="#br0" timeOffset="483.5">709 336 6625 0 0,'0'0'5993'0'0,"0"0"-4628"0"0,0 0-1181 0 0,0 0-26 0 0,0 0-35 0 0,0 0 38 0 0,0 0 134 0 0,-4 7-30 0 0,-104 161 524 0 0,-28-15-191 0 0,-7-6 0 0 0,-14 2-598 0 0,-3-34-689 0 0,178-171-6500 0 0,-4 14 4037 0 0,-5 16 2319 0 0,2 0 3401 0 0,-8 27 1536 0 0,-9 34-2195 0 0,-8-7-629 0 0,11-25-1233 0 0,0 1 1 0 0,0-1-1 0 0,1 0 1 0 0,0 1-1 0 0,-1-1 1 0 0,1 1-1 0 0,1 0 1 0 0,-1 0-1 0 0,0 0 0 0 0,1-1 1 0 0,0 2-1 0 0,0-1 1 0 0,0 0-1 0 0,1 0 1 0 0,-1 0-1 0 0,1 0 0 0 0,0 0 1 0 0,0 1-1 0 0,0-1 1 0 0,1 0-1 0 0,-1 0 1 0 0,1 0-1 0 0,0 0 1 0 0,0 0-1 0 0,1 0 0 0 0,-1 0 1 0 0,1 0-1 0 0,0 0 1 0 0,0-1-1 0 0,0 1 1 0 0,0-1-1 0 0,1 1 0 0 0,-1-1 1 0 0,3 2-48 0 0,48 34-327 0 0,-12-22-5401 0 0,-24-16-2294 0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7:51.254"/>
    </inkml:context>
    <inkml:brush xml:id="br0">
      <inkml:brushProperty name="width" value="0.05" units="cm"/>
      <inkml:brushProperty name="height" value="0.05" units="cm"/>
      <inkml:brushProperty name="color" value="#0000FF"/>
    </inkml:brush>
  </inkml:definitions>
  <inkml:trace contextRef="#ctx0" brushRef="#br0">156 0 1108 0 0,'0'0'312'0'0,"0"0"-312"0"0,42 26-68 0 0,-12-14 64 0 0,-4-4-932 0 0</inkml:trace>
  <inkml:trace contextRef="#ctx0" brushRef="#br0" timeOffset="81727.02">1045 132 3740 0 0,'0'0'4785'0'0,"0"0"-3314"0"0,0 0-1369 0 0,0 0 396 0 0,-11 4 260 0 0,-48 12-320 0 0,0-2-1 0 0,-1-3 0 0 0,-1-3 0 0 0,1-2 0 0 0,-1-3 0 0 0,0-3 1 0 0,-1-2-1 0 0,2-3 0 0 0,-1-3 0 0 0,1-2 0 0 0,0-3 1 0 0,1-2-1 0 0,1-3 0 0 0,-16-9-437 0 0,-43-41-1680 0 0,115 59-631 0 0,27 16-5552 0 0,-6 2 2242 0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9:44.758"/>
    </inkml:context>
    <inkml:brush xml:id="br0">
      <inkml:brushProperty name="width" value="0.05" units="cm"/>
      <inkml:brushProperty name="height" value="0.05" units="cm"/>
      <inkml:brushProperty name="color" value="#0000FF"/>
    </inkml:brush>
  </inkml:definitions>
  <inkml:trace contextRef="#ctx0" brushRef="#br0">316 56 5549 0 0,'0'0'5576'0'0,"0"0"-3654"0"0,0 0-1480 0 0,0 0-350 0 0,0 0 75 0 0,0 0 192 0 0,0 0 267 0 0,-9 1 78 0 0,-157-14 647 0 0,54-16-4536 0 0,96 21 370 0 0,4 2-2372 0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9:45.008"/>
    </inkml:context>
    <inkml:brush xml:id="br0">
      <inkml:brushProperty name="width" value="0.05" units="cm"/>
      <inkml:brushProperty name="height" value="0.05" units="cm"/>
      <inkml:brushProperty name="color" value="#0000FF"/>
    </inkml:brush>
  </inkml:definitions>
  <inkml:trace contextRef="#ctx0" brushRef="#br0">404 101 7645 0 0,'0'0'5328'0'0,"0"0"-4260"0"0,0 0-1068 0 0,0 0-104 0 0,0 0 104 0 0,-52-15 368 0 0,25 5-16 0 0,-11-2-200 0 0,-8 0-152 0 0,-11-2-4 0 0,-1 3-692 0 0,1 0-464 0 0,16 1-904 0 0,14 4-2896 0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7:07.121"/>
    </inkml:context>
    <inkml:brush xml:id="br0">
      <inkml:brushProperty name="width" value="0.05" units="cm"/>
      <inkml:brushProperty name="height" value="0.05" units="cm"/>
      <inkml:brushProperty name="color" value="#0000FF"/>
    </inkml:brush>
  </inkml:definitions>
  <inkml:trace contextRef="#ctx0" brushRef="#br0">329 196 4744 0 0,'0'0'2560'0'0,"0"0"-355"0"0,0 0-683 0 0,0 0-345 0 0,0 0-22 0 0,0 0-152 0 0,0 0-258 0 0,13-6-295 0 0,-67 110 795 0 0,49-99-1240 0 0,0 1 1 0 0,0 0 0 0 0,0-1-1 0 0,1 2 1 0 0,0-1 0 0 0,0 0-1 0 0,1 1 1 0 0,0 0-1 0 0,0-1 1 0 0,0 1 0 0 0,1 1-1 0 0,0-1 1 0 0,1 0 0 0 0,-1 0-1 0 0,1 1 1 0 0,1-1 0 0 0,-1 5-6 0 0,5-8 36 0 0,0 0 0 0 0,0 0 0 0 0,0 0 0 0 0,0 0 0 0 0,1-1 0 0 0,-1 0 0 0 0,1 0 1 0 0,0 0-1 0 0,0 0 0 0 0,0-1 0 0 0,0 0 0 0 0,0 0 0 0 0,1-1 0 0 0,-1 1 1 0 0,0-1-1 0 0,1 0 0 0 0,-1 0 0 0 0,1-1 0 0 0,0 0 0 0 0,-1 0 0 0 0,1 0 1 0 0,-1 0-1 0 0,1-1 0 0 0,-1 0 0 0 0,5-2-36 0 0,-5 3-7 0 0,114-24 247 0 0,-118 21-361 0 0,-1 0 1 0 0,0 1-1 0 0,1-1 0 0 0,-1 0 1 0 0,0 1-1 0 0,0-1 1 0 0,0 0-1 0 0,-1 1 0 0 0,1-1 1 0 0,-1 0-1 0 0,1 1 1 0 0,-1-1-1 0 0,0 1 1 0 0,0-1-1 0 0,0 1 0 0 0,0 0 1 0 0,-1-1-1 0 0,1 1 1 0 0,-1 0-1 0 0,1 0 1 0 0,-1 0-1 0 0,0 0 0 0 0,0 0 1 0 0,0 0-1 0 0,0 0 1 0 0,0 0-1 0 0,0 1 1 0 0,0-1-1 0 0,-1 1 0 0 0,1 0 1 0 0,0 0-1 0 0,-2-1 121 0 0,-4-6-407 0 0,-18-31 472 0 0,46 62 2182 0 0,-15-11-1959 0 0,1 1 0 0 0,-2 0 0 0 0,0 0 0 0 0,0 1 0 0 0,-1-1 0 0 0,-1 1 0 0 0,0-1 0 0 0,-1 1 0 0 0,0 0 0 0 0,-1 0 0 0 0,-1 0 0 0 0,-2 13-288 0 0,0 38-109 0 0,6-55-2325 0 0,3-8-4913 0 0,-1-5-1471 0 0</inkml:trace>
  <inkml:trace contextRef="#ctx0" brushRef="#br0" timeOffset="249.67">681 699 4984 0 0,'0'0'7448'0'0,"0"0"-4965"0"0,0 0-1911 0 0,0 0 105 0 0,-8 0 235 0 0,-433-11 1062 0 0,379-4-3908 0 0,93 8-9375 0 0,-22 7 5998 0 0</inkml:trace>
  <inkml:trace contextRef="#ctx0" brushRef="#br0" timeOffset="160407.66">574 691 544 0 0,'0'0'370'0'0,"7"-1"-75"0"0,4 0 10 0 0,1-1 1 0 0,-1 0-1 0 0,1-1 0 0 0,-1 0 0 0 0,0-1 0 0 0,0 0 0 0 0,-1 0 0 0 0,1-1 0 0 0,-1-1 0 0 0,0 0 0 0 0,0 0 0 0 0,-1-1 0 0 0,1 0 0 0 0,-2 0 0 0 0,1-1 0 0 0,-1-1 0 0 0,0 1 0 0 0,-1-1 0 0 0,0-1 0 0 0,0 1 1 0 0,-1-1-1 0 0,-1 0 0 0 0,1 0 0 0 0,-1-1 0 0 0,-1 0 0 0 0,0 0 0 0 0,-1 0 0 0 0,2-8-305 0 0,-8-3 32 0 0,0-1 0 0 0,-1 1 0 0 0,-2 0 0 0 0,0 1 0 0 0,-1-1 0 0 0,-1 1 0 0 0,-1 0 0 0 0,-1 1 0 0 0,-1 0 0 0 0,-1 1 0 0 0,0 0 0 0 0,-2 1 0 0 0,0 0-1 0 0,0 1 1 0 0,-2 1 0 0 0,0 0 0 0 0,-1 1 0 0 0,-1 1 0 0 0,0 0 0 0 0,-1 2 0 0 0,-16-9-32 0 0,21 12-22 0 0,-1 1 0 0 0,-1 0 0 0 0,1 1 0 0 0,-1 1-1 0 0,0 0 1 0 0,-1 1 0 0 0,1 1 0 0 0,-1 0 0 0 0,0 2 0 0 0,0 0 0 0 0,0 0-1 0 0,0 2 1 0 0,0 0 0 0 0,0 1 0 0 0,0 1 0 0 0,0 0 0 0 0,1 2-1 0 0,-1-1 1 0 0,-14 7 22 0 0,18-5-33 0 0,-1 1 0 0 0,0 1-1 0 0,1 0 1 0 0,1 1 0 0 0,-1 1-1 0 0,1 0 1 0 0,1 0 0 0 0,-1 1-1 0 0,2 1 1 0 0,-1 0 0 0 0,2 0-1 0 0,-1 1 1 0 0,2 0 0 0 0,-8 13 33 0 0,11-14 23 0 0,0 1 1 0 0,1-1-1 0 0,0 1 0 0 0,1 0 0 0 0,0 0 1 0 0,1 1-1 0 0,0-1 0 0 0,1 1 1 0 0,1-1-1 0 0,0 0 0 0 0,0 1 1 0 0,1-1-1 0 0,1 1 0 0 0,0-1 1 0 0,1 0-1 0 0,0 0 0 0 0,1 0 1 0 0,0 0-1 0 0,1-1 0 0 0,0 1 1 0 0,1-1-1 0 0,0-1 0 0 0,1 1 1 0 0,0-1-1 0 0,0 0 0 0 0,2-1 1 0 0,-1 1-1 0 0,1-2 0 0 0,0 1 0 0 0,1-1 1 0 0,-1-1-1 0 0,2 1 0 0 0,-1-2 1 0 0,1 1-1 0 0,0-2 0 0 0,0 1 1 0 0,1-2-1 0 0,0 1 0 0 0,-1-2 1 0 0,1 1-1 0 0,6-1-23 0 0,58 17-390 0 0,-22-13-3230 0 0,-25-6-1141 0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7:45.851"/>
    </inkml:context>
    <inkml:brush xml:id="br0">
      <inkml:brushProperty name="width" value="0.05" units="cm"/>
      <inkml:brushProperty name="height" value="0.05" units="cm"/>
      <inkml:brushProperty name="color" value="#0000FF"/>
    </inkml:brush>
  </inkml:definitions>
  <inkml:trace contextRef="#ctx0" brushRef="#br0">659 234 6433 0 0,'0'0'5824'0'0,"0"0"-4448"0"0,16 45-348 0 0,-13-30 44 0 0,-1 3-67 0 0,-2-2-257 0 0,0 2-252 0 0,0-1-164 0 0,-5 0-132 0 0,4 0-80 0 0,-4 0 16 0 0,4-2-136 0 0,-2-1-84 0 0,3-2-696 0 0,0-3-1065 0 0,3-4-3955 0 0,4-5-4389 0 0</inkml:trace>
  <inkml:trace contextRef="#ctx0" brushRef="#br0" timeOffset="-482.03">320 122 2904 0 0,'0'0'2555'0'0,"0"0"1531"0"0,0 0-2117 0 0,0 0-794 0 0,0 0 17 0 0,0 0-141 0 0,0 0-331 0 0,0 0-343 0 0,0 0-214 0 0,-29 26 359 0 0,27-24-523 0 0,-1 0 0 0 0,1 1 0 0 0,0-1 0 0 0,0 1 1 0 0,0-1-1 0 0,1 1 0 0 0,-1-1 0 0 0,1 1 0 0 0,-1 0 1 0 0,1 0-1 0 0,0 0 0 0 0,0 0 0 0 0,0 0 0 0 0,0 0 0 0 0,1 0 1 0 0,-1 0-1 0 0,1 0 0 0 0,0 0 0 0 0,0 0 0 0 0,0 0 1 0 0,0 0-1 0 0,0 1 0 0 0,1-1 0 0 0,-1 0 0 0 0,1 0 1 0 0,0 0-1 0 0,0 0 0 0 0,0 0 0 0 0,0-1 0 0 0,1 1 1 0 0,-1 0-1 0 0,1 0 0 0 0,0-1 0 0 0,0 1 0 0 0,0-1 1 0 0,0 1-1 0 0,0-1 0 0 0,0 0 0 0 0,0 0 0 0 0,1 0 1 0 0,-1 0-1 0 0,1 0 0 0 0,0-1 0 0 0,-1 1 0 0 0,1-1 1 0 0,0 0-1 0 0,0 0 0 0 0,0 0 0 0 0,2 1 1 0 0,64 40 546 0 0,-68-41-521 0 0,0 0 0 0 0,0 0 1 0 0,0 0-1 0 0,-1 0 0 0 0,1 0 0 0 0,0 1 0 0 0,0-1 0 0 0,-1 0 0 0 0,1 1 0 0 0,-1-1 0 0 0,1 0 0 0 0,-1 1 0 0 0,1-1 0 0 0,-1 0 0 0 0,0 1 0 0 0,0-1 0 0 0,0 1 0 0 0,0-1 0 0 0,0 1 0 0 0,0-1 0 0 0,0 1 0 0 0,0-1 1 0 0,0 0-1 0 0,-1 1 0 0 0,1-1 0 0 0,-1 0 0 0 0,1 1 0 0 0,-1-1 0 0 0,1 0 0 0 0,-1 1 0 0 0,0-1 0 0 0,0 0 0 0 0,1 0 0 0 0,-1 0 0 0 0,0 0 0 0 0,0 0 0 0 0,0 0 0 0 0,0 0 0 0 0,-1 0 0 0 0,1 0 0 0 0,0 0 1 0 0,0 0-1 0 0,0-1 0 0 0,-1 1 0 0 0,1 0 0 0 0,0-1 0 0 0,-1 1 0 0 0,1-1 0 0 0,-1 0 0 0 0,1 1 0 0 0,0-1 0 0 0,-2 0-25 0 0,-49 12-422 0 0,34-14-2691 0 0,7-8-4084 0 0,7-5-594 0 0</inkml:trace>
  <inkml:trace contextRef="#ctx0" brushRef="#br0" timeOffset="-233.5">505 158 3708 0 0,'0'0'9037'0'0,"0"0"-7573"0"0,0 0-552 0 0,0 0-196 0 0,0 0-336 0 0,0 0-27 0 0,-57 0-141 0 0,33-1-212 0 0,-3-1-453 0 0,-1 2-995 0 0,3-4-864 0 0,7 1-2416 0 0,3-11-3113 0 0</inkml:trace>
  <inkml:trace contextRef="#ctx0" brushRef="#br0" timeOffset="120747.18">701 624 1396 0 0,'0'0'330'0'0,"7"1"154"0"0,4-2-219 0 0,0 1 0 0 0,0-2 0 0 0,0 1 0 0 0,0-1 0 0 0,0-1 0 0 0,0 0 0 0 0,-1-1 0 0 0,1 0 0 0 0,-1 0 0 0 0,0-1 0 0 0,0-1 0 0 0,-1 0 0 0 0,0 0 0 0 0,0 0 0 0 0,0-1 0 0 0,-1-1 0 0 0,0 1 0 0 0,0-1 0 0 0,-1-1 0 0 0,0 0 0 0 0,0 0 0 0 0,-1 0 0 0 0,0 0 0 0 0,-1-1 0 0 0,0 0 0 0 0,-1 0-1 0 0,1-1 1 0 0,-2 1 0 0 0,0-1 0 0 0,0 0 0 0 0,-1 0 0 0 0,0 0 0 0 0,-1-3-265 0 0,-2 0 31 0 0,0-1 0 0 0,-1 1-1 0 0,0-1 1 0 0,-1 1-1 0 0,-1 0 1 0 0,0 0 0 0 0,-1 1-1 0 0,0-1 1 0 0,-1 1-1 0 0,-1 0 1 0 0,0 0 0 0 0,-1 1-1 0 0,0 0 1 0 0,-1 1 0 0 0,0-1-1 0 0,-1 2 1 0 0,0-1-1 0 0,-1 1 1 0 0,0 1 0 0 0,-1 0-1 0 0,1 1 1 0 0,-2 0-1 0 0,1 1 1 0 0,-9-4-31 0 0,-11-5-47 0 0,-1 2 0 0 0,-1 1-1 0 0,1 2 1 0 0,-2 1 0 0 0,0 1-1 0 0,0 3 1 0 0,0 0 0 0 0,-1 2 0 0 0,-19 2 47 0 0,-124 29-428 0 0,165-23 394 0 0,0 0 0 0 0,0 1 0 0 0,1 1 0 0 0,0 0 0 0 0,0 1 0 0 0,0 0 0 0 0,1 1 1 0 0,0 0-1 0 0,1 1 0 0 0,0 1 0 0 0,0 0 0 0 0,1 0 0 0 0,0 1 0 0 0,1 0 0 0 0,0 0 0 0 0,1 1 1 0 0,0 1-1 0 0,1-1 34 0 0,4-4-5 0 0,0 0 1 0 0,1 1-1 0 0,0-1 1 0 0,0 0-1 0 0,0 1 1 0 0,1-1 0 0 0,1 1-1 0 0,-1 0 1 0 0,2-1-1 0 0,-1 1 1 0 0,1-1 0 0 0,0 1-1 0 0,1-1 1 0 0,0 1-1 0 0,0-1 1 0 0,1 0-1 0 0,0 0 1 0 0,0 0 0 0 0,1 0-1 0 0,0 0 1 0 0,0-1-1 0 0,1 0 1 0 0,0 0-1 0 0,1 0 1 0 0,-1-1 0 0 0,1 1-1 0 0,0-1 1 0 0,1 0-1 0 0,4 3 5 0 0,7 5 24 0 0,1 0 0 0 0,0-1 0 0 0,1-1 0 0 0,0-1-1 0 0,0 0 1 0 0,2-2 0 0 0,-1-1 0 0 0,1 0 0 0 0,0-1 0 0 0,15 1-24 0 0,152 9 22 0 0,-110-23-6156 0 0,-62 3 2130 0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00.536"/>
    </inkml:context>
    <inkml:brush xml:id="br0">
      <inkml:brushProperty name="width" value="0.05" units="cm"/>
      <inkml:brushProperty name="height" value="0.05" units="cm"/>
      <inkml:brushProperty name="color" value="#0000FF"/>
    </inkml:brush>
  </inkml:definitions>
  <inkml:trace contextRef="#ctx0" brushRef="#br0">200 1 8689 0 0,'0'0'3495'0'0,"0"0"-2580"0"0,0 0-691 0 0,0 0 246 0 0,-3 6 121 0 0,-96 141 1984 0 0,98-144-2555 0 0,0 0 0 0 0,1-1 0 0 0,-1 1 0 0 0,1 0 0 0 0,0 0 0 0 0,0-1 0 0 0,0 1 0 0 0,0 0 0 0 0,0 0 0 0 0,0 0 0 0 0,1-1 0 0 0,-1 1 0 0 0,1 0 0 0 0,0-1 0 0 0,0 1 0 0 0,0 0 0 0 0,0-1 0 0 0,0 1 0 0 0,1-1 0 0 0,-1 0 0 0 0,1 1 0 0 0,0-1 0 0 0,-1 0 0 0 0,1 0 0 0 0,0 0 0 0 0,0 0 0 0 0,1 0 0 0 0,-1-1 0 0 0,0 1 0 0 0,0 0 0 0 0,1-1 0 0 0,-1 0 0 0 0,1 0 0 0 0,-1 0 0 0 0,1 0 0 0 0,0 0 0 0 0,-1 0 0 0 0,3 0-20 0 0,111 16 600 0 0,-113-20-657 0 0,0 0 0 0 0,1 1 0 0 0,-1-1 0 0 0,0 0 0 0 0,-1-1 0 0 0,1 1 0 0 0,0 0 0 0 0,-1-1 0 0 0,0 0 0 0 0,0 1-1 0 0,0-1 1 0 0,0 0 0 0 0,0 0 0 0 0,-1 0 0 0 0,0 0 0 0 0,0 0 0 0 0,0-1 0 0 0,0 1 0 0 0,-1 0 0 0 0,0 0 0 0 0,0-1 0 0 0,0 1 0 0 0,0 0 0 0 0,0-1 57 0 0,4-4-8 0 0,23 195 2245 0 0,-25-105-6664 0 0,-2-76-629 0 0,4-4-2736 0 0</inkml:trace>
  <inkml:trace contextRef="#ctx0" brushRef="#br0" timeOffset="248.54">681 529 5032 0 0,'0'0'5160'0'0,"-7"2"-3484"0"0,-134 10 2162 0 0,-88-28-2421 0 0,172 10-1260 0 0,-4 2-103 0 0,-125-26 40 0 0,199 27-3773 0 0,2 2-1935 0 0,2 1-1313 0 0</inkml:trace>
  <inkml:trace contextRef="#ctx0" brushRef="#br0" timeOffset="4460.93">1490 552 5777 0 0,'0'0'6383'0'0,"0"0"-4932"0"0,-8-1-1237 0 0,-417 5 4020 0 0,145 4-5407 0 0,230-12-1340 0 0,21-8-4627 0 0,21 3 1071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4:40.831"/>
    </inkml:context>
    <inkml:brush xml:id="br0">
      <inkml:brushProperty name="width" value="0.05" units="cm"/>
      <inkml:brushProperty name="height" value="0.05" units="cm"/>
      <inkml:brushProperty name="color" value="#0000FF"/>
    </inkml:brush>
  </inkml:definitions>
  <inkml:trace contextRef="#ctx0" brushRef="#br0">4706 706 692 0 0,'0'0'9'0'0,"0"0"37"0"0,0 0 103 0 0,0 0-102 0 0,7 4 12 0 0,-4-1 356 0 0,24 18-809 0 0,-6-13 5877 0 0,-74 8-3764 0 0,-11-12-876 0 0,0-3-1 0 0,0-3 0 0 0,0-2 0 0 0,1-4 0 0 0,-59-14-842 0 0,-64-6 256 0 0,-39 17-358 0 0,208 15-1411 0 0,13 1-3341 0 0,10-3 1791 0 0</inkml:trace>
  <inkml:trace contextRef="#ctx0" brushRef="#br0" timeOffset="262.01">4506 813 1252 0 0,'0'0'7553'0'0,"0"0"-7009"0"0,0 0-544 0 0,0 0-16 0 0,-77 0 16 0 0,14-8 676 0 0,-12 0 160 0 0,-3 0-88 0 0,-2 2-224 0 0,9 5-280 0 0,-2 1-164 0 0,1 4-80 0 0,-1 0-4 0 0,18 0-2028 0 0,4-4-3333 0 0</inkml:trace>
  <inkml:trace contextRef="#ctx0" brushRef="#br0" timeOffset="-54840.02">1144 673 692 0 0,'0'0'376'0'0,"0"0"-76"0"0,0 0 772 0 0,-49 7 1624 0 0,28-7-795 0 0,-10 0-1173 0 0,-11-4-92 0 0,-5 0-28 0 0,4 2-180 0 0,9-1-140 0 0,10 3-108 0 0,6-1-180 0 0,2 1-52 0 0,-3 0-908 0 0,-1 0-648 0 0,8 0-645 0 0,3 1-1851 0 0</inkml:trace>
  <inkml:trace contextRef="#ctx0" brushRef="#br0" timeOffset="-54590.36">1107 707 572 0 0,'0'0'5509'0'0,"0"0"-4041"0"0,0 0-104 0 0,0 0-872 0 0,-43-2-484 0 0,4-1-8 0 0,-12 0 192 0 0,-7 3-100 0 0,7 0-92 0 0,9 2-52 0 0,17-1-1840 0 0,7-1-2941 0 0</inkml:trace>
  <inkml:trace contextRef="#ctx0" brushRef="#br0" timeOffset="-55398.17">480 647 336 0 0,'0'0'541'0'0,"0"0"-149"0"0,0 0 41 0 0,0 0 493 0 0,0 0 1702 0 0,0 0-527 0 0,0 0-861 0 0,-6 0-489 0 0,-280-14 1115 0 0,275 18-3722 0 0,14 2-5031 0 0,9-5 4416 0 0</inkml:trace>
  <inkml:trace contextRef="#ctx0" brushRef="#br0" timeOffset="-55227.87">518 738 1228 0 0,'0'0'1044'0'0,"0"0"2212"0"0,0 0-1541 0 0,0 0-672 0 0,-9-2-164 0 0,-203-32 1657 0 0,64 24-6347 0 0,133 9 1353 0 0,5 0-1174 0 0</inkml:trace>
  <inkml:trace contextRef="#ctx0" brushRef="#br0" timeOffset="6532.02">885 765 504 0 0,'0'0'299'0'0,"0"0"-160"0"0,8 2-27 0 0,28 7-81 0 0,0-1-1 0 0,0-2 1 0 0,1-2 0 0 0,0-1-1 0 0,0-2 1 0 0,0-1 0 0 0,0-2-1 0 0,-1-2 1 0 0,1-1 0 0 0,-1-2-1 0 0,0-1 1 0 0,34-13-31 0 0,-47 12 395 0 0,-1 0 0 0 0,0-2 0 0 0,-1 0 0 0 0,0-1 0 0 0,-1-2 0 0 0,0 0 0 0 0,-1-1 0 0 0,0 0 0 0 0,-2-2 0 0 0,4-5-395 0 0,-14 16 29 0 0,-1-1 1 0 0,0 0 0 0 0,-1-1-1 0 0,1 1 1 0 0,-2-1 0 0 0,1 0-1 0 0,-1 0 1 0 0,0-1 0 0 0,-1 1-1 0 0,0-1 1 0 0,0 0 0 0 0,-1 0 0 0 0,0 0-1 0 0,0 0 1 0 0,-1 0 0 0 0,0 0-1 0 0,-1 0 1 0 0,0-1 0 0 0,-1 1-1 0 0,1 0 1 0 0,-2 0 0 0 0,1 0-1 0 0,-2 0 1 0 0,1 0 0 0 0,-1 0 0 0 0,0 1-1 0 0,-3-6-29 0 0,-7-9-42 0 0,-1 1 0 0 0,-1 1 0 0 0,-1 0 0 0 0,0 1 0 0 0,-2 0-1 0 0,0 2 1 0 0,-1 0 0 0 0,-1 1 0 0 0,-1 1 0 0 0,0 1 0 0 0,-1 1-1 0 0,-1 0 1 0 0,0 2 0 0 0,0 1 0 0 0,-1 1 0 0 0,-25-7 42 0 0,-11-1-78 0 0,0 3 0 0 0,-1 2 1 0 0,-1 3-1 0 0,0 3 0 0 0,0 2 0 0 0,-36 4 78 0 0,44 1 28 0 0,0 2 0 0 0,1 3 0 0 0,-1 3-1 0 0,1 1 1 0 0,0 3 0 0 0,1 2 0 0 0,1 3-1 0 0,0 1 1 0 0,1 3 0 0 0,1 2-1 0 0,2 2 1 0 0,-44 30-28 0 0,82-48-28 0 0,1 0-1 0 0,-1 1 0 0 0,2-1 1 0 0,-1 1-1 0 0,1 1 0 0 0,0 0 1 0 0,0 0-1 0 0,1 0 0 0 0,1 0 1 0 0,-1 1-1 0 0,2 0 1 0 0,-1 0-1 0 0,1 1 0 0 0,1-1 1 0 0,0 1-1 0 0,0 0 0 0 0,1 0 1 0 0,1 0-1 0 0,0 0 0 0 0,0 0 1 0 0,1 0-1 0 0,1 10 29 0 0,0-10 19 0 0,1-1 0 0 0,0 1 0 0 0,1 0 0 0 0,0-1 0 0 0,0 1 0 0 0,1-1 0 0 0,1 0 0 0 0,0 0 0 0 0,0-1 0 0 0,1 1 0 0 0,0-1 0 0 0,1 0 0 0 0,-1-1 0 0 0,2 1 0 0 0,1 0-19 0 0,29 20 103 0 0,2-2-1 0 0,1-2 0 0 0,1-2 1 0 0,1-1-1 0 0,1-2 0 0 0,1-3 0 0 0,0-1 1 0 0,2-2-1 0 0,-1-2 0 0 0,1-3 0 0 0,1-1 1 0 0,0-3-1 0 0,0-1 0 0 0,0-3 1 0 0,12-2-103 0 0,283-9-1191 0 0,-320 8-665 0 0</inkml:trace>
  <inkml:trace contextRef="#ctx0" brushRef="#br0" timeOffset="18112.58">1090 1712 1132 0 0,'0'0'1194'0'0,"0"0"-219"0"0,0 0 921 0 0,0 0-584 0 0,0 0-448 0 0,0 0-126 0 0,0 0-204 0 0,0 0-302 0 0,-7 0 223 0 0,-650-13 2833 0 0,616 12-3507 0 0,30 1-1095 0 0,31 0-935 0 0,5 0 235 0 0,-3 0-882 0 0</inkml:trace>
  <inkml:trace contextRef="#ctx0" brushRef="#br0" timeOffset="18391.99">1047 1752 756 0 0,'0'0'4204'0'0,"0"0"-1561"0"0,0 0-1837 0 0,-8 0-652 0 0,-247-4 3258 0 0,-310 10-1576 0 0,537-3-2084 0 0,9-1 1640 0 0,42-12-4172 0 0,-12 6-1478 0 0,5-5-2399 0 0</inkml:trace>
  <inkml:trace contextRef="#ctx0" brushRef="#br0" timeOffset="19866.98">997 1790 808 0 0,'0'0'163'0'0,"6"-4"319"0"0,25-17-58 0 0,-2-1-1 0 0,0-1 0 0 0,-1-2 1 0 0,-2 0-1 0 0,0-2 1 0 0,8-14-424 0 0,-25 31 154 0 0,-2 0 0 0 0,0-1 0 0 0,0 0 0 0 0,-1 0 1 0 0,0-1-1 0 0,0 1 0 0 0,-2-1 0 0 0,1 0 1 0 0,-2-1-1 0 0,0 1 0 0 0,0-1 0 0 0,-1 1 0 0 0,0-1 1 0 0,-1 0-1 0 0,-1 0 0 0 0,0 0 0 0 0,-1 1 1 0 0,0-1-1 0 0,-1 0 0 0 0,-3-10-154 0 0,-3-2 24 0 0,-2 1-1 0 0,-1 0 1 0 0,-1 0 0 0 0,-1 1-1 0 0,-1 0 1 0 0,-1 1 0 0 0,-1 1-1 0 0,-1 1 1 0 0,-1 0 0 0 0,0 1-1 0 0,-1 1 1 0 0,-2 1 0 0 0,1 0-1 0 0,-2 2 1 0 0,0 0 0 0 0,-1 2-1 0 0,0 0 1 0 0,-1 2 0 0 0,-1 0-1 0 0,1 2 1 0 0,-2 1 0 0 0,1 1-1 0 0,-1 0 1 0 0,0 3 0 0 0,0 0-1 0 0,-1 1 1 0 0,1 2 0 0 0,-18 1-24 0 0,4-1 13 0 0,0 2 1 0 0,0 2-1 0 0,1 2 1 0 0,0 1-1 0 0,0 2 1 0 0,0 2 0 0 0,1 1-1 0 0,-21 11-13 0 0,39-14 26 0 0,0 0 1 0 0,1 2-1 0 0,1 0 1 0 0,-1 1-1 0 0,2 1 0 0 0,0 0 1 0 0,0 2-1 0 0,1 0 1 0 0,0 0-1 0 0,2 2 0 0 0,0 0 1 0 0,0 0-1 0 0,2 1 1 0 0,0 1-1 0 0,1 0 0 0 0,-6 14-26 0 0,13-20 37 0 0,0 1 0 0 0,0-1-1 0 0,1 1 1 0 0,1 0 0 0 0,0 0-1 0 0,1 0 1 0 0,1 0 0 0 0,0 0-1 0 0,0 0 1 0 0,1 0 0 0 0,1 0-1 0 0,0 0 1 0 0,1 0 0 0 0,0 0-1 0 0,1-1 1 0 0,1 0 0 0 0,0 0-1 0 0,1 2-36 0 0,132 197 971 0 0,-117-193-733 0 0,0-1 1 0 0,2-1-1 0 0,0-1 1 0 0,1-1-1 0 0,0-1 1 0 0,1-2-1 0 0,1 0 1 0 0,-1-1-1 0 0,2-2 1 0 0,-1-1-1 0 0,1-1 1 0 0,0-1-1 0 0,1-1 1 0 0,-1-1-1 0 0,1-2 1 0 0,-1-1-1 0 0,1-1 1 0 0,-1-1-1 0 0,6-3-238 0 0,-26 5 32 0 0,5 2 14 0 0,1 0-2297 0 0,0-5-3524 0 0,10-8-710 0 0</inkml:trace>
  <inkml:trace contextRef="#ctx0" brushRef="#br0" timeOffset="93232.78">330 605 716 0 0,'0'0'1488'0'0,"0"0"3317"0"0,0 0-3961 0 0,0 0-196 0 0,0 0-244 0 0,0 0-84 0 0,0 0-176 0 0,0 0-144 0 0,0 0-96 0 0,0 0-160 0 0,-3-4-136 0 0,3 4-100 0 0,0 0-184 0 0,3 0 80 0 0,2 0-108 0 0,0 0-1105 0 0,3 0-1007 0 0,-26 4 1284 0 0</inkml:trace>
  <inkml:trace contextRef="#ctx0" brushRef="#br0" timeOffset="93495.76">1018 615 484 0 0,'0'0'0'0'0,"0"0"-144"0"0</inkml:trace>
  <inkml:trace contextRef="#ctx0" brushRef="#br0" timeOffset="93496.76">1018 615 172 0 0,'9'9'108'0'0,"-11"-9"-96"0"0,0 0-12 0 0</inkml:trace>
  <inkml:trace contextRef="#ctx0" brushRef="#br0" timeOffset="94658.01">309 615 1408 0 0,'0'0'420'0'0,"0"0"-356"0"0,0 0 116 0 0,0 0 1660 0 0,0 0-1840 0 0,0 0-444 0 0,0 0-1056 0 0</inkml:trace>
  <inkml:trace contextRef="#ctx0" brushRef="#br0" timeOffset="94844.53">826 624 1812 0 0,'0'0'4761'0'0,"0"0"-4761"0"0,0 0-116 0 0,0 0-937 0 0,0 0-863 0 0,0 0-92 0 0</inkml:trace>
  <inkml:trace contextRef="#ctx0" brushRef="#br0" timeOffset="95016.1">1187 641 444 0 0,'0'0'1592'0'0,"0"0"-1164"0"0,0 0-428 0 0,37 0-392 0 0,-27 0-452 0 0,-1 1-20 0 0</inkml:trace>
  <inkml:trace contextRef="#ctx0" brushRef="#br0" timeOffset="95698.04">1269 640 1148 0 0,'0'0'392'0'0,"0"0"-512"0"0,0 0 120 0 0,0 0-872 0 0</inkml:trace>
  <inkml:trace contextRef="#ctx0" brushRef="#br0" timeOffset="98901.98">2268 653 1684 0 0,'0'0'780'0'0,"0"0"-556"0"0,0 0-224 0 0,0 0-340 0 0,0 0-180 0 0,0 0-44 0 0,0 0-8 0 0,0 0-120 0 0</inkml:trace>
  <inkml:trace contextRef="#ctx0" brushRef="#br0" timeOffset="101322.7">648 1716 1488 0 0,'0'0'0'0'0,"0"0"-224"0"0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03.640"/>
    </inkml:context>
    <inkml:brush xml:id="br0">
      <inkml:brushProperty name="width" value="0.05" units="cm"/>
      <inkml:brushProperty name="height" value="0.05" units="cm"/>
      <inkml:brushProperty name="color" value="#0000FF"/>
    </inkml:brush>
  </inkml:definitions>
  <inkml:trace contextRef="#ctx0" brushRef="#br0">66 0 5368 0 0,'0'0'6946'0'0,"0"0"-5194"0"0,0 0-1444 0 0,0 0 330 0 0,-2 10 169 0 0,-22 59 457 0 0,18-59-1209 0 0,0 0-1 0 0,1 1 0 0 0,1 0 1 0 0,0 0-1 0 0,0 0 1 0 0,1 0-1 0 0,1 1 1 0 0,0-1-1 0 0,0 1 0 0 0,1-1 1 0 0,1 1-1 0 0,0 0 1 0 0,0-1-1 0 0,1 1 1 0 0,1 0-1 0 0,0-1 0 0 0,0 1 1 0 0,1-1-1 0 0,1 0 1 0 0,0 0-1 0 0,0 0 1 0 0,1-1-1 0 0,4 7-54 0 0,-4-11-606 0 0,14 18-1432 0 0,-4-14-4435 0 0,-8-10 335 0 0</inkml:trace>
  <inkml:trace contextRef="#ctx0" brushRef="#br0" timeOffset="310.94">189 94 3132 0 0,'0'0'6983'0'0,"0"0"-5135"0"0,0 0-1450 0 0,0 0 64 0 0,0 0-103 0 0,-7 3-194 0 0,4-3-159 0 0,1 0 0 0 0,0 1-1 0 0,-1-1 1 0 0,1 1 0 0 0,0-1 0 0 0,-1 1-1 0 0,1 0 1 0 0,0 0 0 0 0,0 0-1 0 0,0 0 1 0 0,0 0 0 0 0,0 1 0 0 0,0-1-1 0 0,0 1 1 0 0,0-1 0 0 0,1 1 0 0 0,-1 0-1 0 0,0-1 1 0 0,1 1 0 0 0,-1 0-1 0 0,1 0 1 0 0,0 0 0 0 0,0 0 0 0 0,0 1-1 0 0,0-1 1 0 0,0 0 0 0 0,0 0 0 0 0,1 1-1 0 0,-1-1 1 0 0,1 0 0 0 0,-1 1-1 0 0,1-1 1 0 0,0 0 0 0 0,0 1 0 0 0,0-1-1 0 0,0 0 1 0 0,0 1 0 0 0,1-1 0 0 0,-1 1-1 0 0,1-1 1 0 0,-1 0 0 0 0,1 0 0 0 0,0 1-1 0 0,1 1-5 0 0,53 38 314 0 0,-47-38-131 0 0,-1 0 1 0 0,0 1 0 0 0,0 0-1 0 0,0 0 1 0 0,-1 0-1 0 0,1 1 1 0 0,-1 0-1 0 0,-1 0 1 0 0,1 1 0 0 0,-1-1-1 0 0,0 1 1 0 0,-1 0-1 0 0,0 1 1 0 0,3 5-184 0 0,-7-11 19 0 0,0 1 1 0 0,0-1-1 0 0,0 0 1 0 0,0 0-1 0 0,-1 1 0 0 0,1-1 1 0 0,-1 0-1 0 0,1 0 1 0 0,-1 0-1 0 0,0 1 1 0 0,0-1-1 0 0,0 0 1 0 0,0 0-1 0 0,0 0 0 0 0,-1-1 1 0 0,1 1-1 0 0,0 0 1 0 0,-1 0-1 0 0,0-1 1 0 0,1 1-1 0 0,-1-1 0 0 0,0 1 1 0 0,0-1-1 0 0,1 0 1 0 0,-1 0-1 0 0,0 1 1 0 0,0-1-1 0 0,-1-1 1 0 0,1 1-1 0 0,0 0 0 0 0,0 0 1 0 0,0-1-1 0 0,-1 1 1 0 0,1-1-1 0 0,0 0 1 0 0,0 0-1 0 0,-1 0 0 0 0,1 0 1 0 0,0 0-1 0 0,0 0 1 0 0,-1-1-1 0 0,1 1 1 0 0,0-1-1 0 0,0 1 1 0 0,0-1-1 0 0,-2 0-19 0 0,-34-20-6121 0 0,33 13 386 0 0</inkml:trace>
  <inkml:trace contextRef="#ctx0" brushRef="#br0" timeOffset="562.48">365 83 3980 0 0,'0'0'8917'0'0,"0"0"-8165"0"0,0 0-692 0 0,0 0 376 0 0,0 0 460 0 0,0 0-4 0 0,-45-7-460 0 0,29 4-335 0 0,-5-2-97 0 0,2 2-64 0 0,-2 0-529 0 0,3 0-351 0 0,4 2-680 0 0,5 1-2296 0 0,8-3-3141 0 0</inkml:trace>
  <inkml:trace contextRef="#ctx0" brushRef="#br0" timeOffset="871.52">456 241 3512 0 0,'0'0'6772'0'0,"0"0"-5192"0"0,0 0-1207 0 0,0 0 176 0 0,0 0-94 0 0,0 0-187 0 0,0 0-175 0 0,0 0-79 0 0,0 0-25 0 0,-3-3-25 0 0,4 3 11 0 0,-1 0 0 0 0,0 0-1 0 0,1-1 1 0 0,-1 1 0 0 0,0 0 0 0 0,1 0 0 0 0,-1 0 0 0 0,0 0 0 0 0,1-1 0 0 0,-1 1 0 0 0,0 0 0 0 0,0 0 0 0 0,1-1 0 0 0,-1 1 0 0 0,0 0 0 0 0,0 0 0 0 0,1-1 0 0 0,-1 1 0 0 0,0 0 0 0 0,0-1 0 0 0,0 1 0 0 0,0 0 0 0 0,0-1 0 0 0,1 1 0 0 0,-1 0 0 0 0,0-1 0 0 0,0 1 0 0 0,0 0 0 0 0,0-1-1 0 0,0 1 1 0 0,0-1 0 0 0,0 1 0 0 0,0 0 0 0 0,0-1 0 0 0,0 1 0 0 0,0 0 0 0 0,-1-1 0 0 0,1 1 0 0 0,0 0 0 0 0,0-1 0 0 0,0 1 0 0 0,0 0 0 0 0,0-1 0 0 0,-1 1 0 0 0,1 0 0 0 0,0 0 0 0 0,0-1 0 0 0,-1 1 25 0 0,42 18-579 0 0,-37-16 687 0 0,0-1 0 0 0,-1 2-1 0 0,1-1 1 0 0,-1 0-1 0 0,0 1 1 0 0,0-1-1 0 0,0 1 1 0 0,0 0-1 0 0,0 0 1 0 0,0 1 0 0 0,-1-1-1 0 0,1 0 1 0 0,-1 1-1 0 0,0-1 1 0 0,0 1-1 0 0,0 0 1 0 0,-1 0 0 0 0,1 0-1 0 0,-1 0 1 0 0,0 0-1 0 0,0 0 1 0 0,-1 0-1 0 0,1 0 1 0 0,-1 0 0 0 0,0 0-1 0 0,0 0 1 0 0,0 0-1 0 0,0 1 1 0 0,-1-1-1 0 0,0 0 1 0 0,0 0-1 0 0,0 0 1 0 0,0 0 0 0 0,0 0-1 0 0,-1-1 1 0 0,0 1-1 0 0,0 0 1 0 0,0-1-1 0 0,-1 2-107 0 0,-86 53 912 0 0,131-52 87 0 0,112 2-1055 0 0,-148-21-5844 0 0,-7 12 4765 0 0,0-7-4892 0 0</inkml:trace>
  <inkml:trace contextRef="#ctx0" brushRef="#br0" timeOffset="1137.95">842 134 3192 0 0,'0'0'10701'0'0,"0"0"-10169"0"0,31 53-340 0 0,-23-28 160 0 0,1 4 480 0 0,-2 1 209 0 0,-5-1-233 0 0,-2 0-336 0 0,0-2-176 0 0,-9-1-160 0 0,-2-1-36 0 0,-4-3-28 0 0,-4-1-72 0 0,-8-3-160 0 0,-6 0-444 0 0,-1-7-616 0 0,7-4-1693 0 0,-8-11-5067 0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18.605"/>
    </inkml:context>
    <inkml:brush xml:id="br0">
      <inkml:brushProperty name="width" value="0.05" units="cm"/>
      <inkml:brushProperty name="height" value="0.05" units="cm"/>
      <inkml:brushProperty name="color" value="#0000FF"/>
    </inkml:brush>
  </inkml:definitions>
  <inkml:trace contextRef="#ctx0" brushRef="#br0">258 56 1396 0 0,'0'0'7567'0'0,"0"0"-4909"0"0,0 0-1655 0 0,0 0-272 0 0,0 0-137 0 0,0 0-97 0 0,0 0-102 0 0,-8 0-33 0 0,-159-13 192 0 0,100-8-3797 0 0,56 14-317 0 0,6-8-3062 0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18.774"/>
    </inkml:context>
    <inkml:brush xml:id="br0">
      <inkml:brushProperty name="width" value="0.05" units="cm"/>
      <inkml:brushProperty name="height" value="0.05" units="cm"/>
      <inkml:brushProperty name="color" value="#0000FF"/>
    </inkml:brush>
  </inkml:definitions>
  <inkml:trace contextRef="#ctx0" brushRef="#br0">250 41 4028 0 0,'0'0'5601'0'0,"0"0"-3977"0"0,0 0-904 0 0,0 0-540 0 0,0 0 116 0 0,0 0 276 0 0,-37 3 68 0 0,9-5-220 0 0,-5-3-316 0 0,0-2-104 0 0,-4 3-1108 0 0,4-3-776 0 0,9 2-2680 0 0,0-8-2065 0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19.527"/>
    </inkml:context>
    <inkml:brush xml:id="br0">
      <inkml:brushProperty name="width" value="0.05" units="cm"/>
      <inkml:brushProperty name="height" value="0.05" units="cm"/>
      <inkml:brushProperty name="color" value="#0000FF"/>
    </inkml:brush>
  </inkml:definitions>
  <inkml:trace contextRef="#ctx0" brushRef="#br0">146 1 980 0 0,'0'0'6847'0'0,"0"0"-4318"0"0,0 0-1268 0 0,0 0-35 0 0,0 0-164 0 0,0 0-345 0 0,0 0-518 0 0,-13 13 15 0 0,-32 19 620 0 0,-43 49-286 0 0,90-76-549 0 0,0-1 0 0 0,1 0 0 0 0,-1 1 0 0 0,1-1 0 0 0,0 0 0 0 0,0 0 0 0 0,0-1 0 0 0,1 1 0 0 0,-1-1 0 0 0,1 1 1 0 0,0-1-1 0 0,0 0 0 0 0,0 0 0 0 0,0-1 0 0 0,1 0 0 0 0,-1 1 0 0 0,1-1 0 0 0,-1 0 0 0 0,1-1 0 0 0,0 1 0 0 0,-1-1 0 0 0,1 0 0 0 0,0-1 0 0 0,0 1 0 0 0,0-1 0 0 0,0 0 0 0 0,3 0 2 0 0,-5 3-52 0 0,1-1 1 0 0,0 0 0 0 0,0-1-1 0 0,0 1 1 0 0,0 0 0 0 0,0-1-1 0 0,0 0 1 0 0,0 0 0 0 0,1 0-1 0 0,-1-1 1 0 0,0 1 0 0 0,0-1-1 0 0,1 0 1 0 0,-1 0 0 0 0,0-1 0 0 0,0 1-1 0 0,1-1 1 0 0,-1 0 0 0 0,0 0-1 0 0,0-1 1 0 0,0 1 0 0 0,0-1-1 0 0,0 1 1 0 0,0-1 0 0 0,0-1-1 0 0,-1 1 1 0 0,1 0 0 0 0,-1-1 0 0 0,0 0-1 0 0,0 0 1 0 0,1 0 0 0 0,-2 0-1 0 0,1 0 1 0 0,0-1 0 0 0,-1 1-1 0 0,1-1 1 0 0,-1 1 0 0 0,0-1-1 0 0,-1 0 1 0 0,1 0 0 0 0,0 0 0 0 0,-1 0-1 0 0,0 0 1 0 0,0-1 50 0 0,-4-27-192 0 0,4 43 1497 0 0,-4 187 1586 0 0,7-173-6349 0 0,6-12-3841 0 0,0-8 106 0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19.757"/>
    </inkml:context>
    <inkml:brush xml:id="br0">
      <inkml:brushProperty name="width" value="0.05" units="cm"/>
      <inkml:brushProperty name="height" value="0.05" units="cm"/>
      <inkml:brushProperty name="color" value="#0000FF"/>
    </inkml:brush>
  </inkml:definitions>
  <inkml:trace contextRef="#ctx0" brushRef="#br0">541 43 5777 0 0,'0'0'4951'0'0,"0"0"-3658"0"0,-7 0-855 0 0,-315-35 4320 0 0,281 33-5233 0 0,-60-3 1221 0 0,34 4-7798 0 0,65 1 1792 0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20.704"/>
    </inkml:context>
    <inkml:brush xml:id="br0">
      <inkml:brushProperty name="width" value="0.05" units="cm"/>
      <inkml:brushProperty name="height" value="0.05" units="cm"/>
      <inkml:brushProperty name="color" value="#0000FF"/>
    </inkml:brush>
  </inkml:definitions>
  <inkml:trace contextRef="#ctx0" brushRef="#br0">40 34 2888 0 0,'0'0'2619'0'0,"0"0"-373"0"0,0 0-962 0 0,0 0-348 0 0,0 0-103 0 0,0 0-321 0 0,0 0-238 0 0,0 0-167 0 0,0 0-78 0 0,-6-2 22 0 0,-28-28 684 0 0,38 29-731 0 0,-1 1 0 0 0,0-1 0 0 0,1 1 0 0 0,-1 0 0 0 0,1 0 0 0 0,-1 0 0 0 0,1 1 1 0 0,-1-1-1 0 0,1 1 0 0 0,-1 0 0 0 0,1 0 0 0 0,-1 0 0 0 0,0 0 0 0 0,0 0 0 0 0,0 1 0 0 0,1-1 0 0 0,-1 1 1 0 0,-1 0-1 0 0,1 0 0 0 0,0 0 0 0 0,1 2-4 0 0,-1-2 101 0 0,0 0 1 0 0,0 1 0 0 0,-1-1-1 0 0,1 1 1 0 0,-1-1 0 0 0,1 1-1 0 0,-1 0 1 0 0,0 0 0 0 0,0 0-1 0 0,-1 0 1 0 0,1 0 0 0 0,0 1-1 0 0,-1-1 1 0 0,0 0 0 0 0,0 1-1 0 0,0-1 1 0 0,0 1-1 0 0,-1-1 1 0 0,1 1 0 0 0,-1-1-1 0 0,0 1 1 0 0,0-1 0 0 0,0 1-1 0 0,0 0 1 0 0,-1-1 0 0 0,0 1-1 0 0,1-1 1 0 0,-1 1 0 0 0,0-1-1 0 0,-1 0 1 0 0,1 1 0 0 0,-1-1-1 0 0,1 0 1 0 0,-1 0 0 0 0,0 0-1 0 0,0 0 1 0 0,0 0-1 0 0,-1 0 1 0 0,1-1 0 0 0,-1 1-1 0 0,1-1 1 0 0,-1 0 0 0 0,0 0-1 0 0,0 0 1 0 0,0 0 0 0 0,0 0-1 0 0,0 0 1 0 0,-3 0-102 0 0,-47 42 113 0 0,100-36 215 0 0,155-8-2009 0 0,-199 0 448 0 0,-3-3-4916 0 0,0 2 4741 0 0,0-6-5837 0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20.967"/>
    </inkml:context>
    <inkml:brush xml:id="br0">
      <inkml:brushProperty name="width" value="0.05" units="cm"/>
      <inkml:brushProperty name="height" value="0.05" units="cm"/>
      <inkml:brushProperty name="color" value="#0000FF"/>
    </inkml:brush>
  </inkml:definitions>
  <inkml:trace contextRef="#ctx0" brushRef="#br0">217 38 980 0 0,'0'0'6765'0'0,"0"0"-3893"0"0,0 0-1672 0 0,0 0-536 0 0,0 0-268 0 0,0 0-64 0 0,0 0 180 0 0,-46-10-80 0 0,22 7-260 0 0,0 0-172 0 0,-3 1-4 0 0,3-1-248 0 0,-3 1-972 0 0,8-1-636 0 0,4-1-2068 0 0,5-4-2385 0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21.123"/>
    </inkml:context>
    <inkml:brush xml:id="br0">
      <inkml:brushProperty name="width" value="0.05" units="cm"/>
      <inkml:brushProperty name="height" value="0.05" units="cm"/>
      <inkml:brushProperty name="color" value="#0000FF"/>
    </inkml:brush>
  </inkml:definitions>
  <inkml:trace contextRef="#ctx0" brushRef="#br0">189 31 5837 0 0,'0'0'5892'0'0,"0"0"-5892"0"0,0 0 104 0 0,0 0-104 0 0,0 0 460 0 0,-48-9-76 0 0,21 5-216 0 0,-1-1-168 0 0,-2 1-864 0 0,-1-1-1288 0 0,7 1-3049 0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20.049"/>
    </inkml:context>
    <inkml:brush xml:id="br0">
      <inkml:brushProperty name="width" value="0.05" units="cm"/>
      <inkml:brushProperty name="height" value="0.05" units="cm"/>
      <inkml:brushProperty name="color" value="#0000FF"/>
    </inkml:brush>
  </inkml:definitions>
  <inkml:trace contextRef="#ctx0" brushRef="#br0">82 20 3420 0 0,'0'0'6820'0'0,"0"0"-4911"0"0,0 0-1507 0 0,0 0 231 0 0,0 0 270 0 0,0 0-115 0 0,0 0-293 0 0,-7 3-277 0 0,5-3-214 0 0,-1 1 0 0 0,0-1 0 0 0,1 1 0 0 0,-1 0 0 0 0,1 0 0 0 0,-1 0 0 0 0,1 0 0 0 0,-1 0-1 0 0,1 1 1 0 0,0-1 0 0 0,0 1 0 0 0,0-1 0 0 0,-1 1 0 0 0,2 0 0 0 0,-1 0 0 0 0,0 0 0 0 0,0 0 0 0 0,1 0 0 0 0,-1 0 0 0 0,1 1 0 0 0,-1-1 0 0 0,1 0-1 0 0,0 1 1 0 0,0-1 0 0 0,0 1 0 0 0,0-1 0 0 0,1 1 0 0 0,-1 0 0 0 0,1-1 0 0 0,-1 1 0 0 0,1 0 0 0 0,0-1 0 0 0,0 1 0 0 0,0 0 0 0 0,0-1 0 0 0,1 1 0 0 0,-1 0-1 0 0,2 2-3 0 0,108 142 1079 0 0,-110-146-1034 0 0,0 0 0 0 0,0 1 0 0 0,0-1 0 0 0,0 1 0 0 0,0-1 0 0 0,0 0 0 0 0,0 1 0 0 0,-1-1 0 0 0,1 0 0 0 0,-1 1 0 0 0,1-1 0 0 0,-1 0 0 0 0,1 0 0 0 0,-1 1-1 0 0,1-1 1 0 0,-1 0 0 0 0,0 0 0 0 0,0 0 0 0 0,0 0 0 0 0,0 0 0 0 0,0 0 0 0 0,0 0 0 0 0,0 0 0 0 0,0 0 0 0 0,0-1 0 0 0,0 1 0 0 0,0 0 0 0 0,-1-1 0 0 0,1 1 0 0 0,0-1 0 0 0,0 1 0 0 0,-1-1 0 0 0,1 1 0 0 0,0-1-1 0 0,-1 0 1 0 0,1 0 0 0 0,0 0 0 0 0,-1 0 0 0 0,1 0 0 0 0,-1 0 0 0 0,1 0 0 0 0,0 0 0 0 0,-1 0 0 0 0,1-1 0 0 0,-1 1-45 0 0,-68-8-2055 0 0,52-4-4579 0 0,13-1-476 0 0</inkml:trace>
  <inkml:trace contextRef="#ctx0" brushRef="#br0" timeOffset="219.73">272 53 4548 0 0,'0'0'8201'0'0,"0"0"-7305"0"0,0 0-656 0 0,0 0 380 0 0,0 0 276 0 0,0 0-24 0 0,0 0-347 0 0,-48-6-337 0 0,30 2-176 0 0,0-2-12 0 0,-1 2-192 0 0,1-3-549 0 0,3 2-531 0 0,0-1-1032 0 0,6 1-2940 0 0,3-4-2001 0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02.174"/>
    </inkml:context>
    <inkml:brush xml:id="br0">
      <inkml:brushProperty name="width" value="0.05" units="cm"/>
      <inkml:brushProperty name="height" value="0.05" units="cm"/>
      <inkml:brushProperty name="color" value="#0000FF"/>
    </inkml:brush>
  </inkml:definitions>
  <inkml:trace contextRef="#ctx0" brushRef="#br0">136 32 2796 0 0,'0'0'6686'0'0,"0"0"-4138"0"0,-1 6-1915 0 0,1 4-406 0 0,0-1-1 0 0,-1 1 1 0 0,0-1 0 0 0,-1 0-1 0 0,0 1 1 0 0,0-1-1 0 0,-1 0 1 0 0,0 0-1 0 0,-1 0 1 0 0,0-1 0 0 0,0 1-1 0 0,-1-1 1 0 0,0 0-1 0 0,-4 5-226 0 0,57-16-2275 0 0,-43 2 2347 0 0,0 0 0 0 0,1 0 1 0 0,-1 0-1 0 0,0 1 0 0 0,0-1 0 0 0,0 1 0 0 0,1 1 1 0 0,-1-1-1 0 0,0 1 0 0 0,0 0 0 0 0,0 0 0 0 0,0 0 1 0 0,0 1-1 0 0,0 0 0 0 0,0 0 0 0 0,0 0 0 0 0,0 0 1 0 0,-1 1-1 0 0,0 0 0 0 0,1 0 0 0 0,-1 0 1 0 0,0 0-1 0 0,0 1 0 0 0,-1 0 0 0 0,1-1 0 0 0,-1 1 1 0 0,0 1-1 0 0,0-1 0 0 0,0 0 0 0 0,0 1 0 0 0,-1-1 1 0 0,0 1-1 0 0,2 4-72 0 0,-7-5 45 0 0,1 0 1 0 0,-1-1-1 0 0,0 0 1 0 0,0 1-1 0 0,-1-1 1 0 0,1 0 0 0 0,-1-1-1 0 0,1 1 1 0 0,-1-1-1 0 0,0 1 1 0 0,0-1-1 0 0,0 0 1 0 0,0 0-1 0 0,0-1 1 0 0,-1 1-1 0 0,1-1 1 0 0,0 0-1 0 0,-1 0 1 0 0,1-1 0 0 0,-1 1-1 0 0,1-1 1 0 0,-1 0-1 0 0,1 0 1 0 0,-1 0-1 0 0,1-1 1 0 0,-1 0-1 0 0,1 0 1 0 0,-1 0-1 0 0,1 0 1 0 0,-2-1-46 0 0,-15-15-5939 0 0,16 10 130 0 0</inkml:trace>
  <inkml:trace contextRef="#ctx0" brushRef="#br0" timeOffset="267.39">372 90 7233 0 0,'0'0'4796'0'0,"0"0"-3912"0"0,0 0-656 0 0,0 0 180 0 0,0 0 292 0 0,0 0 20 0 0,-50-16-316 0 0,31 9-328 0 0,-4 2-72 0 0,1-1-8 0 0,1 1-444 0 0,0 0-340 0 0,5 1-280 0 0,-1 1-944 0 0,10 1-2640 0 0,4-5-1829 0 0</inkml:trace>
  <inkml:trace contextRef="#ctx0" brushRef="#br0" timeOffset="515.64">464 140 2584 0 0,'0'0'1593'0'0,"0"0"451"0"0,0 0-644 0 0,0 0-314 0 0,0 0 77 0 0,0 0-80 0 0,0 0-210 0 0,2 8-244 0 0,14 150 3088 0 0,-14-86-9795 0 0,-2-72 596 0 0</inkml:trace>
  <inkml:trace contextRef="#ctx0" brushRef="#br0" timeOffset="874.49">646 86 4636 0 0,'0'0'3853'0'0,"0"0"-2283"0"0,7 9-1066 0 0,89 164 4172 0 0,-94-167-4633 0 0,0-1 0 0 0,-1 0 0 0 0,1 1 0 0 0,-1-1 0 0 0,-1 1 0 0 0,1 0 0 0 0,-1-1 0 0 0,0 1 0 0 0,0 0 0 0 0,0-1 0 0 0,-1 1 0 0 0,0 0 0 0 0,0-1 0 0 0,0 1 0 0 0,-1-1 0 0 0,0 0 0 0 0,0 1 0 0 0,0-1 0 0 0,-1 0 0 0 0,1 0 0 0 0,-1 0 0 0 0,-1-1 0 0 0,1 1 0 0 0,0-1 1 0 0,-1 0-1 0 0,0 0 0 0 0,0 0 0 0 0,-1 0 0 0 0,1 0 0 0 0,-1-1 0 0 0,1 0 0 0 0,-1 0 0 0 0,0 0 0 0 0,0-1 0 0 0,-4 2-43 0 0,-48 13-2738 0 0,14-14-3276 0 0,3-6-1975 0 0</inkml:trace>
  <inkml:trace contextRef="#ctx0" brushRef="#br0" timeOffset="1139.96">53 1 4112 0 0,'0'0'5276'0'0,"0"0"-3964"0"0,0 0-561 0 0,-3 7 254 0 0,-46 162 3673 0 0,48-160-4723 0 0,1-1 1 0 0,0 1-1 0 0,1-1 1 0 0,0 1-1 0 0,1-1 0 0 0,-1 1 1 0 0,2-1-1 0 0,-1 0 1 0 0,1 0-1 0 0,0 0 0 0 0,1 0 1 0 0,0-1-1 0 0,0 1 1 0 0,1-1-1 0 0,-1 0 1 0 0,2 0-1 0 0,-1-1 0 0 0,1 1 1 0 0,0-1-1 0 0,4 3 45 0 0,40 27-4771 0 0,-27-24-639 0 0</inkml:trace>
  <inkml:trace contextRef="#ctx0" brushRef="#br0" timeOffset="15591.09">94 9 1800 0 0,'0'0'786'0'0,"0"0"-585"0"0,0 0-51 0 0,0 0-59 0 0,0 0 217 0 0,12 14 486 0 0,492 526 6048 0 0,-467-502-6355 0 0,-12-15-459 0 0,-2 1-1 0 0,-1 1 1 0 0,-1 0-1 0 0,-1 2 1 0 0,-1 0-1 0 0,9 20-27 0 0,-20-22-1512 0 0,-10-10-3012 0 0,-3-14-568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8:13.200"/>
    </inkml:context>
    <inkml:brush xml:id="br0">
      <inkml:brushProperty name="width" value="0.05" units="cm"/>
      <inkml:brushProperty name="height" value="0.05" units="cm"/>
      <inkml:brushProperty name="color" value="#E71224"/>
    </inkml:brush>
  </inkml:definitions>
  <inkml:trace contextRef="#ctx0" brushRef="#br0">735 486 5917 0 0,'0'0'5177'0'0,"0"0"-3541"0"0,0 0-1081 0 0,0 0-371 0 0,0 0 229 0 0,2 9 112 0 0,13 321 2503 0 0,-8-313-4920 0 0,7-29-6712 0 0,-9-6 2297 0 0</inkml:trace>
  <inkml:trace contextRef="#ctx0" brushRef="#br0" timeOffset="233.9">735 446 4576 0 0,'0'0'4361'0'0,"0"0"-2912"0"0,4-6-863 0 0,-2 3-474 0 0,1-1 0 0 0,0 1 0 0 0,-1 0 0 0 0,1 0 0 0 0,0 0 0 0 0,0 0 0 0 0,1 0 0 0 0,-1 1 0 0 0,1 0 0 0 0,-1-1 0 0 0,1 1 0 0 0,0 0 0 0 0,-1 1 0 0 0,1-1 0 0 0,0 1 0 0 0,0 0 0 0 0,0 0 0 0 0,1 0 0 0 0,-1 0 0 0 0,0 1 0 0 0,0-1 0 0 0,0 1 0 0 0,1 0 0 0 0,-1 0 0 0 0,0 1 0 0 0,0-1 0 0 0,1 1-112 0 0,6 2 115 0 0,-1 1 1 0 0,1 0 0 0 0,0 0-1 0 0,-1 1 1 0 0,0 0-1 0 0,0 1 1 0 0,-1 0-1 0 0,1 1 1 0 0,-1 0-1 0 0,-1 0 1 0 0,1 1-1 0 0,-1 0 1 0 0,-1 0-1 0 0,1 1 1 0 0,-1 0-1 0 0,-1 1 1 0 0,0-1-1 0 0,2 6-115 0 0,-7-11 50 0 0,0 1-1 0 0,0-1 0 0 0,0 0 0 0 0,-1 1 0 0 0,0-1 0 0 0,0 1 0 0 0,0-1 0 0 0,0 1 1 0 0,-1-1-1 0 0,0 1 0 0 0,0-1 0 0 0,0 0 0 0 0,0 0 0 0 0,-1 1 0 0 0,0-1 0 0 0,0 0 1 0 0,0 0-1 0 0,0 0 0 0 0,0-1 0 0 0,-1 1 0 0 0,0-1 0 0 0,0 1 0 0 0,0-1 0 0 0,0 0 0 0 0,0 0 1 0 0,-1 0-1 0 0,1 0 0 0 0,-1-1 0 0 0,0 1 0 0 0,1-1 0 0 0,-1 0 0 0 0,-3 1-49 0 0,-69 27-1510 0 0,4-23-5645 0 0,47-11-179 0 0</inkml:trace>
  <inkml:trace contextRef="#ctx0" brushRef="#br0" timeOffset="670.19">1270 621 12493 0 0,'0'0'2368'0'0,"0"0"-2156"0"0,0 0 56 0 0,0 0 84 0 0,0 0 389 0 0,0 0-465 0 0,0 0-276 0 0,0 0 0 0 0,0 0 4 0 0,0 0-4 0 0,-22 35-945 0 0,14-25-491 0 0,0-2-1092 0 0,2-2-3288 0 0</inkml:trace>
  <inkml:trace contextRef="#ctx0" brushRef="#br0" timeOffset="826.21">1299 793 5593 0 0,'0'0'7972'0'0,"0"0"-6904"0"0,0 0-664 0 0,0 0 324 0 0,0 0 281 0 0,0 0-569 0 0,0 0-440 0 0,0 0-424 0 0,0 0-557 0 0,0 0-811 0 0,-20 18-2716 0 0,11-18-3161 0 0</inkml:trace>
  <inkml:trace contextRef="#ctx0" brushRef="#br0" timeOffset="8970.69">1749 497 8005 0 0,'0'0'1789'0'0,"0"0"-685"0"0,0 0-22 0 0,0 0 118 0 0,0 0-203 0 0,0 0-795 0 0,1 6-60 0 0,23 320 2787 0 0,-15-339-12870 0 0,-2-8 2432 0 0</inkml:trace>
  <inkml:trace contextRef="#ctx0" brushRef="#br0" timeOffset="9187.44">2038 416 10273 0 0,'0'0'2041'0'0,"0"0"-966"0"0,0 0-385 0 0,0 0-177 0 0,0 0-8 0 0,-9-2 11 0 0,-21-3-424 0 0,0 1 1 0 0,-1 2-1 0 0,1 1 0 0 0,-1 2 1 0 0,0 1-1 0 0,1 1 0 0 0,0 2 1 0 0,0 0-1 0 0,-28 11-92 0 0,72-10-6844 0 0,-2-4 2084 0 0</inkml:trace>
  <inkml:trace contextRef="#ctx0" brushRef="#br0" timeOffset="9372.22">2020 619 6217 0 0,'0'0'7368'0'0,"0"0"-6684"0"0,0 0-608 0 0,0 0 304 0 0,-41-4 728 0 0,22 2-203 0 0,-5 0-481 0 0,-1 2-260 0 0,0 0-164 0 0,2 0-12 0 0,-1 1-40 0 0,5 2 4 0 0,3 0 36 0 0,2 0-376 0 0,6 0-1297 0 0,1-2-1431 0 0,10-1-5449 0 0</inkml:trace>
  <inkml:trace contextRef="#ctx0" brushRef="#br0" timeOffset="11918.38">2178 750 784 0 0,'0'0'4117'0'0,"0"0"-1487"0"0,0 0-1786 0 0,0 0-490 0 0,0 0-20 0 0,0 0-42 0 0,0 0-388 0 0,0 0-208 0 0,3 2 455 0 0,25 6 453 0 0,-1-1 1 0 0,1-2-1 0 0,0 0 0 0 0,0-2 1 0 0,0-1-1 0 0,1-2 0 0 0,-1 0 0 0 0,12-3-604 0 0,10 2 545 0 0,207-12 2913 0 0,-257 13-3357 0 0,0 0-17 0 0,0 0 7 0 0,-38-16-345 0 0,-40-33 684 0 0,114 59-1931 0 0,109 22 1840 0 0,-179 3-256 0 0,-70 34 726 0 0,93-64-2175 0 0,0 0-7045 0 0,5-5 79 0 0</inkml:trace>
  <inkml:trace contextRef="#ctx0" brushRef="#br0" timeOffset="13296.05">3231 492 680 0 0,'0'0'6485'0'0,"0"0"-3904"0"0,0 0-1162 0 0,0 0 128 0 0,0 0-79 0 0,0 0-395 0 0,0 0-602 0 0,-6-2-408 0 0,-203 7 796 0 0,235 33-1624 0 0,-17-12 887 0 0,-1 1-1 0 0,-1-1 0 0 0,-2 1 0 0 0,0 1 0 0 0,-2-1 0 0 0,-1 0 0 0 0,-1 1 0 0 0,-1 0 0 0 0,-2-1 0 0 0,-1 3-121 0 0,1 51 450 0 0,2-79-415 0 0,-1 1-1 0 0,1-1 0 0 0,-1 0 1 0 0,1 0-1 0 0,0 0 1 0 0,0 0-1 0 0,0 1 0 0 0,0-1 1 0 0,0 0-1 0 0,1 0 1 0 0,-1 0-1 0 0,0 0 0 0 0,1 0 1 0 0,0 0-1 0 0,0 0 1 0 0,-1 0-1 0 0,1 0 0 0 0,0 0 1 0 0,1 0-1 0 0,-1 0 1 0 0,0 0-1 0 0,0-1 0 0 0,1 1 1 0 0,-1 0-1 0 0,1-1 1 0 0,0 1-1 0 0,-1-1 0 0 0,1 0 1 0 0,0 0-1 0 0,0 1 0 0 0,-1-1 1 0 0,1 0-1 0 0,0-1 1 0 0,0 1-1 0 0,1 0 0 0 0,-1 0 1 0 0,0-1-1 0 0,0 1 1 0 0,0-1-1 0 0,0 0 0 0 0,0 0 1 0 0,0 0-1 0 0,1 0 1 0 0,-1 0-1 0 0,0 0 0 0 0,0 0 1 0 0,0-1-1 0 0,0 1 1 0 0,0-1-1 0 0,1 0 0 0 0,-1 1 1 0 0,0-1-1 0 0,1-1-34 0 0,7 1-424 0 0,39-10 1527 0 0,-22-4-8155 0 0,-19 6 197 0 0</inkml:trace>
  <inkml:trace contextRef="#ctx0" brushRef="#br0" timeOffset="13593.8">3465 778 4516 0 0,'0'0'6162'0'0,"0"0"-4440"0"0,0 0-1221 0 0,0 0 210 0 0,0 0 81 0 0,3-7-212 0 0,-2 5-558 0 0,0 1-16 0 0,0-1-1 0 0,0 1 0 0 0,0-1 1 0 0,0 0-1 0 0,-1 1 0 0 0,1-1 1 0 0,0 0-1 0 0,-1 0 0 0 0,1 0 1 0 0,-1 0-1 0 0,0 1 0 0 0,0-1 0 0 0,1 0 1 0 0,-1 0-1 0 0,0 0 0 0 0,-1 0 1 0 0,1 0-1 0 0,0 0 0 0 0,-1 0 1 0 0,1 1-1 0 0,-1-1 0 0 0,1 0 1 0 0,-1 0-1 0 0,0 0 0 0 0,0 1 0 0 0,1-1 1 0 0,-1 0-1 0 0,-1 1 0 0 0,1-1 1 0 0,0 1-1 0 0,0-1 0 0 0,0 1 1 0 0,-1 0-1 0 0,1-1 0 0 0,-1 1 1 0 0,1 0-1 0 0,-1 0 0 0 0,0 0 0 0 0,1 0 1 0 0,-1 0-1 0 0,-1 0-5 0 0,1-1-24 0 0,0 0-1 0 0,0 0 1 0 0,0 0 0 0 0,-1 0 0 0 0,1 1-1 0 0,-1-1 1 0 0,1 1 0 0 0,-1-1-1 0 0,0 1 1 0 0,0 0 0 0 0,1 0 0 0 0,-1 0-1 0 0,0 0 1 0 0,0 1 0 0 0,0-1-1 0 0,0 1 1 0 0,0 0 0 0 0,0 0-1 0 0,0 0 1 0 0,0 0 0 0 0,0 0 0 0 0,0 0-1 0 0,0 1 1 0 0,0 0 0 0 0,0-1-1 0 0,1 1 1 0 0,-1 0 0 0 0,0 1-1 0 0,0-1 1 0 0,1 0 0 0 0,-1 1 0 0 0,1-1-1 0 0,-1 1 1 0 0,1 0 0 0 0,0 0-1 0 0,-1 0 1 0 0,1 0 0 0 0,0 0 0 0 0,0 1-1 0 0,1-1 1 0 0,-1 1 0 0 0,0-1-1 0 0,1 1 1 0 0,0-1 0 0 0,-1 1-1 0 0,1 0 1 0 0,0 0 0 0 0,0 0 0 0 0,1-1-1 0 0,-1 1 1 0 0,0 0 0 0 0,1 0-1 0 0,0 0 1 0 0,0 0 0 0 0,0 0-1 0 0,0 0 1 0 0,0 0 0 0 0,1 0 0 0 0,0 1 24 0 0,-1-1 51 0 0,1-1 0 0 0,0 0 1 0 0,0 0-1 0 0,0 0 1 0 0,0 0-1 0 0,0 0 0 0 0,0 0 1 0 0,1 0-1 0 0,-1 0 0 0 0,1-1 1 0 0,-1 1-1 0 0,1 0 1 0 0,0-1-1 0 0,0 1 0 0 0,0-1 1 0 0,-1 0-1 0 0,1 0 1 0 0,1 0-1 0 0,-1 0 0 0 0,0 0 1 0 0,0 0-1 0 0,0 0 1 0 0,0 0-1 0 0,1-1 0 0 0,-1 0 1 0 0,0 1-1 0 0,0-1 1 0 0,1 0-1 0 0,-1 0 0 0 0,0 0 1 0 0,1 0-1 0 0,-1 0 0 0 0,0-1 1 0 0,0 1-1 0 0,1-1 1 0 0,-1 1-1 0 0,0-1-51 0 0,28-21-6909 0 0,-25 13 746 0 0</inkml:trace>
  <inkml:trace contextRef="#ctx0" brushRef="#br0" timeOffset="13842.4">3656 797 4728 0 0,'0'0'2659'0'0,"0"0"-1515"0"0,1 7-415 0 0,-30 95 4039 0 0,16-78-4647 0 0,-9 19 388 0 0,13-16-5629 0 0,9-25-102 0 0</inkml:trace>
  <inkml:trace contextRef="#ctx0" brushRef="#br0" timeOffset="14011.64">3920 690 11205 0 0,'0'0'2079'0'0,"0"0"-1385"0"0,0 0-469 0 0,2 5 463 0 0,-13 201 2801 0 0,21-188-4570 0 0,10-14-4664 0 0,-11-6 392 0 0</inkml:trace>
  <inkml:trace contextRef="#ctx0" brushRef="#br0" timeOffset="14352.5">4067 504 11957 0 0,'0'0'1685'0'0,"0"0"-1297"0"0,0 0-203 0 0,0 0 117 0 0,0 0 129 0 0,0 0-166 0 0,0 0-435 0 0,11-6-67 0 0,109 8 562 0 0,-89 53 112 0 0,45 276 3201 0 0,-75-326-3609 0 0,0 0 0 0 0,0 0 0 0 0,0 0 0 0 0,0 0 0 0 0,-1 0 0 0 0,0 0 0 0 0,0 0 0 0 0,0 1 0 0 0,-1-1 0 0 0,0 0 0 0 0,0 0 0 0 0,0 0 0 0 0,0 0 0 0 0,-1 0 0 0 0,0-1 0 0 0,0 1 0 0 0,0 0 0 0 0,-1-1 0 0 0,1 1 0 0 0,-1-1 0 0 0,0 0 0 0 0,0 0 0 0 0,-1 0 0 0 0,1-1 0 0 0,-1 1 0 0 0,0-1 0 0 0,0 1 0 0 0,0-1 0 0 0,0 0 0 0 0,-1-1 0 0 0,1 1 0 0 0,-1-1 0 0 0,1 0 0 0 0,-1 0 0 0 0,-2 0-29 0 0,-177 25-683 0 0,59-33-5860 0 0,69-3-2504 0 0</inkml:trace>
  <inkml:trace contextRef="#ctx0" brushRef="#br0" timeOffset="15001.7">1831 1026 496 0 0,'0'0'459'0'0,"0"0"544"0"0,0 0 19 0 0,0 0-416 0 0,0 0 204 0 0,4 6 136 0 0,13 18 37 0 0,-17-22-868 0 0,0-1 0 0 0,0 0 1 0 0,-1 1-1 0 0,1-1 1 0 0,0 1-1 0 0,-1-1 1 0 0,1 0-1 0 0,-1 1 0 0 0,1-1 1 0 0,-1 0-1 0 0,1 1 1 0 0,-1-1-1 0 0,0 0 0 0 0,0 0 1 0 0,0 0-1 0 0,0 0 1 0 0,0 0-1 0 0,0 0 1 0 0,0 0-1 0 0,0 0 0 0 0,0 0 1 0 0,0 0-1 0 0,0-1 1 0 0,-1 1-1 0 0,1 0 1 0 0,0-1-1 0 0,-1 1 0 0 0,1-1 1 0 0,0 1-1 0 0,-1-1 1 0 0,1 0-1 0 0,-1 1 1 0 0,1-1-1 0 0,0 0 0 0 0,-1 0 1 0 0,-1 0-116 0 0,0 1 206 0 0,-10 2-3 0 0,1 0-1 0 0,-1 0 1 0 0,0-1-1 0 0,0-1 1 0 0,0 0-1 0 0,0-1 1 0 0,0-1-1 0 0,0 0 0 0 0,0 0 1 0 0,0-1-1 0 0,0-1 1 0 0,0 0-1 0 0,1-1 1 0 0,-1 0-1 0 0,1-1 1 0 0,0-1-1 0 0,1 0 1 0 0,-1 0-1 0 0,1-1 1 0 0,0 0-1 0 0,1-1 1 0 0,0 0-1 0 0,0-1 0 0 0,1 0 1 0 0,-7-8-203 0 0,1 0 96 0 0,-1 0 0 0 0,2-2 0 0 0,1 1 0 0 0,0-2 0 0 0,1 1 0 0 0,1-2 0 0 0,1 0 0 0 0,1 0 0 0 0,1 0 0 0 0,1-1 0 0 0,0 0 0 0 0,2-1 0 0 0,1 0 0 0 0,0-7-96 0 0,6 0-112 0 0,2 0 1 0 0,1 0 0 0 0,1 0 0 0 0,2 1 0 0 0,0 0-1 0 0,3 0 1 0 0,0 1 0 0 0,2 1 0 0 0,0 0-1 0 0,2 0 1 0 0,1 1 0 0 0,1 1 0 0 0,2 1 0 0 0,0 1-1 0 0,1 0 1 0 0,2 2 0 0 0,0 0 0 0 0,1 1 0 0 0,1 2-1 0 0,6-3 112 0 0,-16 10 22 0 0,0 1 0 0 0,1 0-1 0 0,0 2 1 0 0,0 0 0 0 0,1 0-1 0 0,0 2 1 0 0,1 0 0 0 0,-1 0-1 0 0,1 2 1 0 0,0 0 0 0 0,1 1-1 0 0,-1 1 1 0 0,0 0 0 0 0,1 2-1 0 0,-1 0 1 0 0,1 0 0 0 0,-1 2-1 0 0,1 0 1 0 0,-1 1 0 0 0,0 1-1 0 0,0 1 1 0 0,-1 0 0 0 0,1 1-1 0 0,-1 1 1 0 0,0 0 0 0 0,-1 1-1 0 0,1 1 1 0 0,9 7-22 0 0,-8-5 26 0 0,0-1 1 0 0,-1 2-1 0 0,0 0 0 0 0,-1 1 0 0 0,0 0 1 0 0,-1 2-1 0 0,-1-1 0 0 0,0 2 1 0 0,-1 0-1 0 0,0 0 0 0 0,-2 1 0 0 0,0 0 1 0 0,-1 1-1 0 0,0 0 0 0 0,-2 1 1 0 0,0-1-1 0 0,-1 1 0 0 0,-1 1 0 0 0,0-1 1 0 0,-2 1-1 0 0,-1 0 0 0 0,0 0 1 0 0,-1 0-1 0 0,-1 0 0 0 0,-1 0 0 0 0,-1-1 1 0 0,-1 1-1 0 0,0 0 0 0 0,-2-1 1 0 0,0 1-1 0 0,-1-1-26 0 0,-3 1 48 0 0,-1 1 0 0 0,0-2 1 0 0,-2 0-1 0 0,0 0 0 0 0,-1-1 1 0 0,-1 0-1 0 0,-1-1 0 0 0,0-1 1 0 0,-1 0-1 0 0,-1-2 0 0 0,0 1 0 0 0,-1-2 1 0 0,-1 0-1 0 0,0-2 0 0 0,0 0 1 0 0,-1-1-1 0 0,-1-1 0 0 0,0 0-48 0 0,-13-4-1907 0 0,9-6-2594 0 0,5-3-3577 0 0</inkml:trace>
  <inkml:trace contextRef="#ctx0" brushRef="#br0" timeOffset="39584.04">960 994 888 0 0,'0'0'255'0'0,"0"0"535"0"0,0 0 1456 0 0,6-3-1002 0 0,4 0-843 0 0,0-2 0 0 0,0 1 1 0 0,-1-2-1 0 0,0 1 0 0 0,0-1 0 0 0,-1 0 0 0 0,1-1 0 0 0,-1 0 1 0 0,0 0-1 0 0,-1-1 0 0 0,0 0 0 0 0,0 0 0 0 0,-1-1 0 0 0,3-5-401 0 0,39-144 1411 0 0,-47 129-1388 0 0,-1 0 1 0 0,-1 0 0 0 0,-1 1 0 0 0,-2-1 0 0 0,-1 0 0 0 0,-2 1-1 0 0,0 0 1 0 0,-2 0 0 0 0,-1 1 0 0 0,-12-23-24 0 0,15 32 33 0 0,-1 1 0 0 0,-1 0 0 0 0,0 0-1 0 0,-1 1 1 0 0,-1 1 0 0 0,-1 0 0 0 0,0 0 0 0 0,-1 1 0 0 0,0 0 0 0 0,-1 1 0 0 0,0 1 0 0 0,-2 0-1 0 0,1 1 1 0 0,-1 1 0 0 0,-17-8-33 0 0,23 12-18 0 0,-1 1 0 0 0,0 1 0 0 0,0-1-1 0 0,0 2 1 0 0,-1 0 0 0 0,1 0 0 0 0,-1 1-1 0 0,0 0 1 0 0,0 1 0 0 0,1 0 0 0 0,-1 1-1 0 0,0 0 1 0 0,0 1 0 0 0,0 1 0 0 0,0 0-1 0 0,1 0 1 0 0,-1 1 0 0 0,1 0 0 0 0,0 1 0 0 0,0 1-1 0 0,0 0 1 0 0,0 0 0 0 0,-5 4 18 0 0,-4 9-48 0 0,1 0 0 0 0,1 1 0 0 0,1 1 0 0 0,0 1 0 0 0,2 0 0 0 0,0 1 0 0 0,2 0 0 0 0,0 2 0 0 0,-2 8 48 0 0,6-15 9 0 0,2 0 1 0 0,0 1 0 0 0,1 0-1 0 0,1 1 1 0 0,0-1 0 0 0,2 1-1 0 0,0 0 1 0 0,1 0 0 0 0,1 0-1 0 0,1 0 1 0 0,0 0 0 0 0,1 0-1 0 0,2 0 1 0 0,0 0 0 0 0,1-1-1 0 0,0 1 1 0 0,2-1 0 0 0,0 0-1 0 0,1 0 1 0 0,5 9-10 0 0,-1-10 153 0 0,1 0 0 0 0,0 0 1 0 0,1-1-1 0 0,0-1 0 0 0,2 0 0 0 0,0-1 0 0 0,0 0 0 0 0,1-1 0 0 0,1-1 1 0 0,0-1-1 0 0,1 0 0 0 0,0-1 0 0 0,1-1 0 0 0,0-1 0 0 0,0-1 1 0 0,0 0-1 0 0,1-2 0 0 0,0 0 0 0 0,0-1 0 0 0,6 0-153 0 0,-8 0-91 0 0,18 2 568 0 0,-16-8-7204 0 0,-13-1 290 0 0</inkml:trace>
  <inkml:trace contextRef="#ctx0" brushRef="#br0" timeOffset="43631.55">1058 931 132 0 0,'0'0'404'0'0,"0"0"-52"0"0,0 0-276 0 0,0 0 188 0 0,0 0-124 0 0,0 0 1596 0 0,0 0-1056 0 0,0 0-680 0 0,0 0 0 0 0,0 0 0 0 0,0 0 8 0 0,-24 10 44 0 0,21-10-52 0 0,-1 0-796 0 0,0 0-392 0 0,2 0-652 0 0</inkml:trace>
  <inkml:trace contextRef="#ctx0" brushRef="#br0" timeOffset="43910.39">994 946 40 0 0,'0'0'1172'0'0,"0"0"1204"0"0,0 0-996 0 0,0 0-1380 0 0,0 0-488 0 0,0 0-240 0 0,0 0-108 0 0,0 0-168 0 0,0 0-208 0 0</inkml:trace>
  <inkml:trace contextRef="#ctx0" brushRef="#br0" timeOffset="43911.39">994 946 556 0 0,'-29'-6'196'0'0,"29"6"-40"0"0,0 2 16 0 0,0-2-68 0 0,0 1 116 0 0,0-1 2048 0 0,0 0-1812 0 0,0 0-456 0 0,-1 0-584 0 0,-3 0 580 0 0,0 1-180 0 0,-3-1-652 0 0,2 0-584 0 0</inkml:trace>
  <inkml:trace contextRef="#ctx0" brushRef="#br0" timeOffset="44159.42">940 963 92 0 0,'0'0'392'0'0,"0"0"284"0"0,0 0 2624 0 0,0 0-2063 0 0,0 0-1209 0 0,0 0-28 0 0,0 0-485 0 0,0 0 329 0 0,0 0-428 0 0,0 0-784 0 0,-20 5-420 0 0</inkml:trace>
  <inkml:trace contextRef="#ctx0" brushRef="#br0" timeOffset="44160.42">940 963 300 0 0,'-14'19'716'0'0,"14"-18"-440"0"0,0-1-96 0 0,0 0 2376 0 0,0 1-1968 0 0,0 0-588 0 0,0 0-692 0 0,0 1 4 0 0,-2-1-280 0 0,0 1-308 0 0</inkml:trace>
  <inkml:trace contextRef="#ctx0" brushRef="#br0" timeOffset="46549.39">1109 982 512 0 0,'0'0'1167'0'0,"6"-8"931"0"0,9-10-1714 0 0,0 0-1 0 0,-2-1 0 0 0,-1-1 1 0 0,0 0-1 0 0,-1-1 1 0 0,-1 0-1 0 0,-2 0 1 0 0,0-1-1 0 0,-1 0 1 0 0,-1-1-1 0 0,3-19-383 0 0,-8 17-11 0 0,-1 0 0 0 0,-1 1-1 0 0,-1-1 1 0 0,-2 0 0 0 0,0 1-1 0 0,-1 0 1 0 0,-2 0 0 0 0,0 0-1 0 0,-2 1 1 0 0,0 0 0 0 0,-2 1-1 0 0,0 0 1 0 0,-2 1 0 0 0,0 0-1 0 0,-3-3 12 0 0,0 2-72 0 0,0 0 0 0 0,-1 0 0 0 0,-1 2 0 0 0,0 0 0 0 0,-2 1-1 0 0,-1 1 1 0 0,0 1 0 0 0,-1 1 0 0 0,0 1 0 0 0,-2 1-1 0 0,0 1 1 0 0,0 1 0 0 0,-1 1 0 0 0,0 1 0 0 0,-1 1 0 0 0,0 1-1 0 0,-1 2 1 0 0,0 1 0 0 0,1 1 0 0 0,-22-1 72 0 0,31 3-9 0 0,0 0-1 0 0,0 1 1 0 0,0 1-1 0 0,0 1 1 0 0,0 0 0 0 0,0 1-1 0 0,0 1 1 0 0,0 1-1 0 0,1 0 1 0 0,-1 1 0 0 0,1 1-1 0 0,0 0 1 0 0,1 1-1 0 0,0 1 1 0 0,0 1 0 0 0,0 0-1 0 0,1 0 1 0 0,0 2-1 0 0,1 0 1 0 0,0 0 0 0 0,-6 8 9 0 0,2 1-2 0 0,0-1 0 0 0,1 2 0 0 0,1 0 0 0 0,2 1 0 0 0,0 0 1 0 0,1 1-1 0 0,1 1 0 0 0,1 0 0 0 0,1 0 0 0 0,1 1 0 0 0,1 0 1 0 0,1 0-1 0 0,2 1 0 0 0,1-1 0 0 0,0 1 0 0 0,2 0 0 0 0,1 0 1 0 0,1 0-1 0 0,1 0 0 0 0,2-1 0 0 0,0 1 0 0 0,2-1 0 0 0,0 0 1 0 0,7 13 1 0 0,-4-16 12 0 0,1 0 1 0 0,2 0 0 0 0,0-1 0 0 0,1 0 0 0 0,1-1 0 0 0,1-1 0 0 0,1 0-1 0 0,0-1 1 0 0,1-1 0 0 0,1 0 0 0 0,1-2 0 0 0,1 0 0 0 0,0-1 0 0 0,0-1 0 0 0,1-1-1 0 0,1 0 1 0 0,0-2 0 0 0,1-1 0 0 0,0 0 0 0 0,0-2 0 0 0,1-1 0 0 0,-1 0-1 0 0,1-2 1 0 0,1-1 0 0 0,-1-1 0 0 0,0-1 0 0 0,8-1-13 0 0,27-4 683 0 0,-1-2 0 0 0,-1-2-1 0 0,0-4 1 0 0,0-1 0 0 0,-1-3 0 0 0,-1-3 0 0 0,31-15-683 0 0,-70 29 30 0 0,-1-1 1 0 0,0 0-1 0 0,0 0 1 0 0,0-2-1 0 0,-1 0 1 0 0,0 0-1 0 0,-1-2 1 0 0,0 1-1 0 0,0-2 1 0 0,-1 0-1 0 0,-1 0 1 0 0,0-1-1 0 0,0 0 0 0 0,-1-1 1 0 0,-1 0-1 0 0,0-1 1 0 0,0 0-1 0 0,-2 0 1 0 0,0-1-1 0 0,0 0 1 0 0,-2 0-1 0 0,0-1 1 0 0,0 1-1 0 0,-2-1 1 0 0,0 0-1 0 0,0 0 1 0 0,-2 0-1 0 0,0-1 1 0 0,-1 1-1 0 0,0 0 1 0 0,-2 0-1 0 0,0-1 1 0 0,0 1-1 0 0,-2 0 1 0 0,0 1-1 0 0,-4-11-30 0 0,-15-11-489 0 0,-2 2 0 0 0,-1 0-1 0 0,-2 2 1 0 0,-2 1 0 0 0,0 1-1 0 0,-2 2 1 0 0,-1 1 0 0 0,-36-23 489 0 0,29 22-227 0 0,0 1 0 0 0,-2 2 0 0 0,-1 2 0 0 0,-1 2 0 0 0,-1 2 0 0 0,-1 1 0 0 0,0 3-1 0 0,-39-8 228 0 0,61 19 13 0 0,0 0 0 0 0,-1 2 0 0 0,1 0-1 0 0,-1 2 1 0 0,0 1 0 0 0,0 1-1 0 0,1 1 1 0 0,-1 1 0 0 0,1 1-1 0 0,0 1 1 0 0,0 1 0 0 0,0 1-1 0 0,1 2 1 0 0,0 0 0 0 0,0 1-1 0 0,1 2 1 0 0,1 0 0 0 0,-7 5-13 0 0,7-2-41 0 0,1 1 0 0 0,1 1 0 0 0,1 1 0 0 0,0 0 0 0 0,1 1 0 0 0,1 1 0 0 0,1 1 0 0 0,1 0 0 0 0,-5 10 41 0 0,8-10-37 0 0,0 1 0 0 0,2 1 1 0 0,0 0-1 0 0,1 0 0 0 0,2 1 1 0 0,0 0-1 0 0,2 0 0 0 0,0 1 1 0 0,2-1-1 0 0,1 1 0 0 0,0-1 1 0 0,2 1-1 0 0,1-1 0 0 0,3 15 37 0 0,0-16-283 0 0,1 0-1 0 0,0-1 1 0 0,2 0-1 0 0,0 0 1 0 0,2 0-1 0 0,0-1 1 0 0,1-1-1 0 0,2 1 1 0 0,0-2-1 0 0,1 0 1 0 0,2 1 283 0 0,4 1-155 0 0,0-1 1 0 0,2 0-1 0 0,1-2 1 0 0,0-1-1 0 0,1-1 0 0 0,1 0 1 0 0,0-2-1 0 0,1-1 1 0 0,0-1-1 0 0,1-2 1 0 0,1 0-1 0 0,-1-2 1 0 0,2-1-1 0 0,-1-1 1 0 0,1-1-1 0 0,23 0 155 0 0,4-2 58 0 0,1-1 0 0 0,0-4 0 0 0,0-1-1 0 0,-1-3 1 0 0,1-3 0 0 0,-2-2 0 0 0,1-3-1 0 0,5-4-57 0 0,115-58 1263 0 0,-141 50-3377 0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07.476"/>
    </inkml:context>
    <inkml:brush xml:id="br0">
      <inkml:brushProperty name="width" value="0.05" units="cm"/>
      <inkml:brushProperty name="height" value="0.05" units="cm"/>
      <inkml:brushProperty name="color" value="#0000FF"/>
    </inkml:brush>
  </inkml:definitions>
  <inkml:trace contextRef="#ctx0" brushRef="#br0">873 1328 1528 0 0,'0'0'7948'0'0,"0"0"-5970"0"0,0 0-1692 0 0,0 0-103 0 0,0 0 356 0 0,0 0 68 0 0,-9 1-8 0 0,0 0-682 0 0,-115 4 1608 0 0,46-22-5059 0 0,71 12 926 0 0,3 0-1816 0 0</inkml:trace>
  <inkml:trace contextRef="#ctx0" brushRef="#br0" timeOffset="265">775 1286 3544 0 0,'0'0'6337'0'0,"0"0"-5433"0"0,18 43 100 0 0,-17-28 188 0 0,-1 1-188 0 0,0-2-268 0 0,0 1-192 0 0,0-3-192 0 0,0 2-216 0 0,-1 0-84 0 0,-2-2-16 0 0,1 2-36 0 0,-1-1-892 0 0,2 0-504 0 0,1-1-1140 0 0,0-4-3229 0 0</inkml:trace>
  <inkml:trace contextRef="#ctx0" brushRef="#br0" timeOffset="-2077.02">197 889 7505 0 0,'0'0'4731'0'0,"0"0"-3728"0"0,0 0-1303 0 0,0 0 524 0 0,-8 11 444 0 0,-18 27-121 0 0,2 1 0 0 0,1 1 0 0 0,2 1 0 0 0,2 1 1 0 0,2 0-1 0 0,1 2 0 0 0,3-1 0 0 0,1 2 0 0 0,3 0 0 0 0,0 8-547 0 0,11-38-35 0 0,0 0 0 0 0,1 0 0 0 0,1 0 0 0 0,0 0-1 0 0,1-1 1 0 0,1 1 0 0 0,0-1 0 0 0,1 0-1 0 0,0-1 1 0 0,1 0 0 0 0,1 0 0 0 0,0-1 0 0 0,1 0-1 0 0,0 0 1 0 0,0-1 0 0 0,1-1 0 0 0,1 0 0 0 0,0 0-1 0 0,11 6 36 0 0,21 25-3218 0 0,-34-34-1568 0 0,-5-8-3315 0 0</inkml:trace>
  <inkml:trace contextRef="#ctx0" brushRef="#br0" timeOffset="-281.01">361 1148 2612 0 0,'0'0'6878'0'0,"0"0"-4967"0"0,0 0-1521 0 0,0 0 193 0 0,0 0 175 0 0,0 0 74 0 0,0 0-179 0 0,0 0-298 0 0,5-13-295 0 0,41 56-83 0 0,-9 24 284 0 0,-37-66-253 0 0,0 1 0 0 0,1 0-1 0 0,-1-1 1 0 0,0 1 0 0 0,0-1 0 0 0,0 1 0 0 0,-1-1-1 0 0,1 1 1 0 0,0-1 0 0 0,-1 1 0 0 0,1-1-1 0 0,0 1 1 0 0,-1-1 0 0 0,0 0 0 0 0,1 1-1 0 0,-1-1 1 0 0,0 0 0 0 0,0 1 0 0 0,0-1 0 0 0,1 0-1 0 0,-2 0 1 0 0,1 0 0 0 0,0 0 0 0 0,0 0-1 0 0,0 0 1 0 0,0 0 0 0 0,-1 0 0 0 0,1 0-1 0 0,0 0 1 0 0,-1-1 0 0 0,1 1 0 0 0,0-1-1 0 0,-1 1 1 0 0,1-1 0 0 0,-1 1 0 0 0,1-1 0 0 0,-1 0-1 0 0,1 0 1 0 0,-1 1 0 0 0,1-1 0 0 0,-1 0-1 0 0,1-1 1 0 0,-1 1 0 0 0,1 0 0 0 0,-1 0-1 0 0,-1-1-7 0 0,-31-8-490 0 0,77 26-404 0 0,18 56 1784 0 0,-60-72-859 0 0,-1 1 0 0 0,1 0-1 0 0,0-1 1 0 0,0 1 0 0 0,-1 0 0 0 0,1-1-1 0 0,-1 1 1 0 0,1 0 0 0 0,-1 0-1 0 0,0-1 1 0 0,0 1 0 0 0,0 0-1 0 0,0 0 1 0 0,0-1 0 0 0,0 1-1 0 0,0 0 1 0 0,-1 0 0 0 0,1 0 0 0 0,-1-1-1 0 0,1 1 1 0 0,-1 0 0 0 0,0-1-1 0 0,1 1 1 0 0,-1-1 0 0 0,0 1-1 0 0,0-1 1 0 0,0 1 0 0 0,0-1 0 0 0,0 1-1 0 0,-1-1 1 0 0,1 0 0 0 0,0 0-1 0 0,-1 1 1 0 0,1-1 0 0 0,-1 0-1 0 0,1 0 1 0 0,-1-1 0 0 0,1 1 0 0 0,-1 0-1 0 0,0 0 1 0 0,1-1 0 0 0,-1 1-1 0 0,0-1 1 0 0,1 1 0 0 0,-1-1-1 0 0,0 0 1 0 0,0 0 0 0 0,0 0 0 0 0,0 0-31 0 0,-86-2 452 0 0,35-18-6146 0 0,43 13 555 0 0</inkml:trace>
  <inkml:trace contextRef="#ctx0" brushRef="#br0" timeOffset="3067.36">1223 1167 1016 0 0,'0'0'746'0'0,"0"0"208"0"0,0 0 1484 0 0,0 0-943 0 0,0 0-589 0 0,0 0 116 0 0,0 0-9 0 0,0 0-152 0 0,-1-13 314 0 0,-131 162 1052 0 0,132-148-2199 0 0,-1 1-1 0 0,1 0 0 0 0,0-1 1 0 0,0 1-1 0 0,0-1 0 0 0,0 1 1 0 0,0-1-1 0 0,0 1 0 0 0,1 0 1 0 0,-1-1-1 0 0,0 1 0 0 0,1-1 1 0 0,-1 1-1 0 0,1-1 0 0 0,0 1 1 0 0,-1-1-1 0 0,1 0 0 0 0,0 1 1 0 0,0-1-1 0 0,0 0 0 0 0,0 1 1 0 0,0-1-1 0 0,0 0 0 0 0,0 0 1 0 0,0 0-1 0 0,1 0 0 0 0,-1 0 0 0 0,0 0 1 0 0,1 0-1 0 0,-1-1 0 0 0,0 1 1 0 0,1 0-1 0 0,-1-1 0 0 0,1 1 1 0 0,-1-1-1 0 0,1 0 0 0 0,-1 1 1 0 0,1-1-1 0 0,0 0 0 0 0,-1 0 1 0 0,1 0-1 0 0,0 0-27 0 0,75 12 851 0 0,-76-12-840 0 0,95 0 1674 0 0,-97-61-1271 0 0,12 184-356 0 0,-11-107-398 0 0,6 76 1488 0 0,17-41-8233 0 0,-19-46 1683 0 0</inkml:trace>
  <inkml:trace contextRef="#ctx0" brushRef="#br0" timeOffset="3347.02">1550 1098 5601 0 0,'0'0'3866'0'0,"0"0"-2430"0"0,0 0-548 0 0,0 0 275 0 0,0 0-204 0 0,0 0-505 0 0,8 11-334 0 0,7 11 157 0 0,-1 0 0 0 0,-1 1 0 0 0,-1 0-1 0 0,-1 1 1 0 0,-1 0 0 0 0,-1 1 0 0 0,-1 0-1 0 0,-2 0 1 0 0,0 1 0 0 0,-2 0 0 0 0,0 0-1 0 0,-2 0 1 0 0,-1 12-277 0 0,-3-27-1 0 0,-1 0 1 0 0,-1-1-1 0 0,0 1 1 0 0,0-1-1 0 0,-1 0 0 0 0,0 0 1 0 0,-1 0-1 0 0,0-1 1 0 0,0 1-1 0 0,-1-1 1 0 0,0-1-1 0 0,-1 0 0 0 0,-6 6 1 0 0,-70 51-6998 0 0,53-50-2309 0 0</inkml:trace>
  <inkml:trace contextRef="#ctx0" brushRef="#br0" timeOffset="5598.32">1490 1438 364 0 0,'0'0'1090'0'0,"0"0"-602"0"0,0 0-204 0 0,0 0-164 0 0,0 0 38 0 0,0 0 252 0 0,0 0 277 0 0,0 0-316 0 0,-4-3-227 0 0,-5-2-2147 0 0,6-2 13772 0 0,13 0-9745 0 0,-10 7-2037 0 0,2-3 5 0 0,0 1-1 0 0,0-1 0 0 0,0-1 0 0 0,-1 1 0 0 0,1 0 1 0 0,-1 0-1 0 0,0-1 0 0 0,0 1 0 0 0,0 0 0 0 0,-1-1 1 0 0,1 1-1 0 0,-1-1 0 0 0,0 1 0 0 0,0-1 0 0 0,0 1 1 0 0,0-1-1 0 0,0 1 0 0 0,-1-1 0 0 0,0 1 0 0 0,1 0 1 0 0,-1-1-1 0 0,-1 1 0 0 0,1 0 0 0 0,0 0 0 0 0,-1-1 1 0 0,0 1-1 0 0,1 0 0 0 0,-1 1 0 0 0,-1-1 0 0 0,1 0 1 0 0,0 0-1 0 0,0 1 0 0 0,-1-1 0 0 0,0 1 0 0 0,1 0 1 0 0,-1 0-1 0 0,0 0 0 0 0,0 0 0 0 0,0 1 0 0 0,0-1 1 0 0,-1 1-1 0 0,1-1 0 0 0,0 1 0 0 0,-3 0 9 0 0,4 3-17 0 0,0 0 0 0 0,0 1 0 0 0,0-1 0 0 0,1 1 0 0 0,-1-1 0 0 0,1 1 0 0 0,-1 0 0 0 0,1-1 1 0 0,0 1-1 0 0,0 0 0 0 0,0 0 0 0 0,0 0 0 0 0,1 0 0 0 0,-1 0 0 0 0,1 0 0 0 0,0 0 0 0 0,0 0 0 0 0,0 0 0 0 0,0 0 0 0 0,0 0 0 0 0,1 0 0 0 0,-1 0 0 0 0,1 0 0 0 0,0 0 0 0 0,0 0 0 0 0,1 1 17 0 0,81 210 810 0 0,-83-212-808 0 0,0 1 0 0 0,-1-1-1 0 0,1 0 1 0 0,-1 0 0 0 0,0 0-1 0 0,0 1 1 0 0,0-1-1 0 0,0 0 1 0 0,0 0 0 0 0,0 0-1 0 0,-1-1 1 0 0,1 1 0 0 0,-1 0-1 0 0,1 0 1 0 0,-1-1-1 0 0,1 1 1 0 0,-1-1 0 0 0,0 1-1 0 0,0-1 1 0 0,0 0-1 0 0,0 0 1 0 0,0 0 0 0 0,0 0-1 0 0,0 0 1 0 0,0 0 0 0 0,-1 0-1 0 0,1-1 1 0 0,0 1-1 0 0,0-1 1 0 0,-1 1 0 0 0,1-1-1 0 0,0 0 1 0 0,-1 0 0 0 0,1 0-1 0 0,0-1 1 0 0,0 1-1 0 0,-1 0 1 0 0,1-1 0 0 0,0 1-1 0 0,0-1 1 0 0,0 0 0 0 0,-1 0-1 0 0,1 0 1 0 0,0 0-1 0 0,0 0 1 0 0,0 0 0 0 0,0-1-1 0 0,1 1 1 0 0,-1 0 0 0 0,0-1-1 0 0,1 0 1 0 0,-1 1-1 0 0,1-1 1 0 0,-1 0 0 0 0,1 0-1 0 0,0 0 1 0 0,-1 0-1 0 0,1 0 1 0 0,0 0 0 0 0,1 0-1 0 0,-1 0 1 0 0,0-1 0 0 0,1 1-1 0 0,-1 0 1 0 0,1-1-2 0 0,-1-1-47 0 0,1 0 1 0 0,0-1-1 0 0,0 1 1 0 0,0 0-1 0 0,0-1 0 0 0,1 1 1 0 0,0 0-1 0 0,-1 0 1 0 0,2 0-1 0 0,-1 0 1 0 0,0 0-1 0 0,1 0 0 0 0,0 0 1 0 0,0 0-1 0 0,0 0 1 0 0,0 1-1 0 0,1-1 1 0 0,-1 1-1 0 0,1-1 0 0 0,0 1 1 0 0,0 0-1 0 0,3-2 47 0 0,31-16-4682 0 0,-28 18-1132 0 0</inkml:trace>
  <inkml:trace contextRef="#ctx0" brushRef="#br0" timeOffset="7924.02">1513 997 3160 0 0,'0'0'786'0'0,"0"0"-451"0"0,0 0 227 0 0,0 0 790 0 0,0 0 617 0 0,0 0-703 0 0,0 0-681 0 0,0 0-262 0 0,0-7-76 0 0,-56-104 852 0 0,53 107-1086 0 0,-4-5 78 0 0,0-1 1 0 0,0 2 0 0 0,-1-1 0 0 0,0 1 0 0 0,0 0 0 0 0,-1 0 0 0 0,0 1 0 0 0,-1 1 0 0 0,1 0 0 0 0,-1 0 0 0 0,0 0 0 0 0,-1 1 0 0 0,-1 0-92 0 0,-82 66 317 0 0,76-52-298 0 0,0-1-1 0 0,0-1 1 0 0,-1 0 0 0 0,1-1-1 0 0,-1-2 1 0 0,-1 0 0 0 0,1 0-1 0 0,0-2 1 0 0,-1 0 0 0 0,0-2-1 0 0,1 0 1 0 0,-1-1 0 0 0,1-1-1 0 0,-1-1 1 0 0,1 0-1 0 0,0-2 1 0 0,0 0 0 0 0,0-1-1 0 0,1-1 1 0 0,0-1 0 0 0,0 0-1 0 0,1-1 1 0 0,0-1 0 0 0,1-1-1 0 0,0 0 1 0 0,-3-4-19 0 0,-20-49 1657 0 0,0 98-2453 0 0,20-24 771 0 0,-1-1 0 0 0,-1 0 0 0 0,1-2-1 0 0,-1 0 1 0 0,-1-2 0 0 0,1 0-1 0 0,-1-1 1 0 0,0-2 0 0 0,0 0 0 0 0,0-1-1 0 0,0-1 1 0 0,-17-3 25 0 0,3 3-171 0 0,27 61 1713 0 0,8-45-1559 0 0,2 20-834 0 0,3-15-3047 0 0,0-13-1478 0 0</inkml:trace>
  <inkml:trace contextRef="#ctx0" brushRef="#br0" timeOffset="8294.79">595 290 9565 0 0,'0'0'2781'0'0,"0"0"-2096"0"0,0 0-1046 0 0,0 0 4 0 0,0 0 204 0 0,0 0 220 0 0,0 0 23 0 0,-4 7-59 0 0,1-3-17 0 0,0-1 0 0 0,1 1 0 0 0,-1 1-1 0 0,1-1 1 0 0,0 0 0 0 0,0 0 0 0 0,0 1 0 0 0,1-1 0 0 0,0 1 0 0 0,0 0 0 0 0,0-1 0 0 0,0 1 0 0 0,1 0 0 0 0,-1 0 0 0 0,1-1-1 0 0,1 1 1 0 0,-1 0 0 0 0,1 0 0 0 0,-1-1 0 0 0,1 1 0 0 0,1-1 0 0 0,-1 1 0 0 0,1 0 0 0 0,0 0-14 0 0,65 141 2093 0 0,-68-145-2088 0 0,1 1 0 0 0,-1 0-1 0 0,0-1 1 0 0,0 1 0 0 0,-1-1-1 0 0,1 1 1 0 0,0-1 0 0 0,0 0-1 0 0,-1 1 1 0 0,1-1 0 0 0,-1 0-1 0 0,1 0 1 0 0,-1 0 0 0 0,1 0-1 0 0,-1 0 1 0 0,0 0 0 0 0,1 0-1 0 0,-1-1 1 0 0,0 1-1 0 0,0-1 1 0 0,0 1 0 0 0,1-1-1 0 0,-1 0 1 0 0,0 1 0 0 0,0-1-1 0 0,0 0 1 0 0,0 0 0 0 0,0 0-1 0 0,0-1 1 0 0,1 1 0 0 0,-1 0-1 0 0,0-1 1 0 0,0 1 0 0 0,0-1-1 0 0,1 0-4 0 0,-43-12-6215 0 0,31-1-1448 0 0</inkml:trace>
  <inkml:trace contextRef="#ctx0" brushRef="#br0" timeOffset="8546.02">900 335 11205 0 0,'0'0'1504'0'0,"0"0"-688"0"0,0 0-180 0 0,0 0-232 0 0,0 0-212 0 0,0 0 260 0 0,-58-13-24 0 0,29 8-308 0 0,0 0-120 0 0,-3 0-48 0 0,2 2-52 0 0,3 1-544 0 0,4 1-228 0 0,5-1-364 0 0,3 1-740 0 0,9 1-2276 0 0,3-2-1725 0 0</inkml:trace>
  <inkml:trace contextRef="#ctx0" brushRef="#br0" timeOffset="8797.79">932 347 9941 0 0,'0'0'2576'0'0,"0"0"-2336"0"0,0 0 452 0 0,35 57 160 0 0,-24-36 284 0 0,-7 2-316 0 0,-1 2-171 0 0,-3-1-141 0 0,-3 2-420 0 0,-1-1-88 0 0,-5 1-212 0 0,-2 0-148 0 0,5 0-341 0 0,-1-1-799 0 0,5-5-2524 0 0,4-4-6313 0 0</inkml:trace>
  <inkml:trace contextRef="#ctx0" brushRef="#br0" timeOffset="9776.26">364 1 4608 0 0,'7'10'-66'0'0,"192"255"3247"0"0,11-9 0 0 0,127 112-3181 0 0,-337-368-11 0 0,33 38 66 0 0,-19-8-2787 0 0,-13-22-804 0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23.414"/>
    </inkml:context>
    <inkml:brush xml:id="br0">
      <inkml:brushProperty name="width" value="0.05" units="cm"/>
      <inkml:brushProperty name="height" value="0.05" units="cm"/>
      <inkml:brushProperty name="color" value="#0000FF"/>
    </inkml:brush>
  </inkml:definitions>
  <inkml:trace contextRef="#ctx0" brushRef="#br0">1 1 1148 0 0,'0'0'1788'0'0,"0"0"815"0"0,0 0-1040 0 0,0 0-968 0 0,0 0-323 0 0,0 0-41 0 0,0 0-132 0 0,0 0-75 0 0,0 0 2 0 0,1 0 12239 0 0,-1 3-13479 0 0,1 191 1260 0 0,-4-159-1885 0 0,4-12-4534 0 0,0-16 784 0 0</inkml:trace>
  <inkml:trace contextRef="#ctx0" brushRef="#br0" timeOffset="404.54">216 84 4744 0 0,'0'0'5469'0'0,"0"0"-3493"0"0,0 0-861 0 0,0 0 44 0 0,0 0-278 0 0,0-7-394 0 0,1-28-169 0 0,52 38-528 0 0,-47-1 273 0 0,0 0 1 0 0,0 0 0 0 0,0 0-1 0 0,0 1 1 0 0,0 0 0 0 0,0 0-1 0 0,0 0 1 0 0,-1 1 0 0 0,0 0-1 0 0,0 0 1 0 0,0 0-1 0 0,0 1 1 0 0,-1-1 0 0 0,1 1-1 0 0,-1 0 1 0 0,0 1 0 0 0,-1-1-1 0 0,1 1-63 0 0,-6-4 36 0 0,0 0 0 0 0,0 1 0 0 0,0-1 0 0 0,0 0 0 0 0,-1 0 0 0 0,1-1 0 0 0,-1 1 0 0 0,1 0 0 0 0,-1-1 0 0 0,1 1 0 0 0,-1-1 0 0 0,0 0 0 0 0,0 0 0 0 0,0 0 0 0 0,0 0 0 0 0,0-1 0 0 0,0 1 0 0 0,1-1 1 0 0,-1 1-1 0 0,0-1 0 0 0,-1 0 0 0 0,1 0 0 0 0,0-1 0 0 0,1 1 0 0 0,-3-1-36 0 0,-7 2-371 0 0,26 17 251 0 0,-6-14 177 0 0,-1 1 0 0 0,0 0 0 0 0,-1 1 1 0 0,1-1-1 0 0,-1 1 0 0 0,0 1 1 0 0,-1-1-1 0 0,1 1 0 0 0,-1 0 1 0 0,-1 0-1 0 0,1 1 0 0 0,-1-1 0 0 0,-1 1 1 0 0,1 0-1 0 0,1 5-57 0 0,-7-10 46 0 0,0 0 0 0 0,0 0 0 0 0,0 0 0 0 0,0 0 0 0 0,-1-1 0 0 0,1 1 0 0 0,0-1 0 0 0,-1 0 0 0 0,0 1 0 0 0,0-1 0 0 0,0 0 0 0 0,0-1 0 0 0,0 1 0 0 0,0 0 0 0 0,0-1 0 0 0,0 0 0 0 0,-1 0 0 0 0,1 0 0 0 0,0 0 0 0 0,-1 0 0 0 0,1-1 0 0 0,-1 1 1 0 0,1-1-1 0 0,-1 0 0 0 0,1 0 0 0 0,-1 0 0 0 0,1-1 0 0 0,-1 1 0 0 0,1-1 0 0 0,-1 0 0 0 0,-1-1-46 0 0,1 2 17 0 0,-73-8-675 0 0,30-13-7632 0 0,25 1-2275 0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0:22.632"/>
    </inkml:context>
    <inkml:brush xml:id="br0">
      <inkml:brushProperty name="width" value="0.05" units="cm"/>
      <inkml:brushProperty name="height" value="0.05" units="cm"/>
      <inkml:brushProperty name="color" value="#0000FF"/>
    </inkml:brush>
  </inkml:definitions>
  <inkml:trace contextRef="#ctx0" brushRef="#br0">198 0 8613 0 0,'0'0'3458'0'0,"0"0"-1942"0"0,0 0-624 0 0,0 0-406 0 0,0 0-238 0 0,0 0 102 0 0,1 10 172 0 0,3 13-213 0 0,0 0-1 0 0,-2 1 0 0 0,-1-1 0 0 0,-1 0 0 0 0,-1 1 1 0 0,-1-1-1 0 0,-1 0 0 0 0,-1 0 0 0 0,-2 4-308 0 0,-5 17-1095 0 0,16-15-5217 0 0,0-20 224 0 0</inkml:trace>
  <inkml:trace contextRef="#ctx0" brushRef="#br0" timeOffset="250.79">404 383 10949 0 0,'0'0'2752'0'0,"0"0"-2700"0"0,0 0 164 0 0,0 0 584 0 0,0 0 168 0 0,-60-2-123 0 0,35-3-273 0 0,-4 0-212 0 0,-3 0-136 0 0,-1-1-88 0 0,-3 2-136 0 0,3 1 0 0 0,-1 0-12 0 0,1 2-508 0 0,4 1-821 0 0,2 0-843 0 0,11 0-2464 0 0,0 0-3449 0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5:35.650"/>
    </inkml:context>
    <inkml:brush xml:id="br0">
      <inkml:brushProperty name="width" value="0.05" units="cm"/>
      <inkml:brushProperty name="height" value="0.05" units="cm"/>
      <inkml:brushProperty name="color" value="#0000FF"/>
    </inkml:brush>
  </inkml:definitions>
  <inkml:trace contextRef="#ctx0" brushRef="#br0">3820 250 2672 0 0,'0'0'69'0'0,"0"0"326"0"0,0 0 1223 0 0,0 0-754 0 0,0 0-653 0 0,0 0-13 0 0,4 3 225 0 0,-4-2-5550 0 0,0-1 3804 0 0</inkml:trace>
  <inkml:trace contextRef="#ctx0" brushRef="#br0" timeOffset="448.35">3999 235 4316 0 0,'0'0'3609'0'0,"0"0"-1975"0"0,0 0-1174 0 0,0 0-50 0 0,0 0 261 0 0,0 0 33 0 0,0 0 70 0 0,0 0-61 0 0,0 0-205 0 0,6-7 2945 0 0,-4-5-3461 0 0,0 0 1 0 0,-1 0 0 0 0,-1 0-1 0 0,0 0 1 0 0,0 0 0 0 0,-1 0-1 0 0,-1 0 1 0 0,0 0 0 0 0,-1 0 0 0 0,0 1-1 0 0,0-1 1 0 0,-1 1 0 0 0,-1 0-1 0 0,0 0 1 0 0,-1 0 0 0 0,0 1 0 0 0,0 0-1 0 0,-1 0 1 0 0,-1 0 7 0 0,6 10-16 0 0,-1 1 0 0 0,1-1 0 0 0,0 1 0 0 0,0 0 0 0 0,-1 0 0 0 0,1 0 1 0 0,0 0-1 0 0,0 0 0 0 0,0 0 0 0 0,0 1 0 0 0,0-1 0 0 0,0 1 0 0 0,1-1 0 0 0,-1 1 0 0 0,0 0 0 0 0,1 0 1 0 0,0-1-1 0 0,-1 1 0 0 0,1 0 0 0 0,0 0 0 0 0,0 1 0 0 0,0-1 0 0 0,0 0 0 0 0,0 0 0 0 0,0 0 0 0 0,1 1 1 0 0,-1-1-1 0 0,1 0 0 0 0,-1 1 0 0 0,1-1 0 0 0,0 0 0 0 0,0 1 0 0 0,0-1 0 0 0,1 3 16 0 0,-4 5 32 0 0,-32 129-1722 0 0,42-129-1334 0 0,2-8-2718 0 0,2-4 122 0 0</inkml:trace>
  <inkml:trace contextRef="#ctx0" brushRef="#br0" timeOffset="696.89">3994 147 3300 0 0,'0'0'3153'0'0,"0"0"1791"0"0,0 0-3572 0 0,0 0-340 0 0,0 0 120 0 0,0 0-648 0 0,0 0-264 0 0,0 0-4 0 0,0 0-8 0 0,-36 1-164 0 0,21 2-64 0 0,-4-1-460 0 0,2 0-320 0 0,-1 0-296 0 0,2 0-760 0 0,5 0-1456 0 0,4-3-3389 0 0</inkml:trace>
  <inkml:trace contextRef="#ctx0" brushRef="#br0" timeOffset="1086.28">4104 209 1332 0 0,'0'0'2924'0'0,"0"0"1703"0"0,0 0-2558 0 0,0 0-1223 0 0,0 0 33 0 0,0 0 45 0 0,0 0-140 0 0,0 0-274 0 0,0 0-216 0 0,-2-14 480 0 0,4 12-752 0 0,0 1 1 0 0,1 0 0 0 0,-1 0-1 0 0,0 0 1 0 0,1 0 0 0 0,-1 0-1 0 0,1 1 1 0 0,-1-1 0 0 0,1 1-1 0 0,-1-1 1 0 0,1 1 0 0 0,-1 0-1 0 0,1 0 1 0 0,-1 0 0 0 0,1 0-1 0 0,-1 0 1 0 0,1 1-1 0 0,-1-1 1 0 0,1 1 0 0 0,-1 0-1 0 0,0 0 1 0 0,1 0 0 0 0,-1 0-1 0 0,0 0 1 0 0,1 0 0 0 0,-1 1-1 0 0,0-1 1 0 0,0 1 0 0 0,0-1-1 0 0,0 1 1 0 0,-1 0 0 0 0,1 0-1 0 0,0-1 1 0 0,-1 1-1 0 0,1 1 1 0 0,-1-1 0 0 0,0 0-1 0 0,1 0 1 0 0,-1 0 0 0 0,0 1-1 0 0,0-1 1 0 0,-1 1 0 0 0,1-1-1 0 0,-1 0 1 0 0,1 1 0 0 0,-1-1-1 0 0,1 1 1 0 0,-1 0 0 0 0,0-1-1 0 0,0 1 1 0 0,-1-1-1 0 0,1 1 1 0 0,0-1 0 0 0,-1 1-1 0 0,0-1 1 0 0,1 0 0 0 0,-1 1-1 0 0,0-1 1 0 0,0 1 0 0 0,0-1-1 0 0,-1 0 1 0 0,1 0 0 0 0,-1 1-23 0 0,-59 42 297 0 0,97-43 921 0 0,144-27-2601 0 0,-179 25-1288 0 0,-1 0-3135 0 0,0-3-3091 0 0</inkml:trace>
  <inkml:trace contextRef="#ctx0" brushRef="#br0" timeOffset="-95539.73">1160 1882 888 0 0,'0'0'791'0'0,"0"0"-59"0"0,0 0 21 0 0,0 0-44 0 0,0 0 532 0 0,0 0 2254 0 0,0 0-1329 0 0,0 0-879 0 0,-4 1-214 0 0,-83-20 2987 0 0,84 20-4061 0 0,1 1 0 0 0,0-1 0 0 0,-1 1 1 0 0,1-1-1 0 0,0 1 0 0 0,0 0 0 0 0,0 0 0 0 0,0 0 1 0 0,1 0-1 0 0,-1 0 0 0 0,0 0 0 0 0,1 0 0 0 0,0 0 1 0 0,-1 1-1 0 0,1-1 0 0 0,0 1 0 0 0,0-1 0 0 0,0 1 1 0 0,1-1-1 0 0,-1 1 0 0 0,1 0 0 0 0,-1-1 0 0 0,1 1 1 0 0,0 0-1 0 0,0 0 0 0 0,0-1 0 0 0,0 1 0 0 0,0 0 1 0 0,1-1-1 0 0,-1 1 0 0 0,1-1 0 0 0,0 1 0 0 0,0 0 1 0 0,0-1-1 0 0,0 1 0 0 0,0-1 0 0 0,0 0 0 0 0,1 1 1 0 0,-1-1-1 0 0,1 0 0 0 0,0 0 0 0 0,0 0 0 0 0,-1 0 1 0 0,1 0-1 0 0,1 0 0 0 0,-1-1 0 0 0,0 1 0 0 0,0-1 1 0 0,0 1-1 0 0,1-1 0 0 0,-1 0 0 0 0,1 0 0 0 0,-1 0 1 0 0,2 0 0 0 0,74-22 1004 0 0,-76 21-989 0 0,-1-1 1 0 0,0 1-1 0 0,1-1 1 0 0,-1 0-1 0 0,0 0 0 0 0,0 1 1 0 0,1-1-1 0 0,-1 0 1 0 0,0 0-1 0 0,0 0 1 0 0,0 0-1 0 0,0 0 1 0 0,0 0-1 0 0,0-1 0 0 0,0 1 1 0 0,-1 0-1 0 0,1 0 1 0 0,0-1-1 0 0,-1 1 1 0 0,1 0-1 0 0,-1-1 1 0 0,1 1-1 0 0,-1 0 1 0 0,0-1-1 0 0,1 1 0 0 0,-1-1 1 0 0,0 1-1 0 0,0-1 1 0 0,0 1-1 0 0,0-1 1 0 0,0 1-1 0 0,0-1 1 0 0,-1 1-1 0 0,1 0 0 0 0,0-1 1 0 0,-1 1-1 0 0,1-1 1 0 0,-1 1-1 0 0,0 0 1 0 0,1-1-1 0 0,-1 1 1 0 0,0 0-1 0 0,0 0 0 0 0,0 0 1 0 0,0 0-1 0 0,0-1 1 0 0,0 1-1 0 0,0 0 1 0 0,0 1-1 0 0,0-1 1 0 0,0 0-1 0 0,-1 0-15 0 0,-1-2-32 0 0,1 1-1 0 0,-1 0 1 0 0,0 0-1 0 0,0 0 1 0 0,0 0 0 0 0,0 0-1 0 0,0 1 1 0 0,0-1-1 0 0,-1 1 1 0 0,1 0-1 0 0,-1 0 1 0 0,1 0 0 0 0,0 1-1 0 0,-1-1 1 0 0,0 1-1 0 0,1 0 1 0 0,-1 0 0 0 0,1 0-1 0 0,-1 0 1 0 0,1 0-1 0 0,-1 1 1 0 0,1 0-1 0 0,-1 0 1 0 0,1 0 0 0 0,0 0-1 0 0,-1 0 1 0 0,1 1-1 0 0,0-1 1 0 0,0 1-1 0 0,0 0 1 0 0,0 0 0 0 0,0 0-1 0 0,0 0 1 0 0,1 0-1 0 0,-1 1 1 0 0,1-1 0 0 0,0 1-1 0 0,-1 0 1 0 0,1 0-1 0 0,0 0 1 0 0,1 0-1 0 0,-1 0 1 0 0,0 0 0 0 0,1 0-1 0 0,0 1 1 0 0,0-1-1 0 0,0 0 1 0 0,0 1-1 0 0,0-1 1 0 0,1 1 0 0 0,-1-1-1 0 0,1 1 1 0 0,0-1-1 0 0,0 1 1 0 0,1 0 0 0 0,-1-1-1 0 0,1 1 1 0 0,-1-1-1 0 0,1 1 33 0 0,2-2 54 0 0,0 1 0 0 0,0-1 0 0 0,0 0 0 0 0,0 0-1 0 0,0 0 1 0 0,0-1 0 0 0,0 1 0 0 0,1-1 0 0 0,-1 1 0 0 0,1-1 0 0 0,-1 0-1 0 0,1-1 1 0 0,0 1 0 0 0,-1 0 0 0 0,1-1 0 0 0,-1 0 0 0 0,1 0-1 0 0,0 0 1 0 0,-1 0 0 0 0,1-1 0 0 0,0 0 0 0 0,-1 1 0 0 0,1-1-1 0 0,-1 0 1 0 0,1-1 0 0 0,-1 1 0 0 0,0-1 0 0 0,1 1 0 0 0,-1-1 0 0 0,0 0-1 0 0,0 0 1 0 0,0-1 0 0 0,2-1-54 0 0,-4 2-6 0 0,1 0-1 0 0,-1 0 1 0 0,0 0-1 0 0,0 1 1 0 0,0-1-1 0 0,0-1 1 0 0,0 1-1 0 0,-1 0 1 0 0,1 0-1 0 0,-1 0 1 0 0,1 0-1 0 0,-1 0 1 0 0,0 0-1 0 0,0-1 1 0 0,0 1 0 0 0,0 0-1 0 0,0 0 1 0 0,0 0-1 0 0,-1-1 1 0 0,1 1-1 0 0,-1 0 1 0 0,1 0-1 0 0,-1 0 1 0 0,0 0-1 0 0,0 0 1 0 0,0 0-1 0 0,0 0 1 0 0,0 0-1 0 0,0 0 1 0 0,-1 1-1 0 0,1-1 1 0 0,-1 0 0 0 0,1 1-1 0 0,-1-1 1 0 0,1 1-1 0 0,-1 0 1 0 0,0-1-1 0 0,0 1 1 0 0,0 0-1 0 0,0 0 1 0 0,0 0-1 0 0,0 0 1 0 0,0 0-1 0 0,0 1 1 0 0,0-1-1 0 0,0 1 1 0 0,0-1-1 0 0,0 1 1 0 0,-1 0 0 0 0,1 0-1 0 0,0 0 1 0 0,0 0-1 0 0,0 0 1 0 0,-1 0 6 0 0,1 3-46 0 0,-1 0 0 0 0,1 0 0 0 0,0 0 0 0 0,0 0 0 0 0,0 0 0 0 0,0 0 0 0 0,0 1 0 0 0,1-1 0 0 0,-1 1 0 0 0,1-1 0 0 0,0 1 0 0 0,0-1 0 0 0,0 1 0 0 0,1 0 0 0 0,0 0 0 0 0,-1-1 0 0 0,1 1 0 0 0,0 0 0 0 0,1 0 0 0 0,-1 2 46 0 0,26-29 1810 0 0,-25 22-1814 0 0,0-1 1 0 0,0 0 0 0 0,0 0 0 0 0,0 0-1 0 0,0 1 1 0 0,0-1 0 0 0,-1 0-1 0 0,1 0 1 0 0,-1 0 0 0 0,1 0 0 0 0,-1 0-1 0 0,0 0 1 0 0,0 0 0 0 0,0 0-1 0 0,0 0 1 0 0,0 0 0 0 0,0 0 0 0 0,-1 0-1 0 0,1 0 1 0 0,-1 0 0 0 0,1 0-1 0 0,-1 0 1 0 0,0 0 0 0 0,1 0 0 0 0,-1 0-1 0 0,0 0 1 0 0,0 1 0 0 0,-1-1-1 0 0,1 0 1 0 0,0 1 0 0 0,-1-2 3 0 0,-2 42-6910 0 0,1-30 1544 0 0,-8-1-1620 0 0</inkml:trace>
  <inkml:trace contextRef="#ctx0" brushRef="#br0" timeOffset="-94951.9">828 2199 6917 0 0,'0'0'1966'0'0,"0"0"-1060"0"0,0 0-558 0 0,0 0 195 0 0,0 0 212 0 0,0 0 297 0 0,0 0 66 0 0,0 0-272 0 0,0 0-322 0 0,-8 6-198 0 0,2-1-347 0 0,5-3 57 0 0,1 0 0 0 0,-1 0 1 0 0,0 0-1 0 0,-1 0 1 0 0,1-1-1 0 0,0 1 0 0 0,0 0 1 0 0,-1-1-1 0 0,1 1 1 0 0,-1-1-1 0 0,0 1 0 0 0,1-1 1 0 0,-1 0-1 0 0,0 1 1 0 0,0-1-1 0 0,1 0 1 0 0,-1 0-1 0 0,0-1 0 0 0,0 1 1 0 0,0 0-1 0 0,0 0 1 0 0,-1-1-1 0 0,1 0 0 0 0,0 1 1 0 0,0-1-1 0 0,0 0 1 0 0,0 0-1 0 0,0 0 0 0 0,-1 0 1 0 0,1 0-1 0 0,0-1 1 0 0,0 1-1 0 0,0-1 0 0 0,0 1 1 0 0,0-1-1 0 0,0 0 1 0 0,0 0-1 0 0,0 0 0 0 0,0 0 1 0 0,0 0-1 0 0,0 0 1 0 0,1 0-1 0 0,-1-1 1 0 0,0 1-1 0 0,1 0 0 0 0,-1-1 1 0 0,1 0-1 0 0,0 1 1 0 0,-1-1-1 0 0,1 0 0 0 0,0 0 1 0 0,0 0-1 0 0,0 0 1 0 0,0 0-37 0 0,-5-54 401 0 0,7 53-385 0 0,0-1-1 0 0,0 1 0 0 0,-1 0 0 0 0,1-1 0 0 0,-1 1 1 0 0,1-1-1 0 0,-1 1 0 0 0,0-1 0 0 0,-1 1 1 0 0,1-1-1 0 0,0 1 0 0 0,-1-1 0 0 0,0 1 0 0 0,0-1 1 0 0,0 1-1 0 0,0 0 0 0 0,-1-1 0 0 0,1 1 1 0 0,-1 0-1 0 0,0 0 0 0 0,0 0 0 0 0,0 0 0 0 0,0 1 1 0 0,0-1-1 0 0,-1 0 0 0 0,1 1 0 0 0,-1 0 1 0 0,1-1-1 0 0,-1 1 0 0 0,0 0 0 0 0,0 0 0 0 0,0 1 1 0 0,0-1-1 0 0,-1 1 0 0 0,1-1 0 0 0,0 1 1 0 0,-1 0-1 0 0,1 0 0 0 0,-1 1 0 0 0,1-1 0 0 0,0 1 1 0 0,-1 0-1 0 0,0-1 0 0 0,1 1 0 0 0,-4 1-15 0 0,-1 1-62 0 0,-1-1 0 0 0,1 2 0 0 0,0-1 0 0 0,0 1 0 0 0,0 1 0 0 0,1-1 0 0 0,-1 1-1 0 0,1 1 1 0 0,0-1 0 0 0,0 1 0 0 0,0 0 0 0 0,1 1 0 0 0,0 0 0 0 0,0 0 0 0 0,0 0 0 0 0,1 0-1 0 0,0 1 1 0 0,0 0 0 0 0,-3 6 62 0 0,69 41-22 0 0,-59-52 47 0 0,0 1-1 0 0,0 0 1 0 0,0 0 0 0 0,0 0-1 0 0,-1 0 1 0 0,1 1-1 0 0,-1-1 1 0 0,0 0-1 0 0,0 1 1 0 0,0-1 0 0 0,0 1-1 0 0,0-1 1 0 0,-1 1-1 0 0,0-1 1 0 0,0 1 0 0 0,0-1-1 0 0,0 1 1 0 0,0-1-1 0 0,-1 1 1 0 0,1-1-1 0 0,-1 1 1 0 0,0-1 0 0 0,0 1-1 0 0,0-1 1 0 0,-1 0-1 0 0,1 1 1 0 0,-1-1 0 0 0,0 0-1 0 0,0 0 1 0 0,0 0-1 0 0,0-1 1 0 0,0 1-1 0 0,-1 0 1 0 0,1-1 0 0 0,-1 1-1 0 0,0-1 1 0 0,1 0-1 0 0,-1 0 1 0 0,0 0-1 0 0,-1 0 1 0 0,1-1 0 0 0,0 1-1 0 0,0-1 1 0 0,-1 0-1 0 0,1 0 1 0 0,0 0 0 0 0,-1 0-1 0 0,1-1 1 0 0,-1 1-1 0 0,1-1 1 0 0,-1 0-1 0 0,0 0 1 0 0,-2 0-25 0 0,-30 3-364 0 0,15-11-5829 0 0,13-2-3491 0 0</inkml:trace>
  <inkml:trace contextRef="#ctx0" brushRef="#br0" timeOffset="-92528.49">1220 1896 536 0 0,'0'0'1273'0'0,"0"0"-406"0"0,0 0-215 0 0,0 0-144 0 0,0 0-122 0 0,0 0-16 0 0,0 0 416 0 0,0 0 1210 0 0,0 0-663 0 0,0 0-602 0 0,-11 6 175 0 0,9-5 2219 0 0,111-57-2785 0 0,753-409 3107 0 0,-440 252-1988 0 0,-448 217-9682 0 0,9 1 2611 0 0</inkml:trace>
  <inkml:trace contextRef="#ctx0" brushRef="#br0" timeOffset="-92015.47">1245 1970 1408 0 0,'0'0'1766'0'0,"0"0"-772"0"0,0 0-382 0 0,0 0 40 0 0,0 0 127 0 0,0 0 165 0 0,0 0 110 0 0,0 0-99 0 0,0 0-183 0 0,-14 9 716 0 0,68 73 1141 0 0,294 335 282 0 0,22 29-1922 0 0,-361-434-1073 0 0,12 16 661 0 0,-25-43-501 0 0,-9-16-3566 0 0,6 14-329 0 0,-9-22-6802 0 0</inkml:trace>
  <inkml:trace contextRef="#ctx0" brushRef="#br0" timeOffset="-91154.58">1719 1080 744 0 0,'0'0'1106'0'0,"0"0"-214"0"0,0 0 136 0 0,0 0 893 0 0,0 0 609 0 0,0 0-781 0 0,0 0-490 0 0,0 0-108 0 0,0 0 48 0 0,0 9 2400 0 0,-3-29-3587 0 0,0 1 1 0 0,-1 0-1 0 0,-1 0 0 0 0,-1 0 0 0 0,-1 1 0 0 0,0-1 0 0 0,-2 2 0 0 0,0-1 0 0 0,-1 1 1 0 0,0 1-1 0 0,-10-12-12 0 0,1-2-50 0 0,-13 95-847 0 0,-27 67 913 0 0,67-128-6973 0 0,-3-7 1545 0 0</inkml:trace>
  <inkml:trace contextRef="#ctx0" brushRef="#br0" timeOffset="-90987.46">1723 976 3652 0 0,'0'0'484'0'0,"0"0"5853"0"0,0 0-5089 0 0,0 0-580 0 0,0 0 8 0 0,0 0 356 0 0,-38 2-236 0 0,22-2-556 0 0,-3 0-240 0 0,-1 0-140 0 0,0 0-768 0 0,1 0-392 0 0,1-1-548 0 0,6 0-2676 0 0,0-4-1889 0 0</inkml:trace>
  <inkml:trace contextRef="#ctx0" brushRef="#br0" timeOffset="-90733.47">1817 1018 4180 0 0,'0'0'1741'0'0,"0"0"571"0"0,0 0-1134 0 0,0 0-261 0 0,0 0 121 0 0,0 0-3 0 0,1 7-115 0 0,2 94 1980 0 0,-4-57-5942 0 0,1-43-1811 0 0,1-1-3425 0 0</inkml:trace>
  <inkml:trace contextRef="#ctx0" brushRef="#br0" timeOffset="-89864.82">1325 2936 3420 0 0,'0'0'2195'0'0,"0"0"119"0"0,0 0-1119 0 0,0 0-274 0 0,0 0 34 0 0,0 0-35 0 0,0 0-118 0 0,0 0-122 0 0,-9 4 2453 0 0,10-18-3145 0 0,-1 0 0 0 0,-1 0 0 0 0,0 0 0 0 0,-1 0 0 0 0,-1 1 0 0 0,0-1 0 0 0,-1 0 0 0 0,0 1 0 0 0,-1 0 0 0 0,-1 0 0 0 0,0 0 0 0 0,0 1 0 0 0,-1 0 0 0 0,-1 0 0 0 0,0 1 0 0 0,-1 0 0 0 0,-8-9 12 0 0,14 20-8 0 0,1 1-1 0 0,0-1 0 0 0,-1 1 0 0 0,1-1 0 0 0,0 1 0 0 0,0 0 0 0 0,0 0 0 0 0,-1 0 0 0 0,1 0 0 0 0,0 0 0 0 0,0 1 0 0 0,1-1 0 0 0,-1 1 0 0 0,0-1 0 0 0,0 1 0 0 0,1-1 0 0 0,-1 1 0 0 0,1 0 0 0 0,-1 0 0 0 0,1 0 0 0 0,0 0 0 0 0,0 0 0 0 0,0 0 0 0 0,0 0 1 0 0,0 0-1 0 0,0 1 0 0 0,0-1 0 0 0,1 0 0 0 0,-1 0 0 0 0,1 1 0 0 0,0-1 0 0 0,0 2 9 0 0,-3 2 17 0 0,-63 171 725 0 0,88-169-6012 0 0,-11-11 121 0 0</inkml:trace>
  <inkml:trace contextRef="#ctx0" brushRef="#br0" timeOffset="-89615.16">1353 2855 4196 0 0,'0'0'4069'0'0,"0"0"-1253"0"0,0 0-1904 0 0,0 0 100 0 0,-37 7 260 0 0,21-5-488 0 0,-3 0-520 0 0,-1 0-264 0 0,0-1-36 0 0,1-1-708 0 0,2 1-360 0 0,2-1-240 0 0,0 0-1012 0 0,7 0-3457 0 0</inkml:trace>
  <inkml:trace contextRef="#ctx0" brushRef="#br0" timeOffset="-87779.8">1499 3002 3828 0 0,'0'0'4780'0'0,"0"0"-2108"0"0,0 0-1523 0 0,0 0-249 0 0,0 0 54 0 0,2 7-46 0 0,7 111 473 0 0,-9-118-2654 0 0,2-2-4302 0 0,2-5-1845 0 0</inkml:trace>
  <inkml:trace contextRef="#ctx0" brushRef="#br0" timeOffset="-87311.8">1499 2660 3860 0 0,'0'0'764'0'0,"0"0"1628"0"0,0 0 120 0 0,0 0-952 0 0,0 0-584 0 0,0 0-115 0 0,0 0-32 0 0,0 0-128 0 0,0 0-179 0 0,-29 27 1898 0 0,0 15-2357 0 0,29-22-4273 0 0,2-18-1071 0 0,2-1-2688 0 0</inkml:trace>
  <inkml:trace contextRef="#ctx0" brushRef="#br0" timeOffset="-6337.58">2665 1189 2568 0 0,'0'0'1519'0'0,"0"0"-695"0"0,0 0-522 0 0,0 0-225 0 0,0 0 122 0 0,0 0 234 0 0,-3-2 108 0 0,2 2-549 0 0,-55-17 7069 0 0,44 43-6856 0 0,70-36 2045 0 0,-56 10-2237 0 0,0 0 1 0 0,0 0 0 0 0,0 0-1 0 0,0-1 1 0 0,0 1-1 0 0,0-1 1 0 0,0 1 0 0 0,0-1-1 0 0,0 0 1 0 0,-1 0-1 0 0,1 0 1 0 0,0 0-1 0 0,0 0 1 0 0,-1 0 0 0 0,1 0-1 0 0,-1 0 1 0 0,1-1-1 0 0,-1 1 1 0 0,0 0 0 0 0,1-1-1 0 0,-1 0 1 0 0,0 1-1 0 0,0-1 1 0 0,0 0 0 0 0,0 1-1 0 0,0-1 1 0 0,-1 0-1 0 0,1 0 1 0 0,0 0 0 0 0,-1 0-1 0 0,1 0 1 0 0,-1 0-1 0 0,0 1 1 0 0,0-1-1 0 0,0 0 1 0 0,0 0 0 0 0,0 0-1 0 0,0 0 1 0 0,0 0-1 0 0,-1 0 1 0 0,1 0 0 0 0,-1 0-1 0 0,1 0 1 0 0,-1 0-1 0 0,0 0 1 0 0,1 1 0 0 0,-1-1-1 0 0,0 0 1 0 0,0 0-1 0 0,-1 1 1 0 0,1-1 0 0 0,0 1-1 0 0,0-1 1 0 0,-1 1-1 0 0,1 0 1 0 0,-1-1 0 0 0,1 1-1 0 0,-1 0 1 0 0,0 0-1 0 0,1 0 1 0 0,-1 0-1 0 0,0 0 1 0 0,0 1 0 0 0,0-1-1 0 0,0 0-13 0 0,-2 1-10 0 0,-1 0 1 0 0,1 0-1 0 0,-1 0 0 0 0,1 1 0 0 0,-1-1 0 0 0,1 1 1 0 0,0 0-1 0 0,-1 1 0 0 0,1-1 0 0 0,0 1 0 0 0,0-1 1 0 0,0 1-1 0 0,0 1 0 0 0,0-1 0 0 0,0 0 0 0 0,1 1 1 0 0,-1 0-1 0 0,1 0 0 0 0,0 0 0 0 0,0 0 0 0 0,0 0 1 0 0,0 1-1 0 0,0 0 0 0 0,1-1 0 0 0,0 1 1 0 0,-1 0-1 0 0,1 0 0 0 0,1 0 0 0 0,-1 0 0 0 0,1 0 1 0 0,-1 1-1 0 0,1-1 0 0 0,0 0 0 0 0,1 1 0 0 0,-1-1 1 0 0,1 2 9 0 0,3-4 42 0 0,-1 0 1 0 0,1 0 0 0 0,0-1 0 0 0,0 1 0 0 0,0-1 0 0 0,0 1 0 0 0,1-1 0 0 0,-1 0-1 0 0,0 0 1 0 0,0-1 0 0 0,1 1 0 0 0,-1-1 0 0 0,1 1 0 0 0,-1-1 0 0 0,0 0-1 0 0,1 0 1 0 0,-1-1 0 0 0,0 1 0 0 0,1-1 0 0 0,-1 0 0 0 0,0 0 0 0 0,0 0 0 0 0,1 0-43 0 0,1 1 59 0 0,0 0 1 0 0,0-1 0 0 0,1 1-1 0 0,-1-1 1 0 0,0 0 0 0 0,0-1 0 0 0,0 1-1 0 0,0-1 1 0 0,0 0 0 0 0,0 0-1 0 0,-1-1 1 0 0,1 1 0 0 0,-1-1 0 0 0,1 0-1 0 0,-1 0 1 0 0,0-1 0 0 0,0 1-1 0 0,-1-1 1 0 0,1 0 0 0 0,-1 0 0 0 0,0 0-1 0 0,0-1 1 0 0,1 0-60 0 0,-8 1-32 0 0,1 0 0 0 0,0 0-1 0 0,-1 1 1 0 0,0-1 0 0 0,0 1 0 0 0,0-1-1 0 0,0 1 1 0 0,0 1 0 0 0,-1-1-1 0 0,0 0 1 0 0,1 1 0 0 0,-1 0 0 0 0,0 0-1 0 0,0 1 1 0 0,0-1 0 0 0,0 1 0 0 0,0 0-1 0 0,0 0 1 0 0,-1 1 0 0 0,1 0 0 0 0,-1-1 32 0 0,4 1-6 0 0,1-1 0 0 0,-1 1 0 0 0,0-1 1 0 0,1 1-1 0 0,-1 0 0 0 0,1-1 1 0 0,-1 1-1 0 0,0 0 0 0 0,1 0 0 0 0,-1 0 1 0 0,1 0-1 0 0,-1 0 0 0 0,0 0 1 0 0,1 1-1 0 0,-1-1 0 0 0,1 1 0 0 0,-1-1 1 0 0,1 1-1 0 0,-1-1 0 0 0,1 1 0 0 0,-1 0 1 0 0,1 0-1 0 0,-1 0 0 0 0,1-1 1 0 0,0 1-1 0 0,0 1 0 0 0,-1-1 0 0 0,1 0 1 0 0,0 0-1 0 0,0 0 0 0 0,0 1 0 0 0,0-1 1 0 0,1 0-1 0 0,-1 1 0 0 0,0-1 1 0 0,0 1-1 0 0,1-1 0 0 0,-1 1 0 0 0,1-1 1 0 0,-1 1-1 0 0,1-1 0 0 0,0 1 1 0 0,0 0-1 0 0,-1-1 0 0 0,1 1 0 0 0,0 0 1 0 0,1-1-1 0 0,-1 1 0 0 0,0-1 0 0 0,0 1 1 0 0,1 0-1 0 0,-1-1 0 0 0,1 1 1 0 0,-1-1-1 0 0,1 1 0 0 0,0-1 0 0 0,-1 1 1 0 0,1-1-1 0 0,0 0 0 0 0,0 1 0 0 0,0-1 1 0 0,0 0-1 0 0,0 0 0 0 0,0 0 1 0 0,2 1 5 0 0,-1 1 29 0 0,1-1 1 0 0,0 0-1 0 0,0 0 1 0 0,-1 0-1 0 0,1-1 0 0 0,1 1 1 0 0,-1-1-1 0 0,0 1 1 0 0,0-1-1 0 0,0 0 1 0 0,1 0-1 0 0,-1-1 1 0 0,0 1-1 0 0,1-1 1 0 0,-1 1-1 0 0,1-1 1 0 0,-1 0-1 0 0,1-1 1 0 0,-1 1-1 0 0,0 0 1 0 0,1-1-1 0 0,-1 0 1 0 0,0 0-1 0 0,1 0 0 0 0,-1 0 1 0 0,0 0-1 0 0,0-1 1 0 0,0 0-1 0 0,0 1-29 0 0,-23-10-6934 0 0,15 9 3052 0 0,-11-4-3884 0 0</inkml:trace>
  <inkml:trace contextRef="#ctx0" brushRef="#br0" timeOffset="-5667.02">2728 1110 2736 0 0,'0'0'1295'0'0,"0"0"2103"0"0,0 0-1916 0 0,0 0-976 0 0,0 0-15 0 0,0 0 115 0 0,0 0 5 0 0,0 0-36 0 0,0 0-36 0 0,0 0-139 0 0,-3 6-183 0 0,-12 27 866 0 0,15-33-587 0 0,0 0-26 0 0,0 0-39 0 0,-53-33 170 0 0,53 33-605 0 0,7 8-223 0 0,11 15 602 0 0,-34-16-7184 0 0,7-9-247 0 0</inkml:trace>
  <inkml:trace contextRef="#ctx0" brushRef="#br0" timeOffset="-1550.02">2728 1116 1228 0 0,'0'0'1678'0'0,"0"0"1868"0"0,0 0-1928 0 0,0 0-888 0 0,0 0-14 0 0,0 0 224 0 0,0 0 36 0 0,0 0-160 0 0,0 0-245 0 0,0 0-229 0 0,-1-4-158 0 0,1 1-151 0 0,0 1-1 0 0,1 0 0 0 0,-1-1 0 0 0,1 1 1 0 0,0-1-1 0 0,-1 1 0 0 0,1 0 1 0 0,0-1-1 0 0,0 1 0 0 0,0 0 1 0 0,1 0-1 0 0,-1 0 0 0 0,1 0 1 0 0,-1 0-1 0 0,1 0 0 0 0,-1 0 1 0 0,1 0-1 0 0,0 1 0 0 0,0-1 1 0 0,0 1-1 0 0,0-1 0 0 0,0 1 0 0 0,0 0 1 0 0,0 0-1 0 0,1 0 0 0 0,-1 0 1 0 0,0 0-1 0 0,1 0 0 0 0,-1 1 1 0 0,1-1-33 0 0,377-185 1600 0 0,-190 97-351 0 0,-3-8 1 0 0,77-59-1250 0 0,-218 116 276 0 0,-69 43-5231 0 0,5 2 364 0 0,-11 2-1669 0 0</inkml:trace>
  <inkml:trace contextRef="#ctx0" brushRef="#br0" timeOffset="-1131.32">2801 1112 900 0 0,'0'0'3761'0'0,"0"0"-2036"0"0,0 0-1310 0 0,0 0-121 0 0,0 0 400 0 0,0 0 429 0 0,0 0 22 0 0,0 0-539 0 0,0 0-377 0 0,3 3-19 0 0,517 312 5984 0 0,-465-284-5847 0 0,-1 2 1 0 0,-1 2-1 0 0,-2 3 0 0 0,-2 1 0 0 0,-2 3 0 0 0,33 38-347 0 0,-71-66-1172 0 0,-14-18-5797 0 0,-6-13 611 0 0</inkml:trace>
  <inkml:trace contextRef="#ctx0" brushRef="#br0" timeOffset="2053.83">4079 1772 6857 0 0,'0'0'6078'0'0,"0"0"-4488"0"0,0 0-1372 0 0,0 0-90 0 0,0 0 235 0 0,0 0 213 0 0,0 0 200 0 0,0 0 2 0 0,6-7 1106 0 0,-6-4-2099 0 0,0 0 0 0 0,0 0 0 0 0,-1 0 0 0 0,0 1 0 0 0,-1-1 0 0 0,0 0 0 0 0,-1 1 0 0 0,0-1 1 0 0,0 1-1 0 0,-1 0 0 0 0,-1 0 0 0 0,0 1 0 0 0,0-1 0 0 0,-1 1 0 0 0,-6-9 215 0 0,-19-37-362 0 0,-1 111 251 0 0,-27 84-424 0 0,65-126-4088 0 0,0-11-97 0 0</inkml:trace>
  <inkml:trace contextRef="#ctx0" brushRef="#br0" timeOffset="2240.71">4100 1681 3240 0 0,'0'0'6973'0'0,"0"0"-6533"0"0,0 0-272 0 0,-36-3 448 0 0,18 0 220 0 0,0 1-528 0 0,-1 2-244 0 0,0 0-64 0 0,-1 0-232 0 0,4 0-1140 0 0,1 0-1268 0 0,4 0-3345 0 0</inkml:trace>
  <inkml:trace contextRef="#ctx0" brushRef="#br0" timeOffset="2630.02">4224 1809 1788 0 0,'0'0'8168'0'0,"0"0"-5908"0"0,0 0-1907 0 0,0 0 215 0 0,0 0-47 0 0,0 0-178 0 0,0 0-205 0 0,0 0-102 0 0,-9-4 216 0 0,93 4 319 0 0,-83 1-543 0 0,0-1 0 0 0,1 0 0 0 0,-1 1 0 0 0,1-1 0 0 0,-1 1 0 0 0,0 0 0 0 0,1 0 0 0 0,-1-1 0 0 0,0 1 0 0 0,0 0 0 0 0,1 0 0 0 0,-1 0 0 0 0,0 0 0 0 0,0 0 0 0 0,0 0 0 0 0,0 1 0 0 0,0-1 0 0 0,-1 0 0 0 0,1 0 0 0 0,0 1 0 0 0,-1-1 0 0 0,1 0 0 0 0,0 1 0 0 0,-1-1 0 0 0,0 1 0 0 0,1-1 0 0 0,-1 1 0 0 0,0-1 0 0 0,0 1 0 0 0,0-1 0 0 0,0 1 0 0 0,0-1 0 0 0,0 1 0 0 0,0-1 0 0 0,0 1 0 0 0,-1-1 0 0 0,1 1 0 0 0,0-1 0 0 0,-1 0 0 0 0,1 1 0 0 0,-1-1 0 0 0,0 0 0 0 0,0 1 0 0 0,1-1 0 0 0,-1 0 0 0 0,0 0 0 0 0,0 1 0 0 0,0-1 0 0 0,0 0 0 0 0,0 0 0 0 0,0 0 0 0 0,-1 0 0 0 0,1 0-28 0 0,-57 63-131 0 0,109-58 1572 0 0,29-28-1957 0 0,-84 10-7926 0 0,-4 0-176 0 0</inkml:trace>
  <inkml:trace contextRef="#ctx0" brushRef="#br0" timeOffset="2895">4457 1386 5837 0 0,'0'0'10981'0'0,"0"0"-10981"0"0,0 0-781 0 0,0 0 781 0 0,0 0 433 0 0,-10 39 263 0 0,0-27-24 0 0,-5 2-204 0 0,-1 2-256 0 0,-2 1-212 0 0,1 0-420 0 0,-2 0-584 0 0,8-4-793 0 0,3-5-4039 0 0,4-8-3625 0 0</inkml:trace>
  <inkml:trace contextRef="#ctx0" brushRef="#br0" timeOffset="3668.77">2078 3012 1604 0 0,'0'0'485'0'0,"0"0"-173"0"0,0 0 273 0 0,0 0 57 0 0,0 0-260 0 0,0 0 142 0 0,0 0 383 0 0,0 0 102 0 0,-2-3-2 0 0,62 51 6259 0 0,-38-34-6876 0 0,0 2 0 0 0,-1 0 0 0 0,-1 1 1 0 0,-1 1-1 0 0,0 1 0 0 0,-1 0 0 0 0,-1 2 1 0 0,-2 0-1 0 0,6 9-390 0 0,24 53-919 0 0,-45-80-102 0 0,0-3-6585 0 0,-2-5 1109 0 0</inkml:trace>
  <inkml:trace contextRef="#ctx0" brushRef="#br0" timeOffset="4070.77">2451 3334 5016 0 0,'0'0'5755'0'0,"0"0"-4555"0"0,0 0-1027 0 0,0 0 484 0 0,0 0 163 0 0,0 0 35 0 0,1 6-121 0 0,-1-2-648 0 0,0-1 1 0 0,1 1-1 0 0,-1-1 0 0 0,1 1 1 0 0,-1-1-1 0 0,1 1 0 0 0,0-1 0 0 0,0 0 1 0 0,1 1-1 0 0,-1-1 0 0 0,1 0 1 0 0,0 0-1 0 0,-1 0 0 0 0,1 0 1 0 0,1 0-1 0 0,-1 0 0 0 0,0 0 0 0 0,1-1 1 0 0,-1 1-1 0 0,1-1 0 0 0,0 0 1 0 0,0 0-1 0 0,0 0 0 0 0,0 0 1 0 0,0 0-1 0 0,0-1 0 0 0,0 1 0 0 0,1-1 1 0 0,-1 0-1 0 0,0 0 0 0 0,1 0 1 0 0,-1-1-1 0 0,1 1 0 0 0,-1-1 0 0 0,1 0 1 0 0,0 0-1 0 0,-1 0 0 0 0,1 0 1 0 0,2-1-87 0 0,-5 0-5 0 0,0 0 0 0 0,0 0 0 0 0,-1 0 1 0 0,1-1-1 0 0,0 1 0 0 0,-1 0 0 0 0,1 0 0 0 0,-1-1 1 0 0,1 1-1 0 0,-1-1 0 0 0,0 1 0 0 0,0 0 1 0 0,1-1-1 0 0,-1 1 0 0 0,0-1 0 0 0,0 1 0 0 0,0 0 1 0 0,0-1-1 0 0,-1 1 0 0 0,1-1 0 0 0,0 1 1 0 0,-1 0-1 0 0,1-1 0 0 0,-1 1 0 0 0,1 0 0 0 0,-1-1 1 0 0,1 1-1 0 0,-1 0 0 0 0,0 0 0 0 0,0 0 1 0 0,0 0-1 0 0,0 0 0 0 0,0-1 0 0 0,0 1 0 0 0,0 1 1 0 0,0-1-1 0 0,0 0 0 0 0,0 0 0 0 0,0 0 1 0 0,0 1-1 0 0,-1-1 0 0 0,1 0 0 0 0,0 1 0 0 0,-1-1 1 0 0,1 1-1 0 0,0 0 0 0 0,-1-1 0 0 0,1 1 1 0 0,-1 0-1 0 0,1 0 0 0 0,0 0 0 0 0,-1 0 0 0 0,1 0 1 0 0,-1 0 4 0 0,0 0-5 0 0,0-1 0 0 0,1 1 0 0 0,-1 0 0 0 0,0 0 0 0 0,0 0-1 0 0,1 0 1 0 0,-1 0 0 0 0,0 0 0 0 0,0 0 0 0 0,1 1 0 0 0,-1-1 0 0 0,0 1 0 0 0,0-1 0 0 0,1 1 0 0 0,-1-1 0 0 0,1 1 0 0 0,-1 0 0 0 0,0 0 0 0 0,1 0 0 0 0,0 0 0 0 0,-1 0 0 0 0,1 0 0 0 0,-1 1 0 0 0,1-1 0 0 0,0 0 0 0 0,0 1 0 0 0,0-1 0 0 0,0 1 0 0 0,0-1 0 0 0,0 1 0 0 0,0-1 0 0 0,1 1 0 0 0,-1-1-1 0 0,0 1 1 0 0,1 0 0 0 0,-1 0 0 0 0,1-1 0 0 0,0 1 0 0 0,0 0 0 0 0,0 0 0 0 0,-1-1 0 0 0,2 1 0 0 0,-1 0 0 0 0,0 0 0 0 0,0 0 0 0 0,0-1 0 0 0,1 1 5 0 0,0-1 64 0 0,0 0 0 0 0,0-1 1 0 0,0 1-1 0 0,-1 0 0 0 0,1-1 0 0 0,1 1 1 0 0,-1 0-1 0 0,0-1 0 0 0,0 0 0 0 0,0 1 1 0 0,0-1-1 0 0,0 0 0 0 0,0 1 0 0 0,0-1 1 0 0,1 0-1 0 0,-1 0 0 0 0,0 0 0 0 0,0 0 0 0 0,0 0 1 0 0,1 0-1 0 0,-1 0 0 0 0,0-1 0 0 0,0 1 1 0 0,0 0-1 0 0,0-1 0 0 0,0 1 0 0 0,0 0 1 0 0,0-1-1 0 0,1 1 0 0 0,-1-1 0 0 0,-1 0 1 0 0,1 1-1 0 0,0-1 0 0 0,0 0 0 0 0,0 0 0 0 0,0 0 1 0 0,0 1-1 0 0,-1-1 0 0 0,1 0 0 0 0,0 0 1 0 0,-1 0-1 0 0,1 0 0 0 0,0 0 0 0 0,-1-1 1 0 0,1 1-65 0 0,-3-6-3761 0 0,-10 4-3996 0 0,11 3 2543 0 0</inkml:trace>
  <inkml:trace contextRef="#ctx0" brushRef="#br0" timeOffset="4351">2519 3405 1200 0 0,'0'0'1907'0'0,"0"0"2341"0"0,0 0-1252 0 0,0 0-1303 0 0,0 0-538 0 0,0 0-251 0 0,0 0-34 0 0,0 0-40 0 0,0 0-51 0 0,7-2 1751 0 0,34-10-2477 0 0,381-79 460 0 0,289-106-513 0 0,-573 144-410 0 0,-195 58-6101 0 0,23 1 1275 0 0,-10 0-2285 0 0</inkml:trace>
  <inkml:trace contextRef="#ctx0" brushRef="#br0" timeOffset="4678.01">2537 3474 6157 0 0,'0'0'4771'0'0,"0"0"-3318"0"0,0 0-1198 0 0,0 0-150 0 0,0 0 9 0 0,5 4 382 0 0,103 83 1753 0 0,-4 4 0 0 0,-4 4 1 0 0,77 98-2250 0 0,91 129 660 0 0,-235-309-3512 0 0,-26-45-6770 0 0,-5-3 1337 0 0</inkml:trace>
  <inkml:trace contextRef="#ctx0" brushRef="#br0" timeOffset="5142.45">4293 3217 9369 0 0,'0'0'5959'0'0,"0"0"-4557"0"0,0 0-1252 0 0,0 0 153 0 0,0 0 184 0 0,0 0-66 0 0,0 0-176 0 0,0 0-169 0 0,-3-6-60 0 0,-80-246-1226 0 0,43 307 1491 0 0,-38 112-250 0 0,78-145-2211 0 0,19-15-4305 0 0,-8-7 884 0 0</inkml:trace>
  <inkml:trace contextRef="#ctx0" brushRef="#br0" timeOffset="5297.37">4279 3150 4364 0 0,'0'0'5037'0'0,"0"0"-1921"0"0,0 0-1676 0 0,0 0-1020 0 0,0 0-40 0 0,0 0 72 0 0,0 0 328 0 0,0 0-27 0 0,-50 2-441 0 0,33-1-312 0 0,-5 0 0 0 0,4 0-877 0 0,-1-1-531 0 0,0 0-1420 0 0,8 0-3917 0 0</inkml:trace>
  <inkml:trace contextRef="#ctx0" brushRef="#br0" timeOffset="5640.26">4419 3238 6705 0 0,'0'0'5866'0'0,"0"0"-4775"0"0,0 0-763 0 0,0 0 140 0 0,0 0-47 0 0,0 0-155 0 0,9 9 419 0 0,-6-10-655 0 0,0 1 0 0 0,0-1 0 0 0,0 1-1 0 0,0 0 1 0 0,0-1 0 0 0,0 1 0 0 0,0 1 0 0 0,0-1-1 0 0,0 0 1 0 0,0 1 0 0 0,0-1 0 0 0,0 1 0 0 0,0 0 0 0 0,0 0-1 0 0,-1 0 1 0 0,1 1 0 0 0,0-1 0 0 0,-1 1 0 0 0,1-1-1 0 0,-1 1 1 0 0,1 0 0 0 0,-1 0 0 0 0,0 0 0 0 0,0 0 0 0 0,1 0-1 0 0,-2 0 1 0 0,1 1 0 0 0,0-1 0 0 0,0 1 0 0 0,-1-1-1 0 0,1 1 1 0 0,-1 0 0 0 0,0 0 0 0 0,0 0 0 0 0,0-1 0 0 0,0 1-1 0 0,-1 0 1 0 0,1 0 0 0 0,-1 0 0 0 0,1 0 0 0 0,-1 0-1 0 0,0 0 1 0 0,0 0 0 0 0,-1 0 0 0 0,1 0 0 0 0,-1 0 0 0 0,1 0-1 0 0,-1 0 1 0 0,0 0 0 0 0,0 0 0 0 0,0 0 0 0 0,0 0-1 0 0,-1-1 1 0 0,0 2-30 0 0,-59 76 698 0 0,130-61 387 0 0,-66-19-1185 0 0,49-2-257 0 0,-19-8-4646 0 0,-30 7-491 0 0,-3-4-2735 0 0</inkml:trace>
  <inkml:trace contextRef="#ctx0" brushRef="#br0" timeOffset="6620.11">3405 4317 1044 0 0,'0'0'321'0'0,"0"0"39"0"0,0 0-119 0 0,0 0 395 0 0,-1 5 816 0 0,5 22-1285 0 0,-1-14 2359 0 0,0-1 4012 0 0,-1-9-6396 0 0,0 0 1 0 0,0 0-1 0 0,0 0 0 0 0,0-1 1 0 0,0 1-1 0 0,1 0 0 0 0,-1-1 0 0 0,1 0 1 0 0,0 0-1 0 0,-1 0 0 0 0,1 0 0 0 0,0 0 1 0 0,0 0-1 0 0,0-1 0 0 0,1 1 0 0 0,-1-1 1 0 0,0 0-1 0 0,1 0 0 0 0,-1 0 0 0 0,0-1 1 0 0,1 1-1 0 0,-1-1 0 0 0,1 0 0 0 0,-1 0 1 0 0,1 0-1 0 0,-1 0 0 0 0,1 0 0 0 0,-1-1 1 0 0,0 0-1 0 0,1 0 0 0 0,-1 0 0 0 0,0 0 1 0 0,1 0-1 0 0,-1 0 0 0 0,0-1 1 0 0,0 0-1 0 0,0 0 0 0 0,2-2-142 0 0,-5 2-31 0 0,0-1 0 0 0,0 0 0 0 0,-1 0 0 0 0,1 1 0 0 0,-1-1 0 0 0,0 0 0 0 0,0 0 0 0 0,0 1 0 0 0,0-1 0 0 0,-1 1 0 0 0,1-1 0 0 0,-1 1 0 0 0,1 0 0 0 0,-1-1 0 0 0,0 1 0 0 0,0 0 0 0 0,0 0 0 0 0,0 0 0 0 0,0 1 0 0 0,0-1 0 0 0,-1 0 0 0 0,1 1 0 0 0,0-1 0 0 0,-1 1 0 0 0,1 0 0 0 0,-1 0 0 0 0,0 0 0 0 0,1 0 0 0 0,-1 0-1 0 0,0 1 1 0 0,0-1 0 0 0,1 1 0 0 0,-1 0 0 0 0,0 0 0 0 0,0 0 0 0 0,0 0 0 0 0,0 0 0 0 0,1 0 0 0 0,-1 1 0 0 0,0 0 0 0 0,0-1 0 0 0,-2 2 31 0 0,4-2 11 0 0,0 0-1 0 0,-1 1 1 0 0,1-1-1 0 0,0 0 1 0 0,-1 1-1 0 0,1-1 1 0 0,0 1-1 0 0,-1 0 0 0 0,1-1 1 0 0,0 1-1 0 0,0 0 1 0 0,0 0-1 0 0,0 0 1 0 0,0-1-1 0 0,0 1 1 0 0,0 0-1 0 0,0 1 1 0 0,0-1-1 0 0,0 0 1 0 0,0 0-1 0 0,1 0 1 0 0,-1 0-1 0 0,0 1 1 0 0,1-1-1 0 0,-1 0 0 0 0,1 0 1 0 0,0 1-1 0 0,-1-1 1 0 0,1 1-1 0 0,0-1 1 0 0,0 0-1 0 0,0 1 1 0 0,0-1-1 0 0,0 0 1 0 0,0 1-1 0 0,0-1 1 0 0,0 1-1 0 0,0-1 1 0 0,1 0-1 0 0,-1 1 1 0 0,1-1-1 0 0,-1 0 0 0 0,1 0 1 0 0,-1 1-1 0 0,1-1 1 0 0,0 0-1 0 0,-1 0 1 0 0,1 0-1 0 0,0 0 1 0 0,0 0-1 0 0,0 0 1 0 0,0 0-1 0 0,0 0 1 0 0,0 0-1 0 0,0 0 1 0 0,1 0-1 0 0,-1-1 1 0 0,0 1-1 0 0,0 0 0 0 0,0-1 1 0 0,2 1-11 0 0,3 0-631 0 0,7-1-1184 0 0,-5-1-4088 0 0,-1-2-1671 0 0</inkml:trace>
  <inkml:trace contextRef="#ctx0" brushRef="#br0" timeOffset="7037.56">3905 4735 1668 0 0,'0'0'8736'0'0,"0"0"-6162"0"0,0 0-1718 0 0,0 0 349 0 0,0 0 118 0 0,0 0-51 0 0,0 0-170 0 0,0 0-290 0 0,0 0-330 0 0,-3-2 321 0 0,2-17-997 0 0,-2 0 0 0 0,0 0 0 0 0,-1 1 0 0 0,-1 0 0 0 0,0 0 0 0 0,-2 0 0 0 0,0 1 0 0 0,-1-1 0 0 0,0 2 0 0 0,-2-1-1 0 0,0 1 1 0 0,-12-14 194 0 0,20 30 5 0 0,0 0 0 0 0,0 0 0 0 0,-1 1 0 0 0,1-1 0 0 0,0 1 0 0 0,0 0 0 0 0,0-1 0 0 0,0 1-1 0 0,0 0 1 0 0,0 0 0 0 0,1 0 0 0 0,-1 1 0 0 0,0-1 0 0 0,0 0 0 0 0,1 1 0 0 0,-1-1 0 0 0,1 1-1 0 0,-1-1 1 0 0,1 1 0 0 0,0 0 0 0 0,-1-1 0 0 0,1 1 0 0 0,0 0 0 0 0,0 0 0 0 0,0 0 0 0 0,1 0-1 0 0,-1 0 1 0 0,0 0 0 0 0,1 0 0 0 0,-1 0 0 0 0,1 2-5 0 0,-3 2 77 0 0,-101 156 313 0 0,101-150-2184 0 0,8-7-3765 0 0,1-5-490 0 0</inkml:trace>
  <inkml:trace contextRef="#ctx0" brushRef="#br0" timeOffset="7226.45">3864 4635 12317 0 0,'0'0'3172'0'0,"0"0"-3172"0"0,0 0 304 0 0,0 0-180 0 0,-46 1 533 0 0,27-1-161 0 0,-3 0-272 0 0,0 0-224 0 0,-1 3-112 0 0,1 0-672 0 0,1 1-161 0 0,-2 0-495 0 0,12-2-2420 0 0,0-2-3573 0 0</inkml:trace>
  <inkml:trace contextRef="#ctx0" brushRef="#br0" timeOffset="7584.03">4042 4762 7433 0 0,'0'0'6395'0'0,"0"0"-4658"0"0,0 0-1397 0 0,0 0 116 0 0,0 0-49 0 0,0 0-249 0 0,0 0-163 0 0,-12-5-815 0 0,105 15 242 0 0,-92-9 619 0 0,1-1-1 0 0,0 1 1 0 0,0 0-1 0 0,-1 0 1 0 0,1 0 0 0 0,0 1-1 0 0,-1-1 1 0 0,1 0-1 0 0,-1 0 1 0 0,0 1-1 0 0,1-1 1 0 0,-1 1 0 0 0,0 0-1 0 0,0-1 1 0 0,0 1-1 0 0,0 0 1 0 0,0-1-1 0 0,0 1 1 0 0,-1 0 0 0 0,1 0-1 0 0,-1 0 1 0 0,1 0-1 0 0,-1 0 1 0 0,1 0-1 0 0,-1-1 1 0 0,0 1 0 0 0,0 0-1 0 0,0 0 1 0 0,0 0-1 0 0,-1 0 1 0 0,1 0-1 0 0,0 0 1 0 0,-1 0 0 0 0,1 0-1 0 0,-1 0 1 0 0,0 0-1 0 0,0-1 1 0 0,1 1-1 0 0,-1 0 1 0 0,0 0 0 0 0,-1-1-1 0 0,1 1 1 0 0,0-1-1 0 0,0 1 1 0 0,-2 0-41 0 0,-33 60 454 0 0,103-51 622 0 0,-65-11-1221 0 0,39-4 31 0 0,-18-12-7942 0 0,-17 4-1204 0 0</inkml:trace>
  <inkml:trace contextRef="#ctx0" brushRef="#br0" timeOffset="7755.54">4360 4328 18362 0 0,'0'0'1276'0'0,"0"0"-1276"0"0,-1 35-232 0 0,-7-18 196 0 0,-9 3 36 0 0,0 3 0 0 0,-5 1-136 0 0,-3-1-800 0 0,3-5-2073 0 0,-6-2-7604 0 0</inkml:trace>
  <inkml:trace contextRef="#ctx0" brushRef="#br0" timeOffset="30088.05">1939 1188 456 0 0,'0'0'0'0'0,"0"0"-144"0"0</inkml:trace>
  <inkml:trace contextRef="#ctx0" brushRef="#br0" timeOffset="30416.5">1939 1188 768 0 0,'6'-2'289'0'0,"-1"0"-1"0"0,0 0 1 0 0,0-1-1 0 0,0 0 1 0 0,-1 0-1 0 0,1 0 1 0 0,-1 0-1 0 0,1-1 1 0 0,-1 0 0 0 0,0 0-1 0 0,-1 0 1 0 0,1 0-1 0 0,-1 0 1 0 0,1-1-1 0 0,-1 0 1 0 0,-1 1-1 0 0,1-1 1 0 0,-1 0-1 0 0,1 0 1 0 0,-2-1 0 0 0,1 1-1 0 0,0 0 1 0 0,-1-3-289 0 0,2-5 87 0 0,0-1 0 0 0,-1 0 1 0 0,-1 0-1 0 0,0 0 1 0 0,-1-1-1 0 0,-1 1 0 0 0,0 0 1 0 0,-1 0-1 0 0,0 0 1 0 0,-1 1-1 0 0,0-1 1 0 0,-2 0-1 0 0,1 1 0 0 0,-2 0 1 0 0,0 0-1 0 0,0 1 1 0 0,-1-1-1 0 0,0 2 0 0 0,-1-1 1 0 0,-1 1-1 0 0,0 0 1 0 0,0 0-1 0 0,-5-3-87 0 0,-1 0-99 0 0,-1-1 1 0 0,0 2-1 0 0,-1 0 1 0 0,0 1-1 0 0,-1 1 1 0 0,0 0-1 0 0,-1 2 1 0 0,0 0-1 0 0,-1 1 1 0 0,1 1-1 0 0,-2 1 1 0 0,1 0-1 0 0,-1 2 1 0 0,1 0-1 0 0,-8 1 99 0 0,11 3 21 0 0,1 2 0 0 0,0-1-1 0 0,0 2 1 0 0,0 0 0 0 0,0 1-1 0 0,1 1 1 0 0,-1 0 0 0 0,1 1-1 0 0,1 1 1 0 0,-1 0 0 0 0,1 1-1 0 0,0 1 1 0 0,1 0 0 0 0,0 1-1 0 0,0 0 1 0 0,1 1-1 0 0,0 0 1 0 0,1 1 0 0 0,1 0-1 0 0,0 1 1 0 0,0 0 0 0 0,1 1-1 0 0,1 0 1 0 0,0 0 0 0 0,1 1-1 0 0,1 0 1 0 0,0 0 0 0 0,1 0-1 0 0,0 1 1 0 0,2 0 0 0 0,0 0-1 0 0,0 0 1 0 0,2 0 0 0 0,0 0-1 0 0,1 0 1 0 0,0 1 0 0 0,1-1-1 0 0,1 0 1 0 0,1 0 0 0 0,0 0-1 0 0,1 0 1 0 0,6 13-21 0 0,-7-20 95 0 0,0 0 1 0 0,0-1 0 0 0,1 1-1 0 0,1-1 1 0 0,-1 0 0 0 0,2 0-1 0 0,-1 0 1 0 0,1-1 0 0 0,0 0-1 0 0,0 0 1 0 0,1 0 0 0 0,0-1-1 0 0,0 0 1 0 0,0 0 0 0 0,1-1-1 0 0,0 0 1 0 0,0 0 0 0 0,0-1-1 0 0,1 0 1 0 0,-1-1 0 0 0,1 1-1 0 0,0-2 1 0 0,0 1 0 0 0,0-1-1 0 0,1-1 1 0 0,-1 0 0 0 0,0 0-1 0 0,1 0 1 0 0,2-1-96 0 0,13 0-85 0 0,0 0-1 0 0,-1-1 1 0 0,1-2 0 0 0,0 0-1 0 0,-1-2 1 0 0,0 0 0 0 0,17-7 85 0 0,-24 4-4118 0 0,-4-4-2746 0 0</inkml:trace>
  <inkml:trace contextRef="#ctx0" brushRef="#br0" timeOffset="31506.57">1786 3225 704 0 0,'0'0'677'0'0,"0"0"-481"0"0,0 0-129 0 0,0 0 74 0 0,5-6 340 0 0,6-7-154 0 0,-1 0 0 0 0,0 0-1 0 0,-1-1 1 0 0,-1 0 0 0 0,0-1-1 0 0,-1 0 1 0 0,0 0 0 0 0,-1 0-1 0 0,-1-1 1 0 0,-1 0 0 0 0,0 0 0 0 0,-1 0-1 0 0,0 0 1 0 0,-2-1 0 0 0,0-7-327 0 0,0 5 106 0 0,-2 0 0 0 0,-1 1 0 0 0,0-1 0 0 0,-1 1 0 0 0,-1-1 1 0 0,0 1-1 0 0,-2 0 0 0 0,0 1 0 0 0,-1-1 0 0 0,-1 1 0 0 0,0 1 0 0 0,-1-1 1 0 0,-1 2-1 0 0,-1-1 0 0 0,0 1 0 0 0,-1 1 0 0 0,0 0 0 0 0,-2 1 0 0 0,1 0 1 0 0,-16-11-107 0 0,11 8 27 0 0,-2 1 0 0 0,1 1 0 0 0,-2 0 0 0 0,0 2 0 0 0,0 0 0 0 0,-1 1 0 0 0,-1 2 0 0 0,0 0 0 0 0,0 1 1 0 0,0 1-1 0 0,-1 2 0 0 0,0 0 0 0 0,0 1 0 0 0,0 2 0 0 0,-1 0 0 0 0,1 2 0 0 0,-1 1 0 0 0,1 0 0 0 0,0 2 1 0 0,-7 2-28 0 0,2 3-128 0 0,-1 1 1 0 0,1 2 0 0 0,1 1 0 0 0,0 1 0 0 0,1 1 0 0 0,0 1 0 0 0,1 2 0 0 0,1 0 0 0 0,1 2 0 0 0,0 1 0 0 0,2 1 0 0 0,-3 3 127 0 0,15-14-16 0 0,0 0 0 0 0,1 1 0 0 0,0 0 0 0 0,1 1 0 0 0,0 0 0 0 0,1 0 0 0 0,0 0 0 0 0,1 1 1 0 0,1 0-1 0 0,0 0 0 0 0,0 1 0 0 0,1-1 0 0 0,1 1 0 0 0,1 0 0 0 0,0 0 0 0 0,0 0 0 0 0,1 0 0 0 0,1 1 1 0 0,1-1-1 0 0,0 0 0 0 0,0 0 0 0 0,2 0 0 0 0,0 0 0 0 0,0 0 0 0 0,1-1 0 0 0,1 1 0 0 0,0-1 16 0 0,4 5-17 0 0,0-1 0 0 0,1-1 0 0 0,0 1 0 0 0,1-2-1 0 0,1 0 1 0 0,1 0 0 0 0,0-1 0 0 0,1 0 0 0 0,10 7 17 0 0,-4-6 79 0 0,1-1 0 0 0,0-1 0 0 0,0 0 0 0 0,1-2 0 0 0,1-1 0 0 0,0 0 0 0 0,0-2 0 0 0,1-1 0 0 0,0 0 0 0 0,0-2 0 0 0,11 0-79 0 0,182-13-3532 0 0,-194 3-540 0 0</inkml:trace>
  <inkml:trace contextRef="#ctx0" brushRef="#br0" timeOffset="36632.1">3206 768 116 0 0,'0'0'785'0'0,"-9"4"-228"0"0,-13 7-372 0 0,0-2 0 0 0,0 0 0 0 0,0-1 0 0 0,-1-2 0 0 0,-1 0 0 0 0,1-1 0 0 0,-1-2 0 0 0,1 0-1 0 0,-1-2 1 0 0,0 0 0 0 0,0-2 0 0 0,0 0 0 0 0,1-2 0 0 0,-13-3-185 0 0,29 3-119 0 0,-1 0 0 0 0,1-1-1 0 0,0 0 1 0 0,0-1 0 0 0,0 1 0 0 0,1-1 0 0 0,0-1-1 0 0,0 1 1 0 0,0-1 0 0 0,0 0 0 0 0,1 0-1 0 0,0-1 1 0 0,0 0 0 0 0,1 1 0 0 0,0-2 0 0 0,-2-3 119 0 0,-6-15-1456 0 0</inkml:trace>
  <inkml:trace contextRef="#ctx0" brushRef="#br0" timeOffset="36882.89">2955 217 756 0 0,'19'-12'288'0'0,"1"0"0"0"0,0 1 0 0 0,1 0 0 0 0,0 2 0 0 0,0 1 0 0 0,1 0 0 0 0,0 2 0 0 0,0 0 0 0 0,1 2 0 0 0,0 0 0 0 0,0 2 0 0 0,0 0 0 0 0,0 1 0 0 0,0 2 0 0 0,0 0 0 0 0,-1 2 0 0 0,1 0 0 0 0,0 2-1 0 0,-1 0 1 0 0,0 1 0 0 0,0 2 0 0 0,-1 0 0 0 0,5 3-288 0 0,-16-6 43 0 0,-1-1-1 0 0,0 1 0 0 0,0 0 0 0 0,0 1 1 0 0,0 0-1 0 0,-1 1 0 0 0,0-1 0 0 0,0 2 0 0 0,-1-1 1 0 0,0 1-1 0 0,0 0 0 0 0,-1 0 0 0 0,0 1 1 0 0,0 0-1 0 0,-1 0 0 0 0,0 1 0 0 0,-1-1 1 0 0,0 1-1 0 0,-1 0 0 0 0,0 0 0 0 0,0 0 1 0 0,-1 0-1 0 0,0 1 0 0 0,-1-1 0 0 0,0 1 1 0 0,-1-1-1 0 0,0 1 0 0 0,0-1 0 0 0,-1 1 1 0 0,-1-1-1 0 0,0 0 0 0 0,0 1 0 0 0,-1-1 0 0 0,-1 3-42 0 0,-14 12-105 0 0,0 0 0 0 0,-1-2 0 0 0,-2 0 0 0 0,0-2 0 0 0,-1 0 0 0 0,-1-1 0 0 0,-1-1 0 0 0,-1-2 0 0 0,0 0 0 0 0,-1-2 0 0 0,-1 0 0 0 0,-1-2 0 0 0,0-1 0 0 0,0-2-1 0 0,-1 0 1 0 0,0-2 0 0 0,-18 2 105 0 0,-32 3-3359 0 0,45-11 361 0 0</inkml:trace>
  <inkml:trace contextRef="#ctx0" brushRef="#br0" timeOffset="110214.3">715 447 3220 0 0,'0'0'1705'0'0,"0"0"2636"0"0,0 0-2382 0 0,0 0-1145 0 0,0 0-362 0 0,0 0-183 0 0,0 0-62 0 0,0 0 77 0 0,-4 5 78 0 0,-59 93 236 0 0,135-83-740 0 0,-70-14 125 0 0,0-1 1 0 0,0 1-1 0 0,0 0 1 0 0,0-1-1 0 0,0 1 1 0 0,1-1-1 0 0,-1 1 1 0 0,0-1-1 0 0,0 0 1 0 0,1 0-1 0 0,-1 0 1 0 0,0 0-1 0 0,0-1 1 0 0,1 1-1 0 0,-1-1 1 0 0,0 1-1 0 0,0-1 1 0 0,0 0-1 0 0,0 0 1 0 0,0 0-1 0 0,0 0 1 0 0,0 0-1 0 0,0 0 1 0 0,0 0-1 0 0,0-1 1 0 0,0 1-1 0 0,-1-1 1 0 0,1 1-1 0 0,-1-1 0 0 0,1 0 1 0 0,-1 1-1 0 0,0-1 1 0 0,1 0-1 0 0,-1 0 1 0 0,0 0-1 0 0,0 0 1 0 0,0 0-1 0 0,-1 0 1 0 0,1-1-1 0 0,0 1 1 0 0,-1 0-1 0 0,0 0 1 0 0,1 0-1 0 0,-1-1 1 0 0,0 1-1 0 0,0 0 1 0 0,0 0-1 0 0,0-1 1 0 0,-1 1-1 0 0,1 0 1 0 0,0 0-1 0 0,-1 0 1 0 0,0-1-1 0 0,0 1 1 0 0,1 0-1 0 0,-1 0 1 0 0,-1-1 16 0 0,5 9 208 0 0,0 0 1 0 0,-1-1 0 0 0,0 1-1 0 0,0 0 1 0 0,0 0-1 0 0,-1 0 1 0 0,1 0-1 0 0,-2 1 1 0 0,1-1-1 0 0,-1 0 1 0 0,0 0 0 0 0,0 1-1 0 0,0-1 1 0 0,-1 0-1 0 0,0 0 1 0 0,0 0-1 0 0,-2 4-208 0 0,0 67-1566 0 0,5-70-598 0 0,1-4-2039 0 0,1-2-2121 0 0</inkml:trace>
  <inkml:trace contextRef="#ctx0" brushRef="#br0" timeOffset="110478.16">991 757 4332 0 0,'0'0'5432'0'0,"0"0"-2492"0"0,0 0-1915 0 0,0 0-609 0 0,0 0 58 0 0,-8 1 214 0 0,-32 7-314 0 0,-158 28 1446 0 0,66-26-9453 0 0,122-10 2885 0 0</inkml:trace>
  <inkml:trace contextRef="#ctx0" brushRef="#br0" timeOffset="110756.52">752 917 380 0 0,'0'0'1828'0'0,"0"0"4189"0"0,0 0-3589 0 0,0 0-1739 0 0,0 0-37 0 0,0 0 42 0 0,0 0-215 0 0,-7 1-279 0 0,-32 11-262 0 0,39-10 71 0 0,-1 0 1 0 0,1 0-1 0 0,0 0 1 0 0,0 0 0 0 0,0 0-1 0 0,0 0 1 0 0,0 0 0 0 0,0 0-1 0 0,0 0 1 0 0,1 0-1 0 0,-1 0 1 0 0,1 0 0 0 0,0 0-1 0 0,-1 0 1 0 0,1 0 0 0 0,0 0-1 0 0,0-1 1 0 0,0 1-1 0 0,0 0 1 0 0,1-1 0 0 0,-1 1-1 0 0,0 0 1 0 0,1-1 0 0 0,-1 0-1 0 0,1 1 1 0 0,-1-1 0 0 0,1 0-1 0 0,0 0 1 0 0,0 0-1 0 0,-1 0 1 0 0,1 0 0 0 0,0 0-1 0 0,0 0 1 0 0,0-1 0 0 0,0 1-1 0 0,0-1 1 0 0,0 1-1 0 0,0-1 1 0 0,0 0 0 0 0,0 0-1 0 0,1 0-9 0 0,5 4 98 0 0,-6-3-38 0 0,0-1-1 0 0,0 0 1 0 0,0 1-1 0 0,-1 0 1 0 0,1-1-1 0 0,0 1 1 0 0,0 0-1 0 0,-1 0 1 0 0,1-1-1 0 0,0 1 1 0 0,-1 1-1 0 0,1-1 0 0 0,-1 0 1 0 0,1 0-1 0 0,-1 1 1 0 0,0-1-1 0 0,0 0 1 0 0,1 1-1 0 0,-1-1 1 0 0,0 1-1 0 0,0 0 1 0 0,0-1-1 0 0,-1 1 1 0 0,1 0-1 0 0,0 0 1 0 0,-1-1-1 0 0,1 1 1 0 0,-1 0-1 0 0,1 0 1 0 0,-1 0-1 0 0,0 0 1 0 0,0 0-1 0 0,0-1 1 0 0,0 1-1 0 0,0 0 1 0 0,0 0-1 0 0,-1 0 0 0 0,1 0 1 0 0,-1 0-1 0 0,1-1 1 0 0,-1 1-1 0 0,0 0 1 0 0,1 0-1 0 0,-1-1 1 0 0,0 1-1 0 0,0 0 1 0 0,0-1-1 0 0,0 1 1 0 0,-1-1-1 0 0,1 1 1 0 0,0-1-1 0 0,-1 0 1 0 0,1 0-1 0 0,0 1 1 0 0,-1-1-1 0 0,0 0 1 0 0,1 0-1 0 0,-1-1 1 0 0,0 1-1 0 0,1 0 0 0 0,-1 0 1 0 0,-1 0-60 0 0,-28 9-1338 0 0,12-14-7742 0 0,14-7 2013 0 0</inkml:trace>
  <inkml:trace contextRef="#ctx0" brushRef="#br0" timeOffset="110941.73">893 908 5473 0 0,'0'0'5884'0'0,"0"0"-4156"0"0,0 0-936 0 0,0 0-588 0 0,0 0 160 0 0,-41 1-44 0 0,22-1-156 0 0,0 0-164 0 0,-4 3-228 0 0,2-1-964 0 0,-1 1-560 0 0,4-2-880 0 0,6-1-3489 0 0</inkml:trace>
  <inkml:trace contextRef="#ctx0" brushRef="#br0" timeOffset="111265.39">942 974 1696 0 0,'0'0'6021'0'0,"0"0"-3430"0"0,0 0-1776 0 0,0 0-482 0 0,0 0-157 0 0,0 0-88 0 0,0 0-60 0 0,0 0 6 0 0,0-8-728 0 0,2 6 795 0 0,0 1 0 0 0,1 0 0 0 0,0 0 0 0 0,-1 0 0 0 0,1 0 0 0 0,0 1 0 0 0,-1-1-1 0 0,1 1 1 0 0,0-1 0 0 0,-1 1 0 0 0,1 0 0 0 0,0 0 0 0 0,0 0 0 0 0,-1 1 0 0 0,1-1 0 0 0,0 1 0 0 0,0-1-1 0 0,-1 1 1 0 0,1 0 0 0 0,-1 0 0 0 0,1 0 0 0 0,-1 0 0 0 0,1 1 0 0 0,-1-1 0 0 0,1 1 0 0 0,-1-1-1 0 0,0 1 1 0 0,0 0 0 0 0,0 0 0 0 0,0 0 0 0 0,0 0 0 0 0,0 0 0 0 0,-1 0 0 0 0,1 0 0 0 0,-1 1 0 0 0,0-1-1 0 0,1 1 1 0 0,-1-1 0 0 0,0 1 0 0 0,0-1 0 0 0,-1 1 0 0 0,1 0 0 0 0,0-1 0 0 0,-1 1 0 0 0,0 0-1 0 0,1 0 1 0 0,-1-1 0 0 0,0 1 0 0 0,-1 0 0 0 0,1 0 0 0 0,0-1 0 0 0,-1 3-101 0 0,-42 69 679 0 0,120-59 126 0 0,-50-14-1052 0 0,25 0-913 0 0,-21-8-6192 0 0,-20 0-1648 0 0</inkml:trace>
  <inkml:trace contextRef="#ctx0" brushRef="#br0" timeOffset="111891.11">1190 659 3312 0 0,'0'0'7004'0'0,"0"0"-4792"0"0,0 0-1978 0 0,0 0-81 0 0,4 7 324 0 0,7 12-98 0 0,-6-13-267 0 0,0 0 1 0 0,0 1 0 0 0,-1-1 0 0 0,0 1-1 0 0,0 0 1 0 0,0 0 0 0 0,-1 0 0 0 0,0 1-1 0 0,-1-1 1 0 0,1 1 0 0 0,-1-1 0 0 0,-1 1-1 0 0,1 0 1 0 0,-2 0 0 0 0,1 0-1 0 0,-1 0 1 0 0,0 0 0 0 0,0 0 0 0 0,-1-1-1 0 0,0 1 1 0 0,-1 0 0 0 0,0 0 0 0 0,0-1-1 0 0,0 1 1 0 0,-1-1 0 0 0,0 1 0 0 0,-1-1-1 0 0,1 0 1 0 0,-1 0 0 0 0,-1-1 0 0 0,0 2-113 0 0,-42 27-1691 0 0,9-21-4632 0 0,1-12-2769 0 0</inkml:trace>
  <inkml:trace contextRef="#ctx0" brushRef="#br0" timeOffset="112140.73">480 696 8837 0 0,'0'0'6824'0'0,"0"0"-5843"0"0,0 0-893 0 0,0 0 88 0 0,0 0 272 0 0,0 0-128 0 0,-25 57-8 0 0,25-32-76 0 0,2 5-128 0 0,5 2-32 0 0,0 0 24 0 0,11 0-100 0 0,5-2-336 0 0,2-4-1489 0 0,-2-8-3067 0 0,14-8-6177 0 0</inkml:trace>
  <inkml:trace contextRef="#ctx0" brushRef="#br0" timeOffset="131053.09">2735 40 4468 0 0,'0'0'6785'0'0,"0"0"-4425"0"0,0 0-1558 0 0,0 0-142 0 0,0 0-90 0 0,0 0-167 0 0,0 0-120 0 0,25 2-692 0 0,38 39 311 0 0,-62-40 113 0 0,-1 0 1 0 0,1 1 0 0 0,0-1 0 0 0,-1 0 0 0 0,1 0 0 0 0,0 1-1 0 0,-1-1 1 0 0,0 0 0 0 0,1 1 0 0 0,-1-1 0 0 0,0 0-1 0 0,0 1 1 0 0,0-1 0 0 0,1 1 0 0 0,-2-1 0 0 0,1 0-1 0 0,0 1 1 0 0,0-1 0 0 0,0 1 0 0 0,-1-1 0 0 0,1 0 0 0 0,0 1-1 0 0,-1-1 1 0 0,1 0 0 0 0,-1 1 0 0 0,0-1 0 0 0,1 0-1 0 0,-1 0 1 0 0,0 0 0 0 0,0 0 0 0 0,0 0 0 0 0,0 0-1 0 0,0 0 1 0 0,0 0 0 0 0,0 0 0 0 0,0 0 0 0 0,0 0-1 0 0,0 0 1 0 0,-1-1 0 0 0,1 1 0 0 0,0-1 0 0 0,0 1 0 0 0,-1-1-1 0 0,1 1 1 0 0,0-1 0 0 0,-1 0 0 0 0,1 1 0 0 0,-1-1-1 0 0,1 0 1 0 0,-2 0-16 0 0,-38 6-611 0 0,62-4 267 0 0,-19-2 378 0 0,0-1 0 0 0,0 0 0 0 0,1 1 0 0 0,-1-1 0 0 0,0 1 1 0 0,1 0-1 0 0,-1 0 0 0 0,1 0 0 0 0,-1 0 0 0 0,0 0 0 0 0,1 1 0 0 0,-1-1 0 0 0,0 1 1 0 0,1-1-1 0 0,-1 1 0 0 0,0 0 0 0 0,0 0 0 0 0,0 0 0 0 0,1 0 0 0 0,-1 0 1 0 0,0 1-1 0 0,0-1 0 0 0,-1 0 0 0 0,1 1 0 0 0,0 0 0 0 0,0-1 0 0 0,-1 1 0 0 0,1 0 1 0 0,-1 0-1 0 0,0 0 0 0 0,1 0 0 0 0,-1 0 0 0 0,0 0 0 0 0,0 0 0 0 0,0 0 0 0 0,0 1 1 0 0,-1-1-1 0 0,1 0 0 0 0,-1 1 0 0 0,1-1 0 0 0,-1 0 0 0 0,0 1 0 0 0,0-1 0 0 0,0 0 1 0 0,0 1-1 0 0,0-1 0 0 0,-1 1 0 0 0,1-1 0 0 0,-1 0 0 0 0,1 0 0 0 0,-1 1 1 0 0,0-1-1 0 0,0 0 0 0 0,0 0 0 0 0,0 0 0 0 0,0 0 0 0 0,0 0 0 0 0,-1 0 0 0 0,1 0 1 0 0,-1 0-1 0 0,1 0 0 0 0,-1-1 0 0 0,-1 2-34 0 0,-88 24 407 0 0,30-31-5726 0 0,50-1 275 0 0,7-5-2793 0 0</inkml:trace>
  <inkml:trace contextRef="#ctx0" brushRef="#br0" timeOffset="131302.35">3048 259 7185 0 0,'0'0'4226'0'0,"0"0"-2608"0"0,0 0-965 0 0,0 0-22 0 0,0 0 51 0 0,0 0 150 0 0,0 0 6 0 0,-9 8-207 0 0,-182 116 270 0 0,101-79-8463 0 0,79-41 971 0 0</inkml:trace>
  <inkml:trace contextRef="#ctx0" brushRef="#br0" timeOffset="131598.37">2969 424 3088 0 0,'0'0'4523'0'0,"0"0"-1946"0"0,0 0-1499 0 0,0 0-568 0 0,0 0 140 0 0,0 0 85 0 0,0 0-115 0 0,-6 4-273 0 0,1-1-317 0 0,3-3-51 0 0,0 0 1 0 0,1 0 0 0 0,-1 0 0 0 0,0 1 0 0 0,1-1 0 0 0,-1 0-1 0 0,0 1 1 0 0,1 0 0 0 0,-1-1 0 0 0,1 1 0 0 0,-1 0-1 0 0,1 0 1 0 0,-1 0 0 0 0,1 0 0 0 0,0 0 0 0 0,0 0 0 0 0,-1 0-1 0 0,1 0 1 0 0,0 0 0 0 0,0 1 0 0 0,0-1 0 0 0,0 0 0 0 0,0 1-1 0 0,0-1 1 0 0,1 1 0 0 0,-1-1 0 0 0,0 1 0 0 0,1-1-1 0 0,-1 1 1 0 0,1 0 0 0 0,-1-1 0 0 0,1 1 0 0 0,0 0 0 0 0,0-1-1 0 0,0 1 1 0 0,0 0 0 0 0,0-1 0 0 0,0 1 0 0 0,0 0-1 0 0,1-1 1 0 0,-1 1 0 0 0,1-1 0 0 0,-1 1 0 0 0,1 0 0 0 0,-1-1-1 0 0,1 1 1 0 0,0-1 0 0 0,0 1 0 0 0,0-1 0 0 0,0 0 0 0 0,1 2 20 0 0,150 82 2334 0 0,-152-81-2247 0 0,-1-1-1 0 0,1 1 1 0 0,-1 0 0 0 0,1-1 0 0 0,-1 1 0 0 0,0-1 0 0 0,0 1 0 0 0,0-1 0 0 0,-1 1-1 0 0,1-1 1 0 0,-1 0 0 0 0,0 1 0 0 0,0-1 0 0 0,0 0 0 0 0,-1 0 0 0 0,1-1 0 0 0,0 1-1 0 0,-1 0 1 0 0,0-1 0 0 0,0 1 0 0 0,0-1 0 0 0,0 0 0 0 0,0 0 0 0 0,0 0-1 0 0,0-1 1 0 0,-1 1 0 0 0,1-1 0 0 0,-1 1 0 0 0,1-1 0 0 0,-1 0 0 0 0,0-1-87 0 0,3 1-72 0 0,-49 19-1152 0 0,18-22-6446 0 0,25-8 480 0 0</inkml:trace>
  <inkml:trace contextRef="#ctx0" brushRef="#br0" timeOffset="131848.4">3166 426 4440 0 0,'0'0'3885'0'0,"0"0"-965"0"0,0 0-1752 0 0,0 0-872 0 0,0 0 200 0 0,-46 2 192 0 0,25-1-116 0 0,-1 2-356 0 0,-2-1-216 0 0,0 1-624 0 0,2-3-916 0 0,7 0-1240 0 0,-3 0-4505 0 0</inkml:trace>
  <inkml:trace contextRef="#ctx0" brushRef="#br0" timeOffset="132113.76">3271 449 5613 0 0,'0'0'6252'0'0,"0"0"-5240"0"0,0 0-68 0 0,16 51 220 0 0,-16-35-196 0 0,-3 2-399 0 0,2 0-457 0 0,-4-3-112 0 0,1 2-1005 0 0,1-6-1719 0 0,2 0-6433 0 0</inkml:trace>
  <inkml:trace contextRef="#ctx0" brushRef="#br0" timeOffset="165771.47">1 3548 5945 0 0,'0'0'3903'0'0,"0"0"-2193"0"0,0 0-1247 0 0,0 0-284 0 0,0 0 466 0 0,0 0 398 0 0,3 9-4 0 0,19 196 2820 0 0,-15-179-5204 0 0,11-21-6732 0 0,-4-8-667 0 0</inkml:trace>
  <inkml:trace contextRef="#ctx0" brushRef="#br0" timeOffset="165958.37">382 3732 4396 0 0,'0'0'9169'0'0,"0"0"-7393"0"0,0 0-1200 0 0,0 0-440 0 0,0 0 385 0 0,-44 3 211 0 0,22-3-344 0 0,-2 0-276 0 0,-1 0-112 0 0,-2 0-592 0 0,3 0-309 0 0,-3 1-195 0 0,11 1-460 0 0,-2-2-760 0 0,9 0-2568 0 0</inkml:trace>
  <inkml:trace contextRef="#ctx0" brushRef="#br0" timeOffset="166428.24">615 3508 2520 0 0,'0'0'6991'0'0,"0"0"-4736"0"0,0 0-1406 0 0,0 0 121 0 0,0 0-28 0 0,0 0-500 0 0,0 0-455 0 0,-1 4 110 0 0,-17 110 710 0 0,22-111-783 0 0,0-1 0 0 0,-1 1 0 0 0,1-1 0 0 0,0 0 0 0 0,0 0 0 0 0,0 0 0 0 0,0 0 0 0 0,1-1 0 0 0,-1 1 0 0 0,0-1 0 0 0,1-1 0 0 0,-1 1 0 0 0,1 0 0 0 0,-1-1 0 0 0,1 0 0 0 0,-1 0 0 0 0,1 0 0 0 0,-1-1 0 0 0,1 1 0 0 0,-1-1 0 0 0,0 0 0 0 0,1-1 0 0 0,3 0-24 0 0,-6 0-33 0 0,0 0 0 0 0,0 1 0 0 0,0-1-1 0 0,-1 0 1 0 0,1 0 0 0 0,0 0 0 0 0,-1 0-1 0 0,1 0 1 0 0,-1 0 0 0 0,0 0 0 0 0,0-1 0 0 0,0 1-1 0 0,0 0 1 0 0,0-1 0 0 0,0 1 0 0 0,-1-1-1 0 0,1 1 1 0 0,-1-1 0 0 0,0 1 0 0 0,1-1 0 0 0,-1 0-1 0 0,0 1 1 0 0,-1-1 0 0 0,1 1 0 0 0,0-1-1 0 0,-1 1 1 0 0,1-1 0 0 0,-1 1 0 0 0,0-1 0 0 0,0 1-1 0 0,0 0 1 0 0,0-1 0 0 0,0 1 0 0 0,-1 0-1 0 0,0-2 34 0 0,9 134 2943 0 0,-7-110-2907 0 0,1 8 114 0 0,6-11-4809 0 0,-7-18-613 0 0,3-2-3075 0 0</inkml:trace>
  <inkml:trace contextRef="#ctx0" brushRef="#br0" timeOffset="166664.9">912 3819 2520 0 0,'0'0'9052'0'0,"0"0"-6400"0"0,0 0-2181 0 0,-8-1-114 0 0,-149-4 692 0 0,21 4-4497 0 0,131-3-1123 0 0,2 3-875 0 0</inkml:trace>
  <inkml:trace contextRef="#ctx0" brushRef="#br0" timeOffset="167148.47">634 3959 2584 0 0,'0'0'6267'0'0,"0"0"-3586"0"0,0 0-1425 0 0,0 0-211 0 0,0 0-314 0 0,0 0-303 0 0,0 0-71 0 0,0 0 83 0 0,-7 5-14 0 0,-66 57 149 0 0,129-30-553 0 0,-53-31-14 0 0,2 0 41 0 0,0 0 0 0 0,0 0-1 0 0,-1 1 1 0 0,1-1 0 0 0,0 1 0 0 0,-1 0 0 0 0,1 0 0 0 0,-1 1 0 0 0,0 0 0 0 0,0-1-1 0 0,0 1 1 0 0,0 1 0 0 0,0-1 0 0 0,0 0 0 0 0,-1 1 0 0 0,0 0 0 0 0,0 0-1 0 0,0 0 1 0 0,0 0 0 0 0,0 1 0 0 0,-1-1 0 0 0,0 0 0 0 0,0 1 0 0 0,0 0 0 0 0,-1 0-1 0 0,1-1 1 0 0,-1 1 0 0 0,0 0 0 0 0,0 4-49 0 0,-52 11 1218 0 0,33-26-3689 0 0,7-9-3750 0 0,8-3-2214 0 0</inkml:trace>
  <inkml:trace contextRef="#ctx0" brushRef="#br0" timeOffset="167410.47">794 3974 7857 0 0,'0'0'4596'0'0,"0"0"-3652"0"0,0 0-296 0 0,0 0-40 0 0,0 0 212 0 0,-52 3-392 0 0,32-2-292 0 0,-2 0-136 0 0,3 1-764 0 0,-2-1-668 0 0,4-1-560 0 0,4 0-1288 0 0,4-4-4469 0 0</inkml:trace>
  <inkml:trace contextRef="#ctx0" brushRef="#br0" timeOffset="167689.34">894 4070 5637 0 0,'0'0'4742'0'0,"0"0"-3280"0"0,0 0-789 0 0,0 0 14 0 0,0 0-41 0 0,0 0-214 0 0,0 0-228 0 0,0 0-133 0 0,-5-1-134 0 0,-17-3 3 0 0,58-2-662 0 0,-32 6 806 0 0,-1 1 0 0 0,0-1 0 0 0,0 1 0 0 0,0 0 0 0 0,0 0 0 0 0,0 0 0 0 0,0 0 0 0 0,0 0 0 0 0,0 1 0 0 0,0-1 0 0 0,0 1 0 0 0,-1 0 0 0 0,1 0 0 0 0,0 0-1 0 0,-1 0 1 0 0,0 0 0 0 0,1 0 0 0 0,-1 1 0 0 0,0-1 0 0 0,0 1 0 0 0,-1-1 0 0 0,1 1 0 0 0,0 0 0 0 0,-1 0 0 0 0,0 0 0 0 0,0 0 0 0 0,0 0 0 0 0,0 0 0 0 0,0 0 0 0 0,0 0 0 0 0,-1 0 0 0 0,1 1-1 0 0,-1-1 1 0 0,0 0 0 0 0,0 0 0 0 0,0 1 0 0 0,-1-1 0 0 0,1 0 0 0 0,-1 0 0 0 0,0 0 0 0 0,0 0 0 0 0,0 0 0 0 0,0 0 0 0 0,0 0 0 0 0,-1 0 0 0 0,1 0 0 0 0,-1 0 0 0 0,0-1 0 0 0,0 1 0 0 0,0-1 0 0 0,0 1-1 0 0,0-1 1 0 0,0 0 0 0 0,-1 1 0 0 0,-1 0-84 0 0,6-1 1 0 0,1 1 0 0 0,-1-1 0 0 0,0 0 0 0 0,1 0 0 0 0,0 0 0 0 0,0 0 0 0 0,-1 0 0 0 0,1-1 0 0 0,0 0 0 0 0,0 1 0 0 0,0-1 0 0 0,1 0 0 0 0,-1 0 0 0 0,0 0 0 0 0,0-1 0 0 0,1 1 0 0 0,-1-1 0 0 0,0 0 0 0 0,0 0 0 0 0,1 0 0 0 0,-1 0 0 0 0,0-1 0 0 0,1 1 0 0 0,-1-1 0 0 0,0 0 0 0 0,0 0 0 0 0,0 0 0 0 0,3-1-1 0 0,6 2-410 0 0,-6 0-375 0 0,15 0 34 0 0,-13-3-6988 0 0,-7-2 898 0 0</inkml:trace>
  <inkml:trace contextRef="#ctx0" brushRef="#br0" timeOffset="167998.97">1102 3663 4304 0 0,'0'0'6529'0'0,"0"0"-5101"0"0,40 29-560 0 0,-25-11 124 0 0,3 3 60 0 0,-3 2-276 0 0,0 4-131 0 0,-6-1-133 0 0,-5 2-104 0 0,-4-1-72 0 0,-4 2-100 0 0,-5-1-88 0 0,-6 1-148 0 0,-3-1-52 0 0,-6-1-428 0 0,-1-2-740 0 0,2-7-1329 0 0,-15-3-4399 0 0</inkml:trace>
  <inkml:trace contextRef="#ctx0" brushRef="#br0" timeOffset="170576.08">3990 3132 536 0 0,'0'0'0'0'0,"-51"-7"-196"0"0,33 4-144 0 0,3 0 340 0 0</inkml:trace>
  <inkml:trace contextRef="#ctx0" brushRef="#br0" timeOffset="171510.6">2182 2476 1708 0 0,'0'0'1207'0'0,"0"0"-269"0"0,0 0 597 0 0,0 0-1160 0 0,7 7 37 0 0,275 228 1693 0 0,-260-221-2050 0 0,1 0 0 0 0,1-1-1 0 0,0-2 1 0 0,1 0 0 0 0,0-2 0 0 0,0 0-1 0 0,1-2 1 0 0,0-1 0 0 0,1-1 0 0 0,-1-1-1 0 0,1-1 1 0 0,0-2 0 0 0,7-1-55 0 0,350-36 1378 0 0,-380 35-1367 0 0,182-41 2070 0 0,-242 32-3461 0 0,-55-22 1048 0 0,157 25 2144 0 0,185 59-1122 0 0,-232-50-682 0 0,1 0 1 0 0,-1-1-1 0 0,0 1 0 0 0,1 0 1 0 0,-1-1-1 0 0,0 1 1 0 0,0 0-1 0 0,0-1 0 0 0,0 1 1 0 0,0-1-1 0 0,-1 1 1 0 0,1-1-1 0 0,0 0 0 0 0,-1 0 1 0 0,1 1-1 0 0,-1-1 1 0 0,1 0-1 0 0,-1 0 0 0 0,1 0 1 0 0,-1 0-1 0 0,0-1 1 0 0,1 1-1 0 0,-1 0 0 0 0,0-1 1 0 0,0 1-1 0 0,0-1 1 0 0,1 0-1 0 0,-1 0 0 0 0,0 1 1 0 0,0-1-1 0 0,0 0 1 0 0,0-1-9 0 0,-76 32-1114 0 0,31 0-4969 0 0,37-21 1667 0 0</inkml:trace>
  <inkml:trace contextRef="#ctx0" brushRef="#br0" timeOffset="173717.49">1396 2523 116 0 0,'-10'2'97'0'0,"-19"1"-80"0"0,0 1 1 0 0,1 1-1 0 0,0 1 1 0 0,0 2-1 0 0,0 1 1 0 0,1 1 0 0 0,1 1-1 0 0,0 1 1 0 0,0 2-1 0 0,1 0 1 0 0,1 2-1 0 0,1 1 1 0 0,0 1-1 0 0,1 0 1 0 0,1 2-1 0 0,-17 20-17 0 0,31-26 44 0 0,2-1-1 0 0,0 1 1 0 0,0 0-1 0 0,2 1 0 0 0,0-1 1 0 0,0 1-1 0 0,1-1 0 0 0,1 1 1 0 0,1 0-1 0 0,0 0 1 0 0,0-1-1 0 0,2 1 0 0 0,0 0 1 0 0,0-1-1 0 0,2 1 1 0 0,0-1-1 0 0,0 0 0 0 0,1 0 1 0 0,1 0-1 0 0,0-1 0 0 0,1 0 1 0 0,1 0-1 0 0,0-1 1 0 0,0 0-1 0 0,1 0 0 0 0,1-1 1 0 0,5 6-44 0 0,20 22 71 0 0,1-2 0 0 0,2-1 0 0 0,1-2 1 0 0,1-2-1 0 0,3-1 0 0 0,0-2 0 0 0,1-3 0 0 0,2-1 1 0 0,25 9-72 0 0,-61-31-59 0 0,1 0 1 0 0,0-1 0 0 0,-1 0 0 0 0,1 0-1 0 0,0-1 1 0 0,0-1 0 0 0,0 0 0 0 0,0 0 0 0 0,0-1-1 0 0,0-1 1 0 0,-1 0 0 0 0,1 0 0 0 0,0-1-1 0 0,-1 0 1 0 0,7-3 58 0 0,16-10 17 0 0,-1-1 1 0 0,0-1-1 0 0,-1-2 0 0 0,-1-1 0 0 0,-1-1 0 0 0,11-12-17 0 0,-18 15 417 0 0,-1 0 0 0 0,-1-2 0 0 0,-1 0 0 0 0,0-1 0 0 0,-2-1 0 0 0,0 0-1 0 0,-2-1 1 0 0,6-13-417 0 0,-16 27-139 0 0,0 1 1 0 0,-1-1-1 0 0,-1 1 0 0 0,1-1 0 0 0,-1 0 1 0 0,-1-1-1 0 0,0 1 0 0 0,0 0 0 0 0,-1-1 1 0 0,-1 1-1 0 0,1 0 0 0 0,-2-1 0 0 0,1 1 1 0 0,-2-1-1 0 0,1 1 0 0 0,-1 0 0 0 0,-1 0 1 0 0,0-1-1 0 0,0 2 0 0 0,-1-1 0 0 0,0 0 1 0 0,-1 1-1 0 0,0 0 0 0 0,-1-1 139 0 0,-10-12-1140 0 0</inkml:trace>
  <inkml:trace contextRef="#ctx0" brushRef="#br0" timeOffset="192520.55">3247 2341 4180 0 0,'0'0'1065'0'0,"0"0"2191"0"0,0 0-1492 0 0,0 0-463 0 0,0 0 118 0 0,0 0-188 0 0,0 0-298 0 0,0 0-389 0 0,4-16-164 0 0,-11 20-331 0 0,-1 1-1 0 0,1-1 0 0 0,0 2 0 0 0,0-1 0 0 0,1 1 0 0 0,-1 0 0 0 0,1 0 0 0 0,1 0 1 0 0,-1 1-1 0 0,1 0 0 0 0,0 0 0 0 0,1 1 0 0 0,-1-1 0 0 0,1 1 0 0 0,1 0 0 0 0,0 0 1 0 0,-1 5-49 0 0,6-10-5 0 0,1 0 0 0 0,0 0 1 0 0,0 0-1 0 0,0 0 0 0 0,0-1 1 0 0,1 1-1 0 0,-1-1 1 0 0,1 0-1 0 0,0 0 0 0 0,-1 0 1 0 0,1 0-1 0 0,0-1 0 0 0,0 1 1 0 0,0-1-1 0 0,0 0 1 0 0,0-1-1 0 0,1 1 0 0 0,-1 0 1 0 0,0-1-1 0 0,0 0 1 0 0,0 0-1 0 0,1-1 0 0 0,-1 1 1 0 0,0-1-1 0 0,0 0 0 0 0,0 0 1 0 0,1 0 4 0 0,-4 1 7 0 0,1 0-5 0 0,0 1 1 0 0,0-1-1 0 0,0 0 1 0 0,0 0 0 0 0,0 0-1 0 0,1 0 1 0 0,-1-1-1 0 0,0 1 1 0 0,0-1 0 0 0,0 1-1 0 0,0-1 1 0 0,0 1-1 0 0,0-1 1 0 0,0 0 0 0 0,0 0-1 0 0,0 0 1 0 0,0 0 0 0 0,-1-1-1 0 0,1 1 1 0 0,0 0-1 0 0,-1-1 1 0 0,1 1 0 0 0,-1-1-1 0 0,1 1 1 0 0,-1-1-1 0 0,0 0 1 0 0,0 0 0 0 0,0 1-1 0 0,0-1 1 0 0,0 0-1 0 0,0 0 1 0 0,0 0 0 0 0,0 0-1 0 0,-1 0 1 0 0,1-1-1 0 0,-1 1 1 0 0,0 0 0 0 0,1 0-1 0 0,-1 0 1 0 0,0 0 0 0 0,0 0-1 0 0,-1-1 1 0 0,1 1-1 0 0,0 0 1 0 0,-1 0 0 0 0,0-1-3 0 0,7 57-236 0 0,-7 53 2318 0 0,-3-43-4809 0 0,8-59-3203 0 0,-1-5 243 0 0</inkml:trace>
  <inkml:trace contextRef="#ctx0" brushRef="#br0" timeOffset="192799.97">3538 2507 940 0 0,'0'0'7938'0'0,"0"0"-5026"0"0,0 0-1767 0 0,0 0-389 0 0,0 0-68 0 0,0 0 271 0 0,0 0 80 0 0,-6 8-131 0 0,-202 175 341 0 0,198-170-3019 0 0,13-8-6661 0 0,0-5 3646 0 0</inkml:trace>
  <inkml:trace contextRef="#ctx0" brushRef="#br0" timeOffset="193127.99">3585 2631 2460 0 0,'0'0'6950'0'0,"0"0"-4514"0"0,0 0-1505 0 0,0 0-318 0 0,0 0 20 0 0,-9 0-75 0 0,-48 10-216 0 0,58-10-363 0 0,-1 0 0 0 0,1 0 0 0 0,0 1 0 0 0,0-1-1 0 0,0 0 1 0 0,0 0 0 0 0,0 1 0 0 0,0-1 0 0 0,-1 1 0 0 0,1-1-1 0 0,0 1 1 0 0,0-1 0 0 0,0 1 0 0 0,-1-1 0 0 0,1 1 0 0 0,0 0-1 0 0,-1-1 1 0 0,1 1 0 0 0,-1 0 0 0 0,1 0 0 0 0,-1-1 0 0 0,1 1 0 0 0,-1 0-1 0 0,1 0 1 0 0,-1 0 0 0 0,0 0 0 0 0,1 0 0 0 0,-1-1 0 0 0,0 1-1 0 0,0 0 1 0 0,0 0 0 0 0,0 0 0 0 0,0 0 0 0 0,0 0 0 0 0,0 0-1 0 0,0 0 1 0 0,0 0 0 0 0,0 0 0 0 0,0 0 0 0 0,-1 0 0 0 0,1-1-1 0 0,0 1 1 0 0,-1 0 0 0 0,1 0 0 0 0,0 0 0 0 0,-1 0 0 0 0,1-1-1 0 0,-1 1 1 0 0,0 0 0 0 0,1 0 0 0 0,-1-1 0 0 0,0 1 0 0 0,1 0 0 0 0,-1-1-1 0 0,0 1 1 0 0,1-1 0 0 0,-1 1 0 0 0,0-1 0 0 0,0 1 0 0 0,0-1-1 0 0,0 0 1 0 0,0 1 0 0 0,1-1 0 0 0,-1 0 0 0 0,0 0 0 0 0,0 1-1 0 0,0-1 1 0 0,0 0 0 0 0,0 0 0 0 0,-1 0 21 0 0,48 22 94 0 0,-40-20-4 0 0,0 0 0 0 0,0 0 1 0 0,0 0-1 0 0,-1 1 0 0 0,1 0 0 0 0,-1 0 1 0 0,0 0-1 0 0,1 1 0 0 0,-1 0 0 0 0,-1 0 1 0 0,1 0-1 0 0,-1 1 0 0 0,1-1 0 0 0,-1 1 1 0 0,-1 0-1 0 0,1 0 0 0 0,1 4-90 0 0,-5-7 92 0 0,0 0-1 0 0,0 1 1 0 0,0-1 0 0 0,-1 0-1 0 0,1 0 1 0 0,-1 0 0 0 0,0 1-1 0 0,1-1 1 0 0,-1 0 0 0 0,0 0 0 0 0,0 0-1 0 0,0 0 1 0 0,-1 0 0 0 0,1-1-1 0 0,0 1 1 0 0,-1 0 0 0 0,1 0-1 0 0,-1-1 1 0 0,0 1 0 0 0,1-1-1 0 0,-1 0 1 0 0,0 1 0 0 0,0-1-1 0 0,0 0 1 0 0,0 0 0 0 0,0 0-1 0 0,0 0 1 0 0,0 0 0 0 0,0-1-1 0 0,0 1 1 0 0,-1-1 0 0 0,1 1 0 0 0,0-1-1 0 0,-2 0-91 0 0,-48 2-5364 0 0,46-7 819 0 0,1-7-2553 0 0</inkml:trace>
  <inkml:trace contextRef="#ctx0" brushRef="#br0" timeOffset="193315.88">3742 2628 2692 0 0,'0'0'6331'0'0,"0"0"-3454"0"0,0 0-1165 0 0,0 0-340 0 0,0 0-455 0 0,0 0-295 0 0,-9-1-59 0 0,-176 9-541 0 0,178-9-801 0 0,6 1-6751 0 0,10-6 447 0 0</inkml:trace>
  <inkml:trace contextRef="#ctx0" brushRef="#br0" timeOffset="193531.22">3830 2607 5016 0 0,'0'0'5369'0'0,"0"0"-3651"0"0,0 0-798 0 0,4 8 458 0 0,1 3-934 0 0,-1 1 0 0 0,0 0 0 0 0,-1 0 0 0 0,-1 1 0 0 0,1-1 0 0 0,-2 0 0 0 0,0 1 0 0 0,0-1 0 0 0,-1 1 0 0 0,-1 0 0 0 0,-1 5-444 0 0,2-13-473 0 0,-5 37 1138 0 0,5-29-3262 0 0,4-4-3602 0 0,-3-9-2454 0 0</inkml:trace>
  <inkml:trace contextRef="#ctx0" brushRef="#br0" timeOffset="194181.97">1265 846 4548 0 0,'0'0'560'0'0,"0"0"937"0"0,0 0-705 0 0,0 0-220 0 0,0 0 64 0 0,0 0-28 0 0,0 0 52 0 0,0 0-276 0 0,0 0-384 0 0,0 0-620 0 0,-14-18-636 0 0,32 16-472 0 0,-3 2-2409 0 0</inkml:trace>
  <inkml:trace contextRef="#ctx0" brushRef="#br0" timeOffset="194430.87">3377 350 1004 0 0,'0'0'248'0'0,"0"0"-248"0"0</inkml:trace>
  <inkml:trace contextRef="#ctx0" brushRef="#br0" timeOffset="194694.55">894 861 732 0 0,'0'0'0'0'0</inkml:trace>
  <inkml:trace contextRef="#ctx0" brushRef="#br0" timeOffset="-77445.14">852 2394 3664 0 0,'0'0'64'0'0,"7"-3"26"0"0,0 2-35 0 0,-1-1 0 0 0,1 1 0 0 0,-1-1-1 0 0,0-1 1 0 0,0 1 0 0 0,0-1 0 0 0,0 0 0 0 0,0-1-1 0 0,0 1 1 0 0,-1-1 0 0 0,0 0 0 0 0,0 0 0 0 0,0-1-1 0 0,0 0 1 0 0,-1 0 0 0 0,1 0 0 0 0,-1 0-1 0 0,0 0 1 0 0,-1-1 0 0 0,0 0 0 0 0,0 0 0 0 0,0 0-1 0 0,0 0 1 0 0,-1 0 0 0 0,0-1 0 0 0,0 1-1 0 0,-1-1 1 0 0,0 1 0 0 0,0-1 0 0 0,0-2-55 0 0,-7-20 30 0 0,-2 1-1 0 0,0-1 1 0 0,-2 2 0 0 0,0-1-1 0 0,-2 1 1 0 0,-2 1 0 0 0,0 0-1 0 0,-1 1 1 0 0,-2 1 0 0 0,-1 0-1 0 0,0 1 1 0 0,-13-10-30 0 0,18 13 13 0 0,-2 0 1 0 0,0 2-1 0 0,-1-1 1 0 0,-1 2-1 0 0,-1 1 1 0 0,0 0 0 0 0,-1 1-1 0 0,-1 1 1 0 0,0 0-1 0 0,-1 2 1 0 0,0 1-1 0 0,-1 0 1 0 0,0 2-1 0 0,-1 0 1 0 0,0 1-1 0 0,0 2 1 0 0,-1 0-1 0 0,0 2 1 0 0,0 0-1 0 0,0 2 1 0 0,0 1-1 0 0,0 0 1 0 0,0 2-1 0 0,0 1 1 0 0,-19 4-14 0 0,33-2-25 0 0,0 0 0 0 0,0 1 0 0 0,1 0 0 0 0,0 0 0 0 0,0 1 0 0 0,0 0 0 0 0,1 1 0 0 0,0 0 0 0 0,0 0 1 0 0,1 1-1 0 0,0 0 0 0 0,0 0 0 0 0,0 1 0 0 0,2 0 0 0 0,-1 0 0 0 0,1 0 0 0 0,0 1 0 0 0,1-1 0 0 0,0 1 0 0 0,0 0 0 0 0,1 1 0 0 0,1-1 0 0 0,-1 4 25 0 0,-3 12 16 0 0,2 0-1 0 0,1 0 1 0 0,1 0-1 0 0,1 0 1 0 0,1 0-1 0 0,2 0 0 0 0,0 1 1 0 0,7 24-16 0 0,-8-37 62 0 0,2 1 0 0 0,0 0 0 0 0,1-1 0 0 0,1 1 0 0 0,0-1 0 0 0,0 0 0 0 0,2-1 0 0 0,0 0 1 0 0,0 0-1 0 0,1 0 0 0 0,1-1 0 0 0,0 0 0 0 0,0 0 0 0 0,1-1 0 0 0,1-1 0 0 0,0 1 0 0 0,1-2 0 0 0,9 7-62 0 0,11 1 9 0 0,0-2 0 0 0,1-1-1 0 0,0-2 1 0 0,1-1 0 0 0,0-1-1 0 0,22 2-8 0 0,60 1-3107 0 0,-102-13 1095 0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1:51.176"/>
    </inkml:context>
    <inkml:brush xml:id="br0">
      <inkml:brushProperty name="width" value="0.05" units="cm"/>
      <inkml:brushProperty name="height" value="0.05" units="cm"/>
      <inkml:brushProperty name="color" value="#0000FF"/>
    </inkml:brush>
  </inkml:definitions>
  <inkml:trace contextRef="#ctx0" brushRef="#br0">7279 85 392 0 0,'0'0'6115'0'0,"0"0"-4395"0"0,0 0-1364 0 0,0 0 30 0 0,0 0-145 0 0,0 0-143 0 0,0 0-52 0 0,0 0 124 0 0,0 0 190 0 0,-7 0 74 0 0,-596-27 3226 0 0,-434-18-1872 0 0,-241 32-1524 0 0,812 15-248 0 0,-691 20 162 0 0,-497-28 752 0 0,691 37-554 0 0,916-26-180 0 0,6-1-969 0 0,15-3-3778 0 0,27-2-702 0 0,6-8-1896 0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1:51.679"/>
    </inkml:context>
    <inkml:brush xml:id="br0">
      <inkml:brushProperty name="width" value="0.05" units="cm"/>
      <inkml:brushProperty name="height" value="0.05" units="cm"/>
      <inkml:brushProperty name="color" value="#0000FF"/>
    </inkml:brush>
  </inkml:definitions>
  <inkml:trace contextRef="#ctx0" brushRef="#br0">0 1 1668 0 0,'0'0'7846'0'0,"0"0"-5486"0"0,0 0-2085 0 0,2 8 343 0 0,48 318 2588 0 0,-50-322-3175 0 0,15 51-1148 0 0,19-51-5936 0 0,-15-17 639 0 0</inkml:trace>
  <inkml:trace contextRef="#ctx0" brushRef="#br0" timeOffset="263.1">226 19 5461 0 0,'0'0'4413'0'0,"0"0"-3277"0"0,0 0-869 0 0,2 9 359 0 0,25 269 4303 0 0,-11-218-5113 0 0,16-37-5864 0 0,-26-24 1484 0 0,5-6-1472 0 0</inkml:trace>
  <inkml:trace contextRef="#ctx0" brushRef="#br0" timeOffset="512.34">315 240 4272 0 0,'0'0'5609'0'0,"0"0"-4705"0"0,0 0-644 0 0,-49-4 380 0 0,30 3-112 0 0,-5 1-528 0 0,0 0-40 0 0,1 0-1012 0 0,4 0-756 0 0,1 0-2605 0 0</inkml:trace>
  <inkml:trace contextRef="#ctx0" brushRef="#br0" timeOffset="761.7">454 459 5805 0 0,'0'0'6192'0'0,"0"0"-5628"0"0,0 0 216 0 0,5 43 376 0 0,-5-32-208 0 0,0 0-448 0 0,-2 0-324 0 0,-1-1-72 0 0,-1 2-4 0 0,4-3-23 0 0,-2 0-77 0 0,2 2-485 0 0,2 0-927 0 0,5-4-1700 0 0,2 0-5889 0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1:58.298"/>
    </inkml:context>
    <inkml:brush xml:id="br0">
      <inkml:brushProperty name="width" value="0.05" units="cm"/>
      <inkml:brushProperty name="height" value="0.05" units="cm"/>
      <inkml:brushProperty name="color" value="#0000FF"/>
    </inkml:brush>
  </inkml:definitions>
  <inkml:trace contextRef="#ctx0" brushRef="#br0">4691 135 1800 0 0,'0'0'2576'0'0,"0"0"-1501"0"0,0 0 319 0 0,0 0-717 0 0,0 0-357 0 0,0 0 25 0 0,0 0 39 0 0,0 0 15 0 0,-3 0 3 0 0,-487-30 3061 0 0,-856-45-1185 0 0,-131 67-1238 0 0,294-8-255 0 0,1133 13-963 0 0,-36 0 331 0 0,34 9-4196 0 0,49-4 1000 0 0,2-1-2224 0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1:58.876"/>
    </inkml:context>
    <inkml:brush xml:id="br0">
      <inkml:brushProperty name="width" value="0.05" units="cm"/>
      <inkml:brushProperty name="height" value="0.05" units="cm"/>
      <inkml:brushProperty name="color" value="#0000FF"/>
    </inkml:brush>
  </inkml:definitions>
  <inkml:trace contextRef="#ctx0" brushRef="#br0">1 0 184 0 0,'0'0'5551'0'0,"0"0"-3561"0"0,0 0-812 0 0,0 0 67 0 0,0 0-44 0 0,0 0-216 0 0,0 0-658 0 0,3 6-510 0 0,5 12 508 0 0,-2 2 0 0 0,0-1 0 0 0,0 1 1 0 0,-2-1-1 0 0,-1 1 0 0 0,0 1 0 0 0,-1-1 0 0 0,-2 0 0 0 0,0 0 1 0 0,-2 17-326 0 0,4 75-10 0 0,16-96-5654 0 0,-11-16 920 0 0</inkml:trace>
  <inkml:trace contextRef="#ctx0" brushRef="#br0" timeOffset="265.67">194 45 9593 0 0,'0'0'641'0'0,"0"0"-339"0"0,0 0 93 0 0,4 9 186 0 0,20 108 2250 0 0,-15 25-3589 0 0,-1-152-9821 0 0,-8 2 8561 0 0</inkml:trace>
  <inkml:trace contextRef="#ctx0" brushRef="#br0" timeOffset="466.83">225 230 2472 0 0,'0'0'2376'0'0,"0"0"-203"0"0,0 0-565 0 0,0 0-712 0 0,0 0-508 0 0,0 0 116 0 0,0 0-184 0 0,0 0-72 0 0,-51-15-248 0 0,33 12-44 0 0,2 2-72 0 0,-2-1-696 0 0,3 2-692 0 0,0-1-964 0 0,6 0-2125 0 0</inkml:trace>
  <inkml:trace contextRef="#ctx0" brushRef="#br0" timeOffset="779.38">409 355 8281 0 0,'0'0'2326'0'0,"0"0"-1572"0"0,0 0-592 0 0,0 0 44 0 0,0 0 0 0 0,-7-3-110 0 0,-29-15-26 0 0,57 20-350 0 0,-19-2 320 0 0,1 1 0 0 0,-1 0 0 0 0,1-1 1 0 0,-1 1-1 0 0,1 0 0 0 0,-1 0 0 0 0,0 0 0 0 0,1 0 0 0 0,-1 1 0 0 0,0-1 0 0 0,0 1 0 0 0,0-1 1 0 0,0 1-1 0 0,0 0 0 0 0,0 0 0 0 0,0 0 0 0 0,-1 0 0 0 0,1 0 0 0 0,-1 0 0 0 0,1 0 0 0 0,-1 0 1 0 0,0 1-1 0 0,0-1 0 0 0,0 0 0 0 0,0 1 0 0 0,0-1 0 0 0,-1 1 0 0 0,1 0 0 0 0,-1-1 0 0 0,0 1 1 0 0,1-1-1 0 0,-1 1 0 0 0,0-1 0 0 0,0 1 0 0 0,-1 0 0 0 0,1-1 0 0 0,-1 1 0 0 0,1-1 0 0 0,-1 1 1 0 0,0-1-1 0 0,0 1 0 0 0,0-1 0 0 0,0 0 0 0 0,0 1 0 0 0,0-1 0 0 0,-1 0 0 0 0,1 0 0 0 0,-1 0 1 0 0,-1 2-41 0 0,-49 50 944 0 0,93-47 53 0 0,84 7-250 0 0,-77-7-2662 0 0,0-2-4682 0 0,-32-4-1366 0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2:18.924"/>
    </inkml:context>
    <inkml:brush xml:id="br0">
      <inkml:brushProperty name="width" value="0.05" units="cm"/>
      <inkml:brushProperty name="height" value="0.05" units="cm"/>
      <inkml:brushProperty name="color" value="#0000FF"/>
    </inkml:brush>
  </inkml:definitions>
  <inkml:trace contextRef="#ctx0" brushRef="#br0">2275 140 3644 0 0,'0'0'868'0'0,"0"0"1135"0"0,0 0-774 0 0,-2-7-620 0 0,-25-44 2376 0 0,16 131-605 0 0,45 424 100 0 0,-6-199-2192 0 0,31 304 51 0 0,-34-427-1398 0 0,-20-182-2600 0 0,-3-1-1255 0 0,6-3-1727 0 0</inkml:trace>
  <inkml:trace contextRef="#ctx0" brushRef="#br0" timeOffset="370.58">2435 1793 4424 0 0,'0'0'4836'0'0,"0"0"-2962"0"0,0 0-1305 0 0,0 0-16 0 0,-8-3 294 0 0,-163-36 2714 0 0,-110 19-2887 0 0,178 15-321 0 0,-784-31 1942 0 0,394 32-3821 0 0,491 4 1104 0 0,-17-4-601 0 0,11-6-7215 0 0,8-2 697 0 0</inkml:trace>
  <inkml:trace contextRef="#ctx0" brushRef="#br0" timeOffset="866.71">16 0 3664 0 0,'0'0'960'0'0,"0"0"953"0"0,0 0-868 0 0,0 0-526 0 0,0 0-159 0 0,0 0 29 0 0,0 0 79 0 0,0 0-46 0 0,0 0-46 0 0,-3 6 50 0 0,0 4-232 0 0,0 0 0 0 0,1 0 0 0 0,0 1 0 0 0,1-1 0 0 0,0 1 0 0 0,0-1 0 0 0,1 1 0 0 0,1-1 0 0 0,0 0 0 0 0,0 1 0 0 0,1-1 0 0 0,1 0 0 0 0,-1 0 0 0 0,1 0 0 0 0,1 0 0 0 0,4 8-194 0 0,0 10 250 0 0,29 88 514 0 0,-5 2 0 0 0,-5 1 1 0 0,-6 1-1 0 0,-5 1 0 0 0,-1 73-764 0 0,-24 266 2404 0 0,15-433-2848 0 0,5-40-6220 0 0,-7 2 76 0 0</inkml:trace>
  <inkml:trace contextRef="#ctx0" brushRef="#br0" timeOffset="1397.12">799 1924 4364 0 0,'0'0'2589'0'0,"0"0"561"0"0,0 0-1846 0 0,3 9-451 0 0,30 184 5159 0 0,-40 14-3817 0 0,7-198-2212 0 0,0-9-89 0 0,1 0 0 0 0,-1 0 1 0 0,0 0-1 0 0,1 1 0 0 0,-1-1 0 0 0,1 0 1 0 0,-1 0-1 0 0,0 0 0 0 0,1 0 0 0 0,-1 0 1 0 0,1 1-1 0 0,-1-1 0 0 0,0 0 0 0 0,1 0 1 0 0,-1 1-1 0 0,0-1 0 0 0,1 0 0 0 0,-1 0 1 0 0,0 1-1 0 0,0-1 0 0 0,1 0 0 0 0,-1 1 1 0 0,0-1-1 0 0,0 1 0 0 0,1-1 0 0 0,-1 0 1 0 0,0 1-1 0 0,0-1 0 0 0,0 1 0 0 0,0-1 0 0 0,0 0 1 0 0,0 1 105 0 0,17-48-10068 0 0,-8 13 3730 0 0</inkml:trace>
  <inkml:trace contextRef="#ctx0" brushRef="#br0" timeOffset="1728.12">999 2026 7385 0 0,'0'0'4072'0'0,"3"7"-2564"0"0,31 176 4158 0 0,-30-53-4985 0 0,-1-139-6257 0 0,15-43-5150 0 0,-10 34 11934 0 0,1 4 4608 0 0,-13 5-532 0 0,-34-7-4222 0 0,-33-5-1020 0 0,31 11-2200 0 0,2-2-4956 0 0,32 10 1360 0 0</inkml:trace>
  <inkml:trace contextRef="#ctx0" brushRef="#br0" timeOffset="1976.05">1162 2356 4120 0 0,'0'0'6085'0'0,"0"0"-3862"0"0,2 7-1007 0 0,-6 126 4327 0 0,6-90-6011 0 0,5-31-2487 0 0,3-4-3926 0 0,-2-7-1814 0 0</inkml:trace>
  <inkml:trace contextRef="#ctx0" brushRef="#br0" timeOffset="7030.48">627 152 928 0 0,'0'0'5535'0'0,"0"0"-3271"0"0,0 0-1014 0 0,0 0-155 0 0,0 0-162 0 0,0 0-411 0 0,0 0-285 0 0,0 0 152 0 0,-2 6 168 0 0,-145 170 2182 0 0,147-173-2740 0 0,1 0-1 0 0,1 0 1 0 0,-1 0 0 0 0,0 0 0 0 0,1-1-1 0 0,-1 1 1 0 0,1 0 0 0 0,0-1 0 0 0,0 1-1 0 0,0-1 1 0 0,0 1 0 0 0,1-1 0 0 0,-1 0-1 0 0,0 0 1 0 0,1 0 0 0 0,0 0 0 0 0,-1 0-1 0 0,1-1 1 0 0,0 1 0 0 0,0-1 0 0 0,0 0 0 0 0,0 0-1 0 0,0 0 1 0 0,0 0 0 0 0,0 0 0 0 0,0-1-1 0 0,0 1 1 0 0,1-1 0 0 0,-1 0 0 0 0,0 0-1 0 0,0 0 1 0 0,0-1 0 0 0,1 1 0 0 0,-1-1-1 0 0,0 1 1 0 0,0-1 0 0 0,0 0 0 0 0,0 0-1 0 0,3-2 2 0 0,1 3-19 0 0,3 0 14 0 0,0 0-1 0 0,-1-1 1 0 0,1 0-1 0 0,0 0 0 0 0,-1-1 1 0 0,1 0-1 0 0,-1-1 1 0 0,1 0-1 0 0,-1-1 0 0 0,0 0 1 0 0,0 0-1 0 0,-1-1 0 0 0,1 0 1 0 0,6-5 5 0 0,-15 8-85 0 0,1 1 0 0 0,0-1 0 0 0,-1 1 1 0 0,1-1-1 0 0,-1 1 0 0 0,0-1 0 0 0,1 0 0 0 0,-1 1 1 0 0,0-1-1 0 0,0 0 0 0 0,0 1 0 0 0,0-1 0 0 0,0 0 1 0 0,-1 1-1 0 0,1-1 0 0 0,0 0 0 0 0,-1 1 0 0 0,1-1 0 0 0,-1 1 1 0 0,1-1-1 0 0,-1 0 0 0 0,0 1 0 0 0,0 0 0 0 0,0-1 1 0 0,0 1-1 0 0,0-1 0 0 0,0 1 0 0 0,0 0 0 0 0,0 0 1 0 0,-1 0-1 0 0,1 0 0 0 0,0 0 0 0 0,-1 0 0 0 0,1 0 1 0 0,0 0-1 0 0,-1 0 0 0 0,1 1 0 0 0,-1-1 0 0 0,0 0 1 0 0,1 1-1 0 0,-2-1 85 0 0,-17-15-164 0 0,65 180 5288 0 0,-39-77-5658 0 0,7-83-4844 0 0,-8-6 125 0 0</inkml:trace>
  <inkml:trace contextRef="#ctx0" brushRef="#br0" timeOffset="7559.92">1017 250 5412 0 0,'0'0'4783'0'0,"0"0"-3261"0"0,0 0-948 0 0,5 8 246 0 0,34 127 3345 0 0,-46-81-3548 0 0,5-31-1738 0 0,4-29-3179 0 0,4-72-3391 0 0,-3 14 5799 0 0,17 11 5258 0 0,-17 51-3069 0 0,0 0 1 0 0,0 0-1 0 0,1 0 1 0 0,-1 0-1 0 0,0 1 1 0 0,1-1-1 0 0,-1 1 1 0 0,1 0-1 0 0,-1 0 1 0 0,1 0-1 0 0,0 0 1 0 0,-1 1-1 0 0,1-1 1 0 0,0 1-1 0 0,0 0 1 0 0,-1 0-1 0 0,1 1 1 0 0,0-1-1 0 0,-1 1 1 0 0,1-1-1 0 0,0 1 1 0 0,-1 0-1 0 0,1 1 1 0 0,2 0-298 0 0,-5-1 40 0 0,1-1 1 0 0,-1 1-1 0 0,0 0 1 0 0,1-1-1 0 0,-1 1 1 0 0,0 0-1 0 0,0 0 1 0 0,1 0-1 0 0,-1 0 1 0 0,0 0-1 0 0,0 0 1 0 0,0 0-1 0 0,0 0 1 0 0,0 1-1 0 0,0-1 1 0 0,-1 0 0 0 0,1 1-1 0 0,0-1 1 0 0,-1 0-1 0 0,1 1 1 0 0,-1-1-1 0 0,1 1 1 0 0,-1-1-1 0 0,0 1 1 0 0,1-1-1 0 0,-1 1 1 0 0,0-1-1 0 0,0 1 1 0 0,0-1-1 0 0,0 1 1 0 0,0-1 0 0 0,-1 1-1 0 0,1-1 1 0 0,0 1-1 0 0,-1-1 1 0 0,1 1-1 0 0,-1-1 1 0 0,0 1-41 0 0,-99 58-1320 0 0,100-58 1344 0 0,1 1 1 0 0,-1 0 0 0 0,0-1 0 0 0,1 1 0 0 0,-1-1 0 0 0,1 0 0 0 0,0 1 0 0 0,-1-1 0 0 0,1 1 0 0 0,1-1-1 0 0,-1 0 1 0 0,0 0 0 0 0,0 0 0 0 0,1 0 0 0 0,-1 0 0 0 0,1 0 0 0 0,0 0 0 0 0,0 0 0 0 0,-1 0 0 0 0,1-1-1 0 0,0 1 1 0 0,1-1 0 0 0,-1 1 0 0 0,0-1 0 0 0,0 0 0 0 0,0 0 0 0 0,1 0 0 0 0,1 1-25 0 0,4 3 331 0 0,39 35 1587 0 0,-15-11-3879 0 0,-32-29 1299 0 0,1 1 68 0 0,0-1-4307 0 0,2 0-742 0 0</inkml:trace>
  <inkml:trace contextRef="#ctx0" brushRef="#br0" timeOffset="7919.33">1319 430 3636 0 0,'0'0'5943'0'0,"0"0"-4200"0"0,0 0-1351 0 0,0 0 183 0 0,0 0 340 0 0,0 0 151 0 0,0 0-167 0 0,0 0-307 0 0,7 7-256 0 0,-4-4-312 0 0,-1 0 0 0 0,1 0 0 0 0,-1 0-1 0 0,1 0 1 0 0,0-1 0 0 0,1 1 0 0 0,-1-1-1 0 0,0 0 1 0 0,1 0 0 0 0,-1 0 0 0 0,1 0-1 0 0,-1 0 1 0 0,1-1 0 0 0,0 0 0 0 0,0 1-1 0 0,0-1 1 0 0,0-1 0 0 0,0 1 0 0 0,0-1-1 0 0,0 1 1 0 0,0-1 0 0 0,0 0 0 0 0,0-1-1 0 0,-1 1 1 0 0,1-1 0 0 0,0 0 0 0 0,0 0-1 0 0,0 0 1 0 0,0 0 0 0 0,0 0 0 0 0,-1-1-1 0 0,1 0 1 0 0,-1 0 0 0 0,1 0-1 0 0,-1 0 1 0 0,2-2-24 0 0,-5 3-37 0 0,0-1 0 0 0,0 1 0 0 0,-1-1 1 0 0,1 0-1 0 0,0 1 0 0 0,-1-1 0 0 0,1 1 0 0 0,-1-1 0 0 0,0 1 0 0 0,1-1 0 0 0,-1 1 0 0 0,0 0 0 0 0,0-1 0 0 0,0 1 1 0 0,0 0-1 0 0,0 0 0 0 0,0-1 0 0 0,0 1 0 0 0,-1 0 0 0 0,1 0 0 0 0,0 0 0 0 0,0 1 0 0 0,-1-1 0 0 0,1 0 1 0 0,-1 0-1 0 0,1 1 0 0 0,-1-1 0 0 0,1 1 0 0 0,-1-1 0 0 0,1 1 0 0 0,-1-1 0 0 0,1 1 0 0 0,-1 0 0 0 0,0 0 0 0 0,1 0 1 0 0,-1 0-1 0 0,1 0 0 0 0,-1 0 0 0 0,0 1 0 0 0,1-1 0 0 0,-1 0 0 0 0,1 1 0 0 0,-1-1 0 0 0,1 1 0 0 0,-1 0 0 0 0,1-1 1 0 0,-1 1-1 0 0,1 0 0 0 0,0 0 0 0 0,-1 0 0 0 0,1 0 0 0 0,0 0 0 0 0,0 0 0 0 0,0 0 0 0 0,0 0 0 0 0,-1 1 37 0 0,0-1 48 0 0,0 1 0 0 0,0-1 0 0 0,0 0 0 0 0,0 1 0 0 0,0 0 0 0 0,1-1-1 0 0,-1 1 1 0 0,0 0 0 0 0,1 0 0 0 0,-1 0 0 0 0,1 0 0 0 0,0 0 0 0 0,-1 0 0 0 0,1 1-1 0 0,0-1 1 0 0,0 0 0 0 0,1 1 0 0 0,-1-1 0 0 0,0 0 0 0 0,1 1 0 0 0,0-1-1 0 0,-1 1 1 0 0,1-1 0 0 0,0 1 0 0 0,0-1 0 0 0,0 1 0 0 0,1-1 0 0 0,-1 1 0 0 0,1-1-1 0 0,-1 0 1 0 0,1 1 0 0 0,0-1 0 0 0,0 0 0 0 0,0 1 0 0 0,0-1 0 0 0,0 0 0 0 0,0 0-1 0 0,1 0 1 0 0,-1 0 0 0 0,1 0 0 0 0,-1 0 0 0 0,1 0 0 0 0,0 0 0 0 0,0-1-1 0 0,0 1 1 0 0,0-1 0 0 0,0 0 0 0 0,0 1 0 0 0,0-1 0 0 0,0 0 0 0 0,1 0 0 0 0,-1 0-1 0 0,0 0 1 0 0,1-1 0 0 0,-1 1 0 0 0,0-1 0 0 0,1 1 0 0 0,-1-1 0 0 0,2 0-48 0 0,89-1-11469 0 0,-82-9 5948 0 0</inkml:trace>
  <inkml:trace contextRef="#ctx0" brushRef="#br0" timeOffset="8291.17">1718 316 1084 0 0,'0'0'8734'0'0,"0"0"-6204"0"0,3 8-1808 0 0,22 182 4196 0 0,-23-176-4731 0 0,-5-8-585 0 0,-24-19-58 0 0,24 12 455 0 0,0 1 1 0 0,0-1-1 0 0,0 1 0 0 0,0 0 0 0 0,0 0 1 0 0,0 0-1 0 0,0 1 0 0 0,0-1 1 0 0,0 1-1 0 0,0-1 0 0 0,0 1 0 0 0,0 0 1 0 0,0 0-1 0 0,0 1 0 0 0,0-1 1 0 0,1 0-1 0 0,-1 1 0 0 0,0 0 1 0 0,1-1-1 0 0,0 1 0 0 0,-1 0 0 0 0,1 0 1 0 0,0 1-1 0 0,0-1 0 0 0,0 0 1 0 0,0 1-1 0 0,0-1 0 0 0,1 1 1 0 0,-1 0-1 0 0,1-1 0 0 0,0 1 0 0 0,0 0 1 0 0,0 0-1 0 0,0 0 0 0 0,0 0 1 0 0,0 0-1 0 0,1 2 1 0 0,76 9 1845 0 0,-74-14-1977 0 0,39-4-2370 0 0,-14-1-7169 0 0,-16 2 3168 0 0</inkml:trace>
  <inkml:trace contextRef="#ctx0" brushRef="#br0" timeOffset="9394.6">839 901 4468 0 0,'0'0'2071'0'0,"0"0"-180"0"0,0 0-957 0 0,0 0-292 0 0,0 0 9 0 0,0 0-156 0 0,0 0-49 0 0,0 0-63 0 0,-7-2-27 0 0,5 1-322 0 0,0 0 0 0 0,0 1 0 0 0,0-1 0 0 0,-1 1-1 0 0,1-1 1 0 0,0 1 0 0 0,0 0 0 0 0,-1-1 0 0 0,1 1 0 0 0,0 0 0 0 0,0 1 0 0 0,0-1-1 0 0,-1 0 1 0 0,1 1 0 0 0,0-1 0 0 0,0 1 0 0 0,0 0 0 0 0,0-1 0 0 0,0 1 0 0 0,0 0-1 0 0,0 0 1 0 0,0 1 0 0 0,0-1 0 0 0,0 0 0 0 0,0 1 0 0 0,1-1 0 0 0,-1 1 0 0 0,0-1-1 0 0,1 1 1 0 0,0 0 0 0 0,-1 0-34 0 0,-11 14 159 0 0,0-1 1 0 0,2 2-1 0 0,0 0 0 0 0,1 0 0 0 0,1 1 1 0 0,0 0-1 0 0,1 0 0 0 0,1 1 0 0 0,1 0 1 0 0,1 1-1 0 0,1-1 0 0 0,0 1 0 0 0,1 7-159 0 0,5-23 47 0 0,0 0 0 0 0,0 0 0 0 0,1 0 0 0 0,-1-1 0 0 0,1 1 0 0 0,0 0 0 0 0,0-1 0 0 0,1 0 0 0 0,-1 0 0 0 0,1 0 0 0 0,-1 0 0 0 0,1-1 0 0 0,0 1 0 0 0,0-1 0 0 0,0 0 0 0 0,0 0 0 0 0,0-1 0 0 0,1 1 0 0 0,-1-1 0 0 0,1 0 0 0 0,-1 0 0 0 0,1 0 0 0 0,-1-1-1 0 0,1 1 1 0 0,-1-1 0 0 0,1 0 0 0 0,-1 0 0 0 0,1-1 0 0 0,-1 0 0 0 0,1 1 0 0 0,-1-2 0 0 0,1 1 0 0 0,-1 0 0 0 0,0-1 0 0 0,1 0 0 0 0,-1 0 0 0 0,0 0 0 0 0,0 0 0 0 0,-1-1 0 0 0,1 1 0 0 0,0-1 0 0 0,-1 0 0 0 0,0 0 0 0 0,1-1 0 0 0,-1 1 0 0 0,0-2-47 0 0,-2 4 15 0 0,0 0 1 0 0,0-1-1 0 0,0 1 0 0 0,-1-1 1 0 0,1 1-1 0 0,-1-1 1 0 0,1 0-1 0 0,-1 1 1 0 0,1-1-1 0 0,-1 0 1 0 0,0 1-1 0 0,0-1 1 0 0,0 0-1 0 0,0 1 1 0 0,0-1-1 0 0,0 0 0 0 0,0 1 1 0 0,0-1-1 0 0,-1 0 1 0 0,1 1-1 0 0,-1-1 1 0 0,1 1-1 0 0,-1-1 1 0 0,0 0-1 0 0,0 1 1 0 0,1 0-1 0 0,-1-1 1 0 0,0 1-1 0 0,0-1 0 0 0,0 1 1 0 0,-1 0-1 0 0,1 0 1 0 0,0 0-1 0 0,0 0 1 0 0,-1 0-1 0 0,1 0 1 0 0,-1 0-1 0 0,1 0 1 0 0,-1 0-1 0 0,1 0 0 0 0,-1 1 1 0 0,1-1-1 0 0,-1 1 1 0 0,1-1-1 0 0,-1 1 1 0 0,0 0-1 0 0,1 0 1 0 0,-1-1-1 0 0,0 1 1 0 0,0 0-1 0 0,0 0-15 0 0,-92-8-2232 0 0,92 8 2079 0 0,-18 1-1870 0 0,2 1-4866 0 0,10-2-220 0 0</inkml:trace>
  <inkml:trace contextRef="#ctx0" brushRef="#br0" timeOffset="10248.71">1261 971 888 0 0,'0'0'5036'0'0,"0"0"-2544"0"0,0 0-1419 0 0,0 0-508 0 0,0 0-155 0 0,0 0-82 0 0,0 0-10 0 0,-9-2-22 0 0,3 0-214 0 0,0 1 0 0 0,0 0 0 0 0,0 0 0 0 0,0 0-1 0 0,0 1 1 0 0,-1-1 0 0 0,1 2 0 0 0,0-1 0 0 0,0 1 0 0 0,0 0-1 0 0,0 0 1 0 0,-1 0 0 0 0,2 1 0 0 0,-1 0 0 0 0,0 1-1 0 0,0-1 1 0 0,1 1 0 0 0,-1 0 0 0 0,1 0 0 0 0,0 1-1 0 0,0-1 1 0 0,0 1 0 0 0,0 0 0 0 0,-1 3-82 0 0,3-5 37 0 0,0 0-1 0 0,1 0 1 0 0,-1 0 0 0 0,1 1 0 0 0,-1-1 0 0 0,1 1-1 0 0,0 0 1 0 0,0 0 0 0 0,0 0 0 0 0,0 0 0 0 0,1 0-1 0 0,-1 0 1 0 0,1 0 0 0 0,0 0 0 0 0,0 1 0 0 0,0-1-1 0 0,0 0 1 0 0,1 1 0 0 0,-1-1 0 0 0,1 1 0 0 0,0-1-1 0 0,0 0 1 0 0,0 1 0 0 0,0-1 0 0 0,1 1-1 0 0,-1-1 1 0 0,1 1 0 0 0,0-1 0 0 0,0 0 0 0 0,0 1-1 0 0,0-1 1 0 0,1 0 0 0 0,0 0 0 0 0,-1 0 0 0 0,1 0-1 0 0,0 0 1 0 0,0-1 0 0 0,0 1 0 0 0,1 0 0 0 0,-1-1-1 0 0,1 0 1 0 0,0 1 0 0 0,-1-1 0 0 0,1 0-1 0 0,0 0 1 0 0,0-1 0 0 0,0 1 0 0 0,0-1 0 0 0,0 1-1 0 0,1-1 1 0 0,-1 0 0 0 0,0 0 0 0 0,1 0 0 0 0,-1-1-1 0 0,4 1-36 0 0,-6-1 15 0 0,3 1 27 0 0,0-1-1 0 0,0 1 1 0 0,0-1 0 0 0,0 1 0 0 0,0-1 0 0 0,0-1 0 0 0,0 1 0 0 0,0-1 0 0 0,0 1 0 0 0,0-1 0 0 0,0 0 0 0 0,0 0 0 0 0,-1-1 0 0 0,1 1 0 0 0,0-1 0 0 0,-1 0 0 0 0,1 0 0 0 0,-1 0 0 0 0,1 0 0 0 0,-1-1 0 0 0,0 1 0 0 0,0-1 0 0 0,0-1-42 0 0,-48-22-869 0 0,7 20 224 0 0,42 6 637 0 0,1 1-1 0 0,0 0 0 0 0,-1 0 0 0 0,1 0 1 0 0,-1 1-1 0 0,0-1 0 0 0,1 1 0 0 0,-1 0 1 0 0,0 0-1 0 0,0 1 0 0 0,0-1 0 0 0,0 1 1 0 0,-1 0-1 0 0,1 0 0 0 0,-1 0 1 0 0,0 0-1 0 0,0 1 0 0 0,0-1 0 0 0,0 1 1 0 0,0 0-1 0 0,-1 0 0 0 0,0 0 0 0 0,1 0 1 0 0,-2 0-1 0 0,1 1 0 0 0,0-1 0 0 0,-1 1 1 0 0,0-1-1 0 0,0 1 0 0 0,0-1 0 0 0,-1 1 1 0 0,1 0-1 0 0,-1-1 0 0 0,0 1 0 0 0,-1-1 1 0 0,1 1-1 0 0,-1 2 9 0 0,-3 3-5721 0 0,3-9 918 0 0</inkml:trace>
  <inkml:trace contextRef="#ctx0" brushRef="#br0" timeOffset="10527.75">1394 1134 4852 0 0,'0'0'5531'0'0,"0"0"-3948"0"0,0 0-1247 0 0,3 6 385 0 0,-1-3-557 0 0,0 0-1 0 0,0 1 1 0 0,-1-1-1 0 0,1 0 1 0 0,-1 1-1 0 0,0-1 1 0 0,0 1-1 0 0,0-1 1 0 0,0 1-1 0 0,0 0 1 0 0,-1-1-1 0 0,0 1 1 0 0,0 0-1 0 0,0-1 1 0 0,0 1-1 0 0,0 0 1 0 0,-1-1-1 0 0,1 1 1 0 0,-1 0-1 0 0,0-1 1 0 0,-1 1-1 0 0,1-1 1 0 0,0 1-1 0 0,-1-1 1 0 0,-1 3-164 0 0,6-35-1952 0 0,52-67-1777 0 0,-12 85-3109 0 0,-38 13 4498 0 0</inkml:trace>
  <inkml:trace contextRef="#ctx0" brushRef="#br0" timeOffset="11369.89">1540 1152 1408 0 0,'0'0'3269'0'0,"0"0"478"0"0,0 0-2206 0 0,0 0-923 0 0,0 0 15 0 0,0 0-16 0 0,0 0-179 0 0,0 0-191 0 0,4 7-112 0 0,19 29 132 0 0,-20-35-233 0 0,0 0 1 0 0,0 0-1 0 0,0 0 1 0 0,0 0-1 0 0,0-1 1 0 0,0 1-1 0 0,0-1 1 0 0,0 0-1 0 0,0 0 1 0 0,0 0-1 0 0,0 0 1 0 0,0-1-1 0 0,0 1 1 0 0,0-1-1 0 0,0 0 1 0 0,-1 1-1 0 0,1-1 0 0 0,0-1 1 0 0,0 1-1 0 0,0 0 1 0 0,-1-1-1 0 0,1 1 1 0 0,-1-1-1 0 0,1 0 1 0 0,-1 0-1 0 0,0 0 1 0 0,0 0-1 0 0,1 0 1 0 0,-2-1-1 0 0,1 1 1 0 0,0 0-1 0 0,0-1 1 0 0,-1 0-1 0 0,1 1 1 0 0,-1-1-1 0 0,0 0 1 0 0,0 0-1 0 0,0 0 1 0 0,0 1-1 0 0,0-1 1 0 0,-1 0-1 0 0,1-2-34 0 0,-4 4-10 0 0,1 0 0 0 0,-1 0 0 0 0,1 0 0 0 0,-1 0 0 0 0,1 1 1 0 0,-1 0-1 0 0,0-1 0 0 0,1 1 0 0 0,-1 0 0 0 0,0 0 0 0 0,1 0 0 0 0,-1 1 0 0 0,0-1 0 0 0,1 1 1 0 0,-1-1-1 0 0,1 1 0 0 0,-1 0 0 0 0,1 0 0 0 0,-1 0 0 0 0,1 0 0 0 0,0 1 0 0 0,-1-1 0 0 0,1 0 0 0 0,0 1 1 0 0,0 0-1 0 0,0-1 0 0 0,0 1 0 0 0,0 0 0 0 0,0 0 0 0 0,1 0 0 0 0,-1 1 0 0 0,0 1 10 0 0,0-3 29 0 0,0 0 0 0 0,1 0 0 0 0,-1 1 0 0 0,0-1 0 0 0,1 1 0 0 0,0-1 0 0 0,-1 1-1 0 0,1 0 1 0 0,0-1 0 0 0,0 1 0 0 0,0 0 0 0 0,0 0 0 0 0,0 0 0 0 0,0 0 0 0 0,0 0 0 0 0,1 0 0 0 0,-1 0-1 0 0,1 0 1 0 0,0 0 0 0 0,-1 0 0 0 0,1 0 0 0 0,0 0 0 0 0,0 0 0 0 0,0 0 0 0 0,1 0 0 0 0,-1 0-1 0 0,0 1 1 0 0,1-1 0 0 0,-1 0 0 0 0,1 0 0 0 0,0 0 0 0 0,0-1 0 0 0,0 1 0 0 0,0 0 0 0 0,0 0 0 0 0,0 0-1 0 0,0-1 1 0 0,0 1 0 0 0,1 0 0 0 0,-1-1 0 0 0,1 1 0 0 0,-1-1 0 0 0,1 0 0 0 0,0 1 0 0 0,-1-1-1 0 0,1 0 1 0 0,0 0 0 0 0,0 0 0 0 0,0 0 0 0 0,0-1 0 0 0,0 1 0 0 0,0 0 0 0 0,0-1 0 0 0,0 1 0 0 0,0-1-1 0 0,0 0 1 0 0,0 0 0 0 0,0 0 0 0 0,0 0 0 0 0,0 0 0 0 0,0 0 0 0 0,1 0-29 0 0,83-4-129 0 0,-81 3-158 0 0,1 0-1 0 0,-1 0 0 0 0,0 0 1 0 0,0-1-1 0 0,1 0 0 0 0,-1 0 1 0 0,0 0-1 0 0,-1-1 0 0 0,1 1 0 0 0,0-1 1 0 0,-1 0-1 0 0,1 0 0 0 0,-1-1 1 0 0,0 1-1 0 0,0-1 0 0 0,-1 0 1 0 0,1 0-1 0 0,-1-1 0 0 0,0 1 1 0 0,0-1-1 0 0,0 1 0 0 0,0-1 1 0 0,-1 0 287 0 0,-2 6 51 0 0,0-1 0 0 0,0 1 0 0 0,0 0 0 0 0,-1-1 0 0 0,1 1 0 0 0,0-1 0 0 0,-1 1 0 0 0,1 0 0 0 0,0-1 0 0 0,-1 1 0 0 0,1-1 0 0 0,-1 1 0 0 0,1-1 0 0 0,0 1 0 0 0,-1-1 0 0 0,0 1 0 0 0,1-1 0 0 0,-1 1 0 0 0,1-1 0 0 0,-1 0 0 0 0,1 1 1 0 0,-1-1-1 0 0,0 0 0 0 0,1 0 0 0 0,-1 1 0 0 0,0-1 0 0 0,1 0 0 0 0,-1 0 0 0 0,0 0 0 0 0,1 0 0 0 0,-1 0 0 0 0,0 0 0 0 0,1 0 0 0 0,-1 0 0 0 0,0 0 0 0 0,1 0 0 0 0,-1 0 0 0 0,0 0 0 0 0,1-1 0 0 0,-1 1 0 0 0,0 0 0 0 0,1 0 1 0 0,-1-1-1 0 0,0 1 0 0 0,1 0 0 0 0,-1-1 0 0 0,1 1 0 0 0,-1-1 0 0 0,1 1 0 0 0,-1-1 0 0 0,1 1 0 0 0,-1-1 0 0 0,1 1 0 0 0,-1-1 0 0 0,1 0-51 0 0,-31 103 1262 0 0,34-100-1182 0 0,0 1 1 0 0,0-1-1 0 0,0 0 1 0 0,1 0-1 0 0,-1 0 1 0 0,1-1-1 0 0,-1 1 1 0 0,1-1-1 0 0,-1 1 1 0 0,1-1-1 0 0,0-1 1 0 0,-1 1-1 0 0,1 0 1 0 0,0-1-1 0 0,0 0 1 0 0,0 0-1 0 0,0 0 1 0 0,-1 0-1 0 0,1 0 1 0 0,0-1-1 0 0,0 0 1 0 0,-1 0-1 0 0,1 0 1 0 0,2-1-81 0 0,1-1-133 0 0,-1 0 0 0 0,1 0 0 0 0,-1 0 0 0 0,0-1 0 0 0,0 0 0 0 0,0 0 0 0 0,-1 0 0 0 0,1-1 0 0 0,-1 0 0 0 0,0 0 0 0 0,-1-1 1 0 0,1 1-1 0 0,-1-1 0 0 0,0 0 0 0 0,0 0 0 0 0,-1 0 0 0 0,0 0 0 0 0,0-1 0 0 0,0 1 0 0 0,-1-1 0 0 0,1-5 133 0 0,19 59 2213 0 0,-15 45 61 0 0,16-125-2601 0 0,-19 24-28 0 0,-4 8 361 0 0,0-1 1 0 0,-1 0 0 0 0,1 0-1 0 0,0 0 1 0 0,0 0 0 0 0,0 0-1 0 0,1 1 1 0 0,-1-1-1 0 0,0 0 1 0 0,1 0 0 0 0,-1 0-1 0 0,1 0 1 0 0,-1 1-1 0 0,1-1 1 0 0,0 0 0 0 0,0 1-1 0 0,0-1 1 0 0,0 1-1 0 0,0-1 1 0 0,0 1 0 0 0,0-1-1 0 0,0 1 1 0 0,1-1-1 0 0,-1 1 1 0 0,1 0 0 0 0,-1 0-1 0 0,1 0 1 0 0,-1 0-1 0 0,1 0 1 0 0,-1 0 0 0 0,1 0-1 0 0,0 1 1 0 0,0-1 0 0 0,-1 1-1 0 0,1-1 1 0 0,0 1-1 0 0,0-1 1 0 0,0 1 0 0 0,0 0-1 0 0,-1 0 1 0 0,1 0-1 0 0,0 0 1 0 0,0 0 0 0 0,0 1-1 0 0,0-1 1 0 0,0 0-1 0 0,-1 1 1 0 0,1-1 0 0 0,0 1-1 0 0,0 0 1 0 0,-1 0-1 0 0,1-1 1 0 0,0 1 0 0 0,-1 0-1 0 0,1 1 1 0 0,-1-1-1 0 0,0 0 1 0 0,1 0 0 0 0,-1 0-1 0 0,0 1 1 0 0,1-1 0 0 0,-1 1-7 0 0,21 78 975 0 0,-33-49-5075 0 0,9-30-1496 0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2:41.456"/>
    </inkml:context>
    <inkml:brush xml:id="br0">
      <inkml:brushProperty name="width" value="0.05" units="cm"/>
      <inkml:brushProperty name="height" value="0.05" units="cm"/>
      <inkml:brushProperty name="color" value="#0000FF"/>
    </inkml:brush>
  </inkml:definitions>
  <inkml:trace contextRef="#ctx0" brushRef="#br0">200 470 1240 0 0,'0'0'441'0'0,"0"0"-76"0"0,0 0 581 0 0,0 0 2121 0 0,0 0-1405 0 0,0 0-896 0 0,0 0-149 0 0,0 0-88 0 0,0 0-158 0 0,0-10 4623 0 0,0-36-4133 0 0,-1 12-789 0 0,-1 0 0 0 0,-2 0 0 0 0,-2 1 0 0 0,-1 0 0 0 0,-1 0-1 0 0,-2 0 1 0 0,-8-17-72 0 0,-2-46 74 0 0,49 130-1190 0 0,54 64 1256 0 0,-131-171 1108 0 0,-13-19-954 0 0,59 92-154 0 0,-10 36-736 0 0,-41 36 760 0 0,7-38-5011 0 0,32-26-527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9:04.274"/>
    </inkml:context>
    <inkml:brush xml:id="br0">
      <inkml:brushProperty name="width" value="0.05" units="cm"/>
      <inkml:brushProperty name="height" value="0.05" units="cm"/>
      <inkml:brushProperty name="color" value="#E71224"/>
    </inkml:brush>
  </inkml:definitions>
  <inkml:trace contextRef="#ctx0" brushRef="#br0">231 20 5184 0 0,'0'0'6833'0'0,"0"0"-5669"0"0,0 0-1164 0 0,0 0 0 0 0,0 0 292 0 0,0 0 496 0 0,0 0 32 0 0,-47 6-228 0 0,25-6-288 0 0,-2 0-204 0 0,1 0-92 0 0,-1 1 0 0 0,1-1-8 0 0,3-2-688 0 0,2-2-560 0 0,2 0-604 0 0,8 0-2212 0 0,3-9-1785 0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2:40.201"/>
    </inkml:context>
    <inkml:brush xml:id="br0">
      <inkml:brushProperty name="width" value="0.05" units="cm"/>
      <inkml:brushProperty name="height" value="0.05" units="cm"/>
      <inkml:brushProperty name="color" value="#0000FF"/>
    </inkml:brush>
  </inkml:definitions>
  <inkml:trace contextRef="#ctx0" brushRef="#br0">0 1 560 0 0,'0'0'854'0'0,"0"0"1098"0"0,0 0 1799 0 0,0 0-1757 0 0,0 0-601 0 0,0 0-159 0 0,0 0-272 0 0,0 0-399 0 0,0 66 1951 0 0,0 130-393 0 0,9-166-3498 0 0,11-27-4964 0 0,-13-8 589 0 0</inkml:trace>
  <inkml:trace contextRef="#ctx0" brushRef="#br0" timeOffset="309.65">156 42 4608 0 0,'0'0'5968'0'0,"0"0"-4276"0"0,0 0-1428 0 0,4 7 478 0 0,23 154 4138 0 0,-27-143-4970 0 0,3 49 397 0 0,19-38-4060 0 0,-3-35-3016 0 0,-9-18 3662 0 0,-13-4 4334 0 0,-14 11 5005 0 0,-61 10-3998 0 0,36 5-3555 0 0,0-5-4902 0 0,19-2-668 0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2:42.730"/>
    </inkml:context>
    <inkml:brush xml:id="br0">
      <inkml:brushProperty name="width" value="0.05" units="cm"/>
      <inkml:brushProperty name="height" value="0.05" units="cm"/>
      <inkml:brushProperty name="color" value="#0000FF"/>
    </inkml:brush>
  </inkml:definitions>
  <inkml:trace contextRef="#ctx0" brushRef="#br0">170 33 6681 0 0,'0'0'3648'0'0,"0"0"-2157"0"0,0 0-1121 0 0,0 0 165 0 0,4 8 354 0 0,19 185 2784 0 0,-1-192-11643 0 0,-15-6 2413 0 0</inkml:trace>
  <inkml:trace contextRef="#ctx0" brushRef="#br0" timeOffset="157.28">329 69 2492 0 0,'0'0'2840'0'0,"0"0"1329"0"0,0 0-2449 0 0,0 0-324 0 0,0 0-324 0 0,0 0-488 0 0,0 0-164 0 0,-48-40 8 0 0,12 35-52 0 0,-7 0-172 0 0,-10 1-204 0 0,6 2-4 0 0,6 0-868 0 0,16 1-880 0 0,12-1-2212 0 0,-10-6-2989 0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2:21.894"/>
    </inkml:context>
    <inkml:brush xml:id="br0">
      <inkml:brushProperty name="width" value="0.05" units="cm"/>
      <inkml:brushProperty name="height" value="0.05" units="cm"/>
      <inkml:brushProperty name="color" value="#0000FF"/>
    </inkml:brush>
  </inkml:definitions>
  <inkml:trace contextRef="#ctx0" brushRef="#br0">1 68 1540 0 0,'0'0'400'0'0,"0"0"138"0"0,0 0 1330 0 0,0 0-65 0 0,0 0-669 0 0,0 0-385 0 0,0 0-176 0 0,0 0 76 0 0,0 4 304 0 0,43 227 3267 0 0,-1-25-2789 0 0,-10 2 0 0 0,-9 0 0 0 0,-5 146-1431 0 0,-1-71 402 0 0,-10-272-2270 0 0,3-16-4646 0 0,-6 3 1423 0 0</inkml:trace>
  <inkml:trace contextRef="#ctx0" brushRef="#br0" timeOffset="562.42">2280 1863 6261 0 0,'0'0'4915'0'0,"0"0"-3667"0"0,-7 0-1012 0 0,-352-9 3313 0 0,-715-40-480 0 0,939 50-3044 0 0,-25-2-622 0 0,55-9-2814 0 0,90 2-1102 0 0,13 4-496 0 0</inkml:trace>
  <inkml:trace contextRef="#ctx0" brushRef="#br0" timeOffset="1076">2169 0 4376 0 0,'0'0'4364'0'0,"-1"7"-3757"0"0,9 419 4489 0 0,-2-100-2199 0 0,39 236-2897 0 0,-34-485-11 0 0,12 113 498 0 0,-26-65-3447 0 0,0-116 191 0 0,-1-8-2035 0 0,-3-9-2479 0 0</inkml:trace>
  <inkml:trace contextRef="#ctx0" brushRef="#br0" timeOffset="1434.03">1058 1945 3940 0 0,'0'0'6195'0'0,"0"0"-4174"0"0,0 0-1556 0 0,0 0-100 0 0,0 0 405 0 0,-1 7 242 0 0,-5 64 179 0 0,4-1 1 0 0,3 1-1 0 0,4-1 1 0 0,9 49-1192 0 0,7-61-686 0 0,8-71-5011 0 0,-17-7 541 0 0,-2 1-1523 0 0</inkml:trace>
  <inkml:trace contextRef="#ctx0" brushRef="#br0" timeOffset="1604.46">1241 2065 4456 0 0,'0'0'6380'0'0,"3"8"-4149"0"0,27 269 3061 0 0,-17-250-6540 0 0,3-37-4925 0 0,-9 0-153 0 0</inkml:trace>
  <inkml:trace contextRef="#ctx0" brushRef="#br0" timeOffset="1759.02">1377 2241 1788 0 0,'0'0'10057'0'0,"0"0"-8597"0"0,0 0-1372 0 0,0 0 396 0 0,-42-18 236 0 0,23 13-276 0 0,0 0-256 0 0,-4 1-188 0 0,-1 1-176 0 0,0 0-696 0 0,0 1-592 0 0,2-1-1572 0 0,7 2-3609 0 0</inkml:trace>
  <inkml:trace contextRef="#ctx0" brushRef="#br0" timeOffset="2132.38">1421 2451 5897 0 0,'0'0'4698'0'0,"0"0"-2883"0"0,0 0-1490 0 0,0 0-142 0 0,0 0 342 0 0,0 0 110 0 0,0 0-66 0 0,0 0-115 0 0,0 0-188 0 0,-12-4 408 0 0,61 12-1112 0 0,-46-7 505 0 0,0 1 0 0 0,0-1 0 0 0,0 1 0 0 0,0 0-1 0 0,0 0 1 0 0,-1 0 0 0 0,1 0 0 0 0,0 0-1 0 0,-1 1 1 0 0,0-1 0 0 0,1 1 0 0 0,-1 0-1 0 0,0-1 1 0 0,-1 1 0 0 0,1 0 0 0 0,0 0 0 0 0,-1 0-1 0 0,0 0 1 0 0,1 1 0 0 0,-1-1 0 0 0,0 0-1 0 0,-1 1 1 0 0,1-1 0 0 0,-1 0 0 0 0,1 1-1 0 0,-1-1 1 0 0,0 1 0 0 0,0-1 0 0 0,-1 1 0 0 0,1-1-1 0 0,-1 0 1 0 0,1 1 0 0 0,-1-1 0 0 0,0 0-1 0 0,0 0 1 0 0,-1 1 0 0 0,1-1 0 0 0,-1 0 0 0 0,1 0-1 0 0,-1 0 1 0 0,0-1 0 0 0,0 1 0 0 0,-1 0-1 0 0,1-1 1 0 0,0 1 0 0 0,-1-1 0 0 0,-2 2-67 0 0,0 0-26 0 0,4-4 37 0 0,0 0-1 0 0,-1 0 1 0 0,1 0-1 0 0,0 1 1 0 0,0-1-1 0 0,0 0 0 0 0,0 0 1 0 0,0 1-1 0 0,0-1 1 0 0,0 0-1 0 0,0 1 1 0 0,0-1-1 0 0,0 1 1 0 0,0-1-1 0 0,0 1 0 0 0,0 0 1 0 0,0-1-1 0 0,0 1 1 0 0,1 0-1 0 0,-1 0 1 0 0,0-1-1 0 0,0 1 0 0 0,1 0 1 0 0,-1 0-1 0 0,0 0 1 0 0,1 0-1 0 0,-1 0 1 0 0,1 0-1 0 0,0 0 0 0 0,-1 0 1 0 0,1 0-1 0 0,0 0 1 0 0,-1 0-1 0 0,1 1 1 0 0,0-1-1 0 0,0 0 1 0 0,0 0-1 0 0,0 0 0 0 0,0 0 1 0 0,0 0-1 0 0,0 0 1 0 0,1 0-1 0 0,-1 1 1 0 0,0-1-1 0 0,1 0 0 0 0,-1 0 1 0 0,0 0-1 0 0,1 0 1 0 0,0 0-1 0 0,-1 0 1 0 0,1 0-1 0 0,-1-1 1 0 0,1 1-1 0 0,0 0 0 0 0,0 0 1 0 0,-1 0-1 0 0,1-1 1 0 0,0 1-1 0 0,0 0 1 0 0,0-1-1 0 0,0 1 0 0 0,0 0 1 0 0,0-1-1 0 0,0 0 1 0 0,0 1-1 0 0,1 0-10 0 0,21 4-360 0 0,65 14-287 0 0,-28-18-7033 0 0,-42-4-98 0 0</inkml:trace>
  <inkml:trace contextRef="#ctx0" brushRef="#br0" timeOffset="10533.02">624 143 6773 0 0,'0'0'3444'0'0,"0"0"-2453"0"0,0 0-747 0 0,0 0 418 0 0,0 0-15 0 0,0 0-253 0 0,0 0-163 0 0,-4-1-178 0 0,-3 4-11 0 0,1 1 1 0 0,-1 0 0 0 0,1 0 0 0 0,-1 0 0 0 0,1 1 0 0 0,1 0 0 0 0,-1 0 0 0 0,1 0-1 0 0,0 1 1 0 0,0 0 0 0 0,0 0 0 0 0,1 0 0 0 0,0 1 0 0 0,0-1 0 0 0,1 1 0 0 0,0 0-1 0 0,0 0 1 0 0,0 0 0 0 0,1 1 0 0 0,-1 4-43 0 0,-5 5 173 0 0,5-14-136 0 0,0 0 0 0 0,1 0 1 0 0,-1 0-1 0 0,1 1 1 0 0,-1-1-1 0 0,1 0 0 0 0,0 1 1 0 0,0 0-1 0 0,1-1 1 0 0,-1 1-1 0 0,1 0 0 0 0,0 0 1 0 0,0 0-1 0 0,0 0 0 0 0,0 0 1 0 0,1 0-1 0 0,0 0 1 0 0,0 0-1 0 0,0 0 0 0 0,0 0 1 0 0,0 0-1 0 0,1 0 1 0 0,0 0-1 0 0,0 0 0 0 0,0 0 1 0 0,0 0-1 0 0,1 0 0 0 0,-1 0 1 0 0,1-1-1 0 0,0 1 1 0 0,0-1-1 0 0,1 1 0 0 0,-1-1 1 0 0,0 0-1 0 0,1 0 1 0 0,0 0-1 0 0,0 0 0 0 0,0 0 1 0 0,0-1-1 0 0,0 1 0 0 0,1-1-37 0 0,93 1 1071 0 0,-95-3-1036 0 0,1 0 0 0 0,-1-1-1 0 0,0 1 1 0 0,1 0 0 0 0,-1-1 0 0 0,0 0 0 0 0,0 0 0 0 0,1 1-1 0 0,-1-1 1 0 0,0 0 0 0 0,0-1 0 0 0,0 1 0 0 0,0 0-1 0 0,0-1 1 0 0,0 1 0 0 0,-1-1 0 0 0,1 1 0 0 0,0-1 0 0 0,-1 0-1 0 0,1 0 1 0 0,-1 0 0 0 0,0 0 0 0 0,1 0 0 0 0,-1 0-1 0 0,0 0 1 0 0,0 0 0 0 0,-1 0 0 0 0,1 0 0 0 0,0-1 0 0 0,-1 1-1 0 0,1 0 1 0 0,-1-1 0 0 0,0 1 0 0 0,0 0 0 0 0,0-1-1 0 0,0 1 1 0 0,0 0 0 0 0,0-1-35 0 0,-3-1-84 0 0,0 1-1 0 0,0-1 1 0 0,0 1 0 0 0,0 0 0 0 0,-1 0-1 0 0,1 0 1 0 0,-1 0 0 0 0,0 1-1 0 0,0-1 1 0 0,0 1 0 0 0,0 0-1 0 0,0 0 1 0 0,0 1 0 0 0,-1-1 0 0 0,1 1-1 0 0,0 0 1 0 0,-1 0 0 0 0,1 1-1 0 0,-1-1 1 0 0,1 1 0 0 0,-1 0 0 0 0,0 0-1 0 0,1 0 1 0 0,-1 1 0 0 0,1-1-1 0 0,-1 1 1 0 0,1 0 0 0 0,0 1-1 0 0,-1-1 1 0 0,1 1 0 0 0,0 0 0 0 0,0 0-1 0 0,0 0 1 0 0,0 0 0 0 0,0 1-1 0 0,0 0 1 0 0,-1 1 84 0 0,-19 11-1885 0 0,-1 0-3985 0 0,12-9-215 0 0</inkml:trace>
  <inkml:trace contextRef="#ctx0" brushRef="#br0" timeOffset="11114.02">962 177 4880 0 0,'0'0'4952'0'0,"3"7"-3277"0"0,1 4-1351 0 0,0 0 1 0 0,-1 0-1 0 0,0 0 0 0 0,-1 0 0 0 0,0 1 1 0 0,0-1-1 0 0,-2 1 0 0 0,1-1 1 0 0,-1 1-1 0 0,-1-1 0 0 0,0 0 0 0 0,-1 1 1 0 0,0-1-1 0 0,-1 0 0 0 0,0 0 0 0 0,0 0 1 0 0,-1 0-1 0 0,-1 0 0 0 0,-4 6-324 0 0,-4-70-4431 0 0,20-40-256 0 0,29 10 6395 0 0,-34 81-1585 0 0,0 1 0 0 0,0-1 1 0 0,-1 0-1 0 0,1 1 0 0 0,0-1 1 0 0,0 1-1 0 0,1 0 0 0 0,-1-1 1 0 0,0 1-1 0 0,0 0 0 0 0,1 0 1 0 0,-1 1-1 0 0,0-1 0 0 0,1 0 1 0 0,-1 1-1 0 0,1-1 0 0 0,-1 1 1 0 0,1 0-1 0 0,-1 0 0 0 0,1 0 1 0 0,-1 0-1 0 0,0 1 0 0 0,1-1 1 0 0,-1 0-1 0 0,1 1 0 0 0,-1 0 1 0 0,1 0-1 0 0,-1-1 0 0 0,0 1 1 0 0,0 1-1 0 0,0-1 0 0 0,1 0 1 0 0,-1 0-1 0 0,0 1 0 0 0,0 0 1 0 0,-1-1-1 0 0,1 1 0 0 0,0 0 1 0 0,0 0-1 0 0,-1 0 0 0 0,1 0 1 0 0,-1 0-1 0 0,0 0 0 0 0,0 0 1 0 0,0 0-1 0 0,0 0 0 0 0,0 1 1 0 0,0-1-1 0 0,0 0 0 0 0,-1 1 1 0 0,1-1-1 0 0,-1 1 0 0 0,1-1 1 0 0,-1 3-124 0 0,-2-1-13 0 0,-1-1 1 0 0,1 1 0 0 0,-1-1 0 0 0,1 0 0 0 0,-1 1 0 0 0,0-1 0 0 0,-1-1 0 0 0,1 1-1 0 0,0 0 1 0 0,-1-1 0 0 0,1 1 0 0 0,-1-1 0 0 0,0 0 0 0 0,0 0 0 0 0,0-1 0 0 0,0 1 0 0 0,0-1-1 0 0,0 0 1 0 0,0 0 0 0 0,0 0 0 0 0,0-1 0 0 0,-3 1 12 0 0,-11 3-892 0 0,38 21 90 0 0,81 80 901 0 0,-96-99-1363 0 0,-1-1-5528 0 0,-4-5 836 0 0</inkml:trace>
  <inkml:trace contextRef="#ctx0" brushRef="#br0" timeOffset="11452.68">1167 361 2508 0 0,'0'0'6888'0'0,"0"0"-5054"0"0,0 0-1482 0 0,0 0 372 0 0,7 4 208 0 0,-6-3-897 0 0,2 3 54 0 0,0-1 0 0 0,0 0 0 0 0,1 0 0 0 0,0 0 0 0 0,-1-1 1 0 0,1 1-1 0 0,0-1 0 0 0,0 0 0 0 0,0 0 0 0 0,1 0 0 0 0,-1 0 0 0 0,0-1 0 0 0,1 0 0 0 0,-1 0 0 0 0,1 0 0 0 0,-1 0 0 0 0,1-1 0 0 0,0 0 0 0 0,-1 0 0 0 0,1 0 1 0 0,-1 0-1 0 0,1-1 0 0 0,-1 0 0 0 0,1 0 0 0 0,-1 0 0 0 0,1 0 0 0 0,-1-1 0 0 0,0 1 0 0 0,1-1 0 0 0,-1 0 0 0 0,1-1-89 0 0,-5 1-43 0 0,0 1 0 0 0,0 0 0 0 0,-1 0 0 0 0,1-1 1 0 0,0 1-1 0 0,0 0 0 0 0,-1 0 0 0 0,1 0 0 0 0,-1 0 0 0 0,1 0 0 0 0,-1-1 0 0 0,1 1 0 0 0,-1 0 0 0 0,0 0 0 0 0,0 0 0 0 0,1 0 0 0 0,-1 1 0 0 0,0-1 1 0 0,0 0-1 0 0,0 0 0 0 0,0 0 0 0 0,0 1 0 0 0,0-1 0 0 0,0 0 0 0 0,0 1 0 0 0,0-1 0 0 0,0 1 0 0 0,-1 0 0 0 0,1-1 0 0 0,0 1 0 0 0,0 0 1 0 0,0-1-1 0 0,-1 1 0 0 0,1 0 0 0 0,0 0 0 0 0,0 0 0 0 0,-1 0 0 0 0,1 0 0 0 0,0 1 0 0 0,0-1 0 0 0,0 0 0 0 0,-1 0 0 0 0,1 1 0 0 0,0-1 1 0 0,0 1-1 0 0,0-1 0 0 0,0 1 0 0 0,0-1 0 0 0,0 1 0 0 0,0 0 0 0 0,0 0 0 0 0,0-1 0 0 0,0 1 0 0 0,0 0 0 0 0,0 0 0 0 0,1 0 0 0 0,-1 0 1 0 0,0 0-1 0 0,0 0 0 0 0,1 0 0 0 0,-1 0 0 0 0,1 0 0 0 0,-1 1 43 0 0,-1-1 20 0 0,0 0 0 0 0,0 0 0 0 0,0 0 0 0 0,0 1 0 0 0,0-1 0 0 0,0 0-1 0 0,1 1 1 0 0,-1-1 0 0 0,0 1 0 0 0,1 0 0 0 0,-1 0 0 0 0,1-1 0 0 0,0 1 0 0 0,-1 0 0 0 0,1 0 0 0 0,0 0 0 0 0,0 0 0 0 0,0 1 0 0 0,1-1 0 0 0,-1 0 0 0 0,0 0 0 0 0,1 0-1 0 0,0 1 1 0 0,-1-1 0 0 0,1 0 0 0 0,0 1 0 0 0,0-1 0 0 0,0 0 0 0 0,1 0 0 0 0,-1 1 0 0 0,0-1 0 0 0,1 0 0 0 0,-1 0 0 0 0,1 1 0 0 0,0-1 0 0 0,0 0 0 0 0,0 0 0 0 0,0 0-1 0 0,0 0 1 0 0,0 0 0 0 0,1 0 0 0 0,-1-1 0 0 0,1 1 0 0 0,-1 0 0 0 0,1-1 0 0 0,0 1 0 0 0,-1-1 0 0 0,1 1 0 0 0,0-1 0 0 0,0 0 0 0 0,0 0 0 0 0,0 0 0 0 0,0 0 0 0 0,0 0-1 0 0,0 0 1 0 0,1 0 0 0 0,-1-1 0 0 0,0 1 0 0 0,0-1 0 0 0,1 0 0 0 0,-1 0 0 0 0,0 1 0 0 0,2-2-20 0 0,-3 2-79 0 0,38 1-1997 0 0,-13-8-3424 0 0,-8-3-275 0 0</inkml:trace>
  <inkml:trace contextRef="#ctx0" brushRef="#br0" timeOffset="11826.34">1588 239 4680 0 0,'0'0'5561'0'0,"2"7"-4183"0"0,4 16-637 0 0,-1 0-1 0 0,-1 0 1 0 0,-1 0 0 0 0,-1 1-1 0 0,-1-1 1 0 0,-1 1 0 0 0,-1-1-1 0 0,-1 5-740 0 0,-92-43-2237 0 0,92 16 2281 0 0,0-1 1 0 0,0 1 0 0 0,0 0 0 0 0,0 0-1 0 0,0 0 1 0 0,0 0 0 0 0,0 0 0 0 0,0 0-1 0 0,1 0 1 0 0,-1 1 0 0 0,1-1-1 0 0,-1 0 1 0 0,1 1 0 0 0,-1 0 0 0 0,1-1-1 0 0,0 1 1 0 0,0 0 0 0 0,-1 0 0 0 0,1 0-1 0 0,1-1 1 0 0,-1 1 0 0 0,0 0 0 0 0,0 0-1 0 0,1 0 1 0 0,-1 1 0 0 0,1-1-1 0 0,0 0 1 0 0,-1 0 0 0 0,1 0 0 0 0,0 0-1 0 0,0 0 1 0 0,1 0 0 0 0,-1 0 0 0 0,0 1-1 0 0,1-1 1 0 0,-1 0 0 0 0,1 0-1 0 0,-1 0 1 0 0,1 0 0 0 0,0 0 0 0 0,0-1-1 0 0,0 1 1 0 0,0 0 0 0 0,1 0 0 0 0,-1 0-1 0 0,0-1 1 0 0,1 1 0 0 0,-1-1 0 0 0,1 1-1 0 0,-1-1 1 0 0,1 0 0 0 0,0 1-1 0 0,-1-1 1 0 0,1 0 0 0 0,0 0 0 0 0,0 0-1 0 0,0 0 1 0 0,0-1 0 0 0,0 1 0 0 0,0 0-1 0 0,0-1 1 0 0,0 0 0 0 0,0 1-1 0 0,0-1 1 0 0,1 0 0 0 0,-1 0 0 0 0,1 0-45 0 0,9 0-222 0 0,25 1-1599 0 0,-13-5-5993 0 0,-10 0 703 0 0</inkml:trace>
  <inkml:trace contextRef="#ctx0" brushRef="#br0" timeOffset="12670.81">635 937 4012 0 0,'0'0'4830'0'0,"0"0"-2486"0"0,0 0-1628 0 0,0 0-456 0 0,0 0 112 0 0,0 0 21 0 0,0 0 7 0 0,0 0 24 0 0,0 0-6 0 0,-8 7-32 0 0,-3 3-281 0 0,1 0-1 0 0,0 1 1 0 0,1 0 0 0 0,0 0 0 0 0,0 1 0 0 0,1 1 0 0 0,1-1 0 0 0,0 1 0 0 0,1 0 0 0 0,0 1 0 0 0,1-1-1 0 0,-1 5-104 0 0,9-15 63 0 0,0 1 0 0 0,0-1 0 0 0,1 0 0 0 0,-1 0 0 0 0,1 0 0 0 0,-1-1 0 0 0,1 1 0 0 0,0-1 0 0 0,0 0 0 0 0,0 0 0 0 0,0 0-1 0 0,1 0 1 0 0,-1-1 0 0 0,0 0 0 0 0,1 0 0 0 0,-1 0 0 0 0,1 0 0 0 0,-1-1 0 0 0,1 0 0 0 0,-1 0 0 0 0,1 0 0 0 0,-1 0 0 0 0,1-1-1 0 0,-1 1 1 0 0,1-1 0 0 0,-1-1 0 0 0,0 1 0 0 0,1 0 0 0 0,-1-1 0 0 0,1-1-63 0 0,-2 1-75 0 0,0-1 0 0 0,-1 0 1 0 0,1-1-1 0 0,-1 1 0 0 0,0 0 0 0 0,0-1 1 0 0,0 1-1 0 0,0-1 0 0 0,-1 0 0 0 0,1 1 1 0 0,-1-1-1 0 0,0 0 0 0 0,0 0 0 0 0,-1 0 1 0 0,1 0-1 0 0,-1 0 0 0 0,0 0 0 0 0,0 0 1 0 0,0 0-1 0 0,0 1 0 0 0,-1-1 0 0 0,0 0 1 0 0,0 0-1 0 0,0 0 0 0 0,0 0 0 0 0,-1-2 75 0 0,0 249 2015 0 0,8-229-4702 0 0,4-12-5765 0 0,-1-10 1819 0 0</inkml:trace>
  <inkml:trace contextRef="#ctx0" brushRef="#br0" timeOffset="12951.42">916 994 940 0 0,'0'0'5005'0'0,"0"0"-3197"0"0,0 0-1092 0 0,0 0-704 0 0,0 0 172 0 0,0 0 24 0 0,0 0-156 0 0,0 0-52 0 0,0 0 52 0 0,0 0-52 0 0,-3 3-136 0 0,3-3-108 0 0,0 0-144 0 0,0 0-328 0 0,0 0-896 0 0,0 0-2373 0 0</inkml:trace>
  <inkml:trace contextRef="#ctx0" brushRef="#br0" timeOffset="13464.03">1152 1018 5853 0 0,'0'0'4881'0'0,"0"0"-3127"0"0,0 0-1405 0 0,0 0-211 0 0,0 0 272 0 0,0 0-138 0 0,0 0-134 0 0,0 0-17 0 0,-9-2-8 0 0,3 1-76 0 0,1 1 0 0 0,-1-1 1 0 0,1 1-1 0 0,-1 0 1 0 0,1 0-1 0 0,-1 1 1 0 0,0 0-1 0 0,1 0 0 0 0,0 0 1 0 0,-1 0-1 0 0,1 1 1 0 0,0 0-1 0 0,-1 0 1 0 0,1 1-1 0 0,0-1 0 0 0,1 1 1 0 0,-1 0-1 0 0,0 0 1 0 0,1 1-1 0 0,0 0 1 0 0,0-1-1 0 0,0 1 0 0 0,-3 3-37 0 0,1-1 52 0 0,0 1-1 0 0,1-1 0 0 0,-1 1 1 0 0,1 0-1 0 0,0 0 0 0 0,1 1 1 0 0,0-1-1 0 0,0 1 0 0 0,0 0 1 0 0,1 0-1 0 0,0 0 0 0 0,1 1 1 0 0,0-1-1 0 0,0 1 0 0 0,1-1 1 0 0,0 1-1 0 0,0 0 0 0 0,1 2-51 0 0,4-8 60 0 0,-1 1 0 0 0,1-1 0 0 0,0 1-1 0 0,0-1 1 0 0,0 0 0 0 0,0 0-1 0 0,1-1 1 0 0,-1 0 0 0 0,1 1 0 0 0,0-1-1 0 0,-1-1 1 0 0,1 1 0 0 0,0-1-1 0 0,0 0 1 0 0,0 0 0 0 0,0 0 0 0 0,0-1-1 0 0,0 1 1 0 0,1-1 0 0 0,-1-1-1 0 0,0 1 1 0 0,0-1 0 0 0,0 0 0 0 0,0 0-1 0 0,3-1-59 0 0,-7 2-12 0 0,0 0 0 0 0,-1-1 0 0 0,1 1 0 0 0,0 0 0 0 0,0-1 0 0 0,-1 1 0 0 0,1-1 0 0 0,0 1 0 0 0,-1-1 0 0 0,1 1 0 0 0,0-1 0 0 0,-1 1 0 0 0,1-1 0 0 0,-1 0 0 0 0,1 1 0 0 0,-1-1 0 0 0,1 0 0 0 0,-1 1 0 0 0,1-1 0 0 0,-1 0 0 0 0,0 0 0 0 0,1 1 0 0 0,-1-1 0 0 0,0 0 1 0 0,0 0-1 0 0,0 0 0 0 0,1 0 0 0 0,-1 1 0 0 0,0-1 0 0 0,0 0 0 0 0,0 0 0 0 0,0 0 0 0 0,-1 0 0 0 0,1 1 0 0 0,0-1 0 0 0,0 0 0 0 0,0 0 0 0 0,-1 0 0 0 0,1 1 0 0 0,0-1 0 0 0,-1 0 0 0 0,1 0 0 0 0,-1 1 0 0 0,1-1 0 0 0,-1 0 0 0 0,1 1 0 0 0,-1-1 0 0 0,1 0 0 0 0,-1 1 0 0 0,1-1 0 0 0,-1 1 0 0 0,0-1 0 0 0,0 1 0 0 0,1-1 0 0 0,-1 1 0 0 0,0 0 0 0 0,0-1 0 0 0,1 1 0 0 0,-1 0 0 0 0,0 0 0 0 0,0-1 12 0 0,-51-34-1095 0 0,50 34 1108 0 0,4 2-105 0 0,4 2 149 0 0,-1 0 0 0 0,1 0 1 0 0,0 0-1 0 0,-1 1 0 0 0,0 0 1 0 0,0 0-1 0 0,0 0 0 0 0,0 1 0 0 0,-1 0 1 0 0,1 0-1 0 0,-1 0 0 0 0,0 0 1 0 0,-1 1-1 0 0,1-1 0 0 0,-1 1 1 0 0,-1 0-1 0 0,1 0 0 0 0,-1 0 1 0 0,0 0-1 0 0,1 2-57 0 0,-8 51 958 0 0,3-49-4381 0 0,0 0-3938 0 0,3-21 640 0 0</inkml:trace>
  <inkml:trace contextRef="#ctx0" brushRef="#br0" timeOffset="13728.03">1213 1236 5613 0 0,'0'0'5175'0'0,"0"0"-3355"0"0,0 0-1391 0 0,1 7 224 0 0,1-4-451 0 0,-1 1-1 0 0,0 0 1 0 0,0 0 0 0 0,-1-1-1 0 0,1 1 1 0 0,-1 0-1 0 0,0 0 1 0 0,0 0 0 0 0,0 0-1 0 0,-1 0 1 0 0,1 0 0 0 0,-1-1-1 0 0,0 1 1 0 0,0 0 0 0 0,0 0-1 0 0,-1-1 1 0 0,1 1 0 0 0,-1-1-1 0 0,0 1 1 0 0,-2 2-202 0 0,40-71-3674 0 0,41 19 2773 0 0,-46 62-7450 0 0,-29-10 4242 0 0</inkml:trace>
  <inkml:trace contextRef="#ctx0" brushRef="#br0" timeOffset="14484.41">1364 1299 1800 0 0,'0'0'5539'0'0,"0"0"-2518"0"0,0 0-1639 0 0,0 0-659 0 0,0 0-53 0 0,0 0 0 0 0,0 0-168 0 0,0 0-183 0 0,0 0-142 0 0,7 5-31 0 0,-4-2-160 0 0,0-1 0 0 0,0 1-1 0 0,0-1 1 0 0,1 1 0 0 0,-1-1-1 0 0,1 0 1 0 0,0-1-1 0 0,-1 1 1 0 0,1-1 0 0 0,0 1-1 0 0,0-1 1 0 0,0 0 0 0 0,0-1-1 0 0,0 1 1 0 0,0-1-1 0 0,0 1 1 0 0,1-1 0 0 0,-1 0-1 0 0,0-1 1 0 0,0 1 0 0 0,0-1-1 0 0,0 0 1 0 0,0 0-1 0 0,0 0 1 0 0,0 0 0 0 0,-1-1-1 0 0,1 0 1 0 0,0 1 0 0 0,-1-2-1 0 0,1 1 1 0 0,-1 0-1 0 0,1 0 1 0 0,-1-1 0 0 0,0 0-1 0 0,0 0 1 0 0,1-1 14 0 0,-4 3-1 0 0,0-1 0 0 0,0 1-1 0 0,-1 0 1 0 0,1 0 0 0 0,0 0 0 0 0,-1-1 0 0 0,1 1-1 0 0,-1 0 1 0 0,1 0 0 0 0,-1 0 0 0 0,0 0 0 0 0,1 0-1 0 0,-1 0 1 0 0,0 0 0 0 0,0 0 0 0 0,0 0 0 0 0,1 1-1 0 0,-1-1 1 0 0,0 0 0 0 0,0 0 0 0 0,0 1 0 0 0,0-1-1 0 0,-1 0 1 0 0,1 1 0 0 0,0 0 0 0 0,0-1 0 0 0,0 1-1 0 0,0-1 1 0 0,0 1 0 0 0,-1 0 0 0 0,1 0 0 0 0,0 0-1 0 0,0 0 1 0 0,0 0 0 0 0,-1 0 0 0 0,1 0 0 0 0,0 0-1 0 0,0 0 1 0 0,0 0 0 0 0,-1 1 0 0 0,1-1 0 0 0,0 0-1 0 0,0 1 1 0 0,0-1 0 0 0,0 1 0 0 0,0 0 0 0 0,0-1-1 0 0,0 1 1 0 0,0 0 0 0 0,0 0 0 0 0,0-1 0 0 0,0 1-1 0 0,0 0 1 0 0,0 0 0 0 0,1 0 0 0 0,-1 0 0 0 0,0 0-1 0 0,1 0 1 0 0,-1 0 0 0 0,1 0 0 0 0,-1 0 0 0 0,1 1 0 0 0,-1-1-1 0 0,1 0 1 0 0,0 0 0 0 0,0 0 0 0 0,-1 0 0 0 0,1 1-1 0 0,0 0 2 0 0,-2-1 45 0 0,1 1 0 0 0,-1-1-1 0 0,0 1 1 0 0,0 0 0 0 0,1 0-1 0 0,0 0 1 0 0,-1 0-1 0 0,1 0 1 0 0,0 0 0 0 0,0 0-1 0 0,0 0 1 0 0,0 1 0 0 0,0-1-1 0 0,0 0 1 0 0,1 1 0 0 0,-1-1-1 0 0,1 0 1 0 0,0 1-1 0 0,0-1 1 0 0,-1 1 0 0 0,2-1-1 0 0,-1 0 1 0 0,0 1 0 0 0,0-1-1 0 0,1 1 1 0 0,-1-1 0 0 0,1 0-1 0 0,0 1 1 0 0,0-1-1 0 0,0 0 1 0 0,0 0 0 0 0,0 0-1 0 0,0 0 1 0 0,1 0 0 0 0,-1 0-1 0 0,0 0 1 0 0,1 0 0 0 0,0 0-1 0 0,-1 0 1 0 0,1-1-1 0 0,0 1 1 0 0,0-1 0 0 0,0 0-1 0 0,0 1 1 0 0,0-1 0 0 0,1 0-1 0 0,-1 0 1 0 0,0 0 0 0 0,0 0-1 0 0,1-1 1 0 0,-1 1-1 0 0,0-1 1 0 0,1 1 0 0 0,-1-1-1 0 0,1 0 1 0 0,-1 0 0 0 0,0 0-1 0 0,1 0 1 0 0,-1 0 0 0 0,1-1-1 0 0,1 0-44 0 0,113-15 596 0 0,-114 16-694 0 0,-1-1 0 0 0,1-1 0 0 0,-1 1 1 0 0,0 0-1 0 0,1 0 0 0 0,-1-1 0 0 0,0 0 1 0 0,0 1-1 0 0,0-1 0 0 0,0 0 0 0 0,0 0 1 0 0,0 0-1 0 0,-1 0 0 0 0,1 0 0 0 0,-1 0 1 0 0,1-1-1 0 0,-1 1 0 0 0,0-1 0 0 0,0 1 1 0 0,0-1-1 0 0,0 1 0 0 0,0-1 0 0 0,-1 1 1 0 0,1-1-1 0 0,-1 0 0 0 0,1-2 98 0 0,-2 5-11 0 0,0-1 0 0 0,0 1 0 0 0,0 0 0 0 0,0 0-1 0 0,0-1 1 0 0,0 1 0 0 0,0 0 0 0 0,1 0 0 0 0,-1 0 0 0 0,0 0 0 0 0,0 0 0 0 0,0 0-1 0 0,0 0 1 0 0,0 1 0 0 0,0-1 0 0 0,0 0 0 0 0,0 0 0 0 0,0 1 0 0 0,1-1 0 0 0,-1 1-1 0 0,0-1 1 0 0,0 0 0 0 0,0 1 0 0 0,1 0 0 0 0,-1-1 0 0 0,0 1 0 0 0,1-1 0 0 0,-1 1-1 0 0,0 0 1 0 0,1-1 0 0 0,-1 1 0 0 0,1 0 0 0 0,-1 0 0 0 0,1 0 0 0 0,-1-1 0 0 0,1 1-1 0 0,0 0 1 0 0,-1 0 0 0 0,1 0 0 0 0,0 0 0 0 0,0 0 0 0 0,-1 0 0 0 0,1 0 0 0 0,0-1-1 0 0,0 1 1 0 0,0 0 0 0 0,0 0 0 0 0,0 0 11 0 0,-1 1 67 0 0,-1-1 1 0 0,1 1-1 0 0,-1 0 0 0 0,1-1 1 0 0,0 1-1 0 0,0 0 0 0 0,-1 0 1 0 0,1 0-1 0 0,0 0 0 0 0,1 0 1 0 0,-1 0-1 0 0,0 0 0 0 0,0 0 1 0 0,1 0-1 0 0,0 0 0 0 0,-1 0 1 0 0,1 0-1 0 0,0 1 0 0 0,0-1 1 0 0,0 0-1 0 0,0 0 0 0 0,0 0 1 0 0,1 0-1 0 0,-1 1 0 0 0,1-1 1 0 0,-1 0-1 0 0,1 0 0 0 0,0 0 1 0 0,0 0-1 0 0,0 0 0 0 0,0 0 1 0 0,0 0-1 0 0,0-1 0 0 0,0 1 0 0 0,1 0 1 0 0,-1 0-1 0 0,1-1 0 0 0,-1 1 1 0 0,1-1-1 0 0,-1 0 0 0 0,1 1 1 0 0,0-1-1 0 0,0 0 0 0 0,0 0 1 0 0,0 0-1 0 0,0 0 0 0 0,0 0 1 0 0,0-1-1 0 0,0 1 0 0 0,0-1 1 0 0,0 1-1 0 0,0-1 0 0 0,1 0 1 0 0,-1 1-1 0 0,0-1 0 0 0,0 0 1 0 0,0-1-1 0 0,2 1-67 0 0,71-77-1777 0 0,-72 77 1790 0 0,0 1 0 0 0,0 0-1 0 0,0 0 1 0 0,0 0 0 0 0,0 0 0 0 0,0 1-1 0 0,-1-1 1 0 0,1 1 0 0 0,0 0 0 0 0,-1-1-1 0 0,1 1 1 0 0,-1 1 0 0 0,1-1 0 0 0,-1 0-1 0 0,0 0 1 0 0,0 1 0 0 0,0-1 0 0 0,-1 1-1 0 0,1 0 1 0 0,0 0 0 0 0,-1-1 0 0 0,0 1-1 0 0,0 0 1 0 0,0 0 0 0 0,0 0-1 0 0,0 0 1 0 0,0 3-13 0 0,10 32 649 0 0,-4-21-638 0 0,1-49-1839 0 0,-8 30 1853 0 0,1 0 0 0 0,-1 0 0 0 0,1 0 0 0 0,-1 0 0 0 0,1 0 0 0 0,-1 1 0 0 0,1-1 0 0 0,0 0 0 0 0,0 0 0 0 0,0 0 0 0 0,0 1-1 0 0,1-1 1 0 0,-1 0 0 0 0,0 1 0 0 0,1-1 0 0 0,-1 1 0 0 0,1-1 0 0 0,-1 1 0 0 0,1 0 0 0 0,0 0 0 0 0,-1 0 0 0 0,1 0 0 0 0,0 0 0 0 0,0 0 0 0 0,0 0 0 0 0,0 1 0 0 0,0-1 0 0 0,0 0 0 0 0,0 1-1 0 0,0 0 1 0 0,0-1 0 0 0,0 1 0 0 0,0 0 0 0 0,0 0 0 0 0,0 0 0 0 0,0 1 0 0 0,0-1 0 0 0,0 0 0 0 0,0 1 0 0 0,0-1 0 0 0,0 1 0 0 0,0 0 0 0 0,0 0 0 0 0,-1-1 0 0 0,1 1 0 0 0,0 0 0 0 0,0 1-1 0 0,-1-1 1 0 0,1 0 0 0 0,0 0 0 0 0,-1 1 0 0 0,0-1 0 0 0,1 1 0 0 0,-1-1 0 0 0,0 1 0 0 0,1 0 0 0 0,-1 0 0 0 0,0 1-25 0 0,49 94 1476 0 0,-67-59-5940 0 0,11-37-3022 0 0</inkml:trace>
  <inkml:trace contextRef="#ctx0" brushRef="#br0" timeOffset="21793.52">736 3321 2584 0 0,'0'0'2112'0'0,"0"0"-32"0"0,0 0-848 0 0,0 0-7 0 0,0 0 157 0 0,0 0-227 0 0,0 0-352 0 0,0 0-210 0 0,0 0-102 0 0,-15 2 1368 0 0,7-29-1695 0 0,0-1-1 0 0,2 1 1 0 0,1-1 0 0 0,2 0-1 0 0,0-1 1 0 0,2 1 0 0 0,1 0-1 0 0,2-1 1 0 0,3-24-164 0 0,-4 38 59 0 0,0-6-17 0 0,0 0 0 0 0,1 0 0 0 0,1 0 1 0 0,1 0-1 0 0,1 1 0 0 0,0 0 0 0 0,2 0 0 0 0,0 0 0 0 0,2 1 0 0 0,0 0 0 0 0,1 1 0 0 0,0-1 0 0 0,2 2 0 0 0,0 0 0 0 0,1 0 1 0 0,1 2-1 0 0,12-12-42 0 0,-25 26-24 0 0,0 0 1 0 0,0 0-1 0 0,0 1 1 0 0,0-1-1 0 0,0 0 0 0 0,1 1 1 0 0,-1-1-1 0 0,0 1 1 0 0,0-1-1 0 0,1 1 1 0 0,-1-1-1 0 0,0 1 1 0 0,1 0-1 0 0,-1 0 1 0 0,0 0-1 0 0,1 0 1 0 0,-1 0-1 0 0,0 0 1 0 0,1 0-1 0 0,-1 0 1 0 0,0 0-1 0 0,1 1 0 0 0,-1-1 1 0 0,0 0-1 0 0,0 1 1 0 0,1-1-1 0 0,-1 1 1 0 0,0 0-1 0 0,0-1 1 0 0,0 1-1 0 0,1 0 1 0 0,-1 0-1 0 0,0 0 1 0 0,0 0-1 0 0,0 0 1 0 0,-1 0-1 0 0,1 0 1 0 0,0 0-1 0 0,0 0 0 0 0,0 0 1 0 0,-1 0-1 0 0,1 0 1 0 0,-1 1-1 0 0,1-1 1 0 0,-1 0-1 0 0,1 1 24 0 0,20 22 245 0 0,-59-101 1033 0 0,25 73-1750 0 0,3 34 354 0 0,-64 22 347 0 0,38-42-6603 0 0,17-9-3339 0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3:35.275"/>
    </inkml:context>
    <inkml:brush xml:id="br0">
      <inkml:brushProperty name="width" value="0.05" units="cm"/>
      <inkml:brushProperty name="height" value="0.05" units="cm"/>
      <inkml:brushProperty name="color" value="#0000FF"/>
    </inkml:brush>
  </inkml:definitions>
  <inkml:trace contextRef="#ctx0" brushRef="#br0">4548 370 6777 0 0,'0'0'4478'0'0,"0"0"-3477"0"0,0 0-1391 0 0,6 13-26 0 0,13 46 984 0 0,-3 0 0 0 0,-2 2 0 0 0,-4-1 0 0 0,-1 1 0 0 0,-4 1 0 0 0,-2-1 0 0 0,-3 1-1 0 0,-4 21-567 0 0,-43 864 631 0 0,75-880-4835 0 0,-20-86-106 0 0,-5 0-1880 0 0</inkml:trace>
  <inkml:trace contextRef="#ctx0" brushRef="#br0" timeOffset="841.72">4554 395 9337 0 0,'-8'-5'4430'0'0,"-30"-9"-4556"0"0,0 2 0 0 0,-2 1 0 0 0,1 2 0 0 0,-1 2 0 0 0,0 1 0 0 0,-1 2 0 0 0,1 2 0 0 0,-41 3 126 0 0,24-2-14 0 0,-1112-66 768 0 0,589 56-982 0 0,-128 32 228 0 0,-37 1-370 0 0,593-9 1037 0 0,151-12-659 0 0,-1 1 1 0 0,1-1-1 0 0,0 1 1 0 0,0-1-1 0 0,0 1 1 0 0,0-1-1 0 0,0 1 1 0 0,0 0-1 0 0,0-1 1 0 0,1 1-1 0 0,-1 0 1 0 0,1 0-1 0 0,-1 0 1 0 0,1 0-1 0 0,-1-1 1 0 0,1 1-1 0 0,0 0 1 0 0,0 0-1 0 0,0 0 1 0 0,0 0-1 0 0,0 0 1 0 0,1 0-1 0 0,-1-1 1 0 0,1 1-1 0 0,-1 0 1 0 0,1 0-1 0 0,-1 0 1 0 0,1-1-1 0 0,0 1 1 0 0,0 0-1 0 0,0-1 1 0 0,0 1-1 0 0,1 1-8 0 0,-1-2 26 0 0,75 199 619 0 0,-19-63-29 0 0,-7 3 0 0 0,-6 2-1 0 0,22 128-615 0 0,-23 85 2088 0 0,-2 311-2088 0 0,-41-581 128 0 0,-2-58-93 0 0,2 1 0 0 0,0-1 0 0 0,2 1 0 0 0,1-1 0 0 0,1 1 0 0 0,1-1 0 0 0,2-1 0 0 0,1 1-1 0 0,8 19-34 0 0,-11-37 30 0 0,1-1-1 0 0,0 0 0 0 0,0 0 1 0 0,1-1-1 0 0,0 1 0 0 0,1-2 1 0 0,-1 1-1 0 0,1-1 0 0 0,0 0 1 0 0,1 0-1 0 0,-1-1 0 0 0,1-1 1 0 0,0 1-1 0 0,0-1 0 0 0,1-1 1 0 0,-1 0-1 0 0,1 0 0 0 0,0-1 1 0 0,9 1-30 0 0,199 9 218 0 0,-182-13-196 0 0,788-30 2 0 0,-475 26-16 0 0,362-10 146 0 0,267-55-154 0 0,-810 35-10 0 0,-159 8-3060 0 0,-25 4-3880 0 0,-19-6-852 0 0</inkml:trace>
  <inkml:trace contextRef="#ctx0" brushRef="#br0" timeOffset="1575.78">434 123 1356 0 0,'0'0'6269'0'0,"0"0"-4056"0"0,0 0-1881 0 0,0 0 188 0 0,0 0-37 0 0,0 0-190 0 0,-7 6-91 0 0,6-4-176 0 0,0 0 1 0 0,-1 0 0 0 0,1 0-1 0 0,0 0 1 0 0,-1 0-1 0 0,0 0 1 0 0,1-1 0 0 0,-1 1-1 0 0,0-1 1 0 0,0 1-1 0 0,0-1 1 0 0,0 0 0 0 0,0 0-1 0 0,0 0 1 0 0,0 0-1 0 0,0 0 1 0 0,0 0 0 0 0,0 0-1 0 0,-1-1 1 0 0,1 1-1 0 0,0-1 1 0 0,-1 1 0 0 0,1-1-1 0 0,0 0 1 0 0,-1 0 0 0 0,1 0-1 0 0,0 0 1 0 0,-1-1-1 0 0,1 1 1 0 0,0-1 0 0 0,-1 1-1 0 0,1-1 1 0 0,0 0-1 0 0,0 0 1 0 0,0 0 0 0 0,0 0-1 0 0,0 0 1 0 0,0 0-1 0 0,0-1 1 0 0,0 1 0 0 0,0-1-1 0 0,0 1 1 0 0,1-1-1 0 0,-1 0 1 0 0,1 0 0 0 0,-1 1-1 0 0,1-1 1 0 0,0 0 0 0 0,0 0-1 0 0,0 0 1 0 0,0-1-1 0 0,0 1 1 0 0,0 0 0 0 0,0-2-27 0 0,-2-10-16 0 0,4 10 21 0 0,-1 0 1 0 0,0 1 0 0 0,0-1 0 0 0,0 0 0 0 0,0 0-1 0 0,-1 0 1 0 0,0 0 0 0 0,0 0 0 0 0,0 0-1 0 0,0 1 1 0 0,0-1 0 0 0,-1 0 0 0 0,1 1-1 0 0,-1-1 1 0 0,0 1 0 0 0,-1-1 0 0 0,1 1 0 0 0,0 0-1 0 0,-1 0 1 0 0,0 0 0 0 0,1 0 0 0 0,-1 1-1 0 0,0-1 1 0 0,-1 1 0 0 0,1 0 0 0 0,0 0 0 0 0,-1 0-1 0 0,1 0 1 0 0,-1 0 0 0 0,1 1 0 0 0,-1 0-1 0 0,0-1 1 0 0,0 1 0 0 0,0 1 0 0 0,0-1 0 0 0,-2 0-6 0 0,-3 1-38 0 0,1-1 0 0 0,0 1 0 0 0,-1 1 0 0 0,1-1 0 0 0,-1 2 0 0 0,1-1 0 0 0,0 1 0 0 0,0 0 0 0 0,0 1 1 0 0,0-1-1 0 0,0 2 0 0 0,0-1 0 0 0,1 1 0 0 0,-1 0 0 0 0,1 1 0 0 0,0 0 0 0 0,1 0 0 0 0,-1 0 0 0 0,-4 6 38 0 0,11-7 60 0 0,0 1 0 0 0,0-1 0 0 0,1 0 0 0 0,-1 1 0 0 0,1-1 0 0 0,0 0 0 0 0,0 0 0 0 0,0 0 0 0 0,1 0 0 0 0,0 0 0 0 0,-1 0-1 0 0,1 0 1 0 0,1 0 0 0 0,-1-1 0 0 0,0 1 0 0 0,1-1 0 0 0,0 0 0 0 0,0 0 0 0 0,0 1 0 0 0,0-2 0 0 0,0 1 0 0 0,1 0 0 0 0,-1-1-1 0 0,4 2-58 0 0,9 12 164 0 0,-13-15-139 0 0,-1 1 0 0 0,0-1-1 0 0,1 1 1 0 0,-1-1 0 0 0,0 1 0 0 0,0-1 0 0 0,0 1-1 0 0,0 0 1 0 0,-1 0 0 0 0,1 0 0 0 0,0 0-1 0 0,-1 1 1 0 0,1-1 0 0 0,-1 0 0 0 0,0 1 0 0 0,0-1-1 0 0,0 0 1 0 0,0 1 0 0 0,0 0 0 0 0,0-1 0 0 0,-1 1-1 0 0,1-1 1 0 0,-1 1 0 0 0,0 0 0 0 0,0-1 0 0 0,0 1-1 0 0,0 0 1 0 0,0-1 0 0 0,-1 1 0 0 0,1 0 0 0 0,-1-1-1 0 0,0 1 1 0 0,1-1 0 0 0,-1 1 0 0 0,0-1 0 0 0,-1 1-1 0 0,1-1 1 0 0,0 0 0 0 0,-1 1 0 0 0,1-1 0 0 0,-1 0-1 0 0,0 0 1 0 0,1 0 0 0 0,-1 0 0 0 0,0-1-1 0 0,0 1 1 0 0,0 0 0 0 0,-2 0-26 0 0,-80 20 416 0 0,29-28-7390 0 0,39-5-1726 0 0</inkml:trace>
  <inkml:trace contextRef="#ctx0" brushRef="#br0" timeOffset="2262.99">2692 227 3768 0 0,'0'0'3928'0'0,"0"0"-2225"0"0,0 0-1097 0 0,1 8-809 0 0,43 454 5632 0 0,-25-234-3619 0 0,18 214 503 0 0,-20 294-2313 0 0,-22-636 29 0 0,1-49 52 0 0,1 0-1 0 0,3 0 0 0 0,3 0 0 0 0,1 0 0 0 0,3 0 0 0 0,2 0-80 0 0,6-13 345 0 0,-15-39-384 0 0,0 1 0 0 0,0-1 0 0 0,0 1 0 0 0,0-1 0 0 0,0 1 0 0 0,0-1 0 0 0,0 1 0 0 0,0-1 1 0 0,0 1-1 0 0,0 0 0 0 0,0-1 0 0 0,0 1 0 0 0,0-1 0 0 0,0 1 0 0 0,0-1 0 0 0,1 1 0 0 0,-1 0 0 0 0,0-1 0 0 0,0 1 0 0 0,1-1 1 0 0,-1 1-1 0 0,0 0 0 0 0,0-1 0 0 0,1 1 0 0 0,-1 0 0 0 0,0-1 0 0 0,1 1 0 0 0,-1 0 0 0 0,1 0 0 0 0,-1-1 0 0 0,0 1 0 0 0,1 0 1 0 0,-1 0-1 0 0,1-1 0 0 0,-1 1 0 0 0,0 0 0 0 0,1 0 0 0 0,-1 0 0 0 0,1 0 0 0 0,-1 0 0 0 0,1 0 0 0 0,-1 0 0 0 0,1 0 0 0 0,-1 0 1 0 0,1 0-1 0 0,-1 0 0 0 0,0 0 0 0 0,1 0 0 0 0,-1 0 0 0 0,1 1 0 0 0,-1-1 0 0 0,1 0 0 0 0,-1 0 0 0 0,0 0 0 0 0,1 1 39 0 0,1-61-8505 0 0,-2 8 382 0 0</inkml:trace>
  <inkml:trace contextRef="#ctx0" brushRef="#br0" timeOffset="2652.24">1593 534 6645 0 0,'0'0'4055'0'0,"0"0"-3235"0"0,5 9-670 0 0,11 24 643 0 0,-1 0 1 0 0,-1 1 0 0 0,-2 0-1 0 0,-1 1 1 0 0,-2 0-1 0 0,-2 1 1 0 0,3 28-794 0 0,-10-59-197 0 0,7 32 511 0 0,7-26-4673 0 0,-8-15 786 0 0,2-10-3173 0 0</inkml:trace>
  <inkml:trace contextRef="#ctx0" brushRef="#br0" timeOffset="2900.61">1814 643 7853 0 0,'0'0'1708'0'0,"0"0"-897"0"0,3 9-16 0 0,18 113 3151 0 0,-17-81-3025 0 0,-2-26-2195 0 0,-1-3-4168 0 0,-1-16 1801 0 0</inkml:trace>
  <inkml:trace contextRef="#ctx0" brushRef="#br0" timeOffset="3084.18">1826 708 1016 0 0,'0'0'7193'0'0,"0"0"-6001"0"0,0 0-960 0 0,0 0-192 0 0,0 0 476 0 0,-40-3-244 0 0,22 3-120 0 0,1-1-152 0 0,-1 0-700 0 0,5 0-2048 0 0,-2-4-3869 0 0</inkml:trace>
  <inkml:trace contextRef="#ctx0" brushRef="#br0" timeOffset="3241.69">2025 882 7401 0 0,'0'0'3228'0'0,"0"0"-2240"0"0,15 47-180 0 0,-12-31 88 0 0,-3 1-44 0 0,0-3-244 0 0,-3 0-104 0 0,-2-2-164 0 0,4 1-164 0 0,-2-2-176 0 0,1-1-40 0 0,-1 2-624 0 0,3-3-540 0 0,0-1-1148 0 0,3-3-2528 0 0,6-5-1781 0 0</inkml:trace>
  <inkml:trace contextRef="#ctx0" brushRef="#br0" timeOffset="3706.22">3263 536 1512 0 0,'0'0'5408'0'0,"0"0"-2556"0"0,0 0-1709 0 0,2 8-292 0 0,39 243 4080 0 0,-38-238-6959 0 0,3-9-4346 0 0,-3-4 835 0 0</inkml:trace>
  <inkml:trace contextRef="#ctx0" brushRef="#br0" timeOffset="3985.71">3445 639 9433 0 0,'0'0'1479'0'0,"0"0"-1031"0"0,4 8 99 0 0,16 144 4242 0 0,-15-128-6833 0 0,10-20-5903 0 0,-11-6 3050 0 0</inkml:trace>
  <inkml:trace contextRef="#ctx0" brushRef="#br0" timeOffset="4250.67">3484 727 1592 0 0,'0'0'2256'0'0,"0"0"2661"0"0,0 0-4517 0 0,0 0-296 0 0,-39-19 376 0 0,23 16-28 0 0,-1-1-200 0 0,-5 0-252 0 0,0 1-164 0 0,7 0-1948 0 0,-5-4-3693 0 0</inkml:trace>
  <inkml:trace contextRef="#ctx0" brushRef="#br0" timeOffset="4499.67">3587 853 5228 0 0,'0'0'5811'0'0,"0"0"-4153"0"0,0 0-1316 0 0,0 0 10 0 0,0 0 24 0 0,0 0-26 0 0,0 0-120 0 0,0 0-161 0 0,-5-1-46 0 0,-16-5 46 0 0,24 6-29 0 0,0 1 1 0 0,1-1-1 0 0,-1 1 0 0 0,0-1 1 0 0,0 1-1 0 0,0 0 0 0 0,0 0 1 0 0,0 0-1 0 0,0 1 0 0 0,-1-1 1 0 0,1 1-1 0 0,0 0 0 0 0,-1-1 1 0 0,1 1-1 0 0,-1 0 0 0 0,1 1 0 0 0,-1-1 1 0 0,0 0-1 0 0,0 1 0 0 0,0-1 1 0 0,0 1-1 0 0,-1-1 0 0 0,1 1 1 0 0,-1 0-1 0 0,1 0 0 0 0,-1 0 1 0 0,0 0-1 0 0,0 0 0 0 0,0 0 1 0 0,-1 0-1 0 0,1 0 0 0 0,-1 0 1 0 0,1 0-1 0 0,-1 1 0 0 0,0-1 1 0 0,0 0-1 0 0,-1 0 0 0 0,1 0 1 0 0,-1 0-1 0 0,1 0 0 0 0,-1 0 1 0 0,0 0-1 0 0,0 0 0 0 0,-1 2-40 0 0,-5 1 222 0 0,6-6-205 0 0,0 0 1 0 0,0 0-1 0 0,-1 0 1 0 0,1 0-1 0 0,0 1 1 0 0,0-1-1 0 0,0 0 1 0 0,-1 1-1 0 0,1-1 1 0 0,0 1-1 0 0,0 0 1 0 0,0-1-1 0 0,0 1 1 0 0,0 0-1 0 0,0-1 1 0 0,0 1-1 0 0,0 0 1 0 0,0 0-1 0 0,1 0 1 0 0,-1 0-1 0 0,0 0 1 0 0,0 0-1 0 0,1 0 1 0 0,-1 0-1 0 0,1 0 1 0 0,-1 0-1 0 0,1 1 1 0 0,-1-1-1 0 0,1 0 1 0 0,0 0-1 0 0,0 0 1 0 0,-1 1-1 0 0,1-1 1 0 0,0 0-1 0 0,0 0 1 0 0,0 1-1 0 0,0-1 1 0 0,0 0-1 0 0,1 0 1 0 0,-1 0-1 0 0,0 1 1 0 0,1-1-1 0 0,-1 0 1 0 0,0 0-1 0 0,1 0 1 0 0,0 0-1 0 0,-1 0 1 0 0,1 0-1 0 0,-1 0 1 0 0,1 0-1 0 0,0 0 1 0 0,0 0-1 0 0,0 0 1 0 0,0 0-1 0 0,0 0 1 0 0,0 0-1 0 0,0-1 1 0 0,0 1-1 0 0,0 0 1 0 0,0-1-1 0 0,0 1 1 0 0,0-1-18 0 0,118 31 424 0 0,-37-15-6517 0 0,-53-11-911 0 0</inkml:trace>
  <inkml:trace contextRef="#ctx0" brushRef="#br0" timeOffset="5484.33">2256 2097 2108 0 0,'0'0'1774'0'0,"0"0"2079"0"0,0 0-2175 0 0,0 0-1328 0 0,0 0-217 0 0,0 0 175 0 0,0 0 170 0 0,0 0 20 0 0,0 0-301 0 0,10 4-108 0 0,73 17 264 0 0,1-4 0 0 0,0-3-1 0 0,1-4 1 0 0,1-3 0 0 0,-1-5-1 0 0,1-3 1 0 0,-1-4-1 0 0,0-3 1 0 0,46-13-353 0 0,-48 14 137 0 0,-1-5 1 0 0,0-3-1 0 0,-1-4 1 0 0,0-3-1 0 0,-2-3 1 0 0,-1-4-1 0 0,7-7-137 0 0,-79 33-16 0 0,1 0 0 0 0,-1-1 0 0 0,0 0 0 0 0,0 0 0 0 0,0 0 0 0 0,-1 0 0 0 0,1-1-1 0 0,-1 0 1 0 0,0 0 0 0 0,-1-1 0 0 0,1 1 0 0 0,-1-1 0 0 0,0 0 0 0 0,0 0 0 0 0,-1 0 0 0 0,0-1 0 0 0,0 1 0 0 0,0-1-1 0 0,-1 0 1 0 0,0 0 0 0 0,0 0 0 0 0,-1 0 0 0 0,0 0 0 0 0,0 0 0 0 0,-1 0 0 0 0,1 0 0 0 0,-2 0 0 0 0,1-1 0 0 0,-1 1 0 0 0,0 0-1 0 0,0 0 1 0 0,-3-5 16 0 0,-8-13-106 0 0,-2 1 0 0 0,-1 0-1 0 0,-1 1 1 0 0,-1 1 0 0 0,-1 0-1 0 0,0 1 1 0 0,-2 1 0 0 0,-1 1-1 0 0,0 1 1 0 0,-1 0 0 0 0,-1 2 0 0 0,-1 1-1 0 0,0 1 1 0 0,-1 0 0 0 0,0 2-1 0 0,-1 1 1 0 0,-22-6 106 0 0,-42-15 93 0 0,-1 4 1 0 0,-1 4-1 0 0,-2 3 0 0 0,0 5 1 0 0,0 4-1 0 0,-1 5 0 0 0,0 3 1 0 0,-1 4-1 0 0,1 5 0 0 0,0 4 1 0 0,-89 20-94 0 0,142-24-2 0 0,0 2 0 0 0,0 1 0 0 0,1 3 1 0 0,0 1-1 0 0,1 2 0 0 0,1 2 0 0 0,0 1 1 0 0,1 2-1 0 0,1 2 0 0 0,1 2 0 0 0,1 0 1 0 0,0 3-1 0 0,-26 26 2 0 0,54-45 21 0 0,1-1-1 0 0,0 1 1 0 0,1 0-1 0 0,0 1 1 0 0,0-1-1 0 0,0 1 1 0 0,1 0 0 0 0,0 0-1 0 0,0 1 1 0 0,1-1-1 0 0,0 1 1 0 0,1 0 0 0 0,0 0-1 0 0,0-1 1 0 0,1 1-1 0 0,0 0 1 0 0,1 1 0 0 0,0-1-1 0 0,0 0 1 0 0,1 0-1 0 0,0 0 1 0 0,1 0-1 0 0,-1-1 1 0 0,2 1 0 0 0,-1 0-1 0 0,2-1 1 0 0,-1 1-1 0 0,1-1 1 0 0,0 0 0 0 0,0 0-1 0 0,1 0 1 0 0,0-1-1 0 0,1 0 1 0 0,0 0-1 0 0,0 0 1 0 0,0 0 0 0 0,1-1-1 0 0,0 0 1 0 0,0-1-1 0 0,1 1-20 0 0,42 24 405 0 0,1-2 0 0 0,2-2 0 0 0,1-3 0 0 0,0-2 0 0 0,2-2-1 0 0,0-3 1 0 0,1-3 0 0 0,0-1 0 0 0,34 0-405 0 0,333 56 1188 0 0,-141-36-4387 0 0,-229-29-971 0 0,-11-3-2859 0 0</inkml:trace>
  <inkml:trace contextRef="#ctx0" brushRef="#br0" timeOffset="8369.03">1702 1221 1368 0 0,'0'0'6321'0'0,"0"0"-3653"0"0,0 0-1740 0 0,0 0-719 0 0,0 0 192 0 0,2 8 340 0 0,26 203 2081 0 0,-29-229-5429 0 0,12-104-548 0 0,-11 120 3251 0 0,1-1 0 0 0,0 1 1 0 0,0-1-1 0 0,-1 1 0 0 0,2-1 0 0 0,-1 1 1 0 0,0 0-1 0 0,0-1 0 0 0,1 1 0 0 0,-1 0 1 0 0,1 0-1 0 0,0 0 0 0 0,-1 0 0 0 0,1 0 1 0 0,0 1-1 0 0,0-1 0 0 0,1 0 0 0 0,-1 1 1 0 0,0 0-1 0 0,0-1 0 0 0,1 1 0 0 0,-1 0 1 0 0,0 0-1 0 0,1 0 0 0 0,-1 1 0 0 0,1-1 1 0 0,0 0-1 0 0,-1 1 0 0 0,1 0 0 0 0,-1 0 0 0 0,1-1 1 0 0,0 2-1 0 0,-1-1 0 0 0,1 0 0 0 0,-1 0 1 0 0,1 1-1 0 0,0 0 0 0 0,-1-1 0 0 0,1 1 1 0 0,-1 0-1 0 0,0 0 0 0 0,1 0 0 0 0,-1 1 1 0 0,0-1-97 0 0,0 0 32 0 0,-1 0 0 0 0,1 0 0 0 0,-1 1 0 0 0,0-1 1 0 0,0 0-1 0 0,0 1 0 0 0,0-1 0 0 0,0 1 0 0 0,0-1 1 0 0,0 1-1 0 0,0-1 0 0 0,-1 1 0 0 0,1 0 0 0 0,0-1 1 0 0,-1 1-1 0 0,1 0 0 0 0,-1 0 0 0 0,0-1 0 0 0,0 1 1 0 0,0 0-1 0 0,0 0 0 0 0,0 0 0 0 0,0-1 0 0 0,0 1 1 0 0,0 0-1 0 0,-1 0 0 0 0,1-1 0 0 0,-1 1 0 0 0,1 0 1 0 0,-1-1-1 0 0,0 1 0 0 0,0 0 0 0 0,1-1 0 0 0,-1 1 1 0 0,0-1-1 0 0,0 1 0 0 0,-1-1 0 0 0,1 0 0 0 0,0 1 1 0 0,0-1-1 0 0,-1 0 0 0 0,1 0 0 0 0,-1 0 0 0 0,1 0 1 0 0,-1 0-1 0 0,1 0 0 0 0,-1 0 0 0 0,0-1 0 0 0,1 1 1 0 0,-1-1-1 0 0,0 1 0 0 0,1-1 0 0 0,-1 1 0 0 0,0-1 1 0 0,0 0-1 0 0,1 0 0 0 0,-1 0 0 0 0,0 0 0 0 0,0 0 1 0 0,0 0-1 0 0,1-1 0 0 0,-1 1 0 0 0,0 0 0 0 0,-1-1-32 0 0,4 1-9 0 0,-1 0 0 0 0,1 1 0 0 0,-1-1 0 0 0,1 0 0 0 0,-1 1 0 0 0,0-1 0 0 0,1 1-1 0 0,-1-1 1 0 0,0 1 0 0 0,1-1 0 0 0,-1 1 0 0 0,0-1 0 0 0,0 1 0 0 0,1-1 0 0 0,-1 1-1 0 0,0-1 1 0 0,0 1 0 0 0,0-1 0 0 0,0 1 0 0 0,0 0 0 0 0,0-1 0 0 0,1 1-1 0 0,-1-1 1 0 0,-1 1 0 0 0,1-1 0 0 0,0 1 0 0 0,0 0 0 0 0,0-1 0 0 0,0 1 0 0 0,0-1-1 0 0,0 1 1 0 0,-1-1 0 0 0,1 1 0 0 0,0-1 0 0 0,0 1 0 0 0,-1-1 0 0 0,1 1 0 0 0,0-1-1 0 0,-1 1 1 0 0,1-1 0 0 0,-1 1 0 0 0,1-1 0 0 0,-1 0 0 0 0,1 1 9 0 0,17 7 174 0 0,113 92-1624 0 0,-121-89-1893 0 0,4-4-3592 0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11.06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311 5 288 0 0,'0'0'673'0'0,"0"0"-360"0"0,0 0-10 0 0,0 0 404 0 0,0 0 1439 0 0,0 0-237 0 0,0 0-797 0 0,0 0-587 0 0,-38 4 3960 0 0,-235-13-1697 0 0,273 9-2876 0 0,0 0-134 0 0,0 0-78 0 0,0 0-51 0 0,0 0-138 0 0,0 4-3994 0 0,0-3 175 0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12.1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368 0 1264 0 0,'0'0'541'0'0,"0"0"-350"0"0,0 0 402 0 0,0 0 1711 0 0,0 0-552 0 0,0 0-588 0 0,0 0-348 0 0,0 0-37 0 0,-29 6 1893 0 0,-124-5 1168 0 0,-14 3-3675 0 0,150 11-7345 0 0,16-12 2031 0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14.4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3119 1 1016 0 0,'0'0'6488'0'0,"-6"0"-5175"0"0,-541 80 822 0 0,413-55-1565 0 0,-39 11-7 0 0,2 7 0 0 0,1 8 1 0 0,-79 39-564 0 0,248-89 6 0 0,-296 114 887 0 0,-266 148-893 0 0,-110 175 1627 0 0,543-346-2819 0 0,126-73-2730 0 0,6-13-301 0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15.35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3534 1115 10949 0 0,'0'0'452'0'0,"-7"6"-557"0"0,-24 15 255 0 0,-1-2-1 0 0,-1-2 1 0 0,-1 0 0 0 0,0-3-1 0 0,-1-1 1 0 0,-1-1-1 0 0,0-2 1 0 0,0-2-1 0 0,-1-1 1 0 0,-7-1-150 0 0,-13 6 146 0 0,-93 23 195 0 0,-2-6 1 0 0,-1-7-1 0 0,-1-7 1 0 0,0-7 0 0 0,-1-6-1 0 0,1-7 1 0 0,0-7-1 0 0,-47-13-341 0 0,155 15 112 0 0,1-2 0 0 0,1-1-1 0 0,0-3 1 0 0,1-1 0 0 0,1-3 0 0 0,1-1-1 0 0,1-2 1 0 0,0-1 0 0 0,2-3 0 0 0,1-1 0 0 0,-25-25-112 0 0,-601-572 2621 0 0,237 225-2280 0 0,383 346-881 0 0,63 52-7194 0 0,-12 6 1330 0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24.746"/>
    </inkml:context>
    <inkml:brush xml:id="br0">
      <inkml:brushProperty name="width" value="0.05" units="cm"/>
      <inkml:brushProperty name="height" value="0.05" units="cm"/>
      <inkml:brushProperty name="color" value="#0000FF"/>
    </inkml:brush>
  </inkml:definitions>
  <inkml:trace contextRef="#ctx0" brushRef="#br0">109 9 4000 0 0,'0'0'7254'0'0,"0"0"-5689"0"0,3 9-1149 0 0,3 10 45 0 0,-1 0 1 0 0,-2 1-1 0 0,0 0 1 0 0,0 0-1 0 0,-2 0 1 0 0,-1 0-1 0 0,0-1 1 0 0,-1 1-1 0 0,-2 0 1 0 0,-3 18-462 0 0,5-35-322 0 0,-5 42 1 0 0,11-34-2784 0 0,6-9-3694 0 0,4-8-504 0 0</inkml:trace>
  <inkml:trace contextRef="#ctx0" brushRef="#br0" timeOffset="171.45">292 163 5641 0 0,'0'0'8712'0'0,"0"0"-8712"0"0,-47-1-124 0 0,19-1 124 0 0,-2-1 252 0 0,-6 1-188 0 0,6 0-64 0 0,-3-1-700 0 0,7 2-304 0 0,0-2-740 0 0,4-3-1312 0 0,8 1-2369 0 0</inkml:trace>
  <inkml:trace contextRef="#ctx0" brushRef="#br0" timeOffset="435.78">226 1 3524 0 0,'7'4'5554'0'0,"0"1"-5258"0"0,1 0-1 0 0,-1 0 1 0 0,-1 0-1 0 0,1 1 1 0 0,-1 0-1 0 0,0 0 1 0 0,0 0-1 0 0,0 1 1 0 0,-1 0-1 0 0,0 0 1 0 0,-1 1-1 0 0,0-1 1 0 0,0 1 0 0 0,0 0-1 0 0,-1 0 1 0 0,0 0-1 0 0,-1 1 1 0 0,1-1-1 0 0,-2 0 1 0 0,1 1-1 0 0,-1 0 1 0 0,-1-1-1 0 0,1 1 1 0 0,-1 0-1 0 0,-1-1 1 0 0,0 1-1 0 0,0 0 1 0 0,-1 1-296 0 0,-39 85 475 0 0,85-150-5928 0 0,-43 52 5534 0 0,1 1 0 0 0,1 0 0 0 0,-1 1 0 0 0,0-1 0 0 0,0 0 0 0 0,1 1 0 0 0,-1-1 0 0 0,1 1 0 0 0,-1 0 0 0 0,1 0 0 0 0,-1 0 0 0 0,1 0 0 0 0,0 0 0 0 0,0 0 1 0 0,-1 1-1 0 0,1-1 0 0 0,0 1 0 0 0,0 0 0 0 0,0 0 0 0 0,0 0 0 0 0,-1 0 0 0 0,1 1 0 0 0,0-1 0 0 0,0 1 0 0 0,0-1 0 0 0,-1 1 0 0 0,1 0 0 0 0,0 0 0 0 0,-1 1 0 0 0,1-1 0 0 0,-1 0 1 0 0,1 1-1 0 0,-1-1 0 0 0,0 1 0 0 0,0 0 0 0 0,2 1-81 0 0,-1 0 94 0 0,-1-1 0 0 0,1 1 1 0 0,-1 0-1 0 0,0 0 0 0 0,0 0 1 0 0,0 0-1 0 0,0 0 0 0 0,-1 1 0 0 0,1-1 1 0 0,-1 0-1 0 0,0 1 0 0 0,0-1 1 0 0,0 1-1 0 0,0-1 0 0 0,-1 1 1 0 0,1 0-1 0 0,-1-1 0 0 0,0 1 1 0 0,0 0-1 0 0,0-1 0 0 0,-1 1 0 0 0,0 3-94 0 0,0 12-1486 0 0,3-15-3865 0 0,2-4-427 0 0</inkml:trace>
  <inkml:trace contextRef="#ctx0" brushRef="#br0" timeOffset="744.35">589 297 7885 0 0,'0'0'6534'0'0,"0"0"-5147"0"0,0 0-1069 0 0,0 0 20 0 0,7 4-29 0 0,-2 0-267 0 0,-1-1 0 0 0,1 0 0 0 0,1 0 0 0 0,-1-1 0 0 0,0 0 0 0 0,1 1 0 0 0,-1-2 0 0 0,1 1 0 0 0,0-1 0 0 0,-1 0 0 0 0,1 0 0 0 0,0 0 0 0 0,0-1 0 0 0,0 0 0 0 0,-1 0 0 0 0,1 0 0 0 0,0-1-1 0 0,0 0 1 0 0,0 0 0 0 0,-1 0 0 0 0,1-1 0 0 0,-1 0 0 0 0,1 0 0 0 0,-1-1 0 0 0,0 1 0 0 0,1-1 0 0 0,-1 0 0 0 0,2-2-42 0 0,-7 3-41 0 0,1 1 0 0 0,-1 0 0 0 0,0-1 0 0 0,0 1 0 0 0,0-1 0 0 0,0 1 0 0 0,-1 0 0 0 0,1-1 0 0 0,0 1 0 0 0,-1-1 0 0 0,1 1 0 0 0,0 0 0 0 0,-1 0 0 0 0,0-1 0 0 0,1 1 0 0 0,-1 0 0 0 0,0 0 1 0 0,1 0-1 0 0,-1-1 0 0 0,0 1 0 0 0,0 0 0 0 0,0 0 0 0 0,0 0 0 0 0,0 1 0 0 0,0-1 0 0 0,0 0 0 0 0,-1 0 0 0 0,1 0 0 0 0,0 1 0 0 0,0-1 0 0 0,-1 1 0 0 0,1-1 0 0 0,0 1 0 0 0,-1-1 0 0 0,1 1 0 0 0,0 0 0 0 0,-1 0 0 0 0,1 0 0 0 0,-1-1 0 0 0,1 1 0 0 0,0 1 0 0 0,-1-1 0 0 0,1 0 0 0 0,0 0 0 0 0,-1 0 0 0 0,1 1 0 0 0,-1-1 0 0 0,1 1 0 0 0,0-1 0 0 0,0 1 0 0 0,-1-1 0 0 0,1 1 0 0 0,0 0 0 0 0,0 0 0 0 0,0 0 0 0 0,0-1 0 0 0,0 1 0 0 0,0 0 0 0 0,0 0 0 0 0,0 0 0 0 0,0 1 0 0 0,0-1 0 0 0,0 0 0 0 0,1 0 0 0 0,-1 1 41 0 0,-1-2 31 0 0,0 1 0 0 0,0-1 0 0 0,0 1 0 0 0,0 0 0 0 0,1 0 0 0 0,-1 0 0 0 0,0 0 0 0 0,1 0 0 0 0,-1 0 0 0 0,0 1-1 0 0,1-1 1 0 0,0 0 0 0 0,-1 1 0 0 0,1 0 0 0 0,0-1 0 0 0,-1 1 0 0 0,1-1 0 0 0,0 1 0 0 0,0 0 0 0 0,1 0 0 0 0,-1 0 0 0 0,0 0 0 0 0,1-1 0 0 0,-1 1 0 0 0,1 0 0 0 0,-1 0 0 0 0,1 0 0 0 0,0 0 0 0 0,0 0 0 0 0,0 0-1 0 0,0 0 1 0 0,0 0 0 0 0,0 0 0 0 0,1 0 0 0 0,-1 0 0 0 0,0 0 0 0 0,1 0 0 0 0,0 0 0 0 0,-1 0 0 0 0,1 0 0 0 0,0 0 0 0 0,0-1 0 0 0,0 1 0 0 0,0 0 0 0 0,1-1 0 0 0,-1 1 0 0 0,0-1 0 0 0,1 1 0 0 0,-1-1-1 0 0,1 0 1 0 0,-1 1 0 0 0,1-1 0 0 0,0 0 0 0 0,-1 0 0 0 0,2 0-31 0 0,86 18-481 0 0,-28-15-5251 0 0,-44-4 49 0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22.860"/>
    </inkml:context>
    <inkml:brush xml:id="br0">
      <inkml:brushProperty name="width" value="0.05" units="cm"/>
      <inkml:brushProperty name="height" value="0.05" units="cm"/>
      <inkml:brushProperty name="color" value="#0000FF"/>
    </inkml:brush>
  </inkml:definitions>
  <inkml:trace contextRef="#ctx0" brushRef="#br0">1 26 796 0 0,'0'0'7765'0'0,"0"0"-5230"0"0,0 0-1545 0 0,0 0-562 0 0,0 0-211 0 0,0 0-58 0 0,4 8 408 0 0,4 9-284 0 0,-1 0-1 0 0,0 0 1 0 0,-2 1-1 0 0,0 0 1 0 0,-1 0-1 0 0,-1 0 1 0 0,-1 1-1 0 0,0-1 0 0 0,-1 1 1 0 0,-1-1-1 0 0,-1 1 1 0 0,-1-1-1 0 0,0 1 1 0 0,-2-1-1 0 0,-2 9-282 0 0,4-16-368 0 0,-4 23-125 0 0,8-14-4942 0 0,0-20 1185 0 0,5-6-1358 0 0</inkml:trace>
  <inkml:trace contextRef="#ctx0" brushRef="#br0" timeOffset="330.05">109 25 3024 0 0,'0'0'5245'0'0,"0"0"-3489"0"0,0 0-996 0 0,0 0 177 0 0,8-4-15 0 0,28-16-358 0 0,-32 20-517 0 0,-1 0 0 0 0,0 0 0 0 0,1 0 0 0 0,-1 0 0 0 0,1 0 0 0 0,-1 1 0 0 0,0 0 0 0 0,0 0 0 0 0,1-1 0 0 0,-1 2 0 0 0,0-1 0 0 0,0 0 0 0 0,0 1 0 0 0,0-1 0 0 0,0 1 0 0 0,0 0 0 0 0,-1 0 0 0 0,1 0 0 0 0,0 0 0 0 0,-1 1 0 0 0,0-1 0 0 0,2 3-47 0 0,3 1 157 0 0,-3-3-111 0 0,0 1 0 0 0,-1-1 0 0 0,1 1 0 0 0,-1 0 1 0 0,1 0-1 0 0,-1 0 0 0 0,0 0 0 0 0,-1 0 0 0 0,1 1 1 0 0,-1 0-1 0 0,0-1 0 0 0,0 1 0 0 0,0 0 0 0 0,-1 0 1 0 0,0 0-1 0 0,0 0 0 0 0,0 0 0 0 0,0 0 0 0 0,-1 0 1 0 0,0 0-1 0 0,0 1 0 0 0,0-1 0 0 0,-1 0 0 0 0,1 1-46 0 0,-2-3-36 0 0,1 1 0 0 0,-1-1 0 0 0,1 0 0 0 0,-1 0 0 0 0,0 1 0 0 0,0-1 0 0 0,0-1 0 0 0,0 1 0 0 0,-1 0 0 0 0,1 0 0 0 0,-1-1 0 0 0,0 1 0 0 0,0-1 0 0 0,0 0-1 0 0,0 0 1 0 0,0 0 0 0 0,0 0 0 0 0,-1-1 0 0 0,1 1 0 0 0,0-1 0 0 0,-1 0 0 0 0,1 0 0 0 0,-3 0 36 0 0,-90-4-2368 0 0,113 10 2835 0 0,0 1-1 0 0,0 0 1 0 0,-1 1 0 0 0,0 1-1 0 0,-1 0 1 0 0,0 2 0 0 0,-1-1 0 0 0,0 2-1 0 0,0 0 1 0 0,7 10-467 0 0,71 90 28 0 0,-90-110-89 0 0,-1-2-207 0 0,12 14-1138 0 0,0-11-2858 0 0,-1-6-1726 0 0</inkml:trace>
  <inkml:trace contextRef="#ctx0" brushRef="#br0" timeOffset="578.31">631 196 6189 0 0,'0'0'6890'0'0,"0"0"-5310"0"0,0 0-1220 0 0,0 0-10 0 0,0 0-142 0 0,0 0-133 0 0,1 0-342 0 0,1-2-10205 0 0,-2 1 9086 0 0,-3 4-2141 0 0</inkml:trace>
  <inkml:trace contextRef="#ctx0" brushRef="#br0" timeOffset="1136.06">884 326 5745 0 0,'0'0'7952'0'0,"0"0"-6960"0"0,0 0-692 0 0,0 0-60 0 0,0 0-236 0 0,0 0 188 0 0,-60-9 44 0 0,36 7-48 0 0,-4 2-184 0 0,-1 0-4 0 0,1 0 0 0 0,4 0-60 0 0,0 0-644 0 0,6 0-184 0 0,3-1-448 0 0,6-1-692 0 0,5 0-1900 0 0,5-5-1717 0 0</inkml:trace>
  <inkml:trace contextRef="#ctx0" brushRef="#br0" timeOffset="1400.12">923 247 10101 0 0,'0'0'2916'0'0,"0"0"-2200"0"0,0 0-624 0 0,0 0-84 0 0,0 0 228 0 0,-48-8 52 0 0,17 4-96 0 0,-2 3-184 0 0,-2-1-8 0 0,-1 1-8 0 0,7 1-552 0 0,-4-1-584 0 0,4-2-832 0 0,10 0-2428 0 0,2-6-2061 0 0</inkml:trace>
  <inkml:trace contextRef="#ctx0" brushRef="#br0" timeOffset="1649.67">969 113 7565 0 0,'0'0'7864'0'0,"0"0"-7688"0"0,0 0-176 0 0,0 0-116 0 0,0 0 116 0 0,-55 2 328 0 0,13-2-176 0 0,-10 0-152 0 0,4 0-68 0 0,8 0-1292 0 0,16-2-1308 0 0,12 1-2824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9:04.523"/>
    </inkml:context>
    <inkml:brush xml:id="br0">
      <inkml:brushProperty name="width" value="0.05" units="cm"/>
      <inkml:brushProperty name="height" value="0.05" units="cm"/>
      <inkml:brushProperty name="color" value="#E71224"/>
    </inkml:brush>
  </inkml:definitions>
  <inkml:trace contextRef="#ctx0" brushRef="#br0">272 25 4212 0 0,'0'0'8089'0'0,"0"0"-6733"0"0,0 0-544 0 0,0 0 160 0 0,0 0-396 0 0,0 0-232 0 0,-37-10-83 0 0,7 8-249 0 0,-1 0-12 0 0,-2 0-72 0 0,-1 2-509 0 0,4 0-503 0 0,-2 0-528 0 0,10-1-2620 0 0,0-6-3301 0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32.201"/>
    </inkml:context>
    <inkml:brush xml:id="br0">
      <inkml:brushProperty name="width" value="0.05" units="cm"/>
      <inkml:brushProperty name="height" value="0.05" units="cm"/>
      <inkml:brushProperty name="color" value="#0000FF"/>
    </inkml:brush>
  </inkml:definitions>
  <inkml:trace contextRef="#ctx0" brushRef="#br0">53 0 13269 0 0,'0'0'2588'0'0,"1"9"-2344"0"0,24 267 2767 0 0,-25-271-3333 0 0,3 27-479 0 0,13-24-7839 0 0,0-13-53 0 0</inkml:trace>
  <inkml:trace contextRef="#ctx0" brushRef="#br0" timeOffset="279.95">242 175 6217 0 0,'0'0'10633'0'0,"0"0"-10633"0"0,0 0-977 0 0,-43 4 977 0 0,18-4 224 0 0,-7 0-108 0 0,-1 0-64 0 0,0-1-52 0 0,5-2-1388 0 0,0-2-1476 0 0,8 0-3056 0 0</inkml:trace>
  <inkml:trace contextRef="#ctx0" brushRef="#br0" timeOffset="590.17">241 3 7797 0 0,'6'5'5432'0'0,"2"3"-5105"0"0,0 0 1 0 0,-1 0-1 0 0,0 0 1 0 0,0 1-1 0 0,-1 0 1 0 0,0 0-1 0 0,-1 1 1 0 0,0-1-1 0 0,0 1 1 0 0,-1 1-1 0 0,0-1 1 0 0,-1 0-1 0 0,0 1 1 0 0,-1 0-1 0 0,1 9-327 0 0,-35 141 495 0 0,66-202-4968 0 0,9 33 3730 0 0,59 49 4794 0 0,4-2-2298 0 0,-105-39-1803 0 0,0 0 1 0 0,0 0-1 0 0,0 0 1 0 0,0 0 0 0 0,0-1-1 0 0,0 1 1 0 0,0 0-1 0 0,0-1 1 0 0,1 1-1 0 0,-1 0 1 0 0,0-1-1 0 0,-1 0 1 0 0,1 1-1 0 0,0-1 1 0 0,0 1 0 0 0,0-1-1 0 0,0 0 1 0 0,0 0-1 0 0,-1 1 1 0 0,1-1-1 0 0,0 0 1 0 0,0 0-1 0 0,-1 0 1 0 0,1 0 0 0 0,-1 0-1 0 0,1 0 1 0 0,-1 0-1 0 0,1 0 1 0 0,-1 0-1 0 0,0 0 1 0 0,0 0-1 0 0,1 0 1 0 0,-1 0 0 0 0,0-1-1 0 0,0 1 1 0 0,0 0-1 0 0,0 0 1 0 0,0 0-1 0 0,0 0 1 0 0,0 0-1 0 0,-1 0 1 0 0,1 0 0 0 0,0 0-1 0 0,-1 0 1 0 0,1 0-1 0 0,0 0 1 0 0,-1 0-1 0 0,1 0 1 0 0,-1 0-1 0 0,0 0 1 0 0,1 0-1 0 0,-1 0 1 0 0,0 0 0 0 0,0 0-1 0 0,1 1 1 0 0,-1-1-1 0 0,0 0 1 0 0,0 0-1 0 0,0 1 1 0 0,0-1-1 0 0,0 1 1 0 0,0-1 0 0 0,0 1-1 0 0,0-1 1 0 0,0 1-1 0 0,0 0 1 0 0,0 0-1 0 0,-1-1 50 0 0,3 2 5 0 0,-1 0-1 0 0,0 0 0 0 0,0 0 1 0 0,1 0-1 0 0,-1 0 0 0 0,0 0 1 0 0,0 0-1 0 0,0 0 0 0 0,0 1 1 0 0,0-1-1 0 0,0 0 0 0 0,-1 0 1 0 0,1 0-1 0 0,0 0 0 0 0,0 0 1 0 0,-1 0-1 0 0,1 0 0 0 0,-1 0 1 0 0,1 0-1 0 0,-1-1 0 0 0,1 1 1 0 0,-1 0-1 0 0,1 0 0 0 0,-1 0 1 0 0,0 0-1 0 0,1-1 1 0 0,-1 1-1 0 0,0 0 0 0 0,0-1 1 0 0,0 1-1 0 0,0 0 0 0 0,0-1 1 0 0,1 1-1 0 0,-1-1 0 0 0,0 0 1 0 0,0 1-1 0 0,0-1 0 0 0,0 0 1 0 0,0 1-1 0 0,0-1 0 0 0,0 0 1 0 0,0 0-1 0 0,-1 0 0 0 0,1 0 1 0 0,0 0-1 0 0,0 0 0 0 0,0 0 1 0 0,0 0-1 0 0,0-1 0 0 0,0 1 1 0 0,0 0-1 0 0,0-1 0 0 0,0 1 1 0 0,0 0-1 0 0,0-1 0 0 0,0 1 1 0 0,1-1-1 0 0,-1 0 0 0 0,0 1 1 0 0,0-1-1 0 0,0 0-4 0 0,5 6 112 0 0,1 1 0 0 0,0-1 1 0 0,0 0-1 0 0,0 0 0 0 0,1-1 0 0 0,-1 0 0 0 0,1 0 0 0 0,0 0 0 0 0,1 0 1 0 0,-1-1-1 0 0,1 0 0 0 0,-1-1 0 0 0,1 1 0 0 0,0-1 0 0 0,0-1 0 0 0,0 1 1 0 0,0-1-1 0 0,0 0 0 0 0,0-1 0 0 0,5 0-112 0 0,-7 1-13 0 0,6 1-302 0 0,83 9-1432 0 0,-32-15-6703 0 0,-34-6 606 0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30.612"/>
    </inkml:context>
    <inkml:brush xml:id="br0">
      <inkml:brushProperty name="width" value="0.05" units="cm"/>
      <inkml:brushProperty name="height" value="0.05" units="cm"/>
      <inkml:brushProperty name="color" value="#0000FF"/>
    </inkml:brush>
  </inkml:definitions>
  <inkml:trace contextRef="#ctx0" brushRef="#br0">36 1 6293 0 0,'0'0'4807'0'0,"0"0"-3428"0"0,0 8-1127 0 0,34 311 6068 0 0,-37-206-8527 0 0,12-104-1660 0 0,2-11-2295 0 0,4-10-653 0 0</inkml:trace>
  <inkml:trace contextRef="#ctx0" brushRef="#br0" timeOffset="247.62">221 221 7657 0 0,'0'0'7784'0'0,"0"0"-7384"0"0,0 0-400 0 0,0 0-428 0 0,0 0 428 0 0,0 0 556 0 0,-52 17-51 0 0,28-12-181 0 0,-3-2-236 0 0,-1 0-88 0 0,2-1-1045 0 0,-1-2-583 0 0,5-2-1128 0 0,7-4-3829 0 0</inkml:trace>
  <inkml:trace contextRef="#ctx0" brushRef="#br0" timeOffset="921.45">221 75 8201 0 0,'6'7'5889'0'0,"2"1"-5574"0"0,-1 1-1 0 0,0 0 1 0 0,-1 1-1 0 0,0-1 1 0 0,0 1 0 0 0,-1 0-1 0 0,0 0 1 0 0,-1 1-1 0 0,-1 0 1 0 0,1 0 0 0 0,-1 0-1 0 0,-1 0 1 0 0,0 0-1 0 0,-1 0 1 0 0,0 11-315 0 0,-21 61 295 0 0,44-97-5185 0 0,52 47 6783 0 0,-19 11 65 0 0,-35-107-4953 0 0,-9 93 3804 0 0,-4 39 520 0 0,16-97-2005 0 0,-25 28 686 0 0,0 1 0 0 0,0 0 0 0 0,0 0 0 0 0,0 0 0 0 0,1 0 0 0 0,-1 0 0 0 0,0 0 0 0 0,0 0 0 0 0,0-1 0 0 0,1 1 0 0 0,-1 0 0 0 0,1 0 0 0 0,-1 0 0 0 0,0-1 0 0 0,1 1 0 0 0,-1 0 0 0 0,1 0 0 0 0,0-1 0 0 0,-1 1 0 0 0,1-1 0 0 0,0 1 0 0 0,-1 0 0 0 0,1-1 0 0 0,0 1 0 0 0,0-1 0 0 0,-1 1 0 0 0,1-1 1 0 0,0 0-1 0 0,0 1 0 0 0,0-1 0 0 0,-1 0 0 0 0,1 0 0 0 0,0 1 0 0 0,0-1 0 0 0,0 0 0 0 0,0 0 0 0 0,0 0 0 0 0,0 0 0 0 0,0 0 0 0 0,-1 0 0 0 0,1 0 0 0 0,0-1 0 0 0,0 1 0 0 0,0 0 0 0 0,0 0 0 0 0,0-1 0 0 0,-1 1 0 0 0,1 0 0 0 0,0-1 0 0 0,0 1 0 0 0,0-1 0 0 0,-1 1 0 0 0,1-1 0 0 0,0 0 0 0 0,-1 1 0 0 0,1-1 0 0 0,-1 1 0 0 0,1-1 0 0 0,0 0 0 0 0,-1 0 0 0 0,0 1 0 0 0,1-1 0 0 0,-1 0 0 0 0,1 0 0 0 0,-1 0 0 0 0,0 1 0 0 0,1-1 0 0 0,-1-1-10 0 0,1 5 49 0 0,0 0 1 0 0,1 0 0 0 0,0 0-1 0 0,-1 0 1 0 0,1 0-1 0 0,0 0 1 0 0,0-1-1 0 0,1 1 1 0 0,-1-1-1 0 0,0 1 1 0 0,1-1 0 0 0,0 0-1 0 0,-1 0 1 0 0,1 0-1 0 0,0 0 1 0 0,0-1-1 0 0,0 1 1 0 0,0-1-1 0 0,0 0 1 0 0,0 0-1 0 0,1 0 1 0 0,-1 0 0 0 0,0 0-1 0 0,1-1 1 0 0,-1 1-1 0 0,0-1 1 0 0,1 0-1 0 0,-1 0 1 0 0,0 0-1 0 0,1-1 1 0 0,-1 1 0 0 0,0-1-1 0 0,1 0 1 0 0,-1 0-1 0 0,0 0 1 0 0,0 0-1 0 0,0 0 1 0 0,0-1-1 0 0,0 0 1 0 0,0 1 0 0 0,0-1-1 0 0,0 0 1 0 0,-1 0-1 0 0,1 0 1 0 0,-1-1-1 0 0,1 1 1 0 0,-1-1-1 0 0,0 1 1 0 0,0-1-1 0 0,1-2-49 0 0,4-11-101 0 0,-1 0 0 0 0,-1-1 0 0 0,0 0-1 0 0,-1 0 1 0 0,-1-1 0 0 0,0 1 0 0 0,-1-1-1 0 0,-2 0 1 0 0,1 1 0 0 0,-2-1-1 0 0,0 0 1 0 0,-1 1 0 0 0,-1-1 0 0 0,-1 1-1 0 0,0 0 1 0 0,-5-9 101 0 0,2-13-132 0 0,3 26-98 0 0,4 34 119 0 0,7 39 519 0 0,0-18-157 0 0,-6-23-147 0 0,1 1 0 0 0,1 0 0 0 0,1-1 0 0 0,1 0-1 0 0,1 0 1 0 0,0 0 0 0 0,1-1 0 0 0,1 1 0 0 0,1-2 0 0 0,1 1 0 0 0,0-1 0 0 0,1-1 0 0 0,6 6-104 0 0,13-9-1600 0 0,-10-23-4951 0 0,-9-8-801 0 0</inkml:trace>
  <inkml:trace contextRef="#ctx0" brushRef="#br0" timeOffset="1127.07">937 242 9565 0 0,'0'0'7921'0'0,"0"0"-7921"0"0,0 0-1145 0 0,0 0 1145 0 0,-44 4 149 0 0,21-4 127 0 0,-9 0-276 0 0,-1 0-933 0 0,-4 0-1519 0 0,12-3-3524 0 0,-11-9-1429 0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27.342"/>
    </inkml:context>
    <inkml:brush xml:id="br0">
      <inkml:brushProperty name="width" value="0.05" units="cm"/>
      <inkml:brushProperty name="height" value="0.05" units="cm"/>
      <inkml:brushProperty name="color" value="#0000FF"/>
    </inkml:brush>
  </inkml:definitions>
  <inkml:trace contextRef="#ctx0" brushRef="#br0">97 181 3100 0 0,'0'0'5179'0'0,"0"0"-3710"0"0,0 0-1847 0 0,0 0 69 0 0,0 0 416 0 0,0 0 102 0 0,5 9 745 0 0,-5-6-8713 0 0,-3-3 5187 0 0</inkml:trace>
  <inkml:trace contextRef="#ctx0" brushRef="#br0" timeOffset="1882.7">0 160 1696 0 0,'0'0'6461'0'0,"0"0"-5080"0"0,0 0-1876 0 0,0 0 543 0 0,0 0 614 0 0,0 0 101 0 0,7 2-106 0 0,2 1-502 0 0,0 0 1 0 0,1-1-1 0 0,-1 0 0 0 0,0-1 1 0 0,1 0-1 0 0,-1-1 0 0 0,1 0 1 0 0,-1 0-1 0 0,1-1 0 0 0,-1 0 0 0 0,1-1 1 0 0,-1 0-1 0 0,0 0 0 0 0,0-1 1 0 0,0 0-1 0 0,0 0 0 0 0,0-1 1 0 0,-1-1-1 0 0,1 1 0 0 0,4-5-155 0 0,-12 8 4 0 0,-1 1 0 0 0,1-1 0 0 0,-1 1 0 0 0,1 0 0 0 0,-1-1 0 0 0,1 1 0 0 0,-1-1 0 0 0,0 1 0 0 0,1-1 0 0 0,-1 0 0 0 0,0 1 0 0 0,0-1 0 0 0,1 1 0 0 0,-1-1 0 0 0,0 0 0 0 0,0 1 1 0 0,0-1-1 0 0,0 1 0 0 0,1-1 0 0 0,-1 0 0 0 0,0 1 0 0 0,0-1 0 0 0,0 0 0 0 0,-1 1 0 0 0,1-1 0 0 0,0 0 0 0 0,0 1 0 0 0,0-1 0 0 0,0 1 0 0 0,-1-1 0 0 0,1 0 0 0 0,0 1 0 0 0,0-1 0 0 0,-1 1 0 0 0,1-1 0 0 0,0 1 0 0 0,-1-1 0 0 0,1 1 0 0 0,-1-1 0 0 0,1 1 0 0 0,-1-1 0 0 0,1 1 0 0 0,-1 0 0 0 0,1-1 0 0 0,-1 1 0 0 0,1 0 0 0 0,-1-1 0 0 0,0 1 0 0 0,1 0 0 0 0,-1 0 0 0 0,1-1 0 0 0,-1 1 0 0 0,0 0 0 0 0,1 0 0 0 0,-1 0 0 0 0,1 0 0 0 0,-1 0 0 0 0,0 0 0 0 0,1 0 0 0 0,-1 0 0 0 0,0 0 0 0 0,1 0 0 0 0,-1 0 0 0 0,0 1 0 0 0,1-1 0 0 0,-1 0 0 0 0,1 0 0 0 0,-1 1 0 0 0,1-1 0 0 0,-1 1-4 0 0,-53-1-697 0 0,50 1 686 0 0,-1 0 0 0 0,0 1 1 0 0,0-1-1 0 0,1 1 0 0 0,-1 0 0 0 0,1 0 0 0 0,0 1 0 0 0,-1-1 0 0 0,1 1 0 0 0,0 0 0 0 0,0 0 0 0 0,1 0 0 0 0,-1 1 1 0 0,1-1-1 0 0,0 1 0 0 0,0 0 0 0 0,0 0 0 0 0,0 0 0 0 0,0 0 0 0 0,1 0 0 0 0,0 1 0 0 0,0-1 0 0 0,0 1 0 0 0,1 0 0 0 0,-1-1 1 0 0,1 1-1 0 0,0 0 0 0 0,0 0 0 0 0,1 0 0 0 0,-1 4 11 0 0,5-7 98 0 0,-1 1 0 0 0,0-1-1 0 0,0 0 1 0 0,1 0 0 0 0,-1 0 0 0 0,1 0 0 0 0,0-1-1 0 0,0 1 1 0 0,-1-1 0 0 0,1 0 0 0 0,0 0 0 0 0,0 0 0 0 0,0-1-1 0 0,0 1 1 0 0,0-1 0 0 0,0 0 0 0 0,0 0 0 0 0,0 0-1 0 0,0-1 1 0 0,4 0-98 0 0,0 1 24 0 0,111-11 37 0 0,-81-3-3513 0 0,-9-8-5198 0 0,-20 10 5175 0 0</inkml:trace>
  <inkml:trace contextRef="#ctx0" brushRef="#br0" timeOffset="2662.82">327 139 4804 0 0,'0'0'5501'0'0,"0"0"-4188"0"0,6 8-1099 0 0,3 6 278 0 0,0 0 0 0 0,-1 0 0 0 0,0 1 0 0 0,-1 0 0 0 0,-1 0 0 0 0,0 1 0 0 0,-1 0 0 0 0,-1 0 0 0 0,2 12-492 0 0,-2-72-3138 0 0,15-33 2690 0 0,-19 75 507 0 0,1 0 0 0 0,0 0-1 0 0,-1 0 1 0 0,1 0-1 0 0,0 0 1 0 0,0 0-1 0 0,0 1 1 0 0,1-1-1 0 0,-1 0 1 0 0,0 0-1 0 0,1 1 1 0 0,-1-1 0 0 0,1 1-1 0 0,0-1 1 0 0,-1 1-1 0 0,1 0 1 0 0,0 0-1 0 0,0 0 1 0 0,0 0-1 0 0,0 0 1 0 0,-1 0-1 0 0,2 0 1 0 0,-1 0-1 0 0,0 1 1 0 0,0-1 0 0 0,0 1-1 0 0,0 0 1 0 0,0-1-1 0 0,0 1 1 0 0,0 0-1 0 0,1 0 1 0 0,-1 0-1 0 0,0 1 1 0 0,0-1-1 0 0,0 1 1 0 0,0-1-1 0 0,0 1 1 0 0,0-1 0 0 0,0 1-1 0 0,0 0 1 0 0,0 0-1 0 0,0 0 1 0 0,0 0-1 0 0,0 1 1 0 0,0-1-1 0 0,-1 0 1 0 0,1 1-1 0 0,0 0-58 0 0,73 78 1653 0 0,-72-76-1632 0 0,0 1 1 0 0,0-1-1 0 0,1 0 1 0 0,-1-1-1 0 0,1 1 1 0 0,0-1 0 0 0,0 1-1 0 0,1-1 1 0 0,-1 0-1 0 0,1-1 1 0 0,0 1-1 0 0,-1-1 1 0 0,1 0-1 0 0,0 0 1 0 0,0 0-1 0 0,0-1 1 0 0,0 0-1 0 0,1 0 1 0 0,-1 0-1 0 0,0-1 1 0 0,0 1-1 0 0,1-1 1 0 0,-1-1-1 0 0,0 1 1 0 0,1-1-1 0 0,-1 0 1 0 0,0 0-1 0 0,0 0 1 0 0,0-1-1 0 0,0 1 1 0 0,0-1-1 0 0,0-1 1 0 0,0 1-1 0 0,-1-1 1 0 0,1 1-1 0 0,-1-1 1 0 0,1-1-22 0 0,-4 2-58 0 0,0-1 0 0 0,1 1 1 0 0,-1-1-1 0 0,0 1 0 0 0,0-1 0 0 0,0 0 0 0 0,-1 1 1 0 0,1-1-1 0 0,-1 0 0 0 0,1 1 0 0 0,-1-1 1 0 0,0 0-1 0 0,0 0 0 0 0,0 0 0 0 0,0 1 0 0 0,-1-1 1 0 0,1 0-1 0 0,-1 0 0 0 0,0 1 0 0 0,0-1 0 0 0,0 0 1 0 0,0 1-1 0 0,0-1 0 0 0,0 1 0 0 0,-1 0 1 0 0,1-1-1 0 0,-1 1 0 0 0,0 0 0 0 0,1 0 0 0 0,-1 0 1 0 0,0 0-1 0 0,0 0 0 0 0,0 0 0 0 0,-1 0 0 0 0,1 1 1 0 0,0-1-1 0 0,-1 1 0 0 0,1 0 0 0 0,-1-1 0 0 0,1 1 1 0 0,-1 1-1 0 0,0-1 0 0 0,1 0 0 0 0,-1 0 1 0 0,0 1-1 0 0,-2-1 58 0 0,2 5 35 0 0,0-1 0 0 0,0 1 0 0 0,0 0 1 0 0,0 0-1 0 0,0 0 0 0 0,1 0 0 0 0,0 0 1 0 0,0 0-1 0 0,0 0 0 0 0,0 1 0 0 0,1-1 1 0 0,0 1-1 0 0,-1 0 0 0 0,2-1 0 0 0,-1 1 1 0 0,1 0-1 0 0,-1-1 0 0 0,1 1 0 0 0,0 0 1 0 0,1 0-1 0 0,-1-1 0 0 0,2 4-35 0 0,-2-5 7 0 0,1-1-1 0 0,0 0 1 0 0,0 1-1 0 0,0-1 1 0 0,0 0-1 0 0,0 0 1 0 0,0 0-1 0 0,1 0 1 0 0,-1 0-1 0 0,1 0 1 0 0,-1 0-1 0 0,1 0 1 0 0,0 0 0 0 0,-1-1-1 0 0,1 1 1 0 0,0-1-1 0 0,0 1 1 0 0,0-1-1 0 0,1 0 1 0 0,-1 0-1 0 0,0 0 1 0 0,0 0-1 0 0,1 0 1 0 0,-1 0-1 0 0,0-1 1 0 0,1 1-1 0 0,-1-1 1 0 0,1 1 0 0 0,-1-1-1 0 0,1 0 1 0 0,-1 0-1 0 0,1 0 1 0 0,-1-1-1 0 0,0 1 1 0 0,1 0-1 0 0,-1-1 1 0 0,1 0-1 0 0,-1 1 1 0 0,0-1-1 0 0,1 0 1 0 0,-1 0-1 0 0,0-1 1 0 0,0 1-1 0 0,0 0 1 0 0,0-1 0 0 0,0 1-1 0 0,0-1 1 0 0,0 1-1 0 0,-1-1 1 0 0,1 0-1 0 0,0 0 1 0 0,-1 0-1 0 0,0 0 1 0 0,1 0-1 0 0,-1 0 1 0 0,0 0-1 0 0,0-1 1 0 0,0 1-1 0 0,0 0 1 0 0,-1-1-1 0 0,1 1 1 0 0,0 0 0 0 0,-1-2-7 0 0,1 2 0 0 0,0 1 1 0 0,-1 0 0 0 0,1 0 0 0 0,0 0-1 0 0,0 0 1 0 0,0 0 0 0 0,0 0 0 0 0,0 0-1 0 0,0 0 1 0 0,0 0 0 0 0,0 0 0 0 0,1 0-1 0 0,-1 1 1 0 0,0-1 0 0 0,0 1 0 0 0,1-1-1 0 0,-1 1 1 0 0,0-1 0 0 0,1 1 0 0 0,-1 0-1 0 0,0-1 1 0 0,1 1 0 0 0,-1 0 0 0 0,1 0-1 0 0,-1 0 1 0 0,1 0 0 0 0,-1 0 0 0 0,0 0-1 0 0,1 1 1 0 0,-1-1 0 0 0,0 0 0 0 0,1 1-1 0 0,-1-1 1 0 0,0 1 0 0 0,1 0 0 0 0,-1-1-1 0 0,0 1 1 0 0,0 0 0 0 0,0 0 0 0 0,1-1-1 0 0,-1 1 1 0 0,0 0 0 0 0,0 0 0 0 0,0 0 0 0 0,-1 0-1 0 0,1 1 1 0 0,0-1 0 0 0,0 0 0 0 0,0 1-1 0 0,31 65 1436 0 0,8-134-3450 0 0,-36 66 2090 0 0,0 0 1 0 0,1 0-1 0 0,-1 1 1 0 0,0-1-1 0 0,0 1 1 0 0,1 0-1 0 0,-1 1 0 0 0,0-1 1 0 0,0 1-1 0 0,0-1 1 0 0,1 1-1 0 0,-1 0 1 0 0,0 1-1 0 0,0-1 1 0 0,0 1-1 0 0,-1 0 1 0 0,1 0-1 0 0,0 0 0 0 0,-1 0 1 0 0,1 1-1 0 0,-1-1 1 0 0,0 1-1 0 0,1 0 1 0 0,-1 0-1 0 0,-1 0 1 0 0,1 0-1 0 0,0 1 1 0 0,-1-1-1 0 0,0 1 0 0 0,0 0 1 0 0,0-1-1 0 0,0 1 1 0 0,0 0-1 0 0,-1 0 1 0 0,0 0-1 0 0,0 0 1 0 0,0 1-77 0 0,0 1-250 0 0,0 6 668 0 0,3-16-6559 0 0,1-10-891 0 0</inkml:trace>
  <inkml:trace contextRef="#ctx0" brushRef="#br0" timeOffset="2924.6">1215 0 6749 0 0,'0'0'8356'0'0,"0"0"-7980"0"0,40 49 100 0 0,-27-24 481 0 0,-1 4-49 0 0,-3 0-364 0 0,-4 2-176 0 0,-2-1-60 0 0,-3-1-124 0 0,0 0-84 0 0,-5-4-100 0 0,1-3 0 0 0,-4-2-88 0 0,7-5-244 0 0,-2-3-616 0 0,3-5-977 0 0,0-6-2219 0 0,3-1-1520 0 0</inkml:trace>
  <inkml:trace contextRef="#ctx0" brushRef="#br0" timeOffset="3081.39">1415 161 15117 0 0,'0'0'2493'0'0,"0"0"-2493"0"0,0 0-472 0 0,-49-1 472 0 0,10 1 76 0 0,-14 0-76 0 0,-2 0-364 0 0,10 0-1321 0 0,13 0-2599 0 0,6-6-4069 0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35.528"/>
    </inkml:context>
    <inkml:brush xml:id="br0">
      <inkml:brushProperty name="width" value="0.05" units="cm"/>
      <inkml:brushProperty name="height" value="0.05" units="cm"/>
      <inkml:brushProperty name="color" value="#0000FF"/>
    </inkml:brush>
  </inkml:definitions>
  <inkml:trace contextRef="#ctx0" brushRef="#br0">1 1 11161 0 0,'3'6'3212'0'0,"2"4"-2962"0"0,-1 0 1 0 0,0 1-1 0 0,-1-1 0 0 0,0 1 0 0 0,0-1 0 0 0,-1 1 1 0 0,-1 0-1 0 0,0 0 0 0 0,0 0 0 0 0,-1 0 0 0 0,0 0 0 0 0,-1 0 1 0 0,-1 5-251 0 0,6-35-2969 0 0,24-61-1112 0 0,-27 78 4180 0 0,-1 0 1 0 0,1 1-1 0 0,0-1 1 0 0,1 1-1 0 0,-1-1 1 0 0,0 1 0 0 0,0-1-1 0 0,1 1 1 0 0,-1 0-1 0 0,1 0 1 0 0,-1-1 0 0 0,1 1-1 0 0,-1 0 1 0 0,1 0-1 0 0,0 1 1 0 0,-1-1 0 0 0,1 0-1 0 0,0 1 1 0 0,0-1-1 0 0,-1 1 1 0 0,1-1-1 0 0,0 1 1 0 0,0 0 0 0 0,0 0-1 0 0,0-1 1 0 0,0 1-1 0 0,-1 1 1 0 0,1-1 0 0 0,0 0-1 0 0,0 0 1 0 0,0 1-1 0 0,0-1 1 0 0,-1 1 0 0 0,1 0-1 0 0,0-1 1 0 0,0 1-1 0 0,-1 0 1 0 0,1 0-1 0 0,0 0 1 0 0,-1 0 0 0 0,2 1-100 0 0,1 1 171 0 0,-1 1 0 0 0,1-1 0 0 0,-1 0 0 0 0,1 1 0 0 0,-1 0 0 0 0,0 0 0 0 0,0 0 0 0 0,-1 0 0 0 0,1 0 0 0 0,-1 1 0 0 0,0-1 0 0 0,0 1 0 0 0,0 0 0 0 0,-1-1 0 0 0,0 1 0 0 0,0 0 0 0 0,0 0 0 0 0,0 0 0 0 0,-1 1-171 0 0,-14 32-5013 0 0,15-39 37 0 0,5-4-2771 0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39.963"/>
    </inkml:context>
    <inkml:brush xml:id="br0">
      <inkml:brushProperty name="width" value="0.05" units="cm"/>
      <inkml:brushProperty name="height" value="0.05" units="cm"/>
      <inkml:brushProperty name="color" value="#0000FF"/>
    </inkml:brush>
  </inkml:definitions>
  <inkml:trace contextRef="#ctx0" brushRef="#br0">307 43 7717 0 0,'0'0'4482'0'0,"0"0"-3538"0"0,0 0-771 0 0,0 0-3 0 0,0 0 223 0 0,-3-7-129 0 0,2 5-219 0 0,0-1 1 0 0,-1 1 0 0 0,1 0 0 0 0,-1 0-1 0 0,1 0 1 0 0,-1 0 0 0 0,0 0-1 0 0,0 0 1 0 0,0 0 0 0 0,0 0 0 0 0,0 1-1 0 0,0-1 1 0 0,0 1 0 0 0,-1 0-1 0 0,1-1 1 0 0,-1 1 0 0 0,1 0 0 0 0,-1 0-1 0 0,1 1 1 0 0,-1-1 0 0 0,1 0-1 0 0,-1 1 1 0 0,1 0 0 0 0,-1-1 0 0 0,0 1-1 0 0,1 0 1 0 0,-1 1 0 0 0,0-1 0 0 0,1 0-1 0 0,-1 1 1 0 0,0-1 0 0 0,1 1-1 0 0,-1 0 1 0 0,1 0 0 0 0,-1 0 0 0 0,1 0-1 0 0,0 0 1 0 0,-1 1 0 0 0,1-1-1 0 0,0 1-45 0 0,-14 6 85 0 0,1 1-1 0 0,0 0 0 0 0,1 1 0 0 0,0 1 0 0 0,1 0 0 0 0,0 1 0 0 0,0 0 0 0 0,1 1 0 0 0,1 1 0 0 0,0 0 0 0 0,1 0 0 0 0,1 1 1 0 0,0 0-1 0 0,1 1 0 0 0,0-1 0 0 0,2 2 0 0 0,0-1 0 0 0,0 2-84 0 0,5-16 8 0 0,1 0 0 0 0,-1 0 0 0 0,1 0 0 0 0,0-1 0 0 0,-1 1 0 0 0,1 0 0 0 0,0 0 0 0 0,0 0 0 0 0,0 0 1 0 0,0 0-1 0 0,1 0 0 0 0,-1 0 0 0 0,0 0 0 0 0,1-1 0 0 0,-1 1 0 0 0,1 0 0 0 0,0 0 0 0 0,0 0 0 0 0,-1-1 0 0 0,1 1 0 0 0,0 0 0 0 0,0-1 0 0 0,1 1 0 0 0,-1-1 0 0 0,0 1 1 0 0,1-1-1 0 0,-1 0 0 0 0,0 0 0 0 0,1 1 0 0 0,-1-1 0 0 0,1 0 0 0 0,0 0 0 0 0,-1 0 0 0 0,1-1 0 0 0,0 1 0 0 0,0 0 0 0 0,0-1 0 0 0,-1 1 0 0 0,1-1 0 0 0,0 1 0 0 0,0-1 1 0 0,0 0-1 0 0,1 0-8 0 0,95 1 601 0 0,-81-3-624 0 0,62-10 319 0 0,-109 0-2268 0 0,-48-24-140 0 0,140 25 3124 0 0,-54 11-900 0 0,0 1 0 0 0,0 0 0 0 0,-1 0 0 0 0,1 1 0 0 0,-1-1 0 0 0,1 2 0 0 0,-1-1 0 0 0,0 1 0 0 0,1 0 0 0 0,-1 1 0 0 0,-1 0 0 0 0,1 0 0 0 0,-1 0 0 0 0,1 1 0 0 0,-1 0 0 0 0,0 0 0 0 0,-1 0 0 0 0,0 1 0 0 0,1 0 0 0 0,-2 0 0 0 0,1 0 0 0 0,-1 1 0 0 0,0 0 0 0 0,0 0 0 0 0,-1 0 0 0 0,0 0 0 0 0,0 0 0 0 0,0 0 0 0 0,0 7-112 0 0,-18 32-1235 0 0,6-31-7543 0 0,11-17 1201 0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40.229"/>
    </inkml:context>
    <inkml:brush xml:id="br0">
      <inkml:brushProperty name="width" value="0.05" units="cm"/>
      <inkml:brushProperty name="height" value="0.05" units="cm"/>
      <inkml:brushProperty name="color" value="#0000FF"/>
    </inkml:brush>
  </inkml:definitions>
  <inkml:trace contextRef="#ctx0" brushRef="#br0">184 19 7009 0 0,'0'0'10233'0'0,"0"0"-9169"0"0,0 0-1064 0 0,0 0-456 0 0,0 0 380 0 0,0 0 76 0 0,0 0 372 0 0,0 0-124 0 0,-52 11-224 0 0,28-11-24 0 0,-5 0-868 0 0,6 0-529 0 0,-4-5-1167 0 0,12-1-2740 0 0,1-12-2981 0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40.479"/>
    </inkml:context>
    <inkml:brush xml:id="br0">
      <inkml:brushProperty name="width" value="0.05" units="cm"/>
      <inkml:brushProperty name="height" value="0.05" units="cm"/>
      <inkml:brushProperty name="color" value="#0000FF"/>
    </inkml:brush>
  </inkml:definitions>
  <inkml:trace contextRef="#ctx0" brushRef="#br0">234 109 7869 0 0,'0'0'8500'0'0,"0"0"-8175"0"0,0 0-325 0 0,0 0-337 0 0,0 0 337 0 0,0 0 49 0 0,0 0 439 0 0,0 0-152 0 0,-65 17-336 0 0,37-16-148 0 0,0 2-1261 0 0,-1-3-995 0 0,10 0-2240 0 0,-8-7-2785 0 0</inkml:trace>
  <inkml:trace contextRef="#ctx0" brushRef="#br0" timeOffset="1">250 10 7597 0 0,'0'0'7536'0'0,"0"0"-6688"0"0,0 0-840 0 0,0 0 312 0 0,0 0-195 0 0,0 0 3 0 0,0 0-128 0 0,-43 0 184 0 0,13 0-184 0 0,-12 0-4 0 0,5 1-1277 0 0,-1-1-1087 0 0,10 0-2808 0 0,-3-11-2741 0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41.398"/>
    </inkml:context>
    <inkml:brush xml:id="br0">
      <inkml:brushProperty name="width" value="0.05" units="cm"/>
      <inkml:brushProperty name="height" value="0.05" units="cm"/>
      <inkml:brushProperty name="color" value="#0000FF"/>
    </inkml:brush>
  </inkml:definitions>
  <inkml:trace contextRef="#ctx0" brushRef="#br0">249 0 12269 0 0,'0'0'7793'0'0,"0"0"-7793"0"0,0 0-5501 0 0,-54 36 3581 0 0,6-26 956 0 0,-9-4-388 0 0,5-6-1952 0 0,15 0-1549 0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41.663"/>
    </inkml:context>
    <inkml:brush xml:id="br0">
      <inkml:brushProperty name="width" value="0.05" units="cm"/>
      <inkml:brushProperty name="height" value="0.05" units="cm"/>
      <inkml:brushProperty name="color" value="#0000FF"/>
    </inkml:brush>
  </inkml:definitions>
  <inkml:trace contextRef="#ctx0" brushRef="#br0">402 1 5244 0 0,'0'0'10977'0'0,"0"0"-10977"0"0,0 0-240 0 0,0 0-1464 0 0,0 0 1272 0 0,-79 33 308 0 0,22-31-184 0 0,-4-2-216 0 0,0-2-1012 0 0,7-2-776 0 0,18 1-416 0 0,9 1-593 0 0,0-1 329 0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43.838"/>
    </inkml:context>
    <inkml:brush xml:id="br0">
      <inkml:brushProperty name="width" value="0.05" units="cm"/>
      <inkml:brushProperty name="height" value="0.05" units="cm"/>
      <inkml:brushProperty name="color" value="#0000FF"/>
    </inkml:brush>
  </inkml:definitions>
  <inkml:trace contextRef="#ctx0" brushRef="#br0">0 1 18034 0 0,'0'0'0'0'0,"0"0"-3261"0"0,0 0-5623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9:04.774"/>
    </inkml:context>
    <inkml:brush xml:id="br0">
      <inkml:brushProperty name="width" value="0.05" units="cm"/>
      <inkml:brushProperty name="height" value="0.05" units="cm"/>
      <inkml:brushProperty name="color" value="#E71224"/>
    </inkml:brush>
  </inkml:definitions>
  <inkml:trace contextRef="#ctx0" brushRef="#br0">115 0 8809 0 0,'0'0'3560'0'0,"0"0"-2704"0"0,0 0-626 0 0,0 0 180 0 0,0 0-74 0 0,0 0-52 0 0,-4 7-97 0 0,1-4-119 0 0,1 1 0 0 0,-1-1 1 0 0,1 0-1 0 0,0 1 0 0 0,0-1 0 0 0,0 1 0 0 0,1 0 0 0 0,-1-1 1 0 0,1 1-1 0 0,0 0 0 0 0,0 0 0 0 0,0 0 0 0 0,0 0 0 0 0,1 0 1 0 0,0 0-1 0 0,-1 0 0 0 0,1 0 0 0 0,1 0 0 0 0,-1 1 0 0 0,1-1 1 0 0,0 0-1 0 0,0 0 0 0 0,0-1 0 0 0,0 1 0 0 0,0 0 0 0 0,1 0 1 0 0,0-1-1 0 0,0 1 0 0 0,0 0 0 0 0,0-1 0 0 0,1 0 0 0 0,-1 0 1 0 0,1 0-1 0 0,0 0 0 0 0,0 0 0 0 0,0 0 0 0 0,0 0 0 0 0,0-1 1 0 0,0 0-1 0 0,1 0 0 0 0,0 0-68 0 0,2 0 188 0 0,0 0 0 0 0,1-1 0 0 0,-1 0 0 0 0,0 0 0 0 0,1-1 0 0 0,-1 1 0 0 0,1-2 0 0 0,-1 1 0 0 0,0-1 0 0 0,1 0 0 0 0,-1 0 1 0 0,0 0-1 0 0,1-1 0 0 0,-1 0 0 0 0,0 0 0 0 0,0-1 0 0 0,-1 0 0 0 0,1 0 0 0 0,0 0 0 0 0,-1-1-188 0 0,-6 0-23 0 0,0-1 0 0 0,0 1 1 0 0,-1 0-1 0 0,0 0 0 0 0,0-1 0 0 0,0 1 1 0 0,0 0-1 0 0,0 0 0 0 0,-1 1 0 0 0,0-1 0 0 0,0 0 1 0 0,0 1-1 0 0,0 0 0 0 0,0 0 0 0 0,-1 0 1 0 0,1 0-1 0 0,-1 0 0 0 0,0 1 0 0 0,0-1 0 0 0,0 1 1 0 0,0 0-1 0 0,0 1 0 0 0,0-1 0 0 0,-1 1 1 0 0,-3-1 22 0 0,-84-22-2724 0 0,27 20-6855 0 0,64 4 9271 0 0,-26-1-7740 0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42.127"/>
    </inkml:context>
    <inkml:brush xml:id="br0">
      <inkml:brushProperty name="width" value="0.05" units="cm"/>
      <inkml:brushProperty name="height" value="0.05" units="cm"/>
      <inkml:brushProperty name="color" value="#0000FF"/>
    </inkml:brush>
  </inkml:definitions>
  <inkml:trace contextRef="#ctx0" brushRef="#br0">307 26 9221 0 0,'0'0'1889'0'0,"0"0"-1304"0"0,0 0-611 0 0,0 0-89 0 0,0 0 129 0 0,0 0 308 0 0,0 0 94 0 0,-12-7 1126 0 0,7 4-4183 0 0,3 1-4706 0 0,2 2 4155 0 0</inkml:trace>
  <inkml:trace contextRef="#ctx0" brushRef="#br0" timeOffset="500.38">307 26 348 0 0,'1'-9'4'0'0,"2"-8"2086"0"0,10 21 4393 0 0,-30-7-2030 0 0,-39 10-4459 0 0,37 1 109 0 0,0 1 0 0 0,1 1-1 0 0,0 1 1 0 0,1 0 0 0 0,0 1 0 0 0,0 1 0 0 0,2 0 0 0 0,-1 1-1 0 0,2 1 1 0 0,0 1 0 0 0,1 0 0 0 0,1 0 0 0 0,-10 17-103 0 0,20-31 14 0 0,1-1 1 0 0,-1 1 0 0 0,0 0-1 0 0,1 0 1 0 0,0 0 0 0 0,-1 0-1 0 0,1 0 1 0 0,0 0 0 0 0,0 0-1 0 0,0 0 1 0 0,0 0 0 0 0,0 0-1 0 0,1 1 1 0 0,-1-1 0 0 0,1 0-1 0 0,-1 1 1 0 0,1-1-1 0 0,0 0 1 0 0,0 1 0 0 0,0-1-1 0 0,0 1 1 0 0,1-1 0 0 0,-1 0-1 0 0,0 1 1 0 0,1-1 0 0 0,0 0-1 0 0,-1 0 1 0 0,1 1 0 0 0,0-1-1 0 0,0 0 1 0 0,0 0 0 0 0,1 0-1 0 0,-1 0 1 0 0,0 0 0 0 0,1 0-1 0 0,0-1 1 0 0,-1 1 0 0 0,1 0-1 0 0,0-1 1 0 0,0 1 0 0 0,-1-1-1 0 0,1 0 1 0 0,0 1 0 0 0,1-1-1 0 0,-1 0 1 0 0,0 0 0 0 0,0 0-1 0 0,0-1 1 0 0,1 1-1 0 0,-1-1 1 0 0,0 1 0 0 0,1-1-1 0 0,-1 0 1 0 0,0 1 0 0 0,2-1-15 0 0,6 2 141 0 0,1 1 0 0 0,-1-2 1 0 0,1 1-1 0 0,0-1 0 0 0,0-1 1 0 0,0 0-1 0 0,0-1 1 0 0,-1 0-1 0 0,1 0 0 0 0,0-1 1 0 0,0-1-1 0 0,-1 0 0 0 0,0 0 1 0 0,1-1-1 0 0,-1 0 0 0 0,4-3-141 0 0,-14 5-121 0 0,0-1-1 0 0,-1 1 0 0 0,1 0 1 0 0,-1 0-1 0 0,1 0 1 0 0,-1 0-1 0 0,0 0 0 0 0,0 0 1 0 0,0 0-1 0 0,0 0 0 0 0,0 0 1 0 0,0 0-1 0 0,0 1 0 0 0,-1-1 1 0 0,1 0-1 0 0,0 1 1 0 0,-1-1-1 0 0,0 1 0 0 0,1-1 1 0 0,-1 1-1 0 0,0 0 0 0 0,0 0 1 0 0,0 0-1 0 0,0 0 1 0 0,0 0-1 0 0,0 0 0 0 0,0 0 1 0 0,0 1-1 0 0,0-1 0 0 0,0 1 1 0 0,0-1-1 0 0,-1 1 122 0 0,-6-5-637 0 0,7 3 495 0 0,-9-4-607 0 0,51 36 2050 0 0,-33-23-1064 0 0,0 0 0 0 0,0 0 0 0 0,-1 0 0 0 0,-1 1 0 0 0,1 0 0 0 0,-1 0 0 0 0,0 0 0 0 0,-1 1 0 0 0,0 0 0 0 0,-1 0 0 0 0,1 0 0 0 0,-2 0 0 0 0,1 0 0 0 0,0 9-237 0 0,-10 46-1181 0 0,5-61 520 0 0,2-2-1811 0 0,-1-1-3871 0 0,1-5 25 0 0</inkml:trace>
  <inkml:trace contextRef="#ctx0" brushRef="#br0" timeOffset="764.59">427 257 12537 0 0,'0'0'1945'0'0,"0"0"-1334"0"0,3 7 49 0 0,-1-3-534 0 0,-1 0 0 0 0,1 0-1 0 0,0 1 1 0 0,-1-1 0 0 0,0 1-1 0 0,0-1 1 0 0,-1 1-1 0 0,1-1 1 0 0,-1 1 0 0 0,0-1-1 0 0,0 1 1 0 0,0-1 0 0 0,-1 1-1 0 0,1-1 1 0 0,-1 1-1 0 0,0-1 1 0 0,0 1 0 0 0,-1-1-1 0 0,0 0 1 0 0,1 0 0 0 0,-1 0-1 0 0,-1 0 1 0 0,1 0-1 0 0,-3 4-125 0 0,42-64-1203 0 0,-27 43 986 0 0,-6 7 72 0 0,-1 1 0 0 0,1-1-1 0 0,0 1 1 0 0,0 0 0 0 0,0 0-1 0 0,1 0 1 0 0,0 0-1 0 0,0 1 1 0 0,0 0 0 0 0,0 0-1 0 0,1 0 1 0 0,0 1 0 0 0,-1 0-1 0 0,1 0 1 0 0,1 0 0 0 0,-1 1-1 0 0,0 0 1 0 0,0 0 0 0 0,1 0-1 0 0,1 1 146 0 0,4 16-6456 0 0,-9-8 2043 0 0</inkml:trace>
  <inkml:trace contextRef="#ctx0" brushRef="#br0" timeOffset="1462.57">623 307 3740 0 0,'0'0'5657'0'0,"0"0"-3271"0"0,0 0-1558 0 0,5 7-180 0 0,6 9-334 0 0,-8-10-175 0 0,0 0-1 0 0,1-1 1 0 0,-1 1-1 0 0,1-1 1 0 0,1 0 0 0 0,-1-1-1 0 0,1 1 1 0 0,0-1-1 0 0,0 1 1 0 0,0-2-1 0 0,0 1 1 0 0,1 0-1 0 0,-1-1 1 0 0,1 0-1 0 0,0 0 1 0 0,0-1-1 0 0,0 0 1 0 0,4 1-139 0 0,-6-2-10 0 0,1 0 0 0 0,-1 0-1 0 0,1 0 1 0 0,0-1 0 0 0,-1 1 0 0 0,1-1 0 0 0,0-1 0 0 0,0 1 0 0 0,-1 0 0 0 0,1-1 0 0 0,-1 0 0 0 0,1 0-1 0 0,0-1 1 0 0,-1 1 0 0 0,0-1 0 0 0,1 0 0 0 0,-1 0 0 0 0,0 0 0 0 0,0-1 0 0 0,0 0 0 0 0,0 1-1 0 0,-1-1 1 0 0,1 0 0 0 0,-1-1 0 0 0,0 1 0 0 0,1-1 0 0 0,-2 1 0 0 0,1-1 0 0 0,0 0 0 0 0,-1 0 0 0 0,0 0-1 0 0,2-3 11 0 0,-6 4-30 0 0,1 1 0 0 0,-1 0 0 0 0,1 0 0 0 0,-1 0 0 0 0,0 0 0 0 0,0 0 0 0 0,0 1 0 0 0,0-1 0 0 0,0 1 0 0 0,0-1 0 0 0,0 1-1 0 0,-1-1 1 0 0,1 1 0 0 0,0 0 0 0 0,-1 0 0 0 0,1 0 0 0 0,-1 1 0 0 0,1-1 0 0 0,-1 1 0 0 0,0-1 0 0 0,1 1 0 0 0,-1 0 0 0 0,1 0 0 0 0,-1 0-1 0 0,0 0 1 0 0,1 0 0 0 0,-1 1 0 0 0,1-1 0 0 0,-1 1 0 0 0,1-1 0 0 0,-1 1 0 0 0,1 0 0 0 0,-1 0 0 0 0,1 0 0 0 0,0 1 0 0 0,-1-1-1 0 0,1 0 1 0 0,0 1 0 0 0,0 0 0 0 0,0-1 0 0 0,0 1 0 0 0,0 0 0 0 0,-1 2 30 0 0,1-2 55 0 0,-1 0 0 0 0,1 0 0 0 0,0 1 1 0 0,0-1-1 0 0,0 1 0 0 0,0-1 0 0 0,0 1 0 0 0,1 0 0 0 0,-1-1 0 0 0,1 1 1 0 0,0 0-1 0 0,-1 0 0 0 0,1 0 0 0 0,1 0 0 0 0,-1 0 0 0 0,0 1 0 0 0,1-1 1 0 0,0 0-1 0 0,0 0 0 0 0,0 0 0 0 0,0 0 0 0 0,0 1 0 0 0,0-1 0 0 0,1 0 1 0 0,0 0-1 0 0,-1 0 0 0 0,1 0 0 0 0,0 0 0 0 0,1 0 0 0 0,-1 0 0 0 0,0 0 1 0 0,1-1-1 0 0,0 1 0 0 0,-1 0 0 0 0,1-1 0 0 0,0 1 0 0 0,1-1 0 0 0,-1 0 1 0 0,0 0-1 0 0,1 0 0 0 0,-1 0 0 0 0,1 0 0 0 0,-1 0 0 0 0,1 0 1 0 0,0-1-1 0 0,0 0 0 0 0,0 1 0 0 0,0-1 0 0 0,0 0 0 0 0,0 0 0 0 0,0-1 1 0 0,0 1-1 0 0,0-1 0 0 0,0 1 0 0 0,1-1-55 0 0,4 3-25 0 0,0-1 0 0 0,0 0 0 0 0,1 0 1 0 0,-1-1-1 0 0,1 0 0 0 0,-1 0 0 0 0,1-1 0 0 0,-1 0 0 0 0,1-1 0 0 0,-1 1 1 0 0,1-2-1 0 0,-1 1 0 0 0,1-1 0 0 0,-1-1 0 0 0,0 1 0 0 0,0-1 1 0 0,0-1-1 0 0,0 1 0 0 0,-1-1 0 0 0,0-1 0 0 0,1 1 0 0 0,-1-1 0 0 0,-1-1 1 0 0,1 1-1 0 0,-1-1 0 0 0,5-6 25 0 0,-5 6-2246 0 0,-9 32 2813 0 0,2-24-521 0 0,0 0 0 0 0,0 0 1 0 0,1 0-1 0 0,-1 0 0 0 0,0 0 0 0 0,1 0 0 0 0,-1 0 0 0 0,1 0 1 0 0,-1 1-1 0 0,1-1 0 0 0,0 0 0 0 0,0 0 0 0 0,0 0 1 0 0,0 0-1 0 0,1 1 0 0 0,-1-1 0 0 0,1 0 0 0 0,-1 0 0 0 0,1 0 1 0 0,0 0-1 0 0,-1 0 0 0 0,1 0 0 0 0,0 0 0 0 0,0 0 0 0 0,1 0 1 0 0,-1 0-1 0 0,0-1 0 0 0,1 1 0 0 0,-1 0 0 0 0,1-1 1 0 0,-1 1-1 0 0,1-1 0 0 0,0 0 0 0 0,-1 1 0 0 0,1-1 0 0 0,0 0 1 0 0,0 0-1 0 0,0 0 0 0 0,0 0 0 0 0,0-1 0 0 0,0 1 0 0 0,0 0 1 0 0,1-1-1 0 0,-1 0 0 0 0,0 1 0 0 0,0-1 0 0 0,0 0 1 0 0,0 0-1 0 0,1 0 0 0 0,-1 0 0 0 0,0-1 0 0 0,0 1 0 0 0,0 0 1 0 0,0-1-1 0 0,0 0 0 0 0,0 1 0 0 0,0-1 0 0 0,1-1-46 0 0,18-21-1488 0 0,-21 20 1489 0 0,1 1 0 0 0,0 0 0 0 0,-1 0-1 0 0,1-1 1 0 0,0 1 0 0 0,0 0 0 0 0,1 0-1 0 0,-1 0 1 0 0,0 0 0 0 0,1 1 0 0 0,-1-1-1 0 0,1 0 1 0 0,0 1 0 0 0,-1-1-1 0 0,1 1 1 0 0,0-1 0 0 0,0 1 0 0 0,0 0-1 0 0,0-1 1 0 0,0 1 0 0 0,0 0 0 0 0,1 1-1 0 0,-1-1 1 0 0,0 0 0 0 0,0 1 0 0 0,1-1-1 0 0,-1 1 1 0 0,0 0 0 0 0,1-1-1 0 0,-1 1 1 0 0,0 0 0 0 0,1 1 0 0 0,-1-1-1 0 0,0 0 1 0 0,0 1 0 0 0,1-1 0 0 0,-1 1-1 0 0,0 0 1 0 0,0-1 0 0 0,1 1 0 0 0,-1 0-1 0 0,0 0 1 0 0,0 1 0 0 0,0-1-1 0 0,0 0 1 0 0,1 2-1 0 0,40 84 1742 0 0,-9-120-7972 0 0,-6 16-123 0 0,6 4 4943 0 0,-29 11 1857 0 0,0 0 0 0 0,0 0-1 0 0,0 1 1 0 0,0 0 0 0 0,1 0 0 0 0,-1 0 0 0 0,0 1 0 0 0,1 0 0 0 0,-1 0 0 0 0,0 0 0 0 0,1 0 0 0 0,-1 1 0 0 0,0 0 0 0 0,0 0-1 0 0,0 0 1 0 0,1 1 0 0 0,-1 0 0 0 0,-1 0 0 0 0,1 0 0 0 0,0 1 0 0 0,0-1 0 0 0,-1 1 0 0 0,1 0 0 0 0,-1 0 0 0 0,0 1 0 0 0,0 0 0 0 0,0-1-1 0 0,-1 1 1 0 0,1 0 0 0 0,1 4-447 0 0,-9 28 390 0 0,-3-28-2695 0 0,-2-9-3622 0 0,5-4-3329 0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40.867"/>
    </inkml:context>
    <inkml:brush xml:id="br0">
      <inkml:brushProperty name="width" value="0.05" units="cm"/>
      <inkml:brushProperty name="height" value="0.05" units="cm"/>
      <inkml:brushProperty name="color" value="#0000FF"/>
    </inkml:brush>
  </inkml:definitions>
  <inkml:trace contextRef="#ctx0" brushRef="#br0">90 1 16558 0 0,'0'0'1948'0'0,"0"0"-1948"0"0,0 0-1176 0 0,0 0 552 0 0,0 0 424 0 0,-38 47-457 0 0,19-37-1183 0 0,1-1-1376 0 0,3-5-3433 0 0</inkml:trace>
  <inkml:trace contextRef="#ctx0" brushRef="#br0" timeOffset="269.07">387 82 12705 0 0,'0'0'4361'0'0,"0"0"-4361"0"0,0 0-388 0 0,0 0-257 0 0,0 0 281 0 0,2 49 316 0 0,-19-34 36 0 0,-8-1-76 0 0,-4 1-192 0 0,-4 0-500 0 0,-1-2-568 0 0,0 2-796 0 0,7-7-1156 0 0,-6 3-2989 0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37.957"/>
    </inkml:context>
    <inkml:brush xml:id="br0">
      <inkml:brushProperty name="width" value="0.05" units="cm"/>
      <inkml:brushProperty name="height" value="0.05" units="cm"/>
      <inkml:brushProperty name="color" value="#0000FF"/>
    </inkml:brush>
  </inkml:definitions>
  <inkml:trace contextRef="#ctx0" brushRef="#br0">22 33 7385 0 0,'0'0'5662'0'0,"0"7"-4301"0"0,1 43-315 0 0,0-26-613 0 0,0 0 0 0 0,-1 0 0 0 0,-1-1 0 0 0,-2 1 0 0 0,0-1-1 0 0,-1 1 1 0 0,-2-1 0 0 0,-1 2-433 0 0,7-67-12529 0 0,3 26 7481 0 0</inkml:trace>
  <inkml:trace contextRef="#ctx0" brushRef="#br0" timeOffset="307.94">52 26 2460 0 0,'0'0'2263'0'0,"0"0"2432"0"0,6-5-2667 0 0,-3 3-1972 0 0,-1 0 33 0 0,0 1-1 0 0,0-1 0 0 0,0 0 0 0 0,0 1 0 0 0,0-1 1 0 0,0 1-1 0 0,0 0 0 0 0,1 0 0 0 0,-1 0 1 0 0,0 0-1 0 0,1 0 0 0 0,-1 0 0 0 0,1 1 1 0 0,-1-1-1 0 0,1 1 0 0 0,-1-1 0 0 0,1 1 1 0 0,0 0-1 0 0,-1 0 0 0 0,1 0 0 0 0,-1 1 0 0 0,1-1 1 0 0,-1 1-1 0 0,1-1 0 0 0,-1 1 0 0 0,1 0 1 0 0,-1 0-1 0 0,1 0 0 0 0,-1 0 0 0 0,1 1-88 0 0,9 4 263 0 0,-2 1 0 0 0,1 1 0 0 0,-1-1 0 0 0,0 2 0 0 0,-1-1 0 0 0,0 1 0 0 0,0 1 0 0 0,-1 0 0 0 0,0 0 0 0 0,-1 0 0 0 0,0 1 0 0 0,-1 0 0 0 0,0 1 0 0 0,0-1 0 0 0,-1 1 0 0 0,-1 0 0 0 0,1 4-263 0 0,-5-14-10 0 0,-1 0 0 0 0,1 1 0 0 0,0-1 0 0 0,-1 0 0 0 0,1 0 0 0 0,-1 0 0 0 0,0 0 1 0 0,0 0-1 0 0,1 0 0 0 0,-2-1 0 0 0,1 1 0 0 0,0 0 0 0 0,0 0 0 0 0,0-1 0 0 0,-1 1 0 0 0,1-1 1 0 0,-1 1-1 0 0,1-1 0 0 0,-1 1 0 0 0,0-1 0 0 0,1 0 0 0 0,-1 0 0 0 0,0 0 0 0 0,0 0 0 0 0,0 0 0 0 0,0 0 1 0 0,0-1-1 0 0,0 1 0 0 0,0 0 0 0 0,0-1 0 0 0,0 0 0 0 0,0 1 0 0 0,0-1 0 0 0,0 0 0 0 0,0 0 1 0 0,-1 0-1 0 0,1-1 0 0 0,0 1 0 0 0,0 0 0 0 0,0-1 0 0 0,-1 0 10 0 0,-89-18-2564 0 0,73 10 1563 0 0,26 18 1929 0 0,81 67 1602 0 0,11 8-4508 0 0,-98-83 1583 0 0,7 4-3169 0 0,-3-6-1972 0 0,-1-5-1098 0 0</inkml:trace>
  <inkml:trace contextRef="#ctx0" brushRef="#br0" timeOffset="631.75">437 307 6809 0 0,'0'0'7329'0'0,"0"0"-5904"0"0,8 6-1179 0 0,66 38 1178 0 0,-72-42-1412 0 0,1-1 0 0 0,-1 1 0 0 0,0-1 0 0 0,1 1 0 0 0,-1-1 0 0 0,1 0 0 0 0,0 0 0 0 0,-1-1-1 0 0,1 1 1 0 0,0 0 0 0 0,-1-1 0 0 0,1 0 0 0 0,0 1 0 0 0,0-1 0 0 0,-1 0 0 0 0,1-1 0 0 0,0 1-1 0 0,0 0 1 0 0,-1-1 0 0 0,1 1 0 0 0,0-1 0 0 0,-1 0 0 0 0,1 0 0 0 0,0 0 0 0 0,-1 0 0 0 0,1-1-1 0 0,-1 1 1 0 0,0-1 0 0 0,0 1 0 0 0,1-1 0 0 0,-1 0 0 0 0,0 0 0 0 0,0 0 0 0 0,0 0-12 0 0,-2 0-51 0 0,1 0 1 0 0,-1 1-1 0 0,0-1 1 0 0,0 0-1 0 0,0 1 1 0 0,0-1-1 0 0,0 0 1 0 0,-1 1-1 0 0,1-1 1 0 0,0 0 0 0 0,-1 1-1 0 0,1-1 1 0 0,-1 1-1 0 0,0-1 1 0 0,0 1-1 0 0,1-1 1 0 0,-1 1-1 0 0,0-1 1 0 0,0 1-1 0 0,0 0 1 0 0,0-1 0 0 0,0 1-1 0 0,-1 0 1 0 0,1 0-1 0 0,0 0 1 0 0,-1 0-1 0 0,1 0 1 0 0,0 0-1 0 0,-1 0 1 0 0,1 1-1 0 0,-1-1 1 0 0,0 0 0 0 0,1 1-1 0 0,-1-1 1 0 0,1 1-1 0 0,-1 0 1 0 0,0-1-1 0 0,1 1 1 0 0,-1 0-1 0 0,0 0 1 0 0,1 0-1 0 0,-1 0 1 0 0,0 0 0 0 0,1 1-1 0 0,-1-1 1 0 0,0 0-1 0 0,1 1 1 0 0,-1-1-1 0 0,1 1 1 0 0,-1 0-1 0 0,1-1 1 0 0,-1 1-1 0 0,1 0 1 0 0,-1 0-1 0 0,1 0 1 0 0,0 0 0 0 0,-1 0-1 0 0,1 0 1 0 0,-1 2 50 0 0,-1-2 64 0 0,-1 1 1 0 0,1 0 0 0 0,0 0 0 0 0,0 1 0 0 0,0-1 0 0 0,0 0-1 0 0,1 1 1 0 0,-1 0 0 0 0,1 0 0 0 0,-1 0 0 0 0,1 0-1 0 0,0 0 1 0 0,0 0 0 0 0,0 0 0 0 0,0 1 0 0 0,1-1 0 0 0,0 1-1 0 0,-1-1 1 0 0,1 1 0 0 0,1-1 0 0 0,-1 1 0 0 0,0 0-1 0 0,1 0 1 0 0,0-1 0 0 0,0 1 0 0 0,0 0 0 0 0,0 0-1 0 0,0-1 1 0 0,1 1 0 0 0,0 0 0 0 0,0-1 0 0 0,0 1 0 0 0,0-1-1 0 0,0 1 1 0 0,1-1 0 0 0,-1 1 0 0 0,1-1 0 0 0,0 0-1 0 0,0 0 1 0 0,1 0 0 0 0,-1 0 0 0 0,0 0 0 0 0,1 0-1 0 0,0-1 1 0 0,0 1 0 0 0,0-1 0 0 0,0 0 0 0 0,0 1 0 0 0,0-2-1 0 0,0 1 1 0 0,1 0 0 0 0,0 0-65 0 0,66 9-894 0 0,-24-24-7988 0 0,-27-1 967 0 0</inkml:trace>
  <inkml:trace contextRef="#ctx0" brushRef="#br0" timeOffset="1008.48">973 93 7189 0 0,'3'6'6080'0'0,"10"27"-5484"0"0,-2 1 0 0 0,-2 0 1 0 0,-1 0-1 0 0,-1 1 0 0 0,-2 0 0 0 0,-2 0 0 0 0,-1 0 0 0 0,-2 1 0 0 0,-1 0-596 0 0,1-35-21 0 0,-1 0 0 0 0,1 0 0 0 0,-1 0 0 0 0,1 0 0 0 0,-1 0 0 0 0,0-1 0 0 0,1 1 0 0 0,-1 0 0 0 0,0-1 0 0 0,1 1-1 0 0,-1 0 1 0 0,0-1 0 0 0,0 1 0 0 0,0-1 0 0 0,0 1 0 0 0,0-1 0 0 0,1 1 0 0 0,-1-1 0 0 0,0 0 0 0 0,0 1 0 0 0,0-1 0 0 0,0 0-1 0 0,0 0 1 0 0,0 0 0 0 0,0 0 0 0 0,0 0 0 0 0,0 0 0 0 0,0 0 0 0 0,0 0 0 0 0,0 0 0 0 0,0 0 0 0 0,0-1 0 0 0,0 1 0 0 0,0 0-1 0 0,0-1 1 0 0,0 1 0 0 0,0 0 0 0 0,0-1 0 0 0,1 1 0 0 0,-1-1 0 0 0,0 0 0 0 0,0 1 0 0 0,0-1 0 0 0,1 0 0 0 0,-1 1 0 0 0,0-1-1 0 0,1 0 1 0 0,-1 0 0 0 0,1 1 0 0 0,-1-1 0 0 0,1 0 0 0 0,-1 0 0 0 0,1 0 0 0 0,0 0 0 0 0,-1 0 0 0 0,1 0 0 0 0,0 0 0 0 0,0 0-1 0 0,-1 0 1 0 0,1 0 0 0 0,0 0 0 0 0,0 0 0 0 0,0 0 0 0 0,0 0 0 0 0,0 0 21 0 0,-31-24-385 0 0,26 24 395 0 0,-1 1 0 0 0,1-1 0 0 0,0 2 0 0 0,0-1 0 0 0,-1 1 0 0 0,1-1 0 0 0,0 1-1 0 0,0 1 1 0 0,0-1 0 0 0,0 1 0 0 0,0 0 0 0 0,0 0 0 0 0,0 0 0 0 0,0 1 0 0 0,1 0 0 0 0,-1-1 0 0 0,1 2 0 0 0,0-1 0 0 0,0 0 0 0 0,0 1 0 0 0,0 0 0 0 0,1 0 0 0 0,0 0 0 0 0,-1 0 0 0 0,1 1 0 0 0,1-1 0 0 0,-3 5-10 0 0,6-7 99 0 0,0 1 1 0 0,0-1 0 0 0,-1 1-1 0 0,2-1 1 0 0,-1 0 0 0 0,0 1 0 0 0,0-1-1 0 0,1 0 1 0 0,-1 0 0 0 0,1 0 0 0 0,0 0-1 0 0,0 0 1 0 0,0 0 0 0 0,0 0-1 0 0,0 0 1 0 0,0-1 0 0 0,0 1 0 0 0,0-1-1 0 0,0 0 1 0 0,1 0 0 0 0,-1 0-1 0 0,1 0 1 0 0,-1 0 0 0 0,1 0 0 0 0,-1 0-1 0 0,1-1 1 0 0,0 1 0 0 0,-1-1-1 0 0,1 0 1 0 0,-1 0 0 0 0,1 0 0 0 0,0 0-1 0 0,-1 0 1 0 0,2-1-100 0 0,1 2-60 0 0,18 4-151 0 0,1-2 1 0 0,-1 0-1 0 0,1-1 0 0 0,0-2 1 0 0,0 0-1 0 0,-1-2 1 0 0,1 0-1 0 0,-1-2 0 0 0,13-3 211 0 0,-35 6-254 0 0,15-5-1695 0 0,-9-3-5793 0 0,-8 1-799 0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37.208"/>
    </inkml:context>
    <inkml:brush xml:id="br0">
      <inkml:brushProperty name="width" value="0.05" units="cm"/>
      <inkml:brushProperty name="height" value="0.05" units="cm"/>
      <inkml:brushProperty name="color" value="#0000FF"/>
    </inkml:brush>
  </inkml:definitions>
  <inkml:trace contextRef="#ctx0" brushRef="#br0">9 155 12509 0 0,'0'0'4409'0'0,"0"0"-4409"0"0,0 0 0 0 0,12 48 536 0 0,-12-30-40 0 0,0 1-152 0 0,0-1-72 0 0,-5-1-52 0 0,1-3-48 0 0,-1-2-84 0 0,1-3-4 0 0,4-4 4 0 0,-3-1-88 0 0,3-2-432 0 0,0-2-392 0 0,0-6-356 0 0,0 2-1213 0 0,5-17-6515 0 0</inkml:trace>
  <inkml:trace contextRef="#ctx0" brushRef="#br0" timeOffset="155.16">13 1 4408 0 0,'0'0'12382'0'0,"0"0"-11202"0"0,0 0-1180 0 0,0 0-72 0 0,0 0 68 0 0,0 0 0 0 0,0 0-108 0 0,0 0-12 0 0,0 0-432 0 0,0 0-901 0 0,8 14-759 0 0,-8-11-2376 0 0,6-3-3233 0 0</inkml:trace>
  <inkml:trace contextRef="#ctx0" brushRef="#br0" timeOffset="388.21">332 68 2552 0 0,'0'0'10973'0'0,"0"0"-8786"0"0,0 0-2718 0 0,0 0 551 0 0,-9 3 116 0 0,5-2-125 0 0,1-1-18 0 0,0 0 1 0 0,-1 0-1 0 0,1 0 1 0 0,0 0-1 0 0,0 0 1 0 0,0 1-1 0 0,-1 0 1 0 0,1 0-1 0 0,0 0 1 0 0,0 0-1 0 0,0 0 1 0 0,0 0-1 0 0,1 1 1 0 0,-1-1-1 0 0,0 1 1 0 0,0 0-1 0 0,1 0 1 0 0,-1 0-1 0 0,1 0 1 0 0,0 1-1 0 0,0-1 1 0 0,0 0-1 0 0,0 1 1 0 0,0 0-1 0 0,0-1 1 0 0,0 1 0 0 0,1 0-1 0 0,0 0 1 0 0,-1 0-1 0 0,1 0 1 0 0,0 0-1 0 0,0 0 1 0 0,1 0-1 0 0,-1 1 1 0 0,1-1-1 0 0,0 0 1 0 0,-1 0-1 0 0,1 0 1 0 0,1 1-1 0 0,-1-1 1 0 0,0 0-1 0 0,1 0 1 0 0,0 1 6 0 0,54 48 369 0 0,-49-48-271 0 0,1 0 1 0 0,-1 1-1 0 0,0 0 1 0 0,-1 0-1 0 0,1 1 1 0 0,-1-1-1 0 0,0 1 1 0 0,0 0-1 0 0,-1 0 1 0 0,0 1-1 0 0,0 0 1 0 0,0-1-1 0 0,-1 1 1 0 0,2 6-99 0 0,-6-11-3 0 0,1 0 1 0 0,0 0 0 0 0,-1 1-1 0 0,0-1 1 0 0,1 0-1 0 0,-1 0 1 0 0,0 0-1 0 0,0 0 1 0 0,0 0-1 0 0,-1-1 1 0 0,1 1-1 0 0,0 0 1 0 0,-1 0 0 0 0,1-1-1 0 0,-1 1 1 0 0,1-1-1 0 0,-1 1 1 0 0,0-1-1 0 0,0 0 1 0 0,1 1-1 0 0,-1-1 1 0 0,0 0 0 0 0,0 0-1 0 0,0 0 1 0 0,0-1-1 0 0,-1 1 1 0 0,1 0-1 0 0,0-1 1 0 0,0 0-1 0 0,0 1 1 0 0,0-1 0 0 0,-1 0-1 0 0,1 0 1 0 0,0 0-1 0 0,0 0 1 0 0,-1-1 2 0 0,-51 4-3395 0 0,31-5-2118 0 0,-2-10-2308 0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35.885"/>
    </inkml:context>
    <inkml:brush xml:id="br0">
      <inkml:brushProperty name="width" value="0.05" units="cm"/>
      <inkml:brushProperty name="height" value="0.05" units="cm"/>
      <inkml:brushProperty name="color" value="#0000FF"/>
    </inkml:brush>
  </inkml:definitions>
  <inkml:trace contextRef="#ctx0" brushRef="#br0">1 0 6857 0 0,'0'0'7668'0'0,"5"10"-5866"0"0,41 174 673 0 0,-57-29-1762 0 0,46-185-4032 0 0,30-13 1293 0 0,-62 42 2098 0 0,0 0 0 0 0,0 0 0 0 0,0 0 0 0 0,1 0 0 0 0,-1 0 0 0 0,0 1 0 0 0,0-1 1 0 0,1 1-1 0 0,-1 0 0 0 0,0 0 0 0 0,1 0 0 0 0,-1 1 0 0 0,0-1 0 0 0,1 1 0 0 0,-1 0 1 0 0,0 0-1 0 0,0 0 0 0 0,0 0 0 0 0,0 0 0 0 0,0 1 0 0 0,0-1 0 0 0,0 1 0 0 0,0 0 0 0 0,-1 0 1 0 0,1 0-1 0 0,-1 0 0 0 0,1 1 0 0 0,-1-1 0 0 0,0 1 0 0 0,0-1 0 0 0,0 1 0 0 0,0 0 1 0 0,1 2-73 0 0,-2-3 46 0 0,0-1 0 0 0,-1 0 0 0 0,1 1 0 0 0,-1-1 0 0 0,1 1 0 0 0,-1-1 0 0 0,0 1 0 0 0,1-1 0 0 0,-1 1 1 0 0,0-1-1 0 0,0 1 0 0 0,0-1 0 0 0,0 1 0 0 0,0-1 0 0 0,-1 1 0 0 0,1-1 0 0 0,0 1 0 0 0,-1-1 0 0 0,1 1 1 0 0,-1-1-1 0 0,1 0 0 0 0,-1 1 0 0 0,0-1 0 0 0,0 0 0 0 0,0 1 0 0 0,1-1 0 0 0,-1 0 0 0 0,0 0 0 0 0,-1 0 1 0 0,1 0-1 0 0,0 0 0 0 0,0 0 0 0 0,0 0 0 0 0,0 0 0 0 0,-1 0 0 0 0,1 0 0 0 0,-1-1 0 0 0,1 1 0 0 0,0-1 1 0 0,-1 1-1 0 0,1-1 0 0 0,-1 1 0 0 0,1-1 0 0 0,-1 0 0 0 0,1 0 0 0 0,-1 0 0 0 0,1 0 0 0 0,-1 0 0 0 0,0 0-46 0 0,-81 7-18 0 0,45-13-1785 0 0,15-2-2359 0 0,10 3-2342 0 0</inkml:trace>
  <inkml:trace contextRef="#ctx0" brushRef="#br0" timeOffset="449.55">404 359 10665 0 0,'0'0'3899'0'0,"0"0"-3097"0"0,0 0-739 0 0,0 0-17 0 0,0 0 78 0 0,7 3 98 0 0,32 8 801 0 0,-36-13-1109 0 0,1 0 1 0 0,-1 0-1 0 0,0 0 0 0 0,0-1 0 0 0,-1 0 0 0 0,1 1 1 0 0,0-1-1 0 0,-1 0 0 0 0,1 0 0 0 0,-1 0 0 0 0,0-1 1 0 0,0 1-1 0 0,-1 0 0 0 0,1-1 0 0 0,-1 0 0 0 0,1 1 1 0 0,-1-1-1 0 0,0 0 0 0 0,0 1 0 0 0,-1-1 0 0 0,1 0 1 0 0,-1-3 85 0 0,1 5-19 0 0,-1-1 1 0 0,1 1-1 0 0,-1 0 0 0 0,0 0 1 0 0,1 0-1 0 0,-1 0 1 0 0,0-1-1 0 0,0 1 0 0 0,-1 0 1 0 0,1 0-1 0 0,0 0 1 0 0,-1 0-1 0 0,1-1 0 0 0,-1 1 1 0 0,0 0-1 0 0,0 0 1 0 0,0 0-1 0 0,0 0 0 0 0,0 1 1 0 0,0-1-1 0 0,0 0 1 0 0,-1 0-1 0 0,1 0 0 0 0,-1 1 1 0 0,1-1-1 0 0,-1 1 1 0 0,1-1-1 0 0,-1 1 0 0 0,0 0 1 0 0,0 0-1 0 0,0 0 1 0 0,0 0-1 0 0,0 0 0 0 0,0 0 1 0 0,0 0-1 0 0,0 1 1 0 0,0-1-1 0 0,0 1 0 0 0,0-1 1 0 0,0 1-1 0 0,-1 0 1 0 0,1 0-1 0 0,0 0 0 0 0,0 0 1 0 0,0 0-1 0 0,0 0 1 0 0,-1 1-1 0 0,1-1 0 0 0,0 1 1 0 0,0-1-1 0 0,0 1 1 0 0,0 0-1 0 0,0 0 0 0 0,0 0 1 0 0,0 0-1 0 0,0 0 1 0 0,1 1-1 0 0,-1-1 0 0 0,0 0 1 0 0,1 1-1 0 0,-1-1 1 0 0,1 1-1 0 0,-1 0 0 0 0,1-1 1 0 0,0 1-1 0 0,-1 0 1 0 0,1 0-1 0 0,0 1 19 0 0,-2-2 41 0 0,1 1 0 0 0,-1 0 0 0 0,1-1 0 0 0,0 1 0 0 0,-1 0 0 0 0,1 0 0 0 0,0 1 0 0 0,0-1 0 0 0,0 0 0 0 0,1 1 0 0 0,-1-1 0 0 0,0 1 1 0 0,1 0-1 0 0,0-1 0 0 0,-1 1 0 0 0,1 0 0 0 0,0 0 0 0 0,1 0 0 0 0,-1 0 0 0 0,0-1 0 0 0,1 1 0 0 0,0 0 0 0 0,-1 0 0 0 0,1 0 0 0 0,1 0 0 0 0,-1 0 0 0 0,0 0 0 0 0,1 0 0 0 0,-1 0 0 0 0,1 0 0 0 0,0 0 0 0 0,0 0 0 0 0,0 0 0 0 0,0 0 0 0 0,1-1 1 0 0,-1 1-1 0 0,1-1 0 0 0,-1 1 0 0 0,1-1 0 0 0,0 1 0 0 0,0-1 0 0 0,0 0 0 0 0,0 0 0 0 0,1 0 0 0 0,-1 0 0 0 0,1 0 0 0 0,-1-1 0 0 0,1 1 0 0 0,-1-1 0 0 0,1 1 0 0 0,0-1 0 0 0,0 0 0 0 0,-1 0 0 0 0,1 0 0 0 0,0-1 0 0 0,0 1 0 0 0,2-1-41 0 0,-2 0-86 0 0,0-1-1 0 0,0 0 0 0 0,0-1 0 0 0,0 1 0 0 0,0-1 0 0 0,0 1 0 0 0,-1-1 0 0 0,1 0 0 0 0,-1 0 0 0 0,1 0 1 0 0,-1 0-1 0 0,1 0 0 0 0,-1-1 0 0 0,0 1 0 0 0,0-1 0 0 0,-1 1 0 0 0,1-1 0 0 0,0 0 0 0 0,-1 1 0 0 0,1-1 1 0 0,-1 0-1 0 0,0 0 0 0 0,0-1 87 0 0,3-4-232 0 0,23 47 1421 0 0,18 63-147 0 0,-40-99-2006 0 0,0-4-3134 0 0,1-6-2024 0 0</inkml:trace>
  <inkml:trace contextRef="#ctx0" brushRef="#br0" timeOffset="715.33">701 110 9673 0 0,'0'0'2200'0'0,"6"10"-1394"0"0,56 185 4583 0 0,-53-22-4069 0 0,-7-200-5333 0 0,1-3-3737 0 0,-1-2 1005 0 0</inkml:trace>
  <inkml:trace contextRef="#ctx0" brushRef="#br0" timeOffset="997.23">842 108 11925 0 0,'3'11'1813'0'0,"17"58"-414"0"0,-4 0 0 0 0,-3 1 0 0 0,-3 1 0 0 0,-1 33-1399 0 0,-7-90 302 0 0,-1-9-2803 0 0,0-2-6175 0 0,-1-16 845 0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33.989"/>
    </inkml:context>
    <inkml:brush xml:id="br0">
      <inkml:brushProperty name="width" value="0.05" units="cm"/>
      <inkml:brushProperty name="height" value="0.05" units="cm"/>
      <inkml:brushProperty name="color" value="#0000FF"/>
    </inkml:brush>
  </inkml:definitions>
  <inkml:trace contextRef="#ctx0" brushRef="#br0">140 0 6005 0 0,'0'0'6177'0'0,"0"0"-4363"0"0,0 0-1503 0 0,0 0-607 0 0,1 10 590 0 0,12 255 3455 0 0,2-212-3515 0 0,-31-85-1600 0 0,-68-29 316 0 0,82 60 1069 0 0,0 0-1 0 0,0 0 1 0 0,1 0 0 0 0,-1 1-1 0 0,0-1 1 0 0,0 1 0 0 0,0-1-1 0 0,0 1 1 0 0,0 0-1 0 0,0 0 1 0 0,0 0 0 0 0,0 0-1 0 0,0 0 1 0 0,0 1 0 0 0,0-1-1 0 0,0 0 1 0 0,0 1-1 0 0,0 0 1 0 0,0-1 0 0 0,0 1-1 0 0,0 0 1 0 0,0 0 0 0 0,1 0-1 0 0,-1 0 1 0 0,0 0-1 0 0,1 0 1 0 0,-1 1 0 0 0,1-1-1 0 0,-1 1 1 0 0,1-1 0 0 0,0 1-1 0 0,-1-1 1 0 0,1 1-1 0 0,0 0 1 0 0,0-1 0 0 0,0 1-1 0 0,0 0 1 0 0,1 0 0 0 0,-1 0-1 0 0,0 0 1 0 0,1 0-1 0 0,-1 0 1 0 0,1 0 0 0 0,0 0-1 0 0,0 0 1 0 0,0 0 0 0 0,0 1-19 0 0,0 1 74 0 0,0 0 1 0 0,0 0 0 0 0,0 0 0 0 0,1 0 0 0 0,-1 0-1 0 0,1 0 1 0 0,0 0 0 0 0,0 0 0 0 0,1-1 0 0 0,-1 1-1 0 0,1 0 1 0 0,0-1 0 0 0,0 1 0 0 0,0-1-1 0 0,0 0 1 0 0,1 0 0 0 0,-1 0 0 0 0,1 0 0 0 0,0 0-1 0 0,0 0 1 0 0,0-1 0 0 0,0 1 0 0 0,0-1 0 0 0,1 0-1 0 0,-1 0 1 0 0,0 0 0 0 0,1 0 0 0 0,0-1 0 0 0,-1 1-1 0 0,1-1 1 0 0,0 0 0 0 0,0 0 0 0 0,0-1 0 0 0,0 1-1 0 0,0-1 1 0 0,0 0 0 0 0,0 0 0 0 0,0 0 0 0 0,1 0-75 0 0,63-10-4768 0 0,-54 3-441 0 0,2-7-3319 0 0</inkml:trace>
  <inkml:trace contextRef="#ctx0" brushRef="#br0" timeOffset="264.77">337 242 11145 0 0,'0'0'3624'0'0,"0"0"-2807"0"0,4 8-684 0 0,0 0 8 0 0,-1-1 0 0 0,0 0-1 0 0,0 1 1 0 0,0 0-1 0 0,-1-1 1 0 0,0 1-1 0 0,-1 0 1 0 0,0 0-1 0 0,0 0 1 0 0,-1 0 0 0 0,0 0-1 0 0,0 0 1 0 0,-1 1-1 0 0,0-1 1 0 0,0-1-1 0 0,-1 1 1 0 0,0 0-1 0 0,0 0 1 0 0,-1 0-1 0 0,0-1 1 0 0,-1 1-141 0 0,14-48-2108 0 0,-7 30 1962 0 0,1 0-1 0 0,0 0 1 0 0,1 0 0 0 0,0 1-1 0 0,0 0 1 0 0,1 0 0 0 0,1 0 0 0 0,-1 0-1 0 0,1 1 1 0 0,0 0 0 0 0,1 1-1 0 0,0 0 1 0 0,0 0 0 0 0,3-1 146 0 0,54-2-3583 0 0,-54 15 1228 0 0,-3 1-1498 0 0</inkml:trace>
  <inkml:trace contextRef="#ctx0" brushRef="#br0" timeOffset="837.64">699 371 860 0 0,'0'0'369'0'0,"0"0"-127"0"0,0 0 1 0 0,0 0-22 0 0,0 0 428 0 0,0 0 1932 0 0,0 0 315 0 0,0 0-1511 0 0,0 0-723 0 0,20-26 3163 0 0,-20 24-3844 0 0,1 0 0 0 0,-1 0 0 0 0,1 1 1 0 0,-1-1-1 0 0,1 0 0 0 0,-1 0 0 0 0,0 0 1 0 0,0 0-1 0 0,0 0 0 0 0,0 0 0 0 0,0 0 1 0 0,0 1-1 0 0,-1-1 0 0 0,1 0 0 0 0,-1 0 1 0 0,1 0-1 0 0,-1 0 0 0 0,0 1 0 0 0,1-1 1 0 0,-1 0-1 0 0,0 1 0 0 0,0-1 0 0 0,0 1 0 0 0,-1-1 1 0 0,1 1-1 0 0,0-1 0 0 0,0 1 0 0 0,-1 0 1 0 0,1-1-1 0 0,-1 1 0 0 0,1 0 0 0 0,-1 0 1 0 0,0 0-1 0 0,1 0 0 0 0,-1 1 0 0 0,0-1 1 0 0,0 0-1 0 0,1 1 0 0 0,-1-1 0 0 0,0 1 1 0 0,0-1-1 0 0,0 1 0 0 0,0 0 0 0 0,0 0 1 0 0,0 0-1 0 0,1 0 0 0 0,-1 0 0 0 0,0 1 1 0 0,0-1-1 0 0,0 0 0 0 0,0 1 0 0 0,0-1 1 0 0,1 1-1 0 0,-1 0 0 0 0,0 0 0 0 0,0-1 1 0 0,1 1-1 0 0,-1 0 0 0 0,1 1 0 0 0,-1-1 1 0 0,1 0-1 0 0,-1 0 0 0 0,1 1 0 0 0,0-1 1 0 0,0 0-1 0 0,-1 1 0 0 0,1 0 0 0 0,0-1 0 0 0,0 2 19 0 0,-4 4 62 0 0,1 0-1 0 0,1 0 0 0 0,-1 1 1 0 0,1-1-1 0 0,1 1 0 0 0,-1 0 1 0 0,1 0-1 0 0,0 0 0 0 0,1 0 0 0 0,0 0 1 0 0,0 0-1 0 0,1 0 0 0 0,0 0 1 0 0,1 2-62 0 0,1-8 48 0 0,0 0 1 0 0,0 0 0 0 0,0-1 0 0 0,0 1 0 0 0,0-1 0 0 0,0 1-1 0 0,1-1 1 0 0,-1 0 0 0 0,0 0 0 0 0,1 0 0 0 0,-1 0-1 0 0,1 0 1 0 0,0 0 0 0 0,-1-1 0 0 0,1 1 0 0 0,0-1 0 0 0,-1 0-1 0 0,1 0 1 0 0,0 0 0 0 0,-1 0 0 0 0,1 0 0 0 0,0-1-1 0 0,-1 1 1 0 0,1-1 0 0 0,-1 0 0 0 0,1 1 0 0 0,-1-1 0 0 0,1 0-1 0 0,-1-1 1 0 0,1 1 0 0 0,-1 0 0 0 0,0-1 0 0 0,0 1 0 0 0,0-1-1 0 0,0 0 1 0 0,0 1 0 0 0,0-1 0 0 0,0 0 0 0 0,0 0-1 0 0,-1-1 1 0 0,1 1 0 0 0,-1 0 0 0 0,0 0 0 0 0,2-3-49 0 0,3-18-703 0 0,3 36 142 0 0,-3 4 717 0 0,26 55 1078 0 0,6-55-4769 0 0,-29-22-1095 0 0,3-8-2976 0 0</inkml:trace>
  <inkml:trace contextRef="#ctx0" brushRef="#br0" timeOffset="1213.22">926 345 9837 0 0,'0'0'3768'0'0,"0"0"-2934"0"0,3 8-538 0 0,23 98 2107 0 0,-26-108-2466 0 0,1 1 0 0 0,-1 0 0 0 0,1-1 1 0 0,0 1-1 0 0,0 0 0 0 0,0 0 0 0 0,0-1 1 0 0,0 1-1 0 0,0 0 0 0 0,0 0 0 0 0,0 0 1 0 0,0 0-1 0 0,0 1 0 0 0,0-1 0 0 0,1 0 1 0 0,-1 0-1 0 0,0 1 0 0 0,1-1 0 0 0,-1 1 1 0 0,0-1-1 0 0,1 1 0 0 0,-1-1 0 0 0,1 1 1 0 0,-1 0-1 0 0,1 0 0 0 0,-1 0 0 0 0,0 0 1 0 0,1 0-1 0 0,-1 0 0 0 0,1 0 0 0 0,-1 0 1 0 0,1 0-1 0 0,-1 1 0 0 0,1-1 0 0 0,-1 1 0 0 0,0-1 1 0 0,1 1-1 0 0,-1 0 0 0 0,0-1 0 0 0,1 1 1 0 0,-1 0-1 0 0,0 0 0 0 0,0 0 0 0 0,0 0 1 0 0,0 0-1 0 0,0 0 0 0 0,0 0 0 0 0,0 0 1 0 0,0 0-1 0 0,0 0 0 0 0,0 1 0 0 0,-1-1 1 0 0,1 0-1 0 0,-1 1 0 0 0,1-1 0 0 0,-1 0 1 0 0,1 1-1 0 0,-1-1 0 0 0,1 2 63 0 0,17-68 2202 0 0,13 115-158 0 0,-31-50-2008 0 0,0-1 0 0 0,0 0-1 0 0,0 1 1 0 0,0-1 0 0 0,1 1 0 0 0,-1-1 0 0 0,0 1 0 0 0,0-1 0 0 0,1 1-1 0 0,-1-1 1 0 0,0 1 0 0 0,1-1 0 0 0,-1 1 0 0 0,0-1 0 0 0,1 1-1 0 0,-1-1 1 0 0,1 1 0 0 0,-1 0 0 0 0,1-1 0 0 0,-1 1 0 0 0,1 0-1 0 0,-1-1 1 0 0,1 1 0 0 0,-1 0 0 0 0,1 0 0 0 0,0 0 0 0 0,-1-1-1 0 0,1 1 1 0 0,-1 0 0 0 0,1 0 0 0 0,0 0 0 0 0,-1 0 0 0 0,1 0 0 0 0,-1 0-1 0 0,1 0 1 0 0,-1 0 0 0 0,1 0 0 0 0,0 1 0 0 0,-1-1 0 0 0,1 0-1 0 0,-1 0 1 0 0,1 0 0 0 0,-1 1 0 0 0,1-1 0 0 0,-1 0 0 0 0,1 1-1 0 0,-1-1 1 0 0,1 0 0 0 0,-1 1 0 0 0,1-1 0 0 0,-1 0 0 0 0,1 1 0 0 0,-1-1-1 0 0,0 1 1 0 0,1-1 0 0 0,-1 1 0 0 0,0-1 0 0 0,1 1 0 0 0,-1-1-1 0 0,0 1 1 0 0,0 0 0 0 0,0-1 0 0 0,1 1 0 0 0,-1-1 0 0 0,0 1-1 0 0,0-1 1 0 0,0 1-36 0 0,12-50-472 0 0,-26-32-3212 0 0,6 47-2484 0 0,8 28 2015 0 0,3 1-1452 0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45.766"/>
    </inkml:context>
    <inkml:brush xml:id="br0">
      <inkml:brushProperty name="width" value="0.05" units="cm"/>
      <inkml:brushProperty name="height" value="0.05" units="cm"/>
      <inkml:brushProperty name="color" value="#0000FF"/>
    </inkml:brush>
  </inkml:definitions>
  <inkml:trace contextRef="#ctx0" brushRef="#br0">322 158 6233 0 0,'0'0'10120'0'0,"0"0"-9511"0"0,0 0-597 0 0,0 0-12 0 0,0 0 556 0 0,-61-8-268 0 0,32 4-216 0 0,-2 0-72 0 0,2 1-48 0 0,1 0-388 0 0,3 0-160 0 0,1-1-209 0 0,6 1-239 0 0,3-3-756 0 0,7-2-1248 0 0,4 2-2149 0 0</inkml:trace>
  <inkml:trace contextRef="#ctx0" brushRef="#br0" timeOffset="281.21">252 37 7577 0 0,'0'0'4296'0'0,"0"0"-3092"0"0,0 0 44 0 0,0 0 580 0 0,0 0-491 0 0,0 0-929 0 0,0 0-184 0 0,0 0-40 0 0,-44-7-96 0 0,13 5-88 0 0,-11-1-688 0 0,5-1-733 0 0,1 0-967 0 0,7-1-3012 0 0,-3-6-3097 0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17.721"/>
    </inkml:context>
    <inkml:brush xml:id="br0">
      <inkml:brushProperty name="width" value="0.05" units="cm"/>
      <inkml:brushProperty name="height" value="0.05" units="cm"/>
      <inkml:brushProperty name="color" value="#0000FF"/>
    </inkml:brush>
  </inkml:definitions>
  <inkml:trace contextRef="#ctx0" brushRef="#br0">2 161 1528 0 0,'0'0'6697'0'0,"0"0"-4346"0"0,0 0-1421 0 0,0 0-27 0 0,0 0 23 0 0,0 0-310 0 0,0 0-462 0 0,0 0 51 0 0,-1 7 184 0 0,15 153 1328 0 0,3-47-833 0 0,-18-97-846 0 0,5 23-2213 0 0,1-43-4053 0 0,-1-9-1447 0 0</inkml:trace>
  <inkml:trace contextRef="#ctx0" brushRef="#br0" timeOffset="229.1">93 96 5885 0 0,'7'1'3766'0'0,"6"-1"-3382"0"0,0 1 0 0 0,-1 1 0 0 0,1 0 0 0 0,-1 0 0 0 0,0 1 0 0 0,0 1-1 0 0,0 0 1 0 0,0 1 0 0 0,-1 0 0 0 0,0 1 0 0 0,0 0 0 0 0,0 1 0 0 0,0 0 0 0 0,1 3-384 0 0,-11-9 14 0 0,0 0 1 0 0,0 1-1 0 0,0-1 1 0 0,-1 1-1 0 0,1-1 1 0 0,-1 1-1 0 0,1-1 0 0 0,-1 1 1 0 0,0 0-1 0 0,1-1 1 0 0,-1 1-1 0 0,0 0 1 0 0,0-1-1 0 0,0 1 0 0 0,0-1 1 0 0,0 1-1 0 0,-1 0 1 0 0,1-1-1 0 0,0 1 1 0 0,-1 0-1 0 0,1-1 0 0 0,-1 1 1 0 0,0-1-1 0 0,1 1 1 0 0,-1-1-1 0 0,0 0 1 0 0,0 1-1 0 0,0-1 0 0 0,0 0 1 0 0,0 1-1 0 0,0-1 1 0 0,0 0-1 0 0,-1 0 1 0 0,1 0-1 0 0,0 0 0 0 0,-1 0 1 0 0,1 0-1 0 0,-1 0 1 0 0,1-1-1 0 0,-1 1 1 0 0,1 0-1 0 0,-1-1 0 0 0,1 0 1 0 0,-1 1-15 0 0,-73 23 194 0 0,5-12-1923 0 0,23-9-2812 0 0,34-3 68 0 0</inkml:trace>
  <inkml:trace contextRef="#ctx0" brushRef="#br0" timeOffset="525.15">464 1 7657 0 0,'0'0'4886'0'0,"0"0"-3872"0"0,0 0-899 0 0,-2 7 434 0 0,-14 62 563 0 0,2 0 0 0 0,3 0 0 0 0,4 1 0 0 0,2 7-1112 0 0,5-71 25 0 0,1 1 0 0 0,0 0 0 0 0,0 0 0 0 0,0 0 0 0 0,1 0 0 0 0,0-1 0 0 0,1 1 0 0 0,0-1 0 0 0,0 1 0 0 0,0-1 0 0 0,0 0 0 0 0,1 0 0 0 0,0-1 0 0 0,1 1 0 0 0,-1-1 0 0 0,1 0-25 0 0,38 18-7659 0 0,-34-22 1005 0 0</inkml:trace>
  <inkml:trace contextRef="#ctx0" brushRef="#br0" timeOffset="1363.86">724 138 1240 0 0,'0'0'340'0'0,"0"0"-200"0"0,0 0-60 0 0,0 0-76 0 0,0 0-4 0 0,0 0-12 0 0,0 0-120 0 0,0 0-100 0 0,0 0-684 0 0</inkml:trace>
  <inkml:trace contextRef="#ctx0" brushRef="#br0" timeOffset="1844.3">703 126 2664 0 0,'0'0'1146'0'0,"0"0"2116"0"0,0 0-1505 0 0,0 0-667 0 0,0 0-30 0 0,0 0-137 0 0,0 0-328 0 0,0 0-96 0 0,0 0 316 0 0,0 7 30 0 0,6 238 2670 0 0,0-217-4621 0 0,10-27-5697 0 0,-11-6 1713 0 0</inkml:trace>
  <inkml:trace contextRef="#ctx0" brushRef="#br0" timeOffset="2200.56">742 97 404 0 0,'0'0'6592'0'0,"0"0"-4631"0"0,0 0-1526 0 0,7 0 183 0 0,-2 0-464 0 0,1 1 0 0 0,0-1 1 0 0,0 1-1 0 0,-1 0 0 0 0,1 0 0 0 0,-1 1 1 0 0,1 0-1 0 0,-1 0 0 0 0,0 0 1 0 0,1 0-1 0 0,-1 1 0 0 0,0 0 1 0 0,0 0-1 0 0,-1 1 0 0 0,1-1 0 0 0,-1 1 1 0 0,0 0-1 0 0,0 0 0 0 0,0 0 1 0 0,0 1-1 0 0,-1-1 0 0 0,1 1 1 0 0,-1 0-1 0 0,-1 0 0 0 0,1 0 1 0 0,-1 0-1 0 0,1 1 0 0 0,-1-1 0 0 0,-1 1 1 0 0,1-1-1 0 0,-1 1 0 0 0,0 4-154 0 0,-5-5-88 0 0,-1-1-1 0 0,0 1 1 0 0,0-1-1 0 0,0 0 1 0 0,0 0-1 0 0,-1 0 0 0 0,0-1 1 0 0,1 0-1 0 0,-1 0 1 0 0,0 0-1 0 0,-1-1 1 0 0,1 0-1 0 0,0 0 1 0 0,-1-1-1 0 0,1 1 1 0 0,-1-1-1 0 0,1-1 0 0 0,-1 1 1 0 0,0-1-1 0 0,1 0 1 0 0,-1-1-1 0 0,-2 0 89 0 0,107 64 3493 0 0,-58-21-1894 0 0,-12-10-2531 0 0,-8-16-3579 0 0,-13-13-436 0 0,3-4-2706 0 0</inkml:trace>
  <inkml:trace contextRef="#ctx0" brushRef="#br0" timeOffset="27796.73">1159 105 1200 0 0,'0'0'722'0'0,"0"0"478"0"0,0 0 2662 0 0,0 0-1468 0 0,0 0-863 0 0,0 0-282 0 0,0 0-428 0 0,0 0-481 0 0,5 5 14 0 0,5 4-127 0 0,-1-1 0 0 0,0 1 0 0 0,-1 1 0 0 0,0-1 0 0 0,-1 2 0 0 0,0-1 0 0 0,0 1 0 0 0,-1 0 0 0 0,0 0 0 0 0,-1 0 0 0 0,-1 1 0 0 0,1 0 0 0 0,-2 0 0 0 0,0 0 0 0 0,0 0 0 0 0,-1 1 0 0 0,-1-1 0 0 0,0 1 0 0 0,-1-1 1 0 0,0 1-1 0 0,-1-1 0 0 0,0 1 0 0 0,-1-1 0 0 0,0 1 0 0 0,-1-1 0 0 0,-3 9-227 0 0,2-13-280 0 0,-41 71 978 0 0,21-63-3008 0 0,-6-12-3594 0 0,21-6 353 0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03.743"/>
    </inkml:context>
    <inkml:brush xml:id="br0">
      <inkml:brushProperty name="width" value="0.05" units="cm"/>
      <inkml:brushProperty name="height" value="0.05" units="cm"/>
      <inkml:brushProperty name="color" value="#0000FF"/>
    </inkml:brush>
  </inkml:definitions>
  <inkml:trace contextRef="#ctx0" brushRef="#br0">113 0 12493 0 0,'3'7'2973'0'0,"8"19"-2631"0"0,-1 1 0 0 0,-1 0-1 0 0,-2 0 1 0 0,0 0 0 0 0,-2 1 0 0 0,-1 0 0 0 0,-1 1-1 0 0,-2 26-341 0 0,-3-42 60 0 0,-1 0-1 0 0,0 0 0 0 0,-1-1 1 0 0,-1 1-1 0 0,0-1 1 0 0,0 0-1 0 0,-1 0 0 0 0,-1-1 1 0 0,0 0-1 0 0,-7 9-59 0 0,-53 55-3011 0 0,46-60-1903 0 0,-2-5-4771 0 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01.793"/>
    </inkml:context>
    <inkml:brush xml:id="br0">
      <inkml:brushProperty name="width" value="0.05" units="cm"/>
      <inkml:brushProperty name="height" value="0.05" units="cm"/>
      <inkml:brushProperty name="color" value="#0000FF"/>
    </inkml:brush>
  </inkml:definitions>
  <inkml:trace contextRef="#ctx0" brushRef="#br0">256 1 5869 0 0,'0'0'4361'0'0,"0"0"-2782"0"0,0 0-1256 0 0,5 8-85 0 0,47 171 4037 0 0,-48-108-3232 0 0,1 22-493 0 0,5-33-3484 0 0,-9-59-664 0 0,7-5-3108 0 0</inkml:trace>
  <inkml:trace contextRef="#ctx0" brushRef="#br0" timeOffset="1217.13">0 112 1356 0 0,'0'0'5149'0'0,"0"0"-2425"0"0,0 0-1661 0 0,0 0-215 0 0,0 7 340 0 0,12 102 2760 0 0,2 17-3710 0 0,-11-136-7776 0 0,-2 3 770 0 0</inkml:trace>
  <inkml:trace contextRef="#ctx0" brushRef="#br0" timeOffset="1500">67 120 1368 0 0,'0'0'5204'0'0,"0"0"-2580"0"0,8 2-1234 0 0,62 39 2423 0 0,-69-40-3752 0 0,1 0 0 0 0,-1 0 0 0 0,0 0-1 0 0,0 0 1 0 0,1 0 0 0 0,-1 1 0 0 0,0-1 0 0 0,0 0 0 0 0,0 1 0 0 0,0-1 0 0 0,0 0-1 0 0,-1 1 1 0 0,1-1 0 0 0,0 1 0 0 0,-1 0 0 0 0,1-1 0 0 0,-1 1 0 0 0,1-1 0 0 0,-1 1 0 0 0,0 0-1 0 0,0-1 1 0 0,0 1 0 0 0,0 0 0 0 0,0-1 0 0 0,0 1 0 0 0,0 0 0 0 0,0-1 0 0 0,-1 1-1 0 0,1 0 1 0 0,0-1 0 0 0,-1 1 0 0 0,0-1 0 0 0,1 1 0 0 0,-1-1 0 0 0,0 1 0 0 0,0-1 0 0 0,0 1-1 0 0,0-1 1 0 0,0 0 0 0 0,0 0 0 0 0,0 1 0 0 0,0-1 0 0 0,-1 0 0 0 0,1 0 0 0 0,0 0-1 0 0,-1 0 1 0 0,1 0 0 0 0,-1-1 0 0 0,1 1 0 0 0,-1 0 0 0 0,1-1 0 0 0,-1 1 0 0 0,-1 0-61 0 0,-81 13-2045 0 0,117 28 1865 0 0,63 58 2027 0 0,-56-55-4456 0 0,-36-41-2048 0 0,0-5-4697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9:02.446"/>
    </inkml:context>
    <inkml:brush xml:id="br0">
      <inkml:brushProperty name="width" value="0.05" units="cm"/>
      <inkml:brushProperty name="height" value="0.05" units="cm"/>
      <inkml:brushProperty name="color" value="#E71224"/>
    </inkml:brush>
  </inkml:definitions>
  <inkml:trace contextRef="#ctx0" brushRef="#br0">1 139 612 0 0,'0'0'3308'0'0,"0"0"489"0"0,0 0-2018 0 0,0 0-464 0 0,0 0-56 0 0,0 0-288 0 0,0 0-490 0 0,12 24-109 0 0,0 12-33 0 0,-1 0 0 0 0,-2 0 1 0 0,-2 1-1 0 0,-1 0 0 0 0,-2 0 1 0 0,-1 1-1 0 0,-3 11-339 0 0,-10-61-9338 0 0,4-10 2407 0 0</inkml:trace>
  <inkml:trace contextRef="#ctx0" brushRef="#br0" timeOffset="264.15">36 107 4288 0 0,'0'0'2957'0'0,"8"-4"-1340"0"0,-1 0-1328 0 0,1 0-1 0 0,0 0 1 0 0,1 1-1 0 0,-1 0 1 0 0,1 0-1 0 0,-1 1 1 0 0,1 0-1 0 0,0 0 1 0 0,0 1-1 0 0,-1 1 1 0 0,1-1-1 0 0,0 1 1 0 0,0 1-1 0 0,0 0 1 0 0,0 0-1 0 0,0 0 1 0 0,-1 1-1 0 0,1 1 1 0 0,6 2-289 0 0,-13 0 17 0 0,-1 0 0 0 0,0-1 1 0 0,0 1-1 0 0,0 0 0 0 0,-1 0 0 0 0,0 0 0 0 0,0 0 1 0 0,0 0-1 0 0,-1 0 0 0 0,1 0 0 0 0,-1 0 0 0 0,0 0 1 0 0,-1 0-1 0 0,1 0 0 0 0,-1 0 0 0 0,0-1 0 0 0,0 1 1 0 0,0-1-1 0 0,-1 0 0 0 0,1 1 0 0 0,-1-1 0 0 0,0 0 1 0 0,-1 0-1 0 0,1-1 0 0 0,-1 1 0 0 0,1-1 0 0 0,-1 0 1 0 0,0 0-1 0 0,0 0 0 0 0,-1 0 0 0 0,1-1 0 0 0,0 1 1 0 0,-1-1-1 0 0,-1 0-17 0 0,-57 18-4187 0 0,45-19-338 0 0</inkml:trace>
  <inkml:trace contextRef="#ctx0" brushRef="#br0" timeOffset="511.12">370 1 4244 0 0,'0'0'5166'0'0,"0"0"-3421"0"0,0 0-1245 0 0,0 0-315 0 0,0 0 312 0 0,-6 3 117 0 0,2-1-559 0 0,0 0 0 0 0,1 0-1 0 0,-1 1 1 0 0,1-1 0 0 0,0 1 0 0 0,0 0 0 0 0,0 0-1 0 0,0 0 1 0 0,0 0 0 0 0,1 1 0 0 0,-1-1-1 0 0,1 1 1 0 0,0-1 0 0 0,0 1 0 0 0,0 0-1 0 0,1 0 1 0 0,0 0 0 0 0,-1 0 0 0 0,1 0-1 0 0,0 0 1 0 0,1 0 0 0 0,-1 1 0 0 0,1 3-55 0 0,-4 16 178 0 0,1 1 0 0 0,2 0 0 0 0,0 0 1 0 0,2 0-1 0 0,0 0 0 0 0,2 0 0 0 0,1-1 0 0 0,1 1 1 0 0,0-1-1 0 0,2 0 0 0 0,1 0 0 0 0,1-1 1 0 0,5 7-179 0 0,46 18 184 0 0,-28-45-3782 0 0,-25-7-132 0 0,-3-9-3626 0 0</inkml:trace>
  <inkml:trace contextRef="#ctx0" brushRef="#br0" timeOffset="1100.18">645 383 1716 0 0,'0'0'943'0'0,"0"0"3034"0"0,0 0-2111 0 0,0 0-1385 0 0,0 0-112 0 0,0 0 175 0 0,0 0-86 0 0,0 0-264 0 0,0 0-45 0 0,26 11 702 0 0,-20-10-752 0 0,0-1 0 0 0,0 0 1 0 0,0 0-1 0 0,0-1 0 0 0,0 0 0 0 0,-1 0 1 0 0,1 0-1 0 0,0 0 0 0 0,0-1 1 0 0,-1 0-1 0 0,1-1 0 0 0,-1 1 0 0 0,0-1 1 0 0,0 0-1 0 0,0 0 0 0 0,0 0 1 0 0,0-1-1 0 0,-1 0 0 0 0,0 0 0 0 0,1 0 1 0 0,-1 0-1 0 0,-1-1 0 0 0,1 1 1 0 0,-1-1-1 0 0,0 0 0 0 0,0 0 0 0 0,0-1 1 0 0,0 1-1 0 0,-1 0 0 0 0,0-1 1 0 0,0 0-1 0 0,-1 1 0 0 0,0-1 0 0 0,0 0-99 0 0,-5-1-109 0 0,-1 0-1 0 0,1 0 1 0 0,-2 1-1 0 0,1 0 1 0 0,-1 0-1 0 0,0 1 1 0 0,0 0-1 0 0,0-1 1 0 0,-1 2-1 0 0,0-1 1 0 0,0 1-1 0 0,0 0 1 0 0,0 1-1 0 0,-1 0 1 0 0,1 0-1 0 0,-1 0 1 0 0,0 1-1 0 0,0 0 1 0 0,0 1-1 0 0,-2 0 110 0 0,5-2 1 0 0,0 1-1 0 0,0 0 0 0 0,0 0 1 0 0,-1 1-1 0 0,1 0 0 0 0,-1 0 1 0 0,1 0-1 0 0,-1 0 1 0 0,1 1-1 0 0,-1 0 0 0 0,1 0 1 0 0,-1 1-1 0 0,1-1 0 0 0,-1 1 1 0 0,1 0-1 0 0,0 1 1 0 0,-1-1-1 0 0,1 1 0 0 0,0 0 1 0 0,0 1-1 0 0,0-1 0 0 0,0 1 1 0 0,0 0-1 0 0,1 0 1 0 0,-1 0-1 0 0,1 1 0 0 0,0-1 1 0 0,0 1-1 0 0,0 0 0 0 0,1 1 1 0 0,-1-1-1 0 0,1 0 1 0 0,0 1-1 0 0,0 0 0 0 0,1 0 1 0 0,-1 0-1 0 0,1 0 0 0 0,0 0 1 0 0,1 0-1 0 0,-1 1 1 0 0,1-1-1 0 0,0 0 0 0 0,0 1 1 0 0,0-1-1 0 0,1 1 0 0 0,0-1 1 0 0,0 1-1 0 0,1 4 0 0 0,2-4 102 0 0,0 0 1 0 0,0-1-1 0 0,0 1 0 0 0,1-1 0 0 0,0 1 0 0 0,0-1 0 0 0,0 0 1 0 0,1-1-1 0 0,-1 1 0 0 0,1-1 0 0 0,0 0 0 0 0,1 0 1 0 0,-1 0-1 0 0,1-1 0 0 0,-1 0 0 0 0,1 0 0 0 0,0 0 1 0 0,0-1-1 0 0,0 0 0 0 0,1 0 0 0 0,-1 0 0 0 0,0-1 0 0 0,1 0 1 0 0,-1 0-1 0 0,1-1 0 0 0,-1 0 0 0 0,1 0 0 0 0,-1 0 1 0 0,1-1-1 0 0,-1 0 0 0 0,0 0 0 0 0,1-1 0 0 0,-1 0 0 0 0,3-1-102 0 0,-1-5-1783 0 0,-8-3-3391 0 0,-2-2-1506 0 0</inkml:trace>
  <inkml:trace contextRef="#ctx0" brushRef="#br0" timeOffset="1349.54">629 125 11129 0 0,'0'0'1758'0'0,"0"0"-1058"0"0,0 0-548 0 0,0 0 162 0 0,1 7 194 0 0,-41 369 1281 0 0,45-363-4403 0 0,3-14-3169 0 0,1-8-654 0 0</inkml:trace>
  <inkml:trace contextRef="#ctx0" brushRef="#br0" timeOffset="1612.01">929 34 2632 0 0,'0'0'7345'0'0,"0"0"-5200"0"0,0 0-1723 0 0,0 0-344 0 0,0 0-24 0 0,0 0 83 0 0,5 7 291 0 0,13 15 133 0 0,-2 0 0 0 0,-1 1 0 0 0,-1 1 1 0 0,-1 0-1 0 0,-1 1 0 0 0,-1 1 0 0 0,6 21-561 0 0,-14-37 66 0 0,0 1 1 0 0,-1-1-1 0 0,0 0 1 0 0,-1 1 0 0 0,0-1-1 0 0,-1 1 1 0 0,0-1-1 0 0,0 1 1 0 0,-1-1-1 0 0,-1 1 1 0 0,0-1-1 0 0,0 0 1 0 0,-1 1 0 0 0,0-1-1 0 0,-1-1 1 0 0,0 1-1 0 0,0 0 1 0 0,-1-1-1 0 0,0 0 1 0 0,-1 0-1 0 0,0 0 1 0 0,-5 5-67 0 0,-46 37-294 0 0,10-39-6109 0 0,40-14 1036 0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02.059"/>
    </inkml:context>
    <inkml:brush xml:id="br0">
      <inkml:brushProperty name="width" value="0.05" units="cm"/>
      <inkml:brushProperty name="height" value="0.05" units="cm"/>
      <inkml:brushProperty name="color" value="#0000FF"/>
    </inkml:brush>
  </inkml:definitions>
  <inkml:trace contextRef="#ctx0" brushRef="#br0">1 1 5701 0 0,'0'0'5783'0'0,"0"0"-3916"0"0,0 0-1553 0 0,1 8 190 0 0,16 217 3937 0 0,-9-208-6710 0 0,7-18-6283 0 0,-1-8 763 0 0</inkml:trace>
  <inkml:trace contextRef="#ctx0" brushRef="#br0" timeOffset="251.4">213 65 7689 0 0,'0'0'4525'0'0,"0"0"-3318"0"0,1 8-489 0 0,-4 159 4076 0 0,12-149-7344 0 0,4-19-6382 0 0,-6-6 1785 0 0</inkml:trace>
  <inkml:trace contextRef="#ctx0" brushRef="#br0" timeOffset="498.59">235 158 1564 0 0,'0'0'8697'0'0,"0"0"-6881"0"0,0 0-1188 0 0,0 0 176 0 0,-46-20 312 0 0,28 15-184 0 0,-3-1-492 0 0,-4 2-348 0 0,4 1-92 0 0,1 2-1244 0 0,0 0-624 0 0,8 1-1284 0 0,3-2-4725 0 0</inkml:trace>
  <inkml:trace contextRef="#ctx0" brushRef="#br0" timeOffset="499.59">359 344 5565 0 0,'0'0'5944'0'0,"0"0"-4804"0"0,0 0 300 0 0,8 46-188 0 0,-8-34-320 0 0,-3-1-419 0 0,1-1-253 0 0,-2 1-84 0 0,1-2-76 0 0,1-1-100 0 0,-1 0-88 0 0,-1-1-572 0 0,2-3-701 0 0,-1 0-1615 0 0,3-5-4477 0 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10.415"/>
    </inkml:context>
    <inkml:brush xml:id="br0">
      <inkml:brushProperty name="width" value="0.05" units="cm"/>
      <inkml:brushProperty name="height" value="0.05" units="cm"/>
      <inkml:brushProperty name="color" value="#0000FF"/>
    </inkml:brush>
  </inkml:definitions>
  <inkml:trace contextRef="#ctx0" brushRef="#br0">108 0 6597 0 0,'0'0'6196'0'0,"34"71"-5712"0"0,-17-19-380 0 0,-5 11 748 0 0,-5-3 208 0 0,-7-8-156 0 0,-3-3-187 0 0,-7-9 15 0 0,-1-8-372 0 0,-1-7-212 0 0,-3-1-148 0 0,-3 2-76 0 0,-7 7-484 0 0,-4 1-737 0 0,7-8-1791 0 0,-11 0-6125 0 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06.929"/>
    </inkml:context>
    <inkml:brush xml:id="br0">
      <inkml:brushProperty name="width" value="0.05" units="cm"/>
      <inkml:brushProperty name="height" value="0.05" units="cm"/>
      <inkml:brushProperty name="color" value="#0000FF"/>
    </inkml:brush>
  </inkml:definitions>
  <inkml:trace contextRef="#ctx0" brushRef="#br0">0 206 8221 0 0,'0'0'6961'0'0,"2"7"-5171"0"0,61 252 763 0 0,-55-186-2876 0 0,-24-88-8242 0 0,12 6 1720 0 0</inkml:trace>
  <inkml:trace contextRef="#ctx0" brushRef="#br0" timeOffset="230.23">72 141 6673 0 0,'0'0'6215'0'0,"0"0"-4482"0"0,0 0-1489 0 0,0 0 66 0 0,7 3 139 0 0,2 1-249 0 0,0 1 0 0 0,0 1 0 0 0,-1-1 0 0 0,0 1 0 0 0,0 1 0 0 0,0-1 0 0 0,-1 2 0 0 0,0-1 0 0 0,0 1 0 0 0,-1 0 0 0 0,0 0 0 0 0,0 0 0 0 0,0 3-200 0 0,-3-9 19 0 0,-1 0-1 0 0,0-1 1 0 0,0 1 0 0 0,1 0-1 0 0,-1 0 1 0 0,0 0-1 0 0,-1 1 1 0 0,1-1-1 0 0,0 0 1 0 0,-1 1-1 0 0,1-1 1 0 0,-1 1-1 0 0,0-1 1 0 0,0 1-1 0 0,0 0 1 0 0,0 0 0 0 0,0-1-1 0 0,-1 1 1 0 0,1 0-1 0 0,-1 0 1 0 0,0 0-1 0 0,1 0 1 0 0,-2-1-1 0 0,1 1 1 0 0,0 0-1 0 0,0 0 1 0 0,-1 0 0 0 0,0 0-1 0 0,1-1 1 0 0,-1 1-1 0 0,0 0 1 0 0,0 0-1 0 0,-1-1 1 0 0,1 1-1 0 0,0-1 1 0 0,-1 1-1 0 0,0-1 1 0 0,1 0-1 0 0,-1 0 1 0 0,0 0 0 0 0,0 0-1 0 0,0 0 1 0 0,-1 0-1 0 0,1 0 1 0 0,0 0-1 0 0,-1-1 1 0 0,1 1-1 0 0,-1-1 1 0 0,1 0-1 0 0,-1 0 1 0 0,0 0 0 0 0,0 0-1 0 0,0 0-18 0 0,-51-2-2015 0 0,22-13-5611 0 0,20 0 148 0 0</inkml:trace>
  <inkml:trace contextRef="#ctx0" brushRef="#br0" timeOffset="464.97">354 0 7537 0 0,'0'0'4648'0'0,"1"9"-3444"0"0,-3 162 3360 0 0,0 13-3366 0 0,41-62-822 0 0,-8-83-3387 0 0,-22-33-505 0 0,-4-4-2631 0 0</inkml:trace>
  <inkml:trace contextRef="#ctx0" brushRef="#br0" timeOffset="2278.42">584 214 2460 0 0,'0'0'3605'0'0,"0"0"1238"0"0,0 0-2856 0 0,0 0-1105 0 0,0 0-112 0 0,0 0-178 0 0,2 7-40 0 0,44 225 2934 0 0,-35-180-5250 0 0,-8-62-5416 0 0,-2 3 183 0 0</inkml:trace>
  <inkml:trace contextRef="#ctx0" brushRef="#br0" timeOffset="3130.84">626 216 1604 0 0,'0'0'2906'0'0,"0"0"-733"0"0,0 0-1542 0 0,0 0-477 0 0,0 0-19 0 0,0 0-106 0 0,2-1 7361 0 0,4-2-3930 0 0,27-11-4198 0 0,-28 14 755 0 0,0 1 1 0 0,0 1-1 0 0,0-1 1 0 0,-1 0-1 0 0,1 1 1 0 0,0 0-1 0 0,-1 0 1 0 0,0 1-1 0 0,1-1 1 0 0,-1 1-1 0 0,0 0 1 0 0,0 0-1 0 0,0 0 1 0 0,-1 1-1 0 0,1-1 0 0 0,-1 1 1 0 0,0 0-1 0 0,0 0 1 0 0,0 0-1 0 0,0 0 1 0 0,-1 0-1 0 0,0 1 1 0 0,1-1-1 0 0,-2 1 1 0 0,1 0-1 0 0,-1-1 1 0 0,1 1-1 0 0,-1 0 1 0 0,0 0-1 0 0,-1 0 1 0 0,1 0-1 0 0,-1 0 1 0 0,0 0-1 0 0,-1 0-17 0 0,-1-2 25 0 0,0 0-1 0 0,-1 0 0 0 0,1-1 0 0 0,-1 1 0 0 0,0 0 0 0 0,0-1 1 0 0,0 0-1 0 0,0 0 0 0 0,0 0 0 0 0,0 0 0 0 0,0 0 0 0 0,-1-1 1 0 0,1 1-1 0 0,-1-1 0 0 0,1 0 0 0 0,-1 0 0 0 0,0 0 0 0 0,1-1 1 0 0,-1 1-1 0 0,0-1 0 0 0,0 0 0 0 0,1 0 0 0 0,-1 0 1 0 0,0 0-1 0 0,0-1 0 0 0,1 0 0 0 0,-2 0-24 0 0,49 18-67 0 0,150 136-1084 0 0,-193-152 839 0 0,6 3-1453 0 0,-1-2-2624 0 0,5-1-2462 0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07.887"/>
    </inkml:context>
    <inkml:brush xml:id="br0">
      <inkml:brushProperty name="width" value="0.05" units="cm"/>
      <inkml:brushProperty name="height" value="0.05" units="cm"/>
      <inkml:brushProperty name="color" value="#0000FF"/>
    </inkml:brush>
  </inkml:definitions>
  <inkml:trace contextRef="#ctx0" brushRef="#br0">0 1 1736 0 0,'0'0'7671'0'0,"0"0"-5097"0"0,3 9-1618 0 0,63 293 5351 0 0,-56-279-6712 0 0,-7-20-8198 0 0,0-7 3555 0 0</inkml:trace>
  <inkml:trace contextRef="#ctx0" brushRef="#br0" timeOffset="251">191 52 7293 0 0,'0'0'5795'0'0,"4"9"-4327"0"0,51 197 3207 0 0,-48-111-5038 0 0,-7-94-414 0 0,0-1-316 0 0,0-17-6039 0 0,0 8-98 0 0</inkml:trace>
  <inkml:trace contextRef="#ctx0" brushRef="#br0" timeOffset="510.02">344 132 10365 0 0,'1'6'3460'0'0,"22"218"1643"0"0,-22-214-7249 0 0,-1-20-4881 0 0,0 1 3452 0 0,0-1-2405 0 0</inkml:trace>
  <inkml:trace contextRef="#ctx0" brushRef="#br0" timeOffset="679.44">382 263 860 0 0,'0'0'1568'0'0,"0"0"6557"0"0,0 0-6105 0 0,0 0-1432 0 0,0 0-220 0 0,0 0 140 0 0,0 0 88 0 0,0 0 72 0 0,0 0-128 0 0,-41-9-312 0 0,26 8-228 0 0,-3-2-140 0 0,4 0-904 0 0,-1 0-388 0 0,5 1-1068 0 0,2 0-2872 0 0</inkml:trace>
  <inkml:trace contextRef="#ctx0" brushRef="#br0" timeOffset="901.95">509 395 5717 0 0,'0'0'5791'0'0,"0"0"-4385"0"0,0 0-1125 0 0,0 0 225 0 0,0 0-142 0 0,0 0-203 0 0,0 0-95 0 0,0 0 2 0 0,-4-3 29 0 0,-20-17 97 0 0,67 41 232 0 0,-40-18-327 0 0,-1 0 1 0 0,1 0-1 0 0,-1 0 1 0 0,0 0 0 0 0,0 0-1 0 0,0 0 1 0 0,0 0-1 0 0,-1 1 1 0 0,0-1 0 0 0,1 1-1 0 0,-1 0 1 0 0,0-1-1 0 0,-1 1 1 0 0,1 0 0 0 0,0-1-1 0 0,-1 1 1 0 0,0 0-1 0 0,0 0 1 0 0,0-1 0 0 0,-1 1-1 0 0,1 0 1 0 0,-1 0-1 0 0,0-1 1 0 0,0 1 0 0 0,0-1-1 0 0,0 1 1 0 0,-1-1-1 0 0,1 1 1 0 0,-1-1 0 0 0,0 0-1 0 0,0 0 1 0 0,0 0-1 0 0,-1 0 1 0 0,1 0 0 0 0,-1 0-1 0 0,1 0 1 0 0,-2 0-100 0 0,3-2 25 0 0,-1 0 0 0 0,1 0 1 0 0,0 0-1 0 0,1 1 0 0 0,-1-1 1 0 0,0 0-1 0 0,0 0 0 0 0,0 1 1 0 0,1-1-1 0 0,-1 1 0 0 0,1-1 1 0 0,-1 0-1 0 0,1 1 0 0 0,0-1 1 0 0,-1 1-1 0 0,1-1 1 0 0,0 1-1 0 0,0-1 0 0 0,0 1 1 0 0,0-1-1 0 0,0 1 0 0 0,0-1 1 0 0,1 1-1 0 0,-1-1 0 0 0,0 1 1 0 0,1-1-1 0 0,-1 1 0 0 0,1-1 1 0 0,0 1-1 0 0,-1-1 0 0 0,1 0 1 0 0,0 1-1 0 0,0-1 0 0 0,0 0 1 0 0,0 0-1 0 0,0 0 0 0 0,0 0 1 0 0,0 0-1 0 0,0 0 0 0 0,0 0 1 0 0,0 0-1 0 0,1 0 0 0 0,-1 0 1 0 0,0-1-1 0 0,1 1 0 0 0,-1 0 1 0 0,1-1-1 0 0,-1 1 0 0 0,1-1 1 0 0,-1 0-1 0 0,0 0 0 0 0,1 1 1 0 0,0-1-1 0 0,-1 0 0 0 0,1 0 1 0 0,0 0-26 0 0,51 10-699 0 0,-11-10-4730 0 0,-37-3 105 0 0,-5-4-3261 0 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05.560"/>
    </inkml:context>
    <inkml:brush xml:id="br0">
      <inkml:brushProperty name="width" value="0.05" units="cm"/>
      <inkml:brushProperty name="height" value="0.05" units="cm"/>
      <inkml:brushProperty name="color" value="#0000FF"/>
    </inkml:brush>
  </inkml:definitions>
  <inkml:trace contextRef="#ctx0" brushRef="#br0">0 26 10941 0 0,'0'0'1958'0'0,"4"9"-1004"0"0,25 164 3842 0 0,-31-135-4862 0 0,-1 9 1278 0 0,5-37-4815 0 0,3-20-5448 0 0,2-10 1910 0 0</inkml:trace>
  <inkml:trace contextRef="#ctx0" brushRef="#br0" timeOffset="247.73">126 72 10257 0 0,'0'0'3272'0'0,"3"8"-2451"0"0,36 135 3729 0 0,-33-75-6032 0 0,-4-74-6126 0 0,2-5-850 0 0</inkml:trace>
  <inkml:trace contextRef="#ctx0" brushRef="#br0" timeOffset="248.73">213 219 3908 0 0,'0'0'9885'0'0,"0"0"-9545"0"0,0 0 144 0 0,0 0-484 0 0,0 0 880 0 0,-45-5-276 0 0,28 1-388 0 0,1-2-216 0 0,-1 2-668 0 0,1-1-480 0 0,3 2-212 0 0,2-1-716 0 0,2 1-2428 0 0,6-1-2057 0 0</inkml:trace>
  <inkml:trace contextRef="#ctx0" brushRef="#br0" timeOffset="604.24">290 330 10205 0 0,'0'0'2288'0'0,"0"0"-1614"0"0,0 0-140 0 0,0 0 568 0 0,0 0 35 0 0,0 0-413 0 0,0 0-480 0 0,0 0-166 0 0,0-16-386 0 0,4 18 350 0 0,-1-1 0 0 0,0 0 0 0 0,1 1 0 0 0,-1-1 0 0 0,0 1 0 0 0,0 0 0 0 0,0 0 0 0 0,0 0-1 0 0,0 1 1 0 0,-1-1 0 0 0,1 1 0 0 0,-1-1 0 0 0,1 1 0 0 0,-1 0 0 0 0,0 0 0 0 0,0 0 0 0 0,0 0 0 0 0,-1 0 0 0 0,1 0 0 0 0,-1 1 0 0 0,1-1-1 0 0,-1 1 1 0 0,0-1 0 0 0,-1 1 0 0 0,1-1 0 0 0,0 1 0 0 0,-1-1 0 0 0,0 1 0 0 0,0 0 0 0 0,0-1 0 0 0,0 1 0 0 0,-1-1 0 0 0,1 1-1 0 0,-1-1 1 0 0,0 1 0 0 0,0-1 0 0 0,0 1 0 0 0,-1-1 0 0 0,1 0 0 0 0,-2 2-42 0 0,-44 39 846 0 0,95-27-823 0 0,-33-14-708 0 0,38 6-1261 0 0,-22-15-7532 0 0,-20-4 2423 0 0</inkml:trace>
  <inkml:trace contextRef="#ctx0" brushRef="#br0" timeOffset="870.76">561 0 9533 0 0,'0'0'2220'0'0,"7"9"-1329"0"0,75 145 3358 0 0,-77-142-4182 0 0,-1 0 1 0 0,0 0 0 0 0,0 1-1 0 0,-2-1 1 0 0,1 1-1 0 0,-2 0 1 0 0,1 0-1 0 0,-2-1 1 0 0,0 1 0 0 0,0 0-1 0 0,-1 0 1 0 0,-1 0-1 0 0,0-1 1 0 0,-1 1-1 0 0,0-1 1 0 0,-1 0 0 0 0,-1 1-1 0 0,1-2 1 0 0,-2 1-1 0 0,0-1 1 0 0,0 1-1 0 0,-1-2 1 0 0,-3 5-68 0 0,-40 35-2045 0 0,10-27-5724 0 0,16-18-752 0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04.788"/>
    </inkml:context>
    <inkml:brush xml:id="br0">
      <inkml:brushProperty name="width" value="0.05" units="cm"/>
      <inkml:brushProperty name="height" value="0.05" units="cm"/>
      <inkml:brushProperty name="color" value="#0000FF"/>
    </inkml:brush>
  </inkml:definitions>
  <inkml:trace contextRef="#ctx0" brushRef="#br0">1 132 6657 0 0,'0'0'5310'0'0,"0"0"-3642"0"0,-1 7-1166 0 0,27 280 3969 0 0,-27-277-4698 0 0,1 31 395 0 0,8-24-5430 0 0,-2-17-4 0 0,2-6-2755 0 0</inkml:trace>
  <inkml:trace contextRef="#ctx0" brushRef="#br0" timeOffset="276.55">107 83 10697 0 0,'0'0'3756'0'0,"0"0"-2920"0"0,7 7-714 0 0,64 80 1822 0 0,-69-85-1910 0 0,-1 1-1 0 0,1-1 1 0 0,-1 0-1 0 0,1 0 1 0 0,-1 1-1 0 0,0-1 0 0 0,0 1 1 0 0,0 0-1 0 0,0-1 1 0 0,0 1-1 0 0,-1-1 1 0 0,1 1-1 0 0,-1 0 0 0 0,0 0 1 0 0,0-1-1 0 0,0 1 1 0 0,0 0-1 0 0,0-1 1 0 0,-1 1-1 0 0,1 0 0 0 0,-1-1 1 0 0,1 1-1 0 0,-1 0 1 0 0,0-1-1 0 0,0 1 1 0 0,-1-1-1 0 0,1 1 0 0 0,0-1 1 0 0,-1 0-1 0 0,1 0 1 0 0,-1 1-1 0 0,0-1 1 0 0,0 0-1 0 0,0 0 0 0 0,0-1 1 0 0,0 1-1 0 0,0 0 1 0 0,0-1-1 0 0,0 1 1 0 0,-1-1-1 0 0,1 0 0 0 0,-1 0 1 0 0,1 0-1 0 0,-1 0 1 0 0,0 0-34 0 0,-53 13-1094 0 0,19-17-5871 0 0,23-4-432 0 0</inkml:trace>
  <inkml:trace contextRef="#ctx0" brushRef="#br0" timeOffset="524.14">404 0 7613 0 0,'0'0'5859'0'0,"-1"7"-4638"0"0,-19 97 1471 0 0,14-88-2653 0 0,1 0 0 0 0,0 0-1 0 0,1 0 1 0 0,1 0 0 0 0,0 1 0 0 0,2-1 0 0 0,0 1 0 0 0,0 0-1 0 0,2-1 1 0 0,0 1 0 0 0,1-1 0 0 0,0 1 0 0 0,1-1 0 0 0,1 0-1 0 0,1 0 1 0 0,0 0 0 0 0,1 0 0 0 0,1-1 0 0 0,1 0 0 0 0,2 4-39 0 0,7-5-2230 0 0,-2-11-3614 0 0,0-8-1140 0 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04.286"/>
    </inkml:context>
    <inkml:brush xml:id="br0">
      <inkml:brushProperty name="width" value="0.05" units="cm"/>
      <inkml:brushProperty name="height" value="0.05" units="cm"/>
      <inkml:brushProperty name="color" value="#0000FF"/>
    </inkml:brush>
  </inkml:definitions>
  <inkml:trace contextRef="#ctx0" brushRef="#br0">282 49 6949 0 0,'0'0'6651'0'0,"0"0"-4480"0"0,0 0-1665 0 0,0 0-6 0 0,0 0 37 0 0,0 0-93 0 0,0 0-6 0 0,0 0-51 0 0,-10 1-105 0 0,6-1-348 0 0,-162-9 149 0 0,95-10-4720 0 0,55 11-260 0 0,2-6-3147 0 0</inkml:trace>
  <inkml:trace contextRef="#ctx0" brushRef="#br0" timeOffset="220.1">131 13 5228 0 0,'0'0'7189'0'0,"0"0"-6205"0"0,25 54-372 0 0,-17-35 360 0 0,-4 0 200 0 0,-1-2-147 0 0,-3-1-389 0 0,0-2-240 0 0,0-1-176 0 0,0 0-96 0 0,0-3 0 0 0,0 1-124 0 0,0-3-64 0 0,0 0-328 0 0,0-2-612 0 0,0 1-501 0 0,3-4-1307 0 0,-1-2-3124 0 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12.339"/>
    </inkml:context>
    <inkml:brush xml:id="br0">
      <inkml:brushProperty name="width" value="0.05" units="cm"/>
      <inkml:brushProperty name="height" value="0.05" units="cm"/>
      <inkml:brushProperty name="color" value="#0000FF"/>
    </inkml:brush>
  </inkml:definitions>
  <inkml:trace contextRef="#ctx0" brushRef="#br0">415 175 4700 0 0,'0'0'6391'0'0,"0"0"-4125"0"0,0 0-1763 0 0,-9 0 286 0 0,-305-29 2162 0 0,304 28-3437 0 0,-41-7-1459 0 0,25-8-6329 0 0,22 0 1379 0 0</inkml:trace>
  <inkml:trace contextRef="#ctx0" brushRef="#br0" timeOffset="250.98">447 17 8353 0 0,'0'0'6232'0'0,"0"0"-6232"0"0,0 0-516 0 0,-38 3 516 0 0,-4-5 264 0 0,-17 0-264 0 0,-6-2-304 0 0,1-3-1688 0 0,17 2-3488 0 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4:53.992"/>
    </inkml:context>
    <inkml:brush xml:id="br0">
      <inkml:brushProperty name="width" value="0.05" units="cm"/>
      <inkml:brushProperty name="height" value="0.05" units="cm"/>
      <inkml:brushProperty name="color" value="#0000FF"/>
    </inkml:brush>
  </inkml:definitions>
  <inkml:trace contextRef="#ctx0" brushRef="#br0">962 517 6825 0 0,'0'0'5329'0'0,"3"8"-4014"0"0,6 19-622 0 0,-1 1 1 0 0,-1 0-1 0 0,-1 0 1 0 0,-1 0 0 0 0,-2 1-1 0 0,-1 0 1 0 0,-2 0-1 0 0,-2 25-693 0 0,2-37-125 0 0,8-40-8381 0 0,-4 10 1144 0 0</inkml:trace>
  <inkml:trace contextRef="#ctx0" brushRef="#br0" timeOffset="186.14">1135 571 12173 0 0,'0'0'1588'0'0,"0"0"-1036"0"0,2 9 56 0 0,7 177 3200 0 0,2-151-3798 0 0,-9-30-3543 0 0,-1-4-3624 0 0,-1-6 1816 0 0</inkml:trace>
  <inkml:trace contextRef="#ctx0" brushRef="#br0" timeOffset="391.15">1174 733 80 0 0,'0'0'1640'0'0,"0"0"1684"0"0,0 0 2117 0 0,0 0-3745 0 0,0 0-136 0 0,0 0-380 0 0,0 0-716 0 0,0 0-200 0 0,0 0 36 0 0,-42-24-72 0 0,22 23-176 0 0,-2 1-44 0 0,-2 0-8 0 0,2 0-820 0 0,2 0-452 0 0,1 1-604 0 0,5-1-1036 0 0,4 0-3525 0 0</inkml:trace>
  <inkml:trace contextRef="#ctx0" brushRef="#br0" timeOffset="656.35">1283 853 9277 0 0,'0'0'3496'0'0,"1"7"-2610"0"0,-9 101 3797 0 0,8-105-4509 0 0,-5 14-1007 0 0,5-16-2376 0 0,4-11-3287 0 0,2-8-1482 0 0</inkml:trace>
  <inkml:trace contextRef="#ctx0" brushRef="#br0" timeOffset="904.41">1443 537 6201 0 0,'0'0'6427'0'0,"6"7"-4970"0"0,7 9-1047 0 0,-1 1 1 0 0,-1 0-1 0 0,0 0 1 0 0,-1 2-1 0 0,0-1 1 0 0,-2 1 0 0 0,0 0-1 0 0,-2 1 1 0 0,0 0-1 0 0,3 17-410 0 0,-11 88 616 0 0,-64-20-3659 0 0,51-95-475 0 0,-3-5-2938 0 0</inkml:trace>
  <inkml:trace contextRef="#ctx0" brushRef="#br0" timeOffset="-759.75">250 557 8265 0 0,'0'0'5408'0'0,"0"0"-3735"0"0,0 0-1544 0 0,3 9 292 0 0,35 236 2216 0 0,-38-243-2714 0 0,10 74 100 0 0,11-61-4235 0 0,-15-17 1269 0 0,-1-4-1888 0 0</inkml:trace>
  <inkml:trace contextRef="#ctx0" brushRef="#br0" timeOffset="-493.66">349 520 2568 0 0,'0'0'8202'0'0,"7"-1"-5980"0"0,-1 1-2112 0 0,0 0 0 0 0,-1 0-1 0 0,1 1 1 0 0,-1-1 0 0 0,0 1 0 0 0,1 0 0 0 0,-1 1 0 0 0,1-1 0 0 0,-1 1 0 0 0,0 0-1 0 0,0 0 1 0 0,0 1 0 0 0,0 0 0 0 0,-1-1 0 0 0,1 2 0 0 0,-1-1 0 0 0,1 0 0 0 0,-1 1 0 0 0,0 0-1 0 0,3 4-109 0 0,-5-7 18 0 0,1 1 0 0 0,0-1 0 0 0,-1 1 0 0 0,0 0 0 0 0,1 0-1 0 0,-1 0 1 0 0,0 0 0 0 0,0 0 0 0 0,0 1 0 0 0,0-1 0 0 0,0 0 0 0 0,-1 1-1 0 0,1 0 1 0 0,-1-1 0 0 0,0 1 0 0 0,1 0 0 0 0,-1 0 0 0 0,0 0-1 0 0,-1-1 1 0 0,1 1 0 0 0,-1 0 0 0 0,1 0 0 0 0,-1 0 0 0 0,0 0-1 0 0,0 0 1 0 0,0 0 0 0 0,0 0 0 0 0,-1 0 0 0 0,1 0 0 0 0,-1 0 0 0 0,0 0-1 0 0,0 0 1 0 0,0 0 0 0 0,0 0 0 0 0,0 0 0 0 0,0-1 0 0 0,-1 1-1 0 0,0-1 1 0 0,1 1 0 0 0,-1-1 0 0 0,0 1 0 0 0,0-1 0 0 0,0 0 0 0 0,-1 0-1 0 0,1 0 1 0 0,0 0 0 0 0,-1-1 0 0 0,1 1 0 0 0,-1 0 0 0 0,0-1-1 0 0,1 0 1 0 0,-1 0 0 0 0,0 0 0 0 0,0 0 0 0 0,-1 0-18 0 0,2 0-154 0 0,-47 5-1926 0 0,16-10-4668 0 0,15-6-441 0 0</inkml:trace>
  <inkml:trace contextRef="#ctx0" brushRef="#br0" timeOffset="-247.23">733 414 6521 0 0,'0'0'6212'0'0,"0"0"-4779"0"0,-4 7-1174 0 0,-10 14 3 0 0,1 0 1 0 0,1 1-1 0 0,1 1 1 0 0,2 0-1 0 0,0 0 1 0 0,1 1-1 0 0,1 0 1 0 0,1 0-1 0 0,2 1 1 0 0,0-1-1 0 0,2 1 0 0 0,0 0 1 0 0,2 10-263 0 0,56 67 311 0 0,-13-92-7405 0 0,-34-15 1212 0 0</inkml:trace>
  <inkml:trace contextRef="#ctx0" brushRef="#br0" timeOffset="1962.44">1989 648 7293 0 0,'0'0'5780'0'0,"0"0"-4533"0"0,2 10-1131 0 0,23 293 4226 0 0,-25-301-4617 0 0,0 20-2 0 0,6-17-7172 0 0,-1-8 1580 0 0</inkml:trace>
  <inkml:trace contextRef="#ctx0" brushRef="#br0" timeOffset="2193.69">2086 602 5593 0 0,'0'0'5402'0'0,"0"0"-4149"0"0,8 2-1113 0 0,0-1 49 0 0,-1 1 1 0 0,1 0 0 0 0,0 0-1 0 0,-1 0 1 0 0,0 1 0 0 0,0 0-1 0 0,0 0 1 0 0,0 1 0 0 0,0 0-1 0 0,-1 0 1 0 0,1 1 0 0 0,-1 0-1 0 0,0 0 1 0 0,-1 0 0 0 0,1 1-1 0 0,-1 0 1 0 0,0 0 0 0 0,0 0-1 0 0,-1 0 1 0 0,0 1 0 0 0,0 0-1 0 0,-1 0 1 0 0,1 0 0 0 0,-2 0-1 0 0,1 0 1 0 0,1 5-190 0 0,-8-7-37 0 0,-1 0 0 0 0,1-1 1 0 0,0 0-1 0 0,-1 0 0 0 0,0 0 0 0 0,0 0 0 0 0,0-1 1 0 0,-1 0-1 0 0,1 0 0 0 0,-1 0 0 0 0,1-1 0 0 0,-1 0 1 0 0,0 0-1 0 0,0 0 0 0 0,0-1 0 0 0,0 0 0 0 0,0 0 1 0 0,0-1-1 0 0,0 1 0 0 0,-1-1 0 0 0,-4-1 37 0 0,2 2-530 0 0,-31-1-2342 0 0,12-7-3541 0 0,5-5-318 0 0</inkml:trace>
  <inkml:trace contextRef="#ctx0" brushRef="#br0" timeOffset="2471.82">2432 484 11205 0 0,'0'0'1575'0'0,"-2"9"-712"0"0,-21 94 2161 0 0,16-86-2896 0 0,0 1 0 0 0,2 0 0 0 0,1 0 0 0 0,0 1 0 0 0,1-1 0 0 0,1 1 0 0 0,0-1 0 0 0,2 1 0 0 0,0 0 0 0 0,1 0 0 0 0,1-1 0 0 0,1 1 0 0 0,0-1 0 0 0,1 0 0 0 0,1 0 0 0 0,1 0 0 0 0,1 0 0 0 0,4 7-128 0 0,-3-12-432 0 0,23 30-292 0 0,-7-19-9047 0 0,-21-23 1827 0 0</inkml:trace>
  <inkml:trace contextRef="#ctx0" brushRef="#br0" timeOffset="20048.06">383 1170 680 0 0,'-6'-2'529'0'0,"-11"-2"-198"0"0,0-2 0 0 0,0 0-1 0 0,1-1 1 0 0,0 0-1 0 0,1-1 1 0 0,-1-1 0 0 0,1-1-1 0 0,1 0 1 0 0,0-1 0 0 0,0 0-1 0 0,2-1 1 0 0,-1-1-1 0 0,1 0 1 0 0,1 0 0 0 0,-5-9-331 0 0,-3-5 398 0 0,1-2 0 0 0,2 0 0 0 0,1-1 0 0 0,1 0 0 0 0,2-1 0 0 0,1-1 0 0 0,1 0 0 0 0,2 0 0 0 0,1-1 0 0 0,-1-20-398 0 0,6 33-168 0 0,0 0-1 0 0,2 0 1 0 0,0 0-1 0 0,2 0 1 0 0,0-1-1 0 0,1 2 0 0 0,1-1 1 0 0,1 0-1 0 0,0 1 1 0 0,2 0-1 0 0,0 0 1 0 0,1 1-1 0 0,1-1 1 0 0,1 2-1 0 0,1 0 0 0 0,0 0 1 0 0,1 1-1 0 0,3-3 169 0 0,13-10-37 0 0,2 2 0 0 0,1 1 0 0 0,0 2 0 0 0,2 0 0 0 0,1 3-1 0 0,1 0 1 0 0,1 3 0 0 0,0 1 0 0 0,1 1 0 0 0,1 2 0 0 0,1 2 0 0 0,0 2-1 0 0,0 1 1 0 0,0 2 0 0 0,1 1 0 0 0,1 3 0 0 0,17 1 37 0 0,-6 1-5 0 0,0 2 1 0 0,-1 2-1 0 0,0 3 0 0 0,0 2 1 0 0,0 2-1 0 0,-1 3 0 0 0,0 1 1 0 0,27 14 4 0 0,-36-8 14 0 0,0 1 1 0 0,-2 2 0 0 0,-1 2-1 0 0,-1 1 1 0 0,-1 3 0 0 0,-2 0-1 0 0,0 2 1 0 0,-3 2 0 0 0,0 0 0 0 0,-2 3-1 0 0,-2 0 1 0 0,-1 1 0 0 0,-2 2-1 0 0,-2 1 1 0 0,-1 0 0 0 0,-2 2-1 0 0,-2 0 1 0 0,-2 1 0 0 0,-2 0 0 0 0,-1 1-1 0 0,-2 3-14 0 0,-7-32 45 0 0,0 0 0 0 0,-1 0-1 0 0,-1 1 1 0 0,0-1 0 0 0,-1 1 0 0 0,-1-1-1 0 0,0 0 1 0 0,-1 0 0 0 0,-1 1 0 0 0,0-1-1 0 0,-1-1 1 0 0,0 1 0 0 0,-2 0-1 0 0,1-1 1 0 0,-2 0 0 0 0,0-1 0 0 0,0 1-1 0 0,-2-1 1 0 0,1-1 0 0 0,-2 1-1 0 0,0-2 1 0 0,0 1 0 0 0,-1-1 0 0 0,0-1-1 0 0,-1 0 1 0 0,-2 1-45 0 0,-29 11-48 0 0,-1-2 0 0 0,-1-2 0 0 0,-1-3 0 0 0,0-1 0 0 0,-1-2-1 0 0,0-2 1 0 0,-1-2 0 0 0,0-2 0 0 0,0-3 0 0 0,-1-1 0 0 0,1-3 0 0 0,0-1 0 0 0,-39-8 48 0 0,27 3-1946 0 0,7-3-2585 0 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43.091"/>
    </inkml:context>
    <inkml:brush xml:id="br0">
      <inkml:brushProperty name="width" value="0.05" units="cm"/>
      <inkml:brushProperty name="height" value="0.05" units="cm"/>
      <inkml:brushProperty name="color" value="#0000FF"/>
    </inkml:brush>
  </inkml:definitions>
  <inkml:trace contextRef="#ctx0" brushRef="#br0">30 44 5344 0 0,'0'0'3607'0'0,"0"0"-2312"0"0,-2-7-206 0 0,-15-29 2267 0 0,102 151-450 0 0,-77-102-2845 0 0,0 0-1 0 0,-1 0 1 0 0,-1 1 0 0 0,0 0-1 0 0,-1 1 1 0 0,0-1 0 0 0,-1 1-1 0 0,-1 0 1 0 0,0 0 0 0 0,-1 0-1 0 0,-1 0 1 0 0,0 0 0 0 0,-1 1-1 0 0,-1-1 1 0 0,0 0 0 0 0,-1 0-1 0 0,-1 0 1 0 0,0 0 0 0 0,-1 1-61 0 0,-3 3-162 0 0,0 1 1 0 0,-2-2 0 0 0,0 1 0 0 0,-1-1-1 0 0,0 0 1 0 0,-2-1 0 0 0,0-1 0 0 0,-9 10 161 0 0,4-14-2998 0 0,-10-4-3459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16.602"/>
    </inkml:context>
    <inkml:brush xml:id="br0">
      <inkml:brushProperty name="width" value="0.05" units="cm"/>
      <inkml:brushProperty name="height" value="0.05" units="cm"/>
      <inkml:brushProperty name="color" value="#0000FF"/>
    </inkml:brush>
  </inkml:definitions>
  <inkml:trace contextRef="#ctx0" brushRef="#br0">17 19 11129 0 0,'0'0'955'0'0,"0"0"-516"0"0,0 0 148 0 0,0 0-108 0 0,0 0-309 0 0,0 0-127 0 0,0 0 58 0 0,-4-3 73 0 0,4 3-190 0 0,0 0 0 0 0,0-1-1 0 0,1 1 1 0 0,-1 0 0 0 0,0-1-1 0 0,0 1 1 0 0,1 0 0 0 0,-1-1-1 0 0,0 1 1 0 0,0 0 0 0 0,0-1-1 0 0,1 1 1 0 0,-1 0 0 0 0,0-1-1 0 0,0 1 1 0 0,0 0 0 0 0,0-1-1 0 0,0 1 1 0 0,0-1 0 0 0,0 1-1 0 0,0 0 1 0 0,0-1 0 0 0,0 1-1 0 0,0-1 1 0 0,0 1 0 0 0,0 0-1 0 0,0-1 1 0 0,0 1 0 0 0,0-1-1 0 0,0 1 1 0 0,-1 0-1 0 0,1-1 1 0 0,0 1 0 0 0,0 0-1 0 0,0-1 1 0 0,-1 1 0 0 0,1 0-1 0 0,0 0 1 0 0,-1-1 0 0 0,1 1-1 0 0,0 0 1 0 0,0-1 0 0 0,-1 1-1 0 0,1 0 17 0 0,48 13-597 0 0,20 38 1376 0 0,-67-50-760 0 0,0 0 1 0 0,0 0-1 0 0,0 0 0 0 0,0 0 0 0 0,0 1 1 0 0,0-1-1 0 0,-1 0 0 0 0,1 0 1 0 0,0 0-1 0 0,-1 1 0 0 0,1-1 0 0 0,-1 0 1 0 0,0 1-1 0 0,1-1 0 0 0,-1 0 1 0 0,0 1-1 0 0,0-1 0 0 0,0 1 0 0 0,0-1 1 0 0,0 0-1 0 0,0 1 0 0 0,0-1 1 0 0,0 0-1 0 0,-1 1 0 0 0,1-1 0 0 0,0 0 1 0 0,-1 1-1 0 0,1-1 0 0 0,-1 0 1 0 0,0 1-1 0 0,1-1 0 0 0,-1 0 0 0 0,0 0 1 0 0,0 0-1 0 0,1 0 0 0 0,-1 0 1 0 0,0 0-1 0 0,0 0 0 0 0,0 0 0 0 0,-1 0 1 0 0,1 0-1 0 0,0 0 0 0 0,0-1 1 0 0,0 1-1 0 0,-1-1 0 0 0,1 1 0 0 0,0-1 1 0 0,0 1-1 0 0,-1-1 0 0 0,1 1 1 0 0,0-1-1 0 0,-1 0 0 0 0,1 0 0 0 0,-1 0 1 0 0,1 0-1 0 0,0 0 0 0 0,-2 0-19 0 0,-56 5 840 0 0,125 25-2063 0 0,-64-29 1236 0 0,0-1 0 0 0,0 0 0 0 0,0 1-1 0 0,0-1 1 0 0,0 1 0 0 0,0-1 0 0 0,0 1 0 0 0,0 0 0 0 0,0 0 0 0 0,-1 0-1 0 0,1 0 1 0 0,0 0 0 0 0,-1 0 0 0 0,1 1 0 0 0,0-1 0 0 0,-1 0 0 0 0,0 1-1 0 0,1-1 1 0 0,-1 1 0 0 0,0 0 0 0 0,0-1 0 0 0,0 1 0 0 0,0 0 0 0 0,0 0 0 0 0,0 0-1 0 0,0 0 1 0 0,-1 0 0 0 0,1-1 0 0 0,-1 1 0 0 0,1 0 0 0 0,-1 0 0 0 0,0 0-1 0 0,0 0 1 0 0,0 1 0 0 0,0-1 0 0 0,0 0 0 0 0,0 0 0 0 0,-1 0 0 0 0,1 0-1 0 0,-1 0 1 0 0,1-1 0 0 0,-1 1 0 0 0,0 0 0 0 0,0 0 0 0 0,1 0 0 0 0,-1 0-1 0 0,-1-1 1 0 0,1 1 0 0 0,0 0 0 0 0,0-1 0 0 0,-1 1 0 0 0,1-1 0 0 0,0 1 0 0 0,-1-1-1 0 0,0 0 1 0 0,1 0 0 0 0,-1 0 0 0 0,0 0 0 0 0,0 0 0 0 0,1 0 0 0 0,-1 0-1 0 0,-1 0-12 0 0,-68 1 317 0 0,29-21-8218 0 0,33 8 972 0 0</inkml:trace>
  <inkml:trace contextRef="#ctx0" brushRef="#br0" timeOffset="247.73">492 170 7037 0 0,'0'0'4440'0'0,"0"0"-4440"0"0,0 0-748 0 0,0 0 748 0 0,0 0 656 0 0,-38 0-52 0 0,16-4-268 0 0,-2-2-336 0 0,1 0-564 0 0,2-1-1460 0 0,3 0-2269 0 0</inkml:trace>
  <inkml:trace contextRef="#ctx0" brushRef="#br0" timeOffset="480.98">471 57 5673 0 0,'0'0'6240'0'0,"0"0"-5700"0"0,0 0 20 0 0,37-1 460 0 0,-36 0 332 0 0,-1 1-1252 0 0,-8-1-100 0 0,-3 0-76 0 0,-5-1 76 0 0,-8 0 40 0 0,-3-1-40 0 0,-1-1-1212 0 0,-2-2-676 0 0,7 3-2828 0 0,-6-7-2217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0:57.248"/>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353 1568 756 0 0,'0'0'203'0'0,"0"0"4"0"0,0 0-68 0 0,0 0 325 0 0,0 0 999 0 0,0 0-605 0 0,0 0-585 0 0,0 0-46 0 0,35-10 2058 0 0,-24 0-2106 0 0,-1 0-1 0 0,-1-1 0 0 0,1 0 0 0 0,-2 0 1 0 0,1-1-1 0 0,-2 0 0 0 0,0 0 0 0 0,0-1 1 0 0,-1 0-1 0 0,-1 0 0 0 0,0 0 0 0 0,0-1 1 0 0,-2 0-1 0 0,0 0 0 0 0,0 0 1 0 0,-1 0-1 0 0,-1 0 0 0 0,0 0 0 0 0,-1-1 1 0 0,-1 1-1 0 0,0 0 0 0 0,-1 0 0 0 0,0 0 1 0 0,-4-8-179 0 0,2 12-7 0 0,0 1 0 0 0,-1-1 0 0 0,0 1 0 0 0,-1 0 0 0 0,1 1 0 0 0,-2-1 0 0 0,0 1 0 0 0,0 0-1 0 0,0 1 1 0 0,-1 0 0 0 0,0 0 0 0 0,0 0 0 0 0,-1 1 0 0 0,0 0 0 0 0,0 1 0 0 0,0 0 0 0 0,-1 1 0 0 0,1-1 0 0 0,-1 2 0 0 0,0 0 0 0 0,0 0 0 0 0,-1 0 0 0 0,1 1 0 0 0,0 1 0 0 0,-1 0 0 0 0,1 0 0 0 0,-1 1 0 0 0,0 1 0 0 0,1 0 0 0 0,-1 0 0 0 0,1 1 0 0 0,-7 2 7 0 0,9 1-4 0 0,0 1 0 0 0,0 0 1 0 0,1 0-1 0 0,0 1 0 0 0,0 0 0 0 0,0 1 0 0 0,1 0 0 0 0,0-1 1 0 0,1 2-1 0 0,0-1 0 0 0,0 1 0 0 0,1 0 0 0 0,0 0 1 0 0,0 0-1 0 0,1 0 0 0 0,0 1 0 0 0,1-1 0 0 0,0 1 0 0 0,0 0 1 0 0,1-1-1 0 0,0 6 4 0 0,-6 15 0 0 0,6-20 27 0 0,1 1-1 0 0,0-1 1 0 0,0 0-1 0 0,1 0 1 0 0,0 0-1 0 0,1 0 1 0 0,0 0-1 0 0,1-1 1 0 0,0 1 0 0 0,1-1-1 0 0,-1 1 1 0 0,2-1-1 0 0,-1 0 1 0 0,1 0-1 0 0,1-1 1 0 0,0 0 0 0 0,0 0-1 0 0,0 0 1 0 0,1 0-1 0 0,2 1-26 0 0,19 27 222 0 0,64 14 2367 0 0,-23-44-7108 0 0,-60-6 251 0 0</inkml:trace>
  <inkml:trace contextRef="#ctx0" brushRef="#br0" timeOffset="37483.01">1007 992 4072 0 0,'0'0'1527'0'0,"0"0"-85"0"0,0 0-536 0 0,5-3-60 0 0,-3 2-748 0 0,0 0 0 0 0,0 1 0 0 0,0-1 0 0 0,-1 0 0 0 0,1 0 0 0 0,0 0-1 0 0,-1 0 1 0 0,1 0 0 0 0,-1 0 0 0 0,1-1 0 0 0,-1 1 0 0 0,0 0-1 0 0,1-1 1 0 0,-1 1 0 0 0,0-1 0 0 0,0 0 0 0 0,0 1 0 0 0,0-1 0 0 0,0 0-1 0 0,0 0 1 0 0,-1 1 0 0 0,1-1 0 0 0,0 0 0 0 0,-1 0 0 0 0,0 0-1 0 0,1 0 1 0 0,-1 0 0 0 0,0 0 0 0 0,0 0 0 0 0,0 0 0 0 0,0 1 0 0 0,0-1-1 0 0,-1 0 1 0 0,1 0 0 0 0,-1 0 0 0 0,1 0 0 0 0,-1 0 0 0 0,0 0-1 0 0,1 1 1 0 0,-1-1 0 0 0,0 0 0 0 0,0 1 0 0 0,0-1 0 0 0,0 0 0 0 0,-1 1-1 0 0,1-1 1 0 0,0 1 0 0 0,-1 0 0 0 0,1-1 0 0 0,-1 1 0 0 0,1 0-1 0 0,-1 0 1 0 0,0 0 0 0 0,1 0 0 0 0,-1 0 0 0 0,0 1 0 0 0,-1-2-98 0 0,1 2-16 0 0,0-1 0 0 0,0 0 0 0 0,-1 0 1 0 0,1 1-1 0 0,0 0 0 0 0,0-1 1 0 0,-1 1-1 0 0,1 0 0 0 0,0 0 0 0 0,-1 0 1 0 0,1 0-1 0 0,0 1 0 0 0,-1-1 1 0 0,1 1-1 0 0,0-1 0 0 0,0 1 0 0 0,0 0 1 0 0,0-1-1 0 0,-1 1 0 0 0,1 1 0 0 0,0-1 1 0 0,0 0-1 0 0,1 0 0 0 0,-1 1 1 0 0,0-1-1 0 0,0 1 0 0 0,1-1 0 0 0,-1 1 1 0 0,1 0-1 0 0,-1 0 0 0 0,1 0 1 0 0,0-1-1 0 0,0 1 0 0 0,-1 1 0 0 0,1-1 1 0 0,1 0-1 0 0,-1 0 0 0 0,0 0 0 0 0,1 0 1 0 0,-1 1-1 0 0,1-1 0 0 0,-1 0 1 0 0,1 0-1 0 0,0 1 0 0 0,0-1 0 0 0,0 0 1 0 0,0 1-1 0 0,1-1 0 0 0,-1 0 1 0 0,1 0-1 0 0,-1 1 0 0 0,1-1 0 0 0,0 0 1 0 0,0 0-1 0 0,0 1 16 0 0,4 60 577 0 0,-5-62-486 0 0,1 1 0 0 0,-1-1 0 0 0,1 0 0 0 0,-1 0 0 0 0,1 0-1 0 0,0 0 1 0 0,-1 1 0 0 0,1-1 0 0 0,0 0 0 0 0,0 0 0 0 0,-1 0 0 0 0,1-1-1 0 0,0 1 1 0 0,0 0 0 0 0,0 0 0 0 0,0 0 0 0 0,1-1 0 0 0,-1 1 0 0 0,0 0-1 0 0,0-1 1 0 0,0 1 0 0 0,0-1 0 0 0,1 0 0 0 0,-1 1 0 0 0,0-1 0 0 0,0 0-1 0 0,1 0 1 0 0,-1 0 0 0 0,0 0 0 0 0,1 0 0 0 0,-1 0 0 0 0,0 0 0 0 0,0 0 0 0 0,1 0-1 0 0,-1 0 1 0 0,0-1 0 0 0,0 1 0 0 0,1-1 0 0 0,-1 1 0 0 0,0-1 0 0 0,0 1-1 0 0,0-1 1 0 0,0 0 0 0 0,0 1 0 0 0,0-1 0 0 0,0 0 0 0 0,1-1-91 0 0,32-62 1090 0 0,-41 39-3756 0 0,-12 5-3974 0 0,5 12-1282 0 0</inkml:trace>
  <inkml:trace contextRef="#ctx0" brushRef="#br0" timeOffset="38978.71">2449 1665 796 0 0,'0'0'370'0'0,"0"0"751"0"0,0 0 2039 0 0,0 0-1522 0 0,0 0-886 0 0,0 0 14 0 0,0 0 5 0 0,0 0-150 0 0,-15 12 1129 0 0,-145-8-343 0 0,-30-5 1717 0 0,27-5-1928 0 0,71 15-1681 0 0,30-14-4461 0 0,23-5-3771 0 0</inkml:trace>
  <inkml:trace contextRef="#ctx0" brushRef="#br0" timeOffset="40483.01">2185 962 572 0 0,'0'0'5111'0'0,"0"0"-3158"0"0,0 0-1134 0 0,0 0 202 0 0,0 0 276 0 0,1-6-108 0 0,-1 4-1153 0 0,0 0 1 0 0,1 0-1 0 0,-1 0 1 0 0,0 0-1 0 0,0 0 1 0 0,-1 0-1 0 0,1 0 0 0 0,0 0 1 0 0,-1 0-1 0 0,1 0 1 0 0,-1 0-1 0 0,0 0 1 0 0,1 0-1 0 0,-1 0 1 0 0,0 0-1 0 0,0 1 1 0 0,0-1-1 0 0,-1 0 1 0 0,1 1-1 0 0,0-1 1 0 0,0 1-1 0 0,-1-1 0 0 0,1 1 1 0 0,-1-1-1 0 0,0 1 1 0 0,1 0-1 0 0,-1 0 1 0 0,0 0-1 0 0,0 0 1 0 0,0 0-1 0 0,1 0 1 0 0,-1 1-1 0 0,0-1 1 0 0,0 1-1 0 0,0-1 1 0 0,0 1-1 0 0,0-1 0 0 0,0 1 1 0 0,0 0-1 0 0,0 0 1 0 0,0 0-1 0 0,-1 1 1 0 0,1-1-1 0 0,0 0 1 0 0,0 1-1 0 0,0-1-36 0 0,-2 5-4 0 0,-1 1-1 0 0,1 0 1 0 0,-1 0 0 0 0,2 0-1 0 0,-1 0 1 0 0,1 0-1 0 0,0 1 1 0 0,0-1-1 0 0,0 1 1 0 0,1 0 0 0 0,0 0-1 0 0,1 0 1 0 0,0 0-1 0 0,0 0 1 0 0,0 0-1 0 0,1 0 1 0 0,0 4 4 0 0,0-10 79 0 0,-1 0 0 0 0,1 1-1 0 0,0-1 1 0 0,0 0 0 0 0,0 1 0 0 0,0-1 0 0 0,1 0 0 0 0,-1 1-1 0 0,0-1 1 0 0,1 0 0 0 0,-1 1 0 0 0,0-1 0 0 0,1 0 0 0 0,-1 0-1 0 0,1 1 1 0 0,0-1 0 0 0,0 0 0 0 0,-1 0 0 0 0,1 0 0 0 0,0 0-1 0 0,0 0 1 0 0,0 0 0 0 0,0 0 0 0 0,0 0 0 0 0,0 0 0 0 0,0-1 0 0 0,0 1-1 0 0,0 0 1 0 0,1-1 0 0 0,-1 1 0 0 0,0-1 0 0 0,0 1 0 0 0,1-1-1 0 0,-1 1 1 0 0,0-1 0 0 0,0 0 0 0 0,1 0 0 0 0,-1 0 0 0 0,1 0-1 0 0,-1 0 1 0 0,0 0 0 0 0,1 0 0 0 0,-1 0 0 0 0,0 0 0 0 0,1 0-1 0 0,-1-1 1 0 0,0 1 0 0 0,0-1 0 0 0,1 1 0 0 0,-1-1 0 0 0,0 1-1 0 0,0-1 1 0 0,0 0-79 0 0,66-39 1666 0 0,-66 39-1705 0 0,0-1 1 0 0,0 1-1 0 0,0-1 1 0 0,0 0-1 0 0,0 1 1 0 0,-1-1-1 0 0,1 0 1 0 0,0 1-1 0 0,-1-1 1 0 0,1 0-1 0 0,-1 0 1 0 0,0 1-1 0 0,0-1 1 0 0,1 0-1 0 0,-1 0 1 0 0,-1 0-1 0 0,1 0 1 0 0,0 1-1 0 0,0-1 1 0 0,-1 0-1 0 0,1 0 1 0 0,-1 1-1 0 0,1-1 1 0 0,-1 0-1 0 0,0 0 1 0 0,1 1-1 0 0,-1-1 1 0 0,0 1-1 0 0,0-1 1 0 0,0 1-1 0 0,0-1 1 0 0,-1 1-1 0 0,1 0 1 0 0,0-1-1 0 0,-1 1 1 0 0,1 0-1 0 0,-1 0 1 0 0,1 0-1 0 0,-1 0 1 0 0,1 0-1 0 0,-1 0 1 0 0,0 1-1 0 0,1-1 1 0 0,-2 0 38 0 0,-52-20-10127 0 0,29 14 2540 0 0</inkml:trace>
  <inkml:trace contextRef="#ctx0" brushRef="#br0" timeOffset="45415.57">2162 1034 3360 0 0,'0'0'5015'0'0,"0"0"-3571"0"0,0 0-1081 0 0,0 0 387 0 0,0 0 221 0 0,0 0-240 0 0,0 0-341 0 0,7 2-144 0 0,80 52 1394 0 0,-131-86 1286 0 0,2 3-3026 0 0,18 7 154 0 0,1 4-358 0 0,34 39 4 0 0,17 42 664 0 0,-91-87 1378 0 0,6-24-1532 0 0,96 72-1224 0 0,32 56 1242 0 0,-72-81-1078 0 0,-4-6-3254 0 0,-7-7-5602 0 0</inkml:trace>
  <inkml:trace contextRef="#ctx0" brushRef="#br0" timeOffset="45837.52">1771 705 496 0 0,'0'0'7084'0'0,"0"0"-4284"0"0,0 0-1725 0 0,0 0-224 0 0,0 0 95 0 0,0 0-84 0 0,0 0-237 0 0,0 0-179 0 0,0 0-76 0 0,11-6 1510 0 0,-6 6-1822 0 0,-1-1 0 0 0,1 1 1 0 0,0-1-1 0 0,0 0 0 0 0,-1-1 0 0 0,1 1 1 0 0,-1-1-1 0 0,1 0 0 0 0,-1 0 0 0 0,0 0 1 0 0,0 0-1 0 0,0-1 0 0 0,0 0 0 0 0,0 0 1 0 0,-1 0-1 0 0,1 0 0 0 0,-1 0 0 0 0,0-1 0 0 0,0 0 1 0 0,1 0-59 0 0,6 68-1964 0 0,-16 106 3364 0 0,13-153-2832 0 0,0-9-6980 0 0,0-7 312 0 0</inkml:trace>
  <inkml:trace contextRef="#ctx0" brushRef="#br0" timeOffset="45992.03">1963 937 5685 0 0,'0'0'8088'0'0,"0"0"-6516"0"0,0 0-1008 0 0,0 0 377 0 0,-55 8 215 0 0,30-8-500 0 0,-9 0-376 0 0,2 0-280 0 0,-2 2-4 0 0,0-2-856 0 0,13 2-1289 0 0,-13-4-4815 0 0</inkml:trace>
  <inkml:trace contextRef="#ctx0" brushRef="#br0" timeOffset="43407.02">3478 1701 2980 0 0,'0'0'5443'0'0,"0"0"-3891"0"0,0 0-1357 0 0,0 0 66 0 0,0 0 446 0 0,-8 0-69 0 0,-130-9 927 0 0,111 4-1336 0 0,0 2 0 0 0,-1 1-1 0 0,1 1 1 0 0,-1 2-1 0 0,0 0 1 0 0,1 2-1 0 0,-19 5-228 0 0,31-5 83 0 0,0 0 0 0 0,-1-1-1 0 0,1-1 1 0 0,-1-1-1 0 0,1 0 1 0 0,-1-1 0 0 0,1 0-1 0 0,-1-1 1 0 0,1-1-1 0 0,0 0 1 0 0,0-2 0 0 0,0 1-1 0 0,-6-4-82 0 0,-66-38-8471 0 0,59 26 927 0 0</inkml:trace>
  <inkml:trace contextRef="#ctx0" brushRef="#br0" timeOffset="47597.03">3120 1062 1160 0 0,'0'0'852'0'0,"0"0"1314"0"0,0 0-829 0 0,0 0-813 0 0,0 0 82 0 0,7-3 262 0 0,-5 3-673 0 0,1-1 1 0 0,0 0-1 0 0,-1 0 1 0 0,1 0-1 0 0,-1 0 1 0 0,1 0-1 0 0,-1-1 1 0 0,1 1-1 0 0,-1-1 1 0 0,0 1-1 0 0,0-1 1 0 0,0 0-1 0 0,0 0 1 0 0,0 0-1 0 0,0 0 0 0 0,0 0 1 0 0,-1 0-1 0 0,1-1 1 0 0,-1 1-1 0 0,0-1 1 0 0,1 1-1 0 0,-1-1 1 0 0,0 1-1 0 0,0-1 1 0 0,-1 1-1 0 0,1-1 1 0 0,-1 0-1 0 0,1 0 1 0 0,-1 1-1 0 0,0-1 1 0 0,0 0-1 0 0,0 0 1 0 0,0 1-1 0 0,0-1 1 0 0,-1 0-1 0 0,1 0 1 0 0,-1 1-1 0 0,0-1 1 0 0,0 0-1 0 0,0 1 1 0 0,0-1-1 0 0,0 1 1 0 0,0-1-1 0 0,-2-1-195 0 0,1 2-7 0 0,0 0 0 0 0,-1 0 0 0 0,1 0 0 0 0,0 0 0 0 0,-1 0 0 0 0,1 1 0 0 0,-1-1 0 0 0,1 1-1 0 0,-1-1 1 0 0,0 1 0 0 0,0 0 0 0 0,1 0 0 0 0,-1 0 0 0 0,0 1 0 0 0,0-1 0 0 0,0 1 0 0 0,0-1 0 0 0,0 1 0 0 0,0 0 0 0 0,0 0 0 0 0,0 1 0 0 0,0-1-1 0 0,0 0 1 0 0,0 1 0 0 0,0 0 0 0 0,0 0 0 0 0,1 0 0 0 0,-1 0 0 0 0,0 0 0 0 0,1 0 0 0 0,-1 1 0 0 0,0-1 0 0 0,1 1 0 0 0,0 0 0 0 0,-1 0 0 0 0,1 0-1 0 0,0 0 1 0 0,0 0 0 0 0,0 0 0 0 0,0 1 0 0 0,0-1 0 0 0,1 1 0 0 0,-1-1 0 0 0,1 1 0 0 0,-1-1 0 0 0,1 1 0 0 0,0 0 0 0 0,0 0 0 0 0,0 0 0 0 0,1 0-1 0 0,-1-1 1 0 0,1 1 0 0 0,0 0 0 0 0,-1 0 0 0 0,1 0 0 0 0,0 1 7 0 0,1-1 64 0 0,0-1 1 0 0,0 1-1 0 0,1 0 0 0 0,-1-1 0 0 0,0 1 0 0 0,1 0 1 0 0,0-1-1 0 0,-1 0 0 0 0,1 1 0 0 0,0-1 0 0 0,0 0 1 0 0,0 0-1 0 0,1 0 0 0 0,-1 0 0 0 0,0-1 0 0 0,1 1 1 0 0,-1 0-1 0 0,1-1 0 0 0,-1 0 0 0 0,1 0 0 0 0,0 0 1 0 0,0 0-1 0 0,0 0 0 0 0,-1 0 0 0 0,1-1 0 0 0,0 1 1 0 0,0-1-1 0 0,0 0 0 0 0,0 0 0 0 0,0 0 0 0 0,0 0 1 0 0,0 0-1 0 0,0-1 0 0 0,0 1 0 0 0,-1-1 0 0 0,1 0 1 0 0,0 0-1 0 0,0 0 0 0 0,0 0 0 0 0,-1-1 0 0 0,1 1 1 0 0,-1 0-1 0 0,1-1 0 0 0,-1 0 0 0 0,0 0 0 0 0,1 0 1 0 0,-1 0-1 0 0,1-1-64 0 0,-4-15-3364 0 0,-7 7-3615 0 0,-7 0-1458 0 0</inkml:trace>
  <inkml:trace contextRef="#ctx0" brushRef="#br0" timeOffset="48294.56">4252 1035 4348 0 0,'0'0'5958'0'0,"0"0"-4100"0"0,0 0-1266 0 0,0 0 289 0 0,6-6 342 0 0,18-17-90 0 0,-24 22-1105 0 0,0-1-1 0 0,0 1 0 0 0,0-1 0 0 0,0 1 1 0 0,0 0-1 0 0,0-1 0 0 0,-1 1 0 0 0,1-1 1 0 0,-1 1-1 0 0,1 0 0 0 0,-1-1 0 0 0,1 1 0 0 0,-1 0 1 0 0,0 0-1 0 0,1 0 0 0 0,-1-1 0 0 0,0 1 1 0 0,0 0-1 0 0,0 0 0 0 0,0 0 0 0 0,0 0 0 0 0,0 0 1 0 0,0 1-1 0 0,-1-1 0 0 0,1 0 0 0 0,0 0 1 0 0,0 1-1 0 0,-1-1 0 0 0,1 1 0 0 0,0-1 1 0 0,-1 1-1 0 0,1 0 0 0 0,0-1 0 0 0,-1 1 0 0 0,1 0 1 0 0,-1 0-1 0 0,1 0 0 0 0,-1 0 0 0 0,1 0 1 0 0,0 0-1 0 0,-1 0 0 0 0,0 1-27 0 0,0-1 83 0 0,-2-1-109 0 0,1 0 0 0 0,0 0 0 0 0,-1 0 1 0 0,1 1-1 0 0,-1-1 0 0 0,1 1 0 0 0,-1 0 1 0 0,1 0-1 0 0,-1 1 0 0 0,1-1 0 0 0,-1 1 1 0 0,1 0-1 0 0,0-1 0 0 0,-1 1 0 0 0,1 1 1 0 0,0-1-1 0 0,0 0 0 0 0,0 1 0 0 0,-1 0 1 0 0,2 0-1 0 0,-1 0 0 0 0,0 0 0 0 0,0 0 1 0 0,1 0-1 0 0,-1 1 0 0 0,1-1 0 0 0,0 1 1 0 0,-1 0-1 0 0,1 0 0 0 0,1 0 0 0 0,-1 0 1 0 0,0 0-1 0 0,1 0 0 0 0,-1 0 0 0 0,1 0 1 0 0,0 1-1 0 0,0-1 0 0 0,0 1 0 0 0,1-1 1 0 0,-1 0-1 0 0,1 1 0 0 0,0 1 26 0 0,2-3 98 0 0,0-1-1 0 0,0 0 1 0 0,0 0-1 0 0,0 0 1 0 0,0 0-1 0 0,1 0 1 0 0,-1 0-1 0 0,0-1 1 0 0,1 1-1 0 0,-1-1 1 0 0,0 0-1 0 0,1 1 1 0 0,-1-1-1 0 0,1 0 1 0 0,-1 0-1 0 0,0-1 1 0 0,1 1-1 0 0,-1 0 1 0 0,0-1-1 0 0,1 1 1 0 0,-1-1-1 0 0,0 0 1 0 0,0 0-1 0 0,1 0 1 0 0,-1 0 0 0 0,0 0-1 0 0,0-1 1 0 0,0 1-1 0 0,0 0 1 0 0,-1-1-1 0 0,3-1-97 0 0,-27-16-7440 0 0,5 8 763 0 0</inkml:trace>
  <inkml:trace contextRef="#ctx0" brushRef="#br0" timeOffset="-17569.07">4444 820 500 0 0,'0'0'173'0'0,"0"0"23"0"0,0 0 12 0 0,0 0-30 0 0,0 0 49 0 0,7 4 424 0 0,-4-2-281 0 0,1 0 1 0 0,0 0-1 0 0,0 0 1 0 0,-1 0-1 0 0,1 0 1 0 0,1-1-1 0 0,-1 0 1 0 0,0 0-1 0 0,0 0 1 0 0,0 0-1 0 0,0-1 1 0 0,1 1-1 0 0,-1-1 1 0 0,0 0-1 0 0,1-1 1 0 0,-1 1-1 0 0,0-1 0 0 0,0 1 1 0 0,1-1-1 0 0,-1-1 1 0 0,0 1-1 0 0,0-1 1 0 0,0 1-1 0 0,0-1 1 0 0,-1 0-1 0 0,1 0 1 0 0,1-2-371 0 0,8-4 204 0 0,-1 4-90 0 0,0-1 0 0 0,0 0-1 0 0,0-1 1 0 0,-1 0 0 0 0,0-1 0 0 0,0 0 0 0 0,-1-1 0 0 0,0 0 0 0 0,0 0-1 0 0,-1-1 1 0 0,0-1 0 0 0,-1 1 0 0 0,0-2 0 0 0,0 1 0 0 0,-1-1-1 0 0,-1 0 1 0 0,1 0 0 0 0,-2-1 0 0 0,0 0 0 0 0,0 0 0 0 0,-1 0-1 0 0,0 0 1 0 0,-1-1 0 0 0,-1 0 0 0 0,0 1 0 0 0,-1-1 0 0 0,0 0-1 0 0,-1-5-113 0 0,-3 6 19 0 0,0 0-1 0 0,-1 0 0 0 0,0 0 0 0 0,-1 1 1 0 0,0-1-1 0 0,-1 1 0 0 0,0 0 0 0 0,-1 1 1 0 0,0-1-1 0 0,-1 1 0 0 0,0 1 0 0 0,-1-1 1 0 0,1 1-1 0 0,-2 1 0 0 0,1 0 0 0 0,-1 0 1 0 0,-1 1-1 0 0,1 0 0 0 0,-1 1 0 0 0,0 0 1 0 0,-11-3-19 0 0,-6-3-61 0 0,0 1 1 0 0,-2 2-1 0 0,1 1 1 0 0,-1 1-1 0 0,0 1 1 0 0,0 2-1 0 0,-1 1 1 0 0,-14 1 60 0 0,37 0-17 0 0,0 1 0 0 0,-1-1 1 0 0,1 1-1 0 0,-1 1 1 0 0,1 0-1 0 0,0 0 0 0 0,-1 0 1 0 0,1 1-1 0 0,-1 1 0 0 0,1-1 1 0 0,0 1-1 0 0,0 1 0 0 0,0-1 1 0 0,0 1-1 0 0,0 1 0 0 0,0 0 1 0 0,1 0-1 0 0,0 0 0 0 0,0 1 1 0 0,0 0-1 0 0,0 0 1 0 0,1 1-1 0 0,0-1 0 0 0,0 2 1 0 0,0-1-1 0 0,1 0 0 0 0,0 1 1 0 0,0 0-1 0 0,-2 6 17 0 0,-1 17 75 0 0,2-1 0 0 0,1 1 0 0 0,1 1 0 0 0,2-1 0 0 0,1 0 0 0 0,1 1-1 0 0,2-1 1 0 0,3 13-75 0 0,-4-35 71 0 0,1 0-1 0 0,1 0 1 0 0,0 0 0 0 0,0 0-1 0 0,0 0 1 0 0,1-1-1 0 0,0 1 1 0 0,1-1-1 0 0,-1 0 1 0 0,1 0-1 0 0,1-1 1 0 0,-1 1-1 0 0,1-1 1 0 0,1 0-1 0 0,-1-1 1 0 0,1 0-1 0 0,-1 0 1 0 0,2 0 0 0 0,-1-1-1 0 0,0 0 1 0 0,1 0-1 0 0,0-1 1 0 0,0 0-1 0 0,0 0 1 0 0,5 1-71 0 0,214 28-406 0 0,-207-32-2071 0 0,5-4-3486 0 0</inkml:trace>
  <inkml:trace contextRef="#ctx0" brushRef="#br0" timeOffset="106500.64">4372 30 1880 0 0,'0'0'822'0'0,"0"0"874"0"0,0 0-826 0 0,0 0-135 0 0,0 0 368 0 0,0 0-130 0 0,0 0-465 0 0,0 0-328 0 0,1 2 1639 0 0,-72 73 981 0 0,10-46-5666 0 0,61-29 2307 0 0,-4 1-385 0 0,2-3-3047 0 0,0 0-147 0 0</inkml:trace>
  <inkml:trace contextRef="#ctx0" brushRef="#br0" timeOffset="106719.17">4257 1 2720 0 0,'0'0'1198'0'0,"0"0"2389"0"0,0 0-1589 0 0,0 0-875 0 0,7 6-188 0 0,64 133 1733 0 0,-70-135-2909 0 0,11 37 70 0 0,-1-29-4624 0 0,1-42-1476 0 0,-28-25 10008 0 0,7 47-3435 0 0,-1 1 0 0 0,1 1 0 0 0,-1-1 0 0 0,0 2 0 0 0,0-1 0 0 0,-1 1 0 0 0,0 1-1 0 0,0 0 1 0 0,0 1 0 0 0,0 0 0 0 0,-1 0 0 0 0,-8 0-302 0 0,-25-8-639 0 0,6-2-2820 0 0</inkml:trace>
  <inkml:trace contextRef="#ctx0" brushRef="#br0" timeOffset="19707.16">9263 1598 168 0 0,'0'0'555'0'0,"0"0"165"0"0,0 0 317 0 0,0 0-109 0 0,0 0 2 0 0,0 0-10 0 0,0 0 48 0 0,0 0 219 0 0,4 13 5751 0 0,-1-13-6859 0 0,1 0-1 0 0,-1 0 1 0 0,0 0-1 0 0,1-1 1 0 0,-1 1-1 0 0,0-1 1 0 0,1 0-1 0 0,-1 0 1 0 0,0 0-1 0 0,0 0 1 0 0,1 0-1 0 0,-1-1 1 0 0,0 1 0 0 0,0-1-1 0 0,-1 0 1 0 0,1 0-1 0 0,0 0 1 0 0,-1 0-1 0 0,1-1 1 0 0,-1 1-1 0 0,0-1 1 0 0,1 0-1 0 0,-1 1 1 0 0,0-1-1 0 0,-1 0 1 0 0,1 0-1 0 0,-1 0 1 0 0,1 0-1 0 0,-1 0 1 0 0,0-1-1 0 0,0 1 1 0 0,1-3-79 0 0,20-111 388 0 0,-20 105-439 0 0,-1-1 0 0 0,0 0 0 0 0,-1 1 1 0 0,-1-1-1 0 0,0 0 0 0 0,0 1 1 0 0,-1-1-1 0 0,-1 1 0 0 0,0-1 0 0 0,-1 1 1 0 0,0 0-1 0 0,-1 0 0 0 0,0 1 1 0 0,-1-1-1 0 0,0 1 0 0 0,-1 0 0 0 0,0 1 1 0 0,0 0-1 0 0,-1 0 0 0 0,-1 0 1 0 0,0 1-1 0 0,0 0 0 0 0,-1 1 0 0 0,0 0 1 0 0,0 1-1 0 0,-1 0 0 0 0,0 0 1 0 0,0 1-1 0 0,0 1 0 0 0,-2 0 51 0 0,7 2-18 0 0,-1 1 0 0 0,0 1 0 0 0,0-1 0 0 0,0 1 0 0 0,0 0 0 0 0,0 1 0 0 0,0 0 0 0 0,0 0 0 0 0,0 0 1 0 0,0 1-1 0 0,0 0 0 0 0,0 0 0 0 0,1 1 0 0 0,-1 0 0 0 0,0 0 0 0 0,1 1 0 0 0,-1-1 0 0 0,1 1 0 0 0,0 1 0 0 0,0-1 0 0 0,0 1 0 0 0,0 0 0 0 0,1 1 0 0 0,-1-1 0 0 0,1 1 0 0 0,0 0 0 0 0,1 1 0 0 0,-1-1 0 0 0,1 1 0 0 0,0-1 0 0 0,0 1 0 0 0,1 1 1 0 0,0-1-1 0 0,0 0 0 0 0,1 1 0 0 0,-1-1 0 0 0,1 1 0 0 0,1 0 0 0 0,-1 0 0 0 0,1 0 0 0 0,0 0 0 0 0,1 0 0 0 0,0 0 0 0 0,0 3 18 0 0,-3 6 61 0 0,1 1 0 0 0,1 0 0 0 0,1 0 0 0 0,1 0 0 0 0,0 0 0 0 0,1 0 0 0 0,0 0 0 0 0,2 0 0 0 0,0-1 0 0 0,1 1 0 0 0,0-1 0 0 0,1-1 0 0 0,1 1 0 0 0,1-1-1 0 0,0 0 1 0 0,1 0 0 0 0,1-1 0 0 0,0-1 0 0 0,0 1 0 0 0,2-2 0 0 0,-1 1 0 0 0,2-2 0 0 0,7 6-61 0 0,-11-10-75 0 0,80 36-695 0 0,-83-46-2341 0 0,1-6-4615 0 0</inkml:trace>
  <inkml:trace contextRef="#ctx0" brushRef="#br0" timeOffset="49042.38">6130 1691 116 0 0,'0'0'0'0'0</inkml:trace>
  <inkml:trace contextRef="#ctx0" brushRef="#br0" timeOffset="49292.87">6130 1691 104 0 0,'0'0'208'0'0,"0"0"-156"0"0,0 0-44 0 0,2 9-8 0 0,-2-8-372 0 0</inkml:trace>
  <inkml:trace contextRef="#ctx0" brushRef="#br0" timeOffset="49541.22">6134 1705 2936 0 0,'0'0'2186'0'0,"0"0"-809"0"0,0 0-945 0 0,0 0 166 0 0,0 0-84 0 0,0 0-582 0 0,15 11 248 0 0,-21-7-60 0 0,0 0-1 0 0,1 0 0 0 0,-1-1 1 0 0,-1 0-1 0 0,1 0 0 0 0,0 0 1 0 0,-1-1-1 0 0,1 0 1 0 0,-1 0-1 0 0,1-1 0 0 0,-1 0 1 0 0,0 0-1 0 0,0 0 0 0 0,0-1 1 0 0,0 0-1 0 0,1 0 0 0 0,-1-1 1 0 0,0 0-1 0 0,0 0 0 0 0,0-1 1 0 0,1 0-1 0 0,-1 0 0 0 0,1 0 1 0 0,0-1-1 0 0,-1 0 0 0 0,1 0-119 0 0,-32-7 100 0 0,-143 32 1166 0 0,-118-41 331 0 0,206 21-1608 0 0,-128-6 631 0 0,78-26-7147 0 0,109 17-1340 0 0</inkml:trace>
  <inkml:trace contextRef="#ctx0" brushRef="#br0" timeOffset="76208.59">5464 1783 1044 0 0,'0'0'5317'0'0,"0"0"-3300"0"0,0 0-792 0 0,0 0 155 0 0,0 0-45 0 0,0 0-250 0 0,0 0-291 0 0,-7-1-232 0 0,5 0-531 0 0,-1 0 1 0 0,1 0 0 0 0,-1 1-1 0 0,1-1 1 0 0,-1 1 0 0 0,0 0-1 0 0,1 0 1 0 0,-1 0 0 0 0,0 0-1 0 0,1 0 1 0 0,-1 0 0 0 0,0 1-1 0 0,1 0 1 0 0,-1-1 0 0 0,1 1-1 0 0,-1 0 1 0 0,1 0 0 0 0,-1 0-1 0 0,1 0 1 0 0,0 1 0 0 0,0-1-1 0 0,-1 1 1 0 0,1-1 0 0 0,0 1-1 0 0,0 0 1 0 0,0 0 0 0 0,1 0-1 0 0,-1 0 1 0 0,0 0 0 0 0,1 0-1 0 0,-1 0 1 0 0,1 1 0 0 0,0-1-1 0 0,0 1 1 0 0,0-1-1 0 0,0 1 1 0 0,0-1 0 0 0,1 1-1 0 0,-1-1-31 0 0,-1 5 14 0 0,1 0-1 0 0,-1 1 0 0 0,2-1 1 0 0,-1 0-1 0 0,1 0 0 0 0,0 0 1 0 0,0 1-1 0 0,1-1 0 0 0,0 0 0 0 0,0 0 1 0 0,1 0-1 0 0,0 0 0 0 0,0 0 1 0 0,0 0-1 0 0,1-1 0 0 0,0 1 1 0 0,1-1-1 0 0,-1 1 0 0 0,1-1 1 0 0,1 0-1 0 0,-1-1 0 0 0,1 1 0 0 0,0-1 1 0 0,0 0-1 0 0,0 0 0 0 0,1 0 1 0 0,-1-1-1 0 0,1 0 0 0 0,1 0 1 0 0,-1 0-1 0 0,0-1 0 0 0,1 0 0 0 0,0 0-13 0 0,22 10 89 0 0,1 0 0 0 0,1-2 0 0 0,-1-2 0 0 0,2 0 0 0 0,-1-3 0 0 0,28 4-89 0 0,-113-64-130 0 0,33 39-313 0 0,33 27-17 0 0,34 26 608 0 0,7 2 250 0 0,-100-31-13 0 0,-21 10-1312 0 0,27 4-5496 0 0,30-16 797 0 0</inkml:trace>
  <inkml:trace contextRef="#ctx0" brushRef="#br0" timeOffset="76659.89">6234 1960 4044 0 0,'0'0'8070'0'0,"2"6"-6275"0"0,9 160 464 0 0,-13-95-2946 0 0,5-59-1525 0 0,4-8-3454 0 0,4-5-449 0 0</inkml:trace>
  <inkml:trace contextRef="#ctx0" brushRef="#br0" timeOffset="76908.53">6363 2143 3952 0 0,'0'0'7913'0'0,"0"0"-6721"0"0,0 0-1116 0 0,0 0-48 0 0,-36-7 620 0 0,17 4-140 0 0,-4 2-256 0 0,2-1-176 0 0,-2 0-76 0 0,-2 1-188 0 0,4-1-1008 0 0,-1-1-804 0 0,9-1-1972 0 0,-3-8-2685 0 0</inkml:trace>
  <inkml:trace contextRef="#ctx0" brushRef="#br0" timeOffset="77159.6">6393 2025 6005 0 0,'0'0'4917'0'0,"4"9"-3693"0"0,1 0-1042 0 0,-1 0 0 0 0,-1 0 0 0 0,0 1 0 0 0,0-1 0 0 0,-1 1 0 0 0,0 0 0 0 0,0 0 0 0 0,-1 0 0 0 0,-1 0 0 0 0,0 0 0 0 0,0 0-1 0 0,-1 0 1 0 0,0 0 0 0 0,0 0 0 0 0,-1-1 0 0 0,-1 2-182 0 0,-17 62-880 0 0,42-93-3017 0 0,13-10 2389 0 0,-34 29 1606 0 0,1-1-1 0 0,-1 1 1 0 0,1-1 0 0 0,-1 1-1 0 0,1 0 1 0 0,0-1 0 0 0,-1 1-1 0 0,1 0 1 0 0,0 0 0 0 0,0 0-1 0 0,0 1 1 0 0,0-1 0 0 0,0 0-1 0 0,0 1 1 0 0,0-1 0 0 0,0 1-1 0 0,0-1 1 0 0,0 1 0 0 0,0 0-1 0 0,0 0 1 0 0,0 0 0 0 0,0 0-1 0 0,1 1 1 0 0,-1-1 0 0 0,0 0-1 0 0,0 1 1 0 0,0-1 0 0 0,0 1-1 0 0,0 0 1 0 0,0 0 0 0 0,-1 0-1 0 0,1 0 1 0 0,0 0 0 0 0,0 0-1 0 0,-1 0 1 0 0,1 1 0 0 0,0-1-1 0 0,-1 0 1 0 0,1 1 0 0 0,-1 0-1 0 0,0-1 1 0 0,0 1 0 0 0,1 0-1 0 0,-1-1 1 0 0,0 1 0 0 0,0 0-1 0 0,-1 0 1 0 0,1 0 0 0 0,0 0-1 0 0,-1 0 1 0 0,1 0 0 0 0,-1 0-98 0 0,1 23-71 0 0,-1-15-4569 0 0,0-9-1076 0 0</inkml:trace>
  <inkml:trace contextRef="#ctx0" brushRef="#br0" timeOffset="77407.03">6665 2227 5977 0 0,'0'0'6544'0'0,"0"0"-4922"0"0,0 0-1072 0 0,0 0 67 0 0,0 0-207 0 0,6 5-213 0 0,-4-3-190 0 0,1 0 1 0 0,-1 0-1 0 0,0 0 1 0 0,1 0-1 0 0,0-1 1 0 0,-1 1-1 0 0,1-1 1 0 0,0 1-1 0 0,0-1 1 0 0,0 0-1 0 0,0 0 1 0 0,0 0-1 0 0,0-1 1 0 0,0 1-1 0 0,0-1 1 0 0,0 1-1 0 0,0-1 1 0 0,0 0-1 0 0,0 0 1 0 0,1-1-1 0 0,-1 1 1 0 0,0-1-1 0 0,0 1 1 0 0,0-1-1 0 0,0 0 1 0 0,0 0-1 0 0,0 0 1 0 0,-1-1-1 0 0,1 1 1 0 0,0-1-1 0 0,-1 0 1 0 0,1 1-1 0 0,0-1 1 0 0,-1 0-1 0 0,0 0 1 0 0,0-1-1 0 0,0 1 1 0 0,0 0-1 0 0,0-1 1 0 0,0 1-1 0 0,0-1 0 0 0,1-2-7 0 0,-4 4-25 0 0,0-1-1 0 0,0 1 1 0 0,0-1-1 0 0,-1 1 0 0 0,1-1 1 0 0,0 1-1 0 0,0 0 1 0 0,-1 0-1 0 0,1 0 0 0 0,-1 0 1 0 0,1 0-1 0 0,-1 0 1 0 0,1 0-1 0 0,-1 0 0 0 0,0 1 1 0 0,1-1-1 0 0,-1 0 1 0 0,0 1-1 0 0,1 0 0 0 0,-1-1 1 0 0,0 1-1 0 0,0 0 1 0 0,0 0-1 0 0,1 0 0 0 0,-1 0 1 0 0,0 0-1 0 0,0 0 1 0 0,1 0-1 0 0,-1 1 0 0 0,0-1 1 0 0,0 1-1 0 0,1-1 1 0 0,-1 1-1 0 0,0 0 0 0 0,1 0 1 0 0,-1 0-1 0 0,1 0 1 0 0,-1 0-1 0 0,1 0 0 0 0,-1 0 1 0 0,1 0-1 0 0,0 0 1 0 0,0 1-1 0 0,-1-1 0 0 0,1 0 1 0 0,0 1-1 0 0,0-1 1 0 0,0 1-1 0 0,1 0 0 0 0,-2 1 26 0 0,1-2 19 0 0,-1 0-1 0 0,0 0 0 0 0,1 1 1 0 0,-1-1-1 0 0,1 1 0 0 0,0-1 1 0 0,0 1-1 0 0,-1 0 0 0 0,1-1 0 0 0,0 1 1 0 0,0 0-1 0 0,0 0 0 0 0,1 0 1 0 0,-1 0-1 0 0,0 0 0 0 0,1 0 1 0 0,-1 0-1 0 0,1 0 0 0 0,0 0 0 0 0,0 0 1 0 0,0 0-1 0 0,0 0 0 0 0,0 0 1 0 0,0 0-1 0 0,0 0 0 0 0,0 0 1 0 0,1 0-1 0 0,-1 0 0 0 0,1 0 1 0 0,0 0-1 0 0,0 0 0 0 0,-1 0 0 0 0,1-1 1 0 0,0 1-1 0 0,1 0 0 0 0,-1 0 1 0 0,0-1-1 0 0,0 1 0 0 0,1-1 1 0 0,-1 1-1 0 0,1-1 0 0 0,-1 0 0 0 0,1 1 1 0 0,0-1-1 0 0,-1 0 0 0 0,1 0 1 0 0,0 0-1 0 0,1 0-18 0 0,99 25-783 0 0,-53-27-3381 0 0,-30-3-1250 0 0</inkml:trace>
  <inkml:trace contextRef="#ctx0" brushRef="#br0" timeOffset="78435.6">7056 2191 6369 0 0,'0'0'6766'0'0,"0"0"-5877"0"0,0 0-952 0 0,0 0 445 0 0,0 0-23 0 0,0 0-98 0 0,0 0 0 0 0,7 6 40 0 0,-4-3-258 0 0,1 0 1 0 0,0 0-1 0 0,0 0 1 0 0,-1-1-1 0 0,1 0 1 0 0,1 1-1 0 0,-1-1 1 0 0,0 0 0 0 0,1-1-1 0 0,-1 1 1 0 0,1-1-1 0 0,-1 0 1 0 0,1 0-1 0 0,-1 0 1 0 0,1-1-1 0 0,0 0 1 0 0,-1 0-1 0 0,1 0 1 0 0,0 0-1 0 0,0-1 1 0 0,-1 0-1 0 0,1 1 1 0 0,-1-2-1 0 0,1 1 1 0 0,-1-1-1 0 0,1 1 1 0 0,-1-1 0 0 0,3-2-44 0 0,-5 4-29 0 0,-1 0 1 0 0,1-1 0 0 0,0 1 0 0 0,-1 0 0 0 0,1-1-1 0 0,-1 1 1 0 0,1-1 0 0 0,-1 0 0 0 0,1 1 0 0 0,-1-1 0 0 0,1 0-1 0 0,-1 0 1 0 0,0 0 0 0 0,1 0 0 0 0,-1 0 0 0 0,0 0-1 0 0,0 0 1 0 0,0-1 0 0 0,0 1 0 0 0,0 0 0 0 0,0-1 0 0 0,0 1-1 0 0,0-1 1 0 0,0 1 0 0 0,-1-1 0 0 0,1 1 0 0 0,0-1-1 0 0,-1 1 1 0 0,0-1 0 0 0,1 0 0 0 0,-1 1 0 0 0,0-1 0 0 0,0 0-1 0 0,0 1 1 0 0,0-1 0 0 0,0 0 0 0 0,0 1 0 0 0,0-1-1 0 0,-1 0 1 0 0,1 1 0 0 0,-1-1 0 0 0,1 1 0 0 0,-1-1 0 0 0,1 1-1 0 0,-1-1 1 0 0,0 1 0 0 0,0-1 0 0 0,0 1 0 0 0,0 0-1 0 0,0-1 1 0 0,0 1 0 0 0,0 0 0 0 0,0 0 0 0 0,-1 0 0 0 0,1 0-1 0 0,0-1 29 0 0,-5 4 21 0 0,0 0 0 0 0,1 0 0 0 0,-1 0 0 0 0,1 0-1 0 0,-1 1 1 0 0,1 0 0 0 0,0 0 0 0 0,0 0-1 0 0,1 1 1 0 0,-1 0 0 0 0,1-1 0 0 0,-1 2 0 0 0,1-1-1 0 0,0 0 1 0 0,1 1 0 0 0,-1 0 0 0 0,1 0-1 0 0,0 0 1 0 0,0 0 0 0 0,1 1 0 0 0,-1-1 0 0 0,1 1-1 0 0,0-1 1 0 0,1 1 0 0 0,-1 0 0 0 0,1-1 0 0 0,0 1-1 0 0,1 0 1 0 0,-1 3-21 0 0,4-5 54 0 0,-1 0 1 0 0,1-1-1 0 0,-1 0 0 0 0,1 1 0 0 0,0-1 1 0 0,0 0-1 0 0,1 0 0 0 0,-1-1 0 0 0,1 1 1 0 0,-1-1-1 0 0,1 1 0 0 0,0-1 0 0 0,0 0 1 0 0,0-1-1 0 0,0 1 0 0 0,0-1 0 0 0,0 0 1 0 0,0 0-1 0 0,0 0 0 0 0,1 0 0 0 0,-1-1 1 0 0,0 1-1 0 0,1-1 0 0 0,-1 0 0 0 0,0-1 1 0 0,1 1-1 0 0,-1-1 0 0 0,0 0 0 0 0,0 0 1 0 0,1 0-1 0 0,-1 0 0 0 0,0-1 0 0 0,0 0 1 0 0,0 0-1 0 0,-1 0 0 0 0,1 0 0 0 0,0 0 1 0 0,1-2-55 0 0,59-73-1204 0 0,-61 79 1204 0 0,0 0 1 0 0,1-1 0 0 0,-1 1 0 0 0,0 0 0 0 0,-1 1 0 0 0,1-1 0 0 0,0 0 0 0 0,0 1 0 0 0,-1-1 0 0 0,0 1 0 0 0,1 0 0 0 0,-1 0 0 0 0,0 0 0 0 0,0 0 0 0 0,-1 0-1 0 0,1 1 1 0 0,-1-1 0 0 0,0 0 0 0 0,1 1 0 0 0,-1-1 0 0 0,0 2-1 0 0,1 0 46 0 0,51 77 1297 0 0,-23-128-1745 0 0,-30 44 364 0 0,0-1 25 0 0,0 1 1 0 0,0-1-1 0 0,0 1 1 0 0,0-1-1 0 0,1 1 1 0 0,-1-1-1 0 0,1 1 1 0 0,-1-1-1 0 0,1 1 1 0 0,0-1-1 0 0,0 1 1 0 0,0 0-1 0 0,0-1 1 0 0,1 1-1 0 0,-1 0 0 0 0,0 0 1 0 0,1 0-1 0 0,0 0 1 0 0,-1 0-1 0 0,1 0 1 0 0,0 1-1 0 0,0-1 1 0 0,0 1-1 0 0,0-1 1 0 0,0 1-1 0 0,0-1 1 0 0,1 1-1 0 0,-1 0 1 0 0,0 0-1 0 0,1 0 1 0 0,-1 1-1 0 0,1-1 1 0 0,-1 0-1 0 0,1 1 1 0 0,-1 0-1 0 0,1-1 1 0 0,-1 1-1 0 0,1 0 1 0 0,-1 0-1 0 0,1 1 0 0 0,-1-1 1 0 0,1 0-1 0 0,-1 1 1 0 0,1 0-1 0 0,-1-1 1 0 0,1 1-1 0 0,-1 0 1 0 0,2 1 12 0 0,89 91 1686 0 0,-91-92-1662 0 0,0 0 0 0 0,0 0 0 0 0,0 0 0 0 0,0 0 0 0 0,0-1 0 0 0,0 1 0 0 0,0-1 0 0 0,0 0 0 0 0,0 0 0 0 0,0 1 0 0 0,1-1 0 0 0,-1-1 0 0 0,0 1 0 0 0,0 0 0 0 0,0 0 0 0 0,0-1 0 0 0,0 1 0 0 0,0-1 0 0 0,0 0 0 0 0,0 0 0 0 0,0 0 0 0 0,0 0 0 0 0,0 0 0 0 0,0 0 0 0 0,0 0 0 0 0,-1 0 0 0 0,1-1 0 0 0,-1 1 0 0 0,1-1 0 0 0,-1 1 0 0 0,1-1 0 0 0,-1 0 0 0 0,0 1 0 0 0,0-1 0 0 0,1 0 0 0 0,-1 0 0 0 0,-1 0 0 0 0,1 0 0 0 0,0 0 0 0 0,0 0 0 0 0,-1 0 0 0 0,1 0 0 0 0,-1-1-24 0 0,12-94-1161 0 0,-16 126-245 0 0,7 66 2498 0 0,1-94-1072 0 0,-1 0 1 0 0,1 0 0 0 0,-1 0 0 0 0,1 0-1 0 0,0 0 1 0 0,-1-1 0 0 0,1 1 0 0 0,0-1-1 0 0,-1 0 1 0 0,1-1 0 0 0,0 1-1 0 0,0 0 1 0 0,-1-1 0 0 0,1 0 0 0 0,0 0-1 0 0,-1 0 1 0 0,1 0 0 0 0,-1-1 0 0 0,0 1-1 0 0,1-1 1 0 0,-1 0 0 0 0,0 0 0 0 0,0 0-1 0 0,0 0 1 0 0,0-1 0 0 0,0 1 0 0 0,-1-1-1 0 0,1 0 1 0 0,-1 0 0 0 0,0 0-1 0 0,1 0 1 0 0,-1 0 0 0 0,-1 0 0 0 0,1 0-1 0 0,0-2-20 0 0,17-14-393 0 0,-16 20 394 0 0,0 0 1 0 0,0 0 0 0 0,0 0-1 0 0,0 1 1 0 0,0-1 0 0 0,0 1 0 0 0,0 0-1 0 0,0-1 1 0 0,-1 2 0 0 0,1-1-1 0 0,-1 0 1 0 0,0 0 0 0 0,1 1-1 0 0,-1-1 1 0 0,0 1 0 0 0,0 0-1 0 0,-1-1 1 0 0,1 1 0 0 0,0 0-1 0 0,-1 0 1 0 0,0 0 0 0 0,0 0 0 0 0,0 1-1 0 0,0-1 1 0 0,0 0 0 0 0,-1 0-1 0 0,1 0 1 0 0,-1 1 0 0 0,0-1-1 0 0,0 1-1 0 0,0-5 26 0 0,1 1 0 0 0,-1-1-1 0 0,0 1 1 0 0,1-1 0 0 0,-1 1-1 0 0,1 0 1 0 0,-1-1-1 0 0,1 1 1 0 0,-1 0 0 0 0,1-1-1 0 0,-1 1 1 0 0,1 0 0 0 0,-1-1-1 0 0,1 1 1 0 0,-1 0 0 0 0,1 0-1 0 0,-1-1 1 0 0,1 1 0 0 0,-1 0-1 0 0,1 0 1 0 0,0 0-1 0 0,-1 0 1 0 0,1 0 0 0 0,-1 0-1 0 0,1 0 1 0 0,0 0 0 0 0,-1 0-1 0 0,1 0 1 0 0,-1 0 0 0 0,1 1-1 0 0,-1-1 1 0 0,1 0-1 0 0,-1 0 1 0 0,1 0 0 0 0,-1 1-1 0 0,1-1 1 0 0,-1 0 0 0 0,1 1-1 0 0,-1-1 1 0 0,1 0 0 0 0,-1 1-1 0 0,1-1 1 0 0,-1 1 0 0 0,0-1-1 0 0,1 1 1 0 0,-1-1-26 0 0,22-37-734 0 0,-17 36 758 0 0,-1 0 0 0 0,0 1 0 0 0,0 0 0 0 0,1 0 0 0 0,-1 0 0 0 0,0 0 0 0 0,0 1 0 0 0,1 0 0 0 0,-1-1 0 0 0,0 2 0 0 0,0-1 0 0 0,0 0 0 0 0,0 1 0 0 0,0 0 0 0 0,0 0 1 0 0,-1 0-1 0 0,1 0 0 0 0,-1 0 0 0 0,1 1 0 0 0,-1 0 0 0 0,0 0 0 0 0,0-1 0 0 0,0 2 0 0 0,0-1 0 0 0,-1 0 0 0 0,1 1 0 0 0,-1-1 0 0 0,2 4-24 0 0,-2-5 3 0 0,-2-2-13 0 0,0 0-47 0 0,1-14-3994 0 0,-1 7-1599 0 0,2-11-3930 0 0</inkml:trace>
  <inkml:trace contextRef="#ctx0" brushRef="#br0" timeOffset="78590.53">8184 2055 11117 0 0,'0'0'3108'0'0,"0"0"-3048"0"0,17 41 272 0 0,-13-20 564 0 0,0 7 185 0 0,-1 5-373 0 0,-3 2-336 0 0,0-2-160 0 0,0 0-76 0 0,-4-7-12 0 0,1 1-124 0 0,3-5-148 0 0,0-4-732 0 0,0-3-513 0 0,4-6-375 0 0,-1-5-2924 0 0,6-10-3737 0 0</inkml:trace>
  <inkml:trace contextRef="#ctx0" brushRef="#br0" timeOffset="78761.65">8290 2214 8645 0 0,'0'0'7636'0'0,"0"0"-7636"0"0,-35-5-168 0 0,13 3 32 0 0,-2 0 128 0 0,-3-1-784 0 0,-5 1-856 0 0,10-1-3140 0 0,-13-3-3953 0 0</inkml:trace>
  <inkml:trace contextRef="#ctx0" brushRef="#br0" timeOffset="79290.61">8523 2025 3724 0 0,'0'0'7633'0'0,"0"0"-7197"0"0,6 43-100 0 0,0-17 556 0 0,-1 5 308 0 0,3 3-64 0 0,-4 0-308 0 0,0 0-375 0 0,0-2-153 0 0,-1-2-176 0 0,-2-4-24 0 0,2-3-12 0 0,0-5-88 0 0,-1-4-224 0 0,4-2-829 0 0,2-5-599 0 0,0-6-1584 0 0,-3-1-3301 0 0</inkml:trace>
  <inkml:trace contextRef="#ctx0" brushRef="#br0" timeOffset="79539.25">8691 2244 12169 0 0,'0'0'2876'0'0,"0"0"-2852"0"0,0 0 192 0 0,0 0-216 0 0,-42 0 540 0 0,21 0-108 0 0,-5-1-283 0 0,2 1-149 0 0,-2-2-229 0 0,3 0-587 0 0,2-3-232 0 0,6 0-672 0 0,4 0-2512 0 0,7-11-2481 0 0</inkml:trace>
  <inkml:trace contextRef="#ctx0" brushRef="#br0" timeOffset="80177.9">8669 2075 9913 0 0,'6'6'2709'0'0,"3"8"-2234"0"0,0 0 0 0 0,-1 0 0 0 0,-1 1 0 0 0,0-1 0 0 0,-1 2 0 0 0,0-1 0 0 0,-1 1-1 0 0,-1-1 1 0 0,-1 1 0 0 0,1 12-475 0 0,1 72-531 0 0,16-170-4425 0 0,-21 69 5032 0 0,1 0 1 0 0,0 0 0 0 0,0 0 0 0 0,1 0 0 0 0,-1-1 0 0 0,0 2 0 0 0,0-1 0 0 0,0 0 0 0 0,1 0 0 0 0,-1 0 0 0 0,0 0 0 0 0,1 1 0 0 0,-1-1-1 0 0,1 1 1 0 0,-1-1 0 0 0,0 1 0 0 0,1 0 0 0 0,-1-1 0 0 0,1 1 0 0 0,0 0 0 0 0,-1 0 0 0 0,1 0 0 0 0,-1 0 0 0 0,1 0 0 0 0,-1 0 0 0 0,1 1-1 0 0,-1-1 1 0 0,1 0 0 0 0,-1 1 0 0 0,1-1 0 0 0,-1 1 0 0 0,0 0 0 0 0,1-1 0 0 0,-1 1 0 0 0,0 0 0 0 0,1 0 0 0 0,-1 0 0 0 0,0 0-1 0 0,0 0 1 0 0,0 0 0 0 0,0 0 0 0 0,0 0 0 0 0,0 0 0 0 0,1 2-77 0 0,72 85 3745 0 0,-48-132-4178 0 0,-5 25-788 0 0,-8 56 1573 0 0,-10-26-554 0 0,3 13 1194 0 0,-1-41-477 0 0,-5 18-521 0 0,0 1 0 0 0,1-1 0 0 0,-1 0 0 0 0,1 0 0 0 0,-1 0 0 0 0,1 0 0 0 0,-1 0 1 0 0,1 0-1 0 0,-1 0 0 0 0,1 0 0 0 0,0-1 0 0 0,0 1 0 0 0,-1 0 0 0 0,1 0 0 0 0,0 0 0 0 0,0-1 1 0 0,0 1-1 0 0,0 0 0 0 0,0-1 0 0 0,0 1 0 0 0,0-1 0 0 0,0 1 0 0 0,0-1 0 0 0,0 0 0 0 0,0 1 0 0 0,0-1 1 0 0,1 0-1 0 0,-1 0 0 0 0,0 0 0 0 0,0 0 0 0 0,0 0 0 0 0,0 0 0 0 0,0 0 0 0 0,1 0 0 0 0,-1 0 0 0 0,0 0 1 0 0,0-1-1 0 0,0 1 0 0 0,0 0 0 0 0,0-1 0 0 0,0 1 0 0 0,0-1 0 0 0,0 1 0 0 0,0-1 0 0 0,0 0 1 0 0,0 1-1 0 0,0-1 0 0 0,0 0 0 0 0,0 0 0 0 0,-1 0 0 0 0,1 1 0 0 0,0-1 0 0 0,-1 0 0 0 0,1 0 0 0 0,0 0 1 0 0,-1 0-1 0 0,1 0 0 0 0,-1 0 0 0 0,0 0 0 0 0,1-1 0 0 0,-1 1 0 0 0,0 0 0 0 0,0 0 0 0 0,1 0 0 0 0,-1 0 1 0 0,0 0-1 0 0,0 0 0 0 0,0-1 0 0 0,0 1 0 0 0,-1-1 6 0 0,55 27 1770 0 0,-48-27-1776 0 0,-1 0-1 0 0,1-1 1 0 0,-1 1-1 0 0,0-1 1 0 0,0 0-1 0 0,-1 0 1 0 0,1-1-1 0 0,-1 1 1 0 0,1-1-1 0 0,-1 0 1 0 0,0 0-1 0 0,0-1 1 0 0,-1 1-1 0 0,1-1 1 0 0,-1 0-1 0 0,0 0 1 0 0,-1 0-1 0 0,1 0 1 0 0,-1 0 0 0 0,0-1-1 0 0,0 1 1 0 0,0-1-1 0 0,-1 1 1 0 0,0-1-1 0 0,0 1 1 0 0,-1-1-1 0 0,1 0 1 0 0,-1 0-1 0 0,0 0 7 0 0,-17-168-1034 0 0,-7 95 533 0 0,16 126-661 0 0,7-3 1391 0 0,-1-27-117 0 0,1 1 0 0 0,1 0 0 0 0,0 0 1 0 0,1-1-1 0 0,1 1 0 0 0,0 0 0 0 0,2-1 0 0 0,0 0 0 0 0,1 0 1 0 0,0 0-1 0 0,2 0 0 0 0,5 10-112 0 0,13-12-2373 0 0,-7-23-6600 0 0,-5-10 1256 0 0</inkml:trace>
  <inkml:trace contextRef="#ctx0" brushRef="#br0" timeOffset="80410.98">9268 2143 14869 0 0,'0'0'1284'0'0,"0"0"-1284"0"0,0 0-52 0 0,-38 9 52 0 0,17-5 192 0 0,-2-1-79 0 0,-4 0-113 0 0,-1 1-1209 0 0,4-2-1727 0 0,-11-3-4973 0 0</inkml:trace>
  <inkml:trace contextRef="#ctx0" brushRef="#br0" timeOffset="80801.73">9591 1979 10845 0 0,'1'6'4054'0'0,"23"91"-2572"0"0,-15-66-1198 0 0,0 1 1 0 0,-3 0 0 0 0,0 1-1 0 0,-2-1 1 0 0,-2 1-1 0 0,-1 23-284 0 0,-3-50-1318 0 0,1-6-4658 0 0,1-9-22 0 0</inkml:trace>
  <inkml:trace contextRef="#ctx0" brushRef="#br0" timeOffset="81097.83">9701 2205 11849 0 0,'0'0'4176'0'0,"0"0"-4176"0"0,0 0-224 0 0,0 0 224 0 0,0 0 276 0 0,-39-6-24 0 0,19 4-151 0 0,-1 0-101 0 0,-1 0-345 0 0,3 0-723 0 0,-1-3-656 0 0,7 1-2620 0 0,-2-7-2657 0 0</inkml:trace>
  <inkml:trace contextRef="#ctx0" brushRef="#br0" timeOffset="81397.03">9790 2104 13269 0 0,'8'14'328'0'0,"0"0"-1"0"0,-1 1 0 0 0,0 0 0 0 0,-1 0 1 0 0,-1 1-1 0 0,-1 0 0 0 0,0 0 1 0 0,-1 0-1 0 0,-1 0 0 0 0,0 1 1 0 0,-1-1-1 0 0,-1 0 0 0 0,-1 1 1 0 0,-1 10-328 0 0,1-27-25 0 0,1 0 1 0 0,0-1-1 0 0,-1 1 1 0 0,1 0-1 0 0,0 0 0 0 0,-1-1 1 0 0,1 1-1 0 0,-1 0 1 0 0,1 0-1 0 0,0 0 1 0 0,-1 0-1 0 0,1 0 1 0 0,-1-1-1 0 0,1 1 1 0 0,-1 0-1 0 0,1 0 1 0 0,-1 0-1 0 0,1 0 1 0 0,0 0-1 0 0,-1 1 1 0 0,1-1-1 0 0,-1 0 1 0 0,1 0-1 0 0,-1 0 1 0 0,1 0-1 0 0,0 0 1 0 0,-1 0-1 0 0,1 1 0 0 0,-1-1 1 0 0,1 0-1 0 0,0 0 1 0 0,-1 1 24 0 0,-5-53-2426 0 0,5 51 2431 0 0,1 0 0 0 0,0 0 0 0 0,0 0 0 0 0,-1 0 0 0 0,1 0 0 0 0,0 0 0 0 0,0 0 0 0 0,0 0 0 0 0,0-1 0 0 0,0 1 0 0 0,1 0 0 0 0,-1 0 0 0 0,0 0 0 0 0,0 0 0 0 0,1 0 0 0 0,-1 0 0 0 0,0 0 0 0 0,1 0 0 0 0,0 0 0 0 0,-1 0 0 0 0,1 0 0 0 0,-1 0 0 0 0,1 0 0 0 0,0 0 0 0 0,0 0 0 0 0,-1 1 0 0 0,1-1 0 0 0,0 0 0 0 0,0 0 0 0 0,0 1 0 0 0,0-1 0 0 0,0 1 0 0 0,0-1 0 0 0,0 1 0 0 0,0-1 0 0 0,0 1 0 0 0,0 0 0 0 0,0-1 0 0 0,0 1 0 0 0,0 0 0 0 0,0 0 0 0 0,1 0 0 0 0,-1 0 0 0 0,0 0 0 0 0,0 0 0 0 0,0 0 0 0 0,0 0 0 0 0,0 0 0 0 0,0 1 0 0 0,0-1 0 0 0,1 0 0 0 0,-1 1 0 0 0,0-1 0 0 0,0 1 0 0 0,0-1 0 0 0,0 1 0 0 0,0-1 0 0 0,-1 1 0 0 0,1 0 0 0 0,0 0-5 0 0,56 43 2123 0 0,-47-33-1952 0 0,-9-7-132 0 0,1 0 0 0 0,0 0 0 0 0,0-1-1 0 0,0 1 1 0 0,0 0 0 0 0,0-1 0 0 0,1 0 0 0 0,-1 1-1 0 0,1-1 1 0 0,0 0 0 0 0,0 0 0 0 0,0 0 0 0 0,0-1-1 0 0,1 1 1 0 0,-1-1 0 0 0,1 0 0 0 0,0 0 0 0 0,-1 0-1 0 0,1 0 1 0 0,0-1 0 0 0,0 0 0 0 0,0 1 0 0 0,0-1-1 0 0,0-1 1 0 0,0 1 0 0 0,0-1 0 0 0,1 1-1 0 0,-1-1 1 0 0,0 0 0 0 0,0-1 0 0 0,0 1 0 0 0,0-1-1 0 0,1 0 1 0 0,-1 0 0 0 0,0 0 0 0 0,0 0 0 0 0,-1-1-1 0 0,1 1 1 0 0,0-1 0 0 0,0 0 0 0 0,-1 0 0 0 0,1-1-1 0 0,-1 1 1 0 0,0-1 0 0 0,2-1-39 0 0,-2 0-118 0 0,-1 1 0 0 0,1-1 0 0 0,-1 0 0 0 0,1 0 0 0 0,-1 0 0 0 0,-1 0 0 0 0,1 0-1 0 0,0 0 1 0 0,-1 0 0 0 0,0-1 0 0 0,0 1 0 0 0,0-1 0 0 0,-1 1 0 0 0,1 0 0 0 0,-1-1 0 0 0,0 1 0 0 0,-1-1 0 0 0,1 1 0 0 0,-1-1 0 0 0,-1-4 118 0 0,1 9-8 0 0,-1 0 1 0 0,1 0-1 0 0,-1 0 1 0 0,1 0-1 0 0,-1 0 1 0 0,1 0-1 0 0,-1 0 1 0 0,1 0-1 0 0,-1 1 1 0 0,1-1-1 0 0,-1 1 1 0 0,1-1-1 0 0,-1 1 1 0 0,1-1-1 0 0,-1 1 1 0 0,1 0-1 0 0,0 0 1 0 0,-1 0-1 0 0,1-1 1 0 0,0 1-1 0 0,0 1 1 0 0,0-1-1 0 0,0 0 1 0 0,0 0 0 0 0,0 0-1 0 0,0 0 1 0 0,0 1-1 0 0,0-1 1 0 0,1 0-1 0 0,-1 1 1 0 0,0-1-1 0 0,1 1 1 0 0,-1-1-1 0 0,1 1 1 0 0,0-1-1 0 0,-1 1 1 0 0,1-1-1 0 0,0 1 1 0 0,0-1-1 0 0,0 1 1 0 0,0 1 7 0 0,-1 0 27 0 0,0 1 0 0 0,1-1 0 0 0,-1 1 0 0 0,1-1 0 0 0,0 1 0 0 0,0-1 0 0 0,0 1 0 0 0,0 0 0 0 0,0-1 0 0 0,1 1 0 0 0,0-1 0 0 0,0 1 0 0 0,0-1 0 0 0,0 0 0 0 0,0 1 0 0 0,1-1 0 0 0,-1 0-1 0 0,1 0 1 0 0,0 0 0 0 0,0 0 0 0 0,0 0 0 0 0,0 0 0 0 0,1 0 0 0 0,-1-1 0 0 0,1 1 0 0 0,0-1 0 0 0,-1 0 0 0 0,1 0 0 0 0,0 0 0 0 0,0 0 0 0 0,1 0 0 0 0,-1-1 0 0 0,0 1 0 0 0,0-1 0 0 0,1 0 0 0 0,-1 0 0 0 0,1 0 0 0 0,-1 0 0 0 0,1-1 0 0 0,-1 1 0 0 0,1-1 0 0 0,0 0 0 0 0,-1 0 0 0 0,1-1 0 0 0,-1 1 0 0 0,1-1 0 0 0,-1 1 0 0 0,1-1 0 0 0,2-1-27 0 0,20-2-2233 0 0,-10-5-4112 0 0,-4-3-1344 0 0</inkml:trace>
  <inkml:trace contextRef="#ctx0" brushRef="#br0" timeOffset="91610.03">5715 1441 1016 0 0,'0'0'0'0'0,"0"0"-128"0"0,0 0-760 0 0</inkml:trace>
  <inkml:trace contextRef="#ctx0" brushRef="#br0" timeOffset="108275.23">6102 1632 848 0 0,'0'0'514'0'0,"0"0"-299"0"0,0 0-92 0 0,0 0-40 0 0,0 0-13 0 0,6 1 172 0 0,5-1 156 0 0,-1 0 1 0 0,1 0-1 0 0,0-1 0 0 0,-1-1 1 0 0,1 0-1 0 0,-1 0 0 0 0,0-1 1 0 0,1 0-1 0 0,-1-1 0 0 0,-1 0 1 0 0,1 0-1 0 0,6-5-398 0 0,-9 5 47 0 0,-1 0-1 0 0,1 0 1 0 0,-1-1-1 0 0,1 0 1 0 0,-2 0-1 0 0,1-1 1 0 0,0 0-1 0 0,-1 0 1 0 0,0 0 0 0 0,-1-1-1 0 0,1 1 1 0 0,-1-1-1 0 0,-1 0 1 0 0,1 0-1 0 0,-1-1 1 0 0,0 1-1 0 0,-1-1 1 0 0,0 1 0 0 0,0-1-1 0 0,0 0 1 0 0,-1 0-1 0 0,0 0 1 0 0,-1 1-1 0 0,0-1 1 0 0,0 0 0 0 0,-1 0-1 0 0,0-4-46 0 0,-6-7-34 0 0,-1-1 0 0 0,0 1 0 0 0,-2 0 0 0 0,0 1 0 0 0,-1 0 0 0 0,-1 1 1 0 0,0 0-1 0 0,-2 1 0 0 0,0 1 0 0 0,0 0 0 0 0,-1 0 0 0 0,-1 2 0 0 0,-1 0 0 0 0,0 1 0 0 0,0 0 0 0 0,-1 1 0 0 0,-1 2 0 0 0,1-1 0 0 0,-2 2 0 0 0,-15-4 34 0 0,19 6-13 0 0,0 0 0 0 0,0 2 0 0 0,0 0 0 0 0,-1 1 0 0 0,1 1 0 0 0,-1 0-1 0 0,0 1 1 0 0,0 1 0 0 0,1 1 0 0 0,-1 0 0 0 0,0 1 0 0 0,1 1 0 0 0,-1 0 0 0 0,1 2 0 0 0,0-1-1 0 0,0 2 1 0 0,0 0 0 0 0,1 1 0 0 0,0 1 0 0 0,0 0 0 0 0,1 1 0 0 0,-13 11 13 0 0,19-11 1 0 0,1 1 1 0 0,0 0 0 0 0,1 1 0 0 0,0-1-1 0 0,1 1 1 0 0,0 0 0 0 0,0 1-1 0 0,1-1 1 0 0,1 1 0 0 0,0 0 0 0 0,0 0-1 0 0,2 0 1 0 0,-1 0 0 0 0,1 0-1 0 0,1 0 1 0 0,0 0 0 0 0,1 0 0 0 0,0 0-1 0 0,1 1 1 0 0,1-2 0 0 0,-1 1-1 0 0,2 0 1 0 0,0 0 0 0 0,0-1 0 0 0,1 0-1 0 0,0 0 1 0 0,1 0 0 0 0,0-1-1 0 0,1 0 1 0 0,0 0 0 0 0,1 0 0 0 0,0-1-1 0 0,7 6-1 0 0,4 1 9 0 0,1-1 0 0 0,1 0-1 0 0,0-2 1 0 0,1 0 0 0 0,0-1-1 0 0,1-2 1 0 0,0 0 0 0 0,1-1-1 0 0,0-2 1 0 0,0 0 0 0 0,1-2-1 0 0,0 0 1 0 0,0-2 0 0 0,0-1-1 0 0,0-1 1 0 0,0-1 0 0 0,0-1-1 0 0,1-1 1 0 0,21-5-9 0 0,-18-1-2194 0 0</inkml:trace>
  <inkml:trace contextRef="#ctx0" brushRef="#br0" timeOffset="109255.15">5389 934 768 0 0,'0'0'747'0'0,"0"0"546"0"0,0 0 2199 0 0,0 0-1513 0 0,0 0-653 0 0,0 0 11 0 0,0 0-60 0 0,0 0-226 0 0,0 0-302 0 0,11 0 1802 0 0,41-4-2169 0 0,-41 3-351 0 0,-1-1 1 0 0,0 0 0 0 0,0 0 0 0 0,-1-1-1 0 0,1-1 1 0 0,0 0 0 0 0,-1 0 0 0 0,0-1 0 0 0,0 0-1 0 0,0 0 1 0 0,-1-1 0 0 0,0 0 0 0 0,0 0-1 0 0,0-1 1 0 0,2-3-32 0 0,-79 203 746 0 0,78-164-1030 0 0,0-26-3555 0 0,2-8-5076 0 0,-4-1 3907 0 0</inkml:trace>
  <inkml:trace contextRef="#ctx0" brushRef="#br0" timeOffset="109502.33">5618 1072 1540 0 0,'0'0'6761'0'0,"0"0"-2769"0"0,0 0-3056 0 0,0 0-936 0 0,0 0 736 0 0,-37 5 276 0 0,19-8-220 0 0,-7 1-364 0 0,0 0-272 0 0,2 1-156 0 0,0 0-780 0 0,8 0-1780 0 0,-2-4-6153 0 0</inkml:trace>
  <inkml:trace contextRef="#ctx0" brushRef="#br0" timeOffset="118286.77">7008 1566 1368 0 0,'0'0'0'0'0,"0"0"0"0"0,0 0-112 0 0,0 0 108 0 0,0 0 0 0 0,0 0 0 0 0,0 0 4 0 0,0 0 0 0 0,0 0 8 0 0,-7 5-4 0 0,7-3-4 0 0,3-1-12 0 0,1 1-600 0 0</inkml:trace>
  <inkml:trace contextRef="#ctx0" brushRef="#br0" timeOffset="118580.8">7321 1612 1212 0 0,'0'0'413'0'0,"0"0"-169"0"0,0 0 107 0 0,0 0 375 0 0,0 0-512 0 0,0 0-148 0 0,0 0 194 0 0,0 0 139 0 0,0 0 30 0 0,-4 16 1142 0 0,11-16-7033 0 0,-18-2 5039 0 0</inkml:trace>
  <inkml:trace contextRef="#ctx0" brushRef="#br0" timeOffset="118847.04">7725 1654 132 0 0,'0'0'4348'0'0,"0"0"-3564"0"0,0 0-784 0 0,0 0 0 0 0,0 0-120 0 0,0 0 4 0 0,0 0-92 0 0,0 0-144 0 0,0 0 300 0 0,0 0 0 0 0,4 11-784 0 0,-3-8-792 0 0</inkml:trace>
  <inkml:trace contextRef="#ctx0" brushRef="#br0" timeOffset="119092.76">8069 1717 444 0 0,'0'0'4317'0'0,"0"0"-3023"0"0,6 0-798 0 0,38-1 1182 0 0,-85 9-5006 0 0,31-6 543 0 0</inkml:trace>
  <inkml:trace contextRef="#ctx0" brushRef="#br0" timeOffset="119262.57">7254 1657 328 0 0,'0'0'4852'0'0,"0"0"-4107"0"0,0 0-657 0 0,0 0-20 0 0,0 0-68 0 0,0 0 12 0 0,0 0-12 0 0,0 0-769 0 0,0 0-715 0 0,44 21-384 0 0</inkml:trace>
  <inkml:trace contextRef="#ctx0" brushRef="#br0" timeOffset="119433.01">8068 1820 4648 0 0,'0'0'388'0'0,"0"0"-388"0"0,0 0-832 0 0,0 0 520 0 0,0 0-16 0 0,-47-6-648 0 0,32 3-656 0 0</inkml:trace>
  <inkml:trace contextRef="#ctx0" brushRef="#br0" timeOffset="119587.73">7177 1753 1368 0 0,'0'0'132'0'0,"0"0"36"0"0,0 0-168 0 0,0 0 0 0 0,0 0-180 0 0,35 13 36 0 0,-31-10 40 0 0,-2-1-588 0 0</inkml:trace>
  <inkml:trace contextRef="#ctx0" brushRef="#br0" timeOffset="119822.43">7238 1776 588 0 0,'0'0'272'0'0,"0"0"-264"0"0,0 0-4 0 0,0 0 4 0 0,0 0 0 0 0,0 0-8 0 0,0 0 4 0 0,0 0 56 0 0,0 0 32 0 0,0 0-16 0 0,-4 0-68 0 0,4 0 0 0 0,0 0-8 0 0,0 0-68 0 0,0 1-20 0 0,0 0 8 0 0,0 0-612 0 0</inkml:trace>
  <inkml:trace contextRef="#ctx0" brushRef="#br0" timeOffset="120848.8">7598 1048 4548 0 0,'0'0'2192'0'0,"0"0"-1273"0"0,0 0-714 0 0,0 0-140 0 0,4-7 27 0 0,-2 2 25 0 0,0 0-1 0 0,0-1 1 0 0,0 1-1 0 0,-1-1 0 0 0,0 1 1 0 0,0-1-1 0 0,0 1 0 0 0,-1-1 1 0 0,1 0-1 0 0,-1 1 1 0 0,-1-1-1 0 0,1 1 0 0 0,-1-1 1 0 0,0 0-1 0 0,0 1 0 0 0,-1 0 1 0 0,0-1-1 0 0,0 1 1 0 0,0 0-1 0 0,0 0 0 0 0,-1 0 1 0 0,-2-4-117 0 0,-57-55 1270 0 0,61 63-1263 0 0,0 0 1 0 0,-1 0 0 0 0,0 0 0 0 0,1 0-1 0 0,-1 0 1 0 0,0 0 0 0 0,1 1 0 0 0,-1-1-1 0 0,0 0 1 0 0,0 1 0 0 0,1 0 0 0 0,-1-1-1 0 0,0 1 1 0 0,0 0 0 0 0,0 0 0 0 0,0 0-1 0 0,0 0 1 0 0,1 0 0 0 0,-1 0 0 0 0,0 1-1 0 0,0-1 1 0 0,0 1 0 0 0,1-1 0 0 0,-1 1-1 0 0,0-1 1 0 0,0 1 0 0 0,1 0 0 0 0,-1 0-1 0 0,1 0 1 0 0,-1 0 0 0 0,0 0 0 0 0,1 0-1 0 0,0 1 1 0 0,-1-1 0 0 0,1 0-1 0 0,0 1 1 0 0,0-1 0 0 0,0 1 0 0 0,0-1-1 0 0,0 1 1 0 0,0 0 0 0 0,0-1 0 0 0,0 1-1 0 0,0 1-7 0 0,-1 0 85 0 0,-1 1 0 0 0,0 0-1 0 0,1-1 1 0 0,0 1-1 0 0,0 0 1 0 0,0 0-1 0 0,1 0 1 0 0,-1 0-1 0 0,1 0 1 0 0,0 1 0 0 0,0-1-1 0 0,0 0 1 0 0,1 1-1 0 0,-1-1 1 0 0,1 0-1 0 0,0 1 1 0 0,0-1-1 0 0,1 0 1 0 0,-1 1 0 0 0,1-1-1 0 0,0 0 1 0 0,0 1-1 0 0,1-1 1 0 0,-1 0-1 0 0,1 0 1 0 0,0 0-1 0 0,0 0 1 0 0,0-1 0 0 0,0 1-1 0 0,1 0 1 0 0,0-1-1 0 0,-1 1 1 0 0,1-1-1 0 0,1 0 1 0 0,-1 0-1 0 0,0 0 1 0 0,1-1 0 0 0,-1 1-1 0 0,1-1 1 0 0,0 0-1 0 0,0 0 1 0 0,0 0-1 0 0,0 0 1 0 0,0-1-1 0 0,1 1-84 0 0,-2-2 74 0 0,0 0 0 0 0,1 0 0 0 0,-1 0-1 0 0,1-1 1 0 0,-1 1 0 0 0,0-1-1 0 0,0 0 1 0 0,1 0 0 0 0,-1 0 0 0 0,0 0-1 0 0,0 0 1 0 0,0-1 0 0 0,0 0-1 0 0,0 1 1 0 0,0-1 0 0 0,-1 0-1 0 0,1 0 1 0 0,0 0 0 0 0,-1-1 0 0 0,0 1-1 0 0,1-1 1 0 0,-1 1 0 0 0,0-1-1 0 0,-1 0 1 0 0,1 0-74 0 0,-27-47-1949 0 0,-10 31-4528 0 0,14 12-369 0 0</inkml:trace>
  <inkml:trace contextRef="#ctx0" brushRef="#br0" timeOffset="123128.02">4399 908 288 0 0,'0'0'337'0'0,"0"0"-77"0"0,0 0-78 0 0,6 1-37 0 0,13 0 116 0 0,-1-1-1 0 0,1-1 1 0 0,0-1-1 0 0,0 0 1 0 0,-1-1 0 0 0,1-1-1 0 0,-1-1 1 0 0,0-1-1 0 0,0 0 1 0 0,-1-2-1 0 0,0 1 1 0 0,0-2 0 0 0,-1-1-1 0 0,0 0 1 0 0,-1 0-1 0 0,0-2 1 0 0,0 0-1 0 0,-1-1 1 0 0,-1 0-1 0 0,0-1 1 0 0,-1 0 0 0 0,0-2-261 0 0,-8 8 57 0 0,0 0 1 0 0,0-1 0 0 0,-1 0 0 0 0,0 0-1 0 0,0 0 1 0 0,-1 0 0 0 0,0 0-1 0 0,-1 0 1 0 0,0 0 0 0 0,0-1 0 0 0,-1 1-1 0 0,-1 0 1 0 0,1 0 0 0 0,-1-1 0 0 0,-1 1-1 0 0,0 0 1 0 0,0 0 0 0 0,-1 0-1 0 0,0 0 1 0 0,0 0 0 0 0,-1 1 0 0 0,0 0-1 0 0,-1 0 1 0 0,0 0 0 0 0,0 0 0 0 0,-6-6-58 0 0,-10-15-114 0 0,-2 2 0 0 0,-1 0 1 0 0,-1 2-1 0 0,-1 1 1 0 0,-1 0-1 0 0,-15-8 114 0 0,27 20 4 0 0,-1 0 1 0 0,0 1-1 0 0,-1 1 0 0 0,-1 0 1 0 0,1 1-1 0 0,-1 1 0 0 0,-1 1 1 0 0,1 1-1 0 0,-1 0 1 0 0,-1 1-1 0 0,1 1 0 0 0,0 1 1 0 0,-1 1-1 0 0,0 1 0 0 0,1 0 1 0 0,-1 2-1 0 0,0 0 0 0 0,0 1 1 0 0,1 1-1 0 0,-1 1 0 0 0,1 0 1 0 0,0 2-1 0 0,1 0 0 0 0,-1 1 1 0 0,-5 4-5 0 0,16-6-6 0 0,0 1 0 0 0,0 0 0 0 0,0 0 0 0 0,1 0 0 0 0,0 1-1 0 0,1 0 1 0 0,-1 1 0 0 0,1 0 0 0 0,1 0 0 0 0,-1 0 0 0 0,1 0 0 0 0,1 1 0 0 0,0 0 0 0 0,0 0 0 0 0,1 0 0 0 0,0 0 0 0 0,0 1 0 0 0,1-1 0 0 0,0 1 0 0 0,1 0 0 0 0,0 0 0 0 0,0-1 0 0 0,1 1 0 0 0,1 0 0 0 0,0 0 0 0 0,0-1 0 0 0,1 1 0 0 0,0 0 0 0 0,2 4 6 0 0,4 15 67 0 0,1 0 1 0 0,2 0 0 0 0,1-1-1 0 0,1-1 1 0 0,2 0 0 0 0,0-1-1 0 0,2 0 1 0 0,0-2 0 0 0,2 0-68 0 0,-8-9 49 0 0,1-1 1 0 0,0-1-1 0 0,0-1 0 0 0,1 1 1 0 0,1-2-1 0 0,0 0 0 0 0,1-1 1 0 0,0 0-1 0 0,0-1 0 0 0,1-1 1 0 0,1 0-1 0 0,-1-1 1 0 0,1-1-1 0 0,0 0 0 0 0,0-2 1 0 0,1 0-1 0 0,-1-1 0 0 0,1 0 1 0 0,12-1-50 0 0,-14-1 74 0 0,0-1 0 0 0,0-1 0 0 0,1-1-1 0 0,-1 0 1 0 0,0-1 0 0 0,-1-1 0 0 0,1 0 0 0 0,0-1 0 0 0,-1 0 0 0 0,0-2 0 0 0,0 0 0 0 0,-1 0 0 0 0,0-2-1 0 0,0 1 1 0 0,-1-2 0 0 0,0 0 0 0 0,-1 0 0 0 0,0-1 0 0 0,2-4-74 0 0,-3 4-8 0 0,-1-1 1 0 0,-1 0-1 0 0,0 0 1 0 0,0-1-1 0 0,-1 0 1 0 0,-1 0-1 0 0,0-1 1 0 0,-1 0-1 0 0,-1 0 0 0 0,0 0 1 0 0,-1-1-1 0 0,0 0 1 0 0,-1 1-1 0 0,-1-2 1 0 0,0 1-1 0 0,-2 0 1 0 0,1 0-1 0 0,-2 0 1 0 0,0 0-1 0 0,0-1 0 0 0,-2 1 1 0 0,0 1-1 0 0,0-1 1 0 0,-2 0-1 0 0,0 1 1 0 0,0 0-1 0 0,-1 0 1 0 0,-5-6 7 0 0,1-4-59 0 0,-2 2 0 0 0,-1-1 0 0 0,-1 2 0 0 0,0 0 0 0 0,-2 0 0 0 0,-1 2 0 0 0,0 0 0 0 0,-1 1 1 0 0,-1 0-1 0 0,-1 2 0 0 0,0 0 0 0 0,-1 2 0 0 0,0 0 0 0 0,-2 1 0 0 0,1 1 0 0 0,-2 1 0 0 0,1 2 1 0 0,-1 0-1 0 0,-1 1 0 0 0,0 1 0 0 0,0 2 0 0 0,0 0 0 0 0,0 2 0 0 0,-15 0 59 0 0,29 4-30 0 0,-1 0-1 0 0,1 1 1 0 0,-1 0-1 0 0,1 1 1 0 0,0 1-1 0 0,0-1 1 0 0,0 2-1 0 0,1 0 1 0 0,-1 0 0 0 0,1 0-1 0 0,0 2 1 0 0,1-1-1 0 0,-1 1 1 0 0,1 0-1 0 0,1 1 1 0 0,-1 0-1 0 0,2 1 1 0 0,-1 0-1 0 0,-3 4 31 0 0,-103 195 188 0 0,109-195-129 0 0,1 0-1 0 0,0 1 0 0 0,1-1 0 0 0,1 1 0 0 0,0-1 0 0 0,0 1 0 0 0,2 0 0 0 0,0-1 1 0 0,0 1-1 0 0,1 0 0 0 0,1 0 0 0 0,0-1 0 0 0,1 1 0 0 0,0-1 0 0 0,1 0 0 0 0,1 0 0 0 0,0 0 1 0 0,1-1-1 0 0,0 1 0 0 0,1-1 0 0 0,0-1 0 0 0,1 1 0 0 0,0-1 0 0 0,1-1 0 0 0,0 1 0 0 0,1-1 1 0 0,0-1-1 0 0,0 0 0 0 0,1-1 0 0 0,8 6-58 0 0,13 4 261 0 0,-1-2 0 0 0,2 0 0 0 0,0-3 0 0 0,1 0 0 0 0,1-2 0 0 0,-1-2 0 0 0,2-1 0 0 0,-1-2 0 0 0,1-1 0 0 0,0-2 0 0 0,0-1 1 0 0,0-2-1 0 0,0-2 0 0 0,0-1 0 0 0,17-5-261 0 0,-24 1-1681 0 0,-10-4-3614 0 0,-3-5-1986 0 0</inkml:trace>
  <inkml:trace contextRef="#ctx0" brushRef="#br0" timeOffset="124125.33">7127 1507 6857 0 0,'0'0'3960'0'0,"0"0"-3960"0"0,0 0-364 0 0,38 0 224 0 0,-29-1 140 0 0,2-1 104 0 0,-1 0 52 0 0,-1 1-156 0 0,0-1-132 0 0,4 2-164 0 0,-1 2 12 0 0,5 1-752 0 0,3 2-832 0 0,-2-2-2557 0 0</inkml:trace>
  <inkml:trace contextRef="#ctx0" brushRef="#br0" timeOffset="124297.06">7941 1603 1044 0 0,'0'0'196'0'0,"0"0"560"0"0,-35-9-756 0 0,6-1-508 0 0,1 0-864 0 0</inkml:trace>
  <inkml:trace contextRef="#ctx0" brushRef="#br0" timeOffset="124481.09">7165 1533 536 0 0,'55'11'3320'0'0,"-9"-4"-3320"0"0,6 0-1852 0 0,-14-1 612 0 0</inkml:trace>
  <inkml:trace contextRef="#ctx0" brushRef="#br0" timeOffset="127669.62">8119 1641 400 0 0,'0'0'475'0'0,"0"0"-390"0"0,0 0-82 0 0,0 0 85 0 0,0 0 74 0 0,0 0-100 0 0,-10 46 1719 0 0,-95-13-159 0 0,-20-4-1092 0 0,89-18-619 0 0,-2-2 1 0 0,1-1 0 0 0,-1-2 0 0 0,0-2 0 0 0,0-1 0 0 0,0-2-1 0 0,-39-4 89 0 0,24-4-342 0 0,-61-6 363 0 0,0-6 0 0 0,1-4 0 0 0,1-5 0 0 0,-14-11-21 0 0,114 35 128 0 0,0-1 1 0 0,1 0 0 0 0,0-1 0 0 0,0-1 0 0 0,0 1-1 0 0,0-2 1 0 0,1 0 0 0 0,0 0 0 0 0,1 0-1 0 0,0-1 1 0 0,0-1 0 0 0,1 0 0 0 0,1 0-1 0 0,-1 0 1 0 0,1-1 0 0 0,1 0 0 0 0,0 0 0 0 0,1-1-1 0 0,0 0 1 0 0,1 0 0 0 0,0 0 0 0 0,1 0-1 0 0,0-1 1 0 0,1 1 0 0 0,0-1 0 0 0,1 0-1 0 0,0 1 1 0 0,1-1 0 0 0,1 0 0 0 0,0 1 0 0 0,1-1-1 0 0,0 0 1 0 0,1 1 0 0 0,0 0 0 0 0,1-1-1 0 0,0 1 1 0 0,5-7-129 0 0,-1-1-14 0 0,1 0 0 0 0,1 0 0 0 0,1 1 1 0 0,1 0-1 0 0,1 1 0 0 0,0 1 0 0 0,1 0 0 0 0,1 1 0 0 0,0 0 0 0 0,2 1 0 0 0,-1 1 0 0 0,2 0 0 0 0,4-1 14 0 0,36-13-74 0 0,0 2-1 0 0,2 3 1 0 0,1 3-1 0 0,1 2 0 0 0,0 3 1 0 0,1 3-1 0 0,10 1 75 0 0,81-18 20 0 0,-124 23-82 0 0,1 3-1 0 0,0 0 0 0 0,-1 2 0 0 0,1 1 0 0 0,0 2 0 0 0,0 0 0 0 0,-1 3 0 0 0,1 0 0 0 0,-1 2 1 0 0,-1 1-1 0 0,1 2 0 0 0,11 5 63 0 0,50 30-208 0 0,-73-35 178 0 0,0 0 0 0 0,-1 2 0 0 0,0 0 0 0 0,-1 1 1 0 0,-1 1-1 0 0,0 0 0 0 0,-1 1 0 0 0,0 0 0 0 0,-1 1 0 0 0,-1 1 0 0 0,-1 0 0 0 0,0 1 0 0 0,-1 0 0 0 0,-1 1 0 0 0,-1-1 0 0 0,0 2 0 0 0,-2-1 0 0 0,5 21 30 0 0,-8-16 48 0 0,-1 0 0 0 0,-1 0 0 0 0,-1 0 0 0 0,-1 0 0 0 0,-1 0 0 0 0,-2 0 0 0 0,0 0 0 0 0,-1 0 0 0 0,-2-1 0 0 0,0 0 0 0 0,-9 17-48 0 0,-127 114 619 0 0,-72-41-2157 0 0,187-104 1297 0 0,0-2 1 0 0,-1 0-1 0 0,1-2 1 0 0,-1-1-1 0 0,0-2 0 0 0,0-1 1 0 0,0 0-1 0 0,0-3 1 0 0,0 0-1 0 0,0-2 1 0 0,0-1-1 0 0,-26-8 241 0 0,-28 0-1879 0 0,66 10 1129 0 0,0 0-167 0 0</inkml:trace>
  <inkml:trace contextRef="#ctx0" brushRef="#br0" timeOffset="132224.06">8061 1586 692 0 0,'0'0'480'0'0,"0"0"-149"0"0,0 0-134 0 0,0 0 573 0 0,0 0 1565 0 0,0 0-560 0 0,0 0-837 0 0,0 0-467 0 0,0 0 53 0 0,0 0 153 0 0,0 0-7 0 0,-18 7 2296 0 0,-106-15-36 0 0,-2-1-3520 0 0,158 15-5311 0 0,-21-4 604 0 0</inkml:trace>
  <inkml:trace contextRef="#ctx0" brushRef="#br0" timeOffset="132472.88">8069 1665 9685 0 0,'0'0'1893'0'0,"0"0"-1319"0"0,0 0-314 0 0,-6-2 528 0 0,-9-1-5 0 0,-5-4-517 0 0,0 2 1 0 0,0 0-1 0 0,-1 2 1 0 0,1 0-1 0 0,-1 1 1 0 0,1 1-1 0 0,-1 1 1 0 0,0 1 0 0 0,-3 1-267 0 0,17 9-1343 0 0,8-3-3864 0 0,-1-6-329 0 0</inkml:trace>
  <inkml:trace contextRef="#ctx0" brushRef="#br0" timeOffset="133014.76">7328 1639 732 0 0,'0'0'569'0'0,"0"0"189"0"0,0 0 879 0 0,0 0 924 0 0,0 0-731 0 0,0 0-414 0 0,0 0-97 0 0,0 0-77 0 0,0 0-341 0 0,-37-2 1075 0 0,-164-19-443 0 0,201 21-1744 0 0,36 3-9565 0 0,-14-2 4041 0 0</inkml:trace>
  <inkml:trace contextRef="#ctx0" brushRef="#br0" timeOffset="133264.94">7402 1691 4608 0 0,'0'0'5485'0'0,"0"0"-3102"0"0,0 0-1720 0 0,0 0-158 0 0,0 0 364 0 0,-8 0 115 0 0,-229-24 1209 0 0,242 31-12556 0 0,6-6 3036 0 0</inkml:trace>
  <inkml:trace contextRef="#ctx0" brushRef="#br0" timeOffset="136365.13">4549 666 480 0 0,'0'0'511'0'0,"0"0"-62"0"0,0 0-112 0 0,0 0 417 0 0,0 0 1425 0 0,0 0-545 0 0,0 0-461 0 0,0 0-178 0 0,0 0-179 0 0,0 0-228 0 0,-16-4-1609 0 0,13 9-3710 0 0,22-6 567 0 0</inkml:trace>
  <inkml:trace contextRef="#ctx0" brushRef="#br0" timeOffset="136647.54">4539 664 796 0 0,'0'0'4640'0'0,"0"0"-3791"0"0,0 0-473 0 0,0 0-376 0 0,0 0 0 0 0,0 0-364 0 0,0 0-641 0 0,0 0-1339 0 0,0 0-604 0 0</inkml:trace>
  <inkml:trace contextRef="#ctx0" brushRef="#br0" timeOffset="136648.54">4532 683 2660 0 0,'0'0'5365'0'0,"0"0"-4625"0"0,0 0-352 0 0,0 0-388 0 0,0 0-12 0 0,0 0-1584 0 0,0 0-993 0 0</inkml:trace>
  <inkml:trace contextRef="#ctx0" brushRef="#br0" timeOffset="191183.04">3809 805 116 0 0,'0'0'502'0'0,"0"0"-262"0"0,0 0-127 0 0,0 0-59 0 0,0 0-39 0 0,0 0 7 0 0,0 0 49 0 0,0 0-8 0 0,4 3 184 0 0,64 16 8308 0 0,-17-44-6512 0 0,-43 18-1966 0 0,1 0 0 0 0,-1 0 0 0 0,-1-1 0 0 0,1 0 0 0 0,-2 0 1 0 0,1-1-1 0 0,-1 0 0 0 0,0 0 0 0 0,-1 0 0 0 0,0-1 0 0 0,0 0 0 0 0,-1 0 0 0 0,0 0 0 0 0,-1 0 0 0 0,0-1 0 0 0,-1 1 0 0 0,0-1 0 0 0,-1 0 1 0 0,0 1-1 0 0,0-1 0 0 0,-1 0 0 0 0,-1 0 0 0 0,0 0 0 0 0,0 1 0 0 0,-3-9-77 0 0,2 2-35 0 0,-1-1-1 0 0,-1 1 1 0 0,-1 0 0 0 0,0 1-1 0 0,-1-1 1 0 0,0 1 0 0 0,-2 1 0 0 0,0-1-1 0 0,-1 1 1 0 0,0 0 0 0 0,-1 1-1 0 0,-1 0 1 0 0,0 1 0 0 0,-1 0 0 0 0,0 1-1 0 0,-1 0 1 0 0,0 1 0 0 0,-1 0-1 0 0,0 1 1 0 0,-1 1 0 0 0,0 0-1 0 0,0 1 1 0 0,-1 0 0 0 0,0 2 0 0 0,-1 0-1 0 0,1 1 1 0 0,-1 0 0 0 0,0 1-1 0 0,0 1 1 0 0,-1 1 0 0 0,1 0 0 0 0,-17 2 35 0 0,23 3 1 0 0,1 1 0 0 0,-1 1 1 0 0,1-1-1 0 0,0 2 1 0 0,0 0-1 0 0,1 0 1 0 0,-1 0-1 0 0,1 1 0 0 0,1 1 1 0 0,0-1-1 0 0,0 1 1 0 0,0 1-1 0 0,1 0 1 0 0,0 0-1 0 0,0 0 1 0 0,1 1-1 0 0,1 0 0 0 0,0 0 1 0 0,0 0-1 0 0,1 1 1 0 0,0-1-1 0 0,1 1 1 0 0,0 0-1 0 0,0 0 1 0 0,0 11-2 0 0,-7 6 28 0 0,4-17 56 0 0,1 0 0 0 0,0 0 1 0 0,0 0-1 0 0,1 1 1 0 0,1-1-1 0 0,0 1 1 0 0,0 0-1 0 0,1 0 0 0 0,1 0 1 0 0,0 0-1 0 0,0 1 1 0 0,2-1-1 0 0,-1 0 1 0 0,1 0-1 0 0,1 0 1 0 0,0 0-1 0 0,1 0 0 0 0,0 0 1 0 0,1-1-1 0 0,1 1 1 0 0,-1-1-1 0 0,2 0 1 0 0,-1-1-1 0 0,2 1 0 0 0,-1-1 1 0 0,1 0-1 0 0,1 0 1 0 0,2 2-85 0 0,5-1 77 0 0,1 0 1 0 0,0 0 0 0 0,0-2-1 0 0,1 0 1 0 0,0-1 0 0 0,1 0-1 0 0,-1-1 1 0 0,1-2 0 0 0,1 0-1 0 0,-1 0 1 0 0,1-2 0 0 0,0 0-1 0 0,0-1 1 0 0,0-1 0 0 0,0-1-1 0 0,0-1 1 0 0,10-2-78 0 0,4-6-1980 0 0,-12-5-3319 0 0,-7-5-2229 0 0</inkml:trace>
  <inkml:trace contextRef="#ctx0" brushRef="#br0" timeOffset="35165.98">1362 1625 292 0 0,'0'0'5434'0'0,"0"0"-3623"0"0,0 0-574 0 0,0 0-546 0 0,0 0-292 0 0,0 0-85 0 0,0 0 66 0 0,0 0 133 0 0,-3 2 31 0 0,-3 2-407 0 0,-1-2 0 0 0,1 1-1 0 0,0-1 1 0 0,-1 1 0 0 0,1-2 0 0 0,-1 1-1 0 0,1-1 1 0 0,-1 0 0 0 0,0 0 0 0 0,0-1-1 0 0,1 0 1 0 0,-1 0 0 0 0,0-1 0 0 0,0 1 0 0 0,-4-2-137 0 0,-58 1-196 0 0,36 25 668 0 0,-218 2 1353 0 0,141-11-1149 0 0,71-34-7466 0 0,31 9-636 0 0</inkml:trace>
  <inkml:trace contextRef="#ctx0" brushRef="#br0" timeOffset="193845.75">1400 1700 536 0 0,'0'0'515'0'0,"0"0"202"0"0,0 0 1259 0 0,0 0-650 0 0,0 0-629 0 0,0 0 44 0 0,0 0 118 0 0,0 0-81 0 0,0 0-121 0 0,0 0-34 0 0,2 4 1083 0 0,-185-7 1425 0 0,-238-38-2192 0 0,513 38-10177 0 0,-51 3 4203 0 0</inkml:trace>
  <inkml:trace contextRef="#ctx0" brushRef="#br0" timeOffset="194089.78">1342 1700 4152 0 0,'0'0'2715'0'0,"0"0"-1258"0"0,6 1-940 0 0,17 4 292 0 0,-41-3 3071 0 0,-17 2-3238 0 0,-471 0 1557 0 0,429-13-1577 0 0,120 1-1396 0 0,-13 9-4583 0 0,-9-1-1753 0 0</inkml:trace>
  <inkml:trace contextRef="#ctx0" brushRef="#br0" timeOffset="195515.06">2453 1717 116 0 0,'0'0'889'0'0,"0"0"-347"0"0,0 0 237 0 0,0 0 1458 0 0,0 0-820 0 0,0 0-741 0 0,0 0-170 0 0,0 0 8 0 0,0 0-2 0 0,-28 1 2748 0 0,-131-13 288 0 0,-215 6-2792 0 0,374 6-693 0 0,31 0 103 0 0,345 17-616 0 0,-854-36 705 0 0,752 50 170 0 0,-196-24-1076 0 0,-46-3-4656 0 0,-30-4-122 0 0</inkml:trace>
  <inkml:trace contextRef="#ctx0" brushRef="#br0" timeOffset="195779.87">1237 1773 352 0 0,'0'0'1004'0'0,"0"0"576"0"0,0 0 1573 0 0,0 0-1621 0 0,0 0-412 0 0,0 0 56 0 0,-37-8-348 0 0,21 5-340 0 0,-4 0-308 0 0,-5 1-180 0 0,-1 1 0 0 0,-5 0-60 0 0,1-1-1360 0 0,1-2-952 0 0,9 2-2901 0 0</inkml:trace>
  <inkml:trace contextRef="#ctx0" brushRef="#br0" timeOffset="196663.28">2269 1902 744 0 0,'0'0'455'0'0,"6"1"240"0"0,112 9 3713 0 0,-105-9-4188 0 0,-1 0 1 0 0,1-1 0 0 0,0-1 0 0 0,-1 0-1 0 0,1-1 1 0 0,-1 0 0 0 0,1-1 0 0 0,-1-1-1 0 0,0 1 1 0 0,0-2 0 0 0,-1 0 0 0 0,1 0 0 0 0,-1-1-1 0 0,0-1 1 0 0,0 0 0 0 0,-1 0 0 0 0,0-1-1 0 0,0 0 1 0 0,-1-1 0 0 0,0 0 0 0 0,6-8-221 0 0,-2-2 53 0 0,0 0 1 0 0,-1-1 0 0 0,-1-1-1 0 0,-1 0 1 0 0,0 0-1 0 0,-2-1 1 0 0,-1 0 0 0 0,0-1-1 0 0,-2 0 1 0 0,0 0 0 0 0,-2 0-1 0 0,-1 0 1 0 0,0 0 0 0 0,-2 0-1 0 0,-1-1 1 0 0,0 1-1 0 0,-2 0 1 0 0,-1 0 0 0 0,0 0-1 0 0,-2 0 1 0 0,-1 1 0 0 0,0 0-1 0 0,-2 0 1 0 0,-1 1 0 0 0,0 0-1 0 0,-1 1 1 0 0,-3-2-54 0 0,-10-9 67 0 0,-2 1 1 0 0,-1 2-1 0 0,-1 0 0 0 0,-1 2 1 0 0,-1 1-1 0 0,-2 2 1 0 0,0 1-1 0 0,-1 1 0 0 0,-1 2 1 0 0,-1 2-1 0 0,-1 0 0 0 0,0 3 1 0 0,-1 1-1 0 0,-1 2 1 0 0,-7 0-68 0 0,-39-8-64 0 0,0 4 0 0 0,-1 4 0 0 0,-1 4 0 0 0,0 3 1 0 0,0 4-1 0 0,-37 7 64 0 0,53 0-59 0 0,1 3 0 0 0,0 3 0 0 0,1 3 0 0 0,0 2 0 0 0,-60 27 59 0 0,-156 105-25 0 0,268-141-10 0 0,1 1 0 0 0,0 0 0 0 0,0 1-1 0 0,2 0 1 0 0,-1 1 0 0 0,1 1 0 0 0,1 0 0 0 0,1 1 0 0 0,-1 0 0 0 0,2 1 0 0 0,0 0 0 0 0,1 0 0 0 0,1 1 0 0 0,0 0 0 0 0,1 1-1 0 0,1 0 1 0 0,0 0 0 0 0,1 0 0 0 0,1 1 0 0 0,1 0 0 0 0,1-1 0 0 0,0 1 0 0 0,1 0 0 0 0,1 0 0 0 0,1 0 0 0 0,0 0-1 0 0,1 0 1 0 0,1 0 0 0 0,1-1 0 0 0,1 1 0 0 0,0-1 0 0 0,5 10 35 0 0,4-1 141 0 0,1-1 1 0 0,2-1-1 0 0,0-1 1 0 0,2 0-1 0 0,0-1 1 0 0,2-1-1 0 0,0-1 1 0 0,1-1-1 0 0,1-1 0 0 0,1 0 1 0 0,0-2-1 0 0,1-1 1 0 0,1-1-1 0 0,1-2 1 0 0,19 8-142 0 0,13 0 555 0 0,1-3 0 0 0,0-2 0 0 0,2-3 0 0 0,-1-2 0 0 0,1-4 0 0 0,55 0-555 0 0,296-8 364 0 0,-140-21-3634 0 0,-188 7-4324 0 0,-55 5 1071 0 0</inkml:trace>
  <inkml:trace contextRef="#ctx0" brushRef="#br0" timeOffset="-78000.58">1086 1190 568 0 0,'0'0'461'0'0,"0"0"129"0"0,0 0 277 0 0,0 0 61 0 0,0 0-358 0 0,0 0-4 0 0,0 0 153 0 0,6-4 357 0 0,106-118 2022 0 0,-108 117-3033 0 0,-1-1-1 0 0,0 1 1 0 0,0-1-1 0 0,0 0 1 0 0,-1 0 0 0 0,0 0-1 0 0,0 0 1 0 0,-1 0-1 0 0,1 0 1 0 0,-1 0-1 0 0,-1 0 1 0 0,1-1 0 0 0,-1 1-1 0 0,0 0 1 0 0,0-1-1 0 0,-1 1 1 0 0,0 0 0 0 0,0 0-1 0 0,-1 0 1 0 0,1-1-1 0 0,-1 1 1 0 0,-1 1 0 0 0,1-1-1 0 0,-1 0 1 0 0,-3-4-65 0 0,-3-3-41 0 0,0 0 0 0 0,-1 0 0 0 0,0 1 0 0 0,-1 1 0 0 0,-1 0 0 0 0,0 1 0 0 0,0 0 0 0 0,-1 0 0 0 0,0 1 1 0 0,-1 1-1 0 0,0 1 0 0 0,0 0 0 0 0,-1 0 0 0 0,1 1 0 0 0,-2 1 0 0 0,1 1 0 0 0,0 0 0 0 0,-1 1 0 0 0,0 1 0 0 0,1 0 1 0 0,-1 1-1 0 0,0 0 0 0 0,0 2 0 0 0,0 0 0 0 0,-15 3 41 0 0,26-2-4 0 0,0 1 0 0 0,0 0 1 0 0,0 0-1 0 0,0 1 0 0 0,1-1 0 0 0,-1 1 1 0 0,1 0-1 0 0,0 0 0 0 0,0 0 0 0 0,0 1 1 0 0,1 0-1 0 0,-1-1 0 0 0,1 1 0 0 0,0 0 1 0 0,0 1-1 0 0,1-1 0 0 0,0 0 0 0 0,0 1 1 0 0,0-1-1 0 0,1 1 0 0 0,-1 0 0 0 0,1 0 0 0 0,1-1 1 0 0,-1 1-1 0 0,1 0 0 0 0,0 0 0 0 0,1 4 4 0 0,30 155 351 0 0,-24-151-216 0 0,1-1 0 0 0,1 0 0 0 0,0-1 0 0 0,1 0 0 0 0,0 0 0 0 0,1-1 0 0 0,0 0 0 0 0,0-1 0 0 0,1-1 0 0 0,1 1 0 0 0,-1-2 0 0 0,2 0 0 0 0,-1 0 0 0 0,1-2 0 0 0,0 1 0 0 0,0-2 0 0 0,1 0 0 0 0,0 0 0 0 0,0-2 1 0 0,0 0-1 0 0,0 0 0 0 0,8-1-135 0 0,34 12-1063 0 0,-42-9-1561 0 0,-5-1-2308 0 0</inkml:trace>
  <inkml:trace contextRef="#ctx0" brushRef="#br0" timeOffset="-77188.83">2180 846 132 0 0,'0'0'456'0'0,"0"0"0"0"0,0 0-80 0 0,0 0-88 0 0,-22-40 64 0 0,18 36-92 0 0,0-1-260 0 0,-2 2-36 0 0,2 2-120 0 0,-2 0 64 0 0,1 0-64 0 0,2 1-824 0 0</inkml:trace>
  <inkml:trace contextRef="#ctx0" brushRef="#br0" timeOffset="-76610.84">1951 716 140 0 0,'0'0'516'0'0,"-7"-6"-27"0"0,-138-99 2179 0 0,142 102-2683 0 0,-1 1 0 0 0,-1-1-1 0 0,1 1 1 0 0,0 0 0 0 0,-1 0 0 0 0,1 1 0 0 0,-1-1 0 0 0,1 1-1 0 0,-1 0 1 0 0,0 0 0 0 0,1 0 0 0 0,-1 1 0 0 0,0 0 0 0 0,0 0-1 0 0,1 0 1 0 0,-1 0 0 0 0,0 1 0 0 0,0 0 0 0 0,1 0 0 0 0,-1 0-1 0 0,1 0 1 0 0,-1 1 0 0 0,1 0 0 0 0,-1 0 0 0 0,1 0 0 0 0,0 0-1 0 0,0 1 1 0 0,0 0 0 0 0,0-1 0 0 0,1 2 0 0 0,-1-1-1 0 0,1 0 1 0 0,-2 2 15 0 0,-5 8-24 0 0,1 1 0 0 0,0 0 0 0 0,0 0 0 0 0,2 1 0 0 0,0 0-1 0 0,0 0 1 0 0,2 1 0 0 0,0 0 0 0 0,0 0 0 0 0,2 0 0 0 0,0 1 0 0 0,1-1-1 0 0,0 1 1 0 0,2-1 0 0 0,0 1 0 0 0,0-1 0 0 0,2 1 0 0 0,0-1 0 0 0,1 1-1 0 0,1-1 1 0 0,0 0 0 0 0,1 0 0 0 0,1-1 0 0 0,0 1 0 0 0,1-1 0 0 0,1 0-1 0 0,0-1 1 0 0,1 0 0 0 0,1 0 0 0 0,0-1 0 0 0,0-1 0 0 0,2 1 0 0 0,1 0 24 0 0,-4-6 179 0 0,0 1 1 0 0,1-1-1 0 0,0 0 1 0 0,1-1 0 0 0,0 0-1 0 0,0-1 1 0 0,0 0-1 0 0,0-1 1 0 0,1 0-1 0 0,-1-1 1 0 0,1 0 0 0 0,0-1-1 0 0,0 0 1 0 0,0-1-1 0 0,0 0 1 0 0,0-1 0 0 0,1 0-1 0 0,9-3-179 0 0,-11 3 174 0 0,0-2-1 0 0,0 0 0 0 0,-1 0 1 0 0,1-1-1 0 0,0 0 1 0 0,-1-1-1 0 0,0 0 1 0 0,0 0-1 0 0,0-1 1 0 0,0-1-1 0 0,-1 0 1 0 0,0 0-1 0 0,0-1 0 0 0,-1 0 1 0 0,0 0-1 0 0,0-1 1 0 0,0 0-1 0 0,-1 0 1 0 0,0-1-1 0 0,-1 0 1 0 0,0 0-1 0 0,0-1 0 0 0,-1 1 1 0 0,0-1-1 0 0,-1 0 1 0 0,0-1-1 0 0,-1 1 1 0 0,0-1-1 0 0,-1 1 1 0 0,0-1-1 0 0,1-8-173 0 0,-2 0-61 0 0,-1 0 0 0 0,-1 0 0 0 0,0 0 0 0 0,-2 0 0 0 0,0 1 0 0 0,-1-1 0 0 0,-1 1-1 0 0,0 0 1 0 0,-2 0 0 0 0,0 0 0 0 0,-1 1 0 0 0,0 0 0 0 0,-2 1 0 0 0,0 0 0 0 0,-1 0 0 0 0,0 1 0 0 0,-1 1 0 0 0,-1 0 0 0 0,0 0 0 0 0,-1 1 0 0 0,0 1-1 0 0,-1 0 1 0 0,-1 1 0 0 0,0 1 0 0 0,-8-3 61 0 0,7 3-193 0 0,0 0-1 0 0,-1 2 0 0 0,0 0 1 0 0,0 1-1 0 0,-1 1 0 0 0,0 1 1 0 0,0 1-1 0 0,0 0 0 0 0,-1 1 1 0 0,1 2-1 0 0,-11-1 194 0 0,19 3-339 0 0,0 0 1 0 0,0 0-1 0 0,0 1 1 0 0,1 1-1 0 0,-1-1 0 0 0,1 2 1 0 0,0 0-1 0 0,-1 0 1 0 0,2 0-1 0 0,-1 1 0 0 0,1 1 1 0 0,-1 0-1 0 0,-7 6 339 0 0,-5 6-1570 0 0</inkml:trace>
  <inkml:trace contextRef="#ctx0" brushRef="#br0" timeOffset="-76034.63">3024 1166 616 0 0,'0'0'777'0'0,"0"0"-262"0"0,6 2-175 0 0,5 4-96 0 0,-1-1 0 0 0,1 0 1 0 0,1-1-1 0 0,-1 0 0 0 0,0-1 0 0 0,1 0 0 0 0,0-1 0 0 0,0 0 0 0 0,0-1 1 0 0,0 0-1 0 0,-1-1 0 0 0,1 0 0 0 0,0-1 0 0 0,0 0 0 0 0,0-1 0 0 0,0 0 0 0 0,-1-1 1 0 0,1-1-1 0 0,-1 1 0 0 0,0-2 0 0 0,0 0 0 0 0,0 0 0 0 0,0-1 0 0 0,-1 0 1 0 0,0-1-1 0 0,-1 0 0 0 0,1 0 0 0 0,-1-1 0 0 0,-1-1 0 0 0,6-6-244 0 0,-11 10 31 0 0,-1-1 0 0 0,0 1 0 0 0,-1-1 1 0 0,1 1-1 0 0,-1-1 0 0 0,-1 0 0 0 0,1 0 0 0 0,-1 1 0 0 0,0-1 0 0 0,0 0 0 0 0,0 0 0 0 0,-1 1 0 0 0,0-1 0 0 0,0 0 1 0 0,0 1-1 0 0,-1-1 0 0 0,0 1 0 0 0,0-1 0 0 0,0 1 0 0 0,-1 0 0 0 0,0 0 0 0 0,0 0 0 0 0,0 0 0 0 0,0 1 0 0 0,-1-1 0 0 0,-2-1-31 0 0,-111-106-510 0 0,112 108 489 0 0,-8-8 8 0 0,0 0-1 0 0,-1 1 1 0 0,-1 0 0 0 0,0 1-1 0 0,-1 1 1 0 0,1 1 0 0 0,-2 0-1 0 0,1 1 1 0 0,-1 0 0 0 0,0 1 0 0 0,0 1-1 0 0,-1 1 1 0 0,0 1 0 0 0,1 0-1 0 0,-1 1 1 0 0,0 1 0 0 0,0 1-1 0 0,0 0 1 0 0,0 2 0 0 0,0 0 0 0 0,-1 1 13 0 0,8 4-23 0 0,0 0 1 0 0,0 1 0 0 0,1 1 0 0 0,0-1 0 0 0,0 2 0 0 0,1-1 0 0 0,1 1 0 0 0,-1 1 0 0 0,2 0-1 0 0,-1 0 1 0 0,1 0 0 0 0,1 1 0 0 0,0 0 0 0 0,1 0 0 0 0,1 0 0 0 0,-1 1 0 0 0,2 0 0 0 0,0 0 0 0 0,0 0-1 0 0,1 0 1 0 0,1 0 0 0 0,0 0 0 0 0,1 1 0 0 0,0-1 0 0 0,1 0 0 0 0,1 3 22 0 0,0-7-97 0 0,0 1 0 0 0,0-1 0 0 0,1 0 1 0 0,0 0-1 0 0,1 0 0 0 0,0 0 0 0 0,0 0 0 0 0,1-1 1 0 0,0 0-1 0 0,1 0 0 0 0,-1 0 0 0 0,1 0 0 0 0,1-1 1 0 0,0 0-1 0 0,0-1 0 0 0,0 1 0 0 0,1-2 0 0 0,0 1 1 0 0,0-1-1 0 0,0 0 0 0 0,0 0 0 0 0,1-1 0 0 0,4 1 97 0 0,226 61 513 0 0,-193-57-195 0 0,-14-4-4820 0 0,-16-5 1405 0 0</inkml:trace>
  <inkml:trace contextRef="#ctx0" brushRef="#br0" timeOffset="-67634.55">1270 1820 3640 0 0,'0'0'1031'0'0,"0"0"148"0"0,7 0 949 0 0,67-9 1478 0 0,112-51-1763 0 0,-172 44-1737 0 0,1 0 1 0 0,-2-1 0 0 0,0-1 0 0 0,-1 0-1 0 0,-1-1 1 0 0,-1 0 0 0 0,0 0 0 0 0,-2-1-1 0 0,0-1 1 0 0,-1 1 0 0 0,-1-1-1 0 0,-1 0 1 0 0,-1-1 0 0 0,-1 1 0 0 0,-1-1-1 0 0,-1 1 1 0 0,-1-1 0 0 0,0 0 0 0 0,-2 0-1 0 0,-3-16-106 0 0,3 8 17 0 0,0 0-1 0 0,-3 0 0 0 0,0 0 0 0 0,-2 1 1 0 0,-1 0-1 0 0,-1 0 0 0 0,-2 1 0 0 0,0 0 0 0 0,-2 1 1 0 0,-2 1-1 0 0,0 0 0 0 0,-1 0 0 0 0,-2 2 1 0 0,0 0-1 0 0,-2 1 0 0 0,0 1 0 0 0,-2 1 0 0 0,-16-12-16 0 0,20 19-24 0 0,-1 1-1 0 0,-1 1 1 0 0,0 0-1 0 0,0 2 1 0 0,-1 0-1 0 0,0 2 1 0 0,-1 0-1 0 0,0 1 1 0 0,0 2-1 0 0,0 0 1 0 0,-1 1-1 0 0,0 1 1 0 0,0 2-1 0 0,0 0 1 0 0,0 1-1 0 0,-8 2 25 0 0,9 1-60 0 0,0 2-1 0 0,0 0 0 0 0,0 2 0 0 0,1 0 0 0 0,0 1 0 0 0,0 1 0 0 0,1 2 1 0 0,0 0-1 0 0,0 0 0 0 0,2 2 0 0 0,-1 0 0 0 0,2 2 0 0 0,0 0 0 0 0,0 0 1 0 0,2 2-1 0 0,0 0 0 0 0,1 1 0 0 0,1 0 0 0 0,0 1 0 0 0,1 0 0 0 0,2 1 1 0 0,0 1-1 0 0,1-1 0 0 0,0 1 0 0 0,2 1 0 0 0,1 0 0 0 0,1 0 1 0 0,0 0-1 0 0,2 0 0 0 0,0 1 0 0 0,2 0 0 0 0,1-1 0 0 0,1 15 61 0 0,100 376-57 0 0,-100-403 117 0 0,1 1 0 0 0,0-1-1 0 0,1 0 1 0 0,0 0 0 0 0,0 0 0 0 0,1 0 0 0 0,1-1 0 0 0,-1 0 0 0 0,2 0 0 0 0,-1 0-1 0 0,1 0 1 0 0,0-1 0 0 0,1 0 0 0 0,0 0 0 0 0,0 0 0 0 0,1-1 0 0 0,0 0-1 0 0,0-1 1 0 0,1 0 0 0 0,-1 0 0 0 0,1-1 0 0 0,1 0 0 0 0,-1 0 0 0 0,1-1-1 0 0,-1 0 1 0 0,1-1 0 0 0,0 0 0 0 0,10 1-60 0 0,16-1-55 0 0,-12-2-5766 0 0,-12-1-1663 0 0</inkml:trace>
  <inkml:trace contextRef="#ctx0" brushRef="#br1" timeOffset="12136.17">320 1765 444 0 0,'0'0'7253'0'0,"0"0"-5725"0"0,0 0-996 0 0,0 0 0 0 0,0 0 72 0 0,0 0 0 0 0,0 0-500 0 0,0 0-104 0 0,-37 0-180 0 0,26 0 168 0 0,-1 0-196 0 0,-2 0 40 0 0,0 0-280 0 0,2 0-184 0 0,1 0-248 0 0,0 0-432 0 0,3 0-1941 0 0,3-2-1159 0 0</inkml:trace>
  <inkml:trace contextRef="#ctx0" brushRef="#br1" timeOffset="22013.88">315 1626 9829 0 0,'0'0'2948'0'0,"0"0"-2120"0"0,0 0-356 0 0,0 0-168 0 0,0 0 24 0 0,0 0-252 0 0,0 0-76 0 0,0 0-800 0 0,0 0-484 0 0,0 0-772 0 0,1 0-3076 0 0</inkml:trace>
  <inkml:trace contextRef="#ctx0" brushRef="#br1" timeOffset="22262">1274 1834 5745 0 0,'0'0'2316'0'0,"0"0"-2316"0"0,48 12-312 0 0,-36-10 260 0 0,0 0 52 0 0,-3 0 556 0 0,-5-2 316 0 0,-4 0-228 0 0,0 0-644 0 0,0 0-864 0 0,-1 2-200 0 0,-3-1 440 0 0,1 0-940 0 0,-1-1-2601 0 0</inkml:trace>
  <inkml:trace contextRef="#ctx0" brushRef="#br1" timeOffset="22512.07">3189 1818 404 0 0,'0'0'0'0'0,"59"-21"-404"0"0</inkml:trace>
  <inkml:trace contextRef="#ctx0" brushRef="#br1" timeOffset="55018.67">338 1648 772 0 0,'0'0'410'0'0,"0"0"-112"0"0,0 0-37 0 0,0 0 652 0 0,0 0 1223 0 0,0 0-843 0 0,0 0-697 0 0,0 0-139 0 0,4 3 52 0 0,-2-3-307 0 0,1 1 0 0 0,-1 0 0 0 0,1 0 0 0 0,0-1 0 0 0,-1 0 0 0 0,1 1 0 0 0,-1-1 0 0 0,1 0 0 0 0,0 0 0 0 0,-1 0 0 0 0,1-1 0 0 0,-1 1 0 0 0,1-1 0 0 0,-1 1 0 0 0,1-1 0 0 0,-1 0 0 0 0,1 0 0 0 0,-1 0 0 0 0,1 0 0 0 0,-1 0 1 0 0,0-1-1 0 0,0 1 0 0 0,0-1 0 0 0,0 1 0 0 0,0-1 0 0 0,0 0 0 0 0,0 0 0 0 0,0 0 0 0 0,-1 0 0 0 0,1 0 0 0 0,-1 0 0 0 0,1-2-202 0 0,14-21 135 0 0,-2 0-1 0 0,-1-1 1 0 0,-1 0 0 0 0,-1-1-1 0 0,-1 0 1 0 0,-2-1 0 0 0,-1 0-1 0 0,-1 0 1 0 0,-1-1 0 0 0,-1-9-135 0 0,-4 27-32 0 0,0 1 0 0 0,-1-1 0 0 0,-1 0 0 0 0,0 0 0 0 0,0 1 0 0 0,-1-1 0 0 0,0 1 0 0 0,-1 0 0 0 0,0 0 0 0 0,-1 0 1 0 0,0 1-1 0 0,0-1 0 0 0,-1 1 0 0 0,0 0 0 0 0,-1 1 0 0 0,0 0 0 0 0,0 0 0 0 0,-1 0 0 0 0,0 1 0 0 0,0 0 0 0 0,-1 0 0 0 0,0 1 0 0 0,0 1 0 0 0,0-1 0 0 0,-1 1 1 0 0,0 1-1 0 0,0 0 0 0 0,0 0 0 0 0,-5 0 32 0 0,-64 0-210 0 0,64 11 144 0 0,0 0 0 0 0,1 1 1 0 0,-1 0-1 0 0,2 1 0 0 0,-1 1 1 0 0,1 0-1 0 0,1 1 1 0 0,0 0-1 0 0,0 1 0 0 0,1 0 1 0 0,1 1-1 0 0,0 0 0 0 0,-7 13 66 0 0,11-18-24 0 0,-1 0 8 0 0,0 0 1 0 0,0 0-1 0 0,1 1 1 0 0,0 0-1 0 0,1 0 1 0 0,-1 1-1 0 0,2-1 1 0 0,0 1-1 0 0,0 0 1 0 0,0 0-1 0 0,2 0 1 0 0,-1 1-1 0 0,1-1 1 0 0,0 1-1 0 0,1 0 1 0 0,1-1-1 0 0,0 1 1 0 0,0 0-1 0 0,1-1 1 0 0,0 1-1 0 0,1 0 1 0 0,0-1-1 0 0,1 0 1 0 0,0 1-1 0 0,0-1 1 0 0,1 0-1 0 0,0 0 1 0 0,1-1-1 0 0,0 0 1 0 0,1 1-1 0 0,0-2 1 0 0,1 1-1 0 0,-1-1 1 0 0,3 2 15 0 0,10 7 239 0 0,2 0 0 0 0,0-2 0 0 0,0 0 0 0 0,2-1 1 0 0,0-1-1 0 0,0-1 0 0 0,16 4-239 0 0,52 16-2986 0 0,-77-29-1199 0 0,1-3-2614 0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43.714"/>
    </inkml:context>
    <inkml:brush xml:id="br0">
      <inkml:brushProperty name="width" value="0.05" units="cm"/>
      <inkml:brushProperty name="height" value="0.05" units="cm"/>
      <inkml:brushProperty name="color" value="#0000FF"/>
    </inkml:brush>
  </inkml:definitions>
  <inkml:trace contextRef="#ctx0" brushRef="#br0">32 1 6657 0 0,'0'0'7508'0'0,"0"0"-5363"0"0,-3 10-1647 0 0,-26 324 1250 0 0,30-323-1757 0 0,0 0 1 0 0,0 0 0 0 0,1-1 0 0 0,1 1-1 0 0,0 0 1 0 0,0-1 0 0 0,1 0-1 0 0,0 0 1 0 0,1 0 0 0 0,0 0 0 0 0,0-1-1 0 0,1 0 1 0 0,1 0 0 0 0,6 8 8 0 0,41 33-4346 0 0,-33-38-1113 0 0,7-9-3092 0 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32.241"/>
    </inkml:context>
    <inkml:brush xml:id="br0">
      <inkml:brushProperty name="width" value="0.05" units="cm"/>
      <inkml:brushProperty name="height" value="0.05" units="cm"/>
      <inkml:brushProperty name="color" value="#0000FF"/>
    </inkml:brush>
  </inkml:definitions>
  <inkml:trace contextRef="#ctx0" brushRef="#br0">414 481 5076 0 0,'0'0'5457'0'0,"0"0"-3955"0"0,0 0-621 0 0,0 0 552 0 0,0 0-168 0 0,0 0-516 0 0,0 0-289 0 0,0 0-169 0 0,0 0-129 0 0,-5 5-60 0 0,-17 14 20 0 0,17-14 65 0 0,5-5 8 0 0,0 0-45 0 0,0 0-4 0 0,0 0 4 0 0,3-2-147 0 0,0 1 1 0 0,1 0-1 0 0,-1 0 1 0 0,1 0-1 0 0,-1 0 0 0 0,1 0 1 0 0,0 1-1 0 0,-1 0 1 0 0,1 0-1 0 0,0 0 1 0 0,-1 0-1 0 0,1 0 1 0 0,-1 1-1 0 0,1-1 1 0 0,0 1-1 0 0,-1 0 1 0 0,0 0-1 0 0,1 1 1 0 0,-1-1-1 0 0,1 1 0 0 0,-1-1 1 0 0,0 1-1 0 0,0 0 1 0 0,0 0-1 0 0,0 1 1 0 0,0-1-1 0 0,-1 1 1 0 0,1-1-1 0 0,-1 1 1 0 0,0 0-1 0 0,1 0 1 0 0,-1 0-1 0 0,0 0 1 0 0,-1 0-1 0 0,1 0 0 0 0,0 0 1 0 0,-1 1-1 0 0,0-1 1 0 0,0 1-1 0 0,0-1 1 0 0,0 1-1 0 0,-1 0 1 0 0,1-1-1 0 0,-1 1 1 0 0,0-1-1 0 0,0 1 1 0 0,0 0-1 0 0,0-1 1 0 0,-1 1-1 0 0,0 1-3 0 0,-81 127 496 0 0,83-130-451 0 0,1 0-1 0 0,0 0 1 0 0,0 0-1 0 0,0 0 1 0 0,0 0-1 0 0,0 0 0 0 0,0-1 1 0 0,1 1-1 0 0,-1-1 1 0 0,1 0-1 0 0,-1 0 1 0 0,1 0-1 0 0,-1 0 1 0 0,1 0-1 0 0,-1 0 1 0 0,1-1-1 0 0,0 1 1 0 0,-1-1-1 0 0,1 0 1 0 0,0 0-1 0 0,0 0 1 0 0,-1 0-1 0 0,1 0 1 0 0,0 0-1 0 0,-1-1 1 0 0,1 1-1 0 0,1-2-44 0 0,1 2-10 0 0,5 0-152 0 0,117-6 800 0 0,-48-19-6043 0 0,-70 17-576 0 0,-3-7-3217 0 0</inkml:trace>
  <inkml:trace contextRef="#ctx0" brushRef="#br0" timeOffset="-537.32">337 1 4212 0 0,'0'0'2350'0'0,"0"0"1451"0"0,0 0-2149 0 0,0 0-238 0 0,0 0 120 0 0,0 0-638 0 0,0 0-693 0 0,0 0 34 0 0,3 3 123 0 0,2 8-213 0 0,1-1 1 0 0,-2 1-1 0 0,1 0 1 0 0,-2 1-1 0 0,1-1 1 0 0,-2 1-1 0 0,1-1 1 0 0,-2 1-1 0 0,1 0 1 0 0,-2-1-1 0 0,1 1 1 0 0,-2 0 0 0 0,1 0-1 0 0,-4 11-147 0 0,3 31 42 0 0,14-18-1657 0 0,11-22-6528 0 0,-6-13-393 0 0</inkml:trace>
  <inkml:trace contextRef="#ctx0" brushRef="#br0" timeOffset="-295.8">624 304 10897 0 0,'0'0'3428'0'0,"0"0"-2209"0"0,-7 0-736 0 0,-73-2 1246 0 0,-114-1-277 0 0,66 15-7198 0 0,120-10 791 0 0,6-1-2700 0 0</inkml:trace>
  <inkml:trace contextRef="#ctx0" brushRef="#br0" timeOffset="11146.16">11 112 3268 0 0,'0'0'7858'0'0,"0"0"-5513"0"0,0 0-1919 0 0,0 0 53 0 0,0 0 200 0 0,-2 6-102 0 0,-2 11-380 0 0,2 0 0 0 0,0 0 1 0 0,1-1-1 0 0,1 1 0 0 0,1 0 0 0 0,0 0 0 0 0,1 0 0 0 0,1 0 0 0 0,0-1 1 0 0,1 1-1 0 0,3 6-197 0 0,10 55 227 0 0,-15-60-206 0 0,1 0-1 0 0,1-1 1 0 0,0 1 0 0 0,1-1 0 0 0,1 0 0 0 0,1-1 0 0 0,0 1-1 0 0,1-1 1 0 0,1-1 0 0 0,1 0 0 0 0,0 1-21 0 0,109 72-2842 0 0,-61-67-301 0 0,-8-8-2396 0 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45.506"/>
    </inkml:context>
    <inkml:brush xml:id="br0">
      <inkml:brushProperty name="width" value="0.05" units="cm"/>
      <inkml:brushProperty name="height" value="0.05" units="cm"/>
      <inkml:brushProperty name="color" value="#0000FF"/>
    </inkml:brush>
  </inkml:definitions>
  <inkml:trace contextRef="#ctx0" brushRef="#br0">0 1 4804 0 0,'0'0'8311'0'0,"0"0"-6091"0"0,3 8-1868 0 0,10 171 3235 0 0,-14-176-3631 0 0,4 106 231 0 0,19-71-3275 0 0,-12-31-2081 0 0,9-7-4083 0 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45.816"/>
    </inkml:context>
    <inkml:brush xml:id="br0">
      <inkml:brushProperty name="width" value="0.05" units="cm"/>
      <inkml:brushProperty name="height" value="0.05" units="cm"/>
      <inkml:brushProperty name="color" value="#0000FF"/>
    </inkml:brush>
  </inkml:definitions>
  <inkml:trace contextRef="#ctx0" brushRef="#br0">108 135 6037 0 0,'0'0'8575'0'0,"0"0"-6238"0"0,0 0-1641 0 0,0 0 223 0 0,0 0-87 0 0,0 0-369 0 0,0 0-311 0 0,0 0-107 0 0,4 0 54 0 0,-2-1-135 0 0,0 0-1 0 0,0 1 0 0 0,0-1 1 0 0,0 0-1 0 0,0 0 1 0 0,0 0-1 0 0,-1 0 0 0 0,1 0 1 0 0,0-1-1 0 0,-1 1 1 0 0,1 0-1 0 0,-1-1 0 0 0,0 1 1 0 0,1-1-1 0 0,-1 0 1 0 0,0 1-1 0 0,0-1 0 0 0,0 0 1 0 0,0 0-1 0 0,0 0 1 0 0,0 0-1 0 0,-1 0 0 0 0,1 0 1 0 0,0 0-1 0 0,-1 0 1 0 0,0 0-1 0 0,1 0 0 0 0,-1 0 1 0 0,0 0-1 0 0,0 0 1 0 0,0 0-1 0 0,-1 0 0 0 0,1 0 1 0 0,0 0-1 0 0,-1 0 0 0 0,1 0 1 0 0,-1 0-1 0 0,0 0 1 0 0,0 0 36 0 0,1-1-10 0 0,0 0 1 0 0,0 0-1 0 0,0 0 1 0 0,-1 1 0 0 0,1-1-1 0 0,-1 0 1 0 0,0 0-1 0 0,0 0 1 0 0,0 1 0 0 0,0-1-1 0 0,0 1 1 0 0,-1-1-1 0 0,1 0 1 0 0,-1 1-1 0 0,0 0 1 0 0,1 0 0 0 0,-1-1-1 0 0,0 1 1 0 0,0 0-1 0 0,-1 0 1 0 0,1 1-1 0 0,0-1 1 0 0,-1 0 0 0 0,1 1-1 0 0,-1-1 1 0 0,1 1-1 0 0,-1 0 1 0 0,0 0 0 0 0,1 0-1 0 0,-1 0 1 0 0,0 1-1 0 0,0-1 1 0 0,0 1-1 0 0,0-1 1 0 0,0 1 0 0 0,0 0-1 0 0,1 0 1 0 0,-1 0-1 0 0,0 1 1 0 0,0-1 0 0 0,0 1-1 0 0,0 0 1 0 0,1-1-1 0 0,-1 1 1 0 0,0 0-1 0 0,0 1 1 0 0,1-1 0 0 0,-1 0-1 0 0,1 1 1 0 0,-1-1-1 0 0,1 1 1 0 0,0 0-1 0 0,0 0 1 0 0,-2 2 9 0 0,-24 97 687 0 0,28-99-716 0 0,0 0 1 0 0,0 1-1 0 0,1-1 1 0 0,-1 0-1 0 0,0 1 1 0 0,1-1-1 0 0,0 0 1 0 0,-1 0-1 0 0,1 1 0 0 0,0-1 1 0 0,0 0-1 0 0,0 0 1 0 0,0 0-1 0 0,1 0 1 0 0,-1 0-1 0 0,1 0 0 0 0,-1-1 1 0 0,1 1-1 0 0,-1 0 1 0 0,1-1-1 0 0,0 1 1 0 0,0-1-1 0 0,0 0 0 0 0,0 1 1 0 0,0-1-1 0 0,0 0 1 0 0,0 0-1 0 0,0 0 1 0 0,0-1-1 0 0,1 1 1 0 0,-1 0-1 0 0,0-1 0 0 0,0 1 1 0 0,1-1-1 0 0,-1 0 1 0 0,0 0-1 0 0,1 0 1 0 0,-1 0-1 0 0,0 0 0 0 0,1-1 1 0 0,-1 1-1 0 0,2-1 29 0 0,26-13-7185 0 0,-12-5-1956 0 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46.079"/>
    </inkml:context>
    <inkml:brush xml:id="br0">
      <inkml:brushProperty name="width" value="0.05" units="cm"/>
      <inkml:brushProperty name="height" value="0.05" units="cm"/>
      <inkml:brushProperty name="color" value="#0000FF"/>
    </inkml:brush>
  </inkml:definitions>
  <inkml:trace contextRef="#ctx0" brushRef="#br0">61 1 9441 0 0,'6'7'5549'0'0,"5"8"-5297"0"0,-1 0 0 0 0,-1 1 1 0 0,0 0-1 0 0,-1 1 0 0 0,-1-1 0 0 0,-1 2 0 0 0,0-1 1 0 0,-1 1-1 0 0,-1-1 0 0 0,0 1 0 0 0,-2 1 0 0 0,0-1 1 0 0,-1 0-1 0 0,-1 0 0 0 0,0 1 0 0 0,-3 8-252 0 0,-1-8 14 0 0,0 0 0 0 0,-1-1 1 0 0,-1 1-1 0 0,-1-1 0 0 0,-1-1 0 0 0,-1 0 0 0 0,0 0 1 0 0,-1 0-1 0 0,-11 14-14 0 0,-33 37-2781 0 0,47-58-714 0 0,3-9-2777 0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47.196"/>
    </inkml:context>
    <inkml:brush xml:id="br0">
      <inkml:brushProperty name="width" value="0.05" units="cm"/>
      <inkml:brushProperty name="height" value="0.05" units="cm"/>
      <inkml:brushProperty name="color" value="#0000FF"/>
    </inkml:brush>
  </inkml:definitions>
  <inkml:trace contextRef="#ctx0" brushRef="#br0">1121 2 3848 0 0,'0'0'1379'0'0,"0"0"911"0"0,2 8-1194 0 0,0-3-861 0 0,-1 1-1 0 0,1 0 0 0 0,-1-1 0 0 0,-1 1 1 0 0,1 0-1 0 0,-1 0 0 0 0,0 0 0 0 0,0 0 0 0 0,0 0 1 0 0,-1 0-1 0 0,0-1 0 0 0,0 1 0 0 0,-1 0 0 0 0,1 0 1 0 0,-1-1-1 0 0,-1 1 0 0 0,1-1 0 0 0,-1 0 0 0 0,0 0 1 0 0,0 0-1 0 0,0 0 0 0 0,-1 0 0 0 0,0 0 1 0 0,0-1-1 0 0,0 0 0 0 0,0 0 0 0 0,-1 0 0 0 0,-2 2-234 0 0,-18 4 207 0 0,0-1-1 0 0,0-1 1 0 0,-1-1-1 0 0,1-1 0 0 0,-2-1 1 0 0,1-1-1 0 0,0-2 1 0 0,-1-1-1 0 0,1 0 0 0 0,-1-3 1 0 0,0 0-1 0 0,-22-5-206 0 0,-66-3 409 0 0,0-5-1 0 0,0-6 0 0 0,-81-26-408 0 0,183 44 56 0 0,0-1 0 0 0,0 0-1 0 0,0-1 1 0 0,1 0 0 0 0,0-1 0 0 0,0-1 0 0 0,0 0-1 0 0,0 0 1 0 0,1-1 0 0 0,1-1 0 0 0,-1 1 0 0 0,2-2-1 0 0,-7-7-55 0 0,14 5-949 0 0,15 11-6282 0 0,-11 1 5413 0 0,10 0-7562 0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47.882"/>
    </inkml:context>
    <inkml:brush xml:id="br0">
      <inkml:brushProperty name="width" value="0.05" units="cm"/>
      <inkml:brushProperty name="height" value="0.05" units="cm"/>
      <inkml:brushProperty name="color" value="#0000FF"/>
    </inkml:brush>
  </inkml:definitions>
  <inkml:trace contextRef="#ctx0" brushRef="#br0">414 1 3088 0 0,'0'0'1414'0'0,"0"0"2795"0"0,0 0-1987 0 0,0 0-449 0 0,0 0 54 0 0,0 0-628 0 0,0 0-694 0 0,0 0-118 0 0,5 6 88 0 0,0 4-317 0 0,0 0 0 0 0,-1 0 0 0 0,0 0 0 0 0,-1 0 0 0 0,0 1 0 0 0,-1-1 0 0 0,0 1 0 0 0,0 0 0 0 0,-1-1 0 0 0,-1 1 0 0 0,0 0 0 0 0,0 8-158 0 0,-1 2-255 0 0,4 46-85 0 0,19-33-7990 0 0,-5-25-884 0 0</inkml:trace>
  <inkml:trace contextRef="#ctx0" brushRef="#br0" timeOffset="172.88">677 343 6341 0 0,'0'0'10289'0'0,"0"0"-10101"0"0,0 0-136 0 0,-53 1 628 0 0,19-5 52 0 0,-15-3-228 0 0,-10 0-120 0 0,-2-1-164 0 0,9 4-172 0 0,14 2-44 0 0,16 0-4 0 0,1 1-232 0 0,-1 0-544 0 0,-1 1-400 0 0,4 0-1097 0 0,8 0-2559 0 0,8 0-3833 0 0</inkml:trace>
  <inkml:trace contextRef="#ctx0" brushRef="#br0" timeOffset="515.81">369 504 7989 0 0,'0'0'4806'0'0,"0"0"-3700"0"0,0 0-636 0 0,0 0 377 0 0,0 0 0 0 0,0 0-265 0 0,0 0-283 0 0,0 0-177 0 0,0 0-81 0 0,-4 2 54 0 0,-5 7-24 0 0,32-3-491 0 0,8 3 309 0 0,-27-8 156 0 0,-1 1 0 0 0,0 0 0 0 0,0-1 0 0 0,0 1 0 0 0,0 0 0 0 0,-1 1 0 0 0,1-1 0 0 0,0 0 0 0 0,-1 1 0 0 0,0-1 0 0 0,1 1 0 0 0,-1 0 0 0 0,0 0 0 0 0,0 0 0 0 0,-1 0 0 0 0,1 0 0 0 0,-1 0 0 0 0,1 0 0 0 0,-1 1 0 0 0,0-1 0 0 0,0 0 0 0 0,-1 1 0 0 0,1-1 0 0 0,-1 1 0 0 0,1-1 0 0 0,-1 1 0 0 0,0-1 0 0 0,-1 1 0 0 0,1-1 0 0 0,0 1 0 0 0,-1-1 0 0 0,0 0 0 0 0,0 1 0 0 0,0-1 0 0 0,0 0 0 0 0,0 1 0 0 0,-1-1 0 0 0,0 0 0 0 0,1 0 0 0 0,-1 0 0 0 0,0 0 0 0 0,-1-1 0 0 0,1 1 0 0 0,0 0 0 0 0,-1-1 0 0 0,1 0 0 0 0,-1 1 0 0 0,0-1 0 0 0,0 0 0 0 0,0 0 0 0 0,0-1 0 0 0,-1 1-45 0 0,-31 43 130 0 0,86-31 1243 0 0,-35-12-1568 0 0,52 3 632 0 0,-24-8-4084 0 0,-37-1-506 0 0,-6-6-2847 0 0</inkml:trace>
  <inkml:trace contextRef="#ctx0" brushRef="#br0" timeOffset="748.72">58 155 6081 0 0,'0'0'9834'0'0,"0"0"-7749"0"0,-5 7-1926 0 0,-47 159 663 0 0,52-153-804 0 0,0 0 0 0 0,1 0 0 0 0,1 0 0 0 0,0 0 0 0 0,1-1 0 0 0,0 1 0 0 0,1-1 0 0 0,0 0 1 0 0,1 0-1 0 0,0 0 0 0 0,1 0 0 0 0,0-1 0 0 0,1 0 0 0 0,0 0 0 0 0,1-1 0 0 0,0 0 0 0 0,1 0 0 0 0,0-1 0 0 0,0 0 0 0 0,1-1-18 0 0,40 23-3562 0 0,6-15-3646 0 0,-19-14-1324 0 0</inkml:trace>
  <inkml:trace contextRef="#ctx0" brushRef="#br0" timeOffset="952.25">905 221 8069 0 0,'0'0'7884'0'0,"30"50"-7451"0"0,-21-24-209 0 0,-3 6 460 0 0,1 3 24 0 0,-7 2-216 0 0,-3-1-144 0 0,-7 1-188 0 0,-3 2-64 0 0,-7-3-96 0 0,-4-1-80 0 0,0-2-156 0 0,-4-3-404 0 0,1-1-848 0 0,6-8-2649 0 0,-6-3-4996 0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46.328"/>
    </inkml:context>
    <inkml:brush xml:id="br0">
      <inkml:brushProperty name="width" value="0.05" units="cm"/>
      <inkml:brushProperty name="height" value="0.05" units="cm"/>
      <inkml:brushProperty name="color" value="#0000FF"/>
    </inkml:brush>
  </inkml:definitions>
  <inkml:trace contextRef="#ctx0" brushRef="#br0">256 83 11057 0 0,'0'0'6417'0'0,"0"0"-6181"0"0,0 0-76 0 0,0 0-48 0 0,0 0 296 0 0,-60 0-164 0 0,36-2-244 0 0,-6-1-256 0 0,-1 0-600 0 0,3-3-200 0 0,-1 2-405 0 0,5-4-891 0 0,9 1-1756 0 0,0-9-2881 0 0</inkml:trace>
  <inkml:trace contextRef="#ctx0" brushRef="#br0" timeOffset="248.76">120 0 4468 0 0,'0'0'9753'0'0,"0"0"-8041"0"0,33 47-907 0 0,-27-26 279 0 0,-2 0-220 0 0,-4 2-396 0 0,-1 0-336 0 0,-5 0-68 0 0,-3 0-64 0 0,0-3 0 0 0,-2 0-76 0 0,2-2-120 0 0,1-2-284 0 0,0-4-756 0 0,4 0-1681 0 0,2-12-3939 0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45.160"/>
    </inkml:context>
    <inkml:brush xml:id="br0">
      <inkml:brushProperty name="width" value="0.05" units="cm"/>
      <inkml:brushProperty name="height" value="0.05" units="cm"/>
      <inkml:brushProperty name="color" value="#0000FF"/>
    </inkml:brush>
  </inkml:definitions>
  <inkml:trace contextRef="#ctx0" brushRef="#br0">171 1 4304 0 0,'0'0'4965'0'0,"0"0"-2962"0"0,0 0-1254 0 0,0 0 22 0 0,0 0 226 0 0,0 0-117 0 0,0 0-406 0 0,0 0-162 0 0,0 0-11 0 0,-5 7 2 0 0,-2 1-201 0 0,-3 2-53 0 0,0 1 0 0 0,1 1 0 0 0,0 0 0 0 0,1 0 0 0 0,0 1 0 0 0,1 0 0 0 0,0 0 1 0 0,2 1-1 0 0,-1 0 0 0 0,1 0 0 0 0,1 1-49 0 0,7-12-19 0 0,1 0 0 0 0,-1 0 0 0 0,1-1 0 0 0,-1 1 0 0 0,1-1 0 0 0,0 0 1 0 0,0 0-1 0 0,0 0 0 0 0,1-1 0 0 0,-1 1 0 0 0,0-1 0 0 0,0 0 0 0 0,1 0 0 0 0,-1-1 0 0 0,1 1 0 0 0,-1-1 1 0 0,0 0-1 0 0,1 0 0 0 0,-1-1 0 0 0,1 1 0 0 0,-1-1 0 0 0,0 0 0 0 0,2 0 19 0 0,5 0 90 0 0,-1 1-1 0 0,0-2 1 0 0,1 1-1 0 0,-1-1 1 0 0,0-1 0 0 0,0 0-1 0 0,0 0 1 0 0,0-1-1 0 0,-1-1 1 0 0,1 1 0 0 0,-1-1-1 0 0,0-1 1 0 0,-1 0-1 0 0,4-3-89 0 0,-12 9 12 0 0,1-1 0 0 0,0 0-1 0 0,0 0 1 0 0,-1 0 0 0 0,1 0-1 0 0,-1 0 1 0 0,1-1 0 0 0,-1 1-1 0 0,1 0 1 0 0,-1 0 0 0 0,0 0-1 0 0,1 0 1 0 0,-1-1 0 0 0,0 1 0 0 0,0 0-1 0 0,0 0 1 0 0,0 0 0 0 0,0 0-1 0 0,0-1 1 0 0,0 1 0 0 0,-1 0-1 0 0,1 0 1 0 0,0 0 0 0 0,-1 0-1 0 0,1-1 1 0 0,-1 1 0 0 0,1 0-1 0 0,-1 0 1 0 0,1 0 0 0 0,-1 0-1 0 0,0 0 1 0 0,1 0 0 0 0,-1 0 0 0 0,0 0-1 0 0,0 1 1 0 0,0-1 0 0 0,0 0-1 0 0,0 0 1 0 0,0 1 0 0 0,0-1-1 0 0,0 1 1 0 0,0-1 0 0 0,0 1-1 0 0,0-1 1 0 0,0 1 0 0 0,0-1-12 0 0,-8 62-185 0 0,5 107 140 0 0,10-150-5194 0 0,5-13-1365 0 0</inkml:trace>
  <inkml:trace contextRef="#ctx0" brushRef="#br0" timeOffset="173.72">553 433 9461 0 0,'0'0'6764'0'0,"0"0"-6664"0"0,0 0-72 0 0,-44 4 905 0 0,8-7 11 0 0,-15 0-340 0 0,-15 2-284 0 0,-1 1-228 0 0,4 0-92 0 0,5 1 0 0 0,10 5 0 0 0,9-1-220 0 0,11 0-744 0 0,4-3-825 0 0,12 1-2463 0 0,-4-3-4161 0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3:29.339"/>
    </inkml:context>
    <inkml:brush xml:id="br0">
      <inkml:brushProperty name="width" value="0.05" units="cm"/>
      <inkml:brushProperty name="height" value="0.05" units="cm"/>
      <inkml:brushProperty name="color" value="#0000FF"/>
    </inkml:brush>
  </inkml:definitions>
  <inkml:trace contextRef="#ctx0" brushRef="#br0">1921 3209 980 0 0,'0'0'7743'0'0,"0"0"-4526"0"0,0 0-1447 0 0,0 0-773 0 0,0 0-521 0 0,0 0-237 0 0,0 0 15 0 0,0 0 113 0 0,2 9 76 0 0,5 195 2111 0 0,5-187-5244 0 0,10-28-6678 0 0,-9-6 2386 0 0</inkml:trace>
  <inkml:trace contextRef="#ctx0" brushRef="#br0" timeOffset="251">2095 3244 5320 0 0,'0'0'5231'0'0,"3"7"-3538"0"0,3 8-1067 0 0,-1 0-1 0 0,-1 0 1 0 0,0 1-1 0 0,-1-1 1 0 0,0 1-1 0 0,-1 0 1 0 0,-1 0-1 0 0,-1 0 1 0 0,0 0-1 0 0,-1 0 0 0 0,-2 11-625 0 0,4-11-451 0 0,10-19-10296 0 0,-9-3 4629 0 0</inkml:trace>
  <inkml:trace contextRef="#ctx0" brushRef="#br0" timeOffset="503.04">2118 3338 3132 0 0,'0'0'4041'0'0,"0"0"143"0"0,0 0-3672 0 0,0 0-88 0 0,0 0 280 0 0,-52-7 24 0 0,33 7-308 0 0,1 0-320 0 0,-2 0-100 0 0,2 1-776 0 0,2 0-1632 0 0,4-1-3525 0 0</inkml:trace>
  <inkml:trace contextRef="#ctx0" brushRef="#br0" timeOffset="721.04">2236 3557 4152 0 0,'0'0'4163'0'0,"0"0"-1352"0"0,0 0-1391 0 0,0 0-387 0 0,0 0-77 0 0,0 0 48 0 0,0 0-287 0 0,0 0-391 0 0,0 0-226 0 0,-4-1-83 0 0,-12-2 44 0 0,28 2-219 0 0,38 8 158 0 0,-48-6 42 0 0,0 0 0 0 0,0 0 1 0 0,0 0-1 0 0,-1 0 0 0 0,1 1 0 0 0,0-1 0 0 0,-1 1 0 0 0,1-1 0 0 0,-1 1 0 0 0,1 0 1 0 0,-1-1-1 0 0,0 1 0 0 0,1 0 0 0 0,-1 0 0 0 0,0 0 0 0 0,0 0 0 0 0,0 0 0 0 0,-1 0 0 0 0,1 0 1 0 0,0 0-1 0 0,-1 0 0 0 0,0 0 0 0 0,1 1 0 0 0,-1-1 0 0 0,0 0 0 0 0,0 0 0 0 0,0 0 1 0 0,0 1-1 0 0,-1-1 0 0 0,1 0 0 0 0,0 0 0 0 0,-1 0 0 0 0,0 0 0 0 0,1 0 0 0 0,-1 0 1 0 0,0 0-1 0 0,0 0 0 0 0,0 0 0 0 0,-1 0 0 0 0,1 0 0 0 0,0 0 0 0 0,-1-1 0 0 0,1 1 0 0 0,-1 0 1 0 0,1-1-1 0 0,-1 1 0 0 0,0-1 0 0 0,1 0 0 0 0,-1 0 0 0 0,0 0 0 0 0,0 0 0 0 0,0 0 1 0 0,0 0-1 0 0,0 0 0 0 0,0 0 0 0 0,-1-1 0 0 0,1 1 0 0 0,-1-1-42 0 0,-5 16 294 0 0,40-10 43 0 0,47-9-1889 0 0,-76 3 1298 0 0,15-3-2107 0 0,-7-1-2282 0 0,-2-7-5687 0 0</inkml:trace>
  <inkml:trace contextRef="#ctx0" brushRef="#br0" timeOffset="-36692.56">622 1647 1772 0 0,'0'0'6415'0'0,"0"0"-4224"0"0,0 0-1227 0 0,0 0-80 0 0,-7-3-61 0 0,4 2-767 0 0,1-1 0 0 0,0 1 0 0 0,0 0-1 0 0,0 0 1 0 0,-1 1 0 0 0,1-1 0 0 0,-1 0 0 0 0,1 1 0 0 0,0 0-1 0 0,-1-1 1 0 0,1 1 0 0 0,-1 0 0 0 0,1 0 0 0 0,-1 0-1 0 0,1 1 1 0 0,-1-1 0 0 0,1 1 0 0 0,-1-1 0 0 0,1 1 0 0 0,0 0-1 0 0,-1 0 1 0 0,1 0 0 0 0,0 0 0 0 0,0 0 0 0 0,0 0-1 0 0,0 0 1 0 0,0 1 0 0 0,0 0 0 0 0,0-1 0 0 0,0 1 0 0 0,0 0-1 0 0,1 0 1 0 0,-1-1 0 0 0,1 1 0 0 0,-1 1 0 0 0,1-1-1 0 0,0 0 1 0 0,0 0 0 0 0,0 0 0 0 0,0 1 0 0 0,0-1-1 0 0,1 0 1 0 0,-1 1 0 0 0,0-1 0 0 0,1 1 0 0 0,0 1-56 0 0,-1-2 26 0 0,1 0-1 0 0,-1 0 1 0 0,1 0 0 0 0,0 0 0 0 0,0 0 0 0 0,0 0-1 0 0,0 0 1 0 0,0 0 0 0 0,1 0 0 0 0,-1-1 0 0 0,0 1-1 0 0,1 0 1 0 0,0 0 0 0 0,-1 0 0 0 0,1 0 0 0 0,0-1 0 0 0,0 1-1 0 0,0 0 1 0 0,0-1 0 0 0,0 1 0 0 0,0 0 0 0 0,0-1-1 0 0,1 0 1 0 0,-1 1 0 0 0,1-1 0 0 0,-1 0 0 0 0,1 1-1 0 0,-1-1 1 0 0,1 0 0 0 0,0 0 0 0 0,-1 0 0 0 0,1-1-1 0 0,0 1 1 0 0,0 0 0 0 0,0-1 0 0 0,-1 1 0 0 0,1-1 0 0 0,0 1-1 0 0,0-1 1 0 0,0 0 0 0 0,0 0 0 0 0,0 0 0 0 0,0 0-1 0 0,0 0 1 0 0,0-1 0 0 0,0 1 0 0 0,0 0 0 0 0,-1-1-1 0 0,1 0 1 0 0,1 1-26 0 0,96-38 863 0 0,-98 37-865 0 0,0 0 0 0 0,0 0 0 0 0,0 0 0 0 0,0 0 0 0 0,0-1 1 0 0,0 1-1 0 0,-1 0 0 0 0,1 0 0 0 0,0-1 0 0 0,-1 1 0 0 0,1 0 0 0 0,-1-1 0 0 0,1 1 0 0 0,-1-1 0 0 0,1 1 0 0 0,-1-1 0 0 0,0 1 0 0 0,0-1 0 0 0,0 1 0 0 0,0-1 0 0 0,0 1 0 0 0,0-1 0 0 0,0 1 0 0 0,0-1 0 0 0,-1 1 0 0 0,1 0 0 0 0,-1-1 0 0 0,1 1 0 0 0,-1-1 0 0 0,1 1 0 0 0,-1 0 0 0 0,0-1 0 0 0,0 1 0 0 0,0 0 1 0 0,1 0-1 0 0,-1 0 0 0 0,0-1 0 0 0,0 1 0 0 0,-1 0 0 0 0,1 0 0 0 0,0 1 0 0 0,0-1 0 0 0,0 0 0 0 0,-1 0 0 0 0,1 1 0 0 0,0-1 0 0 0,-1 0 0 0 0,1 1 0 0 0,-1-1 0 0 0,0 1 2 0 0,-74-30-565 0 0,73 31 567 0 0,0 0-1 0 0,0 0 1 0 0,1 0 0 0 0,-1 0-1 0 0,0 1 1 0 0,0-1 0 0 0,1 1-1 0 0,-1 0 1 0 0,1 0 0 0 0,-1 0-1 0 0,1 0 1 0 0,0 0 0 0 0,0 0-1 0 0,0 1 1 0 0,0-1 0 0 0,0 1-1 0 0,0-1 1 0 0,1 1 0 0 0,-1 0-1 0 0,1 0 1 0 0,0 0 0 0 0,0-1-1 0 0,0 1 1 0 0,0 0 0 0 0,0 1-1 0 0,1-1 1 0 0,-1 0 0 0 0,1 0-1 0 0,0 0 1 0 0,0 0 0 0 0,0 0-1 0 0,0 0 1 0 0,0 0 0 0 0,1 0-1 0 0,0 0 1 0 0,-1 0 0 0 0,1 0-1 0 0,1 3-1 0 0,0-5 45 0 0,-1 1-1 0 0,1 0 0 0 0,-1-1 1 0 0,1 0-1 0 0,0 1 0 0 0,0-1 1 0 0,-1 0-1 0 0,1 0 0 0 0,0 0 1 0 0,0 0-1 0 0,0 0 0 0 0,0 0 1 0 0,0-1-1 0 0,0 1 0 0 0,0-1 1 0 0,1 1-1 0 0,-1-1 1 0 0,0 0-1 0 0,0 0 0 0 0,0 0 1 0 0,0 0-1 0 0,1 0 0 0 0,-1 0 1 0 0,0-1-1 0 0,0 1 0 0 0,0-1 1 0 0,0 1-1 0 0,0-1 0 0 0,0 0 1 0 0,0 0-1 0 0,0 0 0 0 0,0 0 1 0 0,0 0-1 0 0,0 0 0 0 0,-1 0 1 0 0,1-1-1 0 0,0 1 1 0 0,-1-1-1 0 0,1 1 0 0 0,-1-1 1 0 0,0 0-1 0 0,1 0 0 0 0,-1 1 1 0 0,0-1-1 0 0,0 0 0 0 0,0 0 1 0 0,0 0-1 0 0,-1 0 0 0 0,1 0 1 0 0,0-2-45 0 0,-32-42-697 0 0,29 92 4 0 0,2-47 1459 0 0,0-54-680 0 0,8 54-3415 0 0,-5 1-3442 0 0,1 0-243 0 0</inkml:trace>
  <inkml:trace contextRef="#ctx0" brushRef="#br0" timeOffset="-34091.47">423 1992 4152 0 0,'0'0'5999'0'0,"0"0"-4380"0"0,0 0-1397 0 0,0 0 26 0 0,0 0 247 0 0,0 0-78 0 0,0 0-105 0 0,0 0 19 0 0,-9 4-9 0 0,7-2-298 0 0,-1 1 0 0 0,0-1-1 0 0,1 0 1 0 0,-1 0-1 0 0,0-1 1 0 0,0 1 0 0 0,0-1-1 0 0,0 1 1 0 0,-1-1-1 0 0,1 0 1 0 0,0 0 0 0 0,-1 0-1 0 0,1-1 1 0 0,0 1 0 0 0,-1-1-1 0 0,1 0 1 0 0,0 0-1 0 0,-1 0 1 0 0,1 0 0 0 0,-1 0-1 0 0,1-1 1 0 0,0 0 0 0 0,-1 0-1 0 0,1 0 1 0 0,0 0-1 0 0,0 0 1 0 0,0 0 0 0 0,0-1-1 0 0,0 0 1 0 0,0 1-1 0 0,0-1 1 0 0,0 0 0 0 0,0-1-1 0 0,1 1 1 0 0,0 0 0 0 0,-1-1-1 0 0,1 1 1 0 0,0-1-1 0 0,0 0 1 0 0,-1-2-24 0 0,-18-140 1546 0 0,16 141-1538 0 0,-1 1 0 0 0,1 0 0 0 0,-1 0 0 0 0,1 0 1 0 0,-1 1-1 0 0,0 0 0 0 0,0 0 0 0 0,-1 0 0 0 0,1 1 1 0 0,0 0-1 0 0,0 0 0 0 0,-1 0 0 0 0,1 1 1 0 0,0 0-1 0 0,-1 0 0 0 0,1 1 0 0 0,0 0 0 0 0,0 0 1 0 0,-1 0-1 0 0,1 1 0 0 0,0 0 0 0 0,0 0 0 0 0,0 1 1 0 0,1-1-1 0 0,-1 1 0 0 0,1 0 0 0 0,-1 1 1 0 0,1 0-9 0 0,3-4-18 0 0,-1 0 1 0 0,1 1 0 0 0,0-1 0 0 0,0 1-1 0 0,0-1 1 0 0,-1 1 0 0 0,1 0 0 0 0,0 0-1 0 0,0 0 1 0 0,0 0 0 0 0,0 0 0 0 0,0 1-1 0 0,1-1 1 0 0,-1 1 0 0 0,0-1 0 0 0,1 1 0 0 0,-1 0-1 0 0,1-1 1 0 0,-1 1 0 0 0,1 0 0 0 0,0 0-1 0 0,0 0 1 0 0,0 0 0 0 0,0 0 0 0 0,0 0-1 0 0,0 0 1 0 0,0 1 0 0 0,1-1 0 0 0,-1 0-1 0 0,1 0 1 0 0,0 1 0 0 0,-1-1 0 0 0,1 0 0 0 0,0 0-1 0 0,0 1 1 0 0,1-1 0 0 0,-1 0 0 0 0,0 0-1 0 0,1 1 1 0 0,-1-1 0 0 0,1 0 0 0 0,0 0-1 0 0,0 0 1 0 0,0 0 0 0 0,0 0 0 0 0,0 0-1 0 0,1 1 18 0 0,22 16 275 0 0,-22-19-253 0 0,0 0-1 0 0,0 0 0 0 0,1 1 1 0 0,-1-1-1 0 0,0 1 0 0 0,0-1 1 0 0,0 1-1 0 0,0 0 0 0 0,0 0 1 0 0,0 0-1 0 0,0 0 0 0 0,0 0 1 0 0,-1 0-1 0 0,1 1 0 0 0,0-1 1 0 0,-1 0-1 0 0,1 1 1 0 0,0 0-1 0 0,-1-1 0 0 0,0 1 1 0 0,1 0-1 0 0,-1 0 0 0 0,0-1 1 0 0,0 1-1 0 0,0 0 0 0 0,0 0 1 0 0,-1 0-1 0 0,1 1 0 0 0,0-1 1 0 0,-1 0-1 0 0,0 0 0 0 0,1 0 1 0 0,-1 0-1 0 0,0 0 0 0 0,0 1 1 0 0,0-1-1 0 0,0 0 0 0 0,-1 0 1 0 0,1 0-1 0 0,0 0 0 0 0,-1 1 1 0 0,0-1-1 0 0,1 0 0 0 0,-1 0 1 0 0,0 0-1 0 0,0 0 1 0 0,0-1-1 0 0,0 1 0 0 0,-1 0 1 0 0,1 0-1 0 0,0 0 0 0 0,-1-1 1 0 0,1 1-1 0 0,-1-1 0 0 0,0 1 1 0 0,1-1-1 0 0,-1 0 0 0 0,0 1-21 0 0,-55 17-164 0 0,19-22-5215 0 0,24-6-1706 0 0</inkml:trace>
  <inkml:trace contextRef="#ctx0" brushRef="#br0" timeOffset="-6167.73">2396 888 468 0 0,'0'0'4734'0'0,"0"0"-3093"0"0,0 0-1061 0 0,0 0-359 0 0,0 0-9 0 0,0 0 432 0 0,0 0 283 0 0,0 0 40 0 0,-8 2-187 0 0,-445 164 3898 0 0,-208 96-2886 0 0,174-66-1300 0 0,464-178-2285 0 0,34 4-6639 0 0,-2-17 3285 0 0</inkml:trace>
  <inkml:trace contextRef="#ctx0" brushRef="#br0" timeOffset="-5855.12">838 1633 1840 0 0,'0'0'5437'0'0,"0"0"-4085"0"0,0 0-1080 0 0,0 0-7 0 0,0 0 513 0 0,3 7 250 0 0,15 21-476 0 0,0-1 1 0 0,1-1-1 0 0,2-1 1 0 0,0-1-1 0 0,2-1 0 0 0,1-1 1 0 0,0-1-1 0 0,27 17-552 0 0,-3 2 360 0 0,524 485 1107 0 0,-98-103 1089 0 0,-466-417-3784 0 0,-10-19-6008 0 0,-4-4 22 0 0</inkml:trace>
  <inkml:trace contextRef="#ctx0" brushRef="#br0" timeOffset="-2286.11">2478 860 1120 0 0,'0'0'267'0'0,"0"0"228"0"0,0 0 1078 0 0,0 0 200 0 0,0 0-635 0 0,0 0-294 0 0,-6-2-31 0 0,4 1-736 0 0,0 0 0 0 0,0 0 0 0 0,0 0 0 0 0,0 0 0 0 0,0 1 1 0 0,0-1-1 0 0,0 1 0 0 0,-1-1 0 0 0,1 1 0 0 0,0 0 0 0 0,0-1 0 0 0,0 1 0 0 0,0 0 1 0 0,-1 1-1 0 0,1-1 0 0 0,0 0 0 0 0,0 1 0 0 0,0-1 0 0 0,0 1 0 0 0,0-1 1 0 0,0 1-1 0 0,0 0 0 0 0,0 0 0 0 0,0 0 0 0 0,0 0 0 0 0,0 0 0 0 0,0 1 0 0 0,1-1 1 0 0,-1 0-1 0 0,1 1 0 0 0,-1 0 0 0 0,1-1 0 0 0,-1 1 0 0 0,1 0 0 0 0,0-1 1 0 0,0 1-1 0 0,0 0 0 0 0,0 0 0 0 0,0 0 0 0 0,0 0 0 0 0,0 0 0 0 0,1 0 0 0 0,-1 0 1 0 0,1 0-1 0 0,-1 1 0 0 0,1-1 0 0 0,0 0 0 0 0,0 1-77 0 0,2-1 144 0 0,0-1 1 0 0,-1 0-1 0 0,1 0 0 0 0,0 0 1 0 0,0 0-1 0 0,0-1 0 0 0,0 1 0 0 0,0 0 1 0 0,0-1-1 0 0,0 1 0 0 0,1-1 1 0 0,-1 0-1 0 0,0 0 0 0 0,0 0 1 0 0,0 0-1 0 0,0 0 0 0 0,0 0 0 0 0,0 0 1 0 0,1-1-1 0 0,-1 1 0 0 0,0-1 1 0 0,0 0-1 0 0,0 1 0 0 0,0-1 1 0 0,0 0-1 0 0,-1 0 0 0 0,1 0 1 0 0,0-1-1 0 0,0 1 0 0 0,-1 0 0 0 0,1-1 1 0 0,0 1-1 0 0,-1-1 0 0 0,0 1 1 0 0,1-1-1 0 0,-1 0 0 0 0,1 0-144 0 0,-2 1-20 0 0,0 0 1 0 0,1 0-1 0 0,-1-1 0 0 0,0 1 0 0 0,0 0 1 0 0,0 0-1 0 0,0 0 0 0 0,0-1 0 0 0,0 1 1 0 0,0 0-1 0 0,0 0 0 0 0,-1 0 0 0 0,1 0 1 0 0,0-1-1 0 0,-1 1 0 0 0,1 0 0 0 0,-1 0 0 0 0,1 0 1 0 0,-1 0-1 0 0,1 0 0 0 0,-1 0 0 0 0,0 0 1 0 0,1 0-1 0 0,-1 0 0 0 0,0 0 0 0 0,0 1 1 0 0,0-1-1 0 0,0 0 0 0 0,0 0 0 0 0,0 1 1 0 0,0-1-1 0 0,0 0 0 0 0,0 1 0 0 0,0-1 1 0 0,0 1-1 0 0,0 0 0 0 0,0-1 0 0 0,-1 1 0 0 0,1 0 1 0 0,0 0-1 0 0,0 0 0 0 0,0-1 0 0 0,0 1 1 0 0,-1 0-1 0 0,1 1 0 0 0,0-1 0 0 0,0 0 1 0 0,0 0-1 0 0,-1 0 0 0 0,1 1 0 0 0,0-1 1 0 0,0 1-1 0 0,0-1 0 0 0,0 1 0 0 0,0-1 1 0 0,0 1-1 0 0,0 0 0 0 0,0-1 0 0 0,0 1 0 0 0,0 0 1 0 0,0 0-1 0 0,0-1 0 0 0,1 1 0 0 0,-2 1 20 0 0,-8 107 204 0 0,11-109-142 0 0,0 0 0 0 0,0 0 0 0 0,0 0 0 0 0,0 0 0 0 0,0 0 0 0 0,0 0 0 0 0,0-1 0 0 0,0 1 0 0 0,0 0 0 0 0,0 0 0 0 0,0-1 0 0 0,0 1 0 0 0,0-1 0 0 0,0 1 0 0 0,0-1 0 0 0,0 1 0 0 0,-1-1 0 0 0,1 1 0 0 0,0-1 0 0 0,0 0 0 0 0,0 1 0 0 0,-1-1 0 0 0,1 0 0 0 0,0 0 0 0 0,-1 0 0 0 0,1 1 0 0 0,-1-1 0 0 0,1 0 0 0 0,-1 0 0 0 0,0 0 0 0 0,1 0 0 0 0,-1 0 0 0 0,0 0 0 0 0,1 0 0 0 0,-1 0 1 0 0,0 0-1 0 0,0 0 0 0 0,0 0 0 0 0,0 0 0 0 0,0 0 0 0 0,0 0 0 0 0,0 0 0 0 0,0 0 0 0 0,-1 0 0 0 0,1 0 0 0 0,0 0-62 0 0,-5-32-8 0 0,1 43-5399 0 0,4-13-4822 0 0,0-13 7017 0 0</inkml:trace>
  <inkml:trace contextRef="#ctx0" brushRef="#br0" timeOffset="-386.18">2178 2841 872 0 0,'0'0'1327'0'0,"0"0"860"0"0,0 0-888 0 0,0 0-594 0 0,0 0 80 0 0,0 0 9 0 0,0 0-268 0 0,0 0-269 0 0,-2 4-96 0 0,-4 16 475 0 0,33-7 4925 0 0,-37-19-4064 0 0,10 6-1516 0 0,0-1-1 0 0,0 0 0 0 0,-1 1 0 0 0,1-1 0 0 0,0 1 0 0 0,-1-1 0 0 0,1 1 1 0 0,0-1-1 0 0,-1 1 0 0 0,1-1 0 0 0,-1 1 0 0 0,1 0 0 0 0,-1-1 1 0 0,1 1-1 0 0,-1 0 0 0 0,1-1 0 0 0,-1 1 0 0 0,1 0 0 0 0,-1-1 0 0 0,1 1 1 0 0,-1 0-1 0 0,0 0 0 0 0,1 0 0 0 0,-1 0 0 0 0,1-1 0 0 0,-1 1 1 0 0,0 0-1 0 0,1 0 0 0 0,-1 0 0 0 0,1 0 0 0 0,-1 0 0 0 0,0 1 0 0 0,1-1 1 0 0,-1 0-1 0 0,1 0 0 0 0,-1 0 0 0 0,0 0 0 0 0,1 1 0 0 0,-1-1 0 0 0,1 0 1 0 0,-1 1-1 0 0,1-1 0 0 0,-1 0 0 0 0,1 1 0 0 0,-1-1 0 0 0,1 1 1 0 0,-1-1-1 0 0,1 0 0 0 0,0 1 0 0 0,-1-1 0 0 0,1 1 0 0 0,0 0 0 0 0,-1-1 1 0 0,1 1-1 0 0,0-1 0 0 0,0 1 0 0 0,-1-1 0 0 0,1 1 0 0 0,0 0 1 0 0,0-1-1 0 0,0 1 0 0 0,0-1 0 0 0,0 1 0 0 0,0 0 0 0 0,0-1 0 0 0,0 1 1 0 0,0-1-1 0 0,0 1 0 0 0,0 0 0 0 0,0-1 20 0 0,1 1 69 0 0,-1 0 0 0 0,0-1 0 0 0,1 1 0 0 0,-1 0 0 0 0,1-1 0 0 0,-1 1 0 0 0,1-1 0 0 0,0 1 0 0 0,-1-1 0 0 0,1 1 0 0 0,-1-1 0 0 0,1 1 0 0 0,0-1 0 0 0,0 0 0 0 0,-1 1 0 0 0,1-1 0 0 0,0 0 0 0 0,-1 1 0 0 0,1-1 0 0 0,0 0 0 0 0,0 0-1 0 0,-1 0 1 0 0,1 0 0 0 0,0 0 0 0 0,0 0 0 0 0,0 0 0 0 0,-1 0 0 0 0,1 0 0 0 0,0 0 0 0 0,0 0 0 0 0,-1-1 0 0 0,1 1 0 0 0,0 0 0 0 0,0 0 0 0 0,-1-1 0 0 0,1 1 0 0 0,0-1 0 0 0,-1 1 0 0 0,1 0 0 0 0,0-1 0 0 0,-1 1 0 0 0,1-1 0 0 0,-1 0 0 0 0,1 1 0 0 0,-1-1 0 0 0,1 1 0 0 0,-1-1 0 0 0,0 0 0 0 0,1 1 0 0 0,-1-1 0 0 0,1 0 0 0 0,-1 0 0 0 0,0 1-69 0 0,-9-17-1644 0 0,0 47 2530 0 0,19-34 490 0 0,-18-5-4312 0 0,-6 6-821 0 0,7 5-3896 0 0,26 12 2507 0 0</inkml:trace>
  <inkml:trace contextRef="#ctx0" brushRef="#br0" timeOffset="4657.72">2192 441 784 0 0,'0'0'4442'0'0,"0"0"-858"0"0,0 0-2065 0 0,0 0-488 0 0,0 0-3 0 0,-4-6 95 0 0,-20-33 1786 0 0,19 114-1779 0 0,4-46-1053 0 0,18 106-443 0 0,-1-123-6473 0 0,-11-12 1381 0 0</inkml:trace>
  <inkml:trace contextRef="#ctx0" brushRef="#br0" timeOffset="4939.64">2287 458 4864 0 0,'0'0'4812'0'0,"0"0"-3186"0"0,4 8-805 0 0,28 151 4305 0 0,-32-156-5412 0 0,3 37 929 0 0,9-25-7076 0 0,-10-17 1741 0 0,2-5-1789 0 0</inkml:trace>
  <inkml:trace contextRef="#ctx0" brushRef="#br0" timeOffset="5188.76">2343 574 768 0 0,'0'0'6569'0'0,"0"0"-1997"0"0,0 0-3932 0 0,0 0-524 0 0,0 0 256 0 0,0 0 136 0 0,-51 0-100 0 0,33 0-192 0 0,-2 0-216 0 0,-2 0-24 0 0,3 0-1596 0 0,4-1-1548 0 0,0-6-5245 0 0</inkml:trace>
  <inkml:trace contextRef="#ctx0" brushRef="#br0" timeOffset="5189.76">2493 631 3024 0 0,'0'0'7569'0'0,"0"0"-5937"0"0,0 0-852 0 0,0 0 276 0 0,5 41 108 0 0,-10-33-232 0 0,1 1-231 0 0,-1-1-237 0 0,1 2-292 0 0,2-1-172 0 0,-1 3-160 0 0,2-1-740 0 0,1-2-913 0 0,1-2-2275 0 0,5-3-4333 0 0</inkml:trace>
  <inkml:trace contextRef="#ctx0" brushRef="#br0" timeOffset="22108.32">2526 942 1252 0 0,'0'0'1143'0'0,"0"0"-662"0"0,0 0-71 0 0,0 0 311 0 0,0 0 1358 0 0,0 0-302 0 0,0 0-611 0 0,0 0-382 0 0,-34-11 2796 0 0,33 12-3535 0 0,-1 1 0 0 0,0-1-1 0 0,1 1 1 0 0,-1 0 0 0 0,1 0-1 0 0,-1-1 1 0 0,1 1-1 0 0,0 0 1 0 0,0 0 0 0 0,0 0-1 0 0,0 0 1 0 0,0 0 0 0 0,0 0-1 0 0,1 1 1 0 0,-1-1 0 0 0,1 0-1 0 0,-1 0 1 0 0,1 1 0 0 0,0-1-1 0 0,0 0 1 0 0,0 0 0 0 0,0 1-1 0 0,0-1 1 0 0,1 0 0 0 0,-1 0-1 0 0,0 1 1 0 0,1-1 0 0 0,0 0-1 0 0,0 0 1 0 0,0 0 0 0 0,0 0-1 0 0,0 0 1 0 0,0 0-1 0 0,0 0 1 0 0,0 0 0 0 0,1 0-1 0 0,-1-1 1 0 0,1 1 0 0 0,-1 0-1 0 0,1-1 1 0 0,1 2-45 0 0,0-3 54 0 0,-1 1 0 0 0,0-1 0 0 0,0 0 0 0 0,0 0 0 0 0,0 1-1 0 0,1-2 1 0 0,-1 1 0 0 0,0 0 0 0 0,0 0 0 0 0,0-1 0 0 0,0 1 0 0 0,0-1 0 0 0,0 1 0 0 0,0-1 0 0 0,0 0-1 0 0,0 0 1 0 0,0 0 0 0 0,0 0 0 0 0,0 0 0 0 0,0 0 0 0 0,0-1 0 0 0,-1 1 0 0 0,1-1 0 0 0,-1 1 0 0 0,1-1-1 0 0,-1 0 1 0 0,0 1 0 0 0,1-1 0 0 0,-1 0 0 0 0,0 0 0 0 0,0 0 0 0 0,0 0 0 0 0,0 0 0 0 0,-1 0 0 0 0,1 0-1 0 0,-1 0 1 0 0,1 0 0 0 0,-1 0 0 0 0,1-1 0 0 0,-1 1 0 0 0,0 0 0 0 0,0 0 0 0 0,0 0 0 0 0,-1 0 0 0 0,1-1-1 0 0,0 1 1 0 0,-1 0 0 0 0,1 0 0 0 0,-1 0 0 0 0,0 0 0 0 0,0-1-54 0 0,-1 1-34 0 0,0 0 0 0 0,0 0 0 0 0,0 1 1 0 0,0-1-1 0 0,-1 0 0 0 0,1 1 0 0 0,0 0 0 0 0,-1-1 0 0 0,1 1 0 0 0,-1 0 1 0 0,1 0-1 0 0,-1 0 0 0 0,0 1 0 0 0,1-1 0 0 0,-1 1 0 0 0,0-1 1 0 0,0 1-1 0 0,1 0 0 0 0,-1 0 0 0 0,0 0 0 0 0,0 0 0 0 0,1 1 0 0 0,-1-1 1 0 0,0 1-1 0 0,0 0 0 0 0,1-1 0 0 0,-1 1 0 0 0,1 0 0 0 0,-1 1 1 0 0,1-1-1 0 0,-1 0 0 0 0,1 1 0 0 0,0-1 0 0 0,0 1 0 0 0,-1 0 0 0 0,1 0 1 0 0,0 0-1 0 0,1 0 0 0 0,-1 0 0 0 0,0 0 0 0 0,1 0 0 0 0,-1 1 0 0 0,1-1 1 0 0,0 1-1 0 0,-1-1 0 0 0,1 1 0 0 0,0-1 0 0 0,1 1 0 0 0,-1 0 1 0 0,0-1-1 0 0,1 1 0 0 0,-1 1 34 0 0,3-2 60 0 0,1-1 1 0 0,-1 0 0 0 0,0 0-1 0 0,0 0 1 0 0,1-1 0 0 0,-1 1-1 0 0,0 0 1 0 0,1-1-1 0 0,-1 0 1 0 0,1 1 0 0 0,-1-1-1 0 0,0 0 1 0 0,1 0 0 0 0,-1-1-1 0 0,1 1 1 0 0,-1 0-1 0 0,0-1 1 0 0,1 1 0 0 0,-1-1-1 0 0,0 0 1 0 0,1 0 0 0 0,-1 0-1 0 0,0 0 1 0 0,0 0-1 0 0,0 0 1 0 0,0-1 0 0 0,0 1-1 0 0,0-1 1 0 0,0 1 0 0 0,0-1-61 0 0,-2 0-10 0 0,1 1 0 0 0,0-1 1 0 0,0 1-1 0 0,-1-1 0 0 0,1 0 1 0 0,-1 1-1 0 0,1-1 0 0 0,-1 0 1 0 0,0 0-1 0 0,0 1 0 0 0,0-1 1 0 0,0 0-1 0 0,0 0 0 0 0,0 1 1 0 0,0-1-1 0 0,-1 0 0 0 0,1 0 0 0 0,0 1 1 0 0,-1-1-1 0 0,0 0 0 0 0,1 1 1 0 0,-1-1-1 0 0,0 0 0 0 0,0 1 1 0 0,0-1-1 0 0,0 1 0 0 0,0 0 1 0 0,0-1-1 0 0,0 1 0 0 0,0 0 1 0 0,-1 0-1 0 0,1-1 0 0 0,-1 1 1 0 0,1 0-1 0 0,-1 0 0 0 0,1 1 1 0 0,-1-1-1 0 0,1 0 0 0 0,-1 0 1 0 0,0 1-1 0 0,1-1 0 0 0,-1 1 1 0 0,0-1-1 0 0,1 1 0 0 0,-1 0 1 0 0,0 0-1 0 0,0 0 10 0 0,-7 64-753 0 0,25-69 2847 0 0,-32-13-9179 0 0,14 18 1053 0 0</inkml:trace>
  <inkml:trace contextRef="#ctx0" brushRef="#br0" timeOffset="25751.96">4211 199 1212 0 0,'0'0'6265'0'0,"0"0"-4696"0"0,0 0-1061 0 0,-8 4 125 0 0,-580 260 5343 0 0,225-110-5229 0 0,-207 113 585 0 0,539-257-1336 0 0,-30 20-2888 0 0,75-28-6699 0 0,-2-3 3836 0 0</inkml:trace>
  <inkml:trace contextRef="#ctx0" brushRef="#br0" timeOffset="26030.03">2735 953 4668 0 0,'0'0'2720'0'0,"0"0"-1131"0"0,9 6-782 0 0,222 139 5575 0 0,140 55-4125 0 0,-193-105-999 0 0,80 75-3063 0 0,-259-177-7487 0 0,-5-9 796 0 0</inkml:trace>
  <inkml:trace contextRef="#ctx0" brushRef="#br0" timeOffset="26623.45">4507 41 808 0 0,'0'0'8133'0'0,"0"0"-5212"0"0,0 0-1857 0 0,0 0-665 0 0,0 0 129 0 0,4 8 184 0 0,2 6-497 0 0,0-1 0 0 0,-1 1 0 0 0,-1 1 0 0 0,0-1 0 0 0,-1 1 0 0 0,-1 0 0 0 0,0-1 0 0 0,-1 1 0 0 0,0 0 0 0 0,-1 0 0 0 0,-1 0 0 0 0,0 0 0 0 0,-1 0 0 0 0,-1 0 0 0 0,-2 6-215 0 0,-9-42-10721 0 0,14 9 6080 0 0</inkml:trace>
  <inkml:trace contextRef="#ctx0" brushRef="#br0" timeOffset="26900.95">4568 21 1368 0 0,'0'0'2364'0'0,"7"-1"1225"0"0,-2-1-3336 0 0,0 1 1 0 0,1 0-1 0 0,-1 0 1 0 0,0 0-1 0 0,1 1 1 0 0,-1 0 0 0 0,0 0-1 0 0,1 0 1 0 0,-1 1-1 0 0,0 0 1 0 0,1 0-1 0 0,-1 0 1 0 0,0 0-1 0 0,0 1 1 0 0,0 0-1 0 0,0 0 1 0 0,0 1 0 0 0,0-1-1 0 0,-1 1 1 0 0,1 0-1 0 0,-1 0 1 0 0,0 0-1 0 0,0 1 1 0 0,0 0-1 0 0,0-1 1 0 0,-1 1 0 0 0,1 1-1 0 0,-1-1 1 0 0,0 0-1 0 0,0 1 1 0 0,2 4-254 0 0,-8-4-34 0 0,0 0 0 0 0,-1-1 0 0 0,1 0 1 0 0,-1 0-1 0 0,0 0 0 0 0,0 0 0 0 0,0 0 0 0 0,-1-1 1 0 0,1 0-1 0 0,-1 0 0 0 0,0 0 0 0 0,1 0 1 0 0,-1-1-1 0 0,-1 0 0 0 0,1 0 0 0 0,0 0 0 0 0,0-1 1 0 0,-1 1-1 0 0,1-2 0 0 0,-1 1 0 0 0,1 0 0 0 0,-1-1 1 0 0,1 0-1 0 0,-1 0 0 0 0,1-1 0 0 0,-1 1 1 0 0,1-1-1 0 0,-5-1 34 0 0,7 2-198 0 0,55 29 1491 0 0,-39-22-1265 0 0,-1 1-1 0 0,1 0 1 0 0,-1 1-1 0 0,-1 0 1 0 0,0 1 0 0 0,0 0-1 0 0,-1 1 1 0 0,0 0-1 0 0,-1 1 1 0 0,3 4-28 0 0,-8-10-2873 0 0,1-4-2555 0 0</inkml:trace>
  <inkml:trace contextRef="#ctx0" brushRef="#br0" timeOffset="27927.23">4397 1365 1836 0 0,'0'0'478'0'0,"0"0"1800"0"0,0 0-75 0 0,0 0-771 0 0,0 0-298 0 0,0 0-219 0 0,0 0-311 0 0,0 0-366 0 0,0 0-86 0 0,-8-4 86 0 0,5 2-172 0 0,-1-1 0 0 0,1 1 0 0 0,-1 0 0 0 0,1 1-1 0 0,-1-1 1 0 0,0 1 0 0 0,0 0 0 0 0,0-1 0 0 0,0 2-1 0 0,0-1 1 0 0,0 0 0 0 0,0 1 0 0 0,0 0 0 0 0,0 0-1 0 0,0 0 1 0 0,0 0 0 0 0,0 1 0 0 0,0-1 0 0 0,0 1-1 0 0,0 0 1 0 0,0 1 0 0 0,1-1 0 0 0,-1 0 0 0 0,0 1-1 0 0,1 0 1 0 0,-1 0 0 0 0,1 0 0 0 0,-1 0 0 0 0,1 1-1 0 0,0 0 1 0 0,0-1 0 0 0,-1 2-66 0 0,-2 3 102 0 0,1 0 0 0 0,0 0 1 0 0,0 0-1 0 0,1 0 0 0 0,0 1 0 0 0,0 0 1 0 0,0-1-1 0 0,1 2 0 0 0,1-1 0 0 0,-1 0 1 0 0,1 0-1 0 0,0 1 0 0 0,1-1 0 0 0,0 1 1 0 0,1 0-1 0 0,0-1 0 0 0,0 1 0 0 0,0-1 1 0 0,1 1-1 0 0,2 4-102 0 0,2-8 119 0 0,1 0 0 0 0,0 0 0 0 0,0 0 1 0 0,0-1-1 0 0,0 1 0 0 0,1-2 0 0 0,0 1 0 0 0,0-1 1 0 0,0 0-1 0 0,0 0 0 0 0,0-1 0 0 0,1 0 0 0 0,-1 0 1 0 0,1-1-1 0 0,-1 0 0 0 0,1 0 0 0 0,0 0 0 0 0,-1-1 1 0 0,1-1-1 0 0,-1 1 0 0 0,1-1 0 0 0,1-1-119 0 0,-2 2 63 0 0,-7 0-58 0 0,0-1 0 0 0,0 1 0 0 0,0-1 0 0 0,0 1 0 0 0,0-1 0 0 0,0 1 0 0 0,0-1 0 0 0,0 1 0 0 0,0-1 0 0 0,0 1 0 0 0,0-1 0 0 0,1 1 0 0 0,-1 0 0 0 0,0-1 0 0 0,0 1 0 0 0,0-1 0 0 0,1 1 0 0 0,-1-1 0 0 0,0 1 0 0 0,0 0 0 0 0,1-1 0 0 0,-1 1 0 0 0,0 0 0 0 0,1-1 0 0 0,-1 1-1 0 0,0 0 1 0 0,1 0 0 0 0,-1-1 0 0 0,1 1 0 0 0,-1 0 0 0 0,1 0 0 0 0,-1-1 0 0 0,0 1 0 0 0,1 0 0 0 0,-1 0 0 0 0,1 0 0 0 0,-1 0 0 0 0,1 0 0 0 0,-1 0 0 0 0,1 0 0 0 0,-1 0 0 0 0,1 0-5 0 0,-43-17-533 0 0,41 17 532 0 0,-47-16-706 0 0,49 16 692 0 0,-1 0-1 0 0,1 0 0 0 0,0 0 1 0 0,-1 0-1 0 0,1 0 1 0 0,0 0-1 0 0,-1 0 1 0 0,1 0-1 0 0,-1 0 0 0 0,1 0 1 0 0,0 0-1 0 0,-1-1 1 0 0,1 1-1 0 0,-1 0 1 0 0,1 0-1 0 0,-1 0 0 0 0,1-1 1 0 0,-1 1-1 0 0,1 0 1 0 0,-1-1-1 0 0,1 1 1 0 0,-1-1-1 0 0,1 1 1 0 0,-1-1-1 0 0,1 1 0 0 0,-1 0 1 0 0,0-1-1 0 0,1 1 1 0 0,-1-1-1 0 0,0 0 1 0 0,0 1-1 0 0,1-1 0 0 0,-1 1 1 0 0,0-1-1 0 0,0 1 1 0 0,0-1-1 0 0,1 0 1 0 0,-1 1-1 0 0,0-1 1 0 0,0 1-1 0 0,0-1 0 0 0,0 0 1 0 0,0 1-1 0 0,0-1 1 0 0,-1 0-1 0 0,1 1 1 0 0,0-1-1 0 0,0 1 0 0 0,0-1 1 0 0,0 1-1 0 0,-1-1 1 0 0,1 0-1 0 0,0 1 1 0 0,-1-1-1 0 0,1 1 0 0 0,0-1 1 0 0,-1 1-1 0 0,1 0 1 0 0,-1-1-1 0 0,1 1 1 0 0,-1-1-1 0 0,1 1 1 0 0,-1 0 15 0 0,8-1 52 0 0,-1 1 1 0 0,0 1 0 0 0,1-1 0 0 0,-1 1 0 0 0,0 0 0 0 0,0 0 0 0 0,1 1 0 0 0,-1 0-1 0 0,0 0 1 0 0,-1 1 0 0 0,1-1 0 0 0,0 1 0 0 0,-1 0 0 0 0,1 1 0 0 0,-1 0 0 0 0,0-1 0 0 0,0 2-1 0 0,-1-1 1 0 0,1 0 0 0 0,-1 1 0 0 0,0 0 0 0 0,0 0 0 0 0,0 0 0 0 0,-1 0 0 0 0,0 1 0 0 0,0 0-1 0 0,0-1 1 0 0,-1 1 0 0 0,0 0 0 0 0,0 0 0 0 0,0 0 0 0 0,-1 0 0 0 0,0 1 0 0 0,0-1-1 0 0,0 0 1 0 0,-1 1 0 0 0,0-1 0 0 0,0 0 0 0 0,-1 1 0 0 0,0-1 0 0 0,0 0 0 0 0,0 0 0 0 0,-1 0-1 0 0,0 1 1 0 0,0-2 0 0 0,-1 1 0 0 0,-1 3-53 0 0,3 3-91 0 0,3-11-7317 0 0,4-6-774 0 0</inkml:trace>
  <inkml:trace contextRef="#ctx0" brushRef="#br0" timeOffset="28889.71">2253 2890 2136 0 0,'0'0'1444'0'0,"0"0"1186"0"0,0 0-1244 0 0,0 0-452 0 0,0 0-190 0 0,0 0-251 0 0,0 0-322 0 0,0 0-15 0 0,3 5 171 0 0,34 42 761 0 0,3-1 0 0 0,1-2 0 0 0,2-2 0 0 0,2-1 0 0 0,43 28-1088 0 0,-81-67-4246 0 0,-12-13-3890 0 0,5 4 4657 0 0</inkml:trace>
  <inkml:trace contextRef="#ctx0" brushRef="#br0" timeOffset="29324.3">2602 3164 1292 0 0,'0'0'1556'0'0,"0"0"1872"0"0,0 0-1858 0 0,0 0-1035 0 0,0 0-170 0 0,0 0 213 0 0,0 0 114 0 0,0 0-25 0 0,0 0-120 0 0,1 7-141 0 0,1 45 1348 0 0,33-61 2428 0 0,-36 6-4219 0 0,1 1 0 0 0,-1 0 1 0 0,1 0-1 0 0,-1 0 0 0 0,0 0 0 0 0,0-1 0 0 0,0 1 0 0 0,0 0 0 0 0,0 0 0 0 0,0 1 0 0 0,-1-1 1 0 0,1 0-1 0 0,0 0 0 0 0,-1 1 0 0 0,0-1 0 0 0,1 0 0 0 0,-1 1 0 0 0,0 0 0 0 0,0-1 0 0 0,0 1 1 0 0,0 0-1 0 0,0 0 0 0 0,0 0 0 0 0,0 0 0 0 0,0 1 0 0 0,0-1 0 0 0,0 0 0 0 0,-1 1 0 0 0,1 0 1 0 0,0-1-1 0 0,0 1 0 0 0,-1 0 0 0 0,1 0 0 0 0,0 0 0 0 0,-1 0 0 0 0,1 1 0 0 0,0-1 0 0 0,0 1 1 0 0,0-1-1 0 0,-1 1 0 0 0,1 0 0 0 0,-1 0 37 0 0,2 0 42 0 0,-1 0 0 0 0,1 0 0 0 0,0 0 0 0 0,-1 0 0 0 0,1 1 1 0 0,0-1-1 0 0,0 0 0 0 0,-1 1 0 0 0,1-1 0 0 0,0 1 0 0 0,0-1 0 0 0,1 1 0 0 0,-1-1 0 0 0,0 1 1 0 0,0 0-1 0 0,1-1 0 0 0,-1 1 0 0 0,1 0 0 0 0,0-1 0 0 0,-1 1 0 0 0,1 0 0 0 0,0 0 1 0 0,0-1-1 0 0,0 1 0 0 0,0 0 0 0 0,0 0 0 0 0,1 0 0 0 0,-1-1 0 0 0,0 1 0 0 0,1 0 0 0 0,0-1 1 0 0,-1 1-1 0 0,1 0 0 0 0,0-1 0 0 0,0 1 0 0 0,-1-1 0 0 0,1 1 0 0 0,1-1 0 0 0,-1 1 1 0 0,0-1-1 0 0,0 0 0 0 0,0 0 0 0 0,1 1 0 0 0,-1-1 0 0 0,0 0 0 0 0,1 0 0 0 0,-1 0 0 0 0,1 0 1 0 0,0-1-1 0 0,-1 1 0 0 0,1 0 0 0 0,0-1 0 0 0,0 1-42 0 0,1 0 30 0 0,0-1 0 0 0,0 1 0 0 0,0-1 0 0 0,0 0 0 0 0,0 0 0 0 0,0 0 1 0 0,0 0-1 0 0,0 0 0 0 0,0-1 0 0 0,-1 1 0 0 0,1-1 0 0 0,0 0 0 0 0,0 0 0 0 0,0 0 0 0 0,-1 0 0 0 0,1 0 0 0 0,0-1 0 0 0,-1 1 0 0 0,1-1 0 0 0,-1 0 1 0 0,0 0-1 0 0,1 0 0 0 0,-1 0 0 0 0,0 0 0 0 0,0 0 0 0 0,0 0 0 0 0,-1-1 0 0 0,1 1 0 0 0,0-1 0 0 0,-1 1 0 0 0,0-1 0 0 0,1 0 0 0 0,-1 1 0 0 0,0-1 1 0 0,-1 0-1 0 0,1 0 0 0 0,0 0 0 0 0,-1 0 0 0 0,1-3-30 0 0,-11 1-2231 0 0,2 23-5859 0 0,5-13 2799 0 0</inkml:trace>
  <inkml:trace contextRef="#ctx0" brushRef="#br0" timeOffset="29715.89">2673 3248 2872 0 0,'0'0'5085'0'0,"0"0"-2708"0"0,0 0-1137 0 0,0 0-12 0 0,0 0-12 0 0,0 0-211 0 0,0 0-240 0 0,0 0-255 0 0,0 0-268 0 0,38-6 282 0 0,30-8-53 0 0,0-2 1 0 0,-1-4 0 0 0,-1-2-1 0 0,0-4 1 0 0,37-21-472 0 0,38-13 201 0 0,569-190 161 0 0,-708 249-312 0 0,4-2-7010 0 0,-27 7 681 0 0,-4-1 27 0 0</inkml:trace>
  <inkml:trace contextRef="#ctx0" brushRef="#br0" timeOffset="30086.91">2697 3273 3756 0 0,'0'0'5140'0'0,"0"0"-3290"0"0,0 0-1288 0 0,0 0-159 0 0,0 0 76 0 0,0 0-29 0 0,0 0-85 0 0,0 0-145 0 0,4 8 118 0 0,37 44 339 0 0,1-1 0 0 0,3-2 0 0 0,1-3 0 0 0,26 19-677 0 0,21 22 970 0 0,-81-76-843 0 0,122 119 1180 0 0,-5 6-1 0 0,44 67-1306 0 0,-79-79 282 0 0,-92-127-5653 0 0,-9-11-1234 0 0,1-9-1638 0 0</inkml:trace>
  <inkml:trace contextRef="#ctx0" brushRef="#br0" timeOffset="30785.93">4359 2642 4620 0 0,'0'0'3049'0'0,"0"0"-766"0"0,0 0-1231 0 0,0 0-633 0 0,0 0-96 0 0,0 0 186 0 0,1 6 439 0 0,9 60 629 0 0,-5-43-1080 0 0,-1 1 0 0 0,-2 0 0 0 0,0 0 0 0 0,-1 0 0 0 0,-1 0 0 0 0,-2 0 0 0 0,-3 16-497 0 0,7-20-1594 0 0,10-38-9073 0 0,-11 8 5421 0 0</inkml:trace>
  <inkml:trace contextRef="#ctx0" brushRef="#br0" timeOffset="31142.95">4386 2643 1240 0 0,'0'0'2510'0'0,"0"0"149"0"0,0 0-1041 0 0,7-3-295 0 0,-4 1-1162 0 0,1 1 0 0 0,0-1 0 0 0,-1 1 0 0 0,1 0 1 0 0,0 0-1 0 0,0 0 0 0 0,0 0 0 0 0,0 1 0 0 0,0 0 1 0 0,0 0-1 0 0,0 0 0 0 0,0 0 0 0 0,0 0 0 0 0,0 1 1 0 0,0 0-1 0 0,0 0 0 0 0,0 0 0 0 0,-1 0 0 0 0,1 0 1 0 0,0 1-1 0 0,-1 0 0 0 0,1 0 0 0 0,-1 0 0 0 0,1 0 1 0 0,-1 0-1 0 0,0 1 0 0 0,1 0-161 0 0,-1-2 36 0 0,-1 0 1 0 0,1 1 0 0 0,0-1-1 0 0,-1 0 1 0 0,0 1-1 0 0,1-1 1 0 0,-1 1-1 0 0,0 0 1 0 0,0 0-1 0 0,0 0 1 0 0,0 0-1 0 0,0 0 1 0 0,0 0-1 0 0,-1 1 1 0 0,1-1 0 0 0,-1 0-1 0 0,0 1 1 0 0,1-1-1 0 0,-1 1 1 0 0,0 0-1 0 0,-1-1 1 0 0,1 1-1 0 0,0 0 1 0 0,-1 0-1 0 0,1-1 1 0 0,-1 1-1 0 0,0 0 1 0 0,0 0 0 0 0,0 0-1 0 0,0 0 1 0 0,-1-1-1 0 0,1 1 1 0 0,-1 0-1 0 0,0 0 1 0 0,0-1-1 0 0,0 1 1 0 0,0 0-1 0 0,0-1 1 0 0,0 1-1 0 0,-1-1 1 0 0,1 0 0 0 0,-1 1-1 0 0,1-1 1 0 0,-1 0-1 0 0,0 0 1 0 0,0 0-1 0 0,0 0 1 0 0,0 0-1 0 0,-1 0 1 0 0,1-1-1 0 0,0 1 1 0 0,-1-1-1 0 0,1 0 1 0 0,-1 1 0 0 0,1-1-1 0 0,-1 0 1 0 0,0-1-1 0 0,1 1 1 0 0,-1 0-1 0 0,0-1 1 0 0,-1 1-37 0 0,-77 1-1828 0 0,133 36 3362 0 0,116 108 1049 0 0,-165-141-4100 0 0,-2-2-6869 0 0,0-5 101 0 0</inkml:trace>
  <inkml:trace contextRef="#ctx0" brushRef="#br0" timeOffset="32385.35">4005 4271 1580 0 0,'0'0'1080'0'0,"0"0"2109"0"0,0 0-1332 0 0,4-7-494 0 0,-1 3-1451 0 0,-2 4 176 0 0,0-1 0 0 0,0 1 0 0 0,0-1 0 0 0,0 0 0 0 0,0 0 0 0 0,0 1-1 0 0,0-1 1 0 0,0 0 0 0 0,0 0 0 0 0,0 0 0 0 0,0 0 0 0 0,0 0 0 0 0,-1 0 0 0 0,1 0 0 0 0,0 0 0 0 0,-1 0-1 0 0,1-1 1 0 0,-1 1 0 0 0,1 0 0 0 0,-1 0 0 0 0,1-1 0 0 0,-1 1 0 0 0,0 0 0 0 0,0-1 0 0 0,0 1 0 0 0,0 0-1 0 0,0 0 1 0 0,0-1 0 0 0,0 1 0 0 0,0 0 0 0 0,0-1 0 0 0,-1 1 0 0 0,1 0 0 0 0,0 0 0 0 0,-1-1 0 0 0,1 1-1 0 0,-1 0 1 0 0,1 0 0 0 0,-1 0 0 0 0,0 0 0 0 0,0 0 0 0 0,1 0 0 0 0,-1 0 0 0 0,0 0 0 0 0,0 0 0 0 0,0 0-1 0 0,0 0 1 0 0,0 0 0 0 0,0 0 0 0 0,0 1 0 0 0,0-1 0 0 0,-1 0 0 0 0,1 1 0 0 0,0-1 0 0 0,0 1 0 0 0,0 0-1 0 0,-1-1 1 0 0,1 1 0 0 0,0 0 0 0 0,-1 0 0 0 0,1 0 0 0 0,0-1 0 0 0,0 1 0 0 0,-1 1 0 0 0,0-1-88 0 0,-7 4 65 0 0,1 1 0 0 0,-1 0 0 0 0,1 1 0 0 0,0-1 1 0 0,1 2-1 0 0,0-1 0 0 0,0 1 0 0 0,0 0 0 0 0,1 1 1 0 0,-1-1-1 0 0,2 1 0 0 0,-1 0 0 0 0,1 1 0 0 0,1-1 0 0 0,-1 1 1 0 0,2 0-1 0 0,-1 1-65 0 0,-3 3 114 0 0,-28 86 110 0 0,34-97-195 0 0,1 1 0 0 0,0-1 0 0 0,0 1 0 0 0,0-1 0 0 0,0 1-1 0 0,1-1 1 0 0,-1 1 0 0 0,0 0 0 0 0,1-1 0 0 0,0 0 0 0 0,0 1-1 0 0,0-1 1 0 0,0 1 0 0 0,0-1 0 0 0,0 0 0 0 0,0 0 0 0 0,1 0-1 0 0,-1 1 1 0 0,1-1 0 0 0,0-1 0 0 0,0 1 0 0 0,-1 0 0 0 0,1 0-1 0 0,0-1 1 0 0,0 1 0 0 0,1-1 0 0 0,-1 1 0 0 0,0-1 0 0 0,0 0-1 0 0,1 0 1 0 0,-1 0 0 0 0,1 0 0 0 0,-1-1 0 0 0,1 1 0 0 0,-1-1-1 0 0,1 1 1 0 0,1-1-29 0 0,5 3 44 0 0,0-1-1 0 0,0 0 1 0 0,-1-1-1 0 0,1 0 1 0 0,0 0-1 0 0,1-1 1 0 0,-1 0-1 0 0,0 0 1 0 0,0-1 0 0 0,0 0-1 0 0,0-1 1 0 0,-1 0-1 0 0,1-1 1 0 0,0 1-1 0 0,-1-2 1 0 0,1 1-1 0 0,-1-1 1 0 0,0 0-1 0 0,-1-1 1 0 0,1 0-1 0 0,5-4-43 0 0,-64-8-664 0 0,-1 16 792 0 0,52 1 8 0 0,0 0 20 0 0,0 0 8 0 0,52-8-387 0 0,-47 8 264 0 0,1 1 0 0 0,-1-1 0 0 0,0 1 1 0 0,0 0-1 0 0,0 1 0 0 0,-1-1 0 0 0,1 1 0 0 0,0 0 0 0 0,0 0 1 0 0,-1 1-1 0 0,1-1 0 0 0,-1 1 0 0 0,0 0 0 0 0,0 0 0 0 0,0 1 1 0 0,0-1-1 0 0,-1 1 0 0 0,1-1 0 0 0,-1 1 0 0 0,0 0 0 0 0,0 1 1 0 0,0-1-1 0 0,-1 0 0 0 0,1 1 0 0 0,-1 0 0 0 0,0-1 0 0 0,-1 1 1 0 0,1 0-1 0 0,-1 0 0 0 0,0 0 0 0 0,0 0 0 0 0,0 0 0 0 0,-1 0 1 0 0,0 0-1 0 0,0 3-41 0 0,-1 0-251 0 0,-6 41 1212 0 0,15-27-5715 0 0,1-21-1433 0 0</inkml:trace>
  <inkml:trace contextRef="#ctx0" brushRef="#br0" timeOffset="83010.72">1766 799 6397 0 0,'0'0'628'0'0,"0"0"-406"0"0,0 0 452 0 0,0 0 921 0 0,-4 8-206 0 0,-119 126 517 0 0,114-126-2254 0 0,-35 23-116 0 0,12-22-8341 0 0,23-10 5611 0 0</inkml:trace>
  <inkml:trace contextRef="#ctx0" brushRef="#br0" timeOffset="83274.69">1605 923 9429 0 0,'0'0'1208'0'0,"0"0"-1208"0"0,0 0-52 0 0,0 0 52 0 0,43 19 52 0 0,-31-13-52 0 0,-2 2 8 0 0,1 1-8 0 0,1 1-176 0 0,-2 0-976 0 0,1 1-1120 0 0,-4-3-2213 0 0</inkml:trace>
  <inkml:trace contextRef="#ctx0" brushRef="#br0" timeOffset="85962.56">2916 488 740 0 0,'0'0'1304'0'0,"0"0"-588"0"0,0 0-536 0 0,0 0-180 0 0,0 0-888 0 0</inkml:trace>
  <inkml:trace contextRef="#ctx0" brushRef="#br0" timeOffset="114487.48">1165 488 6505 0 0,'0'0'5013'0'0,"0"0"-3254"0"0,0 0-789 0 0,0 0 208 0 0,0 0-69 0 0,0 0-419 0 0,0 0-680 0 0,-1 11-452 0 0,22 126 476 0 0,-20-127-301 0 0,11 50 656 0 0,11-26-7178 0 0,-10-24 46 0 0</inkml:trace>
  <inkml:trace contextRef="#ctx0" brushRef="#br0" timeOffset="114737.4">1370 766 8797 0 0,'0'0'4132'0'0,"0"0"-3164"0"0,0 0-700 0 0,0 0 212 0 0,0 0 164 0 0,0 0 60 0 0,-49 0-35 0 0,22 0-285 0 0,-2 0-220 0 0,-3 3-164 0 0,-4 1 0 0 0,4 2-64 0 0,-4-1-360 0 0,7 2-633 0 0,-3 0-571 0 0,10-1-1172 0 0,1-3-4425 0 0</inkml:trace>
  <inkml:trace contextRef="#ctx0" brushRef="#br0" timeOffset="115001.27">1121 871 9489 0 0,'0'0'1905'0'0,"0"0"-1171"0"0,0 0-502 0 0,0 0 141 0 0,0 0 97 0 0,0 0-219 0 0,0 0-290 0 0,28 21 673 0 0,-25-21-581 0 0,0 0 0 0 0,0 0 0 0 0,0 0-1 0 0,0 0 1 0 0,0 1 0 0 0,0-1 0 0 0,0 1 0 0 0,-1 0 0 0 0,1 0-1 0 0,0 0 1 0 0,0 0 0 0 0,-1 1 0 0 0,1-1 0 0 0,-1 1-1 0 0,1-1 1 0 0,-1 1 0 0 0,1 0 0 0 0,-1 0 0 0 0,0 0-1 0 0,0 0 1 0 0,0 1 0 0 0,0-1 0 0 0,-1 0 0 0 0,1 1-1 0 0,-1-1 1 0 0,1 1 0 0 0,-1 0 0 0 0,0-1 0 0 0,0 1-1 0 0,0 0 1 0 0,0 0 0 0 0,0 0 0 0 0,-1 0 0 0 0,1 0-1 0 0,-1 0 1 0 0,0 0 0 0 0,0 0 0 0 0,0-1 0 0 0,0 1-1 0 0,-1 0 1 0 0,1 0 0 0 0,-1 0 0 0 0,1 0 0 0 0,-1 0-1 0 0,0 0 1 0 0,0-1 0 0 0,-1 1 0 0 0,1 0 0 0 0,0-1-1 0 0,-1 1 1 0 0,0 0-53 0 0,-78 65 878 0 0,134-64 133 0 0,-3-10-1156 0 0,52-3 400 0 0,-37 23-7484 0 0,-53-8-1303 0 0</inkml:trace>
  <inkml:trace contextRef="#ctx0" brushRef="#br0" timeOffset="115526.16">1050 2320 104 0 0,'0'0'5767'0'0,"0"0"-1022"0"0,0 0-3245 0 0,0 0-1013 0 0,4 6 218 0 0,3 12-292 0 0,0 0-1 0 0,-1 0 1 0 0,-1 0 0 0 0,-1 0 0 0 0,0 1 0 0 0,-1 0-1 0 0,-1-1 1 0 0,-1 1 0 0 0,-1 0 0 0 0,-1 0-1 0 0,0 0-412 0 0,1 3-78 0 0,3 2-1563 0 0,6-10-2458 0 0,0-8-2026 0 0</inkml:trace>
  <inkml:trace contextRef="#ctx0" brushRef="#br0" timeOffset="115697.37">1291 2637 9973 0 0,'0'0'5100'0'0,"0"0"-4468"0"0,0 0-408 0 0,-45 1 208 0 0,21-3 165 0 0,-7 1 15 0 0,-7 0-132 0 0,-9 1-232 0 0,-6 0-172 0 0,6 3-68 0 0,6 1-8 0 0,16-2-4 0 0,4 1-428 0 0,1 0-736 0 0,0-1-1177 0 0,2 1-3423 0 0,7-3-2897 0 0</inkml:trace>
  <inkml:trace contextRef="#ctx0" brushRef="#br0" timeOffset="116039.34">1020 2834 3024 0 0,'0'0'7480'0'0,"0"0"-4015"0"0,0 0-1976 0 0,0 0-315 0 0,0 0 49 0 0,0 0-253 0 0,0 0-435 0 0,0 0-349 0 0,7 4-205 0 0,-4-5 1 0 0,1 0 0 0 0,-1 0 0 0 0,0 0-1 0 0,1 1 1 0 0,-1-1 0 0 0,1 1 0 0 0,-1-1 0 0 0,1 1-1 0 0,0 0 1 0 0,-1 1 0 0 0,1-1 0 0 0,-1 1 0 0 0,1-1 0 0 0,-1 1-1 0 0,0 0 1 0 0,1 0 0 0 0,-1 1 0 0 0,0-1 0 0 0,1 1 0 0 0,-1-1-1 0 0,0 1 1 0 0,0 0 0 0 0,-1 0 0 0 0,1 1 0 0 0,0-1-1 0 0,-1 0 1 0 0,1 1 0 0 0,-1 0 0 0 0,0-1 0 0 0,0 1 0 0 0,0 0-1 0 0,0 0 1 0 0,0 0 0 0 0,0 1 0 0 0,-1-1 0 0 0,0 0-1 0 0,0 1 1 0 0,0-1 0 0 0,0 0 0 0 0,0 1 0 0 0,-1-1 0 0 0,1 1-1 0 0,-1-1 1 0 0,0 1 0 0 0,0 0 0 0 0,0-1 0 0 0,-1 1-1 0 0,1-1 1 0 0,-1 1 0 0 0,0-1 0 0 0,0 0 0 0 0,0 1 18 0 0,-86 94 728 0 0,146-76-182 0 0,107-16-752 0 0,-57-16-4614 0 0,-72 1-3717 0 0</inkml:trace>
  <inkml:trace contextRef="#ctx0" brushRef="#br0" timeOffset="118209.87">1369 1206 1212 0 0,'0'0'444'0'0,"0"0"-300"0"0,-41 6 40 0 0,26-6 128 0 0,-4 0 964 0 0,-1 0-12 0 0,1-5-872 0 0,-3-2-276 0 0,-2-1-112 0 0,0-3 52 0 0,-3 0-48 0 0,-2-3 0 0 0,3-4-8 0 0,-4-3-108 0 0,3-2-820 0 0,1-3-816 0 0,9 6 244 0 0</inkml:trace>
  <inkml:trace contextRef="#ctx0" brushRef="#br0" timeOffset="118508.88">1374 235 1880 0 0,'17'-1'269'0'0,"0"0"0"0"0,0 2 0 0 0,0 0 0 0 0,0 0 0 0 0,0 2 0 0 0,0 0 0 0 0,-1 1 0 0 0,1 1 0 0 0,-1 0 0 0 0,0 1 0 0 0,-1 1 0 0 0,1 0 0 0 0,-1 2-1 0 0,-1-1 1 0 0,0 2 0 0 0,0 0 0 0 0,0 0 0 0 0,2 4-269 0 0,-2-2 75 0 0,0 0-1 0 0,-1 1 1 0 0,0 0-1 0 0,-1 1 1 0 0,0 0-1 0 0,-1 1 0 0 0,-1 0 1 0 0,-1 1-1 0 0,0 0 1 0 0,-1 1-1 0 0,0 0 1 0 0,-1 0-1 0 0,-1 0 1 0 0,-1 1-1 0 0,-1 0 0 0 0,0 0 1 0 0,-1 0-1 0 0,-1 0 1 0 0,-1 1-1 0 0,-1-1 1 0 0,0 1-1 0 0,-1-1 1 0 0,-1 0-1 0 0,-1 1 0 0 0,-1-1 1 0 0,0 0-1 0 0,-1-1 1 0 0,-1 1-1 0 0,-1-1 1 0 0,0 0-1 0 0,-1-1 1 0 0,-1 1-1 0 0,-1-2 0 0 0,0 1 1 0 0,-11 11-75 0 0,5-10 90 0 0,0-1-1 0 0,-1-1 1 0 0,-1 0 0 0 0,0-2-1 0 0,-1 0 1 0 0,0-1 0 0 0,-1-1-1 0 0,-1 0 1 0 0,1-2 0 0 0,-2 0-1 0 0,1-2 1 0 0,-1 0 0 0 0,0-2-1 0 0,0 0 1 0 0,-1-1 0 0 0,0-1-1 0 0,1-2 1 0 0,-1 0 0 0 0,0-1-1 0 0,0-2 1 0 0,0 0 0 0 0,-7-2-90 0 0,-32-17-1144 0 0,8-11-3724 0 0,34 18 324 0 0</inkml:trace>
  <inkml:trace contextRef="#ctx0" brushRef="#br0" timeOffset="120390.97">2579 759 164 0 0,'0'0'263'0'0,"0"0"7"0"0,0 0 33 0 0,0 0-4 0 0,-9 2-63 0 0,-10 3-244 0 0,0-1-1 0 0,0-2 1 0 0,0 1 0 0 0,-1-2 0 0 0,1-1 0 0 0,-1 0-1 0 0,1-2 1 0 0,0 0 0 0 0,-1-1 0 0 0,1-1 0 0 0,1-1-1 0 0,-1 0 1 0 0,1-1 0 0 0,0-2 0 0 0,0 0 0 0 0,0 0-1 0 0,1-2 1 0 0,1 0 0 0 0,0-1 0 0 0,0 0 0 0 0,-2-4 8 0 0,7 5 179 0 0,0-1 1 0 0,1 0 0 0 0,0 0 0 0 0,1-1 0 0 0,1-1-1 0 0,-1 1 1 0 0,2-1 0 0 0,0-1 0 0 0,1 1 0 0 0,0-1-1 0 0,1 0 1 0 0,0-1 0 0 0,1 1 0 0 0,1-1 0 0 0,0 0-1 0 0,1 0 1 0 0,1 0 0 0 0,0-11-180 0 0,2 15-20 0 0,1 0-1 0 0,0 0 0 0 0,1 0 1 0 0,0 0-1 0 0,0 0 1 0 0,1 0-1 0 0,1 1 1 0 0,-1 0-1 0 0,2 0 0 0 0,-1 0 1 0 0,2 1-1 0 0,-1 0 1 0 0,1 0-1 0 0,1 0 1 0 0,-1 1-1 0 0,1 0 1 0 0,1 0-1 0 0,-1 1 0 0 0,2 0 1 0 0,-1 1-1 0 0,0 0 1 0 0,1 0-1 0 0,0 1 1 0 0,1 1-1 0 0,-1-1 1 0 0,1 2-1 0 0,0-1 0 0 0,0 2 1 0 0,0-1-1 0 0,0 1 1 0 0,0 1-1 0 0,0 0 1 0 0,1 1-1 0 0,-1 0 0 0 0,0 1 1 0 0,0 0-1 0 0,1 0 1 0 0,-1 1-1 0 0,0 1 1 0 0,0 0-1 0 0,-1 0 1 0 0,1 1-1 0 0,0 1 21 0 0,19 9 119 0 0,-1 1 0 0 0,-1 2-1 0 0,0 1 1 0 0,-1 1 0 0 0,-1 1 0 0 0,-1 1 0 0 0,-1 1 0 0 0,0 1-1 0 0,-1 3-118 0 0,-12-14 70 0 0,-1 0-1 0 0,0 1 0 0 0,-1 0 0 0 0,-1 0 1 0 0,0 1-1 0 0,-1 0 0 0 0,0 0 0 0 0,-1 1 1 0 0,0 0-1 0 0,-2 0 0 0 0,0 1 0 0 0,0-1 0 0 0,-1 1 1 0 0,-1-1-1 0 0,-1 1 0 0 0,0 0 0 0 0,-1 0 1 0 0,-1 0-1 0 0,-2 12-69 0 0,-2-14 120 0 0,0-1 1 0 0,-1 0-1 0 0,-1-1 0 0 0,0 0 1 0 0,0 0-1 0 0,-1 0 0 0 0,-1-1 1 0 0,0 0-1 0 0,-1 0 0 0 0,0-1 1 0 0,0-1-1 0 0,-1 0 0 0 0,0 0 1 0 0,-1-1-1 0 0,1 0 1 0 0,-2-1-1 0 0,1-1 0 0 0,-1 0 1 0 0,0 0-1 0 0,0-1 0 0 0,-1-1 1 0 0,1 0-1 0 0,-1-1 0 0 0,0-1 1 0 0,0 0-1 0 0,0 0 0 0 0,0-2 1 0 0,-1 0-1 0 0,1 0 1 0 0,0-1-1 0 0,0-1 0 0 0,0-1 1 0 0,0 0-1 0 0,1 0 0 0 0,-12-5-120 0 0,19 6-177 0 0,-1 0-1 0 0,1 0 1 0 0,0 0 0 0 0,0-1-1 0 0,0 0 1 0 0,0 0-1 0 0,0 0 1 0 0,1-1-1 0 0,-1 0 1 0 0,1 0 0 0 0,0 0-1 0 0,0-1 1 0 0,0 0-1 0 0,1 0 1 0 0,0 0-1 0 0,-1-2 178 0 0,4 1-2583 0 0,4 1-1911 0 0</inkml:trace>
  <inkml:trace contextRef="#ctx0" brushRef="#br0" timeOffset="121290.02">2791 645 952 0 0,'0'0'2180'0'0,"0"0"-460"0"0,0 0-1720 0 0,0 0-472 0 0,0 0-440 0 0,0 0 496 0 0,0 0 284 0 0,46-8-660 0 0,-36 7-1076 0 0</inkml:trace>
  <inkml:trace contextRef="#ctx0" brushRef="#br0" timeOffset="121537.84">4594 168 300 0 0,'0'0'0'0'0</inkml:trace>
  <inkml:trace contextRef="#ctx0" brushRef="#br0" timeOffset="123539.43">4761 268 3184 0 0,'0'0'0'0'0,"0"0"-3184"0"0</inkml:trace>
  <inkml:trace contextRef="#ctx0" brushRef="#br0" timeOffset="123725.61">4712 308 4320 0 0,'0'0'0'0'0,"0"0"-232"0"0,0 0-56 0 0,0 0-288 0 0,0 0-1380 0 0</inkml:trace>
  <inkml:trace contextRef="#ctx0" brushRef="#br0" timeOffset="123895.62">4715 339 7841 0 0,'0'0'5308'0'0,"0"0"-5268"0"0,0 0-40 0 0,0 0-1716 0 0,0 0-116 0 0,0 0-504 0 0,0 0-1933 0 0</inkml:trace>
  <inkml:trace contextRef="#ctx0" brushRef="#br0" timeOffset="131012.45">3145 202 2660 0 0,'0'0'1401'0'0,"0"0"2617"0"0,0 0-1953 0 0,0 0-933 0 0,0 0-152 0 0,0 0 187 0 0,0 0-93 0 0,0 0-326 0 0,36 4 456 0 0,-32-5-1157 0 0,-1-1 0 0 0,1 1 0 0 0,0-1 0 0 0,0 1 1 0 0,-1-1-1 0 0,1 0 0 0 0,-1-1 0 0 0,0 1 0 0 0,1-1 0 0 0,-1 1 0 0 0,0-1 1 0 0,0 0-1 0 0,-1 0 0 0 0,1 0 0 0 0,-1 0 0 0 0,1-1 0 0 0,-1 1 0 0 0,0-1 1 0 0,0 1-1 0 0,-1-1 0 0 0,1 0 0 0 0,-1 1 0 0 0,0-1 0 0 0,0 0 0 0 0,0 0 1 0 0,0 0-1 0 0,-1 0 0 0 0,1 0 0 0 0,-1 0 0 0 0,0 0 0 0 0,-1-1 0 0 0,1 1 0 0 0,0 0 1 0 0,-1 0-1 0 0,0 0 0 0 0,0 1 0 0 0,0-1 0 0 0,-1 0 0 0 0,1 0 0 0 0,-1 0 1 0 0,0 1-1 0 0,0-1 0 0 0,0 1 0 0 0,-1 0 0 0 0,1-1 0 0 0,-1 1 0 0 0,0 0 1 0 0,0 1-1 0 0,0-1 0 0 0,0 0 0 0 0,-3-1-47 0 0,4 1-32 0 0,1 0 0 0 0,-1 1 0 0 0,1 0 0 0 0,-1-1 0 0 0,0 1 0 0 0,0 0 0 0 0,0 0 0 0 0,0 0 0 0 0,-1 0 0 0 0,1 0 0 0 0,0 1-1 0 0,-1-1 1 0 0,1 1 0 0 0,-1-1 0 0 0,0 1 0 0 0,1 0 0 0 0,-1 0 0 0 0,0 0 0 0 0,0 0 0 0 0,0 1 0 0 0,1-1 0 0 0,-1 1 0 0 0,0 0 0 0 0,0-1 0 0 0,0 1 0 0 0,0 1 0 0 0,0-1 0 0 0,0 0 0 0 0,0 1 0 0 0,0-1 0 0 0,1 1-1 0 0,-1 0 1 0 0,0 0 0 0 0,0 0 0 0 0,1 0 0 0 0,-1 1 0 0 0,1-1 0 0 0,-1 1 0 0 0,1 0 0 0 0,-1-1 0 0 0,1 1 0 0 0,0 0 0 0 0,0 0 0 0 0,0 0 0 0 0,0 1 0 0 0,0-1 0 0 0,1 0 0 0 0,-1 1 0 0 0,1-1 0 0 0,-1 1 0 0 0,1 0-1 0 0,0-1 1 0 0,0 1 0 0 0,0 0 0 0 0,0 0 0 0 0,1 0 32 0 0,-3 0 33 0 0,1 1 1 0 0,0 0-1 0 0,0 0 0 0 0,1 0 0 0 0,-1 0 0 0 0,1 0 1 0 0,0 0-1 0 0,0 0 0 0 0,0 0 0 0 0,0 1 0 0 0,1-1 0 0 0,0 0 1 0 0,0 0-1 0 0,0 1 0 0 0,0-1 0 0 0,1 0 0 0 0,-1 0 1 0 0,1 1-1 0 0,0-1 0 0 0,0 0 0 0 0,1 0 0 0 0,-1 0 1 0 0,1 0-1 0 0,0 0 0 0 0,0-1 0 0 0,1 1 0 0 0,-1 0 0 0 0,1-1 1 0 0,-1 0-1 0 0,1 1 0 0 0,0-1 0 0 0,0 0 0 0 0,1-1 1 0 0,-1 1-1 0 0,0 0 0 0 0,1-1 0 0 0,0 0 0 0 0,-1 0 1 0 0,1 0-1 0 0,1 0-33 0 0,31 9-2811 0 0,-10-11-5006 0 0,-10-3 59 0 0</inkml:trace>
  <inkml:trace contextRef="#ctx0" brushRef="#br0" timeOffset="131166.91">3382 197 6613 0 0,'0'0'7844'0'0,"0"0"-6308"0"0,0 0-1007 0 0,0 0-65 0 0,0 0 652 0 0,0 0-268 0 0,0 0-368 0 0,0 0-480 0 0,0 0-24 0 0,0 0-48 0 0,-7 17-4 0 0,2-11-60 0 0,-1-1-268 0 0,2-2-436 0 0,-1 1-705 0 0,4-1-2523 0 0,1-7-2821 0 0</inkml:trace>
  <inkml:trace contextRef="#ctx0" brushRef="#br0" timeOffset="131537.62">3550 22 12553 0 0,'0'0'2243'0'0,"0"0"-1010"0"0,0 0-459 0 0,0 0-56 0 0,0 0-313 0 0,0 0-146 0 0,0 0-147 0 0,-8 6-229 0 0,4-4 110 0 0,0 1 1 0 0,1 0-1 0 0,-1-1 0 0 0,1 1 1 0 0,-1 1-1 0 0,1-1 1 0 0,0 0-1 0 0,0 1 1 0 0,0 0-1 0 0,1-1 1 0 0,0 1-1 0 0,-1 0 1 0 0,1 1-1 0 0,0-1 0 0 0,1 0 1 0 0,-1 0-1 0 0,1 1 1 0 0,0-1-1 0 0,0 1 1 0 0,0-1-1 0 0,1 1 1 0 0,-1-1-1 0 0,1 1 0 0 0,0 0 1 0 0,1-1-1 0 0,-1 1 1 0 0,1-1-1 0 0,0 1 1 0 0,0-1-1 0 0,0 1 1 0 0,1-1-1 0 0,-1 0 1 0 0,1 0-1 0 0,2 3 7 0 0,0-2 20 0 0,1-1 1 0 0,0 1-1 0 0,1-1 0 0 0,-1-1 0 0 0,1 1 1 0 0,0-1-1 0 0,-1 0 0 0 0,2 0 0 0 0,-1 0 1 0 0,0-1-1 0 0,0 0 0 0 0,1-1 1 0 0,-1 1-1 0 0,1-1 0 0 0,-1 0 0 0 0,1-1 1 0 0,0 1-1 0 0,-1-2 0 0 0,1 1 1 0 0,0 0-1 0 0,-1-1 0 0 0,1-1 0 0 0,-1 1 1 0 0,2-1-21 0 0,-6 0 36 0 0,0 1 0 0 0,0-1 0 0 0,0 0 0 0 0,-1 0 0 0 0,1 0 1 0 0,-1 0-1 0 0,1 0 0 0 0,-1 0 0 0 0,1 0 0 0 0,-1 0 0 0 0,0 0 1 0 0,0-1-1 0 0,0 1 0 0 0,-1 0 0 0 0,1-1 0 0 0,0 1 0 0 0,-1-1 0 0 0,1 1 1 0 0,-1-1-1 0 0,0 1 0 0 0,0-1 0 0 0,0 1 0 0 0,0-1 0 0 0,-1 1 0 0 0,1-1 1 0 0,-1 1-1 0 0,1-1-36 0 0,-10-30-458 0 0,45 234 244 0 0,-35-199 144 0 0,5 27-2414 0 0,1-11-3046 0 0,6-2-4838 0 0</inkml:trace>
  <inkml:trace contextRef="#ctx0" brushRef="#br0" timeOffset="146034.5">3215 2703 2764 0 0,'0'0'1220'0'0,"0"0"2801"0"0,0 0-1817 0 0,0 0-742 0 0,0 0-8 0 0,0 0 120 0 0,0 0-270 0 0,0 0-451 0 0,0 0-303 0 0,3-2-140 0 0,1 1-408 0 0,-1 0 0 0 0,1 0 0 0 0,0 0 0 0 0,-1-1 0 0 0,1 1 0 0 0,-1-1 0 0 0,1 0 0 0 0,-1 0 0 0 0,0 0 0 0 0,0 0 0 0 0,0-1 0 0 0,0 1 0 0 0,0-1 0 0 0,-1 0 0 0 0,1 0 0 0 0,-1 0 0 0 0,1 0 0 0 0,-1 0 0 0 0,0 0 0 0 0,-1-1 0 0 0,1 1 0 0 0,0-1 0 0 0,-1 1 0 0 0,0-1 0 0 0,0 0 0 0 0,0 1 0 0 0,0-1 0 0 0,-1 0 0 0 0,1 0 0 0 0,-1 0 0 0 0,0 1 0 0 0,0-1 0 0 0,0 0 0 0 0,-1 0 0 0 0,1 0 0 0 0,-1 0 0 0 0,0 1 0 0 0,0-1 0 0 0,0 0 0 0 0,-1 1 0 0 0,1-1 0 0 0,-1 1 0 0 0,0 0 0 0 0,0-1-2 0 0,-1 1-23 0 0,1 0 0 0 0,-1 1 0 0 0,0-1 0 0 0,0 1 0 0 0,0 0 0 0 0,0 0 0 0 0,0 0 0 0 0,0 0 0 0 0,0 0 0 0 0,-1 1 0 0 0,1-1 0 0 0,-1 1 0 0 0,1 0 0 0 0,-1 0 0 0 0,1 0 0 0 0,-1 1 0 0 0,0-1 1 0 0,0 1-1 0 0,1 0 0 0 0,-1 0 0 0 0,0 0 0 0 0,1 1 0 0 0,-1-1 0 0 0,0 1 0 0 0,1 0 0 0 0,-1 0 0 0 0,1 0 0 0 0,-1 0 0 0 0,1 1 0 0 0,-1-1 0 0 0,1 1 0 0 0,0 0 0 0 0,0 0 0 0 0,0 0 0 0 0,0 0 0 0 0,0 1 0 0 0,0-1 1 0 0,1 1-1 0 0,-1 0 0 0 0,1 0 0 0 0,0 0 0 0 0,0 0 0 0 0,0 0 0 0 0,0 0 0 0 0,0 0 0 0 0,1 1 0 0 0,-1-1 0 0 0,1 1 0 0 0,0-1 0 0 0,0 1 0 0 0,0-1 0 0 0,1 1 23 0 0,-1 1 63 0 0,1-1 0 0 0,0 1 0 0 0,0-1-1 0 0,0 1 1 0 0,1-1 0 0 0,-1 1 0 0 0,1-1-1 0 0,0 1 1 0 0,1-1 0 0 0,-1 0 0 0 0,1 1 0 0 0,-1-1-1 0 0,1 0 1 0 0,1 0 0 0 0,-1 0 0 0 0,0-1-1 0 0,1 1 1 0 0,0 0 0 0 0,0-1 0 0 0,0 0 0 0 0,0 0-1 0 0,1 0 1 0 0,-1 0 0 0 0,1 0 0 0 0,0-1-1 0 0,3 3-62 0 0,49 7-6718 0 0,-35-15-898 0 0</inkml:trace>
  <inkml:trace contextRef="#ctx0" brushRef="#br0" timeOffset="146296.76">3476 2689 7249 0 0,'0'0'8852'0'0,"0"0"-7871"0"0,0 0-785 0 0,0 0 188 0 0,0 0 160 0 0,0 0 0 0 0,0 0-176 0 0,0 0-368 0 0,0 0-256 0 0,0 0 8 0 0,-12 8-160 0 0,12-5-260 0 0,-1-3-352 0 0,1 0-857 0 0,1 0-903 0 0,7-4-2216 0 0,4-12-1869 0 0</inkml:trace>
  <inkml:trace contextRef="#ctx0" brushRef="#br0" timeOffset="146563.14">3695 2416 5184 0 0,'0'0'7403'0'0,"0"0"-5604"0"0,0 0-1435 0 0,-2 7 261 0 0,-13 42 624 0 0,-16 122-93 0 0,33-166-1126 0 0,0-1-1 0 0,1 1 0 0 0,-1-1 0 0 0,1 0 0 0 0,0 1 1 0 0,0-1-1 0 0,0 0 0 0 0,1-1 0 0 0,-1 1 1 0 0,1-1-1 0 0,0 1 0 0 0,0-1 0 0 0,0 0 0 0 0,0-1 1 0 0,0 1-1 0 0,1-1 0 0 0,-1 1 0 0 0,1-2 1 0 0,0 1-1 0 0,0 0 0 0 0,0-1 0 0 0,0 0 0 0 0,-1 0 1 0 0,2 0-1 0 0,-1-1 0 0 0,0 1 0 0 0,0-1 1 0 0,0-1-1 0 0,0 1 0 0 0,0-1 0 0 0,0 1 1 0 0,0-1-1 0 0,0-1 0 0 0,0 1 0 0 0,-1-1 0 0 0,1 0 1 0 0,0 0-1 0 0,-1 0 0 0 0,0-1 0 0 0,1 1 1 0 0,-1-1-1 0 0,3-3-29 0 0,-5 5 1 0 0,-1-1 0 0 0,0 1 0 0 0,0 0 0 0 0,0-1 0 0 0,0 1 0 0 0,0 0 0 0 0,0-1 0 0 0,0 0 0 0 0,-1 1 0 0 0,1-1 0 0 0,0 1 0 0 0,-1-1 0 0 0,1 0 0 0 0,-1 1 0 0 0,0-1 0 0 0,0 0 0 0 0,1 1 0 0 0,-1-1 0 0 0,0 0 0 0 0,0 0 0 0 0,-1 1 0 0 0,1-1 0 0 0,0 0 0 0 0,-1 1 0 0 0,1-1 0 0 0,-1 0 0 0 0,1 1 0 0 0,-1-1 0 0 0,0 1 0 0 0,1-1 0 0 0,-1 1 0 0 0,0-1 0 0 0,0 1 0 0 0,0-1 0 0 0,0 1 0 0 0,-1 0 0 0 0,1 0 0 0 0,0 0 0 0 0,0-1 0 0 0,-1 1 0 0 0,1 0 0 0 0,-1 1 0 0 0,1-1 0 0 0,-1 0 0 0 0,1 0 0 0 0,-1 1 0 0 0,1-1 0 0 0,-1 0-1 0 0,-82-24-1505 0 0,23 47-4410 0 0,43-7-20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9:21.295"/>
    </inkml:context>
    <inkml:brush xml:id="br0">
      <inkml:brushProperty name="width" value="0.05" units="cm"/>
      <inkml:brushProperty name="height" value="0.05" units="cm"/>
      <inkml:brushProperty name="color" value="#E71224"/>
    </inkml:brush>
  </inkml:definitions>
  <inkml:trace contextRef="#ctx0" brushRef="#br0">1 174 6197 0 0,'0'0'3771'0'0,"0"0"-1954"0"0,0 0-379 0 0,0 0-121 0 0,0 0-241 0 0,0 0-105 0 0,0 0-309 0 0,3 6-496 0 0,5 15-70 0 0,-1 0 1 0 0,-1 1-1 0 0,-1 0 1 0 0,-1 0-1 0 0,-1 0 1 0 0,-1 0-1 0 0,-1 1 1 0 0,-1-1-1 0 0,-1 1 1 0 0,-1-1-1 0 0,-4 21-96 0 0,6-43-165 0 0,-1-1 0 0 0,1 1 0 0 0,0 0 0 0 0,0 0 0 0 0,0-1 0 0 0,-1 1 0 0 0,1 0 0 0 0,0-1 0 0 0,0 1 0 0 0,-1 0 0 0 0,1 0 0 0 0,0-1 0 0 0,0 1 0 0 0,-1 0 0 0 0,1 0 0 0 0,0 0 0 0 0,-1 0 0 0 0,1-1 0 0 0,0 1 0 0 0,-1 0 0 0 0,1 0 0 0 0,0 0 0 0 0,-1 0 0 0 0,1 0 0 0 0,0 0 0 0 0,-1 0 0 0 0,1 0 0 0 0,0 0 0 0 0,-1 0 0 0 0,1 0 0 0 0,0 0 0 0 0,-1 0 0 0 0,1 0 0 0 0,0 0 0 0 0,-1 0 0 0 0,1 0 0 0 0,0 1 0 0 0,-1-1 0 0 0,1 0 0 0 0,0 0 0 0 0,-1 0 0 0 0,1 1 0 0 0,0-1 0 0 0,0 0 0 0 0,-1 0 0 0 0,1 1 165 0 0,-4-13-6078 0 0</inkml:trace>
  <inkml:trace contextRef="#ctx0" brushRef="#br0" timeOffset="172.5">29 85 5396 0 0,'6'-1'4538'0'0,"-1"-1"-4355"0"0,1 1 1 0 0,0 0-1 0 0,0 0 1 0 0,-1 1 0 0 0,1 0-1 0 0,0 0 1 0 0,0 0 0 0 0,-1 1-1 0 0,1-1 1 0 0,0 1 0 0 0,-1 1-1 0 0,1-1 1 0 0,0 1-1 0 0,-1 0 1 0 0,0 0 0 0 0,1 1-1 0 0,-1-1 1 0 0,0 1 0 0 0,0 0-1 0 0,-1 1 1 0 0,1-1-1 0 0,-1 1 1 0 0,0 0 0 0 0,1 0-1 0 0,-2 0 1 0 0,1 1 0 0 0,0-1-1 0 0,-1 1 1 0 0,0 0 0 0 0,0 0-1 0 0,0 0 1 0 0,-1 0-1 0 0,0 1 1 0 0,0-1 0 0 0,0 0-1 0 0,-1 1 1 0 0,1 0 0 0 0,-1 3-184 0 0,-2-4 35 0 0,-1-1 1 0 0,0 0 0 0 0,0 0 0 0 0,0 1 0 0 0,0-1 0 0 0,-1-1 0 0 0,1 1 0 0 0,-1 0 0 0 0,0-1-1 0 0,0 1 1 0 0,-1-1 0 0 0,1 0 0 0 0,0 0 0 0 0,-1 0 0 0 0,0 0 0 0 0,0-1 0 0 0,0 0-1 0 0,0 0 1 0 0,0 0 0 0 0,0 0 0 0 0,-1 0 0 0 0,1-1 0 0 0,-5 1-36 0 0,-65 11-4278 0 0,55-15-947 0 0,2-8-2977 0 0</inkml:trace>
  <inkml:trace contextRef="#ctx0" brushRef="#br0" timeOffset="407.65">402 1 10577 0 0,'0'0'3365'0'0,"0"0"-2586"0"0,-4 5-541 0 0,-6 11-79 0 0,0 1-1 0 0,2 0 1 0 0,0 0-1 0 0,0 0 0 0 0,2 1 1 0 0,0 0-1 0 0,1 0 1 0 0,1 1-1 0 0,1-1 0 0 0,0 1 1 0 0,2 0-1 0 0,0 0 1 0 0,1 0-1 0 0,1 0 0 0 0,0-1 1 0 0,2 1-1 0 0,0 0 1 0 0,1-1-1 0 0,6 16-158 0 0,-7-27-6 0 0,2 0 1 0 0,-1 0-1 0 0,1 0 1 0 0,0-1-1 0 0,0 0 0 0 0,1 0 1 0 0,0-1-1 0 0,0 1 0 0 0,0-1 1 0 0,1-1-1 0 0,-1 1 1 0 0,1-1-1 0 0,0 0 0 0 0,3 1 6 0 0,39 3-6611 0 0,-32-12-808 0 0</inkml:trace>
  <inkml:trace contextRef="#ctx0" brushRef="#br0" timeOffset="903.82">1058 359 7221 0 0,'-6'2'5611'0'0,"-10"4"-5360"0"0,0-1-1 0 0,-1-1 1 0 0,1-1 0 0 0,-1 0-1 0 0,1-1 1 0 0,-1-1 0 0 0,0-1-1 0 0,0 0 1 0 0,1-1 0 0 0,-1-1-1 0 0,-4-1-250 0 0,17-1-56 0 0,1 0 0 0 0,-1 0-1 0 0,1-1 1 0 0,0 1-1 0 0,0-1 1 0 0,0 1-1 0 0,1-1 1 0 0,0 0 0 0 0,0 0-1 0 0,0 0 1 0 0,0-1-1 0 0,1 1 1 0 0,0 0 0 0 0,0-1-1 0 0,0 1 1 0 0,1-1-1 0 0,-1 1 1 0 0,2 0-1 0 0,-1-1 1 0 0,0 1 0 0 0,1-1-1 0 0,0 1 1 0 0,0 0-1 0 0,1-1 1 0 0,0 1 0 0 0,1-3 56 0 0,0-20 300 0 0,-3 25-276 0 0,1 0 1 0 0,-1 0 0 0 0,0 1 0 0 0,-1-1 0 0 0,1 0-1 0 0,-1 0 1 0 0,1 0 0 0 0,-1 1 0 0 0,0-1-1 0 0,0 0 1 0 0,0 1 0 0 0,0-1 0 0 0,0 1-1 0 0,0-1 1 0 0,-1 1 0 0 0,0-1 0 0 0,1 1 0 0 0,-1 0-1 0 0,0 0 1 0 0,0 0 0 0 0,0 0 0 0 0,0 0-1 0 0,0 0 1 0 0,-1 1 0 0 0,1-1 0 0 0,-1 1 0 0 0,1-1-1 0 0,-1 1 1 0 0,1 0 0 0 0,-1 0 0 0 0,0 0-1 0 0,1 0 1 0 0,-1 1 0 0 0,0-1 0 0 0,0 1 0 0 0,1-1-1 0 0,-1 1 1 0 0,0 0 0 0 0,0 0 0 0 0,0 1-1 0 0,0-1 1 0 0,1 0 0 0 0,-1 1 0 0 0,-3 0-25 0 0,-2-1-46 0 0,-1 0-1 0 0,1 0 1 0 0,-1 1 0 0 0,1 0 0 0 0,-1 0 0 0 0,1 1 0 0 0,0 0-1 0 0,-1 0 1 0 0,1 1 0 0 0,0 0 0 0 0,0 1 0 0 0,1-1 0 0 0,-1 1-1 0 0,1 1 1 0 0,0 0 0 0 0,0 0 0 0 0,0 0 0 0 0,1 1-1 0 0,0 0 1 0 0,-1 1 46 0 0,6-4-39 0 0,1 0 0 0 0,0 1-1 0 0,0-1 1 0 0,0 0 0 0 0,1 0-1 0 0,-1 0 1 0 0,1 0 0 0 0,-1 0-1 0 0,1 0 1 0 0,0 0 0 0 0,0 0-1 0 0,1 0 1 0 0,-1 0 0 0 0,0-1-1 0 0,1 1 1 0 0,0 0 0 0 0,0-1-1 0 0,-1 1 1 0 0,1-1 0 0 0,1 0-1 0 0,-1 1 1 0 0,0-1 0 0 0,1 0-1 0 0,-1 0 1 0 0,1 0 39 0 0,31 44 435 0 0,-34-43-375 0 0,0 0 0 0 0,1 0 0 0 0,-1 1 0 0 0,0-1 0 0 0,0 0 0 0 0,0 0 0 0 0,-1 0 0 0 0,1 0 0 0 0,-1 0 0 0 0,0 0 0 0 0,0 0 0 0 0,0 0 0 0 0,0 0 0 0 0,0-1 0 0 0,-1 1 0 0 0,1 0 0 0 0,-1 0 0 0 0,0-1 0 0 0,1 1 0 0 0,-1-1 0 0 0,0 0 0 0 0,-1 0 0 0 0,1 1-1 0 0,0-1 1 0 0,-1-1 0 0 0,1 1 0 0 0,-1 0 0 0 0,1-1 0 0 0,-1 1 0 0 0,0-1 0 0 0,0 0 0 0 0,0 0 0 0 0,0 0 0 0 0,0 0 0 0 0,0 0 0 0 0,0-1 0 0 0,0 1 0 0 0,0-1 0 0 0,0 0 0 0 0,0 0 0 0 0,-2 0-60 0 0,-52 1-3932 0 0,42-3-1295 0 0</inkml:trace>
  <inkml:trace contextRef="#ctx0" brushRef="#br0" timeOffset="1182.55">1077 41 7081 0 0,'0'0'6393'0'0,"6"2"-4826"0"0,0 2-1450 0 0,0 0 0 0 0,0 0-1 0 0,-1 0 1 0 0,1 1-1 0 0,-1-1 1 0 0,0 1 0 0 0,0 0-1 0 0,0 1 1 0 0,-1-1-1 0 0,0 1 1 0 0,0 0-1 0 0,-1 0 1 0 0,1 0 0 0 0,-1 1-1 0 0,-1-1 1 0 0,1 1-1 0 0,-1 0 1 0 0,0 0 0 0 0,-1 0-1 0 0,1-1 1 0 0,-1 1-1 0 0,-1 1 1 0 0,1 2-117 0 0,1 8 86 0 0,-1 0 1 0 0,-1 0-1 0 0,-1 0 1 0 0,0 0-1 0 0,-1 0 1 0 0,-1 0-1 0 0,0 0 1 0 0,-2-1-1 0 0,-1 4-86 0 0,-63 104-600 0 0,21-90-5395 0 0,20-29-651 0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5:56.693"/>
    </inkml:context>
    <inkml:brush xml:id="br0">
      <inkml:brushProperty name="width" value="0.05" units="cm"/>
      <inkml:brushProperty name="height" value="0.05" units="cm"/>
      <inkml:brushProperty name="color" value="#0000FF"/>
    </inkml:brush>
  </inkml:definitions>
  <inkml:trace contextRef="#ctx0" brushRef="#br0">137 91 5897 0 0,'0'0'7476'0'0,"0"0"-5761"0"0,-8 4-1420 0 0,2 0-189 0 0,-1-1 0 0 0,1 2 1 0 0,0-1-1 0 0,0 1 0 0 0,0 0 0 0 0,0 0 1 0 0,1 0-1 0 0,0 1 0 0 0,0 0 0 0 0,0 0 1 0 0,1 0-1 0 0,0 0 0 0 0,0 1 0 0 0,1 0 1 0 0,0 0-1 0 0,0 0-106 0 0,-6 18 143 0 0,0 0 0 0 0,2 1 1 0 0,1 0-1 0 0,1 1 0 0 0,1-1 1 0 0,2 1-1 0 0,0 0 0 0 0,2 0 0 0 0,1 0 1 0 0,1-1-1 0 0,3 16-143 0 0,-2-34-16 0 0,-1 1 0 0 0,1 0-1 0 0,1-1 1 0 0,0 0 0 0 0,0 0-1 0 0,1 0 1 0 0,-1 0 0 0 0,2-1 0 0 0,-1 1-1 0 0,1-1 1 0 0,0-1 0 0 0,1 1 0 0 0,-1-1-1 0 0,1 0 1 0 0,5 3 16 0 0,49-3-9744 0 0,-36-18 1137 0 0</inkml:trace>
  <inkml:trace contextRef="#ctx0" brushRef="#br0" timeOffset="369.78">635 1 14053 0 0,'0'0'1542'0'0,"-5"8"-1048"0"0,-7 13-332 0 0,0-1 0 0 0,2 1 0 0 0,1 1 0 0 0,0 0 0 0 0,1 0 0 0 0,2 1 0 0 0,0 0 0 0 0,2 0 0 0 0,0 0 0 0 0,1 8-162 0 0,4-27 15 0 0,0-1 0 0 0,0 0 0 0 0,1 1 0 0 0,-1-1 1 0 0,1 0-1 0 0,0 0 0 0 0,0 0 0 0 0,0 0 0 0 0,0-1 0 0 0,1 1 0 0 0,-1 0 0 0 0,1-1 1 0 0,0 0-1 0 0,-1 0 0 0 0,1 1 0 0 0,0-2 0 0 0,0 1 0 0 0,0 0 0 0 0,1-1 0 0 0,-1 1 1 0 0,0-1-1 0 0,0 0 0 0 0,1 0 0 0 0,-1 0 0 0 0,1 0 0 0 0,-1-1 0 0 0,1 0 0 0 0,-1 1 1 0 0,1-1-1 0 0,-1 0 0 0 0,1-1 0 0 0,-1 1 0 0 0,1-1 0 0 0,-1 1 0 0 0,1-1 0 0 0,-1 0 1 0 0,1-1-1 0 0,-1 1 0 0 0,0 0 0 0 0,0-1 0 0 0,0 0 0 0 0,0 0 0 0 0,0 0 0 0 0,0 0 1 0 0,0 0-1 0 0,-1 0 0 0 0,1-1 0 0 0,-1 1 0 0 0,1-1 0 0 0,-1 0 0 0 0,0 0 0 0 0,0 0 1 0 0,0 0-1 0 0,-1 0 0 0 0,1 0 0 0 0,-1 0 0 0 0,1-1-15 0 0,-2 1-25 0 0,0 1 0 0 0,0-1 1 0 0,0 1-1 0 0,0-1 0 0 0,0 1 0 0 0,0-1 0 0 0,-1 1 1 0 0,1-1-1 0 0,-1 1 0 0 0,0-1 0 0 0,0 1 0 0 0,0 0 0 0 0,0-1 1 0 0,0 1-1 0 0,0 0 0 0 0,-1 0 0 0 0,1 0 0 0 0,-1 0 1 0 0,1 0-1 0 0,-1 0 0 0 0,0 0 0 0 0,0 1 0 0 0,0-1 1 0 0,0 1-1 0 0,0-1 0 0 0,0 1 0 0 0,0 0 0 0 0,0-1 0 0 0,-1 1 1 0 0,1 0-1 0 0,0 1 0 0 0,-1-1 0 0 0,1 0 0 0 0,-1 1 1 0 0,1-1-1 0 0,-1 1 0 0 0,1 0 0 0 0,-1 0 0 0 0,1 0 1 0 0,-1 0-1 0 0,1 0 0 0 0,-1 1 0 0 0,1-1 0 0 0,-1 1 1 0 0,1-1-1 0 0,0 1 0 0 0,-1 0 0 0 0,1 0 0 0 0,0 0 0 0 0,-1 0 1 0 0,1 0-1 0 0,0 1 0 0 0,-1 0 25 0 0,-48 26-8108 0 0,41-20 2060 0 0</inkml:trace>
  <inkml:trace contextRef="#ctx0" brushRef="#br0" timeOffset="617.04">862 507 7477 0 0,'0'0'6536'0'0,"0"0"-6080"0"0,0 0 36 0 0,0 0 664 0 0,-60-7 269 0 0,26-1-581 0 0,-13-2-364 0 0,-11-1-260 0 0,-2 0-212 0 0,4 3 36 0 0,5 1-44 0 0,8 1 0 0 0,8 1-4 0 0,4 2-448 0 0,8 3-624 0 0,7-1-901 0 0,0 1-2239 0 0,-1-2-3293 0 0</inkml:trace>
  <inkml:trace contextRef="#ctx0" brushRef="#br0" timeOffset="866.27">482 592 7989 0 0,'0'0'5990'0'0,"0"0"-4555"0"0,2 8-1050 0 0,-14 201 2605 0 0,19-164-4377 0 0,15-25-7609 0 0,-5-19 606 0 0</inkml:trace>
  <inkml:trace contextRef="#ctx0" brushRef="#br0" timeOffset="1118.08">750 886 1368 0 0,'0'0'10994'0'0,"0"0"-7606"0"0,0 0-2680 0 0,0 0 207 0 0,0 0 86 0 0,0 0-473 0 0,0 0-329 0 0,7-2-116 0 0,-2 1-120 0 0,0 0-1 0 0,-1-1 1 0 0,1 0 0 0 0,0 0 0 0 0,-1 0 0 0 0,1 0 0 0 0,-1 0 0 0 0,0-1 0 0 0,0 0-1 0 0,0 0 1 0 0,0 0 0 0 0,0 0 0 0 0,-1-1 0 0 0,1 0 0 0 0,-1 1 0 0 0,0-1 0 0 0,0 0-1 0 0,0-1 1 0 0,-1 1 0 0 0,1 0 0 0 0,-1-1 0 0 0,0 1 0 0 0,-1-1 0 0 0,1 0 0 0 0,-1 0-1 0 0,0 1 1 0 0,0-1 0 0 0,0 0 0 0 0,-1 0 0 0 0,1 0 0 0 0,-1 0 0 0 0,0 0-1 0 0,-1 0 1 0 0,1 0 0 0 0,-1 0 0 0 0,0 0 0 0 0,-1 0 0 0 0,1 0 0 0 0,-1 1 0 0 0,0-1-1 0 0,0 1 1 0 0,-1-2 37 0 0,2 3 1 0 0,-1 0-1 0 0,1 1 0 0 0,-1-1 0 0 0,0 1 0 0 0,0-1 1 0 0,0 1-1 0 0,0 0 0 0 0,-1 0 0 0 0,1 0 0 0 0,-1 0 1 0 0,1 0-1 0 0,-1 0 0 0 0,1 1 0 0 0,-1-1 1 0 0,0 1-1 0 0,0 0 0 0 0,0 0 0 0 0,0 0 0 0 0,0 0 1 0 0,0 1-1 0 0,0-1 0 0 0,0 1 0 0 0,0-1 1 0 0,0 1-1 0 0,0 0 0 0 0,0 1 0 0 0,0-1 0 0 0,0 0 1 0 0,-1 1-1 0 0,1-1 0 0 0,0 1 0 0 0,1 0 0 0 0,-1 0 1 0 0,0 0-1 0 0,0 1 0 0 0,0-1 0 0 0,1 1 1 0 0,-1 0-1 0 0,0-1 0 0 0,1 1 0 0 0,0 0 0 0 0,-1 0 1 0 0,1 1-1 0 0,0-1 0 0 0,0 0 0 0 0,0 1 1 0 0,0-1-1 0 0,1 1 0 0 0,-1 0 0 0 0,1-1 0 0 0,0 1 1 0 0,-1 0-1 0 0,1 0 0 0 0,0 0 0 0 0,1 0 0 0 0,-3 3 48 0 0,0-1-1 0 0,1 1 0 0 0,0 0 0 0 0,0 0 1 0 0,1 0-1 0 0,0 0 0 0 0,0 0 0 0 0,0 0 1 0 0,1 0-1 0 0,0 0 0 0 0,0 0 0 0 0,0 1 1 0 0,1-1-1 0 0,0 0 0 0 0,0 0 0 0 0,0 0 1 0 0,1 0-1 0 0,1 2-47 0 0,47 5-2405 0 0,-33-17-853 0 0,-5-4-1791 0 0,9-11-2726 0 0</inkml:trace>
  <inkml:trace contextRef="#ctx0" brushRef="#br0" timeOffset="1288.34">1167 278 14365 0 0,'0'0'1920'0'0,"0"0"-1872"0"0,35 62 229 0 0,-21-28 295 0 0,-1 14-24 0 0,-4 7-128 0 0,-4-7-172 0 0,-5-6-64 0 0,-9-4-84 0 0,-11 1 8 0 0,-6 5-8 0 0,-4 1-92 0 0,3-11-8 0 0,4-11-52 0 0,7-1-308 0 0,-11 0-728 0 0,8-3-1521 0 0,-13 0-6395 0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04.054"/>
    </inkml:context>
    <inkml:brush xml:id="br0">
      <inkml:brushProperty name="width" value="0.05" units="cm"/>
      <inkml:brushProperty name="height" value="0.05" units="cm"/>
      <inkml:brushProperty name="color" value="#0000FF"/>
    </inkml:brush>
  </inkml:definitions>
  <inkml:trace contextRef="#ctx0" brushRef="#br0">119 156 13073 0 0,'0'0'2081'0'0,"0"0"-1186"0"0,0 0-201 0 0,0 0-31 0 0,0 0-179 0 0,0 0-204 0 0,0 0-80 0 0,2-5-224 0 0,1 2-42 0 0,-1 0-1 0 0,1-1 1 0 0,-1 0-1 0 0,0 1 1 0 0,0-1-1 0 0,0 0 1 0 0,-1 0-1 0 0,1 0 1 0 0,-1 0-1 0 0,0 0 1 0 0,0 0-1 0 0,-1-1 1 0 0,1 1-1 0 0,-1 0 1 0 0,0 0-1 0 0,0-1 1 0 0,0 1-1 0 0,-1 0 1 0 0,1 0-1 0 0,-1-1 1 0 0,0 1-1 0 0,0 0 1 0 0,-1 0-1 0 0,1 0 1 0 0,-1 0-1 0 0,0 1 1 0 0,0-1-1 0 0,0 0 1 0 0,-1 1-1 0 0,1-1 1 0 0,-1 1-1 0 0,0 0 1 0 0,0 0-1 0 0,0 0 0 0 0,0 0 1 0 0,0 0-1 0 0,-4-2 67 0 0,4 4 13 0 0,0 0-1 0 0,0 0 0 0 0,1 0 0 0 0,-1 1 0 0 0,0-1 0 0 0,0 1 0 0 0,0-1 0 0 0,0 1 0 0 0,-1 0 0 0 0,1 0 0 0 0,0 1 0 0 0,0-1 0 0 0,0 0 0 0 0,0 1 0 0 0,0 0 0 0 0,1 0 0 0 0,-1 0 0 0 0,0 0 0 0 0,0 0 0 0 0,0 0 1 0 0,1 1-1 0 0,-1 0 0 0 0,1-1 0 0 0,-1 1 0 0 0,1 0 0 0 0,0 0 0 0 0,-1 0 0 0 0,1 0 0 0 0,0 1 0 0 0,1-1 0 0 0,-1 1 0 0 0,0-1 0 0 0,1 1 0 0 0,-1-1 0 0 0,1 1 0 0 0,0 0 0 0 0,0 0 0 0 0,0 0 0 0 0,0 0 1 0 0,0 0-1 0 0,1 0 0 0 0,-1 0 0 0 0,1 0 0 0 0,0 0 0 0 0,0 0 0 0 0,0 0 0 0 0,0 0 0 0 0,0 0 0 0 0,1 0 0 0 0,0 0 0 0 0,-1 0 0 0 0,1 0 0 0 0,0 0 0 0 0,0-1 0 0 0,1 1 0 0 0,-1 0 0 0 0,0-1 0 0 0,1 1 1 0 0,0 0-1 0 0,0-1 0 0 0,0 0 0 0 0,0 1 0 0 0,0-1 0 0 0,0 0 0 0 0,0 0 0 0 0,3 1-12 0 0,42 26-1532 0 0,-11-19-5880 0 0,-13-9-261 0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04.208"/>
    </inkml:context>
    <inkml:brush xml:id="br0">
      <inkml:brushProperty name="width" value="0.05" units="cm"/>
      <inkml:brushProperty name="height" value="0.05" units="cm"/>
      <inkml:brushProperty name="color" value="#0000FF"/>
    </inkml:brush>
  </inkml:definitions>
  <inkml:trace contextRef="#ctx0" brushRef="#br0">1 184 12941 0 0,'0'0'2120'0'0,"0"0"-1488"0"0,0 0-4 0 0,0 0-15 0 0,0 0 95 0 0,0 0-288 0 0,0 0-420 0 0,0 0 0 0 0,0 0-468 0 0,0 0-576 0 0,4 5-329 0 0,-4-4-1003 0 0,0 0-1852 0 0,5-2-3841 0 0</inkml:trace>
  <inkml:trace contextRef="#ctx0" brushRef="#br0" timeOffset="638.53">273 1 8461 0 0,'0'0'2019'0'0,"0"0"-781"0"0,0 0 1 0 0,0 0-11 0 0,0 0-270 0 0,0 0-373 0 0,0 0-197 0 0,-7 1-60 0 0,1 0-300 0 0,1 1 0 0 0,-1-1 0 0 0,0 1 1 0 0,1 0-1 0 0,0 0 0 0 0,-1 1 0 0 0,1 0 1 0 0,0 0-1 0 0,0 0 0 0 0,1 0 1 0 0,-1 1-1 0 0,1 0 0 0 0,-1 0 0 0 0,1 0 1 0 0,0 1-1 0 0,1-1 0 0 0,-1 1 0 0 0,1 0 1 0 0,0 0-1 0 0,0 0 0 0 0,0 0 1 0 0,1 0-1 0 0,0 1 0 0 0,0-1 0 0 0,0 1 1 0 0,1 0-1 0 0,-1 1-28 0 0,6-2 57 0 0,0-1 1 0 0,1 0-1 0 0,-1 0 0 0 0,1 0 1 0 0,0 0-1 0 0,0-1 1 0 0,0 0-1 0 0,0 0 0 0 0,0 0 1 0 0,1-1-1 0 0,-1 0 0 0 0,1 0 1 0 0,0 0-1 0 0,-1 0 0 0 0,1-1 1 0 0,0 0-1 0 0,0 0 1 0 0,0-1-1 0 0,0 0 0 0 0,0 0 1 0 0,3 0-58 0 0,-6 1 20 0 0,-1 0 0 0 0,1 0 0 0 0,-1 0 0 0 0,0-1 0 0 0,1 1 0 0 0,-1-1 0 0 0,1 1 0 0 0,0-1 0 0 0,-1 0 1 0 0,1 0-1 0 0,-1 0 0 0 0,1 0 0 0 0,-1 0 0 0 0,1 0 0 0 0,0-1 0 0 0,-1 0 0 0 0,1 1 0 0 0,-1-1 0 0 0,0 0 0 0 0,1 0 0 0 0,-1 0 1 0 0,0 0-1 0 0,1-1 0 0 0,-1 1 0 0 0,0-1 0 0 0,0 1 0 0 0,0-1 0 0 0,0 0 0 0 0,0 0 0 0 0,-1 0 0 0 0,1 0 0 0 0,-1 0 0 0 0,1 0 1 0 0,-1 0-1 0 0,1 0 0 0 0,-1-1 0 0 0,0 1 0 0 0,0 0 0 0 0,0-1 0 0 0,-1 1 0 0 0,1-3-20 0 0,-5 23-1786 0 0,-13 68 2220 0 0,22-31-5238 0 0,4-46-100 0 0,7-4-2975 0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01.924"/>
    </inkml:context>
    <inkml:brush xml:id="br0">
      <inkml:brushProperty name="width" value="0.05" units="cm"/>
      <inkml:brushProperty name="height" value="0.05" units="cm"/>
      <inkml:brushProperty name="color" value="#0000FF"/>
    </inkml:brush>
  </inkml:definitions>
  <inkml:trace contextRef="#ctx0" brushRef="#br0">66 34 5168 0 0,'0'0'0'0'0,"0"0"0"0"0,0 0-156 0 0,0 0 64 0 0,0 0-676 0 0,0 0-460 0 0,0 0-780 0 0</inkml:trace>
  <inkml:trace contextRef="#ctx0" brushRef="#br0" timeOffset="591.4">181 259 6817 0 0,'0'0'992'0'0,"0"0"-158"0"0,0 0 162 0 0,0 0 319 0 0,0 0 83 0 0,0 0-105 0 0,0 0-379 0 0,0 0-454 0 0,0 0-301 0 0,0 0-645 0 0,-3 0-10209 0 0,3 1 8830 0 0,6-1-267 0 0</inkml:trace>
  <inkml:trace contextRef="#ctx0" brushRef="#br0" timeOffset="964.44">181 1 3404 0 0,'0'0'4252'0'0,"0"0"-2692"0"0,0 0-891 0 0,5 7 278 0 0,1 1-705 0 0,-1 1 0 0 0,0-1 0 0 0,0 1 1 0 0,-1 0-1 0 0,0 0 0 0 0,0 0 1 0 0,-1 1-1 0 0,-1 0 0 0 0,1-1 0 0 0,-2 1 1 0 0,1 0-1 0 0,-1 0 0 0 0,-1 0 1 0 0,0 0-1 0 0,0 0 0 0 0,-1 0 0 0 0,0 0 1 0 0,-1-1-1 0 0,0 1 0 0 0,0 0 0 0 0,-2 2-242 0 0,1-4-350 0 0,-6 11-1078 0 0,6-7-4746 0 0,3-11-641 0 0</inkml:trace>
  <inkml:trace contextRef="#ctx0" brushRef="#br0" timeOffset="1241.96">365 273 8809 0 0,'0'0'4004'0'0,"0"0"-4004"0"0,0 0 0 0 0,0 0 64 0 0,0 0 1336 0 0,0 0 176 0 0,-39 8-259 0 0,15-8-597 0 0,-4 0-448 0 0,-5 2-216 0 0,0-1-56 0 0,0 1-52 0 0,-3 1-84 0 0,3 0-668 0 0,1 0-249 0 0,3 3-811 0 0,8-5-2188 0 0,-3-1-4321 0 0</inkml:trace>
  <inkml:trace contextRef="#ctx0" brushRef="#br0" timeOffset="1489.32">168 401 10829 0 0,'0'0'1141'0'0,"0"0"-701"0"0,0 0 161 0 0,0 0 243 0 0,0 0-120 0 0,0 0-233 0 0,0 0-311 0 0,34 8-986 0 0,-32-8 840 0 0,1-1-1 0 0,0 1 1 0 0,0-1 0 0 0,0 1 0 0 0,0 0-1 0 0,0 0 1 0 0,0 0 0 0 0,0 0-1 0 0,0 1 1 0 0,0-1 0 0 0,0 1-1 0 0,-1 0 1 0 0,1 0 0 0 0,0 0 0 0 0,0 0-1 0 0,-1 0 1 0 0,1 1 0 0 0,0-1-1 0 0,-1 1 1 0 0,0-1 0 0 0,1 1-1 0 0,-1 0 1 0 0,0 0 0 0 0,0 0 0 0 0,0 0-1 0 0,0 1 1 0 0,0-1 0 0 0,0 1-1 0 0,-1-1 1 0 0,1 1 0 0 0,-1-1 0 0 0,0 1-1 0 0,0 0 1 0 0,0 0 0 0 0,0-1-1 0 0,0 1 1 0 0,-1 0 0 0 0,1 0-1 0 0,-1 0 1 0 0,1 0 0 0 0,-1 0 0 0 0,0 0-1 0 0,-1 0 1 0 0,1 0 0 0 0,0 0-1 0 0,-1 0 1 0 0,1-1 0 0 0,-1 1-1 0 0,0 0-33 0 0,-51 69 1403 0 0,107-61-639 0 0,60-22-643 0 0,-42-11-5900 0 0,-56 15-176 0 0</inkml:trace>
  <inkml:trace contextRef="#ctx0" brushRef="#br0" timeOffset="1677.33">759 251 3056 0 0,'0'0'12193'0'0,"0"0"-12193"0"0,0 0 116 0 0,0 0-116 0 0,0 0 804 0 0,-24 48-115 0 0,11-32-141 0 0,-7 1-260 0 0,-2 1-288 0 0,1 1-112 0 0,-4-2-384 0 0,5 0-281 0 0,4-5-695 0 0,2-2-1000 0 0,3-3-2488 0 0,8-7-2445 0 0</inkml:trace>
  <inkml:trace contextRef="#ctx0" brushRef="#br0" timeOffset="1832.33">665 297 12685 0 0,'0'0'820'0'0,"0"0"-632"0"0,0 0 232 0 0,0 0 212 0 0,30 41-36 0 0,-26-27-184 0 0,5 0-96 0 0,-4 0-180 0 0,4 1-56 0 0,0-1-80 0 0,0 1-168 0 0,1-3-624 0 0,5-1-612 0 0,-1-4-1036 0 0,10-3-4733 0 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08.210"/>
    </inkml:context>
    <inkml:brush xml:id="br0">
      <inkml:brushProperty name="width" value="0.05" units="cm"/>
      <inkml:brushProperty name="height" value="0.05" units="cm"/>
      <inkml:brushProperty name="color" value="#0000FF"/>
    </inkml:brush>
  </inkml:definitions>
  <inkml:trace contextRef="#ctx0" brushRef="#br0">1 1 7037 0 0,'0'0'4721'0'0,"0"0"-3518"0"0,0 0-699 0 0,0 0-226 0 0,0 0-283 0 0,16 18 1126 0 0,-14-18-1069 0 0,0-1-1 0 0,1 0 0 0 0,0 1 0 0 0,-1 0 1 0 0,1-1-1 0 0,-1 1 0 0 0,1 0 1 0 0,-1 0-1 0 0,1 1 0 0 0,-1-1 0 0 0,1 0 1 0 0,-1 1-1 0 0,1 0 0 0 0,-1-1 0 0 0,1 1 1 0 0,-1 0-1 0 0,1 0 0 0 0,-1 1 1 0 0,0-1-1 0 0,0 0 0 0 0,0 1 0 0 0,0-1 1 0 0,0 1-1 0 0,0 0 0 0 0,0-1 1 0 0,0 1-1 0 0,-1 0 0 0 0,1 0 0 0 0,-1 0 1 0 0,1 1-1 0 0,-1-1 0 0 0,0 0 0 0 0,0 0 1 0 0,0 1-1 0 0,0-1 0 0 0,0 1 1 0 0,0-1-1 0 0,-1 1 0 0 0,1-1 0 0 0,-1 1 1 0 0,0-1-1 0 0,0 1 0 0 0,0-1 0 0 0,0 1 1 0 0,0 0-1 0 0,0-1 0 0 0,-1 1 1 0 0,1-1-1 0 0,-1 1 0 0 0,0-1 0 0 0,0 1 1 0 0,0-1-1 0 0,-1 2-51 0 0,0-3 27 0 0,0 1 0 0 0,0 0 0 0 0,0 0 0 0 0,0-1 0 0 0,0 1 0 0 0,0 0 0 0 0,1 1 1 0 0,-1-1-1 0 0,1 0 0 0 0,-1 0 0 0 0,1 1 0 0 0,0-1 0 0 0,0 1 0 0 0,0-1 0 0 0,0 1 0 0 0,1-1 0 0 0,-1 1 0 0 0,0 0 0 0 0,1-1 0 0 0,0 1 1 0 0,0 0-1 0 0,0-1 0 0 0,0 1 0 0 0,0 0 0 0 0,0-1 0 0 0,1 1 0 0 0,-1 0 0 0 0,1-1 0 0 0,0 1 0 0 0,0-1 0 0 0,0 1 0 0 0,0-1 0 0 0,0 1 1 0 0,1-1-1 0 0,-1 0 0 0 0,0 0 0 0 0,1 1 0 0 0,0-1 0 0 0,0 0 0 0 0,0 0 0 0 0,-1-1 0 0 0,2 1 0 0 0,-1 0 0 0 0,0-1 0 0 0,0 1 1 0 0,0-1-1 0 0,1 0 0 0 0,-1 1 0 0 0,1-1-27 0 0,59 8-326 0 0,-20-16-5065 0 0,-19-6-1827 0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08.425"/>
    </inkml:context>
    <inkml:brush xml:id="br0">
      <inkml:brushProperty name="width" value="0.05" units="cm"/>
      <inkml:brushProperty name="height" value="0.05" units="cm"/>
      <inkml:brushProperty name="color" value="#0000FF"/>
    </inkml:brush>
  </inkml:definitions>
  <inkml:trace contextRef="#ctx0" brushRef="#br0">139 0 13521 0 0,'0'0'2640'0'0,"0"0"-2512"0"0,0 0 149 0 0,0 0-253 0 0,0 0 536 0 0,0 0-40 0 0,-25 48 0 0 0,12-32-184 0 0,-1 3-200 0 0,-4-1-76 0 0,3 1-60 0 0,0-2-60 0 0,2-1-128 0 0,2-2-452 0 0,2 0-468 0 0,5-3-1173 0 0,2-5-2399 0 0,2-6-3453 0 0</inkml:trace>
  <inkml:trace contextRef="#ctx0" brushRef="#br0" timeOffset="153.97">24 69 8053 0 0,'0'0'7140'0'0,"0"0"-6700"0"0,0 0-440 0 0,0 0 500 0 0,0 0 117 0 0,29 44-81 0 0,-23-31-152 0 0,-2-1-148 0 0,2 2-112 0 0,2-1-72 0 0,-2 0-4 0 0,6 1-48 0 0,-5 0 0 0 0,9-2-544 0 0,-4 0-717 0 0,9-3-1355 0 0,-9-2-3544 0 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07.759"/>
    </inkml:context>
    <inkml:brush xml:id="br0">
      <inkml:brushProperty name="width" value="0.05" units="cm"/>
      <inkml:brushProperty name="height" value="0.05" units="cm"/>
      <inkml:brushProperty name="color" value="#0000FF"/>
    </inkml:brush>
  </inkml:definitions>
  <inkml:trace contextRef="#ctx0" brushRef="#br0">141 1 12793 0 0,'0'0'2852'0'0,"0"0"-2488"0"0,0 0-264 0 0,0 0 305 0 0,0 0 19 0 0,9 40-100 0 0,-9-27-12 0 0,0 1-140 0 0,-5 2-72 0 0,2 2-88 0 0,0 2-12 0 0,0 0-212 0 0,3 1-532 0 0,0 0-713 0 0,6-2-1579 0 0,3-6-2956 0 0</inkml:trace>
  <inkml:trace contextRef="#ctx0" brushRef="#br0" timeOffset="154.89">343 272 3344 0 0,'0'0'11141'0'0,"0"0"-9100"0"0,0 0-945 0 0,0 0-464 0 0,0 0-324 0 0,-48-4-76 0 0,7 0-72 0 0,-6 3-96 0 0,0 1-64 0 0,9 0-88 0 0,9 0-8 0 0,7 3-880 0 0,-2-1-657 0 0,4 0-2467 0 0,-6-2-5089 0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13.225"/>
    </inkml:context>
    <inkml:brush xml:id="br0">
      <inkml:brushProperty name="width" value="0.05" units="cm"/>
      <inkml:brushProperty name="height" value="0.05" units="cm"/>
      <inkml:brushProperty name="color" value="#0000FF"/>
    </inkml:brush>
  </inkml:definitions>
  <inkml:trace contextRef="#ctx0" brushRef="#br0">550 184 6565 0 0,'0'0'5883'0'0,"7"-2"-4170"0"0,38-11 900 0 0,-145 12-844 0 0,-307 1-1588 0 0,345-13-2528 0 0,33-11-5999 0 0,25 1 315 0 0</inkml:trace>
  <inkml:trace contextRef="#ctx0" brushRef="#br0" timeOffset="199.45">212 0 7989 0 0,'0'0'6495'0'0,"1"8"-4950"0"0,-41 439 942 0 0,41-436-2821 0 0,2 15-778 0 0,3-13-2987 0 0,-1-9-4448 0 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05.484"/>
    </inkml:context>
    <inkml:brush xml:id="br0">
      <inkml:brushProperty name="width" value="0.05" units="cm"/>
      <inkml:brushProperty name="height" value="0.05" units="cm"/>
      <inkml:brushProperty name="color" value="#0000FF"/>
    </inkml:brush>
  </inkml:definitions>
  <inkml:trace contextRef="#ctx0" brushRef="#br0">570 437 13537 0 0,'0'0'1447'0'0,"0"0"-1328"0"0,0 0 350 0 0,0 0 146 0 0,0 0-154 0 0,0 0-187 0 0,0 0-86 0 0,22-3 1041 0 0,-19 0-1273 0 0,1-1 1 0 0,-1 0-1 0 0,-1 0 0 0 0,1 0 1 0 0,-1 0-1 0 0,1 0 0 0 0,-1 0 1 0 0,0-1-1 0 0,-1 1 0 0 0,1-1 0 0 0,-1 0 1 0 0,0 1-1 0 0,0-1 0 0 0,0 0 1 0 0,-1 1-1 0 0,1-1 0 0 0,-1 0 1 0 0,-1 0-1 0 0,1 0 0 0 0,-1 1 1 0 0,1-1-1 0 0,-1 0 0 0 0,-1 0 1 0 0,1 1-1 0 0,-1-1 0 0 0,1 1 0 0 0,-1 0 1 0 0,0-1-1 0 0,-1 1 0 0 0,1 0 1 0 0,-1 0-1 0 0,0 0 0 0 0,0 0 1 0 0,0 1-1 0 0,-1-1 0 0 0,1 1 1 0 0,-1 0-1 0 0,0 0 0 0 0,1 0 1 0 0,-2 1-1 0 0,1-1 0 0 0,-1 1 44 0 0,4 1 1 0 0,-1 0-1 0 0,0 0 0 0 0,0 0 1 0 0,0 1-1 0 0,0-1 0 0 0,0 1 1 0 0,0 0-1 0 0,0 0 1 0 0,0-1-1 0 0,0 1 0 0 0,0 0 1 0 0,0 1-1 0 0,0-1 0 0 0,0 0 1 0 0,0 0-1 0 0,0 1 1 0 0,0-1-1 0 0,0 1 0 0 0,0 0 1 0 0,0 0-1 0 0,1 0 0 0 0,-1 0 1 0 0,0 0-1 0 0,0 0 1 0 0,1 0-1 0 0,-1 0 0 0 0,1 0 1 0 0,-1 1-1 0 0,1-1 0 0 0,0 1 1 0 0,-1-1-1 0 0,1 1 1 0 0,0 0-1 0 0,0-1 0 0 0,0 1 1 0 0,0 0-1 0 0,0 0 1 0 0,1 0-1 0 0,-2 1 0 0 0,-28 79 380 0 0,34-31-1533 0 0,24-28-4521 0 0,-7-20-2170 0 0</inkml:trace>
  <inkml:trace contextRef="#ctx0" brushRef="#br0" timeOffset="203.23">817 469 328 0 0,'0'0'16998'0'0,"0"0"-15442"0"0,0 0-1544 0 0,0 0-12 0 0,0 0 392 0 0,0 0-36 0 0,0 0-192 0 0,0 0-164 0 0,0 0-208 0 0,0 0-664 0 0,3 6-304 0 0,-3-5-437 0 0,0-1-811 0 0,0 2-76 0 0,6-6-4985 0 0</inkml:trace>
  <inkml:trace contextRef="#ctx0" brushRef="#br0" timeOffset="447.41">988 288 6597 0 0,'0'0'7490'0'0,"0"0"-5451"0"0,0 0-1501 0 0,0 0-158 0 0,0 0-254 0 0,7 1-307 0 0,-1 1 164 0 0,0 0 1 0 0,0 0 0 0 0,-1 1-1 0 0,0 0 1 0 0,1 0 0 0 0,-1 0-1 0 0,0 1 1 0 0,0 0-1 0 0,-1-1 1 0 0,1 2 0 0 0,-1-1-1 0 0,0 1 1 0 0,0-1-1 0 0,0 1 1 0 0,-1 0 0 0 0,1 0-1 0 0,-1 1 1 0 0,-1-1-1 0 0,1 1 1 0 0,-1-1 0 0 0,0 1-1 0 0,1 4 17 0 0,-3-6 35 0 0,1 0 0 0 0,-1 0 0 0 0,-1 0 0 0 0,1 1 1 0 0,-1-1-1 0 0,1 0 0 0 0,-1 0 0 0 0,-1 0 0 0 0,1 0 0 0 0,0 0 0 0 0,-1 0 0 0 0,0 0 0 0 0,0 0 0 0 0,0-1 0 0 0,0 1 0 0 0,-1-1 0 0 0,1 1 1 0 0,-1-1-1 0 0,0 0 0 0 0,0 0 0 0 0,0 0 0 0 0,-3 1-35 0 0,-33 51 430 0 0,85-34 796 0 0,24-15-326 0 0,-21-3-2507 0 0,-16 1-4286 0 0,-23-3-1967 0 0</inkml:trace>
  <inkml:trace contextRef="#ctx0" brushRef="#br0" timeOffset="-391.25">176 432 9837 0 0,'0'0'6456'0'0,"0"0"-6380"0"0,0 0-76 0 0,0 0 0 0 0,0 0 525 0 0,0 0 147 0 0,0 0-216 0 0,-47 11-456 0 0,28-8-360 0 0,-2-2-432 0 0,0-1-417 0 0,5 0-1031 0 0,4-1-2652 0 0,10-10-3605 0 0</inkml:trace>
  <inkml:trace contextRef="#ctx0" brushRef="#br0" timeOffset="-158.37">200 360 12437 0 0,'0'0'3949'0'0,"0"0"-3601"0"0,0 0-344 0 0,0 0 108 0 0,0 0 152 0 0,-54-7-52 0 0,27 4-188 0 0,-1 2-24 0 0,-1 1-612 0 0,2 0-797 0 0,8 0-871 0 0,4 0-3732 0 0</inkml:trace>
  <inkml:trace contextRef="#ctx0" brushRef="#br0" timeOffset="6638.52">576 981 1148 0 0,'7'0'600'0'0,"203"3"7265"0"0,112-58-6306 0 0,-293 45-1391 0 0,0 0-1 0 0,0-2 1 0 0,-1-1 0 0 0,-1-1 0 0 0,0-2 0 0 0,-1-1-1 0 0,0 0 1 0 0,16-17-168 0 0,-34 28 45 0 0,0-1 0 0 0,-1 0 0 0 0,0-1 0 0 0,0 0 0 0 0,-1 0 0 0 0,0 0 0 0 0,0-1 0 0 0,-1 0 0 0 0,0 0 0 0 0,0 0 0 0 0,-1-1 0 0 0,0 0 0 0 0,-1 0 0 0 0,0 1 0 0 0,-1-2 0 0 0,0 1 0 0 0,0 0 0 0 0,-1 0 0 0 0,-1-1 0 0 0,0 1 0 0 0,0 0 0 0 0,-1-1 0 0 0,0 1 0 0 0,-1 0 0 0 0,0 0 0 0 0,0-1 0 0 0,-3-2-45 0 0,-13-21-78 0 0,-1 0 1 0 0,-2 2 0 0 0,-2 1 0 0 0,-1 1 0 0 0,-1 0-1 0 0,-1 2 1 0 0,-2 1 0 0 0,-1 1 0 0 0,0 2 0 0 0,-2 1-1 0 0,-1 1 1 0 0,-1 2 0 0 0,0 1 0 0 0,-2 2-1 0 0,-12-4 78 0 0,23 6 38 0 0,0 1-1 0 0,-1 2 1 0 0,0 0-1 0 0,-1 2 1 0 0,0 1-1 0 0,-1 1 1 0 0,0 1-1 0 0,0 1 1 0 0,0 2-1 0 0,-1 1 0 0 0,0 1 1 0 0,0 1-1 0 0,1 1 1 0 0,-1 2-1 0 0,0 0 1 0 0,1 2-1 0 0,-1 2 1 0 0,1 0-1 0 0,1 1 1 0 0,-1 2-1 0 0,1 1 0 0 0,1 1 1 0 0,-9 5-38 0 0,12 1 46 0 0,0 1 1 0 0,0 1-1 0 0,2 1 1 0 0,0 0-1 0 0,2 2 1 0 0,0 0-1 0 0,1 1 1 0 0,2 1-1 0 0,0 0 1 0 0,2 1-1 0 0,0 1 1 0 0,2 0-1 0 0,1 1 1 0 0,1 0-1 0 0,1 0 0 0 0,2 1 1 0 0,0 1-47 0 0,6-16 47 0 0,0 0 0 0 0,2 0 1 0 0,-1 0-1 0 0,1-1 0 0 0,1 1 0 0 0,0 0 1 0 0,1-1-1 0 0,1 0 0 0 0,0 0 0 0 0,0 0 1 0 0,1 0-1 0 0,1-1 0 0 0,-1 0 0 0 0,2 0 1 0 0,0-1-1 0 0,0 0 0 0 0,1 0 0 0 0,0-1 1 0 0,1 0-1 0 0,-1-1 0 0 0,2 0 0 0 0,-1-1 1 0 0,1 1-1 0 0,1-2 0 0 0,-1 0 0 0 0,1 0 1 0 0,0-1-1 0 0,0-1 0 0 0,6 2-47 0 0,591 249 1375 0 0,-580-235-2097 0 0,-9-6-1770 0 0,-7-7-3084 0 0,-8-6-2569 0 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15.076"/>
    </inkml:context>
    <inkml:brush xml:id="br0">
      <inkml:brushProperty name="width" value="0.05" units="cm"/>
      <inkml:brushProperty name="height" value="0.05" units="cm"/>
      <inkml:brushProperty name="color" value="#0000FF"/>
    </inkml:brush>
  </inkml:definitions>
  <inkml:trace contextRef="#ctx0" brushRef="#br0">66 212 4440 0 0,'0'0'6242'0'0,"0"0"-4309"0"0,0 0-1163 0 0,0 0 386 0 0,0 0-34 0 0,0 0-285 0 0,6 0-329 0 0,109-41 56 0 0,-112 39-590 0 0,-1 0-1 0 0,1 0 0 0 0,-1 0 1 0 0,0 0-1 0 0,0 0 0 0 0,0 0 1 0 0,0-1-1 0 0,0 1 0 0 0,0-1 1 0 0,0 1-1 0 0,-1-1 0 0 0,0 0 1 0 0,1 0-1 0 0,-1 1 0 0 0,0-1 1 0 0,0 0-1 0 0,-1 0 0 0 0,1 0 1 0 0,0 0-1 0 0,-1 0 0 0 0,0 0 1 0 0,0-1-1 0 0,0 1 0 0 0,0 0 1 0 0,0 0-1 0 0,-1 0 0 0 0,1 0 1 0 0,-1 0-1 0 0,0 0 0 0 0,0 0 1 0 0,0 0-1 0 0,0 1 0 0 0,-1-1 1 0 0,1 0-1 0 0,-1 1 0 0 0,1-1 1 0 0,-1 0-1 0 0,0 1 0 0 0,0 0 0 0 0,-1-1 28 0 0,1-1-1 0 0,0 0 0 0 0,-1 0 0 0 0,1 0 0 0 0,-1 0 0 0 0,0 1 0 0 0,0-1 1 0 0,0 1-1 0 0,-1 0 0 0 0,1 0 0 0 0,-1 0 0 0 0,0 0 0 0 0,1 1 0 0 0,-1-1 1 0 0,0 1-1 0 0,-1 0 0 0 0,1 0 0 0 0,0 1 0 0 0,0-1 0 0 0,-1 1 0 0 0,1 0 1 0 0,-1 0-1 0 0,1 0 0 0 0,-1 1 0 0 0,0 0 0 0 0,1 0 0 0 0,-1 0 0 0 0,1 0 1 0 0,-1 1-1 0 0,0-1 0 0 0,1 1 0 0 0,0 1 0 0 0,-1-1 0 0 0,1 0 0 0 0,0 1 1 0 0,-1 0-1 0 0,1 0 0 0 0,0 0 0 0 0,0 1 0 0 0,1-1 0 0 0,-1 1 0 0 0,0 0 0 0 0,1 0 1 0 0,-1 2 11 0 0,0-1 0 0 0,1 1 0 0 0,0 0 1 0 0,0 0-1 0 0,1 0 0 0 0,-1 1 0 0 0,1-1 1 0 0,0 1-1 0 0,1-1 0 0 0,-1 1 0 0 0,1-1 1 0 0,0 1-1 0 0,1 0 0 0 0,-1 0 0 0 0,1-1 1 0 0,0 1-1 0 0,0 0 0 0 0,1 0 0 0 0,0-1 1 0 0,0 1-1 0 0,0 0 0 0 0,1-1 0 0 0,0 1 1 0 0,0-1-1 0 0,0 0 0 0 0,1 1 0 0 0,-1-1 1 0 0,1 0-1 0 0,1 0 0 0 0,-1-1 0 0 0,1 1 1 0 0,-1-1-1 0 0,1 0 0 0 0,0 0 0 0 0,1 0 1 0 0,-1 0-1 0 0,1-1 0 0 0,0 1 0 0 0,0-1 1 0 0,0-1-1 0 0,0 1 0 0 0,5 1-12 0 0,46 5-4315 0 0,-33-9-1255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9:25.247"/>
    </inkml:context>
    <inkml:brush xml:id="br0">
      <inkml:brushProperty name="width" value="0.05" units="cm"/>
      <inkml:brushProperty name="height" value="0.05" units="cm"/>
      <inkml:brushProperty name="color" value="#E71224"/>
    </inkml:brush>
  </inkml:definitions>
  <inkml:trace contextRef="#ctx0" brushRef="#br0">446 29 340 0 0,'0'0'7698'0'0,"0"0"-5338"0"0,0 0-1488 0 0,-7-5 90 0 0,3 3-970 0 0,3 0 74 0 0,1 1 0 0 0,-1-1 0 0 0,0 1 0 0 0,0 0 0 0 0,0-1 0 0 0,-1 1 0 0 0,1 0 0 0 0,0 0 0 0 0,0 0-1 0 0,-1 0 1 0 0,1 0 0 0 0,0 0 0 0 0,-1 0 0 0 0,1 0 0 0 0,-1 1 0 0 0,0-1 0 0 0,1 0 0 0 0,-1 1 0 0 0,1-1 0 0 0,-1 1 0 0 0,0 0-1 0 0,1 0 1 0 0,-1-1 0 0 0,0 1 0 0 0,1 0 0 0 0,-1 0 0 0 0,0 1 0 0 0,1-1 0 0 0,-1 0 0 0 0,0 0 0 0 0,1 1 0 0 0,-1-1 0 0 0,1 1 0 0 0,-1 0-1 0 0,1-1 1 0 0,-1 1 0 0 0,1 0 0 0 0,-1 0 0 0 0,1 0 0 0 0,-1 0 0 0 0,1 0 0 0 0,0 0 0 0 0,0 0 0 0 0,0 1 0 0 0,0-1 0 0 0,0 0-1 0 0,0 1 1 0 0,0-1 0 0 0,0 0 0 0 0,0 1 0 0 0,0-1 0 0 0,1 2-66 0 0,14 120 1416 0 0,-11-108-1254 0 0,1 0 0 0 0,-2 0 0 0 0,0 0 1 0 0,0 0-1 0 0,-2 0 0 0 0,0 0 0 0 0,-1 0 0 0 0,0 1 0 0 0,-1-1 0 0 0,-1-1 0 0 0,-2 8-162 0 0,-2-4 17 0 0,-1 0 0 0 0,-1 0-1 0 0,-1-1 1 0 0,0-1 0 0 0,-1 1 0 0 0,-1-2-1 0 0,-1 0 1 0 0,0 0 0 0 0,0-1 0 0 0,-2-1 0 0 0,0 0-1 0 0,0-1 1 0 0,-1 0 0 0 0,0-2 0 0 0,-1 0-1 0 0,-1-1 1 0 0,1 0 0 0 0,-1-1 0 0 0,-13 3-17 0 0,-65-6-704 0 0,145 6 522 0 0,-36 0 184 0 0,1 0 0 0 0,-1 1 1 0 0,-1 1-1 0 0,0 0 0 0 0,-1 0 0 0 0,-1 1 1 0 0,0 1-1 0 0,0 0 0 0 0,-2 0 1 0 0,0 1-1 0 0,0 0 0 0 0,-2 0 1 0 0,0 1-1 0 0,-1 0 0 0 0,0 0 0 0 0,-2 0 1 0 0,0 0-1 0 0,-1 1 0 0 0,0-1 1 0 0,-2 11-3 0 0,4 2 11 0 0,1-1 1 0 0,1 0-1 0 0,1 1 0 0 0,2-2 1 0 0,0 0-1 0 0,14 27-11 0 0,-2-21-1512 0 0,-3-13-2654 0 0,5-1-4486 0 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15.325"/>
    </inkml:context>
    <inkml:brush xml:id="br0">
      <inkml:brushProperty name="width" value="0.05" units="cm"/>
      <inkml:brushProperty name="height" value="0.05" units="cm"/>
      <inkml:brushProperty name="color" value="#0000FF"/>
    </inkml:brush>
  </inkml:definitions>
  <inkml:trace contextRef="#ctx0" brushRef="#br0">6 0 11761 0 0,'0'0'4560'0'0,"0"0"-3959"0"0,0 0-201 0 0,0 0 32 0 0,0 0-184 0 0,0 0-112 0 0,0 0-80 0 0,0 0-56 0 0,0 0-408 0 0,0 0-708 0 0,-6 33-1177 0 0,6-32-2451 0 0,6-4-3837 0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15.602"/>
    </inkml:context>
    <inkml:brush xml:id="br0">
      <inkml:brushProperty name="width" value="0.05" units="cm"/>
      <inkml:brushProperty name="height" value="0.05" units="cm"/>
      <inkml:brushProperty name="color" value="#0000FF"/>
    </inkml:brush>
  </inkml:definitions>
  <inkml:trace contextRef="#ctx0" brushRef="#br0">44 58 8885 0 0,'0'0'4530'0'0,"0"0"-3478"0"0,0 0-573 0 0,-5 9-175 0 0,3-7-264 0 0,1 0-1 0 0,-1 0 1 0 0,1 1-1 0 0,-1-1 1 0 0,1 1 0 0 0,0-1-1 0 0,0 1 1 0 0,0 0-1 0 0,0-1 1 0 0,1 1 0 0 0,-1 0-1 0 0,1 0 1 0 0,-1 0-1 0 0,1-1 1 0 0,0 1-1 0 0,0 0 1 0 0,0 0 0 0 0,1 0-1 0 0,-1-1 1 0 0,1 1-1 0 0,-1 0 1 0 0,1 0 0 0 0,0-1-1 0 0,0 1 1 0 0,0-1-1 0 0,1 1 1 0 0,-1-1-1 0 0,0 1 1 0 0,1-1 0 0 0,0 1-1 0 0,-1-1 1 0 0,2 0-40 0 0,132 151 2052 0 0,-133-152-2048 0 0,-2 1 0 0 0,1-1 0 0 0,0 1 0 0 0,0 0 0 0 0,0-1 0 0 0,-1 1 1 0 0,1 0-1 0 0,-1-1 0 0 0,1 1 0 0 0,-1 0 0 0 0,0-1 0 0 0,1 1 0 0 0,-1 0 0 0 0,0 0 0 0 0,0-1 0 0 0,0 1 0 0 0,-1 0 0 0 0,1 0 0 0 0,0-1 1 0 0,-1 1-1 0 0,1 0 0 0 0,-1 0 0 0 0,1-1 0 0 0,-1 1 0 0 0,0-1 0 0 0,0 1 0 0 0,0-1 0 0 0,0 1 0 0 0,0-1 0 0 0,0 1 0 0 0,0-1 0 0 0,0 0 0 0 0,-1 0 1 0 0,1 1-1 0 0,0-1 0 0 0,-1 0 0 0 0,1 0 0 0 0,-1 0 0 0 0,1-1 0 0 0,-1 1 0 0 0,0 0 0 0 0,1 0 0 0 0,-1-1 0 0 0,0 1 0 0 0,1-1 0 0 0,-1 0 1 0 0,0 1-1 0 0,-1-1-4 0 0,-45 2-1749 0 0,10-19-6353 0 0,24-4-740 0 0</inkml:trace>
  <inkml:trace contextRef="#ctx0" brushRef="#br0" timeOffset="1">409 50 16073 0 0,'0'0'2413'0'0,"0"0"-1857"0"0,0 0-260 0 0,0 0-296 0 0,0 0-124 0 0,-71-19 124 0 0,12 14 40 0 0,-7 1-40 0 0,-4 2-456 0 0,7-4-628 0 0,21 3-1949 0 0,5-8-5715 0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08.936"/>
    </inkml:context>
    <inkml:brush xml:id="br0">
      <inkml:brushProperty name="width" value="0.05" units="cm"/>
      <inkml:brushProperty name="height" value="0.05" units="cm"/>
      <inkml:brushProperty name="color" value="#0000FF"/>
    </inkml:brush>
  </inkml:definitions>
  <inkml:trace contextRef="#ctx0" brushRef="#br0">40 488 5428 0 0,'0'0'7367'0'0,"0"0"-5423"0"0,0 0-1683 0 0,0 0-118 0 0,0 0-51 0 0,0 0-28 0 0,0 0 13 0 0,0 0-74 0 0,8-1-189 0 0,-5 0 161 0 0,1 1-1 0 0,-1-1 1 0 0,1 1 0 0 0,-1-1 0 0 0,1-1 0 0 0,-1 1-1 0 0,1 0 1 0 0,-1-1 0 0 0,0 1 0 0 0,0-1 0 0 0,1 0-1 0 0,-1 0 1 0 0,-1 0 0 0 0,1-1 0 0 0,0 1 0 0 0,0-1-1 0 0,-1 0 1 0 0,0 1 0 0 0,1-1 0 0 0,-1 0 0 0 0,0 0-1 0 0,-1-1 1 0 0,1 1 0 0 0,0 0 0 0 0,-1 0 0 0 0,0-1-1 0 0,0 1 1 0 0,0-1 0 0 0,0 1 0 0 0,0-1 0 0 0,-1 0-1 0 0,1 1 1 0 0,-1-1 0 0 0,0 0 0 0 0,0 1 0 0 0,-1-1-1 0 0,1 1 1 0 0,-1-1 0 0 0,0-2 25 0 0,-1 4 40 0 0,1-1 0 0 0,-1 1 0 0 0,1 0 0 0 0,-1-1 0 0 0,0 1 0 0 0,0 0 0 0 0,0 0 0 0 0,0 0-1 0 0,-1 1 1 0 0,1-1 0 0 0,0 0 0 0 0,-1 1 0 0 0,1 0 0 0 0,-1-1 0 0 0,1 1 0 0 0,-1 0 0 0 0,0 0 0 0 0,1 0 0 0 0,-1 1 0 0 0,0-1 0 0 0,0 1 0 0 0,0 0 0 0 0,0-1 0 0 0,1 1 0 0 0,-1 0-1 0 0,0 1 1 0 0,0-1 0 0 0,0 0 0 0 0,0 1 0 0 0,1 0 0 0 0,-1-1 0 0 0,0 1 0 0 0,1 0 0 0 0,-1 1 0 0 0,1-1 0 0 0,-1 0 0 0 0,1 1 0 0 0,-1-1 0 0 0,1 1 0 0 0,0 0 0 0 0,0 0 0 0 0,0 0 0 0 0,0 0-1 0 0,0 0 1 0 0,0 0 0 0 0,0 0 0 0 0,1 1 0 0 0,-1-1 0 0 0,1 1 0 0 0,0-1 0 0 0,0 1 0 0 0,0 0 0 0 0,0-1 0 0 0,0 1 0 0 0,0 1-40 0 0,6 65 881 0 0,30-38-5726 0 0,-18-30-1313 0 0</inkml:trace>
  <inkml:trace contextRef="#ctx0" brushRef="#br0" timeOffset="249.66">253 506 13805 0 0,'0'0'3201'0'0,"0"0"-2717"0"0,0 0-52 0 0,0 0 52 0 0,0 0-16 0 0,0 0-212 0 0,0 0-180 0 0,0 0-76 0 0,0 0-208 0 0,0 0-88 0 0,-7 1-88 0 0,7-1-332 0 0,0-1-468 0 0,0-3-857 0 0,1 1-3895 0 0,5-9-2505 0 0</inkml:trace>
  <inkml:trace contextRef="#ctx0" brushRef="#br0" timeOffset="653.79">403 338 10905 0 0,'0'0'4006'0'0,"0"0"-3047"0"0,0 0-678 0 0,0 0 93 0 0,0 0-53 0 0,0 0-182 0 0,0 0-111 0 0,7 3-49 0 0,32 19 537 0 0,-41-27 1573 0 0,2 5-2102 0 0,0-1 0 0 0,1 0 1 0 0,-1 0-1 0 0,0 0 0 0 0,0 0 0 0 0,0 1 1 0 0,0-1-1 0 0,0 0 0 0 0,-1 0 0 0 0,1 0 0 0 0,0 1 1 0 0,0-1-1 0 0,0 0 0 0 0,-1 0 0 0 0,1 0 1 0 0,0 1-1 0 0,-1-1 0 0 0,1 0 0 0 0,-1 1 0 0 0,1-1 1 0 0,-1 0-1 0 0,1 1 0 0 0,-1-1 0 0 0,0 1 1 0 0,1-1-1 0 0,-1 1 0 0 0,1-1 0 0 0,-1 1 1 0 0,0-1-1 0 0,0 1 0 0 0,1-1 0 0 0,-1 1 0 0 0,0 0 1 0 0,0 0-1 0 0,1-1 0 0 0,-1 1 0 0 0,0 0 1 0 0,0 0-1 0 0,0 0 0 0 0,1 0 0 0 0,-1 0 0 0 0,0 0 1 0 0,0 0-1 0 0,0 0 0 0 0,0 0 0 0 0,1 0 1 0 0,-1 0-1 0 0,0 1 0 0 0,0-1 0 0 0,0 0 0 0 0,1 0 1 0 0,-1 1-1 0 0,0-1 0 0 0,1 1 0 0 0,-1-1 1 0 0,0 1-1 0 0,1-1 0 0 0,-1 1 0 0 0,0-1 0 0 0,1 1 1 0 0,-1 0 12 0 0,-4 3 1 0 0,1 0 1 0 0,-1 1-1 0 0,1-1 0 0 0,0 1 1 0 0,1 0-1 0 0,-1 0 1 0 0,1 0-1 0 0,0 0 1 0 0,0 1-1 0 0,1-1 1 0 0,-1 1-1 0 0,1 0 0 0 0,1-1 1 0 0,-1 1-1 0 0,1 0 1 0 0,0 0-1 0 0,0 0 1 0 0,1 0-1 0 0,-1 0 1 0 0,1 1-1 0 0,1-1 0 0 0,-1 0 1 0 0,1 0-1 0 0,0 0 1 0 0,1 0-1 0 0,-1 0 1 0 0,1-1-1 0 0,0 1 0 0 0,1 0 1 0 0,-1-1-1 0 0,1 1 1 0 0,0-1-1 0 0,1 0 1 0 0,-1 0-1 0 0,1 0 1 0 0,0-1-1 0 0,0 1 0 0 0,0-1 1 0 0,1 0-1 0 0,0 0 1 0 0,-1 0-1 0 0,2-1 1 0 0,-1 1-1 0 0,4 1-1 0 0,-6-3 27 0 0,1-1 0 0 0,-1 1-1 0 0,0-1 1 0 0,0 0 0 0 0,1 0 0 0 0,-1 0-1 0 0,0 0 1 0 0,1 0 0 0 0,-1-1 0 0 0,1 0-1 0 0,-1 1 1 0 0,1-1 0 0 0,-1-1 0 0 0,1 1-1 0 0,-1 0 1 0 0,1-1 0 0 0,-1 0 0 0 0,1 0-1 0 0,-1 0 1 0 0,0 0 0 0 0,1 0 0 0 0,-1-1-1 0 0,0 1 1 0 0,0-1 0 0 0,0 0 0 0 0,0 0-1 0 0,0 0 1 0 0,-1 0 0 0 0,1-1 0 0 0,-1 1-1 0 0,1-1 1 0 0,-1 1 0 0 0,2-4-27 0 0,-5 3-88 0 0,0 0 0 0 0,-1 0-1 0 0,1 0 1 0 0,-1 0 0 0 0,0 0 0 0 0,0 0 0 0 0,0 1 0 0 0,0-1-1 0 0,0 1 1 0 0,0-1 0 0 0,-1 1 0 0 0,1 0 0 0 0,-1 0 0 0 0,0 0 0 0 0,1 0-1 0 0,-1 0 1 0 0,0 0 0 0 0,0 1 0 0 0,0 0 0 0 0,0 0 0 0 0,-1-1-1 0 0,1 2 1 0 0,0-1 0 0 0,0 0 0 0 0,-1 1 0 0 0,1-1 0 0 0,-1 1 0 0 0,1 0-1 0 0,0 0 1 0 0,-1 0 0 0 0,1 1 0 0 0,0-1 0 0 0,-1 1 0 0 0,1 0 0 0 0,0 0-1 0 0,0 0 1 0 0,-3 2 88 0 0,1 0-907 0 0,-9 7-2029 0 0,8-1-2948 0 0,4-2-891 0 0</inkml:trace>
  <inkml:trace contextRef="#ctx0" brushRef="#br0" timeOffset="1294.81">1380 604 4028 0 0,'0'0'9885'0'0,"0"0"-7273"0"0,0 0-2374 0 0,0 0-68 0 0,0 0 315 0 0,0 0 77 0 0,0 0-206 0 0,0 0-202 0 0,0 0-26 0 0,23-7 366 0 0,-20 5-543 0 0,0-1 1 0 0,-1 1 0 0 0,0-1-1 0 0,1 0 1 0 0,-1 0-1 0 0,0 0 1 0 0,-1 0 0 0 0,1 0-1 0 0,0-1 1 0 0,-1 1 0 0 0,0 0-1 0 0,0-1 1 0 0,0 1-1 0 0,0-1 1 0 0,0 0 0 0 0,-1 1-1 0 0,1-1 1 0 0,-1 0-1 0 0,0 1 1 0 0,0-1 0 0 0,-1 1-1 0 0,1-1 1 0 0,-1 0 0 0 0,0 1-1 0 0,0-1 1 0 0,0 1-1 0 0,0-1 1 0 0,0 1 0 0 0,-1 0-1 0 0,0-1 1 0 0,1 1-1 0 0,-1 0 1 0 0,0 0 0 0 0,-1 0-1 0 0,1 1 1 0 0,0-1-1 0 0,-1 0 1 0 0,0 1 0 0 0,1 0-1 0 0,-1-1 1 0 0,0 1 0 0 0,0 0-1 0 0,-1 0 1 0 0,1 1-1 0 0,0-1 1 0 0,0 1 0 0 0,-1 0-1 0 0,1-1 1 0 0,-3 1 48 0 0,2 2 20 0 0,0 1 1 0 0,1 0 0 0 0,-1 0-1 0 0,0 0 1 0 0,1 0 0 0 0,0 1-1 0 0,0-1 1 0 0,-1 1-1 0 0,1 0 1 0 0,1 0 0 0 0,-1 0-1 0 0,0 0 1 0 0,1 0-1 0 0,0 1 1 0 0,-1-1 0 0 0,1 1-1 0 0,1 0 1 0 0,-1-1-1 0 0,0 1 1 0 0,1 0 0 0 0,0 0-1 0 0,0 0 1 0 0,0 0-1 0 0,1 0 1 0 0,-1 0 0 0 0,1 0-1 0 0,0 1 1 0 0,0-1 0 0 0,0 0-1 0 0,0 0 1 0 0,1 0-1 0 0,0 0 1 0 0,0 0 0 0 0,0 1-21 0 0,29 42-4863 0 0,-21-42-739 0 0</inkml:trace>
  <inkml:trace contextRef="#ctx0" brushRef="#br0" timeOffset="1476.17">1653 608 8009 0 0,'0'0'9453'0'0,"0"0"-8921"0"0,0 0-296 0 0,0 0-88 0 0,0 0 504 0 0,0 0-40 0 0,0 0-376 0 0,0 0-236 0 0,0 0-180 0 0,0 0 60 0 0,5 7 116 0 0,-5-7-4 0 0,0 1-704 0 0,0 1-884 0 0,1-1-1309 0 0,2-1-3303 0 0,5-8-1937 0 0</inkml:trace>
  <inkml:trace contextRef="#ctx0" brushRef="#br0" timeOffset="1833.87">1841 503 12613 0 0,'0'0'4484'0'0,"0"0"-3308"0"0,0 0-835 0 0,0 0 70 0 0,0 0-120 0 0,0 0-295 0 0,0 0-188 0 0,0 0-63 0 0,6 2 31 0 0,-4-1 200 0 0,5 1-26 0 0,0-1 0 0 0,0 2 0 0 0,0-1 0 0 0,0 1 0 0 0,-1 0 0 0 0,1 0 0 0 0,-1 1 0 0 0,0 0 1 0 0,0 0-1 0 0,0 0 0 0 0,0 1 0 0 0,-1 0 0 0 0,0 0 0 0 0,0 0 0 0 0,0 1 0 0 0,-1-1 0 0 0,1 2 50 0 0,-7-3-28 0 0,-1-1-1 0 0,1 0 0 0 0,-1 0 0 0 0,0-1 1 0 0,0 1-1 0 0,0-1 0 0 0,0 1 0 0 0,-1-1 1 0 0,1 0-1 0 0,-1 0 0 0 0,1 0 1 0 0,-1-1-1 0 0,0 1 0 0 0,0-1 0 0 0,1 0 1 0 0,-1 0-1 0 0,0 0 0 0 0,0-1 0 0 0,0 0 1 0 0,0 1-1 0 0,0-1 0 0 0,-2 0 29 0 0,50 32 1030 0 0,-42-31-1012 0 0,0 0 1 0 0,0 1-1 0 0,0-1 0 0 0,0 0 0 0 0,0 1 0 0 0,0-1 0 0 0,-1 1 1 0 0,1 0-1 0 0,-1 0 0 0 0,1-1 0 0 0,-1 1 0 0 0,0 0 0 0 0,0 0 0 0 0,0 0 1 0 0,0 0-1 0 0,0 1 0 0 0,0-1 0 0 0,0 0 0 0 0,-1 0 0 0 0,1 0 1 0 0,-1 1-1 0 0,1-1 0 0 0,-1 0 0 0 0,0 1 0 0 0,0-1 0 0 0,0 0 0 0 0,-1 1 1 0 0,1-1-1 0 0,0 0 0 0 0,-1 0 0 0 0,1 1 0 0 0,-1-1 0 0 0,0 0 1 0 0,0 0-1 0 0,0 0 0 0 0,0 0 0 0 0,0 0 0 0 0,0 0 0 0 0,-1 0 0 0 0,1 0 1 0 0,-1 0-1 0 0,1 0 0 0 0,-1-1 0 0 0,1 1 0 0 0,-1-1 0 0 0,0 1 1 0 0,0-1-1 0 0,0 0 0 0 0,0 0 0 0 0,0 0 0 0 0,0 0 0 0 0,0 0 0 0 0,0 0 1 0 0,-1 0-1 0 0,1-1 0 0 0,0 1 0 0 0,0-1 0 0 0,-1 0 0 0 0,1 1 1 0 0,0-1-1 0 0,-2 0-18 0 0,-81 9-530 0 0,28-19-4232 0 0,25-3-2031 0 0</inkml:trace>
  <inkml:trace contextRef="#ctx0" brushRef="#br0" timeOffset="932.69">977 625 7989 0 0,'0'0'7936'0'0,"0"0"-7544"0"0,0 0-315 0 0,0 0-77 0 0,0 0 200 0 0,0 0 100 0 0,-39 0-300 0 0,18-3-336 0 0,4-1-1125 0 0,-1-2-1043 0 0,9 1-1848 0 0,5-8-2301 0 0</inkml:trace>
  <inkml:trace contextRef="#ctx0" brushRef="#br0" timeOffset="1088.58">1042 523 11173 0 0,'0'0'3896'0'0,"0"0"-3104"0"0,0 0 229 0 0,0 0-53 0 0,0 0-424 0 0,0 0-532 0 0,0 0 36 0 0,-57-9-48 0 0,31 9 0 0 0,-3-1-616 0 0,1-1-428 0 0,2 0-993 0 0,6 0-2983 0 0,5-8-4505 0 0</inkml:trace>
  <inkml:trace contextRef="#ctx0" brushRef="#br0" timeOffset="3762.94">1942 1020 3312 0 0,'36'-6'3095'0'0,"127"-23"3353"0"0,-140 24-6259 0 0,0-1 0 0 0,0-1 0 0 0,0-1 0 0 0,-1-1 0 0 0,-1-1 0 0 0,1-1 0 0 0,-2 0-1 0 0,0-2 1 0 0,7-6-189 0 0,-20 13 28 0 0,0 0-1 0 0,-1-1 1 0 0,0 1 0 0 0,0-2-1 0 0,0 1 1 0 0,-1-1-1 0 0,0 1 1 0 0,-1-1-1 0 0,0-1 1 0 0,0 1-1 0 0,0-1 1 0 0,-1 1 0 0 0,-1-1-1 0 0,1 0 1 0 0,-1 0-1 0 0,-1 0 1 0 0,0-1-1 0 0,0 1 1 0 0,-1 0-1 0 0,0 0 1 0 0,0 0 0 0 0,-1-1-1 0 0,-1 1 1 0 0,1 0-1 0 0,-1 0 1 0 0,-1 0-1 0 0,0 1 1 0 0,-4-9-28 0 0,-4-12-42 0 0,-2 1 0 0 0,-1 1 0 0 0,-1 0 0 0 0,-2 1 0 0 0,0 0 0 0 0,-2 2 0 0 0,-1 0 0 0 0,-4-3 42 0 0,-8-9-30 0 0,-2 0 1 0 0,-2 3 0 0 0,0 1-1 0 0,-3 1 1 0 0,0 2-1 0 0,-2 2 1 0 0,-1 2 0 0 0,-1 1-1 0 0,-1 3 1 0 0,-1 1 0 0 0,0 3-1 0 0,-2 1 1 0 0,0 3-1 0 0,0 1 1 0 0,-1 3 0 0 0,-1 1-1 0 0,1 3 1 0 0,-23 1 29 0 0,47 7 66 0 0,1 1 0 0 0,0 1 0 0 0,0 1 0 0 0,1 1 1 0 0,0 1-1 0 0,0 1 0 0 0,0 1 0 0 0,2 1 0 0 0,-1 1 0 0 0,1 1 0 0 0,1 0 0 0 0,0 1 1 0 0,1 1-1 0 0,1 1 0 0 0,-14 16-66 0 0,20-21 36 0 0,2 0 1 0 0,-1 1-1 0 0,1 0 0 0 0,1 0 1 0 0,0 1-1 0 0,1 0 1 0 0,1 0-1 0 0,0 0 1 0 0,0 1-1 0 0,1 0 0 0 0,1 0 1 0 0,1 1-1 0 0,0-1 1 0 0,0 1-1 0 0,2 0 0 0 0,0 0 1 0 0,0-1-1 0 0,2 1 1 0 0,-1 0-1 0 0,2 0 1 0 0,0-1-1 0 0,1 1 0 0 0,0-1 1 0 0,2 1-1 0 0,2 7-36 0 0,2-5 62 0 0,0-1 0 0 0,1 0-1 0 0,1 0 1 0 0,0-1 0 0 0,1 0 0 0 0,0-1-1 0 0,2-1 1 0 0,-1 0 0 0 0,2 0-1 0 0,-1-2 1 0 0,2 0 0 0 0,0 0 0 0 0,0-2-1 0 0,0 0 1 0 0,1-1 0 0 0,7 2-62 0 0,298 89 890 0 0,-287-91-721 0 0,307 60-607 0 0,-335-67-42 0 0,26 0-1398 0 0,-15-12-5902 0 0,-5-11-55 0 0</inkml:trace>
  <inkml:trace contextRef="#ctx0" brushRef="#br0" timeOffset="5642.78">3498 1280 9201 0 0,'-14'-2'4399'0'0,"-703"-62"-2764"0"0,-865-15 815 0 0,1107 43-2484 0 0,539 35-7901 0 0,-23 1 663 0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17.219"/>
    </inkml:context>
    <inkml:brush xml:id="br0">
      <inkml:brushProperty name="width" value="0.05" units="cm"/>
      <inkml:brushProperty name="height" value="0.05" units="cm"/>
      <inkml:brushProperty name="color" value="#0000FF"/>
    </inkml:brush>
  </inkml:definitions>
  <inkml:trace contextRef="#ctx0" brushRef="#br0">387 62 3040 0 0,'0'0'10597'0'0,"0"0"-8901"0"0,0 0-952 0 0,0 0-656 0 0,-51-11 177 0 0,12 7 159 0 0,-13-2-72 0 0,-3 1-180 0 0,1 1-172 0 0,12 1-288 0 0,15-1-705 0 0,3 1-291 0 0,6-3-736 0 0,7 2-1948 0 0,-3-7-2561 0 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17.500"/>
    </inkml:context>
    <inkml:brush xml:id="br0">
      <inkml:brushProperty name="width" value="0.05" units="cm"/>
      <inkml:brushProperty name="height" value="0.05" units="cm"/>
      <inkml:brushProperty name="color" value="#0000FF"/>
    </inkml:brush>
  </inkml:definitions>
  <inkml:trace contextRef="#ctx0" brushRef="#br0">35 251 9401 0 0,'0'0'2829'0'0,"0"0"-1802"0"0,0 0-347 0 0,0 0 454 0 0,0 0 142 0 0,0 0-318 0 0,0 0-357 0 0,0 0-268 0 0,8 0-175 0 0,3 0-123 0 0,-1-1 0 0 0,1-1-1 0 0,-1 1 1 0 0,0-2 0 0 0,1 0 0 0 0,-1 0-1 0 0,0-1 1 0 0,-1 0 0 0 0,1 0 0 0 0,-1-1-1 0 0,0 0 1 0 0,0-1 0 0 0,0 0 0 0 0,-1-1-35 0 0,-4 5-18 0 0,-1-1 0 0 0,1 0 1 0 0,0-1-1 0 0,-1 1 1 0 0,0 0-1 0 0,0-1 0 0 0,0 0 1 0 0,0 0-1 0 0,-1 0 0 0 0,1 0 1 0 0,-1 0-1 0 0,0 0 0 0 0,0-1 1 0 0,-1 1-1 0 0,1-1 1 0 0,-1 1-1 0 0,0-1 0 0 0,0 0 1 0 0,-1 1-1 0 0,1-1 0 0 0,-1 0 1 0 0,0 1-1 0 0,0-1 0 0 0,-1 0 1 0 0,1 0-1 0 0,-1 1 1 0 0,0-1-1 0 0,-1 1 0 0 0,1-1 1 0 0,-1 1-1 0 0,0-1 0 0 0,0 1 1 0 0,0 0-1 0 0,0 0 0 0 0,-1 0 1 0 0,1 0-1 0 0,-1 0 1 0 0,0 0-1 0 0,-1 1 0 0 0,1 0 1 0 0,0-1-1 0 0,-1 1 0 0 0,0 0 1 0 0,0 1-1 0 0,0-1 0 0 0,0 1 1 0 0,0 0-1 0 0,0 0 1 0 0,-1 0-1 0 0,1 0 0 0 0,-1 1 1 0 0,1 0-1 0 0,-2-1 18 0 0,-1 2-3 0 0,1 1 1 0 0,-1 0-1 0 0,1 0 0 0 0,0 0 1 0 0,0 0-1 0 0,-1 1 0 0 0,1 0 1 0 0,0 0-1 0 0,1 1 0 0 0,-1 0 1 0 0,0 0-1 0 0,1 0 0 0 0,-1 1 1 0 0,1-1-1 0 0,0 1 0 0 0,0 1 1 0 0,1-1-1 0 0,-1 1 0 0 0,1-1 1 0 0,0 1-1 0 0,0 0 0 0 0,1 1 1 0 0,-1-1-1 0 0,1 1 0 0 0,0 0 1 0 0,1-1-1 0 0,0 1 0 0 0,-1 0 1 0 0,2 1-1 0 0,-1-1 0 0 0,1 0 1 0 0,0 0-1 0 0,0 1 0 0 0,1-1 1 0 0,0 0-1 0 0,0 1 0 0 0,0-1 1 0 0,1 3 2 0 0,36 49-260 0 0,1-34-5515 0 0,-29-21 327 0 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17.748"/>
    </inkml:context>
    <inkml:brush xml:id="br0">
      <inkml:brushProperty name="width" value="0.05" units="cm"/>
      <inkml:brushProperty name="height" value="0.05" units="cm"/>
      <inkml:brushProperty name="color" value="#0000FF"/>
    </inkml:brush>
  </inkml:definitions>
  <inkml:trace contextRef="#ctx0" brushRef="#br0">2 1 15321 0 0,'0'0'2369'0'0,"0"0"-2369"0"0,0 0 0 0 0,0 0 432 0 0,0 0-76 0 0,0 0-164 0 0,0 0-192 0 0,0 0-52 0 0,0 0-8 0 0,0 0-28 0 0,-2 10-96 0 0,2-10-348 0 0,0 0-300 0 0,0 0-337 0 0,0 0-1043 0 0,5 0-660 0 0,-4-2-3397 0 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17.995"/>
    </inkml:context>
    <inkml:brush xml:id="br0">
      <inkml:brushProperty name="width" value="0.05" units="cm"/>
      <inkml:brushProperty name="height" value="0.05" units="cm"/>
      <inkml:brushProperty name="color" value="#0000FF"/>
    </inkml:brush>
  </inkml:definitions>
  <inkml:trace contextRef="#ctx0" brushRef="#br0">67 20 260 0 0,'0'0'10212'0'0,"0"0"-7327"0"0,0 0-2595 0 0,0 0-5 0 0,0 0-87 0 0,-7 5-99 0 0,4-3-40 0 0,0 0 0 0 0,0 0 0 0 0,0 1 0 0 0,0-1 0 0 0,1 1 0 0 0,-1-1 1 0 0,0 1-1 0 0,1 0 0 0 0,0 0 0 0 0,0 0 0 0 0,0 0 0 0 0,0 0 0 0 0,0 1 1 0 0,1-1-1 0 0,0 0 0 0 0,-1 1 0 0 0,1-1 0 0 0,0 1 0 0 0,1 0 0 0 0,-1-1 1 0 0,1 1-1 0 0,-1 0 0 0 0,1-1 0 0 0,0 1 0 0 0,1 0 0 0 0,-1-1 0 0 0,1 1 1 0 0,-1 0-1 0 0,1-1 0 0 0,0 1 0 0 0,0-1 0 0 0,1 1 0 0 0,-1-1 0 0 0,2 3-59 0 0,40 46 1506 0 0,-38-48-1493 0 0,0 0 1 0 0,0 1-1 0 0,0 0 1 0 0,0 0-1 0 0,-1 0 1 0 0,0 1-1 0 0,0-1 1 0 0,0 1-1 0 0,-1 0 1 0 0,0 0-1 0 0,0 0 1 0 0,0 1-1 0 0,-1-1 1 0 0,0 1-1 0 0,0 0 1 0 0,-1-1-1 0 0,0 1 1 0 0,0 3-14 0 0,-2-6 49 0 0,-1 0 1 0 0,0-1-1 0 0,0 0 1 0 0,0 1-1 0 0,0-1 0 0 0,-1 0 1 0 0,1 0-1 0 0,-1 0 1 0 0,0-1-1 0 0,1 1 1 0 0,-2-1-1 0 0,1 1 1 0 0,0-1-1 0 0,0 0 1 0 0,-1 0-1 0 0,1 0 1 0 0,-1-1-1 0 0,1 1 1 0 0,-1-1-1 0 0,0 0 0 0 0,1 0 1 0 0,-3 0-50 0 0,-50-5-6347 0 0,48-3 507 0 0</inkml:trace>
  <inkml:trace contextRef="#ctx0" brushRef="#br0" timeOffset="247.78">386 5 10769 0 0,'0'0'6629'0'0,"0"0"-6629"0"0,0 0-308 0 0,0 0 308 0 0,0 0 780 0 0,-52 3-448 0 0,19-3-332 0 0,-10 0-136 0 0,-12 0-556 0 0,-5 0-381 0 0,12 0-995 0 0,15 0-2328 0 0,3-8-5021 0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3:06:16.766"/>
    </inkml:context>
    <inkml:brush xml:id="br0">
      <inkml:brushProperty name="width" value="0.05" units="cm"/>
      <inkml:brushProperty name="height" value="0.05" units="cm"/>
      <inkml:brushProperty name="color" value="#0000FF"/>
    </inkml:brush>
  </inkml:definitions>
  <inkml:trace contextRef="#ctx0" brushRef="#br0">302 92 364 0 0,'0'0'0'0'0</inkml:trace>
  <inkml:trace contextRef="#ctx0" brushRef="#br0" timeOffset="248.65">302 92 1032 0 0,'-10'4'10778'0'0,"-6"-4"-5273"0"0,-8-3-3731 0 0,-15-6-3552 0 0,6 1 2645 0 0,-136-30-2266 0 0,159 26-1430 0 0,12 0-3926 0 0,9-2-440 0 0</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1:55:29.7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3544 0 0,'0'0'2057'0'0,"0"0"-637"0"0,0 0-1420 0 0,0 0-832 0 0,0 0-733 0 0,0 0-415 0 0,0 0 284 0 0</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1:55:31.0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2393 1 940 0 0,'0'0'615'0'0,"0"0"866"0"0,0 0 1592 0 0,0 0-2115 0 0,0 0-1203 0 0,-8 1 280 0 0,-53 19 769 0 0,1 2 0 0 0,1 3 1 0 0,1 3-1 0 0,1 2 0 0 0,-2 4-804 0 0,-71 36 344 0 0,-405 237 2181 0 0,243-119-1737 0 0,42-25-88 0 0,98-61 186 0 0,3 6 1 0 0,-102 100-887 0 0,184-151 330 0 0,-130 80 294 0 0,190-130-596 0 0,9-5-7574 0 0,1-2 1470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9:23.688"/>
    </inkml:context>
    <inkml:brush xml:id="br0">
      <inkml:brushProperty name="width" value="0.05" units="cm"/>
      <inkml:brushProperty name="height" value="0.05" units="cm"/>
      <inkml:brushProperty name="color" value="#E71224"/>
    </inkml:brush>
  </inkml:definitions>
  <inkml:trace contextRef="#ctx0" brushRef="#br0">379 312 3848 0 0,'0'0'4608'0'0,"0"0"-2154"0"0,0 0-932 0 0,0 0 75 0 0,0 0-35 0 0,0 0-296 0 0,0 0-466 0 0,-6-2-358 0 0,-127-19 313 0 0,58 14-1912 0 0,5-10-4324 0 0,57 9-39 0 0,4-8-1176 0 0</inkml:trace>
  <inkml:trace contextRef="#ctx0" brushRef="#br0" timeOffset="189.93">344 151 6157 0 0,'0'0'6236'0'0,"0"0"-4756"0"0,0 0-696 0 0,0 0 12 0 0,0 0-220 0 0,0 0-71 0 0,-59 0-93 0 0,7 1-236 0 0,-3-1-176 0 0,2 0-740 0 0,5 0-861 0 0,15-2-791 0 0,11-2-2976 0 0,1-4-1653 0 0</inkml:trace>
  <inkml:trace contextRef="#ctx0" brushRef="#br0" timeOffset="779.41">671 124 6141 0 0,'0'0'4335'0'0,"0"0"-2777"0"0,0 0-773 0 0,0 0 314 0 0,0 0 288 0 0,0 0-299 0 0,0 0-448 0 0,0 0-320 0 0,0 0-177 0 0,3-2-79 0 0,64-27-4 0 0,-54 25 8 0 0,-1-1 0 0 0,1 0 0 0 0,-1-1 1 0 0,0 0-1 0 0,0-1 0 0 0,-1-1 0 0 0,0 1 1 0 0,0-2-1 0 0,-1 1 0 0 0,0-2 0 0 0,8-8-68 0 0,-23 96-620 0 0,1-58 729 0 0,2 0 0 0 0,0 0 1 0 0,1 0-1 0 0,2 0 1 0 0,0 0-1 0 0,0 0 1 0 0,2 0-1 0 0,1 0 0 0 0,0 0 1 0 0,5 11-110 0 0,-5-23-189 0 0,2 6-1434 0 0,-4-4-4039 0 0,-1-7 237 0 0</inkml:trace>
  <inkml:trace contextRef="#ctx0" brushRef="#br0" timeOffset="1013.21">976 374 484 0 0,'0'0'9653'0'0,"0"0"-6533"0"0,0 0-2572 0 0,0 0 148 0 0,0 0 428 0 0,0 0 405 0 0,-35 12-637 0 0,7-12-484 0 0,-11 1-260 0 0,-8 0-148 0 0,-3 1-4 0 0,2 1-120 0 0,2 0-804 0 0,4-3-949 0 0,11 0-2307 0 0,2-8-6017 0 0</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1:55:59.89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1 536 0 0,'0'0'0'0'0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1:56:10.5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2622 619 1892 0 0,'0'0'1133'0'0,"0"0"-185"0"0,0 0-670 0 0,0 0 173 0 0,0 0 246 0 0,-5 7-18 0 0,-90 93 2349 0 0,-82 26 375 0 0,136-105-3116 0 0,-1-2 0 0 0,0-2-1 0 0,-1-2 1 0 0,-1-2 0 0 0,0-1 0 0 0,-1-3 0 0 0,0-1-1 0 0,0-3 1 0 0,-29 0-287 0 0,-436-22 649 0 0,426 5-574 0 0,0-2 0 0 0,1-5 0 0 0,1-3 0 0 0,-73-30-75 0 0,79 20 230 0 0,2-3 0 0 0,1-3 0 0 0,2-4 1 0 0,-45-35-231 0 0,86 51 61 0 0,2-1 1 0 0,0-1 0 0 0,2-2-1 0 0,1 0 1 0 0,-17-29-62 0 0,-21-25 70 0 0,20 31-24 0 0,13 19 39 0 0,2-1 1 0 0,1-1-1 0 0,2-1 1 0 0,2-1-1 0 0,1-2 0 0 0,-1-6-85 0 0,16 34 20 0 0,6 11-7068 0 0,1 3 2633 0 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1:24.17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3580 0 860 0 0,'0'0'3866'0'0,"-10"3"-2352"0"0,-242 85 1403 0 0,-187 96-2917 0 0,86-2 1635 0 0,-259 184-1635 0 0,463-273 40 0 0,-904 623 2821 0 0,922-629-2663 0 0,43-33 75 0 0,3 3 0 0 0,2 5 0 0 0,3 2 0 0 0,3 5 0 0 0,-64 73-273 0 0,115-95-202 0 0,42-31-6254 0 0,-1-22 366 0 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1:24.8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4117 0 6645 0 0,'0'0'2145'0'0,"-11"1"-2173"0"0,-1317 174 2536 0 0,466-127-1900 0 0,-456 43-1130 0 0,745-12 724 0 0,558-74 52 0 0,5-2-4440 0 0,15-3-64 0 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1:25.57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2957 877 3544 0 0,'0'0'3991'0'0,"-9"1"-4015"0"0,-163 13 980 0 0,-1-7 1 0 0,0-7-1 0 0,1-9 1 0 0,-1-6-1 0 0,2-8 1 0 0,-138-39-957 0 0,222 43-34 0 0,1-5 0 0 0,2-3 0 0 0,0-4 0 0 0,2-3 0 0 0,2-4 1 0 0,-46-30 33 0 0,50 22 4 0 0,-712-395-302 0 0,686 385 160 0 0,92 50 17 0 0,15 20-6726 0 0,2-3 2528 0 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1:26.4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2292 32 5625 0 0,'0'0'2102'0'0,"0"0"-1111"0"0,0 0-538 0 0,0 0-204 0 0,0 0-95 0 0,-10 1 293 0 0,-357 117 1125 0 0,222-76-1135 0 0,-2-5-1 0 0,-1-7 1 0 0,-2-7-1 0 0,0-6 1 0 0,-22-6-437 0 0,77-17-50 0 0,1-5-1 0 0,1-3 1 0 0,0-4 0 0 0,1-5 0 0 0,1-3-1 0 0,1-5 1 0 0,2-3 0 0 0,-82-45 50 0 0,83 37 101 0 0,77 28-76 0 0,20 7-5130 0 0,5 2-922 0 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1:40.559"/>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23638 11683 80 0 0,'8'125'735'0'0,"8"122"2006"0"0,11-2 0 0 0,11 5-2741 0 0,-22-224-503 0 0,-12-91-538 0 0,1-107-1420 0 0,-2 84 561 0 0</inkml:trace>
  <inkml:trace contextRef="#ctx0" brushRef="#br0" timeOffset="194972.04">2057 12919 3860 0 0,'0'0'2007'0'0,"0"0"178"0"0,1 8-628 0 0,2 175 4349 0 0,33-211-12589 0 0,-30 15 1251 0 0</inkml:trace>
  <inkml:trace contextRef="#ctx0" brushRef="#br0" timeOffset="195220.18">2202 12939 768 0 0,'0'0'6719'0'0,"0"0"-3543"0"0,0 0-2445 0 0,0 0-125 0 0,-8 2 193 0 0,4-2-767 0 0,1 0 0 0 0,0 0 0 0 0,0 0 0 0 0,-1 1 0 0 0,1 0 0 0 0,0-1 0 0 0,0 1 1 0 0,0 0-1 0 0,0 1 0 0 0,0-1 0 0 0,0 0 0 0 0,0 1 0 0 0,0 0 0 0 0,0 0 0 0 0,1 0 1 0 0,-1 0-1 0 0,1 0 0 0 0,-1 0 0 0 0,1 0 0 0 0,0 1 0 0 0,0-1 0 0 0,0 1 0 0 0,0 0 1 0 0,0 0-1 0 0,1 0 0 0 0,-1 0 0 0 0,1 0 0 0 0,0 0 0 0 0,0 0 0 0 0,0 0 1 0 0,0 0-1 0 0,0 0 0 0 0,1 1 0 0 0,0-1 0 0 0,-1 0 0 0 0,1 0 0 0 0,0 1 0 0 0,1-1 1 0 0,-1 0-1 0 0,0 0 0 0 0,1 1 0 0 0,0 1-32 0 0,98 47-1471 0 0,-52-46-2907 0 0,-20-7-2673 0 0</inkml:trace>
  <inkml:trace contextRef="#ctx0" brushRef="#br0" timeOffset="198353.15">714 10488 8765 0 0,'0'0'906'0'0,"0"0"-586"0"0,0 0-97 0 0,0 0 484 0 0,0 0 304 0 0,0 0 178 0 0,-8 7-150 0 0,4-4-922 0 0,0 1 14 0 0,0-1-1 0 0,0 1 1 0 0,0-1-1 0 0,0 0 1 0 0,0 0 0 0 0,-1 0-1 0 0,0-1 1 0 0,1 0 0 0 0,-1 1-1 0 0,0-2 1 0 0,0 1-1 0 0,0 0 1 0 0,0-1 0 0 0,-1 0-1 0 0,1 0 1 0 0,0-1 0 0 0,0 0-1 0 0,-1 1 1 0 0,1-2 0 0 0,-1 1-131 0 0,0-86 2046 0 0,8 81-2063 0 0,0 1 0 0 0,0 0 0 0 0,0-1 0 0 0,0 1-1 0 0,-1-1 1 0 0,0 0 0 0 0,0 1 0 0 0,-1-1-1 0 0,1 0 1 0 0,-1 0 0 0 0,0 1 0 0 0,0-1-1 0 0,0 0 1 0 0,-1 0 0 0 0,0 1 0 0 0,0-1 0 0 0,0 0-1 0 0,0 1 1 0 0,-1-1 0 0 0,0 1 0 0 0,0-1-1 0 0,0 1 1 0 0,0 0 0 0 0,-1 0 0 0 0,0 0 0 0 0,1 0-1 0 0,-1 0 1 0 0,-1 1 0 0 0,1-1 0 0 0,-1 1-1 0 0,1 0 1 0 0,-1 0 0 0 0,0 0 0 0 0,0 1 0 0 0,0-1-1 0 0,0 1 1 0 0,-1 0 0 0 0,1 0 0 0 0,0 0-1 0 0,-1 1 1 0 0,0-1 0 0 0,0 1 17 0 0,-127 52-753 0 0,129-49 725 0 0,0-1-1 0 0,1 1 0 0 0,-1 0 1 0 0,1 0-1 0 0,-1 1 0 0 0,1-1 1 0 0,0 0-1 0 0,0 1 1 0 0,0-1-1 0 0,0 1 0 0 0,0 0 1 0 0,0-1-1 0 0,1 1 0 0 0,-1 0 1 0 0,1 0-1 0 0,0 0 0 0 0,0 0 1 0 0,0 0-1 0 0,0 1 0 0 0,1-1 1 0 0,-1 0-1 0 0,1 0 0 0 0,0 1 1 0 0,0-1-1 0 0,0 0 0 0 0,0 0 1 0 0,1 1-1 0 0,-1-1 0 0 0,1 0 1 0 0,0 0-1 0 0,0 0 0 0 0,0 0 1 0 0,0 0-1 0 0,0 0 0 0 0,1 0 1 0 0,-1 0-1 0 0,1 0 1 0 0,0-1-1 0 0,0 1 0 0 0,2 1 29 0 0,5 7 104 0 0,35 54 707 0 0,-44-63-784 0 0,0-1 0 0 0,1 1 0 0 0,-1 0 0 0 0,0-1 0 0 0,0 1 0 0 0,0 0 0 0 0,0-1 0 0 0,0 1 0 0 0,-1 0 0 0 0,1-1 0 0 0,0 1 0 0 0,-1 0 0 0 0,1-1 0 0 0,-1 1 0 0 0,0-1 0 0 0,1 1 0 0 0,-1-1 0 0 0,0 1 0 0 0,0-1 0 0 0,0 1 0 0 0,0-1 0 0 0,0 0 0 0 0,0 0 0 0 0,-1 1 0 0 0,1-1 0 0 0,0 0 0 0 0,0 0 0 0 0,-1 0 0 0 0,1 0 0 0 0,-1-1 0 0 0,1 1 0 0 0,-1 0 0 0 0,1-1 0 0 0,-1 1 0 0 0,0-1 0 0 0,1 1 0 0 0,-1-1 0 0 0,0 0 0 0 0,1 1 0 0 0,-1-1 0 0 0,0 0 0 0 0,1 0 0 0 0,-1 0 0 0 0,0-1-27 0 0,-57 8-131 0 0,20-10-3594 0 0,15-5-3375 0 0</inkml:trace>
  <inkml:trace contextRef="#ctx0" brushRef="#br0" timeOffset="188511.84">2889 9063 1684 0 0,'0'0'1102'0'0,"0"0"2345"0"0,0 0-1624 0 0,0 0-1024 0 0,0 0-154 0 0,0 0-12 0 0,0 0-238 0 0,-11-2 127 0 0,-351 285 3533 0 0,-229 140-1051 0 0,166-71-2507 0 0,434-358-2871 0 0,5-6-3949 0 0,4-7-3382 0 0</inkml:trace>
  <inkml:trace contextRef="#ctx0" brushRef="#br0" timeOffset="189011.5">1746 9277 2632 0 0,'0'0'5338'0'0,"0"0"-2645"0"0,0 0-1148 0 0,0 0-252 0 0,0 0-125 0 0,0 0-172 0 0,0 0-218 0 0,0 0-201 0 0,0 0-206 0 0,1-4-155 0 0,0-10-229 0 0,0 0-1 0 0,-1 1 1 0 0,0-1-1 0 0,-1 0 1 0 0,-1 0-1 0 0,0 1 1 0 0,0-1-1 0 0,-2 1 1 0 0,0 0-1 0 0,0 0 1 0 0,-1 0 0 0 0,-1 0-1 0 0,0 1 1 0 0,0 0-1 0 0,-2 0 1 0 0,1 1-1 0 0,-1 0 1 0 0,-1 0 13 0 0,-40 55-1734 0 0,35-26 1308 0 0,-48 72 1256 0 0,51-27-6141 0 0,15-55 1803 0 0,2-3-1692 0 0</inkml:trace>
  <inkml:trace contextRef="#ctx0" brushRef="#br0" timeOffset="189167.57">1734 9189 8717 0 0,'0'0'2056'0'0,"0"0"-704"0"0,0 0-1008 0 0,0 0 372 0 0,-42-2 8 0 0,24 2-328 0 0,-1 0-324 0 0,-1 0-72 0 0,0 2-8 0 0,0 1-600 0 0,4-1-652 0 0,2 2-720 0 0,5-1-1132 0 0,-1-3-2693 0 0</inkml:trace>
  <inkml:trace contextRef="#ctx0" brushRef="#br0" timeOffset="189357.17">1852 9253 6065 0 0,'0'0'1669'0'0,"0"0"-506"0"0,0 0-82 0 0,3 7 159 0 0,14 136 3539 0 0,-13-121-6341 0 0,2-10-4729 0 0,-3-9-1737 0 0</inkml:trace>
  <inkml:trace contextRef="#ctx0" brushRef="#br0" timeOffset="190177.18">1594 10282 2644 0 0,'0'0'584'0'0,"0"0"-46"0"0,0 0 498 0 0,0 0 1940 0 0,0 0-1295 0 0,6 1-824 0 0,264-29 2458 0 0,-212 17-3022 0 0,973-188 3203 0 0,-1026 197-3992 0 0,40-9 2012 0 0,-36 7-2991 0 0,-30 5-5028 0 0,-11 2 1473 0 0</inkml:trace>
  <inkml:trace contextRef="#ctx0" brushRef="#br0" timeOffset="190627.61">2366 10069 3524 0 0,'0'0'4665'0'0,"0"0"-3320"0"0,0 0-59 0 0,0 0 313 0 0,0 0-119 0 0,0 0-281 0 0,0 0-274 0 0,-9-18 832 0 0,4-4-1834 0 0,-1 1 1 0 0,-1-1 0 0 0,-1 1 0 0 0,-1 0 0 0 0,-1 1 0 0 0,-1 0-1 0 0,0 1 1 0 0,-2-1 76 0 0,11 19-49 0 0,0 1-1 0 0,0 0 1 0 0,0 0-1 0 0,0 1 0 0 0,0-1 1 0 0,0 0-1 0 0,0 1 1 0 0,0-1-1 0 0,1 1 1 0 0,-1-1-1 0 0,0 1 0 0 0,0 0 1 0 0,1 0-1 0 0,-1 0 1 0 0,0 0-1 0 0,1 0 1 0 0,-1 0-1 0 0,1 0 0 0 0,-1 0 1 0 0,1 1-1 0 0,0-1 1 0 0,0 1-1 0 0,-1-1 0 0 0,1 1 1 0 0,0-1-1 0 0,0 1 1 0 0,0 0-1 0 0,1-1 1 0 0,-1 1-1 0 0,0 0 0 0 0,1 0 1 0 0,-1 0-1 0 0,1 0 50 0 0,-5 4-43 0 0,-72 134-1433 0 0,91-127-6121 0 0,-3-12 1931 0 0</inkml:trace>
  <inkml:trace contextRef="#ctx0" brushRef="#br0" timeOffset="190890.88">2306 10013 9293 0 0,'0'0'2308'0'0,"0"0"-1012"0"0,0 0-748 0 0,0 0-168 0 0,-49-3-124 0 0,32 3-144 0 0,5-1-112 0 0,1 1-192 0 0,0 0-956 0 0,7 0-1216 0 0,-1 0-1688 0 0,5-1-1605 0 0</inkml:trace>
  <inkml:trace contextRef="#ctx0" brushRef="#br0" timeOffset="191140.12">2441 9978 8081 0 0,'0'0'4085'0'0,"0"0"-2785"0"0,0 0-812 0 0,0 0 105 0 0,0 0 41 0 0,0 0-212 0 0,0 0-324 0 0,0 0-408 0 0,21-11-1074 0 0,-18 12 1409 0 0,-1 0 0 0 0,1 0-1 0 0,0 0 1 0 0,-1 0-1 0 0,1 1 1 0 0,-1-1 0 0 0,0 1-1 0 0,1-1 1 0 0,-1 1 0 0 0,0 0-1 0 0,0 0 1 0 0,0 0-1 0 0,0 0 1 0 0,0 0 0 0 0,-1 0-1 0 0,1 1 1 0 0,-1-1 0 0 0,1 1-1 0 0,-1-1 1 0 0,0 1-1 0 0,0-1 1 0 0,0 1 0 0 0,0 0-1 0 0,0 0 1 0 0,-1-1 0 0 0,1 1-1 0 0,-1 0 1 0 0,0 0-1 0 0,0 0 1 0 0,0-1 0 0 0,0 1-1 0 0,0 0 1 0 0,-1 0 0 0 0,1 0-1 0 0,-1-1 1 0 0,0 1-1 0 0,0 0 1 0 0,0-1 0 0 0,0 1-1 0 0,0-1 1 0 0,-1 1 0 0 0,1-1-1 0 0,-1 1 1 0 0,1-1 0 0 0,-1 0-1 0 0,0 0 1 0 0,0 0-1 0 0,0 1-24 0 0,3-1 52 0 0,0 0 1 0 0,0 0-1 0 0,0 0 0 0 0,0 0 0 0 0,1-1 0 0 0,-1 1 0 0 0,1 0 0 0 0,-1 0 0 0 0,1-1 0 0 0,0 1 0 0 0,0-1 0 0 0,-1 0 1 0 0,1 1-1 0 0,0-1 0 0 0,0 0 0 0 0,0 0 0 0 0,1 0 0 0 0,-1 0 0 0 0,0-1 0 0 0,0 1 0 0 0,0-1 0 0 0,1 1 0 0 0,-1-1 1 0 0,0 0-1 0 0,0 0 0 0 0,1 0 0 0 0,-1 0 0 0 0,0 0 0 0 0,1 0 0 0 0,-1-1 0 0 0,0 1 0 0 0,0-1 0 0 0,0 1 0 0 0,1-1 0 0 0,-1 0 1 0 0,0 0-1 0 0,0 0 0 0 0,0 0 0 0 0,0 0-52 0 0,8 0-88 0 0,14 0-8 0 0,7-1-693 0 0,-10 1-5951 0 0,-16 1-1632 0 0</inkml:trace>
  <inkml:trace contextRef="#ctx0" brushRef="#br0" timeOffset="191811.3">1647 10502 3192 0 0,'0'0'2680'0'0,"0"0"-755"0"0,8 7-963 0 0,393 268 7607 0 0,-24 8-6267 0 0,-332-241-3700 0 0,-53-51-874 0 0,1-1-2229 0 0,-6-8-3806 0 0</inkml:trace>
  <inkml:trace contextRef="#ctx0" brushRef="#br0" timeOffset="192138.08">2418 10807 4304 0 0,'0'0'7748'0'0,"0"0"-5321"0"0,0 0-1685 0 0,0 0-29 0 0,0 0 25 0 0,0 0-282 0 0,0 0-184 0 0,0 0-104 0 0,-1-7-99 0 0,-3-25-353 0 0,-2-1-1 0 0,-2 1 1 0 0,0 0 0 0 0,-3 1-1 0 0,0 0 1 0 0,-2 0 0 0 0,-14-24 284 0 0,-8 124-764 0 0,-24 83-264 0 0,63-143-5579 0 0,6-8 1191 0 0</inkml:trace>
  <inkml:trace contextRef="#ctx0" brushRef="#br0" timeOffset="192326.84">2403 10678 5336 0 0,'0'0'5569'0'0,"0"0"-4925"0"0,0 0-488 0 0,0 0 420 0 0,-42-12 244 0 0,25 9-364 0 0,0 1-352 0 0,-1 1-104 0 0,0 1-612 0 0,5 0-2384 0 0,-2-1-4605 0 0</inkml:trace>
  <inkml:trace contextRef="#ctx0" brushRef="#br0" timeOffset="192636.83">2556 10718 4304 0 0,'0'0'4638'0'0,"0"0"-2038"0"0,0 0-1580 0 0,0 0-561 0 0,0 0-105 0 0,0 0-42 0 0,0 0-210 0 0,0 0-218 0 0,35 17-959 0 0,-34-17 1089 0 0,0 0 0 0 0,0 0-1 0 0,0 0 1 0 0,0 0-1 0 0,0 0 1 0 0,0 0-1 0 0,0 0 1 0 0,0 1-1 0 0,-1-1 1 0 0,1 0-1 0 0,0 1 1 0 0,0-1-1 0 0,0 1 1 0 0,0-1-1 0 0,-1 1 1 0 0,1-1 0 0 0,0 1-1 0 0,0-1 1 0 0,-1 1-1 0 0,1 0 1 0 0,0-1-1 0 0,-1 1 1 0 0,1 0-1 0 0,-1 0 1 0 0,1-1-1 0 0,-1 1 1 0 0,1 0-1 0 0,-1 0 1 0 0,0 0 0 0 0,1 0-1 0 0,-1 0 1 0 0,0-1-1 0 0,0 1 1 0 0,0 0-1 0 0,1 0 1 0 0,-1 0-1 0 0,0 0 1 0 0,0 0-1 0 0,0 0 1 0 0,-1 0-1 0 0,1 0 1 0 0,0 0-1 0 0,0 0 1 0 0,0 0 0 0 0,-1-1-1 0 0,1 1 1 0 0,0 0-1 0 0,-1 0 1 0 0,1 0-1 0 0,-1 0 1 0 0,1-1-1 0 0,-1 1 1 0 0,1 0-1 0 0,-1 0 1 0 0,0-1-1 0 0,1 1 1 0 0,-1 0-1 0 0,0-1 1 0 0,1 1 0 0 0,-1-1-14 0 0,-52 27 21 0 0,121-2-111 0 0,9 25 2868 0 0,-75-49-2763 0 0,-1 0 1 0 0,0 0-1 0 0,0 1 1 0 0,0-1 0 0 0,0 1-1 0 0,0-1 1 0 0,0 1 0 0 0,0-1-1 0 0,-1 1 1 0 0,1-1-1 0 0,0 1 1 0 0,-1 0 0 0 0,1-1-1 0 0,-1 1 1 0 0,0 0-1 0 0,0-1 1 0 0,1 1 0 0 0,-1 0-1 0 0,0 0 1 0 0,0-1 0 0 0,-1 1-1 0 0,1 0 1 0 0,0 0-1 0 0,-1-1 1 0 0,1 1 0 0 0,-1 0-1 0 0,1-1 1 0 0,-1 1 0 0 0,0-1-1 0 0,1 1 1 0 0,-1-1-1 0 0,0 1 1 0 0,0-1 0 0 0,0 1-1 0 0,-1-1 1 0 0,1 0-1 0 0,0 0 1 0 0,0 1 0 0 0,-1-1-1 0 0,1 0 1 0 0,0 0 0 0 0,-1 0-1 0 0,1-1 1 0 0,-1 1-1 0 0,0 0 1 0 0,1 0 0 0 0,-1-1-1 0 0,1 1 1 0 0,-3-1-16 0 0,-50 14-3052 0 0,27-13-2388 0 0</inkml:trace>
  <inkml:trace contextRef="#ctx0" brushRef="#br0" timeOffset="192856.13">2172 11138 572 0 0,'0'0'14709'0'0,"0"0"-13112"0"0,0 0-1585 0 0,0 0-12 0 0,0 0-252 0 0,0 0 40 0 0,0 0 75 0 0,0 0 21 0 0,0 0-512 0 0,0 0-1128 0 0,-8 43-3496 0 0,8-34-3125 0 0</inkml:trace>
  <inkml:trace contextRef="#ctx0" brushRef="#br0" timeOffset="193058.57">2240 11352 5641 0 0,'0'0'4032'0'0,"0"0"-3916"0"0,0 0 772 0 0,0 0 68 0 0,0 0-420 0 0,0 0-188 0 0,0 0-348 0 0,0 0-1016 0 0,0 0-3816 0 0</inkml:trace>
  <inkml:trace contextRef="#ctx0" brushRef="#br0" timeOffset="193245.13">2285 11613 5336 0 0,'0'0'4033'0'0,"0"0"-3721"0"0,0 0 244 0 0,0 0-248 0 0,5 43-48 0 0,-8-34-260 0 0,-3 0-196 0 0,-2 2-1304 0 0,4-5-1512 0 0,-7 5-3085 0 0</inkml:trace>
  <inkml:trace contextRef="#ctx0" brushRef="#br0" timeOffset="193400.67">2258 11867 7353 0 0,'0'0'4736'0'0,"0"0"-3204"0"0,0 0 64 0 0,0 0-548 0 0,0 0-323 0 0,0 0-353 0 0,0 0-212 0 0,0 0-96 0 0,0 0-64 0 0,0 0-336 0 0,-19 38-729 0 0,8-32-811 0 0,0-2-3428 0 0,0 4-1573 0 0</inkml:trace>
  <inkml:trace contextRef="#ctx0" brushRef="#br0" timeOffset="193401.67">2234 12015 7841 0 0,'0'0'2032'0'0,"0"0"-984"0"0,0 0-652 0 0,0 0-396 0 0,0 0-232 0 0,0 0-2184 0 0,0 0-5637 0 0</inkml:trace>
  <inkml:trace contextRef="#ctx0" brushRef="#br0" timeOffset="193910.69">1438 10862 3616 0 0,'0'0'892'0'0,"0"0"941"0"0,1 8-509 0 0,13 57-488 0 0,2-1 0 0 0,3-2 0 0 0,3 0 0 0 0,3-1 0 0 0,2-1 0 0 0,3-1 0 0 0,3-2 0 0 0,2-1 0 0 0,35 42-836 0 0,38 72 808 0 0,297 606 2574 0 0,-274-507-2215 0 0,-139-284-7282 0 0,-1-6-1531 0 0</inkml:trace>
  <inkml:trace contextRef="#ctx0" brushRef="#br0" timeOffset="194470.97">1961 12777 928 0 0,'0'0'6868'0'0,"0"0"-3305"0"0,0 0-2473 0 0,0 0-868 0 0,0 0 124 0 0,0 0 514 0 0,0 0 202 0 0,0 0-152 0 0,0 0-279 0 0,-11-24-49 0 0,7-4-692 0 0,-2 1 0 0 0,-1-1 0 0 0,-1 2 1 0 0,-2-1-1 0 0,0 1 0 0 0,-2 1 0 0 0,-1 0 0 0 0,-3-4 110 0 0,14 30-41 0 0,-1 0 0 0 0,1 0-1 0 0,0 0 1 0 0,0 0-1 0 0,-1 0 1 0 0,1 0 0 0 0,0 1-1 0 0,0-1 1 0 0,0 1-1 0 0,0-1 1 0 0,0 1-1 0 0,1 0 1 0 0,-1 0 0 0 0,1-1-1 0 0,-1 1 1 0 0,1 0-1 0 0,-1 1 1 0 0,1-1-1 0 0,0 0 1 0 0,0 0 0 0 0,0 1-1 0 0,0-1 1 0 0,0 0-1 0 0,1 1 1 0 0,-1-1-1 0 0,1 1 1 0 0,0-1 0 0 0,-1 1-1 0 0,1-1 1 0 0,0 0-1 0 0,0 1 1 0 0,1-1 0 0 0,-1 2 41 0 0,-3 5-8 0 0,-74 172 361 0 0,90-177-4908 0 0,-4-6-11 0 0</inkml:trace>
  <inkml:trace contextRef="#ctx0" brushRef="#br0" timeOffset="194720.87">1979 12677 1564 0 0,'0'0'7021'0'0,"0"0"-5081"0"0,0 0-1064 0 0,-51 1 316 0 0,27-4-452 0 0,0 1-408 0 0,1 1-332 0 0,-3-1-204 0 0,7 2-1216 0 0,-1 0-1288 0 0,7 0-3257 0 0</inkml:trace>
  <inkml:trace contextRef="#ctx0" brushRef="#br0" timeOffset="196029.84">1517 10103 1696 0 0,'0'0'711'0'0,"0"0"-390"0"0,0 0-39 0 0,0 0 246 0 0,0 0 206 0 0,0 0 530 0 0,0 0-27 0 0,0 0-287 0 0,0 0 346 0 0,-3 4 2 0 0,-158 92 3176 0 0,90-36-4437 0 0,-30 22 255 0 0,26-55-3076 0 0,74-27 2259 0 0,-3 1-668 0 0,3-2-3554 0 0,2-4-1124 0 0</inkml:trace>
  <inkml:trace contextRef="#ctx0" brushRef="#br0" timeOffset="196326.61">1759 10272 10577 0 0,'-7'0'1106'0'0,"-325"44"1328"0"0,88-4-4134 0 0,235-40-3547 0 0,8 0-95 0 0</inkml:trace>
  <inkml:trace contextRef="#ctx0" brushRef="#br0" timeOffset="196745.5">1867 10615 5473 0 0,'0'0'1867'0'0,"0"0"-206"0"0,0 0 18 0 0,0 0-86 0 0,0 0-369 0 0,0 0-444 0 0,0 0-392 0 0,0 0-40 0 0,-9-2 81 0 0,-133-23 722 0 0,-248-64-501 0 0,297 59-2968 0 0,92 29 1270 0 0,1 1-1378 0 0,1 1-2458 0 0,4 1-1543 0 0</inkml:trace>
  <inkml:trace contextRef="#ctx0" brushRef="#br0" timeOffset="197215.1">1477 11017 6257 0 0,'0'0'1422'0'0,"0"0"-215"0"0,0 0 34 0 0,0 0-88 0 0,0 0-158 0 0,0 0-129 0 0,0 0-92 0 0,0 0-124 0 0,0 0-203 0 0,-22-33 1131 0 0,-133-284-584 0 0,65 120-1359 0 0,97 224-7714 0 0,-5-16 3055 0 0</inkml:trace>
  <inkml:trace contextRef="#ctx0" brushRef="#br0" timeOffset="197867.76">1053 10413 1396 0 0,'0'0'5600'0'0,"0"0"-3553"0"0,0 0-661 0 0,0 0-28 0 0,0 0-164 0 0,0 0-451 0 0,0 0-459 0 0,-9 29 65 0 0,9-28-276 0 0,0 1 0 0 0,-1 0 0 0 0,1-1-1 0 0,0 1 1 0 0,0 0 0 0 0,0-1 0 0 0,0 1-1 0 0,0 0 1 0 0,0 0 0 0 0,1-1 0 0 0,-1 1 0 0 0,1-1-1 0 0,-1 1 1 0 0,1 0 0 0 0,-1-1 0 0 0,1 1-1 0 0,0-1 1 0 0,0 1 0 0 0,0-1 0 0 0,0 1-1 0 0,0-1 1 0 0,0 0 0 0 0,0 0 0 0 0,0 1 0 0 0,1-1-1 0 0,-1 0 1 0 0,0 0 0 0 0,1 0 0 0 0,-1 0-1 0 0,1-1 1 0 0,-1 1 0 0 0,1 0 0 0 0,-1 0-1 0 0,1-1 1 0 0,0 1 0 0 0,-1-1 0 0 0,1 0 0 0 0,0 1-1 0 0,-1-1 1 0 0,1 0 0 0 0,0 0 0 0 0,-1 0-1 0 0,1 0 1 0 0,0 0 0 0 0,-1-1 0 0 0,1 1-1 0 0,0 0 1 0 0,-1-1 0 0 0,1 1 0 0 0,0-1 0 0 0,-1 1-1 0 0,1-1 1 0 0,-1 0 0 0 0,1 0 0 0 0,-1 0-1 0 0,0 0 1 0 0,1 0 0 0 0,-1 0 0 0 0,0 0-1 0 0,0 0 1 0 0,1-1 0 0 0,0 0-73 0 0,-2-1-27 0 0,0 0-1 0 0,0 0 1 0 0,0 1 0 0 0,0-1-1 0 0,-1 0 1 0 0,1 0 0 0 0,-1 1-1 0 0,1-1 1 0 0,-1 0 0 0 0,0 1-1 0 0,0-1 1 0 0,0 0 0 0 0,-1 1-1 0 0,1-1 1 0 0,0 1-1 0 0,-1 0 1 0 0,0-1 0 0 0,1 1-1 0 0,-1 0 1 0 0,0 0 0 0 0,0 0-1 0 0,-1 0 1 0 0,1 1 0 0 0,0-1-1 0 0,0 1 1 0 0,-1-1 0 0 0,1 1-1 0 0,-1 0 1 0 0,1 0 0 0 0,-1 0-1 0 0,0 0 1 0 0,1 0-1 0 0,-1 0 1 0 0,0 1 0 0 0,0-1-1 0 0,1 1 1 0 0,-1 0 0 0 0,0 0-1 0 0,0 0 1 0 0,0 0 0 0 0,1 1-1 0 0,-1-1 1 0 0,0 1 0 0 0,0-1-1 0 0,1 1 1 0 0,-2 0 27 0 0,3 1 17 0 0,0-1-1 0 0,-1 0 1 0 0,1 1 0 0 0,0 0-1 0 0,0-1 1 0 0,0 1 0 0 0,0 0-1 0 0,0-1 1 0 0,0 1-1 0 0,0 0 1 0 0,1 0 0 0 0,-1 0-1 0 0,1 0 1 0 0,-1-1 0 0 0,1 1-1 0 0,0 0 1 0 0,-1 0 0 0 0,1 0-1 0 0,0 0 1 0 0,0 0 0 0 0,1 0-1 0 0,-1 0 1 0 0,0 0 0 0 0,1 0-1 0 0,-1 0 1 0 0,1 0 0 0 0,0 0-1 0 0,-1-1 1 0 0,1 1 0 0 0,0 0-1 0 0,0 0 1 0 0,0-1 0 0 0,0 1-1 0 0,0-1 1 0 0,1 1-1 0 0,-1-1 1 0 0,0 1 0 0 0,1-1-1 0 0,-1 0 1 0 0,1 0 0 0 0,0 1-1 0 0,-1-1 1 0 0,1 0 0 0 0,0-1-1 0 0,0 1 1 0 0,-1 0 0 0 0,1 0-1 0 0,0-1 1 0 0,1 1-17 0 0,-3 0 26 0 0,1-1 0 0 0,0 1 0 0 0,0 0 0 0 0,-1-1 1 0 0,1 1-1 0 0,0-1 0 0 0,0 1 0 0 0,0-1 0 0 0,0 1 0 0 0,0-1 0 0 0,0 0 0 0 0,0 0 0 0 0,0 1 0 0 0,0-1 1 0 0,0 0-1 0 0,0 0 0 0 0,0 0 0 0 0,0 0 0 0 0,0 0 0 0 0,0 0 0 0 0,0 0 0 0 0,0 0 0 0 0,0 0 0 0 0,0-1 1 0 0,0 1-1 0 0,-1 0 0 0 0,1-1 0 0 0,0 1 0 0 0,0 0 0 0 0,0-1 0 0 0,0 1 0 0 0,0-1 0 0 0,0 0 0 0 0,-1 1 1 0 0,1-1-1 0 0,0 0 0 0 0,0 1 0 0 0,-1-1 0 0 0,1 0 0 0 0,-1 0 0 0 0,1 0 0 0 0,-1 1 0 0 0,1-1 0 0 0,-1 0 1 0 0,1 0-1 0 0,-1 0 0 0 0,0 0 0 0 0,1 0 0 0 0,-1 0 0 0 0,0 0 0 0 0,0 0 0 0 0,0 0 0 0 0,0 0 0 0 0,0 0 1 0 0,0 0-1 0 0,0 0 0 0 0,0 0 0 0 0,0 0 0 0 0,0 0 0 0 0,0 0 0 0 0,-1 0 0 0 0,1 0 0 0 0,0 0 0 0 0,-1 0-25 0 0,-53-40-1841 0 0,52 41 1797 0 0,1 0 1 0 0,-1 0-1 0 0,0 0 1 0 0,0 0 0 0 0,1 0-1 0 0,-1 0 1 0 0,0 1-1 0 0,0-1 1 0 0,1 1 0 0 0,-1-1-1 0 0,0 1 1 0 0,1 0-1 0 0,-1-1 1 0 0,1 1 0 0 0,-1 0-1 0 0,1 0 1 0 0,-1 0-1 0 0,1 0 1 0 0,0 1 0 0 0,-1-1-1 0 0,1 0 1 0 0,0 1-1 0 0,0-1 1 0 0,0 0 0 0 0,0 1-1 0 0,0-1 1 0 0,0 1-1 0 0,0 0 1 0 0,1-1 0 0 0,-1 1-1 0 0,1 0 1 0 0,-1-1-1 0 0,1 1 1 0 0,-1 0 0 0 0,1-1-1 0 0,0 1 1 0 0,0 0-1 0 0,0 0 1 0 0,0 0 0 0 0,0 1 42 0 0,5-1 135 0 0,-1-1 1 0 0,1 1-1 0 0,0-1 1 0 0,-1 0-1 0 0,1 0 1 0 0,0-1-1 0 0,0 0 1 0 0,-1 1-1 0 0,1-2 1 0 0,0 1-1 0 0,0 0 1 0 0,-1-1-1 0 0,1 0 1 0 0,0 0-1 0 0,-1 0 1 0 0,1-1 0 0 0,-1 0-1 0 0,2 0-135 0 0,8-6-1866 0 0,-30 6-7605 0 0,-4 2 1807 0 0</inkml:trace>
  <inkml:trace contextRef="#ctx0" brushRef="#br0" timeOffset="-196728.4">5209 6734 7737 0 0,'0'0'4773'0'0,"0"0"-3378"0"0,0 0-961 0 0,0 0 213 0 0,0 0 439 0 0,-1 8-12 0 0,-14 113 1427 0 0,22-114-5691 0 0,2-17-5958 0 0,-6-1 1839 0 0</inkml:trace>
  <inkml:trace contextRef="#ctx0" brushRef="#br0" timeOffset="-196479.49">5227 6643 10877 0 0,'0'0'2052'0'0,"0"0"-1032"0"0,0 0 484 0 0,0 0-271 0 0,0 0-625 0 0,0 0-608 0 0,0 0-24 0 0,0 0-336 0 0,0 0-189 0 0,0 0-687 0 0,5 0-464 0 0,-5 4-2528 0 0,3 2-2849 0 0</inkml:trace>
  <inkml:trace contextRef="#ctx0" brushRef="#br0" timeOffset="-196213.43">5390 6792 6217 0 0,'0'0'4091'0'0,"1"7"-2687"0"0,-18 86 4103 0 0,24-107-5906 0 0,-6 11 334 0 0,-1 0 0 0 0,1 0 0 0 0,0 0-1 0 0,0 0 1 0 0,1 0 0 0 0,-1 0-1 0 0,0 0 1 0 0,1 0 0 0 0,0 0 0 0 0,0 1-1 0 0,0-1 1 0 0,0 1 0 0 0,0-1 0 0 0,0 1-1 0 0,0 0 1 0 0,1 0 0 0 0,0 0-1 0 0,-1 0 1 0 0,1 0 0 0 0,0 1 0 0 0,0-1-1 0 0,-1 1 1 0 0,1 0 0 0 0,0 0 0 0 0,1 0-1 0 0,-1 0 1 0 0,0 0 0 0 0,0 1-1 0 0,0-1 1 0 0,0 1 0 0 0,1 0 0 0 0,-1 0-1 0 0,0 0 1 0 0,0 0 0 0 0,0 1 0 0 0,1-1-1 0 0,-1 1 1 0 0,2 0 65 0 0,-2 1 92 0 0,0-1 0 0 0,0 1 0 0 0,0 0 0 0 0,-1 0-1 0 0,1 0 1 0 0,0 0 0 0 0,-1 0 0 0 0,1 0 0 0 0,-1 1 0 0 0,0-1 0 0 0,0 1 0 0 0,0 0 0 0 0,0 0-1 0 0,0 0 1 0 0,-1 0 0 0 0,1 0 0 0 0,-1 0 0 0 0,0 0 0 0 0,1 0 0 0 0,-2 0 0 0 0,1 1 0 0 0,0-1-1 0 0,-1 0 1 0 0,1 1 0 0 0,-1 0-92 0 0,-16 30-2486 0 0,16-34-883 0 0,-3-2-2973 0 0</inkml:trace>
  <inkml:trace contextRef="#ctx0" brushRef="#br0" timeOffset="-195933.76">5669 6754 12045 0 0,'0'0'1889'0'0,"0"0"-874"0"0,0 0 122 0 0,0 0-131 0 0,0 0-472 0 0,0 0-181 0 0,8-1-79 0 0,103-38-224 0 0,-108 38-73 0 0,-1 0 0 0 0,1 0 0 0 0,-1 0 0 0 0,0-1 0 0 0,0 1 1 0 0,1-1-1 0 0,-1 1 0 0 0,0-1 0 0 0,0 0 0 0 0,-1 0 0 0 0,1 0 0 0 0,0 0 0 0 0,-1 0 0 0 0,1 0 0 0 0,-1-1 0 0 0,1 1 0 0 0,-1-1 0 0 0,0 1 0 0 0,0 0 0 0 0,0-1 0 0 0,-1 0 0 0 0,1 1 0 0 0,-1-1 0 0 0,1 1 1 0 0,-1-1-1 0 0,0 0 0 0 0,0 1 0 0 0,0-1 0 0 0,0 0 0 0 0,0 1 0 0 0,-1-1 0 0 0,1 0 0 0 0,-1 1 0 0 0,1-1 0 0 0,-1 1 0 0 0,0-1 0 0 0,0 1 0 0 0,-1-1 0 0 0,1 1 0 0 0,0 0 0 0 0,-1-1 0 0 0,1 1 1 0 0,-1 0-1 0 0,-1-1 23 0 0,2 0-19 0 0,1 1 1 0 0,0 0-1 0 0,-1 0 1 0 0,0 0-1 0 0,1-1 1 0 0,-1 1-1 0 0,0 0 1 0 0,0 0 0 0 0,0 0-1 0 0,-1 0 1 0 0,1 1-1 0 0,0-1 1 0 0,-1 0-1 0 0,1 0 1 0 0,-1 1-1 0 0,0-1 1 0 0,1 1-1 0 0,-1 0 1 0 0,0-1 0 0 0,0 1-1 0 0,0 0 1 0 0,0 0-1 0 0,0 0 1 0 0,0 0-1 0 0,0 0 1 0 0,0 1-1 0 0,0-1 1 0 0,-1 1 0 0 0,1-1-1 0 0,0 1 1 0 0,0 0-1 0 0,-1 0 1 0 0,1 0-1 0 0,0 0 1 0 0,0 0-1 0 0,-1 0 1 0 0,1 1-1 0 0,0-1 1 0 0,0 1 0 0 0,0-1-1 0 0,-1 1 1 0 0,1 0-1 0 0,0 0 1 0 0,0 0-1 0 0,0 0 1 0 0,0 0-1 0 0,1 1 1 0 0,-1-1-1 0 0,0 0 1 0 0,0 1 0 0 0,1 0-1 0 0,-1-1 1 0 0,1 1-1 0 0,0 0 1 0 0,-1 0 18 0 0,-10 231 2483 0 0,12-231-2788 0 0,9 83-156 0 0,1-75-3331 0 0,5-8-3338 0 0,-3-5 156 0 0</inkml:trace>
  <inkml:trace contextRef="#ctx0" brushRef="#br0" timeOffset="-195762.72">5835 6868 10529 0 0,'0'0'2336'0'0,"0"0"-1952"0"0,0 0-308 0 0,0 0 496 0 0,-48-11-104 0 0,27 7-212 0 0,-4 1-132 0 0,4 2-124 0 0,-1-2-760 0 0,2 2-1308 0 0,7 0-3232 0 0</inkml:trace>
  <inkml:trace contextRef="#ctx0" brushRef="#br0" timeOffset="-195498.15">5943 6921 9873 0 0,'0'0'1327'0'0,"0"0"-790"0"0,0 0 102 0 0,0 0-182 0 0,0 0-213 0 0,0 0-87 0 0,0 0-96 0 0,3-6-74 0 0,-2 3-1 0 0,1 1 0 0 0,-1 0 0 0 0,0-1 0 0 0,0 1 0 0 0,0-1 0 0 0,-1 0-1 0 0,1 1 1 0 0,-1-1 0 0 0,1 0 0 0 0,-1 1 0 0 0,0-1 0 0 0,0 0 0 0 0,0 1 0 0 0,0-1 0 0 0,-1 0 0 0 0,1 1 0 0 0,-1-1 0 0 0,1 0 0 0 0,-1 1 0 0 0,0-1 0 0 0,0 1 0 0 0,0-1 0 0 0,-1 1-1 0 0,1-1 1 0 0,0 1 0 0 0,-1 0 0 0 0,0 0 0 0 0,1 0 0 0 0,-1 0 0 0 0,0 0 0 0 0,0 0 0 0 0,0 0 0 0 0,0 1 0 0 0,-1-1 0 0 0,1 1 0 0 0,0-1 0 0 0,-1 1 0 0 0,1 0 0 0 0,0 0-1 0 0,-1 0 1 0 0,0 0 0 0 0,1 0 0 0 0,-1 1 0 0 0,1-1 0 0 0,-2 1 14 0 0,1 0 66 0 0,-1 0 0 0 0,1 0 0 0 0,-1 0 1 0 0,1 1-1 0 0,0 0 0 0 0,-1-1 0 0 0,1 1 0 0 0,0 0 0 0 0,-1 1 0 0 0,1-1 0 0 0,0 0 0 0 0,0 1 0 0 0,0 0 0 0 0,0 0 1 0 0,0 0-1 0 0,1 0 0 0 0,-1 0 0 0 0,1 0 0 0 0,-1 1 0 0 0,1 0 0 0 0,0-1 0 0 0,0 1 0 0 0,0 0 0 0 0,0 0 1 0 0,0 0-1 0 0,1 0 0 0 0,-1 0 0 0 0,0 3-66 0 0,2-4-69 0 0,-1 0 1 0 0,1 0 0 0 0,0-1-1 0 0,0 1 1 0 0,0 0-1 0 0,0 0 1 0 0,0 0-1 0 0,0 0 1 0 0,1 0 0 0 0,-1 0-1 0 0,0 0 1 0 0,1-1-1 0 0,0 1 1 0 0,-1 0 0 0 0,1 0-1 0 0,0-1 1 0 0,0 1-1 0 0,0 0 1 0 0,0-1 0 0 0,0 1-1 0 0,1-1 1 0 0,-1 0-1 0 0,0 1 1 0 0,1-1-1 0 0,-1 0 1 0 0,1 0 0 0 0,-1 1-1 0 0,1-1 1 0 0,-1-1-1 0 0,1 1 1 0 0,0 0 0 0 0,0 0-1 0 0,-1 0 1 0 0,3 0 68 0 0,10 3-2273 0 0,-3-1-1843 0 0</inkml:trace>
  <inkml:trace contextRef="#ctx0" brushRef="#br0" timeOffset="-195263.45">6059 6907 11041 0 0,'0'0'1858'0'0,"0"0"-1288"0"0,0 0-60 0 0,0 0 389 0 0,0 0 64 0 0,0 0-70 0 0,0 0-193 0 0,0 0-245 0 0,0 0-191 0 0,-10 14 701 0 0,73-132-4100 0 0,-51 96 1446 0 0,-5 16-3033 0 0,-4 5-1430 0 0</inkml:trace>
  <inkml:trace contextRef="#ctx0" brushRef="#br0" timeOffset="-194831.14">6224 6864 10517 0 0,'0'0'3442'0'0,"0"0"-2451"0"0,0 0-771 0 0,0 0-67 0 0,0 0 61 0 0,0 0 32 0 0,0 0-32 0 0,0 5-92 0 0,7 4 11 0 0,-7-11-148 0 0,0 1 1 0 0,0 0 0 0 0,1 0-1 0 0,-1-1 1 0 0,0 1 0 0 0,1 0-1 0 0,-1 0 1 0 0,1-1 0 0 0,-1 1-1 0 0,1 0 1 0 0,0 0 0 0 0,-1 0-1 0 0,1 0 1 0 0,0 0 0 0 0,0 0-1 0 0,0 0 1 0 0,-1 0 0 0 0,1 0-1 0 0,0 0 1 0 0,0 0 0 0 0,1 1 0 0 0,-1-1-1 0 0,0 0 1 0 0,0 1 0 0 0,0-1-1 0 0,0 1 1 0 0,1-1 0 0 0,-1 1-1 0 0,0-1 1 0 0,0 1 0 0 0,1 0-1 0 0,-1 0 1 0 0,0 0 0 0 0,1 0-1 0 0,-1 0 1 0 0,0 0 0 0 0,0 0-1 0 0,1 0 1 0 0,-1 0 0 0 0,0 1-1 0 0,1-1 1 0 0,-1 0 0 0 0,0 1-1 0 0,0-1 1 0 0,0 1 0 0 0,1-1-1 0 0,-1 1 1 0 0,0 0 0 0 0,0 0-1 0 0,0 0 15 0 0,2 2 84 0 0,0 0-1 0 0,0 0 0 0 0,0 1 1 0 0,-1-1-1 0 0,0 1 0 0 0,1-1 0 0 0,-1 1 1 0 0,-1 0-1 0 0,1 0 0 0 0,-1 0 0 0 0,1 0 1 0 0,-1 0-1 0 0,0 1 0 0 0,0-1 1 0 0,-1 0-1 0 0,1 0 0 0 0,-1 1 0 0 0,0-1 1 0 0,0 0-1 0 0,-1 2-83 0 0,6-41-308 0 0,42 2-1296 0 0,-45 33 1664 0 0,1 0-1 0 0,-1 0 1 0 0,1 0-1 0 0,-1 0 0 0 0,1 0 1 0 0,-1 0-1 0 0,1 1 1 0 0,-1-1-1 0 0,0 1 0 0 0,1 0 1 0 0,-1-1-1 0 0,0 1 1 0 0,1 0-1 0 0,-1 1 0 0 0,0-1 1 0 0,0 0-1 0 0,0 1 1 0 0,0-1-1 0 0,0 1 0 0 0,0-1 1 0 0,0 1-1 0 0,-1 0 1 0 0,1 0-1 0 0,0 0 0 0 0,-1 0 1 0 0,0 0-1 0 0,1 0 1 0 0,-1 0-1 0 0,0 1 0 0 0,0-1 1 0 0,0 0-1 0 0,-1 1 1 0 0,1-1-60 0 0,9-25-980 0 0,32-9-1089 0 0,-39 31 2128 0 0,-1 0 0 0 0,0 1-1 0 0,1-1 1 0 0,-1 1-1 0 0,0-1 1 0 0,1 1-1 0 0,-1 0 1 0 0,0 0 0 0 0,1 0-1 0 0,-1 0 1 0 0,1 0-1 0 0,-1 0 1 0 0,0 1-1 0 0,1-1 1 0 0,-1 1 0 0 0,0 0-1 0 0,1-1 1 0 0,-1 1-1 0 0,0 0 1 0 0,0 1-1 0 0,0-1 1 0 0,0 0 0 0 0,0 0-1 0 0,0 1 1 0 0,0-1-1 0 0,0 1 1 0 0,0 0-1 0 0,-1 0 1 0 0,1-1 0 0 0,-1 1-1 0 0,1 0 1 0 0,-1 0-1 0 0,0 0 1 0 0,0 1-1 0 0,0-1 1 0 0,0 0 0 0 0,0 0-1 0 0,0 1 1 0 0,-1-1-1 0 0,1 0 1 0 0,-1 1-1 0 0,0-1 1 0 0,1 0 0 0 0,-1 1-1 0 0,0-1 1 0 0,0 1-1 0 0,-1 1-58 0 0,1 0-530 0 0,0 18 1095 0 0,4-15-9056 0 0,1-7 2781 0 0</inkml:trace>
  <inkml:trace contextRef="#ctx0" brushRef="#br0" timeOffset="-194445.1">6775 6907 10317 0 0,'0'0'2191'0'0,"0"0"-1398"0"0,0 0-388 0 0,0 0 224 0 0,0 0-166 0 0,0 0 27 0 0,0 0 52 0 0,0 0-315 0 0,1-7-291 0 0,-1 5 48 0 0,1 0 0 0 0,0 0 0 0 0,-1 0 0 0 0,0 0-1 0 0,0 0 1 0 0,1 0 0 0 0,-1 0 0 0 0,0 0 0 0 0,-1 0-1 0 0,1 0 1 0 0,0 1 0 0 0,0-1 0 0 0,-1 0 0 0 0,1 0-1 0 0,-1 0 1 0 0,0 0 0 0 0,0 0 0 0 0,0 0 0 0 0,1 1-1 0 0,-2-1 1 0 0,1 0 0 0 0,0 1 0 0 0,0-1 0 0 0,0 1-1 0 0,-1-1 1 0 0,1 1 0 0 0,-1-1 0 0 0,1 1 0 0 0,-1 0-1 0 0,1 0 1 0 0,-1 0 0 0 0,0 0 0 0 0,0 0 0 0 0,0 0-1 0 0,1 0 1 0 0,-1 1 0 0 0,0-1 0 0 0,0 1 0 0 0,0-1-1 0 0,0 1 1 0 0,0 0 0 0 0,0 0 0 0 0,0 0 0 0 0,0 0-1 0 0,0 0 1 0 0,0 0 0 0 0,-1 1 16 0 0,-1 2 38 0 0,-1 1 0 0 0,1 0 0 0 0,0 0 0 0 0,0 0 0 0 0,1 0-1 0 0,-1 1 1 0 0,1-1 0 0 0,0 1 0 0 0,0 0 0 0 0,1 0 0 0 0,-1 0 0 0 0,1 1 0 0 0,0-1 0 0 0,1 0 0 0 0,-1 1 0 0 0,1-1-1 0 0,0 1 1 0 0,0-1 0 0 0,1 1 0 0 0,0 3-38 0 0,1-7 9 0 0,1-1 1 0 0,-1 0-1 0 0,1 0 0 0 0,0 0 0 0 0,-1 0 1 0 0,1 0-1 0 0,0-1 0 0 0,0 1 0 0 0,0 0 1 0 0,0-1-1 0 0,-1 0 0 0 0,1 1 0 0 0,0-1 1 0 0,0 0-1 0 0,0 0 0 0 0,0 0 0 0 0,0 0 1 0 0,0 0-1 0 0,0 0 0 0 0,0-1 0 0 0,0 1 1 0 0,0-1-1 0 0,-1 1 0 0 0,1-1 0 0 0,0 0 1 0 0,0 1-1 0 0,0-1 0 0 0,-1 0 1 0 0,1 0-1 0 0,-1-1 0 0 0,1 1 0 0 0,-1 0 1 0 0,1 0-1 0 0,-1-1 0 0 0,0 1 0 0 0,1-1 1 0 0,-1 1-1 0 0,0-1 0 0 0,0 1 0 0 0,0-1 1 0 0,0 0-1 0 0,0 0-9 0 0,0 1 25 0 0,1 0 0 0 0,-1 0 0 0 0,0 0 0 0 0,1 0 0 0 0,-1 0 0 0 0,1 1 0 0 0,0-1 0 0 0,-1 1 0 0 0,1-1 0 0 0,-1 1 0 0 0,1 0-1 0 0,0 0 1 0 0,-1-1 0 0 0,1 1 0 0 0,0 0 0 0 0,-1 0 0 0 0,1 1 0 0 0,0-1 0 0 0,-1 0 0 0 0,1 0 0 0 0,-1 1 0 0 0,1-1 0 0 0,0 1 0 0 0,-1 0 0 0 0,1-1 0 0 0,-1 1 0 0 0,1 0 0 0 0,-1 0 0 0 0,0 0 0 0 0,1 0 0 0 0,-1 0 0 0 0,0 0 0 0 0,0 0 0 0 0,0 0 0 0 0,0 1 0 0 0,0-1 0 0 0,0 0 0 0 0,0 1 0 0 0,0-1 0 0 0,0 1 0 0 0,0-1 0 0 0,-1 1 0 0 0,1-1 0 0 0,-1 1 0 0 0,1-1 0 0 0,-1 1 0 0 0,0 0-1 0 0,1-1 1 0 0,-1 1 0 0 0,0 0 0 0 0,0-1 0 0 0,0 1 0 0 0,-1 0-25 0 0,35 43 1578 0 0,-20-52-3327 0 0,-10-7-4000 0 0,-3 12 4111 0 0,3-14-7994 0 0</inkml:trace>
  <inkml:trace contextRef="#ctx0" brushRef="#br0" timeOffset="-194198.7">7015 6666 12777 0 0,'0'0'2080'0'0,"0"0"-1397"0"0,3 9 209 0 0,0 8-484 0 0,-1-1 1 0 0,0 1 0 0 0,-1-1-1 0 0,-1 1 1 0 0,0 0 0 0 0,-1-1-1 0 0,-1 1 1 0 0,-1-1 0 0 0,0 1 0 0 0,-5 12-409 0 0,-12 35-1773 0 0,36-61-3870 0 0,-7-5-303 0 0</inkml:trace>
  <inkml:trace contextRef="#ctx0" brushRef="#br0" timeOffset="-193946.92">7124 6839 13281 0 0,'0'0'1664'0'0,"0"0"-1424"0"0,0 0-240 0 0,-41-4 628 0 0,24-1-416 0 0,-2 2-112 0 0,1 0 4 0 0,0-1-104 0 0,0 3-492 0 0,6-1-528 0 0,3 0-464 0 0,5 1-1340 0 0,1 1-2449 0 0</inkml:trace>
  <inkml:trace contextRef="#ctx0" brushRef="#br0" timeOffset="-193945.92">7160 6944 8221 0 0,'0'0'3530'0'0,"0"0"-2217"0"0,0 0-534 0 0,0 0 303 0 0,1 6-46 0 0,-1 21-148 0 0,-5-22 1727 0 0,2-22-4101 0 0,12-3-4353 0 0,-5 14 1805 0 0,4-7-3579 0 0</inkml:trace>
  <inkml:trace contextRef="#ctx0" brushRef="#br0" timeOffset="-193684.43">7247 6814 380 0 0,'0'0'12413'0'0,"0"0"-10545"0"0,0 0-1476 0 0,0 0-28 0 0,0 0-268 0 0,0 0-96 0 0,0 0-240 0 0,0 0-204 0 0,0 0-364 0 0,0 0-760 0 0,-11-33-2860 0 0,7 32-3261 0 0</inkml:trace>
  <inkml:trace contextRef="#ctx0" brushRef="#br0" timeOffset="-193389.08">7332 6870 652 0 0,'0'0'6799'0'0,"0"0"-5065"0"0,0 0-1443 0 0,0 0 35 0 0,0 0 38 0 0,0 0 20 0 0,0 0 256 0 0,0 0-55 0 0,0 0-250 0 0,-6 5-91 0 0,2-1-121 0 0,0-1-1 0 0,0 1 0 0 0,0 0 1 0 0,0 0-1 0 0,1 1 0 0 0,0-1 0 0 0,-1 1 1 0 0,2 0-1 0 0,-1-1 0 0 0,0 1 0 0 0,1 0 1 0 0,0 1-1 0 0,0-1 0 0 0,1 0 0 0 0,-1 1 1 0 0,1-1-1 0 0,1 1 0 0 0,-1-1 0 0 0,1 1 1 0 0,-1-1-1 0 0,2 1 0 0 0,-1-1 1 0 0,1 1-1 0 0,-1-1 0 0 0,1 1 0 0 0,1-1 1 0 0,-1 1-1 0 0,1-1 0 0 0,1 3-122 0 0,-1-7 56 0 0,0 0-1 0 0,0 1 1 0 0,-1-1-1 0 0,1 0 1 0 0,0 0-1 0 0,0 0 1 0 0,0 0-1 0 0,1 0 1 0 0,-1 0-1 0 0,0-1 1 0 0,0 1 0 0 0,0-1-1 0 0,1 1 1 0 0,-1-1-1 0 0,0 0 1 0 0,0 0-1 0 0,1 0 1 0 0,-1 0-1 0 0,0 0 1 0 0,0-1-1 0 0,1 1 1 0 0,-1-1-1 0 0,0 1 1 0 0,0-1 0 0 0,0 0-1 0 0,0 0 1 0 0,0 0-1 0 0,0 0 1 0 0,0 0-1 0 0,0 0 1 0 0,0-1-1 0 0,0 1 1 0 0,-1-1-1 0 0,1 1 1 0 0,-1-1-1 0 0,1 1 1 0 0,-1-1-1 0 0,1 0 1 0 0,-1 0 0 0 0,0 0-1 0 0,0 0 1 0 0,0 0-1 0 0,0 0 1 0 0,0 0-56 0 0,9-31-3481 0 0,-12 0-5067 0 0,0 27 4041 0 0</inkml:trace>
  <inkml:trace contextRef="#ctx0" brushRef="#br0" timeOffset="-193187.72">7505 6978 7901 0 0,'0'0'1897'0'0,"0"0"-711"0"0,2 8 117 0 0,-1-1-1035 0 0,0-1-1 0 0,0 1 1 0 0,0-1 0 0 0,-1 1-1 0 0,0 0 1 0 0,-1-1 0 0 0,1 1-1 0 0,-1-1 1 0 0,0 1 0 0 0,-1-1 0 0 0,1 0-1 0 0,-1 1 1 0 0,-1-1 0 0 0,1 0-1 0 0,-1 0 1 0 0,0 0 0 0 0,-2 3-268 0 0,15-57 506 0 0,-10 45-513 0 0,1 0 1 0 0,-1 1-1 0 0,1-1 1 0 0,0 1-1 0 0,0-1 1 0 0,0 1-1 0 0,0-1 1 0 0,1 1-1 0 0,-1 0 1 0 0,1 0 0 0 0,-1 0-1 0 0,1 0 1 0 0,0 0-1 0 0,-1 0 1 0 0,1 0-1 0 0,0 0 1 0 0,1 0-1 0 0,-1 1 1 0 0,0-1-1 0 0,0 1 1 0 0,1 0 0 0 0,-1 0-1 0 0,0 0 1 0 0,1 0-1 0 0,-1 0 1 0 0,1 0-1 0 0,0 1 1 0 0,-1-1-1 0 0,1 1 1 0 0,0 0-1 0 0,-1-1 1 0 0,1 1 0 0 0,0 1-1 0 0,-1-1 1 0 0,1 0-1 0 0,-1 1 1 0 0,1-1-1 0 0,0 1 1 0 0,-1 0-1 0 0,1-1 1 0 0,-1 1-1 0 0,1 1 1 0 0,-1-1-1 0 0,0 0 1 0 0,0 0 0 0 0,1 1-1 0 0,-1 0 1 0 0,0-1-1 0 0,0 1 1 0 0,0 0-1 0 0,0 0 1 0 0,-1 0-1 0 0,1 0 1 0 0,0 1 6 0 0,15 62 18 0 0,-34-43-6284 0 0,8-20-3145 0 0</inkml:trace>
  <inkml:trace contextRef="#ctx0" brushRef="#br0" timeOffset="-197708.73">4083 6596 6717 0 0,'0'0'1171'0'0,"0"0"-402"0"0,0 0 54 0 0,0 0 1084 0 0,0 0-572 0 0,0 0-530 0 0,1 4-318 0 0,12 46 952 0 0,-9-42-1354 0 0,-1 1 0 0 0,0-1 0 0 0,-1 1 0 0 0,1 0 0 0 0,-2 0-1 0 0,1-1 1 0 0,-1 1 0 0 0,-1 0 0 0 0,1 0 0 0 0,-2 0 0 0 0,1 0 0 0 0,-1 0-1 0 0,-1 0 1 0 0,1 0 0 0 0,-3 4-85 0 0,-10-72-380 0 0,13 55 387 0 0,1 1 0 0 0,0-1 0 0 0,0 0 0 0 0,0 1 0 0 0,0-1 1 0 0,0 1-1 0 0,1-1 0 0 0,0 1 0 0 0,0-1 0 0 0,0 1 1 0 0,0-1-1 0 0,0 1 0 0 0,1 0 0 0 0,-1-1 0 0 0,1 1 0 0 0,0 0 1 0 0,0 0-1 0 0,0 0 0 0 0,0 1 0 0 0,1-1 0 0 0,-1 0 1 0 0,1 1-1 0 0,0 0 0 0 0,-1-1 0 0 0,1 1 0 0 0,0 0 1 0 0,0 0-1 0 0,1 1 0 0 0,-1-1 0 0 0,0 1 0 0 0,1 0 0 0 0,-1-1 1 0 0,0 1-1 0 0,1 1 0 0 0,-1-1 0 0 0,1 0 0 0 0,0 1 1 0 0,-1 0-1 0 0,1 0 0 0 0,-1 0 0 0 0,1 0 0 0 0,-1 1 0 0 0,1-1 1 0 0,0 1-1 0 0,-1 0 0 0 0,0 0 0 0 0,1 0 0 0 0,-1 0 1 0 0,0 1-1 0 0,1-1 0 0 0,-1 1 0 0 0,0 0 0 0 0,0 0 1 0 0,0 0-1 0 0,-1 1 0 0 0,1-1 0 0 0,0 0 0 0 0,1 3-7 0 0,-1-1 20 0 0,0 0 0 0 0,0 0 0 0 0,0 1-1 0 0,-1-1 1 0 0,0 1 0 0 0,1-1 0 0 0,-2 1 0 0 0,1 0 0 0 0,0-1-1 0 0,-1 1 1 0 0,0 0 0 0 0,0 0 0 0 0,-1 0 0 0 0,1 0 0 0 0,-1 0-1 0 0,0 0 1 0 0,0 1 0 0 0,-1-1 0 0 0,0 0 0 0 0,0 0-1 0 0,-1 3-18 0 0,-1 35-1355 0 0,4-34-900 0 0,3-4-4530 0 0,0-4-3 0 0</inkml:trace>
  <inkml:trace contextRef="#ctx0" brushRef="#br0" timeOffset="-197349.77">4317 6729 4576 0 0,'0'0'4781'0'0,"0"0"-3087"0"0,0 0-989 0 0,0 0 189 0 0,0 0-85 0 0,0 0-228 0 0,7 7-230 0 0,31 33 129 0 0,-35-39-461 0 0,-1 0 0 0 0,0 1 0 0 0,1-1 1 0 0,-1 0-1 0 0,1 0 0 0 0,-1 0 0 0 0,1-1 1 0 0,-1 1-1 0 0,1 0 0 0 0,-1-1 0 0 0,1 0 1 0 0,0 0-1 0 0,-1 1 0 0 0,1-2 0 0 0,0 1 1 0 0,-1 0-1 0 0,1 0 0 0 0,-1-1 0 0 0,1 0 0 0 0,0 1 1 0 0,-1-1-1 0 0,0 0 0 0 0,1 0 0 0 0,-1 0 1 0 0,1-1-1 0 0,-1 1 0 0 0,0-1 0 0 0,0 1 1 0 0,0-1-1 0 0,0 0 0 0 0,0 1 0 0 0,0-1 1 0 0,0 0-1 0 0,-1 0 0 0 0,1 0 0 0 0,-1-1 1 0 0,1 1-1 0 0,-1 0 0 0 0,0-1 0 0 0,0 1 1 0 0,0-1-1 0 0,0 1 0 0 0,0-1 0 0 0,-1 1 0 0 0,1-1 1 0 0,-1 1-1 0 0,1-1 0 0 0,-1 0 0 0 0,0 1 1 0 0,0-1-1 0 0,0 0 0 0 0,-1 1 0 0 0,1-1 1 0 0,-1 1-1 0 0,1-1 0 0 0,-2-1-19 0 0,2 2-29 0 0,-1 1 0 0 0,0 0-1 0 0,0 0 1 0 0,1 0 0 0 0,-1 0 0 0 0,0 0 0 0 0,0 0-1 0 0,0 0 1 0 0,0 1 0 0 0,0-1 0 0 0,0 0-1 0 0,0 0 1 0 0,-1 1 0 0 0,1-1 0 0 0,0 1-1 0 0,0-1 1 0 0,-1 1 0 0 0,1-1 0 0 0,0 1-1 0 0,0 0 1 0 0,-1 0 0 0 0,1-1 0 0 0,0 1 0 0 0,-1 0-1 0 0,1 0 1 0 0,0 0 0 0 0,-1 1 0 0 0,1-1-1 0 0,0 0 1 0 0,-1 0 0 0 0,1 1 0 0 0,0-1-1 0 0,0 1 1 0 0,-1-1 0 0 0,1 1 0 0 0,0-1 0 0 0,0 1-1 0 0,0 0 1 0 0,0 0 0 0 0,0-1 0 0 0,0 1-1 0 0,0 0 1 0 0,0 0 0 0 0,0 0 0 0 0,0 0-1 0 0,0 0 1 0 0,1 0 0 0 0,-1 1 0 0 0,0-1 0 0 0,1 0-1 0 0,-1 0 1 0 0,1 0 0 0 0,-1 2 29 0 0,-18 68 636 0 0,19-66-596 0 0,1-1 0 0 0,0 1 1 0 0,0-1-1 0 0,0 0 0 0 0,1 1 0 0 0,0-1 1 0 0,-1 0-1 0 0,1 0 0 0 0,1 0 0 0 0,-1 0 1 0 0,1-1-1 0 0,-1 1 0 0 0,1-1 1 0 0,0 1-1 0 0,0-1 0 0 0,0 0 0 0 0,1 0 1 0 0,-1 0-1 0 0,1 0 0 0 0,0-1 0 0 0,0 0 1 0 0,0 0-1 0 0,0 0 0 0 0,0 0 1 0 0,0 0-1 0 0,0-1 0 0 0,1 0 0 0 0,-1 0 1 0 0,0 0-1 0 0,1 0 0 0 0,-1-1 0 0 0,1 1 1 0 0,-1-1-1 0 0,1 0 0 0 0,-1-1 1 0 0,1 1-1 0 0,-1-1 0 0 0,1 0 0 0 0,1-1-40 0 0,56-42-4085 0 0,-58 35 634 0 0,-2 0-2394 0 0</inkml:trace>
  <inkml:trace contextRef="#ctx0" brushRef="#br0" timeOffset="-196978.18">4676 6738 9609 0 0,'0'0'917'0'0,"0"0"-295"0"0,0 0 422 0 0,1 8 102 0 0,-1-2-818 0 0,-1-3-267 0 0,0 0 0 0 0,0 0 0 0 0,0 1 0 0 0,1-1 0 0 0,-1 0 0 0 0,1 0 0 0 0,0 1 0 0 0,0-1 0 0 0,0 0 0 0 0,1 0 0 0 0,-1 1 0 0 0,1-1 0 0 0,-1 0 0 0 0,1 0 0 0 0,0 0 0 0 0,0 0 0 0 0,1 0 0 0 0,-1 0 0 0 0,1 0 0 0 0,-1 0 0 0 0,1 0 0 0 0,0-1 0 0 0,0 1 0 0 0,0-1 1 0 0,1 1-1 0 0,-1-1 0 0 0,0 0 0 0 0,1 0 0 0 0,-1 0 0 0 0,1 0 0 0 0,0 0 0 0 0,2 1-61 0 0,16-30-1048 0 0,-21 26 1048 0 0,0 0 1 0 0,0 0-1 0 0,0 1 0 0 0,0-1 1 0 0,0 0-1 0 0,0 0 0 0 0,0 1 0 0 0,0-1 1 0 0,0 0-1 0 0,0 0 0 0 0,1 1 0 0 0,-1-1 1 0 0,0 0-1 0 0,0 0 0 0 0,1 1 1 0 0,-1-1-1 0 0,1 1 0 0 0,-1-1 0 0 0,1 0 1 0 0,-1 1-1 0 0,0-1 0 0 0,1 1 1 0 0,0-1-1 0 0,-1 1 0 0 0,1-1 0 0 0,-1 1 1 0 0,1-1-1 0 0,0 1 0 0 0,-1 0 0 0 0,1-1 1 0 0,0 1-1 0 0,-1 0 0 0 0,1-1 1 0 0,0 1-1 0 0,0 0 0 0 0,-1 0 0 0 0,1 0 1 0 0,0 0-1 0 0,0 0 0 0 0,-1 0 0 0 0,1 0 1 0 0,0 0-1 0 0,0 0 0 0 0,-1 0 1 0 0,1 0-1 0 0,0 0 0 0 0,0 1 0 0 0,-1-1 1 0 0,1 0-1 0 0,0 1 0 0 0,-1-1 1 0 0,1 0-1 0 0,0 1 0 0 0,-1-1 0 0 0,1 1 1 0 0,-1-1-1 0 0,1 1 0 0 0,0-1 0 0 0,-1 1 1 0 0,1-1-1 0 0,-1 1 0 0 0,59 78 3515 0 0,-57-79-3476 0 0,0-1 0 0 0,0 0 1 0 0,1-1-1 0 0,-1 1 0 0 0,0 0 0 0 0,0-1 1 0 0,0 1-1 0 0,0-1 0 0 0,0 1 0 0 0,0-1 0 0 0,-1 0 1 0 0,1 0-1 0 0,-1 0 0 0 0,1 0 0 0 0,-1 0 1 0 0,1 0-1 0 0,-1 0 0 0 0,0-1 0 0 0,0 1 0 0 0,0 0 1 0 0,-1-1-1 0 0,1 1 0 0 0,0 0 0 0 0,-1-1 1 0 0,0 1-1 0 0,1-1 0 0 0,-1 1 0 0 0,0-1 1 0 0,0 1-1 0 0,-1-1 0 0 0,1 1 0 0 0,0-1 0 0 0,-1 1 1 0 0,1-1-1 0 0,-1 1 0 0 0,-1-2-39 0 0,-47-81-2190 0 0,11 78-6540 0 0,33 10 3291 0 0</inkml:trace>
  <inkml:trace contextRef="#ctx0" brushRef="#br0" timeOffset="-189953.5">4456 7167 4712 0 0,'0'0'556'0'0,"0"0"1698"0"0,0 0-457 0 0,0 0-363 0 0,0 0 102 0 0,0 0-130 0 0,0 0-388 0 0,0 0-548 0 0,11 13 102 0 0,-2 10-182 0 0,-2 0 0 0 0,0 0 0 0 0,-1 0 0 0 0,-2 1 0 0 0,0 0 0 0 0,-2 0 0 0 0,-1 0 0 0 0,0 0 0 0 0,-3 11-390 0 0,6 73-1017 0 0,7-99-5134 0 0,-7-10 839 0 0</inkml:trace>
  <inkml:trace contextRef="#ctx0" brushRef="#br0" timeOffset="-185963.7">4187 7108 7797 0 0,'0'0'5295'0'0,"-2"7"-3792"0"0,-4 23-1106 0 0,2 0 1 0 0,0 0-1 0 0,2 0 0 0 0,2 1 1 0 0,0-1-1 0 0,2 1 1 0 0,1-1-1 0 0,2 0 0 0 0,1 0 1 0 0,1 0-1 0 0,2-1 1 0 0,0 0-1 0 0,13 24-397 0 0,48 49-243 0 0,0-61-5182 0 0,-35-38-2603 0 0</inkml:trace>
  <inkml:trace contextRef="#ctx0" brushRef="#br0" timeOffset="-186651.41">6600 7377 7293 0 0,'0'0'6065'0'0,"2"7"-4292"0"0,7 251 2819 0 0,-10-247-5277 0 0,-4-43-561 0 0,5 29 1229 0 0,0 1-1 0 0,-1-1 0 0 0,1 0 1 0 0,-1 1-1 0 0,0-1 1 0 0,0 1-1 0 0,0-1 0 0 0,0 1 1 0 0,0 0-1 0 0,0-1 0 0 0,-1 1 1 0 0,1 0-1 0 0,-1 0 1 0 0,0 0-1 0 0,1 0 0 0 0,-1 0 1 0 0,0 0-1 0 0,0 1 0 0 0,0-1 1 0 0,-1 0-1 0 0,1 1 0 0 0,0 0 1 0 0,0-1-1 0 0,-1 1 1 0 0,1 0-1 0 0,-1 0 0 0 0,1 1 1 0 0,-1-1-1 0 0,1 0 0 0 0,-1 1 1 0 0,0 0-1 0 0,1-1 1 0 0,-1 1-1 0 0,0 0 0 0 0,1 0 1 0 0,-1 1-1 0 0,1-1 0 0 0,-1 0 1 0 0,0 1-1 0 0,1 0 1 0 0,-1 0-1 0 0,1-1 0 0 0,-1 1 1 0 0,1 1-1 0 0,0-1 0 0 0,-1 0 1 0 0,1 1-1 0 0,0-1 1 0 0,0 1-1 0 0,-2 1 18 0 0,2-2 7 0 0,0 1 0 0 0,1 0 0 0 0,-1 0 0 0 0,0 0 0 0 0,1 0 1 0 0,-1 1-1 0 0,1-1 0 0 0,-1 0 0 0 0,1 0 0 0 0,0 1 0 0 0,0-1 0 0 0,0 1 0 0 0,0-1 0 0 0,1 1 1 0 0,-1 0-1 0 0,1-1 0 0 0,-1 1 0 0 0,1 0 0 0 0,0-1 0 0 0,0 1 0 0 0,0-1 0 0 0,0 1 1 0 0,1 0-1 0 0,-1-1 0 0 0,1 1 0 0 0,0 0 0 0 0,-1-1 0 0 0,1 1 0 0 0,0-1 0 0 0,1 0 0 0 0,-1 1 1 0 0,0-1-1 0 0,1 0 0 0 0,-1 0 0 0 0,1 1 0 0 0,0-1 0 0 0,-1 0 0 0 0,1-1 0 0 0,0 1 0 0 0,0 0 1 0 0,0-1-1 0 0,1 1 0 0 0,-1-1 0 0 0,0 1 0 0 0,1-1 0 0 0,-1 0 0 0 0,0 0 0 0 0,1 0 1 0 0,0 0-1 0 0,-1-1 0 0 0,1 1 0 0 0,-1-1 0 0 0,1 1 0 0 0,0-1 0 0 0,-1 0 0 0 0,1 0 0 0 0,0 0 1 0 0,-1 0-8 0 0,38-1-3474 0 0,-15-4-2237 0 0,-14 1-316 0 0</inkml:trace>
  <inkml:trace contextRef="#ctx0" brushRef="#br0" timeOffset="-186339.07">6863 7305 2632 0 0,'0'0'5899'0'0,"0"0"-3461"0"0,0 0-1073 0 0,0 0-208 0 0,8 6-71 0 0,73 103 1595 0 0,-74-97-2579 0 0,-1 0 0 0 0,-1 1-1 0 0,0-1 1 0 0,0 1 0 0 0,-1 1-1 0 0,-1-1 1 0 0,-1 0 0 0 0,1 1 0 0 0,-2 0-1 0 0,0-1 1 0 0,-1 1 0 0 0,0 0-1 0 0,-1-1 1 0 0,-1 1 0 0 0,0 0 0 0 0,-1-1-1 0 0,0 0 1 0 0,-1 1 0 0 0,0-1-1 0 0,-1-1 1 0 0,-1 1 0 0 0,0-1-1 0 0,0 0 1 0 0,-4 3-102 0 0,-70 64-534 0 0,13-41-2961 0 0,20-25-2054 0 0</inkml:trace>
  <inkml:trace contextRef="#ctx0" brushRef="#br0" timeOffset="-187631.18">5753 7269 7141 0 0,'0'0'5287'0'0,"0"0"-3536"0"0,2 8-1349 0 0,5 16 130 0 0,-2 0 0 0 0,-1 0 0 0 0,-1 0 0 0 0,0 0 0 0 0,-2 1 0 0 0,-1-1 0 0 0,-2 1 0 0 0,0-1 0 0 0,-1 1 0 0 0,-6 19-532 0 0,0 17 198 0 0,57-151-3931 0 0,-45 88 3786 0 0,1 0 0 0 0,-1 1-1 0 0,0-1 1 0 0,1 1 0 0 0,-1 0 0 0 0,0 0-1 0 0,1 1 1 0 0,-1-1 0 0 0,1 1 0 0 0,-1-1-1 0 0,1 1 1 0 0,0 0 0 0 0,-1 0-1 0 0,1 1 1 0 0,-1-1 0 0 0,1 1 0 0 0,-1 0-1 0 0,1 0 1 0 0,-1 0 0 0 0,0 0 0 0 0,1 0-1 0 0,-1 1 1 0 0,0 0 0 0 0,0 0 0 0 0,0-1-1 0 0,0 2 1 0 0,0-1 0 0 0,-1 0 0 0 0,1 1-1 0 0,0-1 1 0 0,-1 1 0 0 0,0-1-1 0 0,0 1 1 0 0,0 0 0 0 0,0 0 0 0 0,0 0-1 0 0,0 1 1 0 0,-1-1 0 0 0,0 0 0 0 0,1 1-1 0 0,-1-1 1 0 0,-1 0 0 0 0,1 1 0 0 0,0-1-1 0 0,-1 1 1 0 0,0-1 0 0 0,1 1 0 0 0,-1 0-1 0 0,-1-1 1 0 0,1 1 0 0 0,-1 0-53 0 0,0 15 59 0 0,-1 7-757 0 0,4-12-4610 0 0,1-13-620 0 0,6-2-1253 0 0</inkml:trace>
  <inkml:trace contextRef="#ctx0" brushRef="#br0" timeOffset="-187335.96">6085 7669 5228 0 0,'0'0'6672'0'0,"0"0"-4701"0"0,0 0-1241 0 0,0 0 583 0 0,0 0 129 0 0,0 0-416 0 0,0 0-364 0 0,0 0-280 0 0,2-3-250 0 0,0-1-193 0 0,0 1 0 0 0,0-1-1 0 0,-1 0 1 0 0,1 1-1 0 0,-1-1 1 0 0,0 0-1 0 0,0 0 1 0 0,0 0-1 0 0,0 0 1 0 0,-1 0 0 0 0,0 0-1 0 0,1 0 1 0 0,-1 0-1 0 0,-1 0 1 0 0,1 0-1 0 0,-1 0 1 0 0,1 0-1 0 0,-1 0 1 0 0,0 0 0 0 0,-1 0-1 0 0,1 0 1 0 0,-1 1-1 0 0,0-1 1 0 0,1 0-1 0 0,-2 1 1 0 0,1 0-1 0 0,0-1 1 0 0,-1 1 0 0 0,1 0-1 0 0,-1 0 1 0 0,0 0-1 0 0,0 1 1 0 0,0-1-1 0 0,0 1 1 0 0,-1-1-1 0 0,1 1 1 0 0,-1 0 0 0 0,1 0-1 0 0,-1 1 1 0 0,0-1-1 0 0,0 1 1 0 0,1 0-1 0 0,-1 0 1 0 0,0 0 0 0 0,-4 0 61 0 0,5 3 2 0 0,0 1 0 0 0,0-1 0 0 0,0 1 1 0 0,1 0-1 0 0,-1 0 0 0 0,1 0 0 0 0,0 0 1 0 0,0 0-1 0 0,0 0 0 0 0,0 1 0 0 0,0-1 1 0 0,0 1-1 0 0,1-1 0 0 0,0 1 0 0 0,0 0 1 0 0,0-1-1 0 0,0 1 0 0 0,1 0 0 0 0,-1 0 1 0 0,1 0-1 0 0,0-1 0 0 0,0 1 0 0 0,0 0 1 0 0,1 0-1 0 0,-1 0 0 0 0,1 0 0 0 0,0-1 1 0 0,0 1-1 0 0,1 0 0 0 0,-1-1 0 0 0,1 1 1 0 0,-1-1-1 0 0,1 1 0 0 0,0-1 0 0 0,0 0 1 0 0,1 0-1 0 0,1 2-2 0 0,28 14-2233 0 0,-8-18-4425 0 0,-14-3 780 0 0</inkml:trace>
  <inkml:trace contextRef="#ctx0" brushRef="#br0" timeOffset="-187038.46">6265 7654 8853 0 0,'0'0'3737'0'0,"0"0"-2684"0"0,0 0-691 0 0,0 0 331 0 0,0 0 81 0 0,0 0-9 0 0,0 0-87 0 0,0 0-131 0 0,0 0-142 0 0,25 2 265 0 0,-22-4-706 0 0,0 1 1 0 0,0-1-1 0 0,1 1 0 0 0,-1-1 0 0 0,0 0 1 0 0,0 0-1 0 0,-1 0 0 0 0,1-1 1 0 0,0 1-1 0 0,-1-1 0 0 0,1 1 0 0 0,-1-1 1 0 0,0 0-1 0 0,0 0 0 0 0,0 0 0 0 0,0 0 1 0 0,0 0-1 0 0,-1-1 0 0 0,0 1 1 0 0,1 0-1 0 0,-1-1 0 0 0,-1 1 0 0 0,1-1 1 0 0,0 1-1 0 0,-1-1 0 0 0,0 0 1 0 0,1 1-1 0 0,-1-1 0 0 0,-1 1 0 0 0,1-1 1 0 0,0 1-1 0 0,-1-1 0 0 0,0 1 0 0 0,0-1 1 0 0,0 1-1 0 0,0-1 0 0 0,-1 1 1 0 0,1 0-1 0 0,-1 0 0 0 0,0-1 0 0 0,0 1 1 0 0,0 1-1 0 0,0-1 0 0 0,0 0 1 0 0,-3-2 35 0 0,2 4 9 0 0,0 0 0 0 0,0 0 0 0 0,-1 0 0 0 0,1 0 1 0 0,0 1-1 0 0,0-1 0 0 0,0 1 0 0 0,-1 0 0 0 0,1 0 1 0 0,0 0-1 0 0,0 0 0 0 0,-1 1 0 0 0,1-1 0 0 0,0 1 1 0 0,0 0-1 0 0,0 0 0 0 0,0 0 0 0 0,0 0 0 0 0,0 1 1 0 0,0-1-1 0 0,0 1 0 0 0,1 0 0 0 0,-1 0 0 0 0,0 0 1 0 0,1 0-1 0 0,-1 0 0 0 0,1 0 0 0 0,0 1 0 0 0,0-1 1 0 0,0 1-1 0 0,0-1 0 0 0,0 1 0 0 0,1 0 0 0 0,-1 0 1 0 0,1 0-1 0 0,0 0 0 0 0,0 0 0 0 0,0 0 0 0 0,0 0 1 0 0,0 0-1 0 0,1 0 0 0 0,-1 1 0 0 0,1-1 0 0 0,0 0 1 0 0,0 0-1 0 0,0 1 0 0 0,0-1 0 0 0,1 0 0 0 0,0 2-9 0 0,27 15-2442 0 0,-5-19-3876 0 0,-14-3 530 0 0</inkml:trace>
  <inkml:trace contextRef="#ctx0" brushRef="#br0" timeOffset="-189750.45">4694 7471 11969 0 0,'0'0'1420'0'0,"0"0"-900"0"0,0 0 684 0 0,7 38-96 0 0,-7-26-59 0 0,0 1-229 0 0,-3-2-168 0 0,-4-2-148 0 0,2 1-184 0 0,1-3-184 0 0,-1-3-76 0 0,1 0-60 0 0,2-1-328 0 0,1-2-592 0 0,1-1-296 0 0,0-1-425 0 0,0-2-2303 0 0,0-11-5233 0 0</inkml:trace>
  <inkml:trace contextRef="#ctx0" brushRef="#br0" timeOffset="-189596.44">4731 7326 12725 0 0,'0'0'2300'0'0,"0"0"-1532"0"0,0 0-288 0 0,0 0-91 0 0,0 0-225 0 0,0 0-164 0 0,0 0-372 0 0,0 0-385 0 0,0 0-419 0 0,0 0-552 0 0,-4-5-2256 0 0,-1 5-2321 0 0</inkml:trace>
  <inkml:trace contextRef="#ctx0" brushRef="#br0" timeOffset="-189409.42">4807 7272 7613 0 0,'0'0'3989'0'0,"4"8"-2360"0"0,2 4-1143 0 0,0 0-1 0 0,-1 0 1 0 0,-1 0-1 0 0,0 1 1 0 0,0 0-1 0 0,-1 0 1 0 0,-1 0 0 0 0,-1 0-1 0 0,0 0 1 0 0,0 0-1 0 0,-1 1 1 0 0,-1-1-1 0 0,0 0 1 0 0,-1 0-1 0 0,0 0 1 0 0,-3 8-486 0 0,3-16-107 0 0,-15 52 684 0 0,16-20-3747 0 0,13-35-6792 0 0,-1-9 1804 0 0</inkml:trace>
  <inkml:trace contextRef="#ctx0" brushRef="#br0" timeOffset="-189159.56">4978 7462 9369 0 0,'0'0'2837'0'0,"0"0"-1709"0"0,0 0-451 0 0,-7-1 347 0 0,4 0-986 0 0,0 0-1 0 0,1 0 1 0 0,-1 0 0 0 0,0 1 0 0 0,1 0 0 0 0,-1-1 0 0 0,0 1 0 0 0,0 0 0 0 0,0 0-1 0 0,1 1 1 0 0,-1-1 0 0 0,0 0 0 0 0,1 1 0 0 0,-1 0 0 0 0,0 0 0 0 0,1 0-1 0 0,-1 0 1 0 0,0 0 0 0 0,1 0 0 0 0,0 0 0 0 0,-1 1 0 0 0,1 0 0 0 0,0-1 0 0 0,0 1-1 0 0,0 0 1 0 0,0 0 0 0 0,0 0 0 0 0,0 0 0 0 0,0 0 0 0 0,1 0 0 0 0,-1 1 0 0 0,1-1-1 0 0,0 1 1 0 0,-1-1 0 0 0,1 1 0 0 0,0-1 0 0 0,1 1 0 0 0,-1 0 0 0 0,0-1 0 0 0,1 1-1 0 0,-1 0 1 0 0,1 0 0 0 0,0-1 0 0 0,0 1 0 0 0,0 3-38 0 0,3-3 19 0 0,-1 0 1 0 0,0 0-1 0 0,1 0 0 0 0,0 0 1 0 0,0-1-1 0 0,0 1 0 0 0,0-1 1 0 0,0 1-1 0 0,0-1 0 0 0,0 0 1 0 0,1 0-1 0 0,-1-1 0 0 0,1 1 1 0 0,0-1-1 0 0,-1 0 0 0 0,1 0 1 0 0,0 0-1 0 0,0 0 0 0 0,0 0 1 0 0,-1-1-1 0 0,1 0 0 0 0,0 0 1 0 0,0 0-1 0 0,0 0 0 0 0,0-1 1 0 0,3 0-20 0 0,34-1-8645 0 0,-33 2 2512 0 0</inkml:trace>
  <inkml:trace contextRef="#ctx0" brushRef="#br0" timeOffset="-188863.44">5091 7497 3696 0 0,'0'0'6778'0'0,"0"0"-4687"0"0,0 0-1810 0 0,0 0 142 0 0,0 0 121 0 0,0 0-18 0 0,0 0-66 0 0,0 0-97 0 0,0 0-66 0 0,3 6-23 0 0,-2-4-253 0 0,0 0-1 0 0,1 0 0 0 0,-1 0 0 0 0,0 0 1 0 0,1-1-1 0 0,0 1 0 0 0,-1 0 0 0 0,1-1 1 0 0,0 1-1 0 0,0-1 0 0 0,-1 0 0 0 0,1 1 0 0 0,0-1 1 0 0,0 0-1 0 0,1 0 0 0 0,-1 0 0 0 0,0-1 1 0 0,0 1-1 0 0,0 0 0 0 0,1-1 0 0 0,-1 0 1 0 0,0 1-1 0 0,0-1 0 0 0,1 0 0 0 0,-1 0 1 0 0,0 0-1 0 0,1 0 0 0 0,-1-1 0 0 0,0 1 0 0 0,0-1 1 0 0,1 1-1 0 0,-1-1 0 0 0,0 0 0 0 0,0 0 1 0 0,0 0-1 0 0,0 0 0 0 0,0 0 0 0 0,0 0 1 0 0,0-1-1 0 0,0 1 0 0 0,-1 0 0 0 0,1-1 1 0 0,1-1-21 0 0,-3 3-15 0 0,1 0 1 0 0,0 0-1 0 0,0 0 1 0 0,-1 0 0 0 0,1 0-1 0 0,0 0 1 0 0,0 0-1 0 0,0 0 1 0 0,-1-1 0 0 0,1 1-1 0 0,0 0 1 0 0,-1 0 0 0 0,1-1-1 0 0,0 1 1 0 0,-1-1-1 0 0,1 1 1 0 0,0-1 0 0 0,-1 1-1 0 0,1-1 1 0 0,-1 1-1 0 0,1-1 1 0 0,-1 1 0 0 0,1-1-1 0 0,-1 0 1 0 0,1 1 0 0 0,-1-1-1 0 0,0 0 1 0 0,1 1-1 0 0,-1-1 1 0 0,0 0 0 0 0,0 0-1 0 0,1 1 1 0 0,-1-1 0 0 0,0 0-1 0 0,0 0 1 0 0,0 1-1 0 0,0-1 1 0 0,0 0 0 0 0,0 0-1 0 0,0 0 1 0 0,0 1-1 0 0,0-1 1 0 0,0 0 0 0 0,-1 0-1 0 0,1 1 1 0 0,0-1 0 0 0,-1 0-1 0 0,1 1 1 0 0,0-1-1 0 0,-1 0 1 0 0,1 1 0 0 0,-1-1-1 0 0,1 0 1 0 0,-1 1 0 0 0,1-1-1 0 0,-1 1 1 0 0,1-1-1 0 0,-1 1 1 0 0,1-1 0 0 0,-1 1-1 0 0,0-1 15 0 0,-49 9 12 0 0,47-8 7 0 0,1 1 0 0 0,1 0-1 0 0,-1 0 1 0 0,0 0 0 0 0,0 0 0 0 0,0 0 0 0 0,0 0-1 0 0,1 0 1 0 0,-1 0 0 0 0,0 1 0 0 0,1-1 0 0 0,-1 0-1 0 0,1 1 1 0 0,-1 0 0 0 0,1-1 0 0 0,0 1-1 0 0,0 0 1 0 0,0 0 0 0 0,0-1 0 0 0,0 1 0 0 0,0 0-1 0 0,0 0 1 0 0,1 0 0 0 0,-1 0 0 0 0,1 0-1 0 0,0 0 1 0 0,-1 1 0 0 0,1-1 0 0 0,0 0 0 0 0,0 0-1 0 0,0 0 1 0 0,0 0 0 0 0,1 0 0 0 0,-1 0 0 0 0,0 0-1 0 0,1 0 1 0 0,0 0 0 0 0,-1 0 0 0 0,1 0-1 0 0,0 0 1 0 0,0 0 0 0 0,0 0 0 0 0,0-1 0 0 0,0 1-1 0 0,1 0 1 0 0,-1-1 0 0 0,0 1 0 0 0,1-1-1 0 0,-1 1 1 0 0,1-1 0 0 0,0 0 0 0 0,-1 1 0 0 0,1-1-1 0 0,0 0 1 0 0,0 0 0 0 0,0 0 0 0 0,0 0 0 0 0,1 0-19 0 0,103 22-230 0 0,-35-19-6908 0 0,-60-4 1982 0 0</inkml:trace>
  <inkml:trace contextRef="#ctx0" brushRef="#br0" timeOffset="-188629.39">5390 7232 4804 0 0,'0'0'7652'0'0,"3"7"-5422"0"0,3 11-1768 0 0,0 0 0 0 0,-2 1 0 0 0,0 0 0 0 0,-1 0 0 0 0,-1 0 0 0 0,-1 0 0 0 0,0 0 0 0 0,-2 0-1 0 0,0 0 1 0 0,-1 0 0 0 0,-1 0 0 0 0,0 0 0 0 0,-6 15-462 0 0,8 7-336 0 0,8-30-2350 0 0,7-10-3725 0 0,-6-4-203 0 0</inkml:trace>
  <inkml:trace contextRef="#ctx0" brushRef="#br0" timeOffset="-188365.26">5545 7564 11129 0 0,'0'0'2968'0'0,"0"0"-2400"0"0,0 0 316 0 0,0 0 309 0 0,3 40-161 0 0,-4-33-168 0 0,-1-3-236 0 0,-1 1-196 0 0,3-1-212 0 0,-1-2-148 0 0,1-2-72 0 0,-3 2-192 0 0,3-2-456 0 0,0 0-288 0 0,0-2 16 0 0,0-2-293 0 0,0-4-1503 0 0,0 2-4168 0 0</inkml:trace>
  <inkml:trace contextRef="#ctx0" brushRef="#br0" timeOffset="-188098.92">5590 7337 7601 0 0,'0'0'4820'0'0,"0"0"-4140"0"0,0 0-476 0 0,0 0-204 0 0,0 0-28 0 0,0 0-496 0 0,0 0-680 0 0,0 0-1428 0 0,0 0-2241 0 0</inkml:trace>
  <inkml:trace contextRef="#ctx0" brushRef="#br0" timeOffset="-101010.5">14860 973 13433 0 0,'0'0'2612'0'0,"0"0"-2612"0"0,0 0-804 0 0,0 0 804 0 0,0 0 28 0 0,0 0 348 0 0,-55-9-136 0 0,31 3-192 0 0,-2-1 64 0 0,-1 0-112 0 0,5-2-612 0 0,1 2-132 0 0,5-1-592 0 0,4 0-1692 0 0,4 3-2485 0 0</inkml:trace>
  <inkml:trace contextRef="#ctx0" brushRef="#br0" timeOffset="-100838.02">14833 854 2492 0 0,'0'0'7181'0'0,"0"0"-4429"0"0,0 0-1880 0 0,0 0-772 0 0,0 0 52 0 0,0 0 244 0 0,0 0 172 0 0,-63-14-288 0 0,32 3-280 0 0,-4 0-1460 0 0,9 0-3072 0 0,-9-7-4209 0 0</inkml:trace>
  <inkml:trace contextRef="#ctx0" brushRef="#br0" timeOffset="-101541.31">14234 605 7141 0 0,'0'0'5616'0'0,"0"0"-4453"0"0,0 0-1654 0 0,-1 7 831 0 0,-2 240 1642 0 0,6-225-3009 0 0,0-17-3433 0 0,-1-5-432 0 0</inkml:trace>
  <inkml:trace contextRef="#ctx0" brushRef="#br0" timeOffset="-101213.51">14273 553 4940 0 0,'0'0'4922'0'0,"0"0"-3608"0"0,8 1-975 0 0,0-1-187 0 0,1 1 1 0 0,-1 0-1 0 0,0 0 0 0 0,1 0 0 0 0,-1 1 0 0 0,0 1 1 0 0,0-1-1 0 0,0 1 0 0 0,0 1 0 0 0,-1-1 1 0 0,1 1-1 0 0,-1 1 0 0 0,0-1 0 0 0,0 1 1 0 0,0 1-1 0 0,-1-1 0 0 0,0 1 0 0 0,0 0 1 0 0,0 0-1 0 0,-1 1 0 0 0,1 1-152 0 0,-7-5 6 0 0,0 0-1 0 0,0 0 1 0 0,0 0 0 0 0,-1 0 0 0 0,1-1-1 0 0,-1 1 1 0 0,1 0 0 0 0,-1 0 0 0 0,0-1-1 0 0,0 0 1 0 0,0 1 0 0 0,0-1-1 0 0,-1 0 1 0 0,1 0 0 0 0,-1 0 0 0 0,1 0-1 0 0,-1 0 1 0 0,0-1 0 0 0,1 1 0 0 0,-1-1-1 0 0,0 0 1 0 0,0 1 0 0 0,0-2-1 0 0,0 1 1 0 0,0 0 0 0 0,-1 0 0 0 0,1-1-1 0 0,0 0 1 0 0,0 0 0 0 0,0 0 0 0 0,0 0-1 0 0,-1 0 1 0 0,1 0 0 0 0,0-1-1 0 0,-1 0-5 0 0,-24 6-297 0 0,27-5 280 0 0,0 1 0 0 0,-1 0 0 0 0,1-1 0 0 0,0 1 0 0 0,0 0 0 0 0,0 0 0 0 0,0 0 0 0 0,-1-1 0 0 0,1 1 1 0 0,0 1-1 0 0,1-1 0 0 0,-1 0 0 0 0,0 0 0 0 0,0 0 0 0 0,0 0 0 0 0,1 0 0 0 0,-1 1 0 0 0,0-1 0 0 0,1 0 0 0 0,-1 1 1 0 0,1-1-1 0 0,0 0 0 0 0,-1 1 0 0 0,1-1 0 0 0,0 1 0 0 0,0-1 0 0 0,0 0 0 0 0,0 1 0 0 0,0-1 0 0 0,0 1 0 0 0,0-1 1 0 0,1 0-1 0 0,-1 1 0 0 0,1-1 0 0 0,-1 1 0 0 0,0-1 0 0 0,1 0 0 0 0,0 0 0 0 0,-1 1 0 0 0,1-1 0 0 0,0 0 0 0 0,0 0 1 0 0,0 0-1 0 0,0 0 0 0 0,0 0 0 0 0,0 0 0 0 0,0 1 17 0 0,47 54 745 0 0,106 37-23 0 0,-151-91-2005 0 0,-2-1-6450 0 0,-1-3 1462 0 0</inkml:trace>
  <inkml:trace contextRef="#ctx0" brushRef="#br0" timeOffset="-97836.51">16031 857 3332 0 0,'0'0'6265'0'0,"0"0"-4745"0"0,0 0-1158 0 0,0 0-7 0 0,0 0 6 0 0,0 0 159 0 0,0 0 179 0 0,5 5 94 0 0,-3-2-722 0 0,1 0-1 0 0,0 0 1 0 0,0-1 0 0 0,0 0 0 0 0,0 1 0 0 0,1-1 0 0 0,-1 0 0 0 0,0-1 0 0 0,1 1 0 0 0,0-1 0 0 0,-1 1 0 0 0,1-1-1 0 0,0 0 1 0 0,-1-1 0 0 0,1 1 0 0 0,0 0 0 0 0,0-1 0 0 0,0 0 0 0 0,0 0 0 0 0,0 0 0 0 0,-1-1 0 0 0,1 1 0 0 0,0-1-1 0 0,0 0 1 0 0,0 0 0 0 0,-1 0 0 0 0,1 0 0 0 0,1-1-71 0 0,-4 2-15 0 0,1 0 0 0 0,0 0-1 0 0,0 1 1 0 0,-1-1 0 0 0,1 0-1 0 0,0 0 1 0 0,0-1 0 0 0,0 1-1 0 0,-1 0 1 0 0,1-1 0 0 0,0 1-1 0 0,-1-1 1 0 0,1 1 0 0 0,0-1-1 0 0,-1 0 1 0 0,1 0 0 0 0,0 1-1 0 0,-1-1 1 0 0,0 0 0 0 0,1-1-1 0 0,-1 1 1 0 0,1 0 0 0 0,-1 0-1 0 0,0-1 1 0 0,0 1 0 0 0,0 0-1 0 0,0-1 1 0 0,0 1 0 0 0,0-1-1 0 0,0 1 1 0 0,0-1 0 0 0,-1 0-1 0 0,1 1 1 0 0,-1-1 0 0 0,1 0-1 0 0,-1 0 1 0 0,1 1 0 0 0,-1-1 0 0 0,0 0-1 0 0,0 0 1 0 0,0 1 0 0 0,0-1-1 0 0,0 0 1 0 0,-1 0 0 0 0,1 0-1 0 0,0 1 1 0 0,-1-1 0 0 0,1 0-1 0 0,-1 1 1 0 0,0-1 0 0 0,1 0-1 0 0,-1 1 1 0 0,0-1 0 0 0,0 1-1 0 0,0-1 1 0 0,0 1 0 0 0,0-1-1 0 0,-1 1 1 0 0,1 0 0 0 0,0 0-1 0 0,-1 0 1 0 0,1-1 15 0 0,-3 3-8 0 0,-1 0 0 0 0,1 0 0 0 0,0 0 0 0 0,-1 0 0 0 0,1 1 0 0 0,0 0 0 0 0,0 0 0 0 0,0 0 1 0 0,0 0-1 0 0,1 1 0 0 0,-1-1 0 0 0,1 1 0 0 0,-1 0 0 0 0,1 0 0 0 0,0 0 0 0 0,0 0 0 0 0,0 1 0 0 0,0-1 0 0 0,1 1 0 0 0,0 0 0 0 0,-1 0 0 0 0,1 0 0 0 0,1 0 0 0 0,-1 0 0 0 0,1 0 0 0 0,-1 0 0 0 0,1 0 0 0 0,0 1 1 0 0,1-1-1 0 0,-1 1 0 0 0,1-1 0 0 0,0 0 0 0 0,0 1 0 0 0,0-1 0 0 0,0 1 0 0 0,1-1 0 0 0,0 1 0 0 0,0-1 0 0 0,1 3 8 0 0,1-3 108 0 0,1 0 0 0 0,0 0 0 0 0,0 0 0 0 0,0-1 0 0 0,0 0 0 0 0,0 1 0 0 0,1-1-1 0 0,0-1 1 0 0,-1 1 0 0 0,1-1 0 0 0,0 0 0 0 0,0 0 0 0 0,1 0 0 0 0,-1-1 0 0 0,0 0 0 0 0,0 0 0 0 0,1 0 0 0 0,-1 0 0 0 0,0-1 0 0 0,1 0-1 0 0,-1 0 1 0 0,1-1 0 0 0,-1 1 0 0 0,0-1 0 0 0,1 0 0 0 0,-1-1 0 0 0,0 1 0 0 0,0-1 0 0 0,0 0 0 0 0,0 0 0 0 0,0-1 0 0 0,2-1-108 0 0,62-68-1138 0 0,-67 73 1138 0 0,0 0 1 0 0,0 0 0 0 0,0 0-1 0 0,0 0 1 0 0,0 1-1 0 0,0-1 1 0 0,0 1 0 0 0,-1-1-1 0 0,1 1 1 0 0,-1-1 0 0 0,1 1-1 0 0,-1 0 1 0 0,1 0 0 0 0,-1 0-1 0 0,0 0 1 0 0,0 0 0 0 0,0 0-1 0 0,0 0 1 0 0,-1 0-1 0 0,1 1 1 0 0,0-1 0 0 0,-1 0-1 0 0,0 0 1 0 0,1 1 0 0 0,-1-1-1 0 0,0 0 1 0 0,0 1 0 0 0,0 0-1 0 0,0-2 28 0 0,0 1 1 0 0,0 0-1 0 0,0 0 1 0 0,0-1 0 0 0,0 1-1 0 0,1-1 1 0 0,-1 1-1 0 0,1 0 1 0 0,-1-1 0 0 0,1 1-1 0 0,-1-1 1 0 0,1 1-1 0 0,0-1 1 0 0,0 1 0 0 0,0-1-1 0 0,0 1 1 0 0,0-1-1 0 0,0 0 1 0 0,0 0 0 0 0,0 0-1 0 0,1 1 1 0 0,-1-1 0 0 0,0 0-1 0 0,1 0 1 0 0,-1-1-1 0 0,1 1 1 0 0,-1 0 0 0 0,1 0-1 0 0,-1-1 1 0 0,1 1-1 0 0,0-1 1 0 0,-1 1 0 0 0,1-1-1 0 0,0 0 1 0 0,-1 0-1 0 0,1 0 1 0 0,0 0 0 0 0,-1 0-1 0 0,1 0 1 0 0,0 0-1 0 0,-1 0 1 0 0,1-1 0 0 0,0 1-1 0 0,-1-1 1 0 0,1 1-1 0 0,-1-1 1 0 0,1 1 0 0 0,-1-1-1 0 0,1 0 1 0 0,-1 0 0 0 0,1 0-1 0 0,-1 0 1 0 0,0 0-1 0 0,1 0 1 0 0,-1 0 0 0 0,0 0-1 0 0,0-1 1 0 0,0 1-1 0 0,0 0 1 0 0,0-1 0 0 0,0 1-1 0 0,0-1 1 0 0,-1 1-1 0 0,1-2-28 0 0,10-11-418 0 0,-9 11 385 0 0,-1-1 0 0 0,1 1 0 0 0,0-1 0 0 0,0 1 0 0 0,0 0 0 0 0,0 0 1 0 0,1 0-1 0 0,-1 0 0 0 0,1 0 0 0 0,0 1 0 0 0,0-1 0 0 0,0 1 0 0 0,0 0 0 0 0,0-1 0 0 0,1 1 1 0 0,-1 1-1 0 0,0-1 0 0 0,1 0 0 0 0,0 1 0 0 0,-1 0 0 0 0,1 0 0 0 0,0 0 0 0 0,-1 0 0 0 0,1 1 0 0 0,0-1 1 0 0,0 1-1 0 0,0 0 0 0 0,0 0 0 0 0,-1 0 0 0 0,1 1 0 0 0,0 0 0 0 0,0-1 0 0 0,0 1 0 0 0,-1 0 1 0 0,1 1-1 0 0,1 0 33 0 0,100 92 1368 0 0,-102-94-1365 0 0,0 0 1 0 0,0 1-1 0 0,0-1 1 0 0,0 0-1 0 0,0 0 1 0 0,0-1 0 0 0,0 1-1 0 0,0-1 1 0 0,0 1-1 0 0,0-1 1 0 0,-1 0-1 0 0,1 0 1 0 0,0 0-1 0 0,0-1 1 0 0,-1 1 0 0 0,1-1-1 0 0,-1 1 1 0 0,1-1-1 0 0,-1 0 1 0 0,1 0-1 0 0,-1 0 1 0 0,0 0-1 0 0,0 0 1 0 0,0-1-1 0 0,-1 1 1 0 0,1-1 0 0 0,0 1-1 0 0,-1-1 1 0 0,1 1-1 0 0,-1-1 1 0 0,0 0-1 0 0,0 0 1 0 0,0 0-1 0 0,-1 0 1 0 0,1 0 0 0 0,0 0-1 0 0,-1 1 1 0 0,0-1-1 0 0,0 0 1 0 0,0-1-4 0 0,1-26-1031 0 0,-9 50-256 0 0,3-2 1321 0 0,3-16-8 0 0,1-1 1 0 0,0 1 0 0 0,0-1-1 0 0,-1 1 1 0 0,1 0 0 0 0,0 0-1 0 0,0 0 1 0 0,1-1 0 0 0,-1 1-1 0 0,0 0 1 0 0,1 0 0 0 0,-1 0-1 0 0,1 0 1 0 0,0 0 0 0 0,-1 0-1 0 0,1 0 1 0 0,0 1 0 0 0,0-1 0 0 0,0 0-1 0 0,1 0 1 0 0,-1 0 0 0 0,0 0-1 0 0,1 0 1 0 0,-1 0 0 0 0,1 0-1 0 0,0 0 1 0 0,0-1 0 0 0,0 1-1 0 0,0 0 1 0 0,0 0 0 0 0,0 0-1 0 0,0-1 1 0 0,0 1 0 0 0,1-1-1 0 0,-1 1 1 0 0,1-1 0 0 0,-1 1 0 0 0,1-1-1 0 0,-1 0 1 0 0,1 0 0 0 0,0 0-1 0 0,0 0 1 0 0,0 0 0 0 0,0 0-1 0 0,1 0-26 0 0,1-1-4 0 0,1 0 0 0 0,-1-1 0 0 0,1 0 0 0 0,-1 0 0 0 0,1 0 0 0 0,-1 0 0 0 0,0-1 0 0 0,0 0 0 0 0,0 0 0 0 0,0 0 0 0 0,0 0-1 0 0,0 0 1 0 0,0-1 0 0 0,-1 0 0 0 0,1 0 0 0 0,-1 0 0 0 0,0 0 0 0 0,0 0 0 0 0,0-1 0 0 0,0 1 0 0 0,-1-1 0 0 0,1 0 4 0 0,13-15-339 0 0,-12 19 349 0 0,-1 0 0 0 0,1 0 1 0 0,-1 1-1 0 0,1-1 1 0 0,-1 1-1 0 0,0-1 1 0 0,1 1-1 0 0,-1 0 0 0 0,0 0 1 0 0,1 1-1 0 0,-1-1 1 0 0,0 1-1 0 0,0 0 1 0 0,0-1-1 0 0,-1 1 1 0 0,1 0-1 0 0,0 1 0 0 0,-1-1 1 0 0,1 0-1 0 0,-1 1 1 0 0,0 0-1 0 0,1-1 1 0 0,-2 1-1 0 0,1 0 0 0 0,0 0 1 0 0,0 0-1 0 0,-1 0 1 0 0,0 0-1 0 0,1 1 1 0 0,-1-1-1 0 0,0 3-10 0 0,7 17 10 0 0,-8-24-19 0 0,0 1 1 0 0,0-1-1 0 0,0 1 1 0 0,0-1 0 0 0,1 1-1 0 0,-1-1 1 0 0,0 1-1 0 0,0 0 1 0 0,1-1-1 0 0,-1 1 1 0 0,0-1-1 0 0,1 1 1 0 0,-1-1-1 0 0,0 1 1 0 0,1 0-1 0 0,-1-1 1 0 0,1 1-1 0 0,-1 0 1 0 0,1 0-1 0 0,-1-1 1 0 0,0 1-1 0 0,1 0 1 0 0,-1 0-1 0 0,1-1 1 0 0,-1 1-1 0 0,1 0 1 0 0,-1 0-1 0 0,1 0 1 0 0,-1 0-1 0 0,1 0 1 0 0,0 0-1 0 0,-1 0 1 0 0,1 0-1 0 0,-1 0 1 0 0,1 0 0 0 0,-1 0-1 0 0,1 0 1 0 0,-1 0-1 0 0,1 0 1 0 0,-1 1-1 0 0,1-1 1 0 0,-1 0-1 0 0,1 0 1 0 0,-1 1-1 0 0,0-1 1 0 0,1 0-1 0 0,-1 1 1 0 0,1-1-1 0 0,-1 0 1 0 0,0 1-1 0 0,1-1 9 0 0,0-3-8 0 0,0 1-1 0 0,0-1 1 0 0,0 1-1 0 0,0-1 1 0 0,0 1-1 0 0,1 0 0 0 0,-1-1 1 0 0,1 1-1 0 0,0 0 1 0 0,0 0-1 0 0,0 0 1 0 0,0 0-1 0 0,0 0 1 0 0,0 1-1 0 0,0-1 1 0 0,0 1-1 0 0,1-1 0 0 0,-1 1 1 0 0,1 0-1 0 0,-1 0 1 0 0,1 0-1 0 0,-1 0 1 0 0,1 0-1 0 0,0 0 1 0 0,-1 1-1 0 0,1-1 1 0 0,0 1-1 0 0,0 0 0 0 0,-1 0 1 0 0,1 0-1 0 0,0 0 1 0 0,-1 1-1 0 0,1-1 1 0 0,0 1-1 0 0,0-1 1 0 0,-1 1-1 0 0,1 0 1 0 0,-1 0-1 0 0,1 0 0 0 0,-1 0 1 0 0,1 1-1 0 0,-1-1 1 0 0,0 1-1 0 0,1-1 1 0 0,-1 1-1 0 0,0 0 1 0 0,0 0-1 0 0,0 0 1 0 0,-1 0-1 0 0,1 0 0 0 0,0 0 1 0 0,-1 1-1 0 0,1-1 1 0 0,-1 2 8 0 0,13 64-1124 0 0,-15-70-3056 0 0,1-2-342 0 0</inkml:trace>
  <inkml:trace contextRef="#ctx0" brushRef="#br0" timeOffset="-95323.67">19185 741 7249 0 0,'0'0'7588'0'0,"0"0"-7528"0"0,24 59 68 0 0,-15-31 540 0 0,-1 5-88 0 0,0-1-79 0 0,-4-2-141 0 0,-1-2-100 0 0,-1-2-112 0 0,-2-2-120 0 0,0-4-28 0 0,0-4-324 0 0,0-3-260 0 0,0-4-373 0 0,0-5-407 0 0,4-4-1356 0 0,-1 0-2432 0 0,6-12-1317 0 0</inkml:trace>
  <inkml:trace contextRef="#ctx0" brushRef="#br0" timeOffset="-95055.65">19355 937 9773 0 0,'0'0'4072'0'0,"0"0"-4072"0"0,0 0-392 0 0,-61 6 380 0 0,32-6 12 0 0,-4 0 0 0 0,2-2-232 0 0,3-2-1560 0 0,11 0-2740 0 0,-5-10-2353 0 0</inkml:trace>
  <inkml:trace contextRef="#ctx0" brushRef="#br0" timeOffset="-94747.16">19427 777 7841 0 0,'4'8'5153'0'0,"2"7"-4672"0"0,0 1-1 0 0,-1-1 1 0 0,-1 1-1 0 0,0 0 1 0 0,-1 0 0 0 0,-1 0-1 0 0,0 0 1 0 0,-1 0 0 0 0,-1 1-1 0 0,-2 12-480 0 0,-17 46 439 0 0,16-70-2774 0 0,37-64-3481 0 0,33 63 7188 0 0,38 85 4519 0 0,-103-88-5828 0 0,1 0 0 0 0,-1 1 0 0 0,0-1 0 0 0,0 0 0 0 0,1 0 0 0 0,-1 0 0 0 0,1 0 0 0 0,-1-1 0 0 0,1 1 0 0 0,-1-1 0 0 0,1 1 0 0 0,-1-1 0 0 0,1 0 0 0 0,0 0 0 0 0,-1 0 0 0 0,1 0 0 0 0,-1-1 0 0 0,1 1 0 0 0,-1-1 0 0 0,1 1 0 0 0,-1-1 0 0 0,1 0 0 0 0,-1 0 0 0 0,0 0 0 0 0,1 0 0 0 0,1-2-63 0 0,-2 3-56 0 0,1-1 0 0 0,0 0 0 0 0,0-1 0 0 0,0 1 0 0 0,-1 0 0 0 0,1-1 0 0 0,-1 0 0 0 0,1 1 0 0 0,-1-1 0 0 0,0 0 0 0 0,1 0 0 0 0,-1-1 0 0 0,0 1 1 0 0,0 0-1 0 0,-1-1 0 0 0,1 1 0 0 0,0-1 0 0 0,-1 1 0 0 0,0-1 0 0 0,1 0 0 0 0,-1 0 0 0 0,0 0 0 0 0,0 1 0 0 0,-1-1 0 0 0,1 0 0 0 0,-1 0 0 0 0,1 0 0 0 0,-1 0 1 0 0,0 0-1 0 0,0 0 0 0 0,0 0 0 0 0,-1 0 0 0 0,1 0 0 0 0,-1 0 0 0 0,0-2 56 0 0,-1 4-19 0 0,1 0 1 0 0,-1 0-1 0 0,0 0 1 0 0,1 0-1 0 0,-1 1 1 0 0,0-1-1 0 0,0 1 1 0 0,0-1 0 0 0,0 1-1 0 0,0 0 1 0 0,1-1-1 0 0,-1 1 1 0 0,0 0-1 0 0,0 0 1 0 0,0 0-1 0 0,0 1 1 0 0,0-1-1 0 0,0 0 1 0 0,0 1-1 0 0,0-1 1 0 0,1 1-1 0 0,-1 0 1 0 0,0 0-1 0 0,0-1 1 0 0,1 1-1 0 0,-1 0 1 0 0,0 0-1 0 0,1 1 1 0 0,-1-1-1 0 0,1 0 1 0 0,0 0-1 0 0,-1 1 1 0 0,1-1-1 0 0,0 1 1 0 0,0-1-1 0 0,0 1 1 0 0,0 0-1 0 0,0-1 1 0 0,0 1-1 0 0,0 0 1 0 0,0 0-1 0 0,1 0 1 0 0,-1-1 0 0 0,1 1-1 0 0,0 0 1 0 0,-1 0-1 0 0,1 0 1 0 0,0 0-1 0 0,0 0 1 0 0,0 0-1 0 0,0 0 1 0 0,0 0-1 0 0,1-1 1 0 0,-1 1-1 0 0,1 0 1 0 0,-1 0-1 0 0,1 0 1 0 0,-1 0-1 0 0,1-1 1 0 0,0 1-1 0 0,0 0 1 0 0,0-1 18 0 0,86 53 1805 0 0,17-36-3301 0 0,-101-18 1349 0 0,31 2-2584 0 0,-11-4-1945 0 0,5-7-3912 0 0</inkml:trace>
  <inkml:trace contextRef="#ctx0" brushRef="#br0" timeOffset="-96936.44">17867 702 4164 0 0,'0'0'8139'0'0,"1"7"-7141"0"0,3 225 3416 0 0,-5-228-4848 0 0,-3 37 181 0 0,7-30-2884 0 0,6-8-3618 0 0,4-6-381 0 0</inkml:trace>
  <inkml:trace contextRef="#ctx0" brushRef="#br0" timeOffset="-96675.15">17982 912 6109 0 0,'0'0'4736'0'0,"0"0"-4736"0"0,-40 2-36 0 0,16-4 36 0 0,-6 0 12 0 0,5-1-12 0 0,-2-3-1836 0 0,7 1-2685 0 0</inkml:trace>
  <inkml:trace contextRef="#ctx0" brushRef="#br0" timeOffset="-95973.34">18040 760 7401 0 0,'6'8'4978'0'0,"1"3"-4587"0"0,0 0-1 0 0,-1 1 0 0 0,0 0 1 0 0,-1 0-1 0 0,0 0 0 0 0,-1 0 1 0 0,-1 1-1 0 0,0 0 0 0 0,0-1 1 0 0,-2 1-1 0 0,1 0 1 0 0,-1 6-391 0 0,-21 72 961 0 0,20-91-1281 0 0,0-33-1635 0 0,0 32 1917 0 0,0 0 0 0 0,0-1 0 0 0,0 1 0 0 0,0 0 0 0 0,1-1 0 0 0,-1 1 0 0 0,0 0 1 0 0,1 0-1 0 0,-1 0 0 0 0,0-1 0 0 0,1 1 0 0 0,0 0 0 0 0,-1 0 0 0 0,1 0 0 0 0,0 0 0 0 0,-1 0 0 0 0,1 0 0 0 0,0 0 0 0 0,0 0 0 0 0,0 0 0 0 0,0 0 0 0 0,0 0 0 0 0,0 1 0 0 0,0-1 0 0 0,0 0 0 0 0,0 1 0 0 0,0-1 0 0 0,1 1 1 0 0,-1-1-1 0 0,0 1 0 0 0,0-1 0 0 0,0 1 0 0 0,1 0 0 0 0,-1 0 0 0 0,0-1 0 0 0,1 1 0 0 0,-1 0 0 0 0,0 0 0 0 0,0 1 0 0 0,1-1 0 0 0,-1 0 0 0 0,0 0 0 0 0,0 0 0 0 0,1 1 0 0 0,-1-1 0 0 0,0 1 0 0 0,0-1 0 0 0,0 1 1 0 0,1 0-1 0 0,-1-1 0 0 0,0 1 0 0 0,0 0 0 0 0,0-1 0 0 0,0 1 0 0 0,0 0 0 0 0,-1 0 0 0 0,2 0 38 0 0,62 52 2449 0 0,-52-31-1833 0 0,-12-21-668 0 0,-1 1 0 0 0,1 0 0 0 0,1-1 0 0 0,-1 1 0 0 0,0 0 1 0 0,0-1-1 0 0,0 1 0 0 0,1-1 0 0 0,-1 1 0 0 0,1 0 1 0 0,0-1-1 0 0,-1 1 0 0 0,1-1 0 0 0,0 1 0 0 0,0-1 0 0 0,0 0 1 0 0,0 1-1 0 0,0-1 0 0 0,0 0 0 0 0,0 0 0 0 0,0 0 0 0 0,0 1 1 0 0,1-1-1 0 0,-1-1 0 0 0,0 1 0 0 0,1 0 0 0 0,-1 0 1 0 0,1 0-1 0 0,-1-1 0 0 0,1 1 0 0 0,-1-1 0 0 0,1 1 0 0 0,0-1 1 0 0,-1 1-1 0 0,1-1 0 0 0,-1 0 0 0 0,1 0 0 0 0,0 0 0 0 0,-1 0 1 0 0,1 0-1 0 0,0 0 0 0 0,-1-1 0 0 0,1 1 0 0 0,0 0 1 0 0,-1-1-1 0 0,1 1 0 0 0,-1-1 0 0 0,1 0 0 0 0,-1 1 0 0 0,1-1 1 0 0,-1 0-1 0 0,0 0 0 0 0,1 0 0 0 0,-1 0 0 0 0,0 0 1 0 0,0 0-1 0 0,0 0 0 0 0,1-1 0 0 0,-1 1 0 0 0,0 0 0 0 0,-1-1 1 0 0,1 1 51 0 0,1-2-224 0 0,32-44-928 0 0,-18-6 4248 0 0,-18 52-3148 0 0,1 1 0 0 0,-1-1 0 0 0,1 0-1 0 0,-1 1 1 0 0,0-1 0 0 0,0 1 0 0 0,1-1-1 0 0,-1 1 1 0 0,0 0 0 0 0,0 0-1 0 0,1 0 1 0 0,-1 0 0 0 0,0 0 0 0 0,0 0-1 0 0,1 0 1 0 0,-1 0 0 0 0,0 1 0 0 0,1-1-1 0 0,-1 1 1 0 0,0-1 0 0 0,1 1 0 0 0,-1 0-1 0 0,0 0 1 0 0,1 0 0 0 0,-1 0-1 0 0,1 0 1 0 0,0 0 0 0 0,-1 0 0 0 0,1 0-1 0 0,0 0 1 0 0,0 1 0 0 0,-1-1 0 0 0,1 1 52 0 0,0 0 38 0 0,-1 1 1 0 0,1 0-1 0 0,0-1 1 0 0,0 1 0 0 0,0 0-1 0 0,1 0 1 0 0,-1 0-1 0 0,1 0 1 0 0,-1 0 0 0 0,1 0-1 0 0,0 0 1 0 0,0 0 0 0 0,1-1-1 0 0,-1 1 1 0 0,0 0-1 0 0,1 0 1 0 0,0 0 0 0 0,-1 0-1 0 0,1 0 1 0 0,0-1-1 0 0,1 1 1 0 0,-1 0 0 0 0,0-1-1 0 0,1 1 1 0 0,0-1-1 0 0,-1 1 1 0 0,1-1 0 0 0,0 0-1 0 0,0 0 1 0 0,0 0 0 0 0,1 0-1 0 0,-1 0 1 0 0,0 0-1 0 0,1-1 1 0 0,-1 1 0 0 0,1-1-1 0 0,-1 1 1 0 0,1-1-1 0 0,0 0 1 0 0,0 0 0 0 0,0 0-1 0 0,-1-1 1 0 0,1 1-1 0 0,0-1 1 0 0,0 1 0 0 0,0-1-1 0 0,0 0 1 0 0,0 0 0 0 0,0-1-1 0 0,0 1 1 0 0,0 0-1 0 0,0-1 1 0 0,0 0 0 0 0,-1 1-1 0 0,1-1 1 0 0,0-1-1 0 0,0 1 1 0 0,-1 0 0 0 0,1 0-1 0 0,-1-1 1 0 0,1 0-1 0 0,-1 1 1 0 0,0-1 0 0 0,1 0-1 0 0,-1 0 1 0 0,0 0 0 0 0,0-1-1 0 0,1-1-38 0 0,13-18-557 0 0,-16 22 537 0 0,0 1 0 0 0,0-1-1 0 0,0 1 1 0 0,0-1 0 0 0,0 1-1 0 0,0-1 1 0 0,0 1 0 0 0,1-1 0 0 0,-1 0-1 0 0,0 1 1 0 0,0-1 0 0 0,1 1-1 0 0,-1-1 1 0 0,0 1 0 0 0,0-1-1 0 0,1 0 1 0 0,-1 1 0 0 0,1-1-1 0 0,-1 0 1 0 0,0 1 0 0 0,1-1-1 0 0,-1 0 1 0 0,1 0 0 0 0,-1 1-1 0 0,0-1 1 0 0,1 0 0 0 0,-1 0-1 0 0,1 0 1 0 0,-1 0 0 0 0,1 1-1 0 0,-1-1 1 0 0,1 0 0 0 0,-1 0 0 0 0,1 0-1 0 0,-1 0 1 0 0,1 0 0 0 0,-1 0-1 0 0,1 0 1 0 0,-1 0 0 0 0,1-1-1 0 0,-1 1 1 0 0,1 0 0 0 0,-1 0-1 0 0,1 0 1 0 0,-1 0 0 0 0,1-1 20 0 0,-2 3 60 0 0,1 0 1 0 0,-1 0-1 0 0,1 1 1 0 0,0-1 0 0 0,0 0-1 0 0,0 0 1 0 0,0 0-1 0 0,0 0 1 0 0,0 0-1 0 0,1 0 1 0 0,-1 0 0 0 0,1 0-1 0 0,-1 0 1 0 0,1 0-1 0 0,0 0 1 0 0,0 0-1 0 0,-1 0 1 0 0,2-1 0 0 0,-1 1-1 0 0,0 0 1 0 0,0-1-1 0 0,0 1 1 0 0,1 0-1 0 0,-1-1 1 0 0,1 0-1 0 0,-1 1 1 0 0,1-1 0 0 0,0 0-1 0 0,0 0 1 0 0,-1 0-1 0 0,1 0 1 0 0,0 0-1 0 0,0 0 1 0 0,0 0 0 0 0,0-1-1 0 0,0 1 1 0 0,0-1-1 0 0,0 1 1 0 0,0-1-1 0 0,0 0 1 0 0,0 0 0 0 0,0 0-1 0 0,0 0 1 0 0,0 0-1 0 0,0 0 1 0 0,0-1-1 0 0,0 1 1 0 0,0-1 0 0 0,0 1-1 0 0,0-1 1 0 0,0 0-1 0 0,0 0 1 0 0,0 0-1 0 0,0 0 1 0 0,0 0 0 0 0,-1 0-1 0 0,1 0 1 0 0,-1-1-1 0 0,1 1-60 0 0,6-12-209 0 0,-1 1 0 0 0,0-1 0 0 0,-1 0 0 0 0,-1 0 0 0 0,0-1 0 0 0,-1 1 0 0 0,-1-1 0 0 0,0 0 0 0 0,0 0 0 0 0,-1-1 0 0 0,-1 1 0 0 0,-1 0 1 0 0,0-1-1 0 0,-1 1 0 0 0,0 0 0 0 0,-1 0 0 0 0,-1 0 209 0 0,2-11 1072 0 0,-1 74-430 0 0,13 103 483 0 0,-9-147-1438 0 0,-1 0 0 0 0,1-1 0 0 0,1 0 0 0 0,-1 1 0 0 0,0-1 0 0 0,1 0 0 0 0,0 0 0 0 0,0 0-1 0 0,0-1 1 0 0,1 1 0 0 0,-1-1 0 0 0,1 0 0 0 0,0 0 0 0 0,0 0 0 0 0,0 0 0 0 0,0-1 0 0 0,0 1 0 0 0,4 0 313 0 0,7 1-4581 0 0,4-5-1748 0 0</inkml:trace>
  <inkml:trace contextRef="#ctx0" brushRef="#br0" timeOffset="-95728.34">18705 933 4376 0 0,'0'0'6393'0'0,"0"0"-5685"0"0,-46-11-708 0 0,22 8 0 0 0,-4-1-104 0 0,-4 3-628 0 0,13-1-3836 0 0</inkml:trace>
  <inkml:trace contextRef="#ctx0" brushRef="#br0" timeOffset="-97574.55">17335 785 6169 0 0,'0'0'8344'0'0,"0"0"-8192"0"0,26 50 216 0 0,-19-29 184 0 0,-2 3-72 0 0,-4 0-87 0 0,-1-3-97 0 0,-1-2-96 0 0,-2 0-128 0 0,-2-5-72 0 0,1-1-148 0 0,2-2-176 0 0,-1-5-257 0 0,3 0-315 0 0,0-4-548 0 0,0-1-1604 0 0,8-8-3257 0 0</inkml:trace>
  <inkml:trace contextRef="#ctx0" brushRef="#br0" timeOffset="-97311.48">17473 940 13893 0 0,'0'0'3305'0'0,"0"0"-3305"0"0,0 0-776 0 0,-57-3 675 0 0,23-4 89 0 0,1 0-1552 0 0,6 2-2880 0 0,-12-9-3157 0 0</inkml:trace>
  <inkml:trace contextRef="#ctx0" brushRef="#br0" timeOffset="-99641.84">15194 624 3952 0 0,'0'0'5524'0'0,"0"0"-3170"0"0,0 0-1481 0 0,0 0-280 0 0,0 0 22 0 0,0 0-21 0 0,0 0-212 0 0,0 0-532 0 0,0 9 487 0 0,-36 267 1664 0 0,40-232-3991 0 0,34-50-8156 0 0,-26-3 5291 0 0</inkml:trace>
  <inkml:trace contextRef="#ctx0" brushRef="#br0" timeOffset="-99359.68">15284 843 1540 0 0,'0'0'2788'0'0,"0"0"-871"0"0,0 0-45 0 0,0 0-100 0 0,0 0 228 0 0,0 0-252 0 0,0 0-1008 0 0,0 0-716 0 0,0 0 40 0 0,0 0 24 0 0,-33-25 204 0 0,6 25-128 0 0,-1 0-164 0 0,3 0-52 0 0,-2 0-1112 0 0,3-3-1396 0 0,6 1-2732 0 0</inkml:trace>
  <inkml:trace contextRef="#ctx0" brushRef="#br0" timeOffset="-99093.17">15372 659 5685 0 0,'0'0'5251'0'0,"4"7"-3931"0"0,-1 0-1060 0 0,0 1 1 0 0,0-1-1 0 0,-1 1 0 0 0,0 0 0 0 0,0 0 0 0 0,-1-1 0 0 0,0 1 0 0 0,-1 0 0 0 0,1 0 0 0 0,-1 1 0 0 0,-1-1 0 0 0,0 0 0 0 0,0-1 0 0 0,0 1 0 0 0,-1 0 0 0 0,0 0 0 0 0,-3 6-260 0 0,-22 37 232 0 0,20-43-1691 0 0,17-34-2156 0 0,-8 24 3692 0 0,1 0 0 0 0,0 0 1 0 0,0 0-1 0 0,-1 1 0 0 0,1 0 0 0 0,0-1 1 0 0,0 1-1 0 0,1 0 0 0 0,-1 1 0 0 0,0-1 0 0 0,0 0 1 0 0,0 1-1 0 0,0 0 0 0 0,1 0 0 0 0,-1 0 0 0 0,0 0 1 0 0,0 0-1 0 0,0 0 0 0 0,1 1 0 0 0,-1 0 0 0 0,0 0 1 0 0,0 0-1 0 0,0 0 0 0 0,0 0 0 0 0,0 0 0 0 0,0 1 1 0 0,0 0-1 0 0,-1-1 0 0 0,1 1 0 0 0,-1 0 0 0 0,1 0 1 0 0,-1 0-1 0 0,1 1 0 0 0,-1-1 0 0 0,0 1 0 0 0,0-1 1 0 0,0 1-1 0 0,-1 0 0 0 0,1-1 0 0 0,-1 1 0 0 0,1 0 1 0 0,-1 0-1 0 0,0 0 0 0 0,0 0 0 0 0,0 0 1 0 0,0 1-1 0 0,-1-1 0 0 0,0 0 0 0 0,1 2-77 0 0,-2 17 368 0 0,1-11-1699 0 0,-1 0-4509 0 0,1-9 345 0 0</inkml:trace>
  <inkml:trace contextRef="#ctx0" brushRef="#br0" timeOffset="-98845">15566 915 1616 0 0,'0'0'4066'0'0,"0"0"-380"0"0,0 0-2732 0 0,0 0-623 0 0,0 0 286 0 0,7 3 179 0 0,54 7 1459 0 0,-59-10-2243 0 0,-1 1 1 0 0,0-1-1 0 0,0 1 1 0 0,1-1 0 0 0,-1 0-1 0 0,0 1 1 0 0,1-1 0 0 0,-1 0-1 0 0,0 0 1 0 0,1 0 0 0 0,-1 0-1 0 0,1 0 1 0 0,-1 0 0 0 0,0-1-1 0 0,1 1 1 0 0,-1 0-1 0 0,0-1 1 0 0,0 1 0 0 0,1-1-1 0 0,-1 1 1 0 0,0-1 0 0 0,0 0-1 0 0,0 0 1 0 0,0 1 0 0 0,1-1-1 0 0,-1 0 1 0 0,0 0 0 0 0,0 0-1 0 0,-1 0 1 0 0,1 0-1 0 0,0 0 1 0 0,0 0 0 0 0,0 0-1 0 0,-1-1 1 0 0,1 1 0 0 0,-1 0-1 0 0,1 0 1 0 0,-1-1 0 0 0,1 1-1 0 0,-1 0 1 0 0,0-1 0 0 0,1 1-1 0 0,-1 0 1 0 0,0-1-1 0 0,0 1 1 0 0,0 0 0 0 0,0-1-1 0 0,0 1 1 0 0,-1 0 0 0 0,1-2-13 0 0,-2 2-83 0 0,-1 1 1 0 0,1-1-1 0 0,-1 0 1 0 0,1 1-1 0 0,0 0 0 0 0,-1-1 1 0 0,1 1-1 0 0,-1 0 1 0 0,1 0-1 0 0,-1 0 1 0 0,1 1-1 0 0,-1-1 1 0 0,1 1-1 0 0,-1-1 1 0 0,1 1-1 0 0,0 0 1 0 0,-1 0-1 0 0,1 0 1 0 0,0 0-1 0 0,0 0 0 0 0,0 0 1 0 0,0 1-1 0 0,0-1 1 0 0,0 1-1 0 0,0-1 1 0 0,0 1-1 0 0,0 0 1 0 0,1 0-1 0 0,-1 0 1 0 0,1 0-1 0 0,-1 0 1 0 0,1 0-1 0 0,0 0 0 0 0,0 1 83 0 0,-1-2 25 0 0,1 0-1 0 0,0 1 1 0 0,0-1-1 0 0,0 0 0 0 0,0 1 1 0 0,0-1-1 0 0,0 1 0 0 0,0-1 1 0 0,0 1-1 0 0,1 0 1 0 0,-1-1-1 0 0,1 1 0 0 0,-1-1 1 0 0,1 1-1 0 0,0 0 1 0 0,-1 0-1 0 0,1-1 0 0 0,0 1 1 0 0,0 0-1 0 0,0-1 0 0 0,0 1 1 0 0,1 0-1 0 0,-1 0 1 0 0,0-1-1 0 0,1 1 0 0 0,-1 0 1 0 0,1-1-1 0 0,0 1 0 0 0,-1-1 1 0 0,1 1-1 0 0,0-1 1 0 0,0 1-1 0 0,0-1 0 0 0,0 1 1 0 0,0-1-1 0 0,0 0 1 0 0,0 0-1 0 0,1 0 0 0 0,-1 1 1 0 0,0-1-1 0 0,1 0 0 0 0,-1 0 1 0 0,1-1-1 0 0,-1 1 1 0 0,1 0-1 0 0,-1 0 0 0 0,1-1 1 0 0,0 1-1 0 0,-1-1 0 0 0,1 0 1 0 0,0 1-1 0 0,1-1-24 0 0,96 11 160 0 0,-1-18-5971 0 0,-73 3 848 0 0</inkml:trace>
  <inkml:trace contextRef="#ctx0" brushRef="#br0" timeOffset="-90184.83">22222 1071 7777 0 0,'0'0'5000'0'0,"0"0"-4824"0"0,12 40 564 0 0,-12-27 100 0 0,0 0-148 0 0,0-2-100 0 0,0-2-160 0 0,0-2-71 0 0,-3-3-197 0 0,3-1-40 0 0,-2-3-76 0 0,2 0-48 0 0,0 0 0 0 0,0 0-697 0 0,0 0-351 0 0,0-6-244 0 0,0 1-1496 0 0,5-15-8013 0 0</inkml:trace>
  <inkml:trace contextRef="#ctx0" brushRef="#br0" timeOffset="-90028.29">22268 892 7325 0 0,'0'0'10613'0'0,"0"0"-10133"0"0,0 0-480 0 0,0 0-220 0 0,0 0 220 0 0,0 0 0 0 0,0 0-48 0 0,0 0-732 0 0,0 0-509 0 0,0 0-1391 0 0,9 6-1552 0 0,-9-4-1 0 0</inkml:trace>
  <inkml:trace contextRef="#ctx0" brushRef="#br0" timeOffset="-89782.3">22516 976 6885 0 0,'0'0'2576'0'0,"-9"1"-1818"0"0,7-1-576 0 0,-68 17-525 0 0,69-17 331 0 0,0 1-1 0 0,-1-1 1 0 0,1 0-1 0 0,0 0 1 0 0,0 0 0 0 0,0 1-1 0 0,0-1 1 0 0,0 1 0 0 0,0-1-1 0 0,0 1 1 0 0,-1-1-1 0 0,1 1 1 0 0,1-1 0 0 0,-1 1-1 0 0,0 0 1 0 0,0 0 0 0 0,0 0-1 0 0,0-1 1 0 0,0 1-1 0 0,1 0 1 0 0,-1 0 0 0 0,0 0-1 0 0,1 0 1 0 0,-1 0 0 0 0,1 0-1 0 0,-1 0 1 0 0,1 0-1 0 0,-1 1 1 0 0,1-1 0 0 0,0 0-1 0 0,0 0 1 0 0,-1 0-1 0 0,1 0 1 0 0,0 1 0 0 0,0-1-1 0 0,0 0 1 0 0,0 0 0 0 0,1 0-1 0 0,-1 0 1 0 0,0 1-1 0 0,0-1 1 0 0,1 0 0 0 0,-1 0-1 0 0,0 0 1 0 0,1 0 0 0 0,-1 0-1 0 0,1 0 1 0 0,0 0-1 0 0,-1 0 1 0 0,1 0 0 0 0,0 0-1 0 0,0 0 1 0 0,-1 0-1 0 0,1-1 1 0 0,0 1 0 0 0,0 0-1 0 0,0 0 1 0 0,0-1 0 0 0,0 1-1 0 0,0-1 1 0 0,1 1 12 0 0,123 83 6330 0 0,-125-83-6318 0 0,1 0-1 0 0,0 0 1 0 0,0-1 0 0 0,-1 1 0 0 0,1 0 0 0 0,0 0 0 0 0,-1 0-1 0 0,1 0 1 0 0,-1 0 0 0 0,1 0 0 0 0,-1 0 0 0 0,0 0 0 0 0,1 0-1 0 0,-1 0 1 0 0,0 0 0 0 0,0 0 0 0 0,0 0 0 0 0,0 1-1 0 0,0-1 1 0 0,0 0 0 0 0,0 0 0 0 0,0 0 0 0 0,0 0 0 0 0,0 0-1 0 0,0 0 1 0 0,-1 0 0 0 0,1 0 0 0 0,-1 0 0 0 0,1 0 0 0 0,0 0-1 0 0,-1 0 1 0 0,0 0 0 0 0,1 0 0 0 0,-1 0 0 0 0,0 0 0 0 0,1 0-1 0 0,-1-1 1 0 0,0 1 0 0 0,0 0 0 0 0,0-1 0 0 0,1 1 0 0 0,-1 0-1 0 0,0-1 1 0 0,0 1 0 0 0,0-1 0 0 0,0 1 0 0 0,0-1-1 0 0,0 0 1 0 0,0 1 0 0 0,0-1 0 0 0,-1 0 0 0 0,1 0 0 0 0,0 0-1 0 0,0 0 1 0 0,0 1 0 0 0,0-2 0 0 0,0 1 0 0 0,0 0 0 0 0,0 0-1 0 0,-1 0-11 0 0,-70 2 46 0 0,71-3-149 0 0,-39-7-1403 0 0,20-7-5552 0 0,17 2-659 0 0</inkml:trace>
  <inkml:trace contextRef="#ctx0" brushRef="#br0" timeOffset="-89009.79">23457 1136 5473 0 0,'0'0'16265'0'0,"0"0"-15477"0"0,0 0-788 0 0,0 0-376 0 0,0 0 156 0 0,0 0 124 0 0,0 0-340 0 0,0 0-468 0 0,0 0 256 0 0,0 0-604 0 0,-7 22-1725 0 0,14-23-5407 0 0</inkml:trace>
  <inkml:trace contextRef="#ctx0" brushRef="#br0" timeOffset="-89536.14">23152 1107 15341 0 0,'0'0'1829'0'0,"0"0"-1829"0"0,0 0-1089 0 0,0 0 1089 0 0,0 0 88 0 0,-64 4 389 0 0,24-11-201 0 0,-2 0-112 0 0,2-2-164 0 0,7 2-400 0 0,7 0-157 0 0,0-3-207 0 0,-3-1-704 0 0,8 0-2420 0 0,8 0-1649 0 0</inkml:trace>
  <inkml:trace contextRef="#ctx0" brushRef="#br0" timeOffset="-89272.21">23040 1013 4680 0 0,'0'0'9657'0'0,"0"0"-9493"0"0,15 55 192 0 0,-12-35 212 0 0,-3 4 44 0 0,0-2-91 0 0,-6-3-85 0 0,-1-2-188 0 0,2-4-76 0 0,-1-1-60 0 0,2-3-112 0 0,-1-2-72 0 0,2-3-340 0 0,3 0-565 0 0,0-1-471 0 0,3-2-1308 0 0,12-7-4701 0 0</inkml:trace>
  <inkml:trace contextRef="#ctx0" brushRef="#br0" timeOffset="-92076.21">20371 898 5108 0 0,'0'0'1773'0'0,"0"0"733"0"0,0 0-1484 0 0,0 0-728 0 0,0 0 145 0 0,3 8 459 0 0,3 6-428 0 0,-1-4-185 0 0,0-1 0 0 0,0 1-1 0 0,-2 1 1 0 0,1-1 0 0 0,-1 0 0 0 0,0 1 0 0 0,-1 0 0 0 0,-1-1 0 0 0,1 1 0 0 0,-2 0 0 0 0,0 0 0 0 0,0 0-1 0 0,-1 3-284 0 0,1-14 23 0 0,0-1 0 0 0,0 1-1 0 0,0 0 1 0 0,0-1-1 0 0,0 1 1 0 0,0-1-1 0 0,0 1 1 0 0,0-1-1 0 0,0 1 1 0 0,-1 0-1 0 0,1-1 1 0 0,0 1-1 0 0,0-1 1 0 0,0 1-1 0 0,-1 0 1 0 0,1-1-1 0 0,0 1 1 0 0,-1 0-1 0 0,1-1 1 0 0,0 1 0 0 0,0 0-1 0 0,-1 0 1 0 0,1-1-1 0 0,-1 1 1 0 0,1 0-1 0 0,0 0 1 0 0,-1 0-1 0 0,1-1 1 0 0,-1 1-1 0 0,1 0 1 0 0,0 0-1 0 0,-1 0 1 0 0,1 0-1 0 0,-1 0 1 0 0,1 0-1 0 0,0 0 1 0 0,-1 0-1 0 0,1 0 1 0 0,-1 0-1 0 0,1 0 1 0 0,-1 0 0 0 0,1 0-1 0 0,0 0 1 0 0,-1 0-1 0 0,1 0 1 0 0,-1 0-1 0 0,1 1 1 0 0,0-1-1 0 0,-1 0 1 0 0,1 0-1 0 0,-1 1 1 0 0,1-1-1 0 0,0 0 1 0 0,-1 0-1 0 0,1 1 1 0 0,0-1-1 0 0,-1 1-22 0 0,-4-40-588 0 0,6 33 383 0 0,-1 1 1 0 0,1 0-1 0 0,1 0 1 0 0,-1-1-1 0 0,1 1 0 0 0,0 0 1 0 0,0 1-1 0 0,0-1 1 0 0,1 0-1 0 0,0 0 0 0 0,0 1 1 0 0,0 0-1 0 0,0 0 1 0 0,1 0-1 0 0,-1 0 0 0 0,1 0 1 0 0,0 0-1 0 0,0 1 1 0 0,1 0-1 0 0,-1 0 1 0 0,1 0-1 0 0,-1 1 0 0 0,1-1 1 0 0,0 1-1 0 0,0 0 1 0 0,0 1-1 0 0,1-1 205 0 0,94-3-6643 0 0,-87 8 2849 0 0</inkml:trace>
  <inkml:trace contextRef="#ctx0" brushRef="#br0" timeOffset="-91766.43">20605 1016 4180 0 0,'0'0'7501'0'0,"0"0"-6040"0"0,0 0-1222 0 0,0 0 144 0 0,8 6 30 0 0,-4-3-344 0 0,0 0 1 0 0,1-1-1 0 0,-1 1 1 0 0,1-1-1 0 0,0 0 1 0 0,0 0 0 0 0,-1 0-1 0 0,1-1 1 0 0,0 0-1 0 0,1 0 1 0 0,-1 0-1 0 0,0 0 1 0 0,0-1 0 0 0,0 0-1 0 0,0 0 1 0 0,1 0-1 0 0,-1-1 1 0 0,0 0-1 0 0,0 0 1 0 0,0 0 0 0 0,0 0-1 0 0,0-1 1 0 0,0 0-1 0 0,-1 0 1 0 0,1 0-1 0 0,2-2-69 0 0,-4 2-6 0 0,0 1 0 0 0,0-1 0 0 0,0 0 0 0 0,0 1 0 0 0,0-1 0 0 0,0-1 0 0 0,-1 1 0 0 0,1 0 0 0 0,-1-1 0 0 0,0 1 0 0 0,0-1 0 0 0,0 0 0 0 0,0 0 0 0 0,0 0 0 0 0,-1 0 0 0 0,1 0 0 0 0,-1 0 0 0 0,1 0 0 0 0,-1 0 0 0 0,0-1 0 0 0,-1 1 0 0 0,1 0 0 0 0,-1-1 0 0 0,1 1 6 0 0,-40 16-2619 0 0,36-11 2665 0 0,0 1 1 0 0,0-1-1 0 0,1 1 1 0 0,-1-1-1 0 0,1 1 1 0 0,0 0-1 0 0,-1 0 1 0 0,1 0-1 0 0,0 0 0 0 0,1 0 1 0 0,-1 1-1 0 0,1-1 1 0 0,-1 0-1 0 0,1 1 1 0 0,0-1-1 0 0,0 1 1 0 0,0-1-1 0 0,1 1 0 0 0,-1 0 1 0 0,1-1-1 0 0,0 1 1 0 0,0 0-1 0 0,0-1 1 0 0,1 1-1 0 0,-1 0 1 0 0,1-1-1 0 0,0 1 1 0 0,0-1-1 0 0,0 1 0 0 0,0-1 1 0 0,1 0-1 0 0,0 1 1 0 0,-1-1-1 0 0,1 0 1 0 0,0 0-1 0 0,0 0 1 0 0,1 0-1 0 0,-1 0 1 0 0,1-1-1 0 0,-1 1 0 0 0,1-1 1 0 0,0 1-1 0 0,0-1-46 0 0,100 3-168 0 0,-39-27-4371 0 0,-47 13-220 0 0</inkml:trace>
  <inkml:trace contextRef="#ctx0" brushRef="#br0" timeOffset="-91519.28">21036 948 8341 0 0,'0'0'3996'0'0,"2"7"-2971"0"0,4 13-493 0 0,-1 0 0 0 0,-1 0 0 0 0,-1 1 1 0 0,-1 0-1 0 0,0 0 0 0 0,-2-1 0 0 0,0 1 0 0 0,-2 0 1 0 0,0 3-533 0 0,-1-1 245 0 0,1-7-545 0 0,-5-41-1294 0 0,-3-93-10249 0 0,10 83 7183 0 0</inkml:trace>
  <inkml:trace contextRef="#ctx0" brushRef="#br0" timeOffset="-91267.78">21036 948 1004 0 0,'86'-29'9179'0'0,"-82"29"-8977"0"0,-1-1 0 0 0,1 1 1 0 0,-1 0-1 0 0,1 0 0 0 0,-1 0 0 0 0,0 1 1 0 0,1-1-1 0 0,-1 1 0 0 0,1 0 0 0 0,-1-1 1 0 0,0 2-1 0 0,1-1 0 0 0,-1 0 1 0 0,0 1-1 0 0,0-1 0 0 0,0 1 0 0 0,0 0 1 0 0,0 0-1 0 0,-1 0 0 0 0,1 1 0 0 0,0-1 1 0 0,-1 0-1 0 0,0 1 0 0 0,1 0 0 0 0,0 2-202 0 0,-2-4 27 0 0,-1 0 1 0 0,1 1-1 0 0,-1-1 0 0 0,1 0 0 0 0,-1 1 0 0 0,1-1 0 0 0,-1 0 0 0 0,0 1 0 0 0,0-1 0 0 0,0 1 0 0 0,0-1 0 0 0,0 1 0 0 0,0-1 0 0 0,0 0 1 0 0,0 1-1 0 0,-1-1 0 0 0,1 1 0 0 0,0-1 0 0 0,-1 0 0 0 0,0 1 0 0 0,1-1 0 0 0,-1 0 0 0 0,1 0 0 0 0,-1 0 0 0 0,0 1 0 0 0,0-1 0 0 0,0 0 1 0 0,0 0-1 0 0,0 0 0 0 0,0 0 0 0 0,0 0 0 0 0,0 0 0 0 0,0-1 0 0 0,0 1 0 0 0,-1 0 0 0 0,1 0 0 0 0,0-1 0 0 0,0 1 0 0 0,-1-1 0 0 0,1 1 1 0 0,0-1-1 0 0,-1 0 0 0 0,1 1 0 0 0,-1-1 0 0 0,1 0 0 0 0,-1 0-27 0 0,-67 11-3265 0 0,59-12-661 0 0,2-2-2304 0 0</inkml:trace>
  <inkml:trace contextRef="#ctx0" brushRef="#br0" timeOffset="-91019.33">21355 1111 4456 0 0,'0'0'6573'0'0,"0"0"-4972"0"0,0 0-1352 0 0,0 0 370 0 0,0 0 16 0 0,7 0-234 0 0,-6 0-410 0 0,1 1 0 0 0,0-1-1 0 0,-1 0 1 0 0,1 1 0 0 0,0-1 0 0 0,-1 0-1 0 0,1 0 1 0 0,0 0 0 0 0,-1 0 0 0 0,1 0-1 0 0,-1-1 1 0 0,1 1 0 0 0,0 0 0 0 0,-1-1-1 0 0,1 0 1 0 0,-1 1 0 0 0,1-1 0 0 0,-1 0-1 0 0,1 1 1 0 0,-1-1 0 0 0,1 0 0 0 0,-1 0 0 0 0,0 0-1 0 0,0 0 1 0 0,1-1 0 0 0,-1 1 0 0 0,0 0-1 0 0,0 0 1 0 0,0-1 0 0 0,0 1 0 0 0,0-1-1 0 0,-1 1 1 0 0,1-1 0 0 0,0 1 0 0 0,-1-1-1 0 0,1 1 1 0 0,-1-1 0 0 0,1 1 0 0 0,-1-1-1 0 0,0 0 1 0 0,0 1 0 0 0,0-1 0 0 0,0 0-1 0 0,0 1 1 0 0,0-1 0 0 0,0 0 0 0 0,0 1 0 0 0,-1-1-1 0 0,1 0 1 0 0,-1 1 0 0 0,1-1 0 0 0,-1 1-1 0 0,1-1 1 0 0,-1 1 0 0 0,0-1 0 0 0,0 0 9 0 0,0 0-21 0 0,0 0 0 0 0,0-1 0 0 0,0 1 1 0 0,0-1-1 0 0,0 1 0 0 0,-1 0 0 0 0,1 0 1 0 0,-1 0-1 0 0,1 0 0 0 0,-1 0 0 0 0,0 0 1 0 0,0 0-1 0 0,0 1 0 0 0,0-1 0 0 0,0 0 1 0 0,0 1-1 0 0,0 0 0 0 0,0 0 0 0 0,-1-1 1 0 0,1 1-1 0 0,0 0 0 0 0,-1 1 0 0 0,1-1 1 0 0,-1 0-1 0 0,1 1 0 0 0,-1 0 0 0 0,0-1 1 0 0,1 1-1 0 0,-1 0 0 0 0,1 0 0 0 0,-1 0 1 0 0,1 1-1 0 0,-1-1 0 0 0,1 1 0 0 0,-1-1 1 0 0,1 1-1 0 0,-1 0 0 0 0,1 0 0 0 0,-1 0 1 0 0,1 0-1 0 0,0 0 0 0 0,0 1 0 0 0,-1-1 1 0 0,1 1-1 0 0,0-1 0 0 0,0 1 0 0 0,1 0 1 0 0,-1 0-1 0 0,0 0 0 0 0,1 0 0 0 0,-1 0 1 0 0,1 0-1 0 0,-1 0 0 0 0,1 0 0 0 0,0 1 1 0 0,0-1-1 0 0,0 0 0 0 0,0 1 0 0 0,0-1 1 0 0,1 1-1 0 0,-1-1 0 0 0,1 1 0 0 0,0 0 1 0 0,0-1-1 0 0,0 1 0 0 0,0-1 0 0 0,0 3 21 0 0,24 27 276 0 0,2-25-4825 0 0,-17-6-580 0 0</inkml:trace>
  <inkml:trace contextRef="#ctx0" brushRef="#br0" timeOffset="-90865.02">21460 1067 4548 0 0,'0'0'6107'0'0,"0"0"-3861"0"0,0 0-1895 0 0,5 7 52 0 0,-5-7-408 0 0,2 2 128 0 0,0 1 0 0 0,1-1-1 0 0,-1 1 1 0 0,-1-1-1 0 0,1 1 1 0 0,0 0-1 0 0,-1 0 1 0 0,1 0-1 0 0,-1 0 1 0 0,0 0-1 0 0,0 0 1 0 0,0 0-1 0 0,-1 0 1 0 0,1 1 0 0 0,-1-1-1 0 0,1 0 1 0 0,-1 0-1 0 0,0 1 1 0 0,0-1-1 0 0,-1 0 1 0 0,1 0-1 0 0,-1 0 1 0 0,0 3-123 0 0,5-51 652 0 0,-1 38-901 0 0,1 1 0 0 0,-1-1 0 0 0,1 1 0 0 0,0 0 0 0 0,0 0 0 0 0,1 0-1 0 0,0 1 1 0 0,0 0 0 0 0,0 0 0 0 0,1 0 0 0 0,0 0 0 0 0,0 1 0 0 0,0 0 0 0 0,0 0 0 0 0,1 1 0 0 0,-1 0 0 0 0,1 0 249 0 0,46 6-9675 0 0,-42 1 6463 0 0</inkml:trace>
  <inkml:trace contextRef="#ctx0" brushRef="#br0" timeOffset="-90677.14">21783 905 7113 0 0,'0'0'5069'0'0,"0"0"-3924"0"0,0 0-793 0 0,3 8-82 0 0,1 5 95 0 0,0 1 1 0 0,-1-1 0 0 0,0 1 0 0 0,-1 0-1 0 0,-1-1 1 0 0,0 1 0 0 0,-1 0-1 0 0,-1 0 1 0 0,0 0 0 0 0,0 0 0 0 0,-3 4-366 0 0,-4 66-1986 0 0,17-80-4045 0 0,1-8-1236 0 0</inkml:trace>
  <inkml:trace contextRef="#ctx0" brushRef="#br0" timeOffset="-90428.84">21892 1062 6765 0 0,'0'0'9969'0'0,"0"0"-9969"0"0,0 0-1497 0 0,0 0 1117 0 0,-39 4 380 0 0,21-3 0 0 0,-5-1-280 0 0,4 0-1652 0 0,4 0-2856 0 0,-4-8-2921 0 0</inkml:trace>
  <inkml:trace contextRef="#ctx0" brushRef="#br0" timeOffset="65818.66">15834 2037 92 0 0,'0'0'5414'0'0,"0"0"-3447"0"0,0 0-1629 0 0,0 0 145 0 0,0 0 690 0 0,0 0 263 0 0,0 0-164 0 0,0 0-266 0 0,23 3 2759 0 0,-18-4-3784 0 0,-1-1 1 0 0,0 0-1 0 0,-1 0 0 0 0,1 0 1 0 0,0 0-1 0 0,-1-1 1 0 0,1 0-1 0 0,-1 1 1 0 0,0-1-1 0 0,0-1 1 0 0,0 1-1 0 0,0 0 1 0 0,0-1-1 0 0,-1 1 1 0 0,0-1-1 0 0,1 0 1 0 0,-1 0-1 0 0,-1 1 1 0 0,1-2-1 0 0,0 1 1 0 0,-1 0-1 0 0,0 0 1 0 0,0 0-1 0 0,0-1 1 0 0,-1 1-1 0 0,0 0 0 0 0,1-1 1 0 0,-1 1-1 0 0,-1 0 1 0 0,1-1-1 0 0,-1 1 1 0 0,1 0-1 0 0,-1 0 1 0 0,-1-1-1 0 0,1 1 1 0 0,0 0-1 0 0,-1 0 1 0 0,0 0-1 0 0,0 0 1 0 0,0 1-1 0 0,-1-1 1 0 0,1 0-1 0 0,-1 1 1 0 0,0 0-1 0 0,0-1 1 0 0,0 1-1 0 0,0 0 1 0 0,0 1-1 0 0,-1-1 1 0 0,1 1-1 0 0,-1-1 0 0 0,0 1 1 0 0,0 0-1 0 0,0 0 1 0 0,0 1-1 0 0,0-1 1 0 0,0 1-1 0 0,0 0 1 0 0,0 0-1 0 0,-1 0 1 0 0,1 1-1 0 0,0-1 1 0 0,-4 1 18 0 0,3 2-59 0 0,-1 1 1 0 0,1-1 0 0 0,0 1 0 0 0,0 0-1 0 0,1 0 1 0 0,-1 1 0 0 0,1 0-1 0 0,-1-1 1 0 0,1 1 0 0 0,0 1 0 0 0,1-1-1 0 0,-1 1 1 0 0,1-1 0 0 0,0 1-1 0 0,0 0 1 0 0,0 0 0 0 0,1 0-1 0 0,0 1 1 0 0,0-1 0 0 0,0 0 0 0 0,0 1-1 0 0,1-1 1 0 0,-1 5 58 0 0,-2 0-26 0 0,3-8 62 0 0,0 0 1 0 0,-1 0-1 0 0,1 0 1 0 0,0 1-1 0 0,0-1 0 0 0,0 0 1 0 0,0 0-1 0 0,0 1 0 0 0,1-1 1 0 0,-1 0-1 0 0,1 1 1 0 0,-1-1-1 0 0,1 0 0 0 0,0 1 1 0 0,0-1-1 0 0,0 1 1 0 0,0-1-1 0 0,0 0 0 0 0,1 1 1 0 0,-1-1-1 0 0,1 1 0 0 0,-1-1 1 0 0,1 0-1 0 0,0 0 1 0 0,0 1-1 0 0,0-1 0 0 0,0 0 1 0 0,1 0-1 0 0,-1 0 1 0 0,1 0-1 0 0,-1 0 0 0 0,1 0 1 0 0,-1-1-1 0 0,1 1 1 0 0,0 0-1 0 0,0-1 0 0 0,0 1 1 0 0,0-1-1 0 0,0 0 0 0 0,0 0 1 0 0,0 0-1 0 0,0 0 1 0 0,1 0-1 0 0,-1 0 0 0 0,0 0 1 0 0,1-1-1 0 0,1 1-36 0 0,-2-1-157 0 0,32 4-1864 0 0,-9-8-4276 0 0,-2-7-1350 0 0</inkml:trace>
  <inkml:trace contextRef="#ctx0" brushRef="#br0" timeOffset="66067.38">16121 2055 6673 0 0,'0'0'9753'0'0,"0"0"-8841"0"0,0 0-828 0 0,0 0 152 0 0,0 0 272 0 0,0 0-124 0 0,0 0-164 0 0,0 0-220 0 0,0 0-72 0 0,0 0-200 0 0,0 6-668 0 0,0-6-561 0 0,0 0-1103 0 0,0 0-2232 0 0,1-2-2505 0 0</inkml:trace>
  <inkml:trace contextRef="#ctx0" brushRef="#br0" timeOffset="67733.38">17350 2140 7917 0 0,'0'0'7928'0'0,"0"0"-5871"0"0,0 0-2090 0 0,0 0-8 0 0,0 0 73 0 0,0 0 12 0 0,0 0 120 0 0,22-6 171 0 0,-19 3-469 0 0,0 0 0 0 0,0 1 1 0 0,0-1-1 0 0,0 0 0 0 0,-1-1 0 0 0,1 1 1 0 0,-1 0-1 0 0,0-1 0 0 0,0 1 0 0 0,0-1 1 0 0,-1 0-1 0 0,1 1 0 0 0,-1-1 0 0 0,0 0 1 0 0,0 0-1 0 0,0 0 0 0 0,-1 0 0 0 0,1 0 1 0 0,-1 0-1 0 0,0 0 0 0 0,0 0 0 0 0,0 0 1 0 0,-1 0-1 0 0,1 0 0 0 0,-1 0 0 0 0,0 0 0 0 0,0 0 1 0 0,-1 0-1 0 0,1 0 0 0 0,-1 0 0 0 0,0 1 1 0 0,0-1-1 0 0,0 1 0 0 0,0-1 0 0 0,0 1 1 0 0,-1 0-1 0 0,0 0 0 0 0,1 0 0 0 0,-1 0 1 0 0,-1 1-1 0 0,1-1 0 0 0,0 1 0 0 0,0 0 1 0 0,-1-1-1 0 0,0 1 134 0 0,0 3 65 0 0,0 1 1 0 0,0-1-1 0 0,0 1 1 0 0,1 0-1 0 0,-1 0 1 0 0,1 0-1 0 0,-1 0 1 0 0,1 0-1 0 0,0 1 1 0 0,0 0-1 0 0,0-1 1 0 0,0 1-1 0 0,0 0 1 0 0,1 1-1 0 0,-1-1 1 0 0,1 0-1 0 0,0 1 1 0 0,0-1-1 0 0,0 1 1 0 0,0 0-1 0 0,1 0 1 0 0,-1 0-1 0 0,1 0 1 0 0,0 0-1 0 0,1 0 1 0 0,-1 0-1 0 0,0 0 1 0 0,1 0-1 0 0,0 0 1 0 0,0 0-1 0 0,0 0 1 0 0,1 0-1 0 0,0 0 1 0 0,-1 1-66 0 0,14 23 68 0 0,6-17-3426 0 0,-3-9-2266 0 0</inkml:trace>
  <inkml:trace contextRef="#ctx0" brushRef="#br0" timeOffset="67984.62">17635 2113 15705 0 0,'0'0'2817'0'0,"0"0"-2337"0"0,0 0-260 0 0,0 0-24 0 0,0 0-196 0 0,0 0-24 0 0,0 0-160 0 0,0 0-112 0 0,0 0-136 0 0,0 0-220 0 0,0 2-468 0 0,0-2-1097 0 0,2 0-2867 0 0,4-3-1429 0 0</inkml:trace>
  <inkml:trace contextRef="#ctx0" brushRef="#br0" timeOffset="68330.11">17792 1951 4728 0 0,'0'0'6030'0'0,"0"0"-5330"0"0,7-5-638 0 0,-6 4-138 0 0,51-50 2517 0 0,-51 50-2437 0 0,0 0 0 0 0,0 0 1 0 0,0 0-1 0 0,-1 0 0 0 0,1 0 0 0 0,-1 0 0 0 0,1 0 1 0 0,0 0-1 0 0,-1 0 0 0 0,0-1 0 0 0,1 1 1 0 0,-1 0-1 0 0,0 0 0 0 0,1-1 0 0 0,-1 1 0 0 0,0 0 1 0 0,0 0-1 0 0,0-1 0 0 0,0 1 0 0 0,0 0 1 0 0,-1 0-1 0 0,1-1 0 0 0,0 1 0 0 0,-1 0 0 0 0,1 0 1 0 0,-1-1-1 0 0,1 1 0 0 0,-1 0 0 0 0,1 0 1 0 0,-1 0-1 0 0,0 0 0 0 0,1 0 0 0 0,-1 0 0 0 0,0 0 1 0 0,0 0-1 0 0,0 0 0 0 0,0 0 0 0 0,0 0 1 0 0,0 1-1 0 0,0-1 0 0 0,0 0 0 0 0,0 1 0 0 0,0-1 1 0 0,0 1-1 0 0,-1-1 0 0 0,1 1 0 0 0,0-1 1 0 0,0 1-1 0 0,-1 0 0 0 0,1 0 0 0 0,0-1 0 0 0,0 1 1 0 0,-1 0-1 0 0,1 0 0 0 0,0 0 0 0 0,0 1 1 0 0,-1-1-1 0 0,1 0 0 0 0,0 0 0 0 0,0 1 0 0 0,-1-1 1 0 0,0 1-5 0 0,-1-1-25 0 0,1 0 1 0 0,-1 0 0 0 0,0 0-1 0 0,1 0 1 0 0,-1 1 0 0 0,0-1-1 0 0,1 1 1 0 0,-1 0 0 0 0,1-1-1 0 0,-1 1 1 0 0,1 0-1 0 0,-1 1 1 0 0,1-1 0 0 0,0 0-1 0 0,-1 1 1 0 0,1-1 0 0 0,0 1-1 0 0,0 0 1 0 0,0 0 0 0 0,0 0-1 0 0,0 0 1 0 0,1 0 0 0 0,-1 0-1 0 0,1 0 1 0 0,-1 0 0 0 0,1 1-1 0 0,0-1 1 0 0,0 0 0 0 0,0 1-1 0 0,0-1 1 0 0,0 1 0 0 0,0 0-1 0 0,1-1 1 0 0,-1 1-1 0 0,1 0 1 0 0,0-1 0 0 0,0 1-1 0 0,0 0 1 0 0,0 0 24 0 0,21 106 18 0 0,32 4 2094 0 0,-55-111-2052 0 0,-1 1 1 0 0,1-1-1 0 0,-1 0 1 0 0,0 0-1 0 0,0 0 1 0 0,0 0-1 0 0,0-1 1 0 0,0 1-1 0 0,0-1 1 0 0,0 0-1 0 0,-1 0 1 0 0,1 0 0 0 0,0 0-1 0 0,-1-1 1 0 0,1 1-1 0 0,-1-1 1 0 0,1 0-1 0 0,0 0 1 0 0,-1 0-1 0 0,1 0 1 0 0,-1-1-1 0 0,1 1 1 0 0,0-1-1 0 0,-1 0 1 0 0,1 0-1 0 0,0 0 1 0 0,0 0-1 0 0,-1-1 1 0 0,1 1-1 0 0,0-1 1 0 0,-2-2-61 0 0,3 4-1 0 0,0-1 0 0 0,0 0 0 0 0,0 0 0 0 0,1 0 0 0 0,-1 0 1 0 0,0 0-1 0 0,1-1 0 0 0,-1 1 0 0 0,1 0 0 0 0,-1-1 0 0 0,1 1 0 0 0,0-1 0 0 0,0 0 0 0 0,-1 1 1 0 0,1-1-1 0 0,0 0 0 0 0,0 1 0 0 0,1-1 0 0 0,-1 0 0 0 0,0 0 0 0 0,1 0 0 0 0,-1 0 0 0 0,1 0 1 0 0,-1 0-1 0 0,1 0 0 0 0,0 0 0 0 0,0 0 0 0 0,0 0 0 0 0,0 0 0 0 0,0 0 0 0 0,1 0 0 0 0,-1 0 1 0 0,1 0-1 0 0,-1 0 0 0 0,1 0 0 0 0,-1 0 0 0 0,1 1 0 0 0,0-1 0 0 0,0 0 0 0 0,0 0 0 0 0,0 1 1 0 0,0-1-1 0 0,1 0 0 0 0,-1 1 0 0 0,0-1 0 0 0,1 1 0 0 0,-1 0 0 0 0,2-1 1 0 0,85-50-48 0 0,-7 40-3929 0 0,-73 12 2822 0 0,22-4-5813 0 0</inkml:trace>
  <inkml:trace contextRef="#ctx0" brushRef="#br0" timeOffset="66722.04">16917 2118 13793 0 0,'0'0'1646'0'0,"0"0"-1168"0"0,0 0-310 0 0,0 0 236 0 0,0 0 141 0 0,0 0 26 0 0,0 0-59 0 0,0 0-157 0 0,0 0-178 0 0,-12 0 32 0 0,9-2-7707 0 0,3-4-266 0 0</inkml:trace>
  <inkml:trace contextRef="#ctx0" brushRef="#br0" timeOffset="67206.65">17044 2013 1188 0 0,'0'0'7633'0'0,"0"0"-4787"0"0,0 0-2133 0 0,0 0-589 0 0,0 0-68 0 0,0 0 229 0 0,0 0 429 0 0,-6 7 310 0 0,-4 7-780 0 0,0 0 1 0 0,-1-1-1 0 0,-1-1 0 0 0,0 0 0 0 0,-1 0 0 0 0,0-2 0 0 0,-1 1 0 0 0,0-2 1 0 0,0 0-1 0 0,-1 0 0 0 0,0-1 0 0 0,-8 2-244 0 0,4-10-3023 0 0,10-8-4539 0 0,8-4 634 0 0</inkml:trace>
  <inkml:trace contextRef="#ctx0" brushRef="#br0" timeOffset="67455.49">16903 2030 6049 0 0,'0'0'6208'0'0,"0"0"-5852"0"0,0 0 104 0 0,0 0 332 0 0,36 46 296 0 0,-28-36-244 0 0,-1 0-251 0 0,2 1-269 0 0,-3-2-188 0 0,2-1-84 0 0,-5 0-48 0 0,1 1 4 0 0,4 0-8 0 0,-2-1-36 0 0,1 1-781 0 0,1-2-887 0 0,-4-2-1424 0 0,12-5-5845 0 0</inkml:trace>
  <inkml:trace contextRef="#ctx0" brushRef="#br0" timeOffset="66316.01">16367 1874 13981 0 0,'0'0'2172'0'0,"0"0"-1531"0"0,0 0-491 0 0,0 0-82 0 0,0 0 100 0 0,0 0 15 0 0,0 0-112 0 0,0 0-73 0 0,4 1-48 0 0,18 4 115 0 0,-18-6-105 0 0,0 1 1 0 0,0 0-1 0 0,0 0 1 0 0,0 1-1 0 0,0-1 1 0 0,-1 1-1 0 0,1 0 1 0 0,0 0-1 0 0,0 0 1 0 0,-1 1-1 0 0,1-1 1 0 0,-1 1-1 0 0,1 0 1 0 0,-1 0-1 0 0,0 0 1 0 0,1 0-1 0 0,-1 1 0 0 0,0-1 1 0 0,-1 1-1 0 0,1 0 1 0 0,0 0-1 0 0,-1 0 1 0 0,0 0-1 0 0,1 0 1 0 0,-1 0-1 0 0,0 1 1 0 0,-1-1-1 0 0,1 1 1 0 0,-1 0-1 0 0,1-1 1 0 0,-1 1-1 0 0,0 0 1 0 0,-1 0 39 0 0,-42 156 1619 0 0,40-145-2106 0 0,12-7-4929 0 0,-4-8-26 0 0</inkml:trace>
  <inkml:trace contextRef="#ctx0" brushRef="#br0" timeOffset="66566.56">16603 2061 8129 0 0,'0'0'7268'0'0,"0"0"-7268"0"0,0 0-76 0 0,-45-5 76 0 0,18 2 404 0 0,4-1-228 0 0,-6 3-128 0 0,2-2-48 0 0,2 1-784 0 0,1-1-848 0 0,6 1-1640 0 0,3-3-4553 0 0</inkml:trace>
  <inkml:trace contextRef="#ctx0" brushRef="#br0" timeOffset="103900.01">15063 2901 3828 0 0,'0'0'5590'0'0,"0"0"-2653"0"0,0 0-2159 0 0,0 0-574 0 0,0 0 215 0 0,0 0 124 0 0,0 0-97 0 0,0 0-32 0 0,5 0-12 0 0,-2-1-357 0 0,1 1 1 0 0,-1-1-1 0 0,0 0 1 0 0,0 0-1 0 0,0 0 1 0 0,0 0-1 0 0,0-1 1 0 0,0 1-1 0 0,0-1 1 0 0,0 0 0 0 0,-1 0-1 0 0,1 0 1 0 0,0 0-1 0 0,-1 0 1 0 0,0 0-1 0 0,0-1 1 0 0,0 1-1 0 0,0-1 1 0 0,0 0-1 0 0,0 0 1 0 0,0 1-1 0 0,-1-1 1 0 0,1 0-1 0 0,-1 0 1 0 0,0 0-1 0 0,0-1 1 0 0,0 1-1 0 0,-1 0 1 0 0,1 0-1 0 0,-1-1 1 0 0,0 1-1 0 0,1 0 1 0 0,-1 0 0 0 0,-1-1-1 0 0,1 1 1 0 0,0 0-1 0 0,-1 0 1 0 0,0-1-1 0 0,0 1 1 0 0,0 0-1 0 0,0 0 1 0 0,0 0-1 0 0,-1 0 1 0 0,1 0-1 0 0,-1 0 1 0 0,0 0-1 0 0,-1-2-45 0 0,-1 0-86 0 0,0 0-1 0 0,1 1 1 0 0,-2-1-1 0 0,1 1 1 0 0,0-1-1 0 0,-1 1 1 0 0,0 1-1 0 0,0-1 0 0 0,0 1 1 0 0,0 0-1 0 0,-1 0 1 0 0,1 0-1 0 0,-1 1 1 0 0,1-1-1 0 0,-1 2 1 0 0,0-1-1 0 0,0 0 1 0 0,0 1-1 0 0,-2 0 87 0 0,5 5-65 0 0,0-1 0 0 0,0 1 0 0 0,0-1 0 0 0,0 1 0 0 0,0 0 0 0 0,1 0-1 0 0,-1 0 1 0 0,1 1 0 0 0,0-1 0 0 0,0 1 0 0 0,1-1 0 0 0,0 1 0 0 0,-1-1 0 0 0,1 1 0 0 0,1 0 0 0 0,-1 0 0 0 0,1-1-1 0 0,0 1 1 0 0,0 3 65 0 0,-1-3 63 0 0,1 1 0 0 0,-1 0 0 0 0,1 0-1 0 0,0 0 1 0 0,1 0 0 0 0,-1-1-1 0 0,1 1 1 0 0,0 0 0 0 0,1-1 0 0 0,0 1-1 0 0,-1 0 1 0 0,2-1 0 0 0,-1 0-1 0 0,1 0 1 0 0,-1 1 0 0 0,1-1 0 0 0,1-1-1 0 0,-1 1 1 0 0,1 0 0 0 0,0-1 0 0 0,4 4-63 0 0,52 2-8367 0 0,-40-16 597 0 0</inkml:trace>
  <inkml:trace contextRef="#ctx0" brushRef="#br0" timeOffset="104148.46">15345 2847 12297 0 0,'0'0'2900'0'0,"0"0"-2900"0"0,0 0 340 0 0,0 0-164 0 0,0 0 312 0 0,0 0-283 0 0,0 0-205 0 0,0 0 4 0 0,0 0-8 0 0,0 0-289 0 0,0 5-875 0 0,3-6-904 0 0,-1-1-3696 0 0</inkml:trace>
  <inkml:trace contextRef="#ctx0" brushRef="#br0" timeOffset="105032.78">16183 2849 10617 0 0,'0'0'4496'0'0,"0"0"-4344"0"0,0 0 300 0 0,-25 50 192 0 0,9-32-83 0 0,-4-2-125 0 0,1 2-64 0 0,-4-2-52 0 0,2 0-156 0 0,-1-3-68 0 0,4-1-96 0 0,6-4-292 0 0,-1-2-252 0 0,5-4-565 0 0,7-2-783 0 0,-2 0-904 0 0,3-4 516 0 0,3-10-6973 0 0</inkml:trace>
  <inkml:trace contextRef="#ctx0" brushRef="#br0" timeOffset="105033.78">16070 2905 1368 0 0,'0'0'9361'0'0,"0"0"-7601"0"0,0 0-968 0 0,42 49 124 0 0,-29-33-32 0 0,-2-2-188 0 0,-2 1-232 0 0,1-2-223 0 0,-1-1-153 0 0,0 0-32 0 0,1 0-56 0 0,-1-4-641 0 0,2 2-631 0 0,2-5-1200 0 0,-2-2-3472 0 0</inkml:trace>
  <inkml:trace contextRef="#ctx0" brushRef="#br0" timeOffset="105342.19">16452 3033 12165 0 0,'0'0'2461'0'0,"0"0"-1480"0"0,0 0-451 0 0,0 0 21 0 0,0 0-84 0 0,0 0-210 0 0,0 0-71 0 0,0 0 44 0 0,4-1-64 0 0,0-1-245 0 0,0 0 0 0 0,0 0-1 0 0,0 0 1 0 0,-1-1-1 0 0,1 0 1 0 0,-1 1 0 0 0,1-1-1 0 0,-1 0 1 0 0,0 0-1 0 0,0-1 1 0 0,0 1 0 0 0,-1-1-1 0 0,1 1 1 0 0,-1-1-1 0 0,0 0 1 0 0,0 0 0 0 0,0 0-1 0 0,0 0 1 0 0,-1 0 0 0 0,1-1-1 0 0,-1 1 1 0 0,0 0-1 0 0,-1-1 1 0 0,1 1 0 0 0,-1 0-1 0 0,0-1 1 0 0,0 1-1 0 0,0-1 1 0 0,0 1 0 0 0,-1 0-1 0 0,0-1 1 0 0,0 1-1 0 0,0 0 1 0 0,0-1 0 0 0,-1 1-1 0 0,0 0 1 0 0,0 0 0 0 0,0 0-1 0 0,0 0 1 0 0,-1 1-1 0 0,1-1 80 0 0,1 3-6 0 0,0 0 0 0 0,0 0 0 0 0,-1 0 1 0 0,1 0-1 0 0,0 0 0 0 0,0 0 0 0 0,0 0 0 0 0,-1 1 0 0 0,1-1 0 0 0,0 0 0 0 0,-1 1 0 0 0,1-1 0 0 0,-1 1 0 0 0,1 0 0 0 0,-1-1 0 0 0,1 1 0 0 0,-1 0 0 0 0,1 0 0 0 0,-1 0 0 0 0,1 0 0 0 0,0 0 0 0 0,-1 0 0 0 0,1 0 0 0 0,-1 1 0 0 0,1-1 0 0 0,-1 0 0 0 0,1 1 1 0 0,-1 0-1 0 0,1-1 0 0 0,0 1 0 0 0,-1 0 0 0 0,1-1 0 0 0,0 1 0 0 0,0 0 0 0 0,0 0 0 0 0,0 0 0 0 0,-1 0 0 0 0,1 0 0 0 0,0 0 0 0 0,1 0 0 0 0,-1 1 0 0 0,0-1 0 0 0,0 0 0 0 0,0 0 0 0 0,1 1 0 0 0,-1-1 0 0 0,1 0 0 0 0,-1 1 0 0 0,1-1 0 0 0,-1 1 1 0 0,1-1-1 0 0,0 1 0 0 0,0-1 0 0 0,0 1 6 0 0,-17 81 1393 0 0,25-45-1205 0 0,12-23-7805 0 0,-4-14-617 0 0</inkml:trace>
  <inkml:trace contextRef="#ctx0" brushRef="#br0" timeOffset="105511.33">16663 3020 7977 0 0,'0'0'7948'0'0,"0"0"-7331"0"0,0 0-177 0 0,0 0 304 0 0,0 0-140 0 0,0 0-256 0 0,0 0-188 0 0,0 0-112 0 0,0 0-48 0 0,0 0-4 0 0,6 4-292 0 0,-2-4-668 0 0,5 0-357 0 0,5 0-443 0 0,1-4-672 0 0,3-3-2316 0 0,-5 3-781 0 0</inkml:trace>
  <inkml:trace contextRef="#ctx0" brushRef="#br0" timeOffset="105838.87">16902 2786 1200 0 0,'0'0'6247'0'0,"0"0"-4500"0"0,-8 1-1161 0 0,4-2-576 0 0,1 1 0 0 0,0 0 0 0 0,-1 1 0 0 0,1-1 0 0 0,0 0 1 0 0,0 1-1 0 0,-1 0 0 0 0,1 0 0 0 0,0 0 0 0 0,0 0 1 0 0,0 0-1 0 0,0 1 0 0 0,0-1 0 0 0,0 1 0 0 0,0 0 0 0 0,1 0 1 0 0,-1 0-1 0 0,1 0 0 0 0,-1 0 0 0 0,1 1 0 0 0,0-1 1 0 0,0 1-1 0 0,0 0 0 0 0,0-1 0 0 0,0 1 0 0 0,1 0 0 0 0,-1 0 1 0 0,1 0-1 0 0,0 0 0 0 0,0 0 0 0 0,0 0 0 0 0,0 1 1 0 0,0-1-1 0 0,1 0 0 0 0,-1 0 0 0 0,1 1 0 0 0,0-1 0 0 0,0 0 1 0 0,0 1-1 0 0,1-1 0 0 0,-1 0 0 0 0,1 0 0 0 0,0 1 1 0 0,0 0-11 0 0,102 75 3801 0 0,-26-30-848 0 0,-76-49-2940 0 0,0 1 1 0 0,0-1-1 0 0,0 1 1 0 0,0 0 0 0 0,0-1-1 0 0,0 1 1 0 0,0 0 0 0 0,0 0-1 0 0,0 0 1 0 0,0 0-1 0 0,-1 0 1 0 0,1 0 0 0 0,0 0-1 0 0,0 0 1 0 0,-1 0 0 0 0,1 0-1 0 0,-1 0 1 0 0,1 1-1 0 0,-1-1 1 0 0,0 0 0 0 0,1 0-1 0 0,-1 0 1 0 0,0 1 0 0 0,0-1-1 0 0,0 0 1 0 0,0 1 0 0 0,0-1-1 0 0,0 0 1 0 0,0 0-1 0 0,0 0 1 0 0,-1 1 0 0 0,1-1-1 0 0,0 0 1 0 0,-1 0 0 0 0,1 0-1 0 0,-1 1 1 0 0,1-1-1 0 0,-1 0 1 0 0,0 0 0 0 0,0 0-1 0 0,1 0 1 0 0,-1 0 0 0 0,0 0-1 0 0,0 0 1 0 0,0 0-1 0 0,0-1 1 0 0,0 1 0 0 0,0 0-1 0 0,0 0 1 0 0,0-1 0 0 0,0 1-1 0 0,0-1 1 0 0,0 1-1 0 0,0-1 1 0 0,-1 1 0 0 0,1-1-1 0 0,0 0 1 0 0,-1 0-14 0 0,-75 15 140 0 0,-13-31-1084 0 0,89 16 944 0 0,-1 0 1 0 0,1-1-1 0 0,-1 1 0 0 0,1-1 1 0 0,-1 1-1 0 0,1-1 0 0 0,-1 0 1 0 0,1 1-1 0 0,0-1 0 0 0,0 0 1 0 0,-1 0-1 0 0,1 0 0 0 0,0 0 1 0 0,0 0-1 0 0,0 0 0 0 0,0 0 1 0 0,0 0-1 0 0,0-1 0 0 0,0 1 1 0 0,0 0-1 0 0,1-1 0 0 0,-1 1 1 0 0,0 0-1 0 0,1-1 0 0 0,-1 1 1 0 0,1-1-1 0 0,0 1 0 0 0,-1-1 1 0 0,1 1-1 0 0,0-1 0 0 0,0 1 1 0 0,0-1-1 0 0,0 1 0 0 0,0-1 1 0 0,0 1-1 0 0,0-1 1 0 0,1 1-1 0 0,-1-1 0 0 0,0 1 1 0 0,1-1-1 0 0,0 1 0 0 0,-1-1 1 0 0,1 1-1 0 0,0 0 0 0 0,-1-1 1 0 0,1 1-1 0 0,0 0 0 0 0,0 0 1 0 0,0-1-1 0 0,0 1 0 0 0,0 0 1 0 0,1 0-1 0 0,-1 0 0 0 0,0 0 1 0 0,0 1-1 0 0,1-2 0 0 0,112-56 769 0 0,-60 55-7668 0 0,-47 4-1122 0 0</inkml:trace>
  <inkml:trace contextRef="#ctx0" brushRef="#br0" timeOffset="106648.47">16978 2757 4864 0 0,'0'0'5393'0'0,"0"0"-5097"0"0,0 0-36 0 0,0 0 240 0 0,46 18-152 0 0,-37-8-144 0 0,-4-1-60 0 0,-2 3-16 0 0,-3 0 76 0 0,0 2-16 0 0,0 0-188 0 0,-2 0-256 0 0,-2-2-564 0 0,-2-1-1000 0 0,1-4-2897 0 0</inkml:trace>
  <inkml:trace contextRef="#ctx0" brushRef="#br0" timeOffset="106150.15">17576 3035 1604 0 0,'0'0'13877'0'0,"0"0"-11512"0"0,0 0-2105 0 0,0 0-148 0 0,0 0-112 0 0,-51-5 108 0 0,26 2-68 0 0,-2-2-40 0 0,-3 2-88 0 0,1-1-12 0 0,1 0-268 0 0,1 0-216 0 0,5 1-405 0 0,5-2-775 0 0,4-1-1352 0 0,4 0-3073 0 0</inkml:trace>
  <inkml:trace contextRef="#ctx0" brushRef="#br0" timeOffset="106398.79">17497 2966 5853 0 0,'0'0'6492'0'0,"0"0"-5724"0"0,14 45 160 0 0,-14-29 108 0 0,0 2-380 0 0,-5 0-204 0 0,-1-2-111 0 0,-3-1-101 0 0,0-3-204 0 0,0 0-36 0 0,0-2-769 0 0,0-1-679 0 0,4-3-1548 0 0,4-4-4665 0 0</inkml:trace>
  <inkml:trace contextRef="#ctx0" brushRef="#br0" timeOffset="104536.27">15580 2733 4592 0 0,'0'0'4081'0'0,"0"0"-1169"0"0,0 0-1573 0 0,0 0-616 0 0,0 0 22 0 0,0 0-74 0 0,0 0-230 0 0,0 0-114 0 0,30-4-660 0 0,3 4-10 0 0,-30-2 355 0 0,0 1 0 0 0,1 0 0 0 0,-1 0 1 0 0,1 1-1 0 0,-1-1 0 0 0,1 1 0 0 0,-1-1 1 0 0,1 1-1 0 0,-1 0 0 0 0,1 0 0 0 0,0 1 0 0 0,-1-1 1 0 0,1 1-1 0 0,-1 0 0 0 0,0 0 0 0 0,1 0 0 0 0,-1 0 1 0 0,0 0-1 0 0,1 1 0 0 0,-1 0 0 0 0,0-1 0 0 0,0 1 1 0 0,0 0-1 0 0,0 1 0 0 0,-1-1 0 0 0,1 0 0 0 0,-1 1 1 0 0,1 0-1 0 0,-1-1 0 0 0,0 1 0 0 0,0 0 1 0 0,0 0-1 0 0,0 0 0 0 0,0 0 0 0 0,-1 1 0 0 0,0-1 1 0 0,0 0-1 0 0,1 1 0 0 0,-2-1 0 0 0,1 1 0 0 0,0 0-12 0 0,-53 227 1791 0 0,58-211-2976 0 0,7-12-5315 0 0,-1-8-633 0 0</inkml:trace>
  <inkml:trace contextRef="#ctx0" brushRef="#br0" timeOffset="104783.15">15810 2924 6401 0 0,'0'0'6004'0'0,"0"0"-5544"0"0,-51 0 52 0 0,29-1 264 0 0,-2 0-500 0 0,0 1-276 0 0,2 0-760 0 0,2 0-1044 0 0,7 0-2388 0 0,5-3-3437 0 0</inkml:trace>
  <inkml:trace contextRef="#ctx0" brushRef="#br0" timeOffset="109202.19">18130 3067 5745 0 0,'0'0'5271'0'0,"0"0"-3532"0"0,0 0-1143 0 0,7 1-50 0 0,-5 0-464 0 0,1 1 0 0 0,-1-1 0 0 0,1 0 0 0 0,0-1 0 0 0,-1 1 0 0 0,1 0 0 0 0,0-1 0 0 0,0 0 0 0 0,0 1 0 0 0,-1-1 0 0 0,1 0 0 0 0,0 0 0 0 0,0-1 0 0 0,0 1 0 0 0,-1 0 0 0 0,1-1 0 0 0,0 0 0 0 0,0 0 0 0 0,-1 0 0 0 0,1 0 0 0 0,-1 0 0 0 0,1 0 0 0 0,-1-1 0 0 0,1 1 0 0 0,-1-1 0 0 0,0 0 0 0 0,0 1 0 0 0,0-1 0 0 0,0 0 0 0 0,0 0 0 0 0,0-1 0 0 0,0 1 0 0 0,-1 0 0 0 0,1-1 0 0 0,-1 1 0 0 0,1-1 0 0 0,-1 1 0 0 0,0-1 0 0 0,0 1 0 0 0,0-1-1 0 0,-1 0 1 0 0,1 0 0 0 0,-1 1 0 0 0,1-1 0 0 0,-1 0 0 0 0,0 0 0 0 0,0 0 0 0 0,0 1 0 0 0,0-1 0 0 0,-1-3-82 0 0,-4-2-75 0 0,0 0 0 0 0,-1 0 0 0 0,0 0 0 0 0,0 1 0 0 0,-1 0 0 0 0,0 0 0 0 0,0 0 0 0 0,0 1 0 0 0,-1 0 0 0 0,0 1 0 0 0,0-1 0 0 0,-1 2 0 0 0,1-1 0 0 0,-1 1 0 0 0,0 0 0 0 0,0 1 0 0 0,0 0 0 0 0,-1 1 1 0 0,-3-1 74 0 0,9 6 4 0 0,0 0 1 0 0,0 0 0 0 0,1 0 0 0 0,-1 0 0 0 0,1 1 0 0 0,0-1 0 0 0,0 1 0 0 0,0 0 0 0 0,0 0-1 0 0,1 0 1 0 0,0 0 0 0 0,0 1 0 0 0,0-1 0 0 0,0 1 0 0 0,0-1 0 0 0,1 1 0 0 0,0 0 0 0 0,0-1-1 0 0,0 1 1 0 0,1 0 0 0 0,0 0 0 0 0,0 0 0 0 0,0-1 0 0 0,0 1 0 0 0,1 0 0 0 0,-1 0 0 0 0,1 0-1 0 0,1-1 1 0 0,-1 1 0 0 0,1 1-5 0 0,18 42-31 0 0,11-30-5538 0 0,-6-17-1741 0 0</inkml:trace>
  <inkml:trace contextRef="#ctx0" brushRef="#br0" timeOffset="110338.32">19316 3211 11025 0 0,'0'0'2294'0'0,"0"0"-1558"0"0,0 0-239 0 0,0 0 63 0 0,0 0-256 0 0,0 0-185 0 0,0 0 1 0 0,0 0-32 0 0,7-4-77 0 0,-3 2-30 0 0,-1 1 0 0 0,1-1 0 0 0,-1 0 0 0 0,1 0 0 0 0,-1 0 1 0 0,0-1-1 0 0,0 1 0 0 0,0-1 0 0 0,0 1 0 0 0,0-1 0 0 0,0 0 0 0 0,-1 0 0 0 0,0 0 0 0 0,1-1 0 0 0,-1 1 0 0 0,0 0 0 0 0,-1-1 0 0 0,1 0 1 0 0,-1 1-1 0 0,1-1 0 0 0,-1 0 0 0 0,0 0 0 0 0,0 1 0 0 0,-1-1 0 0 0,1 0 0 0 0,-1 0 0 0 0,0 0 0 0 0,0 0 0 0 0,0 0 0 0 0,-1 0 0 0 0,1 0 1 0 0,-1 0-1 0 0,0 0 0 0 0,0 1 0 0 0,0-1 0 0 0,-1 0 0 0 0,1 1 0 0 0,-1-1 0 0 0,-2-2 19 0 0,2 3 7 0 0,-1 0 0 0 0,0 0 0 0 0,0 1 0 0 0,0-1 1 0 0,0 1-1 0 0,0 0 0 0 0,-1 0 0 0 0,1 0 0 0 0,-1 0 0 0 0,1 1 0 0 0,-1-1 0 0 0,0 1 0 0 0,0 0 0 0 0,1 0 0 0 0,-1 0 1 0 0,0 1-1 0 0,0 0 0 0 0,0-1 0 0 0,0 1 0 0 0,0 0 0 0 0,0 1 0 0 0,0-1 0 0 0,0 1 0 0 0,1 0 0 0 0,-1 0 1 0 0,0 0-1 0 0,0 0 0 0 0,1 1 0 0 0,-1-1 0 0 0,1 1 0 0 0,-1 0 0 0 0,1 0 0 0 0,0 0 0 0 0,0 1 0 0 0,0-1 0 0 0,0 1 1 0 0,0-1-1 0 0,0 1 0 0 0,1 0 0 0 0,-1 0 0 0 0,1 1 0 0 0,0-1 0 0 0,0 0 0 0 0,0 1 0 0 0,0-1 0 0 0,1 1 1 0 0,-1 0-1 0 0,1-1 0 0 0,0 1 0 0 0,0 0 0 0 0,0 0 0 0 0,1 0 0 0 0,-1 0 0 0 0,1-1 0 0 0,0 1 0 0 0,0 0 0 0 0,1 0 1 0 0,-1 0-1 0 0,1 0 0 0 0,0 0 0 0 0,0 0 0 0 0,0-1 0 0 0,0 1 0 0 0,0 0 0 0 0,1-1 0 0 0,0 1 0 0 0,0 0-7 0 0,40 35-794 0 0,-6-23-4961 0 0,-13-13-1875 0 0</inkml:trace>
  <inkml:trace contextRef="#ctx0" brushRef="#br1" timeOffset="54282.56">18829 2402 220 0 0,'0'0'5257'0'0,"0"0"-3078"0"0,-9-1-1450 0 0,-742-29 4692 0 0,-392 29-3609 0 0,338 3-1012 0 0,-205 7 8 0 0,516-9-848 0 0,491 1-727 0 0,-11 0 885 0 0,11-1-3139 0 0,1-1-3342 0 0,2-7-790 0 0</inkml:trace>
  <inkml:trace contextRef="#ctx0" brushRef="#br0" timeOffset="111223.5">19857 2400 4516 0 0,'0'0'6244'0'0,"0"0"-4501"0"0,-7 1-1453 0 0,-309-19 2588 0 0,-81 7-1580 0 0,245 10-2675 0 0,0-4-3751 0 0,146 4 1647 0 0,2-5-2598 0 0</inkml:trace>
  <inkml:trace contextRef="#ctx0" brushRef="#br0" timeOffset="110586.49">19585 3217 15149 0 0,'0'0'2061'0'0,"0"0"-1717"0"0,0 0 140 0 0,0 0-136 0 0,0 0-28 0 0,0 0-136 0 0,0 0-180 0 0,0 0-4 0 0,0 0-112 0 0,0 0-36 0 0,-7 1-232 0 0,5 1-500 0 0,1 0-773 0 0,-4-2-1287 0 0,2 0-3544 0 0</inkml:trace>
  <inkml:trace contextRef="#ctx0" brushRef="#br0" timeOffset="110882.54">19716 3034 13133 0 0,'0'0'4503'0'0,"0"0"-3261"0"0,0 0-990 0 0,0 0-20 0 0,0 0-152 0 0,0 0-153 0 0,0 0-70 0 0,0 0-123 0 0,6 1-82 0 0,-4-2 317 0 0,0 1-1 0 0,0 0 1 0 0,0-1-1 0 0,1 1 0 0 0,-1 0 1 0 0,0 0-1 0 0,0 1 1 0 0,0-1-1 0 0,0 0 0 0 0,0 1 1 0 0,0-1-1 0 0,0 1 1 0 0,0 0-1 0 0,0-1 0 0 0,0 1 1 0 0,0 0-1 0 0,0 0 1 0 0,0 1-1 0 0,0-1 0 0 0,-1 0 1 0 0,1 1-1 0 0,0-1 1 0 0,-1 0-1 0 0,1 1 0 0 0,-1 0 1 0 0,0-1-1 0 0,1 1 1 0 0,-1 0-1 0 0,0 0 0 0 0,0 0 1 0 0,0 0-1 0 0,-1 0 1 0 0,1 0-1 0 0,0 0 0 0 0,-1 0 1 0 0,1 0-1 0 0,-1 0 1 0 0,0 0-1 0 0,1 0 1 0 0,-1 0-1 0 0,0 1 0 0 0,0-1 1 0 0,-1 0-1 0 0,1 0 1 0 0,0 0-1 0 0,-1 0 0 0 0,1 0 1 0 0,-1 0-1 0 0,0 0 1 0 0,1 0-1 0 0,-2 1 32 0 0,-5 32-2103 0 0,60 19 3300 0 0,-32-35-420 0 0,-19-18-735 0 0,0 0 0 0 0,-1 1-1 0 0,1 0 1 0 0,-1-1 0 0 0,1 1-1 0 0,-1 0 1 0 0,0 0 0 0 0,0 0 0 0 0,1-1-1 0 0,-1 1 1 0 0,-1 1 0 0 0,1-1-1 0 0,0 0 1 0 0,-1 0 0 0 0,1 0 0 0 0,-1 0-1 0 0,1 0 1 0 0,-1 1 0 0 0,0-1-1 0 0,0 0 1 0 0,0 0 0 0 0,0 0 0 0 0,0 1-1 0 0,-1-1 1 0 0,1 0 0 0 0,-1 0-1 0 0,1 0 1 0 0,-1 0 0 0 0,0 1 0 0 0,0-1-1 0 0,0 0 1 0 0,0-1 0 0 0,0 1-1 0 0,0 0 1 0 0,-1 0 0 0 0,1 0-1 0 0,0-1 1 0 0,-1 1 0 0 0,0-1 0 0 0,1 1-1 0 0,-1-1 1 0 0,0 1 0 0 0,0-1-1 0 0,0 0 1 0 0,0 0 0 0 0,0 0 0 0 0,0 0-1 0 0,0 0 1 0 0,0-1 0 0 0,0 1-1 0 0,0 0 1 0 0,0-1 0 0 0,0 0 0 0 0,-1 0-1 0 0,1 1 1 0 0,0-1 0 0 0,0 0-1 0 0,-1-1 1 0 0,0 1-42 0 0,-130 9-632 0 0,46-26-4858 0 0,54 4-2072 0 0</inkml:trace>
  <inkml:trace contextRef="#ctx0" brushRef="#br0" timeOffset="109371.25">18429 3074 13209 0 0,'0'0'2408'0'0,"0"0"-2220"0"0,0 0 0 0 0,0 0 381 0 0,0 0-233 0 0,0 0-248 0 0,0 0-88 0 0,0 0-164 0 0,0 0-397 0 0,0 0-651 0 0,3 18-612 0 0,-3-15-2080 0 0,0-3-2865 0 0</inkml:trace>
  <inkml:trace contextRef="#ctx0" brushRef="#br0" timeOffset="109698.81">18480 2930 11821 0 0,'0'0'2028'0'0,"0"0"-1390"0"0,0 0-408 0 0,8 0-113 0 0,-8 0-124 0 0,9 0 46 0 0,1 0-1 0 0,-1 1 1 0 0,0 0 0 0 0,0 1-1 0 0,0 0 1 0 0,-1 0 0 0 0,1 1-1 0 0,0 0 1 0 0,-1 0 0 0 0,1 1 0 0 0,-1 0-1 0 0,0 0 1 0 0,-1 1 0 0 0,1 0-1 0 0,3 4-38 0 0,-10-8-4 0 0,-1 0-1 0 0,0 0 1 0 0,0 0 0 0 0,1 0-1 0 0,-1 0 1 0 0,0 0-1 0 0,0 0 1 0 0,0 0-1 0 0,-1 0 1 0 0,1 0-1 0 0,0 0 1 0 0,0 0-1 0 0,0 0 1 0 0,-1 0-1 0 0,1 0 1 0 0,0 0-1 0 0,-1 0 1 0 0,1 0-1 0 0,-1 0 1 0 0,1 0 0 0 0,-1 0-1 0 0,0-1 1 0 0,1 1-1 0 0,-1 0 1 0 0,0 0-1 0 0,1-1 1 0 0,-1 1-1 0 0,0 0 1 0 0,0-1-1 0 0,0 1 1 0 0,0-1-1 0 0,0 1 1 0 0,1-1-1 0 0,-1 1 1 0 0,0-1-1 0 0,0 0 1 0 0,0 0-1 0 0,0 1 1 0 0,0-1 0 0 0,0 0-1 0 0,0 0 1 0 0,0 0-1 0 0,0 0 1 0 0,0 0-1 0 0,0 0 1 0 0,-1 0 4 0 0,-20 10-1073 0 0,71 23 335 0 0,-31-24 1118 0 0,-12-7-226 0 0,0 0 1 0 0,0 0-1 0 0,0 0 0 0 0,-1 1 0 0 0,1 0 1 0 0,-1 0-1 0 0,0 1 0 0 0,0-1 0 0 0,0 1 1 0 0,0 0-1 0 0,-1 1 0 0 0,1-1 0 0 0,-1 1 1 0 0,0 0-1 0 0,-1 0 0 0 0,1 0 0 0 0,-1 0 1 0 0,0 1-1 0 0,0-1 0 0 0,1 4-154 0 0,-7-5 74 0 0,0 0-1 0 0,0 0 0 0 0,0 0 0 0 0,0-1 1 0 0,0 1-1 0 0,-1-1 0 0 0,0 0 1 0 0,1 0-1 0 0,-1 0 0 0 0,0-1 1 0 0,-1 1-1 0 0,1-1 0 0 0,0 0 0 0 0,-1 0 1 0 0,1 0-1 0 0,-1-1 0 0 0,0 0 1 0 0,1 0-1 0 0,-1 0 0 0 0,0 0 1 0 0,0-1-1 0 0,0 0 0 0 0,-4 0-73 0 0,9 0 1 0 0,-7 1-337 0 0,-44 4-461 0 0,23-12-6563 0 0,23-2-546 0 0</inkml:trace>
  <inkml:trace contextRef="#ctx0" brushRef="#br0" timeOffset="109884.77">19001 3042 7401 0 0,'0'0'7696'0'0,"0"0"-7572"0"0,0 0 116 0 0,0 43 336 0 0,-8-29-55 0 0,-2-2-125 0 0,0 2-96 0 0,-7-1-100 0 0,2 0-200 0 0,-3-1-28 0 0,3-1-292 0 0,0-2-340 0 0,2-3-501 0 0,2-1-843 0 0,4-3-2196 0 0,1-4-2561 0 0</inkml:trace>
  <inkml:trace contextRef="#ctx0" brushRef="#br0" timeOffset="110057.65">18908 3066 6081 0 0,'0'0'6800'0'0,"0"0"-6172"0"0,0 0-20 0 0,0 0 328 0 0,44 50-80 0 0,-35-38-375 0 0,-2 1-257 0 0,-1 0-160 0 0,1 0-64 0 0,-1-1 0 0 0,3 0-24 0 0,2 0-709 0 0,-1-1-551 0 0,4-1-712 0 0,-2-3-2400 0 0,7-3-3129 0 0</inkml:trace>
  <inkml:trace contextRef="#ctx0" brushRef="#br0" timeOffset="112318.75">20714 2506 10077 0 0,'0'0'3020'0'0,"0"0"-1524"0"0,0 0-636 0 0,0 0 73 0 0,0 0 3 0 0,0 0-356 0 0,0 0-516 0 0,-40-4-52 0 0,15 1-12 0 0,-7-1-76 0 0,-1 0-8 0 0,1 0-512 0 0,2 0-573 0 0,3-1-579 0 0,7 2-2604 0 0,7-8-3133 0 0</inkml:trace>
  <inkml:trace contextRef="#ctx0" brushRef="#br0" timeOffset="112472.86">20701 2403 4484 0 0,'0'0'5581'0'0,"0"0"-4189"0"0,0 0-176 0 0,0 0 352 0 0,0 0-560 0 0,0 0-804 0 0,0 0-204 0 0,-43-4-164 0 0,-14 2-352 0 0,-7-3-792 0 0,11 2-1424 0 0,12-5-4693 0 0</inkml:trace>
  <inkml:trace contextRef="#ctx0" brushRef="#br0" timeOffset="113628.29">21824 2216 952 0 0,'0'0'1344'0'0,"0"0"3655"0"0,0 0-2461 0 0,0 0-1774 0 0,0 0-222 0 0,0 0 192 0 0,0 0 161 0 0,0 0-49 0 0,0 0-218 0 0,16-2 2071 0 0,-13 1-2702 0 0,0 0-1 0 0,0-1 1 0 0,0 1-1 0 0,0-1 1 0 0,0 1 0 0 0,0-1-1 0 0,0 0 1 0 0,0 0 0 0 0,-1 0-1 0 0,1 0 1 0 0,-1-1 0 0 0,1 1-1 0 0,-1-1 1 0 0,0 1 0 0 0,0-1-1 0 0,0 0 1 0 0,-1 0 0 0 0,1 0-1 0 0,-1 0 1 0 0,1 0 0 0 0,-1 0-1 0 0,0 0 1 0 0,0-1-1 0 0,0 1 1 0 0,-1 0 0 0 0,1 0-1 0 0,-1-1 1 0 0,0 1 0 0 0,0-1-1 0 0,0 1 1 0 0,0 0 0 0 0,0-1-1 0 0,-1 1 1 0 0,0 0 0 0 0,0-1-1 0 0,0 1 1 0 0,0 0 0 0 0,0 0-1 0 0,0 0 1 0 0,-1 0 0 0 0,1 0-1 0 0,-1 0 1 0 0,-1-1 3 0 0,1 1-53 0 0,-1-1-1 0 0,1 2 1 0 0,0-1-1 0 0,-1 0 1 0 0,1 0 0 0 0,-1 1-1 0 0,0-1 1 0 0,0 1 0 0 0,0 0-1 0 0,0 0 1 0 0,0 0 0 0 0,-1 0-1 0 0,1 1 1 0 0,-1-1 0 0 0,1 1-1 0 0,-1 0 1 0 0,1 0-1 0 0,-1 0 1 0 0,0 1 0 0 0,1-1-1 0 0,-1 1 1 0 0,0 0 0 0 0,0 0-1 0 0,1 0 1 0 0,-1 0 0 0 0,0 1-1 0 0,1-1 1 0 0,-1 1 0 0 0,0 0-1 0 0,1 0 1 0 0,-1 1 0 0 0,1-1-1 0 0,-1 1 1 0 0,1-1-1 0 0,0 1 1 0 0,0 0 0 0 0,0 0-1 0 0,0 1 1 0 0,0-1 0 0 0,0 1-1 0 0,0 0 54 0 0,-2 4 81 0 0,2 1 0 0 0,-1-1 0 0 0,1 1-1 0 0,0 0 1 0 0,0 0 0 0 0,1 0 0 0 0,0 0-1 0 0,1 1 1 0 0,0-1 0 0 0,0 0 0 0 0,1 1-1 0 0,0-1 1 0 0,0 0 0 0 0,1 1 0 0 0,0-1-1 0 0,0 0 1 0 0,2 5-81 0 0,50 26-2734 0 0,-30-34-404 0 0,-2-2-2568 0 0</inkml:trace>
  <inkml:trace contextRef="#ctx0" brushRef="#br0" timeOffset="113895.51">22126 2276 4364 0 0,'0'0'10857'0'0,"0"0"-10605"0"0,0 0-140 0 0,0 0-112 0 0,0 0 264 0 0,0 0-212 0 0,0 0 12 0 0,0 0 0 0 0,0 0-64 0 0,0 0-1220 0 0,-9 6-700 0 0,9-6-1112 0 0,0 0-3157 0 0</inkml:trace>
  <inkml:trace contextRef="#ctx0" brushRef="#br0" timeOffset="114652.18">22984 2081 1632 0 0,'0'0'7578'0'0,"0"0"-5855"0"0,-6 8-1195 0 0,-5 7-155 0 0,1 1-1 0 0,0 0 1 0 0,2 1 0 0 0,0 0-1 0 0,0 0 1 0 0,2 1 0 0 0,0-1-1 0 0,1 1 1 0 0,1 1 0 0 0,0-1-1 0 0,2 1 1 0 0,0-1-1 0 0,1 14-372 0 0,2-29 44 0 0,0 0 0 0 0,0 0-1 0 0,0 0 1 0 0,1 0-1 0 0,-1 0 1 0 0,1 0-1 0 0,0 0 1 0 0,0-1 0 0 0,0 1-1 0 0,0-1 1 0 0,1 1-1 0 0,-1-1 1 0 0,0 0-1 0 0,1 0 1 0 0,0 0 0 0 0,-1 0-1 0 0,1 0 1 0 0,0-1-1 0 0,0 1 1 0 0,0-1-1 0 0,0 0 1 0 0,0 0-1 0 0,0 0 1 0 0,1 0 0 0 0,-1-1-1 0 0,0 1 1 0 0,0-1-1 0 0,1 0 1 0 0,-1 0-1 0 0,0 0 1 0 0,0 0 0 0 0,1 0-1 0 0,-1-1 1 0 0,0 0-1 0 0,0 1 1 0 0,1-1-1 0 0,-1 0 1 0 0,0-1 0 0 0,0 1-1 0 0,0 0 1 0 0,-1-1-1 0 0,1 0 1 0 0,0 0-1 0 0,0 0 1 0 0,-1 0-1 0 0,1 0 1 0 0,0-1-44 0 0,-3-1-84 0 0,0 0 0 0 0,0 0 0 0 0,0 0 1 0 0,0 0-1 0 0,-1 0 0 0 0,0 0 0 0 0,0 0 0 0 0,0 1 0 0 0,0-1 0 0 0,0 0 1 0 0,-1 0-1 0 0,0 1 0 0 0,1-1 0 0 0,-1 1 0 0 0,-1 0 0 0 0,1-1 0 0 0,0 1 1 0 0,-1 0-1 0 0,0 0 0 0 0,0 0 0 0 0,0 1 0 0 0,0-1 0 0 0,0 1 0 0 0,0 0 1 0 0,0-1-1 0 0,-1 1 0 0 0,1 1 0 0 0,-1-1 0 0 0,0 0 0 0 0,0 1 0 0 0,1 0 1 0 0,-1 0-1 0 0,0 0 0 0 0,0 0 0 0 0,0 1 0 0 0,0 0 0 0 0,0 0 0 0 0,0 0 1 0 0,0 0-1 0 0,0 0 0 0 0,0 1 0 0 0,0-1 0 0 0,0 1 0 0 0,-3 2 84 0 0,-21 17-4697 0 0,21-10 256 0 0</inkml:trace>
  <inkml:trace contextRef="#ctx0" brushRef="#br0" timeOffset="114870.15">23441 2636 3940 0 0,'0'0'6939'0'0,"0"0"-4891"0"0,-7 1-1795 0 0,-299-27 1672 0 0,-656-17 937 0 0,429 33-2719 0 0,508 14-1059 0 0,39-3-7825 0 0,9-3 404 0 0</inkml:trace>
  <inkml:trace contextRef="#ctx0" brushRef="#br0" timeOffset="114156.81">22401 2069 14145 0 0,'0'0'1186'0'0,"0"0"-1340"0"0,0 0 135 0 0,-7 6 120 0 0,4-6-103 0 0,1 1 0 0 0,0 0 1 0 0,0 0-1 0 0,0 0 0 0 0,-1 0 0 0 0,1 0 1 0 0,0 1-1 0 0,1-1 0 0 0,-1 1 1 0 0,0-1-1 0 0,0 1 0 0 0,1 0 0 0 0,-1-1 1 0 0,1 1-1 0 0,-1 0 0 0 0,1 0 1 0 0,0 0-1 0 0,0 0 0 0 0,-1 0 0 0 0,2 1 1 0 0,-1-1-1 0 0,0 0 0 0 0,0 0 1 0 0,1 1-1 0 0,-1-1 0 0 0,1 0 0 0 0,0 1 1 0 0,0-1-1 0 0,0 0 0 0 0,0 1 1 0 0,0-1-1 0 0,0 1 0 0 0,0-1 0 0 0,1 0 1 0 0,-1 1-1 0 0,1-1 0 0 0,0 0 1 0 0,0 0-1 0 0,0 0 0 0 0,0 1 0 0 0,0-1 1 0 0,0 0-1 0 0,1 0 0 0 0,-1 0 1 0 0,0-1-1 0 0,1 1 0 0 0,0 0 0 0 0,-1 0 1 0 0,2 0 1 0 0,28 21 149 0 0,-26-20-98 0 0,1 0-1 0 0,-1 0 0 0 0,-1 0 0 0 0,1 1 0 0 0,0-1 0 0 0,-1 1 1 0 0,0 0-1 0 0,0 1 0 0 0,0-1 0 0 0,0 1 0 0 0,-1-1 0 0 0,1 1 1 0 0,-1 0-1 0 0,0 0 0 0 0,-1 1 0 0 0,0-1 0 0 0,1 0 0 0 0,-2 1 0 0 0,2 2-50 0 0,-4-5 48 0 0,-1-1 0 0 0,1 1 0 0 0,0 0-1 0 0,-1-1 1 0 0,1 0 0 0 0,-1 1-1 0 0,0-1 1 0 0,0 0 0 0 0,0 0-1 0 0,0 0 1 0 0,0 0 0 0 0,-1 0-1 0 0,1 0 1 0 0,0-1 0 0 0,-1 1-1 0 0,1-1 1 0 0,-1 0 0 0 0,0 1 0 0 0,1-1-1 0 0,-1 0 1 0 0,0-1 0 0 0,0 1-1 0 0,0 0 1 0 0,1-1 0 0 0,-1 0-1 0 0,0 0 1 0 0,0 1 0 0 0,0-2-1 0 0,0 1-47 0 0,-54-4-5798 0 0,44-7-892 0 0</inkml:trace>
  <inkml:trace contextRef="#ctx0" brushRef="#br0" timeOffset="114404.34">22621 2080 6645 0 0,'0'0'8516'0'0,"0"0"-7267"0"0,0 0-773 0 0,0 0-148 0 0,0 0-320 0 0,0 0-4 0 0,-53-10-4 0 0,25 9-124 0 0,0 1-116 0 0,-4 0-925 0 0,7 0-147 0 0,-1 1-612 0 0,10-1-2976 0 0,7-1-2661 0 0</inkml:trace>
  <inkml:trace contextRef="#ctx0" brushRef="#br0" timeOffset="118404.31">21959 3177 4712 0 0,'0'0'4718'0'0,"0"0"-2483"0"0,0 0-1654 0 0,0 0-358 0 0,0 0 304 0 0,0 0 252 0 0,0 0-7 0 0,0 0-319 0 0,0 0-178 0 0,5-1-4 0 0,-2 0-243 0 0,0 0-1 0 0,1 0 1 0 0,-1 0-1 0 0,0 0 1 0 0,0-1-1 0 0,0 1 1 0 0,-1-1-1 0 0,1 0 1 0 0,0 0-1 0 0,-1 0 1 0 0,1 0-1 0 0,-1 0 1 0 0,1-1-1 0 0,-1 1 1 0 0,0-1 0 0 0,0 1-1 0 0,0-1 1 0 0,-1 0-1 0 0,1 0 1 0 0,-1 0-1 0 0,1 0 1 0 0,-1 0-1 0 0,0 0 1 0 0,0 0-1 0 0,0-1 1 0 0,-1 1-1 0 0,1 0 1 0 0,-1 0-1 0 0,0-1 1 0 0,0 1-1 0 0,0 0 1 0 0,0-1 0 0 0,0 1-1 0 0,-1 0 1 0 0,1 0-1 0 0,-1-1 1 0 0,0 1-1 0 0,0 0 1 0 0,0 0-1 0 0,-1 0 1 0 0,1 0-1 0 0,-1 0 1 0 0,1 0-1 0 0,-1 0 1 0 0,-1 0-28 0 0,2 0-28 0 0,1 0 0 0 0,-1 1 1 0 0,0-1-1 0 0,1 1 0 0 0,-1-1 1 0 0,0 1-1 0 0,-1-1 0 0 0,1 1 1 0 0,0 0-1 0 0,-1-1 0 0 0,0 1 1 0 0,1 0-1 0 0,-1 0 0 0 0,0 0 0 0 0,0 0 1 0 0,0 0-1 0 0,0 1 0 0 0,0-1 1 0 0,-1 1-1 0 0,1-1 0 0 0,0 1 1 0 0,-1 0-1 0 0,1 0 0 0 0,-1 0 1 0 0,1 0-1 0 0,-1 0 0 0 0,1 1 0 0 0,-1-1 1 0 0,0 1-1 0 0,1-1 0 0 0,-1 1 1 0 0,0 0-1 0 0,0 0 0 0 0,1 0 1 0 0,-1 1-1 0 0,0-1 0 0 0,1 1 0 0 0,-1-1 1 0 0,1 1-1 0 0,-1 0 0 0 0,0 0 1 0 0,1 0-1 0 0,0 0 0 0 0,-1 1 1 0 0,1-1-1 0 0,0 1 0 0 0,0-1 1 0 0,-1 1-1 0 0,1 0 0 0 0,0 0 0 0 0,1 0 1 0 0,-1 0 27 0 0,-3 5 72 0 0,1 1 0 0 0,0 1 0 0 0,1-1 1 0 0,0 0-1 0 0,0 1 0 0 0,1 0 0 0 0,0-1 1 0 0,0 1-1 0 0,1 0 0 0 0,0 0 0 0 0,1 0 0 0 0,0 0 1 0 0,0 0-1 0 0,1 0 0 0 0,0 4-72 0 0,31 15-667 0 0,9-17-4063 0 0,-25-8-933 0 0</inkml:trace>
  <inkml:trace contextRef="#ctx0" brushRef="#br0" timeOffset="118573.88">22267 3186 7553 0 0,'0'0'9329'0'0,"0"0"-9193"0"0,0 0 164 0 0,0 0-300 0 0,0 0 532 0 0,0 0-396 0 0,0 0-136 0 0,0 0-124 0 0,0 0 48 0 0,0 0-544 0 0,-12 23-809 0 0,10-19-1343 0 0,2-4-4576 0 0</inkml:trace>
  <inkml:trace contextRef="#ctx0" brushRef="#br0" timeOffset="121139.46">22724 2933 4440 0 0,'0'0'5168'0'0,"0"0"-3664"0"0,0 0-1596 0 0,0 0 406 0 0,-8 9 303 0 0,-8 8-279 0 0,2 1-1 0 0,0 1 0 0 0,1 0 1 0 0,1 1-1 0 0,1 1 1 0 0,1-1-1 0 0,1 2 1 0 0,-2 7-338 0 0,9-27 11 0 0,0 0 0 0 0,0 1 0 0 0,0 0 0 0 0,1-1 0 0 0,-1 1 0 0 0,1 0 0 0 0,0 0 0 0 0,0 0 0 0 0,0 0 1 0 0,0 0-1 0 0,1 0 0 0 0,-1 0 0 0 0,1 0 0 0 0,-1 0 0 0 0,1 0 0 0 0,0 0 0 0 0,0 0 0 0 0,1 0 0 0 0,-1 0 0 0 0,1 0 0 0 0,-1 0 0 0 0,1 0 1 0 0,0 0-1 0 0,0 0 0 0 0,0 0 0 0 0,1 0 0 0 0,-1-1 0 0 0,1 1 0 0 0,-1-1 0 0 0,1 1 0 0 0,0-1 0 0 0,0 1 0 0 0,0-1 0 0 0,0 0 1 0 0,1 0-1 0 0,-1 0 0 0 0,0 0 0 0 0,1 0 0 0 0,-1 0 0 0 0,1-1 0 0 0,0 1 0 0 0,0-1 0 0 0,0 0 0 0 0,-1 0 0 0 0,3 0-11 0 0,79-19 1086 0 0,-82 18-1039 0 0,0-1-1 0 0,0 0 0 0 0,0 0 1 0 0,-1 1-1 0 0,1-1 1 0 0,-1 0-1 0 0,1 0 0 0 0,0 0 1 0 0,-1-1-1 0 0,0 1 0 0 0,1 0 1 0 0,-1-1-1 0 0,0 1 0 0 0,0 0 1 0 0,1-1-1 0 0,-1 0 0 0 0,0 1 1 0 0,0-1-1 0 0,-1 0 0 0 0,1 1 1 0 0,0-1-1 0 0,-1 0 1 0 0,1 0-1 0 0,-1 1 0 0 0,1-1 1 0 0,-1 0-1 0 0,0 0 0 0 0,0 0 1 0 0,0 0-1 0 0,0 0 0 0 0,0 0 1 0 0,0 1-1 0 0,0-1 0 0 0,-1 0 1 0 0,1 0-1 0 0,-1 0 0 0 0,1 0 1 0 0,-1 1-1 0 0,0-1 1 0 0,0 0-1 0 0,0 1 0 0 0,0-1 1 0 0,0 0-1 0 0,-1 0-46 0 0,-1-2-74 0 0,0 1 0 0 0,0 0 0 0 0,-1 0 0 0 0,1 0 0 0 0,-1 0 0 0 0,0 1 0 0 0,0-1 1 0 0,0 1-1 0 0,0 0 0 0 0,0 0 0 0 0,-1 1 0 0 0,1-1 0 0 0,0 1 0 0 0,-1 0 0 0 0,1 0 0 0 0,-1 0 0 0 0,1 1 0 0 0,-1 0 0 0 0,0 0 0 0 0,1 0 0 0 0,-1 0 0 0 0,1 1 1 0 0,-1-1-1 0 0,1 1 0 0 0,-1 0 0 0 0,1 1 0 0 0,0-1 0 0 0,-2 1 74 0 0,-43 21-6054 0 0,37-14 515 0 0</inkml:trace>
  <inkml:trace contextRef="#ctx0" brushRef="#br0" timeOffset="121542.28">23172 2990 9413 0 0,'0'0'4488'0'0,"0"0"-3795"0"0,0 0-596 0 0,-9 6 261 0 0,2-2-337 0 0,-7 2-39 0 0,2 1 0 0 0,-1 0 1 0 0,1 1-1 0 0,0 0 0 0 0,1 1 1 0 0,0 1-1 0 0,0 0 1 0 0,1 0-1 0 0,0 1 0 0 0,1 0 1 0 0,0 1-1 0 0,-6 10 18 0 0,16-20 7 0 0,1 0 0 0 0,-1 0 0 0 0,1 0 0 0 0,-1 0 0 0 0,1 0 0 0 0,0 0 0 0 0,0-1 0 0 0,0 1 0 0 0,0-1 0 0 0,0 1 0 0 0,0-1 0 0 0,0 0 0 0 0,1 0 0 0 0,-1 0 0 0 0,0 0 0 0 0,0 0 0 0 0,1 0 0 0 0,-1-1 0 0 0,1 1 0 0 0,-1-1 0 0 0,1 0 0 0 0,-1 0 0 0 0,1 1 0 0 0,-1-2 0 0 0,1 1 0 0 0,-1 0 0 0 0,1 0 0 0 0,-1-1 0 0 0,2 0-7 0 0,0 1-46 0 0,1 1 100 0 0,0 1 0 0 0,1-1 0 0 0,-1-1 0 0 0,0 1 0 0 0,1-1-1 0 0,-1 0 1 0 0,1-1 0 0 0,-1 1 0 0 0,1-1 0 0 0,-1 0 0 0 0,0 0-1 0 0,0 0 1 0 0,1-1 0 0 0,-1 0 0 0 0,0 0 0 0 0,0-1 0 0 0,-1 1-1 0 0,1-1 1 0 0,0 0 0 0 0,-1 0 0 0 0,0 0 0 0 0,1-1 0 0 0,-1 0-1 0 0,-1 0 1 0 0,1 0 0 0 0,0 0 0 0 0,-1 0 0 0 0,0-1 0 0 0,0 1 0 0 0,-1-1-1 0 0,1 0 1 0 0,1-5-54 0 0,-20 189-583 0 0,8-117-6292 0 0,5-45-2341 0 0</inkml:trace>
  <inkml:trace contextRef="#ctx0" brushRef="#br0" timeOffset="141583.26">20292 4486 5957 0 0,'0'0'6924'0'0,"0"0"-5660"0"0,0 0-544 0 0,0 0-380 0 0,0 0 744 0 0,0 0 1 0 0,-53-11-317 0 0,22 6-288 0 0,-9-2-184 0 0,-11 4-148 0 0,-1-2-104 0 0,5 2-44 0 0,13 2 0 0 0,9-1-196 0 0,5 2-604 0 0,1-3-816 0 0,4 1-1533 0 0,1-10-4507 0 0</inkml:trace>
  <inkml:trace contextRef="#ctx0" brushRef="#br0" timeOffset="141833.87">20248 4315 7249 0 0,'0'0'7136'0'0,"0"0"-6064"0"0,0 0-644 0 0,0 0-168 0 0,-42-7 409 0 0,16 4 39 0 0,-12-1-472 0 0,-7-1-172 0 0,1 0-64 0 0,3 2-448 0 0,8 2-865 0 0,11-1-1727 0 0,4 0-2756 0 0,3-5-1429 0 0</inkml:trace>
  <inkml:trace contextRef="#ctx0" brushRef="#br0" timeOffset="143497.63">21863 4363 2948 0 0,'0'0'9196'0'0,"0"0"-6907"0"0,0 0-2097 0 0,-7-1-102 0 0,1 1-9 0 0,5 0-92 0 0,-1-1 0 0 0,1 1-1 0 0,-1-1 1 0 0,1 1 0 0 0,0 0-1 0 0,-1-1 1 0 0,1 1 0 0 0,-1 0-1 0 0,1 0 1 0 0,-1 0 0 0 0,1 0-1 0 0,-1 0 1 0 0,1 1 0 0 0,-1-1-1 0 0,1 0 1 0 0,0 1 0 0 0,-1-1-1 0 0,1 1 1 0 0,0-1 0 0 0,-1 1-1 0 0,1 0 1 0 0,0-1 0 0 0,-1 1 0 0 0,1 0-1 0 0,0 0 1 0 0,0 0 0 0 0,0 0-1 0 0,0 0 1 0 0,0 0 0 0 0,0 0-1 0 0,0 1 1 0 0,0-1 0 0 0,1 0-1 0 0,-1 0 1 0 0,0 1 0 0 0,1-1-1 0 0,-1 0 1 0 0,1 1 0 0 0,-1-1-1 0 0,1 1 1 0 0,0-1 0 0 0,0 0-1 0 0,-1 1 1 0 0,1-1 0 0 0,0 1-1 0 0,0-1 1 0 0,0 1 0 0 0,1-1-1 0 0,-1 2 12 0 0,48 89 1695 0 0,-42-86-1640 0 0,-1 1-1 0 0,0 0 1 0 0,0 0 0 0 0,-1 1 0 0 0,0-1 0 0 0,0 1 0 0 0,-1 0-1 0 0,1 0 1 0 0,-2 0 0 0 0,1 0 0 0 0,-1 1 0 0 0,-1-1 0 0 0,1 1 0 0 0,-1 4-55 0 0,-2-10 2 0 0,-1-1 1 0 0,1 1-1 0 0,-1-1 1 0 0,1 0 0 0 0,-1 0-1 0 0,0 1 1 0 0,0-1-1 0 0,0 0 1 0 0,0 0 0 0 0,0-1-1 0 0,0 1 1 0 0,-1 0 0 0 0,1-1-1 0 0,-1 1 1 0 0,1-1-1 0 0,-1 0 1 0 0,1 0 0 0 0,-1 0-1 0 0,0 0 1 0 0,1-1-1 0 0,-1 1 1 0 0,0 0 0 0 0,0-1-1 0 0,0 0 1 0 0,1 0 0 0 0,-1 0-1 0 0,0 0 1 0 0,0 0-1 0 0,0-1 1 0 0,0 1 0 0 0,1-1-1 0 0,-1 0 1 0 0,0 0 0 0 0,1 0-1 0 0,-1 0 1 0 0,1 0-1 0 0,-2-1-2 0 0,-31-24-7220 0 0,31 3-2048 0 0</inkml:trace>
  <inkml:trace contextRef="#ctx0" brushRef="#br0" timeOffset="143651.92">22074 4383 15969 0 0,'0'0'2133'0'0,"0"0"-2133"0"0,0 0-584 0 0,-45-3 584 0 0,12-1 236 0 0,-7-2-236 0 0,0 2-632 0 0,2-2-913 0 0,17 3-3771 0 0,-6-6-4781 0 0</inkml:trace>
  <inkml:trace contextRef="#ctx0" brushRef="#br0" timeOffset="142080.97">20683 4459 12057 0 0,'0'0'2281'0'0,"0"0"-1555"0"0,0 0-241 0 0,0 0 195 0 0,0 0-63 0 0,0 0-117 0 0,0 0 32 0 0,0 0 12 0 0,0 0-198 0 0,6-1-146 0 0,0 0-208 0 0,-1 1-1 0 0,1-1 0 0 0,-1 0 1 0 0,1 0-1 0 0,-1-1 1 0 0,1 0-1 0 0,-1 0 0 0 0,0 0 1 0 0,0 0-1 0 0,0-1 0 0 0,0 0 1 0 0,0 0-1 0 0,0 0 0 0 0,-1-1 1 0 0,0 0-1 0 0,0 0 1 0 0,0 0-1 0 0,0 0 0 0 0,0 0 1 0 0,-1-1-1 0 0,0 1 0 0 0,0-1 1 0 0,0 0-1 0 0,0 0 0 0 0,-1 0 1 0 0,0-1-1 0 0,0 1 0 0 0,-1-1 1 0 0,1 1-1 0 0,-1-1 1 0 0,0 1-1 0 0,0-1 0 0 0,-1 1 1 0 0,0-1-1 0 0,0 0 0 0 0,0 1 1 0 0,-1-1-1 0 0,0 0 0 0 0,0 1 1 0 0,0-1-1 0 0,-1 1 1 0 0,1-1-1 0 0,-1 1 0 0 0,-1 0 1 0 0,1 0-1 0 0,-1 0 0 0 0,0 0 1 0 0,-1-1 8 0 0,1 3-36 0 0,-1 0 0 0 0,0 0 0 0 0,0 1 0 0 0,0 0 0 0 0,0-1 0 0 0,0 1 0 0 0,-1 1 0 0 0,1-1 0 0 0,-1 1 0 0 0,1-1 0 0 0,-1 1 0 0 0,1 1 0 0 0,-1-1 0 0 0,0 1 1 0 0,1-1-1 0 0,-1 1 0 0 0,0 1 0 0 0,1-1 0 0 0,-1 1 0 0 0,0 0 0 0 0,1 0 0 0 0,-1 0 0 0 0,1 0 0 0 0,-1 1 0 0 0,1 0 0 0 0,0 0 0 0 0,0 0 0 0 0,0 0 0 0 0,0 1 0 0 0,0-1 0 0 0,0 1 0 0 0,0 0 0 0 0,1 0 1 0 0,0 1-1 0 0,0-1 0 0 0,-1 1 0 0 0,2 0 0 0 0,-1-1 0 0 0,0 1 0 0 0,1 0 0 0 0,0 1 0 0 0,0-1 0 0 0,0 0 0 0 0,1 1 0 0 0,-1-1 0 0 0,1 1 0 0 0,0-1 0 0 0,0 1 0 0 0,1 0 0 0 0,-1-1 0 0 0,1 1 1 0 0,0 0-1 0 0,0-1 0 0 0,1 1 0 0 0,-1 0 0 0 0,1-1 0 0 0,0 1 0 0 0,1 1 36 0 0,47 46-1218 0 0,-9-30-3172 0 0,-18-13-1383 0 0</inkml:trace>
  <inkml:trace contextRef="#ctx0" brushRef="#br0" timeOffset="142359.61">20937 4517 3968 0 0,'0'0'10929'0'0,"0"0"-9292"0"0,0 0-1013 0 0,0 0-300 0 0,0 0-324 0 0,0 0-12 0 0,0 0-52 0 0,0 0 52 0 0,0 0-36 0 0,0 0-424 0 0,-4 4-409 0 0,8-4-759 0 0,0 0-1568 0 0,8-6-5417 0 0</inkml:trace>
  <inkml:trace contextRef="#ctx0" brushRef="#br0" timeOffset="142674.37">21198 4344 8885 0 0,'0'0'6144'0'0,"0"0"-4354"0"0,0 0-1487 0 0,0 0-33 0 0,0 0 42 0 0,0 0-124 0 0,0 0-46 0 0,6-7 51 0 0,16-23 30 0 0,-22 28-264 0 0,0-1-1 0 0,0 0 0 0 0,0 0 0 0 0,0 1 0 0 0,0-1 1 0 0,-1 0-1 0 0,1 1 0 0 0,-1-1 0 0 0,0 0 1 0 0,1 1-1 0 0,-1-1 0 0 0,-1 1 0 0 0,1-1 0 0 0,0 1 1 0 0,-1 0-1 0 0,1-1 0 0 0,-1 1 0 0 0,1 0 1 0 0,-1 0-1 0 0,0 0 0 0 0,0 0 0 0 0,0 0 0 0 0,0 1 1 0 0,0-1-1 0 0,-1 1 0 0 0,1-1 0 0 0,0 1 0 0 0,-1 0 1 0 0,1 0-1 0 0,-1 0 0 0 0,1 0 0 0 0,-1 0 1 0 0,0 0-1 0 0,1 1 0 0 0,-1-1 0 0 0,-2 1 42 0 0,2-1-25 0 0,1-1-1 0 0,0 1 1 0 0,0 0-1 0 0,0 0 0 0 0,-1 0 1 0 0,1 1-1 0 0,0-1 1 0 0,-1 1-1 0 0,1-1 1 0 0,-1 1-1 0 0,1 0 1 0 0,-1 0-1 0 0,1 0 0 0 0,0 0 1 0 0,-1 0-1 0 0,1 0 1 0 0,-1 1-1 0 0,1-1 1 0 0,0 1-1 0 0,-1 0 1 0 0,1-1-1 0 0,0 1 0 0 0,-1 0 1 0 0,1 1-1 0 0,0-1 1 0 0,0 0-1 0 0,0 1 1 0 0,0-1-1 0 0,0 1 0 0 0,0-1 1 0 0,1 1-1 0 0,-1 0 1 0 0,0 0-1 0 0,1 0 1 0 0,0 0-1 0 0,-1 0 1 0 0,1 0-1 0 0,0 0 0 0 0,0 0 1 0 0,0 1-1 0 0,0-1 1 0 0,0 0-1 0 0,1 1 1 0 0,-1-1-1 0 0,1 0 1 0 0,-1 1-1 0 0,1-1 0 0 0,0 1 1 0 0,0-1-1 0 0,0 1 1 0 0,1-1-1 0 0,-1 1 1 0 0,0-1-1 0 0,1 0 1 0 0,-1 1-1 0 0,1-1 0 0 0,0 0 1 0 0,0 1-1 0 0,0-1 1 0 0,1 2 25 0 0,178 178 1197 0 0,-178-180-1193 0 0,-1-1 0 0 0,0 0 1 0 0,0 1-1 0 0,0-1 1 0 0,0 1-1 0 0,0-1 1 0 0,-1 1-1 0 0,1-1 1 0 0,0 1-1 0 0,-1 0 1 0 0,1-1-1 0 0,-1 1 1 0 0,0 0-1 0 0,1-1 1 0 0,-1 1-1 0 0,0 0 0 0 0,0-1 1 0 0,0 1-1 0 0,0 0 1 0 0,0 0-1 0 0,-1-1 1 0 0,1 1-1 0 0,0 0 1 0 0,-1-1-1 0 0,1 1 1 0 0,-1 0-1 0 0,0-1 1 0 0,0 1-1 0 0,1-1 1 0 0,-1 1-1 0 0,0-1 0 0 0,0 1 1 0 0,0-1-1 0 0,-1 0 1 0 0,1 0-1 0 0,0 1 1 0 0,0-1-1 0 0,-1 0 1 0 0,1 0-1 0 0,0 0 1 0 0,-1 0-1 0 0,1 0 1 0 0,-1-1-1 0 0,0 1 1 0 0,1 0-1 0 0,-1-1 0 0 0,0 1 1 0 0,1-1-1 0 0,-1 0 1 0 0,0 1-1 0 0,-1-1-4 0 0,-90-3 300 0 0,91 3-293 0 0,-1-1 0 0 0,1 0 0 0 0,0 0 0 0 0,0 1 0 0 0,0-1 0 0 0,0-1 0 0 0,0 1 0 0 0,0 0 0 0 0,0 0 0 0 0,0-1 0 0 0,1 1 0 0 0,-1-1 0 0 0,0 1 0 0 0,1-1 0 0 0,-1 0 0 0 0,1 0 0 0 0,0 0 0 0 0,0 0 0 0 0,-1 0 0 0 0,1 0 0 0 0,0 0 0 0 0,1 0 0 0 0,-1 0 0 0 0,0 0 0 0 0,1 0 0 0 0,-1-1 0 0 0,1 1 0 0 0,-1 0 0 0 0,1 0 0 0 0,0-1 0 0 0,0 1 0 0 0,0 0 0 0 0,1 0 0 0 0,-1-1 0 0 0,0 1 0 0 0,1 0 0 0 0,-1 0 0 0 0,1-1 0 0 0,0 1 0 0 0,0 0 0 0 0,0 0 0 0 0,1-1-7 0 0,75-61-49 0 0,-41 56 13 0 0,-17 5-1822 0 0,-1-2-5575 0 0,-13 1-422 0 0</inkml:trace>
  <inkml:trace contextRef="#ctx0" brushRef="#br0" timeOffset="143004.73">21394 4258 3848 0 0,'0'0'7266'0'0,"0"0"-4765"0"0,0 0-1679 0 0,0 0-231 0 0,0 0-208 0 0,0 0-127 0 0,0 0 42 0 0,0 0-3 0 0,5 0-127 0 0,163 28-78 0 0,-164-23-75 0 0,-1 0 0 0 0,0 0 0 0 0,0 0 1 0 0,0 0-1 0 0,-1 1 0 0 0,1-1 0 0 0,-1 1 0 0 0,-1 0 0 0 0,1-1 0 0 0,-1 1 0 0 0,0 0 0 0 0,0 0 1 0 0,-1 0-1 0 0,0 0 0 0 0,0 0 0 0 0,0 0 0 0 0,-1 0 0 0 0,1-1 0 0 0,-1 1 0 0 0,-1 0 0 0 0,1 0 0 0 0,-1-1 1 0 0,0 1-1 0 0,-1-1 0 0 0,1 1 0 0 0,-2 0-15 0 0,-15 40 201 0 0,14-38-176 0 0,1 0 0 0 0,-1 0 0 0 0,2 1 0 0 0,-1-1 0 0 0,1 1 0 0 0,1 0 0 0 0,-1 0 0 0 0,2 0 0 0 0,-1 0 0 0 0,1 0 0 0 0,1 1 0 0 0,-1-1 0 0 0,1 0 0 0 0,2 8-25 0 0,15 2-1405 0 0,1-20-3745 0 0,-5-11-1509 0 0</inkml:trace>
  <inkml:trace contextRef="#ctx0" brushRef="#br0" timeOffset="143249.92">21623 4496 8777 0 0,'0'0'6400'0'0,"0"0"-5548"0"0,0 0-840 0 0,0 0 397 0 0,-48-1 87 0 0,30-2-232 0 0,-1 0-192 0 0,-4 3-72 0 0,1-3-292 0 0,5 2-473 0 0,-2 0-595 0 0,2-2-1160 0 0,7 2-2788 0 0,6-7-1729 0 0</inkml:trace>
  <inkml:trace contextRef="#ctx0" brushRef="#br0" timeOffset="175834.05">21436 5183 64 0 0,'7'3'730'0'0,"148"33"4745"0"0,-113-36-5262 0 0,1-2 0 0 0,-1-2 0 0 0,0-1 1 0 0,-1-3-1 0 0,0-1 0 0 0,0-2 0 0 0,0-2 1 0 0,18-10-214 0 0,-36 15 71 0 0,0-2 0 0 0,-1 0 0 0 0,0-1 1 0 0,-1-2-1 0 0,0 0 0 0 0,-1-1 0 0 0,-1-1 1 0 0,0 0-1 0 0,-1-2 0 0 0,-1 0 0 0 0,-1-1 1 0 0,0-1-1 0 0,-1-1 0 0 0,-1 0 0 0 0,-1 0 1 0 0,-1-2-1 0 0,-1 1 0 0 0,0-1 0 0 0,-2-1 1 0 0,6-20-72 0 0,-9 13-16 0 0,0 0 1 0 0,-2-1-1 0 0,-1 1 1 0 0,-2-1-1 0 0,-1 0 1 0 0,-1 1-1 0 0,-2-1 1 0 0,-1 0-1 0 0,-1 1 1 0 0,-1 0 0 0 0,-2 0-1 0 0,-1 1 1 0 0,-2 0-1 0 0,-1 1 1 0 0,-1 0-1 0 0,-1 0 1 0 0,-3-1 15 0 0,-20-33-47 0 0,-4 2 0 0 0,-1 2-1 0 0,-4 2 1 0 0,-1 2 0 0 0,-3 3 0 0 0,-46-37 47 0 0,49 44-68 0 0,-1 3 0 0 0,-2 2 0 0 0,-2 2 0 0 0,-1 2 0 0 0,-2 3 0 0 0,-1 2 0 0 0,-2 3 0 0 0,0 2 0 0 0,-2 3 0 0 0,0 2 0 0 0,-1 3 0 0 0,-1 3 0 0 0,-1 2 0 0 0,0 3 0 0 0,-42 1 68 0 0,77 10-22 0 0,0 2 1 0 0,0 0-1 0 0,1 2 0 0 0,0 1 0 0 0,0 2 1 0 0,0 0-1 0 0,1 2 0 0 0,1 1 0 0 0,0 0 1 0 0,0 2-1 0 0,2 1 0 0 0,0 1 0 0 0,0 1 1 0 0,2 1-1 0 0,-13 14 22 0 0,-4 6 2 0 0,1 2 1 0 0,3 2-1 0 0,1 1 1 0 0,3 1-1 0 0,1 2 1 0 0,2 1-1 0 0,-15 37-2 0 0,29-56 85 0 0,1 0-1 0 0,2 1 1 0 0,0 0-1 0 0,2 0 1 0 0,1 1-1 0 0,2 0 1 0 0,0 1-1 0 0,2-1 1 0 0,2 1-1 0 0,1-1 1 0 0,1 1-1 0 0,1-1 1 0 0,2 1-1 0 0,1-1 1 0 0,1 0-1 0 0,2 0 0 0 0,5 10-84 0 0,5 5 157 0 0,3-1 0 0 0,2 0 0 0 0,1-2 0 0 0,3 0 0 0 0,1-2 0 0 0,2-1 0 0 0,1-2 0 0 0,2-1 0 0 0,2-1 0 0 0,1-2 0 0 0,2-1 0 0 0,0-3 0 0 0,3 0 0 0 0,0-3-1 0 0,1-2 1 0 0,26 11-157 0 0,326 155 186 0 0,-341-175-3499 0 0,-42-15-684 0 0</inkml:trace>
  <inkml:trace contextRef="#ctx0" brushRef="#br0" timeOffset="-164459.37">14926 5482 6837 0 0,'0'0'6071'0'0,"0"0"-4144"0"0,0 0-1387 0 0,0 0-198 0 0,0 0-218 0 0,0 0-62 0 0,0 0 138 0 0,0 0 34 0 0,4 5 25 0 0,-2-3-216 0 0,0 1 1 0 0,0-1-1 0 0,0 0 1 0 0,0 1-1 0 0,0-1 1 0 0,0 0-1 0 0,1-1 1 0 0,-1 1-1 0 0,1 0 1 0 0,-1-1 0 0 0,1 1-1 0 0,0-1 1 0 0,0 0-1 0 0,0 0 1 0 0,-1 0-1 0 0,1 0 1 0 0,0 0-1 0 0,0-1 1 0 0,0 1 0 0 0,0-1-1 0 0,0 0 1 0 0,0 0-1 0 0,0 0 1 0 0,0 0-1 0 0,0 0 1 0 0,0-1-1 0 0,0 0 1 0 0,0 1-1 0 0,0-1 1 0 0,0 0 0 0 0,0 0-1 0 0,0-1 1 0 0,-1 1-1 0 0,1-1 1 0 0,0 1-1 0 0,-1-1 1 0 0,1 0-1 0 0,-1 0 1 0 0,0 0-1 0 0,0 0 1 0 0,0 0 0 0 0,0 0-1 0 0,0-1 1 0 0,1-1-44 0 0,-3 2-57 0 0,-1 1 0 0 0,0-1 0 0 0,0 0-1 0 0,0 1 1 0 0,0 0 0 0 0,-1-1 0 0 0,1 1 0 0 0,0 0 0 0 0,-1 0 0 0 0,1-1 0 0 0,0 1 0 0 0,-1 0 0 0 0,1 0 0 0 0,-1 1 0 0 0,0-1 0 0 0,1 0 0 0 0,-1 0 0 0 0,0 1 0 0 0,1-1 0 0 0,-1 1 0 0 0,0-1-1 0 0,0 1 1 0 0,1 0 0 0 0,-1 0 0 0 0,0 0 0 0 0,0 0 0 0 0,0 0 0 0 0,1 0 0 0 0,-1 0 0 0 0,0 1 0 0 0,0-1 0 0 0,1 1 0 0 0,-1-1 0 0 0,0 1 0 0 0,1 0 0 0 0,-1-1 0 0 0,0 1 0 0 0,1 0 0 0 0,-1 0 0 0 0,1 0-1 0 0,-1 0 1 0 0,1 1 0 0 0,0-1 0 0 0,0 0 0 0 0,-1 0 0 0 0,1 1 0 0 0,-1 1 57 0 0,0-2 42 0 0,-1 0-1 0 0,1 1 0 0 0,0-1 1 0 0,0 1-1 0 0,0 0 1 0 0,-1 0-1 0 0,1 0 0 0 0,1 0 1 0 0,-1 0-1 0 0,0 0 1 0 0,1 1-1 0 0,-1-1 1 0 0,1 0-1 0 0,-1 1 0 0 0,1-1 1 0 0,0 1-1 0 0,0 0 1 0 0,0-1-1 0 0,1 1 0 0 0,-1 0 1 0 0,1 0-1 0 0,-1-1 1 0 0,1 1-1 0 0,0 0 0 0 0,0 0 1 0 0,0 0-1 0 0,0-1 1 0 0,1 1-1 0 0,-1 0 1 0 0,1 0-1 0 0,0-1 0 0 0,0 1 1 0 0,0 0-1 0 0,0-1 1 0 0,0 1-1 0 0,0-1 0 0 0,1 1 1 0 0,-1-1-1 0 0,1 0 1 0 0,-1 0-1 0 0,1 1 1 0 0,0-1-1 0 0,0 0 0 0 0,0-1 1 0 0,0 1-1 0 0,1 0 1 0 0,-1-1-1 0 0,0 1 0 0 0,1-1 1 0 0,-1 1-1 0 0,2-1-41 0 0,82 1-897 0 0,-34-25-5542 0 0,-40 12 289 0 0</inkml:trace>
  <inkml:trace contextRef="#ctx0" brushRef="#br0" timeOffset="-164210.29">15196 5268 7537 0 0,'0'0'5689'0'0,"0"0"-4217"0"0,1 10-1044 0 0,-3 249 2446 0 0,2-257-3027 0 0,0 47 446 0 0,18-34-7204 0 0,-13-17 2407 0 0</inkml:trace>
  <inkml:trace contextRef="#ctx0" brushRef="#br0" timeOffset="-163961.53">15308 5554 5989 0 0,'0'0'7904'0'0,"0"0"-6272"0"0,0 0-1220 0 0,0 0 109 0 0,0 0-49 0 0,9 46-184 0 0,-11-40-64 0 0,-2 0-88 0 0,1-1-40 0 0,3-1-20 0 0,-2-2-12 0 0,2-2-40 0 0,0 0-24 0 0,0 0-384 0 0,0-1-640 0 0,0-4-701 0 0,2 2-667 0 0,5-14-7569 0 0</inkml:trace>
  <inkml:trace contextRef="#ctx0" brushRef="#br0" timeOffset="-163960.53">15372 5370 6201 0 0,'0'0'9636'0'0,"0"0"-8307"0"0,0 0-1153 0 0,0 0-128 0 0,0 0-96 0 0,0 0 48 0 0,0 0-176 0 0,0 0 4 0 0,0 0-529 0 0,0 0-535 0 0,5 7-576 0 0,-5-5-2228 0 0,7-2-3537 0 0</inkml:trace>
  <inkml:trace contextRef="#ctx0" brushRef="#br0" timeOffset="-163421.3">15507 5439 5320 0 0,'0'0'6108'0'0,"0"0"-3643"0"0,0 0-1729 0 0,0 0-225 0 0,0 0 116 0 0,0 0 128 0 0,0 0-137 0 0,7 4-237 0 0,-4-1-336 0 0,1 0-1 0 0,0 0 1 0 0,1-1 0 0 0,-1 1 0 0 0,0-1-1 0 0,1 0 1 0 0,-1-1 0 0 0,1 1 0 0 0,-1-1-1 0 0,1 0 1 0 0,0 0 0 0 0,0 0 0 0 0,-1-1-1 0 0,1 1 1 0 0,0-1 0 0 0,0-1 0 0 0,0 1-1 0 0,-1-1 1 0 0,1 1 0 0 0,0-1 0 0 0,0 0-1 0 0,-1-1 1 0 0,1 1 0 0 0,-1-1 0 0 0,1 0-1 0 0,-1 0 1 0 0,0-1 0 0 0,1 0-45 0 0,-18 4-1986 0 0,10 11 730 0 0,0 7-12102 0 0,0-19 11628 0 0</inkml:trace>
  <inkml:trace contextRef="#ctx0" brushRef="#br0" timeOffset="-163079.2">15610 5483 212 0 0,'0'0'1538'0'0,"0"0"863"0"0,0 0 186 0 0,0 0-719 0 0,0 0-402 0 0,0 0-52 0 0,0 0-121 0 0,0 0-214 0 0,0 0-302 0 0,1 0-343 0 0,4-2-279 0 0,31 2 1122 0 0,-33 1-1256 0 0,-1-1 0 0 0,1 1 0 0 0,-1 0 1 0 0,1-1-1 0 0,-1 1 0 0 0,1-1 0 0 0,-1 0 0 0 0,1 0 0 0 0,-1 0 1 0 0,1 0-1 0 0,0 0 0 0 0,-1-1 0 0 0,1 1 0 0 0,-1-1 0 0 0,1 1 1 0 0,-1-1-1 0 0,0 0 0 0 0,1 0 0 0 0,-1 0 0 0 0,0 0 0 0 0,1-1 0 0 0,-1 1 1 0 0,0-1-1 0 0,0 1 0 0 0,0-1 0 0 0,0 0 0 0 0,-1 0 0 0 0,1 0 1 0 0,0 0-1 0 0,-1 0 0 0 0,2-2-21 0 0,-5 2-56 0 0,0-1 0 0 0,0 1 0 0 0,-1 0 0 0 0,1-1 0 0 0,0 1 0 0 0,-1 0 0 0 0,0 1 0 0 0,1-1 0 0 0,-1 0 0 0 0,0 1 0 0 0,0 0 0 0 0,0-1 0 0 0,0 1 1 0 0,0 0-1 0 0,0 1 0 0 0,0-1 0 0 0,-1 0 0 0 0,1 1 0 0 0,0 0 0 0 0,0 0 0 0 0,-1 0 0 0 0,1 0 0 0 0,0 0 0 0 0,0 1 0 0 0,0-1 0 0 0,0 1 0 0 0,-1 0 0 0 0,0 0 56 0 0,0 0 36 0 0,1 1 0 0 0,-1 0 0 0 0,0-1 0 0 0,1 1 0 0 0,-1 0 0 0 0,1 1-1 0 0,0-1 1 0 0,0 0 0 0 0,0 1 0 0 0,0 0 0 0 0,0 0 0 0 0,0 0 0 0 0,1 0 0 0 0,0 0 0 0 0,-1 1 0 0 0,1-1-1 0 0,0 0 1 0 0,1 1 0 0 0,-1 0 0 0 0,1-1 0 0 0,-1 1 0 0 0,1 0 0 0 0,0 0 0 0 0,1 0 0 0 0,-1 0 0 0 0,1 0 0 0 0,-1 0-1 0 0,1 0 1 0 0,0 0 0 0 0,1 0 0 0 0,-1 0 0 0 0,1 0 0 0 0,-1 0 0 0 0,1 0 0 0 0,1-1 0 0 0,-1 1 0 0 0,0 0-1 0 0,1 0 1 0 0,0-1 0 0 0,0 1 0 0 0,0-1 0 0 0,0 1 0 0 0,0-1 0 0 0,1 0 0 0 0,-1 0 0 0 0,1 0 0 0 0,3 2-36 0 0,80 26-378 0 0,-55-28-3036 0 0,-2-9-4279 0 0,-15-1 1900 0 0</inkml:trace>
  <inkml:trace contextRef="#ctx0" brushRef="#br0" timeOffset="-162720.33">15811 5427 4472 0 0,'0'0'5713'0'0,"0"0"-4049"0"0,0 0-1212 0 0,0 0 168 0 0,0 0 310 0 0,0 0-38 0 0,0 0-201 0 0,0 0-164 0 0,4 6-95 0 0,-1-3-366 0 0,-1 1-1 0 0,0-1 1 0 0,1 0 0 0 0,0 0 0 0 0,0-1 0 0 0,0 1-1 0 0,0 0 1 0 0,0-1 0 0 0,0 0 0 0 0,1 0 0 0 0,-1 0 0 0 0,1 0-1 0 0,0 0 1 0 0,-1-1 0 0 0,1 0 0 0 0,0 0 0 0 0,0 0-1 0 0,0 0 1 0 0,0 0 0 0 0,0-1 0 0 0,0 0 0 0 0,0 1-1 0 0,0-2 1 0 0,-1 1 0 0 0,1 0 0 0 0,0-1 0 0 0,0 0-1 0 0,0 0 1 0 0,0 0 0 0 0,0 0-66 0 0,0 0-52 0 0,0-1-1 0 0,0 1 1 0 0,0-1 0 0 0,0 0 0 0 0,0 0-1 0 0,-1 0 1 0 0,1 0 0 0 0,-1-1 0 0 0,1 1-1 0 0,-1-1 1 0 0,0 0 0 0 0,0 0 0 0 0,0 0-1 0 0,-1-1 1 0 0,1 1 0 0 0,-1-1 0 0 0,1 1-1 0 0,-1-1 1 0 0,0 0 0 0 0,-1 0 0 0 0,1 0-1 0 0,-1 0 1 0 0,0 0 0 0 0,0 0 0 0 0,0 0-1 0 0,0-1 1 0 0,-1 1 0 0 0,1 0-1 0 0,-1 0 1 0 0,0-1 0 0 0,0 1 0 0 0,-1 0-1 0 0,0 0 1 0 0,1-1 0 0 0,-1 1 0 0 0,-1 0-1 0 0,1 0 1 0 0,0 0 0 0 0,-1 0 0 0 0,0 0-1 0 0,0 1 1 0 0,0-1 0 0 0,-1 0 0 0 0,1 1-1 0 0,-1 0 1 0 0,0-1 0 0 0,-2-1 52 0 0,4 4-6 0 0,0 0 0 0 0,0 1 0 0 0,1-1 0 0 0,-1 0 0 0 0,0 1-1 0 0,0-1 1 0 0,0 1 0 0 0,0 0 0 0 0,1-1 0 0 0,-1 1 0 0 0,0 0 0 0 0,0-1 0 0 0,0 1 0 0 0,0 0 0 0 0,0 0 0 0 0,0 0 0 0 0,0 0 0 0 0,0 0 0 0 0,0 0 0 0 0,0 0 0 0 0,0 0 0 0 0,0 0 0 0 0,0 0 0 0 0,0 1-1 0 0,0-1 1 0 0,0 0 0 0 0,1 1 0 0 0,-1-1 0 0 0,0 1 0 0 0,0-1 0 0 0,0 1 0 0 0,0-1 0 0 0,1 1 0 0 0,-1-1 0 0 0,0 1 0 0 0,0 0 0 0 0,1-1 0 0 0,-1 1 0 0 0,1 0 0 0 0,-1 0 0 0 0,0 0 0 0 0,1-1-1 0 0,0 1 1 0 0,-1 0 0 0 0,1 0 0 0 0,-1 0 0 0 0,1 0 0 0 0,0 0 0 0 0,0 0 0 0 0,0 0 0 0 0,-1 0 0 0 0,1 0 0 0 0,0 0 0 0 0,0 0 0 0 0,0 0 0 0 0,0-1 0 0 0,1 1 0 0 0,-1 0 0 0 0,0 1 6 0 0,-11 70 810 0 0,11-67-792 0 0,-11 211 715 0 0,23-190-1793 0 0,6-18-7172 0 0,-1-10 409 0 0</inkml:trace>
  <inkml:trace contextRef="#ctx0" brushRef="#br0" timeOffset="-162548.66">16043 5591 8797 0 0,'0'0'7793'0'0,"0"0"-7357"0"0,0 0-436 0 0,-61-8-100 0 0,31 1 28 0 0,-3 2 68 0 0,-3 2-733 0 0,2-2-1191 0 0,10 0-3424 0 0,-9-5-3481 0 0</inkml:trace>
  <inkml:trace contextRef="#ctx0" brushRef="#br0" timeOffset="-165568.6">14474 5034 6385 0 0,'0'0'6165'0'0,"0"0"-4328"0"0,-1 7-2183 0 0,-14 51 754 0 0,-4 0 1 0 0,-1-1-1 0 0,-3 0 1 0 0,-3-2-1 0 0,-2-1 1 0 0,-3-2-1 0 0,-1 0 0 0 0,-3-3 1 0 0,-21 23-409 0 0,8 15 80 0 0,74-81-5357 0 0,-4-18-878 0 0</inkml:trace>
  <inkml:trace contextRef="#ctx0" brushRef="#br0" timeOffset="-165160.62">14573 5163 3676 0 0,'0'0'7104'0'0,"0"0"-5188"0"0,3 9-1699 0 0,5 15 178 0 0,-1 0 1 0 0,-1 1 0 0 0,-1 0 0 0 0,-2-1 0 0 0,0 1 0 0 0,-1 1 0 0 0,-2-1 0 0 0,-1 0 0 0 0,0 0 0 0 0,-2 0 0 0 0,-1 0 0 0 0,-4 13-396 0 0,12-43-154 0 0,1 0 0 0 0,-1 0-1 0 0,1 1 1 0 0,0 0 0 0 0,1 0-1 0 0,-1 1 1 0 0,1-1 0 0 0,-1 1-1 0 0,1 0 1 0 0,0 1-1 0 0,0-1 1 0 0,1 1 0 0 0,-1 0-1 0 0,0 1 1 0 0,1 0 0 0 0,-1 0-1 0 0,1 0 1 0 0,4 0 154 0 0,59 52 1468 0 0,-69-50-1439 0 0,0 1 0 0 0,0-1 1 0 0,0 0-1 0 0,-1 1 0 0 0,1-1 0 0 0,0 1 0 0 0,-1-1 0 0 0,1 1 0 0 0,-1 0 0 0 0,0-1 1 0 0,1 1-1 0 0,-1-1 0 0 0,0 1 0 0 0,0 0 0 0 0,0-1 0 0 0,0 1 0 0 0,0 0 1 0 0,0-1-1 0 0,-1 1 0 0 0,1 0 0 0 0,-1-1 0 0 0,1 1 0 0 0,-1-1 0 0 0,1 1 1 0 0,-1-1-1 0 0,0 1 0 0 0,0-1 0 0 0,0 0 0 0 0,1 1 0 0 0,-2-1 0 0 0,1 0 1 0 0,0 0-1 0 0,0 1 0 0 0,0-1 0 0 0,0 0 0 0 0,-1 0 0 0 0,1 0 0 0 0,0 0 0 0 0,-1-1 1 0 0,1 1-1 0 0,-1 0 0 0 0,1-1 0 0 0,-1 1 0 0 0,0-1 0 0 0,1 1 0 0 0,-1-1 1 0 0,1 0-1 0 0,-1 1 0 0 0,0-1 0 0 0,0 0-29 0 0,-110 8 834 0 0,43-28-5404 0 0,59 12-726 0 0,6-6-3183 0 0</inkml:trace>
  <inkml:trace contextRef="#ctx0" brushRef="#br0" timeOffset="-101821.36">13887 833 2968 0 0,'0'0'1802'0'0,"0"0"2081"0"0,0 0-1916 0 0,0 0-1015 0 0,0 0-249 0 0,0 0 3 0 0,0 0-92 0 0,-15 31 537 0 0,-36 50 90 0 0,0-43-3861 0 0,45-35-1097 0 0,2-5-3813 0 0</inkml:trace>
  <inkml:trace contextRef="#ctx0" brushRef="#br1" timeOffset="52474.47">13713 2409 548 0 0,'0'0'9988'0'0,"0"0"-6664"0"0,0 0-2667 0 0,0 0-517 0 0,0 0 161 0 0,0 0 257 0 0,0 0 84 0 0,-9 0-122 0 0,-146 2-1025 0 0,141-10-2129 0 0,9-3-4130 0 0,4-4-11 0 0</inkml:trace>
  <inkml:trace contextRef="#ctx0" brushRef="#br1" timeOffset="52630.62">13726 2282 5489 0 0,'0'0'6408'0'0,"0"0"-4160"0"0,0 0-2124 0 0,0 0 80 0 0,0 0-204 0 0,-46 0 544 0 0,20-2-192 0 0,-2 2-352 0 0,-2-1-76 0 0,2-2-1532 0 0,8 2-2344 0 0,-1-9-5037 0 0</inkml:trace>
  <inkml:trace contextRef="#ctx0" brushRef="#br0" timeOffset="214046.86">10554 411 13757 0 0,'0'0'2183'0'0,"0"0"-1246"0"0,0 0-340 0 0,0 0-84 0 0,0 0-392 0 0,0 0-240 0 0,-7-2-108 0 0,4 1 167 0 0,1 0 0 0 0,0 0 0 0 0,0 0 0 0 0,-1 0 0 0 0,1 0 0 0 0,-1 1 0 0 0,1-1 0 0 0,-1 1 0 0 0,1-1 0 0 0,-1 1 0 0 0,1 0 0 0 0,-1 0 0 0 0,1 1 1 0 0,-1-1-1 0 0,1 0 0 0 0,0 1 0 0 0,-1-1 0 0 0,1 1 0 0 0,-1 0 0 0 0,1 0 0 0 0,0 0 0 0 0,0 0 0 0 0,-1 0 0 0 0,1 0 0 0 0,0 1 0 0 0,0-1 0 0 0,0 1 0 0 0,0 0 0 0 0,1-1 1 0 0,-1 1-1 0 0,0 0 0 0 0,1 0 0 0 0,-1 0 0 0 0,1 0 0 0 0,-1 0 0 0 0,1 0 0 0 0,0 1 0 0 0,0 0 60 0 0,82 61 195 0 0,-64-55-154 0 0,-13-7-26 0 0,1 0-1 0 0,0 1 0 0 0,-1-1 1 0 0,1 1-1 0 0,-1 0 0 0 0,0 0 1 0 0,1 0-1 0 0,-2 0 0 0 0,1 1 1 0 0,0 0-1 0 0,-1-1 0 0 0,1 1 1 0 0,-1 1-1 0 0,0-1 0 0 0,-1 0 0 0 0,1 1 1 0 0,-1-1-1 0 0,1 3-14 0 0,-5-4 52 0 0,0-1 0 0 0,0 0-1 0 0,-1 1 1 0 0,1-1 0 0 0,-1 0 0 0 0,1 0 0 0 0,-1 0-1 0 0,0 0 1 0 0,0-1 0 0 0,0 1 0 0 0,0-1-1 0 0,0 0 1 0 0,0 0 0 0 0,0 0 0 0 0,0 0-1 0 0,-1 0 1 0 0,1-1 0 0 0,0 1 0 0 0,0-1-1 0 0,-1 0 1 0 0,1 0 0 0 0,0 0 0 0 0,-1-1 0 0 0,1 1-1 0 0,0-1 1 0 0,0 0 0 0 0,-2 0-52 0 0,2 1-60 0 0,-25-4-1157 0 0,13-5-4457 0 0,11-5-2407 0 0</inkml:trace>
  <inkml:trace contextRef="#ctx0" brushRef="#br0" timeOffset="214377.35">10775 450 1240 0 0,'0'0'10496'0'0,"0"0"-7957"0"0,0 7-2691 0 0,12 136 1869 0 0,-9-142-1661 0 0,0 0-1 0 0,0 1 0 0 0,0-1 1 0 0,0 0-1 0 0,0 0 1 0 0,1-1-1 0 0,-1 1 0 0 0,0-1 1 0 0,1 1-1 0 0,-1-1 1 0 0,0 0-1 0 0,1-1 0 0 0,-1 1 1 0 0,0 0-1 0 0,0-1 1 0 0,1 0-1 0 0,-1 0 0 0 0,0 0 1 0 0,0 0-1 0 0,0 0 1 0 0,0 0-1 0 0,0-1 0 0 0,0 0 1 0 0,0 0-1 0 0,0 1 1 0 0,-1-2-1 0 0,1 1 0 0 0,-1 0 1 0 0,1 0-1 0 0,-1-1 1 0 0,0 1-1 0 0,0-1 0 0 0,0 0 1 0 0,0 0-1 0 0,-1 0 1 0 0,1 1-1 0 0,-1-2 0 0 0,0 1 1 0 0,1 0-1 0 0,-1 0 1 0 0,-1 0-1 0 0,1-3-55 0 0,-1 7-20 0 0,0-1 0 0 0,0 1 0 0 0,0 0 1 0 0,0-1-1 0 0,-1 1 0 0 0,1-1 0 0 0,0 1 0 0 0,0 0 0 0 0,0-1 0 0 0,0 1 1 0 0,0-1-1 0 0,0 1 0 0 0,1 0 0 0 0,-1-1 0 0 0,0 1 0 0 0,0-1 0 0 0,0 1 1 0 0,0-1-1 0 0,1 1 0 0 0,-1-1 0 0 0,0 1 0 0 0,1-1 0 0 0,-1 1 0 0 0,0-1 1 0 0,1 1-1 0 0,-1-1 0 0 0,1 1 0 0 0,-1-1 0 0 0,0 1 0 0 0,1-1 0 0 0,-1 0 1 0 0,1 1-1 0 0,-1-1 0 0 0,1 0 0 0 0,0 0 0 0 0,-1 1 0 0 0,1-1 0 0 0,-1 0 1 0 0,1 0-1 0 0,-1 0 0 0 0,1 0 0 0 0,0 1 0 0 0,-1-1 0 0 0,1 0 0 0 0,-1 0 0 0 0,1 0 1 0 0,0 0-1 0 0,-1-1 0 0 0,1 1 0 0 0,-1 0 0 0 0,1 0 0 0 0,0 0 0 0 0,-1 0 1 0 0,1-1-1 0 0,-1 1 0 0 0,1 0 0 0 0,-1 0 0 0 0,1-1 0 0 0,-1 1 0 0 0,1 0 1 0 0,-1-1-1 0 0,1 1 0 0 0,-1-1 0 0 0,1 1 0 0 0,-1-1 0 0 0,0 1 0 0 0,1 0 1 0 0,-1-1-1 0 0,0 0 20 0 0,14 53 220 0 0,-8-22-604 0 0,0-25-8726 0 0,-2-10 1603 0 0</inkml:trace>
  <inkml:trace contextRef="#ctx0" brushRef="#br0" timeOffset="-214295.51">11660 590 8445 0 0,'0'0'5330'0'0,"0"0"-5226"0"0,0 0-597 0 0,0 0 650 0 0,0 0 405 0 0,0 0 123 0 0,0 0-107 0 0,14 12 564 0 0,-12-11-1151 0 0,0 0 0 0 0,0-1 0 0 0,0 1 0 0 0,0 0 0 0 0,0-1-1 0 0,1 1 1 0 0,-1-1 0 0 0,0 1 0 0 0,1-1 0 0 0,-1 0 0 0 0,0 0 0 0 0,1 0-1 0 0,-1 0 1 0 0,0-1 0 0 0,0 1 0 0 0,1-1 0 0 0,-1 1 0 0 0,0-1 0 0 0,0 0 0 0 0,0 0-1 0 0,0 0 1 0 0,0 0 0 0 0,0 0 0 0 0,0 0 0 0 0,0 0 0 0 0,0-1 0 0 0,0 1-1 0 0,0-1 1 0 0,-1 0 0 0 0,1 1 0 0 0,-1-1 0 0 0,1 0 0 0 0,-1 0 0 0 0,0 0 0 0 0,0 0-1 0 0,0 0 1 0 0,0 0 0 0 0,0 0 0 0 0,0 0 0 0 0,0 0 0 0 0,-1-1 0 0 0,1 1-1 0 0,-1 0 1 0 0,0-1 0 0 0,1 1 0 0 0,-1 0 0 0 0,0 0 0 0 0,0-1 0 0 0,-1 1 0 0 0,1 0-1 0 0,0-1 1 0 0,-1 1 0 0 0,1 0 9 0 0,-1 1-19 0 0,0 0 1 0 0,0-1-1 0 0,0 1 0 0 0,0 0 1 0 0,0 0-1 0 0,0 0 0 0 0,0 1 1 0 0,0-1-1 0 0,-1 0 0 0 0,1 0 1 0 0,0 0-1 0 0,0 1 0 0 0,-1-1 1 0 0,1 1-1 0 0,0-1 0 0 0,-1 1 1 0 0,1 0-1 0 0,-1-1 0 0 0,1 1 1 0 0,0 0-1 0 0,-1 0 0 0 0,1 0 1 0 0,-1 0-1 0 0,1 0 0 0 0,0 0 1 0 0,-1 0-1 0 0,1 1 0 0 0,-1-1 1 0 0,1 0-1 0 0,0 1 0 0 0,-1-1 1 0 0,1 1-1 0 0,0 0 0 0 0,-1-1 1 0 0,1 1-1 0 0,0 0 0 0 0,0 0 1 0 0,0 0-1 0 0,0 0 0 0 0,0 0 1 0 0,0 0-1 0 0,0 0 0 0 0,0 0 1 0 0,0 0-1 0 0,0 0 0 0 0,0 0 1 0 0,1 1-1 0 0,-1-1 0 0 0,1 0 1 0 0,-1 1-1 0 0,1-1 0 0 0,-1 0 1 0 0,1 1-1 0 0,0-1 0 0 0,-1 1 1 0 0,1 0 18 0 0,-23 81 526 0 0,24-81-494 0 0,0 0-1 0 0,0 0 1 0 0,0 0 0 0 0,0 0 0 0 0,0-1 0 0 0,0 1 0 0 0,1 0-1 0 0,-1 0 1 0 0,1-1 0 0 0,-1 1 0 0 0,1-1 0 0 0,0 0 0 0 0,0 1 0 0 0,0-1-1 0 0,-1 0 1 0 0,1 0 0 0 0,0 0 0 0 0,0 0 0 0 0,0 0 0 0 0,1-1-1 0 0,-1 1 1 0 0,0-1 0 0 0,0 1 0 0 0,0-1 0 0 0,0 0 0 0 0,1 0 0 0 0,-1 0-1 0 0,0 0 1 0 0,0 0 0 0 0,0 0 0 0 0,1 0 0 0 0,-1-1 0 0 0,0 1-1 0 0,0-1 1 0 0,1 0-32 0 0,49-9-2687 0 0,-36 3-535 0 0,-4 0-2502 0 0</inkml:trace>
  <inkml:trace contextRef="#ctx0" brushRef="#br0" timeOffset="-212702.28">13076 495 3920 0 0,'0'0'8202'0'0,"2"10"-6387"0"0,5 22-1391 0 0,-1-1 1 0 0,-2 1-1 0 0,-1 0 0 0 0,-2 0 0 0 0,-1 0 0 0 0,-1-1 0 0 0,-2 1 0 0 0,-1 0 0 0 0,-7 23-424 0 0,5-43-990 0 0,3-11-4427 0 0,1-10-5162 0 0</inkml:trace>
  <inkml:trace contextRef="#ctx0" brushRef="#br0" timeOffset="-214050.43">12005 507 7233 0 0,'0'0'6128'0'0,"0"0"-4354"0"0,0 0-1454 0 0,0 0-207 0 0,0 0-504 0 0,0 0 3 0 0,0 0 178 0 0,-7-4 30 0 0,6 4 141 0 0,0-1 20 0 0,0 0-1 0 0,0 0 1 0 0,0 0-1 0 0,-1 0 1 0 0,1 0 0 0 0,0 1-1 0 0,-1-1 1 0 0,1 0 0 0 0,0 1-1 0 0,-1-1 1 0 0,1 1 0 0 0,-1-1-1 0 0,1 1 1 0 0,-1 0-1 0 0,0-1 1 0 0,1 1 0 0 0,-1 0-1 0 0,1 0 1 0 0,-1 0 0 0 0,1 0-1 0 0,-1 1 1 0 0,1-1 0 0 0,-1 0-1 0 0,1 1 1 0 0,-1-1-1 0 0,1 1 1 0 0,-1-1 0 0 0,1 1-1 0 0,0-1 1 0 0,-1 1 0 0 0,1 0-1 0 0,0 0 1 0 0,-1 0 0 0 0,1 0-1 0 0,0 0 1 0 0,0 0-1 0 0,0 0 1 0 0,0 0 0 0 0,0 1-1 0 0,0-1 1 0 0,0 0 0 0 0,0 1-1 0 0,1-1 1 0 0,-2 2 19 0 0,85 71 1263 0 0,-82-73-1238 0 0,1 0 0 0 0,-1 1 0 0 0,0-1 0 0 0,0 1 0 0 0,0 0 0 0 0,0-1 0 0 0,0 1 0 0 0,0-1 0 0 0,-1 1 0 0 0,1 0 0 0 0,0 0 1 0 0,-1 0-1 0 0,1-1 0 0 0,-1 1 0 0 0,0 0 0 0 0,0 0 0 0 0,1 0 0 0 0,-1 0 0 0 0,0 0 0 0 0,-1 0 0 0 0,1-1 0 0 0,0 1 0 0 0,-1 0 0 0 0,1 0 1 0 0,-1 0-1 0 0,1 0 0 0 0,-1-1 0 0 0,0 1 0 0 0,0 0 0 0 0,1-1 0 0 0,-1 1 0 0 0,-1 0 0 0 0,1-1 0 0 0,0 0 0 0 0,0 1 0 0 0,0-1 0 0 0,-1 1 0 0 0,1-1 1 0 0,-1 0-1 0 0,1 0 0 0 0,-1 0 0 0 0,1 0 0 0 0,-1 0 0 0 0,0 0 0 0 0,0-1 0 0 0,1 1 0 0 0,-1 0 0 0 0,0-1 0 0 0,0 1 0 0 0,0-1 0 0 0,1 0 1 0 0,-1 0-1 0 0,0 1 0 0 0,0-1 0 0 0,0 0 0 0 0,-1-1-25 0 0,-45-2-1775 0 0,38-2-891 0 0,5-1-2223 0 0</inkml:trace>
  <inkml:trace contextRef="#ctx0" brushRef="#br0" timeOffset="-213799.83">12250 507 4012 0 0,'0'0'8530'0'0,"0"0"-6243"0"0,0 0-2115 0 0,0 0-560 0 0,-8-3 68 0 0,3 1 254 0 0,-1 0 0 0 0,1 1 0 0 0,-1-1 0 0 0,1 1 0 0 0,-1 0 0 0 0,1 0 0 0 0,-1 1 0 0 0,1 0 0 0 0,-1 0 0 0 0,0 0 0 0 0,1 0 0 0 0,-1 1 0 0 0,1 0-1 0 0,-1 0 1 0 0,1 1 0 0 0,-1 0 0 0 0,1 0 0 0 0,0 0 0 0 0,0 0 0 0 0,0 1 0 0 0,0 0 0 0 0,0 0 0 0 0,1 0 0 0 0,-1 0 0 0 0,-1 3 66 0 0,7-4 26 0 0,0 1 0 0 0,0 0 1 0 0,0-1-1 0 0,1 1 0 0 0,-1-1 1 0 0,1 1-1 0 0,-1-1 0 0 0,1 0 1 0 0,0 0-1 0 0,0 0 0 0 0,0 0 0 0 0,0 0 1 0 0,0 0-1 0 0,0 0 0 0 0,1-1 1 0 0,-1 1-1 0 0,0-1 0 0 0,1 1 1 0 0,0-1-1 0 0,-1 0 0 0 0,1 0 1 0 0,0 0-1 0 0,-1-1 0 0 0,1 1 0 0 0,1-1-26 0 0,7 6 288 0 0,112 66 1643 0 0,-123-71-1922 0 0,1 0-1 0 0,-1 0 0 0 0,1-1 1 0 0,-1 1-1 0 0,0 0 1 0 0,1 0-1 0 0,-1 0 1 0 0,0 0-1 0 0,0-1 1 0 0,0 1-1 0 0,1 0 0 0 0,-1 0 1 0 0,0 0-1 0 0,0 0 1 0 0,0 0-1 0 0,-1 0 1 0 0,1-1-1 0 0,0 1 1 0 0,0 0-1 0 0,0 0 0 0 0,0 0 1 0 0,-1 0-1 0 0,1-1 1 0 0,0 1-1 0 0,-1 0 1 0 0,1 0-1 0 0,-1-1 1 0 0,1 1-1 0 0,-1 0 0 0 0,1 0 1 0 0,-1-1-1 0 0,0 1 1 0 0,1-1-1 0 0,-1 1 1 0 0,0-1-1 0 0,1 1 1 0 0,-1-1-1 0 0,0 1 0 0 0,0-1 1 0 0,1 1-1 0 0,-1-1 1 0 0,0 0-1 0 0,0 0 1 0 0,0 1-1 0 0,0-1 1 0 0,1 0-1 0 0,-1 0 0 0 0,0 0 1 0 0,0 0-1 0 0,0 0 1 0 0,0 0-1 0 0,0 0 1 0 0,0 0-1 0 0,1 0 1 0 0,-1 0-1 0 0,0-1 0 0 0,0 1 1 0 0,0 0-1 0 0,0 0 1 0 0,0-1-9 0 0,-59 1-32 0 0,13-13-5085 0 0,25-1-1823 0 0</inkml:trace>
  <inkml:trace contextRef="#ctx0" brushRef="#br0" timeOffset="-213453.78">12390 527 7929 0 0,'0'0'5262'0'0,"0"0"-4135"0"0,8 2-934 0 0,122 15 1873 0 0,-127-17-2081 0 0,0 0 0 0 0,0-1 1 0 0,0 1-1 0 0,0-1 0 0 0,0 1 0 0 0,0-1 0 0 0,0 0 0 0 0,0 0 0 0 0,0 0 0 0 0,0 0 0 0 0,-1-1 0 0 0,1 1 0 0 0,0-1 0 0 0,-1 0 1 0 0,1 0-1 0 0,-1 0 0 0 0,0 0 0 0 0,0 0 0 0 0,1 0 0 0 0,-1-1 0 0 0,-1 1 0 0 0,1-1 0 0 0,0 1 0 0 0,-1-1 0 0 0,1 0 0 0 0,-1 1 1 0 0,0-1-1 0 0,1 0 0 0 0,-2 0 0 0 0,1 0 0 0 0,0 0 0 0 0,0 0 0 0 0,-1 0 0 0 0,0 0 0 0 0,0 0 0 0 0,0 0 0 0 0,0-1 0 0 0,0 1 1 0 0,0 0-1 0 0,-1 0 0 0 0,0 0 0 0 0,0-2 15 0 0,0-1-91 0 0,0 0 0 0 0,0-1 0 0 0,-1 1 0 0 0,0 0 0 0 0,0 0 0 0 0,-1 0 0 0 0,0 1 0 0 0,0-1 0 0 0,0 0 0 0 0,-1 1 0 0 0,1 0 0 0 0,-1 0 0 0 0,0 0 0 0 0,-1 0 0 0 0,1 1 0 0 0,-1 0 0 0 0,0 0 0 0 0,0 0 0 0 0,0 0 0 0 0,-6-2 91 0 0,8 8 11 0 0,0 0 0 0 0,1 0-1 0 0,0 1 1 0 0,-1-1-1 0 0,1 1 1 0 0,0-1 0 0 0,0 1-1 0 0,1 0 1 0 0,-1 0 0 0 0,0 0-1 0 0,1 0 1 0 0,0 0-1 0 0,0 0 1 0 0,0 0 0 0 0,0 0-1 0 0,0 1 1 0 0,1-1 0 0 0,-1 0-1 0 0,1 1 1 0 0,0-1-1 0 0,0 0 1 0 0,0 1 0 0 0,0-1-1 0 0,1 0 1 0 0,-1 1 0 0 0,1-1-1 0 0,0 1-10 0 0,-1 2 69 0 0,18 290 2154 0 0,-18-295-2446 0 0,4 12-363 0 0,2-10-3462 0 0,-2-5-2549 0 0</inkml:trace>
  <inkml:trace contextRef="#ctx0" brushRef="#br0" timeOffset="-213201.82">12620 657 13609 0 0,'0'0'3213'0'0,"0"0"-3213"0"0,0 0-929 0 0,-37 2 929 0 0,16-5 276 0 0,-4-2-23 0 0,-1-1-253 0 0,0-1 0 0 0,0 2-1009 0 0,4-2-1679 0 0,7 0-3540 0 0</inkml:trace>
  <inkml:trace contextRef="#ctx0" brushRef="#br0" timeOffset="-212952.4">12709 581 11377 0 0,'0'0'2110'0'0,"0"9"-1388"0"0,-14 118 1189 0 0,17-124-1845 0 0,-1-1-1 0 0,0 1 1 0 0,1-1-1 0 0,-1 0 1 0 0,1 1-1 0 0,0-1 1 0 0,-1 0-1 0 0,1-1 1 0 0,0 1 0 0 0,0-1-1 0 0,1 1 1 0 0,-1-1-1 0 0,0 0 1 0 0,0 0-1 0 0,1 0 1 0 0,-1 0-1 0 0,0-1 1 0 0,1 1-1 0 0,-1-1 1 0 0,1 0-1 0 0,-1 0 1 0 0,0 0-1 0 0,1-1 1 0 0,-1 1 0 0 0,0-1-1 0 0,1 0 1 0 0,-1 0-1 0 0,0 0 1 0 0,0 0-1 0 0,1 0 1 0 0,-1-1-1 0 0,0 0 1 0 0,0 1-1 0 0,-1-1 1 0 0,1 0-1 0 0,0 0 1 0 0,0-1-66 0 0,38-58-1914 0 0,-46 183 2905 0 0,21-111-2709 0 0,-1-13-4616 0 0,-1-9-2272 0 0</inkml:trace>
  <inkml:trace contextRef="#ctx0" brushRef="#br0" timeOffset="214626.96">11207 506 6797 0 0,'0'0'5974'0'0,"0"0"-4282"0"0,0 0-1302 0 0,0 0 220 0 0,0 0-82 0 0,0 0-421 0 0,0 0-76 0 0,-9-2 69 0 0,6 1-108 0 0,-1 1-1 0 0,0-1 1 0 0,0 1 0 0 0,0-1-1 0 0,0 1 1 0 0,0 1 0 0 0,1-1 0 0 0,-1 0-1 0 0,0 1 1 0 0,0 0 0 0 0,0 0 0 0 0,1 0-1 0 0,-1 0 1 0 0,0 0 0 0 0,1 1-1 0 0,-1 0 1 0 0,1 0 0 0 0,0 0 0 0 0,0 0-1 0 0,-1 0 1 0 0,1 0 0 0 0,1 1 0 0 0,-1 0-1 0 0,0 0 1 0 0,1-1 0 0 0,-1 2-1 0 0,0 0 9 0 0,1-2 13 0 0,-1-1 0 0 0,1 1 0 0 0,0 0 0 0 0,0 0 0 0 0,0 0 0 0 0,0 0 0 0 0,1 1 0 0 0,-1-1 0 0 0,1 0 0 0 0,-1 1 0 0 0,1-1 0 0 0,0 1 0 0 0,0-1 0 0 0,0 1 0 0 0,0 0 0 0 0,0-1 0 0 0,1 1 0 0 0,-1 0 0 0 0,1 0 0 0 0,-1 0 0 0 0,1-1-1 0 0,0 1 1 0 0,0 0 0 0 0,1 0 0 0 0,-1 0 0 0 0,1-1 0 0 0,-1 1 0 0 0,1 0 0 0 0,0 0 0 0 0,0-1 0 0 0,0 1 0 0 0,0-1 0 0 0,0 1 0 0 0,1-1 0 0 0,-1 1 0 0 0,1-1 0 0 0,0 0 0 0 0,-1 0 0 0 0,1 0 0 0 0,0 0 0 0 0,0 0 0 0 0,1 0 0 0 0,-1 0-1 0 0,0-1 1 0 0,1 1 0 0 0,-1-1 0 0 0,0 1 0 0 0,1-1 0 0 0,0 0 0 0 0,-1 0 0 0 0,1 0 0 0 0,0-1 0 0 0,-1 1 0 0 0,1-1 0 0 0,0 1 0 0 0,0-1 0 0 0,0 0 0 0 0,0 0-13 0 0,65 3-839 0 0,-23-16-5419 0 0,-24 0-6 0 0</inkml:trace>
  <inkml:trace contextRef="#ctx0" brushRef="#br0" timeOffset="-214607.54">11491 499 1356 0 0,'0'0'9415'0'0,"0"0"-6509"0"0,0 0-2179 0 0,0 0-398 0 0,0 0-231 0 0,-8-3 126 0 0,6 1-201 0 0,-1 1 0 0 0,0 0 1 0 0,0-1-1 0 0,-1 1 0 0 0,1 0 1 0 0,0 1-1 0 0,0-1 0 0 0,0 0 1 0 0,-1 1-1 0 0,1 0 0 0 0,0 0 1 0 0,0 0-1 0 0,-1 0 0 0 0,1 0 1 0 0,0 1-1 0 0,0-1 0 0 0,-1 1 1 0 0,1 0-1 0 0,0 0 0 0 0,0 0 1 0 0,0 0-1 0 0,0 1 0 0 0,0-1 1 0 0,0 1-1 0 0,1 0 0 0 0,-1 0 1 0 0,1 0-1 0 0,-1 0 0 0 0,1 0 1 0 0,-1 0-1 0 0,1 1 0 0 0,0-1 1 0 0,-1 2-24 0 0,0-2 29 0 0,0 1 0 0 0,1-1 1 0 0,-1 1-1 0 0,0-1 0 0 0,1 1 0 0 0,0 0 1 0 0,-1 0-1 0 0,1 0 0 0 0,0 0 0 0 0,1 0 1 0 0,-1 1-1 0 0,1-1 0 0 0,-1 0 0 0 0,1 1 1 0 0,0 0-1 0 0,0-1 0 0 0,0 1 0 0 0,1-1 1 0 0,-1 1-1 0 0,1 0 0 0 0,0-1 0 0 0,0 1 1 0 0,0 0-1 0 0,1-1 0 0 0,-1 1 0 0 0,1 0 1 0 0,0-1-1 0 0,0 1 0 0 0,0-1 0 0 0,0 1 1 0 0,1-1-1 0 0,0 0 0 0 0,-1 1 1 0 0,1-1-1 0 0,0 0 0 0 0,0 0 0 0 0,1 0 1 0 0,-1 0-1 0 0,1-1 0 0 0,-1 1 0 0 0,1-1 1 0 0,0 1-1 0 0,0-1 0 0 0,0 0 0 0 0,0 0 1 0 0,0 0-1 0 0,1-1 0 0 0,-1 1 0 0 0,1-1 1 0 0,1 1-30 0 0,65 9 107 0 0,-25-20-5406 0 0,-26-3-1781 0 0</inkml:trace>
  <inkml:trace contextRef="#ctx0" brushRef="#br0" timeOffset="212763.7">9458 320 484 0 0,'0'0'8571'0'0,"0"0"-5886"0"0,0 0-2349 0 0,4 6-142 0 0,2 1-37 0 0,0 1 0 0 0,0-1 0 0 0,-1 1 0 0 0,-1 0 0 0 0,1 0 1 0 0,-1 0-1 0 0,0 1 0 0 0,-1 0 0 0 0,0-1 0 0 0,-1 1 0 0 0,1 0 0 0 0,-2 0 0 0 0,1 1 1 0 0,-1-1-1 0 0,-1 0 0 0 0,0 0 0 0 0,0 1 0 0 0,-1-1 0 0 0,0 0 0 0 0,0 0 0 0 0,-1 0 1 0 0,0 0-1 0 0,-1 0 0 0 0,0 0 0 0 0,-1 0 0 0 0,1-1 0 0 0,-3 3-157 0 0,9-49 917 0 0,1 36-938 0 0,-1 0 0 0 0,1 0-1 0 0,-1 0 1 0 0,1 1 0 0 0,0-1 0 0 0,0 1-1 0 0,0 0 1 0 0,0 0 0 0 0,0 0 0 0 0,0 1 0 0 0,0-1-1 0 0,0 1 1 0 0,0 0 0 0 0,0 0 0 0 0,0 0 0 0 0,0 1-1 0 0,0-1 1 0 0,0 1 0 0 0,0 0 0 0 0,0 0 0 0 0,0 1-1 0 0,-1-1 1 0 0,1 1 0 0 0,0 0 0 0 0,-1 0 0 0 0,1 0-1 0 0,-1 0 1 0 0,1 0 0 0 0,-1 1 0 0 0,0 0 0 0 0,1 1 21 0 0,-4-1 37 0 0,0-1 1 0 0,0 0 0 0 0,0 1 0 0 0,-1-1 0 0 0,1 0-1 0 0,-1 0 1 0 0,0 0 0 0 0,0 1 0 0 0,0-1 0 0 0,0 0 0 0 0,0 0-1 0 0,0 0 1 0 0,0-1 0 0 0,-1 1 0 0 0,1 0 0 0 0,-1 0-1 0 0,1-1 1 0 0,-1 1 0 0 0,0-1 0 0 0,0 1 0 0 0,1-1 0 0 0,-1 0-1 0 0,0 1 1 0 0,0-1 0 0 0,0 0 0 0 0,-1 0 0 0 0,1-1-1 0 0,0 1 1 0 0,0 0 0 0 0,0-1 0 0 0,-1 1 0 0 0,1-1 0 0 0,0 0-1 0 0,0 0 1 0 0,-1 0 0 0 0,1 0 0 0 0,0 0 0 0 0,-1 0-1 0 0,1-1 1 0 0,-1 1-38 0 0,-4 0-273 0 0,-42 2 104 0 0,22-10-6808 0 0,21-3-924 0 0</inkml:trace>
  <inkml:trace contextRef="#ctx0" brushRef="#br0" timeOffset="213517.95">9627 550 2704 0 0,'0'0'6877'0'0,"0"0"-4243"0"0,0 0-1842 0 0,0 0-203 0 0,0 0-87 0 0,6 4-117 0 0,-1-1-279 0 0,1 1 1 0 0,-1-1-1 0 0,1-1 1 0 0,0 1 0 0 0,0-1-1 0 0,0 0 1 0 0,0 0-1 0 0,1-1 1 0 0,-1 0 0 0 0,0 0-1 0 0,0 0 1 0 0,1-1-1 0 0,-1 0 1 0 0,1 0-1 0 0,-1-1 1 0 0,0 0 0 0 0,1 0-1 0 0,-1 0 1 0 0,0-1-1 0 0,0 0 1 0 0,0 0 0 0 0,0 0-107 0 0,-2 1 57 0 0,0-1 0 0 0,-1 0 0 0 0,1 0 0 0 0,0 0 0 0 0,-1 0 1 0 0,0 0-1 0 0,1-1 0 0 0,-1 1 0 0 0,0-1 0 0 0,0 0 0 0 0,0 0 1 0 0,-1 0-1 0 0,1 0 0 0 0,-1 0 0 0 0,0-1 0 0 0,0 1 0 0 0,0-1 1 0 0,0 0-1 0 0,0 0 0 0 0,0-2-57 0 0,-3 5-43 0 0,-1 0 0 0 0,1 0 0 0 0,0 0 1 0 0,-1 0-1 0 0,1 1 0 0 0,-1-1 0 0 0,1 0 0 0 0,-1 1 0 0 0,1-1 1 0 0,-1 1-1 0 0,1-1 0 0 0,-1 1 0 0 0,1 0 0 0 0,-1 0 0 0 0,1 0 1 0 0,-1 0-1 0 0,0 0 0 0 0,1 0 0 0 0,-1 0 0 0 0,1 0 0 0 0,-1 1 1 0 0,0-1-1 0 0,1 1 0 0 0,-1-1 0 0 0,1 1 0 0 0,-1-1 0 0 0,1 1 1 0 0,0 0-1 0 0,-1 0 0 0 0,1 0 0 0 0,0 0 0 0 0,0 0 0 0 0,-1 0 1 0 0,1 0-1 0 0,0 0 0 0 0,0 0 0 0 0,0 1 0 0 0,0-1 0 0 0,0 0 1 0 0,1 1-1 0 0,-1-1 0 0 0,0 1 0 0 0,0-1 0 0 0,1 1 43 0 0,-2-1 23 0 0,0 1 0 0 0,1 0 0 0 0,-1-1 0 0 0,1 1 0 0 0,0 0-1 0 0,-1 0 1 0 0,1 0 0 0 0,0 0 0 0 0,0 0 0 0 0,0 1 0 0 0,1-1 0 0 0,-1 0 0 0 0,0 0-1 0 0,1 0 1 0 0,-1 1 0 0 0,1-1 0 0 0,0 0 0 0 0,0 1 0 0 0,0-1 0 0 0,0 0 0 0 0,0 1-1 0 0,0-1 1 0 0,1 0 0 0 0,-1 1 0 0 0,1-1 0 0 0,0 0 0 0 0,-1 0 0 0 0,1 0 0 0 0,0 0-1 0 0,0 0 1 0 0,1 0 0 0 0,-1 0 0 0 0,0 0 0 0 0,1 0 0 0 0,-1 0 0 0 0,1 0 0 0 0,-1-1-1 0 0,1 1 1 0 0,0-1 0 0 0,0 1 0 0 0,0-1 0 0 0,0 0 0 0 0,0 1 0 0 0,0-1 0 0 0,0 0-1 0 0,0-1 1 0 0,0 1 0 0 0,0 0 0 0 0,1 0 0 0 0,-1-1 0 0 0,0 0 0 0 0,0 1 0 0 0,1-1-1 0 0,-1 0 1 0 0,0 0 0 0 0,1 0 0 0 0,-1 0 0 0 0,0-1 0 0 0,1 1 0 0 0,-1-1 0 0 0,1 1-23 0 0,76-31 410 0 0,-52 12-752 0 0,-25 19 298 0 0,0 1 0 0 0,0-1 0 0 0,-1 1 0 0 0,1 0 0 0 0,0-1 0 0 0,-1 1 0 0 0,1 0 0 0 0,-1 0 0 0 0,1 1 0 0 0,-1-1 0 0 0,1 0 0 0 0,-1 0 0 0 0,0 1 0 0 0,0-1 0 0 0,1 0 0 0 0,-1 1 0 0 0,0-1 1 0 0,0 1-1 0 0,-1 0 0 0 0,1-1 0 0 0,0 1 0 0 0,0 0 0 0 0,-1-1 0 0 0,1 1 0 0 0,-1 0 0 0 0,0 0 0 0 0,1 0 0 0 0,-1 0 0 0 0,0-1 0 0 0,0 1 0 0 0,0 0 0 0 0,0 0 0 0 0,-1 1 44 0 0,4 8 216 0 0,30-42 1749 0 0,2 61-4166 0 0,-18-4 2590 0 0,-9-39 2170 0 0,-9 12-2581 0 0,1 1 0 0 0,0-1 0 0 0,0 0 0 0 0,0 0 0 0 0,0 1 0 0 0,0-1 0 0 0,0 0 0 0 0,0 0 1 0 0,0 1-1 0 0,0-1 0 0 0,0 0 0 0 0,0 0 0 0 0,0 1 0 0 0,0-1 0 0 0,1 0 0 0 0,-1 1 0 0 0,0-1 0 0 0,0 0 1 0 0,1 1-1 0 0,-1-1 0 0 0,1 0 0 0 0,-1 1 0 0 0,1-1 0 0 0,-1 1 0 0 0,1-1 0 0 0,-1 1 0 0 0,1-1 1 0 0,-1 1-1 0 0,1-1 0 0 0,-1 1 0 0 0,1-1 0 0 0,0 1 0 0 0,-1 0 0 0 0,1 0 0 0 0,0-1 0 0 0,-1 1 0 0 0,1 0 1 0 0,0 0-1 0 0,0-1 0 0 0,-1 1 0 0 0,1 0 0 0 0,0 0 0 0 0,0 0 0 0 0,-1 0 0 0 0,1 0 0 0 0,0 0 0 0 0,-1 1 1 0 0,1-1-1 0 0,0 0 0 0 0,0 0 0 0 0,-1 0 0 0 0,1 1 0 0 0,0-1 0 0 0,-1 0 0 0 0,1 1 0 0 0,0-1 0 0 0,-1 0 1 0 0,1 1-1 0 0,-1-1 0 0 0,1 1 0 0 0,0-1 0 0 0,-1 1 22 0 0,3 2 23 0 0,0-1 0 0 0,0 1 0 0 0,0 0 0 0 0,0 0 1 0 0,-1 0-1 0 0,1 0 0 0 0,-1 0 0 0 0,0 0 0 0 0,0 1 0 0 0,0-1 0 0 0,0 1 0 0 0,-1 0 0 0 0,0-1 1 0 0,1 1-1 0 0,-1 0 0 0 0,-1 0 0 0 0,1 0 0 0 0,0 0 0 0 0,-1 0 0 0 0,0 0 0 0 0,0 0 1 0 0,0 0-1 0 0,0 0 0 0 0,-1 0 0 0 0,0-1 0 0 0,0 1 0 0 0,0 0 0 0 0,0 0 0 0 0,0 0 0 0 0,-1-1 1 0 0,0 1-1 0 0,1-1 0 0 0,-1 1 0 0 0,-1-1 0 0 0,1 0 0 0 0,0 1 0 0 0,-1-1 0 0 0,0 0 0 0 0,1-1 1 0 0,-1 1-1 0 0,0 0 0 0 0,-1-1 0 0 0,1 0 0 0 0,0 0 0 0 0,-1 0 0 0 0,1 0 0 0 0,-1 0 1 0 0,1-1-1 0 0,-1 1 0 0 0,0-1 0 0 0,0 0 0 0 0,0 0 0 0 0,0-1 0 0 0,0 1 0 0 0,-2-1-23 0 0,-54 0-712 0 0,23-14-3243 0 0,17-5-2521 0 0</inkml:trace>
  <inkml:trace contextRef="#ctx0" brushRef="#br0" timeOffset="213768.24">9996 327 13717 0 0,'0'0'2741'0'0,"0"0"-2045"0"0,0 0-448 0 0,0 0-48 0 0,0 0-200 0 0,0 0-236 0 0,0 0-548 0 0,0 0-777 0 0,0 0 841 0 0,0 0-1220 0 0,3 21-3516 0 0,3-18-1449 0 0</inkml:trace>
  <inkml:trace contextRef="#ctx0" brushRef="#br1" timeOffset="94.72">13106 2294 3744 0 0,'0'0'4468'0'0,"-8"0"-3496"0"0,-1074 8 5684 0 0,3-16-4468 0 0,77 44-3582 0 0,1003-41-3612 0 0,9-3 523 0 0</inkml:trace>
  <inkml:trace contextRef="#ctx0" brushRef="#br1" timeOffset="1757.77">11128 1619 7525 0 0,'0'0'4582'0'0,"0"0"-3362"0"0,0 0-1138 0 0,-7-3-86 0 0,-1 0 40 0 0,0 0 0 0 0,0 1 0 0 0,-1 0 1 0 0,1 0-1 0 0,0 1 0 0 0,-1 0 0 0 0,1 0 0 0 0,-1 1 1 0 0,1 0-1 0 0,-1 1 0 0 0,1 0 0 0 0,-1 0 1 0 0,1 1-1 0 0,0 0 0 0 0,-1 0 0 0 0,1 1 1 0 0,-7 3-37 0 0,15-3-15 0 0,0-1-1 0 0,0 1 1 0 0,1-1 0 0 0,-1 1 0 0 0,0-1 0 0 0,1 1 0 0 0,0-1 0 0 0,-1 0 0 0 0,1 1 0 0 0,0-1-1 0 0,0 0 1 0 0,1 1 0 0 0,-1-1 0 0 0,0 0 0 0 0,1 0 0 0 0,-1 0 0 0 0,1 0 0 0 0,0 0-1 0 0,-1-1 1 0 0,1 1 0 0 0,0-1 0 0 0,0 1 0 0 0,0-1 0 0 0,0 1 0 0 0,1-1 0 0 0,-1 0 0 0 0,0 0-1 0 0,0 0 1 0 0,1 0 0 0 0,-1 0 0 0 0,1-1 0 0 0,-1 1 0 0 0,0-1 0 0 0,2 0 15 0 0,4 5 10 0 0,5 2-36 0 0,-4-3 107 0 0,1 1 0 0 0,-1-1 1 0 0,0 2-1 0 0,-1-1 0 0 0,1 1 0 0 0,-1 1 0 0 0,0-1 1 0 0,-1 1-1 0 0,1 1 0 0 0,-1-1 0 0 0,-1 1 0 0 0,1 0 1 0 0,-2 1-1 0 0,1 0 0 0 0,-1 0 0 0 0,0 0 0 0 0,0 3-81 0 0,-7-8 91 0 0,0 0 0 0 0,0 0 0 0 0,0 0 0 0 0,-1 0 0 0 0,0 0 0 0 0,1-1 0 0 0,-2 0 0 0 0,1 1-1 0 0,0-1 1 0 0,-1 0 0 0 0,1-1 0 0 0,-1 1 0 0 0,0 0 0 0 0,0-1 0 0 0,0 0 0 0 0,0 0 0 0 0,0 0 0 0 0,0-1 0 0 0,-1 1-1 0 0,1-1 1 0 0,0 0 0 0 0,-1 0 0 0 0,1-1 0 0 0,-1 1 0 0 0,1-1 0 0 0,-1 0 0 0 0,0 0 0 0 0,1-1 0 0 0,-1 1-1 0 0,1-1 1 0 0,0 0 0 0 0,-4-1-91 0 0,4 2 10 0 0,-59-10-317 0 0,37-19-4882 0 0,28 21 620 0 0,6-4-2436 0 0</inkml:trace>
  <inkml:trace contextRef="#ctx0" brushRef="#br1" timeOffset="2189.33">11487 1885 3100 0 0,'0'0'5271'0'0,"0"0"-3367"0"0,0 0-1457 0 0,0 0 43 0 0,0 0 331 0 0,0 0 131 0 0,0 0-130 0 0,0 0-176 0 0,0 0-214 0 0,-3-3-166 0 0,1-7-305 0 0,-1 1-1 0 0,2-1 1 0 0,-1 1-1 0 0,1-1 1 0 0,1 0-1 0 0,0 1 1 0 0,0-1-1 0 0,1 0 1 0 0,0 1-1 0 0,1-1 1 0 0,0 1-1 0 0,0-1 1 0 0,1 1-1 0 0,0 0 1 0 0,1 0-1 0 0,0 0 1 0 0,0 1-1 0 0,1-1 1 0 0,0 1-1 0 0,0 0 1 0 0,6-5 39 0 0,-10 11 2 0 0,0 0 1 0 0,1 0-1 0 0,-1 0 1 0 0,1 0-1 0 0,0 1 1 0 0,-1-1-1 0 0,1 1 1 0 0,0-1-1 0 0,0 1 1 0 0,0 0-1 0 0,0 0 1 0 0,0-1-1 0 0,0 2 1 0 0,0-1-1 0 0,0 0 0 0 0,1 0 1 0 0,-1 1-1 0 0,0-1 1 0 0,1 1-1 0 0,-1-1 1 0 0,0 1-1 0 0,1 0 1 0 0,-1 0-1 0 0,0 0 1 0 0,1 0-1 0 0,-1 1 1 0 0,0-1-1 0 0,1 1 1 0 0,-1-1-1 0 0,0 1 0 0 0,0 0 1 0 0,0 0-1 0 0,1 0 1 0 0,-1 0-1 0 0,0 0 1 0 0,0 0-1 0 0,-1 1 1 0 0,1-1-1 0 0,0 0 1 0 0,0 1-1 0 0,0 0 1 0 0,-1-1-1 0 0,1 1 1 0 0,-1 0-1 0 0,0 0 0 0 0,1 2-2 0 0,36 102 1206 0 0,-42-61-190 0 0,0-5-4160 0 0,4-40 431 0 0,0-1-1766 0 0,0-5-826 0 0</inkml:trace>
  <inkml:trace contextRef="#ctx0" brushRef="#br1" timeOffset="3004.67">12384 1685 9021 0 0,'7'9'3256'0'0,"1"3"-2930"0"0,-1 0 0 0 0,0 1-1 0 0,-1 0 1 0 0,0 0 0 0 0,-1 0 0 0 0,0 1-1 0 0,-1 0 1 0 0,-1 0 0 0 0,0 0 0 0 0,-1 0-1 0 0,0 0 1 0 0,-1 0 0 0 0,-1 1 0 0 0,-1 11-326 0 0,-33 58 60 0 0,-5-38-4517 0 0,29-39-719 0 0,-3-6-2089 0 0</inkml:trace>
  <inkml:trace contextRef="#ctx0" brushRef="#br1" timeOffset="2438.9">11906 1709 6857 0 0,'0'0'5916'0'0,"2"7"-4811"0"0,-5 187 1240 0 0,4-178-4056 0 0,4-26-4354 0 0,-2 2 266 0 0</inkml:trace>
  <inkml:trace contextRef="#ctx0" brushRef="#br1" timeOffset="2751.7">11939 1698 692 0 0,'0'0'6407'0'0,"0"0"-4190"0"0,0 0-1568 0 0,0 0 44 0 0,0 0-67 0 0,8-4-96 0 0,-5 2-463 0 0,0 0-1 0 0,1 0 0 0 0,-1 1 0 0 0,0-1 0 0 0,0 1 0 0 0,1 0 1 0 0,-1 0-1 0 0,1 0 0 0 0,-1 0 0 0 0,1 0 0 0 0,-1 1 0 0 0,1 0 1 0 0,-1-1-1 0 0,1 1 0 0 0,0 1 0 0 0,-1-1 0 0 0,1 0 0 0 0,-1 1 1 0 0,1 0-1 0 0,-1 0 0 0 0,1 0 0 0 0,-1 0 0 0 0,0 0 0 0 0,1 1 1 0 0,-1 0-1 0 0,0-1 0 0 0,0 1 0 0 0,0 0 0 0 0,0 1 0 0 0,0-1 1 0 0,-1 0-1 0 0,1 1 0 0 0,-1 0 0 0 0,0-1 0 0 0,1 1 0 0 0,-1 0 1 0 0,0 0-1 0 0,-1 0 0 0 0,1 0 0 0 0,0 1 0 0 0,0 1-66 0 0,-5-1 18 0 0,0 0-1 0 0,0 1 0 0 0,0-2 0 0 0,0 1 0 0 0,-1 0 1 0 0,1-1-1 0 0,-1 1 0 0 0,0-1 0 0 0,0 0 0 0 0,-1 0 1 0 0,1-1-1 0 0,0 1 0 0 0,-1-1 0 0 0,0 0 1 0 0,1 0-1 0 0,-1-1 0 0 0,0 1 0 0 0,0-1 0 0 0,0 0 1 0 0,0 0-1 0 0,0-1 0 0 0,0 0 0 0 0,0 0 0 0 0,-4 0-17 0 0,-6 2-385 0 0,16-2 366 0 0,-1 0-1 0 0,1 0 1 0 0,0 0 0 0 0,-1 0-1 0 0,1 0 1 0 0,-1 0-1 0 0,1 0 1 0 0,0 0-1 0 0,-1 0 1 0 0,1 1-1 0 0,-1-1 1 0 0,1 0 0 0 0,0 0-1 0 0,-1 0 1 0 0,1 1-1 0 0,-1-1 1 0 0,1 0-1 0 0,-1 1 1 0 0,1-1-1 0 0,-1 0 1 0 0,1 1 0 0 0,-1-1-1 0 0,0 1 1 0 0,1-1-1 0 0,-1 1 1 0 0,1-1-1 0 0,-1 0 1 0 0,0 1-1 0 0,1 0 1 0 0,-1-1 0 0 0,0 1-1 0 0,0-1 1 0 0,0 1-1 0 0,1-1 1 0 0,-1 1-1 0 0,0 0 1 0 0,0-1 0 0 0,0 1-1 0 0,0-1 1 0 0,0 1-1 0 0,0 0 1 0 0,0-1-1 0 0,0 1 1 0 0,0-1-1 0 0,0 1 1 0 0,0-1 0 0 0,-1 1-1 0 0,1 0 1 0 0,0-1-1 0 0,0 1 1 0 0,0-1-1 0 0,-1 1 1 0 0,1-1-1 0 0,0 1 1 0 0,-1-1 0 0 0,1 1-1 0 0,0-1 1 0 0,-1 1-1 0 0,1-1 1 0 0,-1 1-1 0 0,1-1 1 0 0,-1 0 19 0 0,73 31 1765 0 0,-57-26-1639 0 0,121 57 1343 0 0,-134-60-2023 0 0,-4 0-6817 0 0,0-2 2158 0 0</inkml:trace>
  <inkml:trace contextRef="#ctx0" brushRef="#br1" timeOffset="712.66">10384 1677 5076 0 0,'0'0'5263'0'0,"0"0"-4486"0"0,1 7-1111 0 0,47 237 5568 0 0,-45-229-4575 0 0,-2-9-2573 0 0,0-2-5268 0 0,-1-9 1999 0 0</inkml:trace>
  <inkml:trace contextRef="#ctx0" brushRef="#br1" timeOffset="977.8">10386 1619 768 0 0,'0'0'6543'0'0,"0"0"-4418"0"0,8-1-1323 0 0,1 0-553 0 0,1 0 0 0 0,-1 1 1 0 0,0 0-1 0 0,1 1 0 0 0,-1 0 0 0 0,0 0 0 0 0,0 1 0 0 0,0 0 0 0 0,0 1 0 0 0,0 0 0 0 0,0 0 0 0 0,-1 1 0 0 0,1 0 0 0 0,-1 1 1 0 0,0-1-1 0 0,0 1 0 0 0,2 3-249 0 0,-8-7 24 0 0,0 0 0 0 0,0 0 1 0 0,-1 1-1 0 0,1-1 0 0 0,0 1 0 0 0,0-1 1 0 0,-1 1-1 0 0,1 0 0 0 0,-1 0 1 0 0,0 0-1 0 0,1 0 0 0 0,-1 0 1 0 0,0 0-1 0 0,0 0 0 0 0,0 0 0 0 0,0 0 1 0 0,-1 0-1 0 0,1 1 0 0 0,0-1 1 0 0,-1 0-1 0 0,0 0 0 0 0,1 1 0 0 0,-1-1 1 0 0,0 0-1 0 0,0 1 0 0 0,-1-1 1 0 0,1 0-1 0 0,0 1 0 0 0,-1-1 1 0 0,1 0-1 0 0,-1 0 0 0 0,0 1 0 0 0,0-1 1 0 0,0 0-1 0 0,0 0 0 0 0,0 0 1 0 0,0 0-1 0 0,0 0 0 0 0,-1 0 1 0 0,1-1-1 0 0,-1 1 0 0 0,1 0 0 0 0,-1-1 1 0 0,0 1-1 0 0,0-1 0 0 0,0 1 1 0 0,1-1-1 0 0,-1 0 0 0 0,-1 0 0 0 0,1 0 1 0 0,0 0-1 0 0,0 0 0 0 0,0 0 1 0 0,0-1-1 0 0,-1 1 0 0 0,1-1 1 0 0,0 1-1 0 0,-1-1 0 0 0,0 0-24 0 0,-74 15-610 0 0,27-19-5933 0 0,37-2-630 0 0</inkml:trace>
  <inkml:trace contextRef="#ctx0" brushRef="#br1" timeOffset="1244.49">10781 1522 1684 0 0,'0'0'8666'0'0,"0"0"-6776"0"0,0 0-1669 0 0,0 0 237 0 0,-6 8 88 0 0,-77 171 2267 0 0,80-171-2855 0 0,0 1 1 0 0,1 0-1 0 0,0 0 0 0 0,0 0 0 0 0,1 0 0 0 0,0 0 1 0 0,0 0-1 0 0,1 0 0 0 0,1 0 0 0 0,0 0 1 0 0,0 1-1 0 0,0-1 0 0 0,1-1 0 0 0,0 1 0 0 0,1 0 1 0 0,0 0-1 0 0,1-1 0 0 0,-1 0 0 0 0,2 1 1 0 0,-1-1-1 0 0,1-1 0 0 0,0 1 0 0 0,1-1 0 0 0,0 0 1 0 0,0 0-1 0 0,0-1 0 0 0,2 2 42 0 0,12-4-4872 0 0,-14-4-606 0 0</inkml:trace>
  <inkml:trace contextRef="#ctx0" brushRef="#br1" timeOffset="7202.74">11600 2667 8857 0 0,'0'0'3653'0'0,"3"8"-2714"0"0,3 7-583 0 0,-1 1-1 0 0,-1 0 0 0 0,0 0 0 0 0,-1 0 1 0 0,-1 0-1 0 0,0 0 0 0 0,-1 1 1 0 0,-1-1-1 0 0,-1 12-355 0 0,-1 0-798 0 0,2-38-7338 0 0,0 0 2575 0 0</inkml:trace>
  <inkml:trace contextRef="#ctx0" brushRef="#br1" timeOffset="7483.97">11627 2594 468 0 0,'0'0'6652'0'0,"0"0"-4432"0"0,6 1-1693 0 0,0-1-352 0 0,-1 0 0 0 0,1 1 0 0 0,-1-1 1 0 0,1 1-1 0 0,-1 1 0 0 0,0-1 0 0 0,0 1 0 0 0,0 0 0 0 0,0 0 0 0 0,0 0 1 0 0,0 1-1 0 0,0 0 0 0 0,-1 0 0 0 0,1 0 0 0 0,-1 0 0 0 0,0 1 0 0 0,0 0 1 0 0,0 0-1 0 0,0 0 0 0 0,-1 0 0 0 0,0 0 0 0 0,0 1 0 0 0,0-1 1 0 0,0 1-1 0 0,-1 0 0 0 0,1 0 0 0 0,0 5-175 0 0,-5-7 4 0 0,0 1-1 0 0,0-1 1 0 0,-1 0 0 0 0,1 0-1 0 0,-1 0 1 0 0,0 0 0 0 0,0 0-1 0 0,0-1 1 0 0,0 1 0 0 0,0-1-1 0 0,0 1 1 0 0,-1-1 0 0 0,0 0-1 0 0,1-1 1 0 0,-1 1 0 0 0,0-1-1 0 0,0 1 1 0 0,1-1 0 0 0,-1 0-1 0 0,0-1 1 0 0,-2 1-4 0 0,-25 10-908 0 0,78 26 699 0 0,104 63 810 0 0,-150-99-5875 0 0,0-1-225 0 0</inkml:trace>
  <inkml:trace contextRef="#ctx0" brushRef="#br1" timeOffset="7732.7">12074 2650 2492 0 0,'0'0'8645'0'0,"0"0"-6101"0"0,6 7-2249 0 0,1 1-175 0 0,-1-1 0 0 0,0 1-1 0 0,0 1 1 0 0,-1-1 0 0 0,0 1 0 0 0,-1 0 0 0 0,0 0 0 0 0,0 0-1 0 0,0 0 1 0 0,-2 1 0 0 0,1 0 0 0 0,-1-1 0 0 0,0 1-1 0 0,-1 0 1 0 0,0 0 0 0 0,-1 0 0 0 0,0 0 0 0 0,-1 0 0 0 0,0 0-1 0 0,0 0 1 0 0,-1 0 0 0 0,0 0 0 0 0,-1-1 0 0 0,0 1 0 0 0,0-1-1 0 0,-1 0 1 0 0,-1 0 0 0 0,1 0 0 0 0,-1 0 0 0 0,-1-1-1 0 0,0 0 1 0 0,-2 3-120 0 0,-42 36-494 0 0,10-26-3415 0 0,14-17-1981 0 0</inkml:trace>
  <inkml:trace contextRef="#ctx0" brushRef="#br1" timeOffset="6436.75">10973 2686 5120 0 0,'0'0'4059'0'0,"0"0"-2599"0"0,0 0-767 0 0,0 0 184 0 0,0 0 14 0 0,0 0-374 0 0,0 0-383 0 0,0 0 128 0 0,3 10 234 0 0,44 214 2025 0 0,-47-182-4040 0 0,0-42-61 0 0,0-3-3986 0 0,0-8 105 0 0</inkml:trace>
  <inkml:trace contextRef="#ctx0" brushRef="#br1" timeOffset="6689.78">11007 2581 4560 0 0,'0'0'5172'0'0,"0"0"-4030"0"0,10 2-1048 0 0,1-1 105 0 0,0 0 1 0 0,0 1 0 0 0,0 0-1 0 0,0 1 1 0 0,0 1 0 0 0,0-1-1 0 0,-1 2 1 0 0,0-1 0 0 0,0 1-1 0 0,0 1 1 0 0,0 0-1 0 0,-1 0 1 0 0,0 1 0 0 0,0 0-1 0 0,-1 1 1 0 0,0 0 0 0 0,0 0-1 0 0,3 6-199 0 0,-10-12 31 0 0,0 1 0 0 0,-1-1 0 0 0,1 0 0 0 0,-1 1-1 0 0,0-1 1 0 0,0 0 0 0 0,0 1 0 0 0,0-1-1 0 0,0 1 1 0 0,0-1 0 0 0,-1 1 0 0 0,1-1 0 0 0,-1 0-1 0 0,0 1 1 0 0,0-1 0 0 0,1 0 0 0 0,-1 0 0 0 0,-1 0-1 0 0,1 0 1 0 0,0 1 0 0 0,0-2 0 0 0,-1 1 0 0 0,1 0-1 0 0,-1 0 1 0 0,0 0 0 0 0,0-1 0 0 0,1 1 0 0 0,-1-1-1 0 0,0 1 1 0 0,0-1 0 0 0,0 0 0 0 0,-1 0-1 0 0,1 0 1 0 0,0 0 0 0 0,0 0 0 0 0,-1 0 0 0 0,1 0-1 0 0,0-1 1 0 0,-1 1 0 0 0,1-1 0 0 0,0 0 0 0 0,-1 0-31 0 0,-104 11-2997 0 0,88-12 400 0 0,5-3-2119 0 0</inkml:trace>
  <inkml:trace contextRef="#ctx0" brushRef="#br1" timeOffset="6952.3">11445 2531 6733 0 0,'0'0'4816'0'0,"0"0"-3985"0"0,-7 9-389 0 0,-6 6-150 0 0,0 0 0 0 0,2 1 0 0 0,0 1 0 0 0,0-1 0 0 0,2 2 0 0 0,0-1 0 0 0,1 1 0 0 0,1 1 0 0 0,1-1 1 0 0,0 1-1 0 0,2 0 0 0 0,0 1 0 0 0,1-1 0 0 0,1 1 0 0 0,0 16-292 0 0,3-31 31 0 0,1 0 1 0 0,0 0-1 0 0,0 0 1 0 0,0 0-1 0 0,1-1 1 0 0,-1 1-1 0 0,1-1 0 0 0,0 0 1 0 0,1 0-1 0 0,-1 0 1 0 0,1 0-1 0 0,-1 0 1 0 0,1-1-1 0 0,0 1 1 0 0,1-1-1 0 0,-1 0 0 0 0,0 0 1 0 0,2 0-32 0 0,33 8-4339 0 0,-32-13 751 0 0,0-7-3218 0 0</inkml:trace>
  <inkml:trace contextRef="#ctx0" brushRef="#br0" timeOffset="73965.65">10907 3344 456 0 0,'0'0'498'0'0,"0"0"-205"0"0,0 0 274 0 0,0 0 1347 0 0,0 0 124 0 0,0 0-642 0 0,0 0-119 0 0,0 0 192 0 0,4 1-165 0 0,-37 1 4265 0 0,-92-16-8685 0 0,106 0-1143 0 0,14 7-315 0 0</inkml:trace>
  <inkml:trace contextRef="#ctx0" brushRef="#br0" timeOffset="74121.35">10883 3214 3496 0 0,'0'0'2045'0'0,"0"0"3059"0"0,0 0-3512 0 0,0 0-1208 0 0,0 0-240 0 0,0 0 224 0 0,-46 3 168 0 0,22-3-156 0 0,0 0-296 0 0,0 0-84 0 0,0 1-900 0 0,3-1-764 0 0,6 0-1400 0 0,6-1-3133 0 0</inkml:trace>
  <inkml:trace contextRef="#ctx0" brushRef="#br0" timeOffset="75427">11712 3319 6217 0 0,'0'0'6038'0'0,"3"7"-4738"0"0,26 126 1357 0 0,-32-93-2415 0 0,1-59-2017 0 0,2 12 1152 0 0,14-137-3736 0 0,-13 141 4494 0 0,-1-1 0 0 0,1 0 0 0 0,0 1 0 0 0,0-1 0 0 0,1 1 0 0 0,-1-1 0 0 0,1 1 0 0 0,0 0 0 0 0,0-1 1 0 0,0 1-1 0 0,0 0 0 0 0,0 0 0 0 0,1 0 0 0 0,-1 1 0 0 0,1-1 0 0 0,0 1 0 0 0,0-1 0 0 0,0 1 0 0 0,0 0 0 0 0,0 0 0 0 0,0 0 0 0 0,1 0 0 0 0,-1 1 0 0 0,1-1 0 0 0,-1 1 0 0 0,1 0 0 0 0,-1 0 0 0 0,1 1 0 0 0,0-1 0 0 0,0 0 0 0 0,-1 1 0 0 0,1 0 0 0 0,0 0 0 0 0,0 0 0 0 0,2 1-135 0 0,-4 0 34 0 0,-1 0 1 0 0,1 0-1 0 0,0 1 1 0 0,-1-1-1 0 0,1 0 1 0 0,-1 1-1 0 0,1-1 1 0 0,-1 1-1 0 0,0-1 1 0 0,1 1-1 0 0,-1 0 1 0 0,0 0-1 0 0,0-1 1 0 0,0 1 0 0 0,-1 0-1 0 0,1 0 1 0 0,0 0-1 0 0,-1 0 1 0 0,1 0-1 0 0,-1 0 1 0 0,0 0-1 0 0,1 0 1 0 0,-1 0-1 0 0,0 0 1 0 0,0 0-1 0 0,0 0 1 0 0,-1 0-1 0 0,1 0 1 0 0,0 0-1 0 0,-1 0 1 0 0,0 0-1 0 0,1 0 1 0 0,-1 0-1 0 0,0 0 1 0 0,0 0 0 0 0,0 0-1 0 0,0-1 1 0 0,0 1-1 0 0,0 0 1 0 0,-1-1-1 0 0,1 1 1 0 0,0-1-1 0 0,-1 1 1 0 0,1-1-1 0 0,-1 0 1 0 0,0 0-1 0 0,1 1 1 0 0,-1-1-1 0 0,0 0 1 0 0,0-1-1 0 0,0 1 1 0 0,0 0-1 0 0,0 0 1 0 0,0-1-1 0 0,0 1-34 0 0,-83 18-1594 0 0,152 21 2039 0 0,13 30 411 0 0,-66-31-3481 0 0,-13-36-456 0 0,1-4-2817 0 0</inkml:trace>
  <inkml:trace contextRef="#ctx0" brushRef="#br0" timeOffset="75830.42">12102 3563 2796 0 0,'0'0'2124'0'0,"0"0"1108"0"0,0 0-2617 0 0,0 0-895 0 0,0 0 101 0 0,0 0 186 0 0,0 0 365 0 0,-2 0-37 0 0,-6-3 6930 0 0,10-188-8287 0 0,-2 189 1047 0 0,1-1 0 0 0,-1 1 1 0 0,1-1-1 0 0,-1 1 0 0 0,1 0 0 0 0,-1-1 1 0 0,1 1-1 0 0,0 0 0 0 0,0-1 0 0 0,1 1 1 0 0,-1 0-1 0 0,0 0 0 0 0,1 0 0 0 0,-1 0 1 0 0,1 0-1 0 0,-1 0 0 0 0,1 1 1 0 0,0-1-1 0 0,0 0 0 0 0,0 1 0 0 0,0-1 1 0 0,0 1-1 0 0,0 0 0 0 0,0 0 0 0 0,1 0 1 0 0,-1 0-1 0 0,0 0 0 0 0,1 0 0 0 0,-1 1 1 0 0,0-1-1 0 0,1 1 0 0 0,-1-1 1 0 0,1 1-1 0 0,-1 0 0 0 0,1 0 0 0 0,-1 0 1 0 0,1 0-1 0 0,-1 1 0 0 0,1-1 0 0 0,-1 1 1 0 0,0-1-1 0 0,1 1 0 0 0,-1 0 0 0 0,0 0 1 0 0,1 0-1 0 0,-1 0-25 0 0,4 2-4 0 0,0 0 1 0 0,0 1-1 0 0,-1 0 0 0 0,0-1 0 0 0,1 2 1 0 0,-1-1-1 0 0,-1 0 0 0 0,1 1 1 0 0,-1 0-1 0 0,1 0 0 0 0,-2 1 1 0 0,1-1-1 0 0,0 1 0 0 0,-1-1 1 0 0,0 1-1 0 0,0 0 0 0 0,-1 2 4 0 0,-5 72 763 0 0,-10-46-4274 0 0,12-30-35 0 0,3-2-3088 0 0</inkml:trace>
  <inkml:trace contextRef="#ctx0" brushRef="#br0" timeOffset="76530.75">12565 3341 10133 0 0,'0'0'2643'0'0,"0"0"-1400"0"0,0 0-606 0 0,0 0-414 0 0,0 0-388 0 0,-8-6 32 0 0,4 3 93 0 0,0 0 1 0 0,0 1-1 0 0,0-1 1 0 0,-1 1 0 0 0,1-1-1 0 0,0 1 1 0 0,-1 1-1 0 0,0-1 1 0 0,0 1 0 0 0,1 0-1 0 0,-1 0 1 0 0,0 0-1 0 0,0 0 1 0 0,0 1-1 0 0,0 0 1 0 0,0 0 0 0 0,0 0-1 0 0,0 1 1 0 0,1 0-1 0 0,-1 0 1 0 0,0 0 0 0 0,0 0-1 0 0,0 1 1 0 0,1-1-1 0 0,-5 3 40 0 0,9-1-14 0 0,0-1 0 0 0,0 1 0 0 0,0-1-1 0 0,0 1 1 0 0,0-1 0 0 0,1 1 0 0 0,-1-1 0 0 0,1 1-1 0 0,-1-1 1 0 0,1 1 0 0 0,0-1 0 0 0,0 0-1 0 0,0 1 1 0 0,0-1 0 0 0,1 0 0 0 0,-1 0 0 0 0,0 0-1 0 0,1 0 1 0 0,0 0 0 0 0,-1 0 0 0 0,1 0 0 0 0,0-1-1 0 0,0 1 1 0 0,0-1 0 0 0,0 1 0 0 0,0-1 0 0 0,0 0-1 0 0,1 0 1 0 0,0 1 14 0 0,1 2 52 0 0,95 102 1978 0 0,-100-104-1960 0 0,0 1 0 0 0,-1-1 0 0 0,1 1 0 0 0,-1-1-1 0 0,0 0 1 0 0,0 1 0 0 0,0-1 0 0 0,0 0 0 0 0,0 0 0 0 0,-1 0 0 0 0,1-1 0 0 0,-1 1 0 0 0,1-1 0 0 0,-1 1 0 0 0,1-1 0 0 0,-1 0 0 0 0,0 0 0 0 0,1 0 0 0 0,-1 0 0 0 0,0 0 0 0 0,0-1 0 0 0,0 1 0 0 0,0-1 0 0 0,0 0-1 0 0,0 0 1 0 0,0 0 0 0 0,0 0 0 0 0,0 0 0 0 0,1-1 0 0 0,-1 1 0 0 0,0-1 0 0 0,0 0 0 0 0,0 0 0 0 0,0 0 0 0 0,-1-1-70 0 0,3 2-151 0 0,-24-4-1372 0 0,13-3-5096 0 0,11 1 247 0 0</inkml:trace>
  <inkml:trace contextRef="#ctx0" brushRef="#br0" timeOffset="76813.63">12791 3197 5837 0 0,'0'0'6096'0'0,"6"7"-4773"0"0,2 4-996 0 0,0 1 0 0 0,-1-1 0 0 0,0 1-1 0 0,0 0 1 0 0,-2 1 0 0 0,1 0 0 0 0,-2 0 0 0 0,0 0 0 0 0,0 0 0 0 0,-1 0 0 0 0,0 12-327 0 0,-2-15 34 0 0,-1 0 0 0 0,-1-1 0 0 0,0 1 0 0 0,0 0 0 0 0,-1-1 0 0 0,0 1 0 0 0,-1-1 0 0 0,0 1 0 0 0,0-1 1 0 0,-1 0-1 0 0,0 0 0 0 0,-1 0 0 0 0,0-1 0 0 0,0 0 0 0 0,-1 0 0 0 0,0 0 0 0 0,0-1 0 0 0,-1 1 0 0 0,0-2 1 0 0,-1 2-35 0 0,-76 20-7587 0 0,68-29 1176 0 0</inkml:trace>
  <inkml:trace contextRef="#ctx0" brushRef="#br0" timeOffset="74434.61">11233 3298 992 0 0,'0'0'4771'0'0,"0"0"-1569"0"0,0 0-1481 0 0,0 0-589 0 0,0 0-116 0 0,0 0-348 0 0,0 0-425 0 0,0 0-109 0 0,0 0 71 0 0,0 7 144 0 0,-13 197 1981 0 0,12-198-2195 0 0,8-7-5997 0 0,-5-4 1371 0 0</inkml:trace>
  <inkml:trace contextRef="#ctx0" brushRef="#br0" timeOffset="74650.6">11224 3226 912 0 0,'0'0'6126'0'0,"0"0"-4009"0"0,8 1-1626 0 0,5 2-190 0 0,0-1-1 0 0,0 1 0 0 0,0 1 1 0 0,0 0-1 0 0,-1 1 0 0 0,0 1 1 0 0,0 0-1 0 0,0 0 0 0 0,-1 1 1 0 0,0 0-1 0 0,0 1 0 0 0,0 1 1 0 0,7 8-301 0 0,-17-16 39 0 0,-1 0 0 0 0,0 0 1 0 0,1 1-1 0 0,-1-1 0 0 0,0 0 1 0 0,0 0-1 0 0,1 1 1 0 0,-1-1-1 0 0,0 0 0 0 0,0 0 1 0 0,-1 1-1 0 0,1-1 0 0 0,0 0 1 0 0,0 1-1 0 0,-1-1 1 0 0,1 0-1 0 0,0 0 0 0 0,-1 0 1 0 0,1 1-1 0 0,-1-1 0 0 0,0 0 1 0 0,1 0-1 0 0,-1 0 1 0 0,0 0-1 0 0,0 0 0 0 0,0 0 1 0 0,1 0-1 0 0,-1 0 1 0 0,0 0-1 0 0,0-1 0 0 0,0 1 1 0 0,-1 0-1 0 0,1-1 0 0 0,0 1 1 0 0,0-1-1 0 0,0 1 1 0 0,0-1-1 0 0,-1 1 0 0 0,1-1 1 0 0,0 0-1 0 0,0 1 0 0 0,-1-1 1 0 0,1 0-1 0 0,0 0 1 0 0,-1 0-1 0 0,1 0 0 0 0,0 0 1 0 0,0 0-1 0 0,-1-1 0 0 0,1 1 1 0 0,-1 0-40 0 0,-72 0-1980 0 0,43-6-3974 0 0,20-1-35 0 0</inkml:trace>
  <inkml:trace contextRef="#ctx0" brushRef="#br0" timeOffset="74929.85">11581 3171 7417 0 0,'0'0'4830'0'0,"0"0"-3939"0"0,-5 7-438 0 0,-5 8-297 0 0,2-1 1 0 0,0 2 0 0 0,0-1-1 0 0,2 1 1 0 0,0 0-1 0 0,0 1 1 0 0,2-1 0 0 0,0 1-1 0 0,1 0 1 0 0,1 0 0 0 0,0 1-1 0 0,1-1 1 0 0,1 0 0 0 0,1 0-1 0 0,0 0 1 0 0,1 1-1 0 0,4 11-156 0 0,9-1-405 0 0,-7-22-2379 0 0,3-6-3669 0 0,0-4-94 0 0</inkml:trace>
  <inkml:trace contextRef="#ctx0" brushRef="#br0" timeOffset="86048.54">12225 4430 3268 0 0,'0'0'7058'0'0,"0"0"-4649"0"0,0 0-1770 0 0,0 0 22 0 0,0 0 111 0 0,0 0-37 0 0,0 0-130 0 0,0 0-98 0 0,0 0-76 0 0,-8-1 826 0 0,37-114-3312 0 0,-28 113 2069 0 0,0-1 0 0 0,1 1 0 0 0,-1 0 0 0 0,1 0 0 0 0,0 0 0 0 0,-1 0 1 0 0,1 0-1 0 0,0 0 0 0 0,0 0 0 0 0,1 0 0 0 0,-1 1 0 0 0,0-1 0 0 0,0 1 1 0 0,1 0-1 0 0,-1 0 0 0 0,1 0 0 0 0,-1 0 0 0 0,1 0 0 0 0,-1 0 0 0 0,1 1 1 0 0,0-1-1 0 0,-1 1 0 0 0,1-1 0 0 0,0 1 0 0 0,0 0 0 0 0,-1 0 0 0 0,1 1 0 0 0,0-1 1 0 0,-1 0-1 0 0,1 1 0 0 0,0 0 0 0 0,-1-1 0 0 0,1 1 0 0 0,-1 0 0 0 0,1 1 1 0 0,-1-1-1 0 0,0 0 0 0 0,1 1 0 0 0,-1-1 0 0 0,0 1 0 0 0,2 1-14 0 0,0 0 42 0 0,-1 1-1 0 0,1 0 1 0 0,-1-1-1 0 0,1 1 1 0 0,-1 1 0 0 0,0-1-1 0 0,-1 0 1 0 0,1 1-1 0 0,-1-1 1 0 0,0 1-1 0 0,0 0 1 0 0,0 0 0 0 0,-1 0-1 0 0,0 0 1 0 0,0 0-1 0 0,0 0 1 0 0,0 0-1 0 0,-1 0 1 0 0,0 0-1 0 0,0 0 1 0 0,0 1 0 0 0,-1-1-1 0 0,0 0 1 0 0,0 0-1 0 0,0 0 1 0 0,0 0-1 0 0,-1 0-41 0 0,-1 21-600 0 0,2-15-1990 0 0,1-8-802 0 0,0-3-1917 0 0</inkml:trace>
  <inkml:trace contextRef="#ctx0" brushRef="#br0" timeOffset="86343.02">12673 4300 7129 0 0,'0'0'6918'0'0,"0"0"-4946"0"0,0 0-1769 0 0,-7-1-172 0 0,0-1-104 0 0,0 0-1 0 0,0 0 1 0 0,-1 1 0 0 0,1 1-1 0 0,0-1 1 0 0,0 1 0 0 0,0 0-1 0 0,0 0 1 0 0,-1 1 0 0 0,1 0-1 0 0,0 1 1 0 0,0-1 0 0 0,0 1 0 0 0,1 1-1 0 0,-1-1 1 0 0,0 1 0 0 0,1 0-1 0 0,-1 1 74 0 0,7-1-8 0 0,0-1-1 0 0,0 1 0 0 0,0 0 0 0 0,0-1 0 0 0,0 1 1 0 0,1 0-1 0 0,0-1 0 0 0,-1 1 0 0 0,1-1 0 0 0,0 1 1 0 0,0-1-1 0 0,0 1 0 0 0,1-1 0 0 0,-1 0 1 0 0,1 0-1 0 0,-1 1 0 0 0,1-1 0 0 0,0 0 0 0 0,-1 0 1 0 0,1-1-1 0 0,0 1 0 0 0,0 0 0 0 0,0-1 0 0 0,1 1 1 0 0,-1-1-1 0 0,0 1 0 0 0,1-1 0 0 0,-1 0 0 0 0,1 0 1 0 0,-1 0-1 0 0,1-1 0 0 0,-1 1 0 0 0,1-1 1 0 0,-1 1-1 0 0,1-1 9 0 0,6 5 81 0 0,54 50 1555 0 0,-62-53-1603 0 0,0-1 0 0 0,-1 0 0 0 0,1 1 0 0 0,0-1 0 0 0,-1 1-1 0 0,1-1 1 0 0,-1 1 0 0 0,1-1 0 0 0,-1 1 0 0 0,0-1 0 0 0,0 1-1 0 0,0-1 1 0 0,0 1 0 0 0,0-1 0 0 0,0 1 0 0 0,0-1 0 0 0,0 1-1 0 0,0-1 1 0 0,-1 1 0 0 0,1-1 0 0 0,-1 1 0 0 0,1-1 0 0 0,-1 1 0 0 0,1-1-1 0 0,-1 1 1 0 0,0-1 0 0 0,0 0 0 0 0,0 0 0 0 0,0 1 0 0 0,0-1-1 0 0,0 0 1 0 0,0 0 0 0 0,0 0 0 0 0,0 0 0 0 0,-1 0 0 0 0,1 0-1 0 0,0 0 1 0 0,-1-1 0 0 0,1 1 0 0 0,0 0 0 0 0,-1-1 0 0 0,1 1-1 0 0,-1-1 1 0 0,1 1 0 0 0,-1-1 0 0 0,1 0 0 0 0,-1 0 0 0 0,1 0-1 0 0,-1 0 1 0 0,1 0 0 0 0,-1 0 0 0 0,0 0-33 0 0,-56 4-764 0 0,39-10-2096 0 0,6-6-3623 0 0,9-5-1461 0 0</inkml:trace>
  <inkml:trace contextRef="#ctx0" brushRef="#br0" timeOffset="86560.82">12967 4153 15249 0 0,'0'0'2009'0'0,"0"0"-1821"0"0,0 0-188 0 0,0 0 456 0 0,-37 42-172 0 0,19-30-124 0 0,-2-1-160 0 0,1-1-4 0 0,-3 0-316 0 0,4-1-372 0 0,3-3-837 0 0,1-2-1283 0 0,8-2-3120 0 0,6-7-1125 0 0</inkml:trace>
  <inkml:trace contextRef="#ctx0" brushRef="#br0" timeOffset="86825.09">13175 4236 1056 0 0,'0'0'14173'0'0,"33"47"-12948"0"0,-27-22-801 0 0,0 5 208 0 0,-3 4-160 0 0,-3-2-164 0 0,-9-1-96 0 0,-6-3-152 0 0,-8 1 12 0 0,-1 0-68 0 0,-6-1 8 0 0,-2-3-12 0 0,-6 2-100 0 0,-8 0-48 0 0,-6-4-520 0 0,5-4-1081 0 0,8-13-4051 0 0</inkml:trace>
  <inkml:trace contextRef="#ctx0" brushRef="#br0" timeOffset="85455.73">11838 4211 10701 0 0,'0'0'2773'0'0,"0"0"-1966"0"0,0 0-421 0 0,1 8 272 0 0,-7 172 2556 0 0,0-178-5223 0 0,3-15-3307 0 0,3-4-1962 0 0</inkml:trace>
  <inkml:trace contextRef="#ctx0" brushRef="#br0" timeOffset="85720.12">11960 4201 80 0 0,'0'0'8889'0'0,"7"2"-5282"0"0,-5-1-3579 0 0,-1-1 60 0 0,1 0 0 0 0,0 0 0 0 0,-1 0 1 0 0,1 1-1 0 0,-1-1 0 0 0,1 0 1 0 0,0 0-1 0 0,-1 1 0 0 0,1-1 1 0 0,-1 1-1 0 0,1 0 0 0 0,-1-1 1 0 0,0 1-1 0 0,1 0 0 0 0,-1 0 0 0 0,0 0 1 0 0,1 0-1 0 0,-1 0 0 0 0,0 0 1 0 0,0 0-1 0 0,0 0 0 0 0,0 0 1 0 0,0 1-1 0 0,0-1 0 0 0,0 0 1 0 0,0 1-1 0 0,-1-1 0 0 0,1 1 0 0 0,-1-1 1 0 0,1 1-1 0 0,-1-1 0 0 0,1 1 1 0 0,-1-1-1 0 0,0 1 0 0 0,1-1 1 0 0,-1 1-1 0 0,0 0 0 0 0,0-1 1 0 0,0 1-1 0 0,-1-1 0 0 0,1 1 1 0 0,0 0-1 0 0,0-1 0 0 0,-1 1 0 0 0,1-1 1 0 0,-1 1-1 0 0,0-1 0 0 0,1 1 1 0 0,-1-1-1 0 0,0 0 0 0 0,0 1 1 0 0,0-1-1 0 0,0 0 0 0 0,-1 1-88 0 0,-8 5-82 0 0,0-2 0 0 0,-1 0 0 0 0,1 0 0 0 0,-1 0 1 0 0,0-2-1 0 0,-1 1 0 0 0,1-2 0 0 0,-1 1 0 0 0,1-1 0 0 0,-1-1 0 0 0,-8 0 82 0 0,87 33-326 0 0,21 33 852 0 0,-88-67-881 0 0,3 5-413 0 0,0-5-4422 0 0,0-3-1728 0 0</inkml:trace>
  <inkml:trace contextRef="#ctx0" brushRef="#br0" timeOffset="84177.09">11179 4167 11041 0 0,'0'0'1645'0'0,"0"0"-1167"0"0,3 9-49 0 0,3 8 13 0 0,-2 0 1 0 0,0 0-1 0 0,-1 0 1 0 0,0 1-1 0 0,-1 0 1 0 0,-1-1-1 0 0,-1 1 1 0 0,-1 0-1 0 0,0 0 1 0 0,-2 2-443 0 0,0-3-798 0 0,5-16-6746 0 0,2-10 2112 0 0</inkml:trace>
  <inkml:trace contextRef="#ctx0" brushRef="#br0" timeOffset="84441.68">11336 4107 5368 0 0,'8'2'4762'0'0,"78"41"-294"0"0,-85-42-4415 0 0,1 0-1 0 0,-1 0 1 0 0,1 0-1 0 0,-1 0 1 0 0,1 0-1 0 0,-1 0 1 0 0,0 1-1 0 0,1-1 1 0 0,-1 0-1 0 0,0 1 1 0 0,0-1-1 0 0,0 1 0 0 0,0-1 1 0 0,0 1-1 0 0,0-1 1 0 0,0 1-1 0 0,-1 0 1 0 0,1-1-1 0 0,-1 1 1 0 0,1 0-1 0 0,-1 0 1 0 0,1-1-1 0 0,-1 1 1 0 0,0 0-1 0 0,0 0 0 0 0,0 0 1 0 0,0 0-1 0 0,0-1 1 0 0,-1 1-1 0 0,1 0 1 0 0,0 0-1 0 0,-1-1 1 0 0,1 1-1 0 0,-1 0 1 0 0,0-1-1 0 0,0 1 1 0 0,1 0-1 0 0,-1-1 0 0 0,0 1 1 0 0,0-1-1 0 0,-1 1 1 0 0,1-1-1 0 0,0 0 1 0 0,0 1-1 0 0,-1-1 1 0 0,1 0-1 0 0,0 0 1 0 0,-1 0-1 0 0,0 0 1 0 0,1 0-1 0 0,-1 0 0 0 0,1 0 1 0 0,-1-1-1 0 0,0 1 1 0 0,1-1-1 0 0,-3 1-52 0 0,-83 22 1 0 0,28-28-5388 0 0,45 1 134 0 0</inkml:trace>
  <inkml:trace contextRef="#ctx0" brushRef="#br0" timeOffset="84705.93">11590 4042 6505 0 0,'0'0'6132'0'0,"0"0"-4807"0"0,0 0-1118 0 0,-3 8 79 0 0,-26 74 1535 0 0,20-62-1578 0 0,1 0 1 0 0,1 1-1 0 0,1 0 0 0 0,0 0 0 0 0,2 1 1 0 0,0-1-1 0 0,2 1 0 0 0,-1 22-243 0 0,4-37-189 0 0,0 1-1 0 0,1 0 0 0 0,-1 0 1 0 0,2-1-1 0 0,-1 1 1 0 0,1-1-1 0 0,0 0 1 0 0,0 0-1 0 0,1 0 1 0 0,0 0-1 0 0,1-1 1 0 0,-1 1-1 0 0,1-1 1 0 0,0 0-1 0 0,1 0 1 0 0,-1-1-1 0 0,1 0 1 0 0,0 1 189 0 0,5 1-4875 0 0,3-5-3773 0 0</inkml:trace>
  <inkml:trace contextRef="#ctx0" brushRef="#br0" timeOffset="83648.03">12065 3861 40 0 0,'0'0'2518'0'0,"0"0"1463"0"0,0 0-828 0 0,0 0-1314 0 0,0 0-824 0 0,0 0-272 0 0,0 0-141 0 0,0 0-102 0 0,-5 0-40 0 0,-46 2 37 0 0,-96-1 417 0 0,57-22-5418 0 0,78 14 631 0 0,3-6-1820 0 0</inkml:trace>
  <inkml:trace contextRef="#ctx0" brushRef="#br0" timeOffset="83913.7">11887 3769 8501 0 0,'0'0'2276'0'0,"0"0"-1836"0"0,18 41 340 0 0,-14-24 208 0 0,1 3-200 0 0,-5-2 36 0 0,0-1-64 0 0,0 1-244 0 0,-5-2-244 0 0,1 0-92 0 0,2-1-180 0 0,-1 0-152 0 0,-1 0-692 0 0,2-2-976 0 0,-1-5-2924 0 0,-1-4-3673 0 0</inkml:trace>
  <inkml:trace contextRef="#ctx0" brushRef="#br0" timeOffset="-143835.09">1703 4168 5613 0 0,'0'0'5714'0'0,"0"0"-3979"0"0,0 0-1284 0 0,0 0-6 0 0,0 0-100 0 0,0 0-303 0 0,0 0-222 0 0,9 0-73 0 0,-3-1 255 0 0,0 1 0 0 0,0-1 0 0 0,0 1 1 0 0,0 1-1 0 0,0-1 0 0 0,0 1 0 0 0,0 0 0 0 0,-1 0 0 0 0,1 1 1 0 0,0 0-1 0 0,-1 0 0 0 0,1 0 0 0 0,-1 1 0 0 0,0 0 1 0 0,1 0-1 0 0,-2 0 0 0 0,1 0 0 0 0,0 1 0 0 0,0 0 0 0 0,-1 0 1 0 0,0 0-1 0 0,0 0 0 0 0,0 1 0 0 0,-1 0 0 0 0,1-1 0 0 0,-1 2 1 0 0,2 2-3 0 0,-7-5 6 0 0,0 0 1 0 0,0 0-1 0 0,0 0 1 0 0,-1-1-1 0 0,1 1 0 0 0,-1-1 1 0 0,0 0-1 0 0,1 1 1 0 0,-1-1-1 0 0,0-1 1 0 0,0 1-1 0 0,-1 0 1 0 0,1-1-1 0 0,0 1 1 0 0,0-1-1 0 0,-1 0 1 0 0,1 0-1 0 0,0-1 1 0 0,-1 1-1 0 0,1-1 1 0 0,-1 1-1 0 0,1-1 0 0 0,-1 0 1 0 0,-2-1-7 0 0,5 1-244 0 0,44 23 552 0 0,-41-22-256 0 0,-1-1 0 0 0,1 1 0 0 0,0 0 1 0 0,0-1-1 0 0,0 1 0 0 0,0 0 0 0 0,-1 0 0 0 0,1 0 0 0 0,0 0 0 0 0,-1 1 1 0 0,1-1-1 0 0,-1 0 0 0 0,1 1 0 0 0,-1-1 0 0 0,0 1 0 0 0,0-1 0 0 0,0 1 1 0 0,0 0-1 0 0,0-1 0 0 0,0 1 0 0 0,0 0 0 0 0,0 0 0 0 0,0 0 0 0 0,-1 0 1 0 0,1 0-1 0 0,-1 0 0 0 0,0-1 0 0 0,1 1 0 0 0,-1 0 0 0 0,0 0 0 0 0,0 0 1 0 0,0 0-1 0 0,0 0 0 0 0,-1 0 0 0 0,1 0 0 0 0,-1 0 0 0 0,1 0 0 0 0,-1 0 1 0 0,1 0-1 0 0,-1 0 0 0 0,0 0 0 0 0,0-1 0 0 0,0 1 0 0 0,0 0 0 0 0,0-1 1 0 0,-1 1-1 0 0,1-1 0 0 0,0 1 0 0 0,-1-1 0 0 0,1 1 0 0 0,-1-1 0 0 0,1 0 1 0 0,-1 0-1 0 0,0 0 0 0 0,1 0 0 0 0,-1 0 0 0 0,0 0 0 0 0,0 0 0 0 0,0-1 1 0 0,0 1-1 0 0,0-1 0 0 0,1 1 0 0 0,-2-1-52 0 0,-62 13 147 0 0,23-20-5527 0 0,31-1-1165 0 0</inkml:trace>
  <inkml:trace contextRef="#ctx0" brushRef="#br0" timeOffset="-145019.17">1340 4303 1704 0 0,'0'0'2056'0'0,"0"0"365"0"0,0 0-1782 0 0,0 0-458 0 0,0 0 465 0 0,0 0 603 0 0,0 0 206 0 0,0 0-56 0 0,19 4 2869 0 0,16-60-2463 0 0,-36 50-1892 0 0,0 1 0 0 0,0 0 0 0 0,-1 0 0 0 0,0 0 0 0 0,0 0 0 0 0,0 0 0 0 0,0 0-1 0 0,0 1 1 0 0,-1-1 0 0 0,0 1 0 0 0,0-1 0 0 0,-1 1 0 0 0,1 0 0 0 0,-1 0 0 0 0,0 1-1 0 0,0-1 1 0 0,0 1 0 0 0,0 0 0 0 0,0 0 0 0 0,-1 0 0 0 0,1 0 0 0 0,-1 1-1 0 0,0 0 1 0 0,0 0 0 0 0,0 0 0 0 0,0 1 0 0 0,0-1 0 0 0,0 1 0 0 0,-4 0 87 0 0,5 4-15 0 0,0 0 0 0 0,1 1 1 0 0,-1-1-1 0 0,0 1 0 0 0,1 0 0 0 0,0 0 1 0 0,0 0-1 0 0,0 0 0 0 0,0 0 1 0 0,1 1-1 0 0,-1-1 0 0 0,1 1 0 0 0,0 0 1 0 0,1-1-1 0 0,-1 1 0 0 0,1 0 1 0 0,0 0-1 0 0,0 0 0 0 0,1 0 0 0 0,-1 0 1 0 0,1 1-1 0 0,0-1 0 0 0,0 0 1 0 0,1 0-1 0 0,0 0 0 0 0,0 0 0 0 0,1 3 15 0 0,33 16 1516 0 0,-6-22-6585 0 0,-19-2-356 0 0</inkml:trace>
  <inkml:trace contextRef="#ctx0" brushRef="#br0" timeOffset="-144862.89">1513 4315 4892 0 0,'0'0'8865'0'0,"0"0"-7233"0"0,0 0-1140 0 0,0 0-268 0 0,0 0 221 0 0,0 0-149 0 0,0 0-108 0 0,0 0-188 0 0,0 0-236 0 0,0 0-733 0 0,2 4-555 0 0,-4-2-888 0 0,-2-1-1688 0 0,4-4-2577 0 0</inkml:trace>
  <inkml:trace contextRef="#ctx0" brushRef="#br0" timeOffset="-61866.57">2271 4244 1344 0 0,'0'0'1680'0'0,"0"0"3141"0"0,0 0-2330 0 0,0 0-1078 0 0,0 0-53 0 0,0 0-120 0 0,0 0-310 0 0,0 0-286 0 0,0 0-157 0 0,5-4-98 0 0,-3 3-354 0 0,0 0 0 0 0,-1-1 0 0 0,1 1 0 0 0,0 0-1 0 0,-1-1 1 0 0,1 0 0 0 0,0 1 0 0 0,-1-1 0 0 0,0 0 0 0 0,1 0 0 0 0,-1 0 0 0 0,0 0 0 0 0,0 0 0 0 0,0 0 0 0 0,0 0-1 0 0,-1 0 1 0 0,1 0 0 0 0,0 0 0 0 0,-1 0 0 0 0,0-1 0 0 0,1 1 0 0 0,-1 0 0 0 0,0 0 0 0 0,0-1 0 0 0,0 1 0 0 0,0 0-1 0 0,-1 0 1 0 0,1-1 0 0 0,-1 1 0 0 0,1 0 0 0 0,-1 0 0 0 0,0 0 0 0 0,0 0 0 0 0,0 0 0 0 0,0 0 0 0 0,0 0 0 0 0,0 0-1 0 0,0 0 1 0 0,-1 0 0 0 0,1 1 0 0 0,-1-1 0 0 0,0 0 0 0 0,1 1 0 0 0,-1-1 0 0 0,0 1 0 0 0,0 0 0 0 0,-1-1-35 0 0,2 0-35 0 0,0 1-1 0 0,0 0 1 0 0,1 0 0 0 0,-1 0 0 0 0,0 0 0 0 0,0 0 0 0 0,0 0 0 0 0,0 0-1 0 0,-1 0 1 0 0,1 0 0 0 0,0 0 0 0 0,0 1 0 0 0,0-1 0 0 0,-1 0 0 0 0,1 1-1 0 0,0-1 1 0 0,-1 1 0 0 0,1 0 0 0 0,0-1 0 0 0,-1 1 0 0 0,1 0-1 0 0,-1 0 1 0 0,1 0 0 0 0,-1 0 0 0 0,1 0 0 0 0,0 0 0 0 0,-1 0 0 0 0,1 0-1 0 0,-1 1 1 0 0,1-1 0 0 0,0 0 0 0 0,-1 1 0 0 0,1-1 0 0 0,0 1 0 0 0,-1 0-1 0 0,1-1 1 0 0,0 1 0 0 0,0 0 0 0 0,0 0 0 0 0,0 0 0 0 0,0 0 0 0 0,0 0-1 0 0,0 0 1 0 0,0 0 0 0 0,0 0 0 0 0,0 0 0 0 0,0 0 0 0 0,0 0 0 0 0,1 1-1 0 0,-1-1 1 0 0,1 0 0 0 0,-1 1 0 0 0,1-1 0 0 0,-1 0 0 0 0,1 1 0 0 0,0-1-1 0 0,0 1 1 0 0,-1-1 0 0 0,1 0 0 0 0,0 1 0 0 0,0-1 0 0 0,1 1 0 0 0,-1 0 34 0 0,9 117-98 0 0,12-111-2775 0 0,-5-8-3615 0 0,-4-2 222 0 0</inkml:trace>
  <inkml:trace contextRef="#ctx0" brushRef="#br0" timeOffset="-61618.24">2446 4258 4364 0 0,'0'0'6649'0'0,"0"0"-4825"0"0,0 0-1036 0 0,0 0 76 0 0,0 0 144 0 0,0 0-87 0 0,0 0-297 0 0,0 0-400 0 0,0 0-224 0 0,0 0-200 0 0,8 10-36 0 0,-6-9-705 0 0,1 3-763 0 0,-2-3-1172 0 0,-1 0-3617 0 0</inkml:trace>
  <inkml:trace contextRef="#ctx0" brushRef="#br0" timeOffset="-61367.15">2526 4148 4972 0 0,'0'0'5789'0'0,"0"0"-4115"0"0,0 0-1473 0 0,0 0-427 0 0,0 0-117 0 0,9 0 140 0 0,2-1 158 0 0,-6 0 97 0 0,0 0 1 0 0,0 0 0 0 0,0 1-1 0 0,0 0 1 0 0,0 0-1 0 0,0 0 1 0 0,0 0 0 0 0,0 1-1 0 0,0-1 1 0 0,0 1-1 0 0,0 1 1 0 0,0-1 0 0 0,0 1-1 0 0,-1 0 1 0 0,1 0 0 0 0,0 0-1 0 0,-1 0 1 0 0,0 1-1 0 0,0 0 1 0 0,1 0 0 0 0,-2 0-1 0 0,1 0 1 0 0,0 1-1 0 0,-1-1 1 0 0,1 1 0 0 0,-1 0-1 0 0,0 0 1 0 0,2 4-53 0 0,3 109 3329 0 0,-10-65-5557 0 0,4-52-3929 0 0,-2 0 5301 0 0,2-2-4788 0 0</inkml:trace>
  <inkml:trace contextRef="#ctx0" brushRef="#br0" timeOffset="-61118.68">2741 4290 1212 0 0,'0'0'9993'0'0,"0"0"-7877"0"0,0 0-1480 0 0,0 0-636 0 0,0 0 0 0 0,-50-3 128 0 0,27 3-4 0 0,-1 0-124 0 0,0 4-4 0 0,-1-3-1448 0 0,7 0-3300 0 0,-6-3-3249 0 0</inkml:trace>
  <inkml:trace contextRef="#ctx0" brushRef="#br0" timeOffset="-62740.1">3034 4096 3420 0 0,'0'0'2693'0'0,"0"0"-135"0"0,0 0-880 0 0,0 0-390 0 0,0 0-17 0 0,0 0-285 0 0,0 0-754 0 0,7 11-305 0 0,-4 5 387 0 0,1 1-1 0 0,-2 0 1 0 0,0-1-1 0 0,-1 1 1 0 0,-1 0-1 0 0,0 0 1 0 0,-2-1-1 0 0,0 1 0 0 0,-2 8-313 0 0,-4 70-2841 0 0,12-99-1688 0 0,-2-1 542 0 0</inkml:trace>
  <inkml:trace contextRef="#ctx0" brushRef="#br0" timeOffset="-62444.55">3085 4096 628 0 0,'0'0'4933'0'0,"0"0"-2911"0"0,7-1-1060 0 0,-3-1-810 0 0,-1 1-1 0 0,1-1 1 0 0,0 1 0 0 0,0 0-1 0 0,0 1 1 0 0,0-1 0 0 0,0 1 0 0 0,0 0-1 0 0,0 0 1 0 0,0 0 0 0 0,0 0 0 0 0,0 1-1 0 0,0-1 1 0 0,0 1 0 0 0,0 0 0 0 0,0 0-1 0 0,-1 1 1 0 0,1-1 0 0 0,0 1-1 0 0,-1 0 1 0 0,1 0 0 0 0,-1 0 0 0 0,1 0-1 0 0,-1 1 1 0 0,0-1 0 0 0,0 1 0 0 0,0 0-1 0 0,-1 0 1 0 0,1 0 0 0 0,-1 0 0 0 0,1 0-1 0 0,-1 1 1 0 0,0-1 0 0 0,0 1-1 0 0,0-1 1 0 0,-1 1 0 0 0,1 0 0 0 0,-1 0-1 0 0,0 0 1 0 0,0 0 0 0 0,-1 0 0 0 0,1 0-1 0 0,-1 0-151 0 0,-4 2-29 0 0,-1 0 0 0 0,1-1 0 0 0,-1 0 0 0 0,-1 0 0 0 0,1 0-1 0 0,-1-1 1 0 0,0 0 0 0 0,0 0 0 0 0,0 0 0 0 0,0-1-1 0 0,-1 1 1 0 0,1-2 0 0 0,-1 1 0 0 0,0-1 0 0 0,0 0 0 0 0,0 0-1 0 0,0-1 1 0 0,0 0 0 0 0,0 0 0 0 0,0-1 0 0 0,-4 0 29 0 0,3 2-412 0 0,80 22 844 0 0,-62-21-275 0 0,153 73 1574 0 0,-158-69-2767 0 0,-7-3-5105 0 0,-8-6-1527 0 0</inkml:trace>
  <inkml:trace contextRef="#ctx0" brushRef="#br0" timeOffset="208476.17">8836 479 6309 0 0,'0'0'5945'0'0,"0"0"-4581"0"0,-6-1-1121 0 0,2 0-204 0 0,0 0 1 0 0,-1 0-1 0 0,1 0 1 0 0,0 1 0 0 0,0-1-1 0 0,-1 1 1 0 0,1 0-1 0 0,0 1 1 0 0,-1-1-1 0 0,1 1 1 0 0,0 0 0 0 0,0 0-1 0 0,-1 0 1 0 0,1 0-1 0 0,0 1 1 0 0,0-1-1 0 0,1 1 1 0 0,-1 0 0 0 0,0 1-1 0 0,0-1 1 0 0,1 0-1 0 0,0 1 1 0 0,-1 0 0 0 0,1 0-1 0 0,0 0 1 0 0,0 0-1 0 0,1 1 1 0 0,-1-1-1 0 0,1 1 1 0 0,-1-1 0 0 0,1 1-1 0 0,0 0 1 0 0,1 0-1 0 0,-1 0 1 0 0,1 0 0 0 0,-1 0-1 0 0,1 0 1 0 0,0 1-1 0 0,1-1 1 0 0,-1 0-1 0 0,1 1-39 0 0,0-2 62 0 0,0 1 0 0 0,1 0-1 0 0,0-1 1 0 0,-1 1 0 0 0,1-1-1 0 0,0 1 1 0 0,1-1-1 0 0,-1 1 1 0 0,1-1 0 0 0,-1 0-1 0 0,1 1 1 0 0,0-1 0 0 0,0 0-1 0 0,1-1 1 0 0,-1 1 0 0 0,0 0-1 0 0,1 0 1 0 0,0-1-1 0 0,0 0 1 0 0,0 1 0 0 0,0-1-1 0 0,0 0 1 0 0,0 0 0 0 0,0-1-1 0 0,0 1 1 0 0,1-1 0 0 0,-1 0-1 0 0,1 0 1 0 0,-1 0-1 0 0,1 0 1 0 0,-1 0 0 0 0,1-1-1 0 0,0 1 1 0 0,-1-1 0 0 0,1 0-1 0 0,0 0 1 0 0,-1-1 0 0 0,1 1-1 0 0,0-1 1 0 0,-1 0-1 0 0,1 0 1 0 0,-1 0 0 0 0,3-1-62 0 0,25-15-3092 0 0,-9-13-3837 0 0,-13 7 272 0 0</inkml:trace>
  <inkml:trace contextRef="#ctx0" brushRef="#br0" timeOffset="208727.65">8986 364 12581 0 0,'0'0'1044'0'0,"3"8"-617"0"0,2 5-254 0 0,1 2-1 0 0,-1-1 1 0 0,-1 0-1 0 0,-1 1 1 0 0,0 0 0 0 0,-1 0-1 0 0,0 0 1 0 0,-2 0-1 0 0,1 0 1 0 0,-2 0-1 0 0,0 0 1 0 0,-1 0 0 0 0,0 0-1 0 0,-1 0 1 0 0,-1 0-173 0 0,-2 4-605 0 0,8-21-4728 0 0,6-12-422 0 0</inkml:trace>
  <inkml:trace contextRef="#ctx0" brushRef="#br0" timeOffset="208975.93">9084 484 6401 0 0,'0'0'10433'0'0,"0"0"-10433"0"0,0 0-188 0 0,0 0 188 0 0,-49 1 88 0 0,24-4 100 0 0,-2-1-188 0 0,-6 0-200 0 0,3-3-1121 0 0,3 1-3367 0 0,-7-9-5737 0 0</inkml:trace>
  <inkml:trace contextRef="#ctx0" brushRef="#br0" timeOffset="207434.62">7722 446 8037 0 0,'0'0'3676'0'0,"0"0"-2738"0"0,3 6-540 0 0,-1-2-397 0 0,-1-3 77 0 0,0 1 1 0 0,0-1-1 0 0,0 1 1 0 0,0 0-1 0 0,0-1 0 0 0,0 1 1 0 0,0 0-1 0 0,0 0 1 0 0,-1 0-1 0 0,1 0 1 0 0,-1 0-1 0 0,1-1 0 0 0,-1 1 1 0 0,0 0-1 0 0,0 0 1 0 0,0 0-1 0 0,0 0 1 0 0,0 0-1 0 0,0 0 0 0 0,-1 0 1 0 0,1 0-1 0 0,-1 0 1 0 0,1 0-1 0 0,-1 0 1 0 0,0 0-1 0 0,1 0 0 0 0,-1-1 1 0 0,0 1-1 0 0,0 0 1 0 0,-1-1-1 0 0,1 1 1 0 0,0-1-1 0 0,0 1 0 0 0,-1-1 1 0 0,0 1-79 0 0,5-40 1534 0 0,56-27-3008 0 0,-5 84-5379 0 0,-48-10 2183 0 0</inkml:trace>
  <inkml:trace contextRef="#ctx0" brushRef="#br0" timeOffset="207669.01">7962 524 5092 0 0,'0'0'7144'0'0,"0"0"-4925"0"0,0 0-1651 0 0,0 0 46 0 0,0 0 8 0 0,0 0-162 0 0,0 0-133 0 0,0 0-77 0 0,7-3-115 0 0,-5 2-160 0 0,0 0 1 0 0,0 0-1 0 0,0 0 1 0 0,0 0-1 0 0,0 0 1 0 0,0-1-1 0 0,0 1 1 0 0,-1-1-1 0 0,1 1 1 0 0,0-1-1 0 0,-1 0 1 0 0,1 1-1 0 0,-1-1 1 0 0,0 0-1 0 0,0 0 1 0 0,0 0-1 0 0,0 0 1 0 0,0 0-1 0 0,0 0 0 0 0,0 0 1 0 0,-1 0-1 0 0,1-1 1 0 0,-1 1-1 0 0,1 0 1 0 0,-1 0-1 0 0,0-1 1 0 0,0 1-1 0 0,0 0 1 0 0,0 0-1 0 0,0-1 1 0 0,-1 1-1 0 0,1 0 1 0 0,-1 0-1 0 0,1 0 1 0 0,-1-1-1 0 0,0 1 1 0 0,0 0-1 0 0,0 0 1 0 0,0 0-1 0 0,0 0 1 0 0,0 0-1 0 0,-1 1 0 0 0,1-1 1 0 0,-1 0-1 0 0,1 1 1 0 0,-1-1-1 0 0,0 0 1 0 0,1 1-1 0 0,-1 0 1 0 0,-1-1 24 0 0,1 2-25 0 0,0-1 0 0 0,0 1 0 0 0,0-1 1 0 0,0 1-1 0 0,0 0 0 0 0,0 0 0 0 0,0 0 0 0 0,-1 0 0 0 0,1 0 1 0 0,0 0-1 0 0,0 1 0 0 0,0-1 0 0 0,0 1 0 0 0,0-1 1 0 0,0 1-1 0 0,0 0 0 0 0,0 0 0 0 0,0 0 0 0 0,0 0 1 0 0,0 0-1 0 0,1 0 0 0 0,-1 1 0 0 0,0-1 0 0 0,1 1 0 0 0,-1-1 1 0 0,1 1-1 0 0,0-1 0 0 0,-1 1 0 0 0,1 0 0 0 0,0 0 1 0 0,0 0-1 0 0,0-1 0 0 0,0 1 0 0 0,0 0 0 0 0,1 0 0 0 0,-1 0 1 0 0,0 1-1 0 0,1-1 0 0 0,0 0 0 0 0,-1 0 0 0 0,1 0 1 0 0,0 0-1 0 0,0 0 0 0 0,0 0 0 0 0,0 1 25 0 0,12 51-512 0 0,28-53-2918 0 0,-31-8-1497 0 0,4-7-1292 0 0</inkml:trace>
  <inkml:trace contextRef="#ctx0" brushRef="#br0" timeOffset="207948.65">8184 320 6537 0 0,'0'0'5099'0'0,"0"0"-3908"0"0,0 0-874 0 0,4 7-97 0 0,1 3 6 0 0,0-1-1 0 0,-1 1 1 0 0,-1 0 0 0 0,1 0 0 0 0,-2 0-1 0 0,1 0 1 0 0,-1 1 0 0 0,-1-1 0 0 0,0 1 0 0 0,-1-1-1 0 0,1 1 1 0 0,-2-1 0 0 0,-1 10-226 0 0,-8 23 1664 0 0,6-49-1872 0 0,0 0 0 0 0,-1 0 1 0 0,0 0-1 0 0,0 0 0 0 0,0 1 0 0 0,-1 0 1 0 0,1 0-1 0 0,-1 0 0 0 0,0 1 0 0 0,-1-1 1 0 0,1 2-1 0 0,-1-1 0 0 0,1 1 0 0 0,-1 0 1 0 0,-4-1 207 0 0,9 6 27 0 0,0 0 1 0 0,-1 0-1 0 0,2 0 1 0 0,-1 1-1 0 0,0-1 1 0 0,0 1-1 0 0,1-1 1 0 0,-1 1-1 0 0,1-1 1 0 0,0 1-1 0 0,0 0 1 0 0,0 0-1 0 0,0 0 1 0 0,0 0-1 0 0,1 0 1 0 0,-1 0-1 0 0,1 0 1 0 0,0-1-1 0 0,0 1 1 0 0,0 0 0 0 0,0 0-1 0 0,1 0 1 0 0,-1 0-1 0 0,1 0 1 0 0,-1 0-1 0 0,2 1-27 0 0,0-1 80 0 0,0 1-1 0 0,1-1 1 0 0,0 0-1 0 0,0 0 1 0 0,0 0-1 0 0,0-1 1 0 0,0 1 0 0 0,0-1-1 0 0,0 0 1 0 0,1 0-1 0 0,0 0 1 0 0,-1 0-1 0 0,1 0 1 0 0,0-1 0 0 0,0 0-1 0 0,0 0 1 0 0,-1 0-1 0 0,1 0 1 0 0,0 0-1 0 0,1-1 1 0 0,-1 0 0 0 0,0 0-1 0 0,0 0 1 0 0,0 0-1 0 0,0-1 1 0 0,3 0-80 0 0,33-6-2583 0 0,-10-7-4746 0 0,-17 2 1062 0 0</inkml:trace>
  <inkml:trace contextRef="#ctx0" brushRef="#br0" timeOffset="208258.85">8364 443 5076 0 0,'0'0'5532'0'0,"0"0"-3184"0"0,0 0-2129 0 0,0 0-3 0 0,1 8 278 0 0,-1 3-234 0 0,9 79 1198 0 0,-9-89-1400 0 0,1 1-1 0 0,-1 0 0 0 0,1 0 0 0 0,-1 0 1 0 0,1-1-1 0 0,-1 1 0 0 0,1 0 1 0 0,0-1-1 0 0,0 1 0 0 0,0-1 0 0 0,0 1 1 0 0,0-1-1 0 0,0 1 0 0 0,0-1 0 0 0,1 0 1 0 0,-1 1-1 0 0,0-1 0 0 0,1 0 1 0 0,-1 0-1 0 0,1 0 0 0 0,-1 0 0 0 0,1 0 1 0 0,0-1-1 0 0,-1 1 0 0 0,1 0 0 0 0,0-1 1 0 0,-1 1-1 0 0,1-1 0 0 0,0 1 1 0 0,0-1-1 0 0,0 0 0 0 0,-1 0 0 0 0,1 0 1 0 0,0 0-1 0 0,0 0 0 0 0,0 0 0 0 0,0-1 1 0 0,-1 1-1 0 0,1 0 0 0 0,0-1 0 0 0,0 0 1 0 0,-1 1-1 0 0,1-1 0 0 0,0 0 1 0 0,-1 0-1 0 0,1 0 0 0 0,-1 0 0 0 0,1 0-57 0 0,34-77-2315 0 0,-26 112 2121 0 0,18 34 850 0 0,21-53-9692 0 0,-27-18 1573 0 0</inkml:trace>
  <inkml:trace contextRef="#ctx0" brushRef="#br0" timeOffset="206905.25">7486 327 4440 0 0,'0'0'8547'0'0,"2"9"-7188"0"0,24 192 1174 0 0,-33-173-3160 0 0,-9-60-6171 0 0,11 18 1240 0 0</inkml:trace>
  <inkml:trace contextRef="#ctx0" brushRef="#br0" timeOffset="207187.54">7501 280 4408 0 0,'0'0'5050'0'0,"7"0"-2482"0"0,-3 0-2468 0 0,1 0 1 0 0,-1 0-1 0 0,1 0 1 0 0,-1 1-1 0 0,0-1 1 0 0,1 1-1 0 0,-1 0 0 0 0,0 1 1 0 0,1-1-1 0 0,-1 1 1 0 0,0 0-1 0 0,0 0 1 0 0,0 0-1 0 0,-1 0 1 0 0,1 1-1 0 0,0-1 1 0 0,-1 1-1 0 0,0 0 0 0 0,1 0 1 0 0,-1 0-1 0 0,0 1 1 0 0,-1-1-1 0 0,1 1 1 0 0,-1-1-1 0 0,1 1 1 0 0,-1 0-1 0 0,0 0 1 0 0,0 0-1 0 0,-1 0 1 0 0,1 0-1 0 0,-1 1 0 0 0,0-1 1 0 0,0 0-1 0 0,-1 1 1 0 0,1-1-1 0 0,-1 1 1 0 0,0-1-1 0 0,0 1 1 0 0,0-1-1 0 0,-1 1-100 0 0,-1-2 53 0 0,0 0-1 0 0,0-1 0 0 0,-1 1 1 0 0,1 0-1 0 0,-1-1 0 0 0,1 1 1 0 0,-1-1-1 0 0,0 0 1 0 0,0 0-1 0 0,0 0 0 0 0,0 0 1 0 0,-1-1-1 0 0,1 1 0 0 0,0-1 1 0 0,-1 0-1 0 0,1 0 1 0 0,-1 0-1 0 0,1 0 0 0 0,-1 0 1 0 0,1-1-1 0 0,-1 0 1 0 0,0 0-1 0 0,1 0 0 0 0,-1 0-52 0 0,-53-8-4592 0 0,45 3-1088 0 0</inkml:trace>
  <inkml:trace contextRef="#ctx0" brushRef="#br0" timeOffset="-23177.95">7877 1845 5288 0 0,'0'0'2879'0'0,"0"0"-933"0"0,0 0-709 0 0,0 0-465 0 0,0 0-395 0 0,0 0-230 0 0,0 0 24 0 0,0 0 367 0 0,3 8 185 0 0,1 19-203 0 0,0 1 0 0 0,-1-1 0 0 0,-2 1 0 0 0,-1-1 1 0 0,-1 1-1 0 0,-1-1 0 0 0,-3 8-520 0 0,-3 92 482 0 0,14-100-1360 0 0,9-17-5393 0 0,-8-10 900 0 0</inkml:trace>
  <inkml:trace contextRef="#ctx0" brushRef="#br0" timeOffset="-22129.74">8511 1871 4940 0 0,'0'0'2851'0'0,"0"0"-860"0"0,0 0-745 0 0,0 0-250 0 0,0 0-115 0 0,8 3-131 0 0,-2-1-611 0 0,1 1 1 0 0,-1 0-1 0 0,1 1 0 0 0,-1-1 0 0 0,0 1 0 0 0,0 1 1 0 0,-1-1-1 0 0,1 1 0 0 0,-1 0 0 0 0,0 0 0 0 0,0 0 1 0 0,-1 1-1 0 0,1-1 0 0 0,-1 1 0 0 0,0 0 0 0 0,-1 1 1 0 0,0-1-1 0 0,0 1-139 0 0,1 2 90 0 0,-1 0 0 0 0,-1 1 0 0 0,0-1 0 0 0,0 1 1 0 0,-1-1-1 0 0,0 1 0 0 0,0 0 0 0 0,-1 0 0 0 0,0-1 0 0 0,-1 1 1 0 0,-1 0-1 0 0,1-1 0 0 0,-1 1 0 0 0,-1-1 0 0 0,0 1 0 0 0,0-1 1 0 0,-1 0-1 0 0,0 0 0 0 0,0 0 0 0 0,-1-1 0 0 0,0 0 0 0 0,-1 0 1 0 0,0 1-91 0 0,-67 64-4072 0 0,42-54-1862 0 0</inkml:trace>
  <inkml:trace contextRef="#ctx0" brushRef="#br0" timeOffset="-22847.54">8079 1999 780 0 0,'0'0'1128'0'0,"0"0"1444"0"0,0 0-397 0 0,0 0-845 0 0,0 0-234 0 0,0 0-104 0 0,0 0-165 0 0,0 0-150 0 0,0 0-221 0 0,13-2-239 0 0,-7 12 41 0 0,-2 0-1 0 0,1 0 1 0 0,-2 0-1 0 0,1 0 0 0 0,-1 1 1 0 0,-1 0-1 0 0,0-1 0 0 0,0 1 1 0 0,-1 0-1 0 0,-1 0 0 0 0,1 0 1 0 0,-2 0-1 0 0,0 0 0 0 0,-2 10-257 0 0,1 34-1279 0 0,7-44-1244 0 0,2-9-2726 0 0,-3-3-869 0 0</inkml:trace>
  <inkml:trace contextRef="#ctx0" brushRef="#br0" timeOffset="-22409.82">8101 1991 1616 0 0,'0'0'678'0'0,"0"0"2143"0"0,0 0-1426 0 0,0 0-763 0 0,0 0 171 0 0,7-6-29 0 0,50-21 1334 0 0,-56 27-2043 0 0,1-1-1 0 0,-1 1 1 0 0,1-1 0 0 0,-1 1 0 0 0,0 0 0 0 0,1-1 0 0 0,-1 1 0 0 0,1 0-1 0 0,-1 0 1 0 0,1 0 0 0 0,-1 0 0 0 0,1 0 0 0 0,-1 1 0 0 0,0-1-1 0 0,1 0 1 0 0,-1 1 0 0 0,1-1 0 0 0,-1 1 0 0 0,0-1 0 0 0,1 1-1 0 0,-1 0 1 0 0,0-1 0 0 0,0 1 0 0 0,1 0 0 0 0,-1 0 0 0 0,0 0-1 0 0,0 0 1 0 0,0 0 0 0 0,0 0 0 0 0,0 0 0 0 0,0 0 0 0 0,-1 1 0 0 0,1-1-1 0 0,0 0 1 0 0,0 0 0 0 0,-1 1 0 0 0,1-1 0 0 0,-1 0 0 0 0,1 1-1 0 0,-1-1 1 0 0,0 1 0 0 0,0-1 0 0 0,1 1 0 0 0,-1-1 0 0 0,0 0-1 0 0,0 1 1 0 0,0-1 0 0 0,-1 1 0 0 0,1 1-65 0 0,-1 1 71 0 0,-1 1 1 0 0,0 0-1 0 0,0-1 0 0 0,0 1 0 0 0,-1-1 1 0 0,1 0-1 0 0,-1 0 0 0 0,0 0 1 0 0,0 0-1 0 0,-1 0 0 0 0,1-1 1 0 0,-1 1-1 0 0,0-1 0 0 0,1 0 0 0 0,-1 0 1 0 0,-1-1-1 0 0,1 1 0 0 0,0-1 1 0 0,-1 0-1 0 0,1 0 0 0 0,-1 0-71 0 0,-3 3-140 0 0,21-1 168 0 0,0 0 0 0 0,-1 1 0 0 0,1 1 1 0 0,-1 0-1 0 0,0 0 0 0 0,-1 1 0 0 0,1 1 1 0 0,-1 0-1 0 0,-1 0 0 0 0,0 1 0 0 0,0 1 0 0 0,-1 0 1 0 0,0 0-1 0 0,0 0 0 0 0,4 9-28 0 0,-8-14-1629 0 0,0-3-4989 0 0,1-6-863 0 0</inkml:trace>
  <inkml:trace contextRef="#ctx0" brushRef="#br0" timeOffset="-20045.4">7585 1951 3000 0 0,'0'0'1083'0'0,"0"0"2853"0"0,0 0-1817 0 0,0 0-1038 0 0,0 0-49 0 0,0 0-314 0 0,-8-5-237 0 0,3 1-445 0 0,-1 0-1 0 0,0 1 1 0 0,1-1-1 0 0,-1 1 1 0 0,-1 1 0 0 0,1-1-1 0 0,0 1 1 0 0,-1 0 0 0 0,1 1-1 0 0,-1-1 1 0 0,0 1 0 0 0,1 0-1 0 0,-1 1 1 0 0,0 0 0 0 0,0 0-1 0 0,1 0 1 0 0,-1 1-1 0 0,0 0 1 0 0,1 1 0 0 0,-1-1-1 0 0,1 1 1 0 0,-1 0 0 0 0,1 1-1 0 0,0-1 1 0 0,0 1 0 0 0,-5 3-36 0 0,11-2 15 0 0,-1 0 0 0 0,1 0 0 0 0,1 0 0 0 0,-1 0 0 0 0,0-1 0 0 0,1 1 0 0 0,0 0 1 0 0,0 0-1 0 0,0-1 0 0 0,0 1 0 0 0,0 0 0 0 0,1-1 0 0 0,0 1 0 0 0,0-1 0 0 0,0 0 0 0 0,0 0 1 0 0,0 0-1 0 0,1 0 0 0 0,-1 0 0 0 0,1 0 0 0 0,0 0 0 0 0,0-1 0 0 0,0 0 0 0 0,0 1 0 0 0,0-1 1 0 0,0 0-1 0 0,1 0 0 0 0,-1-1 0 0 0,1 1 0 0 0,-1-1 0 0 0,1 0 0 0 0,0 0 0 0 0,0 0-15 0 0,6 5-2 0 0,-3-3 57 0 0,-1 0 0 0 0,1 0 0 0 0,-1 1 0 0 0,0 0 1 0 0,0 0-1 0 0,0 0 0 0 0,-1 1 0 0 0,0 0 0 0 0,0 0 0 0 0,0 0 1 0 0,0 0-1 0 0,-1 1 0 0 0,0 0 0 0 0,0 0 0 0 0,0 0 1 0 0,-1 0-1 0 0,0 1 0 0 0,0-1 0 0 0,-1 1 0 0 0,0 0 0 0 0,0 0 1 0 0,0 0-1 0 0,-1 0 0 0 0,0 0 0 0 0,0 0-55 0 0,-5-3 129 0 0,0 0 1 0 0,0 0-1 0 0,0-1 0 0 0,0 0 1 0 0,-1 1-1 0 0,1-1 0 0 0,-1-1 1 0 0,0 1-1 0 0,0-1 0 0 0,0 0 1 0 0,0 0-1 0 0,0 0 0 0 0,0-1 1 0 0,-1 1-1 0 0,1-2 0 0 0,-1 1 1 0 0,1 0-1 0 0,0-1 0 0 0,-1 0 0 0 0,1 0 1 0 0,-1-1-1 0 0,1 1 0 0 0,-3-2-129 0 0,6 2 20 0 0,-65-17-314 0 0,57-5-4971 0 0,13 17 793 0 0,6-3-2351 0 0</inkml:trace>
  <inkml:trace contextRef="#ctx0" brushRef="#br0" timeOffset="-19530.8">9316 2224 3404 0 0,'0'0'8145'0'0,"0"0"-6609"0"0,0 0-1140 0 0,0 0 228 0 0,0 0-132 0 0,0 0 28 0 0,-42 2-4 0 0,20-3-88 0 0,-2 1-276 0 0,0 0-152 0 0,0-1-392 0 0,2 1-440 0 0,2-2-292 0 0,2 1-664 0 0,8-1-1476 0 0,1-7-3377 0 0</inkml:trace>
  <inkml:trace contextRef="#ctx0" brushRef="#br0" timeOffset="-19283.46">9292 2114 5308 0 0,'0'0'6769'0'0,"0"0"-5213"0"0,0 0-1288 0 0,0 0-152 0 0,0 0 148 0 0,-37 1 128 0 0,13-1-148 0 0,-5 0-244 0 0,1 0-320 0 0,-3-1-1268 0 0,7 1-2588 0 0,-8-7-4605 0 0</inkml:trace>
  <inkml:trace contextRef="#ctx0" brushRef="#br1" timeOffset="-2647">8447 2531 232 0 0,'0'0'324'0'0,"0"0"-180"0"0,0 0-96 0 0,-50 8-48 0 0,29-5-4 0 0,-3 0-192 0 0,-10-1-352 0 0</inkml:trace>
  <inkml:trace contextRef="#ctx0" brushRef="#br1" timeOffset="30756.78">7354 1360 8505 0 0,'0'0'7624'0'0,"0"0"-7624"0"0,0 0 257 0 0,0 0-69 0 0,0 0 148 0 0,0 0-176 0 0,0 0 76 0 0,0 0 76 0 0,0 0-312 0 0,0 0 0 0 0,5-2-1413 0 0,-2-3-335 0 0,3-3-584 0 0,3 1-1664 0 0,-5-1-1837 0 0</inkml:trace>
  <inkml:trace contextRef="#ctx0" brushRef="#br1" timeOffset="31037.53">7529 1111 6809 0 0,'0'0'4647'0'0,"0"0"-3575"0"0,-6-3-781 0 0,-68-11 395 0 0,73 14-701 0 0,-1 0 0 0 0,0-1 0 0 0,0 1 0 0 0,0 0 0 0 0,1 0 0 0 0,-1 1 0 0 0,0-1 0 0 0,0 0 0 0 0,0 1-1 0 0,1-1 1 0 0,-1 1 0 0 0,0-1 0 0 0,1 1 0 0 0,-1 0 0 0 0,0 0 0 0 0,1-1 0 0 0,-1 1 0 0 0,1 0 0 0 0,-1 1 0 0 0,1-1 0 0 0,0 0 0 0 0,-1 0 0 0 0,1 1-1 0 0,0-1 1 0 0,0 0 0 0 0,0 1 0 0 0,0-1 0 0 0,0 1 0 0 0,0-1 0 0 0,0 1 0 0 0,1 0 0 0 0,-1 0 0 0 0,1-1 0 0 0,-1 1 0 0 0,1 0 0 0 0,-1 0-1 0 0,1-1 1 0 0,0 1 0 0 0,0 0 0 0 0,0 0 0 0 0,0 0 0 0 0,0-1 0 0 0,0 1 0 0 0,1 0 0 0 0,-1 0 0 0 0,1 0 15 0 0,2 5 49 0 0,1 0 1 0 0,1-1-1 0 0,-1 0 1 0 0,1 0-1 0 0,0 0 1 0 0,0 0 0 0 0,1-1-1 0 0,0 0 1 0 0,0 0-1 0 0,0 0 1 0 0,0-1-1 0 0,1 0 1 0 0,-1 0-1 0 0,1-1 1 0 0,5 2-50 0 0,20 15 706 0 0,-15-10-314 0 0,-11-7-291 0 0,-1 1 1 0 0,1-1 0 0 0,0 1-1 0 0,-1 0 1 0 0,0 0-1 0 0,0 1 1 0 0,0-1 0 0 0,0 1-1 0 0,-1 0 1 0 0,0 0 0 0 0,0 1-1 0 0,0-1 1 0 0,0 1 0 0 0,-1 0-1 0 0,0 0 1 0 0,0 2-102 0 0,-4-5 56 0 0,-1 0 0 0 0,0 0 0 0 0,0 0 0 0 0,0 0 0 0 0,0 0 0 0 0,-1-1 0 0 0,1 1 0 0 0,-1-1 1 0 0,0 0-1 0 0,1 1 0 0 0,-1-1 0 0 0,0 0 0 0 0,0-1 0 0 0,0 1 0 0 0,0 0 0 0 0,-1-1 0 0 0,1 0 0 0 0,0 0 0 0 0,-1 0 0 0 0,1 0 1 0 0,-1 0-1 0 0,1-1 0 0 0,-1 0 0 0 0,1 1 0 0 0,-1-1 0 0 0,1 0 0 0 0,-1-1 0 0 0,1 1 0 0 0,-1-1 0 0 0,1 1 0 0 0,-1-1 0 0 0,-1-1-56 0 0,2 2 32 0 0,1 1-16 0 0,0 0 1 0 0,0 0-1 0 0,-1-1 0 0 0,1 1 1 0 0,0-1-1 0 0,-1 1 1 0 0,1-1-1 0 0,0 0 0 0 0,-1 0 1 0 0,1 0-1 0 0,-1 0 0 0 0,1 0 1 0 0,0 0-1 0 0,-1-1 0 0 0,1 1 1 0 0,0-1-1 0 0,-1 0 1 0 0,1 0-1 0 0,0 0 0 0 0,0 0 1 0 0,0 0-1 0 0,0 0 0 0 0,0 0 1 0 0,0-1-1 0 0,0 1 0 0 0,0-1 1 0 0,0 1-1 0 0,1-1 1 0 0,-1 0-1 0 0,0 0 0 0 0,1 0 1 0 0,0 0-1 0 0,-1 0 0 0 0,1 0 1 0 0,0 0-1 0 0,0 0 0 0 0,0 0 1 0 0,0 0-1 0 0,1-1 1 0 0,-1 1-1 0 0,1 0 0 0 0,-1-1 1 0 0,1 1-1 0 0,0-1 0 0 0,0 1 1 0 0,0 0-1 0 0,0-1 1 0 0,0 1-1 0 0,1 0 0 0 0,-1-1 1 0 0,1 1-1 0 0,-1 0 0 0 0,1-1 1 0 0,0 1-1 0 0,0-2-16 0 0,100-45-1409 0 0,-51 41-3131 0 0,-42 6 3365 0 0,16-2-6930 0 0</inkml:trace>
  <inkml:trace contextRef="#ctx0" brushRef="#br1" timeOffset="41165.29">254 3712 4592 0 0,'0'0'6850'0'0,"0"0"-5752"0"0,0 0-1270 0 0,0 0-426 0 0,0 0-434 0 0,0 0 392 0 0,7-6 465 0 0,51-57 1139 0 0,-57 62-923 0 0,0-1 0 0 0,0 0-1 0 0,0 1 1 0 0,0-1 0 0 0,0 0 0 0 0,0 1 0 0 0,0-1-1 0 0,0 0 1 0 0,-1 0 0 0 0,1 0 0 0 0,-1 0 0 0 0,1 0 0 0 0,-1 0-1 0 0,0 0 1 0 0,0 0 0 0 0,0 1 0 0 0,0-1 0 0 0,0 0-1 0 0,0 0 1 0 0,-1 0 0 0 0,1 0 0 0 0,0 0 0 0 0,-1 0-1 0 0,0 0 1 0 0,1 0 0 0 0,-1 0 0 0 0,0 1 0 0 0,0-1-1 0 0,0 0 1 0 0,0 1 0 0 0,0-1 0 0 0,-1 1 0 0 0,1-1 0 0 0,0 1-1 0 0,-1-1 1 0 0,1 1 0 0 0,-1 0 0 0 0,1 0 0 0 0,-1 0-1 0 0,0 0 1 0 0,1 0 0 0 0,-1 0 0 0 0,0 0 0 0 0,0 0-1 0 0,0 1 1 0 0,0-1 0 0 0,1 1 0 0 0,-3-1-41 0 0,0 0 66 0 0,1 0 0 0 0,-1 1 0 0 0,0-1 0 0 0,1 1 0 0 0,-1 0 0 0 0,0 0 0 0 0,0 0 0 0 0,1 0 0 0 0,-1 1 0 0 0,0-1 0 0 0,1 1 0 0 0,-1 0 0 0 0,0 0 0 0 0,1 1 0 0 0,-1-1 0 0 0,1 1 0 0 0,0-1 0 0 0,-1 1 0 0 0,1 0 0 0 0,0 0 0 0 0,0 1 0 0 0,0-1 0 0 0,1 1 0 0 0,-1-1 0 0 0,0 1 0 0 0,1 0 0 0 0,0 0 0 0 0,0 0 0 0 0,-1 0 0 0 0,2 0 0 0 0,-1 1 0 0 0,0-1 0 0 0,1 1 0 0 0,0-1 0 0 0,-1 1 0 0 0,2-1 0 0 0,-1 1 0 0 0,0 0 0 0 0,1-1 0 0 0,-1 1 0 0 0,1 0 0 0 0,0 0 0 0 0,0-1 0 0 0,1 1 0 0 0,-1 0 0 0 0,1 0 0 0 0,0-1 0 0 0,0 1 0 0 0,0-1 0 0 0,0 1 0 0 0,0-1 0 0 0,1 1 0 0 0,0-1 0 0 0,1 3-66 0 0,26 15-258 0 0,-8-16-3196 0 0,-9-3-1899 0 0</inkml:trace>
  <inkml:trace contextRef="#ctx0" brushRef="#br0" timeOffset="205046.8">5642 396 312 0 0,'0'0'2101'0'0,"0"0"3179"0"0,0 0-2825 0 0,0 0-1331 0 0,0 0 69 0 0,0 0-146 0 0,0 0-323 0 0,0 0-382 0 0,-3-7-441 0 0,3 5 83 0 0,-1-1 0 0 0,0 1 0 0 0,0 0 0 0 0,0 0-1 0 0,0 0 1 0 0,0 0 0 0 0,-1 0 0 0 0,1 0 0 0 0,0 0-1 0 0,-1 0 1 0 0,0 1 0 0 0,1-1 0 0 0,-1 1 0 0 0,0-1-1 0 0,0 1 1 0 0,0-1 0 0 0,0 1 0 0 0,0 0 0 0 0,0 0-1 0 0,0 0 1 0 0,0 0 0 0 0,0 0 0 0 0,-1 1 0 0 0,1-1-1 0 0,0 1 1 0 0,-1-1 0 0 0,1 1 0 0 0,0 0 0 0 0,-1 0-1 0 0,1 0 1 0 0,0 0 0 0 0,-1 0 0 0 0,1 1 0 0 0,0-1-1 0 0,0 1 1 0 0,-1-1 0 0 0,1 1 0 0 0,0 0 0 0 0,0 0-1 0 0,0 0 1 0 0,0 0 0 0 0,0 0 0 0 0,0 1 0 0 0,0-1 0 0 0,0 0-1 0 0,0 1 1 0 0,1 0 0 0 0,-2 1 16 0 0,-4 3 25 0 0,1 1 1 0 0,0 0-1 0 0,1 1 0 0 0,0 0 1 0 0,0 0-1 0 0,0 0 0 0 0,1 0 1 0 0,0 1-1 0 0,1-1 0 0 0,0 1 1 0 0,0 0-1 0 0,1 0 0 0 0,0 0 1 0 0,1 1-26 0 0,3-9 92 0 0,0 0 1 0 0,0 0-1 0 0,1 0 1 0 0,-1 0 0 0 0,0-1-1 0 0,1 1 1 0 0,-1-1-1 0 0,1 0 1 0 0,-1 1 0 0 0,0-1-1 0 0,1 0 1 0 0,-1 0 0 0 0,1-1-1 0 0,-1 1 1 0 0,0 0-1 0 0,1-1 1 0 0,-1 0 0 0 0,0 1-1 0 0,1-1 1 0 0,-1 0-1 0 0,0 0 1 0 0,0 0 0 0 0,0 0-1 0 0,0-1 1 0 0,0 1-1 0 0,0-1 1 0 0,0 1 0 0 0,0-1-1 0 0,0 0-92 0 0,73-96 662 0 0,-47 147-2755 0 0,-22-29 2026 0 0,12 30-137 0 0,4-24-3626 0 0,-13-21-1143 0 0</inkml:trace>
  <inkml:trace contextRef="#ctx0" brushRef="#br0" timeOffset="205639.22">6113 308 4744 0 0,'0'0'7403'0'0,"0"0"-5904"0"0,5 8-1376 0 0,0 1 39 0 0,-1-1-1 0 0,1 1 0 0 0,-2 0 1 0 0,1 0-1 0 0,-1 1 1 0 0,0-1-1 0 0,-1 0 0 0 0,0 1 1 0 0,-1 0-1 0 0,1-1 1 0 0,-2 1-1 0 0,0 0 0 0 0,0 0 1 0 0,-1 0-1 0 0,0-1 0 0 0,-1 3-161 0 0,7-28-425 0 0,-6 13 401 0 0,1-1 0 0 0,0 1 0 0 0,0 0 0 0 0,1 0 1 0 0,-1-1-1 0 0,1 1 0 0 0,-1 0 0 0 0,1 0 0 0 0,0 0 0 0 0,0 0 0 0 0,1 0 1 0 0,-1 0-1 0 0,0 0 0 0 0,1 0 0 0 0,0 0 0 0 0,0 0 0 0 0,0 1 0 0 0,0-1 1 0 0,0 1-1 0 0,0 0 0 0 0,1-1 0 0 0,-1 1 0 0 0,1 0 0 0 0,-1 0 1 0 0,1 1-1 0 0,0-1 0 0 0,0 0 0 0 0,0 1 0 0 0,0 0 0 0 0,0 0 0 0 0,0 0 1 0 0,0 0-1 0 0,1 0 0 0 0,-1 0 0 0 0,0 1 0 0 0,0 0 0 0 0,1-1 0 0 0,-1 1 1 0 0,0 1-1 0 0,0-1 0 0 0,1 0 0 0 0,2 1 24 0 0,-3 1 38 0 0,-1-1-1 0 0,1 1 1 0 0,0-1-1 0 0,-1 1 1 0 0,1 0-1 0 0,-1 0 1 0 0,1 0-1 0 0,-1 0 1 0 0,0 1 0 0 0,0-1-1 0 0,0 0 1 0 0,0 1-1 0 0,0 0 1 0 0,-1-1-1 0 0,1 1 1 0 0,-1 0-1 0 0,1 0 1 0 0,-1 0-1 0 0,0 0 1 0 0,0 0 0 0 0,-1 0-1 0 0,1 0 1 0 0,-1 0-1 0 0,1 0 1 0 0,-1 0-1 0 0,0 0 1 0 0,0 0-1 0 0,0 1 1 0 0,-1-1-1 0 0,1 0 1 0 0,-1 0 0 0 0,0 0-1 0 0,0 0 1 0 0,0 0-1 0 0,0 0 1 0 0,0 0-1 0 0,0 0 1 0 0,-2 2-38 0 0,1-2-809 0 0,0 1-5249 0 0,4-8-774 0 0</inkml:trace>
  <inkml:trace contextRef="#ctx0" brushRef="#br0" timeOffset="205970.21">6421 421 5977 0 0,'0'0'6661'0'0,"0"0"-5295"0"0,0 0-1101 0 0,0 0 17 0 0,0 0-12 0 0,0 0-18 0 0,0 0-18 0 0,5 7 27 0 0,14 18 114 0 0,-17-24-316 0 0,0 0 0 0 0,0-1 0 0 0,0 1 0 0 0,0-1 0 0 0,0 0 0 0 0,0 1 0 0 0,0-1 1 0 0,0 0-1 0 0,0 0 0 0 0,0 0 0 0 0,0-1 0 0 0,0 1 0 0 0,0 0 0 0 0,0-1 0 0 0,0 1 0 0 0,0-1 0 0 0,0 0 1 0 0,0 0-1 0 0,-1 0 0 0 0,1 0 0 0 0,0 0 0 0 0,0 0 0 0 0,-1 0 0 0 0,1 0 0 0 0,-1-1 0 0 0,1 1 0 0 0,-1 0 1 0 0,1-1-1 0 0,-1 0 0 0 0,0 1 0 0 0,0-1 0 0 0,0 0 0 0 0,0 1 0 0 0,0-1 0 0 0,0 0 0 0 0,0-2-59 0 0,-1 5-49 0 0,-1 0-1 0 0,1-1 0 0 0,-1 1 0 0 0,1 0 0 0 0,-1-1 1 0 0,0 1-1 0 0,1 0 0 0 0,-1-1 0 0 0,0 1 0 0 0,0-1 1 0 0,1 1-1 0 0,-1-1 0 0 0,0 1 0 0 0,0-1 0 0 0,0 0 1 0 0,1 1-1 0 0,-1-1 0 0 0,0 0 0 0 0,0 0 0 0 0,0 1 1 0 0,0-1-1 0 0,0 0 0 0 0,0 0 0 0 0,1 0 0 0 0,-1 0 1 0 0,0 0-1 0 0,0-1 0 0 0,0 1 0 0 0,0 0 1 0 0,0 0-1 0 0,0 0 0 0 0,1-1 0 0 0,-1 1 0 0 0,0 0 1 0 0,0-1-1 0 0,0 1 0 0 0,1-1 0 0 0,-1 1 0 0 0,0-1 1 0 0,0 0-1 0 0,1 1 0 0 0,-1-1 0 0 0,1 1 0 0 0,-1-1 1 0 0,0 0-1 0 0,1 0 0 0 0,-1 1 0 0 0,1-1 0 0 0,0 0 1 0 0,-1 0-1 0 0,1 0 0 0 0,0 1 0 0 0,-1-1 0 0 0,1 0 1 0 0,0 0-1 0 0,0 0 0 0 0,0-1 50 0 0,-3 4 26 0 0,1 0 0 0 0,0 1 0 0 0,-1-1 1 0 0,1 0-1 0 0,0 0 0 0 0,1 1 0 0 0,-1-1 0 0 0,0 1 0 0 0,1 0 0 0 0,-1 0 0 0 0,1-1 1 0 0,0 1-1 0 0,0 0 0 0 0,0 0 0 0 0,0 0 0 0 0,1 0 0 0 0,-1 0 0 0 0,1 0 0 0 0,0 0 1 0 0,-1 0-1 0 0,1 0 0 0 0,1 1 0 0 0,-1-1 0 0 0,0 0 0 0 0,1 0 0 0 0,0 0 0 0 0,0 0 1 0 0,-1 0-1 0 0,2-1 0 0 0,-1 1 0 0 0,0 0 0 0 0,1 0 0 0 0,-1-1 0 0 0,1 1 0 0 0,0 0 1 0 0,0-1-1 0 0,0 0 0 0 0,0 1 0 0 0,0-1 0 0 0,0 0 0 0 0,1 0 0 0 0,-1 0 0 0 0,2 0-26 0 0,111 10-171 0 0,-77-20-2880 0 0,-4-7-3893 0 0,-14-2 755 0 0</inkml:trace>
  <inkml:trace contextRef="#ctx0" brushRef="#br0" timeOffset="206313.18">6760 378 10213 0 0,'0'0'2526'0'0,"0"0"-1832"0"0,0 8-269 0 0,2 106 1944 0 0,-2-113-2351 0 0,0 0 0 0 0,0 0 0 0 0,1-1 0 0 0,-1 1 0 0 0,0 0-1 0 0,0 0 1 0 0,1-1 0 0 0,-1 1 0 0 0,0 0 0 0 0,1 0 0 0 0,-1-1-1 0 0,1 1 1 0 0,-1 0 0 0 0,1-1 0 0 0,-1 1 0 0 0,1-1 0 0 0,0 1-1 0 0,-1-1 1 0 0,1 1 0 0 0,-1-1 0 0 0,1 1 0 0 0,0-1-1 0 0,0 1 1 0 0,-1-1 0 0 0,1 0 0 0 0,0 0 0 0 0,0 1 0 0 0,-1-1-1 0 0,1 0 1 0 0,0 0 0 0 0,0 0 0 0 0,0 0 0 0 0,-1 0 0 0 0,1 0-1 0 0,0 0 1 0 0,0 0 0 0 0,0 0 0 0 0,-1 0 0 0 0,1 0 0 0 0,0 0-1 0 0,0-1 1 0 0,0 1 0 0 0,-1 0 0 0 0,1-1 0 0 0,0 1-1 0 0,-1 0 1 0 0,1-1 0 0 0,0 1 0 0 0,-1-1 0 0 0,1 1 0 0 0,0-1-1 0 0,-1 1 1 0 0,1-1 0 0 0,-1 0 0 0 0,1 1 0 0 0,-1-1 0 0 0,1 0-1 0 0,-1 1 1 0 0,0-1 0 0 0,1 0 0 0 0,-1 0 0 0 0,0 1-1 0 0,1-1 1 0 0,-1 0 0 0 0,0 0 0 0 0,0 0 0 0 0,0 0-18 0 0,35-18-1688 0 0,-4 41 1667 0 0,-30-20 130 0 0,1 0 0 0 0,-1-1 1 0 0,0 1-1 0 0,0 0 1 0 0,1-1-1 0 0,-1 1 0 0 0,1-1 1 0 0,0 0-1 0 0,-1 1 1 0 0,1-1-1 0 0,0 0 0 0 0,-1 0 1 0 0,1 0-1 0 0,0 0 1 0 0,0 0-1 0 0,0-1 0 0 0,0 1 1 0 0,0-1-1 0 0,0 1 1 0 0,0-1-1 0 0,0 0 0 0 0,0 1 1 0 0,0-1-1 0 0,1 0 1 0 0,-1 0-1 0 0,0-1 0 0 0,0 1 1 0 0,0 0-1 0 0,0-1 1 0 0,0 1-1 0 0,0-1 0 0 0,0 0 1 0 0,0 1-1 0 0,0-1 1 0 0,-1 0-1 0 0,1 0 0 0 0,0-1 1 0 0,0 1-1 0 0,-1 0 1 0 0,1 0-1 0 0,-1-1 0 0 0,1 1 1 0 0,-1-1-1 0 0,1 1 1 0 0,-1-1-1 0 0,0 0 0 0 0,0 0 1 0 0,0 0-110 0 0,2-2-65 0 0,-1-1 1 0 0,0 1-1 0 0,0-1 1 0 0,0 0-1 0 0,-1 0 0 0 0,0 0 1 0 0,0 0-1 0 0,0 0 1 0 0,0 0-1 0 0,-1-1 1 0 0,0 1-1 0 0,0 0 0 0 0,-1 0 1 0 0,1 0-1 0 0,-1 0 1 0 0,0 0-1 0 0,0 0 1 0 0,-1 0-1 0 0,1 0 0 0 0,-1 0 1 0 0,0 0-1 0 0,-1 1 1 0 0,1-1-1 0 0,-1 1 1 0 0,0 0-1 0 0,0-1 0 0 0,-1 0 65 0 0,-8 2-2318 0 0,5 8-2761 0 0,2 4-915 0 0</inkml:trace>
  <inkml:trace contextRef="#ctx0" brushRef="#br0" timeOffset="-30733.2">6790 1997 1032 0 0,'0'0'1034'0'0,"0"0"2164"0"0,0 0-448 0 0,0 0-1047 0 0,0 0-438 0 0,0 0-169 0 0,0 0-231 0 0,0 0-353 0 0,0 49 779 0 0,42 232 772 0 0,-29-260-3625 0 0,-7-33-6600 0 0,-6-4 1641 0 0</inkml:trace>
  <inkml:trace contextRef="#ctx0" brushRef="#br0" timeOffset="-30483.3">6794 2011 912 0 0,'0'0'5771'0'0,"0"0"-3585"0"0,3-7-1412 0 0,-2 4-695 0 0,0 0 0 0 0,0 0-1 0 0,0 0 1 0 0,1 0 0 0 0,-1 0 0 0 0,0 1 0 0 0,1-1 0 0 0,0 0-1 0 0,0 1 1 0 0,0-1 0 0 0,0 1 0 0 0,0-1 0 0 0,0 1 0 0 0,1 0-1 0 0,-1 0 1 0 0,1 0 0 0 0,-1 0 0 0 0,1 1 0 0 0,0-1 0 0 0,0 1-1 0 0,-1 0 1 0 0,1-1 0 0 0,0 1 0 0 0,0 0 0 0 0,1 1 0 0 0,-1-1-1 0 0,0 1 1 0 0,0-1 0 0 0,0 1 0 0 0,0 0 0 0 0,0 0 0 0 0,1 0-1 0 0,-1 0 1 0 0,0 1 0 0 0,0 0 0 0 0,0-1 0 0 0,1 1-79 0 0,0 0 81 0 0,0 0 1 0 0,0 0-1 0 0,0 0 1 0 0,0 0-1 0 0,0 0 1 0 0,0 1 0 0 0,-1 0-1 0 0,1 0 1 0 0,0 0-1 0 0,-1 0 1 0 0,0 0-1 0 0,1 1 1 0 0,-1-1-1 0 0,0 1 1 0 0,0 0-1 0 0,0 0 1 0 0,-1 0-1 0 0,1 1 1 0 0,-1-1-1 0 0,0 0 1 0 0,0 1 0 0 0,0 0-1 0 0,0-1 1 0 0,-1 1-1 0 0,1 0 1 0 0,-1 0-1 0 0,0 0 1 0 0,0 0-1 0 0,0 0 1 0 0,-1 0-1 0 0,0 0 1 0 0,1 0-1 0 0,-1 0 1 0 0,-1 1-1 0 0,1-1 1 0 0,0 0 0 0 0,-1 0-1 0 0,0 0 1 0 0,0 0-1 0 0,0 0 1 0 0,-1 0-1 0 0,1-1 1 0 0,-1 1-1 0 0,0 0 1 0 0,-2 2-82 0 0,-91 35 332 0 0,60-42-2948 0 0,5-11-3733 0 0,19 2 357 0 0</inkml:trace>
  <inkml:trace contextRef="#ctx0" brushRef="#br0" timeOffset="-30123.38">7165 1822 680 0 0,'0'0'8580'0'0,"0"0"-5430"0"0,0 0-2074 0 0,0 0-430 0 0,0 0-325 0 0,0 0-161 0 0,0 0 111 0 0,-5 8 159 0 0,-13 24-103 0 0,1 1-1 0 0,2 0 1 0 0,1 2-1 0 0,1-1 1 0 0,2 2-1 0 0,0 10-326 0 0,8-36 24 0 0,1 1 0 0 0,0 0 0 0 0,1-1 0 0 0,0 1 0 0 0,1 0 0 0 0,0-1 0 0 0,1 1 0 0 0,0 0 0 0 0,1-1 0 0 0,0 1 0 0 0,0-1 0 0 0,1 1 0 0 0,1-1 0 0 0,-1 0 0 0 0,2 0 0 0 0,-1-1 0 0 0,2 1 0 0 0,-1-1 0 0 0,1 0 0 0 0,0 0 0 0 0,1-1 0 0 0,0 0 0 0 0,0 0 0 0 0,6 4-24 0 0,11 7-99 0 0,-18-15-7335 0 0,-6-11-1014 0 0</inkml:trace>
  <inkml:trace contextRef="#ctx0" brushRef="#br1" timeOffset="29263.35">6183 1327 1760 0 0,'0'0'772'0'0,"0"0"1023"0"0,0 0-846 0 0,0 0-249 0 0,0 0 480 0 0,0 0 417 0 0,0 0 229 0 0,0 0 7 0 0,0 0-196 0 0,12 2 2227 0 0,-9-4-3917 0 0,0-1 1 0 0,0 0-1 0 0,-1 0 1 0 0,0 0-1 0 0,1-1 0 0 0,-1 1 1 0 0,0 0-1 0 0,-1-1 0 0 0,1 1 1 0 0,-1-1-1 0 0,1 0 1 0 0,-1 0-1 0 0,0 1 0 0 0,0-1 1 0 0,-1 0-1 0 0,1 0 1 0 0,-1 0-1 0 0,0 0 0 0 0,0 0 1 0 0,0 0-1 0 0,-1 0 0 0 0,1 0 1 0 0,-1 1-1 0 0,0-1 1 0 0,0 0-1 0 0,0 0 0 0 0,-1 1 1 0 0,1-1-1 0 0,-1 1 1 0 0,0-1-1 0 0,0 1 0 0 0,0-1 1 0 0,0 1-1 0 0,-1 0 0 0 0,1 0 1 0 0,-1 0-1 0 0,0 1 1 0 0,0-1-1 0 0,0 1 0 0 0,0-1 1 0 0,0 1-1 0 0,-1 0 1 0 0,1 0-1 0 0,-1 0 0 0 0,1 1 1 0 0,-1-1-1 0 0,0 1 0 0 0,0 0 53 0 0,1 2-19 0 0,-1 1-1 0 0,1 0 1 0 0,0 1-1 0 0,0-1 1 0 0,0 1-1 0 0,0-1 1 0 0,0 1-1 0 0,0 0 1 0 0,1 0-1 0 0,0 0 1 0 0,-1 0-1 0 0,1 0 1 0 0,0 1-1 0 0,0-1 1 0 0,1 1-1 0 0,-1-1 1 0 0,1 1-1 0 0,0-1 1 0 0,0 1-1 0 0,0 0 1 0 0,0 0-1 0 0,1 0 0 0 0,-1 0 1 0 0,1 0 19 0 0,-5 13 224 0 0,3 50-382 0 0,29-53-6772 0 0,-9-13-421 0 0</inkml:trace>
  <inkml:trace contextRef="#ctx0" brushRef="#br1" timeOffset="30585.93">7174 1373 4500 0 0,'0'0'8202'0'0,"0"0"-5975"0"0,0 0-1893 0 0,0 0 361 0 0,0 0-2 0 0,0 0-295 0 0,0 0-277 0 0,0 0-39 0 0,2-3-17 0 0,8-14-193 0 0,-6 14 21 0 0,-1 1 1 0 0,0-1-1 0 0,0 0 0 0 0,0 1 1 0 0,0-1-1 0 0,-1 0 1 0 0,1-1-1 0 0,-1 1 1 0 0,0 0-1 0 0,0-1 0 0 0,0 1 1 0 0,0-1-1 0 0,-1 0 1 0 0,1 1-1 0 0,-1-1 0 0 0,0 0 1 0 0,0 0-1 0 0,0 0 1 0 0,-1 0-1 0 0,0 0 1 0 0,1 0-1 0 0,-1 0 0 0 0,-1 0 1 0 0,1 0-1 0 0,0 0 1 0 0,-1 0-1 0 0,0 0 1 0 0,0 0-1 0 0,0 0 0 0 0,-1 1 1 0 0,1-1-1 0 0,-1 0 1 0 0,0 1-1 0 0,0-1 0 0 0,0 1 1 0 0,0-1-1 0 0,-1 1 1 0 0,1 0-1 0 0,-1 0 1 0 0,0 0-1 0 0,0 1 0 0 0,0-1 1 0 0,-2-1 106 0 0,3 3-7 0 0,0 1 0 0 0,0-1 0 0 0,0 1 0 0 0,0-1 1 0 0,0 1-1 0 0,0 0 0 0 0,0 0 0 0 0,0 0 0 0 0,0 0 0 0 0,0 0 1 0 0,0 0-1 0 0,0 1 0 0 0,0-1 0 0 0,0 1 0 0 0,0-1 0 0 0,0 1 1 0 0,0 0-1 0 0,0 0 0 0 0,0 0 0 0 0,0 0 0 0 0,1 0 0 0 0,-1 0 1 0 0,0 0-1 0 0,1 1 0 0 0,-1-1 0 0 0,1 1 0 0 0,-1-1 0 0 0,1 1 0 0 0,0-1 1 0 0,0 1-1 0 0,0 0 0 0 0,-1 1 7 0 0,-17 105 1728 0 0,30-90-2402 0 0,3-11-3969 0 0,-2-7-2175 0 0</inkml:trace>
  <inkml:trace contextRef="#ctx0" brushRef="#br1" timeOffset="29498.7">6357 1327 12765 0 0,'0'0'2788'0'0,"0"0"-2788"0"0,0 0 8 0 0,0 0 156 0 0,0 0 76 0 0,0 0-68 0 0,0 0-40 0 0,0 0 17 0 0,0 0-149 0 0,0 0-113 0 0,0 3-907 0 0,0-6-768 0 0,3 1-2440 0 0,0-10-5005 0 0</inkml:trace>
  <inkml:trace contextRef="#ctx0" brushRef="#br1" timeOffset="29747.04">6433 1114 9037 0 0,'0'0'4743'0'0,"0"0"-3719"0"0,7-2-1197 0 0,-1 1 168 0 0,-3-1-28 0 0,0 0-1 0 0,0 1 0 0 0,0 0 0 0 0,0-1 0 0 0,1 1 0 0 0,-1 0 1 0 0,0 1-1 0 0,1-1 0 0 0,-1 1 0 0 0,1-1 0 0 0,-1 1 0 0 0,1 0 1 0 0,-1 0-1 0 0,1 1 0 0 0,-1-1 0 0 0,0 1 0 0 0,1 0 0 0 0,-1 0 0 0 0,1 0 1 0 0,-1 0-1 0 0,0 0 0 0 0,0 1 0 0 0,0-1 0 0 0,0 1 0 0 0,0 0 1 0 0,0 0-1 0 0,0 0 0 0 0,-1 0 0 0 0,1 1 0 0 0,-1-1 0 0 0,1 1 1 0 0,-1-1-1 0 0,0 1 0 0 0,0 1 34 0 0,3 9 298 0 0,-2 1-1 0 0,0 0 1 0 0,-1-1 0 0 0,0 2-1 0 0,-1-1 1 0 0,0 0 0 0 0,-1 0 0 0 0,-1 0-1 0 0,-1 0 1 0 0,0 0 0 0 0,-3 12-298 0 0,-4 67-3510 0 0,9-92 567 0 0,4-1-2115 0 0</inkml:trace>
  <inkml:trace contextRef="#ctx0" brushRef="#br1" timeOffset="29900.85">6657 1280 1148 0 0,'0'0'12237'0'0,"0"0"-11501"0"0,0 0-736 0 0,0 0-64 0 0,-55-1 64 0 0,35 0 104 0 0,2-1-104 0 0,2 2-344 0 0,-1 0-688 0 0,4-3-920 0 0,5 3-2236 0 0,4-5-2457 0 0</inkml:trace>
  <inkml:trace contextRef="#ctx0" brushRef="#br1" timeOffset="30092.48">6959 1220 5613 0 0,'0'0'7076'0'0,"0"0"-6868"0"0,0 0 452 0 0,-18 47 332 0 0,4-32-412 0 0,2-1-12 0 0,-6 1 12 0 0,0-2-55 0 0,-3 1-141 0 0,1-3-132 0 0,0-2-116 0 0,1 0-136 0 0,4-5-76 0 0,1 1-520 0 0,5-4-585 0 0,3-1-739 0 0,2 0-2140 0 0,1-10-3365 0 0</inkml:trace>
  <inkml:trace contextRef="#ctx0" brushRef="#br1" timeOffset="30338.52">6836 1250 9957 0 0,'0'0'3908'0'0,"0"0"-3908"0"0,0 0 0 0 0,0 0 456 0 0,14 39-64 0 0,-10-30-140 0 0,2 2-52 0 0,0-2 28 0 0,1 0-64 0 0,2-1-52 0 0,0-1-12 0 0,2 1-100 0 0,-2-2-260 0 0,1 1-804 0 0,4-1-512 0 0,-8-5-1084 0 0,10-1-4453 0 0</inkml:trace>
  <inkml:trace contextRef="#ctx0" brushRef="#br1" timeOffset="28326.47">5415 1136 5412 0 0,'0'0'7137'0'0,"0"0"-5599"0"0,0 0-1295 0 0,8 8 158 0 0,-2-4-292 0 0,-1 1 1 0 0,-1 0-1 0 0,1 1 1 0 0,-1-1-1 0 0,0 1 1 0 0,0 0-1 0 0,0 0 1 0 0,-1 0-1 0 0,0 0 1 0 0,0 1-1 0 0,0 0 1 0 0,-1-1-1 0 0,0 1 1 0 0,-1 0-1 0 0,0 0 1 0 0,0 0-1 0 0,0 0 1 0 0,0 0 0 0 0,-1 0-1 0 0,-1 0 1 0 0,1 0-1 0 0,-1 0 1 0 0,-1 2-110 0 0,-38 80-56 0 0,15-56-8143 0 0,25-32 1208 0 0</inkml:trace>
  <inkml:trace contextRef="#ctx0" brushRef="#br1" timeOffset="28498.34">5787 1410 14309 0 0,'0'0'796'0'0,"0"0"-796"0"0,0 0-736 0 0,0 0 736 0 0,-52 2 0 0 0,28-5-124 0 0,0-2-704 0 0,0-3-1192 0 0,6 4-3168 0 0</inkml:trace>
  <inkml:trace contextRef="#ctx0" brushRef="#br1" timeOffset="28651.86">5814 1289 7201 0 0,'0'0'7856'0'0,"0"0"-6824"0"0,0 0-1032 0 0,0 0 0 0 0,0 0-40 0 0,0 0-20 0 0,0 0 60 0 0,-61-3 64 0 0,30 0-64 0 0,-2-1-712 0 0,-2-3-960 0 0,9 1-3176 0 0,-12-8-3973 0 0</inkml:trace>
  <inkml:trace contextRef="#ctx0" brushRef="#br0" timeOffset="203677.67">4656 319 6917 0 0,'0'0'3343'0'0,"0"0"-2109"0"0,0 0-270 0 0,0 0-85 0 0,0 0-444 0 0,-6 2-280 0 0,1 0-148 0 0,0 0-1 0 0,0 0 0 0 0,1 1 1 0 0,-1 0-1 0 0,1-1 0 0 0,-1 1 0 0 0,1 1 1 0 0,0-1-1 0 0,0 1 0 0 0,1-1 1 0 0,-1 1-1 0 0,1 0 0 0 0,0 1 1 0 0,0-1-1 0 0,0 0 0 0 0,0 1 1 0 0,1 0-1 0 0,0-1 0 0 0,0 1 0 0 0,0 0 1 0 0,0 0-1 0 0,1 0 0 0 0,0 0 1 0 0,0 1-1 0 0,0-1 0 0 0,1 0-6 0 0,3-2 87 0 0,1-1 0 0 0,-1 1 0 0 0,1-1 0 0 0,0 0 0 0 0,0 0 0 0 0,0 0 0 0 0,0-1-1 0 0,0 1 1 0 0,0-1 0 0 0,0 0 0 0 0,0 0 0 0 0,0-1 0 0 0,1 1 0 0 0,-1-1 0 0 0,0 0 0 0 0,1 0 0 0 0,-1 0-1 0 0,0-1 1 0 0,0 0 0 0 0,1 1 0 0 0,-1-2-87 0 0,32-7-1205 0 0,-17-6-4240 0 0,-14 8-237 0 0</inkml:trace>
  <inkml:trace contextRef="#ctx0" brushRef="#br0" timeOffset="204004.86">4795 154 4304 0 0,'0'0'7412'0'0,"0"0"-5470"0"0,6 10-1620 0 0,48 182 2772 0 0,-49-88-2581 0 0,14-144-273 0 0,-19 38-264 0 0,0 0-1 0 0,1 0 1 0 0,-1 0 0 0 0,1 1 0 0 0,-1-1-1 0 0,1 0 1 0 0,0 0 0 0 0,0 0 0 0 0,0 0-1 0 0,0 0 1 0 0,0 1 0 0 0,0-1 0 0 0,0 0-1 0 0,0 1 1 0 0,1-1 0 0 0,-1 1 0 0 0,1 0-1 0 0,-1-1 1 0 0,1 1 0 0 0,-1 0-1 0 0,1 0 1 0 0,0 0 0 0 0,0 0 0 0 0,-1 0-1 0 0,1 0 1 0 0,0 0 0 0 0,0 1 0 0 0,0-1-1 0 0,0 1 1 0 0,0-1 0 0 0,0 1 0 0 0,0 0-1 0 0,0 0 1 0 0,0 0 0 0 0,0 0 0 0 0,0 0-1 0 0,0 0 1 0 0,0 1 0 0 0,0-1 0 0 0,0 1-1 0 0,0-1 1 0 0,0 1 0 0 0,0 0-1 0 0,-1-1 1 0 0,1 1 0 0 0,0 0 0 0 0,0 0-1 0 0,-1 1 1 0 0,1-1 0 0 0,0 0 0 0 0,-1 0-1 0 0,1 1 1 0 0,-1-1 0 0 0,1 2 24 0 0,53 76 682 0 0,-51-36-5242 0 0,-4-42-1382 0 0</inkml:trace>
  <inkml:trace contextRef="#ctx0" brushRef="#br0" timeOffset="202228.87">3612 12 300 0 0,'0'0'7046'0'0,"0"0"-4368"0"0,0 0-1611 0 0,0 0-682 0 0,0 0-169 0 0,0 0 132 0 0,2 10 201 0 0,16 254 2163 0 0,-18-257-3006 0 0,-1 49 1146 0 0,17-34-5024 0 0,-11-23 525 0 0,3-3-2797 0 0</inkml:trace>
  <inkml:trace contextRef="#ctx0" brushRef="#br0" timeOffset="202773.13">3863 308 1280 0 0,'0'0'1202'0'0,"0"0"3829"0"0,0 0-2662 0 0,0 0-1197 0 0,0 0 110 0 0,0 0-248 0 0,0 0-425 0 0,0 0-235 0 0,0 0-92 0 0,5-6-62 0 0,13-18-58 0 0,-18 22-154 0 0,0 0-1 0 0,0 0 1 0 0,0 0 0 0 0,0 0 0 0 0,0 0 0 0 0,-1 0 0 0 0,1 0 0 0 0,-1 0-1 0 0,1 0 1 0 0,-1 0 0 0 0,0 0 0 0 0,1 1 0 0 0,-1-1 0 0 0,0 0 0 0 0,0 0-1 0 0,-1 1 1 0 0,1-1 0 0 0,0 0 0 0 0,0 1 0 0 0,-1 0 0 0 0,1-1 0 0 0,-1 1-1 0 0,1 0 1 0 0,-1-1 0 0 0,0 1 0 0 0,1 0 0 0 0,-1 0 0 0 0,0 1 0 0 0,0-1 0 0 0,0 0-1 0 0,1 0 1 0 0,-1 1 0 0 0,0-1 0 0 0,0 1 0 0 0,0 0 0 0 0,0 0 0 0 0,0-1-1 0 0,0 1-7 0 0,-2 0-17 0 0,0 0 0 0 0,0 0-1 0 0,1 1 1 0 0,-1-1 0 0 0,0 1-1 0 0,1 0 1 0 0,-1 0-1 0 0,0 0 1 0 0,1 0 0 0 0,0 1-1 0 0,-1-1 1 0 0,1 1-1 0 0,0 0 1 0 0,-1 0 0 0 0,1 0-1 0 0,0 1 1 0 0,1-1 0 0 0,-1 1-1 0 0,0-1 1 0 0,1 1-1 0 0,-1 0 1 0 0,1 0 0 0 0,0 0-1 0 0,0 0 1 0 0,0 1 0 0 0,1-1-1 0 0,-1 0 1 0 0,1 1-1 0 0,-1-1 1 0 0,1 1 0 0 0,0-1-1 0 0,1 1 1 0 0,-1 0-1 0 0,1 0 1 0 0,-1-1 0 0 0,1 1-1 0 0,0 0 1 0 0,0-1 0 0 0,1 1-1 0 0,-1 0 1 0 0,1 0-1 0 0,0-1 1 0 0,0 1 0 0 0,0 0 17 0 0,1-2 52 0 0,1-1 0 0 0,-1 0 0 0 0,0 1 1 0 0,1-1-1 0 0,-1 0 0 0 0,1 0 0 0 0,-1 0 1 0 0,1-1-1 0 0,0 1 0 0 0,-1-1 0 0 0,1 1 1 0 0,0-1-1 0 0,-1 0 0 0 0,1 0 0 0 0,0 0 1 0 0,-1 0-1 0 0,1 0 0 0 0,0-1 0 0 0,-1 1 1 0 0,1-1-1 0 0,0 0 0 0 0,-1 0 0 0 0,1 0 0 0 0,-1 0 1 0 0,0 0-1 0 0,1 0 0 0 0,-1-1 0 0 0,0 1 1 0 0,0-1-1 0 0,0 0 0 0 0,0 0 0 0 0,0 1 1 0 0,0-1-1 0 0,0 0 0 0 0,0-1 0 0 0,-1 1 1 0 0,1 0-1 0 0,-1 0 0 0 0,0-1 0 0 0,0 1 1 0 0,1-1-1 0 0,-1-2-52 0 0,-1 6-48 0 0,0 0 1 0 0,0-1 0 0 0,1 1-1 0 0,-1 0 1 0 0,0 0-1 0 0,0-1 1 0 0,0 1-1 0 0,1 0 1 0 0,-1-1 0 0 0,0 1-1 0 0,1 0 1 0 0,-1-1-1 0 0,1 1 1 0 0,-1 0 0 0 0,0-1-1 0 0,1 1 1 0 0,-1-1-1 0 0,1 1 1 0 0,0-1-1 0 0,-1 1 1 0 0,1-1 0 0 0,-1 0-1 0 0,1 1 1 0 0,0-1-1 0 0,-1 1 1 0 0,1-1-1 0 0,0 0 1 0 0,-1 0 0 0 0,1 0-1 0 0,0 1 1 0 0,0-1-1 0 0,-1 0 1 0 0,1 0 0 0 0,0 0-1 0 0,0 0 1 0 0,-1 0-1 0 0,1 0 1 0 0,0 0-1 0 0,0 0 1 0 0,-1 0 0 0 0,1-1-1 0 0,0 1 1 0 0,-1 0-1 0 0,1 0 1 0 0,0-1-1 0 0,-1 1 1 0 0,1 0 0 0 0,0-1-1 0 0,-1 1 1 0 0,1-1-1 0 0,-1 1 1 0 0,1-1 47 0 0,3 15 566 0 0,0 9-720 0 0,11 31 779 0 0,10-38-6183 0 0,-19-18 1237 0 0,2-5-1116 0 0</inkml:trace>
  <inkml:trace contextRef="#ctx0" brushRef="#br0" timeOffset="203115.37">4011 270 872 0 0,'0'0'7309'0'0,"0"0"-5218"0"0,0 0-1643 0 0,0 0 298 0 0,0 6 292 0 0,-11 106 1026 0 0,12-110-2012 0 0,1-1 0 0 0,-1 0 1 0 0,1 1-1 0 0,0-1 0 0 0,-1 0 0 0 0,1 0 1 0 0,0 0-1 0 0,0 0 0 0 0,0 0 0 0 0,0 0 0 0 0,0 0 1 0 0,0-1-1 0 0,0 1 0 0 0,0-1 0 0 0,0 0 1 0 0,0 1-1 0 0,0-1 0 0 0,0 0 0 0 0,0 0 0 0 0,0 0 1 0 0,1-1-1 0 0,-1 1 0 0 0,0 0 0 0 0,0-1 1 0 0,0 1-1 0 0,0-1 0 0 0,0 0 0 0 0,0 0 0 0 0,0 0 1 0 0,-1 0-1 0 0,1 0 0 0 0,0 0 0 0 0,0 0 1 0 0,-1 0-1 0 0,1-1 0 0 0,-1 1 0 0 0,1-1 0 0 0,-1 1 1 0 0,1-1-1 0 0,-1 0 0 0 0,0 1 0 0 0,0-1 1 0 0,1-1-53 0 0,12-76-498 0 0,0 116-531 0 0,4 67 805 0 0,0-100-3103 0 0,-2-15-5053 0 0,-9 3 5024 0 0</inkml:trace>
  <inkml:trace contextRef="#ctx0" brushRef="#br0" timeOffset="203397.1">4219 340 2612 0 0,'0'0'1154'0'0,"0"0"3546"0"0,0 0-2518 0 0,0 0-1531 0 0,0 0-106 0 0,0 0 168 0 0,0 0 50 0 0,0 0-87 0 0,2 7-89 0 0,-8 65 621 0 0,5-72-1108 0 0,19-44-1072 0 0,-17 42 980 0 0,-1-1 0 0 0,1 1 0 0 0,0 1-1 0 0,0-1 1 0 0,-1 0 0 0 0,1 0 0 0 0,0 0-1 0 0,1 0 1 0 0,-1 0 0 0 0,0 1 0 0 0,0-1-1 0 0,1 1 1 0 0,-1-1 0 0 0,1 1 0 0 0,-1-1-1 0 0,1 1 1 0 0,0 0 0 0 0,0 0 0 0 0,-1 0-1 0 0,1 0 1 0 0,0 0 0 0 0,0 0 0 0 0,0 0-1 0 0,0 1 1 0 0,0-1 0 0 0,0 1 0 0 0,0-1-1 0 0,0 1 1 0 0,0 0 0 0 0,0 0 0 0 0,0 0-1 0 0,1 0 1 0 0,-1 0 0 0 0,0 0 0 0 0,0 1-1 0 0,0-1 1 0 0,0 1 0 0 0,0-1 0 0 0,0 1-1 0 0,0 0 1 0 0,0-1 0 0 0,0 1 0 0 0,-1 0-1 0 0,1 1 1 0 0,0-1 0 0 0,0 0 0 0 0,-1 0-1 0 0,1 1 1 0 0,-1-1 0 0 0,1 1 0 0 0,-1-1-1 0 0,0 1 1 0 0,0 0 0 0 0,1 0 0 0 0,-1-1-1 0 0,0 1 1 0 0,0 0 0 0 0,-1 0 0 0 0,1 1-8 0 0,-4 50 1308 0 0,-2-37-3554 0 0,2-1-4591 0 0,3-14 191 0 0</inkml:trace>
  <inkml:trace contextRef="#ctx0" brushRef="#br0" timeOffset="-170445.33">2995 343 320 0 0,'0'0'642'0'0,"0"0"-463"0"0,0 0-67 0 0,0 0 103 0 0,0 0 157 0 0,0 0 827 0 0,0 0 2068 0 0,0 0-1426 0 0,9 13-115 0 0,-9-9 2876 0 0,-220 0-2722 0 0,210-8-4335 0 0,13-5-3886 0 0,5 0-38 0 0</inkml:trace>
  <inkml:trace contextRef="#ctx0" brushRef="#br0" timeOffset="-170194.96">2964 241 2660 0 0,'0'0'7437'0'0,"0"0"-4963"0"0,0 0-1471 0 0,0 0-270 0 0,0 0-214 0 0,-7 0 28 0 0,-140-10 1110 0 0,76 4-3284 0 0,69 6 1419 0 0,-7-2-2306 0 0,5-3-3295 0 0,3-3-799 0 0</inkml:trace>
  <inkml:trace contextRef="#ctx0" brushRef="#br0" timeOffset="-168495.79">2009 52 952 0 0,'0'0'258'0'0,"0"0"704"0"0,0 0 2260 0 0,8-3-1620 0 0,22-10-459 0 0,-22-5 4864 0 0,-45 6-5810 0 0,27 10-220 0 0,0 0 0 0 0,0 1 0 0 0,-1 0-1 0 0,1 1 1 0 0,0 0 0 0 0,0 1 0 0 0,-1 0 0 0 0,1 1-1 0 0,0 0 1 0 0,0 0 0 0 0,0 1 0 0 0,0 0 0 0 0,1 1-1 0 0,-1 0 1 0 0,1 0 0 0 0,0 1 0 0 0,0 1 0 0 0,1-1-1 0 0,-1 1 1 0 0,1 1 0 0 0,-1 1 23 0 0,8-4 23 0 0,1 0 0 0 0,0-1 0 0 0,1 1 0 0 0,-1 0 0 0 0,1 0 0 0 0,-1-1 0 0 0,1 1 0 0 0,0-1 0 0 0,0 1 0 0 0,1-1 0 0 0,-1 1 0 0 0,1-1 0 0 0,0 0 0 0 0,0 0 1 0 0,0 0-1 0 0,0 0 0 0 0,0 0 0 0 0,1 0 0 0 0,-1 0 0 0 0,1-1 0 0 0,0 1 0 0 0,0-1 0 0 0,0 0 0 0 0,0 0 0 0 0,0 0 0 0 0,0 0 0 0 0,0 0 0 0 0,1-1 0 0 0,-1 1 0 0 0,1-1 0 0 0,-1 0 0 0 0,1 0 0 0 0,0-1 0 0 0,-1 1 0 0 0,4 0-23 0 0,10 7 4 0 0,-6-3-33 0 0,0-1 50 0 0,1 0 0 0 0,-1 1 1 0 0,0 1-1 0 0,-1-1 0 0 0,1 2 0 0 0,-1-1 1 0 0,0 2-1 0 0,-1-1 0 0 0,0 1 0 0 0,0 0 0 0 0,-1 1 1 0 0,0 0-1 0 0,0 1 0 0 0,-1-1 0 0 0,0 2 1 0 0,-1-1-1 0 0,0 0 0 0 0,0 1 0 0 0,-1 0 0 0 0,0 3-21 0 0,-8-9 98 0 0,0 1 0 0 0,0-1-1 0 0,-1 0 1 0 0,1 0-1 0 0,-1 0 1 0 0,0 0 0 0 0,0-1-1 0 0,-1 0 1 0 0,1 0-1 0 0,-1 0 1 0 0,0 0 0 0 0,0-1-1 0 0,-1 1 1 0 0,1-1-1 0 0,-1-1 1 0 0,1 1-1 0 0,-1-1 1 0 0,0 0 0 0 0,0 0-1 0 0,0-1 1 0 0,0 0-1 0 0,0 0 1 0 0,0 0 0 0 0,0-1-1 0 0,0 1 1 0 0,-1-2-1 0 0,1 1 1 0 0,0-1 0 0 0,-3 0-98 0 0,-2 3 141 0 0,-1-1 0 0 0,0-1 0 0 0,0 0-1 0 0,0 0 1 0 0,0-1 0 0 0,0 0 0 0 0,1-1 0 0 0,-1-1 0 0 0,0 0 0 0 0,1 0 0 0 0,0-1 0 0 0,0-1 0 0 0,0 0 0 0 0,0 0 0 0 0,1-1 0 0 0,0 0 0 0 0,-2-2-141 0 0,8-18 1147 0 0,11 22-3664 0 0,3 6-4164 0 0,-1 3-3072 0 0</inkml:trace>
  <inkml:trace contextRef="#ctx0" brushRef="#br0" timeOffset="-102895.05">3515 1291 456 0 0,'0'0'0'0'0,"0"0"-456"0"0</inkml:trace>
  <inkml:trace contextRef="#ctx0" brushRef="#br0" timeOffset="-102724.81">3472 1225 796 0 0,'0'0'1804'0'0,"0"0"2562"0"0,0 0-2191 0 0,0 0-833 0 0,0 0-151 0 0,0 0-371 0 0,0 3-447 0 0,0 208 2688 0 0,1-177-3648 0 0,5-32-6275 0 0,-3-5 2607 0 0</inkml:trace>
  <inkml:trace contextRef="#ctx0" brushRef="#br0" timeOffset="-102520.72">3508 1239 984 0 0,'0'0'1595'0'0,"0"0"1768"0"0,0 0-1594 0 0,0 0-518 0 0,0 0-164 0 0,0 0-260 0 0,3-7-95 0 0,11-19-140 0 0,-13 25-585 0 0,1 0 0 0 0,-1 1 0 0 0,1-1-1 0 0,0 1 1 0 0,-1 0 0 0 0,1-1 0 0 0,0 1-1 0 0,-1 0 1 0 0,1 0 0 0 0,0 0 0 0 0,-1 0-1 0 0,1 0 1 0 0,0 1 0 0 0,-1-1 0 0 0,1 0-1 0 0,0 1 1 0 0,-1-1 0 0 0,1 1 0 0 0,-1 0-1 0 0,1-1 1 0 0,-1 1 0 0 0,1 0-1 0 0,-1 0 1 0 0,0 0 0 0 0,1 0 0 0 0,-1 0-1 0 0,0 0 1 0 0,0 0 0 0 0,0 1 0 0 0,1-1-1 0 0,-1 0 1 0 0,0 1-7 0 0,1 0 139 0 0,0-1-98 0 0,1 0 1 0 0,-1-1-1 0 0,0 1 0 0 0,0 0 0 0 0,0 1 0 0 0,0-1 1 0 0,0 0-1 0 0,0 1 0 0 0,0-1 0 0 0,-1 1 1 0 0,1-1-1 0 0,0 1 0 0 0,-1 0 0 0 0,0 0 1 0 0,1-1-1 0 0,-1 1 0 0 0,0 0 0 0 0,0 1 0 0 0,0-1 1 0 0,0 0-1 0 0,0 0 0 0 0,0 0 0 0 0,-1 0 1 0 0,1 1-1 0 0,-1-1 0 0 0,1 0 0 0 0,-1 1 0 0 0,0-1 1 0 0,0 0-1 0 0,0 1 0 0 0,0-1 0 0 0,0 0 1 0 0,-1 1-1 0 0,1-1 0 0 0,-1 0 0 0 0,0 0 0 0 0,1 1 1 0 0,-1-1-1 0 0,0 0 0 0 0,0 0 0 0 0,0 0 1 0 0,-1 0-1 0 0,1 0 0 0 0,0 0 0 0 0,-1 0 0 0 0,1-1 1 0 0,-1 1-1 0 0,0 0 0 0 0,0-1 0 0 0,1 0 1 0 0,-1 1-1 0 0,0-1 0 0 0,0 0 0 0 0,0 0 0 0 0,-1 0 1 0 0,1 0-1 0 0,0 0 0 0 0,0 0 0 0 0,0-1-41 0 0,-68 10-714 0 0,210 57 2389 0 0,-96-19-4249 0 0,-42-46-1847 0 0,-2-4-3720 0 0</inkml:trace>
  <inkml:trace contextRef="#ctx0" brushRef="#br0" timeOffset="-83423.59">3482 2315 784 0 0,'0'0'1570'0'0,"0"0"3908"0"0,0 0-2942 0 0,0 0-1396 0 0,0 0-447 0 0,0 0-486 0 0,0 0 232 0 0,5 9 362 0 0,31 160 2707 0 0,-37-152-2707 0 0,2 4-3749 0 0,9-44-7287 0 0,-7 11 6809 0 0</inkml:trace>
  <inkml:trace contextRef="#ctx0" brushRef="#br0" timeOffset="-83157.59">3557 2354 1512 0 0,'0'0'4541'0'0,"0"0"-2581"0"0,0 0-927 0 0,8-3-100 0 0,48-10 978 0 0,-54 12-1856 0 0,-1 1 1 0 0,0 0 0 0 0,0-1-1 0 0,0 1 1 0 0,0 0 0 0 0,1-1-1 0 0,-1 1 1 0 0,0 0 0 0 0,0 0-1 0 0,1 0 1 0 0,-1 0 0 0 0,0 0-1 0 0,0 1 1 0 0,0-1 0 0 0,1 0-1 0 0,-1 0 1 0 0,0 1 0 0 0,0-1-1 0 0,0 1 1 0 0,0-1 0 0 0,1 1 0 0 0,-1-1-1 0 0,0 1 1 0 0,0 0 0 0 0,0 0-1 0 0,-1-1 1 0 0,1 1 0 0 0,0 0-1 0 0,0 0 1 0 0,0 0 0 0 0,0 0-1 0 0,-1 0 1 0 0,1 0 0 0 0,0 0-1 0 0,-1 0 1 0 0,1 0 0 0 0,-1 1-1 0 0,0-1 1 0 0,1 0 0 0 0,-1 0-1 0 0,0 0 1 0 0,1 0 0 0 0,-1 1-1 0 0,0-1 1 0 0,0 0 0 0 0,0 0-1 0 0,0 1 1 0 0,0-1 0 0 0,-1 0-1 0 0,1 0 1 0 0,0 0 0 0 0,0 1-1 0 0,-1-1 1 0 0,0 1-56 0 0,-69 53 690 0 0,128-20-465 0 0,23 24-27 0 0,-80-52-2342 0 0,-1-6-1627 0 0,0-2-1839 0 0</inkml:trace>
  <inkml:trace contextRef="#ctx0" brushRef="#br0" timeOffset="-82877.61">3892 2167 6065 0 0,'0'0'9628'0'0,"0"0"-9628"0"0,0 0-40 0 0,0 0 40 0 0,0 0 540 0 0,-11 41 125 0 0,5-27-165 0 0,-3 0-80 0 0,0 0-96 0 0,0 1-152 0 0,0-1-72 0 0,0 1-100 0 0,2-2-496 0 0,2-1-720 0 0,2-3-1233 0 0,6-7-6095 0 0</inkml:trace>
  <inkml:trace contextRef="#ctx0" brushRef="#br0" timeOffset="-64204.3">3385 3005 4012 0 0,'0'0'1604'0'0,"0"0"2906"0"0,0 0-2435 0 0,0 0-1487 0 0,0 0-466 0 0,0 0 24 0 0,0 0 540 0 0,3 8 264 0 0,1 8-681 0 0,-1 1-1 0 0,0-1 0 0 0,-1 1 1 0 0,-1 0-1 0 0,0 0 0 0 0,-1-1 1 0 0,-1 1-1 0 0,-1 0 0 0 0,0 0 1 0 0,-1-1-1 0 0,-2 5-268 0 0,3-12-335 0 0,-2 5-981 0 0,3-17-6220 0 0,1-3 1870 0 0</inkml:trace>
  <inkml:trace contextRef="#ctx0" brushRef="#br0" timeOffset="-63924.43">3400 3004 1200 0 0,'0'0'5003'0'0,"0"0"-2482"0"0,0 0-1547 0 0,8-2-420 0 0,-3-1-372 0 0,0 1 1 0 0,0 0-1 0 0,1 1 1 0 0,-1-1 0 0 0,0 1-1 0 0,1 0 1 0 0,-1 0 0 0 0,0 1-1 0 0,1 0 1 0 0,-1-1-1 0 0,1 2 1 0 0,-1-1 0 0 0,1 1-1 0 0,-1 0 1 0 0,0 0-1 0 0,1 0 1 0 0,-1 1 0 0 0,0 0-1 0 0,0 0 1 0 0,0 0 0 0 0,0 1-1 0 0,-1-1 1 0 0,1 1-1 0 0,0 0 1 0 0,-1 1 0 0 0,0-1-1 0 0,0 1 1 0 0,0 0-1 0 0,3 3-182 0 0,-9-3 30 0 0,0 1-1 0 0,0-1 1 0 0,0 0-1 0 0,0 0 1 0 0,-1 0-1 0 0,0 0 0 0 0,0 0 1 0 0,0-1-1 0 0,0 1 1 0 0,0-1-1 0 0,-1 0 1 0 0,1 0-1 0 0,-1 0 1 0 0,0 0-1 0 0,0-1 0 0 0,0 0 1 0 0,0 0-1 0 0,0 0 1 0 0,-1 0-1 0 0,1 0 1 0 0,-1-1-1 0 0,1 0 0 0 0,-1 0 1 0 0,0 0-1 0 0,1 0 1 0 0,-1-1-1 0 0,-3 0-29 0 0,-62 19-2225 0 0,114 4 2663 0 0,70 30 1891 0 0,-42-11-3816 0 0,-62-37-2080 0 0,1-4-4183 0 0</inkml:trace>
  <inkml:trace contextRef="#ctx0" brushRef="#br0" timeOffset="-153780.16">1539 3649 664 0 0,'0'0'5301'0'0,"0"0"-2726"0"0,0 0-1208 0 0,0 0-221 0 0,0 0-174 0 0,0 0-348 0 0,-8-3-541 0 0,0 0-93 0 0,-1 0-1 0 0,0 0 0 0 0,0 1 1 0 0,0 1-1 0 0,0-1 0 0 0,0 2 0 0 0,0-1 1 0 0,0 1-1 0 0,-1 0 0 0 0,1 1 0 0 0,0 0 1 0 0,0 1-1 0 0,0 0 0 0 0,0 0 0 0 0,1 1 1 0 0,-1 0-1 0 0,0 0 0 0 0,1 1 0 0 0,-2 1 11 0 0,10-2-16 0 0,0-1-1 0 0,0 1 0 0 0,0-1 1 0 0,1 1-1 0 0,-1-1 0 0 0,1 0 1 0 0,-1 1-1 0 0,1-1 0 0 0,0 0 0 0 0,0 1 1 0 0,0-1-1 0 0,0 0 0 0 0,0 0 1 0 0,1 0-1 0 0,-1 0 0 0 0,1 0 1 0 0,-1 0-1 0 0,1 0 0 0 0,0-1 0 0 0,0 1 1 0 0,0 0-1 0 0,0-1 0 0 0,0 0 1 0 0,0 1-1 0 0,0-1 0 0 0,0 0 1 0 0,0 0-1 0 0,1 0 0 0 0,-1 0 0 0 0,0-1 1 0 0,1 1-1 0 0,-1-1 0 0 0,1 1 1 0 0,1-1 16 0 0,-4 0 9 0 0,48 19 147 0 0,-32-14 87 0 0,0 1-1 0 0,0 0 1 0 0,0 1 0 0 0,-1 1 0 0 0,0 1-1 0 0,-1 0 1 0 0,0 1 0 0 0,0 0 0 0 0,5 6-243 0 0,-17-15 56 0 0,-1 0 0 0 0,0 1 0 0 0,0-1 0 0 0,0 0 0 0 0,0 0 0 0 0,0 0 0 0 0,0 1 0 0 0,0-1 0 0 0,0 1 0 0 0,0-1 0 0 0,0 1 0 0 0,-1-1 0 0 0,1 1 0 0 0,-1-1 0 0 0,1 1 0 0 0,-1-1 0 0 0,0 1 0 0 0,0-1 0 0 0,1 1 0 0 0,-1 0 0 0 0,0-1 0 0 0,0 1 0 0 0,-1 0 0 0 0,1-1 0 0 0,0 1 0 0 0,0-1 0 0 0,-1 1 0 0 0,1 0 0 0 0,-1-1 0 0 0,1 1 0 0 0,-1-1 0 0 0,0 1 0 0 0,0-1 0 0 0,0 0 0 0 0,0 1 0 0 0,0-1 0 0 0,0 0 0 0 0,0 0 0 0 0,0 1 0 0 0,0-1 0 0 0,0 0 0 0 0,-1 0 0 0 0,1 0 0 0 0,0-1 0 0 0,-1 1 0 0 0,1 0 0 0 0,-1 0 0 0 0,1-1 0 0 0,-1 1 0 0 0,1-1 0 0 0,-1 1 0 0 0,-1-1-56 0 0,-86 20 1395 0 0,20-29-1520 0 0,59-33-6910 0 0,14 31 1458 0 0</inkml:trace>
  <inkml:trace contextRef="#ctx0" brushRef="#br0" timeOffset="-153533.53">1796 3503 5793 0 0,'0'0'4572'0'0,"0"0"-3708"0"0,0 0 380 0 0,0 0 44 0 0,0 0-540 0 0,0 0-508 0 0,0 0 28 0 0,0 0 172 0 0,0 0 76 0 0,0 0-87 0 0,-38 21-217 0 0,29-14-160 0 0,-1 1-48 0 0,-2 0-4 0 0,4 1-413 0 0,1-3-1103 0 0,3-1-1580 0 0,-1-5-5993 0 0</inkml:trace>
  <inkml:trace contextRef="#ctx0" brushRef="#br0" timeOffset="-146306.17">1973 1085 3556 0 0,'0'0'9337'0'0,"0"0"-6847"0"0,0 0-2200 0 0,0 0-151 0 0,0 0 66 0 0,0 0-102 0 0,0 0-82 0 0,0 0-77 0 0,4 1-251 0 0,1-2 280 0 0,0 0 1 0 0,0 1-1 0 0,0-1 0 0 0,0 1 0 0 0,0 0 1 0 0,0 1-1 0 0,1-1 0 0 0,-1 1 0 0 0,0 0 1 0 0,-1 1-1 0 0,1-1 0 0 0,0 1 0 0 0,0 0 0 0 0,0 0 1 0 0,-1 0-1 0 0,1 1 0 0 0,-1-1 0 0 0,0 1 1 0 0,0 0-1 0 0,0 1 0 0 0,0-1 0 0 0,0 1 1 0 0,-1-1-1 0 0,0 1 0 0 0,0 0 0 0 0,0 0 1 0 0,0 1-1 0 0,0-1 0 0 0,-1 1 0 0 0,0-1 1 0 0,0 1-1 0 0,0 0 0 0 0,0 0 0 0 0,-1-1 1 0 0,0 1-1 0 0,0 0 0 0 0,0 1 27 0 0,-47 141 1885 0 0,44-126-2605 0 0,12-6-4834 0 0,-2-12 159 0 0</inkml:trace>
  <inkml:trace contextRef="#ctx0" brushRef="#br0" timeOffset="-146023.32">2239 1277 2672 0 0,'0'0'6649'0'0,"0"0"-4121"0"0,0 0-2220 0 0,-44-1 216 0 0,17 0 256 0 0,-2 1-260 0 0,-2 0-520 0 0,-2 0-368 0 0,9 0-1576 0 0,-13-3-3904 0 0</inkml:trace>
  <inkml:trace contextRef="#ctx0" brushRef="#br0" timeOffset="-146820.1">1691 1269 1880 0 0,'0'0'6349'0'0,"0"0"-3179"0"0,0 0-2101 0 0,0 0-606 0 0,0 0-52 0 0,0 0 76 0 0,0 0-65 0 0,0 0-36 0 0,34-40 1385 0 0,-34 35-1824 0 0,0 1 0 0 0,0-1 1 0 0,0 0-1 0 0,-1 0 1 0 0,0 0-1 0 0,0 1 1 0 0,0-1-1 0 0,-1 1 1 0 0,0-1-1 0 0,0 1 1 0 0,0-1-1 0 0,0 1 1 0 0,0 0-1 0 0,-1 0 0 0 0,0 0 1 0 0,0 0-1 0 0,0 0 1 0 0,0 1-1 0 0,-1 0 1 0 0,1-1-1 0 0,-1 1 1 0 0,0 0-1 0 0,0 1 1 0 0,0-1-1 0 0,0 1 1 0 0,-1 0-1 0 0,1 0 0 0 0,-1 0 1 0 0,1 0-1 0 0,-1 1 1 0 0,1 0-1 0 0,-1 0 1 0 0,0 0-1 0 0,0 0 1 0 0,1 1-1 0 0,-1 0 1 0 0,0 0-1 0 0,0 0 1 0 0,0 1-1 0 0,-1 0 53 0 0,2 2-37 0 0,-1 0 0 0 0,2 1 0 0 0,-1-1 0 0 0,0 1-1 0 0,1 0 1 0 0,-1 0 0 0 0,1 0 0 0 0,0 1 0 0 0,1-1 0 0 0,-1 1 0 0 0,1-1 0 0 0,0 1 0 0 0,0 0-1 0 0,0 0 1 0 0,1 0 0 0 0,0 0 0 0 0,0 0 0 0 0,0 0 0 0 0,0 1 0 0 0,1-1 0 0 0,0 0 0 0 0,0 0 0 0 0,0 1-1 0 0,1-1 1 0 0,0 0 0 0 0,0 0 37 0 0,-2 9 54 0 0,1-13 8 0 0,0 1-1 0 0,1 0 1 0 0,-1-1-1 0 0,0 1 1 0 0,0 0 0 0 0,1-1-1 0 0,-1 1 1 0 0,1 0-1 0 0,0-1 1 0 0,-1 1-1 0 0,1-1 1 0 0,0 1-1 0 0,0-1 1 0 0,0 1 0 0 0,0-1-1 0 0,0 0 1 0 0,0 0-1 0 0,0 1 1 0 0,1-1-1 0 0,-1 0 1 0 0,0 0-1 0 0,1 0 1 0 0,-1 0 0 0 0,0 0-1 0 0,1 0 1 0 0,0-1-1 0 0,-1 1 1 0 0,1 0-1 0 0,-1-1 1 0 0,1 0-1 0 0,0 1 1 0 0,-1-1 0 0 0,1 0-1 0 0,0 1 1 0 0,-1-1-1 0 0,1 0 1 0 0,0 0-1 0 0,-1-1 1 0 0,1 1-1 0 0,0 0 1 0 0,-1 0 0 0 0,1-1-1 0 0,1 0-61 0 0,42-8-600 0 0,-11-5-4127 0 0,-24 8-371 0 0</inkml:trace>
  <inkml:trace contextRef="#ctx0" brushRef="#br0" timeOffset="-146570.81">1846 1264 5989 0 0,'0'0'7876'0'0,"0"0"-7092"0"0,0 0-732 0 0,0 0 400 0 0,0 0-48 0 0,0 0-304 0 0,0 0-100 0 0,0 0-188 0 0,0 0-64 0 0,0 0-188 0 0,0 7-1020 0 0,0-6-436 0 0,0 0-1128 0 0,2-2-3189 0 0</inkml:trace>
  <inkml:trace contextRef="#ctx0" brushRef="#br0" timeOffset="190231.08">1430 2412 1880 0 0,'0'0'637'0'0,"0"0"-397"0"0,0 0-17 0 0,0 0 99 0 0,0 0 248 0 0,0 0 921 0 0,0 0 233 0 0,0 0-673 0 0,-37 12 1245 0 0,37-10-2202 0 0,-1 0 1 0 0,1 0-1 0 0,0 0 1 0 0,0 0-1 0 0,0 0 0 0 0,0-1 1 0 0,1 1-1 0 0,-1 0 1 0 0,0 0-1 0 0,1 0 1 0 0,0 0-1 0 0,-1-1 1 0 0,1 1-1 0 0,0 0 1 0 0,0 0-1 0 0,0-1 1 0 0,0 1-1 0 0,0-1 1 0 0,0 1-1 0 0,0-1 1 0 0,1 1-1 0 0,-1-1 0 0 0,0 0 1 0 0,1 0-1 0 0,-1 1 1 0 0,1-1-1 0 0,-1 0 1 0 0,1 0-1 0 0,0-1 1 0 0,0 1-1 0 0,-1 0 1 0 0,1 0-1 0 0,0-1 1 0 0,0 1-1 0 0,0-1 1 0 0,-1 0-1 0 0,1 0 1 0 0,0 1-1 0 0,0-1 0 0 0,0 0 1 0 0,0-1-1 0 0,0 1 1 0 0,0 0-1 0 0,0 0 1 0 0,-1-1-1 0 0,1 1 1 0 0,0-1-1 0 0,0 0 1 0 0,0 1-1 0 0,-1-1 1 0 0,1 0-1 0 0,0 0 1 0 0,-1 0-1 0 0,1 0 1 0 0,-1 0-1 0 0,1-1 1 0 0,-1 1-1 0 0,0 0 0 0 0,1-1 1 0 0,-1 1-1 0 0,0-1 1 0 0,0 1-1 0 0,1-2-94 0 0,-2 2-12 0 0,1-1-1 0 0,-1 1 1 0 0,1-1-1 0 0,-1 1 1 0 0,0-1-1 0 0,0 1 1 0 0,0-1-1 0 0,1 1 1 0 0,-1-1-1 0 0,-1 1 1 0 0,1-1-1 0 0,0 0 1 0 0,0 1-1 0 0,0-1 1 0 0,-1 1-1 0 0,1-1 1 0 0,-1 1-1 0 0,0-1 1 0 0,1 1-1 0 0,-1 0 1 0 0,0-1-1 0 0,0 1 1 0 0,1 0-1 0 0,-1 0 1 0 0,0-1-1 0 0,0 1 1 0 0,-1 0-1 0 0,1 0 1 0 0,0 0-1 0 0,0 0 1 0 0,0 0-1 0 0,-1 0 1 0 0,1 1-1 0 0,0-1 1 0 0,-1 0-1 0 0,-1 0 13 0 0,0 1-53 0 0,-1-1 0 0 0,1 1 0 0 0,-1 0 0 0 0,1 0 0 0 0,-1 0-1 0 0,0 1 1 0 0,1-1 0 0 0,-1 1 0 0 0,1 0 0 0 0,0 0 0 0 0,-1 0 0 0 0,1 1-1 0 0,0-1 1 0 0,0 1 0 0 0,-1 0 0 0 0,1-1 0 0 0,1 1 0 0 0,-1 1-1 0 0,0-1 1 0 0,0 0 0 0 0,1 1 0 0 0,-1-1 0 0 0,1 1 0 0 0,0 0-1 0 0,0 0 1 0 0,0 0 0 0 0,0 0 0 0 0,0 0 0 0 0,1 0 0 0 0,-1 1 53 0 0,4-2 94 0 0,-1-1 0 0 0,1 0 0 0 0,-1 0 0 0 0,1 1 0 0 0,0-1 0 0 0,-1 0 0 0 0,1 0 0 0 0,0 0 0 0 0,0-1 0 0 0,0 1 0 0 0,0 0 0 0 0,0-1 0 0 0,0 1 0 0 0,0-1 0 0 0,0 0 0 0 0,0 0 0 0 0,0 0 0 0 0,0 0 0 0 0,0 0 0 0 0,0 0 0 0 0,0 0 0 0 0,0-1 0 0 0,0 1 0 0 0,0-1 0 0 0,0 1 0 0 0,0-1 0 0 0,0 0 0 0 0,-1 0 0 0 0,1 0 0 0 0,0 0 0 0 0,0 0 0 0 0,-1 0 0 0 0,1 0 0 0 0,0 0 0 0 0,-1-1 0 0 0,0 1 0 0 0,1-1 0 0 0,0-1-94 0 0,-2 4-59 0 0,0-1 0 0 0,-1 1 0 0 0,1-1-1 0 0,0 0 1 0 0,0 1 0 0 0,-1-1 0 0 0,1 1 0 0 0,0-1 0 0 0,-1 0 0 0 0,1 0 0 0 0,-1 1-1 0 0,1-1 1 0 0,0 0 0 0 0,-1 1 0 0 0,1-1 0 0 0,-1 0 0 0 0,1 0 0 0 0,-1 0 0 0 0,1 0 0 0 0,-1 1-1 0 0,1-1 1 0 0,-1 0 0 0 0,1 0 0 0 0,-1 0 0 0 0,1 0 0 0 0,-1 0 0 0 0,1 0 0 0 0,-1 0-1 0 0,1 0 1 0 0,0-1 0 0 0,-1 1 0 0 0,1 0 0 0 0,-1 0 0 0 0,0 0 59 0 0,10 7-508 0 0,0 2-6513 0 0,-7-7 915 0 0</inkml:trace>
  <inkml:trace contextRef="#ctx0" brushRef="#br0" timeOffset="-163685.66">1476 2416 560 0 0,'0'0'115'0'0,"0"0"-71"0"0,0 0 36 0 0,0 0 13 0 0,0 0-2 0 0,0 0 3 0 0,0 0 16 0 0,0 0 113 0 0,-6 16 6683 0 0,6-16-6417 0 0,14 1 4969 0 0,36-27-4807 0 0,-49 25-358 0 0,492-322 1036 0 0,-251 174-153 0 0,-270 181-10625 0 0,6-21 2866 0 0</inkml:trace>
  <inkml:trace contextRef="#ctx0" brushRef="#br0" timeOffset="-163202.93">1476 2501 768 0 0,'0'0'1467'0'0,"0"0"2039"0"0,0 0-1767 0 0,0 0-1018 0 0,0 0-149 0 0,0 0 137 0 0,0 0 181 0 0,0 0 141 0 0,0 0-74 0 0,21 23-37 0 0,72 45-9 0 0,-3 3 0 0 0,-3 4 1 0 0,-3 4-1 0 0,-4 4 0 0 0,28 41-911 0 0,-28-2 866 0 0,-83-116-1252 0 0,-2-18-3882 0 0,2-2-2819 0 0</inkml:trace>
  <inkml:trace contextRef="#ctx0" brushRef="#br0" timeOffset="-154701.79">1805 1601 984 0 0,'0'0'229'0'0,"0"0"11"0"0,0 0 32 0 0,0 0 1139 0 0,0 0 2126 0 0,0 0-1894 0 0,0 0-984 0 0,0 0-22 0 0,-7-1 3198 0 0,-24-5-4023 0 0,-43 21 461 0 0,73-14-267 0 0,0-1 0 0 0,-1 1 0 0 0,1-1 0 0 0,0 1 0 0 0,0 0 0 0 0,0 0 0 0 0,0-1 0 0 0,0 1 0 0 0,0 0 0 0 0,0 0 0 0 0,0 0 0 0 0,0 0 0 0 0,0 0 0 0 0,1 0 0 0 0,-1 0 0 0 0,0 0 0 0 0,1 0 0 0 0,-1 0 0 0 0,1 1 0 0 0,-1-1 0 0 0,1 0 0 0 0,-1 0 0 0 0,1 1 0 0 0,0-1 0 0 0,0 0 0 0 0,0 0 0 0 0,0 1 0 0 0,0-1 0 0 0,0 0 0 0 0,0 1 0 0 0,0-1 0 0 0,0 0 0 0 0,0 0 0 0 0,1 1 0 0 0,-1-1 0 0 0,0 0 0 0 0,1 0 0 0 0,-1 0 0 0 0,1 1 0 0 0,0-1 0 0 0,-1 0 0 0 0,1 0 0 0 0,0 0 0 0 0,0 0 0 0 0,0 0 0 0 0,-1 0 1 0 0,1 0-1 0 0,0 0 0 0 0,0-1 0 0 0,0 1 0 0 0,1 0 0 0 0,-1-1 0 0 0,0 1 0 0 0,1 0-6 0 0,39 30 457 0 0,-34-28-412 0 0,-1 0 0 0 0,0 0 1 0 0,-1 1-1 0 0,1-1 0 0 0,0 1 0 0 0,-1 1 1 0 0,0-1-1 0 0,0 1 0 0 0,-1 0 1 0 0,1 0-1 0 0,-1 0 0 0 0,0 1 0 0 0,0 0 1 0 0,-1 0-1 0 0,1 0 0 0 0,-2 0 1 0 0,1 0-1 0 0,0 0 0 0 0,-1 1 0 0 0,0-1 1 0 0,0 7-46 0 0,-3-10 137 0 0,-1 0 0 0 0,0-1 1 0 0,0 1-1 0 0,0-1 1 0 0,0 1-1 0 0,0-1 0 0 0,0 0 1 0 0,-1 0-1 0 0,1 0 1 0 0,-1 0-1 0 0,1 0 0 0 0,-1 0 1 0 0,0-1-1 0 0,0 1 0 0 0,0-1 1 0 0,0 0-1 0 0,0 0 1 0 0,0 0-1 0 0,0 0 0 0 0,0-1 1 0 0,0 1-1 0 0,0-1 1 0 0,-1 0-1 0 0,1 0 0 0 0,0 0 1 0 0,0 0-1 0 0,0 0 0 0 0,0-1 1 0 0,-1 1-1 0 0,1-1 1 0 0,0 0-1 0 0,0 0 0 0 0,0 0 1 0 0,0 0-1 0 0,0-1 1 0 0,-2-1-138 0 0,5-4-712 0 0,6 4-6925 0 0,1 1-1457 0 0</inkml:trace>
  <inkml:trace contextRef="#ctx0" brushRef="#br0" timeOffset="-142811.73">2314 1897 664 0 0,'0'0'1883'0'0,"0"0"2617"0"0,0 0-2540 0 0,0 0-1089 0 0,0 0 45 0 0,0 0 28 0 0,0 0-278 0 0,0 0-461 0 0,-2-2-142 0 0,2 2-49 0 0,0 1 0 0 0,1 0-1 0 0,-1-1 1 0 0,0 1 0 0 0,1 0 0 0 0,-1 0 0 0 0,0 0 0 0 0,0-1 0 0 0,0 1 0 0 0,1 0-1 0 0,-1 0 1 0 0,0 0 0 0 0,0 0 0 0 0,0-1 0 0 0,0 1 0 0 0,-1 0 0 0 0,1 0 0 0 0,0 0-1 0 0,0 0 1 0 0,0-1 0 0 0,-1 1 0 0 0,1 0 0 0 0,0 0 0 0 0,-1-1 0 0 0,1 1 0 0 0,-1 0-1 0 0,1-1 1 0 0,-1 1 0 0 0,1 0 0 0 0,-1-1 0 0 0,1 1 0 0 0,-1-1 0 0 0,0 1-1 0 0,1 0 1 0 0,-1-1 0 0 0,0 0 0 0 0,1 1 0 0 0,-1-1 0 0 0,0 1 0 0 0,0-1 0 0 0,0 0-1 0 0,1 0 1 0 0,-1 1 0 0 0,0-1 0 0 0,0 0 0 0 0,0 0 0 0 0,1 0 0 0 0,-1 0 0 0 0,0 0-1 0 0,0 0 1 0 0,0 0 0 0 0,0 0 0 0 0,1 0 0 0 0,-1 0 0 0 0,0-1 0 0 0,0 1 0 0 0,0 0-14 0 0,1-2 49 0 0,0 0 1 0 0,0 0-1 0 0,-1 1 1 0 0,1-1 0 0 0,0 0-1 0 0,0 0 1 0 0,1 0-1 0 0,-1 1 1 0 0,0-1 0 0 0,1 0-1 0 0,-1 0 1 0 0,1 0-1 0 0,-1 1 1 0 0,1-1 0 0 0,0 0-1 0 0,0 1 1 0 0,0-1-1 0 0,0 1 1 0 0,0-1 0 0 0,0 1-1 0 0,0 0 1 0 0,0-1-1 0 0,1 1 1 0 0,-1 0-1 0 0,0 0 1 0 0,1 0 0 0 0,-1 0-1 0 0,1 0 1 0 0,-1 0-1 0 0,1 0 1 0 0,0 0 0 0 0,-1 0-1 0 0,1 1 1 0 0,0-1-1 0 0,0 1 1 0 0,-1 0 0 0 0,1-1-1 0 0,0 1 1 0 0,0 0-1 0 0,0 0 1 0 0,-1 0 0 0 0,1 0-1 0 0,0 0 1 0 0,0 0-1 0 0,0 1 1 0 0,-1-1 0 0 0,1 1-1 0 0,0-1 1 0 0,0 1-1 0 0,-1 0 1 0 0,1-1 0 0 0,-1 1-1 0 0,1 0 1 0 0,0 1-50 0 0,-3-3-32 0 0,0 0 0 0 0,0 0 0 0 0,0 1 1 0 0,0-1-1 0 0,0 0 0 0 0,0 1 0 0 0,0-1 1 0 0,-1 1-1 0 0,1-1 0 0 0,0 1 0 0 0,-1 0 0 0 0,1-1 1 0 0,0 1-1 0 0,0 0 0 0 0,-1 0 0 0 0,1 0 1 0 0,0 0-1 0 0,-1 0 0 0 0,1 0 0 0 0,0 0 0 0 0,-1 1 1 0 0,1-1-1 0 0,0 0 0 0 0,0 1 0 0 0,-1-1 1 0 0,1 1-1 0 0,0-1 0 0 0,0 1 0 0 0,0 0 0 0 0,0-1 1 0 0,-1 1-1 0 0,1 0 0 0 0,0 0 0 0 0,0 0 1 0 0,1 0-1 0 0,-1 0 0 0 0,0 0 0 0 0,0 0 0 0 0,0 0 1 0 0,1 0-1 0 0,-1 0 0 0 0,0 0 0 0 0,1 1 0 0 0,-1-1 1 0 0,1 0-1 0 0,0 0 0 0 0,-1 1 0 0 0,1-1 1 0 0,0 0-1 0 0,0 1 0 0 0,0-1 0 0 0,0 0 0 0 0,0 1 1 0 0,0 0 31 0 0,26 29 2722 0 0,8-35-886 0 0,-30-3-3140 0 0,-19-6-5967 0 0,1 5-2721 0 0</inkml:trace>
  <inkml:trace contextRef="#ctx0" brushRef="#br0" timeOffset="-141830.83">2165 3191 860 0 0,'0'0'961'0'0,"0"0"1162"0"0,0 0 506 0 0,0 0-1187 0 0,0 0-871 0 0,0 0-182 0 0,0 0-24 0 0,0 0-74 0 0,0 0 35 0 0,-3 4 65 0 0,4-4-317 0 0,0-1 1 0 0,0 0 0 0 0,0 1 0 0 0,0-1-1 0 0,0 0 1 0 0,0 1 0 0 0,0-1 0 0 0,0 1-1 0 0,0 0 1 0 0,0-1 0 0 0,0 1 0 0 0,0 0-1 0 0,0-1 1 0 0,0 1 0 0 0,0 0 0 0 0,0 0 0 0 0,0 0-1 0 0,0 0 1 0 0,1 0 0 0 0,-1 0 0 0 0,0 1-1 0 0,0-1 1 0 0,0 0 0 0 0,0 0 0 0 0,0 1-1 0 0,0-1 1 0 0,0 1 0 0 0,0-1 0 0 0,0 1-1 0 0,0-1 1 0 0,0 1 0 0 0,0 0 0 0 0,0-1-1 0 0,0 1 1 0 0,-1 0 0 0 0,1 0 0 0 0,0-1-1 0 0,0 1 1 0 0,-1 0 0 0 0,1 0 0 0 0,0 0 0 0 0,-1 0-1 0 0,1 0 1 0 0,-1 0 0 0 0,0 0 0 0 0,1 0-1 0 0,-1 0 1 0 0,0 0 0 0 0,0 0 0 0 0,1 1-1 0 0,-1-1 1 0 0,0 0 0 0 0,0 0 0 0 0,0 0-1 0 0,0 0 1 0 0,0 0 0 0 0,-1 0 0 0 0,1 1-1 0 0,0-1 1 0 0,0 0 0 0 0,-1 0 0 0 0,1 0-1 0 0,-1 0 1 0 0,1 0 0 0 0,-1 0 0 0 0,1 0-1 0 0,-1 0 1 0 0,0 0 0 0 0,1-1 0 0 0,-2 2-75 0 0,2-2 38 0 0,-1-1 0 0 0,1 1 0 0 0,0-1 0 0 0,-1 1 0 0 0,1 0 0 0 0,0-1 0 0 0,-1 1 1 0 0,1-1-1 0 0,0 1 0 0 0,0-1 0 0 0,-1 1 0 0 0,1-1 0 0 0,0 1 0 0 0,0-1 0 0 0,0 1 0 0 0,0-1 0 0 0,0 0 1 0 0,0 1-1 0 0,0-1 0 0 0,0 1 0 0 0,0-1 0 0 0,0 1 0 0 0,0-1 0 0 0,0 1 0 0 0,0-1 0 0 0,0 1 0 0 0,0-1 1 0 0,0 1-1 0 0,1-1 0 0 0,-1 1 0 0 0,0-1 0 0 0,0 1 0 0 0,1-1 0 0 0,-1 1 0 0 0,0-1 0 0 0,1 1 0 0 0,-1-1 1 0 0,1 1-1 0 0,-1 0 0 0 0,0-1 0 0 0,1 1 0 0 0,-1 0 0 0 0,1-1 0 0 0,-1 1 0 0 0,1 0 0 0 0,-1 0 0 0 0,1-1 1 0 0,-1 1-1 0 0,1 0 0 0 0,-1 0 0 0 0,1 0 0 0 0,-1 0 0 0 0,1 0 0 0 0,-1 0 0 0 0,1 0 0 0 0,0 0 0 0 0,-1 0-38 0 0,-48-16-384 0 0,50 17 376 0 0,-1 0 1 0 0,0-1-1 0 0,1 1 0 0 0,-1 0 1 0 0,0 0-1 0 0,0 0 1 0 0,0 0-1 0 0,0 0 1 0 0,0 1-1 0 0,0-1 1 0 0,0 0-1 0 0,0 0 1 0 0,0 1-1 0 0,-1-1 1 0 0,1 0-1 0 0,-1 1 1 0 0,1-1-1 0 0,-1 1 1 0 0,1-1-1 0 0,-1 1 1 0 0,0-1-1 0 0,1 1 1 0 0,-1-1-1 0 0,0 1 0 0 0,0-1 1 0 0,0 1-1 0 0,0-1 1 0 0,-1 1-1 0 0,1-1 1 0 0,0 1-1 0 0,-1-1 1 0 0,1 1-1 0 0,-1-1 1 0 0,1 1-1 0 0,-1-1 1 0 0,0 0-1 0 0,1 1 1 0 0,-1-1-1 0 0,0 0 1 0 0,0 0-1 0 0,0 1 1 0 0,0-1-1 0 0,0 0 0 0 0,0 0 1 0 0,0 0-1 0 0,-1 0 1 0 0,1 0-1 0 0,0-1 1 0 0,0 1-1 0 0,-1 0 1 0 0,1-1-1 0 0,-1 1 1 0 0,1 0-1 0 0,0-1 1 0 0,-1 0-1 0 0,1 1 1 0 0,-1-1-1 0 0,1 0 1 0 0,-1 0-1 0 0,0 0 1 0 0,1 0-1 0 0,-1 0 1 0 0,1 0-1 0 0,-1 0 0 0 0,1 0 1 0 0,-1-1 7 0 0,7 3 115 0 0,0 0 0 0 0,0 0 0 0 0,0 0 0 0 0,0-1 0 0 0,0 0 0 0 0,1 0 0 0 0,-1-1 0 0 0,0 1 0 0 0,0-1 1 0 0,1 0-1 0 0,-1-1 0 0 0,0 1 0 0 0,1-1 0 0 0,-1 0 0 0 0,0 0 0 0 0,0-1 0 0 0,4-1-115 0 0,-8 2 0 0 0,-1 0 0 0 0,0 0 0 0 0,1 0 1 0 0,-1-1-1 0 0,0 1 0 0 0,0 0 0 0 0,0 0 0 0 0,0 0 0 0 0,0 0 0 0 0,0 0 0 0 0,0 0 0 0 0,0-1 1 0 0,-1 1-1 0 0,1 0 0 0 0,0 0 0 0 0,-1 0 0 0 0,1 0 0 0 0,-1 0 0 0 0,1 0 0 0 0,-1 0 0 0 0,1 0 1 0 0,-1 0-1 0 0,0 0 0 0 0,1 0 0 0 0,-1 0 0 0 0,0 1 0 0 0,0-1 0 0 0,0 0 0 0 0,1 0 0 0 0,-1 1 1 0 0,0-1-1 0 0,0 1 0 0 0,0-1 0 0 0,0 1 0 0 0,0-1 0 0 0,0 1 0 0 0,-1 0 0 0 0,1-1 0 0 0,0 1 1 0 0,0 0-1 0 0,0 0 0 0 0,0 0 0 0 0,0-1 0 0 0,0 1 0 0 0,-1 1 0 0 0,-17-8-2407 0 0,6 5-3495 0 0,13 2-361 0 0</inkml:trace>
  <inkml:trace contextRef="#ctx0" brushRef="#br0" timeOffset="-140564.58">2375 1902 1800 0 0,'0'0'-57'0'0,"0"0"-13"0"0,0 0 365 0 0,0 0 1064 0 0,0 0-11 0 0,0 0-256 0 0,0 0-163 0 0,0 0-58 0 0,25-14 2966 0 0,161-115 691 0 0,31-20-3579 0 0,-110 92-833 0 0,-72 41 109 0 0,-1-1-1 0 0,-1-2 1 0 0,-1-1-1 0 0,-1-2 1 0 0,0-1-1 0 0,22-22-224 0 0,-52 27-3545 0 0,-33 29-3494 0 0,28-10 6584 0 0,-14 7-4686 0 0</inkml:trace>
  <inkml:trace contextRef="#ctx0" brushRef="#br0" timeOffset="-140158.86">2407 1944 1092 0 0,'0'0'329'0'0,"0"0"-59"0"0,0 0 576 0 0,0 0 2194 0 0,0 0-838 0 0,0 0-851 0 0,9 8-359 0 0,307 193 3343 0 0,-204-138-2715 0 0,259 157 1476 0 0,-360-203-4637 0 0,-17-16-5419 0 0,-5-9 948 0 0</inkml:trace>
  <inkml:trace contextRef="#ctx0" brushRef="#br0" timeOffset="-109864.85">2853 1107 704 0 0,'0'0'1135'0'0,"0"0"906"0"0,0 0 616 0 0,0 0-1021 0 0,0 0-769 0 0,0 0-117 0 0,0 0 139 0 0,0 0-51 0 0,20 3 3538 0 0,-16-5-4376 0 0,0 0-1 0 0,-1 0 1 0 0,1-1 0 0 0,-1 0 0 0 0,1 0 0 0 0,-1 0-1 0 0,0 0 1 0 0,0 0 0 0 0,0-1 0 0 0,-1 1 0 0 0,1-1 0 0 0,-1 0-1 0 0,0 0 1 0 0,0 0 0 0 0,0 0 0 0 0,0 0 0 0 0,-1 0-1 0 0,1 0 1 0 0,-1-1 0 0 0,0 1 0 0 0,-1 0 0 0 0,1-1 0 0 0,-1 1-1 0 0,0-1 1 0 0,0 1 0 0 0,0-1 0 0 0,-1 1 0 0 0,1-1-1 0 0,-1 1 1 0 0,0 0 0 0 0,0 0 0 0 0,-1-1 0 0 0,1 1-1 0 0,-1 0 1 0 0,0 0 0 0 0,0 0 0 0 0,-1 0 0 0 0,1 1 0 0 0,-1-1-1 0 0,1 1 1 0 0,-1-1 0 0 0,0 1 0 0 0,-1 0 0 0 0,1 0-1 0 0,0 0 1 0 0,-1 0 0 0 0,0 1 0 0 0,1 0 0 0 0,-1-1-1 0 0,-4 0 1 0 0,5 1 8 0 0,0 1 0 0 0,0 0 0 0 0,-1 0-1 0 0,1 0 1 0 0,0 1 0 0 0,0-1 0 0 0,-1 1-1 0 0,1 0 1 0 0,-1 0 0 0 0,1 0 0 0 0,0 0-1 0 0,-1 0 1 0 0,1 1 0 0 0,0-1-1 0 0,-1 1 1 0 0,1 0 0 0 0,0 0 0 0 0,0 0-1 0 0,0 1 1 0 0,0-1 0 0 0,0 1 0 0 0,0-1-1 0 0,0 1 1 0 0,0 0 0 0 0,1 0 0 0 0,-1 1-1 0 0,1-1 1 0 0,0 0 0 0 0,-1 1 0 0 0,1-1-1 0 0,0 1 1 0 0,0 0 0 0 0,1 0-1 0 0,-1 0 1 0 0,0 0 0 0 0,1 0 0 0 0,0 0-1 0 0,0 0 1 0 0,0 0 0 0 0,0 1 0 0 0,0-1-1 0 0,1 0 1 0 0,-1 1 0 0 0,1-1 0 0 0,0 0-1 0 0,0 1 1 0 0,0-1 0 0 0,1 0 0 0 0,-1 1-1 0 0,1-1 1 0 0,0 0 0 0 0,0 1-1 0 0,0-1-7 0 0,-2 2 54 0 0,1-1-1 0 0,0 1 0 0 0,0 0 0 0 0,1-1 1 0 0,-1 1-1 0 0,1 0 0 0 0,0-1 0 0 0,0 1 0 0 0,1-1 1 0 0,-1 1-1 0 0,1-1 0 0 0,0 1 0 0 0,0-1 1 0 0,1 0-1 0 0,-1 0 0 0 0,1 0 0 0 0,0-1 0 0 0,0 1 1 0 0,3 2-54 0 0,35 10-5059 0 0,-34-15-654 0 0</inkml:trace>
  <inkml:trace contextRef="#ctx0" brushRef="#br0" timeOffset="-109615.64">3024 1123 4528 0 0,'0'0'6197'0'0,"0"0"-4525"0"0,0 0-968 0 0,0 0-56 0 0,0 0 140 0 0,0 0-284 0 0,0 0-504 0 0,0 0-164 0 0,0 0-280 0 0,0 0-596 0 0,4 5-112 0 0,-4-5-1384 0 0,0 0-3501 0 0</inkml:trace>
  <inkml:trace contextRef="#ctx0" brushRef="#br0" timeOffset="-109209.24">3122 995 64 0 0,'0'0'7208'0'0,"0"0"-5020"0"0,0 0-1608 0 0,0 0 66 0 0,0 0 46 0 0,0 0-161 0 0,0 0-35 0 0,0 0 18 0 0,0 0-82 0 0,5-7-142 0 0,14-23-47 0 0,-19 28-261 0 0,0-1 0 0 0,0 1 1 0 0,0 0-1 0 0,-1-1 0 0 0,1 1 1 0 0,0 0-1 0 0,-1 0 0 0 0,0-1 0 0 0,1 1 1 0 0,-1 0-1 0 0,0 0 0 0 0,0 0 0 0 0,0 0 1 0 0,-1 0-1 0 0,1 0 0 0 0,0 0 0 0 0,-1 1 1 0 0,1-1-1 0 0,-1 0 0 0 0,0 1 1 0 0,1-1-1 0 0,-1 1 0 0 0,0 0 0 0 0,0-1 1 0 0,0 1-1 0 0,0 0 0 0 0,0 0 0 0 0,0 0 1 0 0,0 0-1 0 0,-1 1 0 0 0,1-1 0 0 0,0 1 1 0 0,0-1-1 0 0,-1 1 0 0 0,0 0 18 0 0,0-1-3 0 0,1 1 0 0 0,0-1 0 0 0,0 1 0 0 0,0 0 0 0 0,0 0 0 0 0,-1 0 1 0 0,1 0-1 0 0,0 1 0 0 0,0-1 0 0 0,0 1 0 0 0,0-1 0 0 0,0 1 0 0 0,0-1 0 0 0,0 1 0 0 0,0 0 0 0 0,0 0 0 0 0,0 0 0 0 0,0 0 0 0 0,0 1 0 0 0,0-1 0 0 0,1 0 0 0 0,-1 1 0 0 0,1-1 0 0 0,-1 1 0 0 0,1 0 0 0 0,-1-1 0 0 0,1 1 1 0 0,0 0-1 0 0,0 0 0 0 0,0 0 0 0 0,0 0 0 0 0,0 0 0 0 0,0 0 0 0 0,1 0 0 0 0,-1 0 0 0 0,1 0 0 0 0,-1 0 0 0 0,1 1 0 0 0,0-1 0 0 0,0 0 0 0 0,0 0 0 0 0,0 0 0 0 0,0 0 0 0 0,0 1 0 0 0,1-1 0 0 0,-1 0 0 0 0,1 0 0 0 0,-1 0 0 0 0,1 0 1 0 0,0 0-1 0 0,0 0 0 0 0,0 0 0 0 0,0 0 0 0 0,0 0 0 0 0,0 0 0 0 0,1-1 0 0 0,-1 1 0 0 0,0 0 0 0 0,1-1 0 0 0,0 1 0 0 0,-1-1 0 0 0,1 0 0 0 0,0 1 0 0 0,0-1 0 0 0,1 1 3 0 0,34 29 305 0 0,-33-30-283 0 0,0 1-1 0 0,0 0 0 0 0,0 0 1 0 0,0 0-1 0 0,-1 0 0 0 0,1 1 1 0 0,-1 0-1 0 0,0-1 0 0 0,1 1 0 0 0,-1 0 1 0 0,-1 0-1 0 0,1 1 0 0 0,0-1 1 0 0,-1 1-1 0 0,1-1 0 0 0,-1 1 0 0 0,0 0 1 0 0,-1 0-1 0 0,1 0 0 0 0,-1 0 1 0 0,1 0-1 0 0,-1 0 0 0 0,0 0 1 0 0,-1 0-1 0 0,1 1 0 0 0,-1-1 0 0 0,1 0 1 0 0,-1 0-1 0 0,-1 1 0 0 0,0 3-21 0 0,0-6 46 0 0,0 1-1 0 0,0-1 1 0 0,0 0 0 0 0,0 0-1 0 0,0 0 1 0 0,-1 0-1 0 0,1 0 1 0 0,-1 0-1 0 0,0-1 1 0 0,0 1-1 0 0,1 0 1 0 0,-1-1 0 0 0,0 1-1 0 0,0-1 1 0 0,0 0-1 0 0,-1 0 1 0 0,1 0-1 0 0,0 0 1 0 0,0 0-1 0 0,-1 0 1 0 0,1 0 0 0 0,0-1-1 0 0,-1 1 1 0 0,1-1-1 0 0,0 0 1 0 0,-1 0-1 0 0,1 0 1 0 0,-1 0-1 0 0,1 0 1 0 0,-1 0 0 0 0,1-1-1 0 0,0 1 1 0 0,-1-1-1 0 0,1 1 1 0 0,0-1-1 0 0,-1 0 1 0 0,1 0-1 0 0,0 0 1 0 0,0 0 0 0 0,0-1-1 0 0,0 1 1 0 0,0 0-1 0 0,0-1 1 0 0,0 0-1 0 0,0 1 1 0 0,1-1-1 0 0,-1 0 1 0 0,1 0 0 0 0,-1 0-1 0 0,1 0 1 0 0,0 0-1 0 0,0 0 1 0 0,0 0-1 0 0,0 0 1 0 0,0-1-1 0 0,0 1 1 0 0,0 0 0 0 0,1-1-1 0 0,-1 1 1 0 0,1-1-1 0 0,0 1 1 0 0,0 0-1 0 0,0-1 1 0 0,0 1-1 0 0,0-1 1 0 0,0 1 0 0 0,0 0-1 0 0,1-1 1 0 0,0 1-1 0 0,0-2-45 0 0,47-49-509 0 0,-4 31-5022 0 0,-25 14-1917 0 0</inkml:trace>
  <inkml:trace contextRef="#ctx0" brushRef="#br0" timeOffset="-108104.23">2959 1132 392 0 0,'0'0'853'0'0,"0"0"1131"0"0,0 0 2292 0 0,0 0-1819 0 0,0 0-1056 0 0,0 0-271 0 0,0 0-75 0 0,0 0-178 0 0,0 0-239 0 0,3 7-376 0 0,-2-5-3870 0 0,-1-2-4455 0 0,-4-9 4409 0 0</inkml:trace>
  <inkml:trace contextRef="#ctx0" brushRef="#br0" timeOffset="-84319.63">2441 2399 340 0 0,'0'0'727'0'0,"0"0"716"0"0,0 0 1781 0 0,0 0-1697 0 0,0 0-661 0 0,0 0-40 0 0,0 0-23 0 0,0 0 11 0 0,5 3-21 0 0,17 8 22 0 0,-20-12-649 0 0,0 1 1 0 0,0-1-1 0 0,-1 0 0 0 0,1 0 1 0 0,0 0-1 0 0,0 0 0 0 0,-1 0 1 0 0,1 0-1 0 0,-1-1 1 0 0,1 1-1 0 0,-1-1 0 0 0,1 1 1 0 0,-1-1-1 0 0,0 1 1 0 0,0-1-1 0 0,0 0 0 0 0,0 1 1 0 0,0-1-1 0 0,0 0 0 0 0,0 0 1 0 0,-1 0-1 0 0,1 0 1 0 0,-1 0-1 0 0,1 0 0 0 0,-1 0 1 0 0,0 0-1 0 0,1 0 1 0 0,-1 0-1 0 0,0-1-166 0 0,0-1-32 0 0,0 0-1 0 0,0 1 1 0 0,0-1 0 0 0,-1 0 0 0 0,1 0-1 0 0,-1 0 1 0 0,0 0 0 0 0,0 1 0 0 0,0-1-1 0 0,-1 0 1 0 0,1 1 0 0 0,-1-1 0 0 0,0 1-1 0 0,0 0 1 0 0,0 0 0 0 0,0-1 0 0 0,-1 1-1 0 0,1 0 1 0 0,-1 1 0 0 0,0-1 0 0 0,0 0-1 0 0,0 1 1 0 0,0 0 0 0 0,0 0 0 0 0,0 0-1 0 0,-1 0 1 0 0,1 0 0 0 0,-1 0 0 0 0,1 1-1 0 0,-1 0 1 0 0,0 0 0 0 0,1 0 0 0 0,-1 0-1 0 0,0 0 1 0 0,0 1 0 0 0,0 0 0 0 0,1 0-1 0 0,-1 0 1 0 0,-2 0 32 0 0,3-1-36 0 0,0 1-1 0 0,-1-1 1 0 0,1 1 0 0 0,0 0 0 0 0,-1 0-1 0 0,1 0 1 0 0,-1 0 0 0 0,1 1-1 0 0,0-1 1 0 0,-1 1 0 0 0,1 0-1 0 0,0 0 1 0 0,0 0 0 0 0,0 0-1 0 0,0 1 1 0 0,0-1 0 0 0,0 1-1 0 0,0 0 1 0 0,0 0 0 0 0,0 0-1 0 0,1 0 1 0 0,-1 0 0 0 0,1 1-1 0 0,0-1 1 0 0,-1 1 0 0 0,1-1-1 0 0,0 1 1 0 0,0 0 0 0 0,1 0-1 0 0,-1 0 1 0 0,1 0 0 0 0,0 0-1 0 0,-1 0 1 0 0,1 1 0 0 0,0-1 0 0 0,1 0-1 0 0,-1 1 1 0 0,1-1 0 0 0,-1 0-1 0 0,1 1 1 0 0,0-1 0 0 0,0 0-1 0 0,1 1 1 0 0,-1-1 0 0 0,1 1 36 0 0,1-1 112 0 0,0 1 0 0 0,0-1 1 0 0,0 0-1 0 0,0 0 0 0 0,1 0 1 0 0,0 0-1 0 0,-1 0 0 0 0,1-1 1 0 0,0 0-1 0 0,0 1 0 0 0,0-1 1 0 0,1 0-1 0 0,-1 0 0 0 0,1 0 1 0 0,-1-1-1 0 0,1 1 0 0 0,-1-1 1 0 0,1 0-1 0 0,0 0 0 0 0,-1 0 1 0 0,1-1-1 0 0,4 1-112 0 0,28 4-8209 0 0,-24-5 152 0 0</inkml:trace>
  <inkml:trace contextRef="#ctx0" brushRef="#br0" timeOffset="-84058.97">2549 2425 5276 0 0,'0'0'7237'0'0,"0"0"-5633"0"0,0 0-644 0 0,0 0 340 0 0,0 0-215 0 0,0 0-405 0 0,0 0-348 0 0,0 0-332 0 0,0 0-212 0 0,0 0-232 0 0,9 3-588 0 0,-5-3-489 0 0,2 1-1019 0 0,-2-1-2156 0 0,5-2-2281 0 0</inkml:trace>
  <inkml:trace contextRef="#ctx0" brushRef="#br0" timeOffset="-83795.66">2699 2343 4548 0 0,'0'0'4992'0'0,"0"0"-3018"0"0,0 0-1018 0 0,0 0 155 0 0,0 0-10 0 0,0 0-285 0 0,0 0-389 0 0,0 0-461 0 0,5 2-134 0 0,-2-2 189 0 0,1 0 0 0 0,-1 0 0 0 0,0 0 0 0 0,0 1 0 0 0,0-1 1 0 0,0 1-1 0 0,1 0 0 0 0,-1 0 0 0 0,0 0 0 0 0,0 0 0 0 0,0 0 0 0 0,-1 1 0 0 0,1-1 0 0 0,0 1 1 0 0,-1 0-1 0 0,1 0 0 0 0,0 0 0 0 0,-1 0 0 0 0,0 0 0 0 0,0 0 0 0 0,0 1 0 0 0,0-1 1 0 0,0 1-1 0 0,0 0 0 0 0,0-1 0 0 0,-1 1 0 0 0,1 0 0 0 0,-1 0 0 0 0,0 0 0 0 0,0 0 1 0 0,0 0-1 0 0,-1 0 0 0 0,1 0 0 0 0,-1 1 0 0 0,1-1 0 0 0,-1 0 0 0 0,0 0 0 0 0,0 0 1 0 0,0 1-1 0 0,-1-1 0 0 0,1 0 0 0 0,-1 0 0 0 0,0 0 0 0 0,0 0 0 0 0,0 0 0 0 0,0 0 1 0 0,0 0-1 0 0,-1 0 0 0 0,1 0 0 0 0,-2 1-21 0 0,-33 50 163 0 0,78-45 1127 0 0,-18-7-1462 0 0,40-1-146 0 0,-22-5-8207 0 0,-26 0-140 0 0</inkml:trace>
  <inkml:trace contextRef="#ctx0" brushRef="#br0" timeOffset="-65958.59">3062 3099 940 0 0,'0'0'1240'0'0,"0"0"3111"0"0,0 0-2442 0 0,0 0-843 0 0,0 0 68 0 0,0 0-26 0 0,0 0-182 0 0,0 0-183 0 0,-25 3 1613 0 0,-443 149-610 0 0,190-83-1689 0 0,269-62-3798 0 0,28-10-4189 0 0,-6-3 2037 0 0</inkml:trace>
  <inkml:trace contextRef="#ctx0" brushRef="#br0" timeOffset="-65694.66">2329 3336 1472 0 0,'0'0'7884'0'0,"0"0"-5305"0"0,0 0-2210 0 0,0 0-74 0 0,4 8 330 0 0,146 227 1854 0 0,3 4-688 0 0,-65-52-1401 0 0,-86-184-320 0 0,-2-17-4124 0 0,-3-6-3029 0 0</inkml:trace>
  <inkml:trace contextRef="#ctx0" brushRef="#br0" timeOffset="-65182.74">2628 2984 908 0 0,'0'0'2058'0'0,"0"0"2008"0"0,0 0-1978 0 0,0 0-1027 0 0,0 0-176 0 0,0 0-107 0 0,0 0-64 0 0,0 0 47 0 0,0 0 81 0 0,19-12 838 0 0,-17 11-1667 0 0,-1-1-1 0 0,1-1 0 0 0,-1 1 1 0 0,1 0-1 0 0,-1 0 0 0 0,1 0 1 0 0,-1-1-1 0 0,0 1 0 0 0,0-1 0 0 0,0 1 1 0 0,-1-1-1 0 0,1 1 0 0 0,-1-1 1 0 0,1 0-1 0 0,-1 1 0 0 0,0-1 1 0 0,0 0-1 0 0,0 1 0 0 0,0-1 1 0 0,0 1-1 0 0,-1-1 0 0 0,1 0 0 0 0,-1 1 1 0 0,1-1-1 0 0,-1 1 0 0 0,0-1 1 0 0,0 1-1 0 0,-1-1 0 0 0,1 1 1 0 0,0 0-1 0 0,-1 0 0 0 0,1-1 0 0 0,-1 1 1 0 0,0 0-1 0 0,1 1 0 0 0,-1-1 1 0 0,0 0-1 0 0,0 0 0 0 0,-1 1 1 0 0,1-1-1 0 0,0 1 0 0 0,0 0 1 0 0,-1-1-1 0 0,1 1 0 0 0,-1 0 0 0 0,1 1 1 0 0,-1-1-1 0 0,1 0 0 0 0,-1 1 1 0 0,0-1-1 0 0,1 1 0 0 0,-1 0 1 0 0,1 0-1 0 0,-1 0 0 0 0,-1 0-12 0 0,1 3-32 0 0,-1-1-1 0 0,1 1 0 0 0,0 0 1 0 0,-1 0-1 0 0,2 1 0 0 0,-1-1 1 0 0,0 1-1 0 0,1-1 0 0 0,-1 1 1 0 0,1 0-1 0 0,0 0 0 0 0,0 0 1 0 0,1 0-1 0 0,-1 0 0 0 0,1 0 1 0 0,0 1-1 0 0,0-1 1 0 0,0 0-1 0 0,1 1 0 0 0,-1-1 1 0 0,1 0-1 0 0,0 1 0 0 0,0-1 1 0 0,1 1-1 0 0,-1-1 0 0 0,1 0 1 0 0,0 1-1 0 0,0-1 0 0 0,2 2 33 0 0,28 24 199 0 0,-16-28-2678 0 0,0-3-3685 0 0,-4-2-963 0 0</inkml:trace>
  <inkml:trace contextRef="#ctx0" brushRef="#br0" timeOffset="-64934.62">2767 2975 4608 0 0,'0'0'7317'0'0,"0"0"-5285"0"0,0 0-1172 0 0,0 0 100 0 0,0 0-131 0 0,0 0-81 0 0,0 0-180 0 0,0 0-332 0 0,0 0-236 0 0,0 0-208 0 0,3 4-128 0 0,-3-4-460 0 0,0 0-349 0 0,0 0-431 0 0,0 0-516 0 0,0 0-952 0 0,0 0-2681 0 0,-3-4 2489 0 0</inkml:trace>
  <inkml:trace contextRef="#ctx0" brushRef="#br0" timeOffset="-64684.47">2832 2879 328 0 0,'0'0'8348'0'0,"0"0"-5489"0"0,0 0-1660 0 0,0 0-118 0 0,0 0-285 0 0,0 0-292 0 0,8 0-373 0 0,85 22 202 0 0,-93-21-316 0 0,1-1 1 0 0,-1 1-1 0 0,0 0 1 0 0,1 0-1 0 0,-1 0 1 0 0,0 0 0 0 0,0 0-1 0 0,0 0 1 0 0,0 0-1 0 0,0 0 1 0 0,0 1-1 0 0,0-1 1 0 0,0 0-1 0 0,-1 0 1 0 0,1-1-1 0 0,0 1 1 0 0,-1 0-1 0 0,1 0 1 0 0,0 0 0 0 0,-1 0-1 0 0,1 0 1 0 0,-1 0-1 0 0,0 0 1 0 0,1 0-1 0 0,-1-1 1 0 0,1 1-1 0 0,-1 0 1 0 0,0 0-1 0 0,0-1 1 0 0,0 1-1 0 0,1-1 1 0 0,-1 1 0 0 0,0-1-1 0 0,0 1 1 0 0,0-1-1 0 0,0 1 1 0 0,0-1-1 0 0,0 0 1 0 0,0 1-1 0 0,0-1 1 0 0,0 0-1 0 0,0 0 1 0 0,0 0-1 0 0,0 0 1 0 0,0 0 0 0 0,0 0-1 0 0,0 0 1 0 0,0 0-1 0 0,0 0-17 0 0,-7 8-1311 0 0,73 23 1446 0 0,-64-30-105 0 0,0-1-1 0 0,0 1 1 0 0,0 0 0 0 0,0 0-1 0 0,0 0 1 0 0,0-1 0 0 0,0 1-1 0 0,0 0 1 0 0,0 0-1 0 0,0 0 1 0 0,0 1 0 0 0,-1-1-1 0 0,1 0 1 0 0,0 0 0 0 0,-1 0-1 0 0,1 0 1 0 0,-1 1-1 0 0,0-1 1 0 0,1 0 0 0 0,-1 1-1 0 0,0-1 1 0 0,0 0 0 0 0,1 1-1 0 0,-1-1 1 0 0,0 0-1 0 0,0 1 1 0 0,-1-1 0 0 0,1 0-1 0 0,0 0 1 0 0,0 1-1 0 0,-1-1 1 0 0,1 0 0 0 0,-1 1-1 0 0,1-1 1 0 0,-1 0 0 0 0,1 0-1 0 0,-1 0 1 0 0,0 0-1 0 0,1 1 1 0 0,-1-1 0 0 0,0 0-1 0 0,0 0 1 0 0,0 0 0 0 0,0-1-1 0 0,0 1 1 0 0,0 0-1 0 0,0 0 1 0 0,0 0 0 0 0,0-1-1 0 0,-1 1 1 0 0,1-1-30 0 0,-51 27-91 0 0,15-19-5485 0 0,23-8-1538 0 0</inkml:trace>
  <inkml:trace contextRef="#ctx0" brushRef="#br0" timeOffset="-60964.64">3454 3879 6037 0 0,'0'0'7220'0'0,"0"0"-5420"0"0,0 0-1572 0 0,0 0 200 0 0,0 0 265 0 0,-48 46 7 0 0,24-27-292 0 0,-6 0-408 0 0,-1 1-384 0 0,7-6-1889 0 0,-12-3-9040 0 0</inkml:trace>
  <inkml:trace contextRef="#ctx0" brushRef="#br1" timeOffset="14185.32">1802 2017 1564 0 0,'0'0'170'0'0,"0"0"-62"0"0,6-1 139 0 0,10-1 248 0 0,-1-2 1 0 0,1 0-1 0 0,-1 0 1 0 0,0-1-1 0 0,0-1 1 0 0,-1-1-1 0 0,0 0 1 0 0,0-1-1 0 0,0 0 0 0 0,-1-1 1 0 0,0-1-1 0 0,-1 0 1 0 0,0 0-1 0 0,-1-1 1 0 0,2-3-496 0 0,-6 8 80 0 0,-1-1 1 0 0,-1 0 0 0 0,1 0-1 0 0,-1-1 1 0 0,-1 1 0 0 0,1-1-1 0 0,-1 0 1 0 0,0 0-1 0 0,-1-1 1 0 0,0 1 0 0 0,-1-1-1 0 0,1 0 1 0 0,-2 1 0 0 0,1-1-1 0 0,-1 0 1 0 0,0 0-1 0 0,-1 0 1 0 0,0 0 0 0 0,-1 0-1 0 0,0 0 1 0 0,0 0 0 0 0,-1 0-1 0 0,0 1 1 0 0,0-1 0 0 0,-1 0-1 0 0,0 1 1 0 0,-1 0-1 0 0,0-1-80 0 0,-3-4-45 0 0,0 0 0 0 0,-1 1 1 0 0,0 0-1 0 0,-1 1 0 0 0,0-1 0 0 0,-1 2 0 0 0,0-1 0 0 0,-1 1 0 0 0,0 1 0 0 0,-1 0 0 0 0,0 1 0 0 0,0 0 0 0 0,-1 1 0 0 0,0 0 0 0 0,0 1 0 0 0,0 0 0 0 0,-1 1 0 0 0,0 1 0 0 0,0 0 0 0 0,0 1 0 0 0,0 0 0 0 0,-1 1 0 0 0,1 1 0 0 0,-1 0 0 0 0,0 1 1 0 0,1 1-1 0 0,-1 0 0 0 0,1 1 0 0 0,0 1 0 0 0,-1 0 0 0 0,1 0 0 0 0,0 2 0 0 0,1 0 0 0 0,-1 0 0 0 0,1 2 0 0 0,0-1 0 0 0,0 1 0 0 0,1 1 0 0 0,0 1 0 0 0,1 0 0 0 0,-1 0 0 0 0,0 2 45 0 0,1 2-16 0 0,0 0-1 0 0,1 0 0 0 0,0 2 1 0 0,2-1-1 0 0,-1 1 0 0 0,1 0 1 0 0,1 1-1 0 0,1 0 1 0 0,1 0-1 0 0,0 0 0 0 0,0 1 1 0 0,2 0-1 0 0,0-1 1 0 0,1 1-1 0 0,1 2 17 0 0,3-10 138 0 0,0 0 1 0 0,1 0-1 0 0,0 0 0 0 0,0 0 1 0 0,1 0-1 0 0,0-1 0 0 0,1 0 1 0 0,0 0-1 0 0,0 0 1 0 0,1 0-1 0 0,0-1 0 0 0,0 0 1 0 0,1 0-1 0 0,0-1 0 0 0,0 1 1 0 0,0-2-1 0 0,1 1 1 0 0,0-1-1 0 0,0 0 0 0 0,0 0 1 0 0,1-1-1 0 0,-1-1 0 0 0,1 1 1 0 0,0-1-1 0 0,0-1 1 0 0,0 1-1 0 0,1-2 0 0 0,-1 1 1 0 0,0-1-1 0 0,1-1 0 0 0,-1 0 1 0 0,1 0-1 0 0,-1 0 1 0 0,1-2-1 0 0,-1 1 0 0 0,0-1 1 0 0,4-1-139 0 0,0-3-128 0 0,-16-4-4183 0 0,-12-3-2719 0 0</inkml:trace>
  <inkml:trace contextRef="#ctx0" brushRef="#br1" timeOffset="19239.77">590 1065 4244 0 0,'0'0'4067'0'0,"0"0"-612"0"0,0 0-2107 0 0,0 0-959 0 0,0 0-107 0 0,0 9 134 0 0,-1 39-219 0 0,-1 54 846 0 0,-3-88-9241 0 0,2-29 3851 0 0,1 1 1451 0 0</inkml:trace>
  <inkml:trace contextRef="#ctx0" brushRef="#br1" timeOffset="19489.01">568 1048 2032 0 0,'0'0'2372'0'0,"0"0"-407"0"0,7-6-317 0 0,-4 2-1472 0 0,1 1-1 0 0,0 1 0 0 0,1-1 0 0 0,-1 0 1 0 0,0 1-1 0 0,1 0 0 0 0,-1 0 0 0 0,1 0 1 0 0,0 1-1 0 0,0-1 0 0 0,0 1 0 0 0,-1 0 0 0 0,1 1 1 0 0,0-1-1 0 0,0 1 0 0 0,0 0 0 0 0,0 0 1 0 0,0 1-1 0 0,0-1 0 0 0,0 1 0 0 0,0 0 1 0 0,0 0-1 0 0,0 1 0 0 0,4 1-175 0 0,-7-2 55 0 0,1 0 0 0 0,0 0 1 0 0,0 0-1 0 0,-1 0 0 0 0,1 1 0 0 0,0-1 0 0 0,-1 1 0 0 0,0-1 0 0 0,1 1 0 0 0,-1 0 1 0 0,0 0-1 0 0,0 0 0 0 0,0 0 0 0 0,0 1 0 0 0,0-1 0 0 0,0 0 0 0 0,-1 1 0 0 0,1-1 1 0 0,-1 1-1 0 0,0 0 0 0 0,0-1 0 0 0,0 1 0 0 0,0 0 0 0 0,0 0 0 0 0,0 0 1 0 0,-1 0-1 0 0,0 0 0 0 0,1 0 0 0 0,-1-1 0 0 0,0 1 0 0 0,0 0 0 0 0,-1 0 0 0 0,1 0 1 0 0,-1 0-1 0 0,1 0 0 0 0,-1 0 0 0 0,0 0 0 0 0,0-1 0 0 0,0 1 0 0 0,0 0 0 0 0,-1-1 1 0 0,1 1-1 0 0,-1-1 0 0 0,1 1 0 0 0,-1-1 0 0 0,0 0 0 0 0,0 0 0 0 0,0 0 1 0 0,0 0-1 0 0,-1 0 0 0 0,1 0 0 0 0,0 0 0 0 0,-1-1 0 0 0,1 1 0 0 0,-1-1 0 0 0,0 0 1 0 0,1 1-1 0 0,-1-1 0 0 0,0-1 0 0 0,0 1 0 0 0,-2 0-55 0 0,-22 3-1416 0 0,11-10-4151 0 0,11-5-828 0 0</inkml:trace>
  <inkml:trace contextRef="#ctx0" brushRef="#br1" timeOffset="19735.98">892 1037 4500 0 0,'0'0'7616'0'0,"0"0"-6053"0"0,-4 9-1096 0 0,-5 8-99 0 0,4-11-293 0 0,1 1 0 0 0,0-1 0 0 0,0 1 1 0 0,0 0-1 0 0,1 0 0 0 0,0 0 0 0 0,0 0 0 0 0,1 1 0 0 0,0-1 1 0 0,0 1-1 0 0,1 0 0 0 0,0-1 0 0 0,0 1 0 0 0,1 0 0 0 0,0 0 1 0 0,0-1-1 0 0,1 1 0 0 0,0 0 0 0 0,1 5-75 0 0,27 1-4452 0 0,-24-14-253 0 0</inkml:trace>
  <inkml:trace contextRef="#ctx0" brushRef="#br1" timeOffset="19966.47">1038 1056 3180 0 0,'0'0'8838'0'0,"0"0"-6415"0"0,0 0-2427 0 0,0 0-79 0 0,-6 2 112 0 0,4-3-74 0 0,0 1-1 0 0,0 0 1 0 0,0 0-1 0 0,0 0 0 0 0,0 0 1 0 0,0 1-1 0 0,0-1 1 0 0,0 0-1 0 0,0 1 1 0 0,0-1-1 0 0,0 1 0 0 0,0 0 1 0 0,1 0-1 0 0,-1 0 1 0 0,0 0-1 0 0,1 0 0 0 0,-1 0 1 0 0,0 0-1 0 0,1 0 1 0 0,-1 0-1 0 0,1 1 1 0 0,0-1-1 0 0,-1 1 0 0 0,1-1 1 0 0,0 1-1 0 0,0 0 1 0 0,0-1-1 0 0,0 1 0 0 0,0 0 1 0 0,0 0-1 0 0,0 0 1 0 0,1 0-1 0 0,-1-1 1 0 0,1 1-1 0 0,0 0 0 0 0,-1 0 1 0 0,1 0-1 0 0,0 0 1 0 0,0 0-1 0 0,0 0 0 0 0,0 0 1 0 0,0 0-1 0 0,1 0 1 0 0,-1 0-1 0 0,1 0 1 0 0,-1 0-1 0 0,1 0 0 0 0,0 0 1 0 0,0-1-1 0 0,-1 1 1 0 0,1 0-1 0 0,0 0 46 0 0,101 56 1906 0 0,-101-57-1882 0 0,0-1 0 0 0,-1 1 0 0 0,1 0 0 0 0,-1 0 0 0 0,1-1 0 0 0,-1 1 0 0 0,1 0 0 0 0,-1 0 0 0 0,1 0 0 0 0,-1 0 0 0 0,0-1 0 0 0,1 1 0 0 0,-1 0-1 0 0,0 0 1 0 0,0 0 0 0 0,0 0 0 0 0,0 0 0 0 0,0 0 0 0 0,0 0 0 0 0,0 0 0 0 0,0 0 0 0 0,0 0 0 0 0,0 0 0 0 0,0-1 0 0 0,-1 1 0 0 0,1 0 0 0 0,0 0 0 0 0,-1 0 0 0 0,1 0 0 0 0,0 0-1 0 0,-1-1 1 0 0,1 1 0 0 0,-1 0 0 0 0,0 0 0 0 0,1-1 0 0 0,-1 1 0 0 0,1 0 0 0 0,-1-1 0 0 0,0 1 0 0 0,0 0 0 0 0,1-1 0 0 0,-1 1 0 0 0,0-1 0 0 0,0 0 0 0 0,0 1 0 0 0,0-1 0 0 0,1 0-1 0 0,-1 1 1 0 0,0-1 0 0 0,0 0 0 0 0,0 0 0 0 0,0 0 0 0 0,0 0 0 0 0,0 1 0 0 0,0-1 0 0 0,0-1 0 0 0,0 1 0 0 0,0 0 0 0 0,0 0 0 0 0,0 0-24 0 0,-35 4-1270 0 0,9-8-3916 0 0,14-5-1454 0 0</inkml:trace>
  <inkml:trace contextRef="#ctx0" brushRef="#br1" timeOffset="20122.16">1183 1033 6597 0 0,'0'0'5331'0'0,"0"0"-3823"0"0,0 0-976 0 0,7 9 45 0 0,-3-6-474 0 0,-1 1 1 0 0,1 0 0 0 0,-1 0-1 0 0,0 1 1 0 0,0-1 0 0 0,-1 0-1 0 0,0 1 1 0 0,1 0 0 0 0,-1-1-1 0 0,-1 1 1 0 0,1 0 0 0 0,-1 0-1 0 0,0 0 1 0 0,0 0 0 0 0,0 1-1 0 0,-1-1 1 0 0,1 0 0 0 0,-1 0-1 0 0,-1 0 1 0 0,1 0 0 0 0,-1 0-1 0 0,0 1 1 0 0,0-1 0 0 0,0 0-1 0 0,-1 0 1 0 0,1-1 0 0 0,-1 1-1 0 0,-1 0 1 0 0,0 1-104 0 0,-54 65-410 0 0,27-53-6687 0 0,25-17 309 0 0</inkml:trace>
  <inkml:trace contextRef="#ctx0" brushRef="#br1" timeOffset="20309.37">1449 1246 3860 0 0,'0'0'7809'0'0,"0"0"-7013"0"0,0 0-732 0 0,0 0 280 0 0,0 0 308 0 0,0 0-28 0 0,0 0-320 0 0,-43 5-204 0 0,32-5-100 0 0,-2-1-52 0 0,2-1-392 0 0,2 0-396 0 0,-3-2-604 0 0,7 1-1576 0 0,3-7-3317 0 0</inkml:trace>
  <inkml:trace contextRef="#ctx0" brushRef="#br1" timeOffset="20464.67">1458 1171 1356 0 0,'0'0'9421'0'0,"0"0"-7621"0"0,0 0-1800 0 0,0 0 76 0 0,0 0-40 0 0,-37-3 196 0 0,20 2-68 0 0,-1-1-164 0 0,-1 0-444 0 0,-1-1-1304 0 0,7 0-2604 0 0,-2-8-2189 0 0</inkml:trace>
  <inkml:trace contextRef="#ctx0" brushRef="#br1" timeOffset="21991.13">2988 1215 836 0 0,'0'0'533'0'0,"0"0"6"0"0,0 0 835 0 0,8 0-590 0 0,10 0-211 0 0,0 0 0 0 0,0-2-1 0 0,0 0 1 0 0,0-1 0 0 0,-1-1-1 0 0,1-1 1 0 0,-1 0 0 0 0,0-2-1 0 0,-1 1 1 0 0,1-2-1 0 0,-1 0 1 0 0,11-8-573 0 0,-20 11 89 0 0,0 0 0 0 0,0-1 0 0 0,0 0 0 0 0,0 0 0 0 0,-1 0 0 0 0,0 0 0 0 0,0-1 0 0 0,-1 0 0 0 0,0-1 0 0 0,0 1 0 0 0,-1-1 0 0 0,0 0 0 0 0,0 0-1 0 0,0 0 1 0 0,-1 0 0 0 0,-1-1 0 0 0,0 1 0 0 0,0-1 0 0 0,0 0 0 0 0,-1 0 0 0 0,0 1 0 0 0,-1-1 0 0 0,0 0 0 0 0,0 0 0 0 0,-1 0 0 0 0,0 0 0 0 0,-2-5-89 0 0,-1-1-57 0 0,-2 0 0 0 0,1 0 1 0 0,-2 1-1 0 0,0 0 0 0 0,0 0 0 0 0,-1 0 1 0 0,-1 1-1 0 0,0 1 0 0 0,-1 0 0 0 0,-1 0 1 0 0,0 0-1 0 0,0 2 0 0 0,-1-1 0 0 0,0 1 0 0 0,-1 1 1 0 0,0 0-1 0 0,0 1 0 0 0,-1 1 0 0 0,0 0 1 0 0,0 1-1 0 0,-1 0 0 0 0,0 1 0 0 0,0 1 1 0 0,0 0-1 0 0,-1 1 0 0 0,1 0 0 0 0,-1 2 1 0 0,0 0-1 0 0,1 0 0 0 0,-1 2 0 0 0,0 0 1 0 0,1 1-1 0 0,-1 0 0 0 0,1 1 0 0 0,0 1 1 0 0,-1 0-1 0 0,2 1 0 0 0,-1 1 57 0 0,-3 4-35 0 0,1 1 0 0 0,0 1-1 0 0,1 0 1 0 0,0 1 0 0 0,1 0 0 0 0,1 2 0 0 0,0-1 0 0 0,1 2-1 0 0,0 0 1 0 0,2 0 0 0 0,0 1 0 0 0,0 1 0 0 0,-1 6 35 0 0,8-17 21 0 0,1 0-1 0 0,0 0 1 0 0,0 0 0 0 0,1 1 0 0 0,0-1 0 0 0,0 1 0 0 0,1 0 0 0 0,-1-1-1 0 0,2 1 1 0 0,-1 0 0 0 0,1 0 0 0 0,1 0 0 0 0,-1 0 0 0 0,1-1 0 0 0,1 1-1 0 0,-1 0 1 0 0,1-1 0 0 0,0 1 0 0 0,1-1 0 0 0,0 0 0 0 0,0 1 0 0 0,1-2-1 0 0,0 1 1 0 0,0 0 0 0 0,0-1 0 0 0,1 1 0 0 0,0-1 0 0 0,0-1 0 0 0,1 1-1 0 0,0-1 1 0 0,0 0 0 0 0,0 0 0 0 0,0 0 0 0 0,1-1 0 0 0,1 1-21 0 0,-3-1 53 0 0,1 0 0 0 0,-1-1 0 0 0,1 0 0 0 0,0 0 0 0 0,0 0 1 0 0,0 0-1 0 0,0-1 0 0 0,0 0 0 0 0,0-1 0 0 0,1 1 0 0 0,-1-1 0 0 0,0 0 1 0 0,1-1-1 0 0,-1 1 0 0 0,1-1 0 0 0,-1-1 0 0 0,4 0-53 0 0,-3-12-3777 0 0,-6-2-2437 0 0</inkml:trace>
  <inkml:trace contextRef="#ctx0" brushRef="#br1" timeOffset="22255.71">2691 901 2752 0 0,'0'0'9013'0'0,"0"0"-9013"0"0,0 0-488 0 0,0 0 436 0 0,0 0 52 0 0,0 0 204 0 0,-57 7-100 0 0,34-7-100 0 0,-2 0-4 0 0,1-1-268 0 0,0-2-440 0 0,2 0-324 0 0,2 1-304 0 0,4-2-744 0 0,5-1-1137 0 0,7-6 321 0 0</inkml:trace>
  <inkml:trace contextRef="#ctx0" brushRef="#br1" timeOffset="22504.85">2601 820 4500 0 0,'0'0'7769'0'0,"0"0"-7349"0"0,0 0-420 0 0,0 0 0 0 0,0 0 28 0 0,-52 5 136 0 0,29-5-164 0 0,2 0-600 0 0,-4-3-1032 0 0,8-1-2772 0 0</inkml:trace>
  <inkml:trace contextRef="#ctx0" brushRef="#br1" timeOffset="22909.89">1049 547 1472 0 0,'0'0'1408'0'0,"0"0"3142"0"0,0 0-2384 0 0,0 0-628 0 0,0 0 48 0 0,0 0-585 0 0,0 0-794 0 0,2 6 70 0 0,15 150 1209 0 0,-12-145-2641 0 0,2-13-4602 0 0,-5-2 1194 0 0</inkml:trace>
  <inkml:trace contextRef="#ctx0" brushRef="#br1" timeOffset="23173.95">1105 509 520 0 0,'0'0'3625'0'0,"0"0"1453"0"0,0 0-3400 0 0,8 0-1277 0 0,-6 0-334 0 0,1-1 0 0 0,-1 1-1 0 0,0-1 1 0 0,1 1 0 0 0,-1 0 0 0 0,0 0-1 0 0,1 0 1 0 0,-1 0 0 0 0,0 0-1 0 0,1 0 1 0 0,-1 1 0 0 0,0-1 0 0 0,1 1-1 0 0,-1 0 1 0 0,0 0 0 0 0,0 0-1 0 0,0 0 1 0 0,0 0 0 0 0,0 0 0 0 0,0 0-1 0 0,0 1 1 0 0,0-1 0 0 0,0 1-1 0 0,0-1 1 0 0,-1 1 0 0 0,1 0 0 0 0,-1 0-1 0 0,1-1 1 0 0,-1 1 0 0 0,0 0-1 0 0,0 0 1 0 0,1 1 0 0 0,-1-1-1 0 0,-1 0 1 0 0,1 0 0 0 0,0 0 0 0 0,-1 1-1 0 0,1-1 1 0 0,-1 0 0 0 0,1 1-1 0 0,-1-1 1 0 0,0 0 0 0 0,0 1 0 0 0,0-1-1 0 0,-1 0 1 0 0,1 1 0 0 0,0-1-1 0 0,-1 0 1 0 0,0 1 0 0 0,1-1 0 0 0,-1 0-1 0 0,0 0 1 0 0,0 0 0 0 0,0 0-1 0 0,-1 0-66 0 0,-42 23-634 0 0,11-26-4968 0 0,24-2 255 0 0</inkml:trace>
  <inkml:trace contextRef="#ctx0" brushRef="#br1" timeOffset="23420.84">1310 419 1368 0 0,'0'0'8669'0'0,"0"0"-6579"0"0,0 6-1730 0 0,-20 87 1732 0 0,0 77-676 0 0,43-130-2492 0 0,4-25-7318 0 0,-16-14 1869 0 0</inkml:trace>
  <inkml:trace contextRef="#ctx0" brushRef="#br1" timeOffset="23689.42">1482 547 3828 0 0,'0'0'7027'0'0,"0"0"-5236"0"0,4 8-1256 0 0,0-1-304 0 0,0 1-1 0 0,0-1 0 0 0,-1 1 0 0 0,0 0 1 0 0,-1 1-1 0 0,0-1 0 0 0,0 0 1 0 0,-1 1-1 0 0,1-1 0 0 0,-2 1 1 0 0,0-1-1 0 0,0 1 0 0 0,0 0 1 0 0,-1-1-1 0 0,0 1 0 0 0,-2 6-230 0 0,2-15-164 0 0,-8-46-9359 0 0,6 33 4892 0 0</inkml:trace>
  <inkml:trace contextRef="#ctx0" brushRef="#br1" timeOffset="23954.42">1482 547 1240 0 0,'22'-18'1683'0'0,"35"17"8105"0"0,-34 12-9928 0 0,-21-10 179 0 0,-1 0 1 0 0,0-1-1 0 0,0 1 0 0 0,1 0 0 0 0,-1 0 1 0 0,0 0-1 0 0,0 0 0 0 0,0 0 0 0 0,0 0 1 0 0,0 0-1 0 0,0 0 0 0 0,0 1 0 0 0,-1-1 1 0 0,1 0-1 0 0,0 1 0 0 0,-1-1 0 0 0,1 0 1 0 0,-1 1-1 0 0,1-1 0 0 0,-1 1 0 0 0,0-1 1 0 0,1 1-1 0 0,-1-1 0 0 0,0 0 0 0 0,0 1 1 0 0,0-1-1 0 0,0 1 0 0 0,0-1 1 0 0,-1 1-1 0 0,1-1 0 0 0,0 1 0 0 0,-1-1 1 0 0,1 1-1 0 0,-1-1 0 0 0,1 0 0 0 0,-1 1 1 0 0,0-1-1 0 0,1 0 0 0 0,-1 0 0 0 0,0 1 1 0 0,0-1-1 0 0,0 0 0 0 0,0 0 0 0 0,0 0 1 0 0,0 0-1 0 0,0 0 0 0 0,-1 0 0 0 0,1 0 1 0 0,0-1-1 0 0,0 1 0 0 0,-1 0 0 0 0,1-1 1 0 0,-1 1-1 0 0,1-1 0 0 0,0 1 0 0 0,-1-1 1 0 0,1 0-1 0 0,-1 1 0 0 0,1-1 0 0 0,-1 0 1 0 0,1 0-1 0 0,-1 0 0 0 0,1 0 0 0 0,-1-1-39 0 0,-37-1-1797 0 0,25 2-827 0 0,34 7 2152 0 0,130 82 4329 0 0,-137-82-8957 0 0,-9-8-387 0 0</inkml:trace>
  <inkml:trace contextRef="#ctx0" brushRef="#br1" timeOffset="24207.05">1829 582 2480 0 0,'0'0'7969'0'0,"0"0"-5369"0"0,1 8-1953 0 0,2 4-298 0 0,-1 1 0 0 0,-1-1 1 0 0,0 1-1 0 0,-1-1 0 0 0,-1 1 0 0 0,1 0 1 0 0,-2-1-1 0 0,0 1 0 0 0,0-1 0 0 0,-1 0 1 0 0,-3 6-350 0 0,-3 8 241 0 0,-7 13-3336 0 0,16-39 487 0 0,0-2-2130 0 0,0-6-1560 0 0</inkml:trace>
  <inkml:trace contextRef="#ctx0" brushRef="#br1" timeOffset="24453">2039 580 7645 0 0,'0'0'5432'0'0,"0"0"-4472"0"0,-8 0-1174 0 0,-64 17-377 0 0,71-17 572 0 0,0 0 0 0 0,0 0 1 0 0,-1 1-1 0 0,1-1 0 0 0,0 0 0 0 0,0 1 1 0 0,0-1-1 0 0,0 1 0 0 0,0 0 1 0 0,0-1-1 0 0,0 1 0 0 0,0 0 0 0 0,0 0 1 0 0,0-1-1 0 0,0 1 0 0 0,0 0 1 0 0,0 0-1 0 0,1 0 0 0 0,-1 0 0 0 0,0 0 1 0 0,1 0-1 0 0,-1 0 0 0 0,1 1 1 0 0,-1-1-1 0 0,1 0 0 0 0,-1 0 0 0 0,1 0 1 0 0,0 1-1 0 0,0-1 0 0 0,-1 0 1 0 0,1 0-1 0 0,0 0 0 0 0,0 1 0 0 0,0-1 1 0 0,1 0-1 0 0,-1 0 0 0 0,0 1 1 0 0,0-1-1 0 0,1 0 0 0 0,-1 0 0 0 0,0 0 1 0 0,1 0-1 0 0,-1 1 0 0 0,1-1 1 0 0,0 0-1 0 0,-1 0 0 0 0,1 0 0 0 0,0 0 1 0 0,0 0-1 0 0,-1 0 0 0 0,1-1 0 0 0,0 1 1 0 0,0 0-1 0 0,0 0 0 0 0,0-1 1 0 0,0 1-1 0 0,0 0 0 0 0,0-1 0 0 0,1 1 1 0 0,-1-1-1 0 0,0 1 0 0 0,0-1 1 0 0,0 0-1 0 0,1 1 0 0 0,-1-1 0 0 0,0 0 19 0 0,92 74 2639 0 0,-93-72-2594 0 0,0-1-1 0 0,-1 1 0 0 0,1 0 0 0 0,0-1 1 0 0,-1 1-1 0 0,0 0 0 0 0,1-1 0 0 0,-1 1 1 0 0,0-1-1 0 0,0 1 0 0 0,0-1 1 0 0,0 1-1 0 0,0-1 0 0 0,0 0 0 0 0,-1 0 1 0 0,1 1-1 0 0,0-1 0 0 0,-1 0 0 0 0,1 0 1 0 0,-1 0-1 0 0,1 0 0 0 0,-1-1 1 0 0,1 1-1 0 0,-1 0 0 0 0,1-1 0 0 0,-1 1 1 0 0,0-1-1 0 0,1 1 0 0 0,-1-1 0 0 0,0 0 1 0 0,0 0-1 0 0,1 1 0 0 0,-1-1 0 0 0,0 0 1 0 0,0-1-1 0 0,1 1 0 0 0,-3-1-44 0 0,-38-8-6289 0 0,36-3-1355 0 0</inkml:trace>
  <inkml:trace contextRef="#ctx0" brushRef="#br1" timeOffset="24705.78">2168 553 7221 0 0,'0'0'7872'0'0,"0"0"-7268"0"0,37 49-532 0 0,-28-28 384 0 0,1 1-27 0 0,-5 3-105 0 0,-4-1-4 0 0,-2-1-32 0 0,-8 0-128 0 0,-9 1-24 0 0,-12 4-136 0 0,-3-5-320 0 0,-4-2-1285 0 0,9-7-3307 0 0,-5-11-5969 0 0</inkml:trace>
  <inkml:trace contextRef="#ctx0" brushRef="#br1" timeOffset="26471.45">4096 1163 7057 0 0,'0'0'4129'0'0,"0"0"-2446"0"0,0 0-961 0 0,0 0-528 0 0,0 0-136 0 0,2 8 456 0 0,-1-4-536 0 0,5 15 84 0 0,-1-1 1 0 0,-2 1-1 0 0,1 0 0 0 0,-2 1 1 0 0,-1-1-1 0 0,0 0 1 0 0,-2 1-1 0 0,0-1 1 0 0,-3 14-63 0 0,3-31-630 0 0,0 1-3487 0 0,1-3-480 0 0</inkml:trace>
  <inkml:trace contextRef="#ctx0" brushRef="#br1" timeOffset="26718.5">4126 1123 5593 0 0,'0'0'5311'0'0,"0"0"-3770"0"0,0 0-1239 0 0,0 0 183 0 0,0 0-258 0 0,9 1-97 0 0,-2-1-80 0 0,-1 1 0 0 0,1 0 0 0 0,0 0-1 0 0,0 0 1 0 0,-1 1 0 0 0,1 0 0 0 0,-1 1-1 0 0,1 0 1 0 0,-1 0 0 0 0,0 0 0 0 0,0 0-1 0 0,0 1 1 0 0,-1 0 0 0 0,1 0 0 0 0,-1 1-1 0 0,0 0 1 0 0,0-1 0 0 0,-1 2 0 0 0,2 1-50 0 0,-5-6 25 0 0,-1 0 0 0 0,0 1 0 0 0,1-1 0 0 0,-1 1 0 0 0,0-1-1 0 0,0 0 1 0 0,0 1 0 0 0,0-1 0 0 0,0 1 0 0 0,0-1 0 0 0,0 1 0 0 0,0-1 0 0 0,-1 1 0 0 0,1-1 0 0 0,-1 0 0 0 0,1 1 0 0 0,-1-1 0 0 0,1 0 0 0 0,-1 1 0 0 0,0-1 0 0 0,1 0 0 0 0,-1 0 0 0 0,0 0 0 0 0,0 1 0 0 0,0-1 0 0 0,0 0 0 0 0,0 0 0 0 0,0 0 0 0 0,-1-1 0 0 0,1 1 0 0 0,0 0 0 0 0,0 0 0 0 0,-1-1 0 0 0,1 1 0 0 0,0 0 0 0 0,-1-1 0 0 0,1 1 0 0 0,0-1 0 0 0,-1 0 0 0 0,1 0-1 0 0,-1 1 1 0 0,1-1 0 0 0,-1 0 0 0 0,1 0 0 0 0,-1 0-25 0 0,-39 8-1133 0 0,12-7-3371 0 0,18-1-1285 0 0</inkml:trace>
  <inkml:trace contextRef="#ctx0" brushRef="#br1" timeOffset="26983.12">4452 1045 7929 0 0,'0'0'4389'0'0,"0"0"-3577"0"0,0 0-1252 0 0,0 0 470 0 0,-3 8 575 0 0,-4 10-302 0 0,-40 165 2381 0 0,47-177-2863 0 0,0 0 0 0 0,0 0-1 0 0,1 1 1 0 0,-1-1 0 0 0,1 0 0 0 0,1 0-1 0 0,-1 0 1 0 0,1 0 0 0 0,1 0 0 0 0,-1 0 0 0 0,1-1-1 0 0,0 1 1 0 0,0-1 0 0 0,0 0 0 0 0,1 1-1 0 0,-1-2 1 0 0,1 1 0 0 0,5 4 179 0 0,-1-3-3789 0 0,1-5-3264 0 0</inkml:trace>
  <inkml:trace contextRef="#ctx0" brushRef="#br1" timeOffset="27249.93">4677 1146 6961 0 0,'0'0'5735'0'0,"0"0"-4166"0"0,0 0-1454 0 0,0 0-439 0 0,-7-1 83 0 0,0 0 165 0 0,1 0 1 0 0,-1 1 0 0 0,0 0 0 0 0,1 0 0 0 0,-1 0 0 0 0,1 1 0 0 0,-1 0 0 0 0,0 0-1 0 0,1 0 1 0 0,0 1 0 0 0,-1 0 0 0 0,1 1 0 0 0,0-1 0 0 0,0 1 0 0 0,0 0 0 0 0,0 1-1 0 0,1-1 1 0 0,-1 1 0 0 0,-1 2 75 0 0,70 33 1108 0 0,-61-39-1055 0 0,1 0 0 0 0,-1 1 0 0 0,1-1 0 0 0,-1 0 1 0 0,1 1-1 0 0,-1 0 0 0 0,1-1 0 0 0,-1 1 0 0 0,1 0 1 0 0,-1 0-1 0 0,0 1 0 0 0,1-1 0 0 0,-1 0 1 0 0,0 1-1 0 0,0-1 0 0 0,0 1 0 0 0,0 0 0 0 0,-1 0 1 0 0,1 0-1 0 0,0 0 0 0 0,-1 0 0 0 0,1 0 0 0 0,-1 0 1 0 0,1 0-1 0 0,-1 1 0 0 0,0-1 0 0 0,0 0 1 0 0,0 1-1 0 0,-1-1 0 0 0,1 1 0 0 0,0-1 0 0 0,-1 1 1 0 0,0-1-1 0 0,0 1 0 0 0,1-1 0 0 0,-1 1 0 0 0,-1 0 1 0 0,1-1-1 0 0,0 1 0 0 0,-1-1 0 0 0,1 1 0 0 0,-1-1 1 0 0,0 1-1 0 0,0-1 0 0 0,0 0 0 0 0,0 1 1 0 0,0-1-1 0 0,0 0 0 0 0,-1 0 0 0 0,1 0 0 0 0,-1 1 1 0 0,1-2-1 0 0,-1 2-53 0 0,-37 7-692 0 0,13-11-3235 0 0,18 0-1088 0 0</inkml:trace>
  <inkml:trace contextRef="#ctx0" brushRef="#br1" timeOffset="27608.8">4788 1348 4636 0 0,'0'0'2809'0'0,"0"0"-1387"0"0,0 0-557 0 0,0 0 185 0 0,0 0-12 0 0,0 0-219 0 0,0 0-94 0 0,0 0 51 0 0,0 0 113 0 0,-7-50-431 0 0,37-28-1350 0 0,-29 76 908 0 0,0 0 0 0 0,0 0 0 0 0,-1 1 0 0 0,1-1 0 0 0,0 1 0 0 0,1-1 0 0 0,-1 1 0 0 0,0-1-1 0 0,0 1 1 0 0,1-1 0 0 0,-1 1 0 0 0,1 0 0 0 0,-1 0 0 0 0,1 0 0 0 0,-1 0 0 0 0,1 0 0 0 0,0 0 0 0 0,-1 0 0 0 0,1 1 0 0 0,0-1 0 0 0,0 1 0 0 0,0-1 0 0 0,-1 1 0 0 0,1 0 0 0 0,0-1 0 0 0,0 1 0 0 0,0 0-1 0 0,0 0 1 0 0,0 0 0 0 0,0 1 0 0 0,-1-1 0 0 0,1 0 0 0 0,0 1 0 0 0,0-1 0 0 0,0 1 0 0 0,-1 0 0 0 0,1-1 0 0 0,0 1 0 0 0,-1 0 0 0 0,1 0 0 0 0,0 0 0 0 0,0 1-16 0 0,2 3 11 0 0,-1 0 1 0 0,0 0 0 0 0,0 0-1 0 0,0 1 1 0 0,0-1 0 0 0,-1 1 0 0 0,0 0-1 0 0,0-1 1 0 0,0 1 0 0 0,-1 0-1 0 0,0 0 1 0 0,0 0 0 0 0,-1 0-1 0 0,1 1 1 0 0,-2-1 0 0 0,1 0-1 0 0,0 0 1 0 0,-1 0 0 0 0,0 0 0 0 0,-1 2-12 0 0,0 25-7023 0 0,2-32 1283 0 0</inkml:trace>
  <inkml:trace contextRef="#ctx0" brushRef="#br1" timeOffset="28105.02">5075 1191 928 0 0,'0'0'9274'0'0,"0"0"-6673"0"0,0 0-2091 0 0,1 8 164 0 0,-7 142 2039 0 0,11-219-9043 0 0,20 2 4665 0 0,-24 65 1793 0 0,0-1 0 0 0,0 1-1 0 0,0 0 1 0 0,0-1 0 0 0,1 1 0 0 0,-1 0 0 0 0,1 0-1 0 0,0 0 1 0 0,-1 0 0 0 0,1 0 0 0 0,0 1-1 0 0,0-1 1 0 0,0 0 0 0 0,1 1 0 0 0,-1 0-1 0 0,0-1 1 0 0,0 1 0 0 0,1 0 0 0 0,-1 0 0 0 0,1 0-1 0 0,-1 0 1 0 0,1 1 0 0 0,-1-1 0 0 0,1 1-1 0 0,-1 0 1 0 0,1-1 0 0 0,0 1 0 0 0,-1 0-1 0 0,1 0 1 0 0,-1 1 0 0 0,1-1 0 0 0,0 1 0 0 0,-1-1-1 0 0,1 1 1 0 0,-1 0 0 0 0,1 0 0 0 0,-1 0-1 0 0,0 0 1 0 0,1 0 0 0 0,0 1-128 0 0,-1 0 55 0 0,-1 0 1 0 0,0 0-1 0 0,0 0 0 0 0,0 0 1 0 0,0 0-1 0 0,-1 0 0 0 0,1 0 0 0 0,-1 1 1 0 0,1-1-1 0 0,-1 0 0 0 0,1 0 1 0 0,-1 0-1 0 0,0 1 0 0 0,0-1 1 0 0,0 0-1 0 0,-1 0 0 0 0,1 1 1 0 0,0-1-1 0 0,-1 0 0 0 0,0 0 1 0 0,1 0-1 0 0,-1 0 0 0 0,0 0 0 0 0,0 0 1 0 0,0 0-1 0 0,0 0 0 0 0,0 0 1 0 0,-1 0-1 0 0,1 0 0 0 0,-1-1 1 0 0,1 1-1 0 0,-1 0 0 0 0,1-1 1 0 0,-1 1-1 0 0,0-1 0 0 0,0 0 1 0 0,0 0-1 0 0,0 0 0 0 0,0 0 0 0 0,0 0 1 0 0,0 0-1 0 0,0 0 0 0 0,0 0 1 0 0,0-1-1 0 0,0 1 0 0 0,-1-1 1 0 0,1 0-1 0 0,0 0 0 0 0,0 0 1 0 0,-1 0-1 0 0,1 0 0 0 0,-1 0-55 0 0,-55 10-4516 0 0,231 90 6845 0 0,-171-99-2870 0 0,3 2-638 0 0,0-4-3907 0 0,3-2-1661 0 0</inkml:trace>
  <inkml:trace contextRef="#ctx0" brushRef="#br1" timeOffset="34555.5">4050 3034 3420 0 0,'0'0'3081'0'0,"0"0"234"0"0,0 0-2329 0 0,0 0-796 0 0,4 8 384 0 0,2 5-161 0 0,0 0 0 0 0,-1 0 0 0 0,-1 1 0 0 0,0 0-1 0 0,0 0 1 0 0,-1 0 0 0 0,-1 0 0 0 0,-1 0 0 0 0,0 0-1 0 0,-1 0 1 0 0,0 1 0 0 0,-1-1 0 0 0,0 0 0 0 0,-3 7-413 0 0,3-16-467 0 0,-5 15 1517 0 0,4-17-2955 0 0,1-13-4262 0 0,1-4-894 0 0</inkml:trace>
  <inkml:trace contextRef="#ctx0" brushRef="#br1" timeOffset="34806.5">4068 2973 6769 0 0,'0'0'3567'0'0,"8"1"-2733"0"0,71 26 1273 0 0,-77-27-2073 0 0,0 0 0 0 0,-1 0 0 0 0,1 1 0 0 0,-1-1 0 0 0,1 1-1 0 0,-1-1 1 0 0,1 1 0 0 0,-1 0 0 0 0,0-1 0 0 0,1 1 0 0 0,-1 0 0 0 0,0 0 0 0 0,0 0 0 0 0,1 0 0 0 0,-1 0 0 0 0,0 0-1 0 0,0 1 1 0 0,0-1 0 0 0,0 0 0 0 0,-1 1 0 0 0,1-1 0 0 0,0 0 0 0 0,0 1 0 0 0,-1-1 0 0 0,1 1 0 0 0,-1-1-1 0 0,1 1 1 0 0,-1-1 0 0 0,0 1 0 0 0,1-1 0 0 0,-1 1 0 0 0,0-1 0 0 0,0 1 0 0 0,0 0 0 0 0,0-1 0 0 0,-1 1 0 0 0,1-1-1 0 0,0 1 1 0 0,-1-1 0 0 0,1 1 0 0 0,-1-1 0 0 0,1 1 0 0 0,-1-1 0 0 0,0 1 0 0 0,1-1 0 0 0,-1 0 0 0 0,0 1-1 0 0,0-1 1 0 0,0 0 0 0 0,0 0 0 0 0,0 0 0 0 0,0 0 0 0 0,0 0 0 0 0,-1 0 0 0 0,1 0 0 0 0,0 0 0 0 0,-1 0-1 0 0,1 0 1 0 0,-1 0-34 0 0,-65 14-8635 0 0,61-22 1993 0 0</inkml:trace>
  <inkml:trace contextRef="#ctx0" brushRef="#br1" timeOffset="35071.51">4450 2885 4332 0 0,'0'0'8717'0'0,"0"0"-7223"0"0,-3 9-1304 0 0,-15 31 539 0 0,10-28-613 0 0,1 0-1 0 0,1 0 0 0 0,0 1 1 0 0,1-1-1 0 0,0 1 0 0 0,0 1 0 0 0,2-1 1 0 0,0 1-1 0 0,0-1 0 0 0,1 1 1 0 0,1 0-1 0 0,0 0 0 0 0,1 0 1 0 0,1 0-1 0 0,0 0 0 0 0,1-1 0 0 0,0 1 1 0 0,1 0-1 0 0,1-1 0 0 0,0 0 1 0 0,4 10-116 0 0,3-3-45 0 0,-1-1-1810 0 0,-2-8-4027 0 0,-5-10-528 0 0</inkml:trace>
  <inkml:trace contextRef="#ctx0" brushRef="#br1" timeOffset="35799.01">4621 3016 2692 0 0,'0'0'4236'0'0,"0"0"-1115"0"0,0 0-1740 0 0,0 0-909 0 0,-8-5-488 0 0,6 3-23 0 0,0 1 32 0 0,0-1 0 0 0,0 0 0 0 0,0 0 0 0 0,0 1 0 0 0,0-1 0 0 0,-1 1 0 0 0,1 0 0 0 0,0 0 0 0 0,-1 0 0 0 0,1 0 0 0 0,-1 0 0 0 0,0 0 0 0 0,1 1 0 0 0,-1-1 0 0 0,1 1 0 0 0,-1 0 0 0 0,0 0 0 0 0,1 0 0 0 0,-1 0 0 0 0,0 0 0 0 0,1 0 0 0 0,-1 1 0 0 0,0-1 0 0 0,1 1 0 0 0,-1 0 0 0 0,1 0 0 0 0,-1 0 0 0 0,1 0 0 0 0,-2 1 7 0 0,5 0-20 0 0,-1 1-1 0 0,0-1 0 0 0,1 0 1 0 0,0 1-1 0 0,-1-1 0 0 0,1 0 1 0 0,0 1-1 0 0,0-1 0 0 0,0 0 1 0 0,1 0-1 0 0,-1 0 0 0 0,0 0 1 0 0,1 0-1 0 0,-1 0 0 0 0,1 0 0 0 0,0 0 1 0 0,0-1-1 0 0,-1 1 0 0 0,1-1 1 0 0,0 1-1 0 0,0-1 0 0 0,1 0 1 0 0,-1 0-1 0 0,0 0 0 0 0,0 0 1 0 0,0 0-1 0 0,1 0 0 0 0,-1-1 1 0 0,2 1 20 0 0,-1 1 21 0 0,104 49 3048 0 0,-107-50-3032 0 0,1-1 0 0 0,0 1 0 0 0,0 0 0 0 0,0 0 0 0 0,-1 0 0 0 0,1-1 0 0 0,0 1 0 0 0,-1 0 0 0 0,1 0 0 0 0,-1 0 0 0 0,1 0 0 0 0,-1 0 0 0 0,1 0 0 0 0,-1 0 0 0 0,0 0-1 0 0,0 0 1 0 0,1 0 0 0 0,-1 0 0 0 0,0 0 0 0 0,0 1 0 0 0,0-1 0 0 0,0 0 0 0 0,0 0 0 0 0,0 0 0 0 0,0 0 0 0 0,-1 0 0 0 0,1 0 0 0 0,0 0 0 0 0,-1 0 0 0 0,1 0 0 0 0,-1 0 0 0 0,1 0 0 0 0,-1 0 0 0 0,1 0-1 0 0,-1 0 1 0 0,1 0 0 0 0,-1 0 0 0 0,0-1 0 0 0,0 1 0 0 0,1 0 0 0 0,-1 0 0 0 0,0-1 0 0 0,0 1 0 0 0,0-1 0 0 0,0 1 0 0 0,0 0 0 0 0,0-1 0 0 0,0 0 0 0 0,0 1 0 0 0,0-1 0 0 0,0 0 0 0 0,0 1 0 0 0,0-1-1 0 0,0 0 1 0 0,0 0-37 0 0,-60 19 872 0 0,7-13-1338 0 0,24-16-4335 0 0,25-3-1086 0 0</inkml:trace>
  <inkml:trace contextRef="#ctx0" brushRef="#br1" timeOffset="36062.9">4828 2796 14337 0 0,'0'0'1224'0'0,"0"0"-1224"0"0,0 0 0 0 0,0 0 140 0 0,0 0 236 0 0,0 0-59 0 0,-15 47 19 0 0,6-36-136 0 0,0 0-200 0 0,2 3-148 0 0,-2-3-377 0 0,0 2-687 0 0,3-3-1036 0 0,2-2-2144 0 0,1-6-2949 0 0</inkml:trace>
  <inkml:trace contextRef="#ctx0" brushRef="#br1" timeOffset="36342.02">4901 3168 3160 0 0,'0'0'7138'0'0,"0"0"-5023"0"0,0 0-1666 0 0,0 0 131 0 0,0 0-264 0 0,0 0-265 0 0,0 0-24 0 0,0-6 67 0 0,17-117-2976 0 0,31 74 1777 0 0,7 60 3272 0 0,-51-7-2011 0 0,1 0 0 0 0,-1 0 0 0 0,0 0 0 0 0,-1 1 0 0 0,1-1 0 0 0,-1 1 1 0 0,0 0-1 0 0,0 0 0 0 0,0 0 0 0 0,-1 0 0 0 0,1 0 0 0 0,-1 1 0 0 0,-1-1 0 0 0,1 1 0 0 0,-1 0 1 0 0,0-1-1 0 0,0 1 0 0 0,0 0 0 0 0,-1 0 0 0 0,0-1 0 0 0,0 1 0 0 0,-1 0 0 0 0,1 0 0 0 0,-1 0 1 0 0,-1-1-1 0 0,1 1 0 0 0,-1-1 0 0 0,-1 4-156 0 0,1-3 588 0 0,1-4-2907 0 0,1-1-5946 0 0,3-9 2588 0 0</inkml:trace>
  <inkml:trace contextRef="#ctx0" brushRef="#br1" timeOffset="36777.9">5265 3011 744 0 0,'0'0'9629'0'0,"0"0"-6756"0"0,4 7-2462 0 0,0-1-221 0 0,-1 0 1 0 0,0 0-1 0 0,0 0 0 0 0,0 0 0 0 0,-1 1 1 0 0,0-1-1 0 0,0 1 0 0 0,0-1 0 0 0,-1 1 1 0 0,0 0-1 0 0,-1 0 0 0 0,1-1 0 0 0,-1 1 0 0 0,-1 0 1 0 0,1 0-1 0 0,-1 0 0 0 0,0-1 0 0 0,-1 1 1 0 0,-1 4-191 0 0,-8 13 199 0 0,10-38-1196 0 0,11-49-2263 0 0,-9 55 2645 0 0,26-59-2151 0 0,-25 64 2890 0 0,0 0 1 0 0,0 1-1 0 0,0-1 1 0 0,0 1-1 0 0,0 0 1 0 0,1-1-1 0 0,0 1 1 0 0,-1 0-1 0 0,1 1 1 0 0,0-1-1 0 0,0 0 1 0 0,-1 1-1 0 0,1 0 1 0 0,1-1-1 0 0,-1 1 1 0 0,0 1-1 0 0,0-1 1 0 0,0 0-1 0 0,0 1 1 0 0,1-1-1 0 0,-1 1 1 0 0,0 0-1 0 0,0 0 1 0 0,1 0-1 0 0,-1 1 1 0 0,0-1-1 0 0,0 1 1 0 0,1 0-1 0 0,-1 0 1 0 0,0 0-1 0 0,0 0 1 0 0,0 0-125 0 0,-2-1 28 0 0,-1 1 0 0 0,1-1 0 0 0,0 0 0 0 0,-1 0 0 0 0,1 1 0 0 0,-1-1 0 0 0,1 1 0 0 0,0-1 0 0 0,-1 0 0 0 0,1 1 1 0 0,-1-1-1 0 0,1 1 0 0 0,-1-1 0 0 0,1 1 0 0 0,-1 0 0 0 0,0-1 0 0 0,1 1 0 0 0,-1-1 0 0 0,1 1 0 0 0,-1 0 0 0 0,0-1 1 0 0,0 1-1 0 0,0 0 0 0 0,1-1 0 0 0,-1 1 0 0 0,0 0 0 0 0,0-1 0 0 0,0 1 0 0 0,0 0 0 0 0,0 0 0 0 0,0-1 0 0 0,0 1 1 0 0,0 0-1 0 0,0-1 0 0 0,0 1 0 0 0,-1 0 0 0 0,1-1 0 0 0,0 1 0 0 0,0 0 0 0 0,-1-1 0 0 0,1 1 0 0 0,0 0 0 0 0,-1-1 1 0 0,1 1-1 0 0,-1-1 0 0 0,1 1 0 0 0,-1-1 0 0 0,1 1 0 0 0,-1-1 0 0 0,1 1 0 0 0,-1-1 0 0 0,1 1 0 0 0,-1-1 0 0 0,0 0 1 0 0,1 1-1 0 0,-1-1 0 0 0,0 0 0 0 0,1 0 0 0 0,-1 1 0 0 0,0-1 0 0 0,1 0 0 0 0,-1 0 0 0 0,0 0 0 0 0,1 0 0 0 0,-2 0-28 0 0,-45 23 173 0 0,48-20-183 0 0,0 0-1 0 0,1 0 1 0 0,-1 0 0 0 0,1 0 0 0 0,0 0 0 0 0,-1 0-1 0 0,1 0 1 0 0,0 0 0 0 0,1-1 0 0 0,-1 1 0 0 0,0-1 0 0 0,1 0-1 0 0,0 0 1 0 0,-1 0 0 0 0,1 0 0 0 0,0 0 0 0 0,0 0-1 0 0,0-1 1 0 0,0 1 0 0 0,0-1 0 0 0,0 0 0 0 0,1 0-1 0 0,-1 0 1 0 0,0 0 0 0 0,3-1 10 0 0,0 3-86 0 0,52 41-458 0 0,-58-44-1050 0 0,0 0-1648 0 0,0 0-2340 0 0</inkml:trace>
  <inkml:trace contextRef="#ctx0" brushRef="#br1" timeOffset="36980.25">5675 2936 11897 0 0,'0'0'2518'0'0,"0"0"-1948"0"0,6 8-439 0 0,0-1 4 0 0,-1 0-1 0 0,-1 1 1 0 0,0-1 0 0 0,0 1-1 0 0,0 0 1 0 0,-1 0 0 0 0,0 1-1 0 0,0-1 1 0 0,-1 0-1 0 0,0 1 1 0 0,-1-1 0 0 0,0 1-1 0 0,0 0 1 0 0,-1 0 0 0 0,0-1-1 0 0,0 1 1 0 0,-1 0 0 0 0,0-1-1 0 0,-1 3-134 0 0,-60 105 31 0 0,22-78-3741 0 0,30-33-515 0 0,0-4-2837 0 0</inkml:trace>
  <inkml:trace contextRef="#ctx0" brushRef="#br1" timeOffset="37150.03">6011 3284 7917 0 0,'0'0'8977'0'0,"0"0"-8977"0"0,0 0-112 0 0,0 0-313 0 0,0 0 349 0 0,0 0-268 0 0,-41-2 68 0 0,26-1 0 0 0,-3-1-240 0 0,4-2-728 0 0,1-1-812 0 0,7 2-2324 0 0,6-9-2477 0 0</inkml:trace>
  <inkml:trace contextRef="#ctx0" brushRef="#br1" timeOffset="37304.49">6037 3188 1172 0 0,'0'0'10037'0'0,"0"0"-8021"0"0,0 0-1268 0 0,0 0 352 0 0,0 0-232 0 0,0 0-868 0 0,0 0-336 0 0,0 0 336 0 0,0 0 0 0 0,-51-16-52 0 0,30 12-1108 0 0,-6-4-932 0 0,8 4-3776 0 0</inkml:trace>
  <inkml:trace contextRef="#ctx0" brushRef="#br1" timeOffset="38349.5">1023 2843 1032 0 0,'0'0'1267'0'0,"0"0"3861"0"0,0 0-2739 0 0,0 0-1549 0 0,0 0-284 0 0,0 0-40 0 0,0 0-160 0 0,0 0-112 0 0,1 6 205 0 0,28 215 3983 0 0,-29-221-4294 0 0,0 6 105 0 0,3-5-8390 0 0,-3-7 2856 0 0</inkml:trace>
  <inkml:trace contextRef="#ctx0" brushRef="#br1" timeOffset="38597.61">1080 2800 2936 0 0,'0'0'4189'0'0,"7"0"-1533"0"0,-2-2-2467 0 0,0 2 1 0 0,0-1-1 0 0,0 0 0 0 0,0 1 1 0 0,0 0-1 0 0,0 0 0 0 0,0 0 1 0 0,1 1-1 0 0,-1 0 0 0 0,0 0 1 0 0,-1 0-1 0 0,1 1 0 0 0,0-1 0 0 0,0 1 1 0 0,0 0-1 0 0,-1 0 0 0 0,1 1 1 0 0,-1 0-1 0 0,0-1 0 0 0,0 1 1 0 0,0 1-1 0 0,0-1 0 0 0,0 1 1 0 0,-1-1-1 0 0,0 1 0 0 0,1 0 1 0 0,-1 0-1 0 0,-1 1 0 0 0,1-1 1 0 0,0 1-190 0 0,-4-2 39 0 0,0-1 0 0 0,0 1 0 0 0,0 0 0 0 0,-1 0 0 0 0,1-1 0 0 0,-1 1 0 0 0,1-1 0 0 0,-1 1 0 0 0,0-1 0 0 0,0 1 0 0 0,0-1 0 0 0,0 0 0 0 0,0 0 0 0 0,0 0 0 0 0,-1 0 0 0 0,1-1 0 0 0,-1 1 0 0 0,1-1 0 0 0,-1 1 0 0 0,0-1 0 0 0,0 0 0 0 0,1 0 0 0 0,-1 0 0 0 0,0 0 1 0 0,0-1-1 0 0,0 1 0 0 0,0-1 0 0 0,0 1 0 0 0,-2-1-39 0 0,-54 6-2374 0 0,34-10-4475 0 0,18-6-493 0 0</inkml:trace>
  <inkml:trace contextRef="#ctx0" brushRef="#br1" timeOffset="38857.98">1371 2749 11817 0 0,'0'0'2072'0'0,"0"0"-1456"0"0,-3 9-178 0 0,-23 48 455 0 0,18-44-778 0 0,1 1 0 0 0,1-1 0 0 0,0 1 0 0 0,0 0 0 0 0,2 0 0 0 0,-1 1 0 0 0,2-1 0 0 0,0 1 0 0 0,1 0 0 0 0,0 8-115 0 0,24 14-1061 0 0,6-29-5596 0 0,-19-8 765 0 0</inkml:trace>
  <inkml:trace contextRef="#ctx0" brushRef="#br1" timeOffset="39124.94">1495 2859 6201 0 0,'0'0'4543'0'0,"0"0"-4107"0"0,-6 2-573 0 0,3-2 229 0 0,2 0-100 0 0,0-1 0 0 0,0 1 0 0 0,0-1-1 0 0,0 1 1 0 0,0 0 0 0 0,0 0 0 0 0,0-1 0 0 0,0 1 0 0 0,0 0 0 0 0,0 0-1 0 0,0 0 1 0 0,0 0 0 0 0,0 0 0 0 0,0 0 0 0 0,0 0 0 0 0,0 1-1 0 0,0-1 1 0 0,0 0 0 0 0,0 1 0 0 0,0-1 0 0 0,0 0 0 0 0,0 1 0 0 0,0-1-1 0 0,0 1 1 0 0,0 0 0 0 0,0-1 0 0 0,0 1 0 0 0,1 0 0 0 0,-1-1-1 0 0,0 1 1 0 0,0 0 0 0 0,1 0 0 0 0,-1 0 0 0 0,1-1 0 0 0,-1 1 0 0 0,1 0-1 0 0,-1 0 1 0 0,1 0 0 0 0,-1 0 0 0 0,1 0 0 0 0,0 0 0 0 0,-1 0-1 0 0,1 0 1 0 0,0 0 0 0 0,0 0 0 0 0,0 0 0 0 0,0 1 0 0 0,0-1 0 0 0,0 0-1 0 0,0 0 1 0 0,0 0 0 0 0,1 0 0 0 0,-1 0 0 0 0,0 0 0 0 0,0 0-1 0 0,1 0 1 0 0,-1 0 0 0 0,1 0 0 0 0,-1 0 0 0 0,1-1 0 0 0,-1 1 0 0 0,1 0-1 0 0,0 0 1 0 0,-1 0 0 0 0,1 0 0 0 0,0-1 0 0 0,0 1 0 0 0,0 0-1 0 0,-1-1 1 0 0,2 1 8 0 0,10 7 420 0 0,-9-8-287 0 0,1 1 1 0 0,-1-1-1 0 0,0 1 0 0 0,0 0 0 0 0,-1 0 0 0 0,1 0 0 0 0,0 0 0 0 0,0 0 0 0 0,0 1 0 0 0,-1-1 0 0 0,1 1 0 0 0,0 0 1 0 0,-1 0-1 0 0,0 0 0 0 0,1 0 0 0 0,-1 0 0 0 0,0 1 0 0 0,0-1 0 0 0,0 1 0 0 0,-1-1 0 0 0,1 1 0 0 0,-1-1 1 0 0,1 1-1 0 0,-1 0 0 0 0,0 0 0 0 0,0 0 0 0 0,0 0 0 0 0,0 0 0 0 0,0 0 0 0 0,-1 0 0 0 0,0 0 0 0 0,1 0 1 0 0,-1 0-1 0 0,0 0 0 0 0,-1 0 0 0 0,1 0 0 0 0,0 1 0 0 0,-1-1 0 0 0,0 0 0 0 0,1 0 0 0 0,-1-1 0 0 0,-1 1 1 0 0,1 1-134 0 0,-39-2-965 0 0,25-26-7773 0 0,14 9 1733 0 0</inkml:trace>
  <inkml:trace contextRef="#ctx0" brushRef="#br1" timeOffset="39390.52">1609 2771 3180 0 0,'0'0'8865'0'0,"0"0"-7025"0"0,0 0-1840 0 0,0 0 0 0 0,0 0 240 0 0,0 0 116 0 0,0 0 48 0 0,0 0-76 0 0,0 0-112 0 0,0 0-104 0 0,-21 34-24 0 0,14-30-88 0 0,1-2-480 0 0,0 1-608 0 0,1-3-928 0 0,1 0-2612 0 0,1-3-2789 0 0</inkml:trace>
  <inkml:trace contextRef="#ctx0" brushRef="#br1" timeOffset="39656.44">1763 2829 4212 0 0,'0'0'7833'0'0,"0"0"-7141"0"0,0 0 124 0 0,27 54 24 0 0,-26-36-220 0 0,4 2-180 0 0,-5 0 76 0 0,0-2-63 0 0,-5 2-241 0 0,-1-2-112 0 0,-3 1-24 0 0,-3-2 0 0 0,0 0 12 0 0,-6 0-88 0 0,-1-4-364 0 0,-5-2-857 0 0,3-4-803 0 0,-12-6-4680 0 0</inkml:trace>
  <inkml:trace contextRef="#ctx0" brushRef="#br1" timeOffset="40323.93">1670 3207 1188 0 0,'0'0'2238'0'0,"0"0"1925"0"0,0 0-2809 0 0,0 0-1075 0 0,0 0 54 0 0,0 0 350 0 0,0 0 17 0 0,-5 7-49 0 0,0 0-489 0 0,-1-1-1 0 0,0 0 1 0 0,0 0 0 0 0,-1-1-1 0 0,0 1 1 0 0,0-1-1 0 0,0-1 1 0 0,0 0 0 0 0,-1 0-1 0 0,1 0 1 0 0,-1-1-1 0 0,0 0 1 0 0,0 0 0 0 0,-1-1-1 0 0,-3 1-161 0 0,-9 1 115 0 0,0 0-1 0 0,0-2 1 0 0,-1 0-1 0 0,1-1 1 0 0,-1-2 0 0 0,1 0-1 0 0,0-1 1 0 0,-1-1-1 0 0,1-1 1 0 0,0-1-1 0 0,0-1 1 0 0,1 0-1 0 0,0-2 1 0 0,0 0-1 0 0,1-2 1 0 0,0 0 0 0 0,0-1-1 0 0,1 0 1 0 0,1-2-1 0 0,-8-7-114 0 0,9-13-905 0 0,22 26-5059 0 0,-1 7 389 0 0</inkml:trace>
  <inkml:trace contextRef="#ctx0" brushRef="#br1" timeOffset="40634.84">1138 3294 2996 0 0,'0'0'716'0'0,"0"0"1291"0"0,0 0-875 0 0,0 0-214 0 0,0 0 46 0 0,0 0-58 0 0,-2 7 3 0 0,-96 112 2998 0 0,71-98-3725 0 0,-2-2 1 0 0,0-1-1 0 0,-1-1 1 0 0,0-2-1 0 0,-1-1 0 0 0,-15 4-182 0 0,42-16-23 0 0,-83 11-3896 0 0,84-26-2958 0 0,4 5 2227 0 0</inkml:trace>
  <inkml:trace contextRef="#ctx0" brushRef="#br1" timeOffset="40884.54">798 3461 796 0 0,'0'0'395'0'0,"0"0"103"0"0,0 0 773 0 0,0 0 250 0 0,0 0-333 0 0,-8 5-50 0 0,-1-1-817 0 0,1 1 0 0 0,-1 1 0 0 0,1 0 0 0 0,0 0 0 0 0,1 0 0 0 0,-1 1-1 0 0,1 0 1 0 0,1 0 0 0 0,-1 1 0 0 0,1 0 0 0 0,1 0 0 0 0,-1 1 0 0 0,1-1 0 0 0,1 1 0 0 0,0 0-1 0 0,0 1 1 0 0,1-1 0 0 0,-2 7-321 0 0,8-13 113 0 0,-1 0 0 0 0,1 0 0 0 0,0 0-1 0 0,0-1 1 0 0,0 1 0 0 0,1-1 0 0 0,-1 0 0 0 0,0 0 0 0 0,1 0-1 0 0,0 0 1 0 0,-1-1 0 0 0,1 1 0 0 0,0-1 0 0 0,0 0 0 0 0,0 0 0 0 0,0 0-1 0 0,0-1 1 0 0,-1 1 0 0 0,1-1 0 0 0,1 0 0 0 0,2-1-113 0 0,10 4-1190 0 0,1 1-4428 0 0,-15-4-1695 0 0</inkml:trace>
  <inkml:trace contextRef="#ctx0" brushRef="#br1" timeOffset="41415.6">447 3731 12345 0 0,'0'0'5261'0'0,"0"0"-4925"0"0,0 0 96 0 0,0 0-236 0 0,0 0-136 0 0,0 0 4 0 0,0 0 84 0 0,0 0 24 0 0,0 0-56 0 0,0 0-116 0 0,4 4-1044 0 0,-4-4-1329 0 0,0-2-3031 0 0,0-4-3885 0 0</inkml:trace>
  <inkml:trace contextRef="#ctx0" brushRef="#br1" timeOffset="41664.52">521 3713 6625 0 0,'0'0'5307'0'0,"0"0"-3365"0"0,0 0-1414 0 0,0 0-122 0 0,0 0-277 0 0,9 1-240 0 0,-7-1 70 0 0,3 0 169 0 0,1 0 0 0 0,0 0 0 0 0,-1 0 0 0 0,1 1-1 0 0,0-1 1 0 0,-1 2 0 0 0,1-1 0 0 0,-1 0 0 0 0,1 1 0 0 0,-1 0 0 0 0,0 0 0 0 0,0 1 0 0 0,0 0 0 0 0,0-1 0 0 0,0 2 0 0 0,-1-1 0 0 0,1 0-1 0 0,-1 1 1 0 0,0 0 0 0 0,0 0 0 0 0,0 0 0 0 0,-1 1 0 0 0,1-1 0 0 0,2 6-128 0 0,-50 17-1392 0 0,43-27 1009 0 0,28 2-247 0 0,-24-2 677 0 0,-1 0 0 0 0,0 0 0 0 0,0 0 1 0 0,0 0-1 0 0,0 1 0 0 0,0-1 0 0 0,0 1 0 0 0,0-1 0 0 0,0 1 0 0 0,0 0 0 0 0,0 0 0 0 0,0 0 1 0 0,0 0-1 0 0,0 0 0 0 0,0 0 0 0 0,-1 0 0 0 0,1 1 0 0 0,0-1 0 0 0,-1 0 0 0 0,0 1 1 0 0,1 0-1 0 0,-1-1 0 0 0,0 1 0 0 0,1 0 0 0 0,-1 0 0 0 0,0 0 0 0 0,0-1 0 0 0,-1 1 0 0 0,1 0 1 0 0,0 0-1 0 0,-1 0 0 0 0,1 1 0 0 0,-1-1 0 0 0,1 0 0 0 0,-1 0 0 0 0,0 0 0 0 0,0 0 0 0 0,0 0 1 0 0,0 0-1 0 0,0 0 0 0 0,-1 1 0 0 0,1-1 0 0 0,-1 0 0 0 0,1 0 0 0 0,-1 0 0 0 0,0 0 1 0 0,0 0-1 0 0,0 0 0 0 0,0-1 0 0 0,0 1 0 0 0,0 0 0 0 0,0 0 0 0 0,-1-1 0 0 0,1 1 0 0 0,-1 0 1 0 0,1-1-1 0 0,-1 0 0 0 0,1 1 0 0 0,-1-1 0 0 0,0 0 0 0 0,0 0 0 0 0,0 0 0 0 0,0 0 0 0 0,0 0 1 0 0,0 0-1 0 0,-1 0-47 0 0,-72 10-480 0 0,23-15-5089 0 0,21-6-3770 0 0</inkml:trace>
  <inkml:trace contextRef="#ctx0" brushRef="#br1" timeOffset="44119.81">3110 2994 880 0 0,'0'0'8'0'0,"0"0"44"0"0,-12-53-52 0 0,0 30-96 0 0,2 3-728 0 0</inkml:trace>
  <inkml:trace contextRef="#ctx0" brushRef="#br1" timeOffset="44830.29">2988 3174 192 0 0,'0'0'563'0'0,"0"0"-156"0"0,0 0 557 0 0,7-3 1943 0 0,3-1-2775 0 0,0-1-1 0 0,-1 0 1 0 0,0 0 0 0 0,0-1-1 0 0,0 0 1 0 0,-1-1-1 0 0,0 0 1 0 0,0 0 0 0 0,0 0-1 0 0,-1-1 1 0 0,0-1-1 0 0,-1 1 1 0 0,0-1 0 0 0,0 0-1 0 0,-1 0 1 0 0,0-1-1 0 0,-1 1 1 0 0,0-1 0 0 0,0 0-1 0 0,-1-1 1 0 0,0 1-1 0 0,-1 0 1 0 0,0-1 0 0 0,-1 1-1 0 0,0-1 1 0 0,-1 0-1 0 0,0 1 1 0 0,0-1 0 0 0,-1 0-1 0 0,-1 1 1 0 0,0-1-1 0 0,0 1 1 0 0,-1 0 0 0 0,0 0-1 0 0,-1 0 1 0 0,0 0-1 0 0,-1 0 1 0 0,0 1 0 0 0,-3-5-132 0 0,-5-2-36 0 0,-1 1 0 0 0,-1 1 1 0 0,0 0-1 0 0,-1 1 0 0 0,0 1 1 0 0,-1 0-1 0 0,0 1 0 0 0,-1 1 1 0 0,0 1-1 0 0,0 0 0 0 0,-1 2 1 0 0,-1 0-1 0 0,1 1 0 0 0,-1 1 1 0 0,0 0-1 0 0,0 2 0 0 0,0 0 1 0 0,-1 2-1 0 0,1 0 0 0 0,0 1 1 0 0,-1 1-1 0 0,1 1 0 0 0,0 1 1 0 0,0 0-1 0 0,0 2 0 0 0,0 0 1 0 0,1 2-1 0 0,-1 0 0 0 0,2 1 1 0 0,-1 0-1 0 0,1 2 0 0 0,0 0 1 0 0,-4 5 35 0 0,14-8-21 0 0,1 1-1 0 0,-1 0 1 0 0,1 1 0 0 0,1-1 0 0 0,0 1-1 0 0,0 1 1 0 0,1-1 0 0 0,0 1 0 0 0,0 0-1 0 0,1 0 1 0 0,0 0 0 0 0,1 1 0 0 0,1-1-1 0 0,-1 1 1 0 0,1 0 0 0 0,1-1 0 0 0,0 6 21 0 0,1-2 8 0 0,0 1 0 0 0,1-1 1 0 0,0 0-1 0 0,1 1 0 0 0,1-1 1 0 0,0 0-1 0 0,1 0 0 0 0,1-1 0 0 0,0 1 1 0 0,1-1-1 0 0,0 0 0 0 0,1 0 1 0 0,0-1-1 0 0,1 0 0 0 0,1 0 1 0 0,0-1-1 0 0,0 0 0 0 0,1 0 0 0 0,10 8-8 0 0,-3-7 162 0 0,1 0 0 0 0,1-1 0 0 0,-1-1 0 0 0,1 0 0 0 0,1-2-1 0 0,0 0 1 0 0,0-1 0 0 0,1-1 0 0 0,-1-1 0 0 0,1-1-1 0 0,0-1 1 0 0,1-1 0 0 0,-1 0 0 0 0,0-2 0 0 0,1 0 0 0 0,-1-2-1 0 0,0 0 1 0 0,0-2 0 0 0,0 0 0 0 0,4-2-162 0 0,-8 0-1989 0 0,-3 0-2399 0 0</inkml:trace>
  <inkml:trace contextRef="#ctx0" brushRef="#br1" timeOffset="48089.31">6385 3226 2052 0 0,'0'0'910'0'0,"0"0"1302"0"0,0 0-239 0 0,0 0-811 0 0,0 0 47 0 0,0 0 30 0 0,0 0-93 0 0,0 0-144 0 0,32 14 3128 0 0,-29-16-4145 0 0,0 1 0 0 0,0-1 0 0 0,0 0 0 0 0,0 0 0 0 0,0 0 0 0 0,0 0 0 0 0,0 0 0 0 0,-1-1 0 0 0,1 1 0 0 0,-1-1 0 0 0,0 0 0 0 0,1 0 0 0 0,-1 1 0 0 0,-1-2 0 0 0,1 1 0 0 0,0 0 0 0 0,-1 0 0 0 0,1 0 0 0 0,-1-1 0 0 0,0 1 0 0 0,0-1 0 0 0,-1 1 0 0 0,1-1 0 0 0,-1 1 0 0 0,1-1 0 0 0,-1 1 0 0 0,0-1 0 0 0,0 0 0 0 0,-1 1 0 0 0,1-1 0 0 0,-1 1 0 0 0,0-1 0 0 0,0 1 0 0 0,0 0 0 0 0,0-1 0 0 0,-1 1 0 0 0,1 0 0 0 0,-1 0 0 0 0,0-1 0 0 0,0 1 0 0 0,0 1 0 0 0,0-1 1 0 0,0 0-1 0 0,-1 0 0 0 0,1 1 0 0 0,-1 0 0 0 0,0-1 0 0 0,1 1 0 0 0,-1 0 0 0 0,0 0 0 0 0,-1 0 0 0 0,1 1 0 0 0,0-1 0 0 0,0 1 0 0 0,-1 0 0 0 0,1 0 0 0 0,-1 0 0 0 0,1 0 0 0 0,-1 1 0 0 0,1-1 0 0 0,-3 1 15 0 0,2 0-16 0 0,1 1 0 0 0,-1-1 1 0 0,1 1-1 0 0,-1 0 0 0 0,0 1 0 0 0,1-1 1 0 0,0 0-1 0 0,-1 1 0 0 0,1 0 1 0 0,0 0-1 0 0,0 0 0 0 0,0 0 0 0 0,0 0 1 0 0,0 0-1 0 0,0 1 0 0 0,1 0 0 0 0,-1-1 1 0 0,1 1-1 0 0,0 0 0 0 0,-1 0 1 0 0,2 1-1 0 0,-1-1 0 0 0,0 0 0 0 0,1 0 1 0 0,-1 1-1 0 0,1-1 0 0 0,0 1 0 0 0,0 0 1 0 0,0-1-1 0 0,1 1 0 0 0,-1 0 1 0 0,1-1-1 0 0,0 1 0 0 0,0 0 0 0 0,0-1 1 0 0,0 1-1 0 0,1 0 0 0 0,0-1 0 0 0,-1 1 1 0 0,1 0-1 0 0,1-1 0 0 0,-1 1 1 0 0,2 2 15 0 0,-2-4-220 0 0,1 1 0 0 0,-1-1 1 0 0,1 0-1 0 0,0 1 0 0 0,-1-1 1 0 0,1 0-1 0 0,0 0 1 0 0,0 0-1 0 0,1 0 0 0 0,-1-1 1 0 0,0 1-1 0 0,1-1 1 0 0,-1 1-1 0 0,1-1 0 0 0,-1 0 1 0 0,1 0-1 0 0,0 0 1 0 0,-1 0-1 0 0,1 0 0 0 0,0-1 1 0 0,0 1-1 0 0,-1-1 0 0 0,1 0 1 0 0,0 0-1 0 0,2 0 220 0 0,17-1-8014 0 0</inkml:trace>
  <inkml:trace contextRef="#ctx0" brushRef="#br1" timeOffset="48275.64">6639 3199 8053 0 0,'0'0'7552'0'0,"0"0"-7104"0"0,0 0-384 0 0,0 0-64 0 0,0 0 224 0 0,0 0-224 0 0,0 0-104 0 0,0 0 100 0 0,0 0-136 0 0,0 0-664 0 0,-5 7-156 0 0,-1-7-668 0 0,2 0-2252 0 0,-5-7-3473 0 0</inkml:trace>
  <inkml:trace contextRef="#ctx0" brushRef="#br1" timeOffset="48601.52">6666 3085 8625 0 0,'0'0'2793'0'0,"0"0"-1929"0"0,7-1-671 0 0,0-1-41 0 0,1 1 0 0 0,-1 0 1 0 0,1 0-1 0 0,-1 0 0 0 0,1 1 0 0 0,-1 1 0 0 0,1-1 0 0 0,-1 1 1 0 0,1 0-1 0 0,-1 1 0 0 0,1-1 0 0 0,-1 2 0 0 0,0-1 0 0 0,0 1 1 0 0,0 0-1 0 0,0 0 0 0 0,-1 1 0 0 0,1 0 0 0 0,-1 0 0 0 0,0 1 1 0 0,0 0-1 0 0,2 2-152 0 0,-8-6 13 0 0,0 1 1 0 0,0 0-1 0 0,0-1 1 0 0,0 1-1 0 0,-1 0 1 0 0,1-1-1 0 0,-1 1 1 0 0,1 0-1 0 0,-1-1 1 0 0,1 1-1 0 0,-1-1 1 0 0,0 1-1 0 0,1-1 1 0 0,-1 0-1 0 0,0 1 1 0 0,0-1-1 0 0,0 0 1 0 0,0 1-1 0 0,-1-1 1 0 0,1 0-1 0 0,0 0 1 0 0,0 0-1 0 0,-1 0 1 0 0,1 0-1 0 0,-1 0 1 0 0,1 0-1 0 0,-1-1 1 0 0,1 1-1 0 0,-1 0 1 0 0,1-1-1 0 0,-1 0 1 0 0,1 1-1 0 0,-1-1 1 0 0,0 0-1 0 0,0 1-13 0 0,-14 6-1331 0 0,49 18 34 0 0,-31-25 1343 0 0,1 0 0 0 0,-1 0 0 0 0,0 1 0 0 0,1-1-1 0 0,-1 1 1 0 0,0-1 0 0 0,0 1 0 0 0,0 0 0 0 0,1 0 0 0 0,-1 0 0 0 0,0 0-1 0 0,0 0 1 0 0,0 0 0 0 0,-1 1 0 0 0,1-1 0 0 0,0 1 0 0 0,0-1 0 0 0,-1 1-1 0 0,1 0 1 0 0,-1 0 0 0 0,1 0 0 0 0,-1-1 0 0 0,0 1 0 0 0,0 0-1 0 0,0 1 1 0 0,0-1 0 0 0,0 0 0 0 0,0 0 0 0 0,-1 0 0 0 0,1 1 0 0 0,-1-1-1 0 0,1 0 1 0 0,-1 0 0 0 0,0 1 0 0 0,0-1 0 0 0,0 0 0 0 0,0 1-1 0 0,0-1 1 0 0,-1 0 0 0 0,1 1 0 0 0,-1-1 0 0 0,1 0 0 0 0,-1 0 0 0 0,0 0-1 0 0,0 0 1 0 0,0 1 0 0 0,0-1 0 0 0,0 0 0 0 0,-1-1 0 0 0,1 1 0 0 0,0 0-1 0 0,-1 0 1 0 0,0 0 0 0 0,1-1 0 0 0,-1 1 0 0 0,0-1 0 0 0,0 0-1 0 0,0 1 1 0 0,0-1 0 0 0,0 0 0 0 0,0 0 0 0 0,0 0 0 0 0,0 0 0 0 0,-1 0-46 0 0,-50 12-98 0 0,20-16-5930 0 0,28-4-632 0 0</inkml:trace>
  <inkml:trace contextRef="#ctx0" brushRef="#br1" timeOffset="48836.78">7250 3132 13341 0 0,'0'0'3089'0'0,"0"0"-3089"0"0,0 0-213 0 0,0 0 213 0 0,-28 53 365 0 0,14-39-77 0 0,-1 0 8 0 0,-3-1-60 0 0,-1 1-60 0 0,-1-3-68 0 0,-1 1-108 0 0,7-3-448 0 0,-1-4-501 0 0,4-1-779 0 0,2-4-976 0 0,2 0-1788 0 0,5-9-1409 0 0</inkml:trace>
  <inkml:trace contextRef="#ctx0" brushRef="#br1" timeOffset="49006.88">7115 3145 4104 0 0,'0'0'7837'0'0,"0"0"-7045"0"0,0 0-624 0 0,38 41 672 0 0,-29-24 24 0 0,3-2-296 0 0,-6 2-52 0 0,3-2-92 0 0,-3 0-192 0 0,-2-3-95 0 0,1 1-137 0 0,1-2-445 0 0,1 0-763 0 0,2-1-684 0 0,-5-3-1192 0 0,11-6-3853 0 0</inkml:trace>
  <inkml:trace contextRef="#ctx0" brushRef="#br1" timeOffset="49271.5">7453 3305 168 0 0,'0'0'9886'0'0,"0"0"-6453"0"0,0 0-2763 0 0,0 0-131 0 0,0 0 205 0 0,0 0-371 0 0,0 0-185 0 0,7-1-5 0 0,-5 1-210 0 0,1 0-1 0 0,0-1 1 0 0,-1 1 0 0 0,1-1-1 0 0,-1 0 1 0 0,1 0-1 0 0,0 0 1 0 0,-1 0-1 0 0,0 0 1 0 0,1 0 0 0 0,-1-1-1 0 0,0 1 1 0 0,0-1-1 0 0,1 0 1 0 0,-1 1 0 0 0,-1-1-1 0 0,1 0 1 0 0,0 0-1 0 0,0 0 1 0 0,-1-1 0 0 0,1 1-1 0 0,-1 0 1 0 0,0-1-1 0 0,1 1 1 0 0,-1-1 0 0 0,0 1-1 0 0,-1-1 1 0 0,1 1-1 0 0,0-1 1 0 0,-1 0-1 0 0,1 1 1 0 0,-1-1 0 0 0,0 0-1 0 0,0 1 1 0 0,0-1-1 0 0,0 0 1 0 0,-1 0 27 0 0,2 1-11 0 0,0-1-1 0 0,-1 1 1 0 0,0 0-1 0 0,1 0 1 0 0,-1 0 0 0 0,0-1-1 0 0,0 1 1 0 0,0 0-1 0 0,0 0 1 0 0,0 0 0 0 0,-1-1-1 0 0,1 1 1 0 0,-1 0-1 0 0,0 0 1 0 0,1 0 0 0 0,-1 0-1 0 0,0 0 1 0 0,0 0-1 0 0,0 0 1 0 0,0 0 0 0 0,-1 0-1 0 0,1 0 1 0 0,0 1-1 0 0,-1-1 1 0 0,1 0 0 0 0,-1 1-1 0 0,0-1 1 0 0,0 1-1 0 0,1 0 1 0 0,-1 0 0 0 0,0-1-1 0 0,0 1 1 0 0,0 0-1 0 0,0 1 1 0 0,0-1 0 0 0,0 0-1 0 0,-1 1 1 0 0,1-1-1 0 0,0 1 1 0 0,0-1 0 0 0,0 1-1 0 0,-1 0 1 0 0,1 0-1 0 0,0 0 1 0 0,0 0 0 0 0,0 1-1 0 0,-1-1 1 0 0,1 0-1 0 0,0 1 1 0 0,0 0 0 0 0,0-1-1 0 0,0 1 1 0 0,0 0-1 0 0,0 0 1 0 0,0 0-1 0 0,0 0 1 0 0,0 1 0 0 0,0-1-1 0 0,1 0 1 0 0,-1 1-1 0 0,0 0 1 0 0,1-1 0 0 0,-1 1-1 0 0,1 0 1 0 0,0-1-1 0 0,0 1 1 0 0,0 0 0 0 0,-1 1 11 0 0,-11 86 519 0 0,42-66-8182 0 0,-15-22 412 0 0</inkml:trace>
  <inkml:trace contextRef="#ctx0" brushRef="#br1" timeOffset="49524.91">7652 3271 12105 0 0,'0'0'5181'0'0,"0"0"-4933"0"0,0 0-112 0 0,0 0 236 0 0,0 0-48 0 0,0 0-216 0 0,0 0 4 0 0,0 0-40 0 0,0 0-72 0 0,0 0-164 0 0,0 4-900 0 0,-2-4-965 0 0,-1 0-1159 0 0,3-2-3597 0 0</inkml:trace>
  <inkml:trace contextRef="#ctx0" brushRef="#br1" timeOffset="49801.97">7801 3142 14437 0 0,'0'0'3277'0'0,"0"0"-2685"0"0,0 0-620 0 0,0 0-6 0 0,0 0 3 0 0,0 0-71 0 0,0 0-138 0 0,7-2-87 0 0,-2 0 300 0 0,-1 1 0 0 0,0 0 0 0 0,0 0 1 0 0,1 0-1 0 0,-1 1 0 0 0,0 0 0 0 0,1-1 0 0 0,-1 1 0 0 0,1 1 0 0 0,-1-1 0 0 0,0 1 0 0 0,1 0 0 0 0,-1 0 0 0 0,0 0 0 0 0,0 0 0 0 0,1 1 1 0 0,-1 0-1 0 0,0 0 0 0 0,-1 0 0 0 0,1 0 0 0 0,0 1 0 0 0,-1-1 0 0 0,1 1 0 0 0,-1 0 0 0 0,0 0 0 0 0,0 0 0 0 0,0 0 0 0 0,0 1 0 0 0,0-1 1 0 0,-1 1-1 0 0,0 0 0 0 0,1 0 0 0 0,-2 0 0 0 0,2 2 27 0 0,-4-4 9 0 0,0 1 0 0 0,0 0 0 0 0,-1-1 0 0 0,1 0 0 0 0,-1 1 0 0 0,1-1-1 0 0,-1 0 1 0 0,0 1 0 0 0,0-1 0 0 0,0 0 0 0 0,0 0 0 0 0,0-1 0 0 0,0 1 0 0 0,-1 0 0 0 0,1-1 0 0 0,-1 1 0 0 0,1-1 0 0 0,-1 0 0 0 0,1 0 0 0 0,-1 0 0 0 0,0 0 0 0 0,0 0 0 0 0,1-1 0 0 0,-1 1-1 0 0,0-1-8 0 0,-9 4-715 0 0,55 26 666 0 0,-41-29 87 0 0,0-1 0 0 0,0 1 0 0 0,0 0-1 0 0,1 0 1 0 0,-1 0 0 0 0,-1 0 0 0 0,1 0 0 0 0,0 0-1 0 0,0 0 1 0 0,0 0 0 0 0,0 1 0 0 0,-1-1 0 0 0,1 1-1 0 0,-1-1 1 0 0,1 1 0 0 0,-1 0 0 0 0,0 0 0 0 0,1 0 0 0 0,-1-1-1 0 0,0 1 1 0 0,0 0 0 0 0,0 0 0 0 0,-1 1 0 0 0,1-1-1 0 0,0 0 1 0 0,-1 0 0 0 0,1 0 0 0 0,-1 0 0 0 0,0 1-1 0 0,0-1 1 0 0,0 0 0 0 0,0 0 0 0 0,0 0 0 0 0,0 1-1 0 0,-1-1 1 0 0,1 0 0 0 0,-1 0 0 0 0,1 0 0 0 0,-1 0 0 0 0,0 0-1 0 0,0 0 1 0 0,0 0 0 0 0,0 0 0 0 0,0 0 0 0 0,0 0-1 0 0,-1 0 1 0 0,1-1 0 0 0,0 1 0 0 0,-1 0 0 0 0,0-1-1 0 0,1 1 1 0 0,-1-1 0 0 0,0 0 0 0 0,0 0 0 0 0,0 1-1 0 0,0-1 1 0 0,0 0 0 0 0,0-1 0 0 0,0 1 0 0 0,0 0 0 0 0,0 0-1 0 0,0-1 1 0 0,0 0 0 0 0,0 1 0 0 0,-2-1-38 0 0,-114 6-47 0 0,41-19-3240 0 0,40-1-3060 0 0</inkml:trace>
  <inkml:trace contextRef="#ctx0" brushRef="#br1" timeOffset="90475.06">3642 1565 1040 0 0,'0'0'516'0'0,"0"0"-12"0"0,0 0 986 0 0,7 3-22 0 0,2 0-873 0 0,0 0-1 0 0,0 0 1 0 0,0-1 0 0 0,1 0 0 0 0,-1-1 0 0 0,1 0 0 0 0,-1 0-1 0 0,1-1 1 0 0,-1 0 0 0 0,1-1 0 0 0,0 0 0 0 0,-1 0-1 0 0,0-1 1 0 0,7-2-595 0 0,-6 1 127 0 0,-1-1 1 0 0,1 0-1 0 0,-1 0 0 0 0,0 0 0 0 0,-1-1 0 0 0,1-1 0 0 0,-1 0 1 0 0,0 0-1 0 0,0 0 0 0 0,-1-1 0 0 0,1 0 0 0 0,-2-1 0 0 0,1 1 1 0 0,-1-1-1 0 0,0-1 0 0 0,-1 1 0 0 0,0-1 0 0 0,0 0 1 0 0,-1 0-1 0 0,0 0 0 0 0,0-1 0 0 0,-1 1 0 0 0,-1-1 0 0 0,0 0 1 0 0,0 0-1 0 0,-1 0 0 0 0,0 0 0 0 0,0 0 0 0 0,-1 0 0 0 0,-1 0 1 0 0,0 0-1 0 0,0 0 0 0 0,-1 0 0 0 0,0 0 0 0 0,-1-3-127 0 0,-7-12-68 0 0,0 1-1 0 0,-2 0 0 0 0,-1 1 0 0 0,0 0 1 0 0,-2 1-1 0 0,0 0 0 0 0,-2 2 1 0 0,0-1-1 0 0,-1 2 0 0 0,-1 1 0 0 0,-1 0 1 0 0,-1 1-1 0 0,0 2 0 0 0,-1 0 1 0 0,-1 1-1 0 0,0 1 0 0 0,-20-8 69 0 0,33 18-39 0 0,-1-1 1 0 0,0 2-1 0 0,1-1 0 0 0,-1 2 0 0 0,0-1 0 0 0,0 1 1 0 0,0 1-1 0 0,0 0 0 0 0,0 1 0 0 0,0 0 0 0 0,0 0 1 0 0,0 1-1 0 0,0 1 0 0 0,0 0 0 0 0,1 0 0 0 0,-1 1 1 0 0,1 1-1 0 0,0-1 0 0 0,1 2 0 0 0,-1-1 0 0 0,1 1 1 0 0,0 1-1 0 0,0-1 0 0 0,1 2 0 0 0,0-1 1 0 0,0 1-1 0 0,0 0 0 0 0,1 1 0 0 0,1 0 0 0 0,0 0 1 0 0,0 0-1 0 0,-2 6 39 0 0,-3 0-9 0 0,0 1 1 0 0,1 0 0 0 0,1 1-1 0 0,1 0 1 0 0,0 1-1 0 0,1 0 1 0 0,1 0 0 0 0,1 0-1 0 0,1 1 1 0 0,0-1-1 0 0,1 1 1 0 0,1 0 0 0 0,1 0-1 0 0,1 0 1 0 0,1 1-1 0 0,0-1 1 0 0,2 3 8 0 0,0-12 107 0 0,1-1 1 0 0,1 1-1 0 0,0-1 0 0 0,0 0 1 0 0,1 0-1 0 0,0-1 0 0 0,0 0 0 0 0,1 0 1 0 0,0 0-1 0 0,0-1 0 0 0,1 0 1 0 0,0 0-1 0 0,0-1 0 0 0,1 0 1 0 0,0-1-1 0 0,0 0 0 0 0,0 0 0 0 0,0-1 1 0 0,1 0-1 0 0,0 0 0 0 0,0-1 1 0 0,0-1-1 0 0,6 2-107 0 0,7 0-98 0 0,0 0 1 0 0,0-2-1 0 0,0 0 1 0 0,0-1-1 0 0,0-2 0 0 0,0 0 1 0 0,1-2-1 0 0,-2 0 1 0 0,1-2-1 0 0,0 0 98 0 0,2-4-3405 0 0,4-4-3565 0 0</inkml:trace>
  <inkml:trace contextRef="#ctx0" brushRef="#br1" timeOffset="91205.22">3603 3395 752 0 0,'0'0'0'0'0,"0"0"-380"0"0</inkml:trace>
  <inkml:trace contextRef="#ctx0" brushRef="#br1" timeOffset="91627.2">3603 3395 920 0 0,'-3'-1'388'0'0,"-3"12"4550"0"0,39 14-1888 0 0,49-8 1563 0 0,-66-21-4436 0 0,0 0 0 0 0,-1-1 0 0 0,1-1 0 0 0,-1 0 0 0 0,-1-1 0 0 0,1-1 0 0 0,-1 0 0 0 0,-1-1 0 0 0,0-1 0 0 0,0 0 0 0 0,-1-1 0 0 0,1 0-177 0 0,-7 5 72 0 0,0 0 0 0 0,-1 0 0 0 0,1 0 0 0 0,-1-1 0 0 0,-1 1 0 0 0,1-1 0 0 0,-1 0 0 0 0,0-1 0 0 0,-1 1 0 0 0,0-1 0 0 0,0 0 0 0 0,0 1 0 0 0,-1-1 0 0 0,0 0 1 0 0,-1-1-1 0 0,0 1 0 0 0,0 0 0 0 0,-1 0 0 0 0,0 0 0 0 0,-1-7-72 0 0,-43-99-414 0 0,33 96 359 0 0,0 0 0 0 0,-2 1 0 0 0,0 0 0 0 0,-1 1 0 0 0,-1 1 0 0 0,0 0 1 0 0,-1 0-1 0 0,-1 2 0 0 0,0 0 0 0 0,-1 1 0 0 0,0 1 0 0 0,-1 1 0 0 0,0 0 1 0 0,0 2-1 0 0,-1 0 0 0 0,0 1 0 0 0,-1 1 0 0 0,1 1 0 0 0,-1 0 0 0 0,0 2 0 0 0,-10 0 55 0 0,16 3-38 0 0,-1 0 0 0 0,0 1 0 0 0,1 1-1 0 0,0 0 1 0 0,-1 2 0 0 0,1-1-1 0 0,0 2 1 0 0,0 0 0 0 0,1 1-1 0 0,0 0 1 0 0,0 1 0 0 0,0 1-1 0 0,1 0 1 0 0,0 1 0 0 0,0 0-1 0 0,1 1 1 0 0,0 0 0 0 0,1 1-1 0 0,0 1 1 0 0,1 0 0 0 0,0 0 0 0 0,1 0-1 0 0,1 2 1 0 0,0-1 0 0 0,0 1-1 0 0,1 0 1 0 0,1 0 0 0 0,1 1-1 0 0,0 0 1 0 0,-1 6 38 0 0,2-11 15 0 0,1 0 0 0 0,0-1 0 0 0,0 1 1 0 0,1 0-1 0 0,0 1 0 0 0,1-1 0 0 0,1 0 0 0 0,-1 0 0 0 0,1 0 1 0 0,1 1-1 0 0,0-1 0 0 0,0 0 0 0 0,1 0 0 0 0,1 0 0 0 0,0 0 1 0 0,0 0-1 0 0,0-1 0 0 0,2 1 0 0 0,-1-1 0 0 0,1 0 0 0 0,0 0 0 0 0,1 0 1 0 0,0-1-1 0 0,0 0 0 0 0,1 0 0 0 0,0-1 0 0 0,0 0 0 0 0,1 0 1 0 0,0 0-1 0 0,3 1-15 0 0,11 4 146 0 0,0-1-1 0 0,0-1 1 0 0,1 0 0 0 0,1-2 0 0 0,-1-1 0 0 0,1-1 0 0 0,20 2-146 0 0,49-1-5850 0 0,-72-8-1242 0 0</inkml:trace>
  <inkml:trace contextRef="#ctx0" brushRef="#br0" timeOffset="102310.08">7565 1587 6749 0 0,'-13'-3'3560'0'0,"-151"-28"-2780"0"0,-1 8-1 0 0,-2 7 1 0 0,-29 6-780 0 0,-24-1 1077 0 0,-194 17-1077 0 0,362 5-2245 0 0,74-3-4883 0 0,6-8 3160 0 0</inkml:trace>
  <inkml:trace contextRef="#ctx0" brushRef="#br0" timeOffset="102794.07">7976 3889 4136 0 0,'0'0'8267'0'0,"-6"-2"-5907"0"0,-106-20-2284 0 0,0 4 0 0 0,-2 5-1 0 0,1 4 1 0 0,-77 7-76 0 0,-658-7-1721 0 0,816 6-1094 0 0,5-5-2887 0 0</inkml:trace>
  <inkml:trace contextRef="#ctx0" brushRef="#br0" timeOffset="173790">1899 1450 2736 0 0,'0'0'4959'0'0,"0"0"-3119"0"0,7 1-1447 0 0,7 2-305 0 0,0-1 0 0 0,0 0 0 0 0,1-1 1 0 0,-1-1-1 0 0,0 0 0 0 0,1-1 1 0 0,-1 0-1 0 0,0-1 0 0 0,0-1 1 0 0,0 0-1 0 0,0-1 0 0 0,0-1 1 0 0,-1 0-1 0 0,0 0 0 0 0,0-2 0 0 0,0 1 1 0 0,-1-2-1 0 0,0 0 0 0 0,0 0 1 0 0,-1-1-1 0 0,0 0 0 0 0,0-1 1 0 0,-1 0-1 0 0,-1-1 0 0 0,1 0 0 0 0,-2-1 1 0 0,0 0-1 0 0,0 0 0 0 0,-1 0 1 0 0,-1-1-1 0 0,0 0 0 0 0,0-1 1 0 0,-2 1-1 0 0,2-5-88 0 0,-6 4 11 0 0,0 1 0 0 0,0-1 0 0 0,-1 1 0 0 0,-1 0 0 0 0,0 0 1 0 0,-1 0-1 0 0,-1 0 0 0 0,0 0 0 0 0,0 0 0 0 0,-1 1 0 0 0,-1 0 0 0 0,0 0 0 0 0,-1 0 1 0 0,0 1-1 0 0,0 0 0 0 0,-2 0 0 0 0,1 1 0 0 0,-1 0 0 0 0,-1 1 0 0 0,1 0 0 0 0,-2 0 1 0 0,1 1-1 0 0,-5-2-11 0 0,-21-15-128 0 0,-1 1 1 0 0,-2 3 0 0 0,0 0-1 0 0,-1 3 1 0 0,-1 1 0 0 0,-20-4 127 0 0,34 12-76 0 0,0 0 0 0 0,-1 2 1 0 0,1 0-1 0 0,-1 2 0 0 0,-1 2 0 0 0,1 0 1 0 0,0 2-1 0 0,-1 1 0 0 0,1 1 0 0 0,-1 2 1 0 0,1 0-1 0 0,0 2 0 0 0,0 2 0 0 0,1 0 1 0 0,0 1-1 0 0,0 2 0 0 0,1 1 0 0 0,-11 7 76 0 0,31-15-16 0 0,0 1 0 0 0,1 0 0 0 0,0 1 0 0 0,0-1 0 0 0,0 1 0 0 0,1 0 0 0 0,0 0 0 0 0,-1 0 0 0 0,2 1 0 0 0,-1 0 0 0 0,1-1 0 0 0,0 1 0 0 0,0 0 0 0 0,0 1 0 0 0,1-1 0 0 0,0 0-1 0 0,0 1 1 0 0,1-1 0 0 0,0 1 0 0 0,0 0 0 0 0,0-1 0 0 0,1 1 0 0 0,0 0 0 0 0,0-1 0 0 0,1 1 0 0 0,0 0 0 0 0,0-1 0 0 0,0 1 0 0 0,3 6 16 0 0,1 5 31 0 0,1 1 0 0 0,1-1-1 0 0,1 0 1 0 0,0-1 0 0 0,2 0 0 0 0,0 0 0 0 0,0-1 0 0 0,2 0-1 0 0,10 11-30 0 0,5 2 223 0 0,2-1 0 0 0,0-2 0 0 0,2 0 0 0 0,1-3 0 0 0,0 0 0 0 0,2-2 0 0 0,1-2-1 0 0,0-1 1 0 0,1-2 0 0 0,5 0-223 0 0,16 7-4410 0 0,-41-18-831 0 0</inkml:trace>
  <inkml:trace contextRef="#ctx0" brushRef="#br0" timeOffset="183413.68">1915 1990 1148 0 0,'0'0'208'0'0,"0"0"-159"0"0,0 0-25 0 0,0 0 72 0 0,0 0 94 0 0,0 0 203 0 0,8-6 589 0 0,-1 2-953 0 0,0 0 265 0 0,-1 0 1 0 0,0 0 0 0 0,0 0-1 0 0,-1-1 1 0 0,1 1 0 0 0,-1-1-1 0 0,0-1 1 0 0,0 1 0 0 0,0-1-1 0 0,-1 0 1 0 0,0 0 0 0 0,0 0-1 0 0,-1 0 1 0 0,1-1 0 0 0,-1 1-1 0 0,-1-1 1 0 0,1 0 0 0 0,-1 0-1 0 0,1-7-294 0 0,-1 0-3 0 0,-1 0 0 0 0,-1 0 0 0 0,0 0 0 0 0,0 0 0 0 0,-2 0 0 0 0,0 1-1 0 0,0-1 1 0 0,-1 0 0 0 0,-1 1 0 0 0,0 0 0 0 0,-1 0 0 0 0,-1 0 0 0 0,0 0-1 0 0,0 1 1 0 0,-1 0 0 0 0,-1 0 0 0 0,0 1 0 0 0,0 0 0 0 0,-1 0 0 0 0,-1 1-1 0 0,-3-2 4 0 0,0-1-42 0 0,-1 0-1 0 0,0 1 0 0 0,-2 1 0 0 0,1 0 0 0 0,-1 2 0 0 0,0-1 0 0 0,-1 2 0 0 0,0 0 1 0 0,-1 1-1 0 0,1 1 0 0 0,-1 1 0 0 0,0 0 0 0 0,-1 1 0 0 0,1 1 0 0 0,-1 1 1 0 0,0 1-1 0 0,1 0 0 0 0,-1 1 0 0 0,0 1 0 0 0,-16 3 43 0 0,23 4-7 0 0,1 0 0 0 0,0 1 0 0 0,0 0 0 0 0,1 1 0 0 0,0 0 0 0 0,1 1 0 0 0,0 0 0 0 0,0 0 0 0 0,2 1 1 0 0,-1 0-1 0 0,1 0 0 0 0,1 0 0 0 0,0 1 0 0 0,1 0 0 0 0,0 1 0 0 0,1-1 0 0 0,1 1 0 0 0,0 0 0 0 0,1 0 0 0 0,0 0 0 0 0,1 0 0 0 0,1 0 0 0 0,0 7 7 0 0,-5 13-79 0 0,3-28 53 0 0,0 1-1 0 0,1-1 0 0 0,0 0 0 0 0,0 1 1 0 0,0-1-1 0 0,1 1 0 0 0,-1-1 0 0 0,2 1 1 0 0,-1-1-1 0 0,1 1 0 0 0,0-1 0 0 0,0 1 1 0 0,1-1-1 0 0,0 0 0 0 0,0 0 0 0 0,0 0 1 0 0,1 0-1 0 0,0 0 0 0 0,0 0 0 0 0,1-1 1 0 0,-1 1-1 0 0,1-1 0 0 0,0 0 0 0 0,1 0 1 0 0,-1 0-1 0 0,1-1 0 0 0,0 0 0 0 0,0 0 1 0 0,0 0-1 0 0,1 0 0 0 0,-1-1 0 0 0,3 1 27 0 0,223 64 554 0 0,-127-52-2840 0 0,-84-13 1395 0 0,0-1-3021 0 0</inkml:trace>
  <inkml:trace contextRef="#ctx0" brushRef="#br0" timeOffset="203412.52">2153 941 508 0 0,'1'6'343'0'0,"74"453"4356"0"0,-81 291-3144 0 0,13-45-3546 0 0,125-149-949 0 0,-107-411 4501 0 0,-6 0-1 0 0,-6 2 1 0 0,-7-1 0 0 0,-10 86-1561 0 0,9 2 3 0 0,8-135-3585 0 0,-11-86 1088 0 0</inkml:trace>
  <inkml:trace contextRef="#ctx0" brushRef="#br0" timeOffset="-204787.18">2962 2132 404 0 0,'0'0'980'0'0,"0"0"1080"0"0,0 0-1984 0 0,0 0-76 0 0,0 0-1552 0 0,0 0-272 0 0</inkml:trace>
  <inkml:trace contextRef="#ctx0" brushRef="#br0" timeOffset="204222.72">2441 4865 1696 0 0,'0'0'5143'0'0,"0"0"-4335"0"0,-1 7-574 0 0,1-4-102 0 0,0 0-1 0 0,-1 0 0 0 0,1 0 0 0 0,-1 0 0 0 0,0 0 1 0 0,0 0-1 0 0,0 0 0 0 0,0 0 0 0 0,-1 0 1 0 0,1 0-1 0 0,-1-1 0 0 0,0 1 0 0 0,1-1 0 0 0,-1 1 1 0 0,-1-1-1 0 0,1 1 0 0 0,0-1 0 0 0,0 0 1 0 0,-1 0-1 0 0,1 0 0 0 0,-1-1 0 0 0,0 1 0 0 0,1 0 1 0 0,-1-1-1 0 0,0 0 0 0 0,0 0 0 0 0,0 0 0 0 0,0 0 1 0 0,0 0-1 0 0,0 0 0 0 0,-3 0-131 0 0,-18 1 244 0 0,1 0 0 0 0,-1-2-1 0 0,0 0 1 0 0,1-2 0 0 0,-1 0-1 0 0,1-2 1 0 0,0-1 0 0 0,0 0 0 0 0,-3-3-244 0 0,-134-19 210 0 0,155 26-217 0 0,0 1 0 0 0,0 0 0 0 0,0 0 0 0 0,1 1 0 0 0,-1-1 1 0 0,0 1-1 0 0,0 0 0 0 0,0 0 0 0 0,0 0 0 0 0,1 1 0 0 0,-1 0 0 0 0,1 0 1 0 0,-1 0-1 0 0,1 1 0 0 0,0-1 0 0 0,0 1 0 0 0,0 0 0 0 0,0 0 0 0 0,0 0 1 0 0,1 1-1 0 0,-1-1 0 0 0,1 1 0 0 0,0 0 0 0 0,0 0 0 0 0,0 0 0 0 0,1 0 1 0 0,-1 1-1 0 0,1-1 0 0 0,0 0 0 0 0,0 1 0 0 0,1 0 0 0 0,0 0 1 0 0,-1-1-1 0 0,1 1 0 0 0,1 0 0 0 0,-1 1 7 0 0,-3-11 2336 0 0,-7-7-2440 0 0,0 1 1 0 0,-1 1-1 0 0,-1 0 1 0 0,0 1 0 0 0,0 0-1 0 0,-1 1 1 0 0,0 0 0 0 0,0 2-1 0 0,-1-1 1 0 0,0 2 0 0 0,0 0-1 0 0,0 0 1 0 0,-1 2 0 0 0,1 0-1 0 0,-1 0 1 0 0,-5 1 103 0 0,-263 18 542 0 0,90 1 347 0 0,128-21-786 0 0,0-2 1 0 0,0-4-1 0 0,0-2 1 0 0,1-3-1 0 0,1-3 1 0 0,-24-12-104 0 0,74 24-4108 0 0,13 0-2519 0 0</inkml:trace>
  <inkml:trace contextRef="#ctx0" brushRef="#br0" timeOffset="207653.12">2187 5404 7705 0 0,'0'0'4040'0'0,"0"0"-2594"0"0,0 0-1128 0 0,3 10 30 0 0,8 36 485 0 0,-3-1 1 0 0,-1 2-1 0 0,-3-1 0 0 0,-1 0 0 0 0,-3 15-833 0 0,36-87-5655 0 0,19-12 2828 0 0,-53 37 2949 0 0,0 0 0 0 0,1 0 0 0 0,-1 0 0 0 0,0 0 0 0 0,0 1 1 0 0,0-1-1 0 0,0 1 0 0 0,1-1 0 0 0,-1 1 0 0 0,0 0 0 0 0,0 0 1 0 0,1 0-1 0 0,-1 0 0 0 0,0 0 0 0 0,0 1 0 0 0,0-1 1 0 0,1 0-1 0 0,-1 1 0 0 0,0 0 0 0 0,0 0 0 0 0,0-1 0 0 0,0 1 1 0 0,0 0-1 0 0,0 1 0 0 0,0-1 0 0 0,0 0 0 0 0,0 1 0 0 0,-1-1 1 0 0,1 1-1 0 0,0-1 0 0 0,-1 1 0 0 0,1 0 0 0 0,-1-1 0 0 0,0 1 1 0 0,0 0-1 0 0,0 0 0 0 0,0 0 0 0 0,0 0 0 0 0,0 0 1 0 0,0 1-1 0 0,0-1 0 0 0,-1 0 0 0 0,1 2-122 0 0,-1-1 61 0 0,0 0-1 0 0,1 0 1 0 0,-2-1-1 0 0,1 1 1 0 0,0 0-1 0 0,0 0 1 0 0,-1 0 0 0 0,0-1-1 0 0,1 1 1 0 0,-1 0-1 0 0,0-1 1 0 0,0 1-1 0 0,-1-1 1 0 0,1 1 0 0 0,-1-1-1 0 0,1 1 1 0 0,-1-1-1 0 0,1 0 1 0 0,-1 0 0 0 0,0 0-1 0 0,0 0 1 0 0,0 0-1 0 0,-1 0 1 0 0,1-1-1 0 0,0 1 1 0 0,-1-1 0 0 0,1 1-1 0 0,-1-1 1 0 0,1 0-1 0 0,-1 0 1 0 0,1 0-1 0 0,-1 0 1 0 0,0-1 0 0 0,0 1-1 0 0,-1 0-60 0 0,-100 1-1752 0 0,93-10-935 0 0,2 1-2963 0 0</inkml:trace>
  <inkml:trace contextRef="#ctx0" brushRef="#br0" timeOffset="207979.22">2474 5676 5521 0 0,'0'0'6065'0'0,"0"0"-4504"0"0,0 0-1415 0 0,0 0 134 0 0,0 0 130 0 0,0 0 16 0 0,0 0 26 0 0,0 0 50 0 0,0 0-28 0 0,8 4-134 0 0,-4-2-375 0 0,0 0 1 0 0,0 0 0 0 0,1-1-1 0 0,-1 1 1 0 0,1-1 0 0 0,0 0-1 0 0,-1 0 1 0 0,1-1-1 0 0,-1 1 1 0 0,1-1 0 0 0,0 0-1 0 0,0-1 1 0 0,-1 1 0 0 0,1-1-1 0 0,-1 0 1 0 0,1 0-1 0 0,0 0 1 0 0,-1 0 0 0 0,0-1-1 0 0,1 0 1 0 0,-1 0 0 0 0,0 0-1 0 0,0-1 1 0 0,0 1-1 0 0,0-1 1 0 0,0 0 0 0 0,2-2 34 0 0,-7 5-17 0 0,0 0 0 0 0,0-1 0 0 0,1 1 0 0 0,-1 0 0 0 0,0 0 0 0 0,1-1-1 0 0,-1 1 1 0 0,0 0 0 0 0,1-1 0 0 0,-1 1 0 0 0,1 0 0 0 0,-1-1 0 0 0,1 1 0 0 0,-1-1 0 0 0,1 1 0 0 0,-1-1 0 0 0,1 0 0 0 0,-1 1 0 0 0,1-1 0 0 0,-1 1 0 0 0,1-1 0 0 0,0 0 0 0 0,0 1 0 0 0,-1-1 0 0 0,1 0 0 0 0,0 1 0 0 0,0-1 0 0 0,0 0 0 0 0,-1 0 0 0 0,1 1 0 0 0,0-1 0 0 0,0 0 0 0 0,0 1-1 0 0,0-1 1 0 0,0 0 0 0 0,1 0 0 0 0,-1 1 0 0 0,0-1 0 0 0,0 0 0 0 0,0 1 0 0 0,1-1 0 0 0,-1 0 0 0 0,0 1 0 0 0,1-1 0 0 0,-1 0 0 0 0,0 1 0 0 0,1-1 0 0 0,-1 1 0 0 0,1-1 0 0 0,-1 1 0 0 0,1-1 0 0 0,-1 1 0 0 0,1-1 0 0 0,-1 1 0 0 0,1-1 0 0 0,0 1 0 0 0,-1 0 0 0 0,1-1 0 0 0,0 1 0 0 0,-1 0-1 0 0,1 0 1 0 0,0-1 0 0 0,-1 1 0 0 0,1 0 0 0 0,0 0 0 0 0,0 0 17 0 0,-59 10-289 0 0,53-8 313 0 0,0 0 1 0 0,0 0-1 0 0,0 0 1 0 0,0 1-1 0 0,0 0 1 0 0,1 0-1 0 0,-1 0 1 0 0,1 0 0 0 0,0 1-1 0 0,0 0 1 0 0,0 0-1 0 0,0 0 1 0 0,0 0-1 0 0,1 0 1 0 0,0 1-1 0 0,0 0 1 0 0,0-1 0 0 0,1 1-1 0 0,0 0 1 0 0,0 1-1 0 0,0-1 1 0 0,0 0-1 0 0,0 2-24 0 0,5-4 36 0 0,-1 0-1 0 0,1-1 1 0 0,0 1-1 0 0,0 0 1 0 0,0-1-1 0 0,0 0 1 0 0,0 1-1 0 0,1-1 1 0 0,-1 0-1 0 0,1-1 1 0 0,-1 1-1 0 0,1-1 1 0 0,0 1-1 0 0,-1-1 1 0 0,1 0-1 0 0,0-1 0 0 0,0 1 1 0 0,0-1-1 0 0,0 1 1 0 0,0-1-1 0 0,0 0 1 0 0,0-1-1 0 0,-1 1 1 0 0,1-1-1 0 0,0 0-35 0 0,-3 1-27 0 0,75-10-4827 0 0,-58 4-611 0 0</inkml:trace>
  <inkml:trace contextRef="#ctx0" brushRef="#br0" timeOffset="208231.19">2713 5398 692 0 0,'0'0'248'0'0,"0"0"468"0"0,0 0 864 0 0,0 0-1580 0 0,0 0-248 0 0,0 0 24 0 0,0 0 224 0 0,0 0-64 0 0,0 0-288 0 0,0 0-1356 0 0</inkml:trace>
  <inkml:trace contextRef="#ctx0" brushRef="#br0" timeOffset="208493.71">2713 5398 7565 0 0,'18'28'7143'0'0,"-10"13"-3957"0"0,-15 84-1557 0 0,5-114-2011 0 0,-6 71 1199 0 0,14-57-3226 0 0,8-7-3481 0 0,-6-15-2357 0 0</inkml:trace>
  <inkml:trace contextRef="#ctx0" brushRef="#br0" timeOffset="208775.2">2861 5712 14557 0 0,'0'0'1676'0'0,"0"0"-1335"0"0,0 0-341 0 0,0 0 536 0 0,0 0-140 0 0,0 0-48 0 0,0 0-152 0 0,-6 40-84 0 0,4-38-36 0 0,2-1-76 0 0,-3 0-460 0 0,3-1-744 0 0,0 0-521 0 0,0 0-3251 0 0,0-12-3281 0 0</inkml:trace>
  <inkml:trace contextRef="#ctx0" brushRef="#br0" timeOffset="208776.2">2885 5539 14409 0 0,'0'0'2441'0'0,"0"0"-2125"0"0,0 0-316 0 0,0 0-148 0 0,0 0-16 0 0,0 0-725 0 0,0 0-651 0 0,0 0-2492 0 0,0 0-2057 0 0</inkml:trace>
  <inkml:trace contextRef="#ctx0" brushRef="#br0" timeOffset="209041.16">3009 5646 6857 0 0,'0'0'6428'0'0,"0"0"-4724"0"0,0 0-1480 0 0,0 0 170 0 0,0 0-76 0 0,0 0-103 0 0,0 0-34 0 0,8 1-63 0 0,0 0-9 0 0,-4 0-219 0 0,1 0 0 0 0,0 0 0 0 0,0 0 1 0 0,0 0-1 0 0,0-1 0 0 0,0 0 0 0 0,-1 0 0 0 0,1 0 0 0 0,0-1 0 0 0,0 0 0 0 0,0 0 0 0 0,0 0 0 0 0,-1 0 1 0 0,1-1-1 0 0,0 0 0 0 0,-1 0 0 0 0,1 0 0 0 0,1-1 110 0 0,-6 1-86 0 0,-1 1-1 0 0,1-1 1 0 0,0 1 0 0 0,-1-1 0 0 0,1 1-1 0 0,-1-1 1 0 0,0 1 0 0 0,1-1 0 0 0,-1 1-1 0 0,0 0 1 0 0,0 0 0 0 0,0-1 0 0 0,0 1-1 0 0,0 0 1 0 0,0 0 0 0 0,0 0-1 0 0,0 0 1 0 0,0 0 0 0 0,-1 0 0 0 0,1 0-1 0 0,0 0 1 0 0,-1 1 0 0 0,1-1 0 0 0,0 0-1 0 0,-1 1 1 0 0,1-1 0 0 0,-1 1-1 0 0,1 0 1 0 0,-1-1 0 0 0,1 1 0 0 0,-1 0-1 0 0,0 0 1 0 0,1 0 0 0 0,-1 0 0 0 0,1 0-1 0 0,-1 0 1 0 0,1 0 0 0 0,-1 1 0 0 0,1-1-1 0 0,-1 1 1 0 0,1-1 0 0 0,-1 1-1 0 0,1-1 1 0 0,0 1 0 0 0,-1 0 0 0 0,0 0 86 0 0,-2 1 114 0 0,-1 1 1 0 0,1 0 0 0 0,0 0 0 0 0,-1 0-1 0 0,1 0 1 0 0,1 1 0 0 0,-1-1 0 0 0,0 1 0 0 0,1 0-1 0 0,0 0 1 0 0,0 0 0 0 0,0 1 0 0 0,0-1-1 0 0,1 1 1 0 0,0-1 0 0 0,0 1 0 0 0,0 0 0 0 0,0 0-1 0 0,1 0 1 0 0,0 0 0 0 0,0 0 0 0 0,0 0-1 0 0,1 0 1 0 0,0 0 0 0 0,0 0 0 0 0,0 1-1 0 0,0-1 1 0 0,1 3-115 0 0,44 23 1192 0 0,-25-30-3182 0 0,-2-7-3301 0 0,-2-5-2423 0 0</inkml:trace>
  <inkml:trace contextRef="#ctx0" brushRef="#br0" timeOffset="209339.17">3209 5581 7113 0 0,'0'0'6022'0'0,"0"0"-4053"0"0,0 0-1664 0 0,0 0 21 0 0,0 0 178 0 0,7 5 121 0 0,95 31 1429 0 0,-99-35-2090 0 0,-1 0 0 0 0,0-1 0 0 0,1 1 0 0 0,-1-1 0 0 0,0 0 0 0 0,1 1 0 0 0,-1-1 0 0 0,1 0 0 0 0,-1 0 1 0 0,1-1-1 0 0,-1 1 0 0 0,0 0 0 0 0,1-1 0 0 0,-1 0 0 0 0,0 1 0 0 0,1-1 0 0 0,-1 0 0 0 0,0 0 0 0 0,0 0 0 0 0,0-1 0 0 0,0 1 0 0 0,0 0 0 0 0,0-1 0 0 0,0 1 0 0 0,0-1 0 0 0,-1 0 0 0 0,1 0 0 0 0,0 1 0 0 0,-1-1 0 0 0,0 0 0 0 0,1 0 0 0 0,-1-1 0 0 0,0 1 0 0 0,0 0 0 0 0,0 0 0 0 0,0 0 0 0 0,-1-1 0 0 0,1 1 0 0 0,-1 0 0 0 0,1-1 0 0 0,-1 1 0 0 0,0-1 0 0 0,0 1 0 0 0,0 0 1 0 0,0-1-1 0 0,0 1 0 0 0,-1-2 36 0 0,0-1-68 0 0,0-1 0 0 0,0 1 0 0 0,-1 0 0 0 0,0 0 0 0 0,0 0 0 0 0,0 0 0 0 0,-1 1 0 0 0,0-1 0 0 0,0 1 0 0 0,0-1 0 0 0,0 1 0 0 0,-1 0 0 0 0,1 0 0 0 0,-1 0 0 0 0,0 1 0 0 0,0 0 0 0 0,0-1 0 0 0,-1 1 0 0 0,1 1 0 0 0,-1-1 0 0 0,-4-1 68 0 0,6 5 47 0 0,0 1-1 0 0,1 0 1 0 0,0 0-1 0 0,-1 0 1 0 0,1 0-1 0 0,0 0 1 0 0,0 1-1 0 0,0-1 1 0 0,0 1-1 0 0,0-1 1 0 0,1 1 0 0 0,-1 0-1 0 0,1 0 1 0 0,0-1-1 0 0,-1 1 1 0 0,2 0-1 0 0,-1 0 1 0 0,0 0-1 0 0,0 0 1 0 0,1 1-1 0 0,0-1 1 0 0,-1 0-1 0 0,1 0 1 0 0,0 0 0 0 0,1 0-1 0 0,-1 0 1 0 0,1 0-1 0 0,0 3-46 0 0,-2 4 191 0 0,-7 48 378 0 0,5-40-606 0 0,0-1 0 0 0,1 1 0 0 0,0 0 0 0 0,2 0 0 0 0,0 0 0 0 0,1 0 0 0 0,1 0 0 0 0,0 0 0 0 0,2 2 37 0 0,10 6-2301 0 0,3-15-5063 0 0,0-9-501 0 0</inkml:trace>
  <inkml:trace contextRef="#ctx0" brushRef="#br0" timeOffset="209525.2">3388 5737 11117 0 0,'0'0'5909'0'0,"-36"-6"-5909"0"0,-6 5-124 0 0,-17 1 124 0 0,-7 0 0 0 0,5-5-549 0 0,17 0-2563 0 0,9-4-9597 0 0</inkml:trace>
  <inkml:trace contextRef="#ctx0" brushRef="#br0" timeOffset="206545.51">1776 5655 7365 0 0,'0'0'999'0'0,"0"0"-354"0"0,0 0 67 0 0,0 0-97 0 0,0 0-115 0 0,0 0 153 0 0,0 0 57 0 0,-8-7-162 0 0,6 5-494 0 0,-1-2 3 0 0,1 1 0 0 0,-1 0 0 0 0,0 0 0 0 0,0 0 0 0 0,0 0 0 0 0,0 1 0 0 0,-1-1 0 0 0,1 1 0 0 0,-1 0 0 0 0,1 0 0 0 0,-1 0 0 0 0,0 0 0 0 0,0 1 0 0 0,0-1 0 0 0,0 1 0 0 0,0 0 0 0 0,0 0 0 0 0,0 1 0 0 0,0-1 0 0 0,0 1 0 0 0,0 0 0 0 0,0 0 0 0 0,-1 0 0 0 0,1 0-57 0 0,-1 5 49 0 0,1 0 1 0 0,0 0-1 0 0,1 1 0 0 0,-1-1 0 0 0,1 1 0 0 0,0 0 0 0 0,1 0 1 0 0,-1 0-1 0 0,1 0 0 0 0,0 0 0 0 0,1 0 0 0 0,-1 1 0 0 0,1-1 1 0 0,0 0-1 0 0,1 1 0 0 0,0-1 0 0 0,0 1 0 0 0,0-1 0 0 0,2 6-49 0 0,-1-10 4 0 0,1-1 0 0 0,0 1 0 0 0,0 0 0 0 0,0-1 0 0 0,-1 0 0 0 0,2 1-1 0 0,-1-1 1 0 0,0 0 0 0 0,0 0 0 0 0,0 0 0 0 0,0 0 0 0 0,1-1 0 0 0,-1 1 0 0 0,0 0-1 0 0,1-1 1 0 0,-1 0 0 0 0,1 0 0 0 0,-1 0 0 0 0,0 0 0 0 0,1 0 0 0 0,-1 0-1 0 0,1 0 1 0 0,-1-1 0 0 0,0 1 0 0 0,1-1 0 0 0,-1 0 0 0 0,0 1 0 0 0,1-1 0 0 0,-1 0-1 0 0,0-1 1 0 0,0 1 0 0 0,0 0 0 0 0,0 0 0 0 0,0-1 0 0 0,0 0 0 0 0,-1 1-1 0 0,1-1 1 0 0,0 0 0 0 0,-1 0 0 0 0,1 1 0 0 0,-1-1 0 0 0,0 0 0 0 0,1-1 0 0 0,-1 1-1 0 0,0-2-3 0 0,6-6-84 0 0,-7 11 87 0 0,1 0-1 0 0,-1 0 0 0 0,0 0 0 0 0,0 0 0 0 0,0 0 0 0 0,1 0 0 0 0,-1 0 0 0 0,0-1 0 0 0,1 1 0 0 0,-1 0 1 0 0,1 0-1 0 0,-1 0 0 0 0,1 0 0 0 0,0 0 0 0 0,-1-1 0 0 0,1 1 0 0 0,0 0 0 0 0,-1 0 0 0 0,1-1 1 0 0,0 1-1 0 0,0-1 0 0 0,0 1 0 0 0,-1-1 0 0 0,1 1 0 0 0,0-1 0 0 0,0 1 0 0 0,0-1 0 0 0,0 0 1 0 0,0 1-1 0 0,0-1 0 0 0,0 0 0 0 0,0 0 0 0 0,0 0 0 0 0,0 0 0 0 0,0 0 0 0 0,0 0 0 0 0,0 0 1 0 0,0 0-1 0 0,0 0 0 0 0,0 0 0 0 0,0-1 0 0 0,0 1 0 0 0,0 0 0 0 0,0-1 0 0 0,0 1 0 0 0,0-1 0 0 0,-1 1 1 0 0,1-1-1 0 0,0 1 0 0 0,0-1 0 0 0,0 0 0 0 0,-1 1 0 0 0,1-1 0 0 0,0 0 0 0 0,-1 1 0 0 0,1-1 1 0 0,0 0-1 0 0,-1 0 0 0 0,1 0 0 0 0,-1 0 0 0 0,1 0 0 0 0,-1 0 0 0 0,0 0 0 0 0,1 1 0 0 0,-1-1 1 0 0,0 0-1 0 0,0 0 0 0 0,0-1-2 0 0,25 96 548 0 0,-18-98-8076 0 0,-3-9-793 0 0</inkml:trace>
  <inkml:trace contextRef="#ctx0" brushRef="#br0" timeOffset="206799.07">1915 5424 13609 0 0,'0'0'1672'0'0,"0"0"-1356"0"0,0 0-304 0 0,14 54 704 0 0,-10-29-91 0 0,1 3-177 0 0,-2 1-100 0 0,-2 0-124 0 0,2-1-100 0 0,-3-2-28 0 0,0 0-20 0 0,0-2-76 0 0,0-2-76 0 0,2 0-332 0 0,4-3-684 0 0,-2-1-861 0 0,0-7-3399 0 0,5-8-3989 0 0</inkml:trace>
  <inkml:trace contextRef="#ctx0" brushRef="#br0" timeOffset="204737.81">979 5459 5108 0 0,'0'0'5817'0'0,"0"0"-3146"0"0,0 0-1577 0 0,0 0-845 0 0,0 0-274 0 0,0 0 340 0 0,-2 9 105 0 0,-30 106 893 0 0,31-112-1326 0 0,0-2-1027 0 0,1-4-2952 0 0,0-9-792 0 0</inkml:trace>
  <inkml:trace contextRef="#ctx0" brushRef="#br0" timeOffset="204989.17">935 5319 7553 0 0,'0'0'6060'0'0,"0"0"-4680"0"0,0 0-548 0 0,0 0-211 0 0,0 0 15 0 0,0 0-304 0 0,0 0-332 0 0,0 0-60 0 0,0 0-424 0 0,0 0-1037 0 0,8 4-903 0 0,-8 0-1784 0 0,6-1-3101 0 0</inkml:trace>
  <inkml:trace contextRef="#ctx0" brushRef="#br0" timeOffset="205257.23">1067 5502 4408 0 0,'0'0'5662'0'0,"0"0"-4125"0"0,0 0-745 0 0,0 7 222 0 0,-11 91 2115 0 0,68-160-5183 0 0,-54 61 2094 0 0,-1 0 0 0 0,0 0 0 0 0,1 1 0 0 0,-1-1-1 0 0,1 1 1 0 0,-1 0 0 0 0,1-1 0 0 0,-1 1-1 0 0,0 0 1 0 0,1 1 0 0 0,-1-1 0 0 0,1 0 0 0 0,-1 1-1 0 0,1-1 1 0 0,-1 1 0 0 0,0 0 0 0 0,1 0-1 0 0,-1 0 1 0 0,0 0 0 0 0,0 0 0 0 0,0 0 0 0 0,0 1-1 0 0,0-1 1 0 0,0 1 0 0 0,0-1 0 0 0,0 1 0 0 0,0 0-1 0 0,-1 0 1 0 0,1 0 0 0 0,-1 0 0 0 0,1 0-1 0 0,-1 0 1 0 0,0 0 0 0 0,0 0 0 0 0,0 1-40 0 0,8 68 1421 0 0,-22-49-3756 0 0,13-25-2580 0 0,0-1 175 0 0</inkml:trace>
  <inkml:trace contextRef="#ctx0" brushRef="#br0" timeOffset="205503.36">1319 5373 12569 0 0,'0'0'1941'0'0,"0"0"-1346"0"0,0 0-282 0 0,3 7 273 0 0,2 5-395 0 0,-2-1 0 0 0,1 1 0 0 0,-2-1 0 0 0,1 1 0 0 0,-2 0 0 0 0,1 0 0 0 0,-2 0 0 0 0,0 0 0 0 0,0 0 0 0 0,-1 0 0 0 0,-1 8-191 0 0,-7 14-138 0 0,-3 18-12 0 0,9-18-6777 0 0,3-32 1870 0 0</inkml:trace>
  <inkml:trace contextRef="#ctx0" brushRef="#br0" timeOffset="205737.92">1406 5547 1852 0 0,'0'0'10013'0'0,"0"0"-9077"0"0,0 0-784 0 0,0 0 4 0 0,0 0 316 0 0,0 0 100 0 0,0 0-232 0 0,-47 9-124 0 0,31-9-216 0 0,-2 0-228 0 0,3 0-596 0 0,-1-3-788 0 0,5 0-2484 0 0,2-5-3125 0 0</inkml:trace>
  <inkml:trace contextRef="#ctx0" brushRef="#br0" timeOffset="205925.13">1439 5632 5489 0 0,'0'0'4210'0'0,"0"0"-2234"0"0,1 7-770 0 0,8 76 3596 0 0,-9-83-4795 0 0,3-28-7043 0 0,-1 17 1814 0 0</inkml:trace>
  <inkml:trace contextRef="#ctx0" brushRef="#br0" timeOffset="205926.13">1489 5528 5368 0 0,'0'0'5857'0'0,"0"0"-3617"0"0,0 0-1248 0 0,0 0-236 0 0,0 0-340 0 0,0 0-416 0 0,0 0-128 0 0,0 0-336 0 0,0 0-764 0 0,0 0-1372 0 0,6-3-2372 0 0</inkml:trace>
  <inkml:trace contextRef="#ctx0" brushRef="#br0" timeOffset="-211891.44">684 5810 800 0 0,'0'0'371'0'0,"0"0"426"0"0,0 0 1786 0 0,0 0 62 0 0,0 0-745 0 0,0 0-186 0 0,0 0-183 0 0,0 0-406 0 0,0 0-414 0 0,-6 0-208 0 0,3 1-442 0 0,0-1 0 0 0,1 1 0 0 0,-1 0 0 0 0,0 0 0 0 0,0 0 0 0 0,1 0 0 0 0,-1 0 0 0 0,0 1 0 0 0,1-1 0 0 0,-1 1 0 0 0,1 0 0 0 0,0 0 0 0 0,-1 0 0 0 0,1 0 0 0 0,0 0 0 0 0,0 0 0 0 0,1 0 0 0 0,-1 1-1 0 0,0-1 1 0 0,1 1 0 0 0,-1-1 0 0 0,1 1 0 0 0,0 0 0 0 0,0-1 0 0 0,0 1 0 0 0,0 0 0 0 0,0 0 0 0 0,1 0 0 0 0,-1 0 0 0 0,1-1 0 0 0,0 2-61 0 0,-25 178 1258 0 0,25-176-1279 0 0,0 0 1 0 0,0 1-1 0 0,1-1 0 0 0,0 0 1 0 0,0 0-1 0 0,1 0 0 0 0,0-1 1 0 0,0 1-1 0 0,0 0 0 0 0,0 0 1 0 0,1-1-1 0 0,0 0 0 0 0,0 1 1 0 0,1-1-1 0 0,0-1 0 0 0,0 1 1 0 0,0 0-1 0 0,0-1 0 0 0,0 0 1 0 0,1 0-1 0 0,0 0 1 0 0,0 0-1 0 0,0-1 0 0 0,0 0 1 0 0,1 0-1 0 0,-1 0 0 0 0,1-1 1 0 0,4 2 20 0 0,-10-4-200 0 0,15 3-1188 0 0,-5-6-4048 0 0,-3-8-966 0 0</inkml:trace>
  <inkml:trace contextRef="#ctx0" brushRef="#br0" timeOffset="-211644.11">860 5975 4000 0 0,'0'0'3980'0'0,"0"0"-2594"0"0,0 0-818 0 0,1 7 230 0 0,-8 95 3022 0 0,2 35-3125 0 0,14-158-10780 0 0,-8 10 6903 0 0</inkml:trace>
  <inkml:trace contextRef="#ctx0" brushRef="#br0" timeOffset="-211393.81">855 5976 888 0 0,'0'0'1750'0'0,"0"0"1963"0"0,0 0-1647 0 0,0 0-825 0 0,7-6-225 0 0,26-20-173 0 0,-30 26-723 0 0,0-1 1 0 0,0 1-1 0 0,0 0 0 0 0,0-1 1 0 0,0 1-1 0 0,0 1 0 0 0,0-1 0 0 0,0 0 1 0 0,0 1-1 0 0,0-1 0 0 0,0 1 1 0 0,0 0-1 0 0,-1 0 0 0 0,1 0 1 0 0,0 0-1 0 0,0 1 0 0 0,-1-1 0 0 0,1 1 1 0 0,-1 0-1 0 0,1 0 0 0 0,-1-1 1 0 0,0 1-1 0 0,0 1 0 0 0,0-1 1 0 0,0 0-1 0 0,1 2-120 0 0,0-1 166 0 0,-1-2-141 0 0,-1 0 0 0 0,1 1 0 0 0,0-1 0 0 0,-1 1 0 0 0,1 0 1 0 0,-1-1-1 0 0,1 1 0 0 0,-1 0 0 0 0,0 0 0 0 0,0 0 0 0 0,0 0 0 0 0,0 0 0 0 0,0 0 1 0 0,0 0-1 0 0,0 0 0 0 0,-1 0 0 0 0,1 0 0 0 0,-1 1 0 0 0,0-1 0 0 0,1 0 1 0 0,-1 0-1 0 0,0 1 0 0 0,0-1 0 0 0,-1 0 0 0 0,1 0 0 0 0,0 1 0 0 0,-1-1 1 0 0,1 0-1 0 0,-1 0 0 0 0,0 0 0 0 0,0 0 0 0 0,0 0 0 0 0,0 0 0 0 0,0 0 1 0 0,0 0-1 0 0,0 0 0 0 0,-1 0 0 0 0,1 0 0 0 0,-1-1 0 0 0,1 1 0 0 0,-1-1 1 0 0,0 1-1 0 0,1-1 0 0 0,-1 0 0 0 0,0 1 0 0 0,0-1 0 0 0,0 0 0 0 0,0 0 0 0 0,0 0 1 0 0,0-1-1 0 0,0 1 0 0 0,-1 0 0 0 0,1-1 0 0 0,0 1 0 0 0,0-1 0 0 0,0 0 1 0 0,-1 0-1 0 0,1 0 0 0 0,0 0 0 0 0,0 0 0 0 0,-2-1-25 0 0,-38 5-1367 0 0,16-11-5257 0 0,16-3-941 0 0</inkml:trace>
  <inkml:trace contextRef="#ctx0" brushRef="#br0" timeOffset="-211141.13">1108 6087 3160 0 0,'0'0'7630'0'0,"0"0"-5577"0"0,0 0-1459 0 0,2 8 90 0 0,-2-7-691 0 0,2 1 100 0 0,-1 0 0 0 0,0 0 0 0 0,0 1-1 0 0,-1-1 1 0 0,1 0 0 0 0,0 1 0 0 0,-1-1 0 0 0,1 1-1 0 0,-1-1 1 0 0,0 0 0 0 0,0 1 0 0 0,0-1 0 0 0,0 1-1 0 0,0-1 1 0 0,-1 1 0 0 0,1-1 0 0 0,-1 0 0 0 0,1 1-1 0 0,-1-1 1 0 0,0 0 0 0 0,0 1 0 0 0,0-1 0 0 0,0 0-1 0 0,-1 0 1 0 0,1 0 0 0 0,0 0 0 0 0,-1 0 0 0 0,0 0-1 0 0,1 0 1 0 0,-1 0 0 0 0,0-1 0 0 0,0 1 0 0 0,0-1-1 0 0,0 1 1 0 0,0-1 0 0 0,-2 1-93 0 0,7-55 144 0 0,52-19-2840 0 0,-16 78-6682 0 0,-33-2 4661 0 0</inkml:trace>
  <inkml:trace contextRef="#ctx0" brushRef="#br0" timeOffset="-210891.53">1261 6153 964 0 0,'0'0'8042'0'0,"0"0"-4420"0"0,0 0-2200 0 0,1 7-473 0 0,0-4-975 0 0,0-1 173 0 0,0 1 0 0 0,0 0 0 0 0,0 0 0 0 0,0 0 0 0 0,-1-1 0 0 0,1 1 0 0 0,-1 0 0 0 0,0 0 0 0 0,1 0 0 0 0,-1 0 0 0 0,-1 0 0 0 0,1 0 0 0 0,0 0 0 0 0,-1 0 0 0 0,1 0-1 0 0,-1-1 1 0 0,0 1 0 0 0,0 0 0 0 0,0 0 0 0 0,-1-1 0 0 0,1 1 0 0 0,0 0 0 0 0,-1-1 0 0 0,0 0 0 0 0,0 1 0 0 0,0-1 0 0 0,0 0 0 0 0,-2 2-147 0 0,4-4-120 0 0,4-13-3675 0 0,1 6-458 0 0,4-9-4059 0 0</inkml:trace>
  <inkml:trace contextRef="#ctx0" brushRef="#br0" timeOffset="-210890.53">1397 6017 12853 0 0,'0'0'2260'0'0,"0"0"-1520"0"0,0 0-296 0 0,0 0-444 0 0,0 0-48 0 0,0 0-284 0 0,0 0-472 0 0,0 0-652 0 0,0 0-552 0 0,0 0-2672 0 0,-6 3-2289 0 0</inkml:trace>
  <inkml:trace contextRef="#ctx0" brushRef="#br0" timeOffset="-210626.3">1518 6167 3524 0 0,'0'0'6810'0'0,"0"0"-4604"0"0,0 0-1206 0 0,0 0 150 0 0,0 0-180 0 0,0 0-387 0 0,0 0-251 0 0,0 0-167 0 0,-1-5-250 0 0,1 3 63 0 0,-1-1 0 0 0,1 0 0 0 0,-1 1 0 0 0,0-1-1 0 0,0 1 1 0 0,0-1 0 0 0,0 1 0 0 0,0 0 0 0 0,0-1 0 0 0,-1 1 0 0 0,1 0 0 0 0,-1 0 0 0 0,0 0 0 0 0,1 0 0 0 0,-1 0-1 0 0,0 0 1 0 0,0 1 0 0 0,0-1 0 0 0,0 0 0 0 0,-1 1 0 0 0,1 0 0 0 0,0-1 0 0 0,-1 1 0 0 0,1 0 0 0 0,-1 0 0 0 0,1 1 0 0 0,-1-1-1 0 0,1 0 1 0 0,-1 1 0 0 0,1 0 0 0 0,-1-1 0 0 0,0 1 0 0 0,1 0 0 0 0,-1 0 0 0 0,0 0 0 0 0,1 1 0 0 0,-1-1 0 0 0,1 1 0 0 0,-1 0-1 0 0,0-1 1 0 0,1 1 0 0 0,0 0 0 0 0,-1 0 0 0 0,1 1 0 0 0,-1-1 0 0 0,1 0 0 0 0,0 1 0 0 0,0-1 0 0 0,0 1 0 0 0,0 0 0 0 0,0 0-1 0 0,0 0 1 0 0,1 0 0 0 0,-1 0 0 0 0,0 0 0 0 0,0 2 22 0 0,1-3 16 0 0,-1 1 0 0 0,1-1 0 0 0,-1 1 0 0 0,1 0 0 0 0,0 0 0 0 0,0 0 0 0 0,-1 0 0 0 0,1 0 0 0 0,1 0 0 0 0,-1 0-1 0 0,0 0 1 0 0,0 0 0 0 0,1 0 0 0 0,-1 0 0 0 0,1 0 0 0 0,0 1 0 0 0,0-1 0 0 0,0 0 0 0 0,0 0 0 0 0,0 1 0 0 0,0-1 0 0 0,0 0 0 0 0,1 0 0 0 0,-1 0 0 0 0,1 0 0 0 0,0 1 0 0 0,-1-1 0 0 0,1 0 0 0 0,0 0-1 0 0,0 0 1 0 0,0-1 0 0 0,1 1 0 0 0,-1 0 0 0 0,0 0 0 0 0,1 0 0 0 0,-1-1 0 0 0,1 1 0 0 0,0-1 0 0 0,-1 1 0 0 0,1-1 0 0 0,0 0 0 0 0,0 0 0 0 0,0 0 0 0 0,0 0 0 0 0,0 0 0 0 0,0 0 0 0 0,0 0-1 0 0,0-1 1 0 0,0 1 0 0 0,0-1 0 0 0,1 1 0 0 0,-1-1 0 0 0,0 0 0 0 0,0 0 0 0 0,1 0 0 0 0,-1 0 0 0 0,0 0 0 0 0,0 0 0 0 0,0-1 0 0 0,3 0-16 0 0,-3 1-193 0 0,30-1-2077 0 0,-10-6-4647 0 0,-8-3 338 0 0</inkml:trace>
  <inkml:trace contextRef="#ctx0" brushRef="#br0" timeOffset="-210380.61">1645 6134 5320 0 0,'0'0'6126'0'0,"0"0"-3837"0"0,0 0-1815 0 0,2 7 30 0 0,1 0-255 0 0,-1-1 0 0 0,0 1-1 0 0,-1 0 1 0 0,1 0 0 0 0,-1 0 0 0 0,-1 0 0 0 0,1 0 0 0 0,-1 0 0 0 0,0 0 0 0 0,-1 0 0 0 0,0 0 0 0 0,0 0 0 0 0,0 0 0 0 0,-1 0 0 0 0,0-1-1 0 0,0 1 1 0 0,-2 1-249 0 0,4-7 176 0 0,8-25 865 0 0,60-76-5905 0 0,-53 103-3222 0 0,-11 1 2915 0 0</inkml:trace>
  <inkml:trace contextRef="#ctx0" brushRef="#br0" timeOffset="-210128.22">1979 6043 12077 0 0,'0'0'2824'0'0,"0"0"-2608"0"0,30 47 212 0 0,-18-20 441 0 0,-1 5-81 0 0,-7 0-84 0 0,-4 0-60 0 0,-6 0-228 0 0,-12-1-228 0 0,-13 4-68 0 0,-12 2-120 0 0,1-5-268 0 0,4-6-1440 0 0,1-16-3453 0 0</inkml:trace>
  <inkml:trace contextRef="#ctx0" brushRef="#br0" timeOffset="-203003.52">3877 4839 1252 0 0,'0'0'930'0'0,"0"0"2508"0"0,0 0-1919 0 0,0 0-1194 0 0,0 0 198 0 0,-8 0 298 0 0,-309-24 3806 0 0,311 25-4597 0 0,1 0 0 0 0,-1 0-1 0 0,1 1 1 0 0,0-1 0 0 0,-1 1 0 0 0,1 0 0 0 0,0 1 0 0 0,0-1 0 0 0,0 1 0 0 0,1 0 0 0 0,-1 0 0 0 0,1 1 0 0 0,0-1 0 0 0,-1 1 0 0 0,2 0 0 0 0,-1 0 0 0 0,0 0 0 0 0,1 0 0 0 0,0 1 0 0 0,0 0 0 0 0,-1 2-30 0 0,-5-20 2141 0 0,-35-35-2956 0 0,20 33 839 0 0,0 1 0 0 0,0 1-1 0 0,-1 2 1 0 0,-1 0 0 0 0,0 2-1 0 0,-1 1 1 0 0,1 1 0 0 0,-2 1 0 0 0,1 1-1 0 0,0 1 1 0 0,-1 2 0 0 0,0 1 0 0 0,1 1-1 0 0,-14 2-23 0 0,-115-11 447 0 0,-2-27-641 0 0,157 36 160 0 0,-3-4-1738 0 0,9 0-2537 0 0,8-2-3903 0 0</inkml:trace>
  <inkml:trace contextRef="#ctx0" brushRef="#br0" timeOffset="-202069.15">3476 4960 3496 0 0,'0'0'4541'0'0,"0"0"-2465"0"0,0 0-1843 0 0,0 0 127 0 0,0 0 301 0 0,0 7 53 0 0,-1 4-572 0 0,1-1 0 0 0,0 1 0 0 0,1 0 0 0 0,0-1 0 0 0,1 1 0 0 0,0-1 0 0 0,1 0 0 0 0,0 0 0 0 0,1 0 0 0 0,-1 0 0 0 0,2 0 1 0 0,0-1-1 0 0,0 0 0 0 0,0 0 0 0 0,1 0 0 0 0,1-1 0 0 0,-1 1 0 0 0,2-2 0 0 0,-1 1 0 0 0,1-1 0 0 0,0 0 0 0 0,0 0 0 0 0,1-1 0 0 0,-1-1 0 0 0,2 1 0 0 0,-1-1 0 0 0,0-1 0 0 0,1 0 0 0 0,0 0 0 0 0,0-1 0 0 0,0 0 0 0 0,1 0 0 0 0,5-1-142 0 0,43 7 212 0 0,-39-7-250 0 0,0 0 1 0 0,0 1 0 0 0,0 1-1 0 0,-1 1 1 0 0,1 1 0 0 0,-1 0-1 0 0,-1 2 1 0 0,1 0 0 0 0,-1 1-1 0 0,0 1 1 0 0,12 9 37 0 0,-1 4 170 0 0,-1 1 0 0 0,-2 2 1 0 0,0 0-1 0 0,-2 2 0 0 0,-1 0 0 0 0,-1 2 1 0 0,-2 1-1 0 0,-1 0 0 0 0,-1 1 0 0 0,-2 1 1 0 0,-1 1-1 0 0,-2 0 0 0 0,-1 1 0 0 0,-1 0 1 0 0,-3 1-1 0 0,0 0 0 0 0,-3 0 1 0 0,-1 0-1 0 0,-1 24-170 0 0,-16 162 273 0 0,13-221-316 0 0,0 1 1 0 0,0-1-1 0 0,0 0 1 0 0,0 0 0 0 0,0 1-1 0 0,0-1 1 0 0,0 0-1 0 0,0 1 1 0 0,0-1 0 0 0,0 0-1 0 0,1 0 1 0 0,-1 0-1 0 0,1 1 1 0 0,-1-1 0 0 0,1 0-1 0 0,-1 0 1 0 0,1 0-1 0 0,0 0 1 0 0,-1 0 0 0 0,1 0-1 0 0,0 0 1 0 0,0 0-1 0 0,0 0 1 0 0,0 0 0 0 0,0 0-1 0 0,0 0 1 0 0,0-1-1 0 0,0 1 1 0 0,0 0 0 0 0,0-1-1 0 0,0 1 1 0 0,0-1-1 0 0,0 1 1 0 0,1-1 0 0 0,-1 1-1 0 0,0-1 1 0 0,0 0-1 0 0,1 0 1 0 0,-1 0 0 0 0,0 0-1 0 0,1 0 1 0 0,-1 0-1 0 0,0 0 1 0 0,0 0 0 0 0,1 0-1 0 0,-1 0 1 0 0,0-1-1 0 0,0 1 1 0 0,1-1 0 0 0,-1 1-1 0 0,0-1 1 0 0,0 1-1 0 0,0-1 1 0 0,0 0 0 0 0,0 1-1 0 0,0-1 1 0 0,0 0 42 0 0,21-2-138 0 0,-20 2 154 0 0,-1 0 1 0 0,0 1-1 0 0,1-1 1 0 0,-1 0-1 0 0,1 1 1 0 0,-1 0-1 0 0,1-1 1 0 0,-1 1-1 0 0,1 0 0 0 0,-1 0 1 0 0,1-1-1 0 0,0 1 1 0 0,-1 0-1 0 0,1 1 1 0 0,-1-1-1 0 0,1 0 1 0 0,-1 0-1 0 0,1 1 1 0 0,-1-1-1 0 0,1 1 1 0 0,-1-1-1 0 0,1 1 1 0 0,-1 0-1 0 0,1-1 1 0 0,-1 1-1 0 0,0 0 1 0 0,1 0-1 0 0,-1 0 1 0 0,0 0-1 0 0,0 0 1 0 0,0 0-1 0 0,0 1 1 0 0,0-1-1 0 0,0 0 1 0 0,0 1-1 0 0,0-1 1 0 0,-1 0-1 0 0,1 1 1 0 0,0-1-1 0 0,-1 1 1 0 0,1-1-1 0 0,-1 1 1 0 0,1-1-1 0 0,-1 1 1 0 0,0-1-1 0 0,0 1 1 0 0,0-1-1 0 0,0 1 1 0 0,0 0-1 0 0,0-1 0 0 0,0 1 1 0 0,0-1-1 0 0,-1 1 1 0 0,1-1-1 0 0,-1 1 1 0 0,1-1-1 0 0,-1 1 1 0 0,1-1-1 0 0,-2 2-16 0 0,1 1 23 0 0,-1 0 0 0 0,0 1 0 0 0,0-1-1 0 0,-1 0 1 0 0,1 0 0 0 0,-1 0 0 0 0,0 0-1 0 0,0-1 1 0 0,-1 1 0 0 0,1-1-1 0 0,-1 0 1 0 0,1 0 0 0 0,-1 0 0 0 0,0 0-1 0 0,0-1 1 0 0,0 1 0 0 0,0-1 0 0 0,-1 0-1 0 0,1-1 1 0 0,-1 1 0 0 0,1-1 0 0 0,-1 1-1 0 0,0-2 1 0 0,1 1 0 0 0,-1 0 0 0 0,0-1-1 0 0,1 0 1 0 0,-1 0 0 0 0,0 0-1 0 0,0-1 1 0 0,1 1 0 0 0,-1-1 0 0 0,0 0-1 0 0,1 0 1 0 0,-1-1 0 0 0,1 0 0 0 0,-1 0-1 0 0,1 0 1 0 0,0 0 0 0 0,0 0 0 0 0,0-1-1 0 0,0 0 1 0 0,0 0 0 0 0,1 0 0 0 0,-1 0-1 0 0,1 0 1 0 0,0-1 0 0 0,-1-1-23 0 0,-64-111-748 0 0,57 121-8749 0 0,8-4 2896 0 0</inkml:trace>
  <inkml:trace contextRef="#ctx0" brushRef="#br0" timeOffset="-176075.33">8532 2561 928 0 0,'0'0'2818'0'0,"0"0"619"0"0,0 0-2883 0 0,0 0-117 0 0,0 0 324 0 0,-7 5 49 0 0,-1-1-659 0 0,0 0 0 0 0,-1 0 0 0 0,0-1 1 0 0,1 0-1 0 0,-1 0 0 0 0,0-1 0 0 0,-1 0 0 0 0,1-1 1 0 0,0 0-1 0 0,0 0 0 0 0,-1-1 0 0 0,1-1 0 0 0,-9 0-151 0 0,-144-23 1014 0 0,136 16-950 0 0,-1 2-1 0 0,1 2 1 0 0,-1 0-1 0 0,0 1 1 0 0,0 2-1 0 0,-1 1 1 0 0,1 1-1 0 0,0 1 1 0 0,0 1-1 0 0,1 2 1 0 0,-1 1-1 0 0,1 0 1 0 0,-12 7-64 0 0,24-6 84 0 0,-27 9 2100 0 0,-2-46-1800 0 0,24 21-481 0 0,0 0 0 0 0,-1 2 1 0 0,0 1-1 0 0,-1 0 0 0 0,1 1 0 0 0,-1 1 0 0 0,0 1 1 0 0,0 1-1 0 0,-1 1 0 0 0,-11 1 97 0 0,-47-5-5294 0 0,77 4-1338 0 0</inkml:trace>
  <inkml:trace contextRef="#ctx0" brushRef="#br0" timeOffset="-175295.64">7989 2724 1368 0 0,'0'0'5373'0'0,"0"0"-4093"0"0,0 0-1154 0 0,0 0 89 0 0,0 0 114 0 0,0 0 159 0 0,0 0 138 0 0,0 0 33 0 0,0 7-51 0 0,0 0-513 0 0,1 0-1 0 0,0 0 1 0 0,1 0-1 0 0,-1 0 0 0 0,1 0 1 0 0,1-1-1 0 0,-1 1 1 0 0,1-1-1 0 0,0 1 1 0 0,1-1-1 0 0,0 0 0 0 0,0 0 1 0 0,0 0-1 0 0,0-1 1 0 0,1 1-1 0 0,0-1-94 0 0,400 388 820 0 0,-242-235 200 0 0,-8 6 0 0 0,-6 8 0 0 0,62 101-1020 0 0,-66-49 1961 0 0,86 187-1961 0 0,-175-306 155 0 0,-21-57-142 0 0,-18-94-2003 0 0,-4 8 1968 0 0,10 52 798 0 0,-21-12-753 0 0,-1 1 1 0 0,0-1 0 0 0,-1 1 0 0 0,1 0 0 0 0,0-1-1 0 0,-1 1 1 0 0,1 0 0 0 0,-1-1 0 0 0,0 1 0 0 0,0 0-1 0 0,0 0 1 0 0,0-1 0 0 0,0 1 0 0 0,-1 0 0 0 0,1 0 0 0 0,-1-1-1 0 0,0 1 1 0 0,0-1 0 0 0,0 1 0 0 0,0-1 0 0 0,0 1-1 0 0,0-1 1 0 0,-1 1 0 0 0,1-1 0 0 0,-1 0 0 0 0,0 0-1 0 0,0 0 1 0 0,0 0 0 0 0,0 0 0 0 0,0 0 0 0 0,0 0-1 0 0,0-1 1 0 0,0 1 0 0 0,-1-1 0 0 0,1 0 0 0 0,-1 1-1 0 0,1-1 1 0 0,-1 0 0 0 0,1 0 0 0 0,-1-1 0 0 0,0 1 0 0 0,1-1-1 0 0,-1 1 1 0 0,0-1 0 0 0,0 0 0 0 0,1 0 0 0 0,-1 0-1 0 0,0 0 1 0 0,0 0 0 0 0,1-1 0 0 0,-1 1 0 0 0,0-1-1 0 0,1 0 1 0 0,-1 0 0 0 0,-1-1-24 0 0,-117-21-480 0 0,74 0-7405 0 0,27 7-1751 0 0</inkml:trace>
  <inkml:trace contextRef="#ctx0" brushRef="#br0" timeOffset="-171078.26">9990 4968 7141 0 0,'0'0'5153'0'0,"1"7"-3912"0"0,5 32-754 0 0,-2-20-277 0 0,0 0 1 0 0,-2 1 0 0 0,0 0 0 0 0,-1-1 0 0 0,-1 1 0 0 0,-1 0 0 0 0,0-1 0 0 0,-2 1-1 0 0,-3 13-210 0 0,3-18 318 0 0,1-2-989 0 0,1-8-2963 0 0,2-6-1053 0 0</inkml:trace>
  <inkml:trace contextRef="#ctx0" brushRef="#br0" timeOffset="-170872.49">10103 4943 8837 0 0,'8'2'3371'0'0,"95"39"638"0"0,-148 0-3522 0 0,-38-9-596 0 0,27-19-4641 0 0,40-12-910 0 0</inkml:trace>
  <inkml:trace contextRef="#ctx0" brushRef="#br0" timeOffset="-170536.35">10299 5202 5977 0 0,'0'0'5643'0'0,"0"0"-4044"0"0,0 0-1369 0 0,0 0 288 0 0,0 0 58 0 0,0 0-156 0 0,0 0-123 0 0,0 0-76 0 0,0 0-26 0 0,28-9 450 0 0,-27 7-675 0 0,1 0 0 0 0,-1 0 0 0 0,1 0-1 0 0,-1 0 1 0 0,0 0 0 0 0,0 0 0 0 0,0-1 0 0 0,0 1 0 0 0,0 0 0 0 0,-1 0 0 0 0,1-1 0 0 0,0 1-1 0 0,-1-1 1 0 0,0 1 0 0 0,0-1 0 0 0,0 1 0 0 0,0 0 0 0 0,0-1 0 0 0,0 1 0 0 0,-1-1 0 0 0,1 1-1 0 0,-1 0 1 0 0,1-1 0 0 0,-1 1 0 0 0,0 0 0 0 0,0-1 0 0 0,0 1 0 0 0,0 0 0 0 0,-1 0 0 0 0,1 0-1 0 0,0 0 1 0 0,-1 0 0 0 0,0 0 0 0 0,1 1 0 0 0,-1-1 0 0 0,0 0 0 0 0,0 1 0 0 0,0-1 0 0 0,0 1 0 0 0,0 0-1 0 0,0 0 1 0 0,0 0 0 0 0,0 0 0 0 0,-1 0 0 0 0,1 0 0 0 0,0 0 0 0 0,-1 1 0 0 0,1-1 0 0 0,0 1-1 0 0,-1 0 1 0 0,-2-1 30 0 0,1 4-3 0 0,1 0 1 0 0,-1 0-1 0 0,0 0 0 0 0,1 0 0 0 0,0 0 0 0 0,0 0 0 0 0,0 1 0 0 0,0 0 0 0 0,0-1 0 0 0,1 1 0 0 0,-1 0 0 0 0,1 1 0 0 0,0-1 1 0 0,1 0-1 0 0,-1 0 0 0 0,1 1 0 0 0,-1-1 0 0 0,1 1 0 0 0,1 0 0 0 0,-1-1 0 0 0,1 1 0 0 0,0-1 0 0 0,0 1 0 0 0,0 4 3 0 0,30 12-785 0 0,-4-24-5240 0 0,-12-6-1172 0 0</inkml:trace>
  <inkml:trace contextRef="#ctx0" brushRef="#br0" timeOffset="-170069.96">10663 5070 9641 0 0,'0'0'4033'0'0,"0"0"-2564"0"0,0 0-627 0 0,0 0 217 0 0,0 0-653 0 0,0 0-622 0 0,-8-4 14 0 0,4 2 142 0 0,-1 0 0 0 0,0 0 0 0 0,1 0 0 0 0,-1 1 0 0 0,0 0 0 0 0,0-1 0 0 0,0 2 0 0 0,0-1 0 0 0,0 1 0 0 0,0-1 0 0 0,-1 1 0 0 0,1 1 0 0 0,0-1 0 0 0,0 1 0 0 0,0 0 0 0 0,0 0 0 0 0,0 0 0 0 0,0 1 0 0 0,1 0 0 0 0,-1 0-1 0 0,0 0 1 0 0,-2 2 60 0 0,8-2-15 0 0,-1 0 0 0 0,0 0 0 0 0,1 0 0 0 0,-1 0 0 0 0,1-1 0 0 0,0 1 0 0 0,0 0 0 0 0,-1 0 0 0 0,1 0 0 0 0,0-1 0 0 0,1 1-1 0 0,-1 0 1 0 0,0-1 0 0 0,0 1 0 0 0,1-1 0 0 0,-1 1 0 0 0,1-1 0 0 0,-1 0 0 0 0,1 0 0 0 0,-1 0 0 0 0,1 1 0 0 0,0-1 0 0 0,0-1 0 0 0,-1 1-1 0 0,1 0 1 0 0,0 0 0 0 0,0-1 0 0 0,0 1 0 0 0,0-1 0 0 0,1 0 15 0 0,4 4 119 0 0,-4-2-47 0 0,87 64 790 0 0,-88-65-844 0 0,-1 1 1 0 0,1-1-1 0 0,0 1 0 0 0,-1 0 0 0 0,1 0 0 0 0,-1 0 0 0 0,0 0 1 0 0,1 0-1 0 0,-1 0 0 0 0,0 0 0 0 0,0 0 0 0 0,0 0 0 0 0,-1 0 1 0 0,1 1-1 0 0,0-1 0 0 0,-1 0 0 0 0,0 1 0 0 0,1-1 0 0 0,-1 0 1 0 0,0 1-1 0 0,0-1 0 0 0,0 1 0 0 0,-1-1 0 0 0,1 0 0 0 0,-1 1 1 0 0,1-1-1 0 0,-1 0 0 0 0,0 0 0 0 0,1 1 0 0 0,-1-1 0 0 0,0 0 1 0 0,-1 0-1 0 0,1 0 0 0 0,0 0 0 0 0,-1 0 0 0 0,1 0 1 0 0,-1-1-1 0 0,1 1 0 0 0,-1 0 0 0 0,0-1 0 0 0,0 1 0 0 0,0-1 1 0 0,-1 1-19 0 0,-99 31 357 0 0,61-44-4232 0 0,35 2-959 0 0,5-6-2864 0 0</inkml:trace>
  <inkml:trace contextRef="#ctx0" brushRef="#br0" timeOffset="-169633.38">10937 4870 9581 0 0,'0'0'3819'0'0,"2"9"-2936"0"0,4 32-304 0 0,-2 0-1 0 0,-2 0 1 0 0,-2 0-1 0 0,-1 0 1 0 0,-2 1-1 0 0,-2 1-578 0 0,4-39-252 0 0,-1 38 590 0 0,12-25-4983 0 0,-5-18-495 0 0,5-7-2803 0 0</inkml:trace>
  <inkml:trace contextRef="#ctx0" brushRef="#br0" timeOffset="-169368.37">11073 5095 11025 0 0,'0'0'4432'0'0,"0"0"-4432"0"0,0 0-428 0 0,0 0 428 0 0,-54 0 416 0 0,32 0-164 0 0,-2 0-164 0 0,0 0-88 0 0,1 1-372 0 0,1 1-1272 0 0,7-1-1352 0 0,6-1-4205 0 0</inkml:trace>
  <inkml:trace contextRef="#ctx0" brushRef="#br0" timeOffset="-168995.43">11089 5157 5428 0 0,'0'0'4691'0'0,"0"0"-2947"0"0,0 0-1476 0 0,0 0-62 0 0,0 0 279 0 0,7 4-10 0 0,72 31 708 0 0,-77-34-1136 0 0,1 0 0 0 0,-1-1 0 0 0,1 1 0 0 0,-1 0-1 0 0,1-1 1 0 0,-1 1 0 0 0,1-1 0 0 0,0 0 0 0 0,-1 0 0 0 0,1 0 0 0 0,-1 0 0 0 0,1 0 0 0 0,-1-1 0 0 0,1 1 0 0 0,-1-1 0 0 0,1 1 0 0 0,-1-1 0 0 0,1 0 0 0 0,-1 0 0 0 0,1 0 0 0 0,-1 0 0 0 0,0-1 0 0 0,0 1 0 0 0,0-1 0 0 0,0 1 0 0 0,0-1 0 0 0,0 0 0 0 0,0 0 0 0 0,0 0 0 0 0,-1 0 0 0 0,1 0 0 0 0,-1 0 0 0 0,1 0 0 0 0,-1 0 0 0 0,0-1 0 0 0,1-1-47 0 0,-2 5-18 0 0,0 0 0 0 0,-1 0 1 0 0,1 0-1 0 0,0 0 0 0 0,0-1 1 0 0,-1 1-1 0 0,1 0 0 0 0,0 0 1 0 0,-1 0-1 0 0,1-1 0 0 0,-1 1 1 0 0,1 0-1 0 0,-1-1 0 0 0,0 1 1 0 0,1 0-1 0 0,-1-1 0 0 0,1 1 1 0 0,-1-1-1 0 0,0 1 0 0 0,0-1 1 0 0,1 1-1 0 0,-1-1 0 0 0,0 1 1 0 0,0-1-1 0 0,0 0 0 0 0,1 1 1 0 0,-1-1-1 0 0,0 0 0 0 0,0 0 0 0 0,0 0 1 0 0,0 0-1 0 0,1 0 0 0 0,-1 0 1 0 0,0 0-1 0 0,0 0 0 0 0,0 0 1 0 0,0 0-1 0 0,0 0 0 0 0,0 0 1 0 0,1-1-1 0 0,-1 1 0 0 0,0 0 1 0 0,0-1-1 0 0,0 1 0 0 0,1 0 1 0 0,-1-1-1 0 0,0 1 0 0 0,1-1 1 0 0,-1 1-1 0 0,0-1 0 0 0,1 0 1 0 0,-1 1-1 0 0,0-1 0 0 0,1 0 1 0 0,-1 1-1 0 0,1-1 0 0 0,-1 0 0 0 0,1 0 1 0 0,0 1-1 0 0,-1-1 0 0 0,1 0 1 0 0,0 0-1 0 0,0 0 0 0 0,-1 0 1 0 0,1 1-1 0 0,0-1 0 0 0,0 0 1 0 0,0 0 17 0 0,-2 3 45 0 0,-1 0-1 0 0,1 0 1 0 0,0 0 0 0 0,0 1 0 0 0,0-1 0 0 0,0 1 0 0 0,0-1 0 0 0,1 1-1 0 0,-1 0 1 0 0,1 0 0 0 0,-1 0 0 0 0,1 0 0 0 0,0 0 0 0 0,1 0-1 0 0,-1 0 1 0 0,0 0 0 0 0,1 0 0 0 0,-1 0 0 0 0,1 0 0 0 0,0 0 0 0 0,0 0-1 0 0,1 1 1 0 0,-1-1 0 0 0,0 0 0 0 0,1 0 0 0 0,0 0 0 0 0,0 0 0 0 0,0 0-1 0 0,0 0 1 0 0,0 0 0 0 0,1 0 0 0 0,-1-1 0 0 0,1 1 0 0 0,0 0-1 0 0,0-1 1 0 0,0 1 0 0 0,0-1 0 0 0,0 0 0 0 0,0 0 0 0 0,1 0 0 0 0,-1 0-1 0 0,1 0 1 0 0,-1 0 0 0 0,1 0 0 0 0,0-1 0 0 0,0 0 0 0 0,0 1 0 0 0,0-1-1 0 0,0 0 1 0 0,0 0 0 0 0,0-1 0 0 0,2 1-45 0 0,71-35-906 0 0,-29 3 216 0 0,-45 31 707 0 0,0-1-1 0 0,-1 1 1 0 0,1 0 0 0 0,-1-1 0 0 0,1 1 0 0 0,0 0 0 0 0,-1 0 0 0 0,1 0-1 0 0,0 1 1 0 0,-1-1 0 0 0,1 0 0 0 0,0 1 0 0 0,-1-1 0 0 0,1 1-1 0 0,-1-1 1 0 0,1 1 0 0 0,-1 0 0 0 0,1-1 0 0 0,-1 1 0 0 0,1 0-1 0 0,-1 0 1 0 0,0 0 0 0 0,1 0 0 0 0,-1 0 0 0 0,0 1 0 0 0,0-1 0 0 0,0 0-1 0 0,0 1 1 0 0,0-1 0 0 0,0 0 0 0 0,0 1 0 0 0,0-1 0 0 0,-1 1-1 0 0,1-1 1 0 0,-1 1 0 0 0,1 0 0 0 0,-1-1 0 0 0,1 1 0 0 0,-1 0 0 0 0,0-1-1 0 0,0 1 1 0 0,0 0 0 0 0,0-1 0 0 0,0 1 0 0 0,0 0 0 0 0,0-1-1 0 0,-1 1 1 0 0,1-1 0 0 0,-1 2-17 0 0,12 14 3077 0 0,74-111-4692 0 0,-66 87-3915 0 0,-14 6-135 0 0</inkml:trace>
  <inkml:trace contextRef="#ctx0" brushRef="#br0" timeOffset="-168744.34">11646 5265 536 0 0,'0'0'11545'0'0,"0"0"-8180"0"0,2 7-2961 0 0,-5 94 1782 0 0,-2-90-2187 0 0,11-20-5386 0 0,2-8-3717 0 0</inkml:trace>
  <inkml:trace contextRef="#ctx0" brushRef="#br0" timeOffset="-168493.42">11739 5157 14145 0 0,'0'0'2645'0'0,"0"0"-2261"0"0,0 0-320 0 0,0 0-68 0 0,0 0 4 0 0,0 0-472 0 0,0 0-965 0 0,0 0-907 0 0,0 0-2168 0 0,0 0-3921 0 0</inkml:trace>
  <inkml:trace contextRef="#ctx0" brushRef="#br0" timeOffset="-168245.39">11953 5276 7325 0 0,'0'0'6186'0'0,"0"0"-4374"0"0,0 0-1505 0 0,0 0 87 0 0,0 0-1 0 0,0 0-410 0 0,0 0-54 0 0,-8-3 44 0 0,7 1 5 0 0,-1 1-1 0 0,0 0 1 0 0,0-1-1 0 0,0 1 0 0 0,0 0 1 0 0,0 0-1 0 0,0 0 1 0 0,0 0-1 0 0,0 0 1 0 0,0 1-1 0 0,0-1 1 0 0,-1 1-1 0 0,1-1 1 0 0,0 1-1 0 0,0 0 1 0 0,-1 0-1 0 0,1 0 0 0 0,0 0 1 0 0,-1 0-1 0 0,1 1 1 0 0,0-1-1 0 0,0 0 1 0 0,0 1-1 0 0,-1 0 1 0 0,1 0-1 0 0,0-1 1 0 0,0 1-1 0 0,0 1 1 0 0,0-1-1 0 0,0 0 0 0 0,0 0 1 0 0,1 1-1 0 0,-1-1 1 0 0,0 1-1 0 0,1-1 1 0 0,-1 1-1 0 0,1 0 1 0 0,-1 0-1 0 0,1 0 1 0 0,0-1-1 0 0,0 1 1 0 0,0 0-1 0 0,0 1 0 0 0,0-1 1 0 0,0 0-1 0 0,0 1 23 0 0,0 0 64 0 0,-1 0-1 0 0,1 0 0 0 0,0 0 0 0 0,0 1 1 0 0,0-1-1 0 0,1 0 0 0 0,-1 0 0 0 0,1 1 1 0 0,0-1-1 0 0,-1 0 0 0 0,2 0 0 0 0,-1 1 1 0 0,0-1-1 0 0,1 0 0 0 0,-1 1 0 0 0,1-1 1 0 0,0 0-1 0 0,0 0 0 0 0,0 0 0 0 0,1 0 1 0 0,-1 0-1 0 0,1 0 0 0 0,-1 0 0 0 0,1 0 1 0 0,0-1-1 0 0,0 1 0 0 0,0 0 0 0 0,1-1 1 0 0,-1 0-1 0 0,1 0 0 0 0,-1 0 0 0 0,1 0 1 0 0,0 0-1 0 0,0 0 0 0 0,-1 0 0 0 0,1-1 1 0 0,0 0-1 0 0,1 1 0 0 0,-1-1 0 0 0,0 0 1 0 0,0-1-1 0 0,0 1 0 0 0,1 0 0 0 0,1-1-63 0 0,10-17-5545 0 0,-12 12 1609 0 0,4-6-4539 0 0</inkml:trace>
  <inkml:trace contextRef="#ctx0" brushRef="#br0" timeOffset="-168073.74">12116 5308 4244 0 0,'0'0'7616'0'0,"0"0"-5132"0"0,3 7-1953 0 0,0-3-401 0 0,-1 1 1 0 0,1-1-1 0 0,-1 1 1 0 0,0-1-1 0 0,-1 1 1 0 0,1 0 0 0 0,-1 0-1 0 0,0 0 1 0 0,0-1-1 0 0,0 1 1 0 0,-1 0-1 0 0,1 1 1 0 0,-1-1-1 0 0,-1 0 1 0 0,1 0-1 0 0,-1 0 1 0 0,0 0 0 0 0,0-1-1 0 0,0 1 1 0 0,-1 0-131 0 0,-9 13 237 0 0,11-24 1156 0 0,10-8-1516 0 0,0 0-1 0 0,2 0 0 0 0,0 1 0 0 0,0 1 0 0 0,1 0 1 0 0,0 1-1 0 0,1 0 0 0 0,1 1 0 0 0,-1 0 1 0 0,2 2-1 0 0,-1-1 0 0 0,16-4 124 0 0,-20 9-581 0 0,8-4-358 0 0,-13 4-6996 0 0,-7 4-241 0 0</inkml:trace>
  <inkml:trace contextRef="#ctx0" brushRef="#br0" timeOffset="-167591.16">12857 5197 11489 0 0,'0'7'3630'0'0,"2"20"-3299"0"0,1-5-127 0 0,-1 1 1 0 0,-2-1-1 0 0,0 1 1 0 0,-1-1-1 0 0,-1 1 0 0 0,-1-1 1 0 0,-1 1-1 0 0,-1-1 1 0 0,-4 7-205 0 0,9-28-330 0 0,0-22-4777 0 0,2-1-2342 0 0</inkml:trace>
  <inkml:trace contextRef="#ctx0" brushRef="#br0" timeOffset="-167403.37">12945 5099 6657 0 0,'0'0'6510'0'0,"8"3"-4823"0"0,-3-2-1605 0 0,0 0 1 0 0,1 1-1 0 0,-1 0 0 0 0,0 0 0 0 0,0 1 1 0 0,0-1-1 0 0,0 1 0 0 0,-1 0 0 0 0,1 0 1 0 0,-1 1-1 0 0,0-1 0 0 0,0 1 0 0 0,0 0 0 0 0,0 0 1 0 0,0 0-1 0 0,-1 1 0 0 0,0-1 0 0 0,0 1 1 0 0,0 0-1 0 0,-1 0 0 0 0,0 0 0 0 0,1 0 1 0 0,-2 0-1 0 0,1 1 0 0 0,0 4-82 0 0,-4-6 25 0 0,-2-1 1 0 0,1 0-1 0 0,0 0 0 0 0,-1 0 0 0 0,1 0 0 0 0,-1-1 1 0 0,0 0-1 0 0,0 0 0 0 0,0 0 0 0 0,0 0 0 0 0,0 0 1 0 0,0-1-1 0 0,-1 1 0 0 0,1-1 0 0 0,0 0 0 0 0,-1-1 1 0 0,1 1-1 0 0,-1-1 0 0 0,1 0 0 0 0,-1 0 1 0 0,1 0-1 0 0,-1-1 0 0 0,1 1 0 0 0,-3-2-25 0 0,-3 2-193 0 0,3 0-194 0 0,-27-2-1296 0 0,12-6-3719 0 0,8-4-2256 0 0</inkml:trace>
  <inkml:trace contextRef="#ctx0" brushRef="#br0" timeOffset="-167143.12">13199 5336 10705 0 0,'0'0'2174'0'0,"1"6"-1076"0"0,0-3-1006 0 0,0-1 0 0 0,0 0 0 0 0,0 0 0 0 0,0 1 0 0 0,0-1 0 0 0,-1 0 0 0 0,1 1 0 0 0,-1-1 0 0 0,0 1 0 0 0,0-1 0 0 0,0 1 0 0 0,0-1 0 0 0,0 0 0 0 0,0 1 0 0 0,0-1 0 0 0,-1 1 0 0 0,0-1 0 0 0,1 0 0 0 0,-1 1 0 0 0,0-1 0 0 0,0 0 0 0 0,0 0 0 0 0,0 1 0 0 0,0-1 0 0 0,-1 0 0 0 0,1 0 0 0 0,-1-1 0 0 0,1 1 0 0 0,-1 0 0 0 0,0 0 0 0 0,0-1-1 0 0,0 1 1 0 0,0-1 0 0 0,0 1 0 0 0,0-1 0 0 0,0 0 0 0 0,0 0 0 0 0,0 0 0 0 0,-1 0 0 0 0,-1 0-92 0 0,6-63-52 0 0,2 56-95 0 0,-1 0 0 0 0,1 0 0 0 0,0 0 1 0 0,1 0-1 0 0,-1 0 0 0 0,1 1 1 0 0,0 0-1 0 0,1 0 0 0 0,-1 0 0 0 0,1 1 1 0 0,0 0-1 0 0,0 0 0 0 0,0 0 1 0 0,1 1-1 0 0,-1 0 0 0 0,1 0 1 0 0,0 1-1 0 0,0 0 0 0 0,4-1 147 0 0,51 11-5185 0 0,-52-3 1055 0 0</inkml:trace>
  <inkml:trace contextRef="#ctx0" brushRef="#br0" timeOffset="-166878.27">13450 5419 3876 0 0,'0'0'7388'0'0,"0"0"-5286"0"0,0 0-1803 0 0,0 0-81 0 0,0 0 10 0 0,0 0-30 0 0,0 0 45 0 0,0 0 69 0 0,0 0-113 0 0,6-3-105 0 0,-4 2-88 0 0,0 1 0 0 0,0 0-1 0 0,0-1 1 0 0,-1 0 0 0 0,1 1-1 0 0,0-1 1 0 0,0 0 0 0 0,-1 0 0 0 0,1 0-1 0 0,-1 0 1 0 0,1 0 0 0 0,-1 0-1 0 0,1-1 1 0 0,-1 1 0 0 0,0 0-1 0 0,1-1 1 0 0,-1 1 0 0 0,0-1-1 0 0,0 1 1 0 0,0-1 0 0 0,0 0-1 0 0,0 1 1 0 0,-1-1 0 0 0,1 0-1 0 0,0 0 1 0 0,-1 0 0 0 0,1 1-1 0 0,-1-1 1 0 0,0 0 0 0 0,0 0-1 0 0,0 0 1 0 0,0 0 0 0 0,0 0-1 0 0,0 0 1 0 0,0 0 0 0 0,0 1 0 0 0,-1-1-1 0 0,1 0 1 0 0,-1 0 0 0 0,1 0-1 0 0,-1 1 1 0 0,0-1 0 0 0,0 0-1 0 0,0 0 1 0 0,0 1 0 0 0,0-1-1 0 0,0 1 1 0 0,0-1 0 0 0,0 1-1 0 0,-1 0 1 0 0,1-1 0 0 0,-1 1-1 0 0,1 0 1 0 0,-1-1-6 0 0,-3 2-2 0 0,1 0-1 0 0,0 0 0 0 0,-1 0 1 0 0,1 1-1 0 0,0-1 1 0 0,-1 1-1 0 0,1 0 1 0 0,0 0-1 0 0,0 0 1 0 0,-1 1-1 0 0,1 0 1 0 0,0 0-1 0 0,1 0 1 0 0,-1 0-1 0 0,0 0 0 0 0,1 1 1 0 0,-1-1-1 0 0,1 1 1 0 0,0 0-1 0 0,-1 0 1 0 0,2 1-1 0 0,-1-1 1 0 0,0 1-1 0 0,1-1 1 0 0,-1 1-1 0 0,1 0 0 0 0,0 0 1 0 0,0 0-1 0 0,1 0 1 0 0,-1 0-1 0 0,1 0 1 0 0,0 0-1 0 0,0 1 1 0 0,0-1-1 0 0,1 0 1 0 0,-1 1-1 0 0,1 0 3 0 0,0-4 36 0 0,1 1 0 0 0,-1 0-1 0 0,1-1 1 0 0,-1 1 0 0 0,1 0-1 0 0,0-1 1 0 0,0 1 0 0 0,-1-1 0 0 0,1 1-1 0 0,0-1 1 0 0,0 0 0 0 0,0 1 0 0 0,1-1-1 0 0,-1 0 1 0 0,0 0 0 0 0,0 0-1 0 0,1 0 1 0 0,-1 0 0 0 0,1 0 0 0 0,-1 0-1 0 0,1 0 1 0 0,-1 0 0 0 0,1-1 0 0 0,-1 1-1 0 0,1 0 1 0 0,0-1 0 0 0,-1 0-1 0 0,1 1 1 0 0,0-1 0 0 0,-1 0 0 0 0,1 0-1 0 0,0 0 1 0 0,0 0 0 0 0,-1 0 0 0 0,1 0-1 0 0,0-1 1 0 0,-1 1 0 0 0,1 0-1 0 0,1-1-35 0 0,62-22-4427 0 0,-53 12 832 0 0,4-7-2778 0 0</inkml:trace>
  <inkml:trace contextRef="#ctx0" brushRef="#br0" timeOffset="-166532.12">13651 5203 6309 0 0,'0'0'6580'0'0,"0"0"-5014"0"0,3 7-1205 0 0,2 7-149 0 0,-2 0 0 0 0,0 0 0 0 0,0 0 0 0 0,-1 0-1 0 0,-1 0 1 0 0,0 0 0 0 0,-1 1 0 0 0,-1-1 0 0 0,0 0 0 0 0,-1 1 0 0 0,0-1 0 0 0,-1 0-1 0 0,-1 0 1 0 0,-1 0-212 0 0,-4 36 130 0 0,42-63-3446 0 0,52-24-543 0 0,-80 35 4075 0 0,-1 1 0 0 0,1 0 0 0 0,-1 1-1 0 0,1-1 1 0 0,0 1 0 0 0,0 0 0 0 0,-1 0 0 0 0,1 1 0 0 0,0-1-1 0 0,-1 1 1 0 0,1 0 0 0 0,0 0 0 0 0,-1 1 0 0 0,0-1-1 0 0,1 1 1 0 0,-1 0 0 0 0,0 0 0 0 0,0 0 0 0 0,0 1 0 0 0,0 0-1 0 0,0 0 1 0 0,0 0 0 0 0,-1 0 0 0 0,1 0 0 0 0,-1 0 0 0 0,0 1-1 0 0,0 0 1 0 0,1 2-216 0 0,-3-5 29 0 0,-1 0-1 0 0,1 0 1 0 0,-1 0-1 0 0,1 1 1 0 0,-1-1-1 0 0,1 0 1 0 0,-1 1-1 0 0,0-1 1 0 0,1 0-1 0 0,-1 1 1 0 0,0-1-1 0 0,0 0 1 0 0,0 1-1 0 0,0-1 1 0 0,0 0-1 0 0,-1 1 1 0 0,1-1-1 0 0,0 0 1 0 0,-1 1-1 0 0,1-1 1 0 0,0 0-1 0 0,-1 1 1 0 0,0-1 0 0 0,1 0-1 0 0,-1 0 1 0 0,0 0-1 0 0,1 0 1 0 0,-1 0-1 0 0,0 0 1 0 0,0 0-1 0 0,0 0 1 0 0,0 0-1 0 0,0 0 1 0 0,0 0-1 0 0,0 0 1 0 0,-1-1-1 0 0,1 1 1 0 0,0 0-1 0 0,0-1 1 0 0,0 1-1 0 0,-1-1 1 0 0,1 1-1 0 0,0-1 1 0 0,-1 0-1 0 0,1 0 1 0 0,0 1-1 0 0,-1-1 1 0 0,0 0-29 0 0,-68 9 755 0 0,15-20-1635 0 0,27-9-7674 0 0,22 2-668 0 0</inkml:trace>
  <inkml:trace contextRef="#ctx0" brushRef="#br0" timeOffset="-166269.06">14002 5502 9501 0 0,'0'0'7957'0'0,"0"0"-7413"0"0,0 0-540 0 0,0 0-4 0 0,0 0 88 0 0,0 0-88 0 0,0 0 8 0 0,0 0 16 0 0,0 0-24 0 0,0 0-112 0 0,-16 10-680 0 0,14-10-1269 0 0,-1 0-3763 0 0,3-8-3457 0 0</inkml:trace>
  <inkml:trace contextRef="#ctx0" brushRef="#br0" timeOffset="-161259.32">10257 5436 3252 0 0,'0'0'1719'0'0,"0"0"2118"0"0,0 0-2132 0 0,0 0-890 0 0,0 0 132 0 0,0 0-159 0 0,0 0-338 0 0,0 0-168 0 0,-2 5 160 0 0,-9 15-266 0 0,2 0 0 0 0,0 1 0 0 0,1 1 0 0 0,1-1 1 0 0,2 1-1 0 0,0 1 0 0 0,1-1 0 0 0,1 0 0 0 0,1 1 0 0 0,1 0 1 0 0,1 0-1 0 0,1-1 0 0 0,1 1 0 0 0,1-1 0 0 0,1 1 0 0 0,1-1 1 0 0,7 18-177 0 0,-10-33 19 0 0,1-1 1 0 0,-1 1-1 0 0,2-1 1 0 0,-1 0 0 0 0,0-1-1 0 0,1 1 1 0 0,0 0-1 0 0,1-1 1 0 0,-1 0 0 0 0,1 0-1 0 0,0 0 1 0 0,0-1-1 0 0,1 0 1 0 0,-1 0 0 0 0,1 0-1 0 0,0 0 1 0 0,0-1-1 0 0,0 0 1 0 0,1 0 0 0 0,2 0-20 0 0,5-11-5795 0 0,-4-11-3514 0 0</inkml:trace>
  <inkml:trace contextRef="#ctx0" brushRef="#br0" timeOffset="-160759.66">10695 5512 6597 0 0,'0'0'5124'0'0,"0"0"-3228"0"0,0 0-1353 0 0,0 0-262 0 0,0 0-171 0 0,0 0 219 0 0,-1 7 270 0 0,-5 18-311 0 0,-1 0 0 0 0,-2 0-1 0 0,0-1 1 0 0,-1 0 0 0 0,-2-1 0 0 0,0 0 0 0 0,-2-1 0 0 0,0-1 0 0 0,-8 9-288 0 0,-37 63 45 0 0,47-77 1 0 0,0-2-1914 0 0,9-8-5327 0 0,3-14-1367 0 0</inkml:trace>
  <inkml:trace contextRef="#ctx0" brushRef="#br0" timeOffset="-160381.96">10774 5672 5412 0 0,'0'0'5693'0'0,"0"0"-2917"0"0,0 0-1494 0 0,0 0-580 0 0,0 0-340 0 0,0 0-224 0 0,5 7 21 0 0,-1-2-104 0 0,-1 0-1 0 0,1 0 1 0 0,-1 1-1 0 0,0-1 1 0 0,-1 1 0 0 0,1 0-1 0 0,-1 0 1 0 0,0 0-1 0 0,0 0 1 0 0,-1 0 0 0 0,0 0-1 0 0,0 0 1 0 0,0 1-1 0 0,-1-1 1 0 0,0 0-1 0 0,0 0 1 0 0,-1 1 0 0 0,1-1-1 0 0,-1 0 1 0 0,-1 0-1 0 0,-1 5-54 0 0,73-116 158 0 0,-69 104-271 0 0,73-59-1233 0 0,-37 60-8040 0 0,-32 3 3363 0 0</inkml:trace>
  <inkml:trace contextRef="#ctx0" brushRef="#br0" timeOffset="-160070.76">11006 5716 6717 0 0,'0'0'6800'0'0,"0"0"-4972"0"0,0 0-1772 0 0,0 0 76 0 0,7 7 59 0 0,36 32 500 0 0,25-34 282 0 0,-67-5-979 0 0,1 0-1 0 0,-1 0 0 0 0,0 0 1 0 0,1 0-1 0 0,-1 0 0 0 0,0 0 0 0 0,0-1 1 0 0,0 1-1 0 0,1 0 0 0 0,-1-1 0 0 0,0 1 1 0 0,0-1-1 0 0,0 1 0 0 0,0-1 1 0 0,0 0-1 0 0,0 1 0 0 0,0-1 0 0 0,0 0 1 0 0,0 0-1 0 0,0 0 0 0 0,0 0 1 0 0,0 0-1 0 0,0 0 0 0 0,-1 0 0 0 0,1 0 1 0 0,0 0-1 0 0,-1 0 0 0 0,1 0 0 0 0,-1 0 1 0 0,1 0-1 0 0,-1-1 0 0 0,0 1 1 0 0,1 0-1 0 0,-1 0 0 0 0,0 0 0 0 0,0-1 1 0 0,0 1-1 0 0,0 0 0 0 0,0-1 1 0 0,0 1-1 0 0,0 0 0 0 0,0 0 0 0 0,-1-1 1 0 0,1 1-1 0 0,0 0 0 0 0,-1 0 0 0 0,1 0 1 0 0,-1 0-1 0 0,1-1 0 0 0,-1 1 1 0 0,0 0 6 0 0,-1 0-32 0 0,0 0 1 0 0,0 0 0 0 0,0 0 0 0 0,0 0 0 0 0,0 0 0 0 0,0 0 0 0 0,0 1 0 0 0,0-1 0 0 0,0 1 0 0 0,-1-1 0 0 0,1 1 0 0 0,0 0 0 0 0,0 0-1 0 0,-1 0 1 0 0,1 0 0 0 0,0 0 0 0 0,0 1 0 0 0,0-1 0 0 0,-1 1 0 0 0,1-1 0 0 0,0 1 0 0 0,0 0 0 0 0,0 0 0 0 0,0 0 0 0 0,0 0 0 0 0,0 0-1 0 0,0 0 1 0 0,0 0 0 0 0,1 1 0 0 0,-1-1 0 0 0,0 1 0 0 0,1 0 0 0 0,-1-1 0 0 0,1 1 0 0 0,0 0 0 0 0,-1 0 0 0 0,1 0 0 0 0,0-1-1 0 0,0 2 1 0 0,0-1 0 0 0,0 0 0 0 0,1 0 0 0 0,-1 0 0 0 0,0 2 31 0 0,0-2 41 0 0,0 0 1 0 0,-1 0-1 0 0,1 0 0 0 0,1 0 1 0 0,-1 0-1 0 0,0 0 0 0 0,0 1 0 0 0,1-1 1 0 0,-1 0-1 0 0,1 0 0 0 0,0 0 0 0 0,0 1 1 0 0,0-1-1 0 0,0 0 0 0 0,0 1 1 0 0,0-1-1 0 0,0 0 0 0 0,1 0 0 0 0,-1 1 1 0 0,1-1-1 0 0,0 0 0 0 0,-1 0 1 0 0,1 0-1 0 0,0 0 0 0 0,0 0 0 0 0,1 0 1 0 0,-1 0-1 0 0,0 0 0 0 0,1 0 1 0 0,-1-1-1 0 0,1 1 0 0 0,-1 0 0 0 0,1-1 1 0 0,0 1-1 0 0,0-1 0 0 0,0 0 1 0 0,0 0-1 0 0,0 0 0 0 0,0 0 0 0 0,0 0 1 0 0,0 0-1 0 0,0 0 0 0 0,0 0 1 0 0,0-1-1 0 0,1 1 0 0 0,-1-1 0 0 0,0 0 1 0 0,0 0-1 0 0,1 0-41 0 0,62 5-160 0 0,-8-12-3731 0 0,-40 2-509 0 0,3-7-3118 0 0</inkml:trace>
  <inkml:trace contextRef="#ctx0" brushRef="#br0" timeOffset="-159775.31">11392 5709 5533 0 0,'0'0'7685'0'0,"0"0"-5559"0"0,2 8-1692 0 0,4 113 1406 0 0,47-129-192 0 0,-43-2-1690 0 0,-1 0 0 0 0,0-1 0 0 0,-1 0 0 0 0,-1-1 1 0 0,1 0-1 0 0,-2 0 0 0 0,0-1 0 0 0,0 0 0 0 0,-1 0 0 0 0,-1 0 1 0 0,0-2 41 0 0,4-8-549 0 0,-7 23 403 0 0,0-1-1 0 0,0 0 1 0 0,-1 1-1 0 0,1 0 1 0 0,0-1 0 0 0,0 1-1 0 0,0-1 1 0 0,0 1-1 0 0,-1 0 1 0 0,1 0-1 0 0,0-1 1 0 0,0 1 0 0 0,0 0-1 0 0,0 0 1 0 0,0 0-1 0 0,0 0 1 0 0,0 0 0 0 0,0 0-1 0 0,0 0 1 0 0,0 1-1 0 0,-1-1 1 0 0,1 0 0 0 0,0 0-1 0 0,0 1 1 0 0,0-1-1 0 0,0 0 1 0 0,0 1-1 0 0,-1-1 1 0 0,1 1 0 0 0,0-1-1 0 0,0 1 1 0 0,-1 0-1 0 0,1-1 1 0 0,0 1 0 0 0,-1 0-1 0 0,1-1 1 0 0,-1 1-1 0 0,1 0 1 0 0,-1 0 0 0 0,1-1-1 0 0,-1 1 1 0 0,1 0-1 0 0,-1 0 1 0 0,0 0-1 0 0,0 0 1 0 0,1 0 0 0 0,-1 0-1 0 0,0-1 1 0 0,0 1-1 0 0,0 0 1 0 0,0 0 0 0 0,0 0-1 0 0,0 0 1 0 0,0 0-1 0 0,0 0 1 0 0,0 0 0 0 0,0 0-1 0 0,-1 0 1 0 0,1-1-1 0 0,0 1 1 0 0,-1 0-1 0 0,1 0 1 0 0,-1 0 0 0 0,1 0-1 0 0,-1-1 1 0 0,1 1-1 0 0,-1 0 147 0 0,3 4-2015 0 0,2 11-4337 0 0</inkml:trace>
  <inkml:trace contextRef="#ctx0" brushRef="#br0" timeOffset="-159525.81">11670 5836 7373 0 0,'0'0'6371'0'0,"0"0"-4816"0"0,0 0-1233 0 0,0 0 64 0 0,0 6 142 0 0,-23 53 794 0 0,22-59-1499 0 0,3-13-6008 0 0,4-3-2194 0 0</inkml:trace>
  <inkml:trace contextRef="#ctx0" brushRef="#br0" timeOffset="-159280.38">11717 5682 3452 0 0,'0'0'9477'0'0,"0"0"-7889"0"0,0 0-1460 0 0,0 0-128 0 0,0 0-340 0 0,0 0-792 0 0,0 0-960 0 0,0 0-2640 0 0,0 0-1617 0 0</inkml:trace>
  <inkml:trace contextRef="#ctx0" brushRef="#br0" timeOffset="-159126.27">11965 5672 11897 0 0,'0'0'3429'0'0,"0"0"-2395"0"0,0 0-644 0 0,0 0-214 0 0,0 0-34 0 0,-8-1-50 0 0,4 0-101 0 0,1 0-1 0 0,-1 0 0 0 0,0 0 1 0 0,0 0-1 0 0,1 1 0 0 0,-1-1 1 0 0,0 1-1 0 0,0 0 0 0 0,0 0 1 0 0,0 1-1 0 0,1-1 0 0 0,-1 1 1 0 0,0 0-1 0 0,0 0 0 0 0,1 0 1 0 0,-1 0-1 0 0,0 1 0 0 0,1-1 1 0 0,0 1-1 0 0,-1 0 0 0 0,1 0 1 0 0,0 0-1 0 0,0 0 0 0 0,0 1 1 0 0,0 0-1 0 0,0-1 0 0 0,1 1 1 0 0,-1 0-1 0 0,1 0 1 0 0,0 0-1 0 0,0 0 0 0 0,0 1 1 0 0,-1 1 9 0 0,82 75 908 0 0,-77-80-900 0 0,0 1 1 0 0,0 0 0 0 0,1 0 0 0 0,-1 0 0 0 0,0 1-1 0 0,0-1 1 0 0,0 1 0 0 0,0-1 0 0 0,0 1 0 0 0,0-1-1 0 0,-1 1 1 0 0,1 0 0 0 0,-1 0 0 0 0,1 0-1 0 0,-1 0 1 0 0,1 0 0 0 0,-1 0 0 0 0,0 0 0 0 0,0 1-1 0 0,0-1 1 0 0,0 0 0 0 0,-1 1 0 0 0,1-1 0 0 0,-1 0-1 0 0,1 1 1 0 0,-1-1 0 0 0,0 1 0 0 0,0-1 0 0 0,0 1-1 0 0,0-1 1 0 0,0 1 0 0 0,-1-1 0 0 0,1 0-1 0 0,-1 1 1 0 0,1-1 0 0 0,-1 0 0 0 0,0 1 0 0 0,0-1-1 0 0,0 0 1 0 0,0 0 0 0 0,-1 1 0 0 0,1-1 0 0 0,0 0-1 0 0,-1-1 1 0 0,0 1 0 0 0,1 0 0 0 0,-1 0-1 0 0,0-1 1 0 0,0 1 0 0 0,0-1 0 0 0,0 1 0 0 0,0-1-1 0 0,0 0 1 0 0,0 0 0 0 0,-3 1-9 0 0,-63 11-67 0 0,22-14-3151 0 0,32-3-2052 0 0,3-7-4076 0 0</inkml:trace>
  <inkml:trace contextRef="#ctx0" brushRef="#br0" timeOffset="-158910.3">12056 5853 6949 0 0,'0'0'6814'0'0,"0"0"-5138"0"0,0 0-1502 0 0,0 0-22 0 0,0 0 140 0 0,0 0-52 0 0,0 0-41 0 0,0 0 53 0 0,7 6 25 0 0,-4-4-246 0 0,-1 0 0 0 0,1 1 0 0 0,1-1 0 0 0,-1 0 0 0 0,0-1 0 0 0,0 1 0 0 0,1 0-1 0 0,-1-1 1 0 0,1 0 0 0 0,0 0 0 0 0,-1 0 0 0 0,1 0 0 0 0,0-1 0 0 0,-1 1 0 0 0,1-1 0 0 0,0 0 0 0 0,-1 0 0 0 0,1 0 0 0 0,0-1 0 0 0,0 1 0 0 0,-1-1 0 0 0,1 0 0 0 0,0 0 0 0 0,-1 0 0 0 0,1 0 0 0 0,-1-1-1 0 0,0 0 1 0 0,1 1 0 0 0,-1-1 0 0 0,0 0 0 0 0,0-1 0 0 0,0 1 0 0 0,0 0 0 0 0,-1-1 0 0 0,1 0 0 0 0,0 0-31 0 0,-3 2-32 0 0,-1-1 0 0 0,1 1-1 0 0,0 0 1 0 0,-1-1 0 0 0,1 1 0 0 0,-1 0-1 0 0,0 0 1 0 0,1-1 0 0 0,-1 1 0 0 0,0 0-1 0 0,0 0 1 0 0,1 0 0 0 0,-1 0 0 0 0,0 0 0 0 0,0 0-1 0 0,0 0 1 0 0,0 0 0 0 0,0 0 0 0 0,-1 1-1 0 0,1-1 1 0 0,0 0 0 0 0,0 1 0 0 0,0-1-1 0 0,-1 1 1 0 0,1-1 0 0 0,0 1 0 0 0,-1-1 0 0 0,1 1-1 0 0,0 0 1 0 0,-1 0 0 0 0,1 0 0 0 0,0 0-1 0 0,-1 0 1 0 0,1 0 0 0 0,-1 0 0 0 0,1 0 0 0 0,0 0-1 0 0,-1 1 1 0 0,1-1 0 0 0,0 1 0 0 0,-1-1-1 0 0,1 1 1 0 0,0-1 0 0 0,0 1 0 0 0,0 0-1 0 0,-1-1 1 0 0,1 1 0 0 0,0 0 0 0 0,0 0 0 0 0,0 0-1 0 0,0 0 1 0 0,0 0 0 0 0,1 0 0 0 0,-1 0-1 0 0,0 0 1 0 0,0 1 32 0 0,-2 0 6 0 0,1-1 0 0 0,-1 1 0 0 0,1 0 0 0 0,0 0-1 0 0,0 0 1 0 0,0 0 0 0 0,0 0 0 0 0,0 1 0 0 0,0-1 0 0 0,0 1-1 0 0,1-1 1 0 0,-1 1 0 0 0,1-1 0 0 0,0 1 0 0 0,-1 0 0 0 0,1 0-1 0 0,1 0 1 0 0,-1 0 0 0 0,0 0 0 0 0,1 0 0 0 0,-1 0 0 0 0,1 0 0 0 0,0 0-1 0 0,0 0 1 0 0,0 0 0 0 0,1 0 0 0 0,-1 0 0 0 0,1 0 0 0 0,-1-1-1 0 0,1 1 1 0 0,0 0 0 0 0,0 0 0 0 0,0 0 0 0 0,1 0 0 0 0,-1-1-1 0 0,1 1 1 0 0,-1-1 0 0 0,1 1 0 0 0,0-1 0 0 0,0 0 0 0 0,0 1 0 0 0,0-1-1 0 0,1 0 1 0 0,-1 0 0 0 0,0-1 0 0 0,1 1 0 0 0,-1 0 0 0 0,1-1-1 0 0,0 0 1 0 0,-1 1 0 0 0,1-1 0 0 0,0 0 0 0 0,0 0 0 0 0,0-1-1 0 0,0 1 1 0 0,0-1 0 0 0,0 1 0 0 0,0-1 0 0 0,1 0-6 0 0,62 5-4940 0 0,-48-6-410 0 0</inkml:trace>
  <inkml:trace contextRef="#ctx0" brushRef="#br0" timeOffset="-158490.35">12544 5629 1240 0 0,'0'0'8239'0'0,"0"0"-5040"0"0,0 0-1516 0 0,0 0-132 0 0,0 0-568 0 0,1 10-863 0 0,7 299 1442 0 0,-8-312-1607 0 0,0 1-1 0 0,-1-1 1 0 0,1 0-1 0 0,-1 1 1 0 0,1-1-1 0 0,-1 0 1 0 0,0 1 0 0 0,0-1-1 0 0,0 1 1 0 0,-1-1-1 0 0,1 1 1 0 0,-1 0-1 0 0,1-1 1 0 0,-1 1-1 0 0,0 0 1 0 0,0 0 0 0 0,0 0-1 0 0,0 0 1 0 0,0 0-1 0 0,0 1 1 0 0,0-1-1 0 0,0 1 1 0 0,-1-1-1 0 0,1 1 1 0 0,-1 0 0 0 0,1 0-1 0 0,-1 0 1 0 0,0 0-1 0 0,1 1 1 0 0,-1-1-1 0 0,0 1 1 0 0,1-1 0 0 0,-1 1-1 0 0,0 0 1 0 0,0 0-1 0 0,1 0 1 0 0,-1 0-1 0 0,0 1 1 0 0,0-1-1 0 0,1 1 1 0 0,-1-1 0 0 0,0 1-1 0 0,1 0 1 0 0,-1 0-1 0 0,1 1 1 0 0,-1-1-1 0 0,1 0 1 0 0,0 1-1 0 0,-1-1 1 0 0,1 1 0 0 0,0 0-1 0 0,-1 0 46 0 0,2 1 57 0 0,0-1 1 0 0,-1 1-1 0 0,1-1 0 0 0,0 1 1 0 0,0-1-1 0 0,0 1 0 0 0,0 0 0 0 0,1-1 1 0 0,-1 1-1 0 0,1 0 0 0 0,0-1 0 0 0,-1 1 1 0 0,1 0-1 0 0,0 0 0 0 0,1 0 0 0 0,-1-1 1 0 0,1 1-1 0 0,-1 0 0 0 0,1-1 1 0 0,0 1-1 0 0,0 0 0 0 0,0-1 0 0 0,0 1 1 0 0,0-1-1 0 0,0 1 0 0 0,1-1 0 0 0,-1 0 1 0 0,1 1-1 0 0,0-1 0 0 0,0 0 1 0 0,0 0-1 0 0,0 0 0 0 0,0-1 0 0 0,0 1 1 0 0,0 0-1 0 0,1-1 0 0 0,-1 1 0 0 0,0-1 1 0 0,1 0-1 0 0,-1 0 0 0 0,1 0 1 0 0,0 0-1 0 0,-1 0 0 0 0,1-1 0 0 0,1 1-57 0 0,65 8-419 0 0,-9-25-6097 0 0,-53 11 325 0 0</inkml:trace>
  <inkml:trace contextRef="#ctx0" brushRef="#br0" timeOffset="-157285.01">13240 5628 3572 0 0,'0'0'8123'0'0,"0"0"-5127"0"0,4 7-2433 0 0,4 10-356 0 0,-1 1 0 0 0,-1 0 0 0 0,-1-1 0 0 0,0 2-1 0 0,-1-1 1 0 0,-1 1 0 0 0,-1-1 0 0 0,0 1 0 0 0,-2 0 0 0 0,0 0 0 0 0,-1-1-1 0 0,-1 1 1 0 0,0 0 0 0 0,-2-1 0 0 0,-2 8-207 0 0,56-55-3544 0 0,-47 27 3590 0 0,0 0 1 0 0,0 0 0 0 0,0 1 0 0 0,0-1-1 0 0,0 1 1 0 0,1 0 0 0 0,-1 0-1 0 0,0 0 1 0 0,1 0 0 0 0,-1 0 0 0 0,0 1-1 0 0,1 0 1 0 0,-1 0 0 0 0,1 0-1 0 0,-1 0 1 0 0,1 0 0 0 0,-1 0 0 0 0,1 1-1 0 0,-1 0 1 0 0,0 0 0 0 0,1 0-1 0 0,-1 0 1 0 0,0 0 0 0 0,0 1 0 0 0,0-1-1 0 0,0 1 1 0 0,0 0 0 0 0,0 0-1 0 0,0 0 1 0 0,-1 0 0 0 0,1 0 0 0 0,-1 1-1 0 0,1-1 1 0 0,-1 1 0 0 0,0 0 0 0 0,0 0-1 0 0,0 0 1 0 0,-1 0 0 0 0,1 0-1 0 0,-1 0 1 0 0,1 0 0 0 0,-1 0 0 0 0,1 4-47 0 0,-4-4 50 0 0,0 1 0 0 0,1-1 1 0 0,-2 1-1 0 0,1-1 1 0 0,0 1-1 0 0,-1-1 1 0 0,1 0-1 0 0,-1 0 0 0 0,0 0 1 0 0,0-1-1 0 0,0 1 1 0 0,0-1-1 0 0,-1 0 1 0 0,1 1-1 0 0,-1-1 0 0 0,1-1 1 0 0,-1 1-1 0 0,0-1 1 0 0,0 1-1 0 0,0-1 0 0 0,0 0 1 0 0,0 0-1 0 0,0-1 1 0 0,0 1-1 0 0,0-1 1 0 0,0 0-1 0 0,0 0 0 0 0,-4-1-50 0 0,-37-10-4726 0 0,41 3-610 0 0,3-6-2799 0 0</inkml:trace>
  <inkml:trace contextRef="#ctx0" brushRef="#br0" timeOffset="-156911.32">13566 5933 3512 0 0,'0'0'3263'0'0,"0"0"-419"0"0,0 0-1865 0 0,0 0-753 0 0,0 0 80 0 0,0 0 66 0 0,0 0 1 0 0,0 0 119 0 0,0 0 197 0 0,3 4 106 0 0,-1 0-692 0 0,1-1 0 0 0,-1 0 1 0 0,1-1-1 0 0,0 1 0 0 0,1 0 0 0 0,-1-1 0 0 0,0 0 0 0 0,0 0 0 0 0,1 0 0 0 0,0 0 0 0 0,-1 0 0 0 0,1-1 0 0 0,0 0 1 0 0,0 1-1 0 0,0-1 0 0 0,-1-1 0 0 0,1 1 0 0 0,0 0 0 0 0,0-1 0 0 0,0 0 0 0 0,1 0 0 0 0,-1 0 0 0 0,0-1 0 0 0,2 0-103 0 0,48-31 329 0 0,-54 31-352 0 0,0 0 0 0 0,1 0 1 0 0,-1 0-1 0 0,0 0 0 0 0,0 0 0 0 0,0 0 1 0 0,0 0-1 0 0,0 0 0 0 0,0 0 1 0 0,0-1-1 0 0,0 1 0 0 0,0 0 0 0 0,-1 0 1 0 0,1 0-1 0 0,0 0 0 0 0,-1 0 1 0 0,1 0-1 0 0,-1 0 0 0 0,1 1 1 0 0,-1-1-1 0 0,1 0 0 0 0,-1 0 0 0 0,0 0 1 0 0,1 0-1 0 0,-1 1 0 0 0,0-1 1 0 0,0 0-1 0 0,1 0 0 0 0,-1 1 0 0 0,0-1 1 0 0,0 1-1 0 0,0-1 0 0 0,0 1 1 0 0,0-1-1 0 0,0 1 0 0 0,0 0 1 0 0,0-1-1 0 0,0 1 0 0 0,0 0 0 0 0,0 0 1 0 0,0 0-1 0 0,0 0 0 0 0,0 0 1 0 0,0 0-1 0 0,0 0 0 0 0,0 0 0 0 0,0 0 1 0 0,0 0-1 0 0,-1 0 0 0 0,1 1 1 0 0,0-1-1 0 0,0 0 0 0 0,1 1 0 0 0,-1-1 1 0 0,0 1-1 0 0,-1 0 23 0 0,0-1 37 0 0,-1 0 1 0 0,0 1-1 0 0,0-1 0 0 0,0 1 0 0 0,0 0 0 0 0,1 0 1 0 0,-1 0-1 0 0,0 0 0 0 0,1 0 0 0 0,-1 1 1 0 0,1-1-1 0 0,-1 1 0 0 0,1 0 0 0 0,0-1 1 0 0,-1 1-1 0 0,1 0 0 0 0,0 1 0 0 0,1-1 1 0 0,-1 0-1 0 0,0 0 0 0 0,0 1 0 0 0,1-1 0 0 0,0 1 1 0 0,-1-1-1 0 0,1 1 0 0 0,0 0 0 0 0,0 0 1 0 0,0-1-1 0 0,1 1 0 0 0,-1 0 0 0 0,1 0 1 0 0,0 0-1 0 0,-1 0 0 0 0,1 0 0 0 0,0 0 1 0 0,1-1-1 0 0,-1 1 0 0 0,0 0 0 0 0,1 0 0 0 0,0 0 1 0 0,0 0-1 0 0,0-1 0 0 0,0 1 0 0 0,0 0 1 0 0,0-1-1 0 0,1 1 0 0 0,-1-1 0 0 0,1 1 1 0 0,-1-1-1 0 0,1 0 0 0 0,0 1 0 0 0,1-1-37 0 0,97 17 11 0 0,-34-31-6352 0 0,-53 5 950 0 0</inkml:trace>
  <inkml:trace contextRef="#ctx0" brushRef="#br0" timeOffset="-156630.65">13872 5724 2612 0 0,'0'0'8384'0'0,"0"0"-5709"0"0,3 7-1899 0 0,5 16-427 0 0,-2 1 1 0 0,-1 0 0 0 0,-1 0 0 0 0,-1 0-1 0 0,-1 1 1 0 0,-1-1 0 0 0,-1 1-1 0 0,-1-1 1 0 0,-1 0 0 0 0,-2 1 0 0 0,-1 3-350 0 0,5-27-117 0 0,0 31-719 0 0,10-27-6681 0 0,2-10-2039 0 0</inkml:trace>
  <inkml:trace contextRef="#ctx0" brushRef="#br0" timeOffset="-156377.47">14037 6027 14337 0 0,'0'0'2481'0'0,"0"0"-2405"0"0,0 0-28 0 0,0 0 364 0 0,0 0-116 0 0,0 0-108 0 0,0 0 20 0 0,-14 39-32 0 0,13-37-68 0 0,1-1-20 0 0,-3-1-88 0 0,1 0-152 0 0,2 0-256 0 0,-3 0-672 0 0,3-4-1201 0 0,0 0-3243 0 0,0-12-3449 0 0</inkml:trace>
  <inkml:trace contextRef="#ctx0" brushRef="#br0" timeOffset="-156224.28">14080 5862 15701 0 0,'0'0'1949'0'0,"0"0"-1589"0"0,0 0-248 0 0,0 0 124 0 0,0 0-132 0 0,0 0-104 0 0,0 0-184 0 0,0 0-484 0 0,0 0-601 0 0,0 0-1247 0 0,4 1-2720 0 0,4-1-3153 0 0</inkml:trace>
  <inkml:trace contextRef="#ctx0" brushRef="#br0" timeOffset="-156001.31">14207 5968 7565 0 0,'0'0'5550'0'0,"0"0"-4086"0"0,0 0-1250 0 0,7 6 335 0 0,-3-2-487 0 0,0-1 1 0 0,1 1-1 0 0,-1-1 0 0 0,1 0 0 0 0,-1 0 1 0 0,1-1-1 0 0,0 1 0 0 0,0-1 1 0 0,0 0-1 0 0,0 0 0 0 0,0-1 0 0 0,0 0 1 0 0,1 0-1 0 0,-1 0 0 0 0,0 0 1 0 0,1-1-1 0 0,-1 0 0 0 0,1 0 0 0 0,-1 0 1 0 0,0-1-1 0 0,1 0 0 0 0,-1 0 0 0 0,0 0 1 0 0,1-1-1 0 0,-1 1 0 0 0,0-1 1 0 0,2-2-63 0 0,-7 2-33 0 0,0 0 1 0 0,0 1-1 0 0,0-1 1 0 0,-1 0-1 0 0,1 0 1 0 0,-1 0-1 0 0,1 0 0 0 0,-1 1 1 0 0,0-1-1 0 0,1 0 1 0 0,-1 0-1 0 0,0 1 1 0 0,0-1-1 0 0,0 1 1 0 0,-1-1-1 0 0,1 1 1 0 0,0-1-1 0 0,0 1 1 0 0,-1 0-1 0 0,1-1 1 0 0,-1 1-1 0 0,1 0 1 0 0,-1 0-1 0 0,0 0 1 0 0,1 0-1 0 0,-1 1 1 0 0,0-1-1 0 0,0 0 1 0 0,0 1-1 0 0,1-1 1 0 0,-1 1-1 0 0,0-1 1 0 0,0 1-1 0 0,0 0 1 0 0,0 0-1 0 0,0 0 1 0 0,0 0-1 0 0,0 0 1 0 0,0 1-1 0 0,1-1 1 0 0,-1 0-1 0 0,0 1 1 0 0,0 0-1 0 0,0-1 1 0 0,1 1-1 0 0,-1 0 1 0 0,0 0-1 0 0,1 0 1 0 0,-1 0-1 0 0,-1 1 33 0 0,1-1 50 0 0,-1 1-1 0 0,0 0 0 0 0,1 0 1 0 0,-1 0-1 0 0,1 0 1 0 0,0 0-1 0 0,0 1 1 0 0,0-1-1 0 0,0 1 1 0 0,0 0-1 0 0,0-1 1 0 0,1 1-1 0 0,-1 0 0 0 0,1 0 1 0 0,0 0-1 0 0,0 0 1 0 0,0 0-1 0 0,0 0 1 0 0,0 0-1 0 0,1 0 1 0 0,-1 1-1 0 0,1-1 1 0 0,0 0-1 0 0,0 0 0 0 0,0 0 1 0 0,1 1-1 0 0,-1-1 1 0 0,1 0-1 0 0,-1 0 1 0 0,1 0-1 0 0,0 0 1 0 0,0 0-1 0 0,1 0 0 0 0,-1 0 1 0 0,1 0-1 0 0,-1 0 1 0 0,1-1-1 0 0,0 1 1 0 0,0 0-1 0 0,0-1 1 0 0,0 0-1 0 0,1 1 1 0 0,-1-1-1 0 0,0 0 0 0 0,1 0 1 0 0,2 1-50 0 0,41 7-1237 0 0,-15-13-3936 0 0,-14-6-1342 0 0</inkml:trace>
  <inkml:trace contextRef="#ctx0" brushRef="#br0" timeOffset="-155690.53">14497 5944 7809 0 0,'0'0'6249'0'0,"0"0"-4306"0"0,0 0-1747 0 0,0 0-118 0 0,0 0 140 0 0,0 0 48 0 0,8 3 95 0 0,114 20 851 0 0,-118-22-1229 0 0,0 0 1 0 0,1-1 0 0 0,-1 0 0 0 0,1 0-1 0 0,-1 0 1 0 0,1-1 0 0 0,-1 0-1 0 0,1 0 1 0 0,-1 0 0 0 0,0 0 0 0 0,1 0-1 0 0,-1-1 1 0 0,0 0 0 0 0,0 0-1 0 0,0 0 1 0 0,0 0 0 0 0,-1-1 0 0 0,1 0-1 0 0,-1 1 1 0 0,1-1 0 0 0,-1 0-1 0 0,0-1 1 0 0,0 1 0 0 0,0-1-1 0 0,-1 1 1 0 0,1-1 0 0 0,-1 0 0 0 0,1-1 16 0 0,-2 2-20 0 0,0 0 0 0 0,0-1 1 0 0,-1 1-1 0 0,1 0 1 0 0,-1 0-1 0 0,0-1 1 0 0,0 1-1 0 0,0 0 1 0 0,0-1-1 0 0,0 1 0 0 0,-1 0 1 0 0,0 0-1 0 0,1 0 1 0 0,-1-1-1 0 0,0 1 1 0 0,-1 0-1 0 0,1 0 0 0 0,0 0 1 0 0,-1 0-1 0 0,0 1 1 0 0,0-1-1 0 0,0 0 1 0 0,0 1-1 0 0,0-1 0 0 0,0 1 1 0 0,-1 0-1 0 0,1 0 1 0 0,-1 0-1 0 0,1 0 1 0 0,-1 0-1 0 0,0 0 0 0 0,0 1 1 0 0,0-1-1 0 0,0 1 1 0 0,0 0-1 0 0,0 0 1 0 0,0 0-1 0 0,0 0 0 0 0,-1 0 1 0 0,1 1-1 0 0,0 0 1 0 0,0-1-1 0 0,-1 1 1 0 0,1 1-1 0 0,0-1 0 0 0,0 0 1 0 0,-1 1-1 0 0,1-1 1 0 0,0 1-1 0 0,0 0 1 0 0,0 0-1 0 0,0 0 0 0 0,0 1 1 0 0,0-1-1 0 0,0 1 1 0 0,0 0-1 0 0,0 0 20 0 0,-4 9 57 0 0,0 1 1 0 0,1 0-1 0 0,1 1 0 0 0,0-1 0 0 0,0 1 1 0 0,1 0-1 0 0,1 0 0 0 0,1 0 0 0 0,-1 1 1 0 0,2-1-1 0 0,0 0 0 0 0,1 1 0 0 0,0 0 1 0 0,1-1-1 0 0,0 0 0 0 0,1 1 0 0 0,1-1 1 0 0,0 0-1 0 0,1 0 0 0 0,0 0 0 0 0,2 3-57 0 0,20 12-1031 0 0,-2-17-5655 0 0,-7-10-1795 0 0</inkml:trace>
  <inkml:trace contextRef="#ctx0" brushRef="#br0" timeOffset="-155457.31">14724 6081 10001 0 0,'0'0'7373'0'0,"0"0"-7061"0"0,0 0-312 0 0,-48-9-152 0 0,21 3 68 0 0,2 2 76 0 0,-7 0 8 0 0,4-2-712 0 0,0 2-1073 0 0,8 0-2463 0 0,1-9-4445 0 0</inkml:trace>
  <inkml:trace contextRef="#ctx0" brushRef="#br0" timeOffset="-155255.29">14939 5839 11041 0 0,'0'0'6357'0'0,"39"76"-6357"0"0,-29-28 124 0 0,-2 0-124 0 0,-7-11 272 0 0,-2-13-96 0 0,-7-2-80 0 0,-5 3-8 0 0,-7 4-24 0 0,-9 5 44 0 0,-18 3 40 0 0,-10-4-148 0 0,-4-10-444 0 0,15-11-1245 0 0,7-12-6343 0 0</inkml:trace>
  <inkml:trace contextRef="#ctx0" brushRef="#br1" timeOffset="-143531.87">13999 4603 1408 0 0,'0'0'5000'0'0,"0"0"-2825"0"0,0 0-1654 0 0,0 0-356 0 0,0 0 0 0 0,0 0 289 0 0,0 0 124 0 0,0 0 44 0 0,23 22 2673 0 0,-21-21-3248 0 0,1 1 0 0 0,-1-1-1 0 0,0 1 1 0 0,1-1 0 0 0,-1 1-1 0 0,1-1 1 0 0,-1 0 0 0 0,1 0-1 0 0,-1-1 1 0 0,1 1 0 0 0,0 0-1 0 0,-1-1 1 0 0,1 0 0 0 0,0 1-1 0 0,0-1 1 0 0,-1 0 0 0 0,1 0-1 0 0,0-1 1 0 0,0 1 0 0 0,-1-1-1 0 0,1 1 1 0 0,0-1 0 0 0,-1 0-1 0 0,1 0 1 0 0,-1 0 0 0 0,1 0-1 0 0,-1 0 1 0 0,1-1 0 0 0,-1 1-1 0 0,0-1 1 0 0,0 0 0 0 0,1 1-1 0 0,-1-1 1 0 0,0 0 0 0 0,-1 0-1 0 0,1 0 1 0 0,0-1 0 0 0,-1 1 0 0 0,1 0-1 0 0,-1-1 1 0 0,0 1 0 0 0,1-1-1 0 0,-1 1 1 0 0,-1-1 0 0 0,1 1-1 0 0,0-1 1 0 0,0 0-47 0 0,-2 1-42 0 0,1 1 0 0 0,0-1 1 0 0,-1 1-1 0 0,1-1 0 0 0,-1 0 1 0 0,0 1-1 0 0,1-1 0 0 0,-1 1 1 0 0,0-1-1 0 0,0 1 0 0 0,0 0 1 0 0,0-1-1 0 0,0 1 0 0 0,0 0 1 0 0,-1 0-1 0 0,1 0 0 0 0,0 0 0 0 0,0 0 1 0 0,-1 0-1 0 0,1 0 0 0 0,-1 0 1 0 0,1 0-1 0 0,-1 0 0 0 0,1 1 1 0 0,-1-1-1 0 0,0 1 0 0 0,1-1 1 0 0,-1 1-1 0 0,1 0 0 0 0,-1 0 0 0 0,0-1 1 0 0,0 1-1 0 0,1 0 0 0 0,-1 1 1 0 0,0-1-1 0 0,1 0 0 0 0,-1 0 1 0 0,0 1-1 0 0,1-1 0 0 0,-1 1 1 0 0,1-1-1 0 0,-1 1 0 0 0,1 0 1 0 0,-1-1-1 0 0,0 2 42 0 0,-62 44-236 0 0,61-43 284 0 0,0-1 0 0 0,-1 1 0 0 0,1 1 1 0 0,1-1-1 0 0,-1 0 0 0 0,0 1 0 0 0,1-1 0 0 0,0 1 0 0 0,-1 0 0 0 0,1 0 0 0 0,1 0 0 0 0,-1 0 0 0 0,1 0 0 0 0,-1 0 0 0 0,1 0 0 0 0,1 1 0 0 0,-1-1 0 0 0,0 0 0 0 0,1 1 0 0 0,0-1 0 0 0,0 0 1 0 0,0 1-1 0 0,1-1 0 0 0,-1 0 0 0 0,1 0 0 0 0,0 1 0 0 0,0-1 0 0 0,1 0 0 0 0,-1 0 0 0 0,1 0 0 0 0,0 0 0 0 0,0 0 0 0 0,0 0 0 0 0,1-1 0 0 0,-1 1 0 0 0,1-1 0 0 0,0 0 0 0 0,0 1 0 0 0,0-1 0 0 0,2 1-47 0 0,104 37 1343 0 0,-69-38-3899 0 0,-2-7-4166 0 0,-20-2 57 0 0</inkml:trace>
  <inkml:trace contextRef="#ctx0" brushRef="#br1" timeOffset="-143266.26">14522 4636 4440 0 0,'0'0'8485'0'0,"0"0"-8485"0"0,0 0 152 0 0,0 46-152 0 0,-6-26 688 0 0,-6 2-16 0 0,-3-1-100 0 0,0 0-84 0 0,-4 0-124 0 0,-3-2-148 0 0,2-2-216 0 0,1-3-108 0 0,4-2-332 0 0,3-4-304 0 0,3-4-424 0 0,4-2-748 0 0,1-2-1120 0 0,2 0-1941 0 0</inkml:trace>
  <inkml:trace contextRef="#ctx0" brushRef="#br1" timeOffset="-143004.75">14407 4680 4868 0 0,'0'0'5261'0'0,"0"0"-4861"0"0,21 42 500 0 0,-9-22 548 0 0,-2 1-148 0 0,1 1-440 0 0,1-4-380 0 0,-2 2-204 0 0,-1-2-152 0 0,0-1-36 0 0,2-2-12 0 0,-1-2 0 0 0,2 0-76 0 0,-4-1-396 0 0,5-2-608 0 0,-1-3-584 0 0,-5-2-1096 0 0,10-3-4245 0 0</inkml:trace>
  <inkml:trace contextRef="#ctx0" brushRef="#br1" timeOffset="-142568.67">15078 4670 6005 0 0,'0'0'6881'0'0,"-1"6"-5464"0"0,-26 260 1576 0 0,32-265-12894 0 0,1-12 2538 0 0</inkml:trace>
  <inkml:trace contextRef="#ctx0" brushRef="#br1" timeOffset="-142304.55">15168 4657 4096 0 0,'0'0'5039'0'0,"7"3"-3608"0"0,-1-1-1186 0 0,0 1 0 0 0,0 0 0 0 0,0 0 0 0 0,-1 0 0 0 0,1 1 0 0 0,-1-1 0 0 0,1 1 0 0 0,-1 1 0 0 0,0-1 0 0 0,-1 1 0 0 0,1 0 0 0 0,-1 0 0 0 0,0 0 0 0 0,0 0 0 0 0,-1 1 0 0 0,1 0 0 0 0,-1 0-1 0 0,0-1 1 0 0,-1 2 0 0 0,0-1 0 0 0,0 0 0 0 0,1 6-245 0 0,-6-9 26 0 0,0 0 0 0 0,-1 1 0 0 0,1-1 0 0 0,-1 0 0 0 0,0-1 0 0 0,0 1 0 0 0,0-1 0 0 0,0 0 0 0 0,0 0 0 0 0,-1 0 0 0 0,1 0 0 0 0,0-1 0 0 0,-1 0-1 0 0,0 0 1 0 0,1 0 0 0 0,-1 0 0 0 0,0-1 0 0 0,1 0 0 0 0,-1 0 0 0 0,0 0 0 0 0,1 0 0 0 0,-1-1 0 0 0,-4-1-26 0 0,4 2-50 0 0,3 0-163 0 0,-35-3-917 0 0,16-4-5940 0 0,18 2-883 0 0</inkml:trace>
  <inkml:trace contextRef="#ctx0" brushRef="#br1" timeOffset="-142055.25">15345 4932 5156 0 0,'0'0'6925'0'0,"0"0"-4826"0"0,0 0-1670 0 0,0 0-177 0 0,0 0-96 0 0,0 0-6 0 0,0 0 140 0 0,7-1 54 0 0,-4 0-333 0 0,1 1 1 0 0,-1-1 0 0 0,0 0 0 0 0,0 0-1 0 0,1-1 1 0 0,-1 1 0 0 0,0 0-1 0 0,0-1 1 0 0,0 0 0 0 0,0 0-1 0 0,-1 0 1 0 0,1 0 0 0 0,0 0-1 0 0,-1-1 1 0 0,1 1 0 0 0,-1-1 0 0 0,0 1-1 0 0,0-1 1 0 0,0 0 0 0 0,0 0-1 0 0,-1 0 1 0 0,1 0 0 0 0,-1 0-1 0 0,0 0 1 0 0,1-1 0 0 0,-2 1-1 0 0,1 0 1 0 0,0-1 0 0 0,-1 1-1 0 0,1-3-11 0 0,0 4-44 0 0,0 0-1 0 0,-1 0 0 0 0,1 0 1 0 0,-1 0-1 0 0,1 0 0 0 0,-1 0 1 0 0,0 0-1 0 0,1 0 0 0 0,-1 0 1 0 0,0 0-1 0 0,-1 0 0 0 0,1 0 1 0 0,0 0-1 0 0,0 0 0 0 0,-1 0 1 0 0,1 0-1 0 0,-1 0 0 0 0,0 0 1 0 0,0 0-1 0 0,0 0 0 0 0,0 0 1 0 0,0 0-1 0 0,0 1 0 0 0,0-1 1 0 0,0 0-1 0 0,-1 1 0 0 0,1-1 1 0 0,0 1-1 0 0,-1-1 0 0 0,0 1 1 0 0,1 0-1 0 0,-1 0 0 0 0,0 0 1 0 0,0 0-1 0 0,1 0 0 0 0,-1 0 1 0 0,0 0-1 0 0,0 0 0 0 0,0 1 1 0 0,0-1-1 0 0,0 1 0 0 0,0 0 1 0 0,0-1-1 0 0,0 1 0 0 0,0 0 1 0 0,0 0-1 0 0,0 0 0 0 0,0 1 1 0 0,-1-1-1 0 0,1 0 0 0 0,0 1 1 0 0,0-1-1 0 0,0 1 0 0 0,1 0 1 0 0,-1-1-1 0 0,0 1 0 0 0,0 0 1 0 0,0 0-1 0 0,1 1 0 0 0,-1-1 1 0 0,0 0-1 0 0,1 0 0 0 0,-1 1 1 0 0,1-1-1 0 0,-1 1 0 0 0,1-1 1 0 0,0 1-1 0 0,0 0 0 0 0,0 0 1 0 0,-1 0 44 0 0,-1 2 21 0 0,1 1 0 0 0,0 0 1 0 0,-1-1-1 0 0,2 1 1 0 0,-1 0-1 0 0,0 0 0 0 0,1 0 1 0 0,0 0-1 0 0,0 0 0 0 0,1 0 1 0 0,-1 0-1 0 0,1 0 1 0 0,0 0-1 0 0,0 0 0 0 0,1 0 1 0 0,0 1-1 0 0,0-1 1 0 0,0 0-1 0 0,0 0 0 0 0,1-1 1 0 0,0 1-1 0 0,0 0 1 0 0,0 0-1 0 0,3 3-21 0 0,46 19-6193 0 0,-34-26 664 0 0</inkml:trace>
  <inkml:trace contextRef="#ctx0" brushRef="#br1" timeOffset="-141790.59">15641 4802 5853 0 0,'0'0'5598'0'0,"0"0"-4165"0"0,-7-6-1557 0 0,4 2 94 0 0,-1 1 0 0 0,0-1 0 0 0,0 1 0 0 0,-1 0 0 0 0,1 0-1 0 0,0 1 1 0 0,-1-1 0 0 0,0 1 0 0 0,1 0 0 0 0,-1 0 0 0 0,0 1 0 0 0,0-1 0 0 0,0 1 0 0 0,0 0 0 0 0,-1 0 0 0 0,1 1 0 0 0,0 0 0 0 0,0-1 0 0 0,0 2 0 0 0,0-1 0 0 0,-1 1 0 0 0,1 0-1 0 0,0 0 1 0 0,-5 1 30 0 0,10 1 25 0 0,-1 0 0 0 0,1 0 0 0 0,-1 0-1 0 0,1 0 1 0 0,0 1 0 0 0,0-1 0 0 0,1 0-1 0 0,-1 0 1 0 0,0 0 0 0 0,1 0-1 0 0,0 0 1 0 0,0-1 0 0 0,0 1 0 0 0,0 0-1 0 0,0 0 1 0 0,1 0 0 0 0,-1-1 0 0 0,1 1-1 0 0,-1-1 1 0 0,1 1 0 0 0,0-1 0 0 0,0 0-1 0 0,0 1 1 0 0,1-1 0 0 0,-1 0-1 0 0,0 0 1 0 0,1-1 0 0 0,2 2-25 0 0,4 8 200 0 0,-6-9-143 0 0,0 0 0 0 0,0 0 0 0 0,0 0 0 0 0,0 0 0 0 0,0 0-1 0 0,0 0 1 0 0,-1 1 0 0 0,1-1 0 0 0,-1 1 0 0 0,0 0 0 0 0,0 0 0 0 0,0 0 0 0 0,0 0-1 0 0,-1 0 1 0 0,1 0 0 0 0,-1 1 0 0 0,0-1 0 0 0,1 0 0 0 0,-2 1 0 0 0,1-1 0 0 0,0 1-1 0 0,-1-1 1 0 0,1 1 0 0 0,-1-1 0 0 0,0 1 0 0 0,0 0 0 0 0,-1-1 0 0 0,1 1 0 0 0,-1-1-1 0 0,1 1 1 0 0,-1-1 0 0 0,0 0 0 0 0,-1 1 0 0 0,1-1 0 0 0,0 0 0 0 0,-1 0 0 0 0,0 0-1 0 0,0 0 1 0 0,0 0 0 0 0,0 0 0 0 0,0 0 0 0 0,-1 0 0 0 0,1-1 0 0 0,-1 1 0 0 0,1-1-1 0 0,-1 0 1 0 0,0 0 0 0 0,0 0 0 0 0,-1 0-57 0 0,-43-2-420 0 0,24-20-5732 0 0,20 6-630 0 0</inkml:trace>
  <inkml:trace contextRef="#ctx0" brushRef="#br1" timeOffset="-141555.85">15764 4673 6733 0 0,'0'0'5928'0'0,"0"0"-5112"0"0,24 45-664 0 0,-20-21 204 0 0,2 5 240 0 0,-3 3 24 0 0,-3 0-40 0 0,-3-1-192 0 0,-3 0-171 0 0,-3-3-217 0 0,0-2-205 0 0,3-2-123 0 0,-3-5-124 0 0,6-1-112 0 0,2-6-428 0 0,1-2-860 0 0,1-4-2204 0 0,11-6-3269 0 0</inkml:trace>
  <inkml:trace contextRef="#ctx0" brushRef="#br1" timeOffset="-141351.76">15891 4943 5641 0 0,'0'0'8876'0'0,"0"0"-8876"0"0,0 0-112 0 0,-56-10 36 0 0,35 3 12 0 0,-1 2 60 0 0,0-1-720 0 0,1-1-324 0 0,3 0-1588 0 0,7 2-3417 0 0</inkml:trace>
  <inkml:trace contextRef="#ctx0" brushRef="#br1" timeOffset="-141196.83">16125 4744 14129 0 0,'0'0'1428'0'0,"24"76"-1428"0"0,-18-31-140 0 0,-3 8 140 0 0,-3-7 328 0 0,-3-12 192 0 0,-6-9-171 0 0,0-3-37 0 0,-3-2-200 0 0,-6 3-104 0 0,-10 8-8 0 0,-15 7-208 0 0,-16 0-509 0 0,-5-4-451 0 0,0-14-1068 0 0,16-11-2852 0 0,3-9-2541 0 0</inkml:trace>
  <inkml:trace contextRef="#ctx0" brushRef="#br1" timeOffset="-140931.31">13862 4351 5837 0 0,'0'0'7614'0'0,"-6"8"-6206"0"0,-133 225-294 0 0,134-222-1065 0 0,1 0-1 0 0,1 0 1 0 0,0 0 0 0 0,0 1-1 0 0,1-1 1 0 0,1 1-1 0 0,0-1 1 0 0,0 1-1 0 0,1 0 1 0 0,1-1-1 0 0,0 1 1 0 0,0-1-1 0 0,1 1 1 0 0,1-1-1 0 0,0 1 1 0 0,0-1-1 0 0,1 0 1 0 0,1-1-1 0 0,0 1 1 0 0,0-1-1 0 0,1 0 1 0 0,0 0 0 0 0,1 0-49 0 0,56 68-672 0 0,-12-36-8019 0 0,-25-30 964 0 0</inkml:trace>
  <inkml:trace contextRef="#ctx0" brushRef="#br1" timeOffset="-140261.31">2484 6481 13253 0 0,'10'8'1344'0'0,"5"3"-1259"0"0,0 1 0 0 0,-1 1-1 0 0,-1 0 1 0 0,0 0-1 0 0,0 2 1 0 0,-2-1 0 0 0,0 2-1 0 0,-1-1 1 0 0,0 1 0 0 0,-1 1-1 0 0,-1 0 1 0 0,0 0-1 0 0,-2 1 1 0 0,0 0 0 0 0,-1 0-1 0 0,0 0 1 0 0,-2 0 0 0 0,0 1-1 0 0,-1 0 1 0 0,-1-1-1 0 0,-1 1 1 0 0,-1 0 0 0 0,0 0-1 0 0,-1-1 1 0 0,-2 5-85 0 0,1-10-73 0 0,-2 1 1 0 0,1-1 0 0 0,-2 0-1 0 0,1 0 1 0 0,-2-1 0 0 0,0 0-1 0 0,0 0 1 0 0,-1-1-1 0 0,-1 1 1 0 0,1-2 0 0 0,-2 1-1 0 0,0-1 1 0 0,0-1 0 0 0,-1 0-1 0 0,0 0 1 0 0,0-1-1 0 0,-1-1 1 0 0,0 0 0 0 0,0 0-1 0 0,-1-1 1 0 0,0-1 0 0 0,0 0-1 0 0,0 0 1 0 0,-1-2-1 0 0,-8 2 73 0 0,-89-2-4927 0 0,59-9-2185 0 0</inkml:trace>
  <inkml:trace contextRef="#ctx0" brushRef="#br1" timeOffset="-139935.68">3 6217 12657 0 0,'-1'12'750'0'0,"-1"48"-478"0"0,3-1 0 0 0,2 0 0 0 0,2 0 0 0 0,4 0 0 0 0,1 0 0 0 0,4-1 0 0 0,18 49-272 0 0,43 9 12 0 0,-28-82-8516 0 0,-37-31 1685 0 0</inkml:trace>
  <inkml:trace contextRef="#ctx0" brushRef="#br1" timeOffset="-119506.79">427 6553 2612 0 0,'0'0'7165'0'0,"0"0"-4033"0"0,0 0-1844 0 0,0 0-674 0 0,0 0-282 0 0,0 0-233 0 0,0 0-23 0 0,0 0 98 0 0,7 4 16 0 0,1 0-122 0 0,-2 0 18 0 0,0 0-1 0 0,0 0 1 0 0,0-1-1 0 0,1 0 1 0 0,-1 0-1 0 0,1-1 1 0 0,0 0-1 0 0,0 0 0 0 0,0 0 1 0 0,0-1-1 0 0,0 0 1 0 0,0 0-1 0 0,0-1 1 0 0,0 0-1 0 0,0 0 1 0 0,7-2-86 0 0,-14 2-15 0 0,1 0 1 0 0,0 0 0 0 0,-1-1 0 0 0,1 1 0 0 0,-1-1-1 0 0,1 1 1 0 0,0-1 0 0 0,-1 1 0 0 0,1-1 0 0 0,-1 1-1 0 0,0-1 1 0 0,1 1 0 0 0,-1-1 0 0 0,1 1 0 0 0,-1-1 0 0 0,0 0-1 0 0,1 1 1 0 0,-1-1 0 0 0,0 0 0 0 0,0 1 0 0 0,0-1-1 0 0,1 0 1 0 0,-1 1 0 0 0,0-1 0 0 0,0 0 0 0 0,0 1-1 0 0,0-1 1 0 0,0 0 0 0 0,0 0 0 0 0,0 1 0 0 0,0-1 0 0 0,-1 0-1 0 0,1 1 1 0 0,0-1 0 0 0,0 0 0 0 0,-1 1 0 0 0,1-1-1 0 0,0 0 1 0 0,-1 1 0 0 0,1-1 0 0 0,0 1 0 0 0,-1-1-1 0 0,1 1 1 0 0,-1-1 0 0 0,1 0 0 0 0,-1 1 0 0 0,1 0-1 0 0,-1-1 1 0 0,1 1 0 0 0,-1-1 0 0 0,0 1 0 0 0,1 0 0 0 0,-1-1-1 0 0,0 1 1 0 0,1 0 0 0 0,-1 0 0 0 0,0 0 0 0 0,1-1-1 0 0,-1 1 1 0 0,0 0 0 0 0,1 0 0 0 0,-1 0 14 0 0,-45-17-1344 0 0,43 17 1341 0 0,0 0 0 0 0,1-1 0 0 0,-1 1-1 0 0,0 0 1 0 0,0 0 0 0 0,1 0 0 0 0,-1 1 0 0 0,0-1 0 0 0,0 1 0 0 0,1-1-1 0 0,-1 1 1 0 0,1 0 0 0 0,-1 0 0 0 0,0 0 0 0 0,1 0 0 0 0,0 0 0 0 0,-1 1-1 0 0,1-1 1 0 0,0 1 0 0 0,0 0 0 0 0,0 0 0 0 0,0-1 0 0 0,0 1 0 0 0,0 1-1 0 0,0-1 1 0 0,1 0 0 0 0,-1 0 0 0 0,1 1 0 0 0,-1-1 0 0 0,1 0 0 0 0,0 1 0 0 0,0-1-1 0 0,0 1 1 0 0,0 0 0 0 0,1-1 0 0 0,-1 1 0 0 0,1 0 0 0 0,-1-1 0 0 0,1 1-1 0 0,0 0 1 0 0,0 0 0 0 0,0-1 0 0 0,1 1 0 0 0,-1 0 0 0 0,1 0 0 0 0,-1-1-1 0 0,1 1 1 0 0,0-1 0 0 0,0 1 0 0 0,0 0 0 0 0,0-1 0 0 0,1 1 3 0 0,1 2 122 0 0,1-1 1 0 0,-1 0 0 0 0,1 1 0 0 0,0-1-1 0 0,0-1 1 0 0,0 1 0 0 0,1-1 0 0 0,-1 0-1 0 0,1 0 1 0 0,0 0 0 0 0,0 0-1 0 0,0-1 1 0 0,0 0 0 0 0,0 0 0 0 0,0 0-1 0 0,1-1 1 0 0,-1 1 0 0 0,1-1-123 0 0,64 5-3523 0 0,-53-9-941 0 0,5-9-3073 0 0</inkml:trace>
  <inkml:trace contextRef="#ctx0" brushRef="#br1" timeOffset="-119260.21">934 6572 13061 0 0,'0'0'1512'0'0,"0"0"-1396"0"0,6 39 96 0 0,-8-21 356 0 0,-7 2 136 0 0,-4-1-151 0 0,-5 1-53 0 0,-2-3-128 0 0,1 1-160 0 0,-5 0-212 0 0,2-3-348 0 0,4-2-388 0 0,3-5-345 0 0,1-4-611 0 0,8-2-2500 0 0,2-8-3289 0 0</inkml:trace>
  <inkml:trace contextRef="#ctx0" brushRef="#br1" timeOffset="-118995.28">844 6660 9049 0 0,'0'0'2620'0'0,"0"0"-1772"0"0,0 0 20 0 0,25 48-4 0 0,-17-33-320 0 0,-1 0-216 0 0,2-1-152 0 0,3 0-36 0 0,-1 0 36 0 0,4-3-176 0 0,3 1-648 0 0,4-2-568 0 0,-1-3-920 0 0,-2-2-2652 0 0,14-5-2037 0 0</inkml:trace>
  <inkml:trace contextRef="#ctx0" brushRef="#br1" timeOffset="-118730.77">1371 6751 11761 0 0,'0'0'3218'0'0,"0"0"-2477"0"0,0 0-476 0 0,0 0 183 0 0,0 0-39 0 0,0 0-85 0 0,0 0-31 0 0,0 0-12 0 0,0 0-75 0 0,17-20-522 0 0,-16 17 255 0 0,-1-1-1 0 0,1 1 1 0 0,-1 0 0 0 0,0 0-1 0 0,0 0 1 0 0,0-1-1 0 0,0 1 1 0 0,0 0-1 0 0,-1 0 1 0 0,1 0 0 0 0,-1-1-1 0 0,0 1 1 0 0,0 0-1 0 0,0 0 1 0 0,0 0-1 0 0,-1 1 1 0 0,1-1 0 0 0,-1 0-1 0 0,0 0 1 0 0,1 1-1 0 0,-1-1 1 0 0,-1 1-1 0 0,1-1 1 0 0,0 1-1 0 0,0 0 1 0 0,-1 0 0 0 0,0 0-1 0 0,1 0 1 0 0,-1 1-1 0 0,0-1 1 0 0,0 1-1 0 0,0-1 1 0 0,0 1 0 0 0,0 0-1 0 0,0 0 1 0 0,0 0-1 0 0,0 1 1 0 0,0-1-1 0 0,0 1 1 0 0,-1 0 0 0 0,1-1-1 0 0,0 1 1 0 0,0 1-1 0 0,0-1 1 0 0,-1 0-1 0 0,1 1 1 0 0,0 0 0 0 0,0 0-1 0 0,0 0 1 0 0,0 0-1 0 0,0 0 1 0 0,0 1-1 0 0,0-1 1 0 0,1 1 0 0 0,-1-1-1 0 0,0 1 1 0 0,0 1 61 0 0,0 0 50 0 0,2-1 1 0 0,-1 0 0 0 0,0 1-1 0 0,0-1 1 0 0,1 1 0 0 0,-1 0 0 0 0,1-1-1 0 0,0 1 1 0 0,0 0 0 0 0,0 0-1 0 0,0 0 1 0 0,0 0 0 0 0,1 0 0 0 0,-1 0-1 0 0,1 0 1 0 0,0 0 0 0 0,0 0-1 0 0,0 0 1 0 0,0 0 0 0 0,0 0-1 0 0,1 0 1 0 0,-1 0 0 0 0,1 0 0 0 0,0 0-1 0 0,0-1 1 0 0,0 1 0 0 0,0 0-1 0 0,1 0 1 0 0,-1-1 0 0 0,1 1 0 0 0,0-1-1 0 0,-1 1 1 0 0,1-1 0 0 0,0 1-1 0 0,0-1 1 0 0,1 0 0 0 0,-1 0 0 0 0,0 0-1 0 0,1-1 1 0 0,-1 1 0 0 0,1 0-1 0 0,0-1 1 0 0,-1 0 0 0 0,1 1-1 0 0,0-1 1 0 0,0 0 0 0 0,0-1 0 0 0,0 1-1 0 0,0 0 1 0 0,0-1 0 0 0,0 0-1 0 0,0 1 1 0 0,0-1 0 0 0,0 0 0 0 0,2-1-51 0 0,72-12 798 0 0,-77 13-1130 0 0,0 33-1115 0 0,2 34 580 0 0,3-68-5949 0 0,3-8-70 0 0</inkml:trace>
  <inkml:trace contextRef="#ctx0" brushRef="#br1" timeOffset="-118463.69">1546 6790 4408 0 0,'0'0'7104'0'0,"0"0"-5133"0"0,3 6-1287 0 0,9 82 3607 0 0,-12-90-4450 0 0,0-1 1 0 0,0 1 0 0 0,0-1-1 0 0,0 1 1 0 0,0-1 0 0 0,1 1 0 0 0,-1-1-1 0 0,1 1 1 0 0,0-1 0 0 0,0 1-1 0 0,0-1 1 0 0,0 1 0 0 0,0 0-1 0 0,0-1 1 0 0,1 1 0 0 0,-1 0 0 0 0,1 0-1 0 0,-1 0 1 0 0,1 0 0 0 0,0 0-1 0 0,0 1 1 0 0,0-1 0 0 0,0 0-1 0 0,0 1 1 0 0,0 0 0 0 0,0-1 0 0 0,1 1-1 0 0,-1 0 1 0 0,0 0 0 0 0,1 0-1 0 0,1 0 159 0 0,46 27 1763 0 0,-27 56 240 0 0,-23-81-2586 0 0,2-14-3088 0 0,1 4-350 0 0,7-10-4064 0 0</inkml:trace>
  <inkml:trace contextRef="#ctx0" brushRef="#br1" timeOffset="-118213.96">1912 6644 6401 0 0,'4'6'6669'0'0,"2"7"-6299"0"0,-1 0 0 0 0,0 1 1 0 0,0-1-1 0 0,-1 1 0 0 0,-1 0 1 0 0,-1 0-1 0 0,0 0 0 0 0,0 0 1 0 0,-1 0-1 0 0,-1 0 0 0 0,-1 1 1 0 0,0-1-1 0 0,-1 0 0 0 0,0 0 0 0 0,-1 0 1 0 0,0-1-1 0 0,-3 5-370 0 0,0 6-133 0 0,7-21-6759 0 0,4-15 301 0 0</inkml:trace>
  <inkml:trace contextRef="#ctx0" brushRef="#br1" timeOffset="-117963.94">2002 6795 1160 0 0,'0'0'10489'0'0,"0"0"-9325"0"0,0 0-1164 0 0,-54-6-48 0 0,35 2-352 0 0,4 2-2276 0 0,0-4-4425 0 0</inkml:trace>
  <inkml:trace contextRef="#ctx0" brushRef="#br1" timeOffset="-117697.91">2106 6917 8781 0 0,'0'0'3502'0'0,"0"0"-2512"0"0,7 2-536 0 0,-5-2-459 0 0,68 12 1554 0 0,-68-11-1540 0 0,-1-1-1 0 0,1 0 1 0 0,0 0-1 0 0,0 0 0 0 0,-1 0 1 0 0,1 0-1 0 0,0 0 0 0 0,0 0 1 0 0,-1 0-1 0 0,1-1 1 0 0,0 1-1 0 0,-1-1 0 0 0,1 1 1 0 0,0-1-1 0 0,-1 0 0 0 0,1 1 1 0 0,-1-1-1 0 0,1 0 1 0 0,-1 0-1 0 0,1 0 0 0 0,-1 0 1 0 0,0-1-1 0 0,1 1 0 0 0,-1 0 1 0 0,0 0-1 0 0,0-1 0 0 0,0 1 1 0 0,0-1-1 0 0,0 1 1 0 0,0-1-1 0 0,-1 1 0 0 0,1-1 1 0 0,0 0-1 0 0,-1 1 0 0 0,1-1 1 0 0,-1 0-1 0 0,0 1 1 0 0,1-1-1 0 0,-1 0 0 0 0,0 0 1 0 0,0 1-1 0 0,0-1 0 0 0,0-1-8 0 0,-1 2-27 0 0,0 1-1 0 0,0-1 0 0 0,0 0 0 0 0,0 0 0 0 0,0 0 0 0 0,0 1 0 0 0,0-1 1 0 0,0 0-1 0 0,-1 1 0 0 0,1-1 0 0 0,0 1 0 0 0,0-1 0 0 0,-1 1 0 0 0,1 0 1 0 0,0-1-1 0 0,0 1 0 0 0,-1 0 0 0 0,1 0 0 0 0,0 0 0 0 0,0 0 0 0 0,-1 0 0 0 0,1 0 1 0 0,0 1-1 0 0,-1-1 0 0 0,1 0 0 0 0,0 1 0 0 0,0-1 0 0 0,-1 0 0 0 0,1 1 1 0 0,0 0-1 0 0,0-1 0 0 0,0 1 0 0 0,0 0 0 0 0,0-1 0 0 0,0 1 0 0 0,0 0 1 0 0,0 0-1 0 0,0 0 0 0 0,0 0 0 0 0,0 0 0 0 0,1 0 0 0 0,-1 0 0 0 0,0 0 1 0 0,1 0-1 0 0,-1 0 0 0 0,1 1 0 0 0,-1-1 0 0 0,1 0 0 0 0,-1 0 0 0 0,1 1 0 0 0,0-1 1 0 0,0 1 27 0 0,-3 2 65 0 0,1 1 1 0 0,0-1-1 0 0,0 1 0 0 0,1 0 1 0 0,0 0-1 0 0,-1-1 1 0 0,2 1-1 0 0,-1 0 1 0 0,0 0-1 0 0,1 0 1 0 0,0 0-1 0 0,0 0 1 0 0,1 0-1 0 0,-1 0 1 0 0,1 0-1 0 0,0 0 0 0 0,1 0 1 0 0,-1 0-1 0 0,1-1 1 0 0,0 1-1 0 0,0 0 1 0 0,0-1-1 0 0,0 0 1 0 0,1 1-1 0 0,0-1 1 0 0,0 0-1 0 0,0-1 1 0 0,1 1-1 0 0,-1 0 0 0 0,1-1 1 0 0,0 0-1 0 0,-1 0 1 0 0,2 0-1 0 0,-1 0 1 0 0,0 0-1 0 0,3 0-65 0 0,78 4-4914 0 0,-59-18-1495 0 0</inkml:trace>
  <inkml:trace contextRef="#ctx0" brushRef="#br1" timeOffset="-117696.91">2478 7052 8897 0 0,'0'0'9629'0'0,"0"0"-9629"0"0,0 0-1064 0 0,0 0-1585 0 0,0 0-8860 0 0</inkml:trace>
  <inkml:trace contextRef="#ctx0" brushRef="#br0" timeOffset="-114897.62">2955 9041 1748 0 0,'0'0'968'0'0,"0"0"2371"0"0,0 0-709 0 0,0 0-1032 0 0,0 0-139 0 0,0 0-54 0 0,0 0-196 0 0,0 0-222 0 0,-1-5-202 0 0,1 4-726 0 0,0 1-44 0 0,-1 1 0 0 0,1-1 0 0 0,0 1 0 0 0,-1-1 0 0 0,1 1-1 0 0,0-1 1 0 0,-1 0 0 0 0,1 1 0 0 0,-1-1 0 0 0,1 0 0 0 0,-1 1-1 0 0,1-1 1 0 0,-1 0 0 0 0,1 0 0 0 0,-1 1 0 0 0,1-1 0 0 0,-1 0-1 0 0,1 0 1 0 0,-1 0 0 0 0,1 0 0 0 0,-1 0 0 0 0,1 0 0 0 0,-1 0-1 0 0,1 0 1 0 0,-1 0 0 0 0,0 0 0 0 0,1 0 0 0 0,-1 0 0 0 0,1 0-1 0 0,-1 0 1 0 0,1 0 0 0 0,-1 0 0 0 0,1-1 0 0 0,-1 1 0 0 0,1 0-1 0 0,-1 0 1 0 0,1-1 0 0 0,-1 1 0 0 0,1 0 0 0 0,-1-1-1 0 0,1 1 1 0 0,0-1 0 0 0,-1 1 0 0 0,1 0 0 0 0,0-1 0 0 0,-1 1-1 0 0,1-1 1 0 0,0 1 0 0 0,-1-1 0 0 0,1 1 0 0 0,0-1 0 0 0,0 1-1 0 0,0-1 1 0 0,0 1 0 0 0,-1-1 0 0 0,1 1 0 0 0,0-1 0 0 0,0 0-1 0 0,0 1 1 0 0,0-1 0 0 0,0 1 0 0 0,0-1 0 0 0,0 1 0 0 0,0-1-1 0 0,1 1 1 0 0,-1-1 0 0 0,0 1 0 0 0,0-1 0 0 0,0 1 0 0 0,1-1-15 0 0,0-1 33 0 0,1 1 1 0 0,0-1 0 0 0,-1 1-1 0 0,1-1 1 0 0,0 1 0 0 0,0 0-1 0 0,0 0 1 0 0,0 0 0 0 0,0 0-1 0 0,1 0 1 0 0,-1 0 0 0 0,0 1-1 0 0,0-1 1 0 0,0 1-1 0 0,1 0 1 0 0,-1-1 0 0 0,0 1-1 0 0,1 0 1 0 0,-1 0 0 0 0,0 0-1 0 0,1 1 1 0 0,-1-1 0 0 0,0 0-1 0 0,0 1 1 0 0,1 0 0 0 0,-1-1-1 0 0,0 1 1 0 0,0 0 0 0 0,0 0-1 0 0,0 0 1 0 0,0 1 0 0 0,0-1-1 0 0,0 0 1 0 0,0 1 0 0 0,-1-1-1 0 0,1 1 1 0 0,0 0 0 0 0,-1-1-1 0 0,1 1 1 0 0,-1 0 0 0 0,0 0-1 0 0,0 0 1 0 0,0 0 0 0 0,0 0-1 0 0,0 0 1 0 0,0 0 0 0 0,0 0-1 0 0,0 1 1 0 0,-1-1 0 0 0,0 0-1 0 0,1 1 1 0 0,-1-1 0 0 0,0 0-1 0 0,0 0 1 0 0,0 1 0 0 0,0-1-1 0 0,0 0 1 0 0,-1 1 0 0 0,1-1-1 0 0,-1 0 1 0 0,1 0 0 0 0,-1 0-1 0 0,0 1 1 0 0,0-1 0 0 0,0 0-1 0 0,0 0 1 0 0,0 0 0 0 0,-1 0-1 0 0,1 0 1 0 0,-2 1-34 0 0,5-7-3 0 0,-1 0 0 0 0,0 0 1 0 0,0 1-1 0 0,0-1 0 0 0,0 0 1 0 0,0 0-1 0 0,-1 0 0 0 0,0 0 1 0 0,0 0-1 0 0,0 0 0 0 0,-1 0 1 0 0,1 0-1 0 0,-1 0 0 0 0,0 0 0 0 0,0 1 1 0 0,0-1-1 0 0,0 0 0 0 0,-1 0 1 0 0,0 1-1 0 0,1-1 0 0 0,-1 1 1 0 0,-1 0-1 0 0,1-1 0 0 0,0 1 1 0 0,-1 0-1 0 0,1 0 0 0 0,-1 1 1 0 0,0-1-1 0 0,0 0 0 0 0,0 1 0 0 0,-1 0 1 0 0,1 0-1 0 0,0 0 0 0 0,-3-1 3 0 0,2 4-27 0 0,0 1-1 0 0,0 0 1 0 0,0-1-1 0 0,1 2 1 0 0,-1-1-1 0 0,1 0 0 0 0,-1 1 1 0 0,1-1-1 0 0,0 1 1 0 0,0 0-1 0 0,0 0 1 0 0,0 0-1 0 0,0 1 0 0 0,1-1 1 0 0,-1 1-1 0 0,1-1 1 0 0,0 1-1 0 0,0 0 1 0 0,1 0-1 0 0,-1 0 0 0 0,1 0 1 0 0,-1 0-1 0 0,1 0 1 0 0,1 0-1 0 0,-1 1 28 0 0,3-2 42 0 0,1-1 0 0 0,-1 0 0 0 0,1 0 0 0 0,-1-1 0 0 0,1 1 0 0 0,0 0 0 0 0,0-1 0 0 0,0 0 0 0 0,0 1 0 0 0,0-1 0 0 0,0 0 0 0 0,0-1 0 0 0,0 1 0 0 0,0-1 0 0 0,0 1 0 0 0,1-1 0 0 0,-1 0-1 0 0,0 0 1 0 0,0 0 0 0 0,0 0 0 0 0,0-1 0 0 0,1 0 0 0 0,-1 1-42 0 0,4-1 40 0 0,36-14 374 0 0,-65-11-2896 0 0,8 22-105 0 0,2 1-2790 0 0,-5-1-4093 0 0</inkml:trace>
  <inkml:trace contextRef="#ctx0" brushRef="#br0" timeOffset="-114294.69">3021 9018 540 0 0,'0'0'2326'0'0,"0"0"2611"0"0,0 0-2536 0 0,0 0-883 0 0,0 0-142 0 0,0 0-189 0 0,0 0-147 0 0,0 0-180 0 0,0 0-253 0 0,3-17 643 0 0,455-244 569 0 0,-395 224-1773 0 0,95-53 131 0 0,-5-7 1 0 0,131-108-178 0 0,-232 163-531 0 0,-39 33-2370 0 0,-35 31-2698 0 0,8-9 681 0 0</inkml:trace>
  <inkml:trace contextRef="#ctx0" brushRef="#br0" timeOffset="-113890.84">3115 9066 3068 0 0,'0'0'2350'0'0,"0"0"101"0"0,0 0-1574 0 0,0 0-293 0 0,0 0 312 0 0,7 9 150 0 0,131 92 1911 0 0,297 51 1530 0 0,-204-81-1995 0 0,-61 14-3547 0 0,-162-71 288 0 0,-6-8-3040 0 0,-2-5-3155 0 0,-5-7-1455 0 0</inkml:trace>
  <inkml:trace contextRef="#ctx0" brushRef="#br0" timeOffset="-102807.7">4040 7991 116 0 0,'0'0'1932'0'0,"0"0"-173"0"0,0 0 1715 0 0,0 0-1466 0 0,0 0-333 0 0,0 0 35 0 0,0 0-209 0 0,0 0-309 0 0,-3-5-487 0 0,-10-1-583 0 0,14 45 458 0 0,0-14-196 0 0,-4 37 11 0 0,1-40-671 0 0,3-34-1464 0 0,-1 1 1522 0 0,21-105-387 0 0,-20 113 619 0 0,0 1 1 0 0,0-1-1 0 0,1 1 1 0 0,-1-1-1 0 0,1 1 0 0 0,0 0 1 0 0,0 0-1 0 0,0 0 1 0 0,0 0-1 0 0,0 0 1 0 0,0 1-1 0 0,0-1 1 0 0,1 0-1 0 0,-1 1 1 0 0,0 0-1 0 0,1-1 1 0 0,-1 1-1 0 0,1 0 0 0 0,0 0 1 0 0,-1 1-1 0 0,1-1 1 0 0,0 0-1 0 0,0 1 1 0 0,-1 0-1 0 0,1 0 1 0 0,0 0-1 0 0,0 0 1 0 0,-1 0-1 0 0,1 0 0 0 0,0 1 1 0 0,0-1-1 0 0,-1 1 1 0 0,1 0-1 0 0,0 0 1 0 0,-1 0-1 0 0,1 0 1 0 0,-1 0-1 0 0,1 0 1 0 0,-1 1-1 0 0,2 0-14 0 0,-2-2 9 0 0,0 0 1 0 0,0 0-1 0 0,0 0 0 0 0,0 0 0 0 0,0 0 0 0 0,0 1 1 0 0,0-1-1 0 0,0 1 0 0 0,0-1 0 0 0,0 1 1 0 0,-1 0-1 0 0,1 0 0 0 0,0 0 0 0 0,0 0 1 0 0,0 0-1 0 0,-1 0 0 0 0,1 0 0 0 0,-1 0 0 0 0,1 1 1 0 0,-1-1-1 0 0,1 1 0 0 0,-1-1 0 0 0,0 1 1 0 0,1-1-1 0 0,-1 1 0 0 0,0 0 0 0 0,0 0 1 0 0,-1 0-1 0 0,1-1 0 0 0,0 1 0 0 0,0 0 0 0 0,-1 0 1 0 0,1 0-1 0 0,-1 0 0 0 0,0 0 0 0 0,0 0 1 0 0,0 0-1 0 0,0 0 0 0 0,0 0 0 0 0,0 0 1 0 0,0 0-1 0 0,0 0 0 0 0,-1 0 0 0 0,1 0 0 0 0,-1 0 1 0 0,0 0-1 0 0,1 0 0 0 0,-1 0 0 0 0,0 0 1 0 0,0-1-1 0 0,0 1 0 0 0,0 0 0 0 0,-1-1 0 0 0,1 1 1 0 0,0 0-1 0 0,-1-1 0 0 0,1 0 0 0 0,-1 1 1 0 0,1-1-1 0 0,-1 0 0 0 0,0 0 0 0 0,0 0 1 0 0,1 0-1 0 0,-2 0-9 0 0,-72 16 5 0 0,81-17 10 0 0,1 1 0 0 0,0 0 0 0 0,0 0 0 0 0,0 1-1 0 0,-1-1 1 0 0,1 1 0 0 0,-1 1 0 0 0,1 0 0 0 0,-1-1 0 0 0,0 2 0 0 0,0-1-1 0 0,0 1 1 0 0,0 0 0 0 0,-1 0 0 0 0,0 1 0 0 0,0-1 0 0 0,3 4-15 0 0,-8-5 26 0 0,-1 0 0 0 0,0-1 0 0 0,0 1 0 0 0,-1-1 0 0 0,1 1 0 0 0,0-1 0 0 0,-1 1 1 0 0,1-1-1 0 0,-1 0 0 0 0,0 0 0 0 0,0 0 0 0 0,0 0 0 0 0,0 0 0 0 0,0 0 0 0 0,0-1 0 0 0,-1 1 0 0 0,1-1 1 0 0,0 1-1 0 0,-1-1 0 0 0,1 0 0 0 0,-1 0 0 0 0,0 0 0 0 0,1 0 0 0 0,-1 0 0 0 0,0-1 0 0 0,1 1 0 0 0,-1-1 1 0 0,0 0-1 0 0,0 0 0 0 0,1 0 0 0 0,-1 0 0 0 0,0 0 0 0 0,-1-1-26 0 0,2 1-8 0 0,-47 5-312 0 0,15-7-5172 0 0,17-1-4198 0 0</inkml:trace>
  <inkml:trace contextRef="#ctx0" brushRef="#br0" timeOffset="-101639.86">4150 9118 4560 0 0,'0'0'2185'0'0,"0"0"637"0"0,0 0-806 0 0,0 0-498 0 0,0 0-218 0 0,0 0-424 0 0,0 0-692 0 0,1 5-123 0 0,-23 162 780 0 0,31-197-4840 0 0,15-36 3069 0 0,-12 35 876 0 0,-12 29 117 0 0,1-1 1 0 0,-1 1 0 0 0,1 0-1 0 0,-1 0 1 0 0,1 0-1 0 0,0 0 1 0 0,0 0 0 0 0,0 0-1 0 0,0 0 1 0 0,0 0 0 0 0,0 0-1 0 0,1 0 1 0 0,-1 0-1 0 0,1 0 1 0 0,-1 1 0 0 0,1-1-1 0 0,-1 1 1 0 0,1-1 0 0 0,0 1-1 0 0,0 0 1 0 0,0 0-1 0 0,0-1 1 0 0,0 1 0 0 0,0 1-1 0 0,0-1 1 0 0,0 0 0 0 0,0 0-1 0 0,1 1 1 0 0,-1-1-1 0 0,0 1 1 0 0,0 0 0 0 0,0 0-1 0 0,1 0 1 0 0,-1 0 0 0 0,0 0-1 0 0,0 0 1 0 0,1 0-1 0 0,-1 1 1 0 0,0-1 0 0 0,0 1-1 0 0,0 0 1 0 0,1 0-1 0 0,-1-1 1 0 0,0 1 0 0 0,0 1-1 0 0,0-1 1 0 0,-1 0 0 0 0,1 0-1 0 0,0 1 1 0 0,0-1-1 0 0,-1 1 1 0 0,1-1 0 0 0,-1 1-1 0 0,1 1-63 0 0,-2 0 25 0 0,-1 1 0 0 0,1-1 0 0 0,-1 1 0 0 0,0-1 0 0 0,0 1 0 0 0,-1-1 0 0 0,1 1 0 0 0,-1-1 0 0 0,1 0 0 0 0,-1 0 0 0 0,0 0 0 0 0,0 0 0 0 0,-1 0 0 0 0,1 0 0 0 0,0 0 0 0 0,-1-1 0 0 0,0 1 0 0 0,0-1 0 0 0,0 0 0 0 0,0 0 0 0 0,0 0 0 0 0,0 0 0 0 0,0 0 0 0 0,-1-1 0 0 0,1 1 0 0 0,-1-1-25 0 0,-8 6-143 0 0,62 12-896 0 0,-46-19 1044 0 0,0 0-1 0 0,0 1 0 0 0,0 0 1 0 0,-1 0-1 0 0,1 0 1 0 0,-1 1-1 0 0,1-1 0 0 0,-1 1 1 0 0,1-1-1 0 0,-1 1 1 0 0,0 0-1 0 0,0 1 0 0 0,0-1 1 0 0,0 1-1 0 0,0-1 0 0 0,0 1 1 0 0,-1 0-1 0 0,1 0 1 0 0,-1 0-1 0 0,0 0 0 0 0,0 0 1 0 0,0 0-1 0 0,0 1 0 0 0,0-1 1 0 0,-1 1-1 0 0,0-1 1 0 0,1 1-1 0 0,-1 1-4 0 0,-6-1 63 0 0,1-1 0 0 0,-1 0 0 0 0,0 0 0 0 0,1 0 0 0 0,-1-1 0 0 0,-1 1 0 0 0,1-1 0 0 0,0 0 0 0 0,-1-1 0 0 0,1 1 0 0 0,0-1 0 0 0,-1 0 0 0 0,0-1 0 0 0,1 1 0 0 0,-1-1 0 0 0,1 0 0 0 0,-1-1 0 0 0,0 1 0 0 0,-2-1-63 0 0,1 0-221 0 0,-27-3-3602 0 0,22-1-1523 0 0</inkml:trace>
  <inkml:trace contextRef="#ctx0" brushRef="#br0" timeOffset="-101391.66">4485 8993 9701 0 0,'0'0'3024'0'0,"0"0"-2260"0"0,0 0-520 0 0,0 0 528 0 0,3 43 152 0 0,-12-28-120 0 0,-2 2-179 0 0,-5-1-213 0 0,1 2-236 0 0,-2 2-176 0 0,0 0-960 0 0,3-6-1373 0 0,4-3-7068 0 0</inkml:trace>
  <inkml:trace contextRef="#ctx0" brushRef="#br0" timeOffset="-100454.24">3030 10111 392 0 0,'0'0'411'0'0,"0"0"-178"0"0,0 0-27 0 0,0 0 19 0 0,0 0 153 0 0,0 0 837 0 0,0 0 1171 0 0,0 0-860 0 0,9-13 5791 0 0,17 3-6879 0 0,-26 10-565 0 0,14-3 736 0 0,-1 0-1766 0 0,-5 10-4387 0 0,-6-5 2270 0 0,-1-2-1452 0 0</inkml:trace>
  <inkml:trace contextRef="#ctx0" brushRef="#br0" timeOffset="-92750.36">3118 10094 1172 0 0,'0'0'5359'0'0,"0"0"-3132"0"0,0 0-1377 0 0,0 0-84 0 0,0 0 74 0 0,0 0-54 0 0,0 0-233 0 0,-7-1-336 0 0,6 0-194 0 0,0 1 1 0 0,0-1 0 0 0,-1 1-1 0 0,1-1 1 0 0,0 1 0 0 0,0 0-1 0 0,-1-1 1 0 0,1 1 0 0 0,0 0-1 0 0,-1 0 1 0 0,1 0 0 0 0,0 0-1 0 0,-1 0 1 0 0,1 0-1 0 0,0 0 1 0 0,0 1 0 0 0,-1-1-1 0 0,1 0 1 0 0,0 1 0 0 0,0-1-1 0 0,-1 1 1 0 0,1-1 0 0 0,0 1-1 0 0,0 0 1 0 0,0 0 0 0 0,0-1-1 0 0,0 1 1 0 0,0 0-1 0 0,0 0 1 0 0,0 0 0 0 0,0 0-1 0 0,1 0 1 0 0,-1 0 0 0 0,0 0-1 0 0,0 0 1 0 0,1 0 0 0 0,-1 1-1 0 0,1-1 1 0 0,-1 0 0 0 0,1 0-1 0 0,-1 0 1 0 0,1 1-1 0 0,0-1 1 0 0,0 0 0 0 0,0 1-1 0 0,0-1 1 0 0,0 0 0 0 0,0 1-1 0 0,0-1 1 0 0,0 0 0 0 0,0 0-1 0 0,0 1-23 0 0,22 2 3794 0 0,8-32-3003 0 0,-29 27-820 0 0,-1 1 0 0 0,1-1 0 0 0,-1 0 0 0 0,0 1 0 0 0,1-1 0 0 0,-1 0 0 0 0,1 1 0 0 0,-1-1 0 0 0,0 0 0 0 0,0 0 0 0 0,1 1 0 0 0,-1-1 0 0 0,0 0 0 0 0,0 0 0 0 0,0 0 0 0 0,0 1 0 0 0,0-1 0 0 0,0 0 0 0 0,0 0 0 0 0,0 0 0 0 0,0 1 0 0 0,0-1 0 0 0,-1 0 0 0 0,1 0 0 0 0,0 0 0 0 0,-1 1 0 0 0,1-1 0 0 0,0 0 0 0 0,-1 0 0 0 0,1 1 0 0 0,-1-1 0 0 0,1 1 0 0 0,-1-1 0 0 0,1 0 0 0 0,-1 1 0 0 0,1-1 0 0 0,-1 1 0 0 0,0-1 0 0 0,1 1 0 0 0,-1-1 0 0 0,0 1 0 0 0,1 0 0 0 0,-1-1 0 0 0,0 1 0 0 0,0 0 0 0 0,1-1 0 0 0,-1 1 0 0 0,0 0 0 0 0,0 0 0 0 0,0 0 0 0 0,1 0 0 0 0,-1 0 0 0 0,0 0 0 0 0,0 0 0 0 0,0 0 0 0 0,0 0 29 0 0,-21 41 80 0 0,47-45 3130 0 0,-21-1-6236 0 0,-9-2-5778 0 0,-1 5 2224 0 0</inkml:trace>
  <inkml:trace contextRef="#ctx0" brushRef="#br0" timeOffset="-92393.06">3278 10129 1108 0 0,'0'0'691'0'0,"0"0"22"0"0,0 0 952 0 0,0 0-161 0 0,-8 0-270 0 0,-3 1-650 0 0,-7 0-32 0 0,-5-1 3072 0 0,280-16 2967 0 0,133-46-6695 0 0,-253 38 551 0 0,41-19-385 0 0,-210 40-4405 0 0,-42 6-2136 0 0,28-3 466 0 0</inkml:trace>
  <inkml:trace contextRef="#ctx0" brushRef="#br0" timeOffset="-92128.97">3275 10228 10937 0 0,'0'0'2122'0'0,"8"9"-1425"0"0,481 440 5519 0 0,-325-337-6083 0 0,-148-108-2201 0 0,-8-10-3021 0 0,-3-10-1954 0 0</inkml:trace>
  <inkml:trace contextRef="#ctx0" brushRef="#br0" timeOffset="-91601.35">4437 9908 3088 0 0,'0'0'8974'0'0,"0"0"-6298"0"0,2 9-2508 0 0,5 167 2497 0 0,-5-180-2100 0 0,0-5-681 0 0,2 0 1 0 0,-1 1 0 0 0,1-1-1 0 0,0 1 1 0 0,1-1-1 0 0,0 1 1 0 0,0 1 0 0 0,1-1-1 0 0,0 1 1 0 0,0 0-1 0 0,1 0 1 0 0,0 1 0 0 0,0-1-1 0 0,8-4 116 0 0,-14 10 15 0 0,1 1-1 0 0,0 0 1 0 0,-1-1-1 0 0,1 1 1 0 0,0 0-1 0 0,-1-1 1 0 0,1 1-1 0 0,0 0 1 0 0,-1 0-1 0 0,1 1 1 0 0,0-1-1 0 0,-1 0 1 0 0,1 0-1 0 0,0 1 1 0 0,-1-1-1 0 0,1 1 1 0 0,-1 0-1 0 0,1-1 1 0 0,-1 1-1 0 0,1 0 1 0 0,-1 0-1 0 0,1 0 0 0 0,-1 0 1 0 0,0 0-1 0 0,1 0 1 0 0,-1 0-1 0 0,0 1 1 0 0,0-1-1 0 0,0 0 1 0 0,0 1-1 0 0,0-1 1 0 0,0 0-1 0 0,0 1 1 0 0,-1-1-1 0 0,1 1 1 0 0,0 0-1 0 0,-1-1 1 0 0,1 1-1 0 0,-1 0 1 0 0,0-1-1 0 0,0 1 1 0 0,1 0-1 0 0,-1-1 1 0 0,0 1-1 0 0,0 0 1 0 0,-1-1-1 0 0,1 1 1 0 0,0 0-1 0 0,0-1 1 0 0,-1 1-1 0 0,1 0 1 0 0,-1-1-1 0 0,0 1 1 0 0,1-1-1 0 0,-1 1 1 0 0,0-1-1 0 0,0 1 1 0 0,0-1-1 0 0,0 0 1 0 0,0 1-1 0 0,0-1 1 0 0,0 0-1 0 0,0 0 1 0 0,-1 0-1 0 0,1 0 1 0 0,0 0-1 0 0,-1 0 1 0 0,0 0-15 0 0,-111 24-684 0 0,148-2 75 0 0,-7-12 848 0 0,-20-9-161 0 0,0 0 0 0 0,-1 0-1 0 0,1 1 1 0 0,0 1 0 0 0,-1-1 0 0 0,0 1 0 0 0,1 0 0 0 0,-2 1-1 0 0,1 0 1 0 0,0 0 0 0 0,-1 0 0 0 0,0 1 0 0 0,0 0 0 0 0,2 3-78 0 0,-9-5-24 0 0,-1 0 0 0 0,1 0 0 0 0,-1 0 1 0 0,0 0-1 0 0,0-1 0 0 0,0 1 0 0 0,0 0 0 0 0,0-1 1 0 0,-1 0-1 0 0,0 0 0 0 0,1 1 0 0 0,-1-1 1 0 0,-1-1-1 0 0,1 1 0 0 0,0 0 0 0 0,-1-1 0 0 0,1 0 1 0 0,-1 0-1 0 0,1 0 0 0 0,-1 0 0 0 0,0 0 1 0 0,0-1-1 0 0,0 0 0 0 0,0 0 0 0 0,0 0 1 0 0,0 0-1 0 0,-1-1 0 0 0,1 1 0 0 0,-4-1 24 0 0,3 1-185 0 0,-61 15-4044 0 0,38-10-1928 0 0</inkml:trace>
  <inkml:trace contextRef="#ctx0" brushRef="#br0" timeOffset="-91083.64">4202 10618 4576 0 0,'0'0'4865'0'0,"0"0"-2785"0"0,0 0-455 0 0,2 8 2 0 0,0 4-1268 0 0,0-1 1 0 0,-1 1 0 0 0,-1 0 0 0 0,0 0 0 0 0,0 0 0 0 0,-1 0-1 0 0,-1 0 1 0 0,0-1 0 0 0,0 1 0 0 0,-1-1 0 0 0,-1 1-1 0 0,0 1-359 0 0,3-13 134 0 0,12-39-116 0 0,-8 35-30 0 0,0 1 0 0 0,0-1 0 0 0,0 0 0 0 0,0 1 0 0 0,0 0 0 0 0,1 0 0 0 0,0 0 1 0 0,-1 0-1 0 0,1 0 0 0 0,0 1 0 0 0,1-1 0 0 0,-1 1 0 0 0,0 0 0 0 0,1 1 0 0 0,-1-1 0 0 0,1 1 0 0 0,-1 0 0 0 0,1 0 1 0 0,-1 0-1 0 0,1 1 0 0 0,0-1 0 0 0,0 1 0 0 0,-1 0 0 0 0,1 1 0 0 0,0-1 0 0 0,-1 1 0 0 0,1 0 0 0 0,0 0 1 0 0,-1 0-1 0 0,1 1 0 0 0,-1-1 0 0 0,0 1 0 0 0,0 0 0 0 0,1 1 0 0 0,-1-1 0 0 0,0 1 0 0 0,-1-1 0 0 0,1 1 1 0 0,0 0-1 0 0,-1 1 0 0 0,1 0 12 0 0,-5-2 31 0 0,1 0 1 0 0,-1 1 0 0 0,0-1 0 0 0,-1 0-1 0 0,1 0 1 0 0,0 0 0 0 0,0-1-1 0 0,-1 1 1 0 0,1 0 0 0 0,-1 0-1 0 0,0-1 1 0 0,1 1 0 0 0,-1-1-1 0 0,0 1 1 0 0,0-1 0 0 0,0 0 0 0 0,0 0-1 0 0,0 0 1 0 0,0 0 0 0 0,0 0-1 0 0,-1 0 1 0 0,1-1 0 0 0,0 1-1 0 0,0-1 1 0 0,-1 1 0 0 0,1-1 0 0 0,0 0-1 0 0,-1 0 1 0 0,1 0 0 0 0,0 0-1 0 0,-1 0 1 0 0,1-1 0 0 0,0 1-1 0 0,0-1 1 0 0,-1 1-32 0 0,-30-2-296 0 0,17 1-788 0 0,36 9 541 0 0,-15-7 474 0 0,1 0 59 0 0,1 1 1 0 0,-1 0-1 0 0,1 0 1 0 0,-1 0 0 0 0,0 1-1 0 0,0 0 1 0 0,0 0-1 0 0,0 1 1 0 0,-1-1-1 0 0,0 1 1 0 0,1 0-1 0 0,-1 1 1 0 0,0-1-1 0 0,-1 1 1 0 0,2 2 9 0 0,-61 7 443 0 0,2-24-683 0 0,35 3-2089 0 0,6-2-3280 0 0,5-2-2877 0 0</inkml:trace>
  <inkml:trace contextRef="#ctx0" brushRef="#br0" timeOffset="-90817.5">4600 10512 9081 0 0,'0'0'7377'0'0,"0"0"-7377"0"0,0 0 160 0 0,0 0-160 0 0,-21 40 648 0 0,10-28-212 0 0,-4 0-164 0 0,-4 1-272 0 0,-3 2-312 0 0,2-2-956 0 0,2-2-1233 0 0,-1-5-7836 0 0</inkml:trace>
  <inkml:trace contextRef="#ctx0" brushRef="#br0" timeOffset="-89977.71">3520 11162 1396 0 0,'0'0'8160'0'0,"0"0"-5203"0"0,0 0-2565 0 0,-8 4-99 0 0,-47 19 323 0 0,-1-2-1 0 0,0-3 1 0 0,-2-2 0 0 0,0-3 0 0 0,0-2-1 0 0,-1-3 1 0 0,-22-1-616 0 0,5 2 116 0 0,-103 8-887 0 0,141-16-3612 0 0,0 0-4069 0 0,37-1 5682 0 0</inkml:trace>
  <inkml:trace contextRef="#ctx0" brushRef="#br0" timeOffset="-89725.61">2738 11318 2200 0 0,'7'3'3182'0'0,"73"37"3585"0"0,42 49-2615 0 0,-59-41-2824 0 0,24 23 121 0 0,8 6-1448 0 0,-28-37-4907 0 0,-55-36 8 0 0,1-4-2813 0 0</inkml:trace>
  <inkml:trace contextRef="#ctx0" brushRef="#br0" timeOffset="-89337.38">3732 11152 7917 0 0,'0'0'5794'0'0,"0"0"-4550"0"0,4 9-940 0 0,0-2-158 0 0,0 1 0 0 0,-1-1-1 0 0,0 1 1 0 0,0 0 0 0 0,-1 0 0 0 0,0 0 0 0 0,0 0 0 0 0,-1 0 0 0 0,0 0 0 0 0,-1 0 0 0 0,0 1-1 0 0,0-1 1 0 0,0 0 0 0 0,-1 0 0 0 0,-1 1 0 0 0,1-1 0 0 0,-3 6-146 0 0,55-94-2969 0 0,-50 78 3005 0 0,0 1-1 0 0,0-1 0 0 0,1 0 1 0 0,-1 0-1 0 0,0 1 1 0 0,1-1-1 0 0,-1 0 1 0 0,1 1-1 0 0,0-1 0 0 0,-1 1 1 0 0,1 0-1 0 0,0 0 1 0 0,0 0-1 0 0,0 0 1 0 0,0 0-1 0 0,0 0 0 0 0,0 0 1 0 0,0 0-1 0 0,0 1 1 0 0,0-1-1 0 0,1 1 1 0 0,-1 0-1 0 0,0 0 0 0 0,0-1 1 0 0,0 1-1 0 0,1 1 1 0 0,-1-1-1 0 0,0 0 1 0 0,0 0-1 0 0,0 1 1 0 0,0-1-1 0 0,0 1 0 0 0,1 0 1 0 0,-1 0-1 0 0,0 0 1 0 0,0 0-1 0 0,-1 0 1 0 0,1 0-1 0 0,0 0 0 0 0,0 1 1 0 0,1 0-36 0 0,-2-1 21 0 0,0 0-1 0 0,-1 0 1 0 0,1 0 0 0 0,0 0-1 0 0,-1 0 1 0 0,1 0 0 0 0,0 0-1 0 0,-1 0 1 0 0,1 0 0 0 0,-1 0-1 0 0,0 0 1 0 0,1 0 0 0 0,-1 1-1 0 0,0-1 1 0 0,0 0 0 0 0,0 0 0 0 0,0 0-1 0 0,0 1 1 0 0,0-1 0 0 0,0 0-1 0 0,0 0 1 0 0,0 0 0 0 0,0 0-1 0 0,-1 1 1 0 0,1-1 0 0 0,0 0-1 0 0,-1 0 1 0 0,1 0 0 0 0,-1 0-1 0 0,1 0 1 0 0,-1 0 0 0 0,0 0-1 0 0,1 0 1 0 0,-1 0 0 0 0,0 0 0 0 0,0 0-1 0 0,0 0 1 0 0,0-1 0 0 0,1 1-1 0 0,-1 0 1 0 0,0-1 0 0 0,0 1-1 0 0,-1 0 1 0 0,1-1 0 0 0,0 0-1 0 0,0 1 1 0 0,0-1 0 0 0,0 1-1 0 0,0-1 1 0 0,0 0 0 0 0,-1 0 0 0 0,1 0-1 0 0,0 0 1 0 0,0 0-21 0 0,-72 18-180 0 0,69-17-54 0 0,75 24-599 0 0,-61-21 1004 0 0,-3-3-79 0 0,-1 0 1 0 0,1 1-1 0 0,-1 0 1 0 0,0 0 0 0 0,0 1-1 0 0,0 0 1 0 0,0 0-1 0 0,0 0 1 0 0,0 1-1 0 0,-1 0 1 0 0,0 0-1 0 0,0 0 1 0 0,0 1-1 0 0,0-1 1 0 0,-1 1-1 0 0,5 6-92 0 0,-11-8 18 0 0,1 0-1 0 0,0 0 0 0 0,-1 0 1 0 0,1 0-1 0 0,-1-1 0 0 0,0 1 0 0 0,0 0 1 0 0,0-1-1 0 0,0 1 0 0 0,0-1 1 0 0,-1 0-1 0 0,1 1 0 0 0,-1-1 1 0 0,0 0-1 0 0,1-1 0 0 0,-1 1 1 0 0,0 0-1 0 0,0-1 0 0 0,0 0 1 0 0,0 0-1 0 0,0 0 0 0 0,-1 0 1 0 0,1 0-1 0 0,0 0 0 0 0,0-1 0 0 0,-1 1 1 0 0,1-1-1 0 0,0 0 0 0 0,-1 0 1 0 0,0-1-18 0 0,-5 3-95 0 0,-68 11-1764 0 0,21-7-6768 0 0,21-5 944 0 0</inkml:trace>
  <inkml:trace contextRef="#ctx0" brushRef="#br0" timeOffset="-88854.2">3647 11669 6613 0 0,'0'0'6554'0'0,"0"0"-5111"0"0,0 0-1204 0 0,0 8 447 0 0,-6 141 2016 0 0,21-210-3834 0 0,-14 58 1121 0 0,1 0 1 0 0,-1 0 0 0 0,1 1-1 0 0,0-1 1 0 0,0 1-1 0 0,0-1 1 0 0,0 1-1 0 0,1 0 1 0 0,-1 0-1 0 0,0 0 1 0 0,1 0 0 0 0,0 0-1 0 0,-1 1 1 0 0,1-1-1 0 0,0 1 1 0 0,0-1-1 0 0,0 1 1 0 0,0 0 0 0 0,0 0-1 0 0,0 1 1 0 0,0-1-1 0 0,0 1 1 0 0,0-1-1 0 0,0 1 1 0 0,0 0-1 0 0,1 0 1 0 0,-1 0 0 0 0,0 1-1 0 0,0-1 1 0 0,0 1-1 0 0,0 0 1 0 0,0-1-1 0 0,0 1 1 0 0,0 1-1 0 0,0-1 1 0 0,0 0 0 0 0,0 1-1 0 0,-1-1 1 0 0,1 1-1 0 0,-1 0 1 0 0,1 0-1 0 0,-1 0 1 0 0,1 0-1 0 0,-1 1 12 0 0,-2 0 41 0 0,-1-1 0 0 0,0 0 0 0 0,0 0 1 0 0,0 0-1 0 0,0 1 0 0 0,0-1 0 0 0,0 0 1 0 0,-1 0-1 0 0,1-1 0 0 0,-1 1 1 0 0,1 0-1 0 0,-1 0 0 0 0,0-1 0 0 0,1 1 1 0 0,-1-1-1 0 0,0 1 0 0 0,0-1 1 0 0,0 0-1 0 0,0 0 0 0 0,-1 0 0 0 0,1 0 1 0 0,0 0-1 0 0,0 0 0 0 0,-1-1 1 0 0,1 1-1 0 0,0-1 0 0 0,-1 1 0 0 0,1-1 1 0 0,0 0-1 0 0,-1 0 0 0 0,1 0 1 0 0,0 0-1 0 0,-1-1 0 0 0,1 1 0 0 0,-1-1 1 0 0,1 1-43 0 0,16 2-17 0 0,1 1 0 0 0,-1 1-1 0 0,1 0 1 0 0,-1 1 0 0 0,-1 1 0 0 0,1 0 0 0 0,-1 1 0 0 0,0 0 0 0 0,0 1 0 0 0,8 8 17 0 0,-20-16 7 0 0,0 1-1 0 0,-1 0 1 0 0,1 0 0 0 0,-1 0 0 0 0,1-1-1 0 0,-1 1 1 0 0,1 0 0 0 0,-1 0 0 0 0,0 0-1 0 0,0 0 1 0 0,1 0 0 0 0,-1 0 0 0 0,0 0-1 0 0,0 0 1 0 0,0 0 0 0 0,0 0 0 0 0,0 0-1 0 0,0 0 1 0 0,0-1 0 0 0,0 1 0 0 0,0 0-1 0 0,-1 0 1 0 0,1 0 0 0 0,0 0 0 0 0,-1 0-1 0 0,1 0 1 0 0,0 0 0 0 0,-1 0-1 0 0,1-1 1 0 0,-1 1 0 0 0,1 0 0 0 0,-1 0-1 0 0,0-1 1 0 0,1 1 0 0 0,-1 0 0 0 0,0-1-1 0 0,0 1 1 0 0,1 0 0 0 0,-1-1 0 0 0,0 1-1 0 0,0-1 1 0 0,0 1 0 0 0,0-1 0 0 0,1 0-1 0 0,-1 1 1 0 0,0-1 0 0 0,0 0 0 0 0,0 0-1 0 0,0 0 1 0 0,0 0 0 0 0,0 1 0 0 0,0-1-1 0 0,0 0 1 0 0,0-1 0 0 0,0 1 0 0 0,0 0-1 0 0,0 0 1 0 0,0 0 0 0 0,0-1-7 0 0,-63 6 385 0 0,6-17-1450 0 0,40 3-1757 0 0,8-4-3563 0 0,8 1-2023 0 0</inkml:trace>
  <inkml:trace contextRef="#ctx0" brushRef="#br0" timeOffset="-88586.15">4051 11617 10605 0 0,'0'0'3736'0'0,"0"0"-3532"0"0,0 0 36 0 0,-1 46 528 0 0,-9-33-100 0 0,-2 0-315 0 0,-3-1-317 0 0,0 1-36 0 0,-3-2-1245 0 0,4-3-1535 0 0,-2-5-8197 0 0</inkml:trace>
  <inkml:trace contextRef="#ctx0" brushRef="#br0" timeOffset="-88338.67">3209 11924 8929 0 0,'0'0'9757'0'0,"0"0"-9353"0"0,0 0-404 0 0,0 0-468 0 0,0 0 212 0 0,0 0-44 0 0,0 0-652 0 0,0 0-1157 0 0,0 0-3103 0 0,0 0-4401 0 0</inkml:trace>
  <inkml:trace contextRef="#ctx0" brushRef="#br0" timeOffset="-88337.67">3237 12165 5641 0 0,'0'0'6632'0'0,"0"0"-6376"0"0,0 0-256 0 0,0 0 0 0 0,0 0-524 0 0,0 0-1756 0 0,0 0-4477 0 0</inkml:trace>
  <inkml:trace contextRef="#ctx0" brushRef="#br0" timeOffset="-88150.58">3249 12351 5917 0 0,'0'0'6476'0'0,"0"0"-4896"0"0,0 0-704 0 0,0 0 204 0 0,0 0-459 0 0,0 0-297 0 0,0 0-164 0 0,0 0-160 0 0,-9 40-1169 0 0,9-39-2011 0 0,5-1-8977 0 0</inkml:trace>
  <inkml:trace contextRef="#ctx0" brushRef="#br0" timeOffset="-87586.93">3405 12740 11101 0 0,'0'0'3239'0'0,"0"0"-2850"0"0,0 0-142 0 0,-10 5 201 0 0,-98 40-11 0 0,-2-4 1 0 0,-1-6-1 0 0,-2-4 0 0 0,-1-5 0 0 0,-66 4-437 0 0,96-6-120 0 0,141 22 308 0 0,148 61 1019 0 0,138 90 829 0 0,-312-169-2779 0 0,-13-7-3724 0 0,-15-19-12 0 0,1-4-2673 0 0</inkml:trace>
  <inkml:trace contextRef="#ctx0" brushRef="#br0" timeOffset="-87090.51">3877 12580 11477 0 0,'0'0'2275'0'0,"1"8"-1676"0"0,16 145 829 0 0,20-260-3315 0 0,-36 104 1919 0 0,1 0 0 0 0,-1 1 1 0 0,1-1-1 0 0,0 1 0 0 0,0-1 0 0 0,0 1 0 0 0,0 0 1 0 0,0 0-1 0 0,1 0 0 0 0,-1 0 0 0 0,1 0 1 0 0,-1 1-1 0 0,1-1 0 0 0,-1 1 0 0 0,1-1 1 0 0,0 1-1 0 0,0 0 0 0 0,0 0 0 0 0,0 0 1 0 0,0 1-1 0 0,0-1 0 0 0,0 1 0 0 0,0-1 1 0 0,0 1-1 0 0,0 0 0 0 0,0 0 0 0 0,0 0 1 0 0,0 1-1 0 0,0-1 0 0 0,0 1 0 0 0,0 0 1 0 0,0 0-1 0 0,0 0 0 0 0,-1 0 0 0 0,1 0 1 0 0,0 0-1 0 0,0 1 0 0 0,-1 0 0 0 0,1 0-32 0 0,-2-2 13 0 0,0 1-1 0 0,-1-1 1 0 0,1 1-1 0 0,0 0 1 0 0,-1-1-1 0 0,1 1 1 0 0,-1 0-1 0 0,1-1 1 0 0,-1 1-1 0 0,1 0 1 0 0,-1 0-1 0 0,1-1 1 0 0,-1 1-1 0 0,0 0 1 0 0,1 0-1 0 0,-1 0 1 0 0,0 0-1 0 0,0 0 1 0 0,0 0-1 0 0,1-1 1 0 0,-1 1-1 0 0,0 0 1 0 0,0 0-1 0 0,0 0 1 0 0,-1 0-1 0 0,1 0 1 0 0,0 0-1 0 0,0 0 1 0 0,0 0-1 0 0,-1-1 0 0 0,1 1 1 0 0,0 0-1 0 0,-1 0 1 0 0,1 0-1 0 0,-1 0 1 0 0,1-1-1 0 0,-1 1 1 0 0,1 0-1 0 0,-1-1 1 0 0,1 1-1 0 0,-1 0 1 0 0,0-1-1 0 0,0 1 1 0 0,1-1-1 0 0,-1 1 1 0 0,0-1-1 0 0,0 1 1 0 0,1-1-1 0 0,-1 1 1 0 0,0-1-1 0 0,0 0 1 0 0,0 0-1 0 0,0 1 1 0 0,0-1-1 0 0,0 0 1 0 0,1 0-1 0 0,-2 0-12 0 0,-52 21 622 0 0,30-16-548 0 0,6 0-1074 0 0,43 4 558 0 0,-12-6 534 0 0,0-1 1 0 0,-1 2-1 0 0,1 0 1 0 0,-1 0-1 0 0,0 1 1 0 0,0 0-1 0 0,0 1 0 0 0,-1 1 1 0 0,0 0-1 0 0,0 0 1 0 0,0 1-1 0 0,-1 0 1 0 0,-1 1-1 0 0,1 0 1 0 0,-1 1-1 0 0,5 7-92 0 0,-15-12-2 0 0,0 0 0 0 0,-1-1 0 0 0,1 0 0 0 0,-1 1 0 0 0,0-1 0 0 0,0 0 0 0 0,-1 0 0 0 0,1 0 0 0 0,-1 0 0 0 0,0 0 0 0 0,0-1 0 0 0,0 1 0 0 0,0-1-1 0 0,-1 0 1 0 0,1 0 0 0 0,-1 0 0 0 0,0 0 0 0 0,0-1 0 0 0,0 0 0 0 0,0 1 0 0 0,0-1 0 0 0,-1-1 0 0 0,1 1 0 0 0,0-1 0 0 0,-1 1 0 0 0,0-1 0 0 0,1-1 0 0 0,-1 1 0 0 0,0-1 0 0 0,-3 1 2 0 0,7-1-50 0 0,-51 12-2491 0 0,15-8-3686 0 0,5-4-1448 0 0</inkml:trace>
  <inkml:trace contextRef="#ctx0" brushRef="#br0" timeOffset="-86589.98">3881 13314 6977 0 0,'0'0'4701'0'0,"0"0"-3042"0"0,2 8-779 0 0,-1-2-743 0 0,1-1 0 0 0,-1 1-1 0 0,0 0 1 0 0,0 0-1 0 0,-1 0 1 0 0,1-1 0 0 0,-1 1-1 0 0,-1 0 1 0 0,1 0 0 0 0,-1 0-1 0 0,0 0 1 0 0,0-1-1 0 0,-1 1 1 0 0,0 0 0 0 0,0-1-1 0 0,0 1 1 0 0,-1-1-1 0 0,1 0 1 0 0,-1 0 0 0 0,0 0-1 0 0,-1 0 1 0 0,1-1 0 0 0,-4 4-137 0 0,8-48 584 0 0,0 35-586 0 0,2 1 0 0 0,-1 0 1 0 0,0 0-1 0 0,1 0 0 0 0,0 0 1 0 0,0 1-1 0 0,0-1 0 0 0,0 1 1 0 0,0 0-1 0 0,1 0 0 0 0,0 0 1 0 0,0 0-1 0 0,-1 0 1 0 0,1 1-1 0 0,1 0 0 0 0,-1 0 1 0 0,0 0-1 0 0,1 0 0 0 0,-1 1 1 0 0,1-1-1 0 0,-1 1 0 0 0,1 0 1 0 0,-1 1-1 0 0,1-1 0 0 0,0 1 1 0 0,-1 0-1 0 0,1 0 0 0 0,0 0 1 0 0,-1 1-1 0 0,1-1 0 0 0,0 1 1 0 0,-1 1-1 0 0,1-1 1 0 0,-1 0-1 0 0,1 1 0 0 0,-1 0 1 0 0,0 0-1 0 0,0 0 0 0 0,0 1 1 0 0,0 0-1 0 0,0-1 0 0 0,2 4 2 0 0,-6-4 15 0 0,-1 0-1 0 0,0 0 1 0 0,0 0-1 0 0,0 0 0 0 0,0 0 1 0 0,0-1-1 0 0,0 1 1 0 0,0 0-1 0 0,-1 0 1 0 0,1-1-1 0 0,-1 1 0 0 0,1-1 1 0 0,-1 1-1 0 0,0-1 1 0 0,1 0-1 0 0,-1 0 1 0 0,0 1-1 0 0,0-1 1 0 0,0 0-1 0 0,0-1 0 0 0,0 1 1 0 0,0 0-1 0 0,0-1 1 0 0,0 1-1 0 0,0-1 1 0 0,0 1-1 0 0,0-1 0 0 0,-1 0 1 0 0,1 0-1 0 0,0 0 1 0 0,-2 0-15 0 0,18 10-1153 0 0,-5-5 1171 0 0,1 1 0 0 0,-1 1-1 0 0,0-1 1 0 0,0 1 0 0 0,-1 1-1 0 0,0 0 1 0 0,0 0 0 0 0,-1 0-1 0 0,0 1 1 0 0,0 0 0 0 0,4 8-18 0 0,-11-15 19 0 0,0-1 0 0 0,0 1 0 0 0,1-1 0 0 0,-1 1 0 0 0,0-1 0 0 0,0 1 0 0 0,0 0 1 0 0,-1-1-1 0 0,1 1 0 0 0,0-1 0 0 0,0 1 0 0 0,-1-1 0 0 0,1 1 0 0 0,-1-1 0 0 0,0 1 0 0 0,1-1 1 0 0,-1 0-1 0 0,0 1 0 0 0,0-1 0 0 0,0 0 0 0 0,0 1 0 0 0,0-1 0 0 0,0 0 0 0 0,0 0 0 0 0,0 0 1 0 0,0 0-1 0 0,-1 0 0 0 0,1 0 0 0 0,0 0 0 0 0,-1-1 0 0 0,1 1 0 0 0,0 0 0 0 0,-1-1 0 0 0,1 1 1 0 0,-1-1-1 0 0,1 1 0 0 0,-1-1 0 0 0,0 0 0 0 0,1 0 0 0 0,-1 0 0 0 0,1 0 0 0 0,-1 0 1 0 0,1 0-1 0 0,-1 0 0 0 0,0 0 0 0 0,1 0 0 0 0,-1-1 0 0 0,-1 0-19 0 0,-75-21-2722 0 0,56 1-4406 0 0,19 6 297 0 0</inkml:trace>
  <inkml:trace contextRef="#ctx0" brushRef="#br0" timeOffset="-86418.89">4220 13137 10981 0 0,'0'0'5437'0'0,"0"0"-5213"0"0,3 48-208 0 0,-10-29 368 0 0,-4 1-36 0 0,-2 0-348 0 0,-5-1 0 0 0,2-4-832 0 0,-7-1-541 0 0,5-6-2583 0 0,-3-8-6021 0 0</inkml:trace>
  <inkml:trace contextRef="#ctx0" brushRef="#br1" timeOffset="-82703.99">2002 9606 380 0 0,'0'0'194'0'0,"0"0"77"0"0,7-3-81 0 0,3-1 262 0 0,0-1 0 0 0,-1-1 0 0 0,1 0 0 0 0,-1 0-1 0 0,0-1 1 0 0,0 0 0 0 0,-1-1 0 0 0,0 0 0 0 0,-1 0-1 0 0,1 0 1 0 0,-2-1 0 0 0,1 0 0 0 0,-1-1 0 0 0,0 1-1 0 0,2-7-451 0 0,-1-2-26 0 0,0 0-1 0 0,-1 0 1 0 0,-1-1-1 0 0,0 0 1 0 0,-2 0-1 0 0,0 0 1 0 0,-1-1-1 0 0,-1 1 1 0 0,-1-1-1 0 0,0 1 0 0 0,-2 0 1 0 0,0-1-1 0 0,-5-17 27 0 0,4 17-7 0 0,-1-1 0 0 0,-1 1 0 0 0,0 0 0 0 0,-2 0 0 0 0,0 0 0 0 0,-2 1 0 0 0,0 0 0 0 0,-1 1 0 0 0,0 0 0 0 0,-2 0 0 0 0,0 1 0 0 0,-1 1 0 0 0,0 0 0 0 0,-2 0 0 0 0,0 2 0 0 0,0 0 0 0 0,-2 1 0 0 0,-6-4 7 0 0,9 5 16 0 0,-2 2 1 0 0,0 0-1 0 0,0 1 1 0 0,-1 0 0 0 0,0 1-1 0 0,0 1 1 0 0,-1 1 0 0 0,0 1-1 0 0,0 0 1 0 0,0 1-1 0 0,0 1 1 0 0,-1 1 0 0 0,0 0-1 0 0,1 1 1 0 0,-1 2-1 0 0,0 0 1 0 0,1 0 0 0 0,-1 2-1 0 0,1 0 1 0 0,-1 2-1 0 0,1 0 1 0 0,1 0 0 0 0,-1 2-1 0 0,1 0 1 0 0,0 1-1 0 0,0 1 1 0 0,1 0 0 0 0,1 2-1 0 0,-1-1 1 0 0,2 2 0 0 0,-1 0-1 0 0,2 1 1 0 0,-3 3-17 0 0,-1 9-131 0 0,1 1 1 0 0,1 1-1 0 0,2 0 0 0 0,0 0 1 0 0,2 2-1 0 0,1-1 1 0 0,2 1-1 0 0,-2 10 131 0 0,3-2-930 0 0,1 1 0 0 0,2-1 0 0 0,1 1 0 0 0,2 0 0 0 0,2-1-1 0 0,3 18 931 0 0,-2-46-40 0 0,0 1-1 0 0,0-1 0 0 0,1 0 1 0 0,1 0-1 0 0,0 0 0 0 0,0 0 1 0 0,0-1-1 0 0,1 1 0 0 0,1-1 0 0 0,-1 0 1 0 0,1-1-1 0 0,0 1 0 0 0,1-1 1 0 0,0-1-1 0 0,0 1 0 0 0,1-1 1 0 0,-1 0-1 0 0,1-1 0 0 0,0 0 0 0 0,1 0 1 0 0,0-1-1 0 0,1 1 41 0 0,207 58 4028 0 0,-185-59-3476 0 0,83 8 1044 0 0,-39-15-3326 0 0,-57-2-1216 0 0</inkml:trace>
  <inkml:trace contextRef="#ctx0" brushRef="#br1" timeOffset="-82178.3">2525 10354 1316 0 0,'101'-32'65'0'0,"-88"26"387"0"0,0 0 0 0 0,-1-1 0 0 0,1-1 0 0 0,-2 0 0 0 0,1-1 0 0 0,-1 0 0 0 0,-1 0 0 0 0,1-1 0 0 0,-2-1 1 0 0,1 1-1 0 0,-2-2 0 0 0,1 1 0 0 0,-1-1 0 0 0,-1-1 0 0 0,0 1 0 0 0,2-8-452 0 0,-6 11-235 0 0,-1 0 1 0 0,1 0-1 0 0,-2 0 1 0 0,1 0-1 0 0,-1-1 1 0 0,-1 1-1 0 0,1 0 1 0 0,-2-1-1 0 0,1 1 0 0 0,-1 0 1 0 0,-1 0-1 0 0,1-1 1 0 0,-2 1-1 0 0,1 0 1 0 0,-4-6 234 0 0,-6-11-245 0 0,-1 0 1 0 0,-2 0-1 0 0,-1 2 0 0 0,0 0 1 0 0,-2 0-1 0 0,-1 2 0 0 0,0 0 1 0 0,-2 2-1 0 0,0 0 1 0 0,-2 1-1 0 0,0 1 0 0 0,-1 1 1 0 0,0 1-1 0 0,-2 2 1 0 0,0 0-1 0 0,0 2 0 0 0,-1 0 1 0 0,0 2-1 0 0,-20-4 245 0 0,32 13 132 0 0,0 0 1 0 0,0 1-1 0 0,0 1 0 0 0,0 1 1 0 0,0 0-1 0 0,0 0 1 0 0,1 2-1 0 0,-1 0 0 0 0,1 0 1 0 0,0 2-1 0 0,0-1 0 0 0,0 2 1 0 0,1 0-1 0 0,0 0 0 0 0,0 2 1 0 0,1-1-1 0 0,0 2 1 0 0,0-1-1 0 0,1 2 0 0 0,1-1 1 0 0,0 1-1 0 0,0 1 0 0 0,-4 7-132 0 0,-1-5 22 0 0,1 1 0 0 0,1 1 1 0 0,0 1-1 0 0,1 0 0 0 0,1 0 0 0 0,0 1 0 0 0,1 1 0 0 0,2 0 0 0 0,-1 0 0 0 0,2 0 0 0 0,1 1 0 0 0,-1 5-22 0 0,14 90-2400 0 0,7-82 1071 0 0</inkml:trace>
  <inkml:trace contextRef="#ctx0" brushRef="#br1" timeOffset="-81929.39">2039 10241 92 0 0,'61'33'888'0'0,"-2"-8"48"0"0,-3-7 344 0 0,0-4-276 0 0,0-3-524 0 0,-5 0-360 0 0,-13-6-120 0 0,-8-2-912 0 0,-13-3-1148 0 0</inkml:trace>
  <inkml:trace contextRef="#ctx0" brushRef="#br1" timeOffset="-81679.71">2729 11232 4060 0 0,'7'-3'1623'0'0,"5"-2"-1588"0"0,0 0-1 0 0,-1 0 0 0 0,1-1 0 0 0,-1-1 1 0 0,-1 0-1 0 0,1 0 0 0 0,-1-1 1 0 0,-1 0-1 0 0,0-1 0 0 0,0 0 1 0 0,0 0-1 0 0,-1-1 0 0 0,0 0 1 0 0,-1 0-1 0 0,0-1 0 0 0,-1 0 1 0 0,0 0-1 0 0,-1-1 0 0 0,0 0 0 0 0,-1 0 1 0 0,0 0-1 0 0,-1 0 0 0 0,-1-1 1 0 0,1 1-1 0 0,-2-1 0 0 0,0 1 1 0 0,0-1-1 0 0,-2 0 0 0 0,1 1 1 0 0,-2-6-35 0 0,-6-7-325 0 0,-1 0 0 0 0,0 1 0 0 0,-2 0 0 0 0,-1 1 0 0 0,-1 0 0 0 0,-1 1 0 0 0,-1 0 0 0 0,-1 1 0 0 0,-1 1 0 0 0,-1 0 0 0 0,-6-4 325 0 0,-16-19-2274 0 0</inkml:trace>
  <inkml:trace contextRef="#ctx0" brushRef="#br1" timeOffset="-81522.77">2027 10535 508 0 0,'-25'47'0'0'0</inkml:trace>
  <inkml:trace contextRef="#ctx0" brushRef="#br1" timeOffset="-81521.77">2047 11012 1104 0 0,'0'0'276'0'0,"44"43"924"0"0,-6-18 3437 0 0,11 3-3833 0 0,11-3-492 0 0,3-2-268 0 0,-13-5-44 0 0,-11-6-364 0 0,-16-4-336 0 0,-4-6-628 0 0,0-1-889 0 0,-2-1-979 0 0</inkml:trace>
  <inkml:trace contextRef="#ctx0" brushRef="#br1" timeOffset="-80670.19">2271 13276 312 0 0,'0'0'4969'0'0,"8"-2"-3777"0"0,7-3-1065 0 0,0-1 1 0 0,0-1 0 0 0,0 0-1 0 0,-1 0 1 0 0,0-2 0 0 0,0 0-1 0 0,-1 0 1 0 0,0-1-1 0 0,0-1 1 0 0,-2 0 0 0 0,1-1-1 0 0,-1 0 1 0 0,-1 0 0 0 0,0-1-1 0 0,-1-1 1 0 0,0 0 0 0 0,-1 0-1 0 0,-1-1 1 0 0,0 1 0 0 0,-1-2-1 0 0,-1 1 1 0 0,0-1 0 0 0,-1 1-1 0 0,-1-1 1 0 0,0 0 0 0 0,-1-1-1 0 0,-1 1 1 0 0,-1-11-128 0 0,-2 3-155 0 0,-2 0 1 0 0,-1 1-1 0 0,0 0 1 0 0,-2 0-1 0 0,-1 0 0 0 0,-1 1 1 0 0,0 0-1 0 0,-2 0 1 0 0,0 2-1 0 0,-2-1 0 0 0,0 1 1 0 0,-1 1-1 0 0,-1 0 1 0 0,-1 1-1 0 0,-1 1 1 0 0,0 1-1 0 0,-18-14 155 0 0,4 5-511 0 0,-2 1 0 0 0,0 2 1 0 0,-1 1-1 0 0,-1 2 0 0 0,0 1 0 0 0,-2 2 0 0 0,0 2 0 0 0,0 1 1 0 0,-2 1-1 0 0,-19-1 511 0 0,42 8 24 0 0,-1 1 1 0 0,1 1 0 0 0,-1 0-1 0 0,1 1 1 0 0,-1 1-1 0 0,0 1 1 0 0,0 0-1 0 0,1 2 1 0 0,-1-1-1 0 0,0 2 1 0 0,1 0-1 0 0,0 1 1 0 0,-1 1 0 0 0,2 0-1 0 0,-1 2 1 0 0,1-1-1 0 0,0 2 1 0 0,0 0-1 0 0,1 1 1 0 0,0 0-1 0 0,0 1 1 0 0,1 0-1 0 0,1 1 1 0 0,-1 1 0 0 0,2 0-1 0 0,0 1 1 0 0,-7 10-25 0 0,9 0 138 0 0,0 0-1 0 0,2 1 1 0 0,1-1 0 0 0,1 2 0 0 0,1-1 0 0 0,1 0 0 0 0,1 1 0 0 0,1-1 0 0 0,1 1 0 0 0,2 0 0 0 0,0-1 0 0 0,1 0 0 0 0,2 1 0 0 0,0-1 0 0 0,2-1 0 0 0,1 1-1 0 0,0-1 1 0 0,2-1 0 0 0,0 1 0 0 0,2-2 0 0 0,0 1 0 0 0,2-2 0 0 0,0 0 0 0 0,1 0 0 0 0,12 10-138 0 0,-13-15 278 0 0,1 1 0 0 0,1-2 0 0 0,0 0 0 0 0,1-1 0 0 0,0-1 0 0 0,1-1 0 0 0,0 0-1 0 0,1-1 1 0 0,0-1 0 0 0,1-1 0 0 0,19 5-278 0 0,229 34-2288 0 0,-234-46 121 0 0,-8-2-893 0 0</inkml:trace>
  <inkml:trace contextRef="#ctx0" brushRef="#br0" timeOffset="-77429.21">4380 8220 572 0 0,'0'0'472'0'0,"0"0"-316"0"0,0 0-92 0 0,0 0-48 0 0,48-44 36 0 0,-36 31 180 0 0,-2-2-140 0 0,1-2-12 0 0,-2-1 24 0 0,-2-2-104 0 0,-5-3 0 0 0,-2 1-68 0 0,-5-4-60 0 0,-1 5-432 0 0</inkml:trace>
  <inkml:trace contextRef="#ctx0" brushRef="#br1" timeOffset="-75228.96">4404 8307 692 0 0,'0'0'609'0'0,"0"0"694"0"0,0 0 2462 0 0,0 0-1458 0 0,0 0-898 0 0,0 0-283 0 0,0 0-179 0 0,0 0-179 0 0,40-16 1589 0 0,76-94 477 0 0,-111 101-2834 0 0,-1 1 0 0 0,1-1 0 0 0,-2 0 0 0 0,1 0 1 0 0,-1-1-1 0 0,0 1 0 0 0,-1-1 0 0 0,0 1 0 0 0,-1-1 0 0 0,0 1 0 0 0,0-1 0 0 0,-1 0 1 0 0,0 0-1 0 0,-1 0 0 0 0,0 1 0 0 0,-1-1 0 0 0,0 1 0 0 0,0-1 0 0 0,-1 1 0 0 0,0-1 0 0 0,-1 1 1 0 0,0 0-1 0 0,0 1 0 0 0,-9-12-60 0 0,-2 0 0 0 0,0 1 0 0 0,0 1 0 0 0,-2 1 0 0 0,0 0 1 0 0,-1 1-1 0 0,-1 1 0 0 0,0 1 0 0 0,-1 0 0 0 0,-1 2 1 0 0,0 0-1 0 0,0 2 0 0 0,-1 0 0 0 0,-1 1 0 0 0,1 1 0 0 0,-2 1 1 0 0,1 2-1 0 0,0 0 0 0 0,-1 1 0 0 0,0 2 0 0 0,0 0 0 0 0,0 1 1 0 0,-11 2 59 0 0,22 3-22 0 0,1 0 0 0 0,-1 1 0 0 0,1 1 1 0 0,0 0-1 0 0,1 0 0 0 0,0 1 1 0 0,0 0-1 0 0,0 1 0 0 0,1 1 1 0 0,0 0-1 0 0,0 0 0 0 0,1 0 1 0 0,1 1-1 0 0,-1 1 0 0 0,2-1 0 0 0,-1 2 1 0 0,2-1-1 0 0,-1 1 0 0 0,1-1 1 0 0,1 2-1 0 0,1-1 0 0 0,-1 1 1 0 0,2-1-1 0 0,0 1 0 0 0,0 0 0 0 0,1 4 22 0 0,-2-4 38 0 0,2 0 0 0 0,0 0-1 0 0,0 0 1 0 0,1 0-1 0 0,0 0 1 0 0,2 0 0 0 0,-1 0-1 0 0,1 0 1 0 0,1 0 0 0 0,1 0-1 0 0,0 0 1 0 0,0-1-1 0 0,1 1 1 0 0,1-1 0 0 0,0 0-1 0 0,0 0 1 0 0,2 0-1 0 0,-1-1 1 0 0,1 0 0 0 0,1 0-1 0 0,0-1 1 0 0,1 0-1 0 0,-1-1 1 0 0,2 1 0 0 0,9 6-38 0 0,-3-3 340 0 0,1 0 1 0 0,1-1-1 0 0,0-1 1 0 0,0 0-1 0 0,1-2 1 0 0,0 0-1 0 0,1-1 1 0 0,0-1-1 0 0,0-1 1 0 0,6 1-341 0 0,114-13-1924 0 0,-62-48-7798 0 0,-69 42 843 0 0</inkml:trace>
  <inkml:trace contextRef="#ctx0" brushRef="#br1" timeOffset="-74375.61">4676 10350 4924 0 0,'0'0'4227'0'0,"0"0"-2142"0"0,0 0-1479 0 0,8 1-288 0 0,5 0 108 0 0,0 0 0 0 0,-1-1 0 0 0,1 0 0 0 0,0 0 0 0 0,-1-1 0 0 0,1-1 0 0 0,-1-1 0 0 0,0 1 0 0 0,1-2 0 0 0,-1 0 0 0 0,0 0 0 0 0,7-5-426 0 0,-11 4 12 0 0,0 0 1 0 0,0 0 0 0 0,-1-1 0 0 0,0 1-1 0 0,0-2 1 0 0,-1 1 0 0 0,0-1 0 0 0,0 0 0 0 0,0 0-1 0 0,-1-1 1 0 0,0 0 0 0 0,-1 0 0 0 0,0 0-1 0 0,0 0 1 0 0,0-1 0 0 0,-1 1 0 0 0,0-1-1 0 0,-1 0 1 0 0,0 0 0 0 0,-1 0 0 0 0,0 0 0 0 0,0 0-1 0 0,0-1 1 0 0,-1 1 0 0 0,-1 0 0 0 0,0 0-1 0 0,0 0 1 0 0,-1 0 0 0 0,0 0 0 0 0,0 0-1 0 0,-1 0 1 0 0,0 1 0 0 0,-1-2-13 0 0,-3-5-47 0 0,0-1 0 0 0,-1 1 0 0 0,0 1 0 0 0,-1 0 0 0 0,-1 0 0 0 0,0 0 0 0 0,-1 2 0 0 0,0-1 0 0 0,-1 1 0 0 0,-1 1 0 0 0,0 0 0 0 0,0 1 0 0 0,-1 0 0 0 0,0 1 0 0 0,-1 1 0 0 0,0 0 0 0 0,0 1 0 0 0,-1 0 0 0 0,0 2 0 0 0,0 0 0 0 0,0 0 0 0 0,0 2 0 0 0,-1 0 0 0 0,0 1 0 0 0,0 0 0 0 0,1 2 0 0 0,-1 0 0 0 0,0 0 0 0 0,0 2 0 0 0,0 0 0 0 0,1 1 0 0 0,-1 1 0 0 0,1 0 0 0 0,0 1 0 0 0,0 1 0 0 0,-4 3 47 0 0,1 3-13 0 0,1 2 0 0 0,0 0-1 0 0,1 1 1 0 0,0 0 0 0 0,2 2 0 0 0,0 0 0 0 0,0 0 0 0 0,2 2 0 0 0,0 0 0 0 0,1 0-1 0 0,1 1 1 0 0,1 0 0 0 0,-3 12 13 0 0,10-26 27 0 0,2-1 0 0 0,-1 1 0 0 0,0 0-1 0 0,1 0 1 0 0,0 0 0 0 0,1 0 0 0 0,-1-1 0 0 0,1 1-1 0 0,1 0 1 0 0,-1 0 0 0 0,1 0 0 0 0,0 0 0 0 0,0 0-1 0 0,0 0 1 0 0,1 0 0 0 0,0-1 0 0 0,0 1 0 0 0,0-1-1 0 0,1 1 1 0 0,0-1 0 0 0,0 0 0 0 0,1 0 0 0 0,-1 0-1 0 0,1-1 1 0 0,0 1 0 0 0,0-1 0 0 0,0 0 0 0 0,1 0-1 0 0,-1 0 1 0 0,1-1 0 0 0,0 1 0 0 0,0-1 0 0 0,1-1 0 0 0,4 3-27 0 0,194 60 758 0 0,-171-60-789 0 0,39 5-1135 0 0,-26-7-3978 0 0,-21-3-1423 0 0</inkml:trace>
  <inkml:trace contextRef="#ctx0" brushRef="#br1" timeOffset="-73484.56">3966 11517 1496 0 0,'0'0'1284'0'0,"0"0"506"0"0,0 0-336 0 0,0 0-627 0 0,7 3 135 0 0,1 0-575 0 0,-1-1 0 0 0,1 1-1 0 0,0-2 1 0 0,0 1-1 0 0,0-1 1 0 0,0 0-1 0 0,0-1 1 0 0,1 0 0 0 0,-1 0-1 0 0,0 0 1 0 0,0-1-1 0 0,0-1 1 0 0,0 1-1 0 0,0-1 1 0 0,0-1 0 0 0,-1 0-1 0 0,1 0 1 0 0,-1 0-1 0 0,0-1 1 0 0,1 0-1 0 0,-1 0-386 0 0,-2 0 76 0 0,-1 1-1 0 0,0-1 0 0 0,1 0 0 0 0,-1 0 0 0 0,0-1 0 0 0,-1 1 0 0 0,1-1 1 0 0,-1 0-1 0 0,0 1 0 0 0,0-2 0 0 0,-1 1 0 0 0,1 0 0 0 0,-1 0 1 0 0,0-1-1 0 0,-1 1 0 0 0,1-1 0 0 0,-1 0 0 0 0,0 1 0 0 0,0-1 0 0 0,-1 0 1 0 0,0 0-76 0 0,-3-10-41 0 0,-1 1 0 0 0,-1-1 0 0 0,0 1 0 0 0,-1 0 0 0 0,-1 1 0 0 0,0-1 0 0 0,-1 1 0 0 0,0 1 0 0 0,-1-1 0 0 0,-1 1 0 0 0,0 1 0 0 0,-1 0 0 0 0,0 0 0 0 0,-1 1 0 0 0,0 1 0 0 0,-1 0 0 0 0,0 1 0 0 0,0 0 1 0 0,-1 1-1 0 0,0 0 0 0 0,-1 1 0 0 0,0 1 0 0 0,0 0 0 0 0,0 1 0 0 0,0 1 0 0 0,-12-2 41 0 0,18 2-28 0 0,1 1 0 0 0,-1 0 0 0 0,1 1 0 0 0,-1 0 0 0 0,0 0 0 0 0,0 1 0 0 0,0 0-1 0 0,0 0 1 0 0,0 1 0 0 0,0 0 0 0 0,0 1 0 0 0,0 0 0 0 0,1 0 0 0 0,-1 1 0 0 0,0 0 0 0 0,0 1 0 0 0,1 0 0 0 0,-1 0 0 0 0,1 1 0 0 0,0 0 0 0 0,0 0 0 0 0,1 1 0 0 0,-1 0 0 0 0,1 0 0 0 0,0 1 0 0 0,0 0 0 0 0,1 0 0 0 0,0 1-1 0 0,0 0 1 0 0,0 0 28 0 0,-9 14-22 0 0,2 1-1 0 0,0 1 1 0 0,1 0-1 0 0,1 1 0 0 0,2 0 1 0 0,0 0-1 0 0,2 1 1 0 0,0 0-1 0 0,2 1 0 0 0,1-1 1 0 0,-1 19 22 0 0,5-39 34 0 0,0 0 0 0 0,1-1 1 0 0,0 1-1 0 0,0 0 0 0 0,0-1 1 0 0,0 1-1 0 0,1 0 0 0 0,-1-1 0 0 0,1 0 1 0 0,1 1-1 0 0,-1-1 0 0 0,0 0 1 0 0,1 0-1 0 0,0 0 0 0 0,0 0 1 0 0,0-1-1 0 0,0 1 0 0 0,1-1 0 0 0,-1 0 1 0 0,1 0-1 0 0,0 0 0 0 0,0 0 1 0 0,0-1-1 0 0,0 0 0 0 0,1 0 1 0 0,-1 0-1 0 0,4 1-34 0 0,129 35 731 0 0,-131-37-746 0 0,135 17-238 0 0,-79-15-3991 0 0,-48-5-889 0 0,4-6-2234 0 0</inkml:trace>
  <inkml:trace contextRef="#ctx0" brushRef="#br0" timeOffset="-71335.06">8795 8759 560 0 0,'0'0'1656'0'0,"0"0"3192"0"0,0 0-2456 0 0,0 0-782 0 0,0 0 247 0 0,0 0-222 0 0,0 0-276 0 0,0 0-496 0 0,-4-3-583 0 0,1 9-160 0 0,1-1-1 0 0,0 1 1 0 0,-1 0 0 0 0,2 1-1 0 0,-1-1 1 0 0,1 0 0 0 0,0 0-1 0 0,0 1 1 0 0,1-1-1 0 0,-1 1 1 0 0,2-1 0 0 0,-1 1-1 0 0,1-1 1 0 0,0 0-1 0 0,0 1 1 0 0,0-1 0 0 0,1 0-1 0 0,0 0 1 0 0,2 4-120 0 0,0 22 165 0 0,4 199 161 0 0,-20-252-5716 0 0,9 4-808 0 0,-1-13-2038 0 0</inkml:trace>
  <inkml:trace contextRef="#ctx0" brushRef="#br0" timeOffset="-71053.55">8845 8694 5276 0 0,'8'2'4575'0'0,"5"1"-4153"0"0,-1 0 1 0 0,1 1-1 0 0,-1 0 0 0 0,0 1 1 0 0,0 0-1 0 0,0 1 0 0 0,-1 1 1 0 0,0-1-1 0 0,0 2 0 0 0,-1 0 1 0 0,0 0-1 0 0,0 1 0 0 0,-1 0 1 0 0,0 0-1 0 0,-1 1 0 0 0,0 0 1 0 0,0 1-1 0 0,2 4-422 0 0,-9-13 11 0 0,-1 0 0 0 0,0 0 1 0 0,0 0-1 0 0,1 0 0 0 0,-1 0 0 0 0,0 0 0 0 0,-1 0 1 0 0,1 0-1 0 0,0 0 0 0 0,0 0 0 0 0,-1 0 0 0 0,1 0 1 0 0,-1 0-1 0 0,0 0 0 0 0,0-1 0 0 0,1 1 1 0 0,-1 0-1 0 0,0 0 0 0 0,-1-1 0 0 0,1 1 0 0 0,0-1 1 0 0,0 1-1 0 0,-1-1 0 0 0,1 1 0 0 0,0-1 0 0 0,-1 0 1 0 0,0 0-1 0 0,1 0 0 0 0,-1 0 0 0 0,0 0 1 0 0,1 0-1 0 0,-1 0 0 0 0,0 0 0 0 0,0-1 0 0 0,0 1 1 0 0,0 0-1 0 0,0-1 0 0 0,0 0 0 0 0,0 0 0 0 0,0 1 1 0 0,0-1-1 0 0,0 0-11 0 0,-88 9-528 0 0,90-9 521 0 0,-55-3-4480 0 0,30-8-1922 0 0</inkml:trace>
  <inkml:trace contextRef="#ctx0" brushRef="#br0" timeOffset="-70802.26">9246 8600 1160 0 0,'0'0'8921'0'0,"0"0"-6454"0"0,-2 8-2038 0 0,-74 275 4254 0 0,75-269-4663 0 0,0 0-1 0 0,1 0 1 0 0,0 0-1 0 0,1 0 1 0 0,1 0-1 0 0,1 0 1 0 0,-1 0-1 0 0,2 0 0 0 0,0-1 1 0 0,1 0-1 0 0,0 0 1 0 0,1 0-1 0 0,0 0 1 0 0,1-1-1 0 0,1 0 1 0 0,0 0-1 0 0,0-1 1 0 0,1 0-1 0 0,1-1 1 0 0,0 0-1 0 0,6 5-19 0 0,-6-8-2272 0 0,-4-7-2867 0 0,1-6-5151 0 0</inkml:trace>
  <inkml:trace contextRef="#ctx0" brushRef="#br0" timeOffset="-69531.39">9787 9080 2520 0 0,'0'0'2435'0'0,"0"0"1311"0"0,0 0-1801 0 0,0 0-895 0 0,0 0 195 0 0,0 0 131 0 0,0 0-76 0 0,0 0-155 0 0,0-9 1507 0 0,5-6-2731 0 0,0 0 0 0 0,-1-1 1 0 0,0 0-1 0 0,-2 0 0 0 0,1 0 1 0 0,-2 0-1 0 0,0-1 0 0 0,-1 1 0 0 0,-1 0 1 0 0,0 0-1 0 0,-2-1 0 0 0,1 1 1 0 0,-2 0-1 0 0,0 1 0 0 0,-1-1 0 0 0,-1 1 1 0 0,0 0-1 0 0,-1 0 0 0 0,-6-9 79 0 0,11 24-35 0 0,0-1 0 0 0,0 1 0 0 0,0-1 0 0 0,0 1 0 0 0,0 0 0 0 0,-1 0 0 0 0,1 0 0 0 0,0 0 0 0 0,0 1 0 0 0,0-1 0 0 0,0 0 0 0 0,0 1-1 0 0,0 0 1 0 0,0-1 0 0 0,0 1 0 0 0,0 0 0 0 0,0 0 0 0 0,0 0 0 0 0,0 0 0 0 0,1 0 0 0 0,-1 1 0 0 0,0-1 0 0 0,1 0 0 0 0,-1 1 0 0 0,1-1 0 0 0,-1 1 0 0 0,1 0-1 0 0,0-1 1 0 0,0 1 0 0 0,0 0 0 0 0,0 0 0 0 0,0 0 0 0 0,-1 1 35 0 0,-6 7 67 0 0,-23 17 251 0 0,22-20-285 0 0,-1 0 1 0 0,1 0-1 0 0,1 1 1 0 0,-1 0 0 0 0,2 0-1 0 0,-1 1 1 0 0,1 0-1 0 0,0 0 1 0 0,1 1-1 0 0,0-1 1 0 0,0 2 0 0 0,1-1-1 0 0,1 0 1 0 0,-1 1-1 0 0,2 0 1 0 0,0 0-1 0 0,0 0 1 0 0,1 1 0 0 0,0 0-34 0 0,23 20-957 0 0,-8-28-1936 0 0,2-7-3347 0 0,3-6-1454 0 0</inkml:trace>
  <inkml:trace contextRef="#ctx0" brushRef="#br0" timeOffset="-69265.65">9861 8943 4680 0 0,'0'0'9805'0'0,"0"0"-9301"0"0,0 0-212 0 0,0 0-16 0 0,-46 1 544 0 0,24-4-319 0 0,-4 1-341 0 0,-1-1-160 0 0,0 2-276 0 0,2 1-985 0 0,1 1-735 0 0,6-1-3264 0 0,3-4-2985 0 0</inkml:trace>
  <inkml:trace contextRef="#ctx0" brushRef="#br0" timeOffset="-68733.95">10079 9051 2996 0 0,'0'0'3078'0'0,"0"0"890"0"0,0 0-2150 0 0,0 0-1316 0 0,0 0-234 0 0,3 7 555 0 0,3 12 72 0 0,30 138 2973 0 0,-36-153-3809 0 0,1-1 1 0 0,-1 1-1 0 0,0 0 1 0 0,0 0-1 0 0,0-1 0 0 0,0 1 1 0 0,-1 0-1 0 0,1-1 0 0 0,-1 1 1 0 0,0 0-1 0 0,0-1 1 0 0,0 1-1 0 0,-1-1 0 0 0,1 1 1 0 0,-1-1-1 0 0,0 0 0 0 0,0 0 1 0 0,0 0-1 0 0,0 0 1 0 0,-1 0-1 0 0,1 0 0 0 0,-1 0 1 0 0,0-1-1 0 0,0 1 1 0 0,0-1-1 0 0,0 0 0 0 0,0 0 1 0 0,0 0-1 0 0,0 0 0 0 0,-1-1 1 0 0,1 1-1 0 0,-1-1 1 0 0,1 0-1 0 0,-1 0 0 0 0,0 0 1 0 0,1 0-1 0 0,-1-1 0 0 0,0 0 1 0 0,1 1-1 0 0,-1-1-59 0 0,-38-15-1010 0 0,27-13-4786 0 0,15 6-2777 0 0</inkml:trace>
  <inkml:trace contextRef="#ctx0" brushRef="#br0" timeOffset="-68453.63">10090 8870 5473 0 0,'0'0'10540'0'0,"0"0"-8767"0"0,0 0-1337 0 0,0 0-128 0 0,0 0-224 0 0,0 0-84 0 0,0 0-652 0 0,0 0-428 0 0,0 0-781 0 0,0 0-3939 0 0,-11 8-3373 0 0</inkml:trace>
  <inkml:trace contextRef="#ctx0" brushRef="#br0" timeOffset="-68189.18">10404 8713 9609 0 0,'0'0'3718'0'0,"0"0"-2620"0"0,0 0-950 0 0,0 9 427 0 0,6 442 2950 0 0,-8-355-4526 0 0,9-99-7068 0 0,1-13-1218 0 0</inkml:trace>
  <inkml:trace contextRef="#ctx0" brushRef="#br0" timeOffset="-67645.74">10672 8862 8765 0 0,'0'0'3692'0'0,"0"0"-2840"0"0,3 9-584 0 0,2 10 268 0 0,0 0 0 0 0,-2 0 1 0 0,0 1-1 0 0,-1-1 0 0 0,-1 1 1 0 0,0-1-1 0 0,-2 1 0 0 0,0 0 1 0 0,-5 17-537 0 0,4-25 195 0 0,-4 9-524 0 0,0-35-749 0 0,4-4 684 0 0,1 1-1 0 0,0 0 1 0 0,2 0 0 0 0,0-1-1 0 0,1 1 1 0 0,0 0-1 0 0,2 0 1 0 0,0 0 0 0 0,0 1-1 0 0,2-1 1 0 0,7-14 394 0 0,-12 29 86 0 0,1-1 1 0 0,0 1 0 0 0,-1-1-1 0 0,1 1 1 0 0,0 0 0 0 0,1 0-1 0 0,-1 0 1 0 0,0 0 0 0 0,1 0-1 0 0,-1 0 1 0 0,1 1-1 0 0,-1-1 1 0 0,1 1 0 0 0,0 0-1 0 0,-1-1 1 0 0,1 1 0 0 0,0 1-1 0 0,0-1 1 0 0,0 0 0 0 0,0 1-1 0 0,0-1 1 0 0,0 1-1 0 0,0 0 1 0 0,0 0 0 0 0,0 0-1 0 0,0 0 1 0 0,0 1 0 0 0,0-1-1 0 0,0 1 1 0 0,-1 0 0 0 0,1 0-1 0 0,0 0 1 0 0,0 0 0 0 0,0 0-1 0 0,-1 1 1 0 0,1-1-1 0 0,-1 1 1 0 0,1-1 0 0 0,-1 1-1 0 0,0 0 1 0 0,1 0 0 0 0,-1 0-1 0 0,0 1 1 0 0,0-1 0 0 0,-1 0-1 0 0,1 1 1 0 0,0-1-1 0 0,-1 1 1 0 0,1 0 0 0 0,-1-1-1 0 0,0 1 1 0 0,0 0 0 0 0,0 0-87 0 0,-5 4-25 0 0,0-1 1 0 0,0-1 0 0 0,-1 1-1 0 0,0-1 1 0 0,0 1 0 0 0,0-2 0 0 0,-1 1-1 0 0,0 0 1 0 0,1-1 0 0 0,-2 0 0 0 0,1-1-1 0 0,0 1 1 0 0,-1-1 0 0 0,0 0-1 0 0,1-1 1 0 0,-1 1 0 0 0,0-2 0 0 0,0 1-1 0 0,-1-1 1 0 0,1 0 0 0 0,0 0-1 0 0,0-1 1 0 0,0 0 0 0 0,-2 0 24 0 0,87 29-2641 0 0,-66-25 2832 0 0,0 0 1 0 0,-1 0-1 0 0,0 1 0 0 0,0 1 1 0 0,0 0-1 0 0,-1 0 0 0 0,0 1 1 0 0,0 1-1 0 0,0 0 0 0 0,-1 0 1 0 0,0 0-1 0 0,-1 1 1 0 0,0 1-1 0 0,-1 0 0 0 0,1 0 1 0 0,-2 0-1 0 0,1 0 0 0 0,2 8-191 0 0,-12-13 54 0 0,1-1 0 0 0,0 0-1 0 0,-1 0 1 0 0,0 0 0 0 0,0 0-1 0 0,0 0 1 0 0,-1 0 0 0 0,1-1 0 0 0,-1 1-1 0 0,0-1 1 0 0,0 0 0 0 0,0-1-1 0 0,0 1 1 0 0,0 0 0 0 0,-1-1-1 0 0,1 0 1 0 0,-1 0 0 0 0,1-1-1 0 0,-1 1 1 0 0,0-1 0 0 0,0 0 0 0 0,0 0-1 0 0,0 0 1 0 0,0-1 0 0 0,0 0-1 0 0,1 0 1 0 0,-1 0 0 0 0,0-1-1 0 0,0 1 1 0 0,0-1 0 0 0,0 0-1 0 0,-4-2-53 0 0,-48-3-1232 0 0,21-6-5576 0 0,22 4-1988 0 0</inkml:trace>
  <inkml:trace contextRef="#ctx0" brushRef="#br0" timeOffset="-67225.42">11331 8737 3088 0 0,'0'0'8271'0'0,"0"0"-5586"0"0,0 0-2158 0 0,2 9-124 0 0,32 100 1429 0 0,-23-83-1361 0 0,-1 1 1 0 0,-2 0-1 0 0,0 0 0 0 0,-2 1 1 0 0,-1 0-1 0 0,-2 0 0 0 0,0 0 1 0 0,-2 1-1 0 0,-2 26-471 0 0,-2-44 57 0 0,1 0 0 0 0,-2-1 0 0 0,1 1 0 0 0,-2-1-1 0 0,1 0 1 0 0,-1 0 0 0 0,-1-1 0 0 0,1 0 0 0 0,-2 0 0 0 0,1 0 0 0 0,-1 0 0 0 0,-1-1 0 0 0,1 0 0 0 0,-1-1 0 0 0,-1 0 0 0 0,1 0-1 0 0,-3 1-56 0 0,-66 25-2583 0 0,60-30-278 0 0,5-6-3781 0 0</inkml:trace>
  <inkml:trace contextRef="#ctx0" brushRef="#br0" timeOffset="-66975.33">12099 9356 11701 0 0,'0'0'7557'0'0,"0"0"-6945"0"0,0 0-612 0 0,0 0-72 0 0,0 0 72 0 0,-63-14 368 0 0,36 5-208 0 0,-5 1-160 0 0,2-2-48 0 0,-6 3-344 0 0,3-3-428 0 0,8 0-436 0 0,5 1-1665 0 0,4-10-8024 0 0</inkml:trace>
  <inkml:trace contextRef="#ctx0" brushRef="#br0" timeOffset="-66729.38">12071 9223 15545 0 0,'0'0'2125'0'0,"0"0"-2125"0"0,-41-2-620 0 0,-3-5 620 0 0,-22-5-60 0 0,-9-9-653 0 0,17 3-3075 0 0,1-2-8069 0 0</inkml:trace>
  <inkml:trace contextRef="#ctx0" brushRef="#br0" timeOffset="-51058.52">15039 9419 3496 0 0,'0'0'5127'0'0,"0"0"-3789"0"0,-7 1-1463 0 0,-105 8 1417 0 0,1-6 0 0 0,-1-4 0 0 0,0-6 0 0 0,-9-5-1292 0 0,-118-6 972 0 0,-996-46 1152 0 0,1189 64-1888 0 0,15-1-546 0 0,38 1-5480 0 0,6-2 415 0 0,8-6-1486 0 0</inkml:trace>
  <inkml:trace contextRef="#ctx0" brushRef="#br0" timeOffset="-50484.58">13104 8515 3980 0 0,'0'0'6045'0'0,"0"0"-3522"0"0,0 0-1435 0 0,0 0-686 0 0,0 0-302 0 0,0 0 30 0 0,1 7 483 0 0,6 33-8 0 0,-2 1 0 0 0,-2-1 0 0 0,-2 1 0 0 0,-2-1 0 0 0,-4 31-605 0 0,4-61 431 0 0,-1 6-3164 0 0,0-29-5898 0 0,2-4 1658 0 0</inkml:trace>
  <inkml:trace contextRef="#ctx0" brushRef="#br0" timeOffset="-50218.18">13146 8478 3724 0 0,'0'0'6057'0'0,"10"0"-4236"0"0,102 26 452 0 0,-109-25-2196 0 0,0 0 1 0 0,1 0-1 0 0,-1 0 0 0 0,0 1 1 0 0,0-1-1 0 0,0 1 1 0 0,0 0-1 0 0,0 0 0 0 0,-1 0 1 0 0,1 0-1 0 0,0 1 0 0 0,-1-1 1 0 0,0 1-1 0 0,1-1 1 0 0,-1 1-1 0 0,0 0 0 0 0,0 0 1 0 0,-1 0-1 0 0,1 0 1 0 0,-1 0-1 0 0,1 0 0 0 0,-1 0 1 0 0,0 1-1 0 0,0-1 1 0 0,0 0-1 0 0,-1 1 0 0 0,1-1 1 0 0,-1 1-1 0 0,0-1 1 0 0,0 0-1 0 0,0 1 0 0 0,0-1 1 0 0,-1 1-1 0 0,1-1 1 0 0,-2 3-78 0 0,0-1 56 0 0,-1 0 0 0 0,1 0 0 0 0,-2 0 0 0 0,1-1 0 0 0,0 1 1 0 0,-1-1-1 0 0,0 0 0 0 0,0 0 0 0 0,0 0 0 0 0,0-1 0 0 0,0 1 1 0 0,-1-1-1 0 0,0 0 0 0 0,0-1 0 0 0,0 1 0 0 0,0-1 0 0 0,0 0 1 0 0,-4 1-57 0 0,-27 7-2162 0 0,1-10-3722 0 0,18-3-2053 0 0</inkml:trace>
  <inkml:trace contextRef="#ctx0" brushRef="#br0" timeOffset="-49953.63">13506 8427 6021 0 0,'0'0'6874'0'0,"0"0"-5266"0"0,0 7-1122 0 0,-35 134 2535 0 0,28-128-2984 0 0,2-1 0 0 0,-1 1-1 0 0,2 1 1 0 0,0-1 0 0 0,0 0-1 0 0,2 1 1 0 0,-1 0 0 0 0,2 0 0 0 0,0 0-1 0 0,0-1 1 0 0,2 1 0 0 0,-1 0 0 0 0,2 0-1 0 0,0 0 1 0 0,0 0 0 0 0,2 1-37 0 0,21 19-600 0 0,1-23-6456 0 0,-15-10-674 0 0</inkml:trace>
  <inkml:trace contextRef="#ctx0" brushRef="#br0" timeOffset="-49749.99">13669 8835 10757 0 0,'0'0'3656'0'0,"0"0"-2604"0"0,0 0-593 0 0,0 0 479 0 0,0 0 264 0 0,0 0-420 0 0,0 0-502 0 0,0 0-236 0 0,-1-6-22 0 0,-2-6-116 0 0,1 1 0 0 0,1-1 0 0 0,0 0 1 0 0,0 0-1 0 0,2 0 0 0 0,-1 1 0 0 0,1-1 1 0 0,1 0-1 0 0,0 0 0 0 0,1 1 0 0 0,0-1 1 0 0,0 1-1 0 0,1 0 0 0 0,1 0 0 0 0,0 0 1 0 0,1 1-1 0 0,-1 0 0 0 0,2 0 0 0 0,0 0 1 0 0,0 1-1 0 0,3-3 94 0 0,-8 11-4 0 0,0-1 0 0 0,0 1 0 0 0,0-1 0 0 0,0 1 0 0 0,0 0 0 0 0,0 0 0 0 0,1 0 0 0 0,-1 1 0 0 0,0-1 0 0 0,1 0 0 0 0,-1 1 0 0 0,1-1 0 0 0,-1 1 0 0 0,0 0 0 0 0,1 0 0 0 0,-1 0 0 0 0,1 0 0 0 0,-1 0 0 0 0,0 1 0 0 0,1-1 0 0 0,-1 1 0 0 0,1 0 0 0 0,-1-1 0 0 0,0 1 0 0 0,0 0 0 0 0,1 0 0 0 0,-1 0 0 0 0,0 1 0 0 0,0-1 0 0 0,0 1 0 0 0,0-1 0 0 0,0 1 0 0 0,-1-1 0 0 0,1 1 0 0 0,0 0 0 0 0,-1 0 0 0 0,1 0 0 0 0,-1 0 0 0 0,0 0 0 0 0,0 0 0 0 0,0 0 0 0 0,0 0 0 0 0,0 1 0 0 0,1 1 4 0 0,15 108 1074 0 0,-30-31-1522 0 0,23-81-6596 0 0,-7-5 2092 0 0</inkml:trace>
  <inkml:trace contextRef="#ctx0" brushRef="#br0" timeOffset="-49594.95">13892 8742 2520 0 0,'0'0'7769'0'0,"0"0"-5381"0"0,0 0-468 0 0,0 0-720 0 0,0 0-964 0 0,0 0-44 0 0,-48-14 97 0 0,26 11-37 0 0,1 1-192 0 0,-2 0-60 0 0,-1-1-48 0 0,5 1-1261 0 0,1-1-551 0 0,5 1-2232 0 0,2-5-3213 0 0</inkml:trace>
  <inkml:trace contextRef="#ctx0" brushRef="#br0" timeOffset="-49423.94">14038 8849 4408 0 0,'0'0'4250'0'0,"3"6"-2097"0"0,-1-1-1919 0 0,1-1 0 0 0,-2 0 0 0 0,1 1 0 0 0,0-1 0 0 0,-1 1 0 0 0,0-1 0 0 0,0 1 0 0 0,0 0 0 0 0,-1-1 0 0 0,0 1-1 0 0,1 0 1 0 0,-2-1 0 0 0,1 1 0 0 0,0 0 0 0 0,-1-1 0 0 0,0 1 0 0 0,0 0 0 0 0,-1-1 0 0 0,1 1 0 0 0,-1-1 0 0 0,0 0 0 0 0,0 1 0 0 0,0-1 0 0 0,-1 0 0 0 0,1 0 0 0 0,-1 0 0 0 0,0-1 0 0 0,0 1 0 0 0,-3 1-234 0 0,2-2 94 0 0,1 0 1 0 0,-2 0-1 0 0,1-1 0 0 0,0 1 1 0 0,0-1-1 0 0,-1 0 1 0 0,1-1-1 0 0,-1 1 1 0 0,0-1-1 0 0,1 0 1 0 0,-1 0-1 0 0,0 0 1 0 0,0-1-1 0 0,1 0 1 0 0,-1 1-1 0 0,0-2 1 0 0,0 1-1 0 0,0-1 1 0 0,0 1-1 0 0,-2-2-94 0 0,-20-16-1777 0 0,10-17-3567 0 0,15 6-2876 0 0</inkml:trace>
  <inkml:trace contextRef="#ctx0" brushRef="#br0" timeOffset="-49253.37">14031 8647 8129 0 0,'0'0'6460'0'0,"0"0"-5200"0"0,0 0-603 0 0,0 0 139 0 0,0 0-52 0 0,0 0-496 0 0,0 0-248 0 0,0 0-340 0 0,0 0-768 0 0,0 0-813 0 0,3 3-931 0 0,-3-2-2628 0 0</inkml:trace>
  <inkml:trace contextRef="#ctx0" brushRef="#br0" timeOffset="-48900.02">14337 8950 1580 0 0,'0'0'5052'0'0,"0"0"-3198"0"0,0 0-907 0 0,0 0 398 0 0,0 0 127 0 0,0 0-105 0 0,0 0-153 0 0,0 0-262 0 0,-6-6-249 0 0,-24-71 595 0 0,55-72-1905 0 0,-24 146 593 0 0,0 0 0 0 0,0 0 0 0 0,1 0 0 0 0,-1 0 0 0 0,1 0 0 0 0,-1 0 0 0 0,1 0 0 0 0,0 1 0 0 0,0-1 0 0 0,0 1 0 0 0,0-1 0 0 0,1 1-1 0 0,-1 0 1 0 0,1 0 0 0 0,-1 0 0 0 0,1 0 0 0 0,0 0 0 0 0,0 0 0 0 0,0 1 0 0 0,0 0 0 0 0,0-1 0 0 0,0 1 0 0 0,0 0 0 0 0,0 1 0 0 0,0-1 0 0 0,0 0 0 0 0,1 1 0 0 0,-1 0 0 0 0,0 0 0 0 0,1 0 0 0 0,-1 0-1 0 0,0 0 1 0 0,0 1 0 0 0,1-1 0 0 0,-1 1 0 0 0,0 0 0 0 0,0 0 0 0 0,0 0 0 0 0,0 0 0 0 0,0 1 0 0 0,0-1 0 0 0,0 1 0 0 0,2 1 14 0 0,3 2 48 0 0,0 0-1 0 0,0 0 1 0 0,0 1 0 0 0,-1 0-1 0 0,0 0 1 0 0,0 1 0 0 0,-1-1-1 0 0,0 2 1 0 0,0-1 0 0 0,0 1 0 0 0,-1 0-1 0 0,0 0 1 0 0,-1 0 0 0 0,1 0-1 0 0,-2 1 1 0 0,1 0 0 0 0,-1 0-1 0 0,-1 0 1 0 0,0 0 0 0 0,0 0 0 0 0,0 1-1 0 0,-1-1 1 0 0,-1 1 0 0 0,0-1-1 0 0,0 1 1 0 0,-1-1 0 0 0,0 0-1 0 0,0 1 1 0 0,-1-1 0 0 0,0 0 0 0 0,-1 0-1 0 0,0 0 1 0 0,-1 1-48 0 0,3 0-1328 0 0,3-10-7113 0 0,4-8 1435 0 0</inkml:trace>
  <inkml:trace contextRef="#ctx0" brushRef="#br0" timeOffset="-48418.46">14791 8770 12017 0 0,'0'0'2131'0'0,"0"0"-1270"0"0,3 7-272 0 0,-1-1-450 0 0,0 0 1 0 0,-1 0-1 0 0,1 0 0 0 0,-1 0 0 0 0,0 1 0 0 0,-1-1 1 0 0,0 0-1 0 0,0 0 0 0 0,0 1 0 0 0,0-1 0 0 0,-1 0 1 0 0,0 0-1 0 0,-1 1 0 0 0,1-1 0 0 0,-1 0 0 0 0,-1 0 1 0 0,1-1-1 0 0,-1 1 0 0 0,0 0-139 0 0,19-93-2656 0 0,-16 84 2691 0 0,1-1 1 0 0,-1 0-1 0 0,1 1 1 0 0,0-1 0 0 0,0 1-1 0 0,1 0 1 0 0,-1-1-1 0 0,1 1 1 0 0,0 0-1 0 0,-1 0 1 0 0,1 0 0 0 0,1 0-1 0 0,-1 0 1 0 0,0 0-1 0 0,1 0 1 0 0,-1 1-1 0 0,1 0 1 0 0,0-1 0 0 0,0 1-1 0 0,0 0 1 0 0,0 0-1 0 0,0 0 1 0 0,0 1-1 0 0,1-1 1 0 0,-1 1 0 0 0,0 0-1 0 0,1 0 1 0 0,-1 0-1 0 0,1 0 1 0 0,0 1-1 0 0,-1-1 1 0 0,1 1 0 0 0,-1 0-1 0 0,1 0 1 0 0,0 0-1 0 0,-1 0 1 0 0,4 2-36 0 0,-5 0-7 0 0,-1 0 1 0 0,0 0 0 0 0,0 0-1 0 0,0 0 1 0 0,0 0-1 0 0,0 0 1 0 0,-1 1-1 0 0,1-1 1 0 0,-1 0-1 0 0,1 1 1 0 0,-1-1 0 0 0,0 0-1 0 0,0 1 1 0 0,0-1-1 0 0,0 1 1 0 0,0-1-1 0 0,0 0 1 0 0,-1 1-1 0 0,1-1 1 0 0,-1 0 0 0 0,0 1-1 0 0,0-1 1 0 0,0 0-1 0 0,0 0 1 0 0,0 0-1 0 0,0 0 1 0 0,0 0-1 0 0,-1 0 1 0 0,1 0 0 0 0,-1 0-1 0 0,1 0 1 0 0,-1-1-1 0 0,0 1 1 0 0,0 0-1 0 0,0-1 1 0 0,0 0-1 0 0,0 1 1 0 0,0-1 0 0 0,0 0-1 0 0,0 0 1 0 0,0 0-1 0 0,-1-1 1 0 0,1 1-1 0 0,0 0 1 0 0,-1-1 6 0 0,36 12-1291 0 0,-27-10 1367 0 0,0-1 1 0 0,-1 0-1 0 0,1 1 0 0 0,-1 0 0 0 0,1 0 0 0 0,-1 1 1 0 0,0-1-1 0 0,0 1 0 0 0,0 0 0 0 0,-1 1 1 0 0,1-1-1 0 0,-1 1 0 0 0,1 0 0 0 0,-1 0 0 0 0,0 0 1 0 0,-1 1-1 0 0,1-1 0 0 0,-1 1 0 0 0,0 0 1 0 0,0 0-1 0 0,0 0 0 0 0,-1 0 0 0 0,0 1 0 0 0,0-1 1 0 0,0 1-1 0 0,-1-1 0 0 0,1 1 0 0 0,-1 2-76 0 0,-3-5 36 0 0,1 1 0 0 0,-1-1 0 0 0,0 0 0 0 0,0 0 0 0 0,0 0 0 0 0,0-1 0 0 0,-1 1 0 0 0,1 0 0 0 0,-1-1 0 0 0,0 0 0 0 0,0 1 0 0 0,1-1-1 0 0,-1 0 1 0 0,-1-1 0 0 0,1 1 0 0 0,0 0 0 0 0,0-1 0 0 0,-1 0 0 0 0,1 0 0 0 0,-1 0 0 0 0,1 0 0 0 0,-1 0 0 0 0,1-1 0 0 0,-1 1 0 0 0,1-1 0 0 0,-1 0 0 0 0,0 0-1 0 0,-1-1-34 0 0,-62-5-2564 0 0,51-1-1150 0 0,3-7-3846 0 0</inkml:trace>
  <inkml:trace contextRef="#ctx0" brushRef="#br0" timeOffset="-48246.22">15135 8688 7613 0 0,'0'0'7460'0'0,"0"0"-6804"0"0,40 49-444 0 0,-31-27 381 0 0,0 4-5 0 0,-8 2-116 0 0,-1-1-112 0 0,-1 2-176 0 0,-8 1-96 0 0,-4 0-40 0 0,-7 1 8 0 0,-2-1-56 0 0,-2-1-160 0 0,0-1-496 0 0,0-6-1169 0 0,3-7-3443 0 0,-3-9-4993 0 0</inkml:trace>
  <inkml:trace contextRef="#ctx0" brushRef="#br0" timeOffset="-47732.57">13429 9781 4468 0 0,'0'0'6644'0'0,"0"0"-3947"0"0,0 0-2191 0 0,1 7-177 0 0,42 248 3303 0 0,-46-195-3570 0 0,-6-84-5635 0 0,7 10-595 0 0</inkml:trace>
  <inkml:trace contextRef="#ctx0" brushRef="#br0" timeOffset="-47465.58">13589 9745 11477 0 0,'0'0'2522'0'0,"6"0"-1580"0"0,-3 1-858 0 0,1-1 0 0 0,-1 1 0 0 0,1-1 0 0 0,-1 1 1 0 0,1 0-1 0 0,-1 0 0 0 0,0 0 0 0 0,1 1 0 0 0,-1-1 0 0 0,0 1 0 0 0,0 0 0 0 0,0 0 0 0 0,0 0 0 0 0,0 0 0 0 0,0 0 0 0 0,-1 1 0 0 0,1-1 0 0 0,-1 1 0 0 0,0 0 0 0 0,0 0 0 0 0,0 0 0 0 0,0 0 0 0 0,0 0 0 0 0,0 0 0 0 0,-1 0 0 0 0,0 0 0 0 0,1 1 0 0 0,-1-1 0 0 0,0 1 0 0 0,-1-1 0 0 0,1 1 0 0 0,-1-1 0 0 0,1 1 0 0 0,-1 0-84 0 0,-1 0 7 0 0,1 0-1 0 0,-1 0 1 0 0,0 0-1 0 0,0 0 0 0 0,-1 0 1 0 0,1 0-1 0 0,-1-1 1 0 0,0 1-1 0 0,0 0 0 0 0,0-1 1 0 0,0 0-1 0 0,-1 1 1 0 0,1-1-1 0 0,-1 0 0 0 0,0 0 1 0 0,0 0-1 0 0,0-1 1 0 0,0 1-1 0 0,0-1 1 0 0,-1 1-1 0 0,-1 0-6 0 0,-24 8-2402 0 0,0-11-3587 0 0,18-5-1789 0 0</inkml:trace>
  <inkml:trace contextRef="#ctx0" brushRef="#br0" timeOffset="-47310.91">13892 9637 11985 0 0,'-1'8'4345'0'0,"-35"132"-2240"0"0,28-119-2047 0 0,1 0 0 0 0,1 1 1 0 0,0 0-1 0 0,2 0 0 0 0,0 0 0 0 0,2 1 1 0 0,0-1-1 0 0,2 1 0 0 0,1 9-58 0 0,43 25-262 0 0,-20-53-2933 0 0,0-15-4454 0 0,-5-6-204 0 0</inkml:trace>
  <inkml:trace contextRef="#ctx0" brushRef="#br0" timeOffset="-46887.08">14131 9918 7917 0 0,'0'0'5347'0'0,"2"7"-4031"0"0,-3 142 1756 0 0,6-208-3058 0 0,0 23-1014 0 0,-5 30 964 0 0,0 0 0 0 0,0-1-1 0 0,1 1 1 0 0,0 0 0 0 0,0-1-1 0 0,1 1 1 0 0,-1 0 0 0 0,1 0-1 0 0,1 0 1 0 0,-1 0 0 0 0,1 0-1 0 0,0 1 1 0 0,0-1 0 0 0,1 1-1 0 0,0 0 1 0 0,0 0 0 0 0,2-2 36 0 0,-7 7 18 0 0,0 1 0 0 0,0 0 0 0 0,0-1-1 0 0,1 1 1 0 0,-1 0 0 0 0,0 0 0 0 0,1 0 0 0 0,-1 0 0 0 0,0 0 0 0 0,1-1 0 0 0,-1 1 0 0 0,1 0 0 0 0,0 0 0 0 0,-1 0-1 0 0,1 0 1 0 0,0 0 0 0 0,-1 0 0 0 0,1 1 0 0 0,0-1 0 0 0,0 0 0 0 0,0 0 0 0 0,0 0 0 0 0,0 0 0 0 0,0 0 0 0 0,0 0-1 0 0,0 0 1 0 0,1 0 0 0 0,-1 0 0 0 0,0 0 0 0 0,1 0 0 0 0,-1 0 0 0 0,1 0 0 0 0,-1 0 0 0 0,1 0 0 0 0,-1 0 0 0 0,1 0 0 0 0,0 0-1 0 0,-1-1 1 0 0,1 1 0 0 0,0 0 0 0 0,0 0 0 0 0,-1-1 0 0 0,1 1 0 0 0,0 0 0 0 0,0-1 0 0 0,0 1 0 0 0,0-1 0 0 0,0 1-1 0 0,0-1 1 0 0,0 0 0 0 0,0 1 0 0 0,0-1 0 0 0,0 0 0 0 0,0 0 0 0 0,0 0 0 0 0,0 0 0 0 0,0 1 0 0 0,0-1 0 0 0,0-1-1 0 0,1 1 1 0 0,-1 0 0 0 0,0 0 0 0 0,0 0 0 0 0,0-1 0 0 0,0 1 0 0 0,0-1-18 0 0,0 2-65 0 0,0-1 1 0 0,0 0 0 0 0,0 0-1 0 0,-1 0 1 0 0,1 1-1 0 0,0-1 1 0 0,0 0-1 0 0,-1 1 1 0 0,1-1-1 0 0,0 1 1 0 0,-1-1 0 0 0,1 1-1 0 0,-1-1 1 0 0,1 1-1 0 0,0-1 1 0 0,-1 1-1 0 0,1 0 1 0 0,-1-1 0 0 0,0 1-1 0 0,1 0 1 0 0,-1-1-1 0 0,0 1 1 0 0,1 0-1 0 0,-1 0 1 0 0,0-1-1 0 0,1 1 1 0 0,-1 0 0 0 0,0 0-1 0 0,0 0 1 0 0,0-1-1 0 0,0 1 1 0 0,0 0-1 0 0,0 0 1 0 0,0 0-1 0 0,0-1 1 0 0,0 1 0 0 0,-1 0-1 0 0,1 0 1 0 0,0 0-1 0 0,0-1 1 0 0,-1 1-1 0 0,1 0 1 0 0,0-1-1 0 0,-1 1 1 0 0,1 0 0 0 0,-1-1-1 0 0,1 1 1 0 0,-1 0-1 0 0,1-1 1 0 0,-1 1-1 0 0,1-1 1 0 0,-1 1-1 0 0,0-1 1 0 0,1 1 0 0 0,-1-1-1 0 0,0 1 1 0 0,1-1-1 0 0,-1 0 1 0 0,0 1-1 0 0,1-1 1 0 0,-2 0 64 0 0,22 6 185 0 0,-8-3 39 0 0,1 0 1 0 0,-1 0-1 0 0,-1 2 0 0 0,1-1 0 0 0,-1 1 0 0 0,1 1 1 0 0,-2 0-1 0 0,1 1 0 0 0,-1 0 0 0 0,0 1 0 0 0,0-1 0 0 0,-1 2 1 0 0,0 0-1 0 0,0 0 0 0 0,-1 0 0 0 0,2 4-224 0 0,-9-11 31 0 0,-1 0 1 0 0,1 0-1 0 0,-1 0 0 0 0,1-1 0 0 0,-1 1 1 0 0,0 0-1 0 0,0 0 0 0 0,0 0 0 0 0,0 0 0 0 0,0 0 1 0 0,0 0-1 0 0,0 0 0 0 0,-1 0 0 0 0,1 0 1 0 0,-1-1-1 0 0,1 1 0 0 0,-1 0 0 0 0,0 0 1 0 0,0 0-1 0 0,0-1 0 0 0,0 1 0 0 0,0-1 0 0 0,0 1 1 0 0,0 0-1 0 0,0-1 0 0 0,-1 0 0 0 0,1 1 1 0 0,0-1-1 0 0,-1 0 0 0 0,1 0 0 0 0,-1 0 0 0 0,0 0 1 0 0,1 0-1 0 0,-1 0 0 0 0,0 0 0 0 0,0 0 1 0 0,0-1-1 0 0,1 1 0 0 0,-1-1 0 0 0,0 1 0 0 0,0-1 1 0 0,0 0-1 0 0,0 0 0 0 0,0 0-31 0 0,-91 7 226 0 0,40-12-1660 0 0,21-10-5448 0 0,22-1-1430 0 0</inkml:trace>
  <inkml:trace contextRef="#ctx0" brushRef="#br0" timeOffset="-46687.5">14531 9842 11069 0 0,'0'0'3976'0'0,"29"43"-3584"0"0,-22-18 284 0 0,-4 1 65 0 0,4 4-253 0 0,-7-1-264 0 0,0-1-64 0 0,-7 0-72 0 0,0-2-4 0 0,-7-2-20 0 0,-1-2-16 0 0,-1-1-48 0 0,-1-3-408 0 0,-1-2-889 0 0,8-7-1307 0 0,-4-7-5741 0 0</inkml:trace>
  <inkml:trace contextRef="#ctx0" brushRef="#br0" timeOffset="-46394.98">15971 9636 16470 0 0,'0'0'2132'0'0,"0"0"-2132"0"0,0 0-220 0 0,-51 0 220 0 0,13-4 124 0 0,-1 0-124 0 0,3-1-200 0 0,3 0-540 0 0,9 0-408 0 0,-1-2-693 0 0,-1-2-359 0 0,10-2-1684 0 0,4 4-1249 0 0</inkml:trace>
  <inkml:trace contextRef="#ctx0" brushRef="#br0" timeOffset="-46240.73">15840 9512 8749 0 0,'0'0'3212'0'0,"0"0"-1464"0"0,46-3-632 0 0,-41 3-172 0 0,-4 0-123 0 0,-1 0-173 0 0,-9 0-612 0 0,-7 0-36 0 0,-7-1-12 0 0,-5-1-400 0 0,-2-2-729 0 0,-3 0-719 0 0,6-1-2920 0 0,-12-8-4185 0 0</inkml:trace>
  <inkml:trace contextRef="#ctx0" brushRef="#br1" timeOffset="-42821.78">4423 8225 6461 0 0,'-49'-2'0'0'0,"-20"3"-208"0"0,-17 5-1785 0 0,17 0-395 0 0</inkml:trace>
  <inkml:trace contextRef="#ctx0" brushRef="#br1" timeOffset="-41245.73">840 8301 3088 0 0,'0'0'1055'0'0,"0"0"2553"0"0,0 0-1591 0 0,0 0-904 0 0,0 0-464 0 0,0 0-376 0 0,0 0-66 0 0,1 8 445 0 0,24 74 1643 0 0,-18-64-2113 0 0,0 1 0 0 0,-1-1 1 0 0,-1 1-1 0 0,-1 0 0 0 0,-1 0 0 0 0,0 1 1 0 0,-1-1-1 0 0,-2 1 0 0 0,0-1 0 0 0,-1 1 1 0 0,0 0-183 0 0,1-20-114 0 0,0 0 0 0 0,0-1 0 0 0,0 1 1 0 0,0-1-1 0 0,0 1 0 0 0,0-1 0 0 0,0 1 1 0 0,0 0-1 0 0,0-1 0 0 0,0 1 1 0 0,0-1-1 0 0,0 1 0 0 0,0 0 0 0 0,0-1 1 0 0,0 1-1 0 0,0-1 0 0 0,0 1 0 0 0,-1 0 1 0 0,1-1-1 0 0,0 1 0 0 0,0-1 1 0 0,-1 1-1 0 0,1 0 0 0 0,0-1 0 0 0,0 1 1 0 0,-1 0-1 0 0,1-1 0 0 0,0 1 0 0 0,-1 0 1 0 0,1 0-1 0 0,0-1 0 0 0,-1 1 1 0 0,1 0-1 0 0,0 0 0 0 0,-1 0 0 0 0,1 0 1 0 0,-1-1-1 0 0,1 1 0 0 0,0 0 1 0 0,-1 0-1 0 0,1 0 0 0 0,-1 0 0 0 0,1 0 1 0 0,-1 0-1 0 0,1 0 0 0 0,0 0 0 0 0,-1 0 1 0 0,1 0-1 0 0,-1 0 0 0 0,1 0 1 0 0,-1 0-1 0 0,1 1 0 0 0,0-1 0 0 0,-1 0 1 0 0,1 0-1 0 0,0 0 0 0 0,-1 1 0 0 0,1-1 1 0 0,-1 0-1 0 0,1 0 0 0 0,0 1 114 0 0,-4-13-5652 0 0</inkml:trace>
  <inkml:trace contextRef="#ctx0" brushRef="#br1" timeOffset="-41089.77">901 8286 820 0 0,'8'-1'6171'0'0,"89"4"-1343"0"0,-95-3-4757 0 0,0 0-1 0 0,0 0 1 0 0,0 0 0 0 0,0 1-1 0 0,0-1 1 0 0,0 1 0 0 0,0-1-1 0 0,-1 1 1 0 0,1 0-1 0 0,0-1 1 0 0,0 1 0 0 0,-1 0-1 0 0,1 0 1 0 0,0 0 0 0 0,-1 1-1 0 0,1-1 1 0 0,-1 0 0 0 0,0 1-1 0 0,1-1 1 0 0,-1 1 0 0 0,0-1-1 0 0,0 1 1 0 0,0-1 0 0 0,0 1-1 0 0,0 0 1 0 0,0-1 0 0 0,0 1-1 0 0,-1 0 1 0 0,1 0-1 0 0,-1 0 1 0 0,1 0 0 0 0,-1 0-1 0 0,0 0 1 0 0,1 0 0 0 0,-1-1-1 0 0,0 1 1 0 0,-1 0 0 0 0,1 0-1 0 0,0 0 1 0 0,0 0 0 0 0,-1 0-1 0 0,1 0 1 0 0,-1 0 0 0 0,0 0-1 0 0,1-1 1 0 0,-1 1 0 0 0,0 0-1 0 0,0 0 1 0 0,0-1-1 0 0,0 1 1 0 0,0-1 0 0 0,-1 1-1 0 0,0 0-70 0 0,-60 58 26 0 0,9-41-5119 0 0,40-18-511 0 0</inkml:trace>
  <inkml:trace contextRef="#ctx0" brushRef="#br1" timeOffset="-40841.64">1189 8138 7689 0 0,'0'0'4902'0'0,"1"9"-3928"0"0,-4 106 1054 0 0,1-90-1783 0 0,0-1 0 0 0,1 1 0 0 0,2-1 0 0 0,0 0-1 0 0,2 1 1 0 0,1-1 0 0 0,5 18-245 0 0,19 3-256 0 0,-13-35-2234 0 0,2-6-3545 0 0,-7-6-1523 0 0</inkml:trace>
  <inkml:trace contextRef="#ctx0" brushRef="#br1" timeOffset="-40486.56">1386 8478 220 0 0,'0'0'1900'0'0,"0"0"1945"0"0,0 0-2159 0 0,0 0-728 0 0,0 0 483 0 0,0 0 297 0 0,0 0-213 0 0,0 0-403 0 0,0 0-382 0 0,-10-13 282 0 0,-2-185-3282 0 0,14 195 2310 0 0,-1 0 1 0 0,0 0-1 0 0,1 0 1 0 0,0 0-1 0 0,0 1 1 0 0,0-1-1 0 0,0 1 1 0 0,0-1 0 0 0,0 1-1 0 0,0-1 1 0 0,1 1-1 0 0,-1 0 1 0 0,1 0-1 0 0,0 1 1 0 0,0-1-1 0 0,0 0 1 0 0,-1 1 0 0 0,1 0-1 0 0,1 0 1 0 0,-1 0-1 0 0,0 0 1 0 0,0 0-1 0 0,0 0 1 0 0,0 1-1 0 0,1-1 1 0 0,-1 1 0 0 0,0 0-1 0 0,0 0 1 0 0,1 1-1 0 0,-1-1 1 0 0,0 0-1 0 0,0 1 1 0 0,0 0-1 0 0,1 0 1 0 0,-1 0-1 0 0,0 0 1 0 0,0 0 0 0 0,0 1-1 0 0,-1 0 1 0 0,1-1-1 0 0,0 1 1 0 0,0 0-1 0 0,-1 0 1 0 0,1 0-1 0 0,-1 1 1 0 0,0-1 0 0 0,0 0-1 0 0,0 1 1 0 0,0 0-1 0 0,0-1 1 0 0,0 1-1 0 0,-1 0 1 0 0,1 0-1 0 0,-1 0 1 0 0,0 0 0 0 0,1 3-51 0 0,22 116 1308 0 0,-24-123-9901 0 0,2-3 3338 0 0</inkml:trace>
  <inkml:trace contextRef="#ctx0" brushRef="#br1" timeOffset="-40220.24">1588 8343 6605 0 0,'0'0'2776'0'0,"0"0"-532"0"0,0 0-464 0 0,0 0-612 0 0,0 0-888 0 0,0 0 8 0 0,-60-6 64 0 0,39 6-136 0 0,-4 0-204 0 0,1 0-12 0 0,3 0-56 0 0,-1 0-848 0 0,4 0-556 0 0,3 0-1120 0 0,9-3-3141 0 0</inkml:trace>
  <inkml:trace contextRef="#ctx0" brushRef="#br1" timeOffset="-39968.71">1740 8403 5444 0 0,'0'0'3394'0'0,"4"7"-2074"0"0,-1-1-1017 0 0,0 1 0 0 0,0 0 0 0 0,0-1 0 0 0,-1 1 0 0 0,0 0 0 0 0,-1 0 0 0 0,0 0 0 0 0,0 0 0 0 0,0 0 0 0 0,-1 0 0 0 0,0 1 0 0 0,0-1 0 0 0,-1 0 0 0 0,0 0 0 0 0,0 0 0 0 0,0 0 0 0 0,-1 0 0 0 0,0 0 0 0 0,-1 0-1 0 0,0 1-302 0 0,-55 40 248 0 0,28-64-6411 0 0,19-3-1787 0 0</inkml:trace>
  <inkml:trace contextRef="#ctx0" brushRef="#br1" timeOffset="-39967.71">1754 8222 15249 0 0,'0'0'1897'0'0,"0"0"-1077"0"0,0 0-512 0 0,0 0-296 0 0,0 0 0 0 0,0 0 64 0 0,0 0-76 0 0,0 0-160 0 0,0 0-436 0 0,0 0-400 0 0,-15-2-601 0 0,12 2-2619 0 0,1-7-3929 0 0</inkml:trace>
  <inkml:trace contextRef="#ctx0" brushRef="#br1" timeOffset="-39704.5">1887 8105 7461 0 0,'0'0'5528'0'0,"40"28"-4916"0"0,-20-8 224 0 0,-1 3 264 0 0,3 4-167 0 0,-4 2-285 0 0,-6 1-312 0 0,-3 2-152 0 0,-6 6-108 0 0,-3-2 36 0 0,-7 0-40 0 0,-7 1 16 0 0,-1-4-88 0 0,-6 3-52 0 0,-1-3-472 0 0,-2-5-777 0 0,5-9-1439 0 0,-7-12-7473 0 0</inkml:trace>
  <inkml:trace contextRef="#ctx0" brushRef="#br1" timeOffset="-39253.34">2571 7968 6917 0 0,'0'0'5389'0'0,"0"0"-3892"0"0,1 8-1054 0 0,37 240 3418 0 0,-37-229-4731 0 0,2-31-4773 0 0,-3 3-663 0 0</inkml:trace>
  <inkml:trace contextRef="#ctx0" brushRef="#br1" timeOffset="-39004.35">2695 7914 664 0 0,'0'0'7411'0'0,"7"-1"-4228"0"0,-5 0-3093 0 0,0 0 0 0 0,0 1-1 0 0,0-1 1 0 0,1 0 0 0 0,-1 1-1 0 0,0 0 1 0 0,0-1 0 0 0,1 1-1 0 0,-1 0 1 0 0,0 0 0 0 0,0 0-1 0 0,0 1 1 0 0,1-1 0 0 0,-1 1-1 0 0,0-1 1 0 0,0 1-1 0 0,0-1 1 0 0,0 1 0 0 0,0 0-1 0 0,1 0 1 0 0,-2 0 0 0 0,1 0-1 0 0,0 1 1 0 0,0-1 0 0 0,0 0-1 0 0,-1 1 1 0 0,1 0 0 0 0,0-1-1 0 0,-1 1 1 0 0,1 0 0 0 0,-1-1-1 0 0,0 1 1 0 0,0 0 0 0 0,0 0-1 0 0,0 0 1 0 0,0 0 0 0 0,0 0-1 0 0,0 1 1 0 0,-1-1-1 0 0,1 0 1 0 0,-1 0 0 0 0,1 0-1 0 0,-1 1 1 0 0,0-1 0 0 0,0 2-90 0 0,1 2 99 0 0,-1 0 0 0 0,0-1 0 0 0,0 1-1 0 0,0 0 1 0 0,-1 0 0 0 0,0 0 0 0 0,0 0 0 0 0,0 0 0 0 0,-1-1 0 0 0,1 1 0 0 0,-1-1 0 0 0,-1 1 0 0 0,1-1 0 0 0,-1 0 0 0 0,0 1 0 0 0,0-2 0 0 0,-1 2-99 0 0,-24 15-2489 0 0,-9-17-4326 0 0,20-8-856 0 0</inkml:trace>
  <inkml:trace contextRef="#ctx0" brushRef="#br1" timeOffset="-38754.45">2918 7752 9565 0 0,'0'0'4012'0'0,"1"6"-3227"0"0,-5 166 1714 0 0,0-148-2344 0 0,1-1-1 0 0,2 1 1 0 0,0 0-1 0 0,1 0 1 0 0,2 0-1 0 0,0-1 1 0 0,1 1-1 0 0,2 1-154 0 0,57 56 27 0 0,-20-70-8246 0 0,-27-14 506 0 0</inkml:trace>
  <inkml:trace contextRef="#ctx0" brushRef="#br1" timeOffset="-38116.03">3076 7917 6217 0 0,'0'0'5945'0'0,"0"0"-4057"0"0,4 8-1361 0 0,38 147 2596 0 0,-45-131-2820 0 0,-1-42-1559 0 0,25-135-1912 0 0,-21 154 3210 0 0,0 0 0 0 0,0 0 0 0 0,0 0 1 0 0,0-1-1 0 0,1 1 0 0 0,-1 0 1 0 0,0 0-1 0 0,1 0 0 0 0,-1 0 1 0 0,0-1-1 0 0,1 1 0 0 0,-1 0 0 0 0,1-1 1 0 0,-1 1-1 0 0,1 0 0 0 0,-1-1 1 0 0,1 1-1 0 0,0 0 0 0 0,-1-1 1 0 0,1 1-1 0 0,0-1 0 0 0,-1 1 0 0 0,1-1 1 0 0,0 1-1 0 0,0-1 0 0 0,-1 0 1 0 0,1 1-1 0 0,0-1 0 0 0,0 0 1 0 0,0 0-1 0 0,0 0 0 0 0,-1 0 0 0 0,1 1 1 0 0,0-1-1 0 0,0 0 0 0 0,0 0 1 0 0,0-1-1 0 0,-1 1 0 0 0,1 0 1 0 0,0 0-1 0 0,0 0 0 0 0,0 0 0 0 0,0-1 1 0 0,-1 1-1 0 0,1 0 0 0 0,0-1 1 0 0,0 1-1 0 0,-1-1 0 0 0,1 1 1 0 0,0-1-1 0 0,0 1 0 0 0,-1-1-42 0 0,-55 55-1438 0 0,63-50-2836 0 0,20 0 4334 0 0,-25-4-357 0 0,12 1 148 0 0,-4-1 524 0 0,0 1 0 0 0,0 0 0 0 0,-1 0 0 0 0,1 1 1 0 0,0 0-1 0 0,-1 1 0 0 0,1 0 0 0 0,-1 0 0 0 0,0 1 0 0 0,0 1 0 0 0,-1 0 0 0 0,1 0 0 0 0,-1 1 1 0 0,0 0-1 0 0,4 4-375 0 0,-13-9 50 0 0,1 0-1 0 0,-1 1 1 0 0,1-1 0 0 0,-1 1 0 0 0,1-1 0 0 0,-1 1 0 0 0,0-1-1 0 0,0 1 1 0 0,0 0 0 0 0,0-1 0 0 0,0 1 0 0 0,0-1 0 0 0,0 1 0 0 0,0-1-1 0 0,0 1 1 0 0,-1-1 0 0 0,1 1 0 0 0,-1-1 0 0 0,1 1 0 0 0,-1-1-1 0 0,0 1 1 0 0,0-1 0 0 0,1 0 0 0 0,-1 1 0 0 0,0-1 0 0 0,0 0-1 0 0,0 0 1 0 0,0 0 0 0 0,-1 1 0 0 0,1-1 0 0 0,0 0 0 0 0,0-1 0 0 0,-1 1-1 0 0,1 0 1 0 0,0 0 0 0 0,-1 0 0 0 0,1-1 0 0 0,-1 1 0 0 0,1-1-1 0 0,-1 1 1 0 0,1-1 0 0 0,-1 0 0 0 0,0 1-50 0 0,-70 20 362 0 0,-14-16-4785 0 0,76-8-378 0 0,4-9-2887 0 0</inkml:trace>
  <inkml:trace contextRef="#ctx0" brushRef="#br1" timeOffset="-37835.08">3354 7781 6901 0 0,'0'0'5481'0'0,"0"0"-3951"0"0,5 7-1309 0 0,6 14 115 0 0,0-1 0 0 0,-2 1 0 0 0,0 0-1 0 0,-1 1 1 0 0,-2 0 0 0 0,0 0 0 0 0,-1 1 0 0 0,-1-1-1 0 0,-1 1 1 0 0,-2 0 0 0 0,0 12-336 0 0,-1-23-456 0 0,5 50 1308 0 0,11-32-7115 0 0,-13-29 782 0 0,3-5-998 0 0</inkml:trace>
  <inkml:trace contextRef="#ctx0" brushRef="#br1" timeOffset="-37587.68">3584 8126 2844 0 0,'0'0'9661'0'0,"0"0"-7157"0"0,0 0-2192 0 0,0 0 25 0 0,0 0 80 0 0,0 0-71 0 0,0 0-78 0 0,0 0-69 0 0,-4-8-111 0 0,-10-100-2110 0 0,50-24 2229 0 0,-36 131-184 0 0,1 0-1 0 0,0 0 0 0 0,0 1 1 0 0,0-1-1 0 0,-1 0 0 0 0,1 1 1 0 0,0-1-1 0 0,0 1 0 0 0,0-1 1 0 0,0 1-1 0 0,0 0 0 0 0,0-1 1 0 0,0 1-1 0 0,0 0 0 0 0,0 0 1 0 0,1-1-1 0 0,-1 1 1 0 0,0 0-1 0 0,0 0 0 0 0,0 0 1 0 0,0 0-1 0 0,0 1 0 0 0,0-1 1 0 0,0 0-1 0 0,0 0 0 0 0,0 1 1 0 0,0-1-1 0 0,0 0 0 0 0,0 1 1 0 0,0-1-1 0 0,0 1 0 0 0,0-1 1 0 0,0 1-1 0 0,0 0 0 0 0,0-1 1 0 0,0 1-1 0 0,-1 0 0 0 0,1 0 1 0 0,0 0-1 0 0,-1-1 0 0 0,1 1 1 0 0,0 0-1 0 0,-1 0 0 0 0,1 0 1 0 0,-1 0-1 0 0,1 0 0 0 0,-1 0 1 0 0,0 0-1 0 0,1 0 0 0 0,-1 0 1 0 0,0 0-1 0 0,0 0 0 0 0,0 1-22 0 0,24 57 923 0 0,-11 40-1649 0 0,-13-99 15 0 0,1 2-205 0 0,0-2-6378 0 0,2 0 1777 0 0</inkml:trace>
  <inkml:trace contextRef="#ctx0" brushRef="#br1" timeOffset="-37398.2">3741 8019 4924 0 0,'0'0'8417'0'0,"0"0"-7373"0"0,0 0-628 0 0,0 0-300 0 0,0 0-68 0 0,-57-5 140 0 0,38 5-48 0 0,-1 0-128 0 0,1 0-12 0 0,1 0 0 0 0,3 0-920 0 0,1-2-608 0 0,5 2-1508 0 0,5-1-3697 0 0</inkml:trace>
  <inkml:trace contextRef="#ctx0" brushRef="#br1" timeOffset="-37102.26">3802 8073 5489 0 0,'0'0'4590'0'0,"5"8"-2953"0"0,-2-4-1480 0 0,0 0 0 0 0,0 0 0 0 0,0 0 0 0 0,0 1 0 0 0,-1-1 0 0 0,0 1 0 0 0,1 0 0 0 0,-2 0 0 0 0,1-1 0 0 0,-1 1-1 0 0,1 1 1 0 0,-2-1 0 0 0,1 0 0 0 0,0 0 0 0 0,-1 0 0 0 0,0 0 0 0 0,0 0 0 0 0,0 1 0 0 0,-1-1 0 0 0,0 0 0 0 0,0 0 0 0 0,0 0-1 0 0,-1 0 1 0 0,0 0 0 0 0,1 0 0 0 0,-2-1 0 0 0,1 1 0 0 0,0 0 0 0 0,-1-1 0 0 0,0 0 0 0 0,0 0 0 0 0,-1 0 0 0 0,1 0 0 0 0,-2 2-157 0 0,1-4 24 0 0,1 0 0 0 0,-1-1 0 0 0,0 1 1 0 0,1 0-1 0 0,-1-1 0 0 0,0 0 0 0 0,0 0 1 0 0,0 0-1 0 0,0 0 0 0 0,0-1 0 0 0,0 0 0 0 0,0 0 1 0 0,-1 0-1 0 0,1 0 0 0 0,0 0 0 0 0,0-1 1 0 0,0 0-1 0 0,0 0 0 0 0,0 0 0 0 0,1 0 1 0 0,-2-1-25 0 0,-19-16-2896 0 0,8-12-4212 0 0,8 0-449 0 0</inkml:trace>
  <inkml:trace contextRef="#ctx0" brushRef="#br1" timeOffset="-37101.26">3820 7905 14013 0 0,'0'0'1868'0'0,"0"0"-1376"0"0,0 0 169 0 0,0 0-537 0 0,0 0-72 0 0,0 0-52 0 0,0 0-48 0 0,0 0 40 0 0,0 0-308 0 0,0 0-565 0 0,-20-3-767 0 0,16 1-2372 0 0,4-10-4525 0 0</inkml:trace>
  <inkml:trace contextRef="#ctx0" brushRef="#br1" timeOffset="-36838.65">3945 7761 8673 0 0,'0'0'5120'0'0,"0"0"-4552"0"0,50 56 404 0 0,-32-28-24 0 0,-3 3-411 0 0,-3 3-161 0 0,-5-1-144 0 0,-4 3-56 0 0,-6-1-64 0 0,-7 3-40 0 0,-5-3 16 0 0,-8 1-88 0 0,-2-3-420 0 0,-7-2-576 0 0,0-4-417 0 0,8-8-1771 0 0,-14-5-6313 0 0</inkml:trace>
  <inkml:trace contextRef="#ctx0" brushRef="#br1" timeOffset="-36589.28">2505 8086 4788 0 0,'0'0'4417'0'0,"0"0"-3473"0"0,0 0 228 0 0,-13 56 100 0 0,5-34-428 0 0,1 1-184 0 0,-5 0-168 0 0,1-1-148 0 0,1-4-232 0 0,-2 0-112 0 0,3-4-88 0 0,3-2-596 0 0,0-5-396 0 0,-1-3-856 0 0,5-4-972 0 0,-7-4-2925 0 0</inkml:trace>
  <inkml:trace contextRef="#ctx0" brushRef="#br1" timeOffset="-36355.89">2408 8157 5004 0 0,'0'0'8609'0'0,"0"0"-8113"0"0,0 0-28 0 0,48 36 288 0 0,-35-22-124 0 0,1 2-127 0 0,-1 0-181 0 0,-2 1-112 0 0,2-1-136 0 0,-2-2-76 0 0,4 0-1005 0 0,-3-6-1203 0 0,7-2-4316 0 0</inkml:trace>
  <inkml:trace contextRef="#ctx0" brushRef="#br1" timeOffset="-34334.57">3871 8355 6433 0 0,'-348'122'3237'0'0,"-482"102"-2460"0"0,585-166-1064 0 0,-3-11-1 0 0,-2-10 1 0 0,-1-12 0 0 0,-1-10-1 0 0,0-11 1 0 0,0-12-1 0 0,-29-13 288 0 0,252 19 56 0 0,1-1 0 0 0,-1-2-1 0 0,1 0 1 0 0,0-2 0 0 0,0-1-1 0 0,1-2 1 0 0,0 0 0 0 0,0-2-1 0 0,1-1 1 0 0,-8-6-56 0 0,27 11 51 0 0,1-1 1 0 0,1 1-1 0 0,0-1 0 0 0,0 0 0 0 0,1 0 1 0 0,0 0-1 0 0,0-1 0 0 0,1 0 0 0 0,0 1 0 0 0,1-1 1 0 0,0 0-1 0 0,1 0 0 0 0,0-1 0 0 0,1 1 1 0 0,0 0-1 0 0,0 0 0 0 0,1 0 0 0 0,0 0 0 0 0,1 0 1 0 0,0 0-1 0 0,0 0 0 0 0,1 0 0 0 0,1 1 1 0 0,0-1-1 0 0,0 1 0 0 0,1 0 0 0 0,0 0 1 0 0,0 1-1 0 0,1-1 0 0 0,1-1-51 0 0,38-55-169 0 0,2 1 1 0 0,3 3-1 0 0,3 2 1 0 0,2 2-1 0 0,3 3 1 0 0,2 2-1 0 0,2 3 1 0 0,60-36 168 0 0,-6 10-630 0 0,2 4 1 0 0,4 6-1 0 0,2 6 0 0 0,3 5 1 0 0,32-5 629 0 0,389-102-2907 0 0,-394 126 3378 0 0,1 6 1 0 0,1 7-1 0 0,1 6 1 0 0,0 8-1 0 0,1 6 1 0 0,-1 8-1 0 0,0 6 1 0 0,9 8-472 0 0,-109-12 372 0 0,0 2 0 0 0,-1 3 1 0 0,0 2-1 0 0,-1 3 0 0 0,-1 2 0 0 0,-1 2 0 0 0,0 3 1 0 0,-2 2-1 0 0,-1 2 0 0 0,-2 2 0 0 0,-1 2 0 0 0,12 14-372 0 0,-50-41 27 0 0,-1 1 0 0 0,0 0-1 0 0,0 1 1 0 0,-1-1-1 0 0,0 2 1 0 0,0-1-1 0 0,-1 1 1 0 0,0 0 0 0 0,-1 0-1 0 0,0 1 1 0 0,0-1-1 0 0,-1 1 1 0 0,0 0 0 0 0,-1 0-1 0 0,0 1 1 0 0,-1-1-1 0 0,0 1 1 0 0,0 0-1 0 0,-1-1 1 0 0,-1 1 0 0 0,1 0-1 0 0,-2-1 1 0 0,0 1-1 0 0,0 0 1 0 0,-1-1 0 0 0,0 1-1 0 0,-1-1 1 0 0,0 1-1 0 0,0-1 1 0 0,-1 0-1 0 0,-3 3-26 0 0,-19 19 108 0 0,-2-1-1 0 0,-1-1 1 0 0,-1-2-1 0 0,-1-1 1 0 0,-2-2-1 0 0,0-1 1 0 0,-2-1-1 0 0,-1-2 1 0 0,0-1-1 0 0,-30 10-107 0 0,-125 62 117 0 0,-3-8-1 0 0,-143 39-116 0 0,18-33-5311 0 0,230-71-1862 0 0</inkml:trace>
  <inkml:trace contextRef="#ctx0" brushRef="#br0" timeOffset="-31425.11">20677 9665 3928 0 0,'0'0'466'0'0,"0"0"686"0"0,0 0 681 0 0,0 0-615 0 0,0 0-695 0 0,0 0-325 0 0,0 0-86 0 0,0 0-40 0 0,-35 3 1256 0 0,-510-6 3079 0 0,-1430-112-2504 0 0,1471 103-1725 0 0,-199-15-5 0 0,574 0-2501 0 0,120 18-605 0 0,3-9-2780 0 0</inkml:trace>
  <inkml:trace contextRef="#ctx0" brushRef="#br0" timeOffset="-30741.1">17700 8584 5076 0 0,'0'0'6198'0'0,"2"9"-4936"0"0,42 243 2549 0 0,-43-244-3981 0 0,0 3 232 0 0,-3-12-7077 0 0,-2-5 1063 0 0</inkml:trace>
  <inkml:trace contextRef="#ctx0" brushRef="#br0" timeOffset="-30493.27">17733 8523 9401 0 0,'0'0'1217'0'0,"0"0"-492"0"0,9-1-392 0 0,-4 0-187 0 0,1 1-1 0 0,-1 0 0 0 0,1 0 1 0 0,0 0-1 0 0,-1 0 0 0 0,1 1 1 0 0,-1 0-1 0 0,1 0 0 0 0,-1 1 1 0 0,0 0-1 0 0,1 0 0 0 0,-1 0 1 0 0,0 0-1 0 0,0 1 0 0 0,0 0 1 0 0,-1 0-1 0 0,1 0 0 0 0,-1 0 1 0 0,0 1-1 0 0,1 0 0 0 0,-2 0 1 0 0,1 0-1 0 0,0 0 0 0 0,-1 1 1 0 0,0-1-1 0 0,0 1 0 0 0,0 0 0 0 0,0 0 1 0 0,-1 0-1 0 0,0 0-145 0 0,-1-1 17 0 0,-1-1-1 0 0,0 1 1 0 0,1-1-1 0 0,-1 1 0 0 0,-1 0 1 0 0,1-1-1 0 0,0 1 1 0 0,-1-1-1 0 0,0 1 1 0 0,0 0-1 0 0,0-1 1 0 0,0 0-1 0 0,0 1 1 0 0,-1-1-1 0 0,0 0 0 0 0,1 0 1 0 0,-1 0-1 0 0,0 0 1 0 0,-1 0-1 0 0,1 0 1 0 0,0 0-1 0 0,-1-1 1 0 0,0 1-1 0 0,0-1 1 0 0,1 0-1 0 0,-1 0 0 0 0,0 0 1 0 0,-1 0-1 0 0,-1 1-16 0 0,-70 13-6064 0 0,53-19-1469 0 0</inkml:trace>
  <inkml:trace contextRef="#ctx0" brushRef="#br0" timeOffset="-30242.55">18112 8423 3008 0 0,'-5'10'8997'0'0,"-62"196"-4271"0"0,65-193-4634 0 0,0-1-1 0 0,1 1 1 0 0,0 0 0 0 0,1 0 0 0 0,0 0 0 0 0,1-1-1 0 0,1 1 1 0 0,0 0 0 0 0,1-1 0 0 0,0 1-1 0 0,1-1 1 0 0,0 0 0 0 0,1 0 0 0 0,2 3-92 0 0,21 15-3322 0 0,14-10-3675 0 0,-26-18-700 0 0</inkml:trace>
  <inkml:trace contextRef="#ctx0" brushRef="#br0" timeOffset="-29349.53">18441 8833 1420 0 0,'0'0'7694'0'0,"0"0"-4077"0"0,0 0-2496 0 0,0 0-648 0 0,0 0 262 0 0,0 0 177 0 0,0 0-111 0 0,0 0-211 0 0,0 0-136 0 0,4-8 1509 0 0,-3-7-2067 0 0,-2 0 0 0 0,0-1 0 0 0,-1 1 0 0 0,-1 0-1 0 0,0 0 1 0 0,-1 0 0 0 0,-1 0 0 0 0,0 0 0 0 0,-1 1-1 0 0,0 0 1 0 0,-1 0 0 0 0,-1 1 0 0 0,-6-9 104 0 0,-28 77-2191 0 0,25-29 2222 0 0,11-19 22 0 0,0 1 1 0 0,1 0 0 0 0,-1 0 0 0 0,2 0 0 0 0,-1 1-1 0 0,1 0 1 0 0,1-1 0 0 0,-1 1 0 0 0,2 1-1 0 0,-1-1 1 0 0,1 0 0 0 0,-1 10-54 0 0,18 8-1351 0 0,5-16-5136 0 0,-1-6-914 0 0</inkml:trace>
  <inkml:trace contextRef="#ctx0" brushRef="#br0" timeOffset="-29084.27">18474 8803 11881 0 0,'0'0'1496'0'0,"0"0"-1448"0"0,0 0 144 0 0,0 0 608 0 0,0 0-128 0 0,-38 1-284 0 0,19-1-224 0 0,-4-1-164 0 0,1-2-4 0 0,-2 0-992 0 0,2-3-760 0 0,5 3-2772 0 0,-5-5-3829 0 0</inkml:trace>
  <inkml:trace contextRef="#ctx0" brushRef="#br0" timeOffset="-28819.47">18626 8827 8917 0 0,'0'0'2907'0'0,"0"0"-1489"0"0,0 0-643 0 0,0 0-133 0 0,0 0-398 0 0,0 0-29 0 0,2 9 104 0 0,18 125 773 0 0,-20-131-1053 0 0,0 1 0 0 0,-1 0 0 0 0,1-1 0 0 0,-1 1 0 0 0,0 0 0 0 0,0-1 0 0 0,0 1 0 0 0,0-1 1 0 0,-1 1-1 0 0,1-1 0 0 0,-1 0 0 0 0,0 0 0 0 0,0 0 0 0 0,0 0 0 0 0,-1 0 0 0 0,1 0 0 0 0,-1 0 0 0 0,1-1 0 0 0,-1 1 0 0 0,0-1 0 0 0,0 0 0 0 0,0 0 0 0 0,0 0 0 0 0,0 0 0 0 0,-1 0 0 0 0,1-1 0 0 0,0 1 0 0 0,-1-1 0 0 0,1 0 0 0 0,-1 0 0 0 0,0 0 0 0 0,1-1 0 0 0,-1 1 0 0 0,0-1 0 0 0,1 0 0 0 0,-1 0 0 0 0,0 0-39 0 0,-35-5-637 0 0,21-11-3302 0 0,16-2-2161 0 0</inkml:trace>
  <inkml:trace contextRef="#ctx0" brushRef="#br0" timeOffset="-28570.89">18653 8679 1136 0 0,'0'0'12901'0'0,"0"0"-11273"0"0,0 0-1264 0 0,0 0 93 0 0,0 0 43 0 0,0 0-500 0 0,0 0-252 0 0,0 0-161 0 0,0 0-167 0 0,0 0-568 0 0,4 24-848 0 0,-4-22-2900 0 0,5-2-2805 0 0</inkml:trace>
  <inkml:trace contextRef="#ctx0" brushRef="#br0" timeOffset="-28322.37">18846 8575 11057 0 0,'0'0'565'0'0,"7"4"-142"0"0,2 2-179 0 0,1 1 0 0 0,-1 1 0 0 0,-1-1 0 0 0,0 1 0 0 0,0 1 0 0 0,0-1-1 0 0,-1 2 1 0 0,0-1 0 0 0,-1 0 0 0 0,0 1 0 0 0,0 1 0 0 0,1 4-244 0 0,-2-5 89 0 0,-1-1 1 0 0,0 1-1 0 0,-1 0 0 0 0,0 1 0 0 0,-1-1 1 0 0,0 0-1 0 0,0 1 0 0 0,-1-1 0 0 0,0 1 1 0 0,-1 0-1 0 0,0-1 0 0 0,-1 1 0 0 0,0-1 1 0 0,-1 1-1 0 0,0-1 0 0 0,-1 1 0 0 0,0-1 1 0 0,0 0-1 0 0,-1 0 0 0 0,0 0 0 0 0,-1-1 1 0 0,-5 8-90 0 0,-38 51-628 0 0,13-27-7595 0 0,27-32 138 0 0</inkml:trace>
  <inkml:trace contextRef="#ctx0" brushRef="#br0" timeOffset="-28089.43">19365 8794 8885 0 0,'0'0'4824'0'0,"0"0"-4492"0"0,0 0-332 0 0,-15 41 708 0 0,7-27 12 0 0,-3 3-56 0 0,-2-2-83 0 0,-1 0-193 0 0,-1 0-164 0 0,0-1-92 0 0,0-3-132 0 0,2 0-12 0 0,1-4-212 0 0,2-3-336 0 0,4-2-525 0 0,1-2-571 0 0,1-3-720 0 0,1-4-3336 0 0</inkml:trace>
  <inkml:trace contextRef="#ctx0" brushRef="#br0" timeOffset="-27903.75">19261 8835 9321 0 0,'0'0'3056'0'0,"0"0"-2636"0"0,0 0 256 0 0,37 45 276 0 0,-26-29 8 0 0,-2-1-280 0 0,0 1-263 0 0,-3-2-257 0 0,6 0-60 0 0,-4 0 0 0 0,3-2 0 0 0,-1 3-48 0 0,2-3-52 0 0,-1-1-1157 0 0,-1 0-571 0 0,2-4-1032 0 0,-6-2-2820 0 0</inkml:trace>
  <inkml:trace contextRef="#ctx0" brushRef="#br0" timeOffset="-27654.71">19633 8838 10697 0 0,'0'0'2582'0'0,"4"8"-1724"0"0,31 159 2151 0 0,-63-18-3097 0 0,15-175-5072 0 0,5-17-1728 0 0,4 23 3494 0 0</inkml:trace>
  <inkml:trace contextRef="#ctx0" brushRef="#br0" timeOffset="-27484.01">19664 8805 6917 0 0,'0'0'2277'0'0,"7"-2"-980"0"0,0 2-1080 0 0,-1-1-1 0 0,1 1 1 0 0,-1 1 0 0 0,0-1 0 0 0,1 1-1 0 0,-1 0 1 0 0,0 0 0 0 0,0 1-1 0 0,1-1 1 0 0,-1 2 0 0 0,0-1 0 0 0,-1 1-1 0 0,1-1 1 0 0,0 2 0 0 0,-1-1-1 0 0,0 1 1 0 0,1-1 0 0 0,-2 1 0 0 0,1 1-1 0 0,0-1 1 0 0,-1 1 0 0 0,4 4-217 0 0,-6-7 40 0 0,-1-1 1 0 0,1 1-1 0 0,-1 0 0 0 0,0-1 1 0 0,1 1-1 0 0,-1 0 0 0 0,0 0 1 0 0,0 0-1 0 0,0 0 1 0 0,0 0-1 0 0,0 0 0 0 0,-1 1 1 0 0,1-1-1 0 0,-1 0 1 0 0,1 0-1 0 0,-1 0 0 0 0,0 1 1 0 0,0-1-1 0 0,0 0 1 0 0,0 1-1 0 0,0-1 0 0 0,0 0 1 0 0,-1 0-1 0 0,1 0 0 0 0,-1 1 1 0 0,0-1-1 0 0,1 0 1 0 0,-1 0-1 0 0,0 0 0 0 0,0 0 1 0 0,0 0-1 0 0,-1 0 1 0 0,1 0-1 0 0,0 0 0 0 0,-1-1 1 0 0,1 1-1 0 0,-1 0 1 0 0,0-1-1 0 0,1 1 0 0 0,-1-1 1 0 0,0 0-1 0 0,0 0 0 0 0,0 1 1 0 0,0-1-1 0 0,0-1 1 0 0,0 1-1 0 0,0 0 0 0 0,0 0 1 0 0,-1-1-1 0 0,1 1 1 0 0,0-1-41 0 0,-64 11-1041 0 0,8-20-3814 0 0,39 0-1340 0 0</inkml:trace>
  <inkml:trace contextRef="#ctx0" brushRef="#br0" timeOffset="-27265.38">19999 8624 12821 0 0,'0'0'796'0'0,"-1"7"-525"0"0,-22 135 1909 0 0,15-112-1919 0 0,2 0 0 0 0,1 0 0 0 0,1 1 0 0 0,2 0 1 0 0,1 0-1 0 0,1-1 0 0 0,3 12-261 0 0,34 33-72 0 0,7-41-6450 0 0,-36-31 1717 0 0</inkml:trace>
  <inkml:trace contextRef="#ctx0" brushRef="#br0" timeOffset="-26764.01">20175 8837 4892 0 0,'0'0'6196'0'0,"0"0"-4718"0"0,5 8-1084 0 0,-1-2-238 0 0,-1 1 0 0 0,1-1 0 0 0,-1 1 0 0 0,-1 0 0 0 0,1-1 0 0 0,-1 1 0 0 0,0 0 0 0 0,0 1 1 0 0,-1-1-1 0 0,0 0 0 0 0,-1 0 0 0 0,1 1 0 0 0,-1-1 0 0 0,-1 0 0 0 0,1 1 0 0 0,-1-1 0 0 0,0 0 0 0 0,-1 0 0 0 0,0 0 0 0 0,0 0 0 0 0,-1 0 0 0 0,1 0 1 0 0,-5 6-157 0 0,6-14-61 0 0,-1 1 1 0 0,1-1 0 0 0,-1 1 0 0 0,1-1 0 0 0,-1 1 0 0 0,1-1-1 0 0,-1 0 1 0 0,1 0 0 0 0,0 0 0 0 0,0 0 0 0 0,-1 0 0 0 0,1 0 0 0 0,0 0-1 0 0,0 0 1 0 0,0 0 0 0 0,0 0 0 0 0,0-1 0 0 0,0 1 0 0 0,0 0-1 0 0,1-1 1 0 0,-1 1 0 0 0,0-1 0 0 0,1 1 0 0 0,-1-1 0 0 0,1 1 0 0 0,-1-1-1 0 0,1 1 1 0 0,0-1 0 0 0,0 0 0 0 0,0 1 0 0 0,0-1 0 0 0,0 1-1 0 0,0-1 1 0 0,0 0 0 0 0,0 1 0 0 0,1-1 0 0 0,-1 1 0 0 0,1-1 0 0 0,-1 1-1 0 0,1-1 1 0 0,-1 1 0 0 0,1-1 0 0 0,0 1 60 0 0,-1-1-142 0 0,33-112-1853 0 0,-32 112 2046 0 0,0 0-1 0 0,0-1 1 0 0,0 1-1 0 0,0 0 1 0 0,0 0-1 0 0,1-1 1 0 0,-1 1-1 0 0,1 0 1 0 0,0 0-1 0 0,-1 1 1 0 0,1-1-1 0 0,0 0 1 0 0,0 1 0 0 0,0-1-1 0 0,0 1 1 0 0,0-1-1 0 0,1 1 1 0 0,-1 0-1 0 0,0 0 1 0 0,1 0-1 0 0,-1 0 1 0 0,1 0-1 0 0,-1 1 1 0 0,1-1-1 0 0,-1 1 1 0 0,1 0-1 0 0,-1 0 1 0 0,1 0-1 0 0,-1 0 1 0 0,1 0-1 0 0,-1 0 1 0 0,1 0-1 0 0,-1 1 1 0 0,1 0-1 0 0,-1-1 1 0 0,1 1-1 0 0,-1 0 1 0 0,0 0 0 0 0,1 0-1 0 0,-1 0 1 0 0,0 1-1 0 0,0-1 1 0 0,2 2-51 0 0,-2-2 30 0 0,-1 0 1 0 0,1 1 0 0 0,0-1 0 0 0,0 0 0 0 0,-1 1 0 0 0,1 0 0 0 0,-1-1 0 0 0,0 1 0 0 0,1 0-1 0 0,-1 0 1 0 0,0 0 0 0 0,0 0 0 0 0,0 0 0 0 0,0 0 0 0 0,0 0 0 0 0,-1 0 0 0 0,1 0 0 0 0,-1 1-1 0 0,1-1 1 0 0,-1 0 0 0 0,0 0 0 0 0,0 1 0 0 0,0-1 0 0 0,0 0 0 0 0,0 0 0 0 0,0 1 0 0 0,-1-1-1 0 0,1 0 1 0 0,-1 0 0 0 0,0 0 0 0 0,1 0 0 0 0,-1 0 0 0 0,0 0 0 0 0,0 0 0 0 0,0 0 0 0 0,0 0-1 0 0,-1 0 1 0 0,1 0 0 0 0,-1 0 0 0 0,1-1 0 0 0,-1 1 0 0 0,1-1 0 0 0,-3 2-31 0 0,52 46-2700 0 0,8 27 4199 0 0,-55-75-1454 0 0,0 1 1 0 0,-1 0-1 0 0,1-1 0 0 0,0 1 0 0 0,0 0 1 0 0,-1 0-1 0 0,1 0 0 0 0,-1-1 0 0 0,0 1 0 0 0,0 0 1 0 0,1 0-1 0 0,-1 0 0 0 0,0 0 0 0 0,-1-1 1 0 0,1 1-1 0 0,0 0 0 0 0,0 0 0 0 0,-1 0 0 0 0,1 0 1 0 0,-1-1-1 0 0,1 1 0 0 0,-1 0 0 0 0,0-1 1 0 0,0 1-1 0 0,0 0 0 0 0,0-1 0 0 0,0 1 0 0 0,0-1 1 0 0,0 1-1 0 0,-1-1 0 0 0,1 0 0 0 0,0 1 1 0 0,-1-1-1 0 0,1 0 0 0 0,-1 0 0 0 0,1 0 0 0 0,-1 0 1 0 0,0 0-1 0 0,1-1 0 0 0,-1 1 0 0 0,0 0 0 0 0,0-1 1 0 0,1 1-1 0 0,-1-1 0 0 0,0 0 0 0 0,0 1 1 0 0,0-1-1 0 0,0 0-45 0 0,-99 3 740 0 0,38-25-6513 0 0,50 10-1503 0 0</inkml:trace>
  <inkml:trace contextRef="#ctx0" brushRef="#br0" timeOffset="-26501.34">20535 8712 13865 0 0,'1'7'1127'0'0,"13"307"2020"0"0,-14-299-3295 0 0,-1 31 224 0 0,6-18-3369 0 0,-2-23-1622 0 0,5-4-2864 0 0</inkml:trace>
  <inkml:trace contextRef="#ctx0" brushRef="#br0" timeOffset="-26157.64">20719 9141 4164 0 0,'0'0'6558'0'0,"0"0"-4580"0"0,0 0-1296 0 0,0 0 449 0 0,0 0 115 0 0,0 0-461 0 0,0 0-450 0 0,0 0-277 0 0,0 0-44 0 0,-1-4 57 0 0,-2-15-75 0 0,2 0 0 0 0,0 0 0 0 0,2-1 0 0 0,0 1 0 0 0,1 0 0 0 0,1 0 0 0 0,0 0 0 0 0,2 0-1 0 0,0 0 1 0 0,8-16 4 0 0,-10 24-83 0 0,-4 9 75 0 0,1-1 1 0 0,-1 1-1 0 0,1-1 0 0 0,0 0 1 0 0,0 1-1 0 0,0-1 1 0 0,0 1-1 0 0,0-1 1 0 0,0 0-1 0 0,1 1 1 0 0,0-1-1 0 0,-1 1 1 0 0,1-1-1 0 0,0 1 1 0 0,0 0-1 0 0,0-1 1 0 0,0 1-1 0 0,1 0 1 0 0,-1-1-1 0 0,1 1 1 0 0,-1 0-1 0 0,1 0 1 0 0,0 0-1 0 0,0 1 1 0 0,0-1-1 0 0,0 0 1 0 0,0 1-1 0 0,0-1 1 0 0,0 1-1 0 0,1 0 1 0 0,-1-1-1 0 0,0 1 1 0 0,1 0-1 0 0,-1 1 1 0 0,1-1-1 0 0,-1 0 0 0 0,1 1 1 0 0,-1-1-1 0 0,1 1 1 0 0,-1 0-1 0 0,1 0 1 0 0,0 0-1 0 0,-1 0 1 0 0,1 0-1 0 0,-1 1 1 0 0,1-1-1 0 0,0 1 1 0 0,-1-1-1 0 0,1 1 1 0 0,-1 0-1 0 0,0 0 1 0 0,1 0-1 0 0,-1 1 1 0 0,0-1-1 0 0,1 1 8 0 0,5 8 37 0 0,0 0 1 0 0,-1 1-1 0 0,0 0 0 0 0,-1 0 0 0 0,-1 1 1 0 0,0 0-1 0 0,0-1 0 0 0,-1 2 1 0 0,0-1-1 0 0,-1 0 0 0 0,-1 1 0 0 0,0 0 1 0 0,-1-1-1 0 0,0 1 0 0 0,-1 0 0 0 0,0 0 1 0 0,-2 11-38 0 0,0-17-529 0 0,0-1-1612 0 0,2-1-2844 0 0,0-5-1154 0 0</inkml:trace>
  <inkml:trace contextRef="#ctx0" brushRef="#br0" timeOffset="-25910.29">20961 9024 13401 0 0,'0'0'928'0'0,"0"0"-928"0"0,0 0 0 0 0,-45-11 492 0 0,24 5-124 0 0,2-1-268 0 0,-2 0-48 0 0,-2-2-52 0 0,4 1-104 0 0,0 3-552 0 0,1-1-308 0 0,7 0-1044 0 0,2 1-3824 0 0</inkml:trace>
  <inkml:trace contextRef="#ctx0" brushRef="#br0" timeOffset="-25645.36">21133 9094 11249 0 0,'0'0'1954'0'0,"0"0"-1480"0"0,4 8-14 0 0,0-2-318 0 0,-1 0 1 0 0,0 0-1 0 0,0 0 0 0 0,-1 0 0 0 0,1 1 1 0 0,-2-1-1 0 0,1 1 0 0 0,-1 0 0 0 0,0-1 0 0 0,0 1 1 0 0,0 0-1 0 0,-1 0 0 0 0,0-1 0 0 0,-1 1 0 0 0,0 0 1 0 0,0 0-1 0 0,0-1 0 0 0,-1 1 0 0 0,0-1 0 0 0,0 1 1 0 0,-2 3-143 0 0,2-6 6 0 0,0 0 0 0 0,-1-1 0 0 0,1 1 0 0 0,-1-1 0 0 0,0 1 0 0 0,0-1 0 0 0,0 0 0 0 0,-1 0 0 0 0,1-1 0 0 0,-1 1 0 0 0,1-1 0 0 0,-1 1 0 0 0,0-1 0 0 0,0 0 0 0 0,0-1 0 0 0,0 1 0 0 0,0-1 0 0 0,-1 1 0 0 0,1-1 0 0 0,0-1 0 0 0,-1 1 0 0 0,1-1 0 0 0,0 1 0 0 0,-1-1 0 0 0,1 0 0 0 0,-1-1 0 0 0,1 1 0 0 0,0-1 0 0 0,-1 0 0 0 0,1 0 0 0 0,-3-1-6 0 0,-43-39-6644 0 0,40 20-954 0 0</inkml:trace>
  <inkml:trace contextRef="#ctx0" brushRef="#br0" timeOffset="-25379">21195 8892 15369 0 0,'0'0'2205'0'0,"0"0"-1945"0"0,0 0-40 0 0,0 0 4 0 0,0 0-100 0 0,0 0-124 0 0,0 0-360 0 0,0 0-468 0 0,0 0-133 0 0,0 0-11 0 0,3 4-624 0 0,-3-7-2900 0 0,2-4-4589 0 0</inkml:trace>
  <inkml:trace contextRef="#ctx0" brushRef="#br0" timeOffset="-25378">21445 8857 11641 0 0,'0'0'1472'0'0,"36"56"-912"0"0,-26-15 532 0 0,1 12-88 0 0,-7 5-7 0 0,-4-4-513 0 0,-13-8-188 0 0,-2-5-96 0 0,-6-1-200 0 0,-5 0-60 0 0,1 1-64 0 0,-3 0-212 0 0,-4 0-324 0 0,7-5-637 0 0,7-11-1523 0 0,0-5-3872 0 0</inkml:trace>
  <inkml:trace contextRef="#ctx0" brushRef="#br0" timeOffset="-25053.46">21370 9709 5489 0 0,'0'0'5251'0'0,"-6"-1"-4761"0"0,-376-40 5211 0 0,264 38-5524 0 0,-84-7-60 0 0,71-13-8056 0 0,108 15-1063 0 0</inkml:trace>
  <inkml:trace contextRef="#ctx0" brushRef="#br0" timeOffset="-24432.19">18832 9301 3244 0 0,'-8'2'563'0'0,"-50"9"-7"0"0,-1-3 1 0 0,0-3-1 0 0,0-2 1 0 0,-1-2-1 0 0,1-4 0 0 0,0-1 1 0 0,0-4-1 0 0,0-2 0 0 0,1-2 1 0 0,1-3-1 0 0,0-3 1 0 0,-40-18-557 0 0,49 19-21 0 0,0-1 0 0 0,1-3 1 0 0,1-1-1 0 0,2-3 0 0 0,0-1 1 0 0,2-2-1 0 0,-24-22 21 0 0,51 38 17 0 0,0-1 1 0 0,1 0-1 0 0,1-1 0 0 0,0-1 1 0 0,1 0-1 0 0,1 0 1 0 0,0-1-1 0 0,1-1 0 0 0,1 0 1 0 0,1 0-1 0 0,0-1 0 0 0,1 0 1 0 0,1 0-1 0 0,1 0 0 0 0,0-1 1 0 0,2 0-1 0 0,0 0 1 0 0,1 0-1 0 0,0 0 0 0 0,2-1 1 0 0,1-12-18 0 0,5 3 23 0 0,1 0 0 0 0,2 0 0 0 0,0 1 0 0 0,2 0 0 0 0,1 1 0 0 0,1 0 0 0 0,1 1 0 0 0,2 0 0 0 0,0 1 0 0 0,2 1 0 0 0,0 1 0 0 0,2 0 0 0 0,1 2 1 0 0,0 0-1 0 0,2 1 0 0 0,0 1 0 0 0,23-13-23 0 0,-4 7-968 0 0,2 2 0 0 0,0 1 0 0 0,1 3 1 0 0,1 2-1 0 0,1 2 0 0 0,0 2 0 0 0,1 1 1 0 0,1 3-1 0 0,-1 3 0 0 0,15 0 968 0 0,6 1-1418 0 0</inkml:trace>
  <inkml:trace contextRef="#ctx0" brushRef="#br0" timeOffset="-24276.3">18889 8173 296 0 0,'46'39'816'0'0,"-1"2"0"0"0,-2 2-1 0 0,-2 2 1 0 0,-2 1 0 0 0,-1 4-816 0 0,-17-23 117 0 0,-1 2-1 0 0,-2 0 1 0 0,-1 1 0 0 0,-1 1 0 0 0,-2 0-1 0 0,-1 1 1 0 0,-1 1 0 0 0,-2 0 0 0 0,-2 1-1 0 0,0-1 1 0 0,-3 1 0 0 0,0 1-1 0 0,-3-1 1 0 0,-1 33-117 0 0,-2-53-12 0 0,-2 1 0 0 0,0-1-1 0 0,-1 0 1 0 0,0 0 0 0 0,-1-1 0 0 0,0 1-1 0 0,-1-1 1 0 0,-1 0 0 0 0,0-1 0 0 0,-1 1-1 0 0,0-2 1 0 0,-1 1 0 0 0,0-1 0 0 0,-1 0-1 0 0,0-1 1 0 0,-1 0 0 0 0,0-1 0 0 0,0 0-1 0 0,-1 0 1 0 0,0-2 0 0 0,-1 1 0 0 0,1-1-1 0 0,-6 1 13 0 0,-9 4-17 0 0,-1 0 1 0 0,-1-2-1 0 0,0-1 0 0 0,0-1 0 0 0,-1-2 0 0 0,1 0 1 0 0,-2-3-1 0 0,1 0 0 0 0,0-2 0 0 0,-21-2 17 0 0,-4-4-2067 0 0</inkml:trace>
  <inkml:trace contextRef="#ctx0" brushRef="#br0" timeOffset="-11942.28">18093 10042 4456 0 0,'0'0'6279'0'0,"0"0"-4938"0"0,-8 1-1064 0 0,-547-25 3605 0 0,498 24-3901 0 0,-20-1-942 0 0,25-2-5389 0 0,31-1 325 0 0</inkml:trace>
  <inkml:trace contextRef="#ctx0" brushRef="#br0" timeOffset="-11635.03">17520 10058 11217 0 0,'0'0'815'0'0,"8"7"-619"0"0,35 31 228 0 0,-26-26-214 0 0,0 1 1 0 0,-1 1 0 0 0,0 0 0 0 0,-2 1 0 0 0,0 1-1 0 0,0 0 1 0 0,-1 1 0 0 0,-2 1 0 0 0,1 0-1 0 0,-2 0 1 0 0,5 12-211 0 0,-15-20 116 0 0,0 0 0 0 0,-1 0 0 0 0,0 0 0 0 0,-1 0 0 0 0,1 0 0 0 0,-2-1 1 0 0,0 1-1 0 0,0 0 0 0 0,0-1 0 0 0,-1 0 0 0 0,-1 0 0 0 0,0 0 0 0 0,0 0 0 0 0,-4 4-116 0 0,-12 28 382 0 0,-99 217 923 0 0,114-250-1139 0 0,0 3-1695 0 0,19-12-3412 0 0,5-4-4245 0 0</inkml:trace>
  <inkml:trace contextRef="#ctx0" brushRef="#br0" timeOffset="-11419.38">18215 10765 14381 0 0,'-8'1'1692'0'0,"-448"6"1823"0"0,319-8-6443 0 0,120-2-3697 0 0,18-2-1466 0 0</inkml:trace>
  <inkml:trace contextRef="#ctx0" brushRef="#br0" timeOffset="-9941.02">18732 10328 4364 0 0,'0'0'2976'0'0,"0"0"-953"0"0,0 0-814 0 0,0 0-215 0 0,0 0-98 0 0,0 0-266 0 0,0 0-421 0 0,0 0-12 0 0,-1 7 250 0 0,-2 361 3372 0 0,1-357-6148 0 0,-1-33-6519 0 0,3 2 2261 0 0</inkml:trace>
  <inkml:trace contextRef="#ctx0" brushRef="#br0" timeOffset="-9693.13">18780 10325 2964 0 0,'0'0'7267'0'0,"0"0"-4973"0"0,7-3-1852 0 0,-2 1-324 0 0,0 0 0 0 0,-1 1 0 0 0,1-1 1 0 0,0 1-1 0 0,1 0 0 0 0,-1 0 1 0 0,0 1-1 0 0,0-1 0 0 0,0 1 1 0 0,0 0-1 0 0,0 0 0 0 0,1 1 1 0 0,-1 0-1 0 0,0 0 0 0 0,0 0 1 0 0,0 0-1 0 0,0 1 0 0 0,0 0 0 0 0,-1 0 1 0 0,1 0-1 0 0,0 1 0 0 0,1 0-118 0 0,67 75 684 0 0,-72-76-691 0 0,0 0 0 0 0,-1 0 1 0 0,1 0-1 0 0,0 0 0 0 0,0 0 0 0 0,-1 0 0 0 0,0 1 0 0 0,1-1 0 0 0,-1 0 0 0 0,0 0 1 0 0,0 0-1 0 0,0 1 0 0 0,0-1 0 0 0,0 0 0 0 0,-1 0 0 0 0,1 0 0 0 0,-1 1 0 0 0,1-1 1 0 0,-1 0-1 0 0,0 0 0 0 0,0 0 0 0 0,0 0 0 0 0,0 0 0 0 0,0 0 0 0 0,0-1 0 0 0,-1 1 1 0 0,1 0-1 0 0,0 0 0 0 0,-1-1 0 0 0,0 1 0 0 0,1-1 0 0 0,-1 0 0 0 0,0 1 0 0 0,0-1 0 0 0,0 0 1 0 0,0 0-1 0 0,0 0 0 0 0,0 0 0 0 0,0 0 0 0 0,0-1 0 0 0,0 1 0 0 0,0 0 0 0 0,0-1 1 0 0,0 0-1 0 0,-1 1 0 0 0,0-1 7 0 0,-43 8-1830 0 0,17-10-3752 0 0,15-4-807 0 0</inkml:trace>
  <inkml:trace contextRef="#ctx0" brushRef="#br0" timeOffset="-9415.94">19149 10216 8189 0 0,'0'0'5498'0'0,"-3"9"-4332"0"0,-30 67 290 0 0,25-66-1398 0 0,2 0 1 0 0,-1 0 0 0 0,1 0-1 0 0,1 0 1 0 0,0 1 0 0 0,0 0-1 0 0,1 0 1 0 0,1 1-1 0 0,0-1 1 0 0,0 1 0 0 0,1-1-1 0 0,1 1 1 0 0,-1 0 0 0 0,2 0-1 0 0,0 0 1 0 0,1 0-1 0 0,0-1 1 0 0,0 1 0 0 0,1 0-1 0 0,1-1 1 0 0,0 1 0 0 0,0-1-1 0 0,1 0 1 0 0,1 0-1 0 0,0 0 1 0 0,1 0 0 0 0,-1-1-1 0 0,4 3-58 0 0,-5-9-69 0 0,26 23-1336 0 0,-8-13-2742 0 0,-3-6-3062 0 0</inkml:trace>
  <inkml:trace contextRef="#ctx0" brushRef="#br0" timeOffset="-9025.55">19397 10643 4668 0 0,'0'0'4766'0'0,"0"0"-2214"0"0,0 0-1461 0 0,0 0-301 0 0,0 0 164 0 0,0 0-32 0 0,0 0-228 0 0,0 0-197 0 0,0 0-119 0 0,9-4 1995 0 0,40-116-2828 0 0,-22 3 216 0 0,-25 117 211 0 0,0 0-1 0 0,0-1 0 0 0,0 1 1 0 0,0 0-1 0 0,0 0 1 0 0,0 0-1 0 0,0 1 1 0 0,0-1-1 0 0,0 0 0 0 0,-1 1 1 0 0,1-1-1 0 0,0 1 1 0 0,0 0-1 0 0,0-1 1 0 0,0 1-1 0 0,-1 0 0 0 0,1 0 1 0 0,0 0-1 0 0,-1 0 1 0 0,1 1-1 0 0,-1-1 1 0 0,1 0-1 0 0,-1 1 0 0 0,0-1 1 0 0,1 1-1 0 0,-1-1 1 0 0,0 1-1 0 0,0 0 1 0 0,0-1-1 0 0,0 1 0 0 0,0 0 1 0 0,-1 0-1 0 0,1 0 1 0 0,0-1-1 0 0,-1 1 1 0 0,0 0-1 0 0,1 0 0 0 0,-1 0 1 0 0,0 0-1 0 0,0 1 29 0 0,5 9 47 0 0,-2 1-1 0 0,1 0 1 0 0,-2 0-1 0 0,1 0 1 0 0,-2 1-1 0 0,0-1 0 0 0,0 0 1 0 0,-2 0-1 0 0,1 1 1 0 0,-2-1-1 0 0,0 0 1 0 0,0 1-47 0 0,1 15-1362 0 0,5-21-7860 0 0,4-7 1400 0 0</inkml:trace>
  <inkml:trace contextRef="#ctx0" brushRef="#br0" timeOffset="-8777.99">19598 10591 13657 0 0,'0'0'1140'0'0,"0"0"-788"0"0,0 0-276 0 0,-41-13 652 0 0,23 9-259 0 0,0-2-257 0 0,1 2-212 0 0,-1 2 0 0 0,1 0-12 0 0,3 0-48 0 0,2 1-433 0 0,-1 1-995 0 0,4 0-1652 0 0,4-2-5797 0 0</inkml:trace>
  <inkml:trace contextRef="#ctx0" brushRef="#br0" timeOffset="-8515.92">19705 10701 4576 0 0,'0'0'7034'0'0,"0"0"-5461"0"0,0 0-1279 0 0,0 0 426 0 0,-1 7 86 0 0,-26 84 803 0 0,30-63-1644 0 0,5-25-2501 0 0,4-7-3483 0 0,0-7-2003 0 0</inkml:trace>
  <inkml:trace contextRef="#ctx0" brushRef="#br0" timeOffset="-8514.92">19766 10524 14173 0 0,'0'0'2781'0'0,"0"0"-2493"0"0,0 0-88 0 0,0 0 108 0 0,0 0 164 0 0,0 0-472 0 0,0 0-40 0 0,0 0-168 0 0,0 0-288 0 0,0 0-637 0 0,0-1-711 0 0,0 1-3288 0 0,4 0-1805 0 0</inkml:trace>
  <inkml:trace contextRef="#ctx0" brushRef="#br0" timeOffset="-8271.59">19985 10357 11281 0 0,'0'0'2349'0'0,"0"0"-1612"0"0,9 10-203 0 0,-1-1-291 0 0,-1 1 0 0 0,0 0-1 0 0,0 0 1 0 0,-1 0 0 0 0,0 1 0 0 0,-1 0 0 0 0,0 0 0 0 0,0 0 0 0 0,-2 1 0 0 0,1-1 0 0 0,0 9-243 0 0,-3-7 21 0 0,-2 0 0 0 0,1 0 0 0 0,-2 0 0 0 0,1 0-1 0 0,-2 0 1 0 0,0 0 0 0 0,0 0 0 0 0,-1-1 0 0 0,-1 0 0 0 0,0 0 0 0 0,-1 0 0 0 0,0 0 0 0 0,-1-1 0 0 0,0 0-1 0 0,0 0 1 0 0,-1-1 0 0 0,-1 0 0 0 0,0 0 0 0 0,0-1 0 0 0,-7 4-21 0 0,-84 53-4868 0 0,73-58-1482 0 0</inkml:trace>
  <inkml:trace contextRef="#ctx0" brushRef="#br0" timeOffset="-7804.55">20537 10557 14425 0 0,'0'0'1512'0'0,"0"0"-1512"0"0,0 0 0 0 0,-15 48 408 0 0,4-29-35 0 0,-1 0-25 0 0,-3-1-84 0 0,0 0-116 0 0,0-1-24 0 0,-1 1-52 0 0,1-4-20 0 0,2-1 20 0 0,2-3-72 0 0,4-4-372 0 0,4-2-584 0 0,-2-2-973 0 0,2-2-2675 0 0,3-6-2373 0 0</inkml:trace>
  <inkml:trace contextRef="#ctx0" brushRef="#br0" timeOffset="-7554.68">20422 10557 8201 0 0,'0'0'5623'0'0,"0"0"-4467"0"0,3 7-1004 0 0,14 41 786 0 0,26 54 713 0 0,8-52-4562 0 0,-40-45-447 0 0,3-4-2746 0 0</inkml:trace>
  <inkml:trace contextRef="#ctx0" brushRef="#br0" timeOffset="-7306.95">20795 10621 9653 0 0,'0'0'5024'0'0,"2"6"-3868"0"0,6 26-775 0 0,-1 1 0 0 0,-2 0 0 0 0,-1-1 0 0 0,-2 1 0 0 0,-1 1 0 0 0,-3 23-381 0 0,2-6-47 0 0,16-70-7097 0 0,-8-22 339 0 0,-7 21 4346 0 0</inkml:trace>
  <inkml:trace contextRef="#ctx0" brushRef="#br0" timeOffset="-7137.14">20867 10532 1396 0 0,'0'0'5859'0'0,"0"0"-3043"0"0,0 0-1239 0 0,8-3-434 0 0,-5 2-1084 0 0,-1 0 1 0 0,1 0 0 0 0,0 0 0 0 0,-1 0 0 0 0,1 1 0 0 0,0-1 0 0 0,-1 1 0 0 0,1 0 0 0 0,0 0 0 0 0,0 0 0 0 0,-1 0 0 0 0,1 0 0 0 0,0 0-1 0 0,0 1 1 0 0,-1-1 0 0 0,1 1 0 0 0,0 0 0 0 0,-1 0 0 0 0,1 0 0 0 0,-1 0 0 0 0,1 0 0 0 0,-1 1 0 0 0,0-1 0 0 0,1 1 0 0 0,-1 0 0 0 0,0-1 0 0 0,0 1-1 0 0,0 0 1 0 0,0 0 0 0 0,0 0 0 0 0,-1 1 0 0 0,1-1 0 0 0,-1 0 0 0 0,1 1-60 0 0,4 4 137 0 0,0 0 0 0 0,0 1 0 0 0,-1-1 0 0 0,-1 1 0 0 0,1 0 0 0 0,-1 0 0 0 0,0 1-1 0 0,-1-1 1 0 0,0 1 0 0 0,0 0 0 0 0,-1 0 0 0 0,0 0 0 0 0,-1 0 0 0 0,0 0 0 0 0,0 0 0 0 0,-1 1-137 0 0,-2-7-41 0 0,0 0-1 0 0,0-1 1 0 0,0 0-1 0 0,0 1 1 0 0,-1-1 0 0 0,1 0-1 0 0,-1 0 1 0 0,0 0 0 0 0,1 0-1 0 0,-1-1 1 0 0,0 1-1 0 0,0-1 1 0 0,0 0 0 0 0,0 1-1 0 0,0-1 1 0 0,-1-1 0 0 0,1 1-1 0 0,0 0 1 0 0,0-1-1 0 0,0 0 1 0 0,-1 0 0 0 0,1 0-1 0 0,0 0 1 0 0,-1 0 0 0 0,1 0-1 0 0,0-1 1 0 0,0 0-1 0 0,-2 0 42 0 0,-31-13-8039 0 0,22 0 218 0 0</inkml:trace>
  <inkml:trace contextRef="#ctx0" brushRef="#br0" timeOffset="-6931.32">21236 10426 9837 0 0,'0'0'3600'0'0,"-2"8"-2595"0"0,-33 117 1546 0 0,25-100-2412 0 0,2 0-1 0 0,0 1 1 0 0,2 0 0 0 0,1 1-1 0 0,1-1 1 0 0,1 1-1 0 0,1-1 1 0 0,2 15-139 0 0,32 25-115 0 0,-5-55-5686 0 0,-15-14-124 0 0</inkml:trace>
  <inkml:trace contextRef="#ctx0" brushRef="#br0" timeOffset="-6465.29">21364 10639 7461 0 0,'0'0'6042'0'0,"0"0"-4812"0"0,3 8-1061 0 0,0-1-66 0 0,0-1 1 0 0,0 0-1 0 0,-1 0 1 0 0,0 1-1 0 0,0-1 1 0 0,0 1-1 0 0,-1 0 0 0 0,0 0 1 0 0,0-1-1 0 0,-1 1 1 0 0,0 0-1 0 0,0 0 1 0 0,-1 0-1 0 0,0-1 1 0 0,0 1-1 0 0,0 0 0 0 0,-1-1 1 0 0,0 1-1 0 0,0-1 1 0 0,-1 1-1 0 0,0-1 1 0 0,-3 6-104 0 0,4-63-1959 0 0,2 48 1870 0 0,35-106-1695 0 0,-33 107 1823 0 0,-1 0 1 0 0,0 0-1 0 0,1 0 1 0 0,0 0-1 0 0,-1 0 1 0 0,1 0-1 0 0,0 0 1 0 0,0 0-1 0 0,0 1 1 0 0,0-1-1 0 0,0 1 1 0 0,0-1-1 0 0,1 1 1 0 0,-1 0-1 0 0,0 0 1 0 0,1 0-1 0 0,-1 0 1 0 0,1 0-1 0 0,-1 1 1 0 0,1-1-1 0 0,-1 1 0 0 0,1 0 1 0 0,-1-1-1 0 0,1 1 1 0 0,-1 0-1 0 0,1 1 1 0 0,0-1-1 0 0,-1 0 1 0 0,1 1-1 0 0,-1-1 1 0 0,1 1-1 0 0,-1 0 1 0 0,1 0-1 0 0,-1 0 1 0 0,0 0-1 0 0,0 0 1 0 0,1 1-1 0 0,-1-1 1 0 0,0 0-1 0 0,0 1 1 0 0,0 0-1 0 0,0 0-39 0 0,-1-1 18 0 0,1 0-1 0 0,-1 0 0 0 0,0 0 1 0 0,0 1-1 0 0,1-1 1 0 0,-1 0-1 0 0,0 1 1 0 0,0-1-1 0 0,0 1 1 0 0,-1-1-1 0 0,1 1 1 0 0,0 0-1 0 0,-1-1 1 0 0,1 1-1 0 0,0 0 1 0 0,-1 0-1 0 0,0-1 1 0 0,0 1-1 0 0,1 0 0 0 0,-1 0 1 0 0,0-1-1 0 0,0 1 1 0 0,0 0-1 0 0,-1 0 1 0 0,1 0-1 0 0,0-1 1 0 0,-1 1-1 0 0,1 0 1 0 0,-1-1-1 0 0,0 1 1 0 0,1 0-1 0 0,-1-1 1 0 0,0 1-1 0 0,0-1 1 0 0,0 1-1 0 0,0-1 0 0 0,0 1 1 0 0,0-1-1 0 0,-1 0 1 0 0,1 1-1 0 0,0-1 1 0 0,-1 0-1 0 0,1 0 1 0 0,-1 0-1 0 0,1 0 1 0 0,-1 0-1 0 0,1-1 1 0 0,-1 1-1 0 0,0 0 1 0 0,0-1-1 0 0,1 1 1 0 0,-1-1-1 0 0,0 0 0 0 0,0 1 1 0 0,1-1-1 0 0,-1 0 1 0 0,-1 0-18 0 0,-23 18-1989 0 0,64 1-1446 0 0,-16-9 3018 0 0,-9-5 801 0 0,0 1 0 0 0,0 0 0 0 0,-1 1 0 0 0,0 0 0 0 0,0 1 0 0 0,-1 0 0 0 0,0 1 0 0 0,0 0 0 0 0,-1 1 0 0 0,8 9-384 0 0,-17-18 42 0 0,0 0 0 0 0,0 1 0 0 0,-1-1 0 0 0,1 0 0 0 0,0 1 0 0 0,0-1 0 0 0,-1 1 0 0 0,1-1 0 0 0,-1 1 1 0 0,1 0-1 0 0,-1-1 0 0 0,0 1 0 0 0,1-1 0 0 0,-1 1 0 0 0,0 0 0 0 0,0-1 0 0 0,0 1 0 0 0,-1 0 0 0 0,1-1 1 0 0,0 1-1 0 0,0-1 0 0 0,-1 1 0 0 0,1 0 0 0 0,-1-1 0 0 0,0 1 0 0 0,1-1 0 0 0,-1 1 0 0 0,0-1 0 0 0,0 0 0 0 0,0 1 1 0 0,0-1-1 0 0,0 0 0 0 0,0 0 0 0 0,0 1 0 0 0,0-1 0 0 0,-1 0 0 0 0,1 0 0 0 0,0 0 0 0 0,-1 0 0 0 0,1-1 1 0 0,-1 1-1 0 0,1 0 0 0 0,-1-1 0 0 0,1 1 0 0 0,-1-1 0 0 0,1 1 0 0 0,-1-1 0 0 0,0 0 0 0 0,1 1 0 0 0,-1-1 0 0 0,1 0 1 0 0,-1 0-1 0 0,-1 0-42 0 0,-90 8 3 0 0,58-14-1898 0 0,14-4-3992 0 0,9-1-2172 0 0</inkml:trace>
  <inkml:trace contextRef="#ctx0" brushRef="#br0" timeOffset="-6200.5">21808 10562 11117 0 0,'0'0'2661'0'0,"4"8"-1842"0"0,2 16-542 0 0,0 1-1 0 0,-1-1 0 0 0,-2 1 0 0 0,0 0 0 0 0,-2 0 0 0 0,-1 0 1 0 0,0 0-1 0 0,-2 0 0 0 0,-1 0 0 0 0,-1 0 0 0 0,-1-1 1 0 0,-2 0-1 0 0,-3 11-276 0 0,9-34-2 0 0,1-1-72 0 0,-7 55 318 0 0,13-40-4561 0 0,-1-15-1054 0 0,7-4-2909 0 0</inkml:trace>
  <inkml:trace contextRef="#ctx0" brushRef="#br0" timeOffset="-5875.28">21989 10983 13953 0 0,'0'0'1102'0'0,"0"0"-492"0"0,0 0 403 0 0,0 0-213 0 0,0 0-598 0 0,0 0-178 0 0,0 0 29 0 0,0-8 62 0 0,1-13-271 0 0,1 0 0 0 0,2 0 0 0 0,0 0 1 0 0,0 1-1 0 0,2-1 0 0 0,1 2 0 0 0,0-1 1 0 0,2 1-1 0 0,0 0 0 0 0,5-6 156 0 0,-13 23 5 0 0,-1 1-1 0 0,1 0 1 0 0,0-1 0 0 0,0 1-1 0 0,0 0 1 0 0,0 0 0 0 0,0 0-1 0 0,0 0 1 0 0,1 0 0 0 0,-1 0-1 0 0,0 0 1 0 0,0 0 0 0 0,1 1-1 0 0,-1-1 1 0 0,0 0 0 0 0,1 1-1 0 0,-1-1 1 0 0,1 1 0 0 0,-1-1-1 0 0,1 1 1 0 0,-1 0 0 0 0,1 0-1 0 0,-1 0 1 0 0,1 0-1 0 0,-1 0 1 0 0,1 0 0 0 0,-1 0-1 0 0,1 0 1 0 0,-1 0 0 0 0,1 1-1 0 0,-1-1 1 0 0,1 1 0 0 0,-1-1-1 0 0,1 1 1 0 0,-1-1 0 0 0,0 1-1 0 0,1 0 1 0 0,-1 0 0 0 0,0 0-1 0 0,0 0 1 0 0,1 0 0 0 0,-1 0-1 0 0,0 0 1 0 0,0 0 0 0 0,0 0-1 0 0,0 0 1 0 0,-1 1-1 0 0,1-1 1 0 0,0 0 0 0 0,0 1-1 0 0,-1-1 1 0 0,1 0 0 0 0,0 2-5 0 0,36 78 259 0 0,-27 34-997 0 0,-10-93-2657 0 0,1-21-1899 0 0,4-2-1599 0 0</inkml:trace>
  <inkml:trace contextRef="#ctx0" brushRef="#br0" timeOffset="-5720.66">22235 10943 640 0 0,'0'0'14745'0'0,"0"0"-14745"0"0,0 0 176 0 0,0 0-176 0 0,-48-13 288 0 0,29 7-200 0 0,-3-2-88 0 0,4 1-88 0 0,-2 0-752 0 0,2 0-172 0 0,6 1 80 0 0,3 0-940 0 0,2 3-3144 0 0</inkml:trace>
  <inkml:trace contextRef="#ctx0" brushRef="#br0" timeOffset="-5535.48">22320 11083 12897 0 0,'0'0'1144'0'0,"0"0"-767"0"0,1 7 156 0 0,0-4-452 0 0,0 0 1 0 0,-1 0 0 0 0,1 0 0 0 0,-1 0 0 0 0,0 0-1 0 0,0 0 1 0 0,0 0 0 0 0,0 0 0 0 0,0 0 0 0 0,-1 0-1 0 0,1 0 1 0 0,-1 0 0 0 0,0 0 0 0 0,0 0 0 0 0,0 0-1 0 0,0-1 1 0 0,0 1 0 0 0,-1 0 0 0 0,1-1 0 0 0,-1 1-1 0 0,0-1 1 0 0,-1 2-82 0 0,-1-31-2355 0 0,4 6-3309 0 0,2-4-963 0 0</inkml:trace>
  <inkml:trace contextRef="#ctx0" brushRef="#br0" timeOffset="-5285.47">22373 10917 9097 0 0,'0'0'6904'0'0,"0"0"-6175"0"0,0 0-553 0 0,0 0 332 0 0,0 0-60 0 0,0 0-224 0 0,0 0-224 0 0,0 0 0 0 0,0 0 88 0 0,0 0-88 0 0,-5-21-148 0 0,5 16-968 0 0,0-2-833 0 0,3 1-3687 0 0,3-6-3645 0 0</inkml:trace>
  <inkml:trace contextRef="#ctx0" brushRef="#br0" timeOffset="-5065.46">22607 10707 12329 0 0,'0'0'2252'0'0,"29"41"-1884"0"0,-19-12 412 0 0,3 12 177 0 0,-4 13-297 0 0,-4-5-288 0 0,-5-7-176 0 0,-2-12-20 0 0,-5-10-164 0 0,-4 6-8 0 0,-2 1 4 0 0,-9 5 40 0 0,-4-3-48 0 0,-2 0-260 0 0,-5-4-520 0 0,0-3-261 0 0,6-8-1487 0 0,-10-6-6217 0 0</inkml:trace>
  <inkml:trace contextRef="#ctx0" brushRef="#br0" timeOffset="-4692.48">17495 11275 4364 0 0,'0'0'9356'0'0,"0"0"-6582"0"0,4 7-2497 0 0,35 168 798 0 0,-35-186-6319 0 0,-2-3-2422 0 0</inkml:trace>
  <inkml:trace contextRef="#ctx0" brushRef="#br0" timeOffset="-4536.83">17591 11141 15045 0 0,'0'0'1849'0'0,"0"0"-1849"0"0,0 0-500 0 0,0 0 347 0 0,0 0 77 0 0,0 0-112 0 0,0 0-692 0 0,0 0-1216 0 0,0 0-1028 0 0,0 0-1997 0 0</inkml:trace>
  <inkml:trace contextRef="#ctx0" brushRef="#br0" timeOffset="-4316.29">18075 11473 7689 0 0,'0'0'7152'0'0,"0"0"-7152"0"0,0 0-116 0 0,0 0 116 0 0,0 0 580 0 0,-53 11-252 0 0,31-11-164 0 0,-2-2-104 0 0,-3-1-60 0 0,3 0-48 0 0,5-1-204 0 0,-1-2-316 0 0,7-1-584 0 0,3-1-864 0 0,2 2-4060 0 0</inkml:trace>
  <inkml:trace contextRef="#ctx0" brushRef="#br0" timeOffset="-4050.17">18085 11352 8837 0 0,'0'0'6192'0'0,"0"0"-6192"0"0,0 0-100 0 0,0 0 100 0 0,0 0 528 0 0,-57-2-316 0 0,33-1-160 0 0,-1-1-52 0 0,-5-1-4 0 0,2-1-1028 0 0,-1 0-812 0 0,13 1-3080 0 0,-6-7-2993 0 0</inkml:trace>
  <inkml:trace contextRef="#ctx0" brushRef="#br0" timeOffset="-3783.69">18267 11364 14157 0 0,'0'0'1424'0'0,"0"0"-860"0"0,20 62 69 0 0,-16-36-237 0 0,-4-1-196 0 0,0 0-192 0 0,0-3 80 0 0,-1-1 36 0 0,1-2-36 0 0,-3-5-4 0 0,3 0-84 0 0,0-3-48 0 0,0-3-648 0 0,0-3-1089 0 0,-2-3-3511 0 0,-2-9-4417 0 0</inkml:trace>
  <inkml:trace contextRef="#ctx0" brushRef="#br0" timeOffset="-3473.47">17692 9689 5228 0 0,'0'0'7051'0'0,"4"8"-4959"0"0,33 159 1220 0 0,-43-113-2830 0 0,1 10-4066 0 0,6-66 292 0 0,6-7-1932 0 0</inkml:trace>
  <inkml:trace contextRef="#ctx0" brushRef="#br0" timeOffset="-3211.86">17925 9788 12613 0 0,'0'0'1797'0'0,"0"0"-1614"0"0,0 0 195 0 0,-8 2 146 0 0,-2 0-347 0 0,-4 0-114 0 0,1 0 0 0 0,-1 1 0 0 0,1 1 0 0 0,0 0 0 0 0,0 0 0 0 0,0 2 0 0 0,1-1 0 0 0,0 2 0 0 0,0 0 0 0 0,0 0 0 0 0,-6 6-63 0 0,18-12-23 0 0,0 0 0 0 0,0 1 0 0 0,0-1 1 0 0,0 0-1 0 0,0 0 0 0 0,0 0 0 0 0,0 0 1 0 0,1 0-1 0 0,-1 0 0 0 0,0 1 0 0 0,1-1 0 0 0,-1 0 1 0 0,1 0-1 0 0,-1 0 0 0 0,1 0 0 0 0,0 0 1 0 0,-1-1-1 0 0,1 1 0 0 0,0 0 0 0 0,0 0 0 0 0,-1 0 1 0 0,1 0-1 0 0,0-1 0 0 0,0 1 0 0 0,0 0 0 0 0,0-1 1 0 0,0 1-1 0 0,0-1 0 0 0,0 1 0 0 0,0-1 1 0 0,0 0-1 0 0,0 1 0 0 0,1-1 0 0 0,-1 0 0 0 0,0 0 1 0 0,0 0-1 0 0,0 0 0 0 0,0 0 0 0 0,0 0 1 0 0,1 0-1 0 0,-1 0 23 0 0,228 28-1634 0 0,-129-27-3344 0 0,-70-1-1473 0 0</inkml:trace>
  <inkml:trace contextRef="#ctx0" brushRef="#br0" timeOffset="-2664.63">17553 11111 13981 0 0,'0'0'4389'0'0,"0"0"-3725"0"0,0 0-112 0 0,0 0 24 0 0,0 0-124 0 0,0 0-208 0 0,0 0-244 0 0,0 0-184 0 0,0 0-280 0 0,0 0 0 0 0,-10-6-88 0 0,4 6-508 0 0,-2 0-680 0 0,2 0-4189 0 0,2-3-4424 0 0</inkml:trace>
  <inkml:trace contextRef="#ctx0" brushRef="#br0" timeOffset="-1560.01">22594 9869 4560 0 0,'0'0'5085'0'0,"-9"-1"-3804"0"0,-600-63 3240 0 0,518 57-4586 0 0,-212-21 632 0 0,105-5-3956 0 0,169 25 153 0 0,5-4-2836 0 0</inkml:trace>
  <inkml:trace contextRef="#ctx0" brushRef="#br0" timeOffset="-282.82">23448 8446 5016 0 0,'0'0'2384'0'0,"0"0"-2324"0"0,0 0-1681 0 0,0 7 649 0 0,2 593 2156 0 0,24 147-5107 0 0,-15-630 2559 0 0</inkml:trace>
  <inkml:trace contextRef="#ctx0" brushRef="#br0" timeOffset="689.62">23253 8691 4744 0 0,'-129'-151'3105'0'0,"77"112"-3403"0"0,-2 3-1 0 0,-1 1 1 0 0,-1 3-1 0 0,-2 3 0 0 0,-1 2 1 0 0,-18-3 298 0 0,-204-69-975 0 0,-5 13 0 0 0,-142-19 975 0 0,364 90 44 0 0,-369-77 1736 0 0,-250-14-1780 0 0,57 46-3830 0 0,-444 21 3830 0 0,740 34-524 0 0,0 13-1 0 0,1 15 1 0 0,1 14 0 0 0,-57 25 524 0 0,325-48 355 0 0,1 2 1 0 0,1 3 0 0 0,0 2-1 0 0,2 3 1 0 0,0 3 0 0 0,2 1-1 0 0,-49 36-355 0 0,74-44 121 0 0,2 2 0 0 0,0 0 0 0 0,2 2 0 0 0,1 1 0 0 0,0 1 0 0 0,2 1 0 0 0,1 1 0 0 0,2 1 0 0 0,0 1 0 0 0,2 0 0 0 0,2 1 0 0 0,0 1 0 0 0,2 0 0 0 0,-6 25-121 0 0,5 23-37 0 0,4 1 0 0 0,3 1-1 0 0,3 0 1 0 0,4-1 0 0 0,4 1 0 0 0,3-1 0 0 0,4 1 0 0 0,3-2 0 0 0,8 13 37 0 0,-11-26 270 0 0,59 356 1408 0 0,-9 121-1678 0 0,-25-137 1827 0 0,84 376-1827 0 0,-115-740-43 0 0,3-1 1 0 0,1 0 0 0 0,2 0-1 0 0,2-1 1 0 0,2-1 0 0 0,1 0-1 0 0,2-1 1 0 0,2 0-1 0 0,1-2 1 0 0,2-1 0 0 0,2-1-1 0 0,1 0 1 0 0,2-2 0 0 0,1-2-1 0 0,1 0 1 0 0,2-2 0 0 0,33 24 42 0 0,30-3-264 0 0,2-4 0 0 0,1-5 0 0 0,3-3 0 0 0,1-5 0 0 0,1-5 0 0 0,2-4 0 0 0,80 7 264 0 0,368 39-562 0 0,3-24 0 0 0,521-26 562 0 0,-339-12-2678 0 0,-386 1 1808 0 0,-213-7 541 0 0</inkml:trace>
  <inkml:trace contextRef="#ctx0" brushRef="#br0" timeOffset="47483.8">18511 7482 200 0 0,'5'15'341'0'0,"30"87"-268"0"0,-4 1 0 0 0,-5 2-1 0 0,1 36-72 0 0,6-20-656 0 0,-27-115 553 0 0</inkml:trace>
  <inkml:trace contextRef="#ctx0" brushRef="#br0" timeOffset="47732.44">18768 8066 52 0 0,'0'0'404'0'0,"0"0"-364"0"0,0 0 24 0 0,0 0-24 0 0,0 0 64 0 0,0 0-92 0 0,0 0-12 0 0,0 0 44 0 0,-48 41-40 0 0,33-39-8 0 0,2 1 8 0 0,-2 0 0 0 0,0-3 64 0 0,-3 0-68 0 0,4 0-192 0 0</inkml:trace>
  <inkml:trace contextRef="#ctx0" brushRef="#br0" timeOffset="52208.62">5952 10441 964 0 0,'4'-95'0'0'0,"-2"23"-284"0"0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03:12:32.395"/>
    </inkml:context>
    <inkml:brush xml:id="br0">
      <inkml:brushProperty name="width" value="0.05" units="cm"/>
      <inkml:brushProperty name="height" value="0.05" units="cm"/>
      <inkml:brushProperty name="color" value="#008C3A"/>
    </inkml:brush>
  </inkml:definitions>
  <inkml:trace contextRef="#ctx0" brushRef="#br0">1 1 21274 0 0,'0'0'-4947'0'0</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15.064"/>
    </inkml:context>
    <inkml:brush xml:id="br0">
      <inkml:brushProperty name="width" value="0.05" units="cm"/>
      <inkml:brushProperty name="height" value="0.05" units="cm"/>
      <inkml:brushProperty name="color" value="#0000FF"/>
    </inkml:brush>
  </inkml:definitions>
  <inkml:trace contextRef="#ctx0" brushRef="#br0">10758 106 952 0 0,'0'0'265'0'0,"0"0"-63"0"0,0 0-46 0 0,0 0 504 0 0,0 0 1369 0 0,0 0-509 0 0,0 0-687 0 0,-32-1 3679 0 0,-413-24-2264 0 0,-648 23-1722 0 0,-1488-75 354 0 0,1015 98-745 0 0,75 30 308 0 0,22 50-358 0 0,374-70 545 0 0,224-47 299 0 0,788 24-1396 0 0,55 5-4805 0 0,24-9-157 0 0</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46.211"/>
    </inkml:context>
    <inkml:brush xml:id="br0">
      <inkml:brushProperty name="width" value="0.05" units="cm"/>
      <inkml:brushProperty name="height" value="0.05" units="cm"/>
      <inkml:brushProperty name="color" value="#0000FF"/>
    </inkml:brush>
  </inkml:definitions>
  <inkml:trace contextRef="#ctx0" brushRef="#br0">301 32 3008 0 0,'0'0'6006'0'0,"0"0"-4142"0"0,0 0-1126 0 0,0 0-190 0 0,-8-4-426 0 0,-6-2-87 0 0,-1 1 0 0 0,0 1 0 0 0,-1 0 0 0 0,1 1-1 0 0,-1 1 1 0 0,1 0 0 0 0,-1 1 0 0 0,0 1 0 0 0,1 0-1 0 0,-1 1 1 0 0,0 1 0 0 0,1 0 0 0 0,-1 1-1 0 0,1 1 1 0 0,0 0 0 0 0,0 1 0 0 0,0 1-35 0 0,14-6-6 0 0,0 1 1 0 0,0-1-1 0 0,0 1 0 0 0,0-1 1 0 0,0 1-1 0 0,0-1 1 0 0,0 1-1 0 0,1-1 0 0 0,-1 1 1 0 0,0 0-1 0 0,0-1 0 0 0,1 1 1 0 0,-1 0-1 0 0,1 0 1 0 0,-1 0-1 0 0,0-1 0 0 0,1 1 1 0 0,-1 0-1 0 0,1 0 0 0 0,0 0 1 0 0,-1 0-1 0 0,1 0 1 0 0,0 0-1 0 0,0 0 0 0 0,-1 0 1 0 0,1 0-1 0 0,0 0 0 0 0,0 0 1 0 0,0 0-1 0 0,0 0 1 0 0,0 0-1 0 0,1 0 0 0 0,-1 0 1 0 0,0 0-1 0 0,0 0 1 0 0,0 0-1 0 0,1 0 0 0 0,-1 0 1 0 0,1-1-1 0 0,-1 1 0 0 0,1 0 1 0 0,-1 0-1 0 0,1 0 1 0 0,-1 0-1 0 0,1-1 0 0 0,0 1 1 0 0,-1 0-1 0 0,1 0 0 0 0,0-1 1 0 0,0 1-1 0 0,0-1 1 0 0,-1 1-1 0 0,1-1 0 0 0,0 1 1 0 0,0-1-1 0 0,0 1 6 0 0,61 35 829 0 0,-51-30-770 0 0,28 14 247 0 0,-25-14-198 0 0,1 0 1 0 0,-1 1-1 0 0,0 1 0 0 0,-1 0 0 0 0,0 1 0 0 0,0 1 0 0 0,-1 0 0 0 0,0 0 0 0 0,-1 1 0 0 0,0 0 1 0 0,-1 1-1 0 0,0 1 0 0 0,1 2-108 0 0,-10-12 39 0 0,0-1 0 0 0,1 1 0 0 0,-1 0 1 0 0,0 0-1 0 0,0-1 0 0 0,-1 1 0 0 0,1 0 1 0 0,-1 0-1 0 0,1 0 0 0 0,-1 0 0 0 0,0 0 1 0 0,0 0-1 0 0,0 0 0 0 0,-1 0 0 0 0,1 0 1 0 0,-1 0-1 0 0,1 0 0 0 0,-1 0 0 0 0,0 0 1 0 0,0-1-1 0 0,-1 1 0 0 0,1 0 0 0 0,0 0 1 0 0,-1-1-1 0 0,0 1 0 0 0,1-1 0 0 0,-1 0 1 0 0,0 1-1 0 0,0-1 0 0 0,0 0 0 0 0,-1 0 1 0 0,1 0-1 0 0,0-1 0 0 0,-1 1 0 0 0,1 0 1 0 0,-1-1-1 0 0,0 0 0 0 0,1 1 0 0 0,-1-1 1 0 0,0 0-1 0 0,0 0 0 0 0,0-1 0 0 0,0 1 1 0 0,0-1-1 0 0,0 1-39 0 0,-139 12 1393 0 0,84-32-1381 0 0,43-9-4063 0 0,21 23 94 0 0,8-2-2513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9:38.417"/>
    </inkml:context>
    <inkml:brush xml:id="br0">
      <inkml:brushProperty name="width" value="0.05" units="cm"/>
      <inkml:brushProperty name="height" value="0.05" units="cm"/>
      <inkml:brushProperty name="color" value="#E71224"/>
    </inkml:brush>
  </inkml:definitions>
  <inkml:trace contextRef="#ctx0" brushRef="#br0">132 578 296 0 0,'0'0'256'0'0,"0"0"-21"0"0,0 0-48 0 0,-6-3-98 0 0,-4-1-217 0 0,6 3 202 0 0,0-1 1 0 0,0 1-1 0 0,0 0 0 0 0,1-1 0 0 0,-1 0 1 0 0,1 0-1 0 0,-1 0 0 0 0,1 0 0 0 0,-1-1 1 0 0,1 1-1 0 0,0-1 0 0 0,0 0 0 0 0,1 0 1 0 0,-1 0-1 0 0,0 0 0 0 0,1 0 0 0 0,0-1 1 0 0,0 1-1 0 0,0-1 0 0 0,0 1 0 0 0,0-1 1 0 0,1 0-1 0 0,-1-1-74 0 0,-44-258 1513 0 0,103 153-1475 0 0,-30 71 97 0 0,-25 36-142 0 0,0 1-1 0 0,0-1 1 0 0,-1 1-1 0 0,2-1 1 0 0,-1 1-1 0 0,0 0 1 0 0,0 0-1 0 0,1 0 1 0 0,-1 0 0 0 0,1 0-1 0 0,-1 0 1 0 0,1 1-1 0 0,0 0 1 0 0,0-1-1 0 0,0 1 1 0 0,0 0-1 0 0,0 0 1 0 0,0 0 0 0 0,0 1-1 0 0,0-1 1 0 0,0 1-1 0 0,0 0 1 0 0,0 0-1 0 0,0 0 1 0 0,0 0-1 0 0,0 0 1 0 0,0 1-1 0 0,1-1 1 0 0,-1 1 0 0 0,0 0-1 0 0,0 0 1 0 0,-1 0-1 0 0,1 0 1 0 0,0 1-1 0 0,0-1 1 0 0,0 1-1 0 0,-1-1 1 0 0,1 1-1 0 0,-1 0 1 0 0,1 1 7 0 0,99 88 49 0 0,-97-86-55 0 0,0 3 31 0 0,-1 1 1 0 0,1-1 0 0 0,-1 1-1 0 0,-1-1 1 0 0,0 1-1 0 0,0 0 1 0 0,-1 1-1 0 0,0-1 1 0 0,0 0 0 0 0,-1 0-1 0 0,-1 1 1 0 0,1-1-1 0 0,-2 1 1 0 0,1-1 0 0 0,-1 1-1 0 0,0-1 1 0 0,-1 0-1 0 0,0 0 1 0 0,-1 0 0 0 0,0 0-1 0 0,0 0 1 0 0,-1 0-1 0 0,-1 0-25 0 0,-5 28 191 0 0,8-30-186 0 0,-1-1-1 0 0,1 1 1 0 0,-1-1-1 0 0,-1 0 1 0 0,1 0-1 0 0,-1 0 1 0 0,0 0-1 0 0,0-1 1 0 0,-1 1-1 0 0,1-1 1 0 0,-1 0 0 0 0,0-1-1 0 0,-1 1 1 0 0,1-1-1 0 0,-1 0 1 0 0,0 0-1 0 0,0-1 1 0 0,0 0-1 0 0,0 0 1 0 0,-1 0-1 0 0,1-1 1 0 0,-1 0-1 0 0,0 0 1 0 0,-3 0-5 0 0,-67-3-2688 0 0,65-3 414 0 0</inkml:trace>
  <inkml:trace contextRef="#ctx0" brushRef="#br0" timeOffset="1213.81">549 581 36 0 0,'0'0'349'0'0,"0"0"-77"0"0,0 0-90 0 0,0 0-77 0 0,0 0 6 0 0,0 0-38 0 0,-5-4-44 0 0,0 1 38 0 0,1-1-1 0 0,-1 1 0 0 0,1-1 1 0 0,0 0-1 0 0,1 0 0 0 0,-1 0 0 0 0,1 0 1 0 0,-1-1-1 0 0,1 1 0 0 0,0-1 1 0 0,1 0-1 0 0,-1 0 0 0 0,1 0 0 0 0,0 0 1 0 0,1 0-1 0 0,-1-1 0 0 0,0-1-66 0 0,-19-260 720 0 0,19 258-695 0 0,1 1-1 0 0,-1-1 1 0 0,2 1-1 0 0,-1 0 1 0 0,1-1 0 0 0,0 1-1 0 0,1-1 1 0 0,0 1-1 0 0,1-1 1 0 0,-1 1-1 0 0,1 0 1 0 0,1 0-1 0 0,0 0 1 0 0,0 0-1 0 0,0 0 1 0 0,1 0-1 0 0,0 1 1 0 0,1 0 0 0 0,0 0-1 0 0,0 0 1 0 0,0 1-1 0 0,1-1 1 0 0,0 1-1 0 0,0 0 1 0 0,1 1-1 0 0,-1 0 1 0 0,1 0-1 0 0,0 0 1 0 0,1 1-1 0 0,-1 0 1 0 0,3-1-25 0 0,-5 5-39 0 0,0-1 0 0 0,0 1 0 0 0,0 0 0 0 0,1 1 0 0 0,-1-1 0 0 0,0 1 0 0 0,0 0 0 0 0,0 0 1 0 0,0 0-1 0 0,0 1 0 0 0,0 0 0 0 0,0 0 0 0 0,0 0 0 0 0,-1 1 0 0 0,1-1 0 0 0,-1 1 0 0 0,0 0 0 0 0,0 1 0 0 0,0-1 0 0 0,0 1 0 0 0,0-1 0 0 0,-1 1 0 0 0,0 0 0 0 0,1 0 1 0 0,-1 1-1 0 0,-1-1 0 0 0,3 5 39 0 0,48 134 2213 0 0,-50-127-2184 0 0,-1 1 0 0 0,-1 0-1 0 0,-1-1 1 0 0,0 1 0 0 0,-1 0 0 0 0,0 0 0 0 0,-2-1-1 0 0,0 1 1 0 0,-1-1 0 0 0,0 0 0 0 0,-4 6-29 0 0,0 2 65 0 0,7-18-50 0 0,-1 0-1 0 0,1-1 0 0 0,-1 0 1 0 0,0 1-1 0 0,0-1 0 0 0,-1 0 1 0 0,0 0-1 0 0,0 0 1 0 0,0-1-1 0 0,0 1 0 0 0,-1-1 1 0 0,1 0-1 0 0,-1 0 0 0 0,0 0 1 0 0,-1 0-1 0 0,1 0 0 0 0,-1-1 1 0 0,1 0-1 0 0,-1 0 1 0 0,-2 0-15 0 0,-3 4 73 0 0,-2-1 0 0 0,1-1 0 0 0,-1 0 0 0 0,0 0 0 0 0,0-2 0 0 0,0 1 0 0 0,0-1 0 0 0,-1-1 0 0 0,1 0 0 0 0,-1-1 1 0 0,-9 0-74 0 0,-40-55 254 0 0,52 41-2033 0 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46.458"/>
    </inkml:context>
    <inkml:brush xml:id="br0">
      <inkml:brushProperty name="width" value="0.05" units="cm"/>
      <inkml:brushProperty name="height" value="0.05" units="cm"/>
      <inkml:brushProperty name="color" value="#0000FF"/>
    </inkml:brush>
  </inkml:definitions>
  <inkml:trace contextRef="#ctx0" brushRef="#br0">176 27 8625 0 0,'0'0'4168'0'0,"0"0"-3480"0"0,0 0 88 0 0,0 0 324 0 0,0 0-584 0 0,0 0-404 0 0,0 0-52 0 0,-48-2 40 0 0,25 1-92 0 0,0 0-8 0 0,2 1-16 0 0,1-1-484 0 0,4-1-308 0 0,2 0-432 0 0,8-3-964 0 0,2-2-1900 0 0,4 1-1537 0 0</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46.629"/>
    </inkml:context>
    <inkml:brush xml:id="br0">
      <inkml:brushProperty name="width" value="0.05" units="cm"/>
      <inkml:brushProperty name="height" value="0.05" units="cm"/>
      <inkml:brushProperty name="color" value="#0000FF"/>
    </inkml:brush>
  </inkml:definitions>
  <inkml:trace contextRef="#ctx0" brushRef="#br0">132 27 1264 0 0,'0'0'16'0'0,"0"0"6473"0"0,0 0-4193 0 0,0 0-920 0 0,0 0 188 0 0,0 0-760 0 0,0 0-792 0 0,0 0 88 0 0,0 0 144 0 0,0 0-144 0 0,-57-13-100 0 0,31 12-988 0 0,6-2-3172 0 0,-8-6-3949 0 0</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47.751"/>
    </inkml:context>
    <inkml:brush xml:id="br0">
      <inkml:brushProperty name="width" value="0.05" units="cm"/>
      <inkml:brushProperty name="height" value="0.05" units="cm"/>
      <inkml:brushProperty name="color" value="#0000FF"/>
    </inkml:brush>
  </inkml:definitions>
  <inkml:trace contextRef="#ctx0" brushRef="#br0">0 25 5380 0 0,'0'0'6248'0'0,"0"0"-4887"0"0,0 0-1001 0 0,0 0 50 0 0,0 0-38 0 0,0 0 6 0 0,0 0-39 0 0,24 17 998 0 0,-22-16-1281 0 0,1-1 0 0 0,0 0 0 0 0,-1 0-1 0 0,1 0 1 0 0,0 0 0 0 0,-1-1-1 0 0,1 1 1 0 0,0 0 0 0 0,-1-1-1 0 0,1 0 1 0 0,-1 0 0 0 0,1 0-1 0 0,-1 0 1 0 0,1 0 0 0 0,-1 0-1 0 0,0-1 1 0 0,1 1 0 0 0,-1-1-1 0 0,0 1 1 0 0,0-1 0 0 0,0 0-1 0 0,0 0 1 0 0,0 0 0 0 0,-1 0 0 0 0,1 0-1 0 0,-1-1 1 0 0,1 1 0 0 0,-1 0-1 0 0,0-1 1 0 0,0 1 0 0 0,1-3-56 0 0,-33 11-1512 0 0,29-6 1509 0 0,0 1 1 0 0,0-1-1 0 0,-1 1 1 0 0,1 0 0 0 0,0-1-1 0 0,0 1 1 0 0,0 0 0 0 0,0 0-1 0 0,1 0 1 0 0,-1 1 0 0 0,0-1-1 0 0,0 0 1 0 0,1 1 0 0 0,-1-1-1 0 0,1 1 1 0 0,-1 0 0 0 0,1-1-1 0 0,0 1 1 0 0,-1 0 0 0 0,1 0-1 0 0,0 0 1 0 0,0 0 0 0 0,0 0-1 0 0,1 0 1 0 0,-1 0 0 0 0,0 0-1 0 0,1 0 1 0 0,-1 0-1 0 0,1 0 1 0 0,0 0 0 0 0,0 1-1 0 0,0-1 1 0 0,0 0 0 0 0,0 0-1 0 0,0 0 1 0 0,0 1 0 0 0,1-1-1 0 0,-1 0 1 0 0,1 0 0 0 0,0 0-1 0 0,0 0 1 0 0,-1 0 0 0 0,1 0-1 0 0,0 0 1 0 0,1 0 0 0 0,-1 0-1 0 0,0-1 1 0 0,1 1 0 0 0,-1 0-1 0 0,1-1 1 0 0,-1 1 0 0 0,1-1-1 0 0,-1 0 1 0 0,1 1-1 0 0,0-1 1 0 0,1 1 2 0 0,77 10-293 0 0,-27-13-4539 0 0,-33-2-1451 0 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50.846"/>
    </inkml:context>
    <inkml:brush xml:id="br0">
      <inkml:brushProperty name="width" value="0.05" units="cm"/>
      <inkml:brushProperty name="height" value="0.05" units="cm"/>
      <inkml:brushProperty name="color" value="#0000FF"/>
    </inkml:brush>
  </inkml:definitions>
  <inkml:trace contextRef="#ctx0" brushRef="#br0">62 0 11369 0 0,'0'0'3847'0'0,"1"8"-2740"0"0,5 20-786 0 0,-2 1 0 0 0,-2-1 1 0 0,0 1-1 0 0,-2 0 0 0 0,-1-1 0 0 0,-1 1 1 0 0,-4 16-322 0 0,6-43-142 0 0,-1 21-872 0 0,12-20-6485 0 0,-2-9 878 0 0</inkml:trace>
  <inkml:trace contextRef="#ctx0" brushRef="#br0" timeOffset="156.42">184 157 220 0 0,'0'0'15349'0'0,"0"0"-15349"0"0,0 0-252 0 0,-55 2 12 0 0,26-1 180 0 0,-5-1-40 0 0,-3 1-2216 0 0,8-1-3368 0 0</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49.746"/>
    </inkml:context>
    <inkml:brush xml:id="br0">
      <inkml:brushProperty name="width" value="0.05" units="cm"/>
      <inkml:brushProperty name="height" value="0.05" units="cm"/>
      <inkml:brushProperty name="color" value="#0000FF"/>
    </inkml:brush>
  </inkml:definitions>
  <inkml:trace contextRef="#ctx0" brushRef="#br0">108 1 3940 0 0,'0'0'7711'0'0,"0"0"-5785"0"0,0 0-2424 0 0,1 7 758 0 0,9 102 3986 0 0,-19 64-3577 0 0,8-169-595 0 0,1 20-2333 0 0,14-21-6960 0 0,1-9 2369 0 0</inkml:trace>
  <inkml:trace contextRef="#ctx0" brushRef="#br0" timeOffset="246.45">263 221 4760 0 0,'0'0'9429'0'0,"0"0"-9061"0"0,0 0-268 0 0,-55 8 228 0 0,27-7 28 0 0,-2 0-244 0 0,1-1-64 0 0,2 0-48 0 0,1-1-364 0 0,6-3-620 0 0,1-1-316 0 0,1-2-1528 0 0,7 2-3269 0 0</inkml:trace>
  <inkml:trace contextRef="#ctx0" brushRef="#br0" timeOffset="479.06">281 59 10757 0 0,'0'0'3276'0'0,"4"10"-2444"0"0,0 3-638 0 0,0 1 1 0 0,-1-1-1 0 0,0 1 1 0 0,-1 0-1 0 0,0 0 1 0 0,-2 0-1 0 0,1 0 1 0 0,-2 0-1 0 0,0 1 1 0 0,0-1-1 0 0,-2 0 1 0 0,-1 7-195 0 0,-8 40-264 0 0,34-105-3025 0 0,-21 42 3323 0 0,0 1 1 0 0,0-1-1 0 0,1 1 0 0 0,-1-1 0 0 0,0 1 0 0 0,1 0 0 0 0,-1-1 0 0 0,1 1 0 0 0,0 0 1 0 0,-1 0-1 0 0,1 0 0 0 0,0 0 0 0 0,0 1 0 0 0,-1-1 0 0 0,1 0 0 0 0,0 1 1 0 0,0-1-1 0 0,0 1 0 0 0,0 0 0 0 0,0-1 0 0 0,0 1 0 0 0,0 0 0 0 0,0 0 0 0 0,0 0 1 0 0,0 1-1 0 0,0-1 0 0 0,0 0 0 0 0,0 1 0 0 0,0-1 0 0 0,-1 1 0 0 0,1 0 1 0 0,0-1-1 0 0,0 1 0 0 0,0 0 0 0 0,-1 0 0 0 0,1 0 0 0 0,-1 1 0 0 0,2-1-34 0 0,-1 1 97 0 0,0 0-1 0 0,1 0 0 0 0,-1 0 1 0 0,0 0-1 0 0,0 1 0 0 0,0-1 1 0 0,0 1-1 0 0,0-1 0 0 0,-1 1 1 0 0,1-1-1 0 0,-1 1 0 0 0,0 0 1 0 0,0 0-1 0 0,0 0 1 0 0,0 0-1 0 0,0 0 0 0 0,-1 0 1 0 0,1 0-1 0 0,-1 0 0 0 0,0 0 1 0 0,1 0-1 0 0,-2 0 0 0 0,1 0 1 0 0,0 2-97 0 0,15-2-9196 0 0,-6-3 1708 0 0</inkml:trace>
  <inkml:trace contextRef="#ctx0" brushRef="#br0" timeOffset="899.56">565 306 11177 0 0,'0'0'2032'0'0,"0"0"-1430"0"0,0 0-413 0 0,0 0 247 0 0,0 0-138 0 0,0 0 55 0 0,0 0 161 0 0,0 0 36 0 0,0 0-89 0 0,-5-34-416 0 0,5 33-77 0 0,-1 1 1 0 0,0-1-1 0 0,1 0 0 0 0,-1 0 1 0 0,0 1-1 0 0,1-1 0 0 0,-1 0 1 0 0,0 1-1 0 0,0-1 0 0 0,0 1 1 0 0,0-1-1 0 0,0 1 0 0 0,1 0 1 0 0,-1-1-1 0 0,0 1 0 0 0,0 0 1 0 0,0-1-1 0 0,0 1 0 0 0,0 0 1 0 0,0 0-1 0 0,0 0 0 0 0,0 0 1 0 0,0 0-1 0 0,0 0 0 0 0,0 0 0 0 0,0 1 1 0 0,0-1-1 0 0,0 0 0 0 0,0 0 1 0 0,0 1-1 0 0,0-1 0 0 0,0 0 1 0 0,0 1-1 0 0,0-1 0 0 0,1 1 1 0 0,-1 0-1 0 0,0-1 0 0 0,0 1 1 0 0,1-1-1 0 0,-1 1 0 0 0,0 0 1 0 0,1 0-1 0 0,-1-1 0 0 0,0 1 1 0 0,1 0-1 0 0,-1 0 0 0 0,1 0 1 0 0,-1 0-1 0 0,1 0 0 0 0,0 0 1 0 0,-1 0-1 0 0,1 0 0 0 0,0 0 1 0 0,0 0-1 0 0,0 0 0 0 0,0-1 1 0 0,0 1-1 0 0,0 1 32 0 0,-5 60 33 0 0,6-61 15 0 0,0 0 0 0 0,1 0 0 0 0,-1 0 0 0 0,0 0 0 0 0,0 0 0 0 0,0-1 0 0 0,1 1 0 0 0,-1 0 0 0 0,0-1-1 0 0,1 1 1 0 0,-1-1 0 0 0,1 1 0 0 0,-1-1 0 0 0,1 0 0 0 0,-1 0 0 0 0,1 0 0 0 0,-1 0 0 0 0,1 0 0 0 0,-1 0 0 0 0,0 0-1 0 0,1 0 1 0 0,-1 0 0 0 0,1-1 0 0 0,-1 1 0 0 0,1 0 0 0 0,-1-1 0 0 0,0 1 0 0 0,1-1 0 0 0,-1 0 0 0 0,0 0 0 0 0,1 1 0 0 0,-1-1-1 0 0,0 0 1 0 0,0 0 0 0 0,0 0 0 0 0,0 0-48 0 0,1 0 42 0 0,17 13-1003 0 0,-8-2 138 0 0,0-12-3016 0 0,-14-4-1649 0 0,-33-8-21 0 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49.104"/>
    </inkml:context>
    <inkml:brush xml:id="br0">
      <inkml:brushProperty name="width" value="0.05" units="cm"/>
      <inkml:brushProperty name="height" value="0.05" units="cm"/>
      <inkml:brushProperty name="color" value="#0000FF"/>
    </inkml:brush>
  </inkml:definitions>
  <inkml:trace contextRef="#ctx0" brushRef="#br0">9 0 6625 0 0,'0'0'6261'0'0,"4"9"-4755"0"0,31 156 734 0 0,-42-32-1968 0 0,11-122-1780 0 0,3-11-3104 0 0,-2-5-1556 0 0</inkml:trace>
  <inkml:trace contextRef="#ctx0" brushRef="#br0" timeOffset="250.45">106 154 14705 0 0,'0'0'832'0'0,"0"0"-832"0"0,0 0-52 0 0,-46-1 44 0 0,26 1-1228 0 0,-5 2-2696 0 0,10-1-2221 0 0</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48.109"/>
    </inkml:context>
    <inkml:brush xml:id="br0">
      <inkml:brushProperty name="width" value="0.05" units="cm"/>
      <inkml:brushProperty name="height" value="0.05" units="cm"/>
      <inkml:brushProperty name="color" value="#0000FF"/>
    </inkml:brush>
  </inkml:definitions>
  <inkml:trace contextRef="#ctx0" brushRef="#br0">1 59 3588 0 0,'0'0'7610'0'0,"0"0"-6517"0"0,0 0-1359 0 0,0 0 585 0 0,0 0 484 0 0,0 0 37 0 0,7 2-180 0 0,-3 0-591 0 0,0-1 1 0 0,1 1-1 0 0,-1-1 0 0 0,0 0 1 0 0,1 0-1 0 0,-1-1 1 0 0,1 1-1 0 0,0-1 1 0 0,-1 0-1 0 0,1 0 0 0 0,-1 0 1 0 0,1-1-1 0 0,-1 0 1 0 0,1 1-1 0 0,-1-2 1 0 0,1 1-1 0 0,-1 0 0 0 0,0-1 1 0 0,0 0-1 0 0,0 0 1 0 0,0 0-1 0 0,0-1 1 0 0,0 1-1 0 0,0-1 0 0 0,-1 0 1 0 0,1 0-1 0 0,-1 0 1 0 0,0 0-1 0 0,0-1 1 0 0,1-1-70 0 0,-4 3-42 0 0,-1 0 1 0 0,0 1-1 0 0,0-1 1 0 0,0 1 0 0 0,0-1-1 0 0,0 1 1 0 0,0 0 0 0 0,0-1-1 0 0,0 1 1 0 0,0 0 0 0 0,-1 0-1 0 0,1 0 1 0 0,0 0 0 0 0,-1 0-1 0 0,1 0 1 0 0,-1 0 0 0 0,1 0-1 0 0,-1 0 1 0 0,0 1 0 0 0,1-1-1 0 0,-1 1 1 0 0,0-1-1 0 0,1 1 1 0 0,-1 0 0 0 0,0 0-1 0 0,0-1 1 0 0,1 1 0 0 0,-1 0-1 0 0,0 1 1 0 0,0-1 0 0 0,1 0-1 0 0,-1 0 1 0 0,0 1 0 0 0,1-1-1 0 0,-1 1 1 0 0,0-1 0 0 0,1 1-1 0 0,-1 0 1 0 0,1 0-1 0 0,-1 0 1 0 0,1 0 0 0 0,-1 0-1 0 0,1 0 1 0 0,0 0 0 0 0,-1 0-1 0 0,1 0 1 0 0,0 1 0 0 0,0-1 41 0 0,-2 1 27 0 0,1 0-1 0 0,0 0 1 0 0,-1 0 0 0 0,1 0 0 0 0,0 0 0 0 0,0 0 0 0 0,0 1-1 0 0,0-1 1 0 0,1 1 0 0 0,-1-1 0 0 0,1 1 0 0 0,0 0 0 0 0,-1-1 0 0 0,1 1-1 0 0,0 0 1 0 0,0 0 0 0 0,1 0 0 0 0,-1 0 0 0 0,1 0 0 0 0,-1 0-1 0 0,1 0 1 0 0,0 0 0 0 0,0 0 0 0 0,1 0 0 0 0,-1 0 0 0 0,0 0-1 0 0,1 0 1 0 0,0 0 0 0 0,0-1 0 0 0,0 1 0 0 0,0 0 0 0 0,0 0 0 0 0,0-1-1 0 0,1 1 1 0 0,-1 0 0 0 0,1-1 0 0 0,0 1 0 0 0,0-1 0 0 0,0 0-1 0 0,0 0 1 0 0,0 0 0 0 0,0 0 0 0 0,1 0 0 0 0,-1 0 0 0 0,1 0 0 0 0,-1-1-1 0 0,1 1 1 0 0,0-1 0 0 0,-1 0 0 0 0,1 0 0 0 0,0 0 0 0 0,0 0-1 0 0,1 0-26 0 0,86 3-54 0 0,-35-23-7562 0 0,-47 13 3123 0 0</inkml:trace>
  <inkml:trace contextRef="#ctx0" brushRef="#br0" timeOffset="745.71">270 46 3208 0 0,'0'0'5725'0'0,"0"0"-2878"0"0,0 0-2203 0 0,0 0-139 0 0,3 7 87 0 0,1 5-443 0 0,-4-9-68 0 0,0-1 0 0 0,0 1 0 0 0,0 0 0 0 0,0-1 0 0 0,0 1-1 0 0,1 0 1 0 0,-1-1 0 0 0,1 1 0 0 0,0-1 0 0 0,0 1 0 0 0,0-1 0 0 0,0 1 0 0 0,0-1 0 0 0,0 0-1 0 0,1 0 1 0 0,-1 1 0 0 0,1-1 0 0 0,-1 0 0 0 0,1 0 0 0 0,0 0 0 0 0,0-1 0 0 0,0 1 0 0 0,0 0 0 0 0,0-1-1 0 0,0 1 1 0 0,0-1 0 0 0,1 0 0 0 0,-1 0 0 0 0,1 0 0 0 0,-1 0 0 0 0,0 0 0 0 0,1 0 0 0 0,0-1-1 0 0,-1 1 1 0 0,1-1 0 0 0,-1 1 0 0 0,1-1 0 0 0,0 0 0 0 0,-1 0 0 0 0,1-1 0 0 0,0 1 0 0 0,-1 0-1 0 0,1-1 1 0 0,-1 0 0 0 0,1 1 0 0 0,-1-1 0 0 0,1 0 0 0 0,0-1-81 0 0,22-25-261 0 0,-24 25 236 0 0,0-1 0 0 0,0 1 0 0 0,0 0 0 0 0,0-1-1 0 0,1 1 1 0 0,-1 0 0 0 0,1 0 0 0 0,-1 0 0 0 0,1 0 0 0 0,0 1 0 0 0,0-1 0 0 0,0 0 0 0 0,0 1 0 0 0,0-1 0 0 0,0 1 0 0 0,0 0 0 0 0,1-1 0 0 0,-1 1 0 0 0,0 0 0 0 0,1 0 0 0 0,-1 1 0 0 0,1-1 0 0 0,-1 1 0 0 0,1-1 0 0 0,-1 1 0 0 0,1 0 0 0 0,-1-1 0 0 0,1 1 0 0 0,0 1 0 0 0,-1-1 0 0 0,1 0 0 0 0,-1 1 0 0 0,1-1 0 0 0,-1 1 0 0 0,1 0 0 0 0,-1 0 0 0 0,0 0 0 0 0,1 0 0 0 0,-1 0 0 0 0,0 0-1 0 0,1 1 26 0 0,28 26 115 0 0,-29-25-56 0 0,0 1-1 0 0,0-1 1 0 0,1 0-1 0 0,-1 0 1 0 0,1 0-1 0 0,-1 0 1 0 0,1-1-1 0 0,0 1 1 0 0,0-1-1 0 0,0 0 1 0 0,0 0-1 0 0,0 0 1 0 0,1 0-1 0 0,-1 0 1 0 0,1-1-1 0 0,-1 1 1 0 0,1-1-1 0 0,-1 0 1 0 0,1 0-1 0 0,0 0 0 0 0,0-1 1 0 0,0 1-1 0 0,-1-1 1 0 0,1 0-1 0 0,0 0 1 0 0,0 0-1 0 0,0-1 1 0 0,-1 1-1 0 0,1-1 1 0 0,0 0-1 0 0,-1 0 1 0 0,1 0-1 0 0,0-1 1 0 0,-1 1-1 0 0,1-1 1 0 0,-1 0-1 0 0,0 0 1 0 0,0 0-1 0 0,1-1-58 0 0,-2 2-35 0 0,0 0-1 0 0,0-1 1 0 0,-1 1-1 0 0,1-1 1 0 0,-1 1-1 0 0,1-1 1 0 0,-1 1-1 0 0,1-1 1 0 0,-1 0-1 0 0,0 0 1 0 0,0 0-1 0 0,0 0 0 0 0,0 0 1 0 0,0 0-1 0 0,0 0 1 0 0,-1 0-1 0 0,1 0 1 0 0,-1 0-1 0 0,1-1 1 0 0,-1 1-1 0 0,0 0 1 0 0,0 0-1 0 0,0 0 1 0 0,0-1-1 0 0,0 1 1 0 0,0 0-1 0 0,-1 0 1 0 0,1 0-1 0 0,-1-1 1 0 0,0 1-1 0 0,1 0 1 0 0,-1 0-1 0 0,0 0 1 0 0,0 0-1 0 0,0 0 1 0 0,-1 0-1 0 0,1 1 1 0 0,0-1-1 0 0,-1 0 1 0 0,1 0 35 0 0,-33 79-1212 0 0,34-75 1248 0 0,0 0 0 0 0,0 0 1 0 0,1 1-1 0 0,-1-1 0 0 0,1 0 1 0 0,-1 0-1 0 0,1 0 0 0 0,0 0 1 0 0,0 0-1 0 0,0 0 0 0 0,0 0 1 0 0,0 0-1 0 0,0 0 0 0 0,0 0 1 0 0,1 0-1 0 0,-1-1 0 0 0,1 1 1 0 0,-1 0-1 0 0,1-1 0 0 0,0 0 1 0 0,-1 1-1 0 0,1-1 0 0 0,0 0 1 0 0,0 0-1 0 0,0 0 0 0 0,0 0 1 0 0,0 0-1 0 0,0 0 0 0 0,0-1 1 0 0,1 1-1 0 0,-1-1 0 0 0,0 1 1 0 0,0-1-1 0 0,0 0 0 0 0,1 0 1 0 0,-1 0-1 0 0,0 0 0 0 0,0 0 1 0 0,1 0-1 0 0,-1-1 0 0 0,0 1 1 0 0,0-1-1 0 0,0 0 0 0 0,0 1 1 0 0,0-1-1 0 0,0 0 0 0 0,0 0 1 0 0,0-1-1 0 0,0 1 0 0 0,0 0 1 0 0,0-1-37 0 0,34-18 10 0 0,-35 18-31 0 0,0 1-1 0 0,1 0 1 0 0,-1-1 0 0 0,0 1 0 0 0,1 0 0 0 0,-1-1 0 0 0,1 1 0 0 0,-1 0 0 0 0,1 0 0 0 0,0 0-1 0 0,-1 0 1 0 0,1 1 0 0 0,0-1 0 0 0,0 0 0 0 0,0 1 0 0 0,-1-1 0 0 0,1 1 0 0 0,0 0 0 0 0,0 0 0 0 0,0-1-1 0 0,0 1 1 0 0,0 0 0 0 0,0 1 0 0 0,0-1 0 0 0,0 0 0 0 0,-1 0 0 0 0,1 1 0 0 0,0-1 0 0 0,0 1-1 0 0,0 0 1 0 0,-1 0 0 0 0,1-1 0 0 0,0 1 0 0 0,-1 0 0 0 0,1 0 0 0 0,0 0 0 0 0,-1 1 0 0 0,0-1-1 0 0,1 0 1 0 0,-1 1 0 0 0,0-1 0 0 0,1 1 0 0 0,-1-1 0 0 0,0 1 0 0 0,0-1 0 0 0,0 1 0 0 0,0 0-1 0 0,-1-1 1 0 0,1 1 0 0 0,0 0 21 0 0,7 20-119 0 0,-8-23 138 0 0,0 1 0 0 0,0-1 0 0 0,1 1 0 0 0,-1-1 0 0 0,0 1 0 0 0,0-1 0 0 0,0 1 0 0 0,1-1 0 0 0,-1 1 0 0 0,0-1 0 0 0,0 1 0 0 0,1-1 0 0 0,-1 1 0 0 0,0 0 0 0 0,1-1 0 0 0,-1 1-1 0 0,0 0 1 0 0,1-1 0 0 0,-1 1 0 0 0,1 0 0 0 0,-1-1 0 0 0,1 1 0 0 0,-1 0 0 0 0,1 0 0 0 0,-1 0 0 0 0,1-1 0 0 0,-1 1 0 0 0,1 0 0 0 0,-1 0 0 0 0,1 0 0 0 0,-1 0 0 0 0,1 0 0 0 0,-1 0 0 0 0,1 0 0 0 0,-1 0 0 0 0,1 0 0 0 0,-1 0 0 0 0,1 0 0 0 0,-1 0 0 0 0,1 1 0 0 0,-1-1 0 0 0,1 0 0 0 0,-1 0 0 0 0,1 0-1 0 0,-1 1 1 0 0,0-1 0 0 0,1 0 0 0 0,-1 0 0 0 0,1 1 0 0 0,-1-1 0 0 0,0 0 0 0 0,1 1 0 0 0,-1-1 0 0 0,0 1 0 0 0,1-1 0 0 0,-1 1 0 0 0,0-1 0 0 0,1 0 0 0 0,-1 1 0 0 0,0 0-19 0 0,5-8-286 0 0,-4 4 269 0 0,0 1 1 0 0,-1 0-1 0 0,1 0 1 0 0,0 0-1 0 0,0 0 0 0 0,0-1 1 0 0,0 1-1 0 0,1 0 1 0 0,-1 1-1 0 0,0-1 1 0 0,1 0-1 0 0,-1 0 0 0 0,1 1 1 0 0,0-1-1 0 0,0 1 1 0 0,0-1-1 0 0,-1 1 0 0 0,1 0 1 0 0,0-1-1 0 0,1 1 1 0 0,-1 0-1 0 0,0 1 0 0 0,0-1 1 0 0,0 0-1 0 0,0 1 1 0 0,1-1-1 0 0,-1 1 1 0 0,0-1-1 0 0,1 1 0 0 0,-1 0 1 0 0,0 0-1 0 0,1 0 1 0 0,-1 0-1 0 0,0 1 0 0 0,1-1 1 0 0,-1 1-1 0 0,0-1 1 0 0,0 1-1 0 0,1 0 0 0 0,-1 0 1 0 0,0 0-1 0 0,0 0 1 0 0,0 0-1 0 0,0 0 1 0 0,0 1-1 0 0,0-1 0 0 0,-1 1 1 0 0,1-1-1 0 0,1 2 17 0 0,22 80 736 0 0,-26-87-1436 0 0,2-11-4102 0 0,5 2-3732 0 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46.970"/>
    </inkml:context>
    <inkml:brush xml:id="br0">
      <inkml:brushProperty name="width" value="0.05" units="cm"/>
      <inkml:brushProperty name="height" value="0.05" units="cm"/>
      <inkml:brushProperty name="color" value="#0000FF"/>
    </inkml:brush>
  </inkml:definitions>
  <inkml:trace contextRef="#ctx0" brushRef="#br0">75 15 4620 0 0,'0'0'5506'0'0,"0"0"-3431"0"0,0 0-1241 0 0,0 0-474 0 0,0 0-70 0 0,7 9 201 0 0,1 1-359 0 0,-1 0 0 0 0,0 1-1 0 0,-1 0 1 0 0,0 0 0 0 0,-1 0 0 0 0,0 0-1 0 0,-1 1 1 0 0,0 0 0 0 0,-1 0 0 0 0,0 0 0 0 0,-1 0-1 0 0,0 9-131 0 0,-5 130-344 0 0,28-172-12187 0 0,-18 6 9649 0 0</inkml:trace>
  <inkml:trace contextRef="#ctx0" brushRef="#br0" timeOffset="250.98">193 245 244 0 0,'0'0'1509'0'0,"3"-7"452"0"0,-1 1-1319 0 0,10-24 1150 0 0,-10 5 3406 0 0,-69 14-3483 0 0,15 11-1954 0 0,-21 0-6772 0 0,62-3 4026 0 0,2-5 159 0 0</inkml:trace>
  <inkml:trace contextRef="#ctx0" brushRef="#br0" timeOffset="499.89">121 0 1032 0 0,'0'0'1036'0'0,"7"1"2691"0"0,0 0-3389 0 0,0 1 0 0 0,0 0 0 0 0,0 0 1 0 0,-1 0-1 0 0,1 1 0 0 0,-1 0 0 0 0,1 0 0 0 0,-1 0 1 0 0,0 1-1 0 0,0 0 0 0 0,-1 0 0 0 0,1 1 1 0 0,-1-1-1 0 0,0 1 0 0 0,0 1 0 0 0,0-1 1 0 0,-1 1-1 0 0,0-1 0 0 0,0 1 0 0 0,-1 0 1 0 0,1 1-1 0 0,-1-1-338 0 0,1 4 155 0 0,0 1 0 0 0,0 0 0 0 0,-1 0-1 0 0,-1 0 1 0 0,0 0 0 0 0,0 0 0 0 0,-1 0 0 0 0,-1 1 0 0 0,0-1 0 0 0,0 0-1 0 0,-1 0 1 0 0,-1 1 0 0 0,0-1 0 0 0,-1 2-155 0 0,-8 52-480 0 0,24-88-1840 0 0,12-23 428 0 0,-24 45 1946 0 0,1 0 1 0 0,-1 0-1 0 0,1 0 0 0 0,-1-1 0 0 0,1 1 0 0 0,0 1 1 0 0,-1-1-1 0 0,1 0 0 0 0,0 0 0 0 0,0 1 0 0 0,0-1 1 0 0,-1 1-1 0 0,1-1 0 0 0,0 1 0 0 0,0 0 0 0 0,0 0 1 0 0,0 0-1 0 0,0 0 0 0 0,0 0 0 0 0,-1 0 0 0 0,1 0 1 0 0,0 1-1 0 0,0-1 0 0 0,0 1 0 0 0,0-1 0 0 0,-1 1 0 0 0,1 0 1 0 0,0 0-1 0 0,-1-1 0 0 0,1 1 0 0 0,0 0 0 0 0,-1 1 1 0 0,1-1-1 0 0,-1 0 0 0 0,0 0 0 0 0,1 1 0 0 0,-1-1 1 0 0,0 1-1 0 0,1 0-54 0 0,1 2 54 0 0,-1-1-1 0 0,1 1 1 0 0,-1 0 0 0 0,0 0 0 0 0,0 0-1 0 0,0 0 1 0 0,0 1 0 0 0,-1-1 0 0 0,0 0 0 0 0,0 1-1 0 0,0-1 1 0 0,0 1 0 0 0,-1-1 0 0 0,1 1-1 0 0,-1-1 1 0 0,-1 1 0 0 0,1-1 0 0 0,-1 5-54 0 0,1 8-428 0 0,7-15-5279 0 0,-1-5 640 0 0</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57.403"/>
    </inkml:context>
    <inkml:brush xml:id="br0">
      <inkml:brushProperty name="width" value="0.05" units="cm"/>
      <inkml:brushProperty name="height" value="0.05" units="cm"/>
      <inkml:brushProperty name="color" value="#0000FF"/>
    </inkml:brush>
  </inkml:definitions>
  <inkml:trace contextRef="#ctx0" brushRef="#br0">112 0 15733 0 0,'0'0'863'0'0,"0"7"-794"0"0,5 226 1385 0 0,13-201-1825 0 0,-22-35-1560 0 0,-2-3 1384 0 0,-66-39-1639 0 0,70 45 2232 0 0,0-1-1 0 0,0 1 1 0 0,0 0-1 0 0,1 0 1 0 0,-1 0-1 0 0,0 0 1 0 0,0 0-1 0 0,0 0 1 0 0,1 0 0 0 0,-1 0-1 0 0,0 1 1 0 0,0-1-1 0 0,1 1 1 0 0,-1 0-1 0 0,0-1 1 0 0,1 1-1 0 0,-1 0 1 0 0,1 0-1 0 0,-1 0 1 0 0,1 0-1 0 0,-1 0 1 0 0,1 0 0 0 0,0 0-1 0 0,-1 1 1 0 0,1-1-1 0 0,0 0 1 0 0,0 1-1 0 0,0-1 1 0 0,0 1-1 0 0,0-1 1 0 0,0 1-1 0 0,0 0 1 0 0,1-1-1 0 0,-1 1 1 0 0,1 0 0 0 0,-1-1-1 0 0,1 1 1 0 0,-1 0-1 0 0,1 0 1 0 0,0-1-1 0 0,0 1 1 0 0,0 0-1 0 0,0 0 1 0 0,0 0-1 0 0,1 0-45 0 0,-1 0 82 0 0,0 1-1 0 0,1 0 1 0 0,-1 0-1 0 0,1-1 1 0 0,0 1-1 0 0,-1 0 1 0 0,1-1 0 0 0,1 1-1 0 0,-1-1 1 0 0,0 1-1 0 0,1-1 1 0 0,-1 0-1 0 0,1 0 1 0 0,-1 1-1 0 0,1-1 1 0 0,0 0-1 0 0,0 0 1 0 0,0-1-1 0 0,0 1 1 0 0,1 0-1 0 0,-1-1 1 0 0,0 1-1 0 0,1-1 1 0 0,-1 0-1 0 0,1 0 1 0 0,-1 0-1 0 0,1 0 1 0 0,0 0-1 0 0,-1 0 1 0 0,1-1-1 0 0,0 1 1 0 0,0-1-1 0 0,1 0-81 0 0,96 11-1352 0 0,-71-12-3700 0 0,-15-6-1367 0 0</inkml:trace>
  <inkml:trace contextRef="#ctx0" brushRef="#br0" timeOffset="264">303 279 7613 0 0,'0'0'7952'0'0,"0"0"-7952"0"0,0 0 0 0 0,0 0 484 0 0,3 46-103 0 0,-3-39-141 0 0,-1 0-140 0 0,1-1-40 0 0,0 0 4 0 0,0-3-64 0 0,-2 0-300 0 0,2 1-1021 0 0,-3-2-747 0 0,3-2-2196 0 0,-1 0-881 0 0</inkml:trace>
  <inkml:trace contextRef="#ctx0" brushRef="#br0" timeOffset="523.59">309 167 5593 0 0,'0'0'8571'0'0,"0"0"-6119"0"0,0 0-2210 0 0,0 0 31 0 0,0 0 195 0 0,0 0-109 0 0,0 0-155 0 0,0 0-50 0 0,0 1-1116 0 0,-1 5-13980 0 0,0-5 15014 0 0,3-6-2556 0 0</inkml:trace>
  <inkml:trace contextRef="#ctx0" brushRef="#br0" timeOffset="774.69">309 167 2460 0 0</inkml:trace>
  <inkml:trace contextRef="#ctx0" brushRef="#br0" timeOffset="775.69">309 167 2460 0 0,'-11'11'4139'0'0,"-2"-22"1450"0"0,27 56-3650 0 0,-10-30-1512 0 0,0-6-230 0 0,-1 1 1 0 0,-1 0-1 0 0,0-1 0 0 0,0 1 0 0 0,-1 0 0 0 0,0 0 0 0 0,0 0 0 0 0,-1 0 0 0 0,-1 0 0 0 0,1 0 0 0 0,-2 0 1 0 0,0 5-198 0 0,-2-84 1207 0 0,6 63-1331 0 0,1 1 0 0 0,0-1 0 0 0,0 1 0 0 0,0 0 0 0 0,0 0 0 0 0,1 0 0 0 0,0 0 0 0 0,0 1 0 0 0,0-1 0 0 0,1 1 1 0 0,0 0-1 0 0,-1 1 0 0 0,1-1 0 0 0,1 1 0 0 0,-1 0 0 0 0,0 0 0 0 0,1 0 0 0 0,1 0 124 0 0,42 3-4380 0 0,-42 4 390 0 0,-3 0-1576 0 0</inkml:trace>
  <inkml:trace contextRef="#ctx0" brushRef="#br0" timeOffset="948.75">515 277 4104 0 0,'0'0'10629'0'0,"0"0"-10073"0"0,0 0-544 0 0,0 0 656 0 0,24 41-27 0 0,-24-32-129 0 0,0-2-176 0 0,0-1-188 0 0,-3 1-24 0 0,2-1-24 0 0,-2-2-40 0 0,-2-2-60 0 0,5 0-304 0 0,-1-1-468 0 0,1-1-609 0 0,0 0-991 0 0,0 0-2076 0 0,0-8-1885 0 0</inkml:trace>
  <inkml:trace contextRef="#ctx0" brushRef="#br0" timeOffset="1226.38">601 177 1148 0 0,'0'0'15185'0'0,"0"0"-13152"0"0,0 0-2025 0 0,0 0 104 0 0,0 0 212 0 0,0 0-196 0 0,0 0-128 0 0,0 0-84 0 0,0 0 8 0 0,0 0-564 0 0,1 3-788 0 0,-1-3-1041 0 0,-1 0-2443 0 0,1-8-1857 0 0</inkml:trace>
  <inkml:trace contextRef="#ctx0" brushRef="#br0" timeOffset="1475.37">732 43 8373 0 0,'0'0'7073'0'0,"2"9"-5762"0"0,3 28-999 0 0,-1 1 0 0 0,-2-1 0 0 0,-2 1 0 0 0,-2 0 0 0 0,-1-1 0 0 0,-2 3-312 0 0,4-29 9 0 0,10 41-7876 0 0,0-64 2008 0 0</inkml:trace>
  <inkml:trace contextRef="#ctx0" brushRef="#br0" timeOffset="1631.87">823 85 6401 0 0,'0'0'6928'0'0,"2"6"-5309"0"0,-10 245 723 0 0,13-227-4870 0 0,6-13-4332 0 0,-3-10 398 0 0</inkml:trace>
  <inkml:trace contextRef="#ctx0" brushRef="#br0" timeOffset="1799.1">916 277 9821 0 0,'0'0'5095'0'0,"0"0"-4654"0"0,0 0-469 0 0,0 0 214 0 0,0 0 46 0 0,0 0 181 0 0,0 0 157 0 0,5 4-238 0 0,-1-1-342 0 0,0-1 0 0 0,0 1 0 0 0,1-1-1 0 0,-1 1 1 0 0,1-2 0 0 0,-1 1 0 0 0,1 0 0 0 0,0-1-1 0 0,0 0 1 0 0,0 0 0 0 0,0 0 0 0 0,0-1-1 0 0,-1 1 1 0 0,1-1 0 0 0,0 0 0 0 0,0-1 0 0 0,0 1-1 0 0,0-1 1 0 0,0 0 0 0 0,0 0 0 0 0,0-1 0 0 0,-1 1-1 0 0,1-1 1 0 0,0 0 0 0 0,0-1 10 0 0,-6 1-95 0 0,0 1-1 0 0,0-1 1 0 0,0 1 0 0 0,0 0-1 0 0,-1-1 1 0 0,1 1 0 0 0,0 0-1 0 0,-1 0 1 0 0,1 0 0 0 0,-1 0-1 0 0,1 0 1 0 0,-1 0 0 0 0,0 0-1 0 0,1 1 1 0 0,-1-1 0 0 0,0 0-1 0 0,1 1 1 0 0,-1-1 0 0 0,0 1-1 0 0,0 0 1 0 0,0 0 0 0 0,1 0-1 0 0,-1 0 1 0 0,0 0 0 0 0,0 0-1 0 0,0 0 1 0 0,1 0 0 0 0,-1 1 0 0 0,0-1-1 0 0,0 1 1 0 0,1-1 0 0 0,-1 1-1 0 0,0 0 1 0 0,0 0 95 0 0,0 0 57 0 0,-1 0 0 0 0,1 0 0 0 0,0 0 0 0 0,-1 0-1 0 0,1 1 1 0 0,0-1 0 0 0,0 1 0 0 0,0-1 0 0 0,0 1 0 0 0,0 0 0 0 0,0 0 0 0 0,0 0 0 0 0,1 0 0 0 0,-1 0 0 0 0,1 0-1 0 0,-1 1 1 0 0,1-1 0 0 0,0 0 0 0 0,0 1 0 0 0,0-1 0 0 0,0 1 0 0 0,0-1 0 0 0,1 1 0 0 0,-1 0 0 0 0,1-1-1 0 0,0 1 1 0 0,-1-1 0 0 0,1 1 0 0 0,0 0 0 0 0,1-1 0 0 0,-1 1 0 0 0,0 0 0 0 0,1-1 0 0 0,0 1 0 0 0,-1-1 0 0 0,1 1-1 0 0,0-1 1 0 0,0 1 0 0 0,0-1 0 0 0,1 0 0 0 0,-1 1 0 0 0,1-1 0 0 0,-1 0 0 0 0,1 0 0 0 0,0 0 0 0 0,-1 0 0 0 0,1 0-1 0 0,0-1 1 0 0,1 1 0 0 0,-1 0 0 0 0,0-1 0 0 0,0 0 0 0 0,0 1 0 0 0,3 0-57 0 0,85 16-493 0 0,-31-29-8320 0 0,-39 0 1540 0 0</inkml:trace>
  <inkml:trace contextRef="#ctx0" brushRef="#br0" timeOffset="2156.63">1309 118 11669 0 0,'0'0'1861'0'0,"0"8"-1298"0"0,9 212 2791 0 0,-8-217-3201 0 0,0 3-438 0 0,-15-32-1745 0 0,-38-6-12 0 0,35 67 3679 0 0,18-31-1517 0 0,0 0 0 0 0,0 0 0 0 0,0 0 0 0 0,0 0 0 0 0,1-1 0 0 0,-1 1 0 0 0,1-1-1 0 0,0 1 1 0 0,0-1 0 0 0,1 0 0 0 0,-1 1 0 0 0,1-1 0 0 0,-1 0 0 0 0,1-1 0 0 0,0 1 0 0 0,0 0 0 0 0,0-1 0 0 0,1 0 0 0 0,-1 0 0 0 0,1 0 0 0 0,-1 0 0 0 0,1 0-1 0 0,-1-1 1 0 0,1 1 0 0 0,0-1 0 0 0,0 0 0 0 0,0 0 0 0 0,0 0 0 0 0,0-1 0 0 0,0 0 0 0 0,0 1 0 0 0,3-2-120 0 0,85 0-3993 0 0,-79-2 1031 0 0,-3-2-2964 0 0</inkml:trace>
  <inkml:trace contextRef="#ctx0" brushRef="#br0" timeOffset="2576.44">1685 221 28 0 0,'0'0'11178'0'0,"0"0"-7987"0"0,0 6-2838 0 0,-3 153 1913 0 0,3-158-2253 0 0,1 0 1 0 0,-1 0-1 0 0,0 1 1 0 0,1-1-1 0 0,-1 0 1 0 0,1 0-1 0 0,0 0 1 0 0,-1 0-1 0 0,1 0 1 0 0,0 0-1 0 0,-1 0 1 0 0,1 0-1 0 0,0 0 1 0 0,0 0-1 0 0,0 0 1 0 0,0 0 0 0 0,0 0-1 0 0,0-1 1 0 0,0 1-1 0 0,0 0 1 0 0,0-1-1 0 0,0 1 1 0 0,1-1-1 0 0,-1 1 1 0 0,0-1-1 0 0,0 1 1 0 0,0-1-1 0 0,1 0 1 0 0,-1 0-1 0 0,0 0 1 0 0,1 0-1 0 0,-1 0 1 0 0,0 0-1 0 0,0 0 1 0 0,1 0 0 0 0,-1 0-1 0 0,0-1 1 0 0,0 1-1 0 0,1 0 1 0 0,-1-1-1 0 0,0 1 1 0 0,0-1-1 0 0,0 1 1 0 0,0-1-1 0 0,0 0 1 0 0,0 1-1 0 0,1-1 1 0 0,-1 0-14 0 0,26-31-2927 0 0,-26 31 2966 0 0,0 0-1 0 0,0 0 0 0 0,0 1 1 0 0,0-1-1 0 0,1 0 1 0 0,-1 0-1 0 0,0 1 1 0 0,0-1-1 0 0,1 1 1 0 0,-1-1-1 0 0,0 1 1 0 0,1 0-1 0 0,-1 0 1 0 0,0-1-1 0 0,1 1 1 0 0,-1 0-1 0 0,0 0 1 0 0,1 0-1 0 0,-1 0 1 0 0,0 1-1 0 0,1-1 1 0 0,-1 0-1 0 0,0 0 1 0 0,1 1-1 0 0,-1-1 1 0 0,0 1-1 0 0,1-1 1 0 0,-1 1-1 0 0,0 0 1 0 0,0-1-1 0 0,0 1 0 0 0,0 0 1 0 0,0 0-1 0 0,0 0 1 0 0,0 0-1 0 0,0 0 1 0 0,0 0-1 0 0,0 0 1 0 0,0 0-1 0 0,0 0 1 0 0,-1 0-1 0 0,1 1 1 0 0,0-1-1 0 0,-1 0 1 0 0,1 0-1 0 0,-1 1 1 0 0,0-1-1 0 0,1 0 1 0 0,-1 1-39 0 0,30 22 1526 0 0,-28-23-1463 0 0,1-1-1 0 0,0 0 0 0 0,-1 0 0 0 0,1 0 1 0 0,0-1-1 0 0,-1 1 0 0 0,1-1 1 0 0,0 1-1 0 0,-1-1 0 0 0,1 0 0 0 0,-1 0 1 0 0,0 0-1 0 0,1 0 0 0 0,-1 0 1 0 0,0-1-1 0 0,1 1 0 0 0,-1-1 0 0 0,0 1 1 0 0,0-1-1 0 0,0 0 0 0 0,0 0 0 0 0,-1 0 1 0 0,1 0-1 0 0,0 0 0 0 0,-1 0 1 0 0,0-1-1 0 0,1 1 0 0 0,-1 0 0 0 0,0-1 1 0 0,0 1-1 0 0,0-1 0 0 0,-1 1 1 0 0,1-1-1 0 0,0 0 0 0 0,-1 1 0 0 0,0-1 1 0 0,0 1-1 0 0,0-2-62 0 0,6-103-4354 0 0,-3 116-4722 0 0,14 30 4523 0 0,-10-25 2019 0 0</inkml:trace>
  <inkml:trace contextRef="#ctx0" brushRef="#br0" timeOffset="2855.45">1996 368 2568 0 0,'0'0'3125'0'0,"0"0"-338"0"0,0 0-641 0 0,6 2-664 0 0,12 5-663 0 0,71 17 2072 0 0,-88-23-2853 0 0,1-1-1 0 0,0 1 1 0 0,0-1 0 0 0,0 0 0 0 0,0 0 0 0 0,0 0 0 0 0,-1 0 0 0 0,1 0 0 0 0,0 0-1 0 0,0-1 1 0 0,0 1 0 0 0,0-1 0 0 0,-1 1 0 0 0,1-1 0 0 0,0 0 0 0 0,0 1 0 0 0,-1-1-1 0 0,1 0 1 0 0,0 0 0 0 0,-1 0 0 0 0,1 0 0 0 0,-1-1 0 0 0,0 1 0 0 0,1 0 0 0 0,-1-1-1 0 0,0 1 1 0 0,0-1 0 0 0,0 1 0 0 0,0-1 0 0 0,0 1 0 0 0,0-1 0 0 0,0 0 0 0 0,0 1-1 0 0,-1-1 1 0 0,1 0 0 0 0,-1 0 0 0 0,1 0 0 0 0,-1 0 0 0 0,0 1 0 0 0,0-1 0 0 0,0 0-1 0 0,0 0 1 0 0,0-1-38 0 0,0 4-37 0 0,0 0 0 0 0,0 0-1 0 0,0 0 1 0 0,0-1 0 0 0,0 1-1 0 0,0 0 1 0 0,0 0 0 0 0,0 0-1 0 0,-1 0 1 0 0,1 0-1 0 0,0 0 1 0 0,-1 0 0 0 0,1-1-1 0 0,-1 1 1 0 0,1 0 0 0 0,-1 0-1 0 0,1-1 1 0 0,-1 1 0 0 0,1 0-1 0 0,-1-1 1 0 0,0 1 0 0 0,1 0-1 0 0,-1-1 1 0 0,0 1 0 0 0,0-1-1 0 0,1 1 1 0 0,-1-1 0 0 0,0 1-1 0 0,0-1 1 0 0,0 0 0 0 0,0 1-1 0 0,1-1 1 0 0,-1 0-1 0 0,0 0 1 0 0,0 0 0 0 0,0 0-1 0 0,0 0 1 0 0,0 0 0 0 0,0 0-1 0 0,0 0 1 0 0,0 0 0 0 0,1 0-1 0 0,-1 0 1 0 0,0 0 0 0 0,0-1-1 0 0,0 1 1 0 0,0 0 0 0 0,0-1-1 0 0,0 1 1 0 0,1 0 0 0 0,-1-1-1 0 0,0 1 1 0 0,0-1 0 0 0,1 0-1 0 0,-1 1 1 0 0,0-1 0 0 0,1 1-1 0 0,-1-1 1 0 0,1 0-1 0 0,-1 0 1 0 0,1 1 0 0 0,-1-1-1 0 0,1 0 1 0 0,-1 0 0 0 0,1 0-1 0 0,0 0 1 0 0,-1 1 0 0 0,1-1-1 0 0,0-1 38 0 0,-2 4 41 0 0,1 0 0 0 0,-1 0 0 0 0,1 0 0 0 0,-1 0-1 0 0,1 1 1 0 0,0-1 0 0 0,0 0 0 0 0,0 1 0 0 0,1-1-1 0 0,-1 0 1 0 0,0 1 0 0 0,1-1 0 0 0,0 1 0 0 0,-1-1-1 0 0,1 1 1 0 0,0-1 0 0 0,0 1 0 0 0,1-1 0 0 0,-1 1-1 0 0,0-1 1 0 0,1 1 0 0 0,-1-1 0 0 0,1 1 0 0 0,0-1-1 0 0,0 0 1 0 0,0 0 0 0 0,0 1 0 0 0,0-1-1 0 0,1 0 1 0 0,-1 0 0 0 0,1 0 0 0 0,-1 0 0 0 0,1 0-1 0 0,0 0 1 0 0,0-1 0 0 0,0 1 0 0 0,0-1 0 0 0,0 1-1 0 0,0-1 1 0 0,0 1 0 0 0,0-1 0 0 0,0 0 0 0 0,1 0-1 0 0,-1 0 1 0 0,0-1 0 0 0,1 1 0 0 0,-1 0-41 0 0,46 9-1802 0 0,-15-13-5406 0 0,-17-4-525 0 0</inkml:trace>
  <inkml:trace contextRef="#ctx0" brushRef="#br0" timeOffset="3100.95">2413 190 7525 0 0,'0'0'5928'0'0,"-1"9"-4775"0"0,-38 193 1097 0 0,38-201-2347 0 0,0 29 320 0 0,14-21-4783 0 0,-10-12 858 0 0,3-9-4690 0 0</inkml:trace>
  <inkml:trace contextRef="#ctx0" brushRef="#br0" timeOffset="3271.62">2447 227 10485 0 0,'0'0'4632'0'0,"0"0"-4432"0"0,8 52-200 0 0,-7-28 556 0 0,2 4-64 0 0,-1-2-167 0 0,1-1-165 0 0,-2-2-72 0 0,1-2-24 0 0,-2-3-64 0 0,3 0-8 0 0,-3-3-717 0 0,0 0-699 0 0,0-5-1352 0 0,0-4-3356 0 0</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3:56.345"/>
    </inkml:context>
    <inkml:brush xml:id="br0">
      <inkml:brushProperty name="width" value="0.05" units="cm"/>
      <inkml:brushProperty name="height" value="0.05" units="cm"/>
      <inkml:brushProperty name="color" value="#0000FF"/>
    </inkml:brush>
  </inkml:definitions>
  <inkml:trace contextRef="#ctx0" brushRef="#br0">95 1 168 0 0,'0'0'8597'0'0,"0"0"-5488"0"0,0 0-2357 0 0,0 0-916 0 0,1 7 400 0 0,30 214 2956 0 0,-21-136-4527 0 0,-9-78 583 0 0,0-1-1641 0 0,-1-2-3087 0 0,0-5-130 0 0</inkml:trace>
  <inkml:trace contextRef="#ctx0" brushRef="#br0" timeOffset="249.08">165 195 5016 0 0,'0'0'6341'0'0,"0"0"-4421"0"0,0 0-976 0 0,0 0-376 0 0,0 0-568 0 0,0 0-380 0 0,0 0 216 0 0,-46-8 112 0 0,25 7 48 0 0,-8 1-8 0 0,2-1-1196 0 0,3 0-1412 0 0,7-1-3065 0 0</inkml:trace>
  <inkml:trace contextRef="#ctx0" brushRef="#br0" timeOffset="622.78">163 10 2904 0 0,'0'0'7111'0'0,"7"4"-4985"0"0,-2 1-1911 0 0,1 0 0 0 0,-1 0 0 0 0,1 0 0 0 0,-2 0 0 0 0,1 1 0 0 0,0-1 0 0 0,-1 1 0 0 0,0 0 0 0 0,-1 1 0 0 0,1-1 1 0 0,-1 1-1 0 0,0 0 0 0 0,-1-1 0 0 0,0 1 0 0 0,0 0 0 0 0,0 0 0 0 0,-1 1 0 0 0,0-1 0 0 0,0 6-215 0 0,-1-4 39 0 0,0 0-1 0 0,0 0 1 0 0,-1 0 0 0 0,0 0-1 0 0,-1 0 1 0 0,0 0 0 0 0,0-1 0 0 0,-1 1-1 0 0,0-1 1 0 0,0 1 0 0 0,-1-1-1 0 0,0 0 1 0 0,-2 1-39 0 0,6-8-366 0 0,48-26-2318 0 0,-44 25 2775 0 0,-1 0 0 0 0,1 0 0 0 0,0 0 1 0 0,0 1-1 0 0,-1-1 0 0 0,1 1 0 0 0,0 0 0 0 0,-1 0 0 0 0,1 0 0 0 0,0 1 1 0 0,-1-1-1 0 0,0 1 0 0 0,1 0 0 0 0,-1 0 0 0 0,0 0 0 0 0,0 0 0 0 0,0 1 1 0 0,0-1-1 0 0,0 1 0 0 0,-1 0 0 0 0,1-1 0 0 0,-1 1 0 0 0,0 1 0 0 0,0-1 1 0 0,0 0-1 0 0,0 0 0 0 0,0 1 0 0 0,-1-1 0 0 0,1 1 0 0 0,-1 0-91 0 0,10 15 316 0 0,-7-17-291 0 0,-1 0 0 0 0,1 0 0 0 0,-1-1 1 0 0,1 1-1 0 0,0-1 0 0 0,-1 0 1 0 0,1 0-1 0 0,0 0 0 0 0,0-1 1 0 0,0 1-1 0 0,0-1 0 0 0,0 0 1 0 0,0 0-1 0 0,-1 0 0 0 0,1-1 1 0 0,0 1-1 0 0,0-1 0 0 0,0 0 1 0 0,0 0-1 0 0,-1-1 0 0 0,1 1 1 0 0,-1-1-1 0 0,1 1 0 0 0,-1-1 0 0 0,1 0 1 0 0,-1 0-1 0 0,0-1 0 0 0,0 1 1 0 0,0-1-1 0 0,0 0 0 0 0,0 1 1 0 0,-1-1-1 0 0,1 0 0 0 0,-1-1 1 0 0,0 1-1 0 0,1-1-25 0 0,3-34-406 0 0,-6 37 265 0 0,-24 32-1368 0 0,23-29 1536 0 0,0-1 0 0 0,0 0 0 0 0,0 0 0 0 0,1 1 0 0 0,-1-1 0 0 0,0 0 0 0 0,1 1 0 0 0,-1-1 0 0 0,0 1 0 0 0,1-1 0 0 0,0 1 0 0 0,-1-1 0 0 0,1 1 0 0 0,0-1 0 0 0,0 1 0 0 0,0-1 0 0 0,0 1 1 0 0,0 0-1 0 0,0-1 0 0 0,0 1 0 0 0,1-1 0 0 0,-1 1 0 0 0,1-1 0 0 0,-1 1 0 0 0,1-1 0 0 0,-1 1 0 0 0,1-1 0 0 0,0 0 0 0 0,-1 1 0 0 0,1-1 0 0 0,0 0 0 0 0,0 0 0 0 0,0 1 0 0 0,0-1 0 0 0,0 0 0 0 0,1 0 0 0 0,-1 0 0 0 0,0 0 0 0 0,0-1 0 0 0,1 1 0 0 0,-1 0 0 0 0,0 0 0 0 0,1-1 0 0 0,-1 1 0 0 0,1-1 0 0 0,-1 1 0 0 0,1-1 0 0 0,-1 0 0 0 0,1 1 0 0 0,-1-1 0 0 0,3 0-27 0 0,91 0 1021 0 0,-81-1-1321 0 0,-11 1 139 0 0,54-8-1176 0 0,-23-6-4459 0 0,-19 1-2806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9:43.918"/>
    </inkml:context>
    <inkml:brush xml:id="br0">
      <inkml:brushProperty name="width" value="0.05" units="cm"/>
      <inkml:brushProperty name="height" value="0.05" units="cm"/>
      <inkml:brushProperty name="color" value="#E71224"/>
    </inkml:brush>
  </inkml:definitions>
  <inkml:trace contextRef="#ctx0" brushRef="#br0">342 577 1044 0 0,'0'0'583'0'0,"0"0"526"0"0,0 0 1912 0 0,0 0-1306 0 0,0 0-754 0 0,0 0 20 0 0,0 0 14 0 0,0 0-130 0 0,0 9 1273 0 0,-147-22-131 0 0,156 11-9775 0 0,3 0 1757 0 0</inkml:trace>
  <inkml:trace contextRef="#ctx0" brushRef="#br0" timeOffset="186.39">338 629 1616 0 0,'0'0'4235'0'0,"0"0"-2331"0"0,0 0-1234 0 0,0 0 359 0 0,0 0 222 0 0,0 0-66 0 0,0 0-150 0 0,-7 3-173 0 0,-142 8 1234 0 0,144-13-3672 0 0,5-3-4504 0 0,3-2-2135 0 0</inkml:trace>
  <inkml:trace contextRef="#ctx0" brushRef="#br0" timeOffset="1878.91">427 535 1016 0 0,'0'0'200'0'0,"6"-6"114"0"0,3-2-123 0 0,0 0 0 0 0,-1 0 0 0 0,0-1 0 0 0,-1-1 0 0 0,0 1 0 0 0,0-1 0 0 0,-1 0 0 0 0,0-1 0 0 0,-1 1-1 0 0,0-1 1 0 0,0 0 0 0 0,-2-1 0 0 0,1 1 0 0 0,-1-1 0 0 0,-1 1 0 0 0,0-1 0 0 0,-1 0 0 0 0,0 0 0 0 0,-1 0 0 0 0,0 0 0 0 0,0 0 0 0 0,-2 0 0 0 0,0 1 0 0 0,0-3-191 0 0,-3-5 148 0 0,0-1 1 0 0,-2 1-1 0 0,0 0 1 0 0,-1 0 0 0 0,-1 1-1 0 0,0 0 1 0 0,-2 1-1 0 0,-10-15-148 0 0,16 26-23 0 0,1 0-1 0 0,-1 0 0 0 0,-1 0 0 0 0,1 1 0 0 0,-1 0 1 0 0,1 0-1 0 0,-1 0 0 0 0,-1 1 0 0 0,1 0 1 0 0,-1 0-1 0 0,0 0 0 0 0,1 1 0 0 0,-1 0 0 0 0,-1 1 1 0 0,1-1-1 0 0,0 1 0 0 0,-1 1 0 0 0,1-1 1 0 0,-1 1-1 0 0,1 1 0 0 0,-1-1 0 0 0,0 1 0 0 0,1 1 1 0 0,-8 0 23 0 0,-2 6 5 0 0,0 0 1 0 0,1 1 0 0 0,-1 0-1 0 0,2 2 1 0 0,-1 0 0 0 0,1 0-1 0 0,1 2 1 0 0,0-1 0 0 0,1 2-1 0 0,-3 3-5 0 0,7-7 26 0 0,1-4-24 0 0,1 2 1 0 0,0-1 0 0 0,0 1 0 0 0,0 0-1 0 0,1 1 1 0 0,0-1 0 0 0,0 1-1 0 0,1 1 1 0 0,0-1 0 0 0,1 1 0 0 0,0-1-1 0 0,0 1 1 0 0,1 1 0 0 0,0-1 0 0 0,0 0-1 0 0,1 1 1 0 0,0-1 0 0 0,1 1 0 0 0,0 0-1 0 0,1-1 1 0 0,0 1 0 0 0,0 0-1 0 0,1-1 1 0 0,0 1 0 0 0,1 0 0 0 0,0-1-1 0 0,1 0 1 0 0,-1 1 0 0 0,2-1 0 0 0,-1 0-1 0 0,5 6-2 0 0,0-2 201 0 0,1 1-1 0 0,1-2 0 0 0,0 1 0 0 0,1-2 1 0 0,0 1-1 0 0,0-1 0 0 0,1-1 0 0 0,1 0 1 0 0,0-1-1 0 0,0 0 0 0 0,1-1 0 0 0,0-1 1 0 0,0 0-1 0 0,1-1 0 0 0,0 0 1 0 0,0-1-1 0 0,0-1 0 0 0,1-1 0 0 0,2 1-200 0 0,-5-3-3075 0 0,0-5-4008 0 0</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4:08.118"/>
    </inkml:context>
    <inkml:brush xml:id="br0">
      <inkml:brushProperty name="width" value="0.05" units="cm"/>
      <inkml:brushProperty name="height" value="0.05" units="cm"/>
      <inkml:brushProperty name="color" value="#0000FF"/>
    </inkml:brush>
  </inkml:definitions>
  <inkml:trace contextRef="#ctx0" brushRef="#br0">113 0 8037 0 0,'0'0'5080'0'0,"0"0"-3649"0"0,0 0-1138 0 0,0 0-179 0 0,0 0-471 0 0,0 0 173 0 0,-7 6 275 0 0,-2 1 40 0 0,2 1 1 0 0,-1 0-1 0 0,1 1 1 0 0,0 0-1 0 0,1 0 1 0 0,0 0-1 0 0,0 0 1 0 0,1 1-1 0 0,1 0 1 0 0,-1 0-1 0 0,2 1 1 0 0,-1-1-1 0 0,1 4-131 0 0,-4 11 195 0 0,1 0 1 0 0,1 0-1 0 0,2 0 0 0 0,0 1 1 0 0,2 0-1 0 0,1-1 0 0 0,1 1 0 0 0,1 0 1 0 0,1-1-1 0 0,5 20-195 0 0,10-17-2095 0 0,5-20-6602 0 0,-3-8 1322 0 0</inkml:trace>
  <inkml:trace contextRef="#ctx0" brushRef="#br0" timeOffset="278.58">309 173 6109 0 0,'0'0'7834'0'0,"0"0"-6138"0"0,0 0-2009 0 0,0 0 115 0 0,0 0 109 0 0,-7-4-31 0 0,6 4 121 0 0,0-2-18 0 0,0 1 0 0 0,-1-1 0 0 0,1 1-1 0 0,0 0 1 0 0,-1 0 0 0 0,0 0 0 0 0,1 0-1 0 0,-1 0 1 0 0,1 0 0 0 0,-1 0 0 0 0,0 0-1 0 0,0 1 1 0 0,1-1 0 0 0,-1 1 0 0 0,0-1 0 0 0,0 1-1 0 0,0 0 1 0 0,0 0 0 0 0,0 0 0 0 0,1 0-1 0 0,-1 0 1 0 0,0 0 0 0 0,0 0 0 0 0,0 1-1 0 0,0-1 1 0 0,0 0 0 0 0,1 1 0 0 0,-1 0-1 0 0,0-1 1 0 0,0 1 0 0 0,1 0 0 0 0,-1 0-1 0 0,1 0 1 0 0,-1 0 0 0 0,1 0 0 0 0,-1 1-1 0 0,1-1 1 0 0,-1 0 0 0 0,1 1 0 0 0,0-1-1 0 0,0 1 1 0 0,0-1 0 0 0,0 1 0 0 0,0-1-1 0 0,0 1 1 0 0,0 0 0 0 0,0 1 17 0 0,68 122 1741 0 0,-66-123-1714 0 0,-1 0 0 0 0,1 1 0 0 0,-1-1-1 0 0,1 0 1 0 0,-1 0 0 0 0,1 1-1 0 0,-1-1 1 0 0,0 0 0 0 0,0 1 0 0 0,-1-1-1 0 0,1 0 1 0 0,0 0 0 0 0,-1 1-1 0 0,1-1 1 0 0,-1 0 0 0 0,0 0 0 0 0,1 0-1 0 0,-1 0 1 0 0,0 1 0 0 0,-1-1 0 0 0,1-1-1 0 0,0 1 1 0 0,0 0 0 0 0,-1 0-1 0 0,1 0 1 0 0,-1-1 0 0 0,0 1 0 0 0,1-1-1 0 0,-1 1 1 0 0,0-1 0 0 0,0 0-1 0 0,0 1 1 0 0,0-1 0 0 0,0 0 0 0 0,0 0-1 0 0,0-1 1 0 0,0 1 0 0 0,-1 0-1 0 0,1-1 1 0 0,0 1 0 0 0,0-1 0 0 0,-1 0-1 0 0,1 1 1 0 0,0-1 0 0 0,0 0-1 0 0,-1-1 1 0 0,1 1 0 0 0,0 0 0 0 0,-1-1-1 0 0,0 0-26 0 0,-46-16-3154 0 0,41 7-1736 0 0,7-6-3997 0 0</inkml:trace>
  <inkml:trace contextRef="#ctx0" brushRef="#br0" timeOffset="544.05">535 193 4256 0 0,'0'0'8947'0'0,"-7"0"-7387"0"0,-3 0-1447 0 0,-61 9-227 0 0,69-9 120 0 0,1 1 0 0 0,0-1-1 0 0,0 1 1 0 0,0-1-1 0 0,0 1 1 0 0,0-1-1 0 0,0 1 1 0 0,0 0 0 0 0,0 0-1 0 0,0-1 1 0 0,0 1-1 0 0,0 0 1 0 0,0 0 0 0 0,0 0-1 0 0,0 0 1 0 0,1 0-1 0 0,-1 0 1 0 0,0 0 0 0 0,1 0-1 0 0,-1 0 1 0 0,1 1-1 0 0,-1-1 1 0 0,1 0 0 0 0,0 0-1 0 0,-1 0 1 0 0,1 1-1 0 0,0-1 1 0 0,0 0 0 0 0,0 0-1 0 0,0 1 1 0 0,0-1-1 0 0,0 0 1 0 0,0 0 0 0 0,0 1-1 0 0,0-1 1 0 0,1 0-1 0 0,-1 0 1 0 0,1 0 0 0 0,-1 0-1 0 0,1 1 1 0 0,-1-1-1 0 0,1 0 1 0 0,-1 0 0 0 0,1 0-1 0 0,0 0 1 0 0,0 0-1 0 0,0 0 1 0 0,-1 0-1 0 0,1 0 1 0 0,0-1 0 0 0,0 1-1 0 0,0 0 1 0 0,0 0-1 0 0,1-1 1 0 0,-1 1-6 0 0,13 15 61 0 0,-9-12 4 0 0,0 0-1 0 0,-1 1 1 0 0,0-1 0 0 0,1 1 0 0 0,-2 0 0 0 0,1 0-1 0 0,-1 0 1 0 0,1 0 0 0 0,-1 1 0 0 0,-1-1 0 0 0,1 1-1 0 0,-1 0 1 0 0,0 0 0 0 0,-1 0 0 0 0,1 0 0 0 0,-1 0-1 0 0,0 0 1 0 0,0 0 0 0 0,-1 1 0 0 0,0 3-65 0 0,-2-8 42 0 0,0 1-1 0 0,0-1 1 0 0,0 0 0 0 0,-1 0 0 0 0,1 0 0 0 0,-1 0 0 0 0,1 0-1 0 0,-1 0 1 0 0,0-1 0 0 0,1 1 0 0 0,-1-1 0 0 0,0 0-1 0 0,0 0 1 0 0,0 0 0 0 0,0 0 0 0 0,0 0 0 0 0,0-1-1 0 0,0 1 1 0 0,-1-1 0 0 0,1 0 0 0 0,0 0 0 0 0,0 0-1 0 0,-2 0-41 0 0,-17-14-8501 0 0,22 3-118 0 0</inkml:trace>
  <inkml:trace contextRef="#ctx0" brushRef="#br0" timeOffset="823.25">678 210 10393 0 0,'0'0'4728'0'0,"0"0"-4268"0"0,-2 7-522 0 0,-18 115 2006 0 0,20-119-1880 0 0,0 1 1 0 0,0-1 0 0 0,1 0-1 0 0,-1 0 1 0 0,1 0 0 0 0,0 1-1 0 0,0-1 1 0 0,0 0 0 0 0,0 0-1 0 0,0 0 1 0 0,1 0 0 0 0,0-1-1 0 0,-1 1 1 0 0,1 0-1 0 0,0 0 1 0 0,0-1 0 0 0,0 0-1 0 0,1 1 1 0 0,-1-1 0 0 0,0 0-1 0 0,1 0 1 0 0,0 0 0 0 0,-1 0-1 0 0,1-1 1 0 0,0 1-1 0 0,0-1 1 0 0,0 1 0 0 0,0-1-1 0 0,0 0 1 0 0,0 0 0 0 0,0-1-1 0 0,1 1 1 0 0,-1-1 0 0 0,0 1-1 0 0,0-1 1 0 0,1 0-1 0 0,-1 0 1 0 0,2-1-65 0 0,-2-1-82 0 0,0 0 1 0 0,0-1-1 0 0,0 1 0 0 0,-1-1 1 0 0,1 1-1 0 0,-1-1 0 0 0,0 0 1 0 0,0 0-1 0 0,0 0 0 0 0,0-1 0 0 0,0 1 1 0 0,-1 0-1 0 0,1-1 0 0 0,-1 1 1 0 0,0-1-1 0 0,0 1 0 0 0,0-1 1 0 0,0 1-1 0 0,-1-1 0 0 0,0 0 1 0 0,0 0-1 0 0,0 1 0 0 0,0-1 0 0 0,0 0 1 0 0,-1 1-1 0 0,1-1 0 0 0,-1 1 1 0 0,0-2 81 0 0,1-9-1025 0 0,0 9 302 0 0,2-15-1732 0 0,3 7-3919 0 0,3 6-681 0 0</inkml:trace>
  <inkml:trace contextRef="#ctx0" brushRef="#br0" timeOffset="1179">1034 268 3220 0 0,'0'0'6711'0'0,"0"0"-4801"0"0,0 0-1672 0 0,0 0-201 0 0,0 0 36 0 0,0 0 118 0 0,0 0 3 0 0,0 0-108 0 0,-5-4-76 0 0,3 2 15 0 0,-1 1 1 0 0,1 0 0 0 0,0 0-1 0 0,-1 0 1 0 0,1 0-1 0 0,-1 1 1 0 0,1-1 0 0 0,-1 1-1 0 0,1-1 1 0 0,-1 1-1 0 0,0 0 1 0 0,1 0 0 0 0,-1 0-1 0 0,1 0 1 0 0,-1 1 0 0 0,1-1-1 0 0,-1 1 1 0 0,1-1-1 0 0,-1 1 1 0 0,1 0 0 0 0,-1 0-1 0 0,1 0 1 0 0,0 0-1 0 0,-1 1 1 0 0,1-1 0 0 0,0 0-1 0 0,0 1 1 0 0,0 0-1 0 0,0-1 1 0 0,0 1 0 0 0,1 0-1 0 0,-1 0 1 0 0,0 0-1 0 0,1 0 1 0 0,-1 0 0 0 0,1 1-1 0 0,-1 1-25 0 0,0-2 58 0 0,-1 0-1 0 0,1 1 0 0 0,0-1 0 0 0,0 0 1 0 0,0 1-1 0 0,0 0 0 0 0,0 0 1 0 0,1-1-1 0 0,-1 1 0 0 0,1 0 0 0 0,0 0 1 0 0,0 0-1 0 0,0 1 0 0 0,0-1 1 0 0,0 0-1 0 0,1 0 0 0 0,-1 0 0 0 0,1 1 1 0 0,0-1-1 0 0,0 0 0 0 0,0 0 1 0 0,1 1-1 0 0,-1-1 0 0 0,1 0 0 0 0,-1 0 1 0 0,1 0-1 0 0,0 0 0 0 0,1 0 1 0 0,-1 0-1 0 0,0 0 0 0 0,1 0 0 0 0,-1 0 1 0 0,1 0-1 0 0,0-1 0 0 0,0 1 1 0 0,0-1-1 0 0,1 1 0 0 0,-1-1 0 0 0,0 0 1 0 0,1 0-1 0 0,-1 0 0 0 0,1 0 1 0 0,0 0-1 0 0,0-1 0 0 0,0 1 0 0 0,0-1 1 0 0,0 0-1 0 0,0 0 0 0 0,0 0 1 0 0,1 1-58 0 0,4 1-335 0 0,33 12 1175 0 0,-14-15-7166 0 0,-22-2-1195 0 0</inkml:trace>
  <inkml:trace contextRef="#ctx0" brushRef="#br0" timeOffset="1737.59">1271 286 5533 0 0,'0'0'5207'0'0,"0"0"-3315"0"0,0 0-1577 0 0,0 0-229 0 0,0 0 194 0 0,0 0-16 0 0,-8-2-164 0 0,6 1-82 0 0,0 0 0 0 0,-1 0 1 0 0,1 1-1 0 0,0-1 1 0 0,-1 1-1 0 0,1-1 0 0 0,-1 1 1 0 0,1 0-1 0 0,-1 0 1 0 0,1 0-1 0 0,-1 0 0 0 0,1 0 1 0 0,-1 1-1 0 0,1-1 1 0 0,0 1-1 0 0,-1-1 0 0 0,1 1 1 0 0,0 0-1 0 0,-1 0 1 0 0,1 0-1 0 0,0 0 0 0 0,0 1 1 0 0,0-1-1 0 0,0 0 1 0 0,0 1-1 0 0,0 0 1 0 0,0-1-1 0 0,0 1 0 0 0,1 0 1 0 0,-1 0-1 0 0,1 0 1 0 0,-1 0-1 0 0,1 0 0 0 0,0 0 1 0 0,0 0-1 0 0,0 1 1 0 0,0-1-1 0 0,0 0 0 0 0,0 1 1 0 0,1-1-1 0 0,-1 1 1 0 0,1-1-1 0 0,-1 0 0 0 0,1 1 1 0 0,0-1-1 0 0,0 1 1 0 0,0-1-1 0 0,1 2-18 0 0,-4 29-75 0 0,2-31 122 0 0,0 0-1 0 0,0 1 1 0 0,0-1 0 0 0,1 0 0 0 0,-1 0-1 0 0,1 1 1 0 0,0-1 0 0 0,-1 0 0 0 0,1 0-1 0 0,0 1 1 0 0,0-1 0 0 0,1 0 0 0 0,-1 1-1 0 0,0-1 1 0 0,1 0 0 0 0,-1 0 0 0 0,1 1-1 0 0,0-1 1 0 0,0 0 0 0 0,0 0 0 0 0,0 0-1 0 0,0 0 1 0 0,0 0 0 0 0,1 0 0 0 0,-1 0-1 0 0,0 0 1 0 0,1-1 0 0 0,0 1 0 0 0,-1 0-1 0 0,1-1 1 0 0,0 0 0 0 0,0 1-1 0 0,0-1 1 0 0,0 0 0 0 0,0 0 0 0 0,0 0-1 0 0,0 0 1 0 0,0 0 0 0 0,0 0 0 0 0,1-1-1 0 0,-1 1 1 0 0,2-1-47 0 0,1 2-51 0 0,73 9 951 0 0,-30-25-6440 0 0,-35 4-144 0 0</inkml:trace>
  <inkml:trace contextRef="#ctx0" brushRef="#br0" timeOffset="2092.14">1422 346 5641 0 0,'0'0'5843'0'0,"0"0"-4639"0"0,0 0-863 0 0,-4 7-53 0 0,-14 34 398 0 0,93-28 2117 0 0,-73-13-2834 0 0,0 1 1 0 0,0-1 0 0 0,0 0 0 0 0,1-1 0 0 0,-1 1 0 0 0,-1 0 0 0 0,1 0 0 0 0,0-1 0 0 0,0 0 0 0 0,0 1 0 0 0,0-1 0 0 0,0 0-1 0 0,0 0 1 0 0,0 0 0 0 0,-1 0 0 0 0,1 0 0 0 0,0 0 0 0 0,-1 0 0 0 0,1 0 0 0 0,-1-1 0 0 0,1 1 0 0 0,-1-1 0 0 0,0 1 0 0 0,0-1 0 0 0,0 0-1 0 0,0 1 1 0 0,0-1 0 0 0,0 0 0 0 0,0 0 0 0 0,0 0 0 0 0,0 0 0 0 0,-1 1 0 0 0,1-1 0 0 0,-1 0 0 0 0,0 0 0 0 0,1 0 0 0 0,-1 0-1 0 0,0 0 1 0 0,0 0 0 0 0,0 0 0 0 0,-1 0 0 0 0,1 0 0 0 0,0 0 0 0 0,-1 0 0 0 0,1 0 0 0 0,-1 0 0 0 0,0 0 0 0 0,0 0 0 0 0,1 0-1 0 0,-1 0 1 0 0,-1 0 30 0 0,1 1-14 0 0,-1 0-1 0 0,1 0 1 0 0,-1 0-1 0 0,0 0 0 0 0,1 0 1 0 0,-1 0-1 0 0,0 1 1 0 0,1-1-1 0 0,-1 0 1 0 0,0 1-1 0 0,0 0 0 0 0,0-1 1 0 0,0 1-1 0 0,1 0 1 0 0,-1 0-1 0 0,0 0 1 0 0,0 0-1 0 0,0 0 0 0 0,0 1 1 0 0,1-1-1 0 0,-1 1 1 0 0,0-1-1 0 0,0 1 0 0 0,1-1 1 0 0,-1 1-1 0 0,0 0 1 0 0,1 0-1 0 0,-1 0 1 0 0,0 0-1 0 0,1 0 0 0 0,-1 0 1 0 0,1 0-1 0 0,0 1 1 0 0,-1-1-1 0 0,1 0 0 0 0,0 1 1 0 0,0-1-1 0 0,0 1 1 0 0,0-1-1 0 0,0 1 1 0 0,0 0-1 0 0,1-1 0 0 0,-1 1 15 0 0,-25 78 842 0 0,27-76-760 0 0,1 0-1 0 0,0 0 1 0 0,0 1-1 0 0,0-1 1 0 0,0 0-1 0 0,1 0 1 0 0,-1-1-1 0 0,1 1 1 0 0,0-1-1 0 0,0 1 1 0 0,1-1-1 0 0,-1 0 1 0 0,1 0-1 0 0,-1 0 1 0 0,1-1-1 0 0,0 1 1 0 0,0-1-1 0 0,0 0 1 0 0,2 1-82 0 0,50 18-3502 0 0,-50-20 665 0 0,0-1-2278 0 0</inkml:trace>
  <inkml:trace contextRef="#ctx0" brushRef="#br0" timeOffset="2464.79">1737 360 1240 0 0,'0'0'338'0'0,"0"0"1218"0"0,0 0 580 0 0,0 0-585 0 0,0 0-180 0 0,0 0-94 0 0,0 0-191 0 0,0-4-205 0 0,0-9 200 0 0,-9-34 3732 0 0,-26 42-6414 0 0,33 7 1599 0 0,1 0 0 0 0,0 0 0 0 0,0 0 0 0 0,0 0-1 0 0,0 1 1 0 0,0-1 0 0 0,0 0 0 0 0,1 1 0 0 0,-1-1-1 0 0,1 1 1 0 0,-1-1 0 0 0,1 1 0 0 0,0-1 0 0 0,0 1-1 0 0,0-1 1 0 0,0 1 0 0 0,1-1 0 0 0,-1 0 0 0 0,1 1-1 0 0,-1-1 1 0 0,1 1 0 0 0,0-1 0 0 0,0 0 0 0 0,0 1-1 0 0,0-1 1 0 0,1 0 0 0 0,-1 0 0 0 0,0 0 0 0 0,1 0-1 0 0,0 1 3 0 0,16 23 202 0 0,-13-21-234 0 0,-1-1 1 0 0,0 1 0 0 0,0 1 0 0 0,0-1 0 0 0,-1 1 0 0 0,1-1-1 0 0,-1 1 1 0 0,-1 0 0 0 0,1 0 0 0 0,-1 0 0 0 0,0 1 0 0 0,-1-1-1 0 0,1 0 1 0 0,-1 1 0 0 0,0-1 0 0 0,-1 1 0 0 0,0 0 31 0 0,-2-5 4 0 0,0 0 0 0 0,0 0 1 0 0,0-1-1 0 0,0 1 0 0 0,-1-1 1 0 0,1 1-1 0 0,0-1 0 0 0,-1 0 1 0 0,1 0-1 0 0,-1 0 1 0 0,0 0-1 0 0,1-1 0 0 0,-1 1 1 0 0,0-1-1 0 0,1 0 0 0 0,-1 1 1 0 0,0-1-1 0 0,1 0 0 0 0,-1 0 1 0 0,0-1-1 0 0,1 1 0 0 0,-1-1 1 0 0,0 1-1 0 0,1-1 0 0 0,-1 0 1 0 0,1 0-1 0 0,-1 0 0 0 0,-1-1-4 0 0,-24-13-6471 0 0,19 0-1274 0 0</inkml:trace>
  <inkml:trace contextRef="#ctx0" brushRef="#br0" timeOffset="2745.65">1930 301 5549 0 0,'0'0'7392'0'0,"0"0"-5402"0"0,0 0-1990 0 0,0 0-194 0 0,0 0 98 0 0,-8-3-20 0 0,-38-9-229 0 0,45 12 338 0 0,0-1 0 0 0,0 1 1 0 0,1 0-1 0 0,-1 0 0 0 0,0-1 0 0 0,0 1 0 0 0,0 0 1 0 0,0 0-1 0 0,1 0 0 0 0,-1 0 0 0 0,0 0 0 0 0,0 0 1 0 0,0 1-1 0 0,0-1 0 0 0,0 0 0 0 0,1 0 0 0 0,-1 0 0 0 0,0 1 1 0 0,0-1-1 0 0,1 1 0 0 0,-1-1 0 0 0,0 0 0 0 0,0 1 1 0 0,1-1-1 0 0,-1 1 0 0 0,0-1 0 0 0,1 1 0 0 0,-1 0 1 0 0,1-1-1 0 0,-1 1 0 0 0,1 0 0 0 0,-1-1 0 0 0,1 1 1 0 0,-1 0-1 0 0,1 0 0 0 0,0-1 0 0 0,-1 1 0 0 0,1 0 1 0 0,0 0-1 0 0,0 0 0 0 0,0 0 0 0 0,-1-1 0 0 0,1 1 1 0 0,0 0-1 0 0,0 0 0 0 0,0 0 0 0 0,0 0 0 0 0,1-1 1 0 0,-1 1-1 0 0,0 0 0 0 0,0 0 0 0 0,0 0 0 0 0,1 0 1 0 0,-1-1-1 0 0,0 1 0 0 0,1 0 0 0 0,-1 0 0 0 0,1-1 1 0 0,-1 1-1 0 0,1 0 0 0 0,-1-1 0 0 0,1 1 0 0 0,-1 0 0 0 0,1-1 1 0 0,0 1-1 0 0,-1-1 0 0 0,1 1 0 0 0,0-1 7 0 0,115 140 2781 0 0,-116-138-2781 0 0,1-1-1 0 0,-1 0 1 0 0,1 0 0 0 0,-1 1-1 0 0,0-1 1 0 0,1 0-1 0 0,-1 1 1 0 0,0-1-1 0 0,0 0 1 0 0,0 1 0 0 0,0-1-1 0 0,0 0 1 0 0,0 1-1 0 0,-1-1 1 0 0,1 0 0 0 0,0 1-1 0 0,-1-1 1 0 0,1 0-1 0 0,-1 0 1 0 0,1 1 0 0 0,-1-1-1 0 0,1 0 1 0 0,-1 0-1 0 0,0 0 1 0 0,0 0-1 0 0,0 0 1 0 0,1 0 0 0 0,-1 0-1 0 0,0 0 1 0 0,0 0-1 0 0,0 0 1 0 0,-1 0 0 0 0,1-1-1 0 0,0 1 1 0 0,0 0-1 0 0,0-1 1 0 0,0 1 0 0 0,-1-1-1 0 0,1 1 1 0 0,0-1-1 0 0,-1 0 1 0 0,1 1-1 0 0,0-1 1 0 0,-1 0 0 0 0,1 0-1 0 0,0 0 1 0 0,-1 0-1 0 0,1 0 1 0 0,0 0 0 0 0,-1 0-1 0 0,1-1 1 0 0,0 1-1 0 0,-1 0 1 0 0,1-1 0 0 0,-53-6-2193 0 0,31-5-4011 0 0,16-1-1115 0 0</inkml:trace>
  <inkml:trace contextRef="#ctx0" brushRef="#br0" timeOffset="3086.71">2045 348 7325 0 0,'0'0'6612'0'0,"0"0"-5186"0"0,0 0-1291 0 0,0 0 38 0 0,0 0 121 0 0,0 0-26 0 0,7 5-21 0 0,-4-3-232 0 0,1 1 1 0 0,0-1 0 0 0,0 0 0 0 0,0 0 0 0 0,0 0 0 0 0,0 0 0 0 0,0-1 0 0 0,1 1 0 0 0,-1-1 0 0 0,1 0 0 0 0,-1-1 0 0 0,0 1 0 0 0,1-1 0 0 0,0 0 0 0 0,-1 0 0 0 0,1 0 0 0 0,-1 0 0 0 0,1-1 0 0 0,-1 0 0 0 0,0 0 0 0 0,1 0 0 0 0,-1-1 0 0 0,0 1 0 0 0,0-1 0 0 0,0 0 0 0 0,0 0 0 0 0,0 0 0 0 0,2-2-16 0 0,-1-1-48 0 0,-1 0 0 0 0,0 0-1 0 0,-1-1 1 0 0,1 1 0 0 0,-1-1 0 0 0,0 1 0 0 0,0-1 0 0 0,-1 0-1 0 0,0 0 1 0 0,0 0 0 0 0,0-1 0 0 0,-1 1 0 0 0,0 0 0 0 0,0-1-1 0 0,-1 1 1 0 0,1 0 0 0 0,-1-1 0 0 0,-1 1 0 0 0,1-1 0 0 0,-1 1 0 0 0,0 0-1 0 0,-1-1 1 0 0,0 1 0 0 0,0 0 0 0 0,0 0 0 0 0,0 0 0 0 0,-1 0-1 0 0,0 0 1 0 0,0 1 0 0 0,-1-1 0 0 0,0 1 0 0 0,0 0 0 0 0,0 0-1 0 0,0 1 49 0 0,2 4 8 0 0,0 1-1 0 0,-1 0 0 0 0,1-1 1 0 0,0 1-1 0 0,0 0 0 0 0,1 0 1 0 0,-1 1-1 0 0,0-1 0 0 0,0 0 1 0 0,0 1-1 0 0,1-1 0 0 0,-1 1 1 0 0,1-1-1 0 0,-1 1 0 0 0,1 0 1 0 0,0 0-1 0 0,-1 0 0 0 0,1 0 1 0 0,0 0-1 0 0,0 0 0 0 0,0 0 1 0 0,1 0-1 0 0,-1 0 0 0 0,0 0 1 0 0,1 0-1 0 0,0 0 0 0 0,-1 1 1 0 0,1-1-1 0 0,0 0 0 0 0,0 0 1 0 0,0 1-1 0 0,0-1 0 0 0,1 0 1 0 0,-1 0-1 0 0,0 0 0 0 0,1 0 1 0 0,0 2-8 0 0,-1 0 150 0 0,-4 270 873 0 0,4-273-1195 0 0,1 24-691 0 0,3-13-7275 0 0,4-11 577 0 0</inkml:trace>
  <inkml:trace contextRef="#ctx0" brushRef="#br0" timeOffset="3336.64">2261 500 8537 0 0,'0'0'8793'0'0,"0"0"-8793"0"0,0 0-1241 0 0,0 0 1077 0 0,-46-1 164 0 0,25-3 240 0 0,-1-1-100 0 0,-2-2-140 0 0,2 2-756 0 0,2-3-632 0 0,7 4-1616 0 0,5-5-3809 0 0</inkml:trace>
  <inkml:trace contextRef="#ctx0" brushRef="#br0" timeOffset="3571.18">2341 357 6037 0 0,'0'8'6481'0'0,"-13"151"-2546"0"0,12-158-3943 0 0,1 1 0 0 0,0 0 0 0 0,0 0 1 0 0,0-1-1 0 0,0 1 0 0 0,0 0 0 0 0,0 0 1 0 0,0-1-1 0 0,0 1 0 0 0,1 0 0 0 0,-1-1 0 0 0,1 1 1 0 0,-1 0-1 0 0,1-1 0 0 0,0 1 0 0 0,0-1 0 0 0,0 1 1 0 0,0-1-1 0 0,0 1 0 0 0,0-1 0 0 0,0 1 0 0 0,0-1 1 0 0,0 0-1 0 0,1 0 0 0 0,-1 0 0 0 0,0 0 0 0 0,1 0 1 0 0,-1 0-1 0 0,1 0 0 0 0,-1 0 0 0 0,1 0 0 0 0,0-1 1 0 0,-1 1-1 0 0,1 0 0 0 0,0-1 0 0 0,-1 0 1 0 0,1 1-1 0 0,0-1 0 0 0,-1 0 0 0 0,1 0 0 0 0,0 0 1 0 0,0 0-1 0 0,-1 0 0 0 0,1 0 0 0 0,0-1 0 0 0,0 1 1 0 0,-1-1-1 0 0,1 1 0 0 0,0-1 0 0 0,-1 1 0 0 0,1-1 1 0 0,-1 0-1 0 0,1 0 0 0 0,-1 0 0 0 0,1 0 0 0 0,-1 0 1 0 0,0 0-1 0 0,1 0 0 0 0,-1-1 0 0 0,0 1 0 0 0,0 0 1 0 0,0-1-1 0 0,0 1 0 0 0,1-1 8 0 0,57-105-509 0 0,-43 155 528 0 0,-26-7 529 0 0,-2 15-241 0 0,27-29-5857 0 0,-8-24 1 0 0</inkml:trace>
  <inkml:trace contextRef="#ctx0" brushRef="#br0" timeOffset="3862.47">2674 238 2632 0 0,'0'0'8522'0'0,"1"9"-6351"0"0,2 25-1622 0 0,-1-1 0 0 0,-2 0 0 0 0,-1 1 1 0 0,-2-1-1 0 0,-1 0 0 0 0,-1 0 1 0 0,-5 11-550 0 0,-10 72-1815 0 0,24-114-2426 0 0,0-2-348 0 0</inkml:trace>
  <inkml:trace contextRef="#ctx0" brushRef="#br0" timeOffset="4141.64">2807 337 6233 0 0,'0'0'6112'0'0,"0"0"-6020"0"0,4 58 96 0 0,-4-30 236 0 0,-4 2 176 0 0,-1 0 20 0 0,-4-3-76 0 0,0-2-280 0 0,2-2-84 0 0,-1-3-80 0 0,2-2-40 0 0,2-3 4 0 0,1-4-64 0 0,1-1-128 0 0,2-2-516 0 0,0-3-792 0 0,5-3-1152 0 0,-1 0-3413 0 0</inkml:trace>
  <inkml:trace contextRef="#ctx0" brushRef="#br0" timeOffset="4501.32">2923 521 5533 0 0,'0'8'7346'0'0,"-22"95"-5005"0"0,68-125-1508 0 0,-43 21-859 0 0,-1 1 0 0 0,1 1 1 0 0,0-1-1 0 0,0 0 0 0 0,0 1 0 0 0,-1 0 1 0 0,1-1-1 0 0,0 1 0 0 0,-1 0 0 0 0,1 0 1 0 0,0 1-1 0 0,-1-1 0 0 0,0 0 1 0 0,1 1-1 0 0,-1 0 0 0 0,0-1 0 0 0,0 1 1 0 0,0 0-1 0 0,0 0 0 0 0,0 0 0 0 0,0 0 1 0 0,0 1-1 0 0,-1-1 0 0 0,1 0 0 0 0,-1 1 1 0 0,1-1-1 0 0,-1 1 0 0 0,0 0 1 0 0,0-1-1 0 0,-1 1 0 0 0,1 0 0 0 0,0-1 1 0 0,-1 1-1 0 0,1 0 0 0 0,-1 0 0 0 0,0 0 1 0 0,0 0-1 0 0,0-1 0 0 0,-1 1 0 0 0,1 0 26 0 0,3 9 222 0 0,2 1-11 0 0,-1 0 0 0 0,0 0 0 0 0,-1 1 0 0 0,0-1 0 0 0,-1 1 0 0 0,0 0 0 0 0,-1 0 0 0 0,-1 0 0 0 0,-1 0 0 0 0,0 0-1 0 0,0-1 1 0 0,-1 1 0 0 0,-1 0 0 0 0,0-1 0 0 0,-1 1 0 0 0,-3 5-211 0 0,4-17 28 0 0,1-1 0 0 0,-1 1 0 0 0,1-1-1 0 0,-1 1 1 0 0,0-1 0 0 0,0 0 0 0 0,0 0-1 0 0,1 0 1 0 0,-1-1 0 0 0,0 1-1 0 0,0-1 1 0 0,0 1 0 0 0,0-1 0 0 0,0 0-1 0 0,0 0 1 0 0,0 0 0 0 0,0-1 0 0 0,0 1-1 0 0,0-1 1 0 0,0 0 0 0 0,0 1 0 0 0,0-1-1 0 0,0 0 1 0 0,0-1 0 0 0,1 1-1 0 0,-1-1 1 0 0,0 1 0 0 0,1-1 0 0 0,0 0-1 0 0,-1 0 1 0 0,1 0 0 0 0,0 0 0 0 0,0 0-1 0 0,0 0 1 0 0,0 0 0 0 0,0-1 0 0 0,0 1-1 0 0,1-1 1 0 0,-1 0 0 0 0,1 1-1 0 0,0-1 1 0 0,0 0 0 0 0,0 0 0 0 0,0 0-1 0 0,0 0 1 0 0,1 0 0 0 0,-1 0 0 0 0,1 0-1 0 0,0 0 1 0 0,0 0 0 0 0,0 0 0 0 0,0 0-1 0 0,0 0 1 0 0,1 0 0 0 0,-1 0-1 0 0,1 0 1 0 0,0-1-28 0 0,3-6-91 0 0,0 0-1 0 0,1 0 0 0 0,0 0 1 0 0,0 0-1 0 0,1 1 0 0 0,0 0 1 0 0,1 0-1 0 0,0 0 0 0 0,0 1 1 0 0,1 0-1 0 0,0 1 0 0 0,4-3 92 0 0,50-60-6344 0 0,-40 36-2461 0 0</inkml:trace>
  <inkml:trace contextRef="#ctx0" brushRef="#br0" timeOffset="4687.86">3291 383 15797 0 0,'6'43'681'0'0,"1"7"-493"0"0,-7 8-188 0 0,-4-5 372 0 0,-10-7-196 0 0,-1 1-136 0 0,-9-3-32 0 0,-1 0-8 0 0,0-9 56 0 0,-2-7-56 0 0,-6-1-76 0 0,-13-3-136 0 0,-7 0-336 0 0,6-9-1065 0 0,14-10-3239 0 0,18-19-5033 0 0</inkml:trace>
  <inkml:trace contextRef="#ctx0" brushRef="#br0" timeOffset="4952.96">3155 806 10617 0 0,'0'0'0'0'0,"0"0"-10425"0"0</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4:06.474"/>
    </inkml:context>
    <inkml:brush xml:id="br0">
      <inkml:brushProperty name="width" value="0.05" units="cm"/>
      <inkml:brushProperty name="height" value="0.05" units="cm"/>
      <inkml:brushProperty name="color" value="#0000FF"/>
    </inkml:brush>
  </inkml:definitions>
  <inkml:trace contextRef="#ctx0" brushRef="#br0">83 221 3132 0 0,'0'0'8696'0'0,"0"0"-6107"0"0,0 0-2141 0 0,0 0-126 0 0,7-2 68 0 0,-3 2-364 0 0,0 0 0 0 0,0-1 0 0 0,0 1 0 0 0,0-1 0 0 0,-1 0-1 0 0,1-1 1 0 0,0 1 0 0 0,0 0 0 0 0,-1-1 0 0 0,1 0 0 0 0,-1 0 0 0 0,0 0 0 0 0,0 0 0 0 0,1-1 0 0 0,-2 1 0 0 0,1-1 0 0 0,0 0 0 0 0,0 0 0 0 0,-1 0 0 0 0,1 0 0 0 0,-1 0 0 0 0,0 0 0 0 0,0-1 0 0 0,0 1 0 0 0,-1-1 0 0 0,1 0 0 0 0,-1 1 0 0 0,0-1-1 0 0,0 0 1 0 0,0 0 0 0 0,0 0 0 0 0,-1 1 0 0 0,1-1 0 0 0,-1 0 0 0 0,0 0 0 0 0,-1 0 0 0 0,1 0 0 0 0,0 0 0 0 0,-1 0 0 0 0,0 0 0 0 0,0 1 0 0 0,0-1 0 0 0,-1-1-26 0 0,-2 2-8 0 0,1 0-1 0 0,-1 1 1 0 0,0-1 0 0 0,0 1-1 0 0,0 0 1 0 0,0 0 0 0 0,0 1-1 0 0,-1-1 1 0 0,1 1 0 0 0,0 0-1 0 0,-1 0 1 0 0,1 0 0 0 0,-1 1-1 0 0,1-1 1 0 0,-1 1 0 0 0,1 0-1 0 0,-1 1 1 0 0,1-1 0 0 0,-1 1-1 0 0,1 0 1 0 0,-1 0 0 0 0,1 0-1 0 0,0 1 1 0 0,0-1 0 0 0,0 1-1 0 0,-1 0 1 0 0,2 0 0 0 0,-1 0 0 0 0,0 1-1 0 0,0 0 1 0 0,1-1 0 0 0,-1 1-1 0 0,1 1 1 0 0,0-1 0 0 0,0 0-1 0 0,0 1 1 0 0,0-1 0 0 0,1 1-1 0 0,0 0 1 0 0,-1 0 0 0 0,1 0-1 0 0,1 0 1 0 0,-1 0 0 0 0,0 0-1 0 0,1 1 1 0 0,0-1 0 0 0,0 1-1 0 0,1-1 1 0 0,-1 1 0 0 0,1-1-1 0 0,0 1 1 0 0,0-1 0 0 0,0 1-1 0 0,1 0 9 0 0,41 41 251 0 0,-2-32-5607 0 0,-19-12-1098 0 0</inkml:trace>
  <inkml:trace contextRef="#ctx0" brushRef="#br0" timeOffset="169.15">295 199 5869 0 0,'0'0'11065'0'0,"0"0"-11065"0"0,0 0-136 0 0,0 0 136 0 0,0 0 360 0 0,-8 39-60 0 0,4-34-92 0 0,1-1-44 0 0,2-1-104 0 0,-2 0 16 0 0,3 1-16 0 0,-2-2-60 0 0,2 0-220 0 0,0 1-864 0 0,0-3-765 0 0,0 1-1363 0 0,0-1-2788 0 0</inkml:trace>
  <inkml:trace contextRef="#ctx0" brushRef="#br0" timeOffset="339.16">359 37 5765 0 0,'0'0'10472'0'0,"0"0"-9571"0"0,0 0-505 0 0,0 0 76 0 0,0 0-472 0 0,0 0-4 0 0,0 0-56 0 0,0 0-76 0 0,0 0-140 0 0,0 0-804 0 0,6-26-461 0 0,-3 23-1591 0 0,6-4-5377 0 0</inkml:trace>
  <inkml:trace contextRef="#ctx0" brushRef="#br0" timeOffset="542.83">516 14 8433 0 0,'2'6'4986'0'0,"2"15"-4498"0"0,-1 0 1 0 0,-1 1-1 0 0,-1-1 1 0 0,0 0 0 0 0,-2 1-1 0 0,0-1 1 0 0,-1 0 0 0 0,-2 0-1 0 0,0 0 1 0 0,-1 0-489 0 0,2-6-384 0 0,3-5-5316 0 0,0-10 40 0 0</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4:01.451"/>
    </inkml:context>
    <inkml:brush xml:id="br0">
      <inkml:brushProperty name="width" value="0.05" units="cm"/>
      <inkml:brushProperty name="height" value="0.05" units="cm"/>
      <inkml:brushProperty name="color" value="#0000FF"/>
    </inkml:brush>
  </inkml:definitions>
  <inkml:trace contextRef="#ctx0" brushRef="#br0">69 214 9413 0 0,'0'0'9445'0'0,"0"0"-9445"0"0,0 0-208 0 0,0 0-92 0 0,0 0 264 0 0,0 0 36 0 0,0 45 100 0 0,-3-40-88 0 0,3 2 112 0 0,-2-3-64 0 0,2 2-52 0 0,-3-1-8 0 0,2-2-176 0 0,1 0-344 0 0,0-2-708 0 0,0-1-2789 0 0,0 0-1919 0 0</inkml:trace>
  <inkml:trace contextRef="#ctx0" brushRef="#br0" timeOffset="203.15">84 68 16049 0 0,'0'0'1653'0'0,"0"0"-1653"0"0,0 0 0 0 0,0 0 44 0 0,0 0-44 0 0,0 0-484 0 0,0 0-845 0 0,0 0-1071 0 0,0 0-3872 0 0,0 0-989 0 0</inkml:trace>
  <inkml:trace contextRef="#ctx0" brushRef="#br0" timeOffset="403.9">321 151 9521 0 0,'0'0'4079'0'0,"-7"0"-3391"0"0,-124 12-997 0 0,189 36 259 0 0,-52-45 357 0 0,65 46 1383 0 0,-70-49-1674 0 0,0 1 0 0 0,1 0 1 0 0,-1-1-1 0 0,0 1 0 0 0,-1 0 0 0 0,1 0 0 0 0,0 0 0 0 0,0 0 0 0 0,0 0 0 0 0,0 0 0 0 0,-1 0 1 0 0,1 0-1 0 0,0 0 0 0 0,-1 0 0 0 0,1 0 0 0 0,-1 0 0 0 0,1 1 0 0 0,-1-1 0 0 0,0 0 0 0 0,0 0 1 0 0,1 0-1 0 0,-1 1 0 0 0,0-1 0 0 0,0 0 0 0 0,0 0 0 0 0,0 1 0 0 0,0-1 0 0 0,-1 0 0 0 0,1 0 1 0 0,0 1-1 0 0,0-1 0 0 0,-1 0 0 0 0,1 0 0 0 0,-1 0 0 0 0,1 1 0 0 0,-1-1 0 0 0,0 0 0 0 0,1 0 1 0 0,-1 0-1 0 0,0 0 0 0 0,0 0 0 0 0,0 0 0 0 0,0 0 0 0 0,1-1 0 0 0,-1 1 0 0 0,0 0 0 0 0,-1 0 1 0 0,1-1-1 0 0,0 1 0 0 0,0-1 0 0 0,0 1 0 0 0,0-1 0 0 0,0 1 0 0 0,-1-1 0 0 0,1 0 0 0 0,0 1 1 0 0,0-1-1 0 0,-1 0 0 0 0,1 0 0 0 0,-1 0-16 0 0,-86 11-402 0 0,31-24-7145 0 0,36 1-1169 0 0</inkml:trace>
  <inkml:trace contextRef="#ctx0" brushRef="#br0" timeOffset="1336.51">70 113 5581 0 0,'0'0'8043'0'0,"9"3"-6287"0"0,109 51-2297 0 0,61 26 1777 0 0,-311-120-3514 0 0,-32-2-3362 0 0,163 42 5674 0 0,1 0 0 0 0,-1 0 0 0 0,1 0-1 0 0,-1 0 1 0 0,1 0 0 0 0,-1 0 0 0 0,1 0 0 0 0,-1 0-1 0 0,0 0 1 0 0,1 0 0 0 0,-1 0 0 0 0,1 1-1 0 0,-1-1 1 0 0,1 0 0 0 0,-1 0 0 0 0,1 1-1 0 0,-1-1 1 0 0,1 0 0 0 0,0 1 0 0 0,-1-1-1 0 0,1 0 1 0 0,-1 1 0 0 0,1-1 0 0 0,0 1 0 0 0,-1-1-1 0 0,1 1 1 0 0,0-1 0 0 0,-1 1 0 0 0,1-1-1 0 0,0 1 1 0 0,0-1 0 0 0,0 1 0 0 0,-1-1-1 0 0,1 1 1 0 0,0-1 0 0 0,0 1 0 0 0,0 0 0 0 0,0-1-1 0 0,0 1 1 0 0,0-1 0 0 0,0 1 0 0 0,0-1-1 0 0,0 1 1 0 0,0 0 0 0 0,1-1 0 0 0,-1 1-1 0 0,0-1 1 0 0,0 1 0 0 0,0-1 0 0 0,1 1-1 0 0,-1-1 1 0 0,0 1 0 0 0,1-1 0 0 0,-1 1 0 0 0,0-1-1 0 0,1 0 1 0 0,-1 1 0 0 0,0-1 0 0 0,1 1-1 0 0,-1-1 1 0 0,1 0 0 0 0,-1 1 0 0 0,1-1-1 0 0,-1 0 1 0 0,1 0 0 0 0,-1 1 0 0 0,1-1-1 0 0,-1 0 1 0 0,1 0-34 0 0,32 31 3030 0 0,50 29-65 0 0,-124-62-3270 0 0,-109-48-2893 0 0,259 70 4078 0 0,32 18 695 0 0,-50-10-4481 0 0,-76-25-1315 0 0,4-2-3198 0 0</inkml:trace>
  <inkml:trace contextRef="#ctx0" brushRef="#br0" timeOffset="1631.23">674 96 10245 0 0,'-8'0'2789'0'0,"0"-1"-2624"0"0,-1-1-230 0 0,1 1 0 0 0,0 0 0 0 0,0 1-1 0 0,-1-1 1 0 0,1 2 0 0 0,0-1 0 0 0,-1 1 0 0 0,1 0-1 0 0,0 1 1 0 0,0 0 0 0 0,0 0 0 0 0,0 1 0 0 0,0 0-1 0 0,1 0 1 0 0,-5 3 65 0 0,12-3-15 0 0,1 0 0 0 0,-1 0-1 0 0,0 0 1 0 0,1 0 0 0 0,0 0 0 0 0,-1 0 0 0 0,1 0-1 0 0,1 0 1 0 0,-1-1 0 0 0,0 1 0 0 0,1 0-1 0 0,-1-1 1 0 0,1 1 0 0 0,0-1 0 0 0,0 1 0 0 0,0-1-1 0 0,0 0 1 0 0,0 0 0 0 0,0 0 0 0 0,0 0-1 0 0,1 0 1 0 0,-1 0 0 0 0,1-1 0 0 0,0 1 0 0 0,-1-1-1 0 0,1 0 1 0 0,0 0 0 0 0,0 0 0 0 0,0 0 0 0 0,0 0 15 0 0,7 5 192 0 0,15 10 427 0 0,-18-13-410 0 0,-1 0 0 0 0,1 0 1 0 0,-1 1-1 0 0,0 0 1 0 0,0 1-1 0 0,0-1 1 0 0,-1 1-1 0 0,1 0 0 0 0,-1 0 1 0 0,0 1-1 0 0,-1 0 1 0 0,1 0-1 0 0,-1 0 0 0 0,0 0 1 0 0,0 3-210 0 0,-6-7 60 0 0,-1 0-1 0 0,1 0 1 0 0,-1 0 0 0 0,1 0 0 0 0,-1 0 0 0 0,0 0 0 0 0,0-1-1 0 0,0 0 1 0 0,0 1 0 0 0,0-1 0 0 0,0 0 0 0 0,0-1-1 0 0,-1 1 1 0 0,1 0 0 0 0,0-1 0 0 0,0 0 0 0 0,-1 0 0 0 0,1 0-1 0 0,0 0 1 0 0,0 0 0 0 0,-1-1 0 0 0,1 1 0 0 0,0-1-1 0 0,0 0 1 0 0,0 0-60 0 0,-64-18-752 0 0,30-6-4822 0 0,27 10-1152 0 0</inkml:trace>
  <inkml:trace contextRef="#ctx0" brushRef="#br0" timeOffset="1914.04">870 1 14425 0 0,'0'0'1804'0'0,"0"0"-1551"0"0,19 54-165 0 0,-15-32 324 0 0,-4 3-76 0 0,0-1-88 0 0,-7-2-100 0 0,0-1-64 0 0,-2-1 4 0 0,0-2-88 0 0,0-1 0 0 0,3-4-196 0 0,1-1-316 0 0,1-4-501 0 0,4-1-739 0 0,1-3-1260 0 0,2 0-2904 0 0</inkml:trace>
  <inkml:trace contextRef="#ctx0" brushRef="#br0" timeOffset="2068.96">932 164 12985 0 0,'0'0'1096'0'0,"0"0"-1092"0"0,-41 1-4 0 0,21-3 88 0 0,1 1-88 0 0,1-1-156 0 0,1 0-1056 0 0,4 0-1616 0 0,1-5-3753 0 0</inkml:trace>
  <inkml:trace contextRef="#ctx0" brushRef="#br0" timeOffset="2240.08">1044 306 10505 0 0,'0'0'1701'0'0,"0"0"-1154"0"0,1 7-23 0 0,-1-5-424 0 0,1 0 0 0 0,-1-1 0 0 0,1 1 0 0 0,-1 0-1 0 0,0-1 1 0 0,0 1 0 0 0,0 0 0 0 0,0 0 0 0 0,0 0 0 0 0,0-1-1 0 0,0 1 1 0 0,0 0 0 0 0,-1-1 0 0 0,1 1 0 0 0,-1 0 0 0 0,1-1 0 0 0,-1 1-1 0 0,0 0 1 0 0,0-1 0 0 0,0 1 0 0 0,0-1 0 0 0,0 1 0 0 0,0-1-1 0 0,0 0 1 0 0,0 1 0 0 0,0-1 0 0 0,-1 0 0 0 0,1 0 0 0 0,0 0-1 0 0,-1 0 1 0 0,1 0 0 0 0,-2 1-100 0 0,2-5 22 0 0,-1 0 0 0 0,1 0 1 0 0,0-1-1 0 0,0 1 0 0 0,0 0 0 0 0,0 0 0 0 0,0-1 0 0 0,1 1 0 0 0,0 0 1 0 0,-1-1-1 0 0,1 1 0 0 0,0 0 0 0 0,1-1 0 0 0,-1 1 0 0 0,1-1 0 0 0,-1 1 1 0 0,1 0-1 0 0,0 0 0 0 0,0-1 0 0 0,1 1 0 0 0,-1 0 0 0 0,0 0 0 0 0,1 0 1 0 0,2-2-23 0 0,-1-2-73 0 0,0 0 1 0 0,1 0 0 0 0,0 0 0 0 0,1 1 0 0 0,-1-1-1 0 0,1 1 1 0 0,0 0 0 0 0,1 1 0 0 0,0-1-1 0 0,-1 1 1 0 0,2 0 0 0 0,-1 0 0 0 0,0 1 0 0 0,1 0-1 0 0,0 0 1 0 0,0 1 0 0 0,0 0 0 0 0,1 0 0 0 0,-1 0-1 0 0,8-1 73 0 0,-14 8-5703 0 0,-1 0 23 0 0</inkml:trace>
  <inkml:trace contextRef="#ctx0" brushRef="#br0" timeOffset="2413.05">1219 289 13093 0 0,'0'0'2719'0'0,"0"0"-1963"0"0,0 0-422 0 0,0 0 125 0 0,1 7-65 0 0,0-6-369 0 0,0 1 1 0 0,0 0-1 0 0,-1 0 1 0 0,1-1-1 0 0,-1 1 1 0 0,1 0-1 0 0,-1 0 1 0 0,0-1-1 0 0,0 1 1 0 0,0 0-1 0 0,0 0 1 0 0,0 0-1 0 0,0 0 1 0 0,0-1-1 0 0,-1 1 1 0 0,1 0-1 0 0,-1 0 1 0 0,1-1-1 0 0,-1 1 1 0 0,1 0-1 0 0,-1-1 1 0 0,0 1-1 0 0,0 0 1 0 0,0-1-1 0 0,0 1 1 0 0,0-1-1 0 0,0 1 1 0 0,-1-1-1 0 0,0 1-25 0 0,1-2-398 0 0,1 0-216 0 0,1-13-9180 0 0,3 0 2106 0 0</inkml:trace>
  <inkml:trace contextRef="#ctx0" brushRef="#br0" timeOffset="2567.32">1288 51 6749 0 0,'0'0'9693'0'0,"0"0"-8837"0"0,0 0-792 0 0,0 0 368 0 0,0 0 248 0 0,0 0-468 0 0,0 0-212 0 0,0 0-4 0 0,0 0-96 0 0,0 0-232 0 0,-3-10-820 0 0,1 8-809 0 0,2 0-2567 0 0,0-2-2641 0 0</inkml:trace>
  <inkml:trace contextRef="#ctx0" brushRef="#br0" timeOffset="2736.82">1360 93 11429 0 0,'2'8'1748'0'0,"22"173"2986"0"0,-44-56-4796 0 0,17-119-96 0 0,0-2-1711 0 0,3-2-3935 0 0,0-5 1871 0 0</inkml:trace>
  <inkml:trace contextRef="#ctx0" brushRef="#br0" timeOffset="3047.73">1557 245 6717 0 0,'0'0'6364'0'0,"0"0"-4051"0"0,0 0-2107 0 0,0 0-449 0 0,0 0 418 0 0,-8 3-24 0 0,1-1-140 0 0,2-1-12 0 0,0 1 0 0 0,0-1-1 0 0,0 1 1 0 0,0 0-1 0 0,0 0 1 0 0,0 0 0 0 0,1 1-1 0 0,-1 0 1 0 0,1 0 0 0 0,0 0-1 0 0,0 0 1 0 0,0 1-1 0 0,0-1 1 0 0,0 1 0 0 0,1 0-1 0 0,0 0 1 0 0,-1 1 0 0 0,2-1-1 0 0,-1 1 1 0 0,0-1-1 0 0,1 1 2 0 0,5-1 47 0 0,0 0 0 0 0,0-1 0 0 0,0 1-1 0 0,0-1 1 0 0,1 0 0 0 0,-1 0 0 0 0,1 0-1 0 0,0-1 1 0 0,0 1 0 0 0,0-1 0 0 0,0 0-1 0 0,1 0 1 0 0,-1 0 0 0 0,0-1 0 0 0,1 1-1 0 0,-1-1 1 0 0,1 0 0 0 0,0-1 0 0 0,-1 1-1 0 0,1-1 1 0 0,3 0-47 0 0,-5 1-23 0 0,42 3-1876 0 0,-31-6-1283 0 0,-6-4-3438 0 0,-5 2 2233 0 0</inkml:trace>
  <inkml:trace contextRef="#ctx0" brushRef="#br0" timeOffset="3325.21">1618 347 3592 0 0,'0'0'3755'0'0,"0"0"-911"0"0,0 0-639 0 0,0 0-724 0 0,0 0-686 0 0,0 0-444 0 0,0 0-238 0 0,0 0 35 0 0,25 21 1974 0 0,-18-19-2092 0 0,0-1 1 0 0,0 1-1 0 0,0-1 1 0 0,1-1 0 0 0,-1 1-1 0 0,0-1 1 0 0,1 0-1 0 0,-1-1 1 0 0,0 0 0 0 0,1 0-1 0 0,-1-1 1 0 0,0 1 0 0 0,0-1-1 0 0,0-1 1 0 0,0 0-1 0 0,-1 0 1 0 0,1 0 0 0 0,-1-1-1 0 0,0 0 1 0 0,0 0-1 0 0,0 0 1 0 0,0-1 0 0 0,0-1-31 0 0,-6 5-50 0 0,0-1 0 0 0,0 0 0 0 0,0 0 0 0 0,-1 1 0 0 0,1-1 0 0 0,-1 0 0 0 0,1 0 0 0 0,-1 1 0 0 0,0-1 0 0 0,1 0 0 0 0,-1 1 0 0 0,0-1 0 0 0,0 1 0 0 0,0-1 0 0 0,0 1 0 0 0,-1 0 0 0 0,1-1 0 0 0,0 1 0 0 0,-1 0 0 0 0,1 0 0 0 0,0 0 0 0 0,-1 0 0 0 0,1 0 0 0 0,-1 0 0 0 0,0 0 0 0 0,1 0 0 0 0,-1 1 0 0 0,0-1 0 0 0,1 1 0 0 0,-1-1 0 0 0,0 1 0 0 0,0 0 0 0 0,1-1 0 0 0,-1 1 0 0 0,0 0 0 0 0,0 0 0 0 0,0 0 0 0 0,1 1 0 0 0,-1-1 0 0 0,0 0 0 0 0,0 1 0 0 0,1-1 0 0 0,-1 1 1 0 0,0 0-1 0 0,0-1 0 0 0,1 1 0 0 0,-1 0 0 0 0,1 0 0 0 0,-1 0 0 0 0,1 0 0 0 0,-1 0 0 0 0,1 0 0 0 0,0 0 0 0 0,0 1 0 0 0,-1 0 50 0 0,-1 1 40 0 0,0-1 0 0 0,1 1 0 0 0,-1 0 0 0 0,1-1-1 0 0,0 1 1 0 0,0 1 0 0 0,0-1 0 0 0,1 0 0 0 0,-1 0 0 0 0,1 1 0 0 0,-1-1 0 0 0,1 0 0 0 0,0 1 0 0 0,0 0 0 0 0,1-1 0 0 0,-1 1 0 0 0,1-1 0 0 0,0 1 0 0 0,0 0 0 0 0,0-1 0 0 0,0 1 0 0 0,1 0 0 0 0,-1-1 0 0 0,1 1-1 0 0,0-1 1 0 0,0 1 0 0 0,0-1 0 0 0,1 1 0 0 0,-1-1 0 0 0,1 0 0 0 0,0 0 0 0 0,0 0 0 0 0,0 0 0 0 0,0 0 0 0 0,0 0 0 0 0,1 0 0 0 0,-1 0 0 0 0,1-1 0 0 0,0 0 0 0 0,-1 1 0 0 0,1-1 0 0 0,1 0 0 0 0,-1 0 0 0 0,0-1-1 0 0,0 1 1 0 0,1-1 0 0 0,-1 0 0 0 0,0 1 0 0 0,4-1-40 0 0,42 14-38 0 0,-16-16-6646 0 0,-26-3-1308 0 0</inkml:trace>
  <inkml:trace contextRef="#ctx0" brushRef="#br0" timeOffset="4151.01">2027 43 6249 0 0,'0'0'5433'0'0,"0"0"-3410"0"0,1 7-2041 0 0,-18 233 4355 0 0,16-194-4319 0 0,2-66-2079 0 0,-50-142-2658 0 0,45 247 7676 0 0,12 29-1277 0 0,-40-136-2300 0 0,-45-53-6254 0 0,132 135 11159 0 0,-5 9-5192 0 0,-40-55-108 0 0,-5-8-2014 0 0,4-2-2642 0 0</inkml:trace>
  <inkml:trace contextRef="#ctx0" brushRef="#br0" timeOffset="4414.02">2222 283 6553 0 0,'0'0'5864'0'0,"0"0"-4300"0"0,0 0-1508 0 0,0 0-189 0 0,-8-5 52 0 0,-46-18-120 0 0,53 22 194 0 0,0 0 0 0 0,0 1 0 0 0,0-1 0 0 0,1 1 0 0 0,-1-1 0 0 0,0 1-1 0 0,0-1 1 0 0,0 1 0 0 0,0 0 0 0 0,0 0 0 0 0,0-1 0 0 0,0 1 0 0 0,-1 0 0 0 0,1 0 0 0 0,0 0 0 0 0,0 0 0 0 0,0 0 0 0 0,0 0-1 0 0,0 1 1 0 0,0-1 0 0 0,0 0 0 0 0,0 0 0 0 0,0 1 0 0 0,0-1 0 0 0,0 0 0 0 0,0 1 0 0 0,0-1 0 0 0,0 1 0 0 0,1 0 0 0 0,-1-1-1 0 0,0 1 1 0 0,0 0 0 0 0,0-1 0 0 0,1 1 0 0 0,-1 0 0 0 0,0 0 0 0 0,1 0 0 0 0,-1 0 0 0 0,1-1 0 0 0,-1 1 0 0 0,1 0 0 0 0,-1 0 0 0 0,1 0-1 0 0,0 0 1 0 0,-1 0 0 0 0,1 0 0 0 0,0 0 0 0 0,0 0 0 0 0,0 0 0 0 0,0 0 0 0 0,0 1 0 0 0,0-1 0 0 0,0 0 0 0 0,0 0 0 0 0,0 0-1 0 0,0 0 1 0 0,0 0 0 0 0,1 0 0 0 0,-1 0 0 0 0,1 0 0 0 0,-1 0 0 0 0,0 0 0 0 0,1 0 7 0 0,54 77 2462 0 0,-49-73-2345 0 0,-1 0-1 0 0,1 1 1 0 0,-1-1-1 0 0,0 1 1 0 0,-1 0-1 0 0,1 1 1 0 0,-1-1-1 0 0,-1 1 1 0 0,1 0-1 0 0,-1 0 1 0 0,0 0 0 0 0,-1 0-1 0 0,1 1 1 0 0,-1 2-117 0 0,-2-9 10 0 0,0 1 0 0 0,0-1 0 0 0,0 1 0 0 0,0-1 0 0 0,-1 1 0 0 0,1-1 1 0 0,0 1-1 0 0,-1-1 0 0 0,1 1 0 0 0,-1-1 0 0 0,0 1 0 0 0,1-1 1 0 0,-1 0-1 0 0,0 1 0 0 0,0-1 0 0 0,0 0 0 0 0,0 0 0 0 0,0 0 0 0 0,0 1 1 0 0,0-1-1 0 0,0 0 0 0 0,0 0 0 0 0,-1-1 0 0 0,1 1 0 0 0,0 0 1 0 0,-1 0-1 0 0,1-1 0 0 0,0 1 0 0 0,-1 0 0 0 0,1-1 0 0 0,-1 0 0 0 0,1 1 1 0 0,-1-1-1 0 0,1 0 0 0 0,-1 0 0 0 0,1 0 0 0 0,-1 0 0 0 0,1 0 1 0 0,-1 0-1 0 0,0 0 0 0 0,1 0 0 0 0,-1 0 0 0 0,1-1 0 0 0,-1 1 0 0 0,1-1-10 0 0,-73-18-1287 0 0,67 17 844 0 0,-15-9-1633 0 0,7 1-2131 0 0,-5-10-4342 0 0</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4:53.982"/>
    </inkml:context>
    <inkml:brush xml:id="br0">
      <inkml:brushProperty name="width" value="0.05" units="cm"/>
      <inkml:brushProperty name="height" value="0.05" units="cm"/>
      <inkml:brushProperty name="color" value="#0000FF"/>
    </inkml:brush>
  </inkml:definitions>
  <inkml:trace contextRef="#ctx0" brushRef="#br0">141 26 1736 0 0,'0'0'6973'0'0,"0"0"-3065"0"0,0 0-3432 0 0,0 0-132 0 0,0 0 188 0 0,0 0-164 0 0,0 0-24 0 0,0 0-104 0 0,0 0-16 0 0,-56 4-148 0 0,37-5-76 0 0,1-2-336 0 0,2 0-920 0 0,2-3-672 0 0,2 1-2224 0 0,6-6-1897 0 0</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4:54.246"/>
    </inkml:context>
    <inkml:brush xml:id="br0">
      <inkml:brushProperty name="width" value="0.05" units="cm"/>
      <inkml:brushProperty name="height" value="0.05" units="cm"/>
      <inkml:brushProperty name="color" value="#0000FF"/>
    </inkml:brush>
  </inkml:definitions>
  <inkml:trace contextRef="#ctx0" brushRef="#br0">161 18 6993 0 0,'0'0'5428'0'0,"0"0"-4200"0"0,0 0-280 0 0,0 0 36 0 0,0 0-968 0 0,0 0-16 0 0,0 0-116 0 0,-47-4 68 0 0,19 4-380 0 0,-1-3-1020 0 0,6 2-3008 0 0,-10-9-4505 0 0</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4:53.455"/>
    </inkml:context>
    <inkml:brush xml:id="br0">
      <inkml:brushProperty name="width" value="0.05" units="cm"/>
      <inkml:brushProperty name="height" value="0.05" units="cm"/>
      <inkml:brushProperty name="color" value="#0000FF"/>
    </inkml:brush>
  </inkml:definitions>
  <inkml:trace contextRef="#ctx0" brushRef="#br0">195 67 3484 0 0,'0'0'1257'0'0,"0"0"2790"0"0,0 0-2235 0 0,0 0-1433 0 0,1 7 34 0 0,-1 191 4403 0 0,-3-187-4955 0 0,-1 36 509 0 0,26-37-7026 0 0,-15-12 1549 0 0</inkml:trace>
  <inkml:trace contextRef="#ctx0" brushRef="#br0" timeOffset="246.98">454 5 5765 0 0,'0'0'8824'0'0,"0"0"-8204"0"0,0 0-620 0 0,0 0 0 0 0,-54-3 64 0 0,12 2 264 0 0,-13 0-140 0 0,-4 1-88 0 0,9 0-40 0 0,12 2-52 0 0,14 0-8 0 0,5-1 0 0 0,-5 0-600 0 0,0-1-32 0 0,-1 0-128 0 0,8 0-388 0 0,4 0-1084 0 0,4 0-2856 0 0</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5:05.304"/>
    </inkml:context>
    <inkml:brush xml:id="br0">
      <inkml:brushProperty name="width" value="0.05" units="cm"/>
      <inkml:brushProperty name="height" value="0.05" units="cm"/>
      <inkml:brushProperty name="color" value="#0000FF"/>
    </inkml:brush>
  </inkml:definitions>
  <inkml:trace contextRef="#ctx0" brushRef="#br0">85 1 14201 0 0,'0'0'2361'0'0,"0"0"-1605"0"0,0 0-1130 0 0,1 9-405 0 0,-16 231 2514 0 0,1-134-4448 0 0,13-103-2182 0 0,1-5-2493 0 0</inkml:trace>
  <inkml:trace contextRef="#ctx0" brushRef="#br0" timeOffset="153.4">208 209 16161 0 0,'0'0'1361'0'0,"0"0"-1361"0"0,0 0-1197 0 0,0 0 1197 0 0,-43 6 0 0 0,20-5 213 0 0,-1-1-61 0 0,-1 0-152 0 0,-4 0-152 0 0,3 0-841 0 0,8-1-1683 0 0,-2-3-4096 0 0</inkml:trace>
  <inkml:trace contextRef="#ctx0" brushRef="#br0" timeOffset="615.96">281 266 8705 0 0,'0'0'7012'0'0,"0"0"-5243"0"0,0 0-1761 0 0,0 0-103 0 0,0 0 100 0 0,0 0 154 0 0,0 0 70 0 0,7 1-119 0 0,1 2-92 0 0,1-1 1 0 0,0-1-1 0 0,0 0 0 0 0,0 0 1 0 0,-1 0-1 0 0,1-1 1 0 0,0-1-1 0 0,0 0 1 0 0,0 0-1 0 0,0 0 1 0 0,-1-1-1 0 0,1-1 1 0 0,-1 1-1 0 0,1-1 1 0 0,-1-1-1 0 0,4-1-18 0 0,-13 3-53 0 0,1 0 0 0 0,-1 0 1 0 0,1 1-1 0 0,-1-1 0 0 0,0 1 0 0 0,0-1 1 0 0,0 0-1 0 0,0 1 0 0 0,0 0 0 0 0,0-1 0 0 0,0 1 1 0 0,-1 0-1 0 0,1-1 0 0 0,0 1 0 0 0,-1 0 1 0 0,1 0-1 0 0,-1 0 0 0 0,1 0 0 0 0,-1 0 1 0 0,0 1-1 0 0,1-1 0 0 0,-1 0 0 0 0,0 1 0 0 0,1-1 1 0 0,-1 1-1 0 0,0 0 0 0 0,0-1 0 0 0,0 1 1 0 0,1 0-1 0 0,-1 0 0 0 0,0 0 0 0 0,0 0 0 0 0,0 1 1 0 0,1-1-1 0 0,-1 0 0 0 0,0 1 0 0 0,0-1 1 0 0,1 1-1 0 0,-1 0 53 0 0,-2 0 14 0 0,0-1-1 0 0,0 1 1 0 0,0 1 0 0 0,0-1 0 0 0,0 0 0 0 0,0 1 0 0 0,1 0-1 0 0,-1 0 1 0 0,1 0 0 0 0,-1 0 0 0 0,1 1 0 0 0,0-1 0 0 0,0 1-1 0 0,0 0 1 0 0,0 0 0 0 0,0 0 0 0 0,1 0 0 0 0,0 1 0 0 0,-1-1-1 0 0,1 1 1 0 0,0-1 0 0 0,0 1 0 0 0,1 0 0 0 0,-1-1 0 0 0,1 1-1 0 0,0 0 1 0 0,0 0 0 0 0,0 0 0 0 0,1 0 0 0 0,-1 0 0 0 0,1 4-14 0 0,5-5 95 0 0,0 1 1 0 0,0-1-1 0 0,0 0 1 0 0,1-1 0 0 0,-1 1-1 0 0,1-1 1 0 0,0 0 0 0 0,-1 0-1 0 0,1-1 1 0 0,0 0-1 0 0,0 0 1 0 0,0 0 0 0 0,0-1-1 0 0,0 0 1 0 0,0 0 0 0 0,0 0-1 0 0,0-1 1 0 0,0 0-1 0 0,0 0 1 0 0,0-1 0 0 0,2 0-96 0 0,74-40 298 0 0,-79 37-316 0 0,1 1-1 0 0,0 0 0 0 0,1 0 0 0 0,-1 0 0 0 0,1 1 1 0 0,0-1-1 0 0,0 1 0 0 0,0 0 0 0 0,0 0 0 0 0,0 1 0 0 0,1 0 1 0 0,-1 0-1 0 0,1 0 0 0 0,-1 0 0 0 0,1 1 0 0 0,0 0 0 0 0,0 0 1 0 0,0 1-1 0 0,-1-1 0 0 0,1 1 0 0 0,0 1 0 0 0,0-1 1 0 0,0 1-1 0 0,0 0 0 0 0,-1 0 0 0 0,1 1 0 0 0,0-1 0 0 0,-1 1 1 0 0,1 0-1 0 0,-1 1 0 0 0,0 0 0 0 0,0 0 0 0 0,0 0 0 0 0,0 0 1 0 0,0 1-1 0 0,-1-1 0 0 0,1 1 0 0 0,-1 0 0 0 0,3 4 19 0 0,-5-6-3 0 0,-1 0-1 0 0,1 0 1 0 0,-1 0 0 0 0,1 1-1 0 0,-1-1 1 0 0,0 0-1 0 0,0 1 1 0 0,0-1-1 0 0,0 0 1 0 0,0 1-1 0 0,0-1 1 0 0,-1 1 0 0 0,1 0-1 0 0,-1-1 1 0 0,0 1-1 0 0,1-1 1 0 0,-1 1-1 0 0,-1-1 1 0 0,1 1-1 0 0,0 0 1 0 0,-1-1 0 0 0,1 1-1 0 0,-1-1 1 0 0,0 1-1 0 0,1-1 1 0 0,-1 1-1 0 0,0-1 1 0 0,-1 0-1 0 0,1 1 1 0 0,0-1 0 0 0,-1 0-1 0 0,0 0 4 0 0,-3 2-9 0 0,1 0-1 0 0,-2-1 1 0 0,1 0-1 0 0,0 0 1 0 0,-1 0-1 0 0,1-1 1 0 0,-1 0-1 0 0,0 0 1 0 0,0 0-1 0 0,1-1 1 0 0,-1 0 0 0 0,0 0-1 0 0,0 0 1 0 0,-1-1-1 0 0,1 0 1 0 0,0 0-1 0 0,0 0 1 0 0,0-1-1 0 0,-5-1 10 0 0,-30-10-1772 0 0,15-1-4324 0 0,12-1-3074 0 0</inkml:trace>
  <inkml:trace contextRef="#ctx0" brushRef="#br0" timeOffset="832.39">985 58 15881 0 0,'0'0'1885'0'0,"0"0"-1885"0"0,18 43-124 0 0,-17-21 124 0 0,-1 5 148 0 0,0 2 4 0 0,0 0-80 0 0,-6 0-64 0 0,-3-2 44 0 0,0 0-48 0 0,-1-4-4 0 0,1-2 0 0 0,3-3-84 0 0,-2-4-252 0 0,7-3-420 0 0,1-3-789 0 0,0-5-2547 0 0,6-3-2321 0 0</inkml:trace>
  <inkml:trace contextRef="#ctx0" brushRef="#br0" timeOffset="1112.94">1095 264 16101 0 0,'0'0'216'0'0,"0"0"-216"0"0,-65-9-216 0 0,20-1 208 0 0,-9-1 4 0 0,3 1-380 0 0,17 3-2036 0 0,4-2-4752 0 0</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5:01.476"/>
    </inkml:context>
    <inkml:brush xml:id="br0">
      <inkml:brushProperty name="width" value="0.05" units="cm"/>
      <inkml:brushProperty name="height" value="0.05" units="cm"/>
      <inkml:brushProperty name="color" value="#0000FF"/>
    </inkml:brush>
  </inkml:definitions>
  <inkml:trace contextRef="#ctx0" brushRef="#br0">135 32 5613 0 0,'0'0'7886'0'0,"2"8"-5948"0"0,10 272 976 0 0,-12-280-2800 0 0,-15-23-973 0 0,-53-27-821 0 0,67 49 1671 0 0,-1 0-1 0 0,1 1 0 0 0,-1-1 0 0 0,1 0 0 0 0,-1 0 1 0 0,1 1-1 0 0,-1-1 0 0 0,0 1 0 0 0,0 0 0 0 0,1-1 1 0 0,-1 1-1 0 0,0 0 0 0 0,1 0 0 0 0,-1 0 0 0 0,0 0 1 0 0,0 0-1 0 0,1 0 0 0 0,-1 1 0 0 0,0-1 0 0 0,1 1 1 0 0,-1-1-1 0 0,0 1 0 0 0,1-1 0 0 0,-1 1 0 0 0,1 0 1 0 0,-1 0-1 0 0,1 0 0 0 0,-1 0 0 0 0,1 0 0 0 0,0 0 1 0 0,-1 0-1 0 0,1 1 0 0 0,0-1 0 0 0,0 0 0 0 0,0 1 1 0 0,0-1-1 0 0,0 0 0 0 0,0 1 0 0 0,0 0 0 0 0,1-1 1 0 0,-1 1-1 0 0,0-1 0 0 0,1 1 0 0 0,-1 0 0 0 0,1 0 10 0 0,-1 1 80 0 0,0 0-1 0 0,0 0 0 0 0,1 1 0 0 0,0-1 0 0 0,-1 0 0 0 0,1 0 0 0 0,0 0 0 0 0,0 0 0 0 0,0 1 1 0 0,1-1-1 0 0,-1 0 0 0 0,1 0 0 0 0,0 0 0 0 0,0 0 0 0 0,0 0 0 0 0,0 0 0 0 0,0 0 1 0 0,1 0-1 0 0,0-1 0 0 0,-1 1 0 0 0,1 0 0 0 0,0-1 0 0 0,0 1 0 0 0,0-1 0 0 0,0 0 1 0 0,1 0-1 0 0,-1 0 0 0 0,1 0 0 0 0,-1 0 0 0 0,1 0 0 0 0,0-1 0 0 0,-1 1 0 0 0,1-1 0 0 0,0 0 1 0 0,0 1-1 0 0,0-2 0 0 0,0 1 0 0 0,0 0 0 0 0,1 0 0 0 0,-1-1 0 0 0,0 0 0 0 0,0 0 1 0 0,0 0-1 0 0,0 0 0 0 0,2 0-79 0 0,1 1-203 0 0,80 2 277 0 0,-59-10-3051 0 0,-7-7-3753 0 0,-12 1-368 0 0</inkml:trace>
  <inkml:trace contextRef="#ctx0" brushRef="#br0" timeOffset="171.35">252 254 6869 0 0,'0'0'8424'0'0,"0"0"-8008"0"0,0 0-316 0 0,6 39 392 0 0,-6-25-167 0 0,0-4-113 0 0,0-2-24 0 0,0 0-100 0 0,0-1 12 0 0,-2-4-16 0 0,2 1 28 0 0,0-2-112 0 0,0-2-136 0 0,0 0-825 0 0,0-1-575 0 0,0-2-472 0 0,0-9-6269 0 0</inkml:trace>
  <inkml:trace contextRef="#ctx0" brushRef="#br0" timeOffset="341.93">319 133 7081 0 0,'0'0'9228'0'0,"0"0"-9051"0"0,0 0-177 0 0,0 0-253 0 0,0 0 177 0 0,0 0-388 0 0,0 0-696 0 0,0 0-404 0 0,0 0-1548 0 0,0 0-3945 0 0</inkml:trace>
  <inkml:trace contextRef="#ctx0" brushRef="#br0" timeOffset="636.52">459 322 8069 0 0,'0'0'4142'0'0,"0"0"-3065"0"0,0 0-794 0 0,0 0 106 0 0,0 0-42 0 0,0 0 121 0 0,0 0-6 0 0,0 0-192 0 0,-3-7-296 0 0,2 5 1 0 0,1-1-1 0 0,-1 1 1 0 0,0 0-1 0 0,0-1 1 0 0,0 1-1 0 0,-1 0 1 0 0,1 0-1 0 0,0-1 0 0 0,-1 1 1 0 0,0 0-1 0 0,1 1 1 0 0,-1-1-1 0 0,0 0 1 0 0,0 0-1 0 0,0 1 1 0 0,0-1-1 0 0,0 1 0 0 0,0 0 1 0 0,-1-1-1 0 0,1 1 1 0 0,0 0-1 0 0,-1 0 1 0 0,1 1-1 0 0,0-1 1 0 0,-1 0-1 0 0,1 1 0 0 0,-1-1 1 0 0,0 1-1 0 0,1 0 1 0 0,-1 0-1 0 0,1 0 1 0 0,-1 0-1 0 0,1 1 1 0 0,-1-1-1 0 0,1 0 1 0 0,-1 1-1 0 0,1 0 0 0 0,-1 0 1 0 0,1 0-1 0 0,0 0 1 0 0,-1 0-1 0 0,1 0 1 0 0,0 0-1 0 0,0 1 1 0 0,0-1-1 0 0,-2 2 26 0 0,2-1 28 0 0,0-1 0 0 0,0 0 0 0 0,0 0 0 0 0,0 1 0 0 0,1-1 0 0 0,-1 1 0 0 0,0 0 0 0 0,1 0 0 0 0,-1-1 0 0 0,1 1 0 0 0,-1 0 0 0 0,1 0-1 0 0,0 0 1 0 0,0 0 0 0 0,0 1 0 0 0,0-1 0 0 0,0 0 0 0 0,0 0 0 0 0,1 1 0 0 0,-1-1 0 0 0,1 0 0 0 0,0 1 0 0 0,-1-1 0 0 0,1 0 0 0 0,0 1 0 0 0,1-1 0 0 0,-1 1 0 0 0,0-1 0 0 0,1 0 0 0 0,-1 1 0 0 0,1-1 0 0 0,-1 0 0 0 0,1 0 0 0 0,0 1 0 0 0,0-1 0 0 0,0 0 0 0 0,1 0-1 0 0,-1 0 1 0 0,0 0 0 0 0,1 0 0 0 0,-1 0 0 0 0,1-1 0 0 0,0 1 0 0 0,-1 0 0 0 0,1-1 0 0 0,0 0 0 0 0,0 1 0 0 0,0-1 0 0 0,0 0 0 0 0,0 0 0 0 0,1 0 0 0 0,-1 0 0 0 0,0 0 0 0 0,0 0 0 0 0,1-1 0 0 0,-1 1 0 0 0,0-1 0 0 0,1 0 0 0 0,-1 1 0 0 0,0-1 0 0 0,1 0 0 0 0,-1 0 0 0 0,1-1-1 0 0,-1 1-27 0 0,77-51 325 0 0,-64 101-1284 0 0,-13-36 586 0 0,8 28 762 0 0,3-26-8008 0 0,-6-15 665 0 0</inkml:trace>
  <inkml:trace contextRef="#ctx0" brushRef="#br0" timeOffset="1011.09">676 369 11521 0 0,'0'0'3526'0'0,"0"0"-2805"0"0,0 0-575 0 0,0 0 342 0 0,0 0-178 0 0,0 0-51 0 0,0 0 137 0 0,0 0-87 0 0,4-2-188 0 0,-3 2-141 0 0,1 0 1 0 0,-1-1-1 0 0,1 1 1 0 0,-1-1-1 0 0,1 1 1 0 0,-1-1-1 0 0,0 1 1 0 0,1-1-1 0 0,-1 0 1 0 0,0 0-1 0 0,0 0 1 0 0,1 0-1 0 0,-1 0 1 0 0,0 0-1 0 0,0 0 1 0 0,0 0-1 0 0,0 0 1 0 0,0 0-1 0 0,-1-1 1 0 0,1 1-1 0 0,0 0 1 0 0,0-1-1 0 0,-1 1 1 0 0,1-1-1 0 0,-1 1 1 0 0,1 0-1 0 0,-1-1 1 0 0,0 1-1 0 0,0-1 1 0 0,1 1-1 0 0,-1-1 1 0 0,0 1-1 0 0,0-1 1 0 0,0 1-1 0 0,-1-1 1 0 0,1 1-1 0 0,0-1 1 0 0,-1 1-1 0 0,1-1 1 0 0,-1 1-1 0 0,1-1 0 0 0,-1 1 1 0 0,1 0-1 0 0,-1-1 1 0 0,0 1-1 0 0,0 0 1 0 0,0 0-1 0 0,0-1 1 0 0,0 1-1 0 0,0 0 1 0 0,0 0-1 0 0,0 0 1 0 0,-1 0 19 0 0,-81-30-767 0 0,82 31 754 0 0,-1-1-1 0 0,1 1 1 0 0,-1-1 0 0 0,1 1 0 0 0,-1-1-1 0 0,1 1 1 0 0,-1 0 0 0 0,0 0 0 0 0,1 0-1 0 0,-1 0 1 0 0,1 0 0 0 0,-1 0-1 0 0,1 1 1 0 0,-1-1 0 0 0,0 0 0 0 0,1 1-1 0 0,-1-1 1 0 0,1 1 0 0 0,-1 0 0 0 0,1-1-1 0 0,0 1 1 0 0,-1 0 0 0 0,1 0 0 0 0,0 0-1 0 0,-1 0 1 0 0,1 0 0 0 0,0 0 0 0 0,0 0-1 0 0,0 1 1 0 0,0-1 0 0 0,0 0-1 0 0,0 0 1 0 0,0 1 0 0 0,1-1 0 0 0,-1 1-1 0 0,0-1 1 0 0,1 1 0 0 0,-1-1 0 0 0,1 1-1 0 0,-1-1 1 0 0,1 1 0 0 0,0-1 0 0 0,0 1-1 0 0,0 0 1 0 0,0-1 0 0 0,0 1 0 0 0,0-1-1 0 0,0 1 1 0 0,0 0 0 0 0,1 0 13 0 0,3 3 37 0 0,0 1 0 0 0,0-1 0 0 0,1 0 0 0 0,0-1 0 0 0,0 1 0 0 0,0-1 0 0 0,0 0 0 0 0,1 0 1 0 0,-1-1-1 0 0,1 0 0 0 0,0 0 0 0 0,0 0 0 0 0,1 0 0 0 0,-1-1 0 0 0,0 0 0 0 0,1-1 0 0 0,-1 1 0 0 0,2-1-37 0 0,3 2 25 0 0,21 6-12 0 0,-23-7 77 0 0,0-1 0 0 0,0 2 1 0 0,-1-1-1 0 0,1 1 0 0 0,-1 0 0 0 0,0 1 1 0 0,0 0-1 0 0,0 0 0 0 0,0 1 1 0 0,-1 0-1 0 0,1 0 0 0 0,-1 1 0 0 0,-1 0 1 0 0,4 3-91 0 0,-9-7 0 0 0,0-1 0 0 0,0 1 1 0 0,-1-1-1 0 0,1 1 0 0 0,0 0 1 0 0,-1 0-1 0 0,1-1 0 0 0,-1 1 1 0 0,0 0-1 0 0,0 0 0 0 0,0-1 1 0 0,1 1-1 0 0,-2 0 0 0 0,1 0 1 0 0,0-1-1 0 0,0 1 0 0 0,0 0 1 0 0,-1 0-1 0 0,1-1 0 0 0,-1 1 1 0 0,0 0-1 0 0,1-1 0 0 0,-1 1 1 0 0,0-1-1 0 0,0 1 0 0 0,0-1 0 0 0,0 1 1 0 0,0-1-1 0 0,0 1 0 0 0,0-1 1 0 0,-1 0-1 0 0,1 0 0 0 0,0 0 1 0 0,-1 1-1 0 0,1-1 0 0 0,-1-1 1 0 0,1 1-1 0 0,-1 0 0 0 0,0 0 1 0 0,1-1-1 0 0,-1 1 0 0 0,0 0 1 0 0,1-1-1 0 0,-1 0 0 0 0,0 1 0 0 0,-81 18 592 0 0,-17-23-1208 0 0,34-15-6228 0 0,35 3-2616 0 0</inkml:trace>
  <inkml:trace contextRef="#ctx0" brushRef="#br0" timeOffset="1244.55">332 0 17602 0 0,'0'0'1860'0'0,"0"0"-1860"0"0,0 0-612 0 0,0 0 500 0 0,0 0 108 0 0,0 0-44 0 0,0 0-28 0 0,0 0 64 0 0,0 0-172 0 0,0 0-384 0 0,0 40-1745 0 0,8-43-6335 0 0</inkml:trace>
  <inkml:trace contextRef="#ctx0" brushRef="#br0" timeOffset="1991.03">985 260 9157 0 0,'0'0'6653'0'0,"3"8"-5274"0"0,-2-4-1385 0 0,4 5 20 0 0,-1 0 1 0 0,-1 1 0 0 0,0-1 0 0 0,0 1-1 0 0,-1 0 1 0 0,0-1 0 0 0,-1 1-1 0 0,0 0 1 0 0,0 0 0 0 0,-1 0 0 0 0,-1 0-1 0 0,1 0 1 0 0,-2 0 0 0 0,1 0 0 0 0,-2 0-1 0 0,1 0 1 0 0,-4 9-15 0 0,2-67-3706 0 0,35 0 2191 0 0,-29 47 1618 0 0,0-1 1 0 0,0 1-1 0 0,0-1 1 0 0,0 1-1 0 0,0 0 1 0 0,0-1-1 0 0,0 1 1 0 0,0 0-1 0 0,1 1 0 0 0,-1-1 1 0 0,0 0-1 0 0,1 1 1 0 0,-1-1-1 0 0,0 1 1 0 0,1 0-1 0 0,-1-1 1 0 0,1 1-1 0 0,-1 0 0 0 0,0 1 1 0 0,1-1-1 0 0,-1 0 1 0 0,1 1-1 0 0,-1-1 1 0 0,0 1-1 0 0,1 0 1 0 0,-1 0-1 0 0,0 0 0 0 0,0 0 1 0 0,0 0-1 0 0,0 0 1 0 0,0 1-1 0 0,0-1 1 0 0,0 0-1 0 0,0 1 1 0 0,0 0-1 0 0,-1 0 0 0 0,1-1 1 0 0,0 1-1 0 0,-1 0 1 0 0,0 0-1 0 0,1 0 1 0 0,-1 0-1 0 0,0 1 0 0 0,0-1 1 0 0,0 0-1 0 0,-1 0 1 0 0,1 1-1 0 0,0-1 1 0 0,-1 0-1 0 0,0 1 1 0 0,1-1-104 0 0,-1 47 300 0 0,-3-21-3639 0 0,4-26-1797 0 0,1-1-3145 0 0</inkml:trace>
  <inkml:trace contextRef="#ctx0" brushRef="#br0" timeOffset="2253.36">1306 449 11925 0 0,'0'0'4149'0'0,"0"0"-3155"0"0,0 0-726 0 0,0 0 306 0 0,0 0-83 0 0,0 0-136 0 0,0 0-45 0 0,0 0-79 0 0,6-7-156 0 0,18-19-171 0 0,-23 25 52 0 0,0 0 0 0 0,0 0 0 0 0,0 0 0 0 0,-1 0 0 0 0,1 0 0 0 0,0 0 0 0 0,-1 0 0 0 0,1 0 0 0 0,-1 0 0 0 0,1-1 0 0 0,-1 1 0 0 0,0 0 1 0 0,1 0-1 0 0,-1 0 0 0 0,0-1 0 0 0,0 1 0 0 0,0 0 0 0 0,0 0 0 0 0,0-1 0 0 0,0 1 0 0 0,0 0 0 0 0,0 0 0 0 0,0 0 0 0 0,-1-1 0 0 0,1 1 0 0 0,-1 0 0 0 0,1 0 0 0 0,-1 0 0 0 0,1 0 1 0 0,-1-1-1 0 0,1 1 0 0 0,-1 0 0 0 0,0 0 0 0 0,0 0 0 0 0,1 1 0 0 0,-1-1 0 0 0,0 0 0 0 0,0 0 0 0 0,0 0 0 0 0,0 0 0 0 0,0 1 0 0 0,0-1 0 0 0,0 1 0 0 0,0-1 0 0 0,-1 1 0 0 0,1-1 0 0 0,0 1 1 0 0,0-1-1 0 0,0 1 0 0 0,-1 0 0 0 0,1 0 0 0 0,0 0 0 0 0,0 0 0 0 0,0 0 0 0 0,-1 0 0 0 0,1 0 0 0 0,0 0 0 0 0,0 0 0 0 0,-1 0 0 0 0,1 1 0 0 0,0-1 0 0 0,0 0 0 0 0,0 1 0 0 0,-1-1 45 0 0,-47 58-40 0 0,42-30-5138 0 0,11-25 942 0 0,9-2-1522 0 0</inkml:trace>
  <inkml:trace contextRef="#ctx0" brushRef="#br0" timeOffset="2501.1">1542 358 7777 0 0,'0'0'6872'0'0,"0"0"-4857"0"0,0 0-1683 0 0,0 0-418 0 0,-6-7-169 0 0,3 4 217 0 0,-1-1 0 0 0,0 0 1 0 0,0 1-1 0 0,0 0 0 0 0,0 0 0 0 0,0 0 0 0 0,-1 1 1 0 0,1-1-1 0 0,-1 1 0 0 0,0 0 0 0 0,0 0 0 0 0,1 1 1 0 0,-1-1-1 0 0,0 1 0 0 0,-1 0 0 0 0,1 1 1 0 0,0-1-1 0 0,0 1 0 0 0,0 0 0 0 0,0 0 0 0 0,0 1 1 0 0,0-1-1 0 0,-1 1 0 0 0,1 0 0 0 0,0 1 1 0 0,1-1-1 0 0,-1 1 0 0 0,0 0 0 0 0,0 0 0 0 0,1 1 38 0 0,3 0 31 0 0,0 1-1 0 0,1 0 0 0 0,0 0 0 0 0,-1 0 0 0 0,2-1 0 0 0,-1 1 0 0 0,0 0 0 0 0,1 0 0 0 0,0 0 0 0 0,-1-1 0 0 0,1 1 1 0 0,1-1-1 0 0,-1 1 0 0 0,1 0 0 0 0,-1-1 0 0 0,1 0 0 0 0,0 1 0 0 0,0-1 0 0 0,0 0 0 0 0,1 0 0 0 0,-1 0 0 0 0,1-1 1 0 0,0 1-1 0 0,0 0 0 0 0,0-1 0 0 0,0 0 0 0 0,0 0 0 0 0,0 0 0 0 0,0 0 0 0 0,1 0-30 0 0,10 12 508 0 0,20 41-163 0 0,-34-54-338 0 0,0 0-1 0 0,1 0 0 0 0,-1 0 1 0 0,0 0-1 0 0,0 1 0 0 0,0-1 1 0 0,-1 0-1 0 0,1 0 0 0 0,0 0 1 0 0,0 0-1 0 0,0 0 0 0 0,-1 0 1 0 0,1 0-1 0 0,-1 1 0 0 0,1-1 1 0 0,-1 0-1 0 0,1 0 0 0 0,-1-1 1 0 0,0 1-1 0 0,1 0 0 0 0,-1 0 1 0 0,0 0-1 0 0,0 0 0 0 0,1-1 1 0 0,-1 1-1 0 0,0 0 0 0 0,0 0 1 0 0,0-1-1 0 0,0 1 1 0 0,0-1-1 0 0,0 1 0 0 0,0-1 1 0 0,0 0-1 0 0,0 1 0 0 0,0-1 1 0 0,-1 0-1 0 0,1 0 0 0 0,0 1 1 0 0,0-1-1 0 0,0 0 0 0 0,0 0 1 0 0,0 0-1 0 0,-1 0 0 0 0,1-1 1 0 0,0 1-1 0 0,0 0 0 0 0,0 0 1 0 0,0-1-1 0 0,0 1 0 0 0,0-1 1 0 0,0 1-1 0 0,0-1 0 0 0,0 1 1 0 0,-1-1-7 0 0,-39-16-826 0 0,20-2-4200 0 0,15 3-3578 0 0</inkml:trace>
  <inkml:trace contextRef="#ctx0" brushRef="#br0" timeOffset="2701.04">1665 141 9881 0 0,'0'0'6769'0'0,"2"7"-5620"0"0,1 9-1137 0 0,0 1 1 0 0,-1-1-1 0 0,-1 1 1 0 0,-1 0-1 0 0,0 0 1 0 0,-2-1-1 0 0,1 1 1 0 0,-2 0-1 0 0,0-1 0 0 0,-3 7-12 0 0,-7 48 90 0 0,13-68-669 0 0,-3 32 1260 0 0,6-25-3745 0 0,3-7-4414 0 0,0-5-95 0 0</inkml:trace>
  <inkml:trace contextRef="#ctx0" brushRef="#br0" timeOffset="2885.77">1768 386 14881 0 0,'0'0'2213'0'0,"0"0"-2213"0"0,0 0-1045 0 0,0 0 1045 0 0,0 0 220 0 0,-52 12 81 0 0,34-13-41 0 0,-2-2-60 0 0,1-5-200 0 0,1 0-729 0 0,2-2-1023 0 0,2 3-3604 0 0,7-7-3777 0 0</inkml:trace>
  <inkml:trace contextRef="#ctx0" brushRef="#br0" timeOffset="3070.95">1843 488 12953 0 0,'0'0'2576'0'0,"0"0"-2352"0"0,0 0 128 0 0,6 43-7 0 0,-8-36-121 0 0,-2-1-40 0 0,2-3-8 0 0,2-1 48 0 0,-3-2 12 0 0,3 0 48 0 0,0 0-36 0 0,-1-5-36 0 0,1-4-212 0 0,0-2-1104 0 0,0-3-969 0 0,-3 2-2907 0 0,3-13-4705 0 0</inkml:trace>
  <inkml:trace contextRef="#ctx0" brushRef="#br0" timeOffset="3317.63">1898 299 15281 0 0,'0'0'2329'0'0,"0"0"-2157"0"0,0 0-172 0 0,0 0 0 0 0,0 0 0 0 0,0 0-1032 0 0,0 0-601 0 0,0 0-1151 0 0,0 0-3524 0 0</inkml:trace>
  <inkml:trace contextRef="#ctx0" brushRef="#br0" timeOffset="3567.89">2134 390 6625 0 0,'0'0'6906'0'0,"0"0"-4956"0"0,0 0-1788 0 0,0 0-116 0 0,0 0 4 0 0,0 0 100 0 0,-8 3-27 0 0,-58 49-31 0 0,65-51-45 0 0,-1 1 0 0 0,1-1-1 0 0,0 1 1 0 0,-1-1 0 0 0,1 1-1 0 0,0-1 1 0 0,0 1-1 0 0,0 0 1 0 0,0-1 0 0 0,0 1-1 0 0,1 0 1 0 0,-1 0-1 0 0,0 0 1 0 0,1-1 0 0 0,-1 1-1 0 0,1 0 1 0 0,0 0-1 0 0,0 0 1 0 0,0 0 0 0 0,0 0-1 0 0,0 0 1 0 0,0 0-1 0 0,0 0 1 0 0,1 0 0 0 0,-1 0-1 0 0,1 0 1 0 0,-1-1-1 0 0,1 1 1 0 0,0 0 0 0 0,-1 0-1 0 0,1 0 1 0 0,0-1 0 0 0,0 1-1 0 0,1-1 1 0 0,-1 1-1 0 0,0-1 1 0 0,0 1 0 0 0,1-1-1 0 0,-1 1 1 0 0,1-1-1 0 0,-1 0 1 0 0,1 0 0 0 0,-1 0-1 0 0,1 0 1 0 0,0 0-1 0 0,0 0 1 0 0,-1-1 0 0 0,3 1-47 0 0,6 5 84 0 0,1-2 1 0 0,-1 0 0 0 0,1 0 0 0 0,1-1 0 0 0,-1 0-1 0 0,0-1 1 0 0,1 0 0 0 0,-1-1 0 0 0,1 0-1 0 0,-1-1 1 0 0,1 0 0 0 0,-1-1 0 0 0,5-1-85 0 0,0-6-1047 0 0,-12-4-4930 0 0,-6-1-2915 0 0</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5:00.466"/>
    </inkml:context>
    <inkml:brush xml:id="br0">
      <inkml:brushProperty name="width" value="0.05" units="cm"/>
      <inkml:brushProperty name="height" value="0.05" units="cm"/>
      <inkml:brushProperty name="color" value="#0000FF"/>
    </inkml:brush>
  </inkml:definitions>
  <inkml:trace contextRef="#ctx0" brushRef="#br0">120 0 13109 0 0,'0'0'1468'0'0,"0"0"-968"0"0,0 0-481 0 0,0 7-253 0 0,-3 275 2939 0 0,0-228-2701 0 0,8-39-4804 0 0,-2-15-174 0 0,5-3-1963 0 0</inkml:trace>
  <inkml:trace contextRef="#ctx0" brushRef="#br0" timeOffset="281.58">187 221 6341 0 0,'0'0'10289'0'0,"0"0"-10289"0"0,0 0-741 0 0,0 0 541 0 0,0 0 200 0 0,-57 8 124 0 0,33-6 0 0 0,0-2-36 0 0,-1 0-88 0 0,4-5-804 0 0,3 1-1632 0 0,0-9-4868 0 0</inkml:trace>
  <inkml:trace contextRef="#ctx0" brushRef="#br0" timeOffset="591.4">229 65 8141 0 0,'0'0'5678'0'0,"3"8"-4362"0"0,1 2-1207 0 0,-1 0-1 0 0,0 0 0 0 0,0 0 1 0 0,-1 0-1 0 0,-1 0 0 0 0,1 1 1 0 0,-2-1-1 0 0,1 0 0 0 0,-2 1 1 0 0,1-1-1 0 0,-1 0 0 0 0,-1 1 1 0 0,0-1-1 0 0,0 0 0 0 0,-1 0 1 0 0,0 0-1 0 0,-5 9-108 0 0,-8 3-140 0 0,23-36-2613 0 0,-4 12 2832 0 0,1 0 0 0 0,0 0 1 0 0,-1 0-1 0 0,1 1 0 0 0,0 0 0 0 0,0 0 0 0 0,0 0 0 0 0,0 0 1 0 0,0 1-1 0 0,0-1 0 0 0,0 1 0 0 0,0 0 0 0 0,0 0 1 0 0,0 1-1 0 0,0-1 0 0 0,0 1 0 0 0,0 0 0 0 0,0 0 1 0 0,0 0-1 0 0,0 0 0 0 0,0 1 0 0 0,-1 0 0 0 0,1 0 1 0 0,-1 0-1 0 0,1 0 0 0 0,-1 0 0 0 0,0 1 0 0 0,1-1 0 0 0,-1 1 1 0 0,-1 0-1 0 0,1 0 0 0 0,0 0 0 0 0,-1 0 0 0 0,1 1 1 0 0,-1-1-1 0 0,0 0 0 0 0,0 1 0 0 0,-1 0 0 0 0,1-1 1 0 0,0 2-80 0 0,26 24 679 0 0,-25-28-675 0 0,-1 1 0 0 0,0 0 0 0 0,1-1 1 0 0,-1 1-1 0 0,1-1 0 0 0,-1 0 0 0 0,1 0 0 0 0,0 0 1 0 0,-1 0-1 0 0,1-1 0 0 0,0 1 0 0 0,0-1 0 0 0,0 1 0 0 0,-1-1 1 0 0,1 0-1 0 0,0 0 0 0 0,0 0 0 0 0,0-1 0 0 0,-1 1 0 0 0,1-1 1 0 0,0 1-1 0 0,0-1 0 0 0,-1 0 0 0 0,1 0 0 0 0,0 0 0 0 0,-1 0 1 0 0,1-1-1 0 0,-1 1 0 0 0,0-1 0 0 0,1 1 0 0 0,-1-1 1 0 0,0 0-1 0 0,0 0 0 0 0,0 0 0 0 0,0 0 0 0 0,0 0 0 0 0,-1-1 1 0 0,1 1-1 0 0,-1 0 0 0 0,1-1 0 0 0,-1 1 0 0 0,0-1 0 0 0,0 0 1 0 0,0 1-1 0 0,0-1 0 0 0,0-2-4 0 0,-1 4-55 0 0,-1 0 0 0 0,1 0 0 0 0,0 0 1 0 0,-1-1-1 0 0,1 1 0 0 0,-1 0 0 0 0,0 0 0 0 0,1 0 0 0 0,-1 0 0 0 0,0 0 1 0 0,0 0-1 0 0,0 0 0 0 0,0 0 0 0 0,1 0 0 0 0,-1 0 0 0 0,-1 0 1 0 0,1 1-1 0 0,0-1 0 0 0,0 0 0 0 0,0 1 0 0 0,0-1 0 0 0,0 1 0 0 0,0-1 1 0 0,-1 1-1 0 0,1 0 0 0 0,0-1 0 0 0,-1 1 0 0 0,1 0 0 0 0,0 0 0 0 0,0 0 1 0 0,-1 0-1 0 0,1 0 0 0 0,0 0 0 0 0,-1 0 0 0 0,1 0 0 0 0,0 1 0 0 0,0-1 1 0 0,-1 0-1 0 0,1 1 0 0 0,0-1 0 0 0,0 1 0 0 0,0-1 0 0 0,0 1 1 0 0,0 0-1 0 0,-1-1 0 0 0,1 1 0 0 0,0 0 0 0 0,0 1 55 0 0,-1-2 36 0 0,1 1-1 0 0,0 0 1 0 0,0 0-1 0 0,0-1 1 0 0,0 1-1 0 0,0 0 0 0 0,0 0 1 0 0,0 0-1 0 0,0 0 1 0 0,0 0-1 0 0,0 1 1 0 0,1-1-1 0 0,-1 0 1 0 0,0 0-1 0 0,1 0 1 0 0,-1 1-1 0 0,1-1 1 0 0,-1 0-1 0 0,1 1 1 0 0,0-1-1 0 0,0 0 1 0 0,-1 1-1 0 0,1-1 1 0 0,0 0-1 0 0,0 1 1 0 0,0-1-1 0 0,0 0 1 0 0,1 1-1 0 0,-1-1 0 0 0,0 0 1 0 0,1 1-1 0 0,-1-1 1 0 0,0 0-1 0 0,1 1 1 0 0,0-1-1 0 0,-1 0 1 0 0,1 0-1 0 0,0 0 1 0 0,-1 1-1 0 0,1-1 1 0 0,0 0-1 0 0,0 0 1 0 0,0 0-1 0 0,0 0 1 0 0,0-1-1 0 0,0 1 1 0 0,0 0-1 0 0,0 0 1 0 0,1 0-1 0 0,-1-1 1 0 0,0 1-36 0 0,128 33 1457 0 0,-38-33-5518 0 0,-73-1 2063 0 0,6-1-3927 0 0</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4:58.632"/>
    </inkml:context>
    <inkml:brush xml:id="br0">
      <inkml:brushProperty name="width" value="0.05" units="cm"/>
      <inkml:brushProperty name="height" value="0.05" units="cm"/>
      <inkml:brushProperty name="color" value="#0000FF"/>
    </inkml:brush>
  </inkml:definitions>
  <inkml:trace contextRef="#ctx0" brushRef="#br0">1 0 1136 0 0,'0'0'2603'0'0,"0"0"2011"0"0,0 0-3409 0 0,0 0-806 0 0,0 0 351 0 0,0 0 129 0 0,0 0-42 0 0,0 0-7 0 0,0 3 2633 0 0,31 84-3742 0 0,-11 191-801 0 0,-17-276-5903 0 0,7-8-1043 0 0</inkml:trace>
  <inkml:trace contextRef="#ctx0" brushRef="#br0" timeOffset="156.09">198 241 7053 0 0,'0'0'7696'0'0,"0"0"-7696"0"0,0 0-456 0 0,0 0 168 0 0,-55 6 288 0 0,34-8-16 0 0,1-1 4 0 0,-1-1-368 0 0,0 0-320 0 0,2-3-1048 0 0,6 1-2632 0 0,-7-7-2389 0 0</inkml:trace>
  <inkml:trace contextRef="#ctx0" brushRef="#br0" timeOffset="1057.36">156 66 3024 0 0,'4'7'8160'0'0,"31"84"-3724"0"0,-32 63-2687 0 0,-3-154-1801 0 0,1-1 0 0 0,-1 1 0 0 0,0-1 0 0 0,1 1 1 0 0,-1-1-1 0 0,1 1 0 0 0,-1-1 0 0 0,1 1 0 0 0,-1-1 0 0 0,1 1 0 0 0,-1 0 1 0 0,1-1-1 0 0,-1 1 0 0 0,1 0 0 0 0,-1 0 0 0 0,1-1 0 0 0,-1 1 0 0 0,1 0 1 0 0,0 0-1 0 0,-1 0 0 0 0,1 0 0 0 0,0 0 0 0 0,-1 0 0 0 0,1 0 0 0 0,-1 0 1 0 0,1 0-1 0 0,0 0 0 0 0,-1 0 0 0 0,1 0 0 0 0,-1 0 0 0 0,1 0 0 0 0,0 1 1 0 0,-1-1-1 0 0,1 0 0 0 0,-1 0 0 0 0,1 1 0 0 0,-1-1 0 0 0,1 0 0 0 0,-1 1 1 0 0,1-1-1 0 0,-1 1 0 0 0,1-1 0 0 0,-1 1 0 0 0,1-1 0 0 0,-1 1 0 0 0,0-1 1 0 0,1 1-1 0 0,-1-1 0 0 0,0 1 0 0 0,1-1 0 0 0,-1 1 0 0 0,0-1 0 0 0,0 1 0 0 0,0 0 1 0 0,1-1 51 0 0,46-26-2125 0 0,-40 29 2405 0 0,0 0 0 0 0,0 0 0 0 0,0 0 0 0 0,-1 1 0 0 0,1 0 0 0 0,-1 1 0 0 0,0 0 0 0 0,-1-1 0 0 0,1 2 0 0 0,-1-1 0 0 0,0 1 0 0 0,0-1 0 0 0,-1 1 1 0 0,1 1-1 0 0,-1-1 0 0 0,-1 1 0 0 0,1 0-280 0 0,3 3 345 0 0,-5-9-305 0 0,0 0 1 0 0,0 0 0 0 0,0-1 0 0 0,0 1 0 0 0,0-1 0 0 0,0 0-1 0 0,0 1 1 0 0,0-1 0 0 0,1 0 0 0 0,-1 0 0 0 0,0 0 0 0 0,0 0-1 0 0,0-1 1 0 0,0 1 0 0 0,0-1 0 0 0,1 1 0 0 0,-1-1 0 0 0,0 0-1 0 0,0 0 1 0 0,0 1 0 0 0,-1-1 0 0 0,1-1 0 0 0,0 1 0 0 0,0 0-1 0 0,0 0 1 0 0,-1-1 0 0 0,1 1 0 0 0,-1-1 0 0 0,1 1 0 0 0,-1-1-1 0 0,0 0 1 0 0,1 0 0 0 0,-1 1 0 0 0,0-1 0 0 0,0 0 0 0 0,0 0-1 0 0,0-1-40 0 0,15-56-1690 0 0,-16 59 1406 0 0,-14 38-282 0 0,13-36 601 0 0,0-1 1 0 0,0 0 0 0 0,0 0 0 0 0,1 0 0 0 0,-1 0 0 0 0,0 0 0 0 0,1 1 0 0 0,-1-1 0 0 0,1 0 0 0 0,0 0-1 0 0,-1 1 1 0 0,1-1 0 0 0,0 0 0 0 0,0 1 0 0 0,0-1 0 0 0,0 0 0 0 0,0 1 0 0 0,0-1 0 0 0,0 0 0 0 0,0 1-1 0 0,0-1 1 0 0,1 0 0 0 0,-1 1 0 0 0,1-1 0 0 0,-1 0 0 0 0,1 0 0 0 0,-1 1 0 0 0,1-1 0 0 0,0 0 0 0 0,-1 0 0 0 0,1 0-1 0 0,0 0 1 0 0,0 0 0 0 0,0 0 0 0 0,0 0 0 0 0,0 0 0 0 0,0 0 0 0 0,0 0 0 0 0,0-1 0 0 0,0 1 0 0 0,0 0-1 0 0,1-1 1 0 0,-1 1 0 0 0,0-1 0 0 0,0 1 0 0 0,1-1 0 0 0,-1 0 0 0 0,0 1 0 0 0,1-1 0 0 0,-1 0 0 0 0,0 0-1 0 0,1 0 1 0 0,-1 0 0 0 0,0 0 0 0 0,1 0 0 0 0,-1 0 0 0 0,0-1 0 0 0,1 1 0 0 0,-1 0 0 0 0,0-1 0 0 0,1 1 0 0 0,-1-1-1 0 0,0 1 1 0 0,0-1 0 0 0,0 0 0 0 0,0 0 0 0 0,1 0-36 0 0,27-45-149 0 0,-29 45-79 0 0,3 28-1600 0 0,-4-24 1887 0 0,1-1 1 0 0,-1 1-1 0 0,1 0 0 0 0,-1 0 1 0 0,1 0-1 0 0,0 0 1 0 0,0 0-1 0 0,0 0 1 0 0,0-1-1 0 0,1 1 1 0 0,-1 0-1 0 0,1 0 1 0 0,0 0-1 0 0,0 0 1 0 0,0-1-1 0 0,0 1 1 0 0,0 0-1 0 0,0-1 1 0 0,1 1-1 0 0,-1-1 1 0 0,1 0-1 0 0,0 1 1 0 0,0-1-1 0 0,0 0 1 0 0,0 0-1 0 0,0 0 1 0 0,0 0-1 0 0,0 0 1 0 0,1-1-1 0 0,-1 1 1 0 0,1-1-1 0 0,-1 1 1 0 0,1-1-1 0 0,0 0 1 0 0,-1 0-1 0 0,1 0 1 0 0,0-1-1 0 0,0 1 0 0 0,0 0 1 0 0,0-1-1 0 0,-1 0 1 0 0,1 0-1 0 0,0 0 1 0 0,0 0-1 0 0,0 0 1 0 0,0-1-1 0 0,0 1 1 0 0,0-1-1 0 0,-1 0 1 0 0,3 0-60 0 0,5-5-8 0 0,-2-1-1 0 0,1 0 1 0 0,-1 0 0 0 0,0-1 0 0 0,-1 1-1 0 0,1-2 1 0 0,-2 1 0 0 0,1-1 0 0 0,-1 0 0 0 0,-1-1-1 0 0,1 1 1 0 0,-2-1 0 0 0,1 0 0 0 0,-1 0-1 0 0,-1-1 1 0 0,0 1 0 0 0,0-1 0 0 0,-1 1-1 0 0,-1-1 1 0 0,1 0 0 0 0,-2 0 0 0 0,0 0 0 0 0,0 0-1 0 0,-1 0 1 0 0,0 0 0 0 0,-1 1 0 0 0,0-1-1 0 0,0 0 1 0 0,-2-2 8 0 0,-7 55-2415 0 0,8-9 1903 0 0,4 106 1823 0 0,47-71-7659 0 0,-28-60 29 0 0</inkml:trace>
  <inkml:trace contextRef="#ctx0" brushRef="#br0" timeOffset="1305.52">813 359 7113 0 0,'0'0'7088'0'0,"0"0"-6860"0"0,-56-9-228 0 0,30 4-368 0 0,7 1-3536 0 0,-7-6-5961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0:59.328"/>
    </inkml:context>
    <inkml:brush xml:id="br0">
      <inkml:brushProperty name="width" value="0.05" units="cm"/>
      <inkml:brushProperty name="height" value="0.05" units="cm"/>
      <inkml:brushProperty name="color" value="#E71224"/>
    </inkml:brush>
  </inkml:definitions>
  <inkml:trace contextRef="#ctx0" brushRef="#br0">546 2621 7293 0 0,'0'0'5970'0'0,"0"0"-4955"0"0,2 6-1401 0 0,3 6 469 0 0,62 201 2908 0 0,-56-118-4564 0 0,-20-129-6579 0 0,4 17 2151 0 0</inkml:trace>
  <inkml:trace contextRef="#ctx0" brushRef="#br0" timeOffset="170.89">581 2583 1172 0 0,'6'-1'7588'0'0,"6"1"-7250"0"0,1 1 0 0 0,-1 0-1 0 0,0 1 1 0 0,-1 0 0 0 0,1 1-1 0 0,0 0 1 0 0,-1 1 0 0 0,1 0-1 0 0,-1 1 1 0 0,-1 1 0 0 0,1-1 0 0 0,-1 2-1 0 0,0-1 1 0 0,0 1 0 0 0,0 1-1 0 0,-1 0 1 0 0,0 0 0 0 0,2 5-338 0 0,-9-12 5 0 0,-1 1 0 0 0,1-1 0 0 0,-1 1 1 0 0,0-1-1 0 0,0 1 0 0 0,0 0 0 0 0,0 0 0 0 0,0 0 1 0 0,0 0-1 0 0,0-1 0 0 0,0 1 0 0 0,-1 0 0 0 0,1 0 1 0 0,-1 0-1 0 0,0 1 0 0 0,1-1 0 0 0,-1 0 0 0 0,0 0 1 0 0,0 0-1 0 0,0 0 0 0 0,-1 0 0 0 0,1 0 1 0 0,0 0-1 0 0,-1 0 0 0 0,1 0 0 0 0,-1 0 0 0 0,0 0 1 0 0,0 0-1 0 0,0 0 0 0 0,0 0 0 0 0,0-1 0 0 0,0 1 1 0 0,0 0-1 0 0,0-1 0 0 0,-1 1 0 0 0,1-1 0 0 0,-1 1 1 0 0,1-1-1 0 0,-1 0 0 0 0,0 1 0 0 0,1-1 1 0 0,-1 0-1 0 0,0 0 0 0 0,0 0 0 0 0,0 0 0 0 0,0-1 1 0 0,0 1-1 0 0,0 0 0 0 0,0-1 0 0 0,0 1-5 0 0,-68 10-1447 0 0,30-20-3709 0 0,14-7-1748 0 0</inkml:trace>
  <inkml:trace contextRef="#ctx0" brushRef="#br0" timeOffset="389.07">942 2564 9321 0 0,'0'6'1717'0'0,"-23"230"3548"0"0,60-172-4848 0 0,-9-49-5305 0 0,-11-11-1391 0 0</inkml:trace>
  <inkml:trace contextRef="#ctx0" brushRef="#br0" timeOffset="702.17">1185 2937 7233 0 0,'0'0'5494'0'0,"0"0"-4451"0"0,0 0-485 0 0,0 0 393 0 0,0 0-186 0 0,0 0-464 0 0,-2-7-185 0 0,-1-4-437 0 0,0-1 0 0 0,1-1 0 0 0,0 1 0 0 0,1 0 0 0 0,1 0 0 0 0,0-1 0 0 0,0 1 0 0 0,1 0-1 0 0,1 0 1 0 0,0 0 0 0 0,0 0 0 0 0,2-1 321 0 0,47-71-1620 0 0,11 65 3723 0 0,-58 19-2051 0 0,0 1 0 0 0,0-1 0 0 0,0 1 1 0 0,-1 0-1 0 0,1 0 0 0 0,0 0 0 0 0,0 0 0 0 0,0 1 0 0 0,-1-1 0 0 0,1 1 0 0 0,-1 0 0 0 0,1 0 0 0 0,-1 1 1 0 0,0-1-1 0 0,0 1 0 0 0,0-1 0 0 0,0 1 0 0 0,0 0 0 0 0,0 0 0 0 0,-1 0 0 0 0,0 1 0 0 0,0-1 0 0 0,0 1 0 0 0,0-1 1 0 0,0 1-1 0 0,0-1 0 0 0,-1 1 0 0 0,0 0 0 0 0,0 0 0 0 0,0 0 0 0 0,0 0 0 0 0,-1 0 0 0 0,1 4-52 0 0,-10 133-203 0 0,6-120-1485 0 0,3-12-8382 0 0,0-14 7221 0 0</inkml:trace>
  <inkml:trace contextRef="#ctx0" brushRef="#br0" timeOffset="900.17">1388 2840 1500 0 0,'0'0'6081'0'0,"0"0"-3209"0"0,0 0-1248 0 0,0 0-28 0 0,0 0-708 0 0,0 0-888 0 0,0 0-228 0 0,-40-35 228 0 0,19 31 0 0 0,-2 1 0 0 0,-4 1 0 0 0,1 1 0 0 0,3 0-596 0 0,-1-1-1540 0 0,9 0-2440 0 0,-4-6-1981 0 0</inkml:trace>
  <inkml:trace contextRef="#ctx0" brushRef="#br0" timeOffset="1168.31">1437 2904 4020 0 0,'0'0'4129'0'0,"0"0"-3529"0"0,16 34 176 0 0,-15-20 348 0 0,2 0-44 0 0,-3 0-284 0 0,0-1-208 0 0,0 0-144 0 0,0 0-188 0 0,-3-3-104 0 0,-1 1-48 0 0,3-3 48 0 0,-2-1-28 0 0,2 0-124 0 0,0-5-712 0 0,-2 1-924 0 0,3-3-1236 0 0,0-2-2761 0 0</inkml:trace>
  <inkml:trace contextRef="#ctx0" brushRef="#br0" timeOffset="-3670.65">3351 1981 4548 0 0,'0'0'4368'0'0,"8"0"-3264"0"0,4-1-885 0 0,1-1 0 0 0,0 0-1 0 0,-1-1 1 0 0,1 0-1 0 0,-1-1 1 0 0,0 0 0 0 0,0-1-1 0 0,-1 0 1 0 0,1-1 0 0 0,-1 0-1 0 0,0-1 1 0 0,-1 0-1 0 0,0-1 1 0 0,0 0 0 0 0,0 0-1 0 0,-1-1 1 0 0,0-1 0 0 0,-1 1-1 0 0,0-2 1 0 0,-1 1-1 0 0,0-1 1 0 0,4-7-219 0 0,1-7-3 0 0,-1 0 0 0 0,-1-1 0 0 0,-2 0 0 0 0,0-1 0 0 0,-2 0 0 0 0,-1 0 0 0 0,-1 0 0 0 0,-1-1 0 0 0,-1 1 0 0 0,-2-1 0 0 0,0 1-1 0 0,-2-1 1 0 0,-2 1 0 0 0,-5-24 3 0 0,-2-1-76 0 0,-2 1-1 0 0,-3 0 0 0 0,-2 2 1 0 0,-2 0-1 0 0,-2 1 0 0 0,-2 1 1 0 0,-12-16 76 0 0,10 22-98 0 0,-1 1 1 0 0,-2 1 0 0 0,-2 2 0 0 0,-1 0 0 0 0,-2 3 0 0 0,-2 0 0 0 0,-1 3 0 0 0,-1 1-1 0 0,-16-8 98 0 0,31 23-37 0 0,-1 2-1 0 0,0 0 1 0 0,-1 2-1 0 0,0 1 1 0 0,-1 1-1 0 0,0 1 1 0 0,-1 1 0 0 0,1 1-1 0 0,-1 1 1 0 0,-1 2-1 0 0,1 1 1 0 0,0 1-1 0 0,0 1 1 0 0,-1 2-1 0 0,1 0 1 0 0,0 2-1 0 0,-8 3 38 0 0,1 2-42 0 0,1 2 0 0 0,0 1 0 0 0,1 2 0 0 0,0 1 1 0 0,2 1-1 0 0,-1 2 0 0 0,2 1 0 0 0,1 1 0 0 0,0 2 0 0 0,1 0 0 0 0,2 2 0 0 0,0 1 0 0 0,2 1 0 0 0,1 1 0 0 0,0 1 0 0 0,3 1 1 0 0,0 0-1 0 0,2 2 0 0 0,1 0 0 0 0,-3 12 42 0 0,7-17 116 0 0,1 1 0 0 0,2 0 0 0 0,1 0 0 0 0,1 1 0 0 0,1 0 0 0 0,1 0 0 0 0,2 1 0 0 0,1-1 0 0 0,1 1 0 0 0,2 0 0 0 0,0-1 0 0 0,2 1 0 0 0,1-1 0 0 0,2 0 0 0 0,0 0 0 0 0,2 0 0 0 0,1-1 0 0 0,1 0 0 0 0,2-1 0 0 0,0 0 0 0 0,2-1 0 0 0,0 0 0 0 0,2-1 0 0 0,17 20-116 0 0,-13-22 181 0 0,2-1-1 0 0,0 0 1 0 0,1-2 0 0 0,1 0 0 0 0,1-2 0 0 0,0 0-1 0 0,1-2 1 0 0,1-1 0 0 0,1-1 0 0 0,0-2 0 0 0,0 0 0 0 0,1-2-1 0 0,0-1 1 0 0,0-2 0 0 0,1 0 0 0 0,0-2 0 0 0,0-2 0 0 0,10 0-181 0 0,-37-2-161 0 0,32-6-902 0 0,-13-12-4226 0 0,-6-15-2086 0 0</inkml:trace>
  <inkml:trace contextRef="#ctx0" brushRef="#br0" timeOffset="-3219.51">2590 248 3024 0 0,'0'0'6725'0'0,"0"0"-5624"0"0,0 0-1817 0 0,0 0 646 0 0,0 0 943 0 0,0 0 358 0 0,0 0-50 0 0,-14-14-353 0 0,-13-201-657 0 0,29 214-157 0 0,0-1 1 0 0,0 0-1 0 0,0 0 0 0 0,0 1 1 0 0,0 0-1 0 0,0-1 0 0 0,1 1 0 0 0,-1 0 1 0 0,0 0-1 0 0,1 0 0 0 0,-1 0 1 0 0,1 0-1 0 0,-1 1 0 0 0,1-1 1 0 0,0 1-1 0 0,-1 0 0 0 0,1 0 1 0 0,-1 0-1 0 0,1 0 0 0 0,0 0 0 0 0,-1 0 1 0 0,1 1-1 0 0,-1-1 0 0 0,1 1 1 0 0,-1 0-1 0 0,1 0 0 0 0,-1 0 1 0 0,1 0-1 0 0,-1 0 0 0 0,0 0 1 0 0,0 1-1 0 0,1-1 0 0 0,-1 1 1 0 0,0-1-1 0 0,0 1 0 0 0,-1 0 0 0 0,1 0 1 0 0,0 0-1 0 0,0 0 0 0 0,-1 0 1 0 0,1 0-15 0 0,12 10 13 0 0,0 1 1 0 0,0 0 0 0 0,-1 1 0 0 0,0 0-1 0 0,-2 1 1 0 0,1 1 0 0 0,-2 0 0 0 0,0 0-1 0 0,-1 1 1 0 0,-1 0 0 0 0,0 0 0 0 0,-2 1-1 0 0,3 10-13 0 0,-6 7 105 0 0,-8-25-2564 0 0,-1-21-4049 0 0,3-3 1197 0 0</inkml:trace>
  <inkml:trace contextRef="#ctx0" brushRef="#br0" timeOffset="-3032.65">2792 186 3160 0 0,'0'0'3309'0'0,"0"0"-841"0"0,0 0-1264 0 0,0 0-828 0 0,0 0-328 0 0,0 0 56 0 0,0 0-104 0 0,0 0 968 0 0,-54-10-212 0 0,31 6-500 0 0,-4 2-248 0 0,2 0 132 0 0,-2 0-140 0 0,2 1-1216 0 0,3 0-500 0 0,4-1-1044 0 0,2-6-2549 0 0</inkml:trace>
  <inkml:trace contextRef="#ctx0" brushRef="#br0" timeOffset="-2692.92">2995 273 4072 0 0,'0'0'5333'0'0,"0"0"-3554"0"0,0 0-1159 0 0,0 0 59 0 0,0 0-27 0 0,0 0-298 0 0,0 0-414 0 0,0 0-227 0 0,-18-17-699 0 0,19 19 973 0 0,0 0 0 0 0,1 0 1 0 0,-1 0-1 0 0,0 0 0 0 0,0 0 0 0 0,0 1 1 0 0,0-1-1 0 0,-1 0 0 0 0,1 1 1 0 0,0-1-1 0 0,-1 1 0 0 0,0-1 0 0 0,0 1 1 0 0,1-1-1 0 0,-2 1 0 0 0,1-1 1 0 0,0 1-1 0 0,0-1 0 0 0,-1 0 0 0 0,1 1 1 0 0,-1-1-1 0 0,0 1 0 0 0,0-1 1 0 0,0 0-1 0 0,0 0 0 0 0,0 1 0 0 0,0-1 1 0 0,-1 0-1 0 0,1 0 0 0 0,-1 0 1 0 0,1 0-1 0 0,-1 0 0 0 0,0-1 0 0 0,0 1 1 0 0,0-1-1 0 0,0 1 0 0 0,0-1 0 0 0,0 1 13 0 0,-20 27 364 0 0,57-19 2623 0 0,19-9-2493 0 0,39 6-58 0 0,-44 15-4089 0 0,-44-18-1349 0 0,0-3-2296 0 0</inkml:trace>
  <inkml:trace contextRef="#ctx0" brushRef="#br0" timeOffset="-1042.64">2395 1363 3208 0 0,'-143'-167'3469'0'0,"143"167"-3427"0"0,1 1-1 0 0,-1-1 0 0 0,1 0 0 0 0,-1 1 1 0 0,1-1-1 0 0,-1 0 0 0 0,1 1 1 0 0,-1-1-1 0 0,0 1 0 0 0,1-1 0 0 0,-1 1 1 0 0,1-1-1 0 0,-1 1 0 0 0,0-1 0 0 0,1 1 1 0 0,-1-1-1 0 0,0 1 0 0 0,0-1 1 0 0,0 1-1 0 0,1 0 0 0 0,-1-1 0 0 0,0 1 1 0 0,0-1-1 0 0,0 1 0 0 0,0 0 1 0 0,0-1-1 0 0,0 1 0 0 0,0-1 0 0 0,0 1 1 0 0,0 0-1 0 0,0-1 0 0 0,0 1 1 0 0,-1-1-1 0 0,1 1 0 0 0,0 0 0 0 0,0-1 1 0 0,-1 1-1 0 0,1-1 0 0 0,0 1 0 0 0,-1-1 1 0 0,1 1-1 0 0,0-1 0 0 0,-1 1 1 0 0,1-1-1 0 0,-1 1 0 0 0,1-1 0 0 0,-1 0 1 0 0,1 1-1 0 0,-1-1 0 0 0,1 0 1 0 0,-1 1-1 0 0,1-1 0 0 0,-1 0 0 0 0,1 0 1 0 0,-1 1-1 0 0,0-1 0 0 0,1 0 1 0 0,-1 0-1 0 0,0 0-41 0 0,229 327 3633 0 0,140 67-652 0 0,-275-302-2302 0 0,-101-112-711 0 0,-228-340-12931 0 0,188 281 9552 0 0</inkml:trace>
  <inkml:trace contextRef="#ctx0" brushRef="#br0" timeOffset="-513.97">2301 831 4608 0 0,'149'110'5020'0'0,"151"203"-1210"0"0,-266-274-3051 0 0,140 175 1042 0 0,70 75-949 0 0,-179-236-161 0 0,-67-76-788 0 0,-151-252-4493 0 0,101 193 3402 0 0,-39-61-1041 0 0,-77-129-4600 0 0,74 85 5554 0 0,74 121 6567 0 0,20 65-5220 0 0,0 0 0 0 0,0 0 0 0 0,0 0 0 0 0,0 0 0 0 0,0 0 0 0 0,0 0-1 0 0,0 0 1 0 0,0 0 0 0 0,1 0 0 0 0,-1 0 0 0 0,0 0 0 0 0,1 0 0 0 0,-1 0 0 0 0,1 0-1 0 0,-1 0 1 0 0,1 1 0 0 0,-1-1 0 0 0,1 0 0 0 0,-1 0 0 0 0,1 0 0 0 0,0 1 0 0 0,0-1-1 0 0,-1 0 1 0 0,1 1 0 0 0,0-1 0 0 0,0 1 0 0 0,0-1 0 0 0,-1 1 0 0 0,1-1 0 0 0,0 1-1 0 0,0 0 1 0 0,0-1 0 0 0,0 1 0 0 0,0 0 0 0 0,0 0 0 0 0,0-1 0 0 0,0 1 0 0 0,0 0-1 0 0,0 0 1 0 0,0 0 0 0 0,0 0 0 0 0,0 1 0 0 0,0-1 0 0 0,0 0 0 0 0,0 0 0 0 0,0 0 0 0 0,0 1-1 0 0,0-1 1 0 0,0 1 0 0 0,0-1 0 0 0,-1 1 0 0 0,1-1 0 0 0,0 1 0 0 0,0-1 0 0 0,0 1-1 0 0,-1 0 1 0 0,1-1 0 0 0,0 1 0 0 0,0 0 0 0 0,-1 0 0 0 0,1-1 0 0 0,-1 1 0 0 0,1 0-1 0 0,-1 0 1 0 0,1 0 0 0 0,-1 0 0 0 0,0 0-72 0 0,39 28 247 0 0,-2 1 0 0 0,-1 2 0 0 0,-2 2 0 0 0,-1 1 0 0 0,19 27-247 0 0,-9-12 335 0 0,384 478 3060 0 0,-354-462-2926 0 0,-101-125-1467 0 0,-273-494-7102 0 0,280 496 9485 0 0,29 50 1912 0 0,13 12-2613 0 0,175 140-252 0 0,-54-11-80 0 0,-125-89-4994 0 0,-16-40 3377 0 0,2 12-4271 0 0</inkml:trace>
  <inkml:trace contextRef="#ctx0" brushRef="#br0" timeOffset="-5572.84">1344 1735 1696 0 0,'0'0'731'0'0,"0"0"2298"0"0,0 0-1754 0 0,0 0-794 0 0,0 0-12 0 0,0 0-86 0 0,0 0-42 0 0,0 0 4 0 0,6-1 34 0 0,9-3-26 0 0,0-1 0 0 0,-1-1 1 0 0,1 0-1 0 0,-1 0 0 0 0,0-2 1 0 0,-1 0-1 0 0,1 0 0 0 0,-2-2 1 0 0,1 1-1 0 0,-1-2 0 0 0,-1 1 0 0 0,0-1 1 0 0,0-1-1 0 0,-1 0 0 0 0,-1-1 1 0 0,0 0-1 0 0,4-9-353 0 0,5-7-1 0 0,-2-1-1 0 0,-1 0 1 0 0,-1-1-1 0 0,-2-1 1 0 0,-1 0 0 0 0,-2-1-1 0 0,5-29 2 0 0,-9 30-48 0 0,-2-1 0 0 0,-2-1 1 0 0,-1 1-1 0 0,-1 0 0 0 0,-2 0 0 0 0,-1 0 0 0 0,-1 1 0 0 0,-2-1 0 0 0,-2 1 0 0 0,-1 1 0 0 0,-1 0 0 0 0,-1 0 0 0 0,-2 1 0 0 0,-1 1 0 0 0,-2 0 0 0 0,0 1 0 0 0,-2 1 0 0 0,-1 0 0 0 0,-1 2 0 0 0,-2 0 0 0 0,0 2 0 0 0,-1 0 0 0 0,-1 2 0 0 0,-2 1 0 0 0,0 0 1 0 0,0 3-1 0 0,-2 0 0 0 0,-19-7 48 0 0,20 10-37 0 0,0 2 0 0 0,-2 0 1 0 0,1 3-1 0 0,-1 0 1 0 0,-1 2-1 0 0,0 1 0 0 0,1 1 1 0 0,-2 2-1 0 0,1 1 1 0 0,0 2-1 0 0,0 1 0 0 0,-1 1 1 0 0,1 2-1 0 0,1 0 0 0 0,-1 3 1 0 0,1 0-1 0 0,0 2 1 0 0,0 2-1 0 0,1 0 0 0 0,0 2 1 0 0,-14 9 36 0 0,11-4 12 0 0,0 1-1 0 0,2 1 1 0 0,0 2-1 0 0,1 1 1 0 0,2 1 0 0 0,0 1-1 0 0,2 1 1 0 0,1 2 0 0 0,1 0-1 0 0,1 2 1 0 0,1 0 0 0 0,2 2-1 0 0,2 0 1 0 0,0 1 0 0 0,2 0-1 0 0,2 1 1 0 0,1 1 0 0 0,2 0-1 0 0,1 1 1 0 0,2 0 0 0 0,1 0-1 0 0,2 0 1 0 0,2 1 0 0 0,1-1-1 0 0,2 13-11 0 0,6-15 227 0 0,1-1 0 0 0,2 0-1 0 0,1 0 1 0 0,2-1 0 0 0,1-1 0 0 0,1 0-1 0 0,2-1 1 0 0,1-1 0 0 0,1-1 0 0 0,1 0-1 0 0,2-2 1 0 0,1 0 0 0 0,1-1 0 0 0,0-2-1 0 0,2 0 1 0 0,1-2 0 0 0,1-1 0 0 0,1-1-1 0 0,0-1 1 0 0,1-2 0 0 0,32 13-227 0 0,-19-11 117 0 0,1-1-1 0 0,1-3 1 0 0,0-1 0 0 0,1-2 0 0 0,0-2-1 0 0,1-3 1 0 0,-1-1 0 0 0,1-3 0 0 0,0-1-1 0 0,0-2 1 0 0,10-4-117 0 0,7-13-2167 0 0,-35-16-7395 0 0,-21 0 1940 0 0</inkml:trace>
  <inkml:trace contextRef="#ctx0" brushRef="#br0" timeOffset="-4712.86">838 271 468 0 0,'0'0'7297'0'0,"0"0"-4747"0"0,0 0-1249 0 0,0 0 72 0 0,0 0-179 0 0,0 0-304 0 0,0 0-280 0 0,0 0-194 0 0,0 0-157 0 0,1-6-139 0 0,-3-14-202 0 0,-1 0-1 0 0,0 1 1 0 0,-2-1-1 0 0,0 1 1 0 0,-1 0-1 0 0,-1 1 1 0 0,-1-1 0 0 0,0 1-1 0 0,-1 1 1 0 0,-2-1-1 0 0,1 2 1 0 0,-12-14 82 0 0,-1 67-1912 0 0,-7 27 2519 0 0,0-1-960 0 0,14-37-7795 0 0,26-37 2693 0 0</inkml:trace>
  <inkml:trace contextRef="#ctx0" brushRef="#br0" timeOffset="-4557.2">736 116 1000 0 0,'0'0'1558'0'0,"0"0"2167"0"0,6 0-1676 0 0,30-3 309 0 0,-104 18-963 0 0,53-13-1563 0 0,-29 0-2168 0 0,19-6-4069 0 0,16-1 3229 0 0</inkml:trace>
  <inkml:trace contextRef="#ctx0" brushRef="#br0" timeOffset="-4385.49">948 216 3816 0 0,'0'0'4677'0'0,"0"0"-4457"0"0,38 43 348 0 0,-34-29 132 0 0,-3 1-172 0 0,-1-3-100 0 0,-1-1-44 0 0,-7-1-136 0 0,0 2 44 0 0,0-2-60 0 0,0 0 24 0 0,0 0 12 0 0,4 0-268 0 0,2-1-1348 0 0,0-3-1440 0 0,4-5-3929 0 0</inkml:trace>
  <inkml:trace contextRef="#ctx0" brushRef="#br0" timeOffset="-2038.15">1021 422 404 0 0,'11'13'4970'0'0,"284"347"-419"0"0,104 133-3575 0 0,-380-462-1674 0 0,-30-31-40 0 0,-40-36-2042 0 0,13 7-1865 0 0</inkml:trace>
  <inkml:trace contextRef="#ctx0" brushRef="#br0" timeOffset="-1788.68">589 467 248 0 0,'0'0'2986'0'0,"6"9"-889"0"0,170 224 3215 0 0,131 106-2098 0 0,-255-284-2678 0 0,301 339-614 0 0,-349-385-1033 0 0,-19-19 175 0 0,-19-21-1540 0 0,2 1-2164 0 0</inkml:trace>
  <inkml:trace contextRef="#ctx0" brushRef="#br0" timeOffset="-1541.01">346 712 2660 0 0,'9'12'1922'0'0,"111"137"1922"0"0,6-6 0 0 0,70 56-3844 0 0,99 108 2226 0 0,-90-62-3584 0 0,-207-228-43 0 0,-29-31-238 0 0,-11-15-798 0 0,1-3-1952 0 0</inkml:trace>
  <inkml:trace contextRef="#ctx0" brushRef="#br0" timeOffset="-1385.95">233 1075 1684 0 0,'4'7'570'0'0,"79"96"4063"0"0,65 39-1852 0 0,-115-112-2165 0 0,332 269 3491 0 0,-102-131-4640 0 0,-256-164 278 0 0,47 23-1527 0 0,-14-17-2948 0 0,-15-12-1109 0 0</inkml:trace>
  <inkml:trace contextRef="#ctx0" brushRef="#br0" timeOffset="3378.15">1948 2730 5156 0 0,'0'0'4033'0'0,"0"0"-2938"0"0,0 0-826 0 0,0 0 203 0 0,0 0-139 0 0,0 0-765 0 0,2 7 314 0 0,9 181 2900 0 0,-12-182-2707 0 0,0 1 0 0 0,-1-1-1 0 0,1 1 1 0 0,-1-1 0 0 0,0 0-1 0 0,-1 0 1 0 0,0 0 0 0 0,0 0 0 0 0,0 0-1 0 0,0-1 1 0 0,-1 1 0 0 0,0-1-1 0 0,0 0 1 0 0,-1 0 0 0 0,1 0 0 0 0,-1-1-1 0 0,0 0 1 0 0,-1 0 0 0 0,1 0-1 0 0,0 0 1 0 0,-1-1 0 0 0,0 0 0 0 0,0 0-1 0 0,0 0 1 0 0,0-1 0 0 0,0 0-1 0 0,-1 0 1 0 0,-2 0-75 0 0,2-1 76 0 0,1 0 0 0 0,-1-1 0 0 0,0 0 0 0 0,1 0 0 0 0,-1 0 0 0 0,1-1-1 0 0,-1 1 1 0 0,0-2 0 0 0,1 1 0 0 0,0-1 0 0 0,-1 0 0 0 0,1 0 0 0 0,0-1 0 0 0,0 0 0 0 0,0 0 0 0 0,1 0 0 0 0,-1-1-1 0 0,1 1 1 0 0,-1-1 0 0 0,1-1 0 0 0,0 1 0 0 0,1-1 0 0 0,-1 0 0 0 0,1 0 0 0 0,0 0 0 0 0,0-1 0 0 0,1 1 0 0 0,0-1-1 0 0,0 0 1 0 0,0 0 0 0 0,0 0 0 0 0,1 0 0 0 0,0-1 0 0 0,0 1 0 0 0,1 0 0 0 0,0-1 0 0 0,0 1 0 0 0,1-1 0 0 0,-1 0-1 0 0,1 1 1 0 0,1-6-76 0 0,-2 1 12 0 0,0 1-1 0 0,0 0 1 0 0,1-1-1 0 0,0 1 1 0 0,1 0-1 0 0,1-1 1 0 0,-1 1-1 0 0,1 0 1 0 0,1 0-1 0 0,0 0 0 0 0,1 0 1 0 0,-1 1-1 0 0,2-1 1 0 0,-1 1-1 0 0,1 0 1 0 0,2-1-12 0 0,1 10-6984 0 0,-6 4 731 0 0</inkml:trace>
  <inkml:trace contextRef="#ctx0" brushRef="#br0" timeOffset="3767.49">2271 3051 1540 0 0,'0'0'5634'0'0,"0"0"-4428"0"0,0 0-436 0 0,0 0 755 0 0,0 0 403 0 0,0 0-222 0 0,0 0-436 0 0,-8-24-7 0 0,8 10-1260 0 0,0-1 1 0 0,2 0-1 0 0,-1 1 0 0 0,2-1 0 0 0,0 1 1 0 0,0-1-1 0 0,1 1 0 0 0,1 0 0 0 0,1 1 1 0 0,0-1-1 0 0,0 1 0 0 0,2 0 0 0 0,-1 1 1 0 0,10-11-4 0 0,-16 21-28 0 0,0 0 0 0 0,1 1 0 0 0,-1-1 0 0 0,1 1 0 0 0,0 0 0 0 0,-1-1 1 0 0,1 1-1 0 0,0 0 0 0 0,-1 0 0 0 0,1 0 0 0 0,0 0 0 0 0,0 1 0 0 0,0-1 1 0 0,0 0-1 0 0,0 1 0 0 0,0-1 0 0 0,0 1 0 0 0,0 0 0 0 0,0 0 1 0 0,0 0-1 0 0,0 0 0 0 0,0 0 0 0 0,1 0 0 0 0,-1 0 0 0 0,0 1 0 0 0,0-1 1 0 0,0 1-1 0 0,0-1 0 0 0,0 1 0 0 0,-1 0 0 0 0,1 0 0 0 0,0 0 0 0 0,0 0 1 0 0,0 0-1 0 0,-1 0 0 0 0,1 0 0 0 0,0 1 0 0 0,-1-1 0 0 0,0 1 1 0 0,1-1-1 0 0,-1 1 0 0 0,0-1 0 0 0,1 1 0 0 0,-1 0 28 0 0,34 87-661 0 0,-43-4 1251 0 0,3-50-1528 0 0,3 1-3992 0 0,2-32-309 0 0</inkml:trace>
  <inkml:trace contextRef="#ctx0" brushRef="#br0" timeOffset="4051.6">2486 2938 4500 0 0,'0'0'9097'0'0,"0"0"-7853"0"0,0 0-1244 0 0,0 0-140 0 0,0 0-392 0 0,0 0 532 0 0,-44-9 140 0 0,22 8-28 0 0,1-2-104 0 0,-5 3-8 0 0,2-2-772 0 0,3 0-1480 0 0,6-2-2508 0 0,0-7-1885 0 0</inkml:trace>
  <inkml:trace contextRef="#ctx0" brushRef="#br0" timeOffset="4316.66">2636 2935 3496 0 0,'0'0'4472'0'0,"0"0"-3138"0"0,0 0-758 0 0,0 0 364 0 0,6 2 246 0 0,4 5-964 0 0,0-1 1 0 0,0 1 0 0 0,0 1-1 0 0,-1 0 1 0 0,0 0 0 0 0,0 1-1 0 0,-1 0 1 0 0,0 0-1 0 0,0 1 1 0 0,-1 0 0 0 0,-1 0-1 0 0,0 1 1 0 0,1 3-223 0 0,-7-12 16 0 0,1 1 0 0 0,-1 0 1 0 0,0-1-1 0 0,-1 1 0 0 0,1 0 0 0 0,0-1 1 0 0,-1 1-1 0 0,0-1 0 0 0,0 1 0 0 0,1-1 0 0 0,-1 1 1 0 0,0-1-1 0 0,-1 0 0 0 0,1 1 0 0 0,0-1 0 0 0,-1 0 1 0 0,0 0-1 0 0,1 0 0 0 0,-1 0 0 0 0,0 0 0 0 0,0 0 1 0 0,0-1-1 0 0,0 1 0 0 0,0 0 0 0 0,0-1 1 0 0,0 0-1 0 0,-1 0 0 0 0,1 1 0 0 0,-1-1 0 0 0,1 0 1 0 0,-1-1-1 0 0,1 1 0 0 0,-3 0-16 0 0,-48 45 117 0 0,55-43-27 0 0,0-1 1 0 0,0 0-1 0 0,0 1 0 0 0,1-1 0 0 0,-1 0 0 0 0,0 0 1 0 0,1-1-1 0 0,-1 1 0 0 0,1 0 0 0 0,0-1 0 0 0,-1 0 1 0 0,1 1-1 0 0,0-1 0 0 0,0 0 0 0 0,0-1 0 0 0,0 1 1 0 0,0 0-1 0 0,0-1 0 0 0,0 0 0 0 0,0 1 1 0 0,0-1-1 0 0,0 0 0 0 0,1-1-90 0 0,-3 1-30 0 0,56 0-833 0 0,-21-14-4865 0 0,-19-2-1664 0 0</inkml:trace>
  <inkml:trace contextRef="#ctx0" brushRef="#br0" timeOffset="4564.09">3057 2701 2996 0 0,'0'0'8074'0'0,"7"2"-6327"0"0,5 5-1601 0 0,-1 1 1 0 0,0 0-1 0 0,0 1 0 0 0,0 0 0 0 0,-1 1 0 0 0,0 0 0 0 0,-1 0 1 0 0,0 1-1 0 0,-1 0 0 0 0,0 1 0 0 0,-1 0 0 0 0,0 0 0 0 0,-1 1 1 0 0,0 0-1 0 0,-1 0 0 0 0,0 0 0 0 0,-2 0 0 0 0,1 1 0 0 0,-1 0 1 0 0,-1-1-1 0 0,-1 1 0 0 0,0 0 0 0 0,0 0 0 0 0,-2 0 0 0 0,0 0 1 0 0,-1 6-147 0 0,-1-8-43 0 0,-1 1 1 0 0,-1-1 0 0 0,1 0 0 0 0,-2-1 0 0 0,0 1 0 0 0,0-1 0 0 0,-1 0 0 0 0,-1-1 0 0 0,0 1-1 0 0,0-1 1 0 0,-1-1 0 0 0,0 0 0 0 0,0 0 0 0 0,-1-1 0 0 0,-1 0 0 0 0,1-1 0 0 0,-1 0 0 0 0,0 0-1 0 0,-5 1 43 0 0,-8-1-2273 0 0,11-9-4794 0 0,11-10 590 0 0</inkml:trace>
  <inkml:trace contextRef="#ctx0" brushRef="#br0" timeOffset="4811.24">3560 3191 11909 0 0,'0'0'1636'0'0,"0"0"-1636"0"0,0 0-472 0 0,0 0 180 0 0,0 0-168 0 0,0 0 460 0 0,0 0 652 0 0,0 0-256 0 0,-56-11-396 0 0,31 2-220 0 0,1-3-1856 0 0,9 2-2216 0 0,3-7-1989 0 0</inkml:trace>
  <inkml:trace contextRef="#ctx0" brushRef="#br0" timeOffset="4812.24">3584 3083 6353 0 0,'0'0'7316'0'0,"0"0"-6632"0"0,0 0-444 0 0,0 0-240 0 0,0 0-580 0 0,0 0 428 0 0,0 0 152 0 0,-62-22 88 0 0,17 9-84 0 0,-4-1-4 0 0,10 1-1632 0 0,11 4-3208 0 0,4-7-2641 0 0</inkml:trace>
  <inkml:trace contextRef="#ctx0" brushRef="#br0" timeOffset="5232.18">3964 2808 12897 0 0,'4'9'786'0'0,"41"174"2414"0"0,-45-72-1830 0 0,-1-79-4114 0 0,1-2-4774 0 0,0-45 1563 0 0</inkml:trace>
  <inkml:trace contextRef="#ctx0" brushRef="#br0" timeOffset="5434.95">4018 2750 6809 0 0,'0'0'5404'0'0,"6"-3"-4194"0"0,-2 2-1172 0 0,0 0 1 0 0,0 0-1 0 0,1 1 0 0 0,-1-1 0 0 0,0 1 0 0 0,0 0 0 0 0,0 0 0 0 0,1 0 1 0 0,-1 0-1 0 0,0 1 0 0 0,0 0 0 0 0,0 0 0 0 0,0 0 0 0 0,1 0 0 0 0,-2 0 1 0 0,1 1-1 0 0,0 0 0 0 0,0 0 0 0 0,0 0 0 0 0,-1 0 0 0 0,1 1 0 0 0,-1-1 1 0 0,0 1-1 0 0,3 3-38 0 0,-2-4 14 0 0,0 1 0 0 0,0 0 0 0 0,0 0 0 0 0,-1 0 0 0 0,1 0 0 0 0,-1 0 0 0 0,0 1 0 0 0,0-1 0 0 0,0 1 0 0 0,0 0 0 0 0,-1 0 0 0 0,1 0 0 0 0,-1 0 0 0 0,0 0 0 0 0,0 1 0 0 0,-1-1 0 0 0,1 1 0 0 0,-1-1 0 0 0,0 1 0 0 0,0 0 0 0 0,-1-1 0 0 0,1 1 0 0 0,-1 0 0 0 0,0-1 0 0 0,0 1 0 0 0,-1 0 0 0 0,1-1 0 0 0,-1 1 0 0 0,0 0 0 0 0,-1-1 0 0 0,1 1 0 0 0,-1-1 0 0 0,1 0 0 0 0,-1 1 0 0 0,-1-1 0 0 0,1 0 0 0 0,-1 0 0 0 0,1 0 0 0 0,-1-1 0 0 0,0 1 0 0 0,0 0 0 0 0,-1-1 0 0 0,1 0 0 0 0,-1 0 0 0 0,0 0 0 0 0,0 0 0 0 0,1-1 0 0 0,-2 0 0 0 0,1 1 0 0 0,0-1 0 0 0,0-1 0 0 0,-1 1 0 0 0,1-1 0 0 0,-1 1 0 0 0,1-1 0 0 0,-1-1 0 0 0,-2 1-14 0 0,-39-6-1584 0 0,19-11-4206 0 0,15 0-193 0 0</inkml:trace>
  <inkml:trace contextRef="#ctx0" brushRef="#br0" timeOffset="5666.42">4424 2736 4256 0 0,'0'0'6442'0'0,"-4"7"-5969"0"0,0 2-321 0 0,-77 194 4726 0 0,77-94-4315 0 0,52-10-4078 0 0,-35-88-897 0 0,4-5-2209 0 0</inkml:trace>
  <inkml:trace contextRef="#ctx0" brushRef="#br0" timeOffset="5964.35">4544 3166 7917 0 0,'0'0'5915'0'0,"0"0"-4967"0"0,0 0-461 0 0,0 0 364 0 0,0 0-339 0 0,0 0-312 0 0,-2-7-93 0 0,2-11-457 0 0,0 0 0 0 0,0 1 0 0 0,2-1 0 0 0,0 0 0 0 0,1 1 0 0 0,1-1 0 0 0,1 1 0 0 0,0 0 0 0 0,1 0 0 0 0,1 1 0 0 0,1 0 1 0 0,0 0-1 0 0,1 0 0 0 0,1 1 0 0 0,0 1 0 0 0,1-1 350 0 0,-9 12 62 0 0,-1 0-1 0 0,1 1 1 0 0,0-1 0 0 0,0 1 0 0 0,0 0 0 0 0,0-1 0 0 0,0 1 0 0 0,1 0-1 0 0,-1 0 1 0 0,0 1 0 0 0,1-1 0 0 0,0 0 0 0 0,-1 1 0 0 0,1-1-1 0 0,0 1 1 0 0,0 0 0 0 0,-1 0 0 0 0,1 0 0 0 0,0 1 0 0 0,0-1 0 0 0,0 0-1 0 0,0 1 1 0 0,1 0 0 0 0,-1 0 0 0 0,0 0 0 0 0,0 0 0 0 0,0 0 0 0 0,0 1-1 0 0,0-1 1 0 0,0 1 0 0 0,0 0 0 0 0,0 0 0 0 0,-1 0 0 0 0,1 0-1 0 0,0 1 1 0 0,0-1 0 0 0,-1 1 0 0 0,1-1 0 0 0,-1 1 0 0 0,1 0 0 0 0,-1 0-1 0 0,0 0 1 0 0,0 1 0 0 0,0-1 0 0 0,0 0 0 0 0,0 1 0 0 0,0-1 0 0 0,-1 1-1 0 0,1 0 1 0 0,-1-1 0 0 0,0 1 0 0 0,1 0 0 0 0,-1 0 0 0 0,-1 0-1 0 0,1 0 1 0 0,0 2-62 0 0,1 4 57 0 0,0 0 0 0 0,-1 0 0 0 0,0 1 0 0 0,-1-1 0 0 0,0 0-1 0 0,0 1 1 0 0,-1-1 0 0 0,0 0 0 0 0,-1 0 0 0 0,0 1 0 0 0,-1-1-1 0 0,1 0 1 0 0,-2-1 0 0 0,0 3-57 0 0,-16 84-4025 0 0,25-90-2611 0 0,-2-5 3292 0 0</inkml:trace>
  <inkml:trace contextRef="#ctx0" brushRef="#br0" timeOffset="6182.13">4786 3052 1316 0 0,'0'0'7081'0'0,"0"0"-5321"0"0,0 0-176 0 0,0 0 132 0 0,0 0-1424 0 0,0 0-204 0 0,0 0-88 0 0,-41-38 232 0 0,21 34-156 0 0,-4 0-76 0 0,-2 0 60 0 0,4-1-60 0 0,-3 1-772 0 0,4 0-1420 0 0,7-1-2084 0 0,0-5-2249 0 0</inkml:trace>
  <inkml:trace contextRef="#ctx0" brushRef="#br0" timeOffset="6447.61">4888 3143 8717 0 0,'0'0'2264'0'0,"16"45"-1544"0"0,-16-25-68 0 0,0 2-240 0 0,-1 1-32 0 0,-7-3-36 0 0,1-3 28 0 0,2-2-108 0 0,-1-4-124 0 0,0-2-12 0 0,0-1-16 0 0,2-3 16 0 0,0-2-128 0 0,4-3-1116 0 0,0-2-1076 0 0,0-2-260 0 0,4-17-6421 0 0</inkml:trace>
  <inkml:trace contextRef="#ctx0" brushRef="#br0" timeOffset="6635.19">5149 2814 10725 0 0,'0'0'1488'0'0,"6"3"-1287"0"0,6 9-25 0 0,-1 0-1 0 0,0 1 0 0 0,-1 0 1 0 0,0 1-1 0 0,-1 0 0 0 0,-1 0 1 0 0,0 1-1 0 0,-1 0 0 0 0,0 0 1 0 0,-2 1-1 0 0,0 0 0 0 0,0 0 1 0 0,-2 1-1 0 0,0-1 0 0 0,0 1 0 0 0,-2-1 1 0 0,0 1-1 0 0,-1 0 0 0 0,-1 8-175 0 0,1-14-27 0 0,0 0-1 0 0,-1-1 0 0 0,0 1 0 0 0,-1 0 1 0 0,0-1-1 0 0,0 1 0 0 0,-1-1 0 0 0,-1 0 1 0 0,0 0-1 0 0,0 0 0 0 0,-1 0 0 0 0,0-1 1 0 0,0 0-1 0 0,-1 0 0 0 0,-1 0 0 0 0,1-1 1 0 0,-1 0-1 0 0,-1 0 0 0 0,0 0 0 0 0,0-1 1 0 0,-6 4 27 0 0,-7-5-1476 0 0,8-9-3123 0 0,5-8-2049 0 0</inkml:trace>
  <inkml:trace contextRef="#ctx0" brushRef="#br0" timeOffset="6790.85">5706 3203 14025 0 0,'0'0'340'0'0,"0"0"-340"0"0,0 0-1064 0 0,0 0 1064 0 0,0 0 368 0 0,-43 15 228 0 0,13-19 64 0 0,4-2-348 0 0,-7-1-148 0 0,0-3-164 0 0,7-2-792 0 0,-1-2-812 0 0,7 4-1596 0 0,2-12-3841 0 0</inkml:trace>
  <inkml:trace contextRef="#ctx0" brushRef="#br0" timeOffset="6945.5">5581 3070 6837 0 0,'0'0'6000'0'0,"34"66"-5888"0"0,-28-30 260 0 0,1 0 252 0 0,-6-11-92 0 0,-1-6 12 0 0,-4 3-40 0 0,-1 2-128 0 0,-3 2-164 0 0,0-2-136 0 0,-4-3 4 0 0,5-3-80 0 0,3-4-40 0 0,0-2-704 0 0,1-4-212 0 0,3-4-788 0 0,3-1-1524 0 0,6-6-3533 0 0</inkml:trace>
  <inkml:trace contextRef="#ctx0" brushRef="#br0" timeOffset="7242.3">5934 3024 11041 0 0,'2'10'925'0'0,"5"15"-684"0"0,-1 1 0 0 0,-1 0 0 0 0,-2 0 0 0 0,0 0 0 0 0,-2 1 0 0 0,-1-1 0 0 0,-1 0-1 0 0,-2 0 1 0 0,0 0 0 0 0,-1 0 0 0 0,-2 0 0 0 0,-3 7-241 0 0,5-18 175 0 0,-3 4-791 0 0,4-36-679 0 0,14-175-5948 0 0,25 5 4073 0 0,-36 183 3506 0 0,1-1 0 0 0,1 1 0 0 0,-1 0 1 0 0,1 0-1 0 0,-1-1 0 0 0,1 1 0 0 0,0 0 0 0 0,1 1 0 0 0,-1-1 0 0 0,1 0 0 0 0,-1 1 0 0 0,1-1 0 0 0,0 1 0 0 0,1 0 0 0 0,-1 0 0 0 0,0 0 0 0 0,1 0 0 0 0,0 1 1 0 0,-1 0-1 0 0,1-1 0 0 0,0 1 0 0 0,0 0 0 0 0,0 1 0 0 0,1-1 0 0 0,-1 1 0 0 0,1 0-336 0 0,49 13 505 0 0,-50-11-480 0 0,0 1 0 0 0,0-1-1 0 0,0 1 1 0 0,0 1 0 0 0,0-1 0 0 0,-1 0 0 0 0,1 1 0 0 0,-1 0-1 0 0,1 0 1 0 0,-1 0 0 0 0,0 0 0 0 0,0 0 0 0 0,-1 1-1 0 0,1-1 1 0 0,-1 1 0 0 0,1 0 0 0 0,-1 0 0 0 0,0 0-1 0 0,-1 0 1 0 0,1 0 0 0 0,-1 0 0 0 0,0 0 0 0 0,0 0-1 0 0,0 1 1 0 0,0-1 0 0 0,-1 0 0 0 0,1 1 0 0 0,-1-1-1 0 0,-1 1 1 0 0,1-1 0 0 0,0 0 0 0 0,-1 1 0 0 0,0-1-1 0 0,0 0 1 0 0,0 1 0 0 0,-1-1 0 0 0,1 0 0 0 0,-1 0-1 0 0,0 0 1 0 0,0 0 0 0 0,-1-1 0 0 0,1 1 0 0 0,-1-1-1 0 0,0 1 1 0 0,1-1 0 0 0,-2 0 0 0 0,1 0 0 0 0,0 0-1 0 0,0 0 1 0 0,-4 1-25 0 0,-55 17 582 0 0,24-27-7894 0 0,29-8 851 0 0</inkml:trace>
  <inkml:trace contextRef="#ctx0" brushRef="#br0" timeOffset="7493.23">6387 2938 9853 0 0,'0'0'2629'0'0,"-3"7"-2907"0"0,-13 31 801 0 0,1 1 1 0 0,2 0-1 0 0,1 1 0 0 0,3 1 0 0 0,1-1 0 0 0,2 1 0 0 0,1 1 0 0 0,2 27-523 0 0,38 34-2222 0 0,-26-93-1209 0 0,2-6-3193 0 0</inkml:trace>
  <inkml:trace contextRef="#ctx0" brushRef="#br0" timeOffset="7790.3">6469 3399 14221 0 0,'0'0'1171'0'0,"0"0"-1749"0"0,0 0 385 0 0,0 0 813 0 0,0 0 54 0 0,0 0-428 0 0,-2-7-137 0 0,29-115-3273 0 0,-8 78 1418 0 0,17-34-179 0 0,-3 33 3962 0 0,-32 44-1982 0 0,0 0 1 0 0,0 0-1 0 0,0 0 0 0 0,0 0 0 0 0,1 0 0 0 0,-1 0 0 0 0,0 0 0 0 0,0 1 0 0 0,1-1 0 0 0,-1 0 1 0 0,1 1-1 0 0,-1-1 0 0 0,0 1 0 0 0,1 0 0 0 0,-1-1 0 0 0,1 1 0 0 0,-1 0 0 0 0,1 0 0 0 0,-1 0 1 0 0,1 0-1 0 0,-1 0 0 0 0,1 0 0 0 0,-1 0 0 0 0,1 1 0 0 0,-1-1 0 0 0,0 1 0 0 0,1-1 0 0 0,-1 1 0 0 0,1-1 1 0 0,-1 1-1 0 0,0 0 0 0 0,0-1 0 0 0,1 1 0 0 0,-1 0 0 0 0,0 0 0 0 0,0 0 0 0 0,0 0 0 0 0,0 0 1 0 0,0 0-1 0 0,0 0 0 0 0,0 1 0 0 0,0-1 0 0 0,0 0 0 0 0,-1 0 0 0 0,1 1 0 0 0,0-1-55 0 0,29 65 464 0 0,-26-56-390 0 0,0 1 0 0 0,0-1 1 0 0,-2 1-1 0 0,1 0 0 0 0,-1 0 0 0 0,-1 0 0 0 0,0 0 0 0 0,0 0 0 0 0,-1 0 0 0 0,-1 0 0 0 0,0 0 0 0 0,0 0 0 0 0,-1 0 1 0 0,0 0-1 0 0,-1-1 0 0 0,0 1 0 0 0,-1-1 0 0 0,0 0 0 0 0,-1 1 0 0 0,0-2 0 0 0,-1 1 0 0 0,1-1 0 0 0,-2 0 0 0 0,0 1-74 0 0,-5-23-5534 0 0,12-6-705 0 0</inkml:trace>
  <inkml:trace contextRef="#ctx0" brushRef="#br0" timeOffset="7942.37">6659 3291 12357 0 0,'0'0'2104'0'0,"0"0"-2104"0"0,0 0-1336 0 0,0 0 1336 0 0,0 0 52 0 0,-46 5 368 0 0,27-9-128 0 0,-2-2-112 0 0,-4-2-180 0 0,1-1-1048 0 0,3-3-1788 0 0,7 4-3185 0 0</inkml:trace>
  <inkml:trace contextRef="#ctx0" brushRef="#br0" timeOffset="8363.73">6768 3413 808 0 0,'0'0'6586'0'0,"0"0"-4934"0"0,0 0-1455 0 0,0 0 405 0 0,0 0 141 0 0,0 0-335 0 0,0 0-313 0 0,-8-17 1947 0 0,11 17-2037 0 0,0 0 1 0 0,1 0-1 0 0,-1 1 0 0 0,0-1 0 0 0,0 1 0 0 0,0 0 1 0 0,1 0-1 0 0,-1 0 0 0 0,0 0 0 0 0,0 1 0 0 0,-1-1 1 0 0,1 1-1 0 0,0-1 0 0 0,0 1 0 0 0,-1 0 0 0 0,1 0 1 0 0,-1 1-1 0 0,1-1 0 0 0,-1 0 0 0 0,0 1 0 0 0,0-1 1 0 0,0 1-1 0 0,-1 0 0 0 0,1 0 0 0 0,0-1 0 0 0,-1 1 1 0 0,0 0-1 0 0,0 0 0 0 0,0 1 0 0 0,0-1 0 0 0,0 0 1 0 0,0 0-1 0 0,-1 0 0 0 0,0 1 0 0 0,0-1 0 0 0,0 0 1 0 0,0 0-1 0 0,0 1 0 0 0,0-1 0 0 0,-1 0 0 0 0,0 0 1 0 0,1 0-1 0 0,-1 0 0 0 0,-1 1 0 0 0,1-1 0 0 0,0-1 1 0 0,-1 1-1 0 0,1 0 0 0 0,-1 0 0 0 0,-2 2-5 0 0,-9 7-96 0 0,11-12 149 0 0,1 1 0 0 0,0-1-1 0 0,-1 0 1 0 0,1 1 0 0 0,0-1 0 0 0,0 0 0 0 0,-1 1 0 0 0,1 0 0 0 0,0-1-1 0 0,0 1 1 0 0,-1 0 0 0 0,1 0 0 0 0,0-1 0 0 0,0 1 0 0 0,0 0 0 0 0,0 0-1 0 0,0 0 1 0 0,1 0 0 0 0,-1 0 0 0 0,0 1 0 0 0,0-1 0 0 0,1 0-1 0 0,-1 0 1 0 0,0 0 0 0 0,1 1 0 0 0,-1-1 0 0 0,1 0 0 0 0,0 1 0 0 0,-1-1-1 0 0,1 0 1 0 0,0 1 0 0 0,0-1 0 0 0,0 0 0 0 0,0 1 0 0 0,0-1 0 0 0,0 1-1 0 0,0-1 1 0 0,1 0 0 0 0,-1 1 0 0 0,0-1 0 0 0,1 0 0 0 0,-1 0 0 0 0,1 1-1 0 0,-1-1 1 0 0,1 0 0 0 0,0 0 0 0 0,-1 0 0 0 0,1 1 0 0 0,0-1 0 0 0,0 0-1 0 0,0 0 1 0 0,0 0 0 0 0,0 0 0 0 0,0-1 0 0 0,0 1 0 0 0,0 0 0 0 0,0 0-1 0 0,1-1 1 0 0,-1 1 0 0 0,0 0 0 0 0,0-1 0 0 0,1 1 0 0 0,-1-1 0 0 0,0 0-1 0 0,1 1 1 0 0,-1-1 0 0 0,1 0-53 0 0,37 8 204 0 0,-26-9-3091 0 0,-1-5-4203 0 0,0-5 25 0 0</inkml:trace>
  <inkml:trace contextRef="#ctx0" brushRef="#br0" timeOffset="8612.06">7069 3064 8897 0 0,'0'0'3909'0'0,"6"9"-3918"0"0,5 12 115 0 0,-1 0 0 0 0,-1 1 0 0 0,-1 0 0 0 0,-1 1 0 0 0,0 0 0 0 0,-2 0 0 0 0,-1 0 0 0 0,-1 0 0 0 0,-1 1 0 0 0,-1-1 0 0 0,-1 1 0 0 0,-1 0 0 0 0,-1-1 0 0 0,-1 1 0 0 0,-1-1 0 0 0,-1 0 0 0 0,-1 0 0 0 0,-2-1 0 0 0,0 0 0 0 0,-1 0 0 0 0,-1-1 0 0 0,0 0 0 0 0,-13 17-106 0 0,-49 60-665 0 0,35-50-3682 0 0,28-35-163 0 0</inkml:trace>
  <inkml:trace contextRef="#ctx0" brushRef="#br0" timeOffset="9663.03">7027 3959 3180 0 0,'0'0'7391'0'0,"0"0"-5950"0"0,-7-2-1308 0 0,-438-67 2651 0 0,-1625-59-1452 0 0,990 110-911 0 0,-543 23-223 0 0,385 2-60 0 0,730-3 13 0 0,506-3-130 0 0,1 0 0 0 0,-1-1 0 0 0,0 0 0 0 0,0 1 1 0 0,1-1-1 0 0,-1 0 0 0 0,0 0 0 0 0,0 0 0 0 0,0 0 0 0 0,1 0 0 0 0,-1 0 0 0 0,0-1 0 0 0,0 1 1 0 0,1 0-1 0 0,-1-1 0 0 0,0 0 0 0 0,1 1 0 0 0,-1-1 0 0 0,0 0 0 0 0,1 0 0 0 0,-1 0 1 0 0,1 0-1 0 0,-1 0 0 0 0,1 0 0 0 0,0 0 0 0 0,0 0 0 0 0,-1-1 0 0 0,1 1 0 0 0,0-1 1 0 0,0 1-1 0 0,0-1 0 0 0,0 1 0 0 0,0-1 0 0 0,1 1 0 0 0,-1-1 0 0 0,0 0 0 0 0,1 1 0 0 0,-1-1 1 0 0,1 0-1 0 0,0 0 0 0 0,0 1 0 0 0,-1-1 0 0 0,1 0 0 0 0,0 0 0 0 0,0 0 0 0 0,1 1 1 0 0,-1-1-1 0 0,0 0 0 0 0,1 0 0 0 0,-1 1 0 0 0,1-1 0 0 0,-1 0 0 0 0,1 1 0 0 0,0-1 1 0 0,-1 1-1 0 0,1-1 0 0 0,0 0 0 0 0,0 1 0 0 0,0 0 0 0 0,1-1 0 0 0,-1 1 0 0 0,0 0 0 0 0,0-1 1 0 0,1 1-1 0 0,0 0-21 0 0,19-44-100 0 0,-1-1 1 0 0,-3 0-1 0 0,-1-2 1 0 0,-3 0 0 0 0,-1 0-1 0 0,-3-1 1 0 0,-2 0-1 0 0,-2-1 1 0 0,-2 1 0 0 0,-3-1-1 0 0,-1 0 1 0 0,-3 1-1 0 0,-3-7 100 0 0,5 19-24 0 0,9-540 403 0 0,6 352 43 0 0,-11 220-467 0 0,1 0-1 0 0,-1 0 0 0 0,1 1 1 0 0,1-1-1 0 0,-1 1 1 0 0,1 0-1 0 0,0 0 0 0 0,0 0 1 0 0,0 1-1 0 0,0-1 1 0 0,0 1-1 0 0,1 0 0 0 0,0 0 1 0 0,-1 0-1 0 0,1 1 1 0 0,0 0-1 0 0,1 0 0 0 0,-1 0 1 0 0,0 0-1 0 0,0 1 0 0 0,1 0 1 0 0,-1 0-1 0 0,1 1 1 0 0,-1-1-1 0 0,1 1 0 0 0,-1 0 1 0 0,1 1-1 0 0,-1-1 1 0 0,0 1-1 0 0,1 0 0 0 0,-1 1 1 0 0,4 0 45 0 0,10-1-33 0 0,681 47-105 0 0,1231 26 370 0 0,888 54-472 0 0,-2787-126 213 0 0,344 25-262 0 0,173 42 289 0 0,-544-68-6 0 0,8-1-22 0 0,0 0 0 0 0,0 1 1 0 0,-1 0-1 0 0,1 2 1 0 0,0-1-1 0 0,-1 1 1 0 0,0 1-1 0 0,0 0 1 0 0,0 1-1 0 0,0 0 1 0 0,-1 1-1 0 0,1 0 1 0 0,-2 1-1 0 0,1 0 1 0 0,-1 1-1 0 0,0 0 1 0 0,0 1-1 0 0,-1 0 1 0 0,0 0-1 0 0,-1 1 0 0 0,0 0 1 0 0,-1 0-1 0 0,0 1 1 0 0,0 0-1 0 0,1 4 28 0 0,12 196-938 0 0,-21-161-2114 0 0,1-21-3011 0 0</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4:56.905"/>
    </inkml:context>
    <inkml:brush xml:id="br0">
      <inkml:brushProperty name="width" value="0.05" units="cm"/>
      <inkml:brushProperty name="height" value="0.05" units="cm"/>
      <inkml:brushProperty name="color" value="#0000FF"/>
    </inkml:brush>
  </inkml:definitions>
  <inkml:trace contextRef="#ctx0" brushRef="#br0">0 102 2520 0 0,'0'0'8807'0'0,"0"0"-6096"0"0,0 0-2338 0 0,0 0 18 0 0,0 0 165 0 0,0 0-145 0 0,0 0-211 0 0,7 0-118 0 0,-1 1-62 0 0,0-1 1 0 0,0 1 0 0 0,0-2-1 0 0,-1 1 1 0 0,1-1 0 0 0,0 1-1 0 0,0-2 1 0 0,-1 1 0 0 0,1-1-1 0 0,0 1 1 0 0,-1-2-1 0 0,0 1 1 0 0,1 0 0 0 0,-1-1-1 0 0,0 0 1 0 0,0-1 0 0 0,-1 1-1 0 0,1-1 1 0 0,-1 1 0 0 0,1-2-1 0 0,-1 1 1 0 0,3-4-21 0 0,-9 6-75 0 0,1 1 0 0 0,-1-1 0 0 0,1 1 0 0 0,-1-1 0 0 0,0 1 0 0 0,1 0 0 0 0,-1-1-1 0 0,0 1 1 0 0,0 0 0 0 0,0 0 0 0 0,0 1 0 0 0,0-1 0 0 0,0 0 0 0 0,0 1 0 0 0,0-1 0 0 0,0 1 0 0 0,0-1 0 0 0,-1 1 0 0 0,1 0 0 0 0,0 0 0 0 0,0 0 0 0 0,0 0 0 0 0,0 1 0 0 0,0-1 0 0 0,-1 0 0 0 0,1 1 0 0 0,0 0 0 0 0,0-1 0 0 0,0 1 0 0 0,0 0-1 0 0,0 0 1 0 0,1 0 0 0 0,-1 0 0 0 0,0 1 0 0 0,0-1 0 0 0,0 1 75 0 0,-2-1 38 0 0,1 1 0 0 0,0 0 1 0 0,0-1-1 0 0,-1 1 0 0 0,1 0 0 0 0,1 1 0 0 0,-1-1 0 0 0,0 0 0 0 0,0 1 0 0 0,1-1 0 0 0,0 1 0 0 0,-1 0 1 0 0,1 0-1 0 0,0 0 0 0 0,1 0 0 0 0,-1 0 0 0 0,0 0 0 0 0,1 1 0 0 0,0-1 0 0 0,-1 1 0 0 0,1-1 0 0 0,1 1 1 0 0,-1-1-1 0 0,0 1 0 0 0,1-1 0 0 0,0 1 0 0 0,0 0 0 0 0,0-1 0 0 0,0 1 0 0 0,1-1 0 0 0,-1 1 0 0 0,1-1 1 0 0,0 1-1 0 0,0-1 0 0 0,0 1 0 0 0,1-1 0 0 0,-1 1 0 0 0,1-1 0 0 0,-1 0 0 0 0,1 0 0 0 0,0 0 0 0 0,1 0 1 0 0,-1 0-1 0 0,0-1 0 0 0,1 1 0 0 0,-1-1 0 0 0,1 1 0 0 0,2 0-38 0 0,87 15 207 0 0,-33-31-5488 0 0,-48 6 147 0 0</inkml:trace>
  <inkml:trace contextRef="#ctx0" brushRef="#br0" timeOffset="760.72">227 94 6341 0 0,'0'0'5921'0'0,"0"0"-4565"0"0,0 0-1077 0 0,3 8 173 0 0,0 0-460 0 0,-3-4 200 0 0,1 0 0 0 0,0 0 0 0 0,0-1 0 0 0,0 1 0 0 0,0 0 0 0 0,1-1 1 0 0,-1 1-1 0 0,1 0 0 0 0,0-1 0 0 0,0 0 0 0 0,0 0 0 0 0,0 1 0 0 0,1-1 1 0 0,0 0-1 0 0,-1-1 0 0 0,1 1 0 0 0,0 0 0 0 0,0-1 0 0 0,0 0 0 0 0,1 0 0 0 0,-1 0 1 0 0,0 0-1 0 0,4 2-192 0 0,46-82-1218 0 0,-51 78 1210 0 0,1-1 0 0 0,0 1-1 0 0,0 0 1 0 0,-1 0-1 0 0,1 1 1 0 0,0-1 0 0 0,-1 1-1 0 0,1-1 1 0 0,0 1-1 0 0,-1 0 1 0 0,1 0 0 0 0,-1 0-1 0 0,1 0 1 0 0,-1 0-1 0 0,1 1 1 0 0,-1-1 0 0 0,0 1-1 0 0,0-1 1 0 0,0 1 0 0 0,0 0-1 0 0,0 0 1 0 0,0 0-1 0 0,0 0 1 0 0,0 0 0 0 0,-1 0-1 0 0,1 1 1 0 0,-1-1-1 0 0,0 0 1 0 0,0 1 0 0 0,1 2 8 0 0,46 39 1362 0 0,-44-43-1363 0 0,0 0 0 0 0,0 0 0 0 0,-1-1 0 0 0,1 1 0 0 0,0-1 0 0 0,0 0 0 0 0,0 0 0 0 0,0 0 0 0 0,0-1 0 0 0,0 1 0 0 0,-1-1 0 0 0,1 0 0 0 0,0 0-1 0 0,-1 0 1 0 0,1 0 0 0 0,0-1 0 0 0,-1 0 0 0 0,1 0 0 0 0,-1 0 0 0 0,0 0 0 0 0,0 0 0 0 0,0 0 0 0 0,0-1 0 0 0,0 0 0 0 0,0 1 0 0 0,-1-1 0 0 0,1 0 0 0 0,-1 0 0 0 0,0-1 0 0 0,0 1 0 0 0,0 0 0 0 0,0-1 0 0 0,-1 1 0 0 0,1-1 0 0 0,-1 0 0 0 0,0 1 0 0 0,0-1-1 0 0,0 0 1 0 0,-1 0 0 0 0,1 0 0 0 0,-1-3 1 0 0,-1 7-52 0 0,0-1-1 0 0,-1 0 0 0 0,1 1 0 0 0,-1-1 0 0 0,1 1 1 0 0,-1 0-1 0 0,1 0 0 0 0,0-1 0 0 0,-1 1 0 0 0,1 0 0 0 0,-1 0 1 0 0,1 0-1 0 0,-1 0 0 0 0,1 1 0 0 0,-1-1 0 0 0,1 0 1 0 0,-1 1-1 0 0,1-1 0 0 0,0 1 0 0 0,-1-1 0 0 0,1 1 1 0 0,0 0-1 0 0,-1-1 0 0 0,1 1 0 0 0,0 0 0 0 0,0 0 0 0 0,0 0 1 0 0,0 0-1 0 0,0 0 0 0 0,0 0 0 0 0,0 0 0 0 0,0 0 1 0 0,0 1-1 0 0,0-1 0 0 0,0 0 0 0 0,1 0 0 0 0,-1 1 1 0 0,1-1-1 0 0,-1 1 0 0 0,1-1 0 0 0,-1 0 0 0 0,1 1 1 0 0,0-1-1 0 0,0 1 0 0 0,0-1 0 0 0,-1 1 0 0 0,2-1 0 0 0,-1 1 53 0 0,-2 0 47 0 0,1 1-1 0 0,-1 0 0 0 0,1 0 0 0 0,0-1 0 0 0,0 1 0 0 0,0 0 1 0 0,0 0-1 0 0,0 0 0 0 0,1 0 0 0 0,0 0 0 0 0,-1 0 0 0 0,1 0 1 0 0,0 0-1 0 0,0 0 0 0 0,1 0 0 0 0,-1 0 0 0 0,1 0 0 0 0,-1 0 0 0 0,1 0 1 0 0,0 0-1 0 0,0 0 0 0 0,0-1 0 0 0,1 1 0 0 0,-1 0 0 0 0,1-1 1 0 0,-1 1-1 0 0,1-1 0 0 0,0 1 0 0 0,0-1 0 0 0,0 0 0 0 0,0 1 1 0 0,0-1-1 0 0,1-1 0 0 0,-1 1 0 0 0,0 0 0 0 0,1 0 0 0 0,0-1 1 0 0,-1 1-1 0 0,1-1 0 0 0,0 0 0 0 0,0 0 0 0 0,0 0 0 0 0,0 0 0 0 0,0-1 1 0 0,0 1-1 0 0,0-1 0 0 0,0 0 0 0 0,0 0 0 0 0,0 0 0 0 0,0 0 1 0 0,0 0-1 0 0,2-1-46 0 0,0 1-16 0 0,0-1 0 0 0,0-1-1 0 0,0 1 1 0 0,1 0 0 0 0,-1-1 0 0 0,0 0 0 0 0,-1-1 0 0 0,1 1 0 0 0,0-1 0 0 0,-1 0 0 0 0,1 0 0 0 0,-1 0 0 0 0,0 0 0 0 0,0-1 0 0 0,0 0 0 0 0,-1 0-1 0 0,1 0 1 0 0,-1 0 0 0 0,0 0 16 0 0,36-35 138 0 0,-38 39-154 0 0,1 1 0 0 0,-1-1 0 0 0,0 0 1 0 0,1 0-1 0 0,-1 1 0 0 0,0-1 0 0 0,1 1 1 0 0,-1-1-1 0 0,0 1 0 0 0,0-1 1 0 0,1 1-1 0 0,-1 0 0 0 0,0-1 0 0 0,0 1 1 0 0,0 0-1 0 0,0 0 0 0 0,0 0 0 0 0,0 0 1 0 0,0 0-1 0 0,0 0 0 0 0,-1 0 0 0 0,1 1 1 0 0,0-1-1 0 0,-1 0 0 0 0,1 0 0 0 0,-1 0 1 0 0,1 1-1 0 0,-1-1 0 0 0,1 0 0 0 0,-1 1 1 0 0,0-1-1 0 0,0 0 0 0 0,0 1 0 0 0,1-1 1 0 0,-1 0-1 0 0,-1 1 0 0 0,1-1 1 0 0,0 1-1 0 0,0-1 0 0 0,0 0 0 0 0,-1 1 1 0 0,1-1-1 0 0,-1 0 0 0 0,1 0 0 0 0,-1 1 1 0 0,0-1 15 0 0,1-1 154 0 0,0 0 146 0 0,26-28 376 0 0,-22 26-697 0 0,0 0 1 0 0,-1 1-1 0 0,1-1 0 0 0,0 1 1 0 0,0 0-1 0 0,0 0 0 0 0,1 0 1 0 0,-1 1-1 0 0,0-1 1 0 0,0 1-1 0 0,0 0 0 0 0,0 0 1 0 0,1 1-1 0 0,-1-1 1 0 0,0 1-1 0 0,0 0 0 0 0,0 0 1 0 0,0 0-1 0 0,0 1 1 0 0,0-1-1 0 0,-1 1 0 0 0,1 0 1 0 0,0 0-1 0 0,-1 0 1 0 0,1 1-1 0 0,-1-1 0 0 0,0 1 1 0 0,0 0-1 0 0,0 0 1 0 0,0 0-1 0 0,0 0 0 0 0,-1 0 1 0 0,1 1-1 0 0,-1-1 1 0 0,0 1-1 0 0,0-1 0 0 0,0 1 1 0 0,-1 0-1 0 0,1 0 1 0 0,-1 0-1 0 0,0 0 0 0 0,0 0 1 0 0,0 0-1 0 0,-1 0 0 0 0,1 0 1 0 0,-1 1-1 0 0,0-1 1 0 0,0 0-1 0 0,0 0 0 0 0,-1 0 1 0 0,0 0-1 0 0,0 2 21 0 0,6-17-5038 0 0,0-4-5858 0 0</inkml:trace>
  <inkml:trace contextRef="#ctx0" brushRef="#br0" timeOffset="1025.31">1114 1 10889 0 0,'0'0'5228'0'0,"4"8"-4179"0"0,-1-1-1010 0 0,1 1-1 0 0,-2 0 0 0 0,1 1 1 0 0,-1-1-1 0 0,0 0 0 0 0,-1 1 1 0 0,0-1-1 0 0,0 1 1 0 0,-1 0-1 0 0,0-1 0 0 0,0 1 1 0 0,-1-1-1 0 0,0 1 0 0 0,-1-1 1 0 0,0 1-1 0 0,0-1 0 0 0,0 0 1 0 0,-1 0-1 0 0,-1 0 1 0 0,1 0-1 0 0,-2 0 0 0 0,0 0-38 0 0,3-4 183 0 0,-4-5-4807 0 0,8-12-476 0 0</inkml:trace>
  <inkml:trace contextRef="#ctx0" brushRef="#br0" timeOffset="1214.77">1192 30 6281 0 0,'0'0'10629'0'0,"0"0"-10629"0"0,0 0-717 0 0,0 0 717 0 0,0 0 369 0 0,0 0-185 0 0,-46 11-44 0 0,35-11-76 0 0,1 0-64 0 0,-1 1-472 0 0,0 1-361 0 0,-3 1-759 0 0,7-2-2564 0 0,-5-1-2853 0 0</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4:55.088"/>
    </inkml:context>
    <inkml:brush xml:id="br0">
      <inkml:brushProperty name="width" value="0.05" units="cm"/>
      <inkml:brushProperty name="height" value="0.05" units="cm"/>
      <inkml:brushProperty name="color" value="#0000FF"/>
    </inkml:brush>
  </inkml:definitions>
  <inkml:trace contextRef="#ctx0" brushRef="#br0">146 118 4092 0 0,'0'0'7247'0'0,"0"0"-4856"0"0,0 0-1516 0 0,0 0-573 0 0,3 7-187 0 0,10 147 1345 0 0,-17-85-4109 0 0,5-64-574 0 0,0-3-2955 0 0</inkml:trace>
  <inkml:trace contextRef="#ctx0" brushRef="#br0" timeOffset="185.42">278 88 756 0 0,'0'0'0'0'0</inkml:trace>
  <inkml:trace contextRef="#ctx0" brushRef="#br0" timeOffset="757.88">351 88 3464 0 0,'0'0'7861'0'0,"0"0"-5305"0"0,-10 0-2452 0 0,-299 0 376 0 0,280-6-1812 0 0,27-9-3962 0 0,8 9 11 0 0</inkml:trace>
  <inkml:trace contextRef="#ctx0" brushRef="#br0" timeOffset="1379.65">267 0 4728 0 0,'0'0'5622'0'0,"4"8"-4360"0"0,2 6-915 0 0,-1 1 0 0 0,-1-1 0 0 0,-1 1 0 0 0,0 0 0 0 0,0 0 0 0 0,-2 0 1 0 0,0 0-1 0 0,0 0 0 0 0,-1 0 0 0 0,-1 0 0 0 0,-1 0 0 0 0,0 0 0 0 0,-1 0 1 0 0,-1 3-348 0 0,-1 18-614 0 0,30-41-6181 0 0,-22 3 6925 0 0,0 1 0 0 0,0 0 0 0 0,1 0 0 0 0,-1 0 0 0 0,0 0 0 0 0,0 1 0 0 0,0-1 0 0 0,1 1-1 0 0,-1 0 1 0 0,0 0 0 0 0,0 0 0 0 0,1 0 0 0 0,-1 1 0 0 0,0-1 0 0 0,0 1 0 0 0,0 0 0 0 0,1 0 0 0 0,-1 0 0 0 0,0 0 0 0 0,0 1 0 0 0,-1-1 0 0 0,1 1 0 0 0,0-1 0 0 0,0 1 0 0 0,-1 0 0 0 0,1 0 0 0 0,-1 0 0 0 0,1 1 0 0 0,-1-1 0 0 0,0 1 0 0 0,0-1 0 0 0,0 1 0 0 0,0 0-1 0 0,-1-1 1 0 0,1 1 0 0 0,-1 0 0 0 0,0 0 0 0 0,0 0 0 0 0,0 0 0 0 0,0 1 0 0 0,0-1 0 0 0,0 0 0 0 0,-1 0 0 0 0,0 0 0 0 0,1 1 0 0 0,-1-1 0 0 0,-1 0 0 0 0,1 0 0 0 0,0 1 0 0 0,-1-1 0 0 0,0 1-130 0 0,46-16-10320 0 0,-27 0 8289 0 0,-4 1 3647 0 0,13 7 8835 0 0,-13 8-9991 0 0,-13-4-563 0 0,7 2 273 0 0,-1-1-1 0 0,1 1 1 0 0,0-1-1 0 0,0-1 0 0 0,0 0 1 0 0,0 0-1 0 0,0 0 1 0 0,0-1-1 0 0,0 0 1 0 0,0-1-1 0 0,0 1 1 0 0,-1-2-1 0 0,1 1 1 0 0,-1-1-1 0 0,1 0 1 0 0,-1-1-1 0 0,7-3-169 0 0,-14 6-36 0 0,-1 0 0 0 0,1 0-1 0 0,0 0 1 0 0,0 0 0 0 0,-1 0-1 0 0,1 0 1 0 0,0 0 0 0 0,-1 0 0 0 0,1 1-1 0 0,-1-1 1 0 0,1 0 0 0 0,-1 0 0 0 0,0 0-1 0 0,1 1 1 0 0,-1-1 0 0 0,0 0 0 0 0,1 1-1 0 0,-1-1 1 0 0,0 1 0 0 0,0-1 0 0 0,1 1-1 0 0,-1-1 1 0 0,0 1 0 0 0,0-1 0 0 0,0 1-1 0 0,0 0 1 0 0,0 0 0 0 0,0-1 0 0 0,0 1-1 0 0,1 0 1 0 0,-1 0 0 0 0,0 0 0 0 0,0 0-1 0 0,0 0 1 0 0,0 0 0 0 0,0 0-1 0 0,0 0 1 0 0,0 1 0 0 0,0-1 0 0 0,0 0-1 0 0,0 0 1 0 0,0 1 0 0 0,0-1 0 0 0,1 1-1 0 0,-1-1 1 0 0,0 1 0 0 0,0-1 0 0 0,0 1-1 0 0,1-1 1 0 0,-1 1 0 0 0,0 0 0 0 0,1-1-1 0 0,-1 1 1 0 0,0 0 0 0 0,1 0 36 0 0,-3 0 0 0 0,1 0-1 0 0,0 0 1 0 0,-1 0 0 0 0,1 0-1 0 0,0 0 1 0 0,0 0 0 0 0,0 1 0 0 0,0-1-1 0 0,0 1 1 0 0,0-1 0 0 0,1 1-1 0 0,-1 0 1 0 0,1 0 0 0 0,-1 0-1 0 0,1 0 1 0 0,-1 0 0 0 0,1 0 0 0 0,0 0-1 0 0,0 0 1 0 0,0 1 0 0 0,0-1-1 0 0,0 0 1 0 0,1 1 0 0 0,-1-1-1 0 0,1 1 1 0 0,0-1 0 0 0,-1 0 0 0 0,1 1-1 0 0,0-1 1 0 0,0 1 0 0 0,1-1-1 0 0,-1 1 1 0 0,0-1 0 0 0,1 0 0 0 0,0 1-1 0 0,-1-1 1 0 0,1 0 0 0 0,0 1-1 0 0,0-1 1 0 0,0 0 0 0 0,1 0-1 0 0,-1 0 1 0 0,0 0 0 0 0,1 0 0 0 0,-1 0-1 0 0,1 0 1 0 0,0 0 0 0 0,0-1-1 0 0,-1 1 1 0 0,1-1 0 0 0,0 1 0 0 0,0-1-1 0 0,1 0 1 0 0,-1 0 0 0 0,0 0-1 0 0,0 0 1 0 0,1 0 0 0 0,-1 0-1 0 0,0 0 1 0 0,1-1 0 0 0,0 1 0 0 0,121 18-5787 0 0,-94-18-607 0 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5:08.544"/>
    </inkml:context>
    <inkml:brush xml:id="br0">
      <inkml:brushProperty name="width" value="0.05" units="cm"/>
      <inkml:brushProperty name="height" value="0.05" units="cm"/>
      <inkml:brushProperty name="color" value="#0000FF"/>
    </inkml:brush>
  </inkml:definitions>
  <inkml:trace contextRef="#ctx0" brushRef="#br0">33 1 8281 0 0,'2'8'5444'0'0,"22"327"-1347"0"0,-18-344-10458 0 0,0-7-1644 0 0</inkml:trace>
  <inkml:trace contextRef="#ctx0" brushRef="#br0" timeOffset="1">144 185 5765 0 0,'0'0'11553'0'0,"0"0"-11553"0"0,0 0-900 0 0,0 0 679 0 0,-48 7 221 0 0,30-7 0 0 0,-1-3-112 0 0,1-1-416 0 0,1-3-620 0 0,1 0-1084 0 0,9 2-3732 0 0</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5:09.045"/>
    </inkml:context>
    <inkml:brush xml:id="br0">
      <inkml:brushProperty name="width" value="0.05" units="cm"/>
      <inkml:brushProperty name="height" value="0.05" units="cm"/>
      <inkml:brushProperty name="color" value="#0000FF"/>
    </inkml:brush>
  </inkml:definitions>
  <inkml:trace contextRef="#ctx0" brushRef="#br0">1 0 16498 0 0,'0'0'2160'0'0,"0"0"-1792"0"0,0 0-364 0 0,0 0 56 0 0,0 0-60 0 0,0 0-84 0 0,0 0-248 0 0,0 0-372 0 0,0 0-516 0 0,0 0-993 0 0,4 3-2995 0 0,-2-1-937 0 0</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5:09.923"/>
    </inkml:context>
    <inkml:brush xml:id="br0">
      <inkml:brushProperty name="width" value="0.05" units="cm"/>
      <inkml:brushProperty name="height" value="0.05" units="cm"/>
      <inkml:brushProperty name="color" value="#0000FF"/>
    </inkml:brush>
  </inkml:definitions>
  <inkml:trace contextRef="#ctx0" brushRef="#br0">42 0 19230 0 0,'0'0'208'0'0,"0"0"-208"0"0,0 0-948 0 0,0 0 692 0 0,0 0 244 0 0,0 0-100 0 0,-34 41-248 0 0,26-37-1413 0 0,8-4-5811 0 0</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5:09.569"/>
    </inkml:context>
    <inkml:brush xml:id="br0">
      <inkml:brushProperty name="width" value="0.05" units="cm"/>
      <inkml:brushProperty name="height" value="0.05" units="cm"/>
      <inkml:brushProperty name="color" value="#0000FF"/>
    </inkml:brush>
  </inkml:definitions>
  <inkml:trace contextRef="#ctx0" brushRef="#br0">466 187 6097 0 0,'0'0'7376'0'0,"0"0"-5714"0"0,-9-1-1421 0 0,-366-53 1852 0 0,364 53-2303 0 0,-37-6 113 0 0,27-8-4040 0 0,20 9-944 0 0,4-6-2863 0 0</inkml:trace>
  <inkml:trace contextRef="#ctx0" brushRef="#br0" timeOffset="170.3">170 0 15809 0 0,'0'0'763'0'0,"1"7"-502"0"0,-4 221 1342 0 0,12-203-2099 0 0,-1-19-2069 0 0,3-5-3443 0 0,5-3-3199 0 0</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5:08.793"/>
    </inkml:context>
    <inkml:brush xml:id="br0">
      <inkml:brushProperty name="width" value="0.05" units="cm"/>
      <inkml:brushProperty name="height" value="0.05" units="cm"/>
      <inkml:brushProperty name="color" value="#0000FF"/>
    </inkml:brush>
  </inkml:definitions>
  <inkml:trace contextRef="#ctx0" brushRef="#br0">5 117 15545 0 0,'0'0'2189'0'0,"0"0"-2189"0"0,6 42-220 0 0,-6-28 220 0 0,0-3 8 0 0,-2-2 4 0 0,-1-3 0 0 0,2-2 40 0 0,1-1 48 0 0,-3-2-56 0 0,3-1-44 0 0,0 0-372 0 0,-2 0-488 0 0,2-4-261 0 0,0 0-855 0 0,0-11-6913 0 0</inkml:trace>
  <inkml:trace contextRef="#ctx0" brushRef="#br0" timeOffset="417.44">232 12 13477 0 0,'0'0'1525'0'0,"0"0"-1175"0"0,0 0-369 0 0,-7-1 43 0 0,3 0 45 0 0,3 0-78 0 0,0 0 1 0 0,-1 0-1 0 0,1 0 0 0 0,0 0 0 0 0,0 1 0 0 0,-1-1 1 0 0,1 0-1 0 0,-1 1 0 0 0,1-1 0 0 0,0 1 0 0 0,-1 0 0 0 0,1-1 1 0 0,-1 1-1 0 0,1 0 0 0 0,-1 0 0 0 0,1 0 0 0 0,-1 0 1 0 0,1 0-1 0 0,-1 0 0 0 0,1 0 0 0 0,-1 1 0 0 0,1-1 1 0 0,-1 0-1 0 0,1 1 0 0 0,-1-1 0 0 0,1 1 0 0 0,0 0 0 0 0,-1-1 1 0 0,1 1-1 0 0,0 0 0 0 0,0 0 0 0 0,0 0 0 0 0,-1 0 1 0 0,1 0-1 0 0,0 0 0 0 0,0 0 0 0 0,0 0 0 0 0,0 1 1 0 0,1-1-1 0 0,-1 0 0 0 0,0 0 0 0 0,0 1 0 0 0,1-1 1 0 0,-1 1-1 0 0,1-1 0 0 0,-1 0 0 0 0,1 1 0 0 0,0-1 0 0 0,-1 1 1 0 0,1-1-1 0 0,0 1 0 0 0,0 1 9 0 0,119 185 2468 0 0,-121-185-2487 0 0,0 0 1 0 0,-1 0-1 0 0,0-1 1 0 0,1 1-1 0 0,-1-1 1 0 0,0 1-1 0 0,0-1 1 0 0,-1 0-1 0 0,1 0 1 0 0,0-1 0 0 0,0 1-1 0 0,-1-1 1 0 0,1 1-1 0 0,-1-1 1 0 0,0 0-1 0 0,1-1 1 0 0,-1 1-1 0 0,0 0 1 0 0,1-1-1 0 0,-1 0 1 0 0,0 0-1 0 0,0 0 1 0 0,1 0 0 0 0,-1-1-1 0 0,0 0 1 0 0,0 1-1 0 0,1-1 1 0 0,-1-1-1 0 0,-1 0 19 0 0,-64-22-5217 0 0,53 15-577 0 0</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5:07.075"/>
    </inkml:context>
    <inkml:brush xml:id="br0">
      <inkml:brushProperty name="width" value="0.05" units="cm"/>
      <inkml:brushProperty name="height" value="0.05" units="cm"/>
      <inkml:brushProperty name="color" value="#0000FF"/>
    </inkml:brush>
  </inkml:definitions>
  <inkml:trace contextRef="#ctx0" brushRef="#br0">1 0 9805 0 0,'2'10'4908'0'0,"21"168"-2243"0"0,-22-187-2686 0 0,1 0 0 0 0,-1 0 1 0 0,2 0-1 0 0,-1 0 0 0 0,1 0 1 0 0,1 1-1 0 0,-1-1 0 0 0,2 1 1 0 0,-1 0-1 0 0,1 0 1 0 0,0 1-1 0 0,1 0 0 0 0,-1-1 1 0 0,1 2-1 0 0,1-1 0 0 0,0 1 1 0 0,-1 0-1 0 0,2 0 0 0 0,-1 1 1 0 0,1 0-1 0 0,0 0 0 0 0,0 1 1 0 0,0 0-1 0 0,0 0 0 0 0,1 1 1 0 0,0 0-1 0 0,-1 1 1 0 0,4-1 20 0 0,6 13-1358 0 0,-13 3-2298 0 0,-5-5-1649 0 0</inkml:trace>
  <inkml:trace contextRef="#ctx0" brushRef="#br0" timeOffset="323.08">237 92 13597 0 0,'0'0'3277'0'0,"0"0"-2535"0"0,0 0-663 0 0,0 0 121 0 0,0 0-235 0 0,0 0-74 0 0,0 0 91 0 0,6 4 75 0 0,0 0-17 0 0,0-1-1 0 0,1 0 1 0 0,-1 0-1 0 0,1 0 0 0 0,0 0 1 0 0,0-1-1 0 0,0 0 1 0 0,0-1-1 0 0,1 0 1 0 0,-1 0-1 0 0,0 0 0 0 0,1-1 1 0 0,-1 0-1 0 0,0 0 1 0 0,1-1-1 0 0,-1 0 1 0 0,0-1-1 0 0,0 1 0 0 0,0-1 1 0 0,0 0-1 0 0,0-1 1 0 0,0 0-1 0 0,0 0-39 0 0,-7 2-33 0 0,1 1-1 0 0,0-1 1 0 0,-1 1-1 0 0,1-1 1 0 0,-1 1-1 0 0,1-1 1 0 0,-1 0-1 0 0,1 1 1 0 0,-1-1-1 0 0,1 0 1 0 0,-1 1-1 0 0,0-1 1 0 0,1 0-1 0 0,-1 0 1 0 0,0 1-1 0 0,0-1 1 0 0,1 0-1 0 0,-1 0 1 0 0,0 1-1 0 0,0-1 1 0 0,0 0-1 0 0,0 0 1 0 0,0 0-1 0 0,0 0 1 0 0,0 1-1 0 0,0-1 1 0 0,-1 0-1 0 0,1 0 1 0 0,0 1-1 0 0,0-1 1 0 0,-1 0-1 0 0,1 0 1 0 0,0 1-1 0 0,-1-1 1 0 0,1 0-1 0 0,-1 0 1 0 0,1 1-1 0 0,-1-1 1 0 0,1 1-1 0 0,-1-1 1 0 0,1 0-1 0 0,-1 1 1 0 0,0-1-1 0 0,1 1 1 0 0,-1 0-1 0 0,0-1 1 0 0,1 1-1 0 0,-1-1 1 0 0,0 1-1 0 0,0 0 1 0 0,1 0-1 0 0,-1-1 1 0 0,0 1-1 0 0,0 0 1 0 0,0 0-1 0 0,1 0 1 0 0,-1 0-1 0 0,0 0 1 0 0,0 0-1 0 0,0 0 34 0 0,-51-7-870 0 0,48 8 894 0 0,0 0 0 0 0,0 0-1 0 0,0 0 1 0 0,0 0 0 0 0,0 0-1 0 0,0 1 1 0 0,0 0 0 0 0,1 0-1 0 0,-1 0 1 0 0,1 0-1 0 0,-1 0 1 0 0,1 1 0 0 0,0-1-1 0 0,0 1 1 0 0,0 0 0 0 0,0 0-1 0 0,0 0 1 0 0,1 1 0 0 0,0-1-1 0 0,-1 0 1 0 0,1 1 0 0 0,0 0-1 0 0,1-1 1 0 0,-1 1-1 0 0,1 0 1 0 0,-1 0 0 0 0,1 0-1 0 0,1 0 1 0 0,-1 0 0 0 0,0 0-1 0 0,1 0 1 0 0,0 1 0 0 0,0-1-1 0 0,0 0 1 0 0,0 0 0 0 0,1 0-1 0 0,0 0 1 0 0,0 0-1 0 0,0 0 1 0 0,0 0 0 0 0,0 0-1 0 0,1 0 1 0 0,0-1 0 0 0,0 1-1 0 0,0 0 1 0 0,0-1 0 0 0,0 1-1 0 0,2 0-23 0 0,64 20-850 0 0,-19-21-3800 0 0,-25-3-749 0 0</inkml:trace>
  <inkml:trace contextRef="#ctx0" brushRef="#br0" timeOffset="570.72">673 65 5092 0 0,'0'0'6364'0'0,"0"0"-4599"0"0,0 0-1619 0 0,0 0-79 0 0,-8-5 58 0 0,5 2-122 0 0,1 1-1 0 0,0 0 0 0 0,0 1 1 0 0,0-1-1 0 0,0 0 1 0 0,0 1-1 0 0,0-1 0 0 0,-1 1 1 0 0,1-1-1 0 0,-1 1 1 0 0,1 0-1 0 0,-1 0 0 0 0,1 0 1 0 0,-1 1-1 0 0,1-1 0 0 0,-1 1 1 0 0,0-1-1 0 0,0 1 1 0 0,1 0-1 0 0,-1 0 0 0 0,0 0 1 0 0,1 0-1 0 0,-1 0 0 0 0,0 1 1 0 0,1-1-1 0 0,-1 1 1 0 0,0 0-1 0 0,1 0 0 0 0,-1 0 1 0 0,1 0-1 0 0,-1 0 1 0 0,1 0-1 0 0,-2 2-2 0 0,4 0 24 0 0,0 1 0 0 0,-1-1-1 0 0,1 1 1 0 0,1 0 0 0 0,-1-1 0 0 0,0 1 0 0 0,1 0-1 0 0,0-1 1 0 0,0 1 0 0 0,0-1 0 0 0,0 1 0 0 0,1-1-1 0 0,-1 0 1 0 0,1 1 0 0 0,0-1 0 0 0,0 0 0 0 0,0 0-1 0 0,0 0 1 0 0,0 0 0 0 0,1-1 0 0 0,-1 1-1 0 0,1-1 1 0 0,0 1 0 0 0,0-1 0 0 0,0 0 0 0 0,0 0-1 0 0,0 0 1 0 0,2 0-24 0 0,10 12 462 0 0,37 62 1474 0 0,-51-75-1926 0 0,-1 1 1 0 0,1 0-1 0 0,0-1 1 0 0,0 1-1 0 0,-1-1 1 0 0,1 1 0 0 0,-1 0-1 0 0,0-1 1 0 0,1 1-1 0 0,-1 0 1 0 0,0 0-1 0 0,0-1 1 0 0,0 1-1 0 0,0 0 1 0 0,-1 0-1 0 0,1-1 1 0 0,0 1 0 0 0,-1 0-1 0 0,1-1 1 0 0,-1 1-1 0 0,1 0 1 0 0,-1-1-1 0 0,0 1 1 0 0,0-1-1 0 0,0 1 1 0 0,0-1-1 0 0,0 0 1 0 0,0 1 0 0 0,0-1-1 0 0,0 0 1 0 0,0 1-1 0 0,-1-1 1 0 0,1 0-1 0 0,0 0 1 0 0,-1 0-1 0 0,1 0 1 0 0,-1-1-1 0 0,1 1 1 0 0,-1 0 0 0 0,0 0-1 0 0,1-1 1 0 0,-1 1-1 0 0,0-1 1 0 0,1 0-1 0 0,-1 0 1 0 0,0 1-1 0 0,0-1 1 0 0,1 0-1 0 0,-1 0 1 0 0,0 0 0 0 0,0-1-11 0 0,-72-7 24 0 0,33-21-5546 0 0,32 12-1596 0 0</inkml:trace>
  <inkml:trace contextRef="#ctx0" brushRef="#br0" timeOffset="928.08">787 86 6037 0 0,'0'0'7240'0'0,"0"0"-5698"0"0,0 0-1272 0 0,0 8 147 0 0,-16 134 1281 0 0,16-140-1672 0 0,1 0 1 0 0,-1 1 0 0 0,1-1 0 0 0,0-1-1 0 0,-1 1 1 0 0,1 0 0 0 0,0 0 0 0 0,0 0-1 0 0,1 0 1 0 0,-1-1 0 0 0,0 1 0 0 0,0 0-1 0 0,1-1 1 0 0,-1 1 0 0 0,1-1 0 0 0,0 0-1 0 0,-1 1 1 0 0,1-1 0 0 0,0 0 0 0 0,0 0-1 0 0,-1 0 1 0 0,1 0 0 0 0,0-1 0 0 0,0 1-1 0 0,0 0 1 0 0,0-1 0 0 0,0 1-1 0 0,0-1 1 0 0,1 0 0 0 0,-1 0 0 0 0,0 0-1 0 0,0 0 1 0 0,0 0 0 0 0,0 0 0 0 0,0 0-1 0 0,0-1 1 0 0,0 1 0 0 0,0-1 0 0 0,0 1-1 0 0,0-1 1 0 0,0 0 0 0 0,0 0 0 0 0,0 0-1 0 0,0 0 1 0 0,-1 0 0 0 0,1 0 0 0 0,0-1-1 0 0,-1 1 1 0 0,1-1 0 0 0,-1 1 0 0 0,1-1-1 0 0,-1 1 1 0 0,0-1 0 0 0,0 0 0 0 0,1 1-1 0 0,-1-1 1 0 0,-1 0 0 0 0,1 0 0 0 0,0 0-1 0 0,0-1-26 0 0,11-55-2003 0 0,9 127 2293 0 0,-21-69-299 0 0,26 64 798 0 0,-3-57-4725 0 0,-18-11-766 0 0,1-5-3023 0 0</inkml:trace>
  <inkml:trace contextRef="#ctx0" brushRef="#br0" timeOffset="1206.47">1094 14 12985 0 0,'0'0'1123'0'0,"2"9"-332"0"0,19 271 1982 0 0,-12-263-4553 0 0,4-16-5145 0 0,-5-8-374 0 0</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7:36.4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4164 1 2632 0 0,'0'0'441'0'0,"0"0"1330"0"0,0 0-576 0 0,0 0-519 0 0,0 0-168 0 0,0 0-152 0 0,0 0-50 0 0,-39 6 1415 0 0,-256 92 1268 0 0,25-5-2358 0 0,5 12-1 0 0,-68 46-630 0 0,95-34 55 0 0,-314 159 989 0 0,-77 76-1044 0 0,83-1 595 0 0,-348 324 214 0 0,793-595-827 0 0,100-73-1514 0 0,12-9-4345 0 0,7-10-1015 0 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8:09.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3624 1501 756 0 0,'0'0'7801'0'0,"0"0"-5740"0"0,0 0-2203 0 0,0 0-146 0 0,0 0 387 0 0,-8 5 253 0 0,-53 25 363 0 0,0-3 0 0 0,-2-2 1 0 0,-1-3-1 0 0,-1-2 0 0 0,-22 1-715 0 0,51-12 139 0 0,-36 14 59 0 0,-2-2 0 0 0,0-4-1 0 0,-1-4 1 0 0,-1-2 0 0 0,0-4 0 0 0,0-3 0 0 0,0-4-1 0 0,0-2 1 0 0,0-5 0 0 0,0-2 0 0 0,1-4 0 0 0,0-3 0 0 0,-63-23-198 0 0,-352-181 400 0 0,352 159-240 0 0,3-6 1 0 0,3-6 0 0 0,4-6-1 0 0,3-5 1 0 0,3-5 0 0 0,5-6-1 0 0,4-5 1 0 0,4-5 0 0 0,-2-11-161 0 0,67 67 123 0 0,3-1 1 0 0,1-2 0 0 0,3-1 0 0 0,2-2 0 0 0,2-2-1 0 0,3-1 1 0 0,3-1 0 0 0,-20-62-124 0 0,38 95-50 0 0,15 35-5291 0 0,0 2 685 0 0,4 4-3975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2:06.291"/>
    </inkml:context>
    <inkml:brush xml:id="br0">
      <inkml:brushProperty name="width" value="0.05" units="cm"/>
      <inkml:brushProperty name="height" value="0.05" units="cm"/>
      <inkml:brushProperty name="color" value="#0000FF"/>
    </inkml:brush>
  </inkml:definitions>
  <inkml:trace contextRef="#ctx0" brushRef="#br0">1242 627 588 0 0,'0'0'587'0'0,"0"0"-199"0"0,0 0 430 0 0,0 0 1422 0 0,0 0-1021 0 0,0 0-850 0 0,0 0-287 0 0,0 0 64 0 0,-26 14 1181 0 0,-428 39-441 0 0,440-52-1018 0 0,-35 5-860 0 0,0-3 1 0 0,0-2 0 0 0,0-1-1 0 0,-1-3 1 0 0,1-3 0 0 0,1-1-1 0 0,-39-11 992 0 0,125 12-243 0 0,-13 7-1064 0 0</inkml:trace>
  <inkml:trace contextRef="#ctx0" brushRef="#br0" timeOffset="249.12">1093 727 888 0 0,'0'0'4220'0'0,"0"0"-4220"0"0,0 0-300 0 0,-73 2 188 0 0,10-8 104 0 0,-14 0 4 0 0,-4-2-48 0 0,-2 0 52 0 0,4 1-12 0 0,1 2-496 0 0,-2-1-508 0 0,3 0 36 0 0,22 2-272 0 0</inkml:trace>
  <inkml:trace contextRef="#ctx0" brushRef="#br0" timeOffset="889.9">331 551 220 0 0,'0'0'407'0'0,"0"0"-91"0"0,0 0-160 0 0,0 0-36 0 0,6 1-22 0 0,0 0 152 0 0,-1 0 0 0 0,0 0-1 0 0,0-1 1 0 0,1 1-1 0 0,-1-1 1 0 0,0-1-1 0 0,1 1 1 0 0,-1-1-1 0 0,0 0 1 0 0,0 0-1 0 0,1 0 1 0 0,-1-1 0 0 0,0 1-1 0 0,0-1 1 0 0,-1-1-1 0 0,1 1 1 0 0,0-1-1 0 0,-1 1 1 0 0,1-2-1 0 0,-1 1 1 0 0,1-1-250 0 0,4-4 243 0 0,-2 0 1 0 0,1-1 0 0 0,-1 1-1 0 0,-1-1 1 0 0,1-1-1 0 0,-2 1 1 0 0,1-1-1 0 0,-1 0 1 0 0,-1 0-1 0 0,0-1 1 0 0,0 1-1 0 0,-1-1 1 0 0,0 0-1 0 0,-1 0 1 0 0,0-5-244 0 0,0 6-33 0 0,-2-1 1 0 0,1 1-1 0 0,-2-1 0 0 0,1 1 1 0 0,-1 0-1 0 0,-1-1 0 0 0,0 1 1 0 0,0 0-1 0 0,-1 0 0 0 0,0 0 1 0 0,-1 0-1 0 0,0 0 0 0 0,-1 1 1 0 0,0-1-1 0 0,0 1 0 0 0,-1 1 1 0 0,0-1-1 0 0,-1 1 0 0 0,0 0 1 0 0,0 0-1 0 0,0 1 0 0 0,-1 0 1 0 0,0 1-1 0 0,-10-6 33 0 0,-3-2-102 0 0,-2 2 0 0 0,0 1-1 0 0,0 0 1 0 0,-1 2 0 0 0,-1 1 0 0 0,1 0 0 0 0,-14 0 102 0 0,29 5-20 0 0,1 2 0 0 0,-1-1-1 0 0,0 1 1 0 0,0 1 0 0 0,1 0 0 0 0,-1 0 0 0 0,0 0-1 0 0,0 1 1 0 0,0 0 0 0 0,1 1 0 0 0,-1 0 0 0 0,1 1-1 0 0,-1 0 1 0 0,1 0 0 0 0,0 0 0 0 0,0 1 0 0 0,0 0-1 0 0,1 1 1 0 0,-1 0 0 0 0,1 0 0 0 0,0 0 0 0 0,1 1-1 0 0,-5 5 21 0 0,7-1 63 0 0,0 0 0 0 0,1 1-1 0 0,0-1 1 0 0,1 1-1 0 0,0 0 1 0 0,1 0-1 0 0,0 0 1 0 0,0 0-1 0 0,2 0 1 0 0,-1 0 0 0 0,1-1-1 0 0,1 1 1 0 0,0 0-1 0 0,0 0 1 0 0,1-1-1 0 0,0 1 1 0 0,1-1 0 0 0,0 0-1 0 0,1 0 1 0 0,0-1-1 0 0,1 1 1 0 0,0-1-1 0 0,0 0 1 0 0,1 0-1 0 0,0-1 1 0 0,0 0 0 0 0,1 0-1 0 0,0-1 1 0 0,1 0-1 0 0,6 4-62 0 0,69 38 34 0 0,-23-32-3069 0 0,-41-13-640 0 0</inkml:trace>
  <inkml:trace contextRef="#ctx0" brushRef="#br0" timeOffset="1960.44">836 505 440 0 0,'0'0'320'0'0,"0"0"-116"0"0,0 0-143 0 0,0 0 45 0 0,0 0 10 0 0,0 0 14 0 0,0 0-28 0 0,0 0-41 0 0,0 0-5 0 0,0 0 101 0 0,32-20 1483 0 0,-21 5-1358 0 0,-1 0 1 0 0,0 0-1 0 0,-1-1 1 0 0,-1-1-1 0 0,0 0 1 0 0,-2 0-1 0 0,0 0 0 0 0,0-1 1 0 0,-2 0-1 0 0,0 0 1 0 0,-1 0-1 0 0,-1 0 1 0 0,-1 0-1 0 0,0-1 0 0 0,-2-11-282 0 0,-4 19-22 0 0,0 0 0 0 0,-1 0 0 0 0,0 1 0 0 0,-1-1 0 0 0,0 1 0 0 0,-1 1 0 0 0,0-1 0 0 0,0 1 0 0 0,-1 1 0 0 0,0 0 0 0 0,0 0 0 0 0,-1 1 0 0 0,0 0 0 0 0,-1 0 0 0 0,0 1 0 0 0,0 1 0 0 0,0 0 0 0 0,0 0 0 0 0,-1 1 0 0 0,-11-3 22 0 0,6 1-68 0 0,0 0 0 0 0,0 2-1 0 0,0-1 1 0 0,-1 2-1 0 0,0 0 1 0 0,0 2 0 0 0,0 0-1 0 0,0 0 1 0 0,-15 3 68 0 0,27-2-10 0 0,1 1-1 0 0,-1 0 1 0 0,0 0 0 0 0,0 1 0 0 0,1 0-1 0 0,-1 0 1 0 0,1 0 0 0 0,-1 0-1 0 0,1 1 1 0 0,0 0 0 0 0,0 0 0 0 0,0 1-1 0 0,0-1 1 0 0,1 1 0 0 0,0 0-1 0 0,-1 0 1 0 0,1 1 0 0 0,1-1 0 0 0,-1 1-1 0 0,1 0 1 0 0,-1 0 0 0 0,2 0-1 0 0,-1 0 1 0 0,0 0 0 0 0,1 1 0 0 0,0-1-1 0 0,0 1 1 0 0,1 0 0 0 0,-1-1 0 0 0,1 1-1 0 0,0 1 11 0 0,1 7 40 0 0,0 0-1 0 0,1 0 0 0 0,0 0 1 0 0,1 0-1 0 0,1-1 1 0 0,0 1-1 0 0,1-1 0 0 0,0 0 1 0 0,1 0-1 0 0,1 0 1 0 0,0-1-1 0 0,0 0 0 0 0,1 0 1 0 0,1 0-1 0 0,0-1 1 0 0,1 0-1 0 0,0-1 0 0 0,0 1 1 0 0,1-2-1 0 0,0 0 1 0 0,9 6-40 0 0,90 55-2601 0 0,-89-61 599 0 0,4-5-478 0 0</inkml:trace>
  <inkml:trace contextRef="#ctx0" brushRef="#br0" timeOffset="4602.24">1351 593 808 0 0,'0'0'249'0'0,"0"0"-63"0"0,0 0-78 0 0,0 0 73 0 0,6-5 378 0 0,0-1-262 0 0,-1 1 1 0 0,0-1-1 0 0,0 0 1 0 0,0 0-1 0 0,-1 0 0 0 0,0-1 1 0 0,0 0-1 0 0,-1 0 1 0 0,0 0-1 0 0,0 0 1 0 0,-1 0-1 0 0,1 0 1 0 0,-2-1-1 0 0,1 1 0 0 0,-1-1 1 0 0,0 1-1 0 0,0-4-297 0 0,0-6 44 0 0,0-1-1 0 0,-2 1 1 0 0,0 0-1 0 0,0 0 1 0 0,-2 0-1 0 0,0 0 0 0 0,-1 0 1 0 0,0 0-1 0 0,-1 1 1 0 0,-1 0-1 0 0,-1 0 1 0 0,-1 0-1 0 0,0 1 0 0 0,0 0 1 0 0,-2 0-1 0 0,0 1 1 0 0,0 1-1 0 0,-2 0 1 0 0,1 0-1 0 0,-10-7-43 0 0,12 12 1 0 0,0 1 0 0 0,0 0-1 0 0,0 0 1 0 0,-1 1 0 0 0,0 0 0 0 0,0 1 0 0 0,-1 0-1 0 0,1 1 1 0 0,-1 0 0 0 0,0 0 0 0 0,0 1-1 0 0,-1 1 1 0 0,1 0 0 0 0,0 0 0 0 0,-1 1 0 0 0,1 1-1 0 0,-1 0 1 0 0,1 0 0 0 0,-1 1 0 0 0,1 1-1 0 0,-1 0 1 0 0,1 0 0 0 0,0 1 0 0 0,0 1 0 0 0,0 0-1 0 0,1 0 1 0 0,-1 1 0 0 0,1 0 0 0 0,-5 4-1 0 0,11-5-13 0 0,-1 0 1 0 0,1 0 0 0 0,0 0 0 0 0,0 1-1 0 0,1 0 1 0 0,-1 0 0 0 0,1 0 0 0 0,0 0-1 0 0,0 0 1 0 0,1 1 0 0 0,-1-1 0 0 0,1 1-1 0 0,1-1 1 0 0,-1 1 0 0 0,1 0 0 0 0,0 0-1 0 0,0 0 1 0 0,0 0 0 0 0,1 0 0 0 0,0 0-1 0 0,0 0 1 0 0,1 0 0 0 0,0 0 0 0 0,0-1-1 0 0,0 1 1 0 0,1 0 0 0 0,0 2 12 0 0,70 151-749 0 0,42-39 915 0 0,-49-90-3280 0 0,-46-27-797 0 0</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09:16.604"/>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8878 8664 12913 0 0,'0'0'3152'0'0,"0"0"-2399"0"0,0 0-45 0 0,0 0 36 0 0,0 0-276 0 0,0 0-468 0 0,0 0-184 0 0,-46-10-28 0 0,18 9 76 0 0,-4-1 16 0 0,2 1-128 0 0,-1-2-484 0 0,3 2-261 0 0,2-4-1239 0 0,10 0-4004 0 0,8-6-1409 0 0</inkml:trace>
  <inkml:trace contextRef="#ctx0" brushRef="#br0" timeOffset="212826.61">7 161 5016 0 0,'0'0'2189'0'0,"0"0"-362"0"0,0 0-560 0 0,0 0-522 0 0,0 0-391 0 0,2 7 329 0 0,5 16-282 0 0,-1-1-1 0 0,-1 1 1 0 0,-1 0-1 0 0,-1 0 1 0 0,-2 0-1 0 0,0 0 1 0 0,-1 1-1 0 0,-1-1 1 0 0,-1 0-1 0 0,-1 0 1 0 0,-4 11-401 0 0,-1-28-2424 0 0,0-21-3366 0 0,1-2-171 0 0</inkml:trace>
  <inkml:trace contextRef="#ctx0" brushRef="#br0" timeOffset="213089.16">49 77 5276 0 0,'8'-1'3388'0'0,"96"7"-538"0"0,-101-6-2758 0 0,0 0 1 0 0,0 1-1 0 0,1-1 0 0 0,-1 1 1 0 0,0 0-1 0 0,0 0 0 0 0,0 0 0 0 0,0 0 1 0 0,0 1-1 0 0,0-1 0 0 0,0 1 1 0 0,0 0-1 0 0,-1 0 0 0 0,1 0 1 0 0,-1 0-1 0 0,1 0 0 0 0,-1 0 1 0 0,0 1-1 0 0,0-1 0 0 0,0 1 1 0 0,0 0-1 0 0,0 0 0 0 0,0-1 0 0 0,-1 1 1 0 0,0 0-1 0 0,1 0 0 0 0,-1 0 1 0 0,0 1-1 0 0,-1-1 0 0 0,1 0 1 0 0,0 0-1 0 0,-1 1-92 0 0,-1-1 25 0 0,0 1 0 0 0,0 0 1 0 0,-1-1-1 0 0,1 1 0 0 0,-1-1 0 0 0,0 1 0 0 0,0-1 1 0 0,0 0-1 0 0,-1 1 0 0 0,1-1 0 0 0,-1 0 0 0 0,0-1 1 0 0,0 1-1 0 0,0 0 0 0 0,0-1 0 0 0,0 0 0 0 0,0 0 1 0 0,0 0-1 0 0,-1 0 0 0 0,1 0 0 0 0,-1-1 0 0 0,0 1 1 0 0,0-1-1 0 0,1 0 0 0 0,-5 1-25 0 0,-61 11-6847 0 0,47-14 1396 0 0</inkml:trace>
  <inkml:trace contextRef="#ctx0" brushRef="#br0" timeOffset="213335.55">324 0 4680 0 0,'0'0'6449'0'0,"0"0"-5001"0"0,0 0-1921 0 0,-1 10 797 0 0,-14 82 1533 0 0,10-72-1593 0 0,0 0 0 0 0,2 0 0 0 0,0 0 0 0 0,1 0 0 0 0,1 0 0 0 0,1 1 0 0 0,1-1-1 0 0,0 1 1 0 0,2-1 0 0 0,0 0 0 0 0,4 10-264 0 0,49 47-1498 0 0,-40-59-2666 0 0,-7-7-2666 0 0</inkml:trace>
  <inkml:trace contextRef="#ctx0" brushRef="#br0" timeOffset="162735.94">11959 959 184 0 0,'0'0'397'0'0,"0"0"118"0"0,0 0 412 0 0,-7 1-326 0 0,-449-8 3101 0 0,142-5-3474 0 0,45 4 263 0 0,-188-31-491 0 0,-64-4 1521 0 0,-77 22-1521 0 0,-1227 13 1025 0 0,223-36-148 0 0,1474 43-850 0 0,-983 19 143 0 0,-908 101 862 0 0,1095-24-827 0 0,604-67 970 0 0,328-15-2311 0 0,11 3-3342 0 0,3-9-1281 0 0</inkml:trace>
  <inkml:trace contextRef="#ctx0" brushRef="#br0" timeOffset="207674.11">2018 1000 288 0 0,'0'0'0'0'0,"0"0"-248"0"0</inkml:trace>
  <inkml:trace contextRef="#ctx0" brushRef="#br0" timeOffset="212111.95">2159 970 496 0 0,'0'0'931'0'0,"0"0"1056"0"0,0 0-1019 0 0,0 0-702 0 0,0 0-8 0 0,0 0 54 0 0,0 0-160 0 0,0 0-125 0 0,-19 17 949 0 0,-15-10-337 0 0,-1-2 1 0 0,0-1 0 0 0,-1-2-1 0 0,1-1 1 0 0,0-2 0 0 0,0-2-1 0 0,-10-2-639 0 0,4 2 196 0 0,-1-3 0 0 0,1-1 0 0 0,1-2-1 0 0,0-1 1 0 0,0-3 0 0 0,1-1 0 0 0,0-2 0 0 0,2-1-1 0 0,0-2 1 0 0,1-2 0 0 0,0-1 0 0 0,2-2-1 0 0,1-1 1 0 0,-7-9-196 0 0,33 26-3 0 0,0-2-1 0 0,0 1 1 0 0,1-1-1 0 0,0 0 1 0 0,1 0-1 0 0,0 0 1 0 0,1-1-1 0 0,0 0 1 0 0,0 0 0 0 0,1 0-1 0 0,1 0 1 0 0,0 0-1 0 0,0-1 1 0 0,1 1-1 0 0,1 0 1 0 0,0-1-1 0 0,0 1 1 0 0,1-1-1 0 0,1 1 1 0 0,0-1-1 0 0,0 1 1 0 0,1 0-1 0 0,0 0 1 0 0,1 0-1 0 0,1 1 1 0 0,0-1 0 0 0,0 1-1 0 0,1 0 1 0 0,0 0-1 0 0,0 1 1 0 0,1 0-1 0 0,1 0 1 0 0,-1 1-1 0 0,1-1 1 0 0,1 2-1 0 0,0-1 1 0 0,0 1-1 0 0,0 1 1 0 0,11-6 3 0 0,18-8-88 0 0,0 2 0 0 0,2 1 0 0 0,0 2 0 0 0,0 2 1 0 0,2 2-1 0 0,-1 2 0 0 0,1 1 0 0 0,1 2 0 0 0,-1 3 0 0 0,1 0 0 0 0,0 3 1 0 0,-1 2-1 0 0,13 3 88 0 0,-13 3-29 0 0,0 1-1 0 0,-1 2 1 0 0,0 2 0 0 0,-1 2 0 0 0,-1 2 0 0 0,0 1-1 0 0,-2 2 1 0 0,0 1 0 0 0,-1 3 0 0 0,-1 0 0 0 0,-1 2-1 0 0,-2 2 1 0 0,0 1 0 0 0,-2 1 0 0 0,-2 2 0 0 0,0 1-1 0 0,-3 1 1 0 0,0 1 0 0 0,1 7 29 0 0,-20-35 34 0 0,0 1 0 0 0,-1 0-1 0 0,0 0 1 0 0,0 0 0 0 0,-1 0-1 0 0,0 1 1 0 0,0 0 0 0 0,-1 0 0 0 0,0 0-1 0 0,-1 1 1 0 0,0-1 0 0 0,0 0 0 0 0,-1 1-1 0 0,0-1 1 0 0,-1 1 0 0 0,0 0 0 0 0,0-1-1 0 0,-1 1 1 0 0,-1-1 0 0 0,1 1-1 0 0,-2-1 1 0 0,1 0 0 0 0,-1 0 0 0 0,0 0-1 0 0,-1 0 1 0 0,0 0 0 0 0,-1-1 0 0 0,0 0-1 0 0,0 0 1 0 0,0 0 0 0 0,-1 0 0 0 0,-4 3-34 0 0,-19 8 185 0 0,-1-2 0 0 0,0-1 1 0 0,-1-1-1 0 0,-1-1 0 0 0,-1-2 1 0 0,0-1-1 0 0,0-2 1 0 0,-1-1-1 0 0,0-2 0 0 0,0-1 1 0 0,0-2-1 0 0,-1-1 1 0 0,1-2-1 0 0,-1-1 0 0 0,-31-6-185 0 0,-40-3-369 0 0,38-9-5473 0 0,51 12 178 0 0</inkml:trace>
  <inkml:trace contextRef="#ctx0" brushRef="#br0" timeOffset="214653.98">550 193 4456 0 0,'0'0'4782'0'0,"0"0"-3644"0"0,2 7-799 0 0,13 156 3880 0 0,-15-158-4486 0 0,-3 26 963 0 0,13-20-5161 0 0,-6-11-28 0 0</inkml:trace>
  <inkml:trace contextRef="#ctx0" brushRef="#br0" timeOffset="-214591.14">701 147 13341 0 0,'0'0'1736'0'0,"0"0"-804"0"0,0 0-856 0 0,0 0 36 0 0,-42-12 93 0 0,18 9 95 0 0,-1 0-88 0 0,-2 1-212 0 0,1 2-40 0 0,4 0-36 0 0,-1 0 0 0 0,8 0-136 0 0,2 0-997 0 0,4 1-447 0 0,5 0-2272 0 0,4-1-2321 0 0</inkml:trace>
  <inkml:trace contextRef="#ctx0" brushRef="#br0" timeOffset="-214346.01">807 43 11509 0 0,'0'0'1947'0'0,"2"7"-1283"0"0,1 3-453 0 0,-1 1 0 0 0,0 0-1 0 0,-1 0 1 0 0,0 0 0 0 0,-1 0 0 0 0,0 0 0 0 0,-1 0-1 0 0,0 0 1 0 0,0 0 0 0 0,-1 0 0 0 0,-1-1 0 0 0,0 1 0 0 0,0 0-1 0 0,-1-1 1 0 0,-1 0 0 0 0,0 1-211 0 0,-1 1-25 0 0,1 1-1 0 0,0-1 1 0 0,1 1-1 0 0,0 1 1 0 0,1-1 0 0 0,1 0-1 0 0,0 1 1 0 0,1-1-1 0 0,0 1 1 0 0,1 7 25 0 0,31 32-5559 0 0,-24-49 702 0 0,2-3-1966 0 0</inkml:trace>
  <inkml:trace contextRef="#ctx0" brushRef="#br0" timeOffset="-214112.83">1073 114 8069 0 0,'0'0'3605'0'0,"0"0"-2278"0"0,0 0-646 0 0,0 0-220 0 0,0 0-199 0 0,-8-2-46 0 0,5 0-236 0 0,-1 0 0 0 0,0 0-1 0 0,0 1 1 0 0,0 0-1 0 0,0 0 1 0 0,0 0 0 0 0,-1 0-1 0 0,1 1 1 0 0,0 0 0 0 0,0 0-1 0 0,0 0 1 0 0,-1 0-1 0 0,1 0 1 0 0,0 1 0 0 0,0 0-1 0 0,0 0 1 0 0,0 0 0 0 0,0 0-1 0 0,0 1 1 0 0,0 0-1 0 0,0-1 1 0 0,0 2 0 0 0,1-1-1 0 0,-1 0 1 0 0,1 1 0 0 0,0-1-1 0 0,-1 1 1 0 0,1 0-1 0 0,0 0 1 0 0,1 0 0 0 0,-1 0-1 0 0,0 1 1 0 0,1-1 0 0 0,0 1 20 0 0,81 54 149 0 0,-77-58-110 0 0,1 0-1 0 0,-1 0 1 0 0,1 0 0 0 0,-1 1 0 0 0,1 0-1 0 0,-1-1 1 0 0,1 1 0 0 0,-1 0 0 0 0,0 0-1 0 0,1 0 1 0 0,-1 1 0 0 0,0-1 0 0 0,0 0-1 0 0,0 1 1 0 0,0-1 0 0 0,0 1 0 0 0,0 0-1 0 0,0 0 1 0 0,-1 0 0 0 0,1 0-1 0 0,0 0 1 0 0,-1 0 0 0 0,0 0 0 0 0,0 0-1 0 0,1 1 1 0 0,-1-1 0 0 0,0 0 0 0 0,-1 1-1 0 0,1-1 1 0 0,0 1 0 0 0,-1-1 0 0 0,0 1-1 0 0,1-1 1 0 0,-1 1 0 0 0,0-1 0 0 0,0 1-1 0 0,0 0 1 0 0,-1-1 0 0 0,1 1 0 0 0,-1-1-1 0 0,1 1 1 0 0,-1-1 0 0 0,0 0 0 0 0,0 1-1 0 0,0-1 1 0 0,0 1 0 0 0,0-1-1 0 0,0 0 1 0 0,-1 0 0 0 0,1 0 0 0 0,-1 0-1 0 0,0 0 1 0 0,1 0 0 0 0,-1 0 0 0 0,0-1-1 0 0,0 1 1 0 0,-1 0-39 0 0,-66 18-82 0 0,22-22-3727 0 0,36-3-1011 0 0,1-8-2671 0 0</inkml:trace>
  <inkml:trace contextRef="#ctx0" brushRef="#br0" timeOffset="-213924.76">1189 24 6733 0 0,'0'0'6940'0'0,"0"0"-6268"0"0,48 13-480 0 0,-35-1-40 0 0,-2 6 276 0 0,-2 1 112 0 0,-6 4-88 0 0,-3 2-71 0 0,-3 1-121 0 0,-8 3-72 0 0,-2 1-36 0 0,-5 1-152 0 0,2 1-324 0 0,-1-1-445 0 0,2-2-643 0 0,2-4-1276 0 0,4-7-3252 0 0</inkml:trace>
  <inkml:trace contextRef="#ctx0" brushRef="#br0" timeOffset="-204127.11">20338 1125 432 0 0,'0'0'1401'0'0,"0"0"2134"0"0,0 0-1643 0 0,0 0-989 0 0,0 0-367 0 0,0 0-113 0 0,0 0 262 0 0,0 0 128 0 0,-4 0-29 0 0,-487 2 3203 0 0,-195 17-3274 0 0,-1-29 0 0 0,-133-43-713 0 0,-1395-51 408 0 0,817 126 62 0 0,1161-13-452 0 0,74 0 632 0 0,1-7-1 0 0,-154-19-649 0 0,313 16-1036 0 0,12 0-3887 0 0,5 1-3442 0 0</inkml:trace>
  <inkml:trace contextRef="#ctx0" brushRef="#br0" timeOffset="-186893.63">14102 1065 3144 0 0,'0'0'5005'0'0,"0"0"-2905"0"0,0 0-1138 0 0,0 0-427 0 0,0 0-145 0 0,0 0-131 0 0,0 0-266 0 0,-3 33-105 0 0,-1 47 112 0 0,-2-25 582 0 0,4 0-1 0 0,1 0 1 0 0,4 1 0 0 0,1-1 0 0 0,12 52-582 0 0,63 214 612 0 0,-60-252-174 0 0,18-110-2992 0 0,-34 42 2583 0 0,0-1-1 0 0,0 1 1 0 0,-1 0-1 0 0,1 0 1 0 0,0 0-1 0 0,-1 0 1 0 0,1 0-1 0 0,-1 1 1 0 0,1-1 0 0 0,-1 1-1 0 0,0 0 1 0 0,0-1-1 0 0,0 1 1 0 0,0 0-1 0 0,0 0 1 0 0,0 1-1 0 0,0-1 1 0 0,0 0-1 0 0,-1 1 1 0 0,1-1-1 0 0,-1 1 1 0 0,0-1-1 0 0,0 1 1 0 0,0-1-1 0 0,0 1 1 0 0,0 0-1 0 0,-1 0 1 0 0,1 0-29 0 0,0-1 45 0 0,1 1 0 0 0,-1-1 0 0 0,1 0 0 0 0,-1 1 0 0 0,0 0-1 0 0,0-1 1 0 0,0 1 0 0 0,-1 0 0 0 0,1-1 0 0 0,-1 1 0 0 0,1 0 0 0 0,-1 0 0 0 0,0-1 0 0 0,0 1 0 0 0,0 0-1 0 0,0 0 1 0 0,-1-1 0 0 0,1 1 0 0 0,-1 0 0 0 0,0 0 0 0 0,1-1 0 0 0,-1 1 0 0 0,0-1 0 0 0,-1 1 0 0 0,1-1 0 0 0,0 1-1 0 0,-1-1 1 0 0,1 0 0 0 0,-1 1 0 0 0,0-1 0 0 0,0 0 0 0 0,0 0 0 0 0,0 0 0 0 0,0-1 0 0 0,0 1 0 0 0,-1 0-1 0 0,1-1 1 0 0,0 1 0 0 0,-1-1 0 0 0,1 0 0 0 0,-1 0 0 0 0,1 0 0 0 0,-1 0 0 0 0,0-1 0 0 0,0 1 0 0 0,1 0 0 0 0,-1-1-1 0 0,0 0 1 0 0,0 0 0 0 0,1 0 0 0 0,-1 0 0 0 0,0 0 0 0 0,0-1 0 0 0,1 1 0 0 0,-1-1 0 0 0,0 1 0 0 0,-2-2-45 0 0,-85-33-641 0 0,66 6-8135 0 0,22 19 1153 0 0</inkml:trace>
  <inkml:trace contextRef="#ctx0" brushRef="#br0" timeOffset="-186444.23">14295 2264 3816 0 0,'0'0'7138'0'0,"0"0"-5117"0"0,2 7-1751 0 0,33 310 2642 0 0,-31-344-12821 0 0,-3 4 3661 0 0</inkml:trace>
  <inkml:trace contextRef="#ctx0" brushRef="#br0" timeOffset="-186196.7">14352 2177 2888 0 0,'0'0'5375'0'0,"6"1"-3660"0"0,93 44 1666 0 0,-96-44-3305 0 0,-1 1 0 0 0,1 0 0 0 0,-1 0-1 0 0,1 0 1 0 0,-1 0 0 0 0,0 0 0 0 0,0 0 0 0 0,0 1 0 0 0,0-1 0 0 0,0 1 0 0 0,-1-1 0 0 0,1 1 0 0 0,-1 0 0 0 0,1 0 0 0 0,-1-1 0 0 0,0 1 0 0 0,0 0-1 0 0,0 0 1 0 0,-1 0 0 0 0,1 0 0 0 0,-1 0 0 0 0,1 1 0 0 0,-1-1 0 0 0,0 0 0 0 0,0 0 0 0 0,-1 0 0 0 0,1 0 0 0 0,-1 0 0 0 0,1 0 0 0 0,-1 0-1 0 0,0 0 1 0 0,0 0 0 0 0,0 0 0 0 0,-1 0 0 0 0,1-1 0 0 0,-1 2-76 0 0,-80 34 278 0 0,23-41-3407 0 0,47-3-472 0 0,1-5-3207 0 0</inkml:trace>
  <inkml:trace contextRef="#ctx0" brushRef="#br0" timeOffset="-185944.53">14648 2078 9381 0 0,'0'0'2551'0'0,"0"0"-1900"0"0,0 0-378 0 0,-3 9 316 0 0,-7 20 190 0 0,1-8-568 0 0,1-1 1 0 0,1 1-1 0 0,1 1 1 0 0,0-1-1 0 0,2 1 1 0 0,0 0-1 0 0,2 0 1 0 0,0 0-1 0 0,1 1 1 0 0,2-1-1 0 0,0 0 1 0 0,1 0-1 0 0,2 0 1 0 0,0 0-1 0 0,1 0 1 0 0,4 8-212 0 0,27 17 405 0 0,-17-38-4876 0 0,-14-10-64 0 0,-1-8-3492 0 0</inkml:trace>
  <inkml:trace contextRef="#ctx0" brushRef="#br0" timeOffset="-184231.91">14894 2287 940 0 0,'0'0'6652'0'0,"0"0"-3816"0"0,0 0-1207 0 0,0 0-578 0 0,0 0-470 0 0,0 0-200 0 0,1 9 212 0 0,13 134 2409 0 0,-9-81-4233 0 0,-1-38-7796 0 0,4-46 1620 0 0</inkml:trace>
  <inkml:trace contextRef="#ctx0" brushRef="#br0" timeOffset="-183956.84">15059 2287 6869 0 0,'0'0'5494'0'0,"0"0"-3683"0"0,0 0-1566 0 0,0 0-91 0 0,-7-2 344 0 0,-327-47 375 0 0,353 62-9242 0 0,5-7 890 0 0</inkml:trace>
  <inkml:trace contextRef="#ctx0" brushRef="#br0" timeOffset="-183648.16">15148 2135 6109 0 0,'0'0'5515'0'0,"0"0"-3394"0"0,0 0-1485 0 0,0 0-498 0 0,0 0 22 0 0,0 0-25 0 0,0 0 32 0 0,2 12 235 0 0,56 439 2052 0 0,-54-451-4046 0 0,0 0-1540 0 0,7-1-2916 0 0</inkml:trace>
  <inkml:trace contextRef="#ctx0" brushRef="#br0" timeOffset="-183278.54">15529 2291 8069 0 0,'0'0'3725'0'0,"0"0"-2794"0"0,0 0-823 0 0,-8-4 215 0 0,4 0-242 0 0,-1 1 0 0 0,1 1 0 0 0,-1-1 0 0 0,0 0 0 0 0,0 1 0 0 0,0 0 0 0 0,0 0 0 0 0,0 1-1 0 0,-1 0 1 0 0,1 0 0 0 0,0 0 0 0 0,-1 0 0 0 0,1 1 0 0 0,-1 0 0 0 0,1 0 0 0 0,-1 0 0 0 0,1 1 0 0 0,-1-1 0 0 0,1 1 0 0 0,0 1 0 0 0,-1-1 0 0 0,1 1 0 0 0,0 0 0 0 0,0 0 0 0 0,0 1 0 0 0,-4 1-81 0 0,9-1 7 0 0,1-1 1 0 0,-1 1 0 0 0,0-1-1 0 0,0 1 1 0 0,1-1 0 0 0,0 0-1 0 0,-1 1 1 0 0,1-1-1 0 0,0 0 1 0 0,0 0 0 0 0,0 1-1 0 0,0-1 1 0 0,1 0 0 0 0,-1 0-1 0 0,0 0 1 0 0,1 0 0 0 0,0-1-1 0 0,-1 1 1 0 0,1 0 0 0 0,0-1-1 0 0,0 1 1 0 0,0-1-1 0 0,0 1 1 0 0,0-1 0 0 0,0 0-1 0 0,0 0 1 0 0,1 0 0 0 0,-1 0-1 0 0,0 0 1 0 0,1-1 0 0 0,-1 1-1 0 0,2-1-7 0 0,6 6-42 0 0,-2-3 95 0 0,0 1-1 0 0,0 0 0 0 0,-1 0 0 0 0,0 1 0 0 0,0-1 0 0 0,0 2 1 0 0,0-1-1 0 0,-1 1 0 0 0,1 0 0 0 0,-1 0 0 0 0,-1 1 0 0 0,0-1 0 0 0,1 1 1 0 0,-2 1-1 0 0,1-1 0 0 0,-1 1 0 0 0,-1-1 0 0 0,1 1 0 0 0,-1 0 1 0 0,0 0-1 0 0,-1 1 0 0 0,0 1-52 0 0,-5-7 69 0 0,-1 1 1 0 0,1 0-1 0 0,-1-1 1 0 0,0 0-1 0 0,0 0 1 0 0,-1 0-1 0 0,1-1 1 0 0,0 1-1 0 0,-1-1 1 0 0,0 0-1 0 0,1 0 1 0 0,-1-1-1 0 0,0 1 1 0 0,0-1-1 0 0,0 0 1 0 0,0 0-1 0 0,0-1 1 0 0,0 1-1 0 0,0-1 1 0 0,0-1-1 0 0,0 1 1 0 0,0 0-1 0 0,0-1 1 0 0,0 0-1 0 0,0-1 1 0 0,0 1-1 0 0,0-1 1 0 0,0 0-1 0 0,1 0 1 0 0,-3-1-70 0 0,-36-25-323 0 0,36-4-5858 0 0,15 16-2339 0 0</inkml:trace>
  <inkml:trace contextRef="#ctx0" brushRef="#br0" timeOffset="-183029.51">15764 2172 7777 0 0,'0'0'6730'0'0,"0"0"-4971"0"0,5 9-1658 0 0,4 8 58 0 0,0 2-1 0 0,-2-1 0 0 0,0 1 0 0 0,-1 0 1 0 0,-1 0-1 0 0,0 1 0 0 0,-2 0 0 0 0,0 0 1 0 0,-2 1-159 0 0,0-7 15 0 0,-2 1 0 0 0,0-1 0 0 0,0 1 0 0 0,-2-1 0 0 0,0 0 0 0 0,0 0 0 0 0,-1 0 0 0 0,-1 0 0 0 0,0 0 0 0 0,-1-1 0 0 0,-1 0 0 0 0,0 0 0 0 0,-4 4-15 0 0,-53 40-3066 0 0,46-52-2990 0 0</inkml:trace>
  <inkml:trace contextRef="#ctx0" brushRef="#br0" timeOffset="-179153.75">15643 1934 11837 0 0,'0'0'2628'0'0,"0"0"-904"0"0,0 0-819 0 0,0 0-325 0 0,0 0-492 0 0,0 0-88 0 0,0 0-420 0 0,0 0 320 0 0,0 0 92 0 0,-39 46-48 0 0,24-24 56 0 0,-3 3 0 0 0,-1 1-460 0 0,5-5-3513 0 0,-1-3-8260 0 0</inkml:trace>
  <inkml:trace contextRef="#ctx0" brushRef="#br0" timeOffset="-160037.38">17477 1833 272 0 0,'0'0'1496'0'0,"0"0"-130"0"0,0 0-297 0 0,7-1-337 0 0,21-2-42 0 0,-84-5 1950 0 0,-527-39 83 0 0,-57-1-2034 0 0,-648 3 106 0 0,801 35-76 0 0,-68 25-719 0 0,-267-2 160 0 0,545-24 179 0 0,69 1 372 0 0,-197 16-711 0 0,262 21-866 0 0,151 5-7883 0 0,14-24 4135 0 0</inkml:trace>
  <inkml:trace contextRef="#ctx0" brushRef="#br0" timeOffset="-157648.46">9283 3493 3452 0 0,'0'0'6428'0'0,"0"0"-3997"0"0,0 0-1931 0 0,0 0-223 0 0,0 0 48 0 0,-6 10 133 0 0,-9 20-110 0 0,1 1 0 0 0,2 1 0 0 0,1-1 0 0 0,1 2 0 0 0,2-1-1 0 0,1 1 1 0 0,2 1 0 0 0,1-1 0 0 0,2 1 0 0 0,1-1 0 0 0,3 27-348 0 0,0-51 45 0 0,0 0 1 0 0,1 0 0 0 0,0 1 0 0 0,0-2-1 0 0,1 1 1 0 0,0 0 0 0 0,1-1 0 0 0,0 0-1 0 0,0 0 1 0 0,1 0 0 0 0,0 0 0 0 0,0-1 0 0 0,1 0-1 0 0,-1-1 1 0 0,2 1 0 0 0,6 4-46 0 0,48 20-4324 0 0,-49-28-1203 0 0,1-5-2996 0 0</inkml:trace>
  <inkml:trace contextRef="#ctx0" brushRef="#br0" timeOffset="-156986.47">10286 3574 7365 0 0,'0'0'1650'0'0,"0"0"-873"0"0,0 0-47 0 0,0 0 74 0 0,0 0-79 0 0,0 0-12 0 0,0 0 89 0 0,-1 9 48 0 0,47 394 2348 0 0,-30-363-3732 0 0,1-48-6714 0 0,-6-5-652 0 0</inkml:trace>
  <inkml:trace contextRef="#ctx0" brushRef="#br0" timeOffset="-156722.94">10690 3693 9773 0 0,'0'0'1992'0'0,"0"0"-1393"0"0,0 0 18 0 0,3 9 350 0 0,-4 141 2373 0 0,-12-66-2998 0 0,31-78-3822 0 0,-4-12-4013 0 0,-5-5 836 0 0</inkml:trace>
  <inkml:trace contextRef="#ctx0" brushRef="#br0" timeOffset="-156552.33">10819 3680 12493 0 0,'0'0'2328'0'0,"0"0"-1872"0"0,0 0 220 0 0,-42-14-31 0 0,18 10-221 0 0,0 0-124 0 0,-4 1-168 0 0,-1 1-132 0 0,1 2-64 0 0,1 0 52 0 0,2 0-172 0 0,2 0-616 0 0,5 2-713 0 0,8-2-1467 0 0,4 0-4205 0 0</inkml:trace>
  <inkml:trace contextRef="#ctx0" brushRef="#br0" timeOffset="-156302.08">11064 3571 11957 0 0,'0'0'1533'0'0,"0"0"-1012"0"0,6 7-145 0 0,2 6-127 0 0,0-1 1 0 0,-1 1-1 0 0,0 0 1 0 0,-1 0 0 0 0,-1 1-1 0 0,0 0 1 0 0,-1 0-1 0 0,0 0 1 0 0,-1 0-1 0 0,-1 0 1 0 0,0 1 0 0 0,0 6-250 0 0,-3-3 18 0 0,0-1 1 0 0,-1 1-1 0 0,-1-1 1 0 0,0 0-1 0 0,-2 0 1 0 0,0 0-1 0 0,0-1 1 0 0,-2 0 0 0 0,0 0-1 0 0,-1 0 1 0 0,0-1-1 0 0,-3 2-18 0 0,-50 59-3906 0 0,43-62-1716 0 0,-2-6-2454 0 0</inkml:trace>
  <inkml:trace contextRef="#ctx0" brushRef="#br0" timeOffset="-158207.86">8744 3686 3504 0 0,'0'0'1354'0'0,"0"0"-568"0"0,0 0-88 0 0,0 0 3 0 0,0 0-88 0 0,0 0-314 0 0,0 0-57 0 0,0 0 41 0 0,0 3 5141 0 0,0 18-4738 0 0,52 330 1101 0 0,-45-349-8791 0 0,-6-8 2331 0 0</inkml:trace>
  <inkml:trace contextRef="#ctx0" brushRef="#br0" timeOffset="-157976.01">8760 3615 7785 0 0,'7'-1'767'0'0,"6"-2"-367"0"0,1 1-1 0 0,-1 0 1 0 0,1 1-1 0 0,0 0 1 0 0,0 1-1 0 0,-1 1 1 0 0,1 0-1 0 0,0 1 1 0 0,-1 0-1 0 0,0 1 1 0 0,1 0 0 0 0,-1 2-1 0 0,0-1 1 0 0,-1 1-1 0 0,1 1 1 0 0,-1 1-400 0 0,-9-3 36 0 0,-1 0 0 0 0,1 1 0 0 0,-1-1 0 0 0,0 1 1 0 0,-1-1-1 0 0,1 1 0 0 0,-1 0 0 0 0,0-1 0 0 0,0 1 1 0 0,-1 0-1 0 0,1 0 0 0 0,-1 0 0 0 0,0 0 0 0 0,0 0 0 0 0,-1 0 1 0 0,1 0-1 0 0,-1 0 0 0 0,0-1 0 0 0,-1 1 0 0 0,1 0 1 0 0,-1-1-1 0 0,0 1 0 0 0,0-1 0 0 0,0 1 0 0 0,-1-1 0 0 0,1 0 1 0 0,-1 0-1 0 0,0 0 0 0 0,0 0 0 0 0,-1-1 0 0 0,1 1 1 0 0,-1-1-1 0 0,0 0 0 0 0,0 0 0 0 0,0 0 0 0 0,0 0 0 0 0,0-1 1 0 0,-1 0-1 0 0,1 0 0 0 0,-1 0 0 0 0,1 0 0 0 0,-1-1 1 0 0,0 1-1 0 0,0-1 0 0 0,-2 0-36 0 0,-52 14-1855 0 0,19-13-4741 0 0,19-6-1310 0 0</inkml:trace>
  <inkml:trace contextRef="#ctx0" brushRef="#br0" timeOffset="-152581.41">9815 3691 940 0 0,'0'0'1259'0'0,"0"0"188"0"0,0 0 1111 0 0,0 0-392 0 0,0 0-669 0 0,0 0-87 0 0,0 0-64 0 0,4-7-270 0 0,12-22-421 0 0,-52 8 186 0 0,26 18-830 0 0,-1 1-1 0 0,1 0 0 0 0,-1 1 1 0 0,1 0-1 0 0,-1 1 0 0 0,1 0 1 0 0,-1 1-1 0 0,1 0 0 0 0,-1 0 1 0 0,1 1-1 0 0,0 0 0 0 0,-1 1 1 0 0,1 0-1 0 0,1 1 0 0 0,-1 0 1 0 0,-8 5-11 0 0,17-6-10 0 0,1-1 0 0 0,0 1 0 0 0,0 0 1 0 0,0-1-1 0 0,1 1 0 0 0,-1-1 0 0 0,1 1 0 0 0,-1-1 1 0 0,1 1-1 0 0,0-1 0 0 0,0 1 0 0 0,0-1 1 0 0,0 0-1 0 0,0 1 0 0 0,1-1 0 0 0,-1 0 0 0 0,1 0 1 0 0,-1 0-1 0 0,1 0 0 0 0,0 0 0 0 0,0 0 1 0 0,-1-1-1 0 0,2 1 0 0 0,-1-1 0 0 0,0 1 0 0 0,0-1 1 0 0,0 0-1 0 0,1 0 0 0 0,1 1 10 0 0,2 3 18 0 0,59 42 372 0 0,-50-39-202 0 0,-1 0 0 0 0,-1 1 1 0 0,1 1-1 0 0,-2 1 0 0 0,1-1 1 0 0,-2 2-1 0 0,1 0 0 0 0,-2 0 1 0 0,1 1-1 0 0,-2 0 0 0 0,0 1 1 0 0,0 0-1 0 0,-1 1-188 0 0,-8-13 18 0 0,1 0 0 0 0,0 0 1 0 0,-1 0-1 0 0,1-1 0 0 0,-1 1 0 0 0,0 0 1 0 0,0 0-1 0 0,1 0 0 0 0,-1 0 0 0 0,-1 0 1 0 0,1 0-1 0 0,0 0 0 0 0,0 0 0 0 0,-1 0 0 0 0,1 0 1 0 0,-1 0-1 0 0,0 0 0 0 0,1 0 0 0 0,-1 0 1 0 0,0-1-1 0 0,0 1 0 0 0,0 0 0 0 0,0 0 0 0 0,0-1 1 0 0,-1 1-1 0 0,1-1 0 0 0,-1 1 0 0 0,1-1 1 0 0,-1 0-1 0 0,1 0 0 0 0,-1 1 0 0 0,1-1 1 0 0,-1 0-1 0 0,0 0 0 0 0,0-1 0 0 0,0 1 0 0 0,1 0 1 0 0,-1-1-1 0 0,0 1 0 0 0,0-1 0 0 0,0 1 1 0 0,0-1-1 0 0,0 0 0 0 0,0 0 0 0 0,0 0 1 0 0,0 0-1 0 0,0 0 0 0 0,0 0 0 0 0,0-1 0 0 0,-1 1-18 0 0,-107-14 738 0 0,30-29-2304 0 0,91 36-8600 0 0,3 5 2316 0 0</inkml:trace>
  <inkml:trace contextRef="#ctx0" brushRef="#br0" timeOffset="-151941.89">11817 4032 11357 0 0,'0'0'3028'0'0,"0"0"-1816"0"0,0 0-1212 0 0,0 0 224 0 0,0 0 244 0 0,-44-1-55 0 0,22 0-165 0 0,-3 0-136 0 0,-7-1-112 0 0,4 2-12 0 0,0-1-36 0 0,4 1-52 0 0,4 0-817 0 0,5-3-759 0 0,3 3-1416 0 0,11-9-4529 0 0</inkml:trace>
  <inkml:trace contextRef="#ctx0" brushRef="#br0" timeOffset="-151694.74">11820 3890 10605 0 0,'0'0'2300'0'0,"0"0"-1256"0"0,0 0-764 0 0,0 0 136 0 0,-42-8 292 0 0,15 4-156 0 0,-3 0-300 0 0,-6 1-252 0 0,3-1-4 0 0,4 3-624 0 0,2 0-916 0 0,6-2-1012 0 0,7 2-3328 0 0</inkml:trace>
  <inkml:trace contextRef="#ctx0" brushRef="#br0" timeOffset="-117478.74">15420 4126 3408 0 0,'0'0'774'0'0,"0"0"-244"0"0,0 0 104 0 0,0 0-77 0 0,0 0-23 0 0,0 0 150 0 0,0 0 132 0 0,-7 3-49 0 0,-144 25 3968 0 0,-97-40-2466 0 0,138 2-1754 0 0,-1374-30 912 0 0,1342 45-1251 0 0,-1-7-1 0 0,1-6 1 0 0,-74-15-176 0 0,208 17-1584 0 0,16-2-3832 0 0,-7 7 4449 0 0,15-13-6795 0 0</inkml:trace>
  <inkml:trace contextRef="#ctx0" brushRef="#br0" timeOffset="-115482.81">14860 3432 1448 0 0,'0'0'8632'0'0,"0"0"-5097"0"0,0 0-2953 0 0,0 0-257 0 0,1 9 394 0 0,1 11-391 0 0,0 0 0 0 0,-1 0 0 0 0,-1 0 1 0 0,-1 0-1 0 0,-1-1 0 0 0,-1 1 0 0 0,0 0 0 0 0,-6 13-328 0 0,8-22-954 0 0,8-13-5456 0 0,5-7-416 0 0</inkml:trace>
  <inkml:trace contextRef="#ctx0" brushRef="#br0" timeOffset="-115219.33">14969 3366 15397 0 0,'0'0'2365'0'0,"0"0"-2217"0"0,0 0-12 0 0,-48-8-136 0 0,20 6 260 0 0,-10 2-248 0 0,-8 0-12 0 0,4 0-72 0 0,5 3-312 0 0,7 0-572 0 0,8-2-565 0 0,2 1-1551 0 0,2-2-5385 0 0</inkml:trace>
  <inkml:trace contextRef="#ctx0" brushRef="#br0" timeOffset="-115062.6">15166 3364 15497 0 0,'0'0'1357'0'0,"24"38"-1269"0"0,-15-13 248 0 0,-3 3 0 0 0,-2 3-176 0 0,-4 3-60 0 0,-1-1-12 0 0,-11 1-4 0 0,-3 1 16 0 0,-3 0-100 0 0,-6 0-136 0 0,3-1-632 0 0,-6-4-773 0 0,9-8-3143 0 0,-11-1-5201 0 0</inkml:trace>
  <inkml:trace contextRef="#ctx0" brushRef="#br0" timeOffset="-116903.61">13408 3384 5004 0 0,'0'0'4918'0'0,"0"0"-2604"0"0,3 8-1943 0 0,7 22 329 0 0,-1-9-334 0 0,-1 1 1 0 0,-1 0-1 0 0,-1 0 1 0 0,0 0 0 0 0,-2 1-1 0 0,-1 0 1 0 0,-1 0 0 0 0,-1 0-1 0 0,0 0 1 0 0,-4 21-367 0 0,2-40-97 0 0,0 1-3176 0 0,1-16-3505 0 0,0-4-47 0 0</inkml:trace>
  <inkml:trace contextRef="#ctx0" brushRef="#br0" timeOffset="-116658.4">13476 3347 9021 0 0,'0'0'2083'0'0,"9"1"-1102"0"0,101 21 1586 0 0,-106-21-2487 0 0,-1 0-1 0 0,1 0 1 0 0,0 0-1 0 0,-1 1 1 0 0,0-1-1 0 0,1 1 1 0 0,-1 0-1 0 0,0 0 1 0 0,0 0-1 0 0,0 0 1 0 0,0 0-1 0 0,0 1 1 0 0,0-1 0 0 0,-1 1-1 0 0,1 0 1 0 0,-1 0-1 0 0,0 0 1 0 0,0 0-1 0 0,0 0 1 0 0,0 0-1 0 0,0 0 1 0 0,-1 1-1 0 0,0-1 1 0 0,1 1-1 0 0,-1-1 1 0 0,-1 1-1 0 0,1 0 1 0 0,0-1 0 0 0,-1 1-1 0 0,0 0 1 0 0,0 1-80 0 0,-1 0 9 0 0,0-1 0 0 0,-1 0 1 0 0,0 1-1 0 0,0-1 0 0 0,0 0 0 0 0,-1 0 1 0 0,1-1-1 0 0,-1 1 0 0 0,0 0 1 0 0,0-1-1 0 0,0 0 0 0 0,0 0 1 0 0,-1 0-1 0 0,1 0 0 0 0,-1 0 1 0 0,0 0-1 0 0,0-1 0 0 0,0 0 1 0 0,0 0-1 0 0,0 0 0 0 0,0 0 0 0 0,-1-1 1 0 0,1 0-1 0 0,-5 1-9 0 0,-70 9-6881 0 0,54-12-519 0 0</inkml:trace>
  <inkml:trace contextRef="#ctx0" brushRef="#br0" timeOffset="-116284.96">13928 3243 5064 0 0,'0'0'5145'0'0,"0"0"-3025"0"0,0 0-803 0 0,0 0-357 0 0,0 0-681 0 0,0 0-53 0 0,0 0 10 0 0,-4 9 300 0 0,-17 42 370 0 0,12-33-808 0 0,0 1 0 0 0,1 0 0 0 0,0 0-1 0 0,2 0 1 0 0,1 1 0 0 0,0 0 0 0 0,1 0-1 0 0,1 1 1 0 0,1-1 0 0 0,1 1-1 0 0,1-1 1 0 0,1 1 0 0 0,0-1 0 0 0,3 7-98 0 0,23 14-216 0 0,2-29-5456 0 0,-18-12 207 0 0</inkml:trace>
  <inkml:trace contextRef="#ctx0" brushRef="#br0" timeOffset="-115978.36">14192 3356 15429 0 0,'0'0'1310'0'0,"-8"-2"-1327"0"0,-2-1-72 0 0,0 0 0 0 0,0 1 1 0 0,-1 0-1 0 0,1 1 1 0 0,-1 0-1 0 0,0 0 1 0 0,1 1-1 0 0,-1 1 1 0 0,0 0-1 0 0,1 0 1 0 0,-1 1-1 0 0,1 0 1 0 0,0 1-1 0 0,-1 0 1 0 0,1 1-1 0 0,1 0 1 0 0,-7 3 88 0 0,16-5-37 0 0,-1-1 0 0 0,1 0 0 0 0,1 0 0 0 0,-1 1 0 0 0,0-1 0 0 0,0 0 0 0 0,0 0 0 0 0,1 1 0 0 0,-1-1 0 0 0,1 0 0 0 0,-1 0 1 0 0,1 0-1 0 0,-1 1 0 0 0,1-1 0 0 0,-1 0 0 0 0,1 0 0 0 0,0 0 0 0 0,0 0 0 0 0,0 0 0 0 0,0 0 0 0 0,-1-1 0 0 0,1 1 0 0 0,0 0 0 0 0,1 0 0 0 0,-1-1 0 0 0,0 1 1 0 0,0 0-1 0 0,0-1 0 0 0,0 1 0 0 0,0-1 0 0 0,1 0 0 0 0,-1 1 0 0 0,0-1 0 0 0,0 0 0 0 0,1 0 0 0 0,-1 0 0 0 0,0 1 0 0 0,0-1 0 0 0,1-1 0 0 0,-1 1 37 0 0,5 2-22 0 0,24 9 416 0 0,-20-9-230 0 0,0 0 0 0 0,-1 0 0 0 0,0 1-1 0 0,1 0 1 0 0,-1 1 0 0 0,0 0 0 0 0,-1 1 0 0 0,1 0-1 0 0,-1 0 1 0 0,0 1 0 0 0,0 0 0 0 0,-1 0 0 0 0,1 0 0 0 0,-2 1-1 0 0,1 0 1 0 0,-1 1 0 0 0,0 0 0 0 0,0 0 0 0 0,2 5-164 0 0,-10-9 55 0 0,1-1 1 0 0,-1 1 0 0 0,-1 0 0 0 0,1-1-1 0 0,-1 1 1 0 0,1-1 0 0 0,-1 0 0 0 0,0 0-1 0 0,0 0 1 0 0,0 0 0 0 0,-1-1 0 0 0,1 1 0 0 0,0-1-1 0 0,-1 0 1 0 0,0 0 0 0 0,0 0 0 0 0,1 0-1 0 0,-1-1 1 0 0,0 0 0 0 0,0 1 0 0 0,0-1-1 0 0,-1-1 1 0 0,1 1 0 0 0,0-1 0 0 0,0 1 0 0 0,0-1-1 0 0,-1 0 1 0 0,0-1-56 0 0,1 2-333 0 0,-36 1-395 0 0,21-7-6983 0 0,18-3-1250 0 0</inkml:trace>
  <inkml:trace contextRef="#ctx0" brushRef="#br0" timeOffset="-115730.67">14428 3612 14309 0 0,'0'0'1260'0'0,"0"0"-1060"0"0,0 0 76 0 0,0 0 369 0 0,0 0-185 0 0,-30 40-48 0 0,17-31-152 0 0,-2 0-148 0 0,-2 1-64 0 0,2 2-44 0 0,1-3-4 0 0,0 1-248 0 0,4-1-808 0 0,2-2-833 0 0,4 0-3811 0 0,4-7-3353 0 0</inkml:trace>
  <inkml:trace contextRef="#ctx0" brushRef="#br0" timeOffset="-114274.68">14533 3138 3024 0 0,'0'0'1838'0'0,"0"0"1810"0"0,0 0-1908 0 0,0 0-682 0 0,0 0-57 0 0,0 0-113 0 0,0 0-258 0 0,3-7-164 0 0,0 2-413 0 0,1-1 1 0 0,-2-1-1 0 0,1 1 0 0 0,-1 0 0 0 0,0-1 0 0 0,0 1 0 0 0,-1-1 0 0 0,0 1 0 0 0,0-1 1 0 0,-1 0-1 0 0,1 0 0 0 0,-1 1 0 0 0,-1-1 0 0 0,1 0 0 0 0,-1 1 0 0 0,-1-1 0 0 0,1 0 1 0 0,-1 1-1 0 0,0 0 0 0 0,0-1 0 0 0,-1 1 0 0 0,0 0 0 0 0,0 0 0 0 0,-1 0 0 0 0,1 1 0 0 0,-1-1 1 0 0,0 1-1 0 0,-1 0 0 0 0,1 0 0 0 0,-1 0 0 0 0,0 1 0 0 0,0-1 0 0 0,-1 1 0 0 0,-2-1-53 0 0,4 5-42 0 0,-1 1-1 0 0,0 0 1 0 0,1 0-1 0 0,-1 0 1 0 0,1 0-1 0 0,-1 1 1 0 0,1 0-1 0 0,0 0 1 0 0,-1 0-1 0 0,1 0 1 0 0,0 1-1 0 0,0-1 1 0 0,1 1-1 0 0,-1 0 1 0 0,1 1-1 0 0,-1-1 1 0 0,1 0-1 0 0,0 1 0 0 0,0 0 1 0 0,0-1-1 0 0,1 1 1 0 0,0 0-1 0 0,-1 1 1 0 0,1-1-1 0 0,1 0 1 0 0,-1 1-1 0 0,0-1 1 0 0,1 1-1 0 0,0-1 1 0 0,0 1-1 0 0,0 3 43 0 0,-7 12 53 0 0,-11 15 43 0 0,-12 28-3248 0 0,29-46-2141 0 0</inkml:trace>
  <inkml:trace contextRef="#ctx0" brushRef="#br0" timeOffset="-106989.5">16304 4244 6837 0 0,'0'0'5716'0'0,"0"0"-4324"0"0,0 0-620 0 0,0 0-228 0 0,0 0-180 0 0,0 0-228 0 0,0 0 28 0 0,-55-8-156 0 0,28 5-8 0 0,6-1-508 0 0,-3 0-720 0 0,7-1-632 0 0,6 0-3660 0 0</inkml:trace>
  <inkml:trace contextRef="#ctx0" brushRef="#br0" timeOffset="-106739.05">16419 4135 6857 0 0,'0'0'7984'0'0,"0"0"-7608"0"0,0 0-376 0 0,0 0 0 0 0,-47 3 488 0 0,5-3-276 0 0,-10-1-88 0 0,-5-2-124 0 0,2-2-952 0 0,17 0-1528 0 0,10-1-4632 0 0</inkml:trace>
  <inkml:trace contextRef="#ctx0" brushRef="#br0" timeOffset="-108499.47">13859 4535 2568 0 0,'0'0'6323'0'0,"0"0"-4137"0"0,0 0-1210 0 0,0 0 10 0 0,0 0 152 0 0,0 0-92 0 0,0 0-491 0 0,-7 6-814 0 0,25 102 1045 0 0,26 132-440 0 0,-42-240-5472 0 0,-2-14-418 0 0</inkml:trace>
  <inkml:trace contextRef="#ctx0" brushRef="#br0" timeOffset="-108295.55">13928 4471 6097 0 0,'0'0'4585'0'0,"8"-1"-2983"0"0,3 0-1317 0 0,-1 2 0 0 0,1-1 0 0 0,0 1 0 0 0,-1 1 0 0 0,1 0 0 0 0,-1 0 0 0 0,1 1 0 0 0,-1 0 0 0 0,0 1 0 0 0,0 0 0 0 0,-1 1 0 0 0,1 0 0 0 0,0 1-285 0 0,-7-4 50 0 0,0 0 0 0 0,1 0 0 0 0,-1 1 0 0 0,0-1 0 0 0,-1 1 0 0 0,1 0-1 0 0,0-1 1 0 0,-1 1 0 0 0,1 0 0 0 0,-1 1 0 0 0,0-1 0 0 0,0 0 0 0 0,0 1 0 0 0,-1-1 0 0 0,1 1 0 0 0,-1-1 0 0 0,0 1 0 0 0,0 0-1 0 0,0 0 1 0 0,0-1 0 0 0,-1 1 0 0 0,1 0 0 0 0,-1 0 0 0 0,0 0 0 0 0,0 3-50 0 0,-2-3 0 0 0,-1 0 0 0 0,1 0 0 0 0,-1 0-1 0 0,1 0 1 0 0,-1 0 0 0 0,0 0 0 0 0,-1-1 0 0 0,1 1 0 0 0,0-1 0 0 0,-1 0 0 0 0,0 0 0 0 0,0-1-1 0 0,0 1 1 0 0,0-1 0 0 0,0 0 0 0 0,0 0 0 0 0,-1 0 0 0 0,1 0 0 0 0,-1-1 0 0 0,1 1 0 0 0,-1-1-1 0 0,0-1 1 0 0,1 1 0 0 0,-1-1 0 0 0,0 1 0 0 0,0-1 0 0 0,-3-1 0 0 0,-46 3-4138 0 0,37-5-1355 0 0,2-4-2110 0 0</inkml:trace>
  <inkml:trace contextRef="#ctx0" brushRef="#br0" timeOffset="-108047.06">14358 4420 8461 0 0,'0'0'4534'0'0,"-1"7"-3548"0"0,-23 98 1512 0 0,18-89-2386 0 0,0 0-1 0 0,2 1 1 0 0,0-1 0 0 0,0 1-1 0 0,2 0 1 0 0,0 0-1 0 0,1 0 1 0 0,1 0-1 0 0,0 0 1 0 0,2 1 0 0 0,-1-1-1 0 0,2-1 1 0 0,3 11-112 0 0,35 26-355 0 0,-1-35-5482 0 0,-31-16 252 0 0</inkml:trace>
  <inkml:trace contextRef="#ctx0" brushRef="#br0" timeOffset="-107782.13">14654 4594 2872 0 0,'0'0'7331'0'0,"0"0"-4754"0"0,0 0-2165 0 0,0 0-76 0 0,-1 8 497 0 0,-12 218 2661 0 0,30-208-5621 0 0,3-23-4890 0 0,-6-5-510 0 0</inkml:trace>
  <inkml:trace contextRef="#ctx0" brushRef="#br0" timeOffset="-107625.28">14822 4642 9021 0 0,'0'0'5316'0'0,"0"0"-4168"0"0,0 0-1032 0 0,0 0 272 0 0,-47-18 165 0 0,20 13-141 0 0,-5 2-148 0 0,0-1-196 0 0,-3 0-68 0 0,1 0-8 0 0,1 0-688 0 0,2-1-577 0 0,7 0-563 0 0,9 1-2532 0 0,3-8-4125 0 0</inkml:trace>
  <inkml:trace contextRef="#ctx0" brushRef="#br0" timeOffset="-107440.8">14933 4541 12509 0 0,'5'8'3060'0'0,"2"2"-2921"0"0,-1 1-1 0 0,-1-1 0 0 0,0 1 1 0 0,0 0-1 0 0,-1 0 0 0 0,-1 0 1 0 0,0 0-1 0 0,0 1 0 0 0,-1 0 1 0 0,-1-1-1 0 0,1 1 0 0 0,-2 0 1 0 0,0 0-1 0 0,0 0 0 0 0,-2 5-138 0 0,-79 140 13 0 0,27-107-5522 0 0,38-41-2495 0 0</inkml:trace>
  <inkml:trace contextRef="#ctx0" brushRef="#br0" timeOffset="-95037.59">20316 4388 6961 0 0,'-7'0'2247'0'0,"-724"-39"3424"0"0,-353 17-2869 0 0,-281-37-1804 0 0,1093 55-838 0 0,156 3-2819 0 0,104 0-330 0 0,1-4-3005 0 0</inkml:trace>
  <inkml:trace contextRef="#ctx0" brushRef="#br0" timeOffset="140602.5">1209 7145 1240 0 0,'0'0'7075'0'0,"0"0"-3546"0"0,0 0-1850 0 0,0 0-244 0 0,0 0-19 0 0,0 0-238 0 0,0 0-489 0 0,0 0-606 0 0,-5-4-215 0 0,1 1 108 0 0,0 1-1 0 0,0-1 1 0 0,0 1 0 0 0,-1 0-1 0 0,1 1 1 0 0,-1-1-1 0 0,0 1 1 0 0,1 0-1 0 0,-1 0 1 0 0,0 0 0 0 0,0 0-1 0 0,0 1 1 0 0,0 0-1 0 0,1 0 1 0 0,-1 0-1 0 0,0 1 1 0 0,0 0-1 0 0,0 0 1 0 0,1 0 0 0 0,-1 0-1 0 0,0 1 1 0 0,1 0-1 0 0,-1 0 1 0 0,1 0-1 0 0,0 0 1 0 0,0 1-1 0 0,0-1 1 0 0,0 1 0 0 0,0 1 24 0 0,3-3-7 0 0,0 1 0 0 0,1 0 0 0 0,-1 0 0 0 0,1 0 0 0 0,0 0 0 0 0,0 0 0 0 0,0-1 0 0 0,0 1 0 0 0,0 0 1 0 0,0 0-1 0 0,0 0 0 0 0,0 0 0 0 0,1 0 0 0 0,-1 0 0 0 0,1-1 0 0 0,-1 1 0 0 0,1 0 0 0 0,0 0 0 0 0,0-1 0 0 0,0 1 0 0 0,0 0 1 0 0,0-1-1 0 0,0 1 0 0 0,0-1 0 0 0,0 1 0 0 0,1-1 0 0 0,-1 0 0 0 0,0 1 0 0 0,1-1 0 0 0,0 0 0 0 0,-1 0 0 0 0,1 0 1 0 0,-1 0-1 0 0,1 0 0 0 0,0-1 0 0 0,0 1 0 0 0,0 0 0 0 0,-1-1 0 0 0,1 1 0 0 0,0-1 0 0 0,0 0 0 0 0,0 0 0 0 0,1 0 7 0 0,7 6-12 0 0,0 0 24 0 0,-3-4 1 0 0,-1 1 1 0 0,1 0 0 0 0,0 0-1 0 0,-1 1 1 0 0,0 0 0 0 0,0 0-1 0 0,0 0 1 0 0,0 1 0 0 0,-1 0-1 0 0,1 0 1 0 0,-1 0 0 0 0,0 1-1 0 0,-1-1 1 0 0,0 1 0 0 0,0 0-1 0 0,0 1 1 0 0,0-1 0 0 0,-1 1-1 0 0,0-1 1 0 0,-1 1 0 0 0,1 0-1 0 0,-1 0 1 0 0,-1 0 0 0 0,1 1-1 0 0,-1-1 1 0 0,0 0 0 0 0,-1 0-1 0 0,0 1-13 0 0,-2-4 38 0 0,0-1 0 0 0,0 0 0 0 0,0 1 0 0 0,0-1 0 0 0,-1 0 0 0 0,0 0 0 0 0,0-1-1 0 0,1 1 1 0 0,-1-1 0 0 0,-1 1 0 0 0,1-1 0 0 0,0 0 0 0 0,-1 0 0 0 0,1 0 0 0 0,-1-1 0 0 0,1 1-1 0 0,-1-1 1 0 0,0 0 0 0 0,1 0 0 0 0,-1 0 0 0 0,0 0 0 0 0,0-1 0 0 0,0 0 0 0 0,0 0 0 0 0,0 0 0 0 0,0 0-1 0 0,0 0 1 0 0,1-1 0 0 0,-1 0 0 0 0,0 1 0 0 0,0-1 0 0 0,0-1 0 0 0,1 1 0 0 0,-1-1-38 0 0,-27-44-8902 0 0,31 24 259 0 0</inkml:trace>
  <inkml:trace contextRef="#ctx0" brushRef="#br0" timeOffset="140801.75">1509 6918 6433 0 0,'0'0'8936'0'0,"0"0"-7627"0"0,0 0-1309 0 0,0 0 36 0 0,0 0-36 0 0,0 0 512 0 0,0 0-80 0 0,-57 44-172 0 0,33-28-172 0 0,-3-1-88 0 0,0 1-596 0 0,4-2-501 0 0,6-3-1863 0 0,4-4-7357 0 0</inkml:trace>
  <inkml:trace contextRef="#ctx0" brushRef="#br0" timeOffset="138724.65">1870 3845 416 0 0,'0'0'527'0'0,"0"0"1788"0"0,0 0 334 0 0,0 0-1149 0 0,0 0-334 0 0,0 0 22 0 0,0 0 27 0 0,0 0-123 0 0,2-4-207 0 0,-2 3-827 0 0,0-1 1 0 0,-1 1-1 0 0,1 0 1 0 0,0-1-1 0 0,0 1 1 0 0,-1 0 0 0 0,1 0-1 0 0,0-1 1 0 0,-1 1-1 0 0,1 0 1 0 0,-1 0-1 0 0,0 0 1 0 0,1 0 0 0 0,-1-1-1 0 0,0 1 1 0 0,0 0-1 0 0,0 0 1 0 0,1 1 0 0 0,-1-1-1 0 0,0 0 1 0 0,0 0-1 0 0,-1 0 1 0 0,1 0-1 0 0,0 1 1 0 0,0-1 0 0 0,0 1-1 0 0,0-1 1 0 0,-1 1-1 0 0,1-1 1 0 0,0 1 0 0 0,0 0-1 0 0,-1-1 1 0 0,1 1-1 0 0,0 0 1 0 0,-1 0-1 0 0,1 0 1 0 0,0 0 0 0 0,-1 0-1 0 0,1 0 1 0 0,0 1-1 0 0,0-1 1 0 0,-1 0-1 0 0,1 1 1 0 0,0-1 0 0 0,0 0-1 0 0,-1 1 1 0 0,1 0-1 0 0,0-1 1 0 0,0 1 0 0 0,-1 0-59 0 0,0 0-9 0 0,-2-2 6 0 0,-1 2 1 0 0,0-1-1 0 0,1 0 1 0 0,-1 1-1 0 0,1 0 1 0 0,-1 0-1 0 0,1 1 1 0 0,-1-1-1 0 0,1 1 1 0 0,0 0-1 0 0,-1 0 1 0 0,1 0-1 0 0,0 0 1 0 0,1 1-1 0 0,-1 0 1 0 0,0 0-1 0 0,1 0 1 0 0,-1 0-1 0 0,1 0 1 0 0,0 1-1 0 0,0 0 1 0 0,0-1-1 0 0,1 1 1 0 0,-1 0-1 0 0,1 0 1 0 0,0 0-1 0 0,-1 4 3 0 0,64 55 188 0 0,-48-54-162 0 0,10 5-64 0 0,-18-12 79 0 0,1 0 0 0 0,-1 1 0 0 0,0-1 1 0 0,0 1-1 0 0,0 0 0 0 0,0 1 0 0 0,-1-1 1 0 0,1 1-1 0 0,-1 0 0 0 0,0 0 0 0 0,0 0 1 0 0,0 1-1 0 0,-1-1 0 0 0,1 1 0 0 0,-1 0 1 0 0,0 0-1 0 0,-1 0 0 0 0,1 1 1 0 0,-1-1-1 0 0,0 0 0 0 0,0 1 0 0 0,-1 0 1 0 0,2 5-42 0 0,-8-6 83 0 0,1 0 0 0 0,-1 0 1 0 0,1 0-1 0 0,-1-1 0 0 0,0 0 0 0 0,-1 0 1 0 0,1 0-1 0 0,-1 0 0 0 0,0-1 1 0 0,0 0-1 0 0,0 0 0 0 0,0-1 1 0 0,0 1-1 0 0,-1-1 0 0 0,1-1 1 0 0,-1 1-1 0 0,1-1 0 0 0,-1 0 1 0 0,0-1-1 0 0,1 0 0 0 0,-1 0 1 0 0,0 0-1 0 0,1-1 0 0 0,-1 0 0 0 0,0 0 1 0 0,0 0-84 0 0,4 0 32 0 0,-1 1 0 0 0,1-1 1 0 0,-1 1-1 0 0,1-1 0 0 0,0 0 1 0 0,0 0-1 0 0,-1 0 1 0 0,1 0-1 0 0,0-1 0 0 0,0 0 1 0 0,0 1-1 0 0,1-1 0 0 0,-1 0 1 0 0,0 0-1 0 0,1 0 0 0 0,-1-1 1 0 0,1 1-1 0 0,-1-1 0 0 0,1 1 1 0 0,0-1-1 0 0,0 0 0 0 0,1 0 1 0 0,-1 0-1 0 0,0 0 0 0 0,1 0 1 0 0,0 0-1 0 0,-1-3-32 0 0,9 2-4474 0 0,5 2-2260 0 0</inkml:trace>
  <inkml:trace contextRef="#ctx0" brushRef="#br0" timeOffset="132091.07">583 5600 2916 0 0,'0'0'2036'0'0,"0"0"1857"0"0,0 0-2135 0 0,0 0-608 0 0,0 0-20 0 0,0 0-299 0 0,0 0-396 0 0,0 0-225 0 0,0 0 169 0 0,-2 3 70 0 0,1 0-400 0 0,1 0 1 0 0,-1 0 0 0 0,0-1 0 0 0,-1 1-1 0 0,1 0 1 0 0,0-1 0 0 0,-1 1-1 0 0,0-1 1 0 0,1 0 0 0 0,-1 0-1 0 0,0 1 1 0 0,0-1 0 0 0,0 0 0 0 0,0 0-1 0 0,-1-1 1 0 0,1 1 0 0 0,0 0-1 0 0,-1-1 1 0 0,1 0 0 0 0,-1 1 0 0 0,0-1-1 0 0,1 0 1 0 0,-1 0 0 0 0,0-1-1 0 0,0 1 1 0 0,0 0 0 0 0,1-1 0 0 0,-1 0-1 0 0,0 0 1 0 0,0 0 0 0 0,0 0-1 0 0,0 0 1 0 0,0 0 0 0 0,0-1-1 0 0,1 1 1 0 0,-1-1 0 0 0,0 0 0 0 0,0 0-1 0 0,1 0 1 0 0,-1 0 0 0 0,0 0-1 0 0,1-1 1 0 0,-1 1 0 0 0,1-1 0 0 0,0 0-1 0 0,0 0 1 0 0,-1 1 0 0 0,1-1-1 0 0,0-1 1 0 0,0 1 0 0 0,1 0-1 0 0,-1 0 1 0 0,0-1 0 0 0,1 1 0 0 0,0-1-1 0 0,-1 0-49 0 0,-3-127 101 0 0,3 128-175 0 0,-1 0-1 0 0,0 1 1 0 0,0-1-1 0 0,0 1 1 0 0,0 0-1 0 0,0-1 1 0 0,0 1 0 0 0,-1 1-1 0 0,1-1 1 0 0,0 0-1 0 0,0 1 1 0 0,-1 0-1 0 0,1 0 1 0 0,0 0-1 0 0,0 0 1 0 0,-1 0 0 0 0,1 1-1 0 0,0-1 1 0 0,0 1-1 0 0,-1 0 1 0 0,1 0-1 0 0,0 0 1 0 0,0 0 0 0 0,0 1-1 0 0,0-1 1 0 0,0 1-1 0 0,1 0 1 0 0,-3 1 74 0 0,2-1 6 0 0,0 0 0 0 0,1 0 0 0 0,-1 0 0 0 0,0 0 1 0 0,1 1-1 0 0,-1-1 0 0 0,1 1 0 0 0,0-1 0 0 0,0 1 0 0 0,0 0 1 0 0,0 0-1 0 0,0 0 0 0 0,1 0 0 0 0,-1 0 0 0 0,1 0 0 0 0,0 1 1 0 0,0-1-1 0 0,0 0 0 0 0,1 1 0 0 0,-1-1 0 0 0,1 0 0 0 0,-1 1 0 0 0,1-1 1 0 0,0 1-1 0 0,0-1 0 0 0,1 1 0 0 0,-1-1 0 0 0,1 1 0 0 0,0-1 1 0 0,0 0-1 0 0,0 0 0 0 0,0 1 0 0 0,0-1 0 0 0,1 0 0 0 0,0 0 1 0 0,-1 0-1 0 0,1 0 0 0 0,0 0 0 0 0,0-1 0 0 0,1 1 0 0 0,-1 0 1 0 0,0-1-1 0 0,1 0 0 0 0,0 0 0 0 0,-1 0 0 0 0,2 1-6 0 0,-2-1-2 0 0,0 1-1 0 0,0 0 0 0 0,0 0 1 0 0,-1 0-1 0 0,1 0 0 0 0,-1 1 1 0 0,1-1-1 0 0,-1 0 0 0 0,0 1 1 0 0,-1-1-1 0 0,1 0 0 0 0,0 1 1 0 0,-1-1-1 0 0,0 1 0 0 0,0-1 1 0 0,0 1-1 0 0,0-1 0 0 0,0 1 1 0 0,-1-1-1 0 0,0 1 0 0 0,0-1 1 0 0,0 1-1 0 0,0-1 0 0 0,0 0 1 0 0,0 0-1 0 0,-1 0 0 0 0,0 0 1 0 0,0 0-1 0 0,0 0 1 0 0,0 0-1 0 0,0 0 0 0 0,0-1 1 0 0,-1 1-1 0 0,1-1 0 0 0,-1 1 1 0 0,0-1-1 0 0,1 0 0 0 0,-1 0 1 0 0,0 0-1 0 0,0-1 0 0 0,-1 1 1 0 0,1-1-1 0 0,0 0 0 0 0,0 1 1 0 0,-1-1-1 0 0,1-1 0 0 0,-1 1 1 0 0,1 0-1 0 0,0-1 0 0 0,-1 0 1 0 0,1 0-1 0 0,-1 0 0 0 0,1 0 1 0 0,-1-1-1 0 0,1 1 0 0 0,-1-1 1 0 0,0 0 2 0 0,-7-6-4389 0 0,1-11-6761 0 0</inkml:trace>
  <inkml:trace contextRef="#ctx0" brushRef="#br0" timeOffset="130103.34">2779 4351 6761 0 0,'0'0'3417'0'0,"-8"7"-2488"0"0,-50 39 176 0 0,-3-3 0 0 0,-1-2 0 0 0,-2-3 0 0 0,-2-2 0 0 0,-12 1-1105 0 0,-4 5 292 0 0,-1107 535 1824 0 0,968-479-3882 0 0,220-96-527 0 0,2-2-3364 0 0,7-2-2035 0 0</inkml:trace>
  <inkml:trace contextRef="#ctx0" brushRef="#br0" timeOffset="130382.04">970 5355 5336 0 0,'0'0'5868'0'0,"6"7"-4354"0"0,232 241 3162 0 0,-64-68-3756 0 0,299 294 380 0 0,-209-198-250 0 0,-254-273-2110 0 0,-20-25-4012 0 0,9 19 4079 0 0,-12-23-7073 0 0</inkml:trace>
  <inkml:trace contextRef="#ctx0" brushRef="#br0" timeOffset="131531.88">901 5326 784 0 0,'0'0'8902'0'0,"0"0"-6050"0"0,0 0-1909 0 0,0 0-191 0 0,0 0-24 0 0,0 0-98 0 0,0 0-297 0 0,0 0-389 0 0,-6 1-117 0 0,5-1 167 0 0,0-1 5 0 0,0 1 1 0 0,0 0-1 0 0,0 0 1 0 0,0 0 0 0 0,0 0-1 0 0,1 0 1 0 0,-1 0 0 0 0,0 0-1 0 0,0 0 1 0 0,0 0 0 0 0,0 0-1 0 0,0 0 1 0 0,0 1 0 0 0,0-1-1 0 0,0 0 1 0 0,0 1 0 0 0,0-1-1 0 0,0 0 1 0 0,0 1 0 0 0,1-1-1 0 0,-1 1 1 0 0,0 0 0 0 0,0-1-1 0 0,1 1 1 0 0,-1 0 0 0 0,0-1-1 0 0,1 1 1 0 0,-1 0 0 0 0,0 0-1 0 0,1-1 1 0 0,-1 1 0 0 0,1 0-1 0 0,0 0 1 0 0,-1 0 0 0 0,1 0-1 0 0,0 0 1 0 0,-1 0 0 0 0,1 0-1 0 0,0 0 1 0 0,0 0 0 0 0,0 0-1 0 0,0 0 1 0 0,0 0-1 0 0,0 0 1 0 0,0 0 0 0 0,0 0-1 0 0,0-1 1 0 0,0 2 0 0 0,2-1 57 0 0,-1 0 0 0 0,0-1 0 0 0,0 1 1 0 0,0-1-1 0 0,0 1 0 0 0,1-1 0 0 0,-1 0 0 0 0,0 1 0 0 0,0-1 0 0 0,1 0 0 0 0,-1 0 0 0 0,0 0 0 0 0,1 0 1 0 0,-1 0-1 0 0,0 0 0 0 0,0 0 0 0 0,1 0 0 0 0,-1-1 0 0 0,0 1 0 0 0,0 0 0 0 0,1-1 0 0 0,-1 1 0 0 0,0-1 1 0 0,0 1-1 0 0,0-1 0 0 0,0 0 0 0 0,1 1 0 0 0,-1-1 0 0 0,0 0 0 0 0,0 0 0 0 0,-1 0 0 0 0,1 0 1 0 0,0 0-1 0 0,0 0 0 0 0,0 0 0 0 0,-1 0 0 0 0,1 0 0 0 0,0 0 0 0 0,-1 0 0 0 0,1-1 0 0 0,-1 1 0 0 0,1 0 1 0 0,-1 0-1 0 0,0-1 0 0 0,0 1 0 0 0,1 0 0 0 0,-1 0 0 0 0,0-1 0 0 0,0 1 0 0 0,0 0 0 0 0,0-1 0 0 0,-1 1 1 0 0,1 0-1 0 0,0-1-57 0 0,-2 1-34 0 0,1 0 1 0 0,-1 1-1 0 0,1-1 1 0 0,-1 0-1 0 0,0 1 1 0 0,1-1-1 0 0,-1 1 1 0 0,0 0-1 0 0,0-1 1 0 0,1 1-1 0 0,-1 0 1 0 0,0 0-1 0 0,1 0 1 0 0,-1 0-1 0 0,0 1 1 0 0,0-1-1 0 0,1 0 1 0 0,-1 1-1 0 0,0-1 1 0 0,1 1-1 0 0,-1-1 1 0 0,0 1-1 0 0,1 0 1 0 0,-1 0-1 0 0,1 0 1 0 0,-1 0-1 0 0,1 0 1 0 0,0 0-1 0 0,-1 0 1 0 0,1 0-1 0 0,0 0 1 0 0,0 1-1 0 0,0-1 1 0 0,0 1-1 0 0,0-1 1 0 0,0 1-1 0 0,0-1 1 0 0,0 1-1 0 0,1-1 1 0 0,-1 1-1 0 0,0 0 1 0 0,1-1-1 0 0,0 1 1 0 0,-1 0-1 0 0,1-1 1 0 0,0 1-1 0 0,0 0 1 0 0,0 0-1 0 0,0-1 1 0 0,0 2 33 0 0,43-10 2117 0 0,-44 7-2153 0 0,0 1 1 0 0,0 0 0 0 0,0 0-1 0 0,0-1 1 0 0,0 1 0 0 0,0-1-1 0 0,-1 1 1 0 0,1-1 0 0 0,0 0 0 0 0,0 1-1 0 0,0-1 1 0 0,0 0 0 0 0,0 0-1 0 0,-1 1 1 0 0,1-1 0 0 0,0 0-1 0 0,0 0 1 0 0,0 0 0 0 0,-1-1-1 0 0,1 1 1 0 0,0 0 0 0 0,0 0-1 0 0,0-1 1 0 0,0 1 0 0 0,-1-1-1 0 0,1 1 1 0 0,0-1 0 0 0,0 1-1 0 0,0-1 1 0 0,0 0 0 0 0,0 1-1 0 0,0-1 1 0 0,0 0 0 0 0,1 0-1 0 0,-1 0 1 0 0,0 1 0 0 0,0-1-1 0 0,1 0 1 0 0,-1 0 0 0 0,0 0 0 0 0,1-1-1 0 0,-1 1 1 0 0,1 0 0 0 0,-1 0-1 0 0,1 0 1 0 0,0 0 0 0 0,-1 0-1 0 0,1-1 36 0 0,0 3 53 0 0,1-1 0 0 0,-1 1 0 0 0,1 0 0 0 0,-1-1-1 0 0,1 1 1 0 0,-1 0 0 0 0,1-1 0 0 0,0 1 0 0 0,-1 0-1 0 0,1-1 1 0 0,-1 1 0 0 0,1-1 0 0 0,0 1 0 0 0,0-1-1 0 0,-1 0 1 0 0,1 1 0 0 0,0-1 0 0 0,0 0 0 0 0,0 1-1 0 0,-1-1 1 0 0,1 0 0 0 0,0 0 0 0 0,0 0 0 0 0,0 0 0 0 0,0 0-1 0 0,0 0 1 0 0,-1 0 0 0 0,1 0 0 0 0,0 0 0 0 0,0 0-1 0 0,0 0 1 0 0,0 0 0 0 0,-1-1 0 0 0,1 1 0 0 0,0 0-1 0 0,0-1 1 0 0,0 1 0 0 0,-1 0 0 0 0,1-1 0 0 0,0 1 0 0 0,-1-1-1 0 0,1 0 1 0 0,0 1 0 0 0,-1-1 0 0 0,1 1 0 0 0,-1-1-1 0 0,1 0 1 0 0,-1 1 0 0 0,1-1 0 0 0,-1 0 0 0 0,1 0-1 0 0,-1 1 1 0 0,0-1 0 0 0,1 0 0 0 0,-1 0 0 0 0,0 0-1 0 0,0 0-51 0 0,0 2-55 0 0,0 0 1 0 0,-1 0 0 0 0,1-1 0 0 0,-1 1 0 0 0,1 0 0 0 0,-1-1 0 0 0,1 1-1 0 0,-1-1 1 0 0,1 1 0 0 0,-1-1 0 0 0,0 1 0 0 0,1-1 0 0 0,-1 1 0 0 0,0-1 0 0 0,1 1-1 0 0,-1-1 1 0 0,0 0 0 0 0,1 0 0 0 0,-1 1 0 0 0,0-1 0 0 0,0 0 0 0 0,0 0 0 0 0,1 0-1 0 0,-1 0 1 0 0,0 0 0 0 0,0 0 0 0 0,0 0 0 0 0,1 0 0 0 0,-1 0 0 0 0,0 0-1 0 0,0 0 1 0 0,0 0 0 0 0,1-1 0 0 0,-1 1 0 0 0,0 0 0 0 0,0 0 0 0 0,1-1 0 0 0,-1 1-1 0 0,0-1 1 0 0,1 1 0 0 0,-1-1 0 0 0,0 1 0 0 0,1-1 0 0 0,-1 1 0 0 0,1-1 0 0 0,-1 1-1 0 0,1-1 1 0 0,-1 0 0 0 0,1 1 0 0 0,-1-1 0 0 0,1 0 0 0 0,0 0 0 0 0,-1 1-1 0 0,1-1 1 0 0,0 0 53 0 0,-1 2 29 0 0,0 0 1 0 0,0 0-1 0 0,0 1 0 0 0,0-1 0 0 0,0 0 0 0 0,0 1 0 0 0,0-1 0 0 0,1 1 1 0 0,-1-1-1 0 0,0 1 0 0 0,1-1 0 0 0,-1 1 0 0 0,1-1 0 0 0,0 1 0 0 0,0 0 0 0 0,-1-1 1 0 0,1 1-1 0 0,0-1 0 0 0,0 1 0 0 0,1 0 0 0 0,-1-1 0 0 0,0 1 0 0 0,0-1 1 0 0,1 1-1 0 0,-1 0 0 0 0,1-1 0 0 0,0 1 0 0 0,-1-1 0 0 0,1 0 0 0 0,0 1 0 0 0,0-1 1 0 0,0 1-1 0 0,0-1 0 0 0,0 0 0 0 0,0 0 0 0 0,0 0 0 0 0,0 0 0 0 0,0 1 1 0 0,1-2-1 0 0,-1 1 0 0 0,0 0 0 0 0,1 0 0 0 0,-1 0 0 0 0,1 0 0 0 0,-1-1 1 0 0,1 1-1 0 0,-1-1 0 0 0,1 1 0 0 0,-1-1 0 0 0,1 0 0 0 0,-1 0 0 0 0,1 1 0 0 0,0-1 1 0 0,-1 0-1 0 0,1 0 0 0 0,0-1 0 0 0,-1 1 0 0 0,1 0 0 0 0,-1 0 0 0 0,1-1 1 0 0,-1 1-1 0 0,1-1 0 0 0,1 0-29 0 0,9-38 372 0 0,-22 27-3780 0 0,-4 3-5258 0 0,8 5 942 0 0</inkml:trace>
  <inkml:trace contextRef="#ctx0" brushRef="#br0" timeOffset="143937">1312 4621 1488 0 0,'0'0'7203'0'0,"0"0"-5068"0"0,0 0-1700 0 0,0 0 145 0 0,0 0 225 0 0,0 0 92 0 0,0 0-111 0 0,0 0-146 0 0,30 2 1421 0 0,-28-3-2023 0 0,0 0 0 0 0,0 0 0 0 0,0 0 0 0 0,0 0 0 0 0,-1-1 0 0 0,1 1 0 0 0,0 0 0 0 0,-1-1 0 0 0,1 1 0 0 0,-1-1 0 0 0,1 0 0 0 0,-1 1 0 0 0,0-1 0 0 0,0 0 0 0 0,0 0 0 0 0,0 0 0 0 0,0 0 0 0 0,0 0 0 0 0,0 0 0 0 0,-1 0 0 0 0,1 0 0 0 0,-1 0 0 0 0,1-1 0 0 0,-1 1 0 0 0,0 0 0 0 0,0 0 0 0 0,0 0 0 0 0,0 0 0 0 0,0-1 0 0 0,-1 1 0 0 0,1 0 0 0 0,-1 0 0 0 0,1 0 0 0 0,-1 0-38 0 0,-1-4-130 0 0,0 0 0 0 0,0 0 1 0 0,-1 1-1 0 0,1-1 0 0 0,-1 1 0 0 0,-1 0 0 0 0,1 0 1 0 0,-1 0-1 0 0,0 0 0 0 0,0 0 0 0 0,0 1 0 0 0,0 0 1 0 0,-1 0-1 0 0,0 0 0 0 0,0 0 0 0 0,0 1 0 0 0,0 0 0 0 0,-5-2 130 0 0,6 7-30 0 0,0 0 0 0 0,0 0 0 0 0,1 0-1 0 0,-1 0 1 0 0,1 1 0 0 0,-1 0-1 0 0,1 0 1 0 0,0 0 0 0 0,0 0 0 0 0,0 0-1 0 0,0 0 1 0 0,0 1 0 0 0,1 0-1 0 0,0-1 1 0 0,0 1 0 0 0,0 0 0 0 0,0 0-1 0 0,0 0 1 0 0,1 0 0 0 0,0 0 0 0 0,0 1-1 0 0,0-1 1 0 0,0 0 0 0 0,0 1-1 0 0,1-1 1 0 0,0 0 0 0 0,0 1 0 0 0,0-1-1 0 0,1 1 1 0 0,0-1 0 0 0,0 4 30 0 0,-1-3 68 0 0,-1-3-13 0 0,1 0 0 0 0,-1 0 0 0 0,1 0 0 0 0,-1 0-1 0 0,1 0 1 0 0,0 0 0 0 0,-1 0 0 0 0,1 0 0 0 0,0 0 0 0 0,1 0-1 0 0,-1 0 1 0 0,0 0 0 0 0,1 0 0 0 0,-1 0 0 0 0,1 0 0 0 0,-1 0-1 0 0,1 0 1 0 0,0 0 0 0 0,0 0 0 0 0,0-1 0 0 0,0 1-1 0 0,0 0 1 0 0,0 0 0 0 0,0-1 0 0 0,1 1 0 0 0,-1-1 0 0 0,1 1-1 0 0,-1-1 1 0 0,1 0 0 0 0,0 1 0 0 0,-1-1 0 0 0,1 0-1 0 0,0 0 1 0 0,0 0 0 0 0,0-1 0 0 0,0 1 0 0 0,0 0 0 0 0,0-1-1 0 0,0 1 1 0 0,0-1 0 0 0,0 1 0 0 0,0-1 0 0 0,0 0 0 0 0,0 0-1 0 0,0 0 1 0 0,0 0 0 0 0,0 0 0 0 0,0-1 0 0 0,1 1-55 0 0,44-3-1217 0 0,-17-8-7664 0 0,-20 1 1177 0 0</inkml:trace>
  <inkml:trace contextRef="#ctx0" brushRef="#br0" timeOffset="144187.58">1528 4614 7385 0 0,'0'0'8012'0'0,"0"0"-7180"0"0,0 0-419 0 0,0 0 87 0 0,0 0-216 0 0,0 0-208 0 0,0 0-76 0 0,0 0-172 0 0,0 0 48 0 0,0 0 72 0 0,-1 8-96 0 0,-2-7-617 0 0,3 0-707 0 0,0-1-1180 0 0,0 0-2596 0 0,0-5-1621 0 0</inkml:trace>
  <inkml:trace contextRef="#ctx0" brushRef="#br0" timeOffset="144417.91">1673 4473 5929 0 0,'0'0'5339'0'0,"0"0"-3314"0"0,0 0-1085 0 0,0 0 16 0 0,0 0-146 0 0,0 0-496 0 0,0 0-241 0 0,0 0 67 0 0,-4 7 2 0 0,-2 2-95 0 0,2-4-43 0 0,1 0-1 0 0,-1 0 0 0 0,1 0 1 0 0,-1 0-1 0 0,1 1 0 0 0,1-1 0 0 0,-1 1 1 0 0,1 0-1 0 0,0-1 0 0 0,0 1 1 0 0,1 0-1 0 0,0 0 0 0 0,0 0 1 0 0,0 1-1 0 0,1-1 0 0 0,0 0 1 0 0,0 4-4 0 0,3-8 53 0 0,0 0 0 0 0,1 0 1 0 0,-1 0-1 0 0,0 0 1 0 0,0-1-1 0 0,1 1 1 0 0,-1-1-1 0 0,1 0 0 0 0,0 0 1 0 0,-1 0-1 0 0,1 0 1 0 0,0-1-1 0 0,-1 0 1 0 0,1 0-1 0 0,0 0 1 0 0,-1 0-1 0 0,1 0 0 0 0,0-1 1 0 0,0 1-1 0 0,-1-1 1 0 0,1 0-1 0 0,-1 0 1 0 0,1 0-1 0 0,-1-1 1 0 0,1 1-1 0 0,-1-1 0 0 0,0 0 1 0 0,0 0-1 0 0,0 0 1 0 0,0 0-1 0 0,0-1 1 0 0,0 1-1 0 0,0-2-53 0 0,18-46-918 0 0,-1 237 1159 0 0,-12-170-2322 0 0,2-6-3599 0 0</inkml:trace>
  <inkml:trace contextRef="#ctx0" brushRef="#br0" timeOffset="145318.02">871 6408 2888 0 0,'0'0'5695'0'0,"0"0"-3332"0"0,0 0-1747 0 0,0 0-71 0 0,0 0 347 0 0,0 0 304 0 0,0 0-131 0 0,0 0-331 0 0,0 0-220 0 0,3 1-95 0 0,0-1-408 0 0,-1 0 0 0 0,1 0 1 0 0,-1 0-1 0 0,0 0 0 0 0,1-1 0 0 0,-1 1 1 0 0,1-1-1 0 0,-1 1 0 0 0,0-1 0 0 0,0 0 1 0 0,1 0-1 0 0,-1 0 0 0 0,0 0 0 0 0,0 0 1 0 0,0-1-1 0 0,0 1 0 0 0,0-1 0 0 0,0 1 1 0 0,0-1-1 0 0,-1 1 0 0 0,1-1 1 0 0,-1 0-1 0 0,1 0 0 0 0,-1 0 0 0 0,1 0 1 0 0,-1 0-1 0 0,0 0 0 0 0,0 0 0 0 0,0-1 1 0 0,0 1-1 0 0,-1 0 0 0 0,1-1 0 0 0,-1 1 1 0 0,1 0-1 0 0,-1-1 0 0 0,0 1 0 0 0,0-1 1 0 0,0 1-1 0 0,0 0 0 0 0,0-1 0 0 0,0 1 1 0 0,-1-1-1 0 0,1 1 0 0 0,-1 0 0 0 0,0-1 1 0 0,1 1-1 0 0,-1 0 0 0 0,0 0 0 0 0,-1 0 1 0 0,1 0-1 0 0,0 0 0 0 0,-1 0 0 0 0,1 0 1 0 0,-1 0-1 0 0,1 0 0 0 0,-1 0 0 0 0,0 1 1 0 0,0-1-1 0 0,-1-1-11 0 0,0 1-44 0 0,1 0 0 0 0,-1-1 0 0 0,1 1 0 0 0,-1 0 0 0 0,0 0 0 0 0,1 0 0 0 0,-1 1 0 0 0,0-1 0 0 0,0 1 1 0 0,-1-1-1 0 0,1 1 0 0 0,0 0 0 0 0,0 0 0 0 0,0 1 0 0 0,-1-1 0 0 0,1 1 0 0 0,0-1 0 0 0,-1 1 0 0 0,1 0 0 0 0,-1 0 0 0 0,1 1 0 0 0,0-1 0 0 0,-1 1 0 0 0,1 0 0 0 0,0-1 0 0 0,0 1 1 0 0,0 1-1 0 0,-1-1 0 0 0,1 0 0 0 0,0 1 0 0 0,1 0 0 0 0,-1-1 0 0 0,0 1 0 0 0,0 0 0 0 0,1 0 0 0 0,-1 1 0 0 0,1-1 0 0 0,0 1 0 0 0,-1-1 0 0 0,1 1 0 0 0,0 0 0 0 0,1-1 0 0 0,-1 1 1 0 0,0 0-1 0 0,1 0 0 0 0,0 1 0 0 0,0-1 0 0 0,0 0 0 0 0,0 0 0 0 0,0 0 0 0 0,0 1 0 0 0,1-1 0 0 0,0 2 44 0 0,-2-2 30 0 0,1-1 0 0 0,0 0 0 0 0,-1 1 0 0 0,1-1 0 0 0,0 1 0 0 0,1-1 0 0 0,-1 1 0 0 0,0-1-1 0 0,1 1 1 0 0,-1 0 0 0 0,1-1 0 0 0,0 1 0 0 0,0 0 0 0 0,0-1 0 0 0,0 1 0 0 0,1 0 0 0 0,-1-1 0 0 0,1 1 0 0 0,-1 0 0 0 0,1-1 0 0 0,0 1 0 0 0,0-1 0 0 0,0 1-1 0 0,0-1 1 0 0,1 0 0 0 0,-1 1 0 0 0,1-1 0 0 0,-1 0 0 0 0,1 0 0 0 0,0 0 0 0 0,0 0 0 0 0,0 0 0 0 0,0-1 0 0 0,0 1 0 0 0,0 0 0 0 0,0-1 0 0 0,1 1 0 0 0,-1-1-1 0 0,0 0 1 0 0,1 0 0 0 0,-1 0 0 0 0,1 0 0 0 0,0-1 0 0 0,-1 1 0 0 0,1-1 0 0 0,-1 1 0 0 0,1-1 0 0 0,2 0-30 0 0,-1 1-266 0 0,25 0-1949 0 0,-10-3-3644 0 0,-2-3-2448 0 0</inkml:trace>
  <inkml:trace contextRef="#ctx0" brushRef="#br0" timeOffset="145566.24">1071 6455 3452 0 0,'0'0'10797'0'0,"0"0"-9761"0"0,0 0-848 0 0,0 0 428 0 0,0 0-75 0 0,0 0-241 0 0,0 0-300 0 0,0 0-148 0 0,0 0 72 0 0,0 0-629 0 0,2 11-843 0 0,-2-10-1324 0 0,0-2-3953 0 0</inkml:trace>
  <inkml:trace contextRef="#ctx0" brushRef="#br0" timeOffset="145816.41">1283 6303 6493 0 0,'0'0'6722'0'0,"0"0"-4365"0"0,0 0-1979 0 0,0 0-307 0 0,0 0 94 0 0,-5 8 5 0 0,-2 2-108 0 0,1 0-1 0 0,1 1 1 0 0,-1-1 0 0 0,1 1-1 0 0,1 0 1 0 0,0 1-1 0 0,1-1 1 0 0,0 1 0 0 0,1-1-1 0 0,0 1 1 0 0,1 0 0 0 0,0 0-1 0 0,1 0 1 0 0,0 0-1 0 0,1 0 1 0 0,0 0 0 0 0,2 3-62 0 0,-1-12 51 0 0,0 0 1 0 0,0-1 0 0 0,0 1-1 0 0,1-1 1 0 0,-1 0 0 0 0,1 0-1 0 0,-1 0 1 0 0,1 0-1 0 0,0 0 1 0 0,0-1 0 0 0,0 1-1 0 0,0-1 1 0 0,0 1 0 0 0,0-1-1 0 0,0 0 1 0 0,0-1 0 0 0,1 1-1 0 0,-1 0 1 0 0,0-1 0 0 0,1 0-1 0 0,-1 0 1 0 0,0 0 0 0 0,1 0-1 0 0,-1 0 1 0 0,0-1 0 0 0,0 1-1 0 0,1-1 1 0 0,-1 0 0 0 0,0 0-1 0 0,0 0 1 0 0,0-1-1 0 0,0 1 1 0 0,0-1 0 0 0,0 1-1 0 0,0-1 1 0 0,-1 0 0 0 0,1 0-1 0 0,0 0 1 0 0,-1-1 0 0 0,0 1-1 0 0,1-1 1 0 0,-1 1 0 0 0,0-1-1 0 0,-1 0 1 0 0,1 1 0 0 0,0-1-1 0 0,-1 0 1 0 0,1 0 0 0 0,-1 0-1 0 0,0-1 1 0 0,0 1 0 0 0,0 0-1 0 0,0-3-51 0 0,-42-23-910 0 0,7 35-3201 0 0,25-1-1400 0 0</inkml:trace>
  <inkml:trace contextRef="#ctx0" brushRef="#br0" timeOffset="150238.18">2136 6564 888 0 0,'0'0'811'0'0,"0"0"1774"0"0,0 0-336 0 0,0 0-700 0 0,0 0-374 0 0,0 0-174 0 0,0 0-135 0 0,14 27 686 0 0,137 147 2898 0 0,-146-173-5203 0 0,1-3-3629 0 0,-4 0 1749 0 0,12-3-6505 0 0</inkml:trace>
  <inkml:trace contextRef="#ctx0" brushRef="#br0" timeOffset="184999.58">2795 4334 4396 0 0,'0'0'3751'0'0,"0"0"-1097"0"0,0 0-2043 0 0,0 0-118 0 0,0 0 102 0 0,-1 7-220 0 0,0 0-662 0 0,0-6 359 0 0,0 0-1 0 0,0 0 1 0 0,1 0 0 0 0,-1 0-1 0 0,0 0 1 0 0,0 0 0 0 0,1 0-1 0 0,-1 0 1 0 0,1 0-1 0 0,-1 1 1 0 0,1-1 0 0 0,-1 0-1 0 0,1 0 1 0 0,0 1 0 0 0,0-1-1 0 0,0 0 1 0 0,-1 0 0 0 0,1 1-1 0 0,0-1 1 0 0,1 0-1 0 0,-1 0 1 0 0,0 1 0 0 0,0-1-1 0 0,0 0 1 0 0,1 0 0 0 0,-1 1-1 0 0,1-1 1 0 0,-1 0-1 0 0,1 0 1 0 0,-1 0 0 0 0,1 0-1 0 0,0 0 1 0 0,-1 0 0 0 0,1 0-1 0 0,0 0 1 0 0,0 0 0 0 0,0 0-1 0 0,0 0 1 0 0,0 0-1 0 0,0 0 1 0 0,0-1 0 0 0,0 1-1 0 0,0 0 1 0 0,0-1 0 0 0,0 1-1 0 0,0-1 1 0 0,1 0 0 0 0,-1 1-1 0 0,0-1 1 0 0,0 0-1 0 0,1 1 1 0 0,-1-1 0 0 0,0 0-1 0 0,0 0 1 0 0,1 0 0 0 0,-1 0-1 0 0,0 0 1 0 0,0-1 0 0 0,1 1-1 0 0,-1 0 1 0 0,0 0-1 0 0,0-1 1 0 0,0 1 0 0 0,1-1-1 0 0,-1 1 1 0 0,0-1 0 0 0,0 0-72 0 0,2 0 7 0 0,-1 1 1 0 0,0-1-1 0 0,0 0 1 0 0,0 0-1 0 0,0 0 1 0 0,0-1 0 0 0,0 1-1 0 0,0 0 1 0 0,0-1-1 0 0,-1 1 1 0 0,1-1-1 0 0,0 0 1 0 0,-1 1 0 0 0,0-1-1 0 0,1 0 1 0 0,-1 0-1 0 0,0 0 1 0 0,0 0-1 0 0,0 0 1 0 0,0 0 0 0 0,0 0-1 0 0,0-1 1 0 0,-1 1-1 0 0,1 0 1 0 0,-1 0-1 0 0,1-1 1 0 0,-1 1 0 0 0,0 0-1 0 0,0 0 1 0 0,0-1-1 0 0,0 1 1 0 0,-1 0-1 0 0,1-1 1 0 0,-1 1 0 0 0,1 0-1 0 0,-1 0 1 0 0,0 0-1 0 0,1-1 1 0 0,-1 1-1 0 0,0 0 1 0 0,-1 0 0 0 0,1 0-1 0 0,0 0 1 0 0,-1 1-1 0 0,1-1 1 0 0,-1 0-1 0 0,1 0 1 0 0,-1 1 0 0 0,0-1-1 0 0,1 1 1 0 0,-1 0-1 0 0,0-1 1 0 0,0 1-1 0 0,0 0 1 0 0,0 0 0 0 0,0 0-1 0 0,-1 0 1 0 0,1 1-1 0 0,0-1 1 0 0,0 1-1 0 0,-1-1 1 0 0,1 1 0 0 0,0 0-1 0 0,0 0 1 0 0,-1-1-8 0 0,0 3-30 0 0,0-1 0 0 0,0 0 1 0 0,0 1-1 0 0,0 0 1 0 0,1-1-1 0 0,-1 1 1 0 0,1 0-1 0 0,-1 0 0 0 0,1 1 1 0 0,-1-1-1 0 0,1 0 1 0 0,0 1-1 0 0,0-1 0 0 0,0 1 1 0 0,1 0-1 0 0,-1 0 1 0 0,1 0-1 0 0,-1 0 0 0 0,1 0 1 0 0,0 0-1 0 0,0 0 1 0 0,0 0-1 0 0,1 0 1 0 0,-1 0-1 0 0,1 1 0 0 0,0-1 1 0 0,-1 0-1 0 0,1 0 1 0 0,1 1-1 0 0,-1-1 0 0 0,0 0 1 0 0,2 3 29 0 0,-3-7 35 0 0,1 0 1 0 0,0-1-1 0 0,-1 1 1 0 0,1 0-1 0 0,0 0 1 0 0,0-1-1 0 0,0 1 1 0 0,0 0-1 0 0,0-1 1 0 0,0 1-1 0 0,0 0 1 0 0,0-1-1 0 0,1 1 0 0 0,-1 0 1 0 0,0 0-1 0 0,1-1 1 0 0,-1 1-1 0 0,1 0 1 0 0,-1 0-1 0 0,1 0 1 0 0,0-1-1 0 0,0 1 1 0 0,-1 0-1 0 0,1 0 1 0 0,0 0-1 0 0,0 0 1 0 0,0 1-1 0 0,0-1 1 0 0,0 0-1 0 0,0 0 0 0 0,0 0 1 0 0,0 1-1 0 0,1-1 1 0 0,-1 1-1 0 0,0-1 1 0 0,0 1-1 0 0,1-1 1 0 0,-1 1-1 0 0,0 0 1 0 0,0 0-1 0 0,1-1 1 0 0,-1 1-1 0 0,0 0 1 0 0,1 0-1 0 0,-1 0 0 0 0,0 0 1 0 0,1 1-1 0 0,-1-1 1 0 0,0 0-1 0 0,0 0 1 0 0,1 1-1 0 0,-1-1 1 0 0,0 1-1 0 0,0-1 1 0 0,0 1-1 0 0,1 0 1 0 0,-1-1-1 0 0,0 1 1 0 0,0 0-1 0 0,0 0 1 0 0,0 0-1 0 0,0 0 0 0 0,0 0 1 0 0,-1 0-1 0 0,1 0 1 0 0,0 0-1 0 0,0 0 1 0 0,-1 0-1 0 0,1 0 1 0 0,0 1-36 0 0,-1-1-51 0 0,0 0-1 0 0,0-1 1 0 0,0 1 0 0 0,0-1-1 0 0,0 1 1 0 0,0 0 0 0 0,-1-1 0 0 0,1 1-1 0 0,0-1 1 0 0,0 1 0 0 0,-1 0 0 0 0,1-1-1 0 0,0 1 1 0 0,-1-1 0 0 0,1 1 0 0 0,0-1-1 0 0,-1 1 1 0 0,1-1 0 0 0,-1 0-1 0 0,1 1 1 0 0,-1-1 0 0 0,1 1 0 0 0,-1-1-1 0 0,1 0 1 0 0,-1 1 0 0 0,1-1 0 0 0,-1 0-1 0 0,1 0 1 0 0,-1 1 0 0 0,1-1 0 0 0,-1 0-1 0 0,0 0 1 0 0,1 0 0 0 0,-1 0-1 0 0,0 0 1 0 0,1 0 0 0 0,-1 0 0 0 0,1 0-1 0 0,-1 0 1 0 0,0 0 0 0 0,1 0 0 0 0,-1 0-1 0 0,1 0 1 0 0,-1-1 0 0 0,0 1 0 0 0,1 0-1 0 0,-1 0 1 0 0,1-1 0 0 0,-1 1-1 0 0,1 0 1 0 0,-1-1 51 0 0,6 16-4812 0 0,3-15-3081 0 0</inkml:trace>
  <inkml:trace contextRef="#ctx0" brushRef="#br0" timeOffset="190695.7">2894 4342 1644 0 0,'0'0'214'0'0,"0"0"1065"0"0,0 0 1694 0 0,0 0-1611 0 0,0 0-858 0 0,0 0-85 0 0,0 0 157 0 0,0 0 129 0 0,8-5 3844 0 0,31-24-2363 0 0,196-146-1012 0 0,7 11 1 0 0,19 5-1175 0 0,-140 84 62 0 0,-73 46-77 0 0,-11 8 230 0 0,-1-1 0 0 0,-1-2 0 0 0,-2-1 0 0 0,0-2 0 0 0,27-28-215 0 0,-107 89-10845 0 0,26-15 3828 0 0</inkml:trace>
  <inkml:trace contextRef="#ctx0" brushRef="#br0" timeOffset="191284.43">2907 4401 848 0 0,'0'0'2456'0'0,"0"0"2167"0"0,0 0-2620 0 0,0 0-1095 0 0,0 0-154 0 0,0 0-97 0 0,0 0-149 0 0,0 0-217 0 0,7 4-174 0 0,353 192 2972 0 0,281 172-81 0 0,-511-254-3180 0 0,-132-116-329 0 0,-8-15-4240 0 0,9-2-3747 0 0</inkml:trace>
  <inkml:trace contextRef="#ctx0" brushRef="#br0" timeOffset="193540.89">4465 5018 1420 0 0,'0'0'7680'0'0,"0"0"-4697"0"0,0 0-2240 0 0,0 0-570 0 0,0 7 105 0 0,14 240 4014 0 0,0-269-9657 0 0,-6 3-2003 0 0</inkml:trace>
  <inkml:trace contextRef="#ctx0" brushRef="#br0" timeOffset="193742.31">4631 4970 3768 0 0,'0'0'8167'0'0,"0"0"-5843"0"0,-8 0-1740 0 0,-151-4 2208 0 0,29 0-4674 0 0,131 5-2520 0 0,2 2 582 0 0,2 0-1123 0 0</inkml:trace>
  <inkml:trace contextRef="#ctx0" brushRef="#br0" timeOffset="193958.84">4921 4770 10517 0 0,'0'0'6609'0'0,"0"0"-6101"0"0,0 0-508 0 0,0 0-472 0 0,0 0 472 0 0,0 0 124 0 0,0 0 248 0 0,-28 44-84 0 0,13-29-116 0 0,-2 1-72 0 0,2-1-52 0 0,0 0-44 0 0,2 0-4 0 0,4-1-420 0 0,4-1-648 0 0,4-4-1617 0 0,1-3-7296 0 0</inkml:trace>
  <inkml:trace contextRef="#ctx0" brushRef="#br0" timeOffset="194941">2484 6846 1540 0 0,'0'0'657'0'0,"0"0"2250"0"0,0 0-794 0 0,0 0-849 0 0,0 0-201 0 0,0 0-279 0 0,0 0-406 0 0,0 0-104 0 0,-5 7 43 0 0,-16 57 862 0 0,21-62-1080 0 0,0-1-1 0 0,1 0 0 0 0,-1 1 1 0 0,1-1-1 0 0,-1 0 1 0 0,1 1-1 0 0,-1-1 0 0 0,1 0 1 0 0,0 0-1 0 0,-1 0 1 0 0,1 0-1 0 0,0 1 0 0 0,0-1 1 0 0,0 0-1 0 0,0 0 1 0 0,0-1-1 0 0,0 1 0 0 0,0 0 1 0 0,1 0-1 0 0,-1 0 1 0 0,0-1-1 0 0,0 1 0 0 0,1-1 1 0 0,-1 1-1 0 0,0-1 0 0 0,0 1 1 0 0,1-1-1 0 0,-1 0 1 0 0,1 0-1 0 0,-1 1 0 0 0,0-1 1 0 0,1 0-1 0 0,-1 0 1 0 0,0-1-1 0 0,1 1 0 0 0,-1 0 1 0 0,2-1-99 0 0,-2 2 28 0 0,0 0 0 0 0,1 0 0 0 0,-1-1 0 0 0,1 1 1 0 0,-1-1-1 0 0,0 1 0 0 0,1-1 0 0 0,-1 0 0 0 0,1 0 0 0 0,-1 0 1 0 0,1 1-1 0 0,-1-1 0 0 0,1 0 0 0 0,-1-1 0 0 0,1 1 0 0 0,-1 0 1 0 0,1 0-1 0 0,-1-1 0 0 0,0 1 0 0 0,1-1 0 0 0,-1 1 0 0 0,1-1 1 0 0,-1 1-1 0 0,0-1 0 0 0,0 0 0 0 0,1 0 0 0 0,-1 0 0 0 0,0 0 1 0 0,0 0-1 0 0,0 0 0 0 0,0 0 0 0 0,0 0 0 0 0,0 0 0 0 0,0 0 1 0 0,0 0-1 0 0,0-1 0 0 0,-1 1 0 0 0,1 0 0 0 0,0-1 0 0 0,-1 1 1 0 0,1-1-1 0 0,-1 1 0 0 0,0 0 0 0 0,1-1 0 0 0,-1 1 0 0 0,0-1 1 0 0,0 1-1 0 0,0-1 0 0 0,0 1 0 0 0,0-1 0 0 0,0 1 0 0 0,-1-1 1 0 0,1 1-1 0 0,0-1 0 0 0,-1 1 0 0 0,1-1 0 0 0,-1 1 0 0 0,1 0 1 0 0,-1-1-1 0 0,0 1 0 0 0,0 0 0 0 0,1 0 0 0 0,-1-1 0 0 0,0 1 1 0 0,0 0-1 0 0,0 0 0 0 0,0 0 0 0 0,0 0 0 0 0,-1 0-28 0 0,0-1-39 0 0,0 0 0 0 0,0 0 0 0 0,0 0 0 0 0,-1 1 0 0 0,1-1 0 0 0,-1 1 0 0 0,1 0 0 0 0,-1-1-1 0 0,0 1 1 0 0,1 0 0 0 0,-1 0 0 0 0,0 1 0 0 0,0-1 0 0 0,1 1 0 0 0,-1-1 0 0 0,0 1 0 0 0,0 0-1 0 0,0 0 1 0 0,0 0 0 0 0,0 0 0 0 0,0 1 0 0 0,1-1 0 0 0,-1 1 0 0 0,0 0 0 0 0,0-1 0 0 0,1 1 0 0 0,-1 1-1 0 0,0-1 1 0 0,1 0 0 0 0,-1 1 0 0 0,1-1 0 0 0,0 1 0 0 0,-1 0 0 0 0,1-1 0 0 0,0 1 0 0 0,0 0 0 0 0,0 0-1 0 0,0 1 1 0 0,0-1 0 0 0,1 0 0 0 0,-1 1 0 0 0,1-1 0 0 0,0 1 0 0 0,-1-1 0 0 0,1 1 0 0 0,0 0 0 0 0,0 0-1 0 0,1-1 1 0 0,-1 1 0 0 0,1 0 0 0 0,-1 1 39 0 0,46-10 2510 0 0,-45 5-2800 0 0,7-3 569 0 0,-6 1-2677 0 0,-2 0-3649 0 0,0 1-1305 0 0</inkml:trace>
  <inkml:trace contextRef="#ctx0" brushRef="#br0" timeOffset="195219.22">2581 6957 3284 0 0,'0'0'6140'0'0,"0"0"-3139"0"0,0 0-1907 0 0,10-3-526 0 0,766-184 2905 0 0,-120-16-2549 0 0,-648 200-815 0 0,20-8-639 0 0,-44 6-3186 0 0,-9 7 834 0 0,0 0-2014 0 0</inkml:trace>
  <inkml:trace contextRef="#ctx0" brushRef="#br0" timeOffset="195890.25">4492 6625 6673 0 0,'0'0'4843'0'0,"0"8"-3074"0"0,-28 254 2604 0 0,32-253-5548 0 0,7-19-4238 0 0,-1-6-1841 0 0</inkml:trace>
  <inkml:trace contextRef="#ctx0" brushRef="#br0" timeOffset="196137.01">4639 6628 6461 0 0,'0'0'8968'0'0,"0"0"-7651"0"0,0 0-1077 0 0,0 0-128 0 0,-47-27 184 0 0,22 19 52 0 0,-8-1-100 0 0,0 3-248 0 0,-3 1 0 0 0,-1 3-112 0 0,3 2-532 0 0,-2 1-637 0 0,10 2-1003 0 0,-7-1-3968 0 0</inkml:trace>
  <inkml:trace contextRef="#ctx0" brushRef="#br0" timeOffset="195548.25">2568 7050 716 0 0,'0'0'4380'0'0,"0"0"448"0"0,0 0-3682 0 0,6 7-942 0 0,220 212 4323 0 0,-101-88-3883 0 0,-6 6 1 0 0,-6 4-1 0 0,-6 5 1 0 0,4 24-645 0 0,-102-155-2 0 0,5 9 292 0 0,-10-43-1527 0 0,-5 12 551 0 0,-2-28-6120 0 0,2-5-2776 0 0</inkml:trace>
  <inkml:trace contextRef="#ctx0" brushRef="#br0" timeOffset="196555.95">3801 8196 4348 0 0,'0'0'7467'0'0,"0"0"-4889"0"0,0 0-2194 0 0,0 0-232 0 0,2 10 290 0 0,33 192 1593 0 0,-34-131-1707 0 0,18-86-8724 0 0,-6-4-98 0 0</inkml:trace>
  <inkml:trace contextRef="#ctx0" brushRef="#br0" timeOffset="196711.86">3993 8163 5320 0 0,'0'0'9857'0'0,"0"0"-9041"0"0,0 0-728 0 0,-51-12 281 0 0,20 7 127 0 0,-8-1-136 0 0,-12 0-160 0 0,7 1-200 0 0,3 2 0 0 0,16 0-76 0 0,2 2-544 0 0,4-1-737 0 0,1 0-1347 0 0,-4-4-5317 0 0</inkml:trace>
  <inkml:trace contextRef="#ctx0" brushRef="#br0" timeOffset="196882.53">4286 7871 11357 0 0,'0'0'7013'0'0,"0"0"-7013"0"0,0 0-584 0 0,0 0 412 0 0,-19 42 172 0 0,1-23 172 0 0,0 3-52 0 0,-2 0-120 0 0,-4 1-396 0 0,2-2-624 0 0,6-6-2869 0 0,-4-4-8120 0 0</inkml:trace>
  <inkml:trace contextRef="#ctx0" brushRef="#br0" timeOffset="192421.29">4165 3114 6401 0 0,'0'0'5258'0'0,"0"0"-3857"0"0,0 0-1192 0 0,1 7 352 0 0,-12 148 2645 0 0,-7-95-3011 0 0,30-74-9887 0 0,-6-1 2153 0 0</inkml:trace>
  <inkml:trace contextRef="#ctx0" brushRef="#br0" timeOffset="192670.56">4280 3091 404 0 0,'0'0'9949'0'0,"0"0"-6350"0"0,0 0-2549 0 0,0 0-521 0 0,0 0-60 0 0,0 0 32 0 0,-8-1 11 0 0,-164-7 946 0 0,101 8-5728 0 0,64 0 3184 0 0,12-1-4376 0 0,3-2-2191 0 0</inkml:trace>
  <inkml:trace contextRef="#ctx0" brushRef="#br0" timeOffset="-212771.42">2974 3640 1368 0 0,'0'0'1476'0'0,"0"0"1181"0"0,0 0-309 0 0,0 0-719 0 0,0 0-744 0 0,0 0-369 0 0,0 0-21 0 0,0 0 95 0 0,0 0 168 0 0,4 2 21 0 0,-2-2-681 0 0,0 1-1 0 0,-1-1 0 0 0,1 1 0 0 0,0-1 1 0 0,0 0-1 0 0,0 0 0 0 0,0 0 1 0 0,0 0-1 0 0,0 0 0 0 0,0 0 1 0 0,0 0-1 0 0,0-1 0 0 0,0 1 0 0 0,0-1 1 0 0,0 1-1 0 0,-1-1 0 0 0,1 0 1 0 0,0 0-1 0 0,0 0 0 0 0,-1 0 1 0 0,1 0-1 0 0,0 0 0 0 0,-1 0 0 0 0,1 0 1 0 0,-1-1-1 0 0,0 1 0 0 0,1-1 1 0 0,-1 1-1 0 0,0-1 0 0 0,0 1 1 0 0,0-1-1 0 0,0 0 0 0 0,0 0 0 0 0,0 1 1 0 0,-1-1-1 0 0,1 0 0 0 0,0 0 1 0 0,-1 0-1 0 0,0 0 0 0 0,1 0 1 0 0,-1 0-1 0 0,0 0 0 0 0,0 0 0 0 0,0-1-97 0 0,-21-91-329 0 0,19 92 274 0 0,0 0 0 0 0,0 0 0 0 0,0 0 0 0 0,-1 0 0 0 0,1 0 0 0 0,0 0 0 0 0,-1 1 0 0 0,1-1 0 0 0,-1 1 0 0 0,1 0 0 0 0,-1 0 0 0 0,0 0 0 0 0,0 0 0 0 0,1 0 0 0 0,-1 0 0 0 0,0 1 0 0 0,0-1 0 0 0,0 1 0 0 0,0 0 0 0 0,0 0 0 0 0,0 0 0 0 0,0 0 0 0 0,1 1 0 0 0,-1-1 0 0 0,0 1 0 0 0,0 0 0 0 0,0-1 0 0 0,0 1 0 0 0,1 1 0 0 0,-1-1 0 0 0,1 0 0 0 0,-1 1 0 0 0,1-1 0 0 0,-1 1 0 0 0,1 0 0 0 0,0-1 0 0 0,-1 1 0 0 0,1 0 0 0 0,0 1 0 0 0,1-1 0 0 0,-2 1 55 0 0,-1 1-5 0 0,1-1 1 0 0,-1 1-1 0 0,1 0 0 0 0,0 1 1 0 0,1-1-1 0 0,-1 0 0 0 0,1 1 1 0 0,-1 0-1 0 0,1-1 0 0 0,0 1 1 0 0,1 0-1 0 0,0 0 0 0 0,-1 0 1 0 0,1 0-1 0 0,1 0 0 0 0,-1 0 1 0 0,1 1-1 0 0,0-1 0 0 0,0 0 1 0 0,0 0-1 0 0,1 0 0 0 0,0 0 1 0 0,1 4 4 0 0,73 30 460 0 0,-40-38-8849 0 0,-21-4 1227 0 0</inkml:trace>
  <inkml:trace contextRef="#ctx0" brushRef="#br0" timeOffset="-212615.35">3189 3634 14201 0 0,'0'0'2321'0'0,"0"0"-1685"0"0,0 0-624 0 0,0 0 236 0 0,0 0 164 0 0,0 0-128 0 0,0 0-160 0 0,0 0-124 0 0,0 0-212 0 0,0 0-344 0 0,0 5-464 0 0,-1-4-193 0 0,1-1-1199 0 0,-3 0-3964 0 0</inkml:trace>
  <inkml:trace contextRef="#ctx0" brushRef="#br0" timeOffset="-212304.75">3391 3395 664 0 0,'0'0'9219'0'0,"0"0"-6219"0"0,0 0-2281 0 0,-2 6-720 0 0,-6 14 222 0 0,-1 2 166 0 0,0 1-1 0 0,2-1 1 0 0,0 2 0 0 0,2-1-1 0 0,0 1 1 0 0,2-1 0 0 0,0 1 0 0 0,2 2-387 0 0,2-22 37 0 0,1 0 1 0 0,-1 0-1 0 0,1 0 0 0 0,0 0 1 0 0,0 0-1 0 0,1-1 1 0 0,-1 1-1 0 0,1-1 1 0 0,0 0-1 0 0,0 1 1 0 0,0-1-1 0 0,0-1 1 0 0,0 1-1 0 0,0 0 1 0 0,1-1-1 0 0,0 0 1 0 0,-1 1-1 0 0,1-2 1 0 0,0 1-1 0 0,0 0 1 0 0,0-1-1 0 0,0 1 1 0 0,0-1-1 0 0,0 0 1 0 0,1-1-1 0 0,-1 1 1 0 0,0-1-1 0 0,0 0 1 0 0,1 0-1 0 0,-1 0 1 0 0,0 0-1 0 0,0-1 1 0 0,1 0-1 0 0,-1 0 1 0 0,0 0-1 0 0,0 0 1 0 0,0-1-1 0 0,0 1 0 0 0,0-1 1 0 0,0 0-1 0 0,-1 0 1 0 0,1-1-1 0 0,-1 1 1 0 0,1-1-1 0 0,-1 0 1 0 0,0 1-1 0 0,0-1 1 0 0,0-1-1 0 0,0 1 1 0 0,-1 0-1 0 0,1-1 1 0 0,-1 0-1 0 0,0 1 1 0 0,1-3-38 0 0,-3 4-29 0 0,0-1 0 0 0,0 1 0 0 0,-1-1-1 0 0,1 1 1 0 0,-1 0 0 0 0,1-1 0 0 0,-1 1 0 0 0,0 0 0 0 0,0 0 0 0 0,0-1 0 0 0,0 1 0 0 0,0 0 0 0 0,-1 0 0 0 0,1 0 0 0 0,-1 0 0 0 0,1 0 0 0 0,-1 1 0 0 0,0-1-1 0 0,1 0 1 0 0,-1 1 0 0 0,0-1 0 0 0,0 1 0 0 0,0 0 0 0 0,0-1 0 0 0,-1 1 0 0 0,1 0 0 0 0,0 0 0 0 0,0 1 0 0 0,-1-1 0 0 0,1 0 0 0 0,0 1 0 0 0,-1-1 0 0 0,1 1-1 0 0,-1 0 1 0 0,1 0 0 0 0,0 0 0 0 0,-1 0 0 0 0,-1 0 29 0 0,-30 1-2803 0 0,5 5-3629 0 0,10-2-2064 0 0</inkml:trace>
  <inkml:trace contextRef="#ctx0" brushRef="#br0" timeOffset="-209678.39">3118 5080 1632 0 0,'0'0'990'0'0,"0"0"1528"0"0,0 0 434 0 0,0 0-828 0 0,0 0-570 0 0,0 0-334 0 0,0 0-265 0 0,0 0-269 0 0,2-3-157 0 0,0-2-489 0 0,1-1-1 0 0,-1 1 1 0 0,0-1-1 0 0,0 0 1 0 0,-1 1-1 0 0,0-1 1 0 0,0 0-1 0 0,0 0 1 0 0,-1 0-1 0 0,0 0 1 0 0,0 0-1 0 0,0 0 1 0 0,-1 0-1 0 0,0 0 1 0 0,0 0-1 0 0,-1 1 1 0 0,1-1-1 0 0,-1 0 1 0 0,0 1-1 0 0,-1-1 1 0 0,0 1-1 0 0,1 0 1 0 0,-2-1-1 0 0,1 1 1 0 0,0 1-1 0 0,-1-1 1 0 0,0 1-1 0 0,0-1 1 0 0,-1 1-1 0 0,1 0 1 0 0,-1 0-1 0 0,0 1 1 0 0,0 0 0 0 0,-3-2-40 0 0,4 7-64 0 0,0 0 1 0 0,0 0-1 0 0,1 0 1 0 0,-1 1 0 0 0,0-1-1 0 0,1 1 1 0 0,0 0 0 0 0,0 0-1 0 0,0 0 1 0 0,0 1 0 0 0,0-1-1 0 0,1 1 1 0 0,-1-1 0 0 0,1 1-1 0 0,0 0 1 0 0,0 0 0 0 0,0 0-1 0 0,1 0 1 0 0,0 0 0 0 0,-1 1-1 0 0,1-1 1 0 0,1 0 0 0 0,-1 1-1 0 0,1-1 1 0 0,-1 0 0 0 0,1 1-1 0 0,1-1 1 0 0,0 5 63 0 0,-3-7 26 0 0,1 1-1 0 0,1-1 1 0 0,-1 1-1 0 0,0 0 1 0 0,1 0-1 0 0,-1-1 1 0 0,1 1-1 0 0,0 0 1 0 0,0 0 0 0 0,0-1-1 0 0,0 1 1 0 0,1 0-1 0 0,-1 0 1 0 0,1-1-1 0 0,-1 1 1 0 0,1 0-1 0 0,0-1 1 0 0,0 1 0 0 0,0 0-1 0 0,1-1 1 0 0,-1 0-1 0 0,0 1 1 0 0,1-1-1 0 0,0 0 1 0 0,-1 0 0 0 0,1 1-1 0 0,0-1 1 0 0,0-1-1 0 0,0 1 1 0 0,1 0-1 0 0,-1 0 1 0 0,0-1-1 0 0,1 1 1 0 0,-1-1 0 0 0,1 0-1 0 0,-1 0 1 0 0,1 0-1 0 0,0 0 1 0 0,-1 0-1 0 0,1-1 1 0 0,0 1-1 0 0,-1-1 1 0 0,1 0 0 0 0,0 1-1 0 0,0-1 1 0 0,0-1-1 0 0,-1 1 1 0 0,1 0-1 0 0,0-1 1 0 0,0 1-1 0 0,0-1-25 0 0,4-2-3049 0 0,-2-1-2279 0 0,3-4-2328 0 0</inkml:trace>
  <inkml:trace contextRef="#ctx0" brushRef="#br0" timeOffset="-209433.93">3251 5081 952 0 0,'0'0'10401'0'0,"0"0"-7845"0"0,0 0-1644 0 0,0 0-432 0 0,0 0 124 0 0,0 0-111 0 0,0 0-273 0 0,0 0-220 0 0,0 0-172 0 0,0 0-73 0 0,0 13 245 0 0,-2-9-8 0 0,-1 0-356 0 0,3 0-1060 0 0,0 0-2908 0 0,0-4-4745 0 0</inkml:trace>
  <inkml:trace contextRef="#ctx0" brushRef="#br0" timeOffset="-209139.34">3463 4954 4180 0 0,'0'0'5722'0'0,"0"0"-4142"0"0,0 0-1427 0 0,-1 6 253 0 0,-13 170 2490 0 0,16-174-2856 0 0,0 1 0 0 0,0-1 1 0 0,1 1-1 0 0,-1-1 1 0 0,0 0-1 0 0,1 0 0 0 0,0 0 1 0 0,-1 0-1 0 0,1-1 0 0 0,0 1 1 0 0,0-1-1 0 0,0 1 1 0 0,0-1-1 0 0,0 0 0 0 0,0 0 1 0 0,0-1-1 0 0,0 1 0 0 0,0-1 1 0 0,1 1-1 0 0,-1-1 1 0 0,0 0-1 0 0,0 0 0 0 0,1 0 1 0 0,-1-1-1 0 0,0 1 0 0 0,0-1 1 0 0,0 0-1 0 0,0 0 1 0 0,0 0-1 0 0,0 0 0 0 0,0 0 1 0 0,0-1-1 0 0,0 1 1 0 0,0-1-1 0 0,0 0 0 0 0,-1 0 1 0 0,1 0-1 0 0,-1 0 0 0 0,0 0 1 0 0,1 0-1 0 0,-1-1 1 0 0,0 1-1 0 0,0-1 0 0 0,-1 0 1 0 0,1 1-1 0 0,0-1 0 0 0,-1 0 1 0 0,0 0-1 0 0,0 0 1 0 0,1-2-41 0 0,-2-40-616 0 0,-4 58 137 0 0,23 185 2311 0 0,-10-182-3562 0 0,5-3-3184 0 0</inkml:trace>
  <inkml:trace contextRef="#ctx0" brushRef="#br0" timeOffset="-198886.72">2962 6495 680 0 0,'0'0'1485'0'0,"0"0"3080"0"0,0 0-1941 0 0,0 0-1557 0 0,0 0-396 0 0,0 0 3 0 0,0 0 90 0 0,0 0-92 0 0,13-14 3388 0 0,15-15-3272 0 0,-26 26-801 0 0,1 0 0 0 0,-1 0 0 0 0,0-1 0 0 0,0 1 0 0 0,-1-1 0 0 0,1 0 0 0 0,-1 1 0 0 0,0-1 0 0 0,0 0 0 0 0,0 0 0 0 0,0 0 0 0 0,-1 0 0 0 0,1 0 0 0 0,-1 0 0 0 0,0 0 0 0 0,0 1 0 0 0,-1-1 0 0 0,1 0 0 0 0,-1 0 0 0 0,0 0 0 0 0,0 0 0 0 0,0 0 0 0 0,-1 1 0 0 0,1-1 0 0 0,-1 0 0 0 0,0 1 0 0 0,0-1 0 0 0,0 1 0 0 0,0 0 0 0 0,0 0 0 0 0,-1 0 0 0 0,0 0 0 0 0,1 0 0 0 0,-1 0 0 0 0,0 1 0 0 0,-1 0 0 0 0,1-1 0 0 0,0 1 0 0 0,-1 0 0 0 0,1 0 0 0 0,-1 1 0 0 0,1-1 0 0 0,-1 1 0 0 0,0 0 0 0 0,0 0 0 0 0,0 0 0 0 0,1 0 0 0 0,-1 1 0 0 0,0-1 0 0 0,-4 1 13 0 0,1 3-15 0 0,1-1 0 0 0,-1 1 1 0 0,1 1-1 0 0,0-1 1 0 0,0 1-1 0 0,0 0 1 0 0,0 0-1 0 0,1 1 0 0 0,0-1 1 0 0,0 1-1 0 0,0 1 1 0 0,1-1-1 0 0,-1 1 1 0 0,1-1-1 0 0,0 1 0 0 0,1 1 1 0 0,0-1-1 0 0,0 0 1 0 0,0 1-1 0 0,0-1 1 0 0,1 1-1 0 0,0 0 0 0 0,1 0 1 0 0,0 0-1 0 0,0 0 1 0 0,0 0-1 0 0,1 0 0 0 0,0 0 1 0 0,0 2 14 0 0,3-5-12 0 0,0 0 0 0 0,1 1 1 0 0,-1-1-1 0 0,1 0 0 0 0,0-1 0 0 0,0 1 1 0 0,0-1-1 0 0,1 0 0 0 0,-1 0 1 0 0,1 0-1 0 0,0 0 0 0 0,0-1 0 0 0,0 0 1 0 0,0 0-1 0 0,0 0 0 0 0,0 0 0 0 0,0-1 1 0 0,1 0-1 0 0,-1 0 0 0 0,0-1 0 0 0,1 1 1 0 0,-1-1-1 0 0,0 0 0 0 0,1-1 1 0 0,2 0 11 0 0,2-5-6238 0 0,-5-5-2024 0 0</inkml:trace>
  <inkml:trace contextRef="#ctx0" brushRef="#br0" timeOffset="-198606.8">3143 6466 7629 0 0,'0'0'5432'0'0,"0"0"-4424"0"0,0 0-276 0 0,0 0 412 0 0,0 0-15 0 0,0 0-493 0 0,0 0-524 0 0,0 0-104 0 0,0 0 48 0 0,0 0-56 0 0,-15 11-60 0 0,15-10-228 0 0,0 2-568 0 0,0-2-845 0 0,2 0-751 0 0,2 0-2520 0 0,4-4-2233 0 0,-7-12 6853 0 0</inkml:trace>
  <inkml:trace contextRef="#ctx0" brushRef="#br0" timeOffset="-198293.31">3245 6337 168 0 0,'0'0'4836'0'0,"0"0"-2125"0"0,0 0-1134 0 0,0 0-84 0 0,0 0-186 0 0,0 0-302 0 0,0 0-233 0 0,0 0-178 0 0,0 0-170 0 0,2-4-141 0 0,-2 2-231 0 0,1 0 1 0 0,0 0-1 0 0,0 0 0 0 0,1 0 0 0 0,-1 0 1 0 0,0 0-1 0 0,1 0 0 0 0,-1 1 0 0 0,1-1 1 0 0,-1 1-1 0 0,1-1 0 0 0,0 1 0 0 0,0 0 1 0 0,0-1-1 0 0,-1 1 0 0 0,1 0 0 0 0,0 0 1 0 0,0 0-1 0 0,1 1 0 0 0,-1-1 0 0 0,0 0 1 0 0,0 1-1 0 0,0-1 0 0 0,0 1 0 0 0,1 0 1 0 0,-1 0-1 0 0,0 0 0 0 0,0 0 0 0 0,1 0 1 0 0,-1 0-1 0 0,0 1 0 0 0,0-1 0 0 0,0 1 1 0 0,1-1-1 0 0,-1 1 0 0 0,0 0 0 0 0,0 0 0 0 0,0 0 1 0 0,0 0-1 0 0,0 0 0 0 0,0 1-52 0 0,1 1-16 0 0,0-1-1 0 0,0 1 1 0 0,0 0 0 0 0,-1-1-1 0 0,1 1 1 0 0,-1 1-1 0 0,0-1 1 0 0,0 0-1 0 0,0 1 1 0 0,0-1 0 0 0,0 1-1 0 0,-1-1 1 0 0,0 1-1 0 0,0 0 1 0 0,0-1-1 0 0,0 1 1 0 0,0 0 0 0 0,-1 0-1 0 0,0 0 1 0 0,1-1-1 0 0,-2 1 1 0 0,1 0-1 0 0,0 0 1 0 0,-1 0 0 0 0,1 0-1 0 0,-1 0 1 0 0,0-1-1 0 0,-1 1 1 0 0,1 0-1 0 0,-1-1 1 0 0,1 1 0 0 0,-1-1-1 0 0,0 0 1 0 0,0 1-1 0 0,-1-1 1 0 0,1 0-1 0 0,-1 0 1 0 0,1-1 0 0 0,-1 1-1 0 0,0 0 1 0 0,0-1-1 0 0,-2 2 17 0 0,-30 56 210 0 0,36-58-145 0 0,0 0-1 0 0,1 0 1 0 0,-1 0 0 0 0,1 0-1 0 0,0 0 1 0 0,-1-1-1 0 0,1 1 1 0 0,0-1-1 0 0,0 1 1 0 0,0-1 0 0 0,0 0-1 0 0,1 1 1 0 0,-1-1-1 0 0,0 0 1 0 0,0-1-1 0 0,1 1 1 0 0,-1 0 0 0 0,0-1-1 0 0,1 1 1 0 0,-1-1-1 0 0,1 0 1 0 0,-1 1-1 0 0,1-1 1 0 0,-1 0 0 0 0,1-1-1 0 0,-1 1 1 0 0,0 0-1 0 0,1-1 1 0 0,-1 1-1 0 0,1-1 1 0 0,-1 0 0 0 0,0 0-1 0 0,1 0-64 0 0,10 0 61 0 0,63-1 163 0 0,-44 0-2934 0 0,-26 0-2556 0 0,2-3-4542 0 0</inkml:trace>
  <inkml:trace contextRef="#ctx0" brushRef="#br0" timeOffset="-195867.78">2546 6957 312 0 0,'0'0'1454'0'0,"0"0"2290"0"0,0 0-1741 0 0,0 0-867 0 0,0 0-66 0 0,-5-7-37 0 0,3 4-948 0 0,1 0-1 0 0,-1 0 1 0 0,1 0-1 0 0,-1 0 1 0 0,0 0-1 0 0,0 0 1 0 0,0 0-1 0 0,0 1 1 0 0,-1 0-1 0 0,1-1 1 0 0,-1 1-1 0 0,1 0 1 0 0,-1 0-1 0 0,0 0 0 0 0,0 0 1 0 0,0 1-1 0 0,0-1 1 0 0,0 1-1 0 0,0 0 1 0 0,0-1-1 0 0,-1 2 1 0 0,1-1-1 0 0,0 0 1 0 0,-1 1-1 0 0,1-1 1 0 0,0 1-1 0 0,-1 0 1 0 0,1 0-1 0 0,-1 0 1 0 0,1 1-1 0 0,0-1 1 0 0,-1 1-1 0 0,1 0 1 0 0,0 0-1 0 0,0 0 1 0 0,-1 0-1 0 0,1 0 0 0 0,0 1 1 0 0,0 0-1 0 0,0-1 1 0 0,1 1-1 0 0,-1 0 1 0 0,0 0-1 0 0,-1 2-84 0 0,3-3 17 0 0,0 0 0 0 0,0 0 1 0 0,0 0-1 0 0,0 0 0 0 0,0 0 0 0 0,0 0 0 0 0,0 0 0 0 0,0 0 0 0 0,0 0 0 0 0,1 0 0 0 0,-1 0 0 0 0,0 1 0 0 0,1-1 0 0 0,-1 0 0 0 0,1 1 0 0 0,0-1 1 0 0,-1 0-1 0 0,1 1 0 0 0,0-1 0 0 0,0 0 0 0 0,0 1 0 0 0,0-1 0 0 0,0 1 0 0 0,0-1 0 0 0,0 0 0 0 0,0 1 0 0 0,0-1 0 0 0,1 0 0 0 0,-1 1 1 0 0,1-1-1 0 0,-1 0 0 0 0,1 1 0 0 0,-1-1 0 0 0,1 0 0 0 0,0 0 0 0 0,-1 0 0 0 0,1 1 0 0 0,0-1 0 0 0,0 0 0 0 0,0 0 0 0 0,0 0 0 0 0,0 0 0 0 0,0-1 1 0 0,0 1-1 0 0,1 0 0 0 0,-1 0 0 0 0,0-1 0 0 0,0 1 0 0 0,0 0 0 0 0,1-1 0 0 0,-1 0 0 0 0,0 1 0 0 0,1-1 0 0 0,-1 0 0 0 0,1 1 0 0 0,-1-1 0 0 0,0 0 1 0 0,1 0-1 0 0,-1 0 0 0 0,0 0 0 0 0,1 0 0 0 0,-1-1 0 0 0,1 1 0 0 0,-1 0 0 0 0,0-1 0 0 0,1 1 0 0 0,-1-1 0 0 0,1 1-17 0 0,3 0 78 0 0,0 0-1 0 0,-1-1 1 0 0,1 1-1 0 0,0-1 1 0 0,0 0-1 0 0,0 0 1 0 0,0-1-1 0 0,0 1 1 0 0,-1-1-1 0 0,1 0 1 0 0,-1 0-1 0 0,1-1 1 0 0,-1 1-1 0 0,0-1 1 0 0,0 0-1 0 0,0 0 1 0 0,0 0-1 0 0,-1-1 1 0 0,2-1-78 0 0,-5 2-24 0 0,0 0 0 0 0,-1-1 0 0 0,1 1 0 0 0,0-1 0 0 0,-1 1 0 0 0,0 0 0 0 0,0-1 0 0 0,0 1 0 0 0,0 0 0 0 0,-1 0 0 0 0,1 0 0 0 0,-1 0 0 0 0,1 0 0 0 0,-1 0 0 0 0,0 0 1 0 0,0 0-1 0 0,-1 1 0 0 0,1-1 0 0 0,-1 1 0 0 0,1 0 0 0 0,-1 0 0 0 0,0 0 0 0 0,1 0 0 0 0,-1 0 0 0 0,0 0 0 0 0,0 1 0 0 0,-1-1 0 0 0,1 1 0 0 0,0 0 0 0 0,0 0 0 0 0,-1 0 0 0 0,1 0 0 0 0,0 1 0 0 0,-1-1 0 0 0,1 1 0 0 0,-1 0 0 0 0,1 0 0 0 0,0 0 0 0 0,-1 1 0 0 0,1-1 0 0 0,-1 1 0 0 0,1 0 1 0 0,0 0-1 0 0,-1 0 0 0 0,1 0 0 0 0,0 0 0 0 0,0 1 0 0 0,0 0 0 0 0,0-1 0 0 0,0 1 0 0 0,-1 2 24 0 0,2 0 16 0 0,0 1 0 0 0,0-1 0 0 0,0 1 0 0 0,1 0-1 0 0,0-1 1 0 0,0 1 0 0 0,0 0 0 0 0,1 0 0 0 0,0 0 0 0 0,0 0 0 0 0,0 0 0 0 0,0 0 0 0 0,1 0 0 0 0,0-1 0 0 0,0 1 0 0 0,0 0 0 0 0,0 0 0 0 0,1-1 0 0 0,0 1 0 0 0,0-1 0 0 0,0 1-1 0 0,1-1 1 0 0,-1 0 0 0 0,4 3-16 0 0,-5-4 71 0 0,1-1 0 0 0,0-1-1 0 0,0 1 1 0 0,0 0-1 0 0,1 0 1 0 0,-1-1-1 0 0,0 0 1 0 0,1 1 0 0 0,-1-1-1 0 0,0 0 1 0 0,1 0-1 0 0,0 0 1 0 0,-1 0 0 0 0,1-1-1 0 0,0 1 1 0 0,-1-1-1 0 0,1 1 1 0 0,0-1 0 0 0,-1 0-1 0 0,1 0 1 0 0,0 0-1 0 0,0-1 1 0 0,-1 1-1 0 0,1-1 1 0 0,0 1 0 0 0,-1-1-1 0 0,1 0 1 0 0,-1 0-1 0 0,1 0 1 0 0,0-1-71 0 0,-1 1-6 0 0,0-1 0 0 0,0 0-1 0 0,0 0 1 0 0,0-1 0 0 0,0 1 0 0 0,0 0 0 0 0,-1-1-1 0 0,1 1 1 0 0,-1-1 0 0 0,0 1 0 0 0,0-1-1 0 0,0 1 1 0 0,0-1 0 0 0,0 0 0 0 0,-1 0 0 0 0,1 1-1 0 0,-1-1 1 0 0,1 0 0 0 0,-1 0 0 0 0,0 0 0 0 0,0 0-1 0 0,-1 0 1 0 0,1 1 0 0 0,0-1 0 0 0,-1 0 0 0 0,0 0-1 0 0,0 1 1 0 0,0-1 0 0 0,0 0 0 0 0,0 1-1 0 0,0-1 1 0 0,-1 1 0 0 0,1-1 0 0 0,-1 1 0 0 0,1 0-1 0 0,-1-1 1 0 0,0 1 0 0 0,0 0 0 0 0,0 0 0 0 0,0 0-1 0 0,-1 1 1 0 0,1-1 0 0 0,0 1 0 0 0,-1-1 0 0 0,1 1-1 0 0,-1 0 1 0 0,0-1 0 0 0,1 1 0 0 0,-1 1-1 0 0,0-1 1 0 0,0 0 6 0 0,0 2-37 0 0,0 0 0 0 0,0 0 1 0 0,0 1-1 0 0,1-1 0 0 0,-1 1 0 0 0,0 0 0 0 0,1 0 0 0 0,-1-1 0 0 0,1 2 0 0 0,0-1 0 0 0,0 0 0 0 0,0 0 0 0 0,0 1 1 0 0,0-1-1 0 0,0 1 0 0 0,0 0 0 0 0,1-1 0 0 0,0 1 0 0 0,-1 0 0 0 0,1 0 0 0 0,0 0 0 0 0,0 0 0 0 0,1 0 0 0 0,-1 0 0 0 0,0 0 1 0 0,1 0-1 0 0,0 0 0 0 0,0 0 0 0 0,0 0 0 0 0,0 1 37 0 0,3-3 80 0 0,-1 1 1 0 0,0 0-1 0 0,1-1 1 0 0,0 0 0 0 0,-1 0-1 0 0,1 0 1 0 0,0 0-1 0 0,0 0 1 0 0,-1 0-1 0 0,1-1 1 0 0,0 1-1 0 0,0-1 1 0 0,0 0-1 0 0,0 0 1 0 0,0 0-1 0 0,0 0 1 0 0,-1-1-1 0 0,1 1 1 0 0,0-1-1 0 0,0 1 1 0 0,0-1 0 0 0,0 0-1 0 0,-1 0 1 0 0,1 0-1 0 0,-1-1 1 0 0,1 1-1 0 0,-1-1 1 0 0,1 1-1 0 0,-1-1 1 0 0,0 0-1 0 0,1 0 1 0 0,-1-1-81 0 0,-12-18-983 0 0,-3 13-4227 0 0,10 6-954 0 0</inkml:trace>
  <inkml:trace contextRef="#ctx0" brushRef="#br0" timeOffset="-194158.92">2419 6989 1612 0 0,'0'0'1672'0'0,"0"0"1686"0"0,0 0-1768 0 0,0 0-791 0 0,0 0 94 0 0,0 0 88 0 0,0 0-102 0 0,0 0-220 0 0,0 0-189 0 0,0 0-84 0 0,1 1-783 0 0,4 2-10715 0 0,-11-7 9322 0 0</inkml:trace>
  <inkml:trace contextRef="#ctx0" brushRef="#br0" timeOffset="-193989.33">2419 6989 1736 0 0,'40'38'8513'0'0,"-40"-38"-7045"0"0,0 0-1096 0 0,0 0-368 0 0,0 0 48 0 0,0 0-52 0 0,0 0-64 0 0,0 0-1120 0 0,-3 0-676 0 0,3 0-1376 0 0,0-1-2301 0 0</inkml:trace>
  <inkml:trace contextRef="#ctx0" brushRef="#br0" timeOffset="-193832.36">2456 7033 1056 0 0,'0'0'8761'0'0,"0"0"-7185"0"0,0 0-1248 0 0,0 0-328 0 0,0 0 0 0 0,0 0-12 0 0,0 0-992 0 0,0 0-1428 0 0,0 0-3573 0 0</inkml:trace>
  <inkml:trace contextRef="#ctx0" brushRef="#br0" timeOffset="-181421.09">3012 5902 3696 0 0,'0'0'6645'0'0,"0"0"-5496"0"0,1 9-642 0 0,36 162 1506 0 0,-15-157-3117 0 0,-5-20-3741 0 0,-9 0-624 0 0</inkml:trace>
  <inkml:trace contextRef="#ctx0" brushRef="#br0" timeOffset="-181175.58">3155 5889 6797 0 0,'0'0'2232'0'0,"0"0"-512"0"0,0 0-116 0 0,0 0-1104 0 0,0 0-104 0 0,-49-22 176 0 0,20 20-12 0 0,-3 2-232 0 0,-7 0-320 0 0,1 1-8 0 0,1 3-164 0 0,3 0-1080 0 0,7 0-716 0 0,3-2-1208 0 0,1-2-2833 0 0</inkml:trace>
  <inkml:trace contextRef="#ctx0" brushRef="#br0" timeOffset="-181004.5">3275 5837 10045 0 0,'0'0'1601'0'0,"0"0"-722"0"0,0 0-652 0 0,0 0-141 0 0,0 0 273 0 0,1 8 277 0 0,7 62 994 0 0,-7-47-1556 0 0,0-1 1 0 0,2 1-1 0 0,1-1 1 0 0,0 0-1 0 0,2 0 1 0 0,0 0 0 0 0,2-1-1 0 0,0 0 1 0 0,2 0-1 0 0,0 0-74 0 0,18-2-6214 0 0,-17-17 592 0 0</inkml:trace>
  <inkml:trace contextRef="#ctx0" brushRef="#br0" timeOffset="-180740.3">3599 5939 9249 0 0,'0'0'3840'0'0,"0"0"-2541"0"0,0 0-698 0 0,0 0 59 0 0,0 0-175 0 0,0 0-229 0 0,-8 1-160 0 0,7-1-119 0 0,-2 0-35 0 0,0 0 0 0 0,0 0 0 0 0,-1 0 0 0 0,1 1 0 0 0,0-1 0 0 0,0 1-1 0 0,0 0 1 0 0,0 0 0 0 0,0 0 0 0 0,0 0 0 0 0,0 0 0 0 0,0 0 0 0 0,0 1 0 0 0,0 0 0 0 0,1-1 0 0 0,-1 1 0 0 0,1 0 0 0 0,-1 0 0 0 0,1 1 0 0 0,0-1 0 0 0,0 0 0 0 0,0 1 0 0 0,0 0 0 0 0,0-1 0 0 0,0 1 0 0 0,1 0-1 0 0,-1 0 1 0 0,1 0 0 0 0,0 0 58 0 0,93 60 782 0 0,-90-62-765 0 0,-1 0 0 0 0,0 0-1 0 0,1 0 1 0 0,-1 0 0 0 0,0 1-1 0 0,0-1 1 0 0,1 0-1 0 0,-1 1 1 0 0,0-1 0 0 0,0 0-1 0 0,0 1 1 0 0,-1 0 0 0 0,1-1-1 0 0,0 1 1 0 0,-1-1-1 0 0,1 1 1 0 0,-1 0 0 0 0,1-1-1 0 0,-1 1 1 0 0,0 0 0 0 0,0 0-1 0 0,1-1 1 0 0,-1 1-1 0 0,0 0 1 0 0,-1 0 0 0 0,1-1-1 0 0,0 1 1 0 0,0 0 0 0 0,-1-1-1 0 0,1 1 1 0 0,-1 0-1 0 0,0-1 1 0 0,1 1 0 0 0,-1 0-1 0 0,0-1 1 0 0,0 1 0 0 0,0-1-1 0 0,0 0 1 0 0,0 1-1 0 0,0-1 1 0 0,-1 0 0 0 0,1 0-1 0 0,0 1 1 0 0,-1-1 0 0 0,1 0-1 0 0,0 0 1 0 0,-1 0-1 0 0,1-1 1 0 0,-1 1 0 0 0,0 0-1 0 0,1-1 1 0 0,-2 1-17 0 0,-87 26 270 0 0,43-23-1397 0 0,15-5-2380 0 0,-3-5-5891 0 0</inkml:trace>
  <inkml:trace contextRef="#ctx0" brushRef="#br0" timeOffset="-178332.77">3821 5615 2644 0 0,'0'0'6045'0'0,"0"0"-5141"0"0,0 0 504 0 0,0 0 224 0 0,0 0-268 0 0,-38 43-228 0 0,23-32-432 0 0,0 3-404 0 0,-2 1-236 0 0,1 2-64 0 0,-1 1 0 0 0,4 1-1068 0 0,7-4-1996 0 0,1-1-6413 0 0</inkml:trace>
  <inkml:trace contextRef="#ctx0" brushRef="#br0" timeOffset="-176621.27">2428 5911 1864 0 0,'0'0'3410'0'0,"0"0"2016"0"0,0 0-3373 0 0,0 0-1761 0 0,0 0-132 0 0,0 0 288 0 0,3 8 345 0 0,42 152 2347 0 0,-38-86-5285 0 0,-10-84-1974 0 0,1 2-1747 0 0</inkml:trace>
  <inkml:trace contextRef="#ctx0" brushRef="#br0" timeOffset="-176374.77">2443 5896 812 0 0,'0'0'7231'0'0,"6"0"-4646"0"0,91 18 1528 0 0,-94-18-4045 0 0,0 1-1 0 0,0 0 0 0 0,0-1 1 0 0,-1 1-1 0 0,1 1 0 0 0,0-1 0 0 0,0 0 1 0 0,-1 1-1 0 0,1-1 0 0 0,-1 1 1 0 0,1 0-1 0 0,-1 0 0 0 0,0 0 1 0 0,0 0-1 0 0,1 0 0 0 0,-2 1 1 0 0,1-1-1 0 0,0 1 0 0 0,0-1 1 0 0,-1 1-1 0 0,1 0 0 0 0,-1-1 1 0 0,0 1-1 0 0,0 0 0 0 0,0 0 1 0 0,0 0-1 0 0,-1 0 0 0 0,1 0 1 0 0,-1 0-1 0 0,1 0 0 0 0,-1 0 1 0 0,0 3-68 0 0,-2-3-8 0 0,0 1 0 0 0,0-1 0 0 0,0 1 0 0 0,-1-1 1 0 0,1 0-1 0 0,-1 0 0 0 0,1 0 0 0 0,-1 0 1 0 0,0-1-1 0 0,0 1 0 0 0,-1-1 0 0 0,1 0 1 0 0,0 1-1 0 0,-1-2 0 0 0,1 1 0 0 0,-1 0 1 0 0,0-1-1 0 0,1 1 0 0 0,-1-1 0 0 0,0 0 1 0 0,0 0-1 0 0,0-1 0 0 0,0 1 0 0 0,-3-1 8 0 0,-30 4-2509 0 0,7-6-3494 0 0,12-4-2066 0 0</inkml:trace>
  <inkml:trace contextRef="#ctx0" brushRef="#br0" timeOffset="-176112.7">2767 5809 6777 0 0,'0'0'4637'0'0,"0"0"-2858"0"0,0 0-1367 0 0,0 0-350 0 0,0 0 44 0 0,0 0 342 0 0,-4 7 251 0 0,-50 157 1890 0 0,53-157-2685 0 0,0 0 1 0 0,0-1-1 0 0,1 1 0 0 0,0 0 1 0 0,0-1-1 0 0,0 1 1 0 0,1-1-1 0 0,0 1 1 0 0,0 0-1 0 0,1-1 0 0 0,0 0 1 0 0,0 1-1 0 0,0-1 1 0 0,1 0-1 0 0,0 0 1 0 0,0 0-1 0 0,1-1 0 0 0,0 1 1 0 0,-1-1-1 0 0,2 1 1 0 0,-1-1-1 0 0,1-1 1 0 0,-1 1-1 0 0,2-1 0 0 0,3 4 96 0 0,19 9-2640 0 0,-4-8-2032 0 0,10 1-3031 0 0</inkml:trace>
  <inkml:trace contextRef="#ctx0" brushRef="#br0" timeOffset="-175862.86">3656 5926 1684 0 0,'0'0'6169'0'0,"0"0"-3917"0"0,0 0-1135 0 0,7 0 27 0 0,-3 1-1008 0 0,0-1 1 0 0,0 1-1 0 0,0 0 1 0 0,0 0-1 0 0,0 0 0 0 0,-1 1 1 0 0,1-1-1 0 0,0 1 1 0 0,-1 0-1 0 0,1 0 0 0 0,-1 0 1 0 0,1 1-1 0 0,-1-1 1 0 0,0 1-1 0 0,0 0 1 0 0,0 0-1 0 0,-1 0 0 0 0,1 0 1 0 0,-1 0-1 0 0,1 0 1 0 0,-1 1-1 0 0,0-1 1 0 0,0 1-1 0 0,-1 0 0 0 0,1-1 1 0 0,-1 1-1 0 0,0 0 1 0 0,0 0-1 0 0,0 0-136 0 0,1 5 49 0 0,0 1 0 0 0,0-1 0 0 0,-1 0-1 0 0,-1 1 1 0 0,1-1 0 0 0,-1 1 0 0 0,-1-1-1 0 0,0 1 1 0 0,-1-1 0 0 0,1 0 0 0 0,-2 0 0 0 0,1 0-1 0 0,-1 0 1 0 0,-1 0 0 0 0,1 0 0 0 0,-2-1-1 0 0,1 1 1 0 0,-1-1 0 0 0,0 0 0 0 0,-1-1 0 0 0,0 1-1 0 0,-5 4-48 0 0,-65 45-6907 0 0,43-46-3281 0 0</inkml:trace>
  <inkml:trace contextRef="#ctx0" brushRef="#br0" timeOffset="-174902.63">2432 7980 5825 0 0,'0'0'4922'0'0,"0"0"-3689"0"0,0 0-997 0 0,0 0 467 0 0,0 0 356 0 0,0 0-83 0 0,0 0-154 0 0,0 0-116 0 0,28-5 803 0 0,-24 2-1531 0 0,0 0 0 0 0,-1 0 0 0 0,1-1 0 0 0,-1 0 0 0 0,0 1 0 0 0,0-1 0 0 0,-1 0 0 0 0,1-1 0 0 0,-1 1 0 0 0,0 0 0 0 0,0-1 0 0 0,0 1 0 0 0,-1-1 0 0 0,1 1 0 0 0,-1-1 0 0 0,0 0 0 0 0,-1 0 0 0 0,1 0 0 0 0,-1 1 0 0 0,0-1 0 0 0,0 0 0 0 0,0 0 0 0 0,-1 0 0 0 0,0 1 0 0 0,0-1 0 0 0,0 0 0 0 0,0 0 0 0 0,-1 1 0 0 0,1-1 0 0 0,-1 1 0 0 0,-1 0 0 0 0,1-1 0 0 0,-1 1 0 0 0,1 0 0 0 0,-1 0 0 0 0,0 1 0 0 0,0-1 0 0 0,-1 1 0 0 0,1-1 0 0 0,-1 1 0 0 0,0 0 0 0 0,0 0 0 0 0,0 1 0 0 0,0-1 0 0 0,0 1 0 0 0,-1 0 0 0 0,1 0 0 0 0,0 0 0 0 0,-1 0 0 0 0,0 1 0 0 0,1 0 0 0 0,-1 0 0 0 0,0 0 0 0 0,-1 1 22 0 0,3 2-50 0 0,0 1-1 0 0,0-1 1 0 0,0 1 0 0 0,0 0 0 0 0,0 0-1 0 0,1 0 1 0 0,0 0 0 0 0,0 0-1 0 0,0 1 1 0 0,0-1 0 0 0,0 1 0 0 0,0-1-1 0 0,1 1 1 0 0,0 0 0 0 0,0-1 0 0 0,0 1-1 0 0,0 0 1 0 0,0 0 0 0 0,1 0 0 0 0,0 0-1 0 0,0 0 1 0 0,0 0 0 0 0,0 0-1 0 0,0-1 1 0 0,1 1 0 0 0,0 0 0 0 0,0 0-1 0 0,1 3 51 0 0,-1-2 47 0 0,-1-1 0 0 0,1 0 0 0 0,0 0 0 0 0,0 0 0 0 0,0 0 0 0 0,1 0 0 0 0,0 0 0 0 0,-1 0 0 0 0,1 0 0 0 0,1-1 0 0 0,-1 1 0 0 0,0-1 0 0 0,1 1 0 0 0,0-1 0 0 0,0 0 0 0 0,0 0 0 0 0,0 0 0 0 0,0 0-1 0 0,1-1 1 0 0,-1 1 0 0 0,1-1 0 0 0,-1 0 0 0 0,1 0 0 0 0,0 0 0 0 0,0-1 0 0 0,0 1 0 0 0,0-1 0 0 0,2 0-47 0 0,51 5-5784 0 0,-33-7-1846 0 0</inkml:trace>
  <inkml:trace contextRef="#ctx0" brushRef="#br0" timeOffset="-174638.73">2767 8012 3920 0 0,'0'0'10165'0'0,"0"0"-8965"0"0,0 0-884 0 0,0 0 400 0 0,0 0-51 0 0,0 0-369 0 0,0 0-244 0 0,0 0-40 0 0,0 0 112 0 0,0 0 48 0 0,3 6-172 0 0,-3-6-396 0 0,0 0-769 0 0,1 0-791 0 0,2-2-1228 0 0,-1 1-1900 0 0</inkml:trace>
  <inkml:trace contextRef="#ctx0" brushRef="#br0" timeOffset="-174359.16">2873 7873 5076 0 0,'0'0'5420'0'0,"0"0"-3602"0"0,2-7-809 0 0,-1 4-1005 0 0,16-60 2614 0 0,-16 62-2605 0 0,-1 0 1 0 0,0 0-1 0 0,1 0 1 0 0,-1 0-1 0 0,0 0 1 0 0,0 0-1 0 0,0 0 1 0 0,0 0-1 0 0,0 0 1 0 0,0 0-1 0 0,0 0 1 0 0,0 0-1 0 0,0-1 1 0 0,0 1-1 0 0,-1 0 1 0 0,1 0-1 0 0,0 0 1 0 0,-1 0-1 0 0,1 0 1 0 0,-1 0-1 0 0,1 0 1 0 0,-1 0-1 0 0,0 1 1 0 0,1-1-1 0 0,-1 0 1 0 0,0 0-1 0 0,0 0 1 0 0,1 1-1 0 0,-1-1 1 0 0,0 0-1 0 0,0 1 1 0 0,0-1-1 0 0,0 0 1 0 0,0 1-1 0 0,0 0 1 0 0,0-1-1 0 0,0 1 1 0 0,0-1-1 0 0,0 1 1 0 0,0 0-1 0 0,0 0 1 0 0,0 0-1 0 0,0 0 1 0 0,0 0-1 0 0,0 0 1 0 0,0 0-1 0 0,-1 0 1 0 0,1 0-1 0 0,0 0 1 0 0,0 0 0 0 0,0 1-1 0 0,0-1 1 0 0,0 0-1 0 0,0 1 1 0 0,0-1-1 0 0,0 1 1 0 0,0-1-1 0 0,0 1 1 0 0,0 0-14 0 0,-2 2-24 0 0,1 0 0 0 0,-1 1 0 0 0,1-1 0 0 0,0 1 0 0 0,0 0 0 0 0,1-1 0 0 0,-1 1 0 0 0,1 0 0 0 0,0 0 0 0 0,0 0 0 0 0,0 0 0 0 0,0 0 0 0 0,1 1 0 0 0,-1-1 0 0 0,1 0 0 0 0,0 0 0 0 0,1 0 0 0 0,-1 0 0 0 0,1 0 0 0 0,-1 0 0 0 0,1 0 0 0 0,0 0 0 0 0,1 0 0 0 0,-1 0 0 0 0,1 0 0 0 0,0 0 0 0 0,0-1 0 0 0,0 1 1 0 0,0-1-1 0 0,0 1 0 0 0,1-1 0 0 0,0 0 0 0 0,0 0 0 0 0,0 0 0 0 0,0 0 0 0 0,0 0 24 0 0,142 154 1297 0 0,-145-154-1276 0 0,0 0-1 0 0,0-1 1 0 0,-1 1-1 0 0,1-1 1 0 0,-1 1-1 0 0,1 0 0 0 0,-1-1 1 0 0,0 1-1 0 0,0-1 1 0 0,0 0-1 0 0,-1 1 1 0 0,1-1-1 0 0,0 0 1 0 0,-1 0-1 0 0,0 1 1 0 0,1-1-1 0 0,-1-1 1 0 0,0 1-1 0 0,0 0 0 0 0,0 0 1 0 0,0-1-1 0 0,0 1 1 0 0,-1-1-1 0 0,1 1 1 0 0,0-1-1 0 0,-1 0 1 0 0,1 0-1 0 0,-1 0 1 0 0,1 0-1 0 0,-1-1 1 0 0,1 1-1 0 0,-1-1 0 0 0,0 0 1 0 0,1 1-1 0 0,-1-1 1 0 0,0 0-1 0 0,1 0 1 0 0,-1-1-1 0 0,0 1 1 0 0,1-1-1 0 0,-1 1 1 0 0,1-1-1 0 0,-1 0 1 0 0,1 0-1 0 0,-1 0 1 0 0,1 0-1 0 0,-1 0 0 0 0,1 0 1 0 0,0-1-1 0 0,0 1 1 0 0,0-1-1 0 0,0 0 1 0 0,0 0-1 0 0,0 0 1 0 0,-1-1-21 0 0,0 1 13 0 0,0-1 0 0 0,0 1 1 0 0,0-1-1 0 0,0 0 0 0 0,0 0 0 0 0,1-1 1 0 0,-1 1-1 0 0,1 0 0 0 0,0-1 1 0 0,0 1-1 0 0,0-1 0 0 0,0 0 1 0 0,1 0-1 0 0,0 0 0 0 0,0 0 0 0 0,0 0 1 0 0,0 0-1 0 0,0 0 0 0 0,1 0 1 0 0,0 0-1 0 0,-1 0 0 0 0,2 0 0 0 0,-1 0 1 0 0,0 0-1 0 0,1 0 0 0 0,0 0 1 0 0,0 0-1 0 0,0 0 0 0 0,0 0 1 0 0,1 0-1 0 0,0 0 0 0 0,-1 1 0 0 0,1-1 1 0 0,1 1-1 0 0,-1-1 0 0 0,0 1 1 0 0,1 0-1 0 0,0 0 0 0 0,-1 0 0 0 0,1 0 1 0 0,0 0-1 0 0,1 1 0 0 0,-1-1 1 0 0,0 1-1 0 0,1 0 0 0 0,2-1-13 0 0,73-29-4383 0 0,-68 30-1061 0 0,-2 0-3474 0 0</inkml:trace>
  <inkml:trace contextRef="#ctx0" brushRef="#br0" timeOffset="-173471.76">2979 7990 352 0 0,'0'0'543'0'0,"0"0"-228"0"0,0 0 105 0 0,0 0 914 0 0,0 0 892 0 0,0 0-695 0 0,0 0-370 0 0,0 0 42 0 0,0 0-88 0 0,-2-4-281 0 0,35-51 5036 0 0,-31 51-5815 0 0,0 1 0 0 0,-1 0 0 0 0,0-1 0 0 0,1 1 1 0 0,-1-1-1 0 0,-1 0 0 0 0,1 1 0 0 0,0-1 0 0 0,-1 0 1 0 0,0 1-1 0 0,0-1 0 0 0,0 0 0 0 0,0 0 0 0 0,0 1 1 0 0,-1-1-1 0 0,0 0 0 0 0,0 1 0 0 0,0-1 0 0 0,0 1 1 0 0,0-1-1 0 0,-1 1 0 0 0,0-1 0 0 0,1 1 0 0 0,-1 0 0 0 0,-1 0 1 0 0,1 0-1 0 0,0 0 0 0 0,-1 0 0 0 0,1 0 0 0 0,-1 1-55 0 0,-22-39 102 0 0,-18 39-6222 0 0,35 3 2457 0 0,-11 0-4831 0 0</inkml:trace>
  <inkml:trace contextRef="#ctx0" brushRef="#br0" timeOffset="-173116.31">2750 7997 2736 0 0,'0'0'6999'0'0,"0"0"-3357"0"0,0 0-1752 0 0,0 0-533 0 0,0 0-426 0 0,0 0-477 0 0,0 0-490 0 0,0 0-91 0 0,1 9-637 0 0,2-3-3545 0 0,2-8-1780 0 0,-14-11-595 0 0</inkml:trace>
  <inkml:trace contextRef="#ctx0" brushRef="#br0" timeOffset="-144482.45">1708 4926 364 0 0,'0'0'963'0'0,"0"0"1230"0"0,7-1-697 0 0,14-2-1222 0 0,0-1 1 0 0,0 0 0 0 0,0-2-1 0 0,0 0 1 0 0,-1-1 0 0 0,0-2-1 0 0,0 0 1 0 0,-1 0 0 0 0,0-2-1 0 0,-1-1 1 0 0,0 0 0 0 0,-1-1-1 0 0,-1-1 1 0 0,0 0 0 0 0,0-1-1 0 0,-2-1 1 0 0,0-1 0 0 0,0 0-1 0 0,2-6-274 0 0,-14 16 22 0 0,0 0 0 0 0,0 0-1 0 0,-1-1 1 0 0,0 1 0 0 0,0 0 0 0 0,-1 0-1 0 0,1-1 1 0 0,-2 1 0 0 0,1 0 0 0 0,-1-1-1 0 0,0 1 1 0 0,-1 0 0 0 0,0 0 0 0 0,0 0-1 0 0,0 0 1 0 0,-1 0 0 0 0,0 1 0 0 0,0-1-1 0 0,-1 1 1 0 0,0-1 0 0 0,0 1 0 0 0,0 0-1 0 0,-6-5-21 0 0,-133-115-611 0 0,125 112 598 0 0,-18-14-44 0 0,-1 1 1 0 0,-1 1 0 0 0,0 3-1 0 0,-2 1 1 0 0,-1 2 0 0 0,-1 2-1 0 0,0 1 1 0 0,-2 2 0 0 0,1 3-1 0 0,-1 1 1 0 0,-1 2 0 0 0,0 2-1 0 0,0 2 1 0 0,-6 2 56 0 0,40 4-61 0 0,-1 0 1 0 0,1 1 0 0 0,0 1-1 0 0,0 0 1 0 0,0 0-1 0 0,0 1 1 0 0,0 0-1 0 0,1 1 1 0 0,0 0-1 0 0,0 1 1 0 0,0 0 0 0 0,0 0-1 0 0,1 1 1 0 0,0 1-1 0 0,1-1 1 0 0,-1 3 60 0 0,-11 12-552 0 0,1 1 0 0 0,1 2 0 0 0,2-1 1 0 0,0 2-1 0 0,2 0 0 0 0,1 1 0 0 0,0 1 1 0 0,-6 23 551 0 0,16-42-213 0 0,0 0 0 0 0,0 0 0 0 0,1 1 0 0 0,0-1 0 0 0,1 1 0 0 0,0-1 0 0 0,0 1 0 0 0,1 0 0 0 0,0-1 1 0 0,1 1-1 0 0,0 0 0 0 0,1-1 0 0 0,0 1 213 0 0,1 0 60 0 0,1 0 0 0 0,1 0 0 0 0,-1-1 0 0 0,2 1 0 0 0,-1-1 0 0 0,1-1 0 0 0,1 1 1 0 0,-1-1-1 0 0,1 0 0 0 0,1 0 0 0 0,0-1 0 0 0,0 0 0 0 0,0-1 0 0 0,1 1 0 0 0,0-2 0 0 0,0 1 1 0 0,4 1-61 0 0,36 15 426 0 0,1-3 0 0 0,1-1 0 0 0,1-2 0 0 0,0-3 0 0 0,1-2 0 0 0,1-3 0 0 0,0-2 0 0 0,-1-2 0 0 0,2-2 0 0 0,-1-3 0 0 0,10-3-426 0 0,-41 3-1829 0 0,-4-5-1182 0 0</inkml:trace>
  <inkml:trace contextRef="#ctx0" brushRef="#br0" timeOffset="-92482.26">2117 3908 848 0 0,'1'-8'211'0'0,"-1"-6"308"0"0,1 1 0 0 0,-2-1 0 0 0,0 1 0 0 0,0-1 0 0 0,-1 1 0 0 0,-1 0 0 0 0,0 0 0 0 0,-1 0 0 0 0,-1 0 0 0 0,0 0 0 0 0,0 1 0 0 0,-1 0 0 0 0,-7-10-519 0 0,-45-50 5 0 0,46 60-92 0 0,-1 1 0 0 0,-1 1 0 0 0,1 0 0 0 0,-2 1 0 0 0,1 0-1 0 0,-1 1 1 0 0,-1 1 0 0 0,1 0 0 0 0,-1 1 0 0 0,0 1 0 0 0,0 1-1 0 0,-1 0 1 0 0,0 1 0 0 0,1 1 0 0 0,-1 0 0 0 0,0 1 0 0 0,0 1 0 0 0,0 1-1 0 0,0 0 1 0 0,0 1 0 0 0,1 1 0 0 0,-1 1 0 0 0,1 0 0 0 0,-1 1-1 0 0,1 1 1 0 0,1 0 0 0 0,-1 1 0 0 0,1 1 0 0 0,1 0 0 0 0,-1 1-1 0 0,1 1 1 0 0,1 0 0 0 0,-10 9 87 0 0,4 1-55 0 0,0 1-1 0 0,1 1 0 0 0,1 0 1 0 0,1 2-1 0 0,2-1 1 0 0,0 2-1 0 0,1 0 1 0 0,2 1-1 0 0,0 0 1 0 0,2 0-1 0 0,1 1 1 0 0,1 1-1 0 0,0 4 56 0 0,6-23-9 0 0,1 0 1 0 0,0 0-1 0 0,1 0 0 0 0,-1 0 0 0 0,2 0 0 0 0,-1 0 1 0 0,1 0-1 0 0,1 0 0 0 0,0 0 0 0 0,0-1 1 0 0,1 1-1 0 0,-1-1 0 0 0,2 0 0 0 0,-1 0 1 0 0,1-1-1 0 0,1 1 0 0 0,-1-1 0 0 0,1 0 1 0 0,1 0-1 0 0,-1-1 0 0 0,1 0 0 0 0,2 2 9 0 0,172 109 693 0 0,-170-111-460 0 0,0 0 1 0 0,0-1-1 0 0,1 0 0 0 0,0 0 1 0 0,0-2-1 0 0,0 1 0 0 0,1-1 1 0 0,-1-1-1 0 0,1-1 0 0 0,-1 1 1 0 0,1-2-1 0 0,0 0 0 0 0,-1 0 1 0 0,1-2-1 0 0,-1 1 0 0 0,1-1 1 0 0,-1-1-1 0 0,0 0 0 0 0,7-3-233 0 0,100-45-1110 0 0,-109 44-1738 0 0</inkml:trace>
  <inkml:trace contextRef="#ctx0" brushRef="#br0" timeOffset="-91719.48">4422 3327 572 0 0,'0'0'692'0'0,"6"-8"15"0"0,2-1-499 0 0,-1 0 0 0 0,0-1 0 0 0,0 1 0 0 0,-1-1-1 0 0,-1-1 1 0 0,0 1 0 0 0,0-1 0 0 0,-1 0 0 0 0,0 0 0 0 0,-1 0 0 0 0,0-1 0 0 0,-1 1 0 0 0,0-1 0 0 0,-1 1 0 0 0,0-1 0 0 0,-1 0-1 0 0,0 1 1 0 0,-1-1 0 0 0,0 0 0 0 0,-1 1 0 0 0,0-1 0 0 0,-1 1 0 0 0,0 0 0 0 0,-1 0 0 0 0,0 0 0 0 0,-5-7-208 0 0,-3 1-41 0 0,-1 1 0 0 0,0 0 0 0 0,-1 1 1 0 0,0 1-1 0 0,-2 0 0 0 0,1 1 0 0 0,-2 1 1 0 0,0 0-1 0 0,0 1 0 0 0,-1 1 0 0 0,0 1 1 0 0,-1 0-1 0 0,0 2 0 0 0,0 0 0 0 0,-1 1 1 0 0,0 1-1 0 0,0 1 0 0 0,0 0 0 0 0,0 2 1 0 0,-1 0-1 0 0,1 1 0 0 0,-1 2 0 0 0,1 0 1 0 0,0 1-1 0 0,-1 0 0 0 0,-1 3 41 0 0,18-5-48 0 0,0 1 0 0 0,1 0-1 0 0,-1 0 1 0 0,0 0 0 0 0,0 0-1 0 0,1 1 1 0 0,-1 0 0 0 0,1-1-1 0 0,-1 1 1 0 0,1 1 0 0 0,0-1-1 0 0,-1 0 1 0 0,1 1 0 0 0,1 0 0 0 0,-1-1-1 0 0,0 1 1 0 0,1 0 0 0 0,-1 0-1 0 0,1 1 1 0 0,0-1 0 0 0,0 0-1 0 0,0 1 1 0 0,0 0 0 0 0,1-1-1 0 0,0 1 1 0 0,-1 0 0 0 0,1 0-1 0 0,0-1 1 0 0,1 1 0 0 0,-1 0-1 0 0,1 0 1 0 0,0 0 0 0 0,0 0 0 0 0,0 0-1 0 0,0 0 1 0 0,1 0 0 0 0,0 0-1 0 0,0 0 1 0 0,0 0 0 0 0,0-1-1 0 0,0 1 1 0 0,1 0 0 0 0,0 0 48 0 0,7 18-121 0 0,1 0 1 0 0,2-1-1 0 0,0 0 1 0 0,1 0-1 0 0,1-1 1 0 0,1-1-1 0 0,1-1 1 0 0,0 0-1 0 0,2-1 1 0 0,0-1-1 0 0,0 0 1 0 0,2-1-1 0 0,0-2 1 0 0,0 0-1 0 0,12 5 121 0 0,-11-3-341 0 0,-16-11-886 0 0</inkml:trace>
  <inkml:trace contextRef="#ctx0" brushRef="#br0" timeOffset="-74809.71">20006 3659 1632 0 0,'0'0'6406'0'0,"0"0"-2138"0"0,0 0-3113 0 0,3 7-869 0 0,26 157 3174 0 0,-66 7-3825 0 0,35-166-682 0 0,2-4-3779 0 0,0-2 326 0 0</inkml:trace>
  <inkml:trace contextRef="#ctx0" brushRef="#br0" timeOffset="-74516.92">20396 3755 15089 0 0,'0'0'1557'0'0,"0"0"-973"0"0,0 0-514 0 0,0 0-194 0 0,-8-4-8 0 0,2 1 88 0 0,0 0 1 0 0,0 1-1 0 0,0 0 1 0 0,-1 0 0 0 0,1 0-1 0 0,0 1 1 0 0,-1 0-1 0 0,1 0 1 0 0,-1 1-1 0 0,1 0 1 0 0,-1 0 0 0 0,1 0-1 0 0,-1 1 1 0 0,1 0-1 0 0,-1 0 1 0 0,1 0 0 0 0,0 1-1 0 0,-1 0 1 0 0,0 1 43 0 0,6-1-5 0 0,1 0 1 0 0,0-1 0 0 0,-1 1-1 0 0,1 0 1 0 0,0 0-1 0 0,0 0 1 0 0,0-1 0 0 0,0 1-1 0 0,0 0 1 0 0,1 0-1 0 0,-1-1 1 0 0,1 1 0 0 0,-1 0-1 0 0,1-1 1 0 0,-1 1-1 0 0,1 0 1 0 0,0-1 0 0 0,0 1-1 0 0,0-1 1 0 0,0 1-1 0 0,0-1 1 0 0,0 1 0 0 0,0-1-1 0 0,0 0 1 0 0,1 1-1 0 0,-1-1 1 0 0,1 0 0 0 0,-1 0-1 0 0,1 0 1 0 0,-1 0-1 0 0,1 0 1 0 0,-1-1 0 0 0,1 1-1 0 0,0 0 1 0 0,-1-1-1 0 0,1 1 1 0 0,0-1 0 0 0,1 1 4 0 0,6 5 53 0 0,3 2 169 0 0,-5-4-159 0 0,0 0 0 0 0,0 1-1 0 0,0-1 1 0 0,-1 1 0 0 0,1 1 0 0 0,-1-1 0 0 0,0 1 0 0 0,-1 0-1 0 0,1 0 1 0 0,-1 1 0 0 0,-1 0 0 0 0,1-1 0 0 0,-1 2 0 0 0,0-1-1 0 0,-1 0 1 0 0,0 1 0 0 0,0 0 0 0 0,0-1 0 0 0,-1 1 0 0 0,1 6-63 0 0,-5-10 28 0 0,1-1 1 0 0,-1 0 0 0 0,0 0-1 0 0,0 0 1 0 0,0 0 0 0 0,0 0 0 0 0,0 0-1 0 0,-1 0 1 0 0,0-1 0 0 0,1 1-1 0 0,-1-1 1 0 0,0 0 0 0 0,0 0-1 0 0,0 0 1 0 0,0 0 0 0 0,-1 0 0 0 0,1-1-1 0 0,0 0 1 0 0,-1 1 0 0 0,1-1-1 0 0,-1 0 1 0 0,1-1 0 0 0,-1 1-1 0 0,1-1 1 0 0,-1 1 0 0 0,0-1 0 0 0,1 0-1 0 0,-1 0 1 0 0,0-1 0 0 0,-3 0-29 0 0,-65-16-3299 0 0,61 7-1039 0 0,6-7-3798 0 0</inkml:trace>
  <inkml:trace contextRef="#ctx0" brushRef="#br0" timeOffset="-74253.5">20659 3767 10845 0 0,'0'0'6685'0'0,"27"46"-6685"0"0,-21-20-24 0 0,-3 5 24 0 0,-3 5 176 0 0,-4-2-80 0 0,-13-1-8 0 0,-2-2-12 0 0,-7-3-4 0 0,-2 0-60 0 0,-5-3-12 0 0,0 0-116 0 0,0-1-516 0 0,2-5-697 0 0,9-5-3735 0 0,-7-6-5573 0 0</inkml:trace>
  <inkml:trace contextRef="#ctx0" brushRef="#br0" timeOffset="-75827.68">18875 3702 3860 0 0,'0'0'7792'0'0,"0"0"-5311"0"0,5 7-1807 0 0,1 4-492 0 0,0 0-1 0 0,-1 1 0 0 0,0 0 0 0 0,-1 1 1 0 0,0-1-1 0 0,-1 0 0 0 0,-1 1 1 0 0,0 0-1 0 0,-1 0 0 0 0,0 0 0 0 0,0 0 1 0 0,-2-1-1 0 0,0 1 0 0 0,0 0 1 0 0,-1 0-1 0 0,0 0 0 0 0,-1-1 0 0 0,-1 1 1 0 0,0-1-1 0 0,-4 8-181 0 0,1-12-1391 0 0,6-26-5115 0 0,1 15 5243 0 0,0-18-5754 0 0</inkml:trace>
  <inkml:trace contextRef="#ctx0" brushRef="#br0" timeOffset="-75657.05">19004 3653 6401 0 0,'7'1'5677'0'0,"70"26"-1947"0"0,-75-27-3684 0 0,0 1 1 0 0,0 0 0 0 0,0-1 0 0 0,0 1-1 0 0,0 0 1 0 0,-1 0 0 0 0,1 0 0 0 0,0 1-1 0 0,-1-1 1 0 0,1 0 0 0 0,-1 1 0 0 0,1-1-1 0 0,-1 1 1 0 0,1-1 0 0 0,-1 1-1 0 0,0 0 1 0 0,0-1 0 0 0,0 1 0 0 0,0 0-1 0 0,0 0 1 0 0,0 0 0 0 0,0 0 0 0 0,-1 0-1 0 0,1 0 1 0 0,-1 0 0 0 0,1 0 0 0 0,-1 0-1 0 0,0 0 1 0 0,0 0 0 0 0,0 0 0 0 0,0 0-1 0 0,0 0 1 0 0,-1 0 0 0 0,1 0 0 0 0,0 0-1 0 0,-1 0 1 0 0,1 0 0 0 0,-1 0 0 0 0,0 0-1 0 0,0 0 1 0 0,0 0 0 0 0,0 0 0 0 0,-1 1-47 0 0,-5 2-102 0 0,-1 0 1 0 0,0-1 0 0 0,0 0-1 0 0,0 0 1 0 0,-1-1 0 0 0,1 0-1 0 0,-1 0 1 0 0,0-1 0 0 0,1 0-1 0 0,-1-1 1 0 0,0 0 0 0 0,0 0-1 0 0,0-1 1 0 0,0 0 0 0 0,0 0-1 0 0,0-1 1 0 0,-9-2 101 0 0,10 2-602 0 0,-10-2-2631 0 0,-1-4-3182 0 0</inkml:trace>
  <inkml:trace contextRef="#ctx0" brushRef="#br0" timeOffset="-75412.28">19349 3535 1632 0 0,'0'0'11284'0'0,"0"0"-8469"0"0,-1 8-2421 0 0,-49 114 1169 0 0,42-110-1531 0 0,1 0 1 0 0,0 1 0 0 0,1 0-1 0 0,0 0 1 0 0,1 0 0 0 0,0 1 0 0 0,2 0-1 0 0,-1 0 1 0 0,2 0 0 0 0,0 0-1 0 0,0 1 1 0 0,1-1 0 0 0,1 0 0 0 0,1 1-1 0 0,0 5-32 0 0,2-14-44 0 0,-1 0-1 0 0,1 0 0 0 0,0 0 0 0 0,0-1 1 0 0,0 0-1 0 0,1 1 0 0 0,0-1 0 0 0,0-1 1 0 0,0 1-1 0 0,1 0 0 0 0,0-1 0 0 0,-1 0 1 0 0,1 0-1 0 0,1-1 0 0 0,-1 1 0 0 0,6 2 45 0 0,34-4-10141 0 0,-32-12 2820 0 0</inkml:trace>
  <inkml:trace contextRef="#ctx0" brushRef="#br0" timeOffset="-75226.57">19619 3744 9641 0 0,'0'0'5161'0'0,"0"0"-4006"0"0,2 9-893 0 0,-8 118 1192 0 0,-7-81-1323 0 0,15-29-1950 0 0,16-23-3938 0 0,-9-1-515 0 0</inkml:trace>
  <inkml:trace contextRef="#ctx0" brushRef="#br0" timeOffset="-75054.94">19790 3713 10665 0 0,'0'0'5220'0'0,"0"0"-4079"0"0,0 0-745 0 0,0 0-396 0 0,-39-19 164 0 0,13 13-16 0 0,-6 1-76 0 0,-4 0-72 0 0,1 0-52 0 0,0 1-36 0 0,5 1-344 0 0,1 1-316 0 0,2-1-385 0 0,8 1-1215 0 0,6 0-3768 0 0</inkml:trace>
  <inkml:trace contextRef="#ctx0" brushRef="#br0" timeOffset="-89609.96">17364 3593 3940 0 0,'0'0'6792'0'0,"0"0"-4066"0"0,0 0-1139 0 0,0 0-400 0 0,0 0-706 0 0,0 0-698 0 0,0 0-114 0 0,0 10 247 0 0,11 280 1023 0 0,-10-290-965 0 0,-1-1 1 0 0,0 1 0 0 0,0 0-1 0 0,0 0 1 0 0,1-1 0 0 0,-1 1-1 0 0,0 0 1 0 0,0 0 0 0 0,1 0-1 0 0,-1 0 1 0 0,0 0 0 0 0,1-1-1 0 0,-1 1 1 0 0,0 0 0 0 0,0 0 0 0 0,1 0-1 0 0,-1 0 1 0 0,0 0 0 0 0,1 0-1 0 0,-1 0 1 0 0,0 0 0 0 0,1 0-1 0 0,-1 0 1 0 0,0 0 0 0 0,1 0-1 0 0,-1 0 1 0 0,0 0 0 0 0,0 0-1 0 0,1 0 1 0 0,-1 1 0 0 0,0-1-1 0 0,1 0 1 0 0,-1 0 0 0 0,0 0 0 0 0,0 0-1 0 0,1 1 1 0 0,-1-1 25 0 0,10-41-9030 0 0,-8 11 2869 0 0</inkml:trace>
  <inkml:trace contextRef="#ctx0" brushRef="#br0" timeOffset="-89439.48">17564 3557 10317 0 0,'7'1'1421'0'0,"-5"-2"-1322"0"0,0 1 0 0 0,0 0 1 0 0,1 0-1 0 0,-1-1 1 0 0,0 2-1 0 0,1-1 0 0 0,-1 0 1 0 0,0 0-1 0 0,1 1 0 0 0,-1-1 1 0 0,0 1-1 0 0,1 0 1 0 0,-1-1-1 0 0,0 1 0 0 0,0 0 1 0 0,0 0-1 0 0,0 1 0 0 0,0-1 1 0 0,0 0-1 0 0,0 1 0 0 0,0-1 1 0 0,-1 1-1 0 0,1-1 1 0 0,-1 1-1 0 0,1 0 0 0 0,-1 0 1 0 0,1 0-1 0 0,-1 0 0 0 0,0 0 1 0 0,0 0-1 0 0,0 0 0 0 0,0 0 1 0 0,0 0-1 0 0,-1 1 1 0 0,1-1-1 0 0,0 0 0 0 0,-1 1 1 0 0,0-1-1 0 0,0 0 0 0 0,0 1 1 0 0,0-1-1 0 0,0 0 0 0 0,0 1 1 0 0,0-1-1 0 0,-1 0 1 0 0,1 0-1 0 0,-1 1 0 0 0,0-1 1 0 0,1 0-1 0 0,-1 0 0 0 0,0 0 1 0 0,0 1-1 0 0,-1-1 1 0 0,1-1-1 0 0,0 1 0 0 0,-1 0 1 0 0,-1 2-100 0 0,-103 43-116 0 0,58-47-5531 0 0,39-4-1392 0 0</inkml:trace>
  <inkml:trace contextRef="#ctx0" brushRef="#br0" timeOffset="-89190.47">17836 3461 11249 0 0,'0'0'2288'0'0,"-2"6"-1765"0"0,-43 348 2935 0 0,45-347-3508 0 0,0 1-1 0 0,0-1 1 0 0,1 0 0 0 0,0 1 0 0 0,0-1 0 0 0,1 0 0 0 0,0 0 0 0 0,0 0 0 0 0,0 0 0 0 0,1 0 0 0 0,0 0 0 0 0,1-1 0 0 0,-1 1 0 0 0,1-1 0 0 0,0 0 0 0 0,1 0-1 0 0,0-1 1 0 0,0 1 0 0 0,0-1 0 0 0,0 0 0 0 0,7 4 50 0 0,-3-7-3924 0 0,0-7-4550 0 0</inkml:trace>
  <inkml:trace contextRef="#ctx0" brushRef="#br0" timeOffset="-76402.96">18241 3666 4396 0 0,'0'0'6294'0'0,"0"0"-3930"0"0,0 0-1199 0 0,0 0 56 0 0,0 0 59 0 0,0 0-421 0 0,0 0-600 0 0,-7-4-386 0 0,2 1 95 0 0,-1 0 0 0 0,0 0 0 0 0,0 1 0 0 0,0 0 1 0 0,0 0-1 0 0,0 0 0 0 0,0 1 0 0 0,0 0 0 0 0,0 0 0 0 0,-1 1 0 0 0,1-1 1 0 0,0 1-1 0 0,0 1 0 0 0,-1-1 0 0 0,1 1 0 0 0,0 0 0 0 0,0 1 0 0 0,0-1 1 0 0,0 1-1 0 0,0 0 0 0 0,0 1 0 0 0,0-1 0 0 0,1 1 0 0 0,-3 2 32 0 0,8-4 7 0 0,0 1 1 0 0,0-1-1 0 0,-1 1 0 0 0,2-1 0 0 0,-1 1 1 0 0,0-1-1 0 0,0 1 0 0 0,0-1 0 0 0,1 1 0 0 0,-1-1 1 0 0,1 1-1 0 0,-1-1 0 0 0,1 0 0 0 0,0 1 0 0 0,-1-1 1 0 0,1 0-1 0 0,0 1 0 0 0,0-1 0 0 0,0 0 1 0 0,0 0-1 0 0,0 0 0 0 0,0 0 0 0 0,0 0 0 0 0,0 0 1 0 0,1 0-1 0 0,-1 0 0 0 0,0 0 0 0 0,1-1 0 0 0,-1 1 1 0 0,0-1-1 0 0,1 1 0 0 0,-1-1 0 0 0,1 1 1 0 0,-1-1-1 0 0,1 0 0 0 0,-1 1 0 0 0,0-1 0 0 0,1 0 1 0 0,0 0-8 0 0,3 2 96 0 0,36 15 294 0 0,-31-14-360 0 0,0 0 1 0 0,-1 1 0 0 0,1 0-1 0 0,-1 1 1 0 0,1 0 0 0 0,-1 0 0 0 0,-1 1-1 0 0,1 0 1 0 0,-1 0 0 0 0,0 1 0 0 0,0 0-1 0 0,-1 1 1 0 0,0-1 0 0 0,4 8-31 0 0,-10-13-2 0 0,0 1 0 0 0,0-1 1 0 0,0 1-1 0 0,-1-1 1 0 0,1 1-1 0 0,-1-1 1 0 0,0 1-1 0 0,0 0 0 0 0,0-1 1 0 0,0 1-1 0 0,0-1 1 0 0,0 1-1 0 0,-1 0 0 0 0,1-1 1 0 0,-1 1-1 0 0,0-1 1 0 0,0 1-1 0 0,0-1 1 0 0,0 0-1 0 0,0 1 0 0 0,0-1 1 0 0,-1 0-1 0 0,1 0 1 0 0,-1 0-1 0 0,1 0 0 0 0,-1 0 1 0 0,0 0-1 0 0,0 0 1 0 0,0 0-1 0 0,0-1 1 0 0,0 1-1 0 0,0-1 0 0 0,0 0 1 0 0,-1 1-1 0 0,1-1 1 0 0,-1 0-1 0 0,1 0 0 0 0,-1-1 1 0 0,-2 2 1 0 0,-102 21 314 0 0,104-23-425 0 0,-45-2-931 0 0,18-8-2693 0 0,11-5-2908 0 0</inkml:trace>
  <inkml:trace contextRef="#ctx0" brushRef="#br0" timeOffset="-76121.52">18429 3527 7565 0 0,'0'0'4957'0'0,"0"0"-3524"0"0,7 10-1029 0 0,1-1-199 0 0,-1 1-1 0 0,0 0 0 0 0,-1 0 0 0 0,0 1 0 0 0,-1 0 0 0 0,0 0 1 0 0,0 1-1 0 0,-1-1 0 0 0,-1 1 0 0 0,0 0 0 0 0,-1 0 1 0 0,0 0-1 0 0,-1 0 0 0 0,0 0 0 0 0,-1 5-204 0 0,-4 3-130 0 0,-1 1-1 0 0,-1-1 0 0 0,-1 0 1 0 0,-1 0-1 0 0,0-1 1 0 0,-2 0-1 0 0,0-1 0 0 0,-1 0 1 0 0,-1 0-1 0 0,0-1 0 0 0,-6 4 131 0 0,7-10-3318 0 0,7-6-4045 0 0</inkml:trace>
  <inkml:trace contextRef="#ctx0" brushRef="#br1" timeOffset="-70597.12">4219 3388 980 0 0,'0'0'4060'0'0,"0"0"-430"0"0,0 0-2266 0 0,0 0-1067 0 0,0 0-258 0 0,0 0-9 0 0,0 0 109 0 0,0 0 94 0 0,6 2 85 0 0,15 2-65 0 0,0-2-1 0 0,1 0 0 0 0,0-1 1 0 0,-1-1-1 0 0,1-1 1 0 0,0 0-1 0 0,-1-2 0 0 0,1-1 1 0 0,-1-1-1 0 0,0 0 0 0 0,0-2 1 0 0,-1 0-1 0 0,0-1 1 0 0,0-1-1 0 0,-1-1 0 0 0,0-1 1 0 0,-1-1-1 0 0,0 0 0 0 0,-1-1 1 0 0,0-1-1 0 0,-1-1 0 0 0,0 0 1 0 0,-2-1-1 0 0,0-1 1 0 0,5-8-253 0 0,-15 18 27 0 0,0-1 0 0 0,-1 0 0 0 0,0 0 0 0 0,0 0 1 0 0,-1 0-1 0 0,0 0 0 0 0,0 0 0 0 0,-1-1 0 0 0,0 1 1 0 0,0-1-1 0 0,-1 1 0 0 0,0 0 0 0 0,-1-1 0 0 0,0 1 0 0 0,0-1 1 0 0,-1 1-1 0 0,0 0 0 0 0,0 0 0 0 0,-1 0 0 0 0,0 0 1 0 0,-1 0-1 0 0,1 1 0 0 0,-1-1 0 0 0,-1 1 0 0 0,1 0 1 0 0,-1 0-1 0 0,-1 1 0 0 0,1-1 0 0 0,-1 1 0 0 0,0 0 1 0 0,-1 1-1 0 0,0-1-27 0 0,-22-20-76 0 0,0 2 1 0 0,-2 0-1 0 0,0 3 1 0 0,-2 0-1 0 0,0 2 0 0 0,-1 2 1 0 0,-1 1-1 0 0,0 1 1 0 0,-1 2-1 0 0,-1 2 1 0 0,0 1-1 0 0,0 2 1 0 0,-1 2-1 0 0,0 1 1 0 0,0 2-1 0 0,-1 1 0 0 0,1 2 1 0 0,0 2-1 0 0,0 2 1 0 0,0 1-1 0 0,0 2 1 0 0,1 1-1 0 0,-3 3 76 0 0,27-8-32 0 0,0 0 0 0 0,0 2 0 0 0,0-1 0 0 0,1 1 0 0 0,-1 1 0 0 0,1 1 0 0 0,1-1 0 0 0,-1 2 0 0 0,1 0 0 0 0,0 0 0 0 0,1 1 0 0 0,0 0 0 0 0,0 0 0 0 0,1 1 0 0 0,1 1 0 0 0,-1 0 0 0 0,2 0 0 0 0,-1 0 0 0 0,2 1 0 0 0,-1 0 0 0 0,2 0 0 0 0,-1 1 0 0 0,2 0 0 0 0,0 0 0 0 0,0 0 0 0 0,1 0 0 0 0,1 1 0 0 0,0-1 0 0 0,1 1 0 0 0,1-1 0 0 0,0 1 0 0 0,0-1 0 0 0,1 1 0 0 0,1-1 0 0 0,1 1 0 0 0,2 9 32 0 0,3-4 67 0 0,0 0-1 0 0,2-1 1 0 0,0 0-1 0 0,0-1 1 0 0,2 0-1 0 0,0 0 1 0 0,1-2-1 0 0,1 1 1 0 0,0-2-1 0 0,1 0 1 0 0,0 0-1 0 0,2-2 1 0 0,-1 0-1 0 0,1-1 1 0 0,1 0-1 0 0,0-2 1 0 0,0 0-1 0 0,1-1 1 0 0,0-1-1 0 0,19 5-66 0 0,13 2 417 0 0,0-2 0 0 0,1-3 1 0 0,-1-2-1 0 0,2-2 0 0 0,-1-2 0 0 0,0-3 0 0 0,34-4-417 0 0,110-27 154 0 0,-209 30-11586 0 0,-1-2 3080 0 0</inkml:trace>
  <inkml:trace contextRef="#ctx0" brushRef="#br1" timeOffset="-69604.33">4606 7015 848 0 0,'0'0'4773'0'0,"0"0"-2471"0"0,0 0-1341 0 0,8-4-67 0 0,96-21 1964 0 0,-90 26-2657 0 0,0-1 0 0 0,-1 0 1 0 0,1-1-1 0 0,0-1 0 0 0,0 0 0 0 0,-1-1 1 0 0,1 0-1 0 0,-1-1 0 0 0,0 0 0 0 0,0-1 0 0 0,0-1 1 0 0,-1 0-1 0 0,0-1 0 0 0,0 0 0 0 0,-1-1 1 0 0,1 0-1 0 0,-2 0 0 0 0,1-2 0 0 0,-1 1 1 0 0,-1-1-1 0 0,0-1 0 0 0,0 1 0 0 0,-1-2 1 0 0,0 1-1 0 0,-1-1 0 0 0,0 0 0 0 0,-1-1 1 0 0,-1 1-1 0 0,0-1 0 0 0,0-3-201 0 0,-3 8-2 0 0,-1-1 1 0 0,-1 1-1 0 0,1-1 1 0 0,-2 1-1 0 0,1-1 1 0 0,-1 1-1 0 0,0-1 0 0 0,-1 1 1 0 0,0 0-1 0 0,0-1 1 0 0,-1 1-1 0 0,0 0 1 0 0,0 1-1 0 0,-1-1 0 0 0,0 0 1 0 0,0 1-1 0 0,-1 0 1 0 0,0 0-1 0 0,0 0 0 0 0,-1 1 1 0 0,0 0-1 0 0,0 0 1 0 0,0 0-1 0 0,-1 1 1 0 0,0 0-1 0 0,-2-1 2 0 0,-15-11-125 0 0,-1 1 0 0 0,-1 1 0 0 0,0 2 0 0 0,-1 0-1 0 0,0 2 1 0 0,-1 1 0 0 0,-1 1 125 0 0,8 1-48 0 0,0 1 0 0 0,0 1-1 0 0,-1 1 1 0 0,0 1 0 0 0,0 1-1 0 0,0 1 1 0 0,-1 1 0 0 0,1 1-1 0 0,0 0 1 0 0,0 2 0 0 0,-1 1 0 0 0,1 1-1 0 0,1 0 1 0 0,-1 2 0 0 0,1 0-1 0 0,0 2 1 0 0,0 0 0 0 0,1 1-1 0 0,0 1 1 0 0,0 1 0 0 0,1 1-1 0 0,1 1 1 0 0,0 0 0 0 0,1 1-1 0 0,0 1 1 0 0,2 1 0 0 0,-1 0-1 0 0,-3 7 50 0 0,8-8-18 0 0,1 0 0 0 0,0 0 0 0 0,1 1 1 0 0,1 1-1 0 0,0-1 0 0 0,1 1 1 0 0,1 0-1 0 0,1 1 0 0 0,0 0 0 0 0,1-1 1 0 0,1 1-1 0 0,1 1 0 0 0,0-1 1 0 0,2 0-1 0 0,0 0 0 0 0,1 1 0 0 0,1 0 17 0 0,1-12 50 0 0,0-1-1 0 0,1 0 0 0 0,0 0 0 0 0,1 0 0 0 0,-1 0 0 0 0,1-1 0 0 0,0 0 0 0 0,1 0 0 0 0,-1 0 0 0 0,1 0 0 0 0,0-1 0 0 0,0 0 0 0 0,0 0 0 0 0,0-1 0 0 0,1 0 0 0 0,0 0 0 0 0,-1 0 0 0 0,1-1 0 0 0,0 0 0 0 0,0-1 0 0 0,0 1 0 0 0,1-1 0 0 0,-1 0 0 0 0,0-1 0 0 0,0 0 0 0 0,7-1-49 0 0,-5 3 58 0 0,41 2 192 0 0,1-2-1 0 0,0-2 1 0 0,0-3-1 0 0,-1-1 0 0 0,0-3 1 0 0,0-2-1 0 0,0-2 1 0 0,39-15-250 0 0,-85 25-460 0 0,23-12-351 0 0,-25 5-2280 0 0,-8-2-3352 0 0,-16-10-2200 0 0</inkml:trace>
  <inkml:trace contextRef="#ctx0" brushRef="#br0" timeOffset="-62954.3">5161 3105 2916 0 0,'0'0'4996'0'0,"0"0"-1990"0"0,0 0-2108 0 0,3 6-690 0 0,5 14 56 0 0,0 0 0 0 0,-2 1 0 0 0,0-1 0 0 0,-1 1 1 0 0,-1 1-1 0 0,-1-1 0 0 0,-1 0 0 0 0,-1 1 0 0 0,-1 0 0 0 0,-1-1 1 0 0,0 1-1 0 0,-2-1 0 0 0,-1 0 0 0 0,0 0 0 0 0,-2 0 0 0 0,0 0 1 0 0,-1-1-1 0 0,-1 0 0 0 0,-2 1-264 0 0,10-20-94 0 0,0-1-1 0 0,-1 1 1 0 0,1 0 0 0 0,0-1-1 0 0,0 1 1 0 0,-1 0 0 0 0,1-1 0 0 0,0 1-1 0 0,-1-1 1 0 0,1 1 0 0 0,-1 0-1 0 0,1-1 1 0 0,-1 1 0 0 0,1-1 0 0 0,-1 1-1 0 0,1-1 1 0 0,-1 0 0 0 0,1 1-1 0 0,-1-1 1 0 0,0 1 0 0 0,1-1-1 0 0,-1 0 1 0 0,0 0 0 0 0,1 1 0 0 0,-1-1-1 0 0,0 0 1 0 0,1 0 0 0 0,-1 0-1 0 0,0 0 1 0 0,1 0 0 0 0,-1 0 0 0 0,0 0-1 0 0,0 0 1 0 0,1 0 0 0 0,-1 0-1 0 0,0 0 1 0 0,1 0 0 0 0,-1 0-1 0 0,0-1 1 0 0,1 1 0 0 0,-1 0 0 0 0,0-1-1 0 0,1 1 1 0 0,-1 0 0 0 0,1-1-1 0 0,-1 1 1 0 0,0-1 0 0 0,1 1 0 0 0,-1 0-1 0 0,1-1 1 0 0,-1 0 0 0 0,1 1-1 0 0,0-1 1 0 0,-1 1 94 0 0,-6-11-5282 0 0</inkml:trace>
  <inkml:trace contextRef="#ctx0" brushRef="#br0" timeOffset="-62705.48">5157 3049 7445 0 0,'7'0'4780'0'0,"3"1"-4664"0"0,0 1 1 0 0,0 0-1 0 0,0 0 0 0 0,0 1 0 0 0,0 1 0 0 0,-1 0 1 0 0,0 0-1 0 0,0 0 0 0 0,0 1 0 0 0,0 1 0 0 0,0 0 1 0 0,-1 0-1 0 0,0 0 0 0 0,-1 1 0 0 0,4 4-116 0 0,-8-9 33 0 0,-1 1 0 0 0,1-1 0 0 0,0 1 0 0 0,-1 0 0 0 0,0 0 1 0 0,0 0-1 0 0,0 0 0 0 0,0 0 0 0 0,0 1 0 0 0,0-1 0 0 0,-1 1 0 0 0,0-1 0 0 0,0 1 0 0 0,0-1 0 0 0,0 1 0 0 0,0 0 0 0 0,-1 0 0 0 0,1-1 1 0 0,-1 1-1 0 0,0 0 0 0 0,0 0 0 0 0,-1-1 0 0 0,1 1 0 0 0,-1 0 0 0 0,0-1 0 0 0,0 1 0 0 0,0 0 0 0 0,0-1 0 0 0,-1 1 0 0 0,1-1 0 0 0,-1 0 1 0 0,0 1-1 0 0,0-1 0 0 0,0 0 0 0 0,0 0 0 0 0,-1 0 0 0 0,1 0 0 0 0,-1-1 0 0 0,0 1 0 0 0,0-1 0 0 0,0 0 0 0 0,0 1 0 0 0,0-1 0 0 0,-1 0-33 0 0,-77 36-737 0 0,22-34-5663 0 0,49-8 1378 0 0</inkml:trace>
  <inkml:trace contextRef="#ctx0" brushRef="#br0" timeOffset="-62456.66">5595 2937 11189 0 0,'0'0'1263'0'0,"0"0"-1129"0"0,-5 11 465 0 0,-12 27-103 0 0,3 1 1 0 0,1 1-1 0 0,2 0 0 0 0,1 0 1 0 0,3 1-1 0 0,1 0 0 0 0,2 1 0 0 0,2-1 1 0 0,1 3-497 0 0,2-39-33 0 0,0 1 0 0 0,0 0 0 0 0,0-1 0 0 0,1 0 1 0 0,0 1-1 0 0,0-1 0 0 0,0 0 0 0 0,1 0 0 0 0,0 0 0 0 0,0 0 1 0 0,0 0-1 0 0,0-1 0 0 0,1 1 0 0 0,0-1 0 0 0,0 0 0 0 0,0 0 1 0 0,0 0-1 0 0,5 2 33 0 0,35 1-7661 0 0,-27-15 1801 0 0</inkml:trace>
  <inkml:trace contextRef="#ctx0" brushRef="#br0" timeOffset="-62175.69">5908 3105 7645 0 0,'0'0'1572'0'0,"0"0"-612"0"0,0 0 44 0 0,0 0 109 0 0,0 0-308 0 0,0 0-448 0 0,-7-3-179 0 0,3 1-196 0 0,0-1 0 0 0,0 1 0 0 0,0 0-1 0 0,0 1 1 0 0,0-1 0 0 0,0 1 0 0 0,0 0 0 0 0,-1 0 0 0 0,1 0 0 0 0,0 0 0 0 0,-1 1 0 0 0,1 0 0 0 0,0 0-1 0 0,-1 0 1 0 0,1 0 0 0 0,-1 1 0 0 0,1 0 0 0 0,0 0 0 0 0,0 0 0 0 0,-1 0 0 0 0,1 1 0 0 0,0-1-1 0 0,0 1 1 0 0,0 0 0 0 0,1 0 0 0 0,-1 1 0 0 0,0-1 0 0 0,1 1 0 0 0,-1 0 0 0 0,1 0 0 0 0,-2 2 18 0 0,7 0-12 0 0,0 0 0 0 0,0-1 0 0 0,0 1 0 0 0,1-1 1 0 0,0 0-1 0 0,0 0 0 0 0,0 0 0 0 0,0 0 0 0 0,0 0 1 0 0,1-1-1 0 0,0 0 0 0 0,0 1 0 0 0,0-1 1 0 0,0 0-1 0 0,0-1 0 0 0,0 1 0 0 0,1-1 0 0 0,0 0 1 0 0,1 0 11 0 0,6 6 62 0 0,64 54 1933 0 0,-74-60-1940 0 0,-1-1 0 0 0,1 1 0 0 0,-1-1 0 0 0,0 1 0 0 0,1-1 0 0 0,-1 1 0 0 0,0 0 0 0 0,0 0 0 0 0,0 0 0 0 0,0-1 0 0 0,-1 1 0 0 0,1 0 0 0 0,0 0 0 0 0,-1 0 0 0 0,1 0 0 0 0,-1 0 0 0 0,0 0 0 0 0,0 0 0 0 0,0 0 0 0 0,0 0 0 0 0,0 0 0 0 0,0 0-1 0 0,0 0 1 0 0,-1 0 0 0 0,1 0 0 0 0,-1 0 0 0 0,1 0 0 0 0,-1 0 0 0 0,0 0 0 0 0,0 0 0 0 0,0 0 0 0 0,0 0 0 0 0,0-1 0 0 0,0 1 0 0 0,0 0 0 0 0,-1-1 0 0 0,1 1 0 0 0,0-1 0 0 0,-1 0 0 0 0,0 1 0 0 0,1-1 0 0 0,-1 0 0 0 0,0 0 0 0 0,1 0 0 0 0,-2 0-55 0 0,-88 28 719 0 0,30-33-3365 0 0,49-1 318 0 0,7-2-2149 0 0,2-8-4003 0 0</inkml:trace>
  <inkml:trace contextRef="#ctx0" brushRef="#br0" timeOffset="-61814.95">6192 3419 1384 0 0,'0'0'1387'0'0,"0"0"-435"0"0,0 0 462 0 0,0 0-16 0 0,0 0-129 0 0,0 0-3 0 0,0 0 128 0 0,0 0 172 0 0,0 0-70 0 0,-3 2-202 0 0,2-2-1254 0 0,0 1 0 0 0,-1-1 0 0 0,1 0 1 0 0,0 0-1 0 0,-1 0 0 0 0,1 0 0 0 0,0 0 0 0 0,-1 0 0 0 0,1 0 0 0 0,0-1 0 0 0,0 1 1 0 0,-1 0-1 0 0,1-1 0 0 0,0 1 0 0 0,0-1 0 0 0,-1 1 0 0 0,1-1 0 0 0,0 1 0 0 0,0-1 1 0 0,0 0-1 0 0,0 0 0 0 0,0 0 0 0 0,0 0 0 0 0,0 0 0 0 0,0 0 0 0 0,0 0 0 0 0,1 0 0 0 0,-1 0 1 0 0,0 0-1 0 0,1 0 0 0 0,-1 0 0 0 0,0 0 0 0 0,1-1 0 0 0,-1 1 0 0 0,1 0 0 0 0,0 0 1 0 0,0-1-1 0 0,-1 1 0 0 0,1 0 0 0 0,0-1 0 0 0,0 1 0 0 0,0 0 0 0 0,0-1 0 0 0,0 1 1 0 0,0 0-1 0 0,1 0 0 0 0,-1-1 0 0 0,0 1 0 0 0,1 0 0 0 0,-1-1-40 0 0,-3-3-33 0 0,0-1 0 0 0,0 0-1 0 0,1 1 1 0 0,0-1 0 0 0,0 0-1 0 0,0-1 1 0 0,0 1 0 0 0,1 0-1 0 0,0 0 1 0 0,1-1 0 0 0,-1 1 0 0 0,1 0-1 0 0,1-1 1 0 0,-1 1 0 0 0,1 0-1 0 0,0-1 1 0 0,0 1 0 0 0,1 0-1 0 0,0 0 1 0 0,0 0 0 0 0,0 0 0 0 0,1 0-1 0 0,0 0 1 0 0,0 1 0 0 0,0 0-1 0 0,1-1 1 0 0,-1 1 0 0 0,1 0-1 0 0,1 1 1 0 0,-1-1 0 0 0,1 1 0 0 0,0-1-1 0 0,0 2 1 0 0,0-1 0 0 0,0 0-1 0 0,1 1 1 0 0,-1 0 0 0 0,3-1 33 0 0,-2 3 29 0 0,-1 0-1 0 0,1 0 1 0 0,-1 1 0 0 0,1-1 0 0 0,-1 1 0 0 0,1 0-1 0 0,0 1 1 0 0,-1-1 0 0 0,1 1 0 0 0,-1 0 0 0 0,0 1 0 0 0,1-1-1 0 0,-1 1 1 0 0,0 0 0 0 0,0 0 0 0 0,0 1 0 0 0,0 0-1 0 0,0 0 1 0 0,-1 0 0 0 0,1 0 0 0 0,-1 1 0 0 0,0-1 0 0 0,0 1-1 0 0,0 0 1 0 0,0 0 0 0 0,-1 1 0 0 0,0-1 0 0 0,0 1-1 0 0,0 0 1 0 0,0 0 0 0 0,-1 0 0 0 0,1 0 0 0 0,-1 0-1 0 0,-1 0 1 0 0,1 1 0 0 0,-1-1 0 0 0,0 0 0 0 0,0 1 0 0 0,0-1-1 0 0,-1 1 1 0 0,0 1-29 0 0,-16 86 395 0 0,1-54-3948 0 0,15-37 341 0 0,0-1-2600 0 0</inkml:trace>
  <inkml:trace contextRef="#ctx0" brushRef="#br0" timeOffset="-61550.32">6643 3240 9429 0 0,'0'0'3800'0'0,"5"9"-2668"0"0,-1-4-1018 0 0,-1 1 0 0 0,0 0 0 0 0,0 0 0 0 0,0 0 0 0 0,-1 0 0 0 0,0 1 0 0 0,0-1 0 0 0,-1 1-1 0 0,1-1 1 0 0,-2 1 0 0 0,1-1 0 0 0,-1 1 0 0 0,0-1 0 0 0,0 1 0 0 0,0 0 0 0 0,-1-1 0 0 0,0 1 0 0 0,-2 4-114 0 0,-30 74-449 0 0,33-84-321 0 0,22-21-6531 0 0,-8 1 613 0 0</inkml:trace>
  <inkml:trace contextRef="#ctx0" brushRef="#br0" timeOffset="-61285.94">6838 3265 6553 0 0,'0'0'5960'0'0,"0"0"-4444"0"0,0 0-592 0 0,0 0-860 0 0,-47-17-56 0 0,7 15-8 0 0,-11-1 152 0 0,3 2-148 0 0,8-1-4 0 0,15-1-544 0 0,2 0-460 0 0,-1-2-696 0 0,5-1-2808 0 0,-12-9-2917 0 0</inkml:trace>
  <inkml:trace contextRef="#ctx0" brushRef="#br0" timeOffset="-61039.54">6930 3060 5869 0 0,'0'0'7615'0'0,"8"9"-5962"0"0,0-1-1551 0 0,-1 0 0 0 0,-1 1 0 0 0,0 0 0 0 0,0 0 0 0 0,0 1 0 0 0,-1-1 0 0 0,-1 1 0 0 0,0 0 0 0 0,0 1 0 0 0,-1-1 0 0 0,0 1 0 0 0,-1-1 0 0 0,0 3-102 0 0,-2 17 16 0 0,-2-1 0 0 0,-1 1 0 0 0,-2-1 0 0 0,0 0 0 0 0,-2 0-1 0 0,-2-1 1 0 0,0 1 0 0 0,-2-2 0 0 0,-1 0 0 0 0,-8 13-16 0 0,-12 16-1951 0 0,1-26-5098 0 0,5-15-573 0 0</inkml:trace>
  <inkml:trace contextRef="#ctx0" brushRef="#br0" timeOffset="-60602.67">5311 6639 6473 0 0,'0'0'5728'0'0,"0"0"-4078"0"0,0 0-1249 0 0,0 0-264 0 0,0 0 32 0 0,4 7 413 0 0,6 12-348 0 0,-2 0-1 0 0,0 1 1 0 0,-1-1 0 0 0,-1 2-1 0 0,-1-1 1 0 0,-1 1-1 0 0,0-1 1 0 0,-2 1 0 0 0,0 0-1 0 0,-2 0 1 0 0,0 1 0 0 0,-3 17-234 0 0,1-28-2110 0 0,1-23-1588 0 0,1 0-2229 0 0</inkml:trace>
  <inkml:trace contextRef="#ctx0" brushRef="#br0" timeOffset="-60354.93">5511 6564 248 0 0,'0'0'10820'0'0,"0"0"-7749"0"0,7 1-2739 0 0,-5-1-290 0 0,0 0-1 0 0,0 0 0 0 0,0 0 0 0 0,0 0 0 0 0,0 0 0 0 0,0 1 1 0 0,0-1-1 0 0,-1 0 0 0 0,1 1 0 0 0,0 0 0 0 0,0-1 1 0 0,-1 1-1 0 0,1 0 0 0 0,0 0 0 0 0,-1 0 0 0 0,1 0 1 0 0,-1 0-1 0 0,1 1 0 0 0,-1-1 0 0 0,0 0 0 0 0,1 1 0 0 0,-1-1 1 0 0,0 1-1 0 0,0-1 0 0 0,0 1 0 0 0,0 0 0 0 0,0-1 1 0 0,0 1-1 0 0,-1 0 0 0 0,1 0 0 0 0,-1-1 0 0 0,1 1 1 0 0,-1 0-1 0 0,1 0 0 0 0,-1 0 0 0 0,0 0 0 0 0,0 0 1 0 0,0-1-1 0 0,0 1 0 0 0,0 0 0 0 0,0 0 0 0 0,-1 0 0 0 0,1 0 1 0 0,-1 0-1 0 0,1-1 0 0 0,-1 1 0 0 0,0 0 0 0 0,0 0 1 0 0,1-1-1 0 0,-1 1 0 0 0,0 0 0 0 0,-1-1 0 0 0,1 1 1 0 0,0-1-42 0 0,-92 62 377 0 0,19-47-8208 0 0,54-18 1073 0 0</inkml:trace>
  <inkml:trace contextRef="#ctx0" brushRef="#br0" timeOffset="-60107.8">5810 6351 14425 0 0,'0'0'1073'0'0,"-8"10"-828"0"0,-11 14-83 0 0,1 1 0 0 0,1 1-1 0 0,2 0 1 0 0,0 1-1 0 0,2 0 1 0 0,1 1-1 0 0,1 1 1 0 0,1 0-1 0 0,2 0 1 0 0,1 1-1 0 0,1 0 1 0 0,1 0-1 0 0,2 1 1 0 0,1 9-162 0 0,2-36-61 0 0,1 1 1 0 0,-1 0-1 0 0,1-1 1 0 0,0 1-1 0 0,0 0 1 0 0,1-1-1 0 0,-1 0 1 0 0,1 1-1 0 0,0-1 1 0 0,0 0-1 0 0,0 0 1 0 0,1 0-1 0 0,0 0 1 0 0,-1 0-1 0 0,1-1 1 0 0,1 1-1 0 0,-1-1 1 0 0,0 1-1 0 0,4 1 61 0 0,35-2-8893 0 0,-19-15 931 0 0</inkml:trace>
  <inkml:trace contextRef="#ctx0" brushRef="#br0" timeOffset="-59858.61">6098 6539 9897 0 0,'-6'0'3361'0'0,"-5"0"-3408"0"0,0 1-1 0 0,0 0 1 0 0,0 0 0 0 0,0 1-1 0 0,0 0 1 0 0,0 1 0 0 0,1 0-1 0 0,0 1 1 0 0,-1 0 0 0 0,1 1-1 0 0,1 0 1 0 0,-1 0-1 0 0,1 1 1 0 0,0 0 0 0 0,0 1-1 0 0,-3 4 48 0 0,12-9 14 0 0,1 1-1 0 0,0 0 0 0 0,1 0 0 0 0,-1-1 0 0 0,0 1 0 0 0,1 0 0 0 0,-1-1 1 0 0,1 1-1 0 0,0-1 0 0 0,0 0 0 0 0,0 0 0 0 0,0 0 0 0 0,0 0 0 0 0,1 0 0 0 0,-1 0 1 0 0,0 0-1 0 0,1-1 0 0 0,0 1 0 0 0,-1-1 0 0 0,1 0 0 0 0,0 0 0 0 0,-1 0 0 0 0,1 0 1 0 0,0 0-1 0 0,0 0 0 0 0,0-1 0 0 0,0 1 0 0 0,1-1-13 0 0,6 4 325 0 0,-2-1-21 0 0,76 43 2002 0 0,-82-45-2268 0 0,-1 0 0 0 0,1 0 0 0 0,0 0-1 0 0,-1 0 1 0 0,1 0 0 0 0,-1 0 0 0 0,0 0 0 0 0,1 1 0 0 0,-1-1 0 0 0,0 0 0 0 0,0 1-1 0 0,0-1 1 0 0,0 1 0 0 0,0-1 0 0 0,0 1 0 0 0,0 0 0 0 0,0-1 0 0 0,-1 1 0 0 0,1 0 0 0 0,-1 0-1 0 0,1-1 1 0 0,-1 1 0 0 0,1 0 0 0 0,-1 0 0 0 0,0 0 0 0 0,0 0 0 0 0,0-1 0 0 0,0 1-1 0 0,-1 0 1 0 0,1 0 0 0 0,0 0 0 0 0,-1 0 0 0 0,1-1 0 0 0,-1 1 0 0 0,0 0 0 0 0,1 0 0 0 0,-1-1-1 0 0,0 1 1 0 0,0-1 0 0 0,0 1 0 0 0,0-1 0 0 0,0 1 0 0 0,-1-1 0 0 0,1 1 0 0 0,-1 0-38 0 0,-81 14 61 0 0,37-49-7441 0 0,36 8-445 0 0</inkml:trace>
  <inkml:trace contextRef="#ctx0" brushRef="#br0" timeOffset="-59706.74">6291 6328 11897 0 0,'0'0'3928'0'0,"0"0"-3928"0"0,0 0-76 0 0,0 0 76 0 0,0 0 40 0 0,0 0 540 0 0,0 0-107 0 0,-20 55-185 0 0,2-37-76 0 0,-1 3-76 0 0,-5-1-136 0 0,0 0-376 0 0,0-2-260 0 0,3-2-549 0 0,9-6-1547 0 0,1-2-4208 0 0</inkml:trace>
  <inkml:trace contextRef="#ctx0" brushRef="#br0" timeOffset="-59380.88">6452 6790 11957 0 0,'0'0'2568'0'0,"0"0"-1918"0"0,0 0-540 0 0,0 0 0 0 0,0 0 137 0 0,0 0 114 0 0,0 0-27 0 0,0 0-2 0 0,-6-5-41 0 0,2 3-283 0 0,0-1-1 0 0,1 0 1 0 0,0 0-1 0 0,-1 0 1 0 0,1 0 0 0 0,0-1-1 0 0,1 1 1 0 0,-1-1-1 0 0,0 0 1 0 0,1 0-1 0 0,0 0 1 0 0,0 0 0 0 0,0 0-1 0 0,1 0 1 0 0,-1 0-1 0 0,1-1 1 0 0,0 1-1 0 0,0-1 1 0 0,1 1 0 0 0,-1 0-1 0 0,1-1 1 0 0,0 1-1 0 0,0-1 1 0 0,1 1-1 0 0,-1-1 1 0 0,1 1-1 0 0,0-1 1 0 0,0 1 0 0 0,1-2-8 0 0,1 1 6 0 0,1 1 1 0 0,0 0 0 0 0,0 0 0 0 0,1 1 0 0 0,-1-1 0 0 0,1 1 0 0 0,0 0 0 0 0,0 0-1 0 0,0 1 1 0 0,0-1 0 0 0,0 1 0 0 0,0 0 0 0 0,1 0 0 0 0,-1 1 0 0 0,0 0 0 0 0,1 0 0 0 0,0 0-1 0 0,-1 1 1 0 0,1-1 0 0 0,-1 1 0 0 0,1 1 0 0 0,0-1 0 0 0,-1 1 0 0 0,1 0 0 0 0,-1 0-1 0 0,1 1 1 0 0,-1-1 0 0 0,0 1 0 0 0,1 0 0 0 0,-1 1 0 0 0,0-1 0 0 0,0 1 0 0 0,-1 0-1 0 0,1 0 1 0 0,-1 1 0 0 0,1 0 0 0 0,-1-1 0 0 0,0 1 0 0 0,0 0 0 0 0,-1 1 0 0 0,1-1-1 0 0,-1 1 1 0 0,0 0 0 0 0,1 3-7 0 0,-6 70 463 0 0,-4-30-4271 0 0,7-46-339 0 0,1-3-1575 0 0</inkml:trace>
  <inkml:trace contextRef="#ctx0" brushRef="#br0" timeOffset="-59116.35">6935 6655 14573 0 0,'3'8'2151'0'0,"0"1"-2085"0"0,-1 1 0 0 0,1 0 1 0 0,-2 0-1 0 0,1 0 0 0 0,-2 0 0 0 0,1 0 0 0 0,-1 1 0 0 0,-1-1 0 0 0,0 0 0 0 0,0 0 0 0 0,-1 0 0 0 0,0 0 1 0 0,-1-1-1 0 0,-1 2-66 0 0,-25 72-341 0 0,46-103-9111 0 0,0-2 1595 0 0</inkml:trace>
  <inkml:trace contextRef="#ctx0" brushRef="#br0" timeOffset="-58818.44">7156 6669 8505 0 0,'0'0'8021'0'0,"0"0"-8021"0"0,-42 0 76 0 0,2 0-76 0 0,1 0 100 0 0,1 0-88 0 0,6 0-12 0 0,6 0-196 0 0,-5-2-273 0 0,-2-1-383 0 0,3-2-440 0 0,2-3-1060 0 0,7 3-2920 0 0</inkml:trace>
  <inkml:trace contextRef="#ctx0" brushRef="#br0" timeOffset="-58536.96">7320 6503 13301 0 0,'8'8'1420'0'0,"2"3"-1252"0"0,-1 1 1 0 0,0 1-1 0 0,0 0 1 0 0,-1 0-1 0 0,-1 1 1 0 0,0-1-1 0 0,-1 2 1 0 0,-1-1-1 0 0,0 1 1 0 0,-1 0-1 0 0,2 11-168 0 0,-5-13 6 0 0,0 0 0 0 0,-1 0 1 0 0,0 0-1 0 0,-1 0 0 0 0,0 0 0 0 0,-1 0 0 0 0,-1 0 0 0 0,0 0 0 0 0,-1 0 0 0 0,0-1 0 0 0,-1 0 1 0 0,0 1-1 0 0,-1-2 0 0 0,0 1 0 0 0,-1-1 0 0 0,0 0 0 0 0,-1 0 0 0 0,0-1 0 0 0,-1 0 1 0 0,0-1-1 0 0,0 0 0 0 0,-1 0 0 0 0,-1-1 0 0 0,-2 2-6 0 0,-118 44-9368 0 0,98-52 2015 0 0</inkml:trace>
  <inkml:trace contextRef="#ctx0" brushRef="#br0" timeOffset="-58009">6551 4677 5320 0 0,'0'0'637'0'0,"0"0"-675"0"0,7 0-119 0 0,2 0 203 0 0,-1 0-1 0 0,0 1 1 0 0,0 0 0 0 0,0 1 0 0 0,0 0-1 0 0,0 0 1 0 0,0 0 0 0 0,-1 1-1 0 0,1 0 1 0 0,-1 1 0 0 0,1 0 0 0 0,-1 0-1 0 0,-1 0 1 0 0,1 1 0 0 0,0 1-46 0 0,-16-4 6337 0 0,-40 0-4419 0 0,-18-3-1812 0 0,1-2-1 0 0,-1-3 1 0 0,1-3-1 0 0,1-2 1 0 0,-1-4 0 0 0,2-3-1 0 0,-5-4-105 0 0,34 5-2023 0 0,16-1-3571 0 0,4-3-747 0 0</inkml:trace>
  <inkml:trace contextRef="#ctx0" brushRef="#br0" timeOffset="-57762.45">6262 4473 8749 0 0,'0'0'2852'0'0,"47"30"-2148"0"0,-28-1 220 0 0,4 13 332 0 0,-4 10-372 0 0,-6 2-268 0 0,-11-3-99 0 0,-2-4-129 0 0,-9-5-164 0 0,3-7-176 0 0,-3-6-48 0 0,2-5-136 0 0,4-3-352 0 0,-2 3-253 0 0,-2 3-647 0 0,2-2-1136 0 0,4-6-2596 0 0</inkml:trace>
  <inkml:trace contextRef="#ctx0" brushRef="#br0" timeOffset="-56748.89">7332 7687 3268 0 0,'8'-2'6899'0'0,"10"-5"-6729"0"0,0 0 0 0 0,-1-2 0 0 0,0 0 1 0 0,0-1-1 0 0,-1 0 0 0 0,-1-1 0 0 0,0-1 0 0 0,0-1 1 0 0,-1 0-1 0 0,-1 0 0 0 0,0-2 0 0 0,-1 1 0 0 0,0-2 0 0 0,-1 0 1 0 0,7-14-171 0 0,125-276-158 0 0,-137 290 298 0 0,26-76 88 0 0,-4-2 1 0 0,-5 0-1 0 0,-3-2 1 0 0,-5 0-1 0 0,-4-1 0 0 0,-4 0 1 0 0,-5-1-1 0 0,-3 1 1 0 0,-7-19-229 0 0,-19-132-215 0 0,-10 1-1 0 0,-71-239 216 0 0,17 136-830 0 0,-15 4-1 0 0,-70-134 831 0 0,128 368 13 0 0,-6 2 0 0 0,-4 2-1 0 0,-5 4 1 0 0,-5 2-1 0 0,-4 3 1 0 0,-4 3-1 0 0,-4 4 1 0 0,-4 3 0 0 0,-4 4-1 0 0,-4 4 1 0 0,-3 4-1 0 0,-3 4 1 0 0,-56-28-13 0 0,121 79-39 0 0,0 2 1 0 0,-1 1-1 0 0,-2 2 1 0 0,1 1-1 0 0,-2 1 1 0 0,0 3-1 0 0,-1 1 1 0 0,0 1-1 0 0,0 3 0 0 0,-1 1 1 0 0,0 1-1 0 0,0 3 1 0 0,0 1-1 0 0,0 2 1 0 0,0 1-1 0 0,0 2 1 0 0,0 2-1 0 0,0 2 1 0 0,1 1-1 0 0,-1 2 39 0 0,-10 12-76 0 0,0 1 0 0 0,1 2 0 0 0,2 3-1 0 0,0 1 1 0 0,2 2 0 0 0,2 3 0 0 0,1 1 0 0 0,2 2-1 0 0,1 1 1 0 0,2 2 0 0 0,2 2 0 0 0,2 1 0 0 0,2 2 0 0 0,2 0-1 0 0,2 2 1 0 0,2 1 0 0 0,2 1 0 0 0,3 1 0 0 0,0 6 76 0 0,-19 37-12 0 0,5 2 1 0 0,4 1-1 0 0,4 2 1 0 0,4 0 0 0 0,5 2-1 0 0,4 0 1 0 0,4 0-1 0 0,5 1 1 0 0,5-1 0 0 0,3 1-1 0 0,15 69 12 0 0,46 97 2031 0 0,76 193-2031 0 0,-13-52 226 0 0,-78-209-445 0 0,9-3 0 0 0,8-2 0 0 0,9-4 1 0 0,8-3-1 0 0,103 165 219 0 0,-181-342 93 0 0,57 88 1055 0 0,5-2 0 0 0,73 78-1148 0 0,-117-148 106 0 0,1-1 0 0 0,1-1 0 0 0,1-2 0 0 0,1-1 0 0 0,1-1 0 0 0,1-1 0 0 0,1-2-1 0 0,0-1 1 0 0,1-2 0 0 0,1-1 0 0 0,22 5-106 0 0,26 1 130 0 0,1-4 0 0 0,1-4 0 0 0,0-4 0 0 0,0-3 0 0 0,1-3 0 0 0,76-10-130 0 0,-52-7-2073 0 0,-38-9-4170 0 0,-27 2-1424 0 0</inkml:trace>
  <inkml:trace contextRef="#ctx0" brushRef="#br0" timeOffset="-52014.45">17102 4705 1708 0 0,'0'0'7346'0'0,"0"0"-4442"0"0,0 0-1550 0 0,0 0-733 0 0,0 0-373 0 0,0 0 204 0 0,1 10 130 0 0,40 272 978 0 0,-41-269-2648 0 0,-1-39-4523 0 0,1 10-597 0 0</inkml:trace>
  <inkml:trace contextRef="#ctx0" brushRef="#br0" timeOffset="-51844.19">17243 4603 4120 0 0,'7'-1'6154'0'0,"-4"0"-6015"0"0,0 0 0 0 0,0 0 1 0 0,1 1-1 0 0,-1-1 0 0 0,0 1 1 0 0,1 0-1 0 0,-1 0 0 0 0,1 0 0 0 0,-1 0 1 0 0,0 0-1 0 0,1 1 0 0 0,-1-1 1 0 0,0 1-1 0 0,0 0 0 0 0,1 0 1 0 0,-1 0-1 0 0,0 1 0 0 0,0-1 1 0 0,0 1-1 0 0,0-1 0 0 0,-1 1 1 0 0,1 0-1 0 0,0 0 0 0 0,-1 1 1 0 0,1-1-1 0 0,-1 0 0 0 0,0 1 1 0 0,0-1-1 0 0,0 1 0 0 0,0 0 0 0 0,0 0 1 0 0,0 0-1 0 0,-1 0 0 0 0,1 0 1 0 0,-1 0-1 0 0,0 0 0 0 0,0 0 1 0 0,0 1-1 0 0,-1-1 0 0 0,1 0 1 0 0,-1 1-1 0 0,0-1 0 0 0,1 0 1 0 0,-2 1-1 0 0,1-1 0 0 0,0 0 1 0 0,-1 1-1 0 0,1-1 0 0 0,-1 0 1 0 0,0 1-140 0 0,-3 2 43 0 0,-1 1 1 0 0,1-1-1 0 0,-1 0 1 0 0,0 0 0 0 0,-1-1-1 0 0,1 0 1 0 0,-1 0-1 0 0,0 0 1 0 0,0-1 0 0 0,-1 1-1 0 0,0-1 1 0 0,1-1-1 0 0,-1 0 1 0 0,0 0 0 0 0,-1 0-1 0 0,-6 1-43 0 0,-43 5-2509 0 0,44-11-695 0 0,3-5-3179 0 0</inkml:trace>
  <inkml:trace contextRef="#ctx0" brushRef="#br0" timeOffset="-51610.53">17661 4476 8765 0 0,'0'0'6594'0'0,"-1"9"-5554"0"0,-30 127-641 0 0,23-111-321 0 0,0 0 0 0 0,2 0 0 0 0,1 1 0 0 0,1 0 0 0 0,1 0 0 0 0,2 1 0 0 0,0-1 0 0 0,2 0 0 0 0,1 4-78 0 0,47 54 510 0 0,-14-64-3617 0 0,-24-19-2456 0 0,-2-8-3677 0 0</inkml:trace>
  <inkml:trace contextRef="#ctx0" brushRef="#br0" timeOffset="-47918.77">18067 4666 836 0 0,'0'0'9192'0'0,"0"0"-5903"0"0,0 0-1869 0 0,0 0-81 0 0,0 0 57 0 0,0 0-508 0 0,-6-6-763 0 0,2 3-143 0 0,1 0 0 0 0,-1 0 0 0 0,0 0 0 0 0,0 1 0 0 0,0-1 0 0 0,0 1 0 0 0,0 0-1 0 0,-1 0 1 0 0,1 1 0 0 0,-1-1 0 0 0,1 1 0 0 0,-1 0 0 0 0,1 0 0 0 0,-1 1 0 0 0,0-1 0 0 0,0 1 0 0 0,1 0 0 0 0,-1 0 0 0 0,0 1 0 0 0,1-1 0 0 0,-1 1-1 0 0,0 0 1 0 0,1 1 0 0 0,-1-1 0 0 0,1 1 0 0 0,0-1 0 0 0,-1 1 0 0 0,1 1 0 0 0,-4 1 18 0 0,8-1 3 0 0,1 0-1 0 0,-1-1 1 0 0,1 1-1 0 0,-1-1 1 0 0,1 0-1 0 0,0 1 1 0 0,0-1 0 0 0,0 1-1 0 0,0-1 1 0 0,0 0-1 0 0,0 0 1 0 0,1 0-1 0 0,-1 1 1 0 0,1-1 0 0 0,-1-1-1 0 0,1 1 1 0 0,0 0-1 0 0,0 0 1 0 0,0-1-1 0 0,0 1 1 0 0,0-1 0 0 0,0 1-1 0 0,0-1 1 0 0,0 0-1 0 0,1 0 1 0 0,-1 0-1 0 0,1 0 1 0 0,1 0-3 0 0,4 4-5 0 0,35 21 73 0 0,-35-23-91 0 0,0 1-1 0 0,-1-1 1 0 0,1 2-1 0 0,-1-1 0 0 0,1 1 1 0 0,-1 0-1 0 0,0 1 1 0 0,-1-1-1 0 0,0 1 1 0 0,0 1-1 0 0,0-1 1 0 0,0 1-1 0 0,-1 0 1 0 0,0 0-1 0 0,-1 1 1 0 0,0-1-1 0 0,0 1 0 0 0,0 0 1 0 0,-1 1 23 0 0,-3-6 30 0 0,0 1 0 0 0,0-1-1 0 0,-1 0 1 0 0,1 0 0 0 0,-1 1 0 0 0,0-1 0 0 0,0 0-1 0 0,0 0 1 0 0,-1 0 0 0 0,1 0 0 0 0,-1 0 0 0 0,1 0 0 0 0,-1-1-1 0 0,0 1 1 0 0,0 0 0 0 0,0-1 0 0 0,0 1 0 0 0,-1-1-1 0 0,1 0 1 0 0,-1 0 0 0 0,0 0 0 0 0,1 0 0 0 0,-1 0 0 0 0,0-1-1 0 0,0 1 1 0 0,0-1 0 0 0,0 0 0 0 0,0 1 0 0 0,0-1-1 0 0,0-1 1 0 0,-1 1 0 0 0,1 0 0 0 0,-2-1-30 0 0,-112 6-954 0 0,85-23-4514 0 0,22 8-966 0 0</inkml:trace>
  <inkml:trace contextRef="#ctx0" brushRef="#br0" timeOffset="-47702.67">18248 4599 9129 0 0,'0'0'2663'0'0,"6"6"-1386"0"0,3 1-958 0 0,-1 1 0 0 0,-1 1 0 0 0,0-1 0 0 0,0 1 0 0 0,0 1 0 0 0,-1-1 0 0 0,-1 1 0 0 0,0 0 0 0 0,0 1 1 0 0,-1-1-1 0 0,0 1 0 0 0,-1-1 0 0 0,2 8-319 0 0,-3-6 2 0 0,1-1 0 0 0,-2 0 0 0 0,0 0 1 0 0,0 1-1 0 0,-1-1 0 0 0,0 0 0 0 0,-1 1 0 0 0,0-1 1 0 0,-1 0-1 0 0,-1 1 0 0 0,1-1 0 0 0,-2-1 0 0 0,1 1 0 0 0,-2 0 1 0 0,1-1-1 0 0,-2 0 0 0 0,1 0 0 0 0,-1 0 0 0 0,-1-1 1 0 0,1 0-1 0 0,-2 0 0 0 0,0 1-2 0 0,-3-2-1946 0 0,3-6-2184 0 0,2-4-4375 0 0</inkml:trace>
  <inkml:trace contextRef="#ctx0" brushRef="#br0" timeOffset="-47452.7">18602 4751 12209 0 0,'0'0'1958'0'0,"0"0"-1477"0"0,5 8-213 0 0,32 148 2474 0 0,-51-8-2414 0 0,14-194-11011 0 0,2 29 5052 0 0</inkml:trace>
  <inkml:trace contextRef="#ctx0" brushRef="#br0" timeOffset="-47268.7">18753 4713 6337 0 0,'6'-1'4758'0'0,"-3"1"-4635"0"0,-1-1 0 0 0,1 0 0 0 0,-1 1 0 0 0,1 0-1 0 0,-1-1 1 0 0,1 1 0 0 0,-1 0 0 0 0,1 0 0 0 0,-1 1 0 0 0,1-1 0 0 0,-1 0 0 0 0,1 1-1 0 0,-1 0 1 0 0,1-1 0 0 0,-1 1 0 0 0,0 0 0 0 0,1 0 0 0 0,-1 1 0 0 0,0-1 0 0 0,0 0-1 0 0,0 1 1 0 0,0-1 0 0 0,0 1 0 0 0,0 0 0 0 0,0-1 0 0 0,0 1 0 0 0,-1 0-1 0 0,1 0 1 0 0,-1 0 0 0 0,1 1 0 0 0,-1-1 0 0 0,0 0 0 0 0,0 0 0 0 0,0 1 0 0 0,0-1-1 0 0,0 1 1 0 0,-1-1 0 0 0,1 0 0 0 0,-1 1 0 0 0,1 0 0 0 0,-1-1 0 0 0,0 1 0 0 0,0-1-1 0 0,0 1 1 0 0,0-1 0 0 0,-1 1 0 0 0,1-1 0 0 0,-1 1 0 0 0,1-1 0 0 0,-1 1 0 0 0,0 0-123 0 0,-6 3 12 0 0,1 0 1 0 0,-1-1-1 0 0,0 0 1 0 0,0-1-1 0 0,-1 1 0 0 0,1-1 1 0 0,-1 0-1 0 0,0-1 1 0 0,0 0-1 0 0,0-1 1 0 0,-1 1-1 0 0,1-1 1 0 0,0-1-1 0 0,-1 0 1 0 0,-2 0-13 0 0,-45-5-7202 0 0,41-3-357 0 0</inkml:trace>
  <inkml:trace contextRef="#ctx0" brushRef="#br0" timeOffset="-47051.39">19037 4582 7281 0 0,'0'0'6769'0'0,"-1"8"-5062"0"0,-32 124 132 0 0,24-107-1743 0 0,1 1-1 0 0,2 0 1 0 0,0 1-1 0 0,2-1 1 0 0,1 1-1 0 0,1 0 1 0 0,1 20-96 0 0,2-42-7 0 0,0 0-1 0 0,0 0 1 0 0,1-1 0 0 0,0 1 0 0 0,-1-1-1 0 0,1 1 1 0 0,1-1 0 0 0,-1 1 0 0 0,1-1-1 0 0,-1 0 1 0 0,1 0 0 0 0,1-1 0 0 0,-1 1-1 0 0,0-1 1 0 0,1 1 0 0 0,0-1-1 0 0,-1 0 1 0 0,1 0 0 0 0,1-1 0 0 0,3 3 7 0 0,36-4-7582 0 0,-25-12-1176 0 0</inkml:trace>
  <inkml:trace contextRef="#ctx0" brushRef="#br0" timeOffset="-46864.94">19304 4763 10437 0 0,'0'0'5555'0'0,"2"9"-4515"0"0,-4 168-132 0 0,1-174-1197 0 0,-7 44 974 0 0,11-35-3249 0 0,14-28-5866 0 0,-4-4 1088 0 0</inkml:trace>
  <inkml:trace contextRef="#ctx0" brushRef="#br0" timeOffset="-46712.32">19464 4702 15281 0 0,'0'0'1421'0'0,"0"0"-1421"0"0,-51-7 0 0 0,21 5 340 0 0,-2 0-152 0 0,-3 0-128 0 0,-1 1-60 0 0,3-1-528 0 0,4 1-517 0 0,3 0-383 0 0,11 0-1508 0 0,0-6-4209 0 0</inkml:trace>
  <inkml:trace contextRef="#ctx0" brushRef="#br0" timeOffset="-46509.32">19651 4722 14201 0 0,'3'7'1938'0'0,"16"181"-20"0"0,-60-64-4763 0 0,41-124-1325 0 0,0-3 597 0 0,5-10-3896 0 0</inkml:trace>
  <inkml:trace contextRef="#ctx0" brushRef="#br0" timeOffset="-46217.4">20103 4749 15201 0 0,'0'0'1213'0'0,"0"0"-1378"0"0,-8-2-39 0 0,1-1 176 0 0,0 1-1 0 0,0 1 1 0 0,0-1-1 0 0,-1 1 1 0 0,1 1-1 0 0,0-1 1 0 0,-1 1-1 0 0,1 1 1 0 0,0-1-1 0 0,-1 1 1 0 0,1 0-1 0 0,0 1 1 0 0,0 0-1 0 0,0 0 1 0 0,0 0-1 0 0,0 1 1 0 0,0 0-1 0 0,1 0 1 0 0,-1 1-1 0 0,1 0 0 0 0,0 0 1 0 0,0 1-1 0 0,-2 2 29 0 0,8-5 14 0 0,0 1 1 0 0,0 0-1 0 0,0 0 0 0 0,0-1 0 0 0,0 1 0 0 0,1 0 0 0 0,-1-1 0 0 0,1 1 0 0 0,0-1 0 0 0,0 1 0 0 0,0 0 0 0 0,0-1 1 0 0,0 0-1 0 0,1 1 0 0 0,-1-1 0 0 0,1 0 0 0 0,0 0 0 0 0,-1 0 0 0 0,1 0 0 0 0,0 0 0 0 0,0 0 0 0 0,0 0 0 0 0,0-1 0 0 0,1 1 1 0 0,-1-1-1 0 0,0 1 0 0 0,1-1 0 0 0,-1 0 0 0 0,1 0 0 0 0,-1 0 0 0 0,1 0 0 0 0,1 0-14 0 0,6 5 201 0 0,75 70 1009 0 0,-83-74-1194 0 0,0-1 0 0 0,-1 1 0 0 0,1-1 0 0 0,-1 1 0 0 0,0 0 0 0 0,1-1 0 0 0,-1 1 0 0 0,0 0 0 0 0,0 0 0 0 0,0 0 0 0 0,0 0 0 0 0,-1 0 0 0 0,1 0 0 0 0,-1 0 0 0 0,1 0 0 0 0,-1 0 0 0 0,1 1 0 0 0,-1-1 0 0 0,0 0 0 0 0,0 0 0 0 0,0 0 0 0 0,0 0 0 0 0,-1 1 0 0 0,1-1 0 0 0,-1 0 0 0 0,1 0 0 0 0,-1 0 0 0 0,1 0 0 0 0,-1 0 0 0 0,0 0 0 0 0,0 0 0 0 0,0 0 0 0 0,0 0 0 0 0,-1-1 0 0 0,1 1 0 0 0,0 0 0 0 0,-1-1-1 0 0,1 1 1 0 0,-1-1 0 0 0,0 1 0 0 0,1-1 0 0 0,-1 0 0 0 0,0 0 0 0 0,0 0 0 0 0,0 0 0 0 0,0 0 0 0 0,0 0 0 0 0,0 0 0 0 0,-2 0-16 0 0,-95 11 316 0 0,40-34-4177 0 0,49 10-1208 0 0,7-10-4067 0 0</inkml:trace>
  <inkml:trace contextRef="#ctx0" brushRef="#br0" timeOffset="-46028.75">20263 4653 15249 0 0,'0'0'1323'0'0,"8"9"-970"0"0,0 1-273 0 0,0 0 1 0 0,0 0-1 0 0,-2 1 0 0 0,1 0 0 0 0,-1 1 1 0 0,-1-1-1 0 0,0 1 0 0 0,0 0 1 0 0,-1 1-1 0 0,-1-1 0 0 0,0 1 1 0 0,-1-1-1 0 0,0 5-80 0 0,-2-4 11 0 0,0 0 0 0 0,-1 0 0 0 0,0 0 0 0 0,-1 0-1 0 0,-1 0 1 0 0,0-1 0 0 0,-1 1 0 0 0,0-1 0 0 0,-1 1 0 0 0,0-1 0 0 0,-1-1 0 0 0,0 1 0 0 0,-1-1-1 0 0,0 0 1 0 0,-1-1 0 0 0,0 1 0 0 0,-3 1-11 0 0,-68 53-2429 0 0,68-60-1252 0 0,5-5-4311 0 0</inkml:trace>
  <inkml:trace contextRef="#ctx0" brushRef="#br0" timeOffset="-45843.69">20837 5058 16369 0 0,'0'0'1937'0'0,"0"0"-1701"0"0,0 0-236 0 0,0 0-100 0 0,0 0 100 0 0,0 0 128 0 0,-69-6-92 0 0,36 2-36 0 0,-4 0-84 0 0,3-1-104 0 0,5 0-268 0 0,-2-2-376 0 0,5-1-873 0 0,12 2-2899 0 0,5-6-3417 0 0</inkml:trace>
  <inkml:trace contextRef="#ctx0" brushRef="#br0" timeOffset="-45672.66">20734 4971 5917 0 0,'0'0'8496'0'0,"0"0"-7424"0"0,37 42-520 0 0,-32-22 165 0 0,-4 2-217 0 0,-1-1-240 0 0,-4-1-136 0 0,-5 0-60 0 0,1-5 48 0 0,-4 0-4 0 0,3-4-8 0 0,0-2-100 0 0,3-2-12 0 0,0-3-360 0 0,3-2-836 0 0,2-2-2801 0 0,1-4-5356 0 0</inkml:trace>
  <inkml:trace contextRef="#ctx0" brushRef="#br0" timeOffset="-45189.68">21361 4817 6837 0 0,'0'0'4487'0'0,"0"0"-3365"0"0,2 10-131 0 0,24 83 1700 0 0,-17-69-2508 0 0,-2 0 0 0 0,0 0 0 0 0,-2 0 0 0 0,0 1 0 0 0,-2-1 0 0 0,0 1 0 0 0,-2 0 0 0 0,-1 0 0 0 0,-2 9-183 0 0,2-34-17 0 0,0-1 1 0 0,-1 1-1 0 0,1 0 1 0 0,-1-1-1 0 0,1 1 1 0 0,0-1-1 0 0,-1 1 1 0 0,1 0-1 0 0,-1-1 1 0 0,1 1-1 0 0,-1 0 1 0 0,1 0-1 0 0,-1-1 1 0 0,1 1-1 0 0,-1 0 1 0 0,1 0-1 0 0,-1 0 1 0 0,0 0-1 0 0,1-1 1 0 0,-1 1-1 0 0,1 0 1 0 0,-1 0-1 0 0,1 0 1 0 0,-1 0-1 0 0,0 0 1 0 0,1 1-1 0 0,-1-1 1 0 0,1 0-1 0 0,-1 0 1 0 0,1 0-1 0 0,-1 0 1 0 0,1 1-1 0 0,-1-1 1 0 0,1 0-1 0 0,-1 0 1 0 0,1 1-1 0 0,-1-1 1 0 0,1 0-1 0 0,-1 1 1 0 0,1-1-1 0 0,-1 1 1 0 0,1-1-1 0 0,0 1 1 0 0,-1-1-1 0 0,1 0 1 0 0,0 1-1 0 0,-1-1 1 0 0,1 1-1 0 0,0 0 1 0 0,0-1-1 0 0,0 1 1 0 0,-1-1-1 0 0,1 1 1 0 0,0-1-1 0 0,0 1 1 0 0,0-1-1 0 0,0 1 1 0 0,0 0-1 0 0,0-1 1 0 0,0 1-1 0 0,0-1 1 0 0,0 1-1 0 0,0 0 17 0 0,-19-43-5573 0 0,14 23 220 0 0</inkml:trace>
  <inkml:trace contextRef="#ctx0" brushRef="#br0" timeOffset="-45003.02">21460 4796 3512 0 0,'8'-1'7068'0'0,"-4"0"-6875"0"0,1 0 0 0 0,-1 0-1 0 0,1 0 1 0 0,0 1 0 0 0,-1-1 0 0 0,1 1-1 0 0,0 1 1 0 0,0-1 0 0 0,-1 0-1 0 0,1 1 1 0 0,0 0 0 0 0,-1 0-1 0 0,1 1 1 0 0,-1-1 0 0 0,0 1 0 0 0,1 0-1 0 0,-1 0 1 0 0,0 0 0 0 0,0 1-1 0 0,0-1 1 0 0,0 1 0 0 0,-1 0-1 0 0,1 0 1 0 0,-1 1 0 0 0,1-1 0 0 0,-1 1-1 0 0,0-1 1 0 0,-1 1 0 0 0,1 0-1 0 0,-1 0 1 0 0,1 0 0 0 0,-1 1 0 0 0,-1-1-1 0 0,1 0 1 0 0,0 1 0 0 0,-1 0-193 0 0,-5 0 8 0 0,0 0 0 0 0,0 0 0 0 0,0 0 0 0 0,-1-1 0 0 0,0 1 0 0 0,0-1 0 0 0,0 0 0 0 0,0-1 0 0 0,-1 1 0 0 0,1-1 0 0 0,-1 0 0 0 0,0 0 0 0 0,0-1 0 0 0,0 0 1 0 0,0 0-1 0 0,0 0 0 0 0,-1-1 0 0 0,1 0 0 0 0,0 0 0 0 0,-1 0 0 0 0,1-1 0 0 0,-6-1-8 0 0,10 2-55 0 0,-35 1-1403 0 0,12-5-2350 0 0,14-1-1713 0 0</inkml:trace>
  <inkml:trace contextRef="#ctx0" brushRef="#br0" timeOffset="-44819">21766 4667 8625 0 0,'0'0'6186'0'0,"-1"9"-4790"0"0,-38 133-256 0 0,30-120-1089 0 0,2 1 1 0 0,0-1-1 0 0,1 1 1 0 0,1 0 0 0 0,1 1-1 0 0,1-1 1 0 0,1 1-1 0 0,1-1 1 0 0,1 8-52 0 0,41 42-263 0 0,12-52-6077 0 0,-27-25-1372 0 0</inkml:trace>
  <inkml:trace contextRef="#ctx0" brushRef="#br0" timeOffset="-44555.25">22071 4834 10617 0 0,'0'0'4394'0'0,"-9"-3"-3898"0"0,8 3-560 0 0,-4-2 13 0 0,0 0 0 0 0,0 0 0 0 0,-1 0 0 0 0,1 1-1 0 0,0-1 1 0 0,-1 1 0 0 0,1 1 0 0 0,0-1 0 0 0,-1 1-1 0 0,1 0 1 0 0,-1 0 0 0 0,1 1 0 0 0,0-1 0 0 0,-1 1-1 0 0,1 0 1 0 0,0 1 0 0 0,0-1 0 0 0,-1 1 0 0 0,1 0-1 0 0,0 1 1 0 0,1-1 0 0 0,-1 1 0 0 0,0 0 0 0 0,1 0-1 0 0,-1 1 52 0 0,6 0 30 0 0,0 0 0 0 0,1 0 0 0 0,-1 0 0 0 0,1 0 0 0 0,0 0 0 0 0,0 0 0 0 0,0 0 0 0 0,1-1 0 0 0,0 1-1 0 0,-1-1 1 0 0,1 0 0 0 0,0 0 0 0 0,1 0 0 0 0,-1 0 0 0 0,0 0 0 0 0,1-1 0 0 0,0 1 0 0 0,-1-1 0 0 0,5 2-30 0 0,5 6 287 0 0,48 61 1363 0 0,-60-69-1627 0 0,0 0 1 0 0,0 0 0 0 0,0 0 0 0 0,-1 0-1 0 0,1 0 1 0 0,-1 0 0 0 0,1 0 0 0 0,-1 0-1 0 0,0 0 1 0 0,0 0 0 0 0,0 1 0 0 0,0-1-1 0 0,0 0 1 0 0,0 0 0 0 0,-1 0 0 0 0,1 0-1 0 0,-1 0 1 0 0,0 0 0 0 0,1 0 0 0 0,-1 0-1 0 0,0 0 1 0 0,0 0 0 0 0,0 0 0 0 0,0 0-1 0 0,-1-1 1 0 0,1 1 0 0 0,0 0 0 0 0,-1-1-1 0 0,1 1 1 0 0,-1-1 0 0 0,0 1 0 0 0,1-1-1 0 0,-1 0 1 0 0,0 0 0 0 0,0 0 0 0 0,0 0-1 0 0,0 0 1 0 0,0 0 0 0 0,0 0 0 0 0,0-1-1 0 0,0 1 1 0 0,-1-1-24 0 0,-71 10-265 0 0,29-24-4794 0 0,34 6-614 0 0</inkml:trace>
  <inkml:trace contextRef="#ctx0" brushRef="#br0" timeOffset="-44309.32">22222 4679 13981 0 0,'0'0'2889'0'0,"0"0"-2889"0"0,0 0 96 0 0,0 0-8 0 0,0 46 36 0 0,-6-30-48 0 0,-8 2 0 0 0,1 0-16 0 0,-7-3-60 0 0,3 0-108 0 0,0-1-300 0 0,-4-4-837 0 0,11-4-1431 0 0,-1-5-4700 0 0</inkml:trace>
  <inkml:trace contextRef="#ctx0" brushRef="#br0" timeOffset="-44058.31">22447 4755 8565 0 0,'4'7'5746'0'0,"3"5"-5463"0"0,-1 1 1 0 0,0 1 0 0 0,-1-1 0 0 0,0 1 0 0 0,-1-1-1 0 0,-1 1 1 0 0,0 1 0 0 0,-1-1 0 0 0,0 0-1 0 0,-1 6-283 0 0,-1-1-2 0 0,0 0-1 0 0,-2 0 1 0 0,0 0-1 0 0,-1-1 1 0 0,0 1-1 0 0,-2 0 1 0 0,0-1-1 0 0,-1 0 1 0 0,-1-1-1 0 0,-1 1 0 0 0,0-1 1 0 0,-1-1-1 0 0,-1 1 1 0 0,-1-2-1 0 0,0 1 1 0 0,-1-2-1 0 0,0 1 1 0 0,-1-2-1 0 0,-1 1 1 0 0,-6 3 2 0 0,-10 1-1710 0 0,9-15-5751 0 0,12-6-466 0 0</inkml:trace>
  <inkml:trace contextRef="#ctx0" brushRef="#br0" timeOffset="-43809.8">22743 4885 9821 0 0,'0'0'6142'0'0,"2"8"-4842"0"0,1 20-1194 0 0,-1 1 1 0 0,-2-1-1 0 0,0 1 1 0 0,-2-1-1 0 0,-1 1 0 0 0,-1-1 1 0 0,-2 0-1 0 0,-1 0 1 0 0,-1 0-1 0 0,-4 7-106 0 0,8-11-292 0 0,6-25-5971 0 0,4-15-605 0 0</inkml:trace>
  <inkml:trace contextRef="#ctx0" brushRef="#br0" timeOffset="-43558.19">22888 4856 14809 0 0,'0'0'1853'0'0,"0"0"-1853"0"0,0 0-100 0 0,0 0 100 0 0,0 0 284 0 0,39 52-84 0 0,-39-38-36 0 0,0 1-80 0 0,-3-2-80 0 0,-3 1-4 0 0,-5-3 0 0 0,-2 0 76 0 0,-5-3-76 0 0,0-1-136 0 0,-1-3-648 0 0,2-4-705 0 0,1 0-1463 0 0,4-7-5237 0 0</inkml:trace>
  <inkml:trace contextRef="#ctx0" brushRef="#br0" timeOffset="-43312.2">23133 4777 7293 0 0,'0'0'7934'0'0,"-1"7"-6445"0"0,-42 132-716 0 0,35-123-717 0 0,1 1 0 0 0,0 0 0 0 0,1 0 0 0 0,1 1-1 0 0,0 0 1 0 0,2 0 0 0 0,0 0 0 0 0,1 0 0 0 0,1 0 0 0 0,0 14-56 0 0,55 47-185 0 0,-19-64-7143 0 0,-20-17-687 0 0</inkml:trace>
  <inkml:trace contextRef="#ctx0" brushRef="#br0" timeOffset="-43064.73">23397 4962 9581 0 0,'4'9'5691'0'0,"0"5"-5531"0"0,0 1 0 0 0,-1-1-1 0 0,0 1 1 0 0,-1 0 0 0 0,-1 0 0 0 0,0-1 0 0 0,-1 1 0 0 0,-1 0-1 0 0,0 0 1 0 0,-1 0 0 0 0,-1-1 0 0 0,0 1 0 0 0,-1-1-1 0 0,0 1 1 0 0,-1-1 0 0 0,-2 2-160 0 0,-1 2-334 0 0,15-33-8169 0 0,2-7-389 0 0</inkml:trace>
  <inkml:trace contextRef="#ctx0" brushRef="#br0" timeOffset="-43063.73">23595 4971 14573 0 0,'0'0'4085'0'0,"0"0"-4085"0"0,0 0-720 0 0,-51-1 720 0 0,21-3 136 0 0,-1 0-16 0 0,-2 0-72 0 0,-2 0-48 0 0,3-1-384 0 0,0 0-300 0 0,2 1-125 0 0,3-3-703 0 0,9 3-2468 0 0,4-10-4377 0 0</inkml:trace>
  <inkml:trace contextRef="#ctx0" brushRef="#br0" timeOffset="-42908.36">23732 4976 9673 0 0,'2'8'5741'0'0,"2"17"-5546"0"0,-1 0 0 0 0,-1 1 0 0 0,-1-1 0 0 0,-2 0 0 0 0,0 0 0 0 0,-1 0 0 0 0,-2 0-1 0 0,-1 0 1 0 0,0 0 0 0 0,-2-1 0 0 0,-3 5-195 0 0,6-12-117 0 0,-9 25 471 0 0,1-24-3138 0 0,9-20-514 0 0,3-6-1962 0 0</inkml:trace>
  <inkml:trace contextRef="#ctx0" brushRef="#br0" timeOffset="-42570.04">24176 5057 756 0 0,'0'0'11868'0'0,"0"0"-9379"0"0,-9 2-2831 0 0,-123 33-1205 0 0,132-34 1578 0 0,0 1 1 0 0,-1 0-1 0 0,1 0 0 0 0,0 0 1 0 0,0-1-1 0 0,1 1 0 0 0,-1 0 1 0 0,0 0-1 0 0,1 0 0 0 0,-1-1 1 0 0,1 1-1 0 0,-1 0 0 0 0,1-1 1 0 0,0 1-1 0 0,0 0 0 0 0,0-1 1 0 0,0 1-1 0 0,0-1 0 0 0,0 1 1 0 0,0-1-1 0 0,0 0 0 0 0,0 1 1 0 0,1-1-1 0 0,-1 0 0 0 0,1 0 1 0 0,-1 0-1 0 0,1 0 0 0 0,-1 0 1 0 0,1 0-1 0 0,0 0 0 0 0,-1-1 1 0 0,1 1-1 0 0,0 0 0 0 0,-1-1 1 0 0,1 0-32 0 0,4 5 189 0 0,8 5 239 0 0,-9-8-322 0 0,0 1 1 0 0,-1-1-1 0 0,1 1 1 0 0,-1 0-1 0 0,0 1 1 0 0,0-1-1 0 0,0 1 1 0 0,-1 0 0 0 0,1-1-1 0 0,-1 2 1 0 0,0-1-1 0 0,0 0 1 0 0,0 1-1 0 0,-1-1 1 0 0,1 1-1 0 0,-1 0 1 0 0,0 0-1 0 0,-1 0 1 0 0,1 0-1 0 0,-1 0 1 0 0,0 0-107 0 0,-3-2 29 0 0,-1 0 0 0 0,0 0 0 0 0,1-1 1 0 0,-1 1-1 0 0,0-1 0 0 0,-1 0 0 0 0,1 0 0 0 0,0 0 0 0 0,-1 0 0 0 0,1 0 1 0 0,-1-1-1 0 0,1 0 0 0 0,-1 0 0 0 0,0 0 0 0 0,1 0 0 0 0,-1 0 1 0 0,0-1-1 0 0,0 1 0 0 0,1-1 0 0 0,-1 0 0 0 0,0 0 0 0 0,0-1 0 0 0,0 1 1 0 0,0-1-1 0 0,1 0 0 0 0,-3 0-29 0 0,-43-14-1504 0 0,26-7-6599 0 0,22 7 37 0 0</inkml:trace>
  <inkml:trace contextRef="#ctx0" brushRef="#br0" timeOffset="-42305.37">24330 4892 14249 0 0,'0'0'1928'0'0,"0"0"-1928"0"0,0 0 0 0 0,0 0 241 0 0,0 0 11 0 0,0 0-40 0 0,-39 43-120 0 0,21-37-92 0 0,4 0-252 0 0,0-2-365 0 0,3 0-415 0 0,-1-4-1164 0 0,6 0-4012 0 0</inkml:trace>
  <inkml:trace contextRef="#ctx0" brushRef="#br0" timeOffset="-42056.61">24614 5059 928 0 0,'16'40'15025'0'0,"-12"7"-14092"0"0,-2 7-749 0 0,-2-3-56 0 0,-5-13 32 0 0,-4-15-100 0 0,-1 1-8 0 0,-5 3-44 0 0,-4 4 48 0 0,-8 2-56 0 0,-2-5-84 0 0,-2-5-4 0 0,-3-5-148 0 0,-1-7-613 0 0,8-4-1259 0 0,-10-12-5316 0 0</inkml:trace>
  <inkml:trace contextRef="#ctx0" brushRef="#br0" timeOffset="-41665.38">24667 4485 1472 0 0,'0'0'6881'0'0,"-9"-1"-5186"0"0,-493-41 3068 0 0,-681 49-2942 0 0,-152-72-819 0 0,1001 64-1006 0 0,-142 23 4 0 0,425-19 0 0 0,-11 1-92 0 0,-19 3-684 0 0,-1-3-1 0 0,1-5 1 0 0,-1-2-1 0 0,-55-12 777 0 0,74-2-4503 0 0,45 10-486 0 0</inkml:trace>
  <inkml:trace contextRef="#ctx0" brushRef="#br0" timeOffset="-31997.42">11170 6572 1668 0 0,'0'0'8984'0'0,"0"0"-5949"0"0,0 0-2247 0 0,0 0-122 0 0,0 0 302 0 0,0 0 19 0 0,0 0-241 0 0,-8 0-185 0 0,-198-6-4 0 0,185-11-3475 0 0,26-8-5571 0 0,1 13 2692 0 0</inkml:trace>
  <inkml:trace contextRef="#ctx0" brushRef="#br0" timeOffset="-31736.15">11237 6409 3616 0 0,'0'0'4481'0'0,"0"0"-2073"0"0,0 0-592 0 0,0 0-464 0 0,0 0-312 0 0,0 0 4 0 0,-42-8-163 0 0,14 8-641 0 0,-5 0-228 0 0,0 0-12 0 0,-1 0-52 0 0,1 0-1129 0 0,6 0-3995 0 0,-6-7-5053 0 0</inkml:trace>
  <inkml:trace contextRef="#ctx0" brushRef="#br0" timeOffset="-29990.5">17344 6794 3220 0 0,'0'0'978'0'0,"0"0"2803"0"0,0 0-2401 0 0,0 0-1407 0 0,0 0-110 0 0,0 0 101 0 0,0 0 351 0 0,-7 0 155 0 0,-330-18 3221 0 0,183 2-2861 0 0,-1424-51 1123 0 0,-462 14-1393 0 0,1137 46-703 0 0,898 7-275 0 0,-24-2-1707 0 0,11-5-3652 0 0,2-7-2594 0 0</inkml:trace>
  <inkml:trace contextRef="#ctx0" brushRef="#br0" timeOffset="-26266.56">13914 3762 11717 0 0,'0'0'1652'0'0,"0"0"-1552"0"0,0 0-100 0 0,0 0-268 0 0,0 0 88 0 0,0 0 56 0 0,0 0-4 0 0,0 0-1016 0 0,0 0-1592 0 0,11-1-3169 0 0,11 3 2921 0 0</inkml:trace>
  <inkml:trace contextRef="#ctx0" brushRef="#br0" timeOffset="-26005.5">14960 3807 3180 0 0,'0'0'5189'0'0,"0"0"-5189"0"0,0 0-1276 0 0,0 0-1625 0 0,0 0 841 0 0,0 0 1616 0 0,0 0 288 0 0,-48 14-1032 0 0</inkml:trace>
  <inkml:trace contextRef="#ctx0" brushRef="#br0" timeOffset="-25542.64">1758 4579 3664 0 0,'0'0'744'0'0,"0"0"429"0"0,0 0-1173 0 0,47-25-2685 0 0,-23 6-211 0 0</inkml:trace>
  <inkml:trace contextRef="#ctx0" brushRef="#br0" timeOffset="-24609.66">13403 6232 10769 0 0,'0'0'2579'0'0,"0"0"-1190"0"0,0 0-497 0 0,0 0 355 0 0,0 0 74 0 0,0 0-540 0 0,0 0-438 0 0,0 0-80 0 0,6-4-67 0 0,-1 1-188 0 0,0 1-1 0 0,0-1 1 0 0,0 0 0 0 0,0 0 0 0 0,-1-1-1 0 0,1 1 1 0 0,-1-1 0 0 0,0 0 0 0 0,0 0-1 0 0,0 0 1 0 0,-1-1 0 0 0,0 1 0 0 0,0-1-1 0 0,0 0 1 0 0,0 0 0 0 0,-1 0 0 0 0,1 0-1 0 0,-1 0 1 0 0,-1-1 0 0 0,1 1 0 0 0,-1-1-1 0 0,0 1 1 0 0,0-1 0 0 0,0 1 0 0 0,-1-1-1 0 0,0 0 1 0 0,0 1 0 0 0,0-1-1 0 0,-1 0 1 0 0,0 1 0 0 0,0-1 0 0 0,-1 1-1 0 0,1-1 1 0 0,-1 1 0 0 0,0 0 0 0 0,0 0-1 0 0,-3-4-6 0 0,3 5-66 0 0,0 1 1 0 0,0-1-1 0 0,-1 1 1 0 0,1-1-1 0 0,-1 1 1 0 0,0 0-1 0 0,0 0 1 0 0,0 0-1 0 0,0 0 1 0 0,0 1-1 0 0,-1-1 1 0 0,1 1-1 0 0,-1 0 1 0 0,0 0-1 0 0,1 0 1 0 0,-1 0-1 0 0,0 1 1 0 0,0 0-1 0 0,0 0 1 0 0,0 0-1 0 0,-1 0 1 0 0,1 0-1 0 0,0 1 1 0 0,0 0-1 0 0,0 0 1 0 0,-1 0-1 0 0,1 0 1 0 0,0 1-1 0 0,0-1 1 0 0,0 1-1 0 0,0 0 1 0 0,0 1-1 0 0,0-1 1 0 0,0 1-1 0 0,0-1 1 0 0,0 1-1 0 0,1 0 1 0 0,-1 1-1 0 0,0-1 1 0 0,1 0-1 0 0,0 1 1 0 0,0 0-1 0 0,0 0 1 0 0,0 0-1 0 0,0 0 1 0 0,1 1-1 0 0,-1-1 1 0 0,1 1-1 0 0,-1 0 65 0 0,1 0 10 0 0,0-1 1 0 0,0 1-1 0 0,0 0 0 0 0,0 0 0 0 0,1 0 1 0 0,0 0-1 0 0,0 0 0 0 0,0 0 0 0 0,0 0 1 0 0,1 1-1 0 0,-1-1 0 0 0,1 0 0 0 0,0 0 1 0 0,0 0-1 0 0,1 1 0 0 0,-1-1 0 0 0,1 0 0 0 0,0 0 1 0 0,0 0-1 0 0,0 0 0 0 0,1 0 0 0 0,-1 0 1 0 0,1 0-1 0 0,0 0 0 0 0,0 0 0 0 0,1-1 1 0 0,-1 1-1 0 0,1-1 0 0 0,-1 0 0 0 0,1 0 1 0 0,0 0-1 0 0,0 0 0 0 0,1 0 0 0 0,-1-1 1 0 0,0 1-1 0 0,1-1 0 0 0,0 0 0 0 0,0 0 0 0 0,-1 0 1 0 0,1 0-1 0 0,0-1 0 0 0,0 0 0 0 0,0 0 1 0 0,1 0-1 0 0,-1 0 0 0 0,0 0 0 0 0,0-1 1 0 0,4 0-11 0 0,22-1-6074 0 0,-13-7-1706 0 0</inkml:trace>
  <inkml:trace contextRef="#ctx0" brushRef="#br0" timeOffset="-24360.52">13813 6234 14129 0 0,'0'0'2997'0'0,"0"0"-2377"0"0,0 0-396 0 0,0 0 268 0 0,0 0-132 0 0,0 0-360 0 0,0 0 0 0 0,0 0-248 0 0,0 0 52 0 0,0 0-76 0 0,4 5-236 0 0,-4-5-648 0 0,3 0-901 0 0,2 0-2083 0 0,5-6-3705 0 0</inkml:trace>
  <inkml:trace contextRef="#ctx0" brushRef="#br0" timeOffset="-23522.17">13248 5947 6353 0 0,'0'0'6572'0'0,"0"0"-5896"0"0,0 0-192 0 0,-49 49 388 0 0,31-25-16 0 0,0 5-428 0 0,3 8-263 0 0,4 9-77 0 0,7-3-84 0 0,4-5 8 0 0,1-5 40 0 0,8-8-52 0 0,6 3-64 0 0,6 2-869 0 0,0-4-1115 0 0,-3-8-3196 0 0,10-3-3029 0 0</inkml:trace>
  <inkml:trace contextRef="#ctx0" brushRef="#br0" timeOffset="-23071.65">15024 5924 3116 0 0,'0'0'6893'0'0,"0"0"-4129"0"0,-4 8-1866 0 0,-9 18-545 0 0,1 0 1 0 0,1 1-1 0 0,1 1 0 0 0,2 0 0 0 0,1 0 0 0 0,1 1 1 0 0,1 0-1 0 0,2 0 0 0 0,1 0 0 0 0,1 0 0 0 0,2 5-353 0 0,0-27 21 0 0,0 0 0 0 0,1 1 1 0 0,1-1-1 0 0,-1 0 0 0 0,1 0 0 0 0,0 0 0 0 0,1 0 0 0 0,-1-1 0 0 0,2 1 0 0 0,-1-1 0 0 0,0 0 1 0 0,1 0-1 0 0,0-1 0 0 0,1 1 0 0 0,-1-1 0 0 0,1 0 0 0 0,0-1 0 0 0,4 3-21 0 0,45 17-5423 0 0,-40-23-949 0 0</inkml:trace>
  <inkml:trace contextRef="#ctx0" brushRef="#br0" timeOffset="-22758.99">15323 6305 14869 0 0,'0'0'2056'0'0,"0"0"-1686"0"0,0 0-305 0 0,0 0 61 0 0,0 0 59 0 0,0 0 99 0 0,0 0-3 0 0,4-2-171 0 0,0 1-166 0 0,-1 0 1 0 0,1 0-1 0 0,-1-1 0 0 0,0 0 0 0 0,1 0 0 0 0,-1 0 0 0 0,0 0 0 0 0,0 0 0 0 0,0 0 0 0 0,0-1 1 0 0,-1 1-1 0 0,1-1 0 0 0,-1 0 0 0 0,1 0 0 0 0,-1 0 0 0 0,0 0 0 0 0,0 0 0 0 0,0-1 0 0 0,-1 1 0 0 0,1-1 1 0 0,-1 1-1 0 0,0-1 0 0 0,0 1 0 0 0,0-1 0 0 0,0 0 0 0 0,-1 1 0 0 0,1-1 0 0 0,-1 0 0 0 0,0 0 1 0 0,0 1-1 0 0,-1-1 0 0 0,1 0 0 0 0,-1 0 0 0 0,1 1 0 0 0,-1-1 0 0 0,0 0 0 0 0,-1 1 0 0 0,1-1 1 0 0,-1 1-1 0 0,1 0 0 0 0,-1-1 0 0 0,0 1 0 0 0,0 0 0 0 0,-1 0 0 0 0,1 0 0 0 0,0 0 0 0 0,-1 1 1 0 0,0-1-1 0 0,0 1 0 0 0,0-1 0 0 0,0 1 0 0 0,0 0 0 0 0,-1 0 56 0 0,2-1 16 0 0,-1 1 1 0 0,0 0-1 0 0,0 1 1 0 0,0-1-1 0 0,0 0 1 0 0,0 1-1 0 0,0-1 0 0 0,0 1 1 0 0,-1 0-1 0 0,1 0 1 0 0,0 1-1 0 0,0-1 0 0 0,-1 1 1 0 0,1-1-1 0 0,-1 1 1 0 0,1 0-1 0 0,-1 0 1 0 0,1 0-1 0 0,0 1 0 0 0,-1-1 1 0 0,1 1-1 0 0,0 0 1 0 0,-1 0-1 0 0,1 0 0 0 0,0 1 1 0 0,0-1-1 0 0,0 1 1 0 0,0-1-1 0 0,0 1 1 0 0,0 0-1 0 0,1 0 0 0 0,-1 0 1 0 0,0 1-1 0 0,1-1 1 0 0,0 0-1 0 0,-1 1 0 0 0,1 0 1 0 0,0 0-1 0 0,1-1 1 0 0,-1 1-1 0 0,0 0 1 0 0,1 0-1 0 0,0 1 0 0 0,-1-1 1 0 0,1 0-1 0 0,0 0 1 0 0,1 1-1 0 0,-1-1 0 0 0,1 0 1 0 0,-1 1-1 0 0,1-1 1 0 0,0 1-1 0 0,0 1-16 0 0,-1 1 41 0 0,0 0 0 0 0,0 0 0 0 0,0 0 1 0 0,1 0-1 0 0,0 0 0 0 0,0 0 0 0 0,0 0 0 0 0,1 0 0 0 0,0 0 0 0 0,0 0 0 0 0,0 0 0 0 0,1 0 1 0 0,0-1-1 0 0,0 1 0 0 0,1-1 0 0 0,-1 1 0 0 0,1-1 0 0 0,0 0 0 0 0,3 3-41 0 0,16 5-3163 0 0,10-8-3406 0 0,-10-7-734 0 0</inkml:trace>
  <inkml:trace contextRef="#ctx0" brushRef="#br0" timeOffset="-22507.94">15628 6333 14173 0 0,'0'0'4669'0'0,"0"0"-4669"0"0,0 0-76 0 0,0 0-44 0 0,0 0 104 0 0,0 0 16 0 0,0 0-84 0 0,0 0 72 0 0,0 0-40 0 0,0 0-32 0 0,6 3-152 0 0,-6-3-420 0 0,0 0-565 0 0,4 0-1523 0 0,-1-1-2468 0 0,9-9-3117 0 0</inkml:trace>
  <inkml:trace contextRef="#ctx0" brushRef="#br0" timeOffset="-22261.91">15841 6052 12317 0 0,'0'0'1778'0'0,"0"0"-1292"0"0,0 0-218 0 0,-8 6 390 0 0,-2 1-552 0 0,1 0-1 0 0,-1 1 0 0 0,1 0 1 0 0,1 1-1 0 0,-1 0 0 0 0,2 0 1 0 0,-1 1-1 0 0,1 0 0 0 0,1 0 0 0 0,0 0 1 0 0,0 1-1 0 0,1 0 0 0 0,0 0 1 0 0,1 1-1 0 0,-2 7-105 0 0,5-12 26 0 0,0 0 0 0 0,0 0 0 0 0,0 0 1 0 0,1 0-1 0 0,0 0 0 0 0,1 0 0 0 0,0 0 0 0 0,0 0 1 0 0,0 0-1 0 0,1 0 0 0 0,0 0 0 0 0,0 0 0 0 0,1-1 1 0 0,0 1-1 0 0,0-1 0 0 0,0 0 0 0 0,1 0 0 0 0,0 0 0 0 0,0 0 1 0 0,0 0-1 0 0,1-1 0 0 0,0 0 0 0 0,0 0 0 0 0,0 0 1 0 0,1-1-1 0 0,0 0 0 0 0,0 0 0 0 0,0 0 0 0 0,0-1 1 0 0,0 0-1 0 0,1 0 0 0 0,-1 0 0 0 0,1-1 0 0 0,0 0 0 0 0,0 0 1 0 0,6 0-27 0 0,63 8 381 0 0,-75-10-355 0 0,0 1 0 0 0,1-1 1 0 0,-1 0-1 0 0,0 0 1 0 0,0 0-1 0 0,1 0 0 0 0,-1 0 1 0 0,0 0-1 0 0,1 0 0 0 0,-1 0 1 0 0,0 0-1 0 0,0-1 1 0 0,1 1-1 0 0,-1-1 0 0 0,0 1 1 0 0,0-1-1 0 0,1 1 1 0 0,-1-1-1 0 0,0 1 0 0 0,0-1 1 0 0,0 0-1 0 0,0 0 1 0 0,0 0-1 0 0,0 0 0 0 0,0 0 1 0 0,0 0-1 0 0,-1 0 0 0 0,1 0 1 0 0,0 0-1 0 0,0 0 1 0 0,-1 0-1 0 0,1 0 0 0 0,-1 0 1 0 0,1-1-1 0 0,-1 1 1 0 0,0 0-1 0 0,1 0 0 0 0,-1-1 1 0 0,0 1-1 0 0,0 0 1 0 0,0 0-1 0 0,0-1 0 0 0,0 1 1 0 0,0 0-1 0 0,0-1 0 0 0,0 1 1 0 0,0 0-1 0 0,-1-1 1 0 0,1 1-1 0 0,0 0 0 0 0,-1 0 1 0 0,0 0-1 0 0,0-2-26 0 0,-4-3-72 0 0,-2 1 0 0 0,1-1 0 0 0,0 1 0 0 0,-1 0 0 0 0,0 0-1 0 0,0 1 1 0 0,-1 0 0 0 0,1 0 0 0 0,-1 1 0 0 0,0 0 0 0 0,0 0 0 0 0,0 0-1 0 0,0 1 1 0 0,0 1 0 0 0,0 0 0 0 0,-1 0 0 0 0,1 0 0 0 0,0 1 0 0 0,-1 0 0 0 0,1 1-1 0 0,0-1 1 0 0,-7 3 72 0 0,-34 7-1350 0 0,19 2-3855 0 0,23-7-785 0 0</inkml:trace>
  <inkml:trace contextRef="#ctx0" brushRef="#br0" timeOffset="-22107.93">16174 6066 15369 0 0,'0'0'1635'0'0,"4"8"-1511"0"0,2 6-74 0 0,0 0 0 0 0,-2 1 0 0 0,1 0 0 0 0,-2-1 0 0 0,0 1 0 0 0,-1 0-1 0 0,-1 1 1 0 0,0-1 0 0 0,-1 0 0 0 0,0 0 0 0 0,-1 0 0 0 0,-1 1 0 0 0,-1-1 0 0 0,0-1-1 0 0,-1 1 1 0 0,0 0 0 0 0,-1-1 0 0 0,-1 0 0 0 0,0 0 0 0 0,-7 10-50 0 0,-80 91-3067 0 0,67-97-2278 0 0,-8-5-4117 0 0</inkml:trace>
  <inkml:trace contextRef="#ctx0" brushRef="#br0" timeOffset="-20659.99">4394 3485 612 0 0,'0'0'876'0'0,"8"0"12"0"0,11-1-325 0 0,1-1 0 0 0,-1-1 0 0 0,1-1 1 0 0,-1 0-1 0 0,0-2 0 0 0,-1 0 0 0 0,1-1 1 0 0,-1-1-1 0 0,-1-1 0 0 0,0 0 0 0 0,0-1 1 0 0,0-1-1 0 0,2-3-563 0 0,-9 7 182 0 0,-1-1 1 0 0,1 1-1 0 0,-1-2 1 0 0,-1 1-1 0 0,0-1 1 0 0,0-1-1 0 0,-1 1 1 0 0,0-1-1 0 0,0 0 1 0 0,-1-1-1 0 0,-1 0 0 0 0,1 0 1 0 0,-2 0-1 0 0,0 0 1 0 0,0-1-1 0 0,-1 0 1 0 0,0 0-1 0 0,-1 0 1 0 0,-1 0-1 0 0,0 0 0 0 0,0 0 1 0 0,-2-9-183 0 0,-5 2-61 0 0,-2 0 1 0 0,0 0 0 0 0,-1 1-1 0 0,-1 0 1 0 0,-1 1-1 0 0,0 0 1 0 0,-1 0-1 0 0,-1 1 1 0 0,-1 1-1 0 0,0 0 1 0 0,-1 1-1 0 0,0 0 1 0 0,-1 2-1 0 0,-1 0 1 0 0,0 0 0 0 0,-5-1 60 0 0,-4-6-41 0 0,-1 0 0 0 0,-1 2 0 0 0,-1 1 0 0 0,-1 2 0 0 0,0 0 0 0 0,0 2 0 0 0,-1 1 1 0 0,-1 2-1 0 0,0 1 0 0 0,0 2 0 0 0,0 0 0 0 0,-1 3 0 0 0,0 0 0 0 0,0 3 0 0 0,0 0 1 0 0,1 2-1 0 0,-1 1 0 0 0,0 2 0 0 0,1 2 0 0 0,-10 3 41 0 0,23-5-49 0 0,0 1 1 0 0,0 0-1 0 0,0 2 0 0 0,1 0 0 0 0,0 1 0 0 0,0 1 1 0 0,1 0-1 0 0,1 1 0 0 0,0 1 0 0 0,0 1 0 0 0,1 1 1 0 0,1 0-1 0 0,0 0 0 0 0,1 1 0 0 0,0 1 0 0 0,2 0 1 0 0,-1 1-1 0 0,2 0 0 0 0,1 1 0 0 0,0 0 0 0 0,1 1 1 0 0,-5 17 48 0 0,2 0 67 0 0,1 1 1 0 0,2-1-1 0 0,1 1 0 0 0,2 1 1 0 0,2-1-1 0 0,1 1 1 0 0,2 0-1 0 0,5 31-67 0 0,-3-63 51 0 0,1-1-1 0 0,-1 0 1 0 0,2 0-1 0 0,-1 0 1 0 0,0 0 0 0 0,1-1-1 0 0,0 0 1 0 0,0 1-1 0 0,0-1 1 0 0,1-1 0 0 0,-1 1-1 0 0,1-1 1 0 0,0 1 0 0 0,0-1-1 0 0,0-1 1 0 0,0 1-1 0 0,0-1 1 0 0,1 0 0 0 0,-1 0-1 0 0,1 0 1 0 0,0-1-1 0 0,-1 0 1 0 0,1 0 0 0 0,0 0-1 0 0,0-1 1 0 0,0 0-1 0 0,-1 0 1 0 0,1 0 0 0 0,0-1-1 0 0,0 0 1 0 0,-1 0-1 0 0,1-1 1 0 0,1 0-51 0 0,12 2 83 0 0,82-5 93 0 0,37 1-194 0 0,-44 12-6725 0 0,-69-5 182 0 0</inkml:trace>
  <inkml:trace contextRef="#ctx0" brushRef="#br0" timeOffset="-20347.93">5238 7408 15997 0 0,'0'0'541'0'0,"0"0"-541"0"0,0 0-1461 0 0,0 0-1411 0 0,0 0 296 0 0,0 0 84 0 0,0 0-4277 0 0</inkml:trace>
  <inkml:trace contextRef="#ctx0" brushRef="#br0" timeOffset="-20068.53">4441 3617 5348 0 0,'0'0'0'0'0,"0"0"-168"0"0</inkml:trace>
  <inkml:trace contextRef="#ctx0" brushRef="#br0" timeOffset="-18501.23">13025 7164 3092 0 0,'0'0'1718'0'0,"0"0"1877"0"0,0 0-1563 0 0,0 0-925 0 0,0 0-91 0 0,0 0 137 0 0,0 0-103 0 0,0 0-170 0 0,11 0 2882 0 0,-8-2-3771 0 0,0 0-1 0 0,0 0 1 0 0,-1 0-1 0 0,1 0 1 0 0,0 0-1 0 0,-1-1 1 0 0,0 1-1 0 0,1-1 1 0 0,-1 1-1 0 0,0-1 1 0 0,-1 0-1 0 0,1 0 1 0 0,0 0-1 0 0,-1 0 1 0 0,1 0-1 0 0,-1 0 1 0 0,0 0-1 0 0,0-1 1 0 0,0 1-1 0 0,-1 0 1 0 0,1-1-1 0 0,-1 1 1 0 0,0 0-1 0 0,0-1 1 0 0,0 1-1 0 0,0-1 1 0 0,-1 1-1 0 0,1 0 1 0 0,-1-1-1 0 0,0 1 1 0 0,0 0-1 0 0,0 0 1 0 0,0-1-1 0 0,0 1 1 0 0,-1 0-1 0 0,0 0 1 0 0,1 0-1 0 0,-1 1 1 0 0,0-1-1 0 0,-1 0 1 0 0,1 1-1 0 0,0-1 1 0 0,-1 1-1 0 0,1 0 1 0 0,-1 0-1 0 0,0 0 1 0 0,1 0-1 0 0,-1 0 1 0 0,-1 0 9 0 0,0-1-57 0 0,0-1 1 0 0,-1 1 0 0 0,1 0 0 0 0,0 0-1 0 0,-1 1 1 0 0,0-1 0 0 0,1 1-1 0 0,-1 0 1 0 0,0 1 0 0 0,0-1-1 0 0,0 1 1 0 0,0 0 0 0 0,-1 0-1 0 0,1 0 1 0 0,0 1 0 0 0,0 0-1 0 0,-1 0 1 0 0,1 0 0 0 0,0 0 0 0 0,0 1-1 0 0,0 0 1 0 0,0 0 0 0 0,-1 1-1 0 0,2-1 1 0 0,-1 1 0 0 0,0 0-1 0 0,0 1 1 0 0,0-1 0 0 0,1 1-1 0 0,0 0 1 0 0,-1 0 0 0 0,1 0 0 0 0,0 0-1 0 0,0 1 1 0 0,1 0 0 0 0,-1 0-1 0 0,1 0 1 0 0,0 0 0 0 0,0 0-1 0 0,0 1 1 0 0,0-1 0 0 0,1 1-1 0 0,0 0 1 0 0,0 0 0 0 0,0-1 0 0 0,0 4 55 0 0,0-5 40 0 0,1 1-1 0 0,-1-1 0 0 0,1 1 0 0 0,0-1 1 0 0,0 1-1 0 0,0 0 0 0 0,1 0 0 0 0,-1 0 1 0 0,1-1-1 0 0,0 1 0 0 0,0 0 0 0 0,0 0 1 0 0,0 0-1 0 0,1 0 0 0 0,-1 0 0 0 0,1-1 1 0 0,0 1-1 0 0,1 0 0 0 0,-1-1 0 0 0,0 1 0 0 0,1-1 1 0 0,0 1-1 0 0,0-1 0 0 0,0 0 0 0 0,0 0 1 0 0,1 0-1 0 0,-1 0 0 0 0,1 0 0 0 0,0 0 1 0 0,-1 0-1 0 0,1-1 0 0 0,0 0 0 0 0,1 0 1 0 0,-1 1-1 0 0,0-2 0 0 0,1 1 0 0 0,-1 0 1 0 0,1-1-1 0 0,0 0 0 0 0,2 1-38 0 0,3 1 100 0 0,1-1 0 0 0,-1-1-1 0 0,0 0 1 0 0,1 0 0 0 0,-1-1 0 0 0,0 0-1 0 0,1-1 1 0 0,-1 0 0 0 0,0 0 0 0 0,0-1-1 0 0,1 0 1 0 0,-1-1 0 0 0,-1 0 0 0 0,9-4-100 0 0,-11-3-1920 0 0,-5 4-4902 0 0,2-2-2068 0 0</inkml:trace>
  <inkml:trace contextRef="#ctx0" brushRef="#br0" timeOffset="-18255.01">13327 7141 6673 0 0,'0'0'7906'0'0,"0"0"-6084"0"0,0 0-1535 0 0,0 0-64 0 0,0 0 279 0 0,0 0-139 0 0,0 0-146 0 0,0 0-52 0 0,0 0-58 0 0,-9 11-988 0 0,2-12-1499 0 0,0-5-11214 0 0,30 2 12184 0 0</inkml:trace>
  <inkml:trace contextRef="#ctx0" brushRef="#br0" timeOffset="-17909.95">13490 6956 12437 0 0,'0'0'2418'0'0,"0"0"-1510"0"0,0 0-727 0 0,0 0 91 0 0,0 0-145 0 0,0 0 140 0 0,-4 7 51 0 0,-93 122 576 0 0,164-116-1778 0 0,62-44 1018 0 0,-128 29-143 0 0,-1 0 0 0 0,0 1 0 0 0,1-1 0 0 0,-1 1 0 0 0,0-1-1 0 0,0 0 1 0 0,0 1 0 0 0,0-1 0 0 0,-1 1 0 0 0,1-1 0 0 0,0 0 0 0 0,-1 1 0 0 0,1-1-1 0 0,-1 1 1 0 0,1-1 0 0 0,-1 1 0 0 0,0-1 0 0 0,1 1 0 0 0,-1-1 0 0 0,0 1 0 0 0,0 0-1 0 0,0-1 1 0 0,0 1 0 0 0,-1 0 0 0 0,1 0 0 0 0,0 0 0 0 0,0 0 0 0 0,-1 0 0 0 0,1 0-1 0 0,0 0 1 0 0,-1 1 0 0 0,1-1 0 0 0,-1 0 0 0 0,1 1 0 0 0,-1-1 9 0 0,5 31-486 0 0,39 188 2374 0 0,-40-215-4059 0 0,2-12-4970 0 0,2-6-1586 0 0</inkml:trace>
  <inkml:trace contextRef="#ctx0" brushRef="#br0" timeOffset="-17661.01">13817 7041 5244 0 0,'0'0'9405'0'0,"0"0"-8813"0"0,0 0-288 0 0,37 55 516 0 0,-29-34-111 0 0,-4 2-373 0 0,-1-1-124 0 0,-3 1-88 0 0,0 0-60 0 0,-3 1-4 0 0,-6 1-60 0 0,-4 2 8 0 0,-5 0 52 0 0,-3-1-60 0 0,-12 1-300 0 0,-12-4-768 0 0,7-6-961 0 0,-13-8-4447 0 0</inkml:trace>
  <inkml:trace contextRef="#ctx0" brushRef="#br0" timeOffset="-17413.83">12668 6953 8161 0 0,'0'0'5688'0'0,"0"0"-5332"0"0,0 0-280 0 0,-4 48 420 0 0,2-23 220 0 0,2 5-136 0 0,0 2-127 0 0,5 4-65 0 0,1 0-140 0 0,3 2-60 0 0,4-2-64 0 0,4-1-124 0 0,8-4-64 0 0,8 1-208 0 0,12-3-424 0 0,14-6-981 0 0,-8-6-2291 0 0,-1-11-4233 0 0</inkml:trace>
  <inkml:trace contextRef="#ctx0" brushRef="#br0" timeOffset="-17163.99">14179 6993 14013 0 0,'0'0'2156'0'0,"0"0"-1952"0"0,-15 58 209 0 0,7-29-41 0 0,2 4-136 0 0,2-1-100 0 0,2 1-12 0 0,2-2-36 0 0,0-1 12 0 0,5-2-12 0 0,1-3 8 0 0,0-2-20 0 0,6-1-8 0 0,-2-4-68 0 0,1 0-344 0 0,1-4-1357 0 0,-5-6-4263 0 0,5-9-4145 0 0</inkml:trace>
  <inkml:trace contextRef="#ctx0" brushRef="#br0" timeOffset="-13474.11">14168 6055 2772 0 0,'0'0'1223'0'0,"0"0"2461"0"0,0 0-966 0 0,0 0-1053 0 0,0 0-462 0 0,0 0-112 0 0,0 0-191 0 0,-19 30-11 0 0,-21 12-481 0 0,-30 56-156 0 0,136-81 601 0 0,121-36-73 0 0,-230-29-1240 0 0,36 40 407 0 0,27 44-801 0 0,-9 139 1950 0 0,2-151-2166 0 0,-9-20-7386 0 0,-2-9-13 0 0</inkml:trace>
  <inkml:trace contextRef="#ctx0" brushRef="#br0" timeOffset="-13226.88">14495 6070 272 0 0,'0'0'11824'0'0,"2"7"-7856"0"0,16 160-2615 0 0,-19-151-1345 0 0,-1 1 0 0 0,-1-1 1 0 0,0 0-1 0 0,-1 1 1 0 0,0-2-1 0 0,-2 1 1 0 0,0 0-1 0 0,-1-1 1 0 0,0-1-1 0 0,-1 1 1 0 0,0-1-1 0 0,-2 0 0 0 0,1-1 1 0 0,-10 9-9 0 0,-2-2-1616 0 0,-6-6-2766 0 0</inkml:trace>
  <inkml:trace contextRef="#ctx0" brushRef="#br0" timeOffset="-12367.65">14518 7333 3696 0 0,'0'0'5848'0'0,"0"0"-3062"0"0,0 0-1461 0 0,0 0-54 0 0,0 0-9 0 0,0 0-379 0 0,0 0-428 0 0,0 0-229 0 0,0 0-66 0 0,6-4-32 0 0,-2 2-116 0 0,0 0 1 0 0,-1 0-1 0 0,1-1 1 0 0,-1 1 0 0 0,1-1-1 0 0,-1 0 1 0 0,0 0-1 0 0,0 0 1 0 0,0 0 0 0 0,0-1-1 0 0,-1 1 1 0 0,1-1 0 0 0,-1 1-1 0 0,0-1 1 0 0,0 0-1 0 0,0 0 1 0 0,-1 0 0 0 0,1 0-1 0 0,-1 0 1 0 0,0-1-1 0 0,0 1 1 0 0,0 0 0 0 0,-1 0-1 0 0,0-1 1 0 0,0 1-1 0 0,0 0 1 0 0,0-1 0 0 0,0 1-1 0 0,-1 0 1 0 0,0 0-1 0 0,0-1 1 0 0,-1-1-13 0 0,1 2-49 0 0,-1 1 0 0 0,0-1 1 0 0,0 0-1 0 0,0 1 0 0 0,-1-1 0 0 0,1 1 0 0 0,-1 0 1 0 0,0 0-1 0 0,0 0 0 0 0,0 0 0 0 0,0 0 1 0 0,-1 1-1 0 0,1-1 0 0 0,-1 1 0 0 0,1 0 0 0 0,-1 0 1 0 0,0 0-1 0 0,0 1 0 0 0,0-1 0 0 0,0 1 0 0 0,0 0 1 0 0,0 0-1 0 0,0 0 0 0 0,0 1 0 0 0,0-1 0 0 0,0 1 1 0 0,-1 0-1 0 0,1 0 0 0 0,0 1 0 0 0,0-1 0 0 0,0 1 1 0 0,0 0-1 0 0,0 0 0 0 0,-1 0 0 0 0,2 1 0 0 0,-1-1 1 0 0,0 1-1 0 0,0 0 0 0 0,1 0 0 0 0,-1 0 0 0 0,1 1 1 0 0,-1-1-1 0 0,1 1 0 0 0,0 0 0 0 0,0 0 1 0 0,0 0-1 0 0,0 0 0 0 0,1 1 0 0 0,-1 0 49 0 0,0-1 33 0 0,1 0 0 0 0,-1 1 1 0 0,1-1-1 0 0,0 1 0 0 0,0-1 0 0 0,1 1 0 0 0,-1 0 0 0 0,1 0 0 0 0,-1 0 1 0 0,1-1-1 0 0,0 1 0 0 0,1 1 0 0 0,-1-1 0 0 0,1 0 0 0 0,0 0 0 0 0,0 0 0 0 0,0 0 1 0 0,0 0-1 0 0,1 0 0 0 0,-1 0 0 0 0,1 0 0 0 0,0 0 0 0 0,1 0 0 0 0,-1 0 1 0 0,1 0-1 0 0,-1-1 0 0 0,1 1 0 0 0,0 0 0 0 0,1-1 0 0 0,-1 0 0 0 0,0 1 1 0 0,1-1-1 0 0,0 0 0 0 0,0 0 0 0 0,0 0 0 0 0,0-1 0 0 0,0 1 0 0 0,1-1 1 0 0,-1 0-1 0 0,1 0 0 0 0,-1 0 0 0 0,1 0 0 0 0,0-1 0 0 0,0 1 0 0 0,-1-1 0 0 0,1 0 1 0 0,1 0-34 0 0,24-3-5402 0 0,-14-8-3670 0 0</inkml:trace>
  <inkml:trace contextRef="#ctx0" brushRef="#br0" timeOffset="-12103.79">14719 7280 14261 0 0,'0'0'3105'0'0,"0"0"-2945"0"0,0 0 100 0 0,0 0-72 0 0,0 0 268 0 0,0 0-272 0 0,0 0-184 0 0,0 0-60 0 0,0 0-28 0 0,0 0 4 0 0,5 6-64 0 0,-8-3-148 0 0,1-2-352 0 0,2 1-1205 0 0,0-1-4055 0 0,0-4-3525 0 0</inkml:trace>
  <inkml:trace contextRef="#ctx0" brushRef="#br0" timeOffset="-11836.43">15039 7073 3544 0 0,'0'0'7619'0'0,"0"0"-4830"0"0,0 0-1614 0 0,0 0-330 0 0,0 0-552 0 0,-4 9-215 0 0,-7 16-22 0 0,3-9 47 0 0,0 0-1 0 0,1 1 1 0 0,0 0 0 0 0,2 1 0 0 0,0-1 0 0 0,0 1-1 0 0,2 0 1 0 0,0 0 0 0 0,2 1 0 0 0,0-1 0 0 0,0 1-103 0 0,4-14 44 0 0,-1 0 0 0 0,1-1 0 0 0,0 1 0 0 0,0-1 0 0 0,0 1 0 0 0,1-1 0 0 0,-1 0 0 0 0,1 0 0 0 0,0 0 0 0 0,0-1 0 0 0,1 0 0 0 0,-1 1 0 0 0,1-1 0 0 0,0-1 1 0 0,-1 1-1 0 0,1-1 0 0 0,0 0 0 0 0,1 0 0 0 0,-1 0 0 0 0,0-1 0 0 0,0 0 0 0 0,1 0 0 0 0,-1 0 0 0 0,1 0 0 0 0,-1-1 0 0 0,0 0 0 0 0,1 0 0 0 0,-1-1 0 0 0,1 1 0 0 0,-1-1 1 0 0,1-1-1 0 0,-1 1 0 0 0,0-1 0 0 0,0 1 0 0 0,2-2-44 0 0,-6 1-15 0 0,1 0 0 0 0,0 0 1 0 0,-1-1-1 0 0,0 1 0 0 0,1 0 1 0 0,-1-1-1 0 0,0 1 0 0 0,0-1 1 0 0,0 1-1 0 0,-1-1 0 0 0,1 1 1 0 0,0-1-1 0 0,-1 1 0 0 0,0-1 1 0 0,0 0-1 0 0,0 1 0 0 0,0-1 1 0 0,0 0-1 0 0,0 1 0 0 0,-1-1 1 0 0,1 0-1 0 0,-1 1 0 0 0,0-1 1 0 0,1 1-1 0 0,-1-1 0 0 0,-1 1 1 0 0,1-1-1 0 0,0 1 0 0 0,0 0 1 0 0,-1 0-1 0 0,1 0 0 0 0,-1-1 1 0 0,0 1-1 0 0,0 1 0 0 0,0-1 1 0 0,0 0-1 0 0,0 0 0 0 0,0 1 1 0 0,0-1-1 0 0,-1 1 0 0 0,1 0 1 0 0,0 0-1 0 0,-1 0 0 0 0,1 0 1 0 0,-1 0-1 0 0,1 0 0 0 0,-1 0 1 0 0,1 1-1 0 0,-1 0 0 0 0,0-1 1 0 0,1 1-1 0 0,-1 0 0 0 0,-1 0 15 0 0,-64 19-1340 0 0,45 1-4906 0 0,18-14 106 0 0</inkml:trace>
  <inkml:trace contextRef="#ctx0" brushRef="#br0" timeOffset="-11590.84">15318 7016 13417 0 0,'0'0'2584'0'0,"5"8"-1892"0"0,4 9-647 0 0,-2 1 0 0 0,0 0 0 0 0,0 0 0 0 0,-2 1 0 0 0,0-1 0 0 0,-2 1 0 0 0,0 0 0 0 0,-1 0 0 0 0,0 1 0 0 0,-2-1 0 0 0,0 0 0 0 0,-1 0 0 0 0,-1 1 1 0 0,-1-1-1 0 0,-1 0 0 0 0,-1-1 0 0 0,0 1 0 0 0,-1-1 0 0 0,-1 0 0 0 0,-1 0 0 0 0,0-1 0 0 0,-2 0 0 0 0,-10 15-45 0 0,-4-11-3680 0 0,14-18-2668 0 0</inkml:trace>
  <inkml:trace contextRef="#ctx0" brushRef="#br0" timeOffset="-11407.48">15958 7341 10165 0 0,'0'0'7625'0'0,"0"0"-7353"0"0,0 0-272 0 0,0 0-120 0 0,0 0 120 0 0,-54-3 220 0 0,24 0-84 0 0,-3 0-136 0 0,2-1 0 0 0,-5 0-136 0 0,6-1-320 0 0,-1 0-292 0 0,7-3-417 0 0,6 2-1455 0 0,8-8-4496 0 0</inkml:trace>
  <inkml:trace contextRef="#ctx0" brushRef="#br0" timeOffset="-11236.37">15883 7294 11957 0 0,'0'0'3192'0'0,"18"42"-2372"0"0,-15-21-279 0 0,-3 2-265 0 0,0 1-28 0 0,-4-1 24 0 0,-4-1-60 0 0,-1-3-12 0 0,-1 0-76 0 0,1-3-124 0 0,0-1-248 0 0,0-3-736 0 0,3-3-2061 0 0,1-9-9520 0 0</inkml:trace>
  <inkml:trace contextRef="#ctx0" brushRef="#br0" timeOffset="-9493.03">16419 7073 3068 0 0,'0'0'5587'0'0,"0"0"-3873"0"0,0-7-818 0 0,0-32 1639 0 0,-13 68-2314 0 0,6 2 111 0 0,1 0 0 0 0,1 1-1 0 0,2-1 1 0 0,1 1 0 0 0,2 0-1 0 0,1 0 1 0 0,2-1 0 0 0,0 1 0 0 0,3-1-1 0 0,0 0 1 0 0,2 0 0 0 0,6 14-332 0 0,29 5 63 0 0,-17-48-6980 0 0,-14-7-995 0 0</inkml:trace>
  <inkml:trace contextRef="#ctx0" brushRef="#br0" timeOffset="-9134.63">16733 7441 4668 0 0,'0'0'6320'0'0,"0"0"-4724"0"0,0 0-1253 0 0,0 0 96 0 0,0 0 491 0 0,0 0-155 0 0,0 0-449 0 0,0 0-155 0 0,0 0 121 0 0,11-1 2890 0 0,-7-3-3246 0 0,0 0-1 0 0,0-1 0 0 0,-1 0 0 0 0,1 1 1 0 0,-1-1-1 0 0,0-1 0 0 0,0 1 0 0 0,-1 0 1 0 0,0-1-1 0 0,0 1 0 0 0,0-1 0 0 0,0 0 0 0 0,-1 0 1 0 0,0 1-1 0 0,0-1 0 0 0,-1 0 0 0 0,0 0 1 0 0,0 0-1 0 0,0 0 0 0 0,0 0 0 0 0,-1 0 1 0 0,0 0-1 0 0,0 0 0 0 0,-1 1 0 0 0,0-1 1 0 0,0 0-1 0 0,0 1 0 0 0,-1 0 0 0 0,1-1 0 0 0,-1 1 1 0 0,-1 0-1 0 0,1 0 0 0 0,-1 1 0 0 0,1-1 1 0 0,-1 1-1 0 0,-1 0 0 0 0,1 0 0 0 0,-1 0 1 0 0,1 0-1 0 0,-1 1 0 0 0,0-1 0 0 0,0 2 0 0 0,-4-3 65 0 0,4 7 11 0 0,0 1 0 0 0,0 0-1 0 0,0-1 1 0 0,0 2 0 0 0,0-1-1 0 0,1 0 1 0 0,-1 1-1 0 0,1 0 1 0 0,0 0 0 0 0,0 0-1 0 0,1 1 1 0 0,-1-1 0 0 0,1 1-1 0 0,0 0 1 0 0,0 0-1 0 0,1 0 1 0 0,-1 0 0 0 0,1 0-1 0 0,0 0 1 0 0,0 1 0 0 0,1-1-1 0 0,0 1 1 0 0,0 0-1 0 0,0-1 1 0 0,1 1 0 0 0,-1 0-1 0 0,1-1 1 0 0,1 4-11 0 0,-2-7 30 0 0,0 1 1 0 0,0 0-1 0 0,1 0 0 0 0,-1 0 1 0 0,1 0-1 0 0,-1 0 0 0 0,1 0 1 0 0,0 0-1 0 0,0 0 1 0 0,1 0-1 0 0,-1 0 0 0 0,0 0 1 0 0,1 0-1 0 0,0 0 1 0 0,0 0-1 0 0,0-1 0 0 0,0 1 1 0 0,0 0-1 0 0,1 0 0 0 0,-1-1 1 0 0,1 1-1 0 0,-1-1 1 0 0,1 1-1 0 0,0-1 0 0 0,0 0 1 0 0,0 0-1 0 0,1 0 0 0 0,-1 0 1 0 0,0 0-1 0 0,1 0 1 0 0,-1-1-1 0 0,3 2-30 0 0,46 7-5863 0 0,-29-10-1297 0 0</inkml:trace>
  <inkml:trace contextRef="#ctx0" brushRef="#br0" timeOffset="-8868.99">16969 7449 15533 0 0,'0'0'1729'0'0,"0"0"-1729"0"0,0 0 0 0 0,0 0 76 0 0,0 0 36 0 0,0 0 60 0 0,0 0-24 0 0,0 0-84 0 0,0 0-56 0 0,0 0-8 0 0,-4 11-36 0 0,4-11-636 0 0,3 2-533 0 0,-2-1-1603 0 0,4-2-4216 0 0</inkml:trace>
  <inkml:trace contextRef="#ctx0" brushRef="#br0" timeOffset="-8622.78">17195 7151 14233 0 0,'0'0'1350'0'0,"0"0"-773"0"0,-6 7-73 0 0,2-2-391 0 0,-7 6-47 0 0,0 1 0 0 0,0 0 0 0 0,2 1 0 0 0,-1 0 0 0 0,2 0 0 0 0,0 1 0 0 0,0 0-1 0 0,2 1 1 0 0,-1-1 0 0 0,2 1 0 0 0,0 1 0 0 0,1-1 0 0 0,0 1 0 0 0,1-1-1 0 0,1 1 1 0 0,1 0 0 0 0,0 0 0 0 0,1 6-66 0 0,3-16 35 0 0,0-1 0 0 0,0 1 0 0 0,1-1 0 0 0,0 0 0 0 0,0 0 0 0 0,0 0 0 0 0,0-1 0 0 0,1 1 0 0 0,0-1 0 0 0,0 0 0 0 0,0 0 0 0 0,0-1 0 0 0,1 0 0 0 0,-1 0 0 0 0,1 0 0 0 0,0 0 0 0 0,0-1 0 0 0,0 0 0 0 0,0 0 0 0 0,0-1 0 0 0,0 0 0 0 0,1 0-1 0 0,-1 0 1 0 0,0-1 0 0 0,1 0 0 0 0,-1 0 0 0 0,0 0 0 0 0,7-2-35 0 0,-11 0-14 0 0,0 0-1 0 0,1 0 1 0 0,-1-1 0 0 0,0 1-1 0 0,-1-1 1 0 0,1 1-1 0 0,0-1 1 0 0,-1 0-1 0 0,1 0 1 0 0,-1 1-1 0 0,0-1 1 0 0,0 0-1 0 0,0 0 1 0 0,0 0 0 0 0,0 0-1 0 0,-1 0 1 0 0,0-1-1 0 0,1 1 1 0 0,-1 0-1 0 0,0 0 1 0 0,0 0-1 0 0,-1 0 1 0 0,1 0-1 0 0,-1 0 1 0 0,0 0 0 0 0,1 0-1 0 0,-1 0 1 0 0,-1 0-1 0 0,1 0 1 0 0,0 0-1 0 0,-1 0 1 0 0,1 0-1 0 0,-1 1 1 0 0,0-1-1 0 0,0 1 1 0 0,0-1 0 0 0,0 1-1 0 0,0 0 1 0 0,-1 0-1 0 0,1 0 1 0 0,0 0-1 0 0,-1 0 1 0 0,0 1-1 0 0,1-1 1 0 0,-1 1-1 0 0,0-1 1 0 0,0 1 14 0 0,-70-1-2036 0 0,48 24-6320 0 0,22-15 1869 0 0</inkml:trace>
  <inkml:trace contextRef="#ctx0" brushRef="#br0" timeOffset="-8372.72">17425 7131 12865 0 0,'0'0'3350'0'0,"8"7"-2569"0"0,0 0-713 0 0,0 1 0 0 0,0 0 1 0 0,-1 0-1 0 0,0 1 1 0 0,-1 0-1 0 0,0 0 0 0 0,0 0 1 0 0,-1 1-1 0 0,-1 0 1 0 0,1 0-1 0 0,-1 0 0 0 0,-1 1 1 0 0,0-1-1 0 0,0 1 1 0 0,-1 2-69 0 0,0 6-70 0 0,-1 0 1 0 0,0-1 0 0 0,-1 1 0 0 0,-1 0 0 0 0,-1-1-1 0 0,-1 1 1 0 0,-1-1 0 0 0,0 0 0 0 0,-1 0 0 0 0,-1 0-1 0 0,-1-1 1 0 0,0 1 0 0 0,-1-2 0 0 0,-1 1 0 0 0,-1-1-1 0 0,0-1 1 0 0,-1 1 0 0 0,-1-2 0 0 0,-2 3 69 0 0,-4-3-2320 0 0,5-8-2445 0 0,-1-5-3985 0 0</inkml:trace>
  <inkml:trace contextRef="#ctx0" brushRef="#br0" timeOffset="-8122.34">17751 7105 13061 0 0,'0'0'2280'0'0,"0"0"-1731"0"0,-4 7-417 0 0,-15 25 106 0 0,2 2-1 0 0,2 0 0 0 0,1 1 1 0 0,2 0-1 0 0,1 1 1 0 0,1 0-1 0 0,3 1 1 0 0,1 0-1 0 0,0 15-237 0 0,7-44 19 0 0,0 0-1 0 0,0 0 1 0 0,1 0-1 0 0,0-1 1 0 0,0 1 0 0 0,1 0-1 0 0,0-1 1 0 0,0 1-1 0 0,1-1 1 0 0,0 0 0 0 0,0 0-1 0 0,1-1 1 0 0,-1 1-1 0 0,1-1 1 0 0,1 0 0 0 0,0 0-1 0 0,-1-1 1 0 0,2 1-1 0 0,-1-1 1 0 0,1-1-1 0 0,-1 1 1 0 0,3 0-19 0 0,27 9-3120 0 0,1-13-3283 0 0,-18-6-1470 0 0</inkml:trace>
  <inkml:trace contextRef="#ctx0" brushRef="#br0" timeOffset="-7876.1">17961 7561 14457 0 0,'0'0'1811'0'0,"0"0"-1324"0"0,0 0-292 0 0,0 0 224 0 0,0 0-55 0 0,0 0-112 0 0,0 0-73 0 0,0 0-136 0 0,3-2-29 0 0,1-2-54 0 0,-1 0-1 0 0,0 0 1 0 0,0 0 0 0 0,0 0-1 0 0,0-1 1 0 0,-1 1 0 0 0,1-1-1 0 0,-1 1 1 0 0,0-1 0 0 0,-1 0-1 0 0,1 0 1 0 0,-1 0 0 0 0,0 0-1 0 0,0 0 1 0 0,0 0-1 0 0,-1 0 1 0 0,0 0 0 0 0,0-1-1 0 0,0 1 1 0 0,-1 0 0 0 0,1 0-1 0 0,-1 0 1 0 0,0 0 0 0 0,-1 0-1 0 0,1 0 1 0 0,-1 0 0 0 0,0 1-1 0 0,-1-1 1 0 0,1 0 0 0 0,-1 1-1 0 0,1 0 1 0 0,-1 0 0 0 0,-1 0-1 0 0,1 0 1 0 0,0 0 0 0 0,-1 0-1 0 0,0 1 1 0 0,0 0 0 0 0,0 0-1 0 0,0 0 1 0 0,-5-2 40 0 0,6 4-14 0 0,0 1 0 0 0,0 0 0 0 0,0 0 0 0 0,-1 0 0 0 0,1 0 1 0 0,0 0-1 0 0,0 1 0 0 0,0-1 0 0 0,0 1 0 0 0,0 0 0 0 0,0 0 0 0 0,0 0 0 0 0,0 1 1 0 0,1-1-1 0 0,-1 1 0 0 0,0-1 0 0 0,1 1 0 0 0,-1 0 0 0 0,1 0 0 0 0,-1 0 0 0 0,1 0 1 0 0,0 0-1 0 0,0 1 0 0 0,0-1 0 0 0,0 1 0 0 0,0-1 0 0 0,1 1 0 0 0,-1 0 1 0 0,1 0-1 0 0,0 0 0 0 0,0-1 0 0 0,-1 4 14 0 0,-24 99 895 0 0,61-73-165 0 0,1-32-6810 0 0,-18-3-580 0 0</inkml:trace>
  <inkml:trace contextRef="#ctx0" brushRef="#br0" timeOffset="-7720.29">18096 7568 11805 0 0,'0'0'5597'0'0,"0"0"-5597"0"0,0 0-136 0 0,0 0 136 0 0,0 0 248 0 0,0 0-112 0 0,0 0-48 0 0,0 0 0 0 0,0 0-40 0 0,0 0-48 0 0,-3 6-100 0 0,3-6-544 0 0,0 0-609 0 0,0 0-1903 0 0,0-6-5517 0 0</inkml:trace>
  <inkml:trace contextRef="#ctx0" brushRef="#br0" timeOffset="-7377.47">18254 7387 14129 0 0,'0'0'2783'0'0,"0"0"-1743"0"0,0 0-771 0 0,0 0-82 0 0,0 0-47 0 0,0 0-110 0 0,2-7-25 0 0,9-19 4 0 0,-9 25-40 0 0,0 0 1 0 0,0 1-1 0 0,0-1 1 0 0,-1 0-1 0 0,1 1 1 0 0,0-1 0 0 0,0 1-1 0 0,0 0 1 0 0,0 0-1 0 0,0-1 1 0 0,0 1-1 0 0,0 1 1 0 0,0-1 0 0 0,0 0-1 0 0,0 0 1 0 0,0 1-1 0 0,0-1 1 0 0,0 1-1 0 0,0 0 1 0 0,0-1-1 0 0,0 1 1 0 0,-1 0 0 0 0,1 0-1 0 0,0 0 1 0 0,-1 0-1 0 0,1 1 1 0 0,0-1-1 0 0,-1 0 1 0 0,0 1-1 0 0,1-1 1 0 0,-1 1 0 0 0,0-1-1 0 0,0 1 1 0 0,0 0-1 0 0,1 0 31 0 0,1 2 17 0 0,1 1 0 0 0,-1 0 0 0 0,0 0 0 0 0,0 0 0 0 0,0 0 0 0 0,-1 1-1 0 0,0-1 1 0 0,0 1 0 0 0,0-1 0 0 0,-1 1 0 0 0,1 0 0 0 0,-2 0 0 0 0,1-1 0 0 0,0 1-1 0 0,-1 0 1 0 0,0 0 0 0 0,-1 0 0 0 0,1 0 0 0 0,-1-1 0 0 0,0 1 0 0 0,-1 0 0 0 0,1 0-1 0 0,-1-1 1 0 0,0 1 0 0 0,-1-1 0 0 0,1 0 0 0 0,-1 0 0 0 0,0 0 0 0 0,0 0 0 0 0,-1 0 0 0 0,1 0-1 0 0,-1-1 1 0 0,0 0 0 0 0,0 1 0 0 0,-1-2 0 0 0,1 1 0 0 0,-1 0 0 0 0,-4 1-17 0 0,-39 55 54 0 0,119-37 1050 0 0,-61-21-1475 0 0,46 3 889 0 0,-34-26-6715 0 0,-21 14 42 0 0</inkml:trace>
  <inkml:trace contextRef="#ctx0" brushRef="#br0" timeOffset="-7174.29">18659 7250 9685 0 0,'0'0'4878'0'0,"7"10"-3859"0"0,65 118 419 0 0,-67-115-1412 0 0,0-1 0 0 0,0 1 0 0 0,-1 0 1 0 0,-1 0-1 0 0,0 0 0 0 0,-1 0 0 0 0,0 1 0 0 0,-1-1 0 0 0,0 0 0 0 0,-1 1 0 0 0,-1-1 0 0 0,0 1 0 0 0,-1-1 0 0 0,0 1 0 0 0,-1-1 0 0 0,-1 0 0 0 0,0 0 1 0 0,-1-1-1 0 0,0 1 0 0 0,-1-1 0 0 0,0 0 0 0 0,-1 0 0 0 0,0-1 0 0 0,-1 0 0 0 0,0 0 0 0 0,-1-1 0 0 0,0 0 0 0 0,-1-1 0 0 0,-5 5-26 0 0,-52 15-715 0 0,17-29-4159 0 0,15-10-2997 0 0</inkml:trace>
  <inkml:trace contextRef="#ctx0" brushRef="#br0" timeOffset="-6892.99">18639 6871 10425 0 0,'-7'0'3682'0'0,"-408"-22"-737"0"0,64 16-2596 0 0,-119 21-349 0 0,438-12-678 0 0,-22 0-770 0 0,18-8-5634 0 0,20-1 129 0 0</inkml:trace>
  <inkml:trace contextRef="#ctx0" brushRef="#br0" timeOffset="-6352.01">19830 6967 16398 0 0,'0'0'1556'0'0,"0"0"-1556"0"0,0 0-980 0 0,0 0 980 0 0,-40 13 48 0 0,19-12 176 0 0,-6-1-76 0 0,-3-1-148 0 0,-3-3-484 0 0,5-3-177 0 0,-1-1-147 0 0,7-4-672 0 0,9 3-1632 0 0,-1-9-4433 0 0</inkml:trace>
  <inkml:trace contextRef="#ctx0" brushRef="#br0" timeOffset="-6084.86">19826 6841 12777 0 0,'0'0'3472'0'0,"0"0"-3472"0"0,0 0-836 0 0,0 0 836 0 0,-42 12 328 0 0,9-12 24 0 0,0 0-112 0 0,-4 0-240 0 0,-1-5-804 0 0,8-1-1120 0 0,2 1-2636 0 0,-9-6-2273 0 0</inkml:trace>
  <inkml:trace contextRef="#ctx0" brushRef="#br0" timeOffset="-5603.65">20889 6617 2632 0 0,'0'0'6500'0'0,"0"0"-3609"0"0,0 0-1613 0 0,0 0-292 0 0,7 1-20 0 0,-3 1-905 0 0,0-1 0 0 0,0 1 0 0 0,0-1 0 0 0,0 0-1 0 0,0-1 1 0 0,0 1 0 0 0,0-1 0 0 0,0 1 0 0 0,1-1-1 0 0,-1 0 1 0 0,0-1 0 0 0,0 1 0 0 0,0-1 0 0 0,0 0-1 0 0,0 0 1 0 0,0 0 0 0 0,0 0 0 0 0,0-1 0 0 0,0 1-1 0 0,-1-1 1 0 0,1 0 0 0 0,-1 0 0 0 0,1-1 0 0 0,-1 1-1 0 0,0-1 1 0 0,0 0 0 0 0,0 0 0 0 0,0 0 0 0 0,0 0-1 0 0,0 0 1 0 0,-1 0 0 0 0,0-1 0 0 0,0 1 0 0 0,0-1-1 0 0,0 0 1 0 0,0 1 0 0 0,-1-1 0 0 0,1 0 0 0 0,-1 0-1 0 0,0 0 1 0 0,-1 0 0 0 0,1 0 0 0 0,-1 0 0 0 0,1-1-1 0 0,-1 1 1 0 0,0 0 0 0 0,-1-2-61 0 0,-1 0-77 0 0,-1 0-1 0 0,1 0 1 0 0,-2 0-1 0 0,1 0 1 0 0,0 1-1 0 0,-1 0 1 0 0,0-1 0 0 0,-1 1-1 0 0,1 0 1 0 0,-1 1-1 0 0,0-1 1 0 0,0 1 0 0 0,0 0-1 0 0,0 0 1 0 0,-1 1-1 0 0,0 0 1 0 0,1 0-1 0 0,-1 0 1 0 0,-1 0 0 0 0,1 1-1 0 0,0 0 1 0 0,0 0-1 0 0,-1 1 1 0 0,1 0 0 0 0,-1 0-1 0 0,-2 0 78 0 0,4 6-5 0 0,1-1 0 0 0,-1 0-1 0 0,1 1 1 0 0,0 0 0 0 0,0 0 0 0 0,0 1-1 0 0,1-1 1 0 0,0 1 0 0 0,0-1 0 0 0,0 1-1 0 0,1 0 1 0 0,0 0 0 0 0,0 0 0 0 0,0 0-1 0 0,1 1 1 0 0,0-1 0 0 0,0 0 0 0 0,0 1 0 0 0,1-1-1 0 0,0 1 1 0 0,1-1 0 0 0,0 4 5 0 0,-1-4 71 0 0,0 1 0 0 0,1-1 0 0 0,0 1 0 0 0,0-1 0 0 0,1 1 1 0 0,0-1-1 0 0,0 0 0 0 0,0 0 0 0 0,1 0 0 0 0,0 0 0 0 0,0 0 0 0 0,1 0 0 0 0,-1-1 1 0 0,1 0-1 0 0,0 0 0 0 0,1 0 0 0 0,-1 0 0 0 0,1 0 0 0 0,0-1 0 0 0,3 3-71 0 0,50 13-6073 0 0,-40-21-2847 0 0</inkml:trace>
  <inkml:trace contextRef="#ctx0" brushRef="#br0" timeOffset="-5355.67">21234 6665 16309 0 0,'0'0'2225'0'0,"0"0"-2225"0"0,0 0-656 0 0,0 0 520 0 0,0 0 88 0 0,0 0-76 0 0,0 0 36 0 0,0 0 88 0 0,0 0 0 0 0,0 0-36 0 0,3 15-312 0 0,-6-13-441 0 0,3-2-975 0 0,0 0-3624 0 0,3-4-3573 0 0</inkml:trace>
  <inkml:trace contextRef="#ctx0" brushRef="#br0" timeOffset="-5058.08">21487 6484 12477 0 0,'0'0'4133'0'0,"0"0"-3447"0"0,0 0-458 0 0,0 0-74 0 0,0 0-113 0 0,41 7-1306 0 0,-36-4 1285 0 0,-1-1 0 0 0,1 1 1 0 0,-1 0-1 0 0,0 0 0 0 0,0 1 1 0 0,0-1-1 0 0,0 1 1 0 0,-1 0-1 0 0,0 0 0 0 0,0 0 1 0 0,0 1-1 0 0,0-1 1 0 0,0 1-1 0 0,-1-1 0 0 0,0 1 1 0 0,0 0-1 0 0,0 0 1 0 0,-1 0-1 0 0,1 0 0 0 0,-1 0 1 0 0,-1 0-1 0 0,1 0 1 0 0,-1 1-1 0 0,1-1 0 0 0,-1 0 1 0 0,-1 0-1 0 0,1 1 1 0 0,-1-1-1 0 0,0 0 0 0 0,0 0 1 0 0,-1 0-1 0 0,1 0 1 0 0,-1 0-1 0 0,0 0 0 0 0,-1-1 1 0 0,1 1-1 0 0,-1-1 1 0 0,0 1-1 0 0,-2 2-20 0 0,-82 99 487 0 0,146-92 922 0 0,101-5-2248 0 0,-155-11-1284 0 0,-4-4-2560 0 0,-1-3-3181 0 0</inkml:trace>
  <inkml:trace contextRef="#ctx0" brushRef="#br0" timeOffset="-4670.14">21953 6503 14705 0 0,'0'0'544'0'0,"0"0"-391"0"0,0 0 291 0 0,-7 6 71 0 0,-121 95 422 0 0,127-100-920 0 0,0 0 0 0 0,0 0-1 0 0,1 0 1 0 0,-1 1 0 0 0,1-1 0 0 0,-1 0-1 0 0,1 1 1 0 0,0-1 0 0 0,-1 0-1 0 0,1 1 1 0 0,0-1 0 0 0,0 0 0 0 0,0 1-1 0 0,0-1 1 0 0,0 0 0 0 0,0 1-1 0 0,0-1 1 0 0,0 1 0 0 0,1-1 0 0 0,-1 0-1 0 0,0 1 1 0 0,1-1 0 0 0,-1 0-1 0 0,1 0 1 0 0,0 1 0 0 0,-1-1 0 0 0,1 0-1 0 0,0 0 1 0 0,0 0 0 0 0,0 0 0 0 0,0 0-1 0 0,0 0 1 0 0,0 0 0 0 0,0 0-1 0 0,0 0 1 0 0,0 0 0 0 0,0-1 0 0 0,0 1-1 0 0,0 0 1 0 0,1-1 0 0 0,-1 1-1 0 0,0-1 1 0 0,1 1 0 0 0,-1-1 0 0 0,0 0-1 0 0,1 0 1 0 0,-1 1 0 0 0,0-1-1 0 0,1 0 1 0 0,-1 0 0 0 0,2 0-17 0 0,76 5 919 0 0,-9-84-3002 0 0,-69 79 2061 0 0,0 1-1 0 0,0-1 1 0 0,0 1 0 0 0,1-1 0 0 0,-1 1-1 0 0,0-1 1 0 0,0 1 0 0 0,0-1 0 0 0,0 1 0 0 0,0 0-1 0 0,0 0 1 0 0,0 0 0 0 0,0-1 0 0 0,-1 1-1 0 0,1 0 1 0 0,0 0 0 0 0,0 0 0 0 0,-1 0-1 0 0,1 0 1 0 0,0 1 0 0 0,-1-1 0 0 0,1 0-1 0 0,-1 0 1 0 0,0 0 0 0 0,1 0 0 0 0,-1 1 0 0 0,0-1-1 0 0,0 0 1 0 0,0 0 0 0 0,0 0 0 0 0,0 1-1 0 0,0-1 1 0 0,0 0 0 0 0,0 0 0 0 0,0 1-1 0 0,0-1 1 0 0,-1 0 0 0 0,1 0 0 0 0,0 0-1 0 0,-1 1 23 0 0,1 2 73 0 0,-10 234 1696 0 0,9-231-1956 0 0,0 29-276 0 0,6-15-3788 0 0,0-12-1726 0 0</inkml:trace>
  <inkml:trace contextRef="#ctx0" brushRef="#br0" timeOffset="-4375.06">22414 7149 9021 0 0,'-13'-1'5012'0'0,"-521"-57"-2236"0"0,349 51-2440 0 0,-171-10 363 0 0,-131-30-699 0 0,459 42-57 0 0,30 4-2095 0 0,17 2-4163 0 0,2-1-2841 0 0</inkml:trace>
  <inkml:trace contextRef="#ctx0" brushRef="#br0" timeOffset="-3703.6">21006 7644 3484 0 0,'0'0'8764'0'0,"0"0"-6075"0"0,0 0-1981 0 0,0 0 23 0 0,0 0-201 0 0,0 0-337 0 0,0 0-148 0 0,6-1 22 0 0,-3 2-38 0 0,1-1 0 0 0,-1-1 1 0 0,0 1-1 0 0,0-1 0 0 0,1 1 1 0 0,-1-1-1 0 0,0 0 0 0 0,0 0 0 0 0,0 0 1 0 0,0 0-1 0 0,0-1 0 0 0,0 1 1 0 0,0-1-1 0 0,-1 0 0 0 0,1 0 0 0 0,0 0 1 0 0,-1 0-1 0 0,0 0 0 0 0,1 0 1 0 0,-1-1-1 0 0,0 1 0 0 0,0-1 0 0 0,0 0 1 0 0,-1 1-1 0 0,1-1 0 0 0,-1 0 1 0 0,1 0-1 0 0,-1 0 0 0 0,0 0 0 0 0,0 0 1 0 0,0-1-1 0 0,-1 1 0 0 0,1 0 1 0 0,-1 0-1 0 0,1-1 0 0 0,-1 1 0 0 0,0 0 1 0 0,-1-2-30 0 0,0 0-45 0 0,-1 1 1 0 0,0-1 0 0 0,0 1-1 0 0,0 0 1 0 0,0 0 0 0 0,-1 0-1 0 0,1 0 1 0 0,-1 0 0 0 0,0 1-1 0 0,0-1 1 0 0,-1 1-1 0 0,1 0 1 0 0,-1 0 0 0 0,1 0-1 0 0,-1 0 1 0 0,0 1 0 0 0,0-1-1 0 0,0 1 1 0 0,-1 0 0 0 0,1 0-1 0 0,0 1 1 0 0,-1-1 0 0 0,1 1-1 0 0,-1 0 1 0 0,0 0 0 0 0,1 1-1 0 0,-1-1 1 0 0,0 1-1 0 0,1 0 1 0 0,-1 0 0 0 0,0 1-1 0 0,1-1 1 0 0,-1 1 0 0 0,1 0-1 0 0,-1 0 1 0 0,1 1 0 0 0,-1-1-1 0 0,1 1 1 0 0,0 0 0 0 0,-1 0-1 0 0,1 1 1 0 0,0-1 0 0 0,1 1-1 0 0,-1 0 1 0 0,0 0-1 0 0,1 0 1 0 0,-1 0 0 0 0,0 2 44 0 0,2-1 48 0 0,1 0-1 0 0,-1 0 1 0 0,1-1 0 0 0,0 1 0 0 0,0 0-1 0 0,1 1 1 0 0,-1-1 0 0 0,1 0 0 0 0,0 0-1 0 0,0 0 1 0 0,0 0 0 0 0,1 0 0 0 0,-1 0-1 0 0,1 0 1 0 0,0 0 0 0 0,0 0-1 0 0,0 0 1 0 0,1 0 0 0 0,-1-1 0 0 0,1 1-1 0 0,0 0 1 0 0,0-1 0 0 0,1 1 0 0 0,-1-1-1 0 0,1 0 1 0 0,-1 0 0 0 0,1 0 0 0 0,0 0-1 0 0,0 0 1 0 0,0-1 0 0 0,0 1 0 0 0,1-1-1 0 0,-1 0 1 0 0,1 0 0 0 0,0 0 0 0 0,-1 0-1 0 0,1-1 1 0 0,0 1 0 0 0,0-1 0 0 0,3 0-48 0 0,67 17-6568 0 0,-46-17-2257 0 0</inkml:trace>
  <inkml:trace contextRef="#ctx0" brushRef="#br0" timeOffset="-3471.02">21357 7686 15953 0 0,'0'0'2341'0'0,"0"0"-2341"0"0,0 0-420 0 0,0 0 396 0 0,0 0 12 0 0,0 0 12 0 0,0 0-164 0 0,0 0 128 0 0,0 0 36 0 0,0 0 52 0 0,4 5-52 0 0,-4-5-524 0 0,0 0-505 0 0,0 0-1379 0 0,0 0-4208 0 0</inkml:trace>
  <inkml:trace contextRef="#ctx0" brushRef="#br0" timeOffset="-3219.5">21472 7463 14781 0 0,'0'0'1524'0'0,"0"0"-1007"0"0,0 0-174 0 0,0 0 168 0 0,7-2-270 0 0,-6 1-228 0 0,1 0-29 0 0,0 0 1 0 0,0 0 0 0 0,-1 0 0 0 0,1 0-1 0 0,0 0 1 0 0,0 1 0 0 0,1-1 0 0 0,-1 0-1 0 0,0 1 1 0 0,0 0 0 0 0,0 0 0 0 0,0-1-1 0 0,0 1 1 0 0,0 0 0 0 0,1 1 0 0 0,-1-1-1 0 0,0 0 1 0 0,0 1 0 0 0,0-1 0 0 0,0 1-1 0 0,0-1 1 0 0,0 1 0 0 0,0 0 0 0 0,0 0-1 0 0,0 0 1 0 0,0 0 0 0 0,0 0 0 0 0,-1 1-1 0 0,1-1 1 0 0,0 0 0 0 0,-1 1 0 0 0,1-1-1 0 0,-1 1 1 0 0,0 0 0 0 0,1 0 0 0 0,-1-1-1 0 0,0 1 1 0 0,0 0 0 0 0,1 2 15 0 0,1 3 17 0 0,0-1 0 0 0,-1 1-1 0 0,1 0 1 0 0,-2 0 0 0 0,1 0 0 0 0,-1 1 0 0 0,0-1 0 0 0,0 0-1 0 0,-1 0 1 0 0,0 1 0 0 0,0-1 0 0 0,0 0 0 0 0,-1 1 0 0 0,-1-1-1 0 0,1 0 1 0 0,-1 0 0 0 0,0 0 0 0 0,-1 0 0 0 0,1 0 0 0 0,-1-1-1 0 0,-1 1 1 0 0,1-1 0 0 0,-1 1 0 0 0,0-1 0 0 0,-1-1 0 0 0,0 1-1 0 0,1-1 1 0 0,-7 5-17 0 0,-27 54 117 0 0,102-43 1326 0 0,73-22-1728 0 0,-126-6-1600 0 0,-7-2-3680 0 0,-3-6-3394 0 0</inkml:trace>
  <inkml:trace contextRef="#ctx0" brushRef="#br0" timeOffset="-2818.71">21854 7472 15925 0 0,'0'0'649'0'0,"0"0"-1006"0"0,0 0 420 0 0,-5 6 177 0 0,-89 134 1116 0 0,96-135-1311 0 0,0 0 0 0 0,1-1 0 0 0,-1 1 0 0 0,1-1 0 0 0,0 0 0 0 0,0 1 0 0 0,0-1 0 0 0,1 0 0 0 0,-1-1 0 0 0,1 1 0 0 0,0-1 0 0 0,0 0 1 0 0,0 1-1 0 0,1-2 0 0 0,-1 1 0 0 0,1 0 0 0 0,-1-1 0 0 0,1 0 0 0 0,0 0 0 0 0,0-1 0 0 0,0 1 0 0 0,0-1 0 0 0,0 0 0 0 0,0 0 0 0 0,0-1 0 0 0,0 1 0 0 0,4-1-45 0 0,-6 1-26 0 0,-1 0 0 0 0,0-1 0 0 0,0 1 0 0 0,0 0 0 0 0,1-1 1 0 0,-1 1-1 0 0,0-1 0 0 0,1 1 0 0 0,-1-1 0 0 0,0 0 0 0 0,1 0 0 0 0,-1 0 0 0 0,0-1 1 0 0,1 1-1 0 0,-1 0 0 0 0,0-1 0 0 0,1 1 0 0 0,-1-1 0 0 0,0 0 0 0 0,0 0 1 0 0,0 0-1 0 0,0 0 0 0 0,0 0 0 0 0,0-1 0 0 0,0 1 0 0 0,0 0 0 0 0,0-1 0 0 0,0 0 1 0 0,-1 1-1 0 0,1-1 0 0 0,-1 0 0 0 0,1 0 0 0 0,-1 0 0 0 0,0 0 0 0 0,0 0 0 0 0,0 0 1 0 0,0 0-1 0 0,0 0 0 0 0,0 0 0 0 0,0-1 0 0 0,-1 1 0 0 0,1 0 0 0 0,-1 0 1 0 0,0-1-1 0 0,1 1 0 0 0,-1-1 0 0 0,0 1 0 0 0,0 0 0 0 0,-1-1 0 0 0,1 0 26 0 0,-10-68-60 0 0,5 121-574 0 0,3 159 1796 0 0,9-190-1937 0 0,1-10-3996 0 0,3-6-1552 0 0</inkml:trace>
  <inkml:trace contextRef="#ctx0" brushRef="#br0" timeOffset="-2646.64">22319 7830 15925 0 0,'0'0'1961'0'0,"0"0"-1961"0"0,0 0-816 0 0,0 0 816 0 0,0 0 276 0 0,-42 2 8 0 0,20-2-136 0 0,-2-2-148 0 0,-5-4-452 0 0,5 2-12 0 0,1-3-73 0 0,3-3-607 0 0,7 2-2784 0 0,4-6-5257 0 0</inkml:trace>
  <inkml:trace contextRef="#ctx0" brushRef="#br0" timeOffset="-2475.9">22268 7770 1016 0 0,'0'0'13841'0'0,"0"0"-12713"0"0,20 43-1124 0 0,-18-26 421 0 0,-2 1-89 0 0,0-1-108 0 0,0 0-92 0 0,-4-3-24 0 0,0 1-24 0 0,1-4-16 0 0,1-2 4 0 0,-1-4-52 0 0,2 1-24 0 0,1-3-436 0 0,0-1-769 0 0,1 0-1147 0 0,4-1-3692 0 0,6-3-1405 0 0</inkml:trace>
  <inkml:trace contextRef="#ctx0" brushRef="#br0" timeOffset="-2178.63">22579 7892 15469 0 0,'0'0'1787'0'0,"0"0"-1117"0"0,0 0-135 0 0,0 0-130 0 0,0 0-327 0 0,0 0-82 0 0,7-1 8 0 0,-3 1-50 0 0,1 0 1 0 0,-1-1-1 0 0,0 1 1 0 0,1-1-1 0 0,-1 0 1 0 0,0-1-1 0 0,0 1 0 0 0,0-1 1 0 0,0 0-1 0 0,0 1 1 0 0,0-2-1 0 0,-1 1 1 0 0,1 0-1 0 0,-1-1 1 0 0,1 0-1 0 0,-1 0 1 0 0,0 0-1 0 0,0 0 1 0 0,0 0-1 0 0,0-1 0 0 0,-1 1 1 0 0,0-1-1 0 0,1 0 1 0 0,-1 1-1 0 0,0-1 1 0 0,-1 0-1 0 0,1 0 1 0 0,-1 0-1 0 0,0-1 1 0 0,1-1 45 0 0,-1 4-24 0 0,0-1 1 0 0,0 1-1 0 0,0 0 1 0 0,0-1-1 0 0,0 1 1 0 0,-1-1 0 0 0,1 1-1 0 0,-1-1 1 0 0,1 0-1 0 0,-1 1 1 0 0,0-1-1 0 0,0 1 1 0 0,0-1-1 0 0,0 0 1 0 0,-1 1 0 0 0,1-1-1 0 0,-1 1 1 0 0,0-1-1 0 0,1 1 1 0 0,-1-1-1 0 0,0 1 1 0 0,0 0-1 0 0,-1-1 1 0 0,1 1 0 0 0,0 0-1 0 0,-1 0 1 0 0,1 0-1 0 0,-1 0 1 0 0,0 0-1 0 0,0 0 1 0 0,0 0 0 0 0,0 1-1 0 0,0-1 1 0 0,0 1-1 0 0,0-1 1 0 0,0 1-1 0 0,-1 0 1 0 0,1 0-1 0 0,-1 0 1 0 0,1 0 0 0 0,0 0-1 0 0,-1 0 1 0 0,0 1-1 0 0,1-1 1 0 0,-1 1-1 0 0,1 0 1 0 0,-1 0-1 0 0,0 0 1 0 0,1 0 0 0 0,-1 0-1 0 0,1 1 1 0 0,-1-1-1 0 0,1 1 1 0 0,-1-1-1 0 0,1 1 1 0 0,-1 0-1 0 0,1 0 1 0 0,-1 0 0 0 0,1 0-1 0 0,0 1 1 0 0,0-1-1 0 0,0 1 1 0 0,-2 1 23 0 0,0 1 59 0 0,1 0 1 0 0,0 1 0 0 0,0 0-1 0 0,0 0 1 0 0,1 0 0 0 0,0 0-1 0 0,0 0 1 0 0,0 0 0 0 0,0 0-1 0 0,1 1 1 0 0,0-1-1 0 0,0 1 1 0 0,0-1 0 0 0,1 1-1 0 0,0-1 1 0 0,0 1 0 0 0,0 0-1 0 0,0-1 1 0 0,1 1-1 0 0,0-1 1 0 0,1 1 0 0 0,-1-1-1 0 0,1 0 1 0 0,0 1-60 0 0,18 15-3150 0 0,11-9-3747 0 0,-13-11-588 0 0</inkml:trace>
  <inkml:trace contextRef="#ctx0" brushRef="#br0" timeOffset="-2009.56">22818 7876 16265 0 0,'0'0'1765'0'0,"0"0"-1641"0"0,0 0 12 0 0,0 0 568 0 0,0 0-448 0 0,0 0-256 0 0,0 0-44 0 0,0 0 44 0 0,0 0 48 0 0,0 0-48 0 0,1 4-72 0 0,-1-4-312 0 0,0 0-588 0 0,-1 0-817 0 0,1 0-827 0 0,0 0-3824 0 0</inkml:trace>
  <inkml:trace contextRef="#ctx0" brushRef="#br0" timeOffset="-1756.82">23055 7606 15469 0 0,'0'0'1054'0'0,"1"10"-755"0"0,-8 262 405 0 0,17-272-6962 0 0,-2-8-734 0 0</inkml:trace>
  <inkml:trace contextRef="#ctx0" brushRef="#br0" timeOffset="-1367.27">23296 7698 15793 0 0,'0'0'1697'0'0,"0"0"-1939"0"0,0 0 168 0 0,0 0-206 0 0,-4-6 38 0 0,4 6 229 0 0,-13-39 243 0 0,12 39-229 0 0,1-1 1 0 0,-1 0-1 0 0,1 1 0 0 0,0-1 0 0 0,-1 0 0 0 0,1 1 0 0 0,0-1 0 0 0,0 0 1 0 0,0 0-1 0 0,0 1 0 0 0,0-1 0 0 0,-1 0 0 0 0,1 0 0 0 0,0 1 0 0 0,1-1 1 0 0,-1 0-1 0 0,0 0 0 0 0,0 1 0 0 0,0-1 0 0 0,0 0 0 0 0,0 1 0 0 0,1-1 1 0 0,-1 0-1 0 0,0 1 0 0 0,1-1 0 0 0,-1 0 0 0 0,1 1 0 0 0,-1-1 0 0 0,0 0 1 0 0,1 1-1 0 0,-1-1 0 0 0,1 1 0 0 0,0-1 0 0 0,-1 1 0 0 0,1-1 0 0 0,-1 1 1 0 0,1 0-1 0 0,0-1 0 0 0,-1 1 0 0 0,1 0 0 0 0,0-1 0 0 0,-1 1 0 0 0,1 0 1 0 0,0 0-1 0 0,0 0 0 0 0,-1 0 0 0 0,1-1 0 0 0,0 1 0 0 0,-1 0 0 0 0,1 0 1 0 0,0 0-1 0 0,0 1 0 0 0,-1-1 0 0 0,1 0 0 0 0,0 0 0 0 0,0 0 0 0 0,-1 0 1 0 0,1 1-1 0 0,0-1 0 0 0,-1 0 0 0 0,1 1 0 0 0,0-1 0 0 0,-1 0 0 0 0,1 1 1 0 0,0-1-2 0 0,4 6 17 0 0,1-1 1 0 0,-1 1 0 0 0,0 0 0 0 0,0 0-1 0 0,0 1 1 0 0,-1-1 0 0 0,0 1-1 0 0,-1 0 1 0 0,1 0 0 0 0,-1 0 0 0 0,-1 1-1 0 0,1-1 1 0 0,-1 1 0 0 0,0-1 0 0 0,-1 1-1 0 0,0 0 1 0 0,0 0 0 0 0,-1-1 0 0 0,0 1-1 0 0,0 0 1 0 0,-1 0 0 0 0,0 0 0 0 0,-1 4-18 0 0,0-4 17 0 0,0 0 1 0 0,0-1 0 0 0,-1 1 0 0 0,0-1 0 0 0,0 0 0 0 0,-1 0 0 0 0,0 0 0 0 0,0 0 0 0 0,0-1 0 0 0,-1 1-1 0 0,0-1 1 0 0,0 0 0 0 0,-1-1 0 0 0,0 1 0 0 0,0-1 0 0 0,0 0 0 0 0,0-1 0 0 0,-6 4-18 0 0,-9 9 200 0 0,26-20-96 0 0,1 0-1 0 0,0 0 1 0 0,-1 0 0 0 0,1 1 0 0 0,0 0 0 0 0,1 0 0 0 0,-1 1 0 0 0,0 0 0 0 0,0 0 0 0 0,1 0-1 0 0,-1 1 1 0 0,0 0 0 0 0,1 0 0 0 0,-1 1 0 0 0,0-1 0 0 0,1 1 0 0 0,-1 1 0 0 0,5 1-104 0 0,41 2-791 0 0,-51-5-301 0 0,-2-5-7359 0 0,-1-5-759 0 0</inkml:trace>
  <inkml:trace contextRef="#ctx0" brushRef="#br0" timeOffset="-1074.6">23199 7189 12477 0 0,'0'0'2024'0'0,"0"0"-1632"0"0,0 0-392 0 0,-58 4 844 0 0,14-9-175 0 0,-17-3-93 0 0,-6-4-192 0 0,-2 1-172 0 0,8 2-164 0 0,8 2-48 0 0,10 1-8 0 0,10 1-80 0 0,9 2-632 0 0,2 0-273 0 0,-5 1-659 0 0,11 0-2176 0 0,-8-2-3617 0 0</inkml:trace>
  <inkml:trace contextRef="#ctx0" brushRef="#br0" timeOffset="154.4">8908 8500 260 0 0,'0'0'12925'0'0,"0"0"-11109"0"0,0 0-1352 0 0,0 0-48 0 0,0 0-416 0 0,-43-15-100 0 0,1 15 24 0 0,-10 1 24 0 0,-4 4-8 0 0,9-1-608 0 0,12-1-920 0 0,14-1-2388 0 0,0-2-2641 0 0</inkml:trace>
  <inkml:trace contextRef="#ctx0" brushRef="#br0" timeOffset="339.75">9516 8299 3708 0 0,'0'0'1773'0'0,"0"0"387"0"0,0 0-1720 0 0,0 0-440 0 0,0 0-180 0 0,0 0-380 0 0,0 0-584 0 0,0 0-877 0 0,0 0-311 0 0</inkml:trace>
  <inkml:trace contextRef="#ctx0" brushRef="#br0" timeOffset="747.44">9603 8202 13833 0 0,'0'0'1594'0'0,"0"0"-931"0"0,0 0-208 0 0,0 0-224 0 0,0 0-176 0 0,0 0 46 0 0,0 0 154 0 0,25-6 1948 0 0,-21 4-2245 0 0,-1 0 0 0 0,0-1 0 0 0,0 1 0 0 0,0-1 1 0 0,0 0-1 0 0,0 0 0 0 0,-1 0 0 0 0,1 0 0 0 0,-1 0 0 0 0,0 0 1 0 0,0-1-1 0 0,0 1 0 0 0,0-1 0 0 0,-1 0 0 0 0,1 1 0 0 0,-1-1 1 0 0,0 0-1 0 0,0 0 0 0 0,0 0 0 0 0,-1 0 0 0 0,1 0 0 0 0,-1 0 1 0 0,0 1-1 0 0,0-1 0 0 0,0 0 0 0 0,-1 0 0 0 0,0 0 0 0 0,1 0 1 0 0,-1 0-1 0 0,-1 0 0 0 0,1 0 0 0 0,0 1 0 0 0,-1-1 0 0 0,0 1 1 0 0,0-1-1 0 0,0 1 0 0 0,0-1 0 0 0,0 1 0 0 0,-1 0 0 0 0,0 0 1 0 0,1 0-1 0 0,-1 1 0 0 0,0-1 0 0 0,0 1 0 0 0,-1-1 0 0 0,1 1 1 0 0,0 0-1 0 0,-1 0 0 0 0,0 0 0 0 0,1 1 0 0 0,-1 0 0 0 0,0-1 1 0 0,1 1-1 0 0,-1 0 0 0 0,-3 0 42 0 0,5 1-32 0 0,-1-1 1 0 0,1 1-1 0 0,0-1 1 0 0,-1 1-1 0 0,1 0 1 0 0,0 0-1 0 0,-1 0 1 0 0,1 0-1 0 0,-1 0 1 0 0,1 1-1 0 0,0-1 1 0 0,0 1-1 0 0,-1 0 0 0 0,1-1 1 0 0,0 1-1 0 0,0 0 1 0 0,0 0-1 0 0,0 0 1 0 0,0 1-1 0 0,0-1 1 0 0,0 0-1 0 0,0 1 1 0 0,0 0-1 0 0,0-1 1 0 0,1 1-1 0 0,-1 0 1 0 0,1 0-1 0 0,-1 0 1 0 0,1 0-1 0 0,0 0 0 0 0,0 0 1 0 0,0 0-1 0 0,0 0 1 0 0,0 0-1 0 0,0 0 1 0 0,1 1-1 0 0,-1-1 1 0 0,1 0-1 0 0,-1 1 1 0 0,1-1-1 0 0,0 0 1 0 0,0 1-1 0 0,0-1 1 0 0,0 2 31 0 0,-1 2 44 0 0,1 0 0 0 0,-1 0 1 0 0,1 1-1 0 0,0-1 1 0 0,0 0-1 0 0,0 0 0 0 0,1 1 1 0 0,0-1-1 0 0,1 0 0 0 0,-1 0 1 0 0,1 0-1 0 0,0 0 1 0 0,1-1-1 0 0,-1 1 0 0 0,1 0 1 0 0,0-1-1 0 0,2 2-44 0 0,63 23 1543 0 0,-41-27-3684 0 0,-2-4-3976 0 0,-4-2-3364 0 0</inkml:trace>
  <inkml:trace contextRef="#ctx0" brushRef="#br0" timeOffset="918.27">9914 8198 15821 0 0,'0'0'2617'0'0,"0"0"-2493"0"0,0 0-24 0 0,0 0 144 0 0,0 0 20 0 0,0 0-264 0 0,0 0-384 0 0,0 0-268 0 0,0 0 256 0 0,0 0-40 0 0,4 1-308 0 0,-4-1-317 0 0,0 0-823 0 0,0-3-1232 0 0,2-2-4177 0 0</inkml:trace>
  <inkml:trace contextRef="#ctx0" brushRef="#br0" timeOffset="1194.51">10020 8011 12525 0 0,'0'0'3206'0'0,"7"-3"-2643"0"0,80-10-138 0 0,-85 12-420 0 0,0 1-1 0 0,1-1 1 0 0,-1 1 0 0 0,1 0-1 0 0,-1 0 1 0 0,0 0-1 0 0,1 0 1 0 0,-1 0 0 0 0,1 1-1 0 0,-1-1 1 0 0,0 1 0 0 0,1-1-1 0 0,-1 1 1 0 0,0 0 0 0 0,0 0-1 0 0,1 0 1 0 0,-1 0 0 0 0,0 0-1 0 0,0 1 1 0 0,0-1 0 0 0,0 0-1 0 0,-1 1 1 0 0,1 0 0 0 0,0-1-1 0 0,-1 1 1 0 0,1 0-1 0 0,-1 0 1 0 0,1 0 0 0 0,-1 0-1 0 0,0 0 1 0 0,0 0 0 0 0,0 0-1 0 0,0 1 1 0 0,0-1 0 0 0,0 0-1 0 0,-1 1 1 0 0,1-1 0 0 0,-1 0-1 0 0,1 3-4 0 0,-64 109 727 0 0,39-83-604 0 0,20-25-122 0 0,2-5 5 0 0,1-1-1 0 0,-1 1 0 0 0,1 0 1 0 0,-1 0-1 0 0,1 0 0 0 0,0 0 1 0 0,-1 0-1 0 0,1 1 0 0 0,0-1 1 0 0,0 0-1 0 0,0 0 0 0 0,0 1 1 0 0,0-1-1 0 0,0 1 0 0 0,0-1 1 0 0,0 1-1 0 0,0-1 0 0 0,1 1 1 0 0,-1 0-1 0 0,1-1 0 0 0,-1 1 1 0 0,1 0-1 0 0,-1-1 0 0 0,1 1 1 0 0,0 0-1 0 0,0 0 0 0 0,0-1 1 0 0,0 1-1 0 0,0 0 0 0 0,1 0 1 0 0,-1-1-1 0 0,0 1 0 0 0,1 0 0 0 0,-1-1 1 0 0,1 1-1 0 0,0-1 0 0 0,-1 1 1 0 0,1 0-1 0 0,0-1 0 0 0,0 1 1 0 0,0-1-1 0 0,0 0 0 0 0,0 1 1 0 0,0-1-1 0 0,1 0 0 0 0,-1 0 1 0 0,0 0-1 0 0,1 0 0 0 0,-1 0 1 0 0,1 0-1 0 0,-1 0 0 0 0,1 0 1 0 0,1 0-6 0 0,125 1 520 0 0,-77-18-5045 0 0,-43 11 110 0 0,-3-5-2515 0 0</inkml:trace>
  <inkml:trace contextRef="#ctx0" brushRef="#br0" timeOffset="1549.45">10441 8001 14545 0 0,'0'0'1482'0'0,"0"0"-1729"0"0,0 0-3 0 0,-4 7 271 0 0,-56 156 1096 0 0,62-160-1098 0 0,1 0-1 0 0,-1-1 1 0 0,1 1-1 0 0,0-1 1 0 0,0 1-1 0 0,0-1 1 0 0,0 0-1 0 0,0 0 1 0 0,0 0 0 0 0,1 0-1 0 0,-1-1 1 0 0,1 1-1 0 0,-1-1 1 0 0,1 0-1 0 0,0 0 1 0 0,-1 0-1 0 0,1-1 1 0 0,0 1-1 0 0,-1-1 1 0 0,1 0-1 0 0,0 0 1 0 0,0 0-1 0 0,-1-1 1 0 0,1 1-1 0 0,0-1 1 0 0,-1 0 0 0 0,1 0-1 0 0,0 0 1 0 0,-1 0-1 0 0,1-1 1 0 0,-1 1-1 0 0,0-1 1 0 0,0 0-1 0 0,1 0-18 0 0,-1 1-11 0 0,-1 0-1 0 0,1 0 1 0 0,0 0-1 0 0,0 0 1 0 0,0 0 0 0 0,-1-1-1 0 0,1 1 1 0 0,-1-1-1 0 0,1 1 1 0 0,-1-1-1 0 0,0 0 1 0 0,0 0 0 0 0,1-1-1 0 0,-1 1 1 0 0,-1 0-1 0 0,1 0 1 0 0,0-1-1 0 0,0 0 1 0 0,-1 1-1 0 0,0-1 1 0 0,1 0 0 0 0,-1 1-1 0 0,0-1 1 0 0,-1 0-1 0 0,1 0 1 0 0,0 0-1 0 0,-1 0 1 0 0,1 0-1 0 0,-1 0 1 0 0,0 0 0 0 0,0 0-1 0 0,0 0 1 0 0,-1 0-1 0 0,1 0 1 0 0,-1 0-1 0 0,1 0 1 0 0,-1 1-1 0 0,0-1 1 0 0,0 0 0 0 0,0 0-1 0 0,-1 0 1 0 0,1 1-1 0 0,-1-1 1 0 0,1 1 11 0 0,0 71-153 0 0,2-2 514 0 0,1 15-191 0 0,2-27-5369 0 0,-3-43-1078 0 0</inkml:trace>
  <inkml:trace contextRef="#ctx0" brushRef="#br0" timeOffset="1749.79">10714 8471 13833 0 0,'0'0'1776'0'0,"-11"0"-1386"0"0,-627-10 1296 0 0,481 23-1713 0 0,-28 2-329 0 0,61-12-8734 0 0,123-3 2342 0 0</inkml:trace>
  <inkml:trace contextRef="#ctx0" brushRef="#br0" timeOffset="3330.64">11449 8523 16293 0 0,'0'0'1877'0'0,"0"0"-1877"0"0,0 0-728 0 0,0 0 728 0 0,0 0 300 0 0,-58 15-52 0 0,27-12-248 0 0,-2-2-348 0 0,0 0-84 0 0,5-1 68 0 0,-1 0 4 0 0,10-4-233 0 0,1 0-895 0 0,7-1-1552 0 0,11-7-4257 0 0</inkml:trace>
  <inkml:trace contextRef="#ctx0" brushRef="#br0" timeOffset="3534.41">11449 8434 14261 0 0,'0'0'1848'0'0,"0"0"-1844"0"0,-61 2-4 0 0,31-2 0 0 0,-6 0-252 0 0,-6-2-1096 0 0,-5 2-624 0 0,8-2-1168 0 0,-6 0-3265 0 0</inkml:trace>
  <inkml:trace contextRef="#ctx0" brushRef="#br0" timeOffset="2106.43">9791 8889 14289 0 0,'0'0'1227'0'0,"0"0"-904"0"0,0 0-199 0 0,7 1 113 0 0,-3 0-190 0 0,0 0-1 0 0,0-1 0 0 0,0 0 1 0 0,0 1-1 0 0,0-1 0 0 0,0 0 1 0 0,0-1-1 0 0,0 1 0 0 0,0-1 1 0 0,0 0-1 0 0,0 0 1 0 0,0 0-1 0 0,0-1 0 0 0,-1 1 1 0 0,1-1-1 0 0,0 0 0 0 0,-1 0 1 0 0,0 0-1 0 0,1 0 0 0 0,-1-1 1 0 0,0 1-1 0 0,0-1 1 0 0,0 0-1 0 0,0 0 0 0 0,-1 0 1 0 0,1 0-1 0 0,-1 0 0 0 0,0-1 1 0 0,0 1-1 0 0,0-1 0 0 0,0 1 1 0 0,0-1-1 0 0,-1 0 1 0 0,0 0-1 0 0,0 0 0 0 0,0 0 1 0 0,0 0-1 0 0,-1 0 0 0 0,1 0-46 0 0,-4-1-60 0 0,1 0-1 0 0,-1 1 1 0 0,0-1-1 0 0,0 1 0 0 0,-1-1 1 0 0,0 1-1 0 0,1 0 1 0 0,-1 1-1 0 0,0-1 1 0 0,-1 1-1 0 0,1-1 0 0 0,-1 1 1 0 0,1 0-1 0 0,-1 1 1 0 0,0-1-1 0 0,0 1 0 0 0,0 0 1 0 0,0 0-1 0 0,-1 1 1 0 0,1 0-1 0 0,0 0 1 0 0,-1 0-1 0 0,1 0 0 0 0,-1 1 1 0 0,1 0-1 0 0,-1 0 1 0 0,1 0-1 0 0,-1 1 0 0 0,1 0 1 0 0,-1 0-1 0 0,1 0 1 0 0,0 1-1 0 0,0-1 1 0 0,0 1-1 0 0,0 1 0 0 0,-4 1 61 0 0,6 0 28 0 0,0-1 1 0 0,1 1-1 0 0,-1 0 0 0 0,1-1 0 0 0,0 1 0 0 0,0 0 0 0 0,1 0 0 0 0,-1 1 0 0 0,1-1 0 0 0,0 0 0 0 0,0 0 0 0 0,0 1 0 0 0,1-1 0 0 0,-1 1 0 0 0,1-1 0 0 0,0 0 0 0 0,1 1 0 0 0,-1-1 0 0 0,1 1 0 0 0,-1-1 0 0 0,1 0 0 0 0,1 0 0 0 0,-1 1 0 0 0,1-1 1 0 0,-1 0-1 0 0,1 0 0 0 0,0 0 0 0 0,1-1 0 0 0,-1 1 0 0 0,1 0 0 0 0,-1-1 0 0 0,1 1 0 0 0,0-1 0 0 0,0 0 0 0 0,3 2-28 0 0,57 18-7630 0 0,-42-26-1357 0 0</inkml:trace>
  <inkml:trace contextRef="#ctx0" brushRef="#br0" timeOffset="2355.02">10111 8837 14469 0 0,'0'0'3737'0'0,"0"0"-3737"0"0,0 0-148 0 0,0 0 148 0 0,0 0 272 0 0,0 0-112 0 0,0 0-60 0 0,0 0 0 0 0,0 0 60 0 0,0 0-24 0 0,0 2-136 0 0,0-2-56 0 0,0 0-264 0 0,0 0-780 0 0,1-2-1093 0 0,1-1-4171 0 0,5-8-2589 0 0,-17 25 8953 0 0</inkml:trace>
  <inkml:trace contextRef="#ctx0" brushRef="#br0" timeOffset="2664.19">10286 8650 10757 0 0,'0'0'5926'0'0,"6"-2"-4375"0"0,64-13-1243 0 0,-69 14-323 0 0,1 1 1 0 0,-1-1 0 0 0,1 1 0 0 0,-1 0-1 0 0,1-1 1 0 0,-1 1 0 0 0,1 0 0 0 0,-1 0-1 0 0,1 0 1 0 0,-1 0 0 0 0,1 1-1 0 0,-1-1 1 0 0,1 0 0 0 0,-1 1 0 0 0,1-1-1 0 0,-1 0 1 0 0,1 1 0 0 0,-1 0-1 0 0,1-1 1 0 0,-1 1 0 0 0,0 0 0 0 0,1 0-1 0 0,-1 0 1 0 0,0 0 0 0 0,0 0-1 0 0,0 0 1 0 0,0 0 0 0 0,0 0 0 0 0,0 0-1 0 0,0 1 1 0 0,0-1 0 0 0,0 0-1 0 0,0 1 1 0 0,-1-1 0 0 0,1 0 0 0 0,-1 1-1 0 0,1-1 1 0 0,-1 1 0 0 0,1-1-1 0 0,-1 1 1 0 0,0-1 0 0 0,0 1 0 0 0,0 0-1 0 0,0-1 1 0 0,0 1 0 0 0,0-1-1 0 0,0 1 1 0 0,0-1 0 0 0,0 1 0 0 0,-1 0 14 0 0,-65 47 248 0 0,35-37-885 0 0,74 5 188 0 0,61 32 799 0 0,-102-47-334 0 0,0-1 1 0 0,0 0 0 0 0,-1 0-1 0 0,1 0 1 0 0,-1 1-1 0 0,1-1 1 0 0,-1 1-1 0 0,0-1 1 0 0,1 1-1 0 0,-1 0 1 0 0,0-1-1 0 0,0 1 1 0 0,0 0-1 0 0,0 0 1 0 0,0 0-1 0 0,-1-1 1 0 0,1 1-1 0 0,-1 0 1 0 0,1 0-1 0 0,-1 0 1 0 0,0 0-1 0 0,1 0 1 0 0,-1 1-1 0 0,0-1 1 0 0,0 0-1 0 0,-1 0 1 0 0,1 0-1 0 0,0 0 1 0 0,-1 0-1 0 0,1 0 1 0 0,-1 0-1 0 0,1 0 1 0 0,-1-1-1 0 0,0 1 1 0 0,0 0-1 0 0,0 0 1 0 0,0 0-1 0 0,0-1 1 0 0,-1 1-1 0 0,1-1 1 0 0,0 1-1 0 0,-1-1 1 0 0,1 1-1 0 0,-1-1 1 0 0,1 0-1 0 0,-1 0 1 0 0,0 1-1 0 0,0-1 1 0 0,1 0-1 0 0,-1-1 1 0 0,0 1-1 0 0,-1 0-16 0 0,-114 39 481 0 0,38-44-6101 0 0,70-1 6 0 0,2-8-1831 0 0</inkml:trace>
  <inkml:trace contextRef="#ctx0" brushRef="#br0" timeOffset="3052.19">10683 8642 1408 0 0,'0'0'1812'0'0,"0"0"-658"0"0,0 0 259 0 0,0 0 574 0 0,0 0 189 0 0,0 0-318 0 0,0 0-604 0 0,0 0-495 0 0,0 0-363 0 0,-2 24 250 0 0,-4-7-515 0 0,0-1 1 0 0,1 1-1 0 0,1 0 1 0 0,1 0-1 0 0,0 0 0 0 0,2 0 1 0 0,0 1-1 0 0,0-1 1 0 0,2 0-1 0 0,0 1 1 0 0,1-1-1 0 0,3 11-131 0 0,-3-24 54 0 0,0 0 1 0 0,0 0-1 0 0,1-1 0 0 0,-1 1 0 0 0,1-1 0 0 0,0 0 0 0 0,0 0 1 0 0,0 0-1 0 0,1 0 0 0 0,-1 0 0 0 0,1-1 0 0 0,-1 1 1 0 0,1-1-1 0 0,0 0 0 0 0,0 0 0 0 0,0 0 0 0 0,0-1 0 0 0,0 1 1 0 0,0-1-1 0 0,1 0 0 0 0,-1-1 0 0 0,0 1 0 0 0,1-1 1 0 0,-1 1-1 0 0,0-1 0 0 0,1 0 0 0 0,-1-1 0 0 0,0 1 0 0 0,1-1 1 0 0,-1 0-1 0 0,0 0 0 0 0,0 0 0 0 0,0-1 0 0 0,0 1 1 0 0,0-1-1 0 0,0 0 0 0 0,0 0 0 0 0,0-1 0 0 0,-1 1 0 0 0,1-1 1 0 0,-1 0-1 0 0,0 0 0 0 0,1 0 0 0 0,-1 0 0 0 0,-1 0 1 0 0,1-1-1 0 0,0 1 0 0 0,-1-1 0 0 0,0 0 0 0 0,0 1 0 0 0,0-1 1 0 0,0 0-1 0 0,0-3-54 0 0,-2 4-41 0 0,-1 0 0 0 0,0 0 1 0 0,1 0-1 0 0,-1 1 1 0 0,0-1-1 0 0,-1 0 0 0 0,1 1 1 0 0,0-1-1 0 0,-1 1 0 0 0,1-1 1 0 0,-1 1-1 0 0,0 0 0 0 0,0-1 1 0 0,0 1-1 0 0,0 0 1 0 0,0 0-1 0 0,-1 0 0 0 0,1 1 1 0 0,0-1-1 0 0,-1 1 0 0 0,1-1 1 0 0,-1 1-1 0 0,0 0 0 0 0,0 0 1 0 0,1 0-1 0 0,-1 0 1 0 0,0 0-1 0 0,0 1 0 0 0,0-1 1 0 0,0 1-1 0 0,0 0 0 0 0,1 0 1 0 0,-1 0-1 0 0,-2 0 41 0 0,-99 17-1802 0 0,54 4-3155 0 0,25-10-1602 0 0</inkml:trace>
  <inkml:trace contextRef="#ctx0" brushRef="#br0" timeOffset="7189.07">12165 8109 3452 0 0,'0'0'708'0'0,"0"0"38"0"0,0 0 997 0 0,0 0-21 0 0,0 0-151 0 0,0 0-135 0 0,0 0-194 0 0,0 0-241 0 0,0 0-174 0 0,-2-4-116 0 0,2 3-694 0 0,0 0 0 0 0,-1 0 1 0 0,1 0-1 0 0,0 0 0 0 0,0 0 0 0 0,0-1 0 0 0,0 1 0 0 0,0 0 0 0 0,1 0 0 0 0,-1 0 0 0 0,0 0 0 0 0,0 0 0 0 0,1 0 0 0 0,-1 0 0 0 0,1 0 0 0 0,-1 0 0 0 0,1 0 0 0 0,-1 0 0 0 0,1 0 0 0 0,-1 0 0 0 0,1 1 0 0 0,0-1 0 0 0,0 0 0 0 0,-1 0 0 0 0,1 0 1 0 0,0 1-1 0 0,0-1 0 0 0,0 1 0 0 0,0-1 0 0 0,0 0 0 0 0,0 1 0 0 0,0 0 0 0 0,0-1 0 0 0,0 1 0 0 0,0 0 0 0 0,0-1 0 0 0,0 1 0 0 0,0 0 0 0 0,0 0 0 0 0,0 0 0 0 0,0 0 0 0 0,0 0 0 0 0,0 0 0 0 0,0 0 0 0 0,0 0 0 0 0,0 0 0 0 0,1 1 0 0 0,-1-1 1 0 0,0 0-1 0 0,0 1 0 0 0,0-1 0 0 0,0 0 0 0 0,-1 1 0 0 0,1 0 0 0 0,0-1 0 0 0,0 1 0 0 0,0-1 0 0 0,0 1 0 0 0,0 0 0 0 0,-1 0 0 0 0,1 0 0 0 0,0-1 0 0 0,-1 1 0 0 0,1 1-17 0 0,3-2 27 0 0,-1 1 0 0 0,0 0-1 0 0,0 0 1 0 0,0 0 0 0 0,0 0 0 0 0,0 0-1 0 0,0 1 1 0 0,0-1 0 0 0,0 1 0 0 0,0 0 0 0 0,0 0-1 0 0,-1 0 1 0 0,1 0 0 0 0,-1 0 0 0 0,0 1-1 0 0,0-1 1 0 0,0 1 0 0 0,0-1 0 0 0,0 1-1 0 0,0 0 1 0 0,-1 0 0 0 0,1 0 0 0 0,-1 0-1 0 0,0 0 1 0 0,1 0 0 0 0,-2 0 0 0 0,1 0-1 0 0,0 1 1 0 0,-1-1 0 0 0,1 0 0 0 0,-1 0 0 0 0,0 1-1 0 0,0-1 1 0 0,0 0 0 0 0,-1 1 0 0 0,1-1-1 0 0,-1 0 1 0 0,0 0 0 0 0,0 0 0 0 0,0 1-1 0 0,0-1 1 0 0,0 0 0 0 0,-1 0 0 0 0,1-1-1 0 0,-1 1 1 0 0,0 0 0 0 0,0 0 0 0 0,0-1-1 0 0,0 1 1 0 0,0-1 0 0 0,-2 2-27 0 0,-137 85 193 0 0,192-72-213 0 0,209 19 702 0 0,-252-27-2373 0 0,-27-5-4285 0 0,1-5-1939 0 0</inkml:trace>
  <inkml:trace contextRef="#ctx0" brushRef="#br0" timeOffset="7422.46">12549 8517 11109 0 0,'0'0'1203'0'0,"-10"-1"-556"0"0,-242-13 2857 0 0,75 13-4877 0 0,129 1 216 0 0,54-2-5409 0 0,9-1-549 0 0</inkml:trace>
  <inkml:trace contextRef="#ctx0" brushRef="#br0" timeOffset="7859.47">12299 8657 12057 0 0,'0'0'2366'0'0,"0"0"-1786"0"0,0 0-300 0 0,0 0 264 0 0,0 0-329 0 0,0 0-400 0 0,0 0 210 0 0,9 6 107 0 0,119 90 916 0 0,-128-93-1025 0 0,0 0-1 0 0,1-1 1 0 0,-1 1-1 0 0,0-1 1 0 0,0 1-1 0 0,-1-1 1 0 0,1 1-1 0 0,-1 0 1 0 0,1-1-1 0 0,-1 1 1 0 0,0-1 0 0 0,0 1-1 0 0,0-1 1 0 0,0 0-1 0 0,0 1 1 0 0,0-1-1 0 0,-1 0 1 0 0,1 0-1 0 0,-1 0 1 0 0,0 0-1 0 0,1 0 1 0 0,-1 0-1 0 0,0-1 1 0 0,0 1-1 0 0,0 0 1 0 0,-1-1-1 0 0,1 0 1 0 0,0 1-1 0 0,0-1 1 0 0,-1 0-1 0 0,1 0 1 0 0,-1 0-1 0 0,1 0 1 0 0,-1-1 0 0 0,1 1-1 0 0,-1-1 1 0 0,1 0-1 0 0,-1 1 1 0 0,1-1-1 0 0,-1 0 1 0 0,0-1-1 0 0,1 1 1 0 0,-1 0-1 0 0,1-1 1 0 0,-1 1-1 0 0,1-1 1 0 0,-1 0-1 0 0,1 0 1 0 0,-1 0-1 0 0,1 0-22 0 0,18-5 648 0 0,-13 5-654 0 0,0 2 0 0 0,1-1 0 0 0,-1 0 0 0 0,0 1 0 0 0,0 0 1 0 0,1-1-1 0 0,-1 1 0 0 0,0 1 0 0 0,0-1 0 0 0,0 0 0 0 0,0 1 0 0 0,0-1 1 0 0,0 1-1 0 0,-1 0 0 0 0,1 0 0 0 0,0 0 0 0 0,-1 1 0 0 0,0-1 0 0 0,1 0 1 0 0,-1 1-1 0 0,0 0 0 0 0,0-1 0 0 0,0 1 0 0 0,-1 0 0 0 0,1 0 0 0 0,-1 0 0 0 0,0 0 1 0 0,1 0-1 0 0,-1 0 0 0 0,-1 1 0 0 0,1-1 0 0 0,0 0 0 0 0,-1 0 0 0 0,1 1 1 0 0,-1-1-1 0 0,0 0 0 0 0,0 1 0 0 0,-1-1 0 0 0,1 0 0 0 0,-1 1 0 0 0,1-1 1 0 0,-1 0-1 0 0,0 0 0 0 0,0 0 0 0 0,-1 0 0 0 0,1 0 0 0 0,-1 0 0 0 0,1 0 1 0 0,-1 0-1 0 0,0 0 0 0 0,0 0 0 0 0,0-1 0 0 0,0 1 0 0 0,-1-1 0 0 0,1 0 1 0 0,-1 0-1 0 0,1 0 0 0 0,-1 0 0 0 0,0 0 0 0 0,0 0 0 0 0,0-1 0 0 0,-3 2 6 0 0,-123 1 1105 0 0,125-4-1078 0 0,1-1 0 0 0,-1 1 0 0 0,0-1 0 0 0,1 0 0 0 0,-1 0 0 0 0,0 0-1 0 0,1-1 1 0 0,-1 1 0 0 0,1-1 0 0 0,0 0 0 0 0,0 0 0 0 0,-1 0 0 0 0,1 0 0 0 0,0-1 0 0 0,1 1-1 0 0,-1-1 1 0 0,0 0 0 0 0,1 0 0 0 0,0 0 0 0 0,-1 0 0 0 0,1 0 0 0 0,0 0 0 0 0,1 0 0 0 0,-1-1 0 0 0,0 1-1 0 0,1-1 1 0 0,0 1 0 0 0,0-1 0 0 0,0 0 0 0 0,0 1 0 0 0,1-1 0 0 0,-1-2-27 0 0,10-11-862 0 0,6 12-4032 0 0,-1 5-1815 0 0</inkml:trace>
  <inkml:trace contextRef="#ctx0" brushRef="#br0" timeOffset="11834.63">13154 8646 4852 0 0,'0'0'10545'0'0,"0"0"-8488"0"0,0 0-1277 0 0,0 0-388 0 0,0 0 40 0 0,0 0-160 0 0,0 0-272 0 0,-45-6-52 0 0,21 0-32 0 0,-7 1-28 0 0,-1 0-12 0 0,2-1 4 0 0,-1 3-4 0 0,3-2-272 0 0,7 1-508 0 0,6-3-461 0 0,6 1-1847 0 0,9-6-5917 0 0</inkml:trace>
  <inkml:trace contextRef="#ctx0" brushRef="#br0" timeOffset="12116.77">13248 8475 12513 0 0,'0'0'2996'0'0,"0"0"-1503"0"0,0 0-701 0 0,0 0-532 0 0,-39-10-124 0 0,-3 6-24 0 0,-15 3-64 0 0,-5-1-48 0 0,0 2-4 0 0,16 0-376 0 0,13 0-628 0 0,11 0-937 0 0,11 0-3463 0 0,-2-2-4065 0 0</inkml:trace>
  <inkml:trace contextRef="#ctx0" brushRef="#br0" timeOffset="12380.6">13660 8621 6341 0 0,'0'0'6446'0'0,"0"0"-3876"0"0,0 0-1515 0 0,0 0 24 0 0,0 0 24 0 0,0 0-337 0 0,0 0-367 0 0,0 0-213 0 0,0 0-64 0 0,3-1-2 0 0,2-1-148 0 0,-1-1-1 0 0,0 1 1 0 0,0 0 0 0 0,-1-1-1 0 0,1 0 1 0 0,-1 0-1 0 0,1 0 1 0 0,-1 0-1 0 0,0-1 1 0 0,0 1 0 0 0,0-1-1 0 0,-1 0 1 0 0,1 0-1 0 0,-1 0 1 0 0,0 0-1 0 0,0 0 1 0 0,0 0 0 0 0,-1 0-1 0 0,1-1 1 0 0,-1 1-1 0 0,0-1 1 0 0,0 1 0 0 0,-1-1-1 0 0,0 0 1 0 0,1 1-1 0 0,-1-1 1 0 0,-1 1-1 0 0,1-1 1 0 0,-1 1 0 0 0,0-1-1 0 0,0 1 1 0 0,0-1-1 0 0,0 1 1 0 0,-1-1 0 0 0,0 1-1 0 0,0 0 1 0 0,0 0-1 0 0,0 0 1 0 0,-1 0-1 0 0,1 0 1 0 0,-1 1 0 0 0,0-1-1 0 0,0 1 1 0 0,-1 0-1 0 0,1 0 1 0 0,0 0-1 0 0,-1 0 1 0 0,0 0 0 0 0,0 1-1 0 0,0 0 1 0 0,0 0-1 0 0,0 0 1 0 0,0 0 0 0 0,-1 0-1 0 0,1 1 1 0 0,-5-1 28 0 0,2 4-36 0 0,-1 1 0 0 0,0 0 1 0 0,1 0-1 0 0,0 1 0 0 0,0 0 1 0 0,0 0-1 0 0,0 1 0 0 0,0-1 1 0 0,1 2-1 0 0,0-1 0 0 0,0 1 1 0 0,1 0-1 0 0,-1 0 0 0 0,1 0 1 0 0,1 1-1 0 0,-1-1 0 0 0,1 1 1 0 0,0 0-1 0 0,0 1 0 0 0,1-1 1 0 0,0 1-1 0 0,1-1 0 0 0,0 1 1 0 0,-1 4 35 0 0,3-9-47 0 0,0-1 1 0 0,0 0-1 0 0,0 1 1 0 0,0-1-1 0 0,1 1 1 0 0,-1-1-1 0 0,1 0 1 0 0,0 1-1 0 0,-1-1 1 0 0,1 0-1 0 0,0 1 1 0 0,0-1-1 0 0,1 0 1 0 0,-1 0-1 0 0,0 0 1 0 0,1 0-1 0 0,-1 0 1 0 0,1 0-1 0 0,0-1 1 0 0,-1 1-1 0 0,1 0 1 0 0,0-1-1 0 0,0 1 1 0 0,0-1-1 0 0,0 0 1 0 0,1 0-1 0 0,-1 0 1 0 0,0 0-1 0 0,0 0 0 0 0,1 0 1 0 0,-1 0-1 0 0,0-1 1 0 0,1 1-1 0 0,-1-1 1 0 0,2 0 46 0 0,59 10-5942 0 0,-29-10-1132 0 0</inkml:trace>
  <inkml:trace contextRef="#ctx0" brushRef="#br0" timeOffset="12648.07">13896 8620 15517 0 0,'0'0'2137'0'0,"0"0"-1353"0"0,0 0-509 0 0,0 0-156 0 0,0 0-93 0 0,0 0-8 0 0,0 0 46 0 0,1 0 15 0 0,1 2-54 0 0,0 3-2125 0 0,-1-4-824 0 0,-2-2-4175 0 0,-4-6 178 0 0</inkml:trace>
  <inkml:trace contextRef="#ctx0" brushRef="#br0" timeOffset="12913.43">14225 8382 6321 0 0,'0'0'5897'0'0,"0"0"-3916"0"0,0 0-1144 0 0,0 0 106 0 0,0 0-388 0 0,0 0-345 0 0,0 0-63 0 0,-7 9 125 0 0,-9 11-137 0 0,4-6-98 0 0,-1 1-1 0 0,2 0 0 0 0,0 0 1 0 0,1 1-1 0 0,0 1 0 0 0,2 0 1 0 0,0 0-1 0 0,0 1 1 0 0,2-1-1 0 0,0 1 0 0 0,-2 14-36 0 0,10-29 34 0 0,-1 1 1 0 0,0 0-1 0 0,1-1 0 0 0,-1 1 0 0 0,1-1 0 0 0,0 1 1 0 0,0-1-1 0 0,1 0 0 0 0,-1 0 0 0 0,0 0 0 0 0,1 0 0 0 0,0-1 1 0 0,0 1-1 0 0,0 0 0 0 0,0-1 0 0 0,0 0 0 0 0,0 0 0 0 0,1 0 1 0 0,-1 0-1 0 0,1-1 0 0 0,-1 1 0 0 0,1-1 0 0 0,0 0 0 0 0,0 0 1 0 0,-1 0-1 0 0,1 0 0 0 0,0-1 0 0 0,0 0 0 0 0,0 1 1 0 0,0-2-1 0 0,0 1 0 0 0,0 0-34 0 0,-1 0 15 0 0,-1 1-1 0 0,1 0 1 0 0,-1-1 0 0 0,1 0-1 0 0,-1 0 1 0 0,1 0 0 0 0,-1 0 0 0 0,1 0-1 0 0,-1 0 1 0 0,1-1 0 0 0,-1 1 0 0 0,1-1-1 0 0,-1 0 1 0 0,1 1 0 0 0,-1-1-1 0 0,0 0 1 0 0,0-1 0 0 0,1 1 0 0 0,-1 0-1 0 0,0-1 1 0 0,0 1 0 0 0,0-1-1 0 0,0 1 1 0 0,0-1 0 0 0,-1 0 0 0 0,1 0-1 0 0,0 0 1 0 0,-1 0 0 0 0,0 0-1 0 0,1 0 1 0 0,-1-1 0 0 0,0 1 0 0 0,0 0-1 0 0,0-1 1 0 0,0 1 0 0 0,-1-1 0 0 0,1 1-1 0 0,-1 0 1 0 0,1-1 0 0 0,-1 0-1 0 0,0 1 1 0 0,0-1 0 0 0,0 1 0 0 0,0-1-1 0 0,0 1 1 0 0,-1-1 0 0 0,1 1-1 0 0,-2-3-14 0 0,2 3-50 0 0,-1 0 1 0 0,0 1-1 0 0,1-1 0 0 0,-1 0 0 0 0,0 0 0 0 0,0 1 0 0 0,0-1 0 0 0,0 1 0 0 0,-1-1 0 0 0,1 1 0 0 0,0-1 0 0 0,-1 1 0 0 0,1 0 0 0 0,-1 0 0 0 0,1-1 0 0 0,-1 1 0 0 0,0 0 0 0 0,1 0 0 0 0,-1 1 0 0 0,0-1 0 0 0,0 0 0 0 0,1 1 0 0 0,-1-1 0 0 0,0 1 0 0 0,0-1 0 0 0,0 1 0 0 0,0 0 0 0 0,0 0 0 0 0,0 0 0 0 0,0 0 0 0 0,0 0 0 0 0,0 0 0 0 0,0 0 0 0 0,1 1 0 0 0,-1-1 0 0 0,0 1 0 0 0,0-1 0 0 0,0 1 0 0 0,0 0 0 0 0,1 0 0 0 0,-1 0 0 0 0,0 0 0 0 0,1 0 0 0 0,-1 0 0 0 0,1 0 1 0 0,-1 0-1 0 0,1 1 0 0 0,0-1 0 0 0,-1 1 0 0 0,1-1 0 0 0,-1 2 50 0 0,-34 27-4311 0 0,23-18 385 0 0,-2-1-2291 0 0</inkml:trace>
  <inkml:trace contextRef="#ctx0" brushRef="#br0" timeOffset="13210.26">14531 8412 11009 0 0,'0'0'2249'0'0,"0"0"-1511"0"0,0 0-335 0 0,0 0 267 0 0,0 0-140 0 0,0 0-368 0 0,0 0-250 0 0,-4 0 106 0 0,-9-1 749 0 0,37 8-133 0 0,45 6-186 0 0,16-7-436 0 0,-77 62-508 0 0,-44 185 1805 0 0,53-221-1903 0 0,-6-29-2630 0 0,2-7-3908 0 0,-2-6-283 0 0</inkml:trace>
  <inkml:trace contextRef="#ctx0" brushRef="#br0" timeOffset="13459.33">14855 8676 220 0 0,'0'0'16174'0'0,"0"0"-14226"0"0,0 0-1948 0 0,0 0-84 0 0,-59-9 84 0 0,12 9 0 0 0,-6 0 0 0 0,-4 0-532 0 0,6 2-788 0 0,21 0-2553 0 0,3-1-5036 0 0</inkml:trace>
  <inkml:trace contextRef="#ctx0" brushRef="#br0" timeOffset="13711.62">15035 9042 11777 0 0,'-12'-1'4861'0'0,"-674"-71"-3493"0"0,25 73-3203 0 0,652-3 65 0 0,11 2-4206 0 0,19-3-1353 0 0</inkml:trace>
  <inkml:trace contextRef="#ctx0" brushRef="#br0" timeOffset="13963.32">14742 9075 7929 0 0,'0'0'8184'0'0,"0"0"-8180"0"0,-91 12 4 0 0,6-9 148 0 0,-25-3 21 0 0,-9 0-29 0 0,-1 0-60 0 0,11 1-88 0 0,2 4-4 0 0,7 0-8 0 0,4-4-933 0 0,27-1-3375 0 0,8-3-6737 0 0</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8T04:40:49.270"/>
    </inkml:context>
    <inkml:brush xml:id="br0">
      <inkml:brushProperty name="width" value="0.05" units="cm"/>
      <inkml:brushProperty name="height" value="0.05" units="cm"/>
      <inkml:brushProperty name="color" value="#0000FF"/>
    </inkml:brush>
  </inkml:definitions>
  <inkml:trace contextRef="#ctx0" brushRef="#br0">1 1029 1856 0 0,'0'0'-1856'0'0</inkml:trace>
  <inkml:trace contextRef="#ctx0" brushRef="#br0" timeOffset="1">221 1 3793 0 0,'0'0'1360'0'0</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0:22.414"/>
    </inkml:context>
    <inkml:brush xml:id="br0">
      <inkml:brushProperty name="width" value="0.05" units="cm"/>
      <inkml:brushProperty name="height" value="0.05" units="cm"/>
      <inkml:brushProperty name="color" value="#0000FF"/>
    </inkml:brush>
  </inkml:definitions>
  <inkml:trace contextRef="#ctx0" brushRef="#br0">9285 148 3768 0 0,'0'0'43'0'0,"0"0"176"0"0,0 0 384 0 0,0 0 878 0 0,0 0-554 0 0,0 0-463 0 0,-7 0-88 0 0,-245 17 4414 0 0,-426-26-2968 0 0,-296-40-676 0 0,-175 2-526 0 0,-601-8-77 0 0,487 52-382 0 0,-635 1 506 0 0,894 8 242 0 0,947-7-950 0 0,-186 21-833 0 0,234-12-950 0 0,8-7-5593 0 0,6-3-966 0 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0:32.752"/>
    </inkml:context>
    <inkml:brush xml:id="br0">
      <inkml:brushProperty name="width" value="0.05" units="cm"/>
      <inkml:brushProperty name="height" value="0.05" units="cm"/>
      <inkml:brushProperty name="color" value="#0000FF"/>
    </inkml:brush>
  </inkml:definitions>
  <inkml:trace contextRef="#ctx0" brushRef="#br0">0 1 15705 0 0,'0'0'2273'0'0,"0"0"-2273"0"0,0 0-124 0 0,0 0 60 0 0,0 0-120 0 0,0 0-860 0 0,0 0-1137 0 0,0 0-2171 0 0,0 0-1225 0 0</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0:33.697"/>
    </inkml:context>
    <inkml:brush xml:id="br0">
      <inkml:brushProperty name="width" value="0.05" units="cm"/>
      <inkml:brushProperty name="height" value="0.05" units="cm"/>
      <inkml:brushProperty name="color" value="#0000FF"/>
    </inkml:brush>
  </inkml:definitions>
  <inkml:trace contextRef="#ctx0" brushRef="#br0">172 2 4872 0 0,'0'0'6836'0'0,"0"0"-4773"0"0,0 0-1637 0 0,0 0-250 0 0,0 0-119 0 0,-8-1 64 0 0,7 1-103 0 0,-80 0 2 0 0,79 0-28 0 0,1 0 0 0 0,-1 1 1 0 0,0-1-1 0 0,0 1 0 0 0,0-1 0 0 0,0 1 1 0 0,0 0-1 0 0,1 0 0 0 0,-1 0 0 0 0,0 0 1 0 0,1 0-1 0 0,-1 0 0 0 0,1 0 0 0 0,-1 0 1 0 0,1 0-1 0 0,-1 1 0 0 0,1-1 1 0 0,0 1-1 0 0,0-1 0 0 0,0 1 0 0 0,0 0 1 0 0,0-1-1 0 0,0 1 0 0 0,0 0 0 0 0,0 0 1 0 0,1-1-1 0 0,-1 1 0 0 0,1 0 0 0 0,-1 0 1 0 0,1 0-1 0 0,0 0 0 0 0,-1 0 0 0 0,1 0 1 0 0,0 0-1 0 0,1-1 0 0 0,-1 1 1 0 0,0 0-1 0 0,0 0 0 0 0,1 0 0 0 0,-1 0 1 0 0,1 0-1 0 0,0 0 0 0 0,-1-1 0 0 0,1 1 1 0 0,1 1 7 0 0,37 62 1372 0 0,9 38-59 0 0,-49-100-1287 0 0,0 1 0 0 0,-1-1 0 0 0,1 0 0 0 0,-1 0 0 0 0,0-1 0 0 0,1 1-1 0 0,-1 0 1 0 0,-1-1 0 0 0,1 1 0 0 0,0-1 0 0 0,-1 1 0 0 0,1-1 0 0 0,-1 0 0 0 0,1 0 0 0 0,-1 0-1 0 0,0-1 1 0 0,0 1 0 0 0,0-1 0 0 0,0 1 0 0 0,0-1 0 0 0,0 0 0 0 0,-1 0 0 0 0,1 0 0 0 0,0-1-1 0 0,0 1 1 0 0,-1-1 0 0 0,1 0 0 0 0,0 0 0 0 0,-1 0 0 0 0,1 0 0 0 0,-1-1-26 0 0,-37-8-2698 0 0,33 1-2164 0 0,7-7-4879 0 0</inkml:trace>
  <inkml:trace contextRef="#ctx0" brushRef="#br0" timeOffset="296.84">347 92 14437 0 0,'0'0'1300'0'0,"-1"6"-1255"0"0,-26 168 1723 0 0,27-172-1726 0 0,0 0-1 0 0,1 0 0 0 0,-1 0 0 0 0,1 0 0 0 0,0 0 1 0 0,-1-1-1 0 0,1 1 0 0 0,0 0 0 0 0,0-1 1 0 0,0 1-1 0 0,0 0 0 0 0,0-1 0 0 0,1 1 0 0 0,-1-1 1 0 0,0 1-1 0 0,1-1 0 0 0,-1 0 0 0 0,1 0 1 0 0,-1 0-1 0 0,1 0 0 0 0,-1 0 0 0 0,1 0 1 0 0,0 0-1 0 0,0 0 0 0 0,0-1 0 0 0,-1 1 0 0 0,1 0 1 0 0,0-1-1 0 0,0 0 0 0 0,0 1 0 0 0,0-1 1 0 0,0 0-1 0 0,0 0 0 0 0,0 0 0 0 0,0 0 1 0 0,0-1-1 0 0,-1 1 0 0 0,1 0 0 0 0,0-1 0 0 0,2 0-41 0 0,75-31 754 0 0,-46-74-3823 0 0,-37 147 1244 0 0,0-10-6453 0 0,4-19 1685 0 0</inkml:trace>
  <inkml:trace contextRef="#ctx0" brushRef="#br0" timeOffset="594.78">798 88 80 0 0,'0'0'10710'0'0,"0"0"-7077"0"0,0 0-3146 0 0,0 0-383 0 0,-7-1 111 0 0,4 1-200 0 0,-1 0-1 0 0,1 0 0 0 0,-1 0 0 0 0,0 1 0 0 0,1-1 1 0 0,-1 1-1 0 0,1 0 0 0 0,-1 0 0 0 0,1 0 0 0 0,0 0 1 0 0,-1 1-1 0 0,1-1 0 0 0,0 1 0 0 0,0 0 0 0 0,0 0 1 0 0,0 0-1 0 0,0 0 0 0 0,1 1 0 0 0,-1-1 1 0 0,0 1-1 0 0,1-1 0 0 0,0 1 0 0 0,0 0 0 0 0,0 0 1 0 0,0 0-1 0 0,-1 2-14 0 0,0-3 58 0 0,-1 1-1 0 0,1 0 1 0 0,0 1 0 0 0,0-1 0 0 0,0 0-1 0 0,0 1 1 0 0,0 0 0 0 0,1 0 0 0 0,0 0-1 0 0,-1 0 1 0 0,1 0 0 0 0,1 0 0 0 0,-1 0-1 0 0,1 1 1 0 0,0-1 0 0 0,0 0 0 0 0,0 1-1 0 0,0-1 1 0 0,1 1 0 0 0,0-1 0 0 0,0 1-1 0 0,0 0 1 0 0,0-1 0 0 0,1 1 0 0 0,-1-1-1 0 0,1 1 1 0 0,1-1 0 0 0,-1 0 0 0 0,1 1-1 0 0,-1-1 1 0 0,1 0 0 0 0,0 0 0 0 0,1 0-1 0 0,-1 0 1 0 0,1 0 0 0 0,-1-1 0 0 0,1 1-1 0 0,0-1 1 0 0,1 0 0 0 0,-1 0 0 0 0,0 0 0 0 0,1 0-1 0 0,0 0 1 0 0,0-1 0 0 0,-1 0 0 0 0,1 1-1 0 0,1-2 1 0 0,2 2-58 0 0,62 2 46 0 0,-41-18-4683 0 0,-14-1-1410 0 0</inkml:trace>
  <inkml:trace contextRef="#ctx0" brushRef="#br0" timeOffset="934.76">1036 139 6977 0 0,'0'0'4455'0'0,"0"0"-3427"0"0,0 0-884 0 0,0 0 139 0 0,0 0 61 0 0,0 0-98 0 0,0 0-52 0 0,0 0 31 0 0,0 0 54 0 0,-4 0-45 0 0,-4 2-174 0 0,1 0 1 0 0,-1 1-1 0 0,1 0 0 0 0,0 0 1 0 0,0 1-1 0 0,1 0 1 0 0,-1 0-1 0 0,1 0 1 0 0,0 1-1 0 0,0 0 1 0 0,0 0-1 0 0,1 1 1 0 0,-1-1-1 0 0,1 1 1 0 0,1 0-1 0 0,-1 1 0 0 0,1-1 1 0 0,0 1-1 0 0,1 0 1 0 0,-1 0-1 0 0,1 0 1 0 0,1 0-1 0 0,-1 1 1 0 0,1-1-1 0 0,0 7-60 0 0,4-9 95 0 0,1-1 0 0 0,1 1 1 0 0,-1 0-1 0 0,1-1 0 0 0,0 0 0 0 0,0 1 0 0 0,0-2 0 0 0,0 1 0 0 0,1 0 0 0 0,-1-1 1 0 0,1 0-1 0 0,0 0 0 0 0,0 0 0 0 0,0-1 0 0 0,0 0 0 0 0,1 1 0 0 0,-1-2 1 0 0,1 1-1 0 0,-1-1 0 0 0,1 0 0 0 0,0 0 0 0 0,-1 0 0 0 0,1-1 0 0 0,0 0 1 0 0,-1 0-1 0 0,1-1 0 0 0,0 1 0 0 0,-1-1 0 0 0,2-1-95 0 0,66-7 189 0 0,-49-9-5688 0 0,-23 15 2 0 0,-1-4-2375 0 0</inkml:trace>
  <inkml:trace contextRef="#ctx0" brushRef="#br0" timeOffset="1289.12">1220 263 3664 0 0,'0'0'6203'0'0,"0"0"-4495"0"0,0 0-1551 0 0,0 0 379 0 0,0 0 90 0 0,0 0-59 0 0,0 0-38 0 0,33 7 1004 0 0,-31-6-1492 0 0,0-1 0 0 0,1 0-1 0 0,-1 0 1 0 0,0 0 0 0 0,0 0-1 0 0,1 0 1 0 0,-1-1-1 0 0,0 1 1 0 0,0-1 0 0 0,0 1-1 0 0,0-1 1 0 0,0 0 0 0 0,0 0-1 0 0,0 0 1 0 0,0 0 0 0 0,0 0-1 0 0,0 0 1 0 0,0-1-1 0 0,0 1 1 0 0,-1-1 0 0 0,1 1-1 0 0,-1-1 1 0 0,1 0 0 0 0,-1 1-1 0 0,0-1 1 0 0,1 0-1 0 0,-1 0 1 0 0,0 0 0 0 0,0 0-1 0 0,0 0 1 0 0,0 0 0 0 0,-1 0-1 0 0,1 0 1 0 0,0-3-41 0 0,-3 5-42 0 0,0-1 1 0 0,0 0-1 0 0,1 1 0 0 0,-1 0 1 0 0,0-1-1 0 0,0 1 0 0 0,0 0 1 0 0,0 0-1 0 0,1 0 0 0 0,-1 0 1 0 0,0 0-1 0 0,0 0 0 0 0,0 1 1 0 0,0-1-1 0 0,1 1 0 0 0,-1-1 1 0 0,0 1-1 0 0,0 0 0 0 0,1 0 1 0 0,-1-1-1 0 0,0 1 1 0 0,1 0-1 0 0,-1 0 0 0 0,1 1 1 0 0,-1-1-1 0 0,1 0 0 0 0,0 0 1 0 0,0 1-1 0 0,-1-1 0 0 0,1 1 1 0 0,0-1-1 0 0,0 1 0 0 0,0 0 1 0 0,1-1-1 0 0,-1 1 0 0 0,0 0 1 0 0,0-1-1 0 0,1 1 0 0 0,-1 0 1 0 0,1 0 41 0 0,-2 0 33 0 0,1 1 1 0 0,-1-1-1 0 0,1 0 1 0 0,-1 0-1 0 0,1 1 1 0 0,0-1-1 0 0,0 1 1 0 0,0-1-1 0 0,0 1 1 0 0,1-1-1 0 0,-1 1 1 0 0,1 0 0 0 0,0-1-1 0 0,-1 1 1 0 0,1 0-1 0 0,0-1 1 0 0,0 1-1 0 0,1 0 1 0 0,-1-1-1 0 0,1 1 1 0 0,-1-1-1 0 0,1 1 1 0 0,0 0-1 0 0,0-1 1 0 0,0 1-1 0 0,0-1 1 0 0,0 0-1 0 0,0 1 1 0 0,1-1-1 0 0,0 0 1 0 0,-1 0 0 0 0,1 0-1 0 0,0 0 1 0 0,0 0-1 0 0,0 0 1 0 0,0-1-1 0 0,0 1 1 0 0,1 0-34 0 0,46 8-6087 0 0,-39-10 745 0 0</inkml:trace>
  <inkml:trace contextRef="#ctx0" brushRef="#br0" timeOffset="2805.95">2545 192 7885 0 0,'0'0'5908'0'0,"0"0"-5340"0"0,0 0-492 0 0,12 59 444 0 0,-9-31 260 0 0,-3 1-172 0 0,-3 3-147 0 0,-3-2-173 0 0,-3 0-204 0 0,0-3 16 0 0,0-1-52 0 0,3-3-48 0 0,0-1-12 0 0,3-2-164 0 0,1-3-484 0 0,2-2-1449 0 0,2-1-4247 0 0</inkml:trace>
  <inkml:trace contextRef="#ctx0" brushRef="#br0" timeOffset="1554.97">1586 205 13685 0 0,'0'0'1792'0'0,"0"0"-1927"0"0,0 0-217 0 0,-9-5 225 0 0,8 4 125 0 0,-2-1-16 0 0,1-1 1 0 0,0 1-1 0 0,0 0 0 0 0,-1 0 1 0 0,1 0-1 0 0,-1 0 1 0 0,0 1-1 0 0,0-1 0 0 0,1 1 1 0 0,-1 0-1 0 0,0-1 0 0 0,0 1 1 0 0,0 0-1 0 0,0 1 1 0 0,-1-1-1 0 0,1 1 0 0 0,0-1 1 0 0,0 1-1 0 0,0 0 1 0 0,0 0-1 0 0,-1 0 0 0 0,1 1 1 0 0,0-1-1 0 0,0 1 1 0 0,0-1-1 0 0,0 1 0 0 0,0 0 1 0 0,0 0-1 0 0,0 1 0 0 0,0-1 1 0 0,0 1-1 0 0,1-1 1 0 0,-1 1-1 0 0,0 0 0 0 0,1 0 1 0 0,0 0-1 0 0,-1 0 1 0 0,1 0-1 0 0,0 1 18 0 0,56 83 885 0 0,-43-72-506 0 0,-6-11-339 0 0,-1 1 1 0 0,-1 0-1 0 0,1 0 1 0 0,0 0-1 0 0,-1 0 1 0 0,0 1-1 0 0,0-1 1 0 0,-1 1-1 0 0,1 0 0 0 0,-1 0 1 0 0,0 0-1 0 0,0 0 1 0 0,0 0-1 0 0,-1 0 1 0 0,0 0-1 0 0,0 1 1 0 0,0-1-1 0 0,-1 1 1 0 0,1 4-41 0 0,-2-8 24 0 0,-1-1 0 0 0,1 1 0 0 0,0 0 0 0 0,-1-1 0 0 0,1 1 0 0 0,-1-1 0 0 0,1 1 0 0 0,-1-1 0 0 0,0 0 0 0 0,1 1 0 0 0,-1-1 0 0 0,0 0 0 0 0,0 0 0 0 0,0 0 0 0 0,0-1 0 0 0,0 1 0 0 0,0 0 0 0 0,0-1 0 0 0,0 1 0 0 0,0-1 0 0 0,-1 0 0 0 0,1 0 0 0 0,0 0 0 0 0,0 0 0 0 0,0 0 0 0 0,0 0 0 0 0,0 0 0 0 0,-1-1 0 0 0,1 1 0 0 0,0-1 0 0 0,0 0 0 0 0,0 1 0 0 0,0-1 0 0 0,0 0 0 0 0,-1-1-24 0 0,-41-21-2413 0 0,37 12-410 0 0,5-4-3099 0 0</inkml:trace>
  <inkml:trace contextRef="#ctx0" brushRef="#br0" timeOffset="1802.77">1735 193 7461 0 0,'0'0'7493'0'0,"0"0"-6492"0"0,0 0-1597 0 0,0 0 336 0 0,-7 1 184 0 0,3-1 183 0 0,2-1-144 0 0,0 1 1 0 0,0-1 0 0 0,0 1 0 0 0,0 0 0 0 0,0 0 0 0 0,0 0 0 0 0,0 0 0 0 0,0 0 0 0 0,-1 0 0 0 0,1 0 0 0 0,0 0 0 0 0,0 1 0 0 0,0-1 0 0 0,0 1 0 0 0,0 0 0 0 0,0 0 0 0 0,0-1-1 0 0,1 1 1 0 0,-1 0 0 0 0,0 1 0 0 0,0-1 0 0 0,1 0 0 0 0,-1 0 0 0 0,1 1 0 0 0,-1-1 0 0 0,1 1 0 0 0,-1-1 0 0 0,1 1 0 0 0,0 0 0 0 0,0-1 0 0 0,0 1 0 0 0,0 0 0 0 0,0 0-1 0 0,0 0 1 0 0,0 0 0 0 0,1 0 0 0 0,-1 0 0 0 0,1 0 0 0 0,-1 0 0 0 0,1 0 0 0 0,0 0 0 0 0,0 0 0 0 0,0 0 0 0 0,0 0 0 0 0,0 1 0 0 0,0-1 0 0 0,1 0 0 0 0,-1 0 0 0 0,1 1 36 0 0,37 38 749 0 0,-32-37-647 0 0,-1 1 0 0 0,0-1 0 0 0,0 1 0 0 0,0 0-1 0 0,-1 1 1 0 0,1-1 0 0 0,-1 1 0 0 0,0 0 0 0 0,-1 0 0 0 0,0 0-1 0 0,0 0 1 0 0,0 1 0 0 0,0-1 0 0 0,-1 1 0 0 0,0 0-1 0 0,0 3-101 0 0,-3-8 5 0 0,0 0 0 0 0,0 0 0 0 0,0 0 0 0 0,0 0 0 0 0,0 0 0 0 0,-1 0 0 0 0,1 0-1 0 0,-1 0 1 0 0,1 0 0 0 0,-1-1 0 0 0,0 1 0 0 0,1-1 0 0 0,-1 1 0 0 0,0-1 0 0 0,0 0 0 0 0,0 0-1 0 0,0 0 1 0 0,0 0 0 0 0,0 0 0 0 0,-1 0 0 0 0,1 0 0 0 0,0-1 0 0 0,0 1 0 0 0,-1-1-1 0 0,1 0 1 0 0,0 0 0 0 0,-1 1 0 0 0,1-1 0 0 0,0-1 0 0 0,-1 1 0 0 0,1 0 0 0 0,0-1-1 0 0,0 1 1 0 0,-1-1 0 0 0,1 1 0 0 0,0-1 0 0 0,0 0 0 0 0,0 0 0 0 0,-1-1-5 0 0,-32-12-4310 0 0,23 1-2204 0 0</inkml:trace>
  <inkml:trace contextRef="#ctx0" brushRef="#br0" timeOffset="2158.37">1878 206 8705 0 0,'0'0'6049'0'0,"8"5"-4775"0"0,-4-2-1339 0 0,87 45 631 0 0,-89-47-555 0 0,1 0 1 0 0,-1 0-1 0 0,1 0 1 0 0,-1 0 0 0 0,1 0-1 0 0,-1-1 1 0 0,1 1 0 0 0,0-1-1 0 0,-1 0 1 0 0,1 0 0 0 0,0 0-1 0 0,-1 0 1 0 0,1 0 0 0 0,0-1-1 0 0,-1 1 1 0 0,1-1-1 0 0,-1 0 1 0 0,1 1 0 0 0,-1-1-1 0 0,1 0 1 0 0,-1-1 0 0 0,1 1-1 0 0,-1 0 1 0 0,0-1 0 0 0,0 1-1 0 0,0-1 1 0 0,0 0 0 0 0,0 0-1 0 0,0 1 1 0 0,0-1-1 0 0,0-1 1 0 0,-1 1 0 0 0,1 0-1 0 0,-1 0 1 0 0,0 0 0 0 0,1-1-1 0 0,-1 1 1 0 0,0-1 0 0 0,0 1-1 0 0,0-2-11 0 0,0-5-98 0 0,0-1 0 0 0,-1 0-1 0 0,0 1 1 0 0,0-1 0 0 0,-1 0-1 0 0,0 1 1 0 0,-1-1 0 0 0,0 1 0 0 0,0 0-1 0 0,-1-1 1 0 0,-1 1 0 0 0,1 0-1 0 0,-1 1 1 0 0,-1-1 0 0 0,0 1 0 0 0,0 0-1 0 0,0 0 1 0 0,-1 0 0 0 0,-2-1 98 0 0,7 8-11 0 0,0-1 0 0 0,1 1 0 0 0,-1 0 0 0 0,0 0 0 0 0,0 1 0 0 0,0-1 0 0 0,0 0 0 0 0,0 0 0 0 0,0 0 0 0 0,0 1 0 0 0,0-1 0 0 0,0 0 0 0 0,-1 1 0 0 0,1-1 0 0 0,0 1 0 0 0,0-1 0 0 0,-1 1 0 0 0,1 0 0 0 0,0 0 0 0 0,0-1 0 0 0,-1 1 1 0 0,1 0-1 0 0,0 0 0 0 0,-1 0 0 0 0,1 0 0 0 0,0 1 0 0 0,-1-1 0 0 0,1 0 0 0 0,0 0 0 0 0,0 1 0 0 0,-1-1 0 0 0,1 1 0 0 0,0-1 0 0 0,0 1 0 0 0,0 0 0 0 0,0-1 0 0 0,0 1 0 0 0,0 0 0 0 0,0 0 0 0 0,0 0 0 0 0,0-1 0 0 0,0 1 0 0 0,0 0 0 0 0,0 0 0 0 0,0 0 0 0 0,1 1 0 0 0,-1-1 0 0 0,0 0 1 0 0,1 0-1 0 0,-1 0 0 0 0,1 0 0 0 0,0 1 0 0 0,-1-1 0 0 0,1 0 0 0 0,0 2 11 0 0,-28 80 932 0 0,25-74-729 0 0,-19 176 996 0 0,50-115-4088 0 0,-18-61-436 0 0,4-2-2891 0 0</inkml:trace>
  <inkml:trace contextRef="#ctx0" brushRef="#br0" timeOffset="2311.85">2046 399 1720 0 0,'0'0'13769'0'0,"0"0"-13553"0"0,0 0-216 0 0,-42-5-340 0 0,22 1 252 0 0,-2-2-368 0 0,3 1-940 0 0,1-1-820 0 0,4 1-2556 0 0</inkml:trace>
  <inkml:trace contextRef="#ctx0" brushRef="#br0" timeOffset="2619.38">2189 355 13997 0 0,'0'0'1087'0'0,"1"10"-703"0"0,-21 122 347 0 0,22-130-714 0 0,-1-1-1 0 0,0 1 1 0 0,0 0 0 0 0,1-1-1 0 0,-1 1 1 0 0,1-1 0 0 0,-1 1 0 0 0,1-1-1 0 0,0 0 1 0 0,0 0 0 0 0,-1 0 0 0 0,1 0-1 0 0,0 0 1 0 0,0 0 0 0 0,0 0-1 0 0,0-1 1 0 0,0 1 0 0 0,0-1 0 0 0,0 1-1 0 0,0-1 1 0 0,0 0 0 0 0,0 0 0 0 0,1 0-1 0 0,-1 0 1 0 0,0 0 0 0 0,0 0 0 0 0,0 0-1 0 0,0-1 1 0 0,0 1 0 0 0,0-1-1 0 0,0 0 1 0 0,0 0 0 0 0,0 1 0 0 0,0-1-1 0 0,0 0 1 0 0,-1 0 0 0 0,1-1 0 0 0,0 1-1 0 0,-1 0 1 0 0,1-1 0 0 0,-1 1-1 0 0,1-1 1 0 0,0 0-17 0 0,58-98-1229 0 0,-63 157 1809 0 0,-11 44 681 0 0,23-96-2371 0 0,0-6-3444 0 0,1-3-2016 0 0</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0:32.470"/>
    </inkml:context>
    <inkml:brush xml:id="br0">
      <inkml:brushProperty name="width" value="0.05" units="cm"/>
      <inkml:brushProperty name="height" value="0.05" units="cm"/>
      <inkml:brushProperty name="color" value="#0000FF"/>
    </inkml:brush>
  </inkml:definitions>
  <inkml:trace contextRef="#ctx0" brushRef="#br0">37 33 6961 0 0,'0'0'8920'0'0,"0"0"-8403"0"0,0 0-517 0 0,4 50-65 0 0,-4-32 65 0 0,-3 2 189 0 0,-3-3-1 0 0,2-2-12 0 0,-2 0 48 0 0,1-2-40 0 0,-2-4-8 0 0,5-2-176 0 0,-2-1-24 0 0,1-4-872 0 0,3-2-745 0 0,0 0-3027 0 0,3-13-2449 0 0</inkml:trace>
  <inkml:trace contextRef="#ctx0" brushRef="#br0" timeOffset="529.82">314 0 7113 0 0,'0'0'5820'0'0,"0"0"-4563"0"0,0 0-1492 0 0,-7 2 411 0 0,0-1 137 0 0,-63 18-1035 0 0,69-19 665 0 0,0 1 0 0 0,0-1 1 0 0,-1 0-1 0 0,1 1 1 0 0,0-1-1 0 0,0 1 0 0 0,0 0 1 0 0,0-1-1 0 0,0 1 0 0 0,0 0 1 0 0,0 0-1 0 0,0 0 1 0 0,0 0-1 0 0,0 0 0 0 0,0 0 1 0 0,0 0-1 0 0,1 0 0 0 0,-1 0 1 0 0,0 0-1 0 0,1 0 0 0 0,-1 0 1 0 0,1 0-1 0 0,-1 1 1 0 0,1-1-1 0 0,0 0 0 0 0,-1 0 1 0 0,1 1-1 0 0,0-1 0 0 0,0 0 1 0 0,0 0-1 0 0,0 1 1 0 0,0-1-1 0 0,0 0 0 0 0,0 1 1 0 0,0-1-1 0 0,1 0 0 0 0,-1 0 1 0 0,0 1-1 0 0,1-1 0 0 0,-1 0 1 0 0,1 0-1 0 0,0 0 1 0 0,-1 0-1 0 0,1 0 0 0 0,0 0 1 0 0,-1 0-1 0 0,1 0 0 0 0,0 0 1 0 0,0 0-1 0 0,0 0 1 0 0,0 0-1 0 0,0 0 0 0 0,1 0 57 0 0,40 31 2050 0 0,28 37 1912 0 0,-72-65-3959 0 0,0-1 1 0 0,0 0-1 0 0,0 0 1 0 0,0 0 0 0 0,-1 0-1 0 0,1 0 1 0 0,-1-1-1 0 0,0 1 1 0 0,0-1 0 0 0,0 0-1 0 0,0 1 1 0 0,0-1 0 0 0,-1-1-1 0 0,1 1 1 0 0,0 0-1 0 0,-1-1 1 0 0,0 0 0 0 0,1 0-1 0 0,-1 0 1 0 0,0 0-1 0 0,1 0 1 0 0,-1-1 0 0 0,0 0-1 0 0,0 0 1 0 0,1 0-1 0 0,-1 0 1 0 0,0 0 0 0 0,0-1-1 0 0,1 0 1 0 0,-1 0 0 0 0,-1 0-4 0 0,3 1-124 0 0,-31-3-3845 0 0,23-4-2217 0 0</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0:31.572"/>
    </inkml:context>
    <inkml:brush xml:id="br0">
      <inkml:brushProperty name="width" value="0.05" units="cm"/>
      <inkml:brushProperty name="height" value="0.05" units="cm"/>
      <inkml:brushProperty name="color" value="#0000FF"/>
    </inkml:brush>
  </inkml:definitions>
  <inkml:trace contextRef="#ctx0" brushRef="#br0">226 81 11401 0 0,'2'7'5169'0'0,"0"8"-5076"0"0,0 0-1 0 0,0 0 0 0 0,-2 0 0 0 0,0 1 1 0 0,0-1-1 0 0,-2 0 0 0 0,0 0 1 0 0,0 0-1 0 0,-2 0 0 0 0,0 0 1 0 0,0 0-1 0 0,-2-1 0 0 0,-1 3-92 0 0,4 12-752 0 0,26-46-8202 0 0,-5 0 890 0 0</inkml:trace>
  <inkml:trace contextRef="#ctx0" brushRef="#br0" timeOffset="261.3">389 42 10981 0 0,'0'0'6337'0'0,"0"0"-6337"0"0,-45-8-612 0 0,20 4 388 0 0,-8-1 111 0 0,-5 1 113 0 0,-2-1 13 0 0,4 2-9 0 0,-1 1 44 0 0,1 0-48 0 0,3 1-441 0 0,3 0-959 0 0,8 0-3124 0 0,8-4-4573 0 0</inkml:trace>
  <inkml:trace contextRef="#ctx0" brushRef="#br0" timeOffset="512.12">486 89 10497 0 0,'1'8'5097'0'0,"20"167"-3159"0"0,-21-174-1892 0 0,1 0 1 0 0,-1 0 0 0 0,1 0-1 0 0,-1-1 1 0 0,1 1 0 0 0,-1 0-1 0 0,1 0 1 0 0,0 0 0 0 0,-1 0 0 0 0,1-1-1 0 0,0 1 1 0 0,0 0 0 0 0,-1-1-1 0 0,1 1 1 0 0,0-1 0 0 0,0 1-1 0 0,0-1 1 0 0,0 1 0 0 0,0-1-1 0 0,0 1 1 0 0,0-1 0 0 0,0 0 0 0 0,0 0-1 0 0,0 1 1 0 0,0-1 0 0 0,0 0-1 0 0,0 0 1 0 0,0 0 0 0 0,0 0-1 0 0,0 0 1 0 0,0 0 0 0 0,0-1 0 0 0,0 1-1 0 0,0 0 1 0 0,0 0 0 0 0,0-1-1 0 0,0 1 1 0 0,0 0 0 0 0,0-1-1 0 0,0 1 1 0 0,-1-1 0 0 0,1 0-1 0 0,0 1 1 0 0,0-1 0 0 0,0 0 0 0 0,-1 1-1 0 0,1-1 1 0 0,0 0 0 0 0,-1 0-1 0 0,1 0-46 0 0,55-37 202 0 0,-55 38-195 0 0,138-127-928 0 0,-120 117-546 0 0,-11 13-7175 0 0,-5 2 361 0 0</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0:29.346"/>
    </inkml:context>
    <inkml:brush xml:id="br0">
      <inkml:brushProperty name="width" value="0.05" units="cm"/>
      <inkml:brushProperty name="height" value="0.05" units="cm"/>
      <inkml:brushProperty name="color" value="#0000FF"/>
    </inkml:brush>
  </inkml:definitions>
  <inkml:trace contextRef="#ctx0" brushRef="#br0">44 1 5653 0 0,'0'0'9661'0'0,"3"8"-7723"0"0,8 38-1765 0 0,-2-1 1 0 0,-2 1-1 0 0,-1 0 1 0 0,-3 1-1 0 0,-2 27-173 0 0,11-41-2088 0 0,10-40-6037 0 0,-13 0 2331 0 0</inkml:trace>
  <inkml:trace contextRef="#ctx0" brushRef="#br0" timeOffset="155.43">193 257 1084 0 0,'0'0'7037'0'0,"0"0"-4245"0"0,0 0-1084 0 0,0 0-204 0 0,0 0-768 0 0,0 0-728 0 0,0 0-8 0 0,-58-14 0 0 0,28 10 4 0 0,2 2-4 0 0,-1-1-1540 0 0,8 0-1616 0 0,-6-6-4021 0 0</inkml:trace>
  <inkml:trace contextRef="#ctx0" brushRef="#br0" timeOffset="512.3">241 100 11985 0 0,'4'8'2209'0'0,"1"2"-2052"0"0,0 1 1 0 0,-1 0-1 0 0,0-1 0 0 0,-1 2 0 0 0,0-1 1 0 0,-1 0-1 0 0,0 1 0 0 0,0-1 0 0 0,-1 1 1 0 0,-1-1-1 0 0,0 1 0 0 0,-1-1 1 0 0,0 1-1 0 0,-1-1 0 0 0,0 1 0 0 0,-1-1 1 0 0,0 0-1 0 0,0 0 0 0 0,-1 0 1 0 0,-5 8-158 0 0,24-66-9563 0 0,21 23 8348 0 0,21 45 5553 0 0,-5 34 1198 0 0,-26-20-4620 0 0,-22-29-1340 0 0,-2-4 463 0 0,-1 0 1 0 0,0-1-1 0 0,0 1 1 0 0,1-1 0 0 0,-1 0-1 0 0,1 1 1 0 0,-1-1 0 0 0,1 0-1 0 0,0 0 1 0 0,-1 0-1 0 0,1 0 1 0 0,0 0 0 0 0,0 0-1 0 0,-1 0 1 0 0,1-1 0 0 0,0 1-1 0 0,0-1 1 0 0,0 1-1 0 0,0-1 1 0 0,0 0 0 0 0,0 0-1 0 0,0 0 1 0 0,0 0 0 0 0,0 0-1 0 0,0 0 1 0 0,0-1-1 0 0,0 1 1 0 0,0 0 0 0 0,0-1-1 0 0,0 0 1 0 0,0 1 0 0 0,-1-1-1 0 0,1 0 1 0 0,0 0-1 0 0,0 0 1 0 0,-1 0 0 0 0,1 0-1 0 0,-1-1 1 0 0,1 1 0 0 0,-1 0-1 0 0,1-1 1 0 0,-1 1-1 0 0,1-2-39 0 0,-1 2-65 0 0,0-1 0 0 0,0 1-1 0 0,0 0 1 0 0,-1-1-1 0 0,1 0 1 0 0,0 1-1 0 0,-1-1 1 0 0,1 1-1 0 0,-1-1 1 0 0,1 0-1 0 0,-1 0 1 0 0,0 1-1 0 0,0-1 1 0 0,0 0-1 0 0,0 1 1 0 0,0-1-1 0 0,0 0 1 0 0,0 0-1 0 0,0 1 1 0 0,-1-1-1 0 0,1 0 1 0 0,-1 1-1 0 0,1-1 1 0 0,-1 0 0 0 0,0 1-1 0 0,1-1 1 0 0,-1 1-1 0 0,0-1 1 0 0,0 1-1 0 0,0 0 1 0 0,0-1-1 0 0,-1 0 66 0 0,1 2-21 0 0,1-1-1 0 0,-1 0 1 0 0,1 0 0 0 0,-1 1-1 0 0,1-1 1 0 0,-1 1-1 0 0,1-1 1 0 0,-1 0-1 0 0,0 1 1 0 0,0-1 0 0 0,1 1-1 0 0,-1 0 1 0 0,0-1-1 0 0,0 1 1 0 0,1-1 0 0 0,-1 1-1 0 0,0 0 1 0 0,0 0-1 0 0,0-1 1 0 0,0 1 0 0 0,1 0-1 0 0,-1 0 1 0 0,0 0-1 0 0,0 0 1 0 0,0 0 0 0 0,0 0-1 0 0,0 0 1 0 0,1 0-1 0 0,-1 1 1 0 0,0-1-1 0 0,0 0 1 0 0,0 0 0 0 0,0 1-1 0 0,1-1 1 0 0,-1 1-1 0 0,0-1 1 0 0,0 0 0 0 0,1 1-1 0 0,-1-1 1 0 0,0 1-1 0 0,1 0 1 0 0,-1-1 0 0 0,0 1-1 0 0,1 0 1 0 0,-1-1-1 0 0,1 1 1 0 0,-1 0 0 0 0,1-1-1 0 0,0 1 1 0 0,-1 0-1 0 0,1 0 1 0 0,0 0-1 0 0,-1-1 1 0 0,1 1 0 0 0,0 0-1 0 0,0 0 1 0 0,0 0-1 0 0,0 0 1 0 0,0 0 0 0 0,0-1-1 0 0,0 1 1 0 0,0 0-1 0 0,0 0 1 0 0,0 0 0 0 0,0 0 21 0 0,2 63 1000 0 0,5-59-946 0 0,0 0 1 0 0,-1-1-1 0 0,2 0 1 0 0,-1 0-1 0 0,0 0 0 0 0,1-1 1 0 0,0 0-1 0 0,0 0 1 0 0,0-1-1 0 0,0 0 1 0 0,0 0-1 0 0,0-1 0 0 0,0 0 1 0 0,1-1-1 0 0,-1 0 1 0 0,0 0-1 0 0,0 0 0 0 0,1-1 1 0 0,7-2-55 0 0,26-8-5655 0 0,-23-1-2809 0 0</inkml:trace>
  <inkml:trace contextRef="#ctx0" brushRef="#br0" timeOffset="933.7">942 260 2824 0 0,'0'0'9352'0'0,"0"0"-5829"0"0,0 0-2774 0 0,0 0-571 0 0,1 8-198 0 0,1 4 120 0 0,0-1-1 0 0,-1 1 0 0 0,0 0 1 0 0,-1 0-1 0 0,-1-1 0 0 0,0 1 1 0 0,0 0-1 0 0,-1-1 0 0 0,-1 1 1 0 0,0-1-1 0 0,-2 5-99 0 0,5-20-22 0 0,1 1 0 0 0,-1-1 1 0 0,1 0-1 0 0,0 0 0 0 0,0 1 0 0 0,0-1 0 0 0,0 0 1 0 0,1 1-1 0 0,-1-1 0 0 0,1 1 0 0 0,0 0 0 0 0,0 0 1 0 0,0-1-1 0 0,0 1 0 0 0,1 1 0 0 0,-1-1 0 0 0,1 0 1 0 0,0 0-1 0 0,0 1 0 0 0,0 0 0 0 0,0 0 0 0 0,0 0 1 0 0,0 0-1 0 0,1 0 0 0 0,-1 0 0 0 0,1 1 0 0 0,-1-1 1 0 0,1 1-1 0 0,0 0 0 0 0,-1 1 0 0 0,1-1 0 0 0,0 0 1 0 0,0 1-1 0 0,0 0 0 0 0,-1 0 0 0 0,1 0 0 0 0,0 0 1 0 0,0 1-1 0 0,-1 0 0 0 0,1-1 0 0 0,0 1 0 0 0,-1 1 1 0 0,1-1-1 0 0,0 0 0 0 0,-1 1 0 0 0,2 0 22 0 0,-2 2-36 0 0,-1-1 1 0 0,1 1-1 0 0,-1-1 0 0 0,1 1 0 0 0,-1 0 1 0 0,0 0-1 0 0,-1 0 0 0 0,1 0 0 0 0,-1 0 0 0 0,1 1 1 0 0,-1-1-1 0 0,-1 0 0 0 0,1 1 0 0 0,0-1 1 0 0,-1 0-1 0 0,0 1 0 0 0,0-1 0 0 0,-1 1 0 0 0,0 3 36 0 0,1 11-2353 0 0,0-18-2020 0 0,0-2-1665 0 0</inkml:trace>
  <inkml:trace contextRef="#ctx0" brushRef="#br0" timeOffset="1291.51">1214 373 12765 0 0,'0'0'2488'0'0,"0"0"-1877"0"0,0 0-504 0 0,4 8 99 0 0,0-3-252 0 0,-4-2 93 0 0,1 0 0 0 0,0 0-1 0 0,0 1 1 0 0,0-1 0 0 0,1 0-1 0 0,-1 0 1 0 0,1 0 0 0 0,0 0 0 0 0,0-1-1 0 0,0 1 1 0 0,0 0 0 0 0,0-1-1 0 0,1 1 1 0 0,-1-1 0 0 0,1 0 0 0 0,-1 0-1 0 0,1 0 1 0 0,0 0 0 0 0,0 0-1 0 0,0-1 1 0 0,0 1 0 0 0,0-1-1 0 0,0 0 1 0 0,0 0 0 0 0,1 0 0 0 0,-1 0-1 0 0,0-1 1 0 0,0 1 0 0 0,1-1-1 0 0,-1 0 1 0 0,1 0 0 0 0,-1 0 0 0 0,0 0-1 0 0,1 0 1 0 0,-1-1 0 0 0,0 0-1 0 0,1 1 1 0 0,-1-1 0 0 0,0-1-1 0 0,0 1 1 0 0,0 0 0 0 0,0-1 0 0 0,0 1-1 0 0,0-1 1 0 0,2-2-47 0 0,-3 2-120 0 0,0-1 1 0 0,0 0-1 0 0,0 1 0 0 0,-1-1 1 0 0,1 0-1 0 0,-1 0 0 0 0,0 0 0 0 0,0 0 1 0 0,0-1-1 0 0,0 1 0 0 0,0 0 1 0 0,-1 0-1 0 0,0 0 0 0 0,1-1 1 0 0,-1 1-1 0 0,0 0 0 0 0,-1-1 0 0 0,1 1 1 0 0,0 0-1 0 0,-1 0 0 0 0,0 0 1 0 0,0-1-1 0 0,0 1 0 0 0,0 0 1 0 0,0 0-1 0 0,-1 0 0 0 0,1 0 1 0 0,-1 1-1 0 0,0-1 0 0 0,0 0 0 0 0,0 1 1 0 0,0-1-1 0 0,0 1 0 0 0,-1 0 1 0 0,1-1-1 0 0,-2 0 120 0 0,1 5 31 0 0,0 1 0 0 0,0-1 0 0 0,1 1 0 0 0,-1-1 1 0 0,0 1-1 0 0,1 0 0 0 0,0 0 0 0 0,0 0 0 0 0,0 0 0 0 0,0 0 0 0 0,0 0 1 0 0,1 1-1 0 0,-1-1 0 0 0,1 0 0 0 0,0 1 0 0 0,0 0 0 0 0,0-1 0 0 0,1 1 1 0 0,-1-1-1 0 0,1 4-31 0 0,-1-4 72 0 0,0 0 0 0 0,0 1 0 0 0,1-1 1 0 0,0 0-1 0 0,0 0 0 0 0,0 0 0 0 0,0 1 1 0 0,0-1-1 0 0,0 0 0 0 0,1 0 0 0 0,-1 0 0 0 0,1 0 1 0 0,0 1-1 0 0,0-1 0 0 0,0 0 0 0 0,1-1 1 0 0,-1 1-1 0 0,1 0 0 0 0,-1 0 0 0 0,1 0 1 0 0,0-1-1 0 0,0 1 0 0 0,0-1 0 0 0,1 0 0 0 0,-1 0 1 0 0,0 1-1 0 0,1-1 0 0 0,0-1 0 0 0,-1 1 1 0 0,1 0-1 0 0,0-1 0 0 0,0 1 0 0 0,0-1 1 0 0,0 0-1 0 0,0 0 0 0 0,0 0 0 0 0,0 0 1 0 0,0-1-1 0 0,0 1 0 0 0,1-1 0 0 0,-1 0 0 0 0,0 0 1 0 0,0 0-1 0 0,0 0 0 0 0,1 0 0 0 0,-1-1 1 0 0,0 0-1 0 0,0 1 0 0 0,0-1 0 0 0,0 0 1 0 0,0-1-1 0 0,0 1 0 0 0,1-1-72 0 0,16-8-3336 0 0,-13 6-3295 0 0,0 0 3 0 0</inkml:trace>
  <inkml:trace contextRef="#ctx0" brushRef="#br0" timeOffset="1727.03">1636 333 5260 0 0,'0'0'8053'0'0,"2"8"-6219"0"0,26 146 301 0 0,9-193-1182 0 0,-37 38-971 0 0,1 0 0 0 0,0 0 0 0 0,0 0 1 0 0,0 0-1 0 0,0 0 0 0 0,0 0 0 0 0,0 0 0 0 0,0 0 0 0 0,0 0 1 0 0,0 1-1 0 0,0-1 0 0 0,0 0 0 0 0,0 1 0 0 0,1-1 0 0 0,-1 1 1 0 0,0-1-1 0 0,0 1 0 0 0,1 0 0 0 0,-1 0 0 0 0,0-1 0 0 0,1 1 0 0 0,-1 0 1 0 0,0 0-1 0 0,1 0 0 0 0,-1 1 0 0 0,0-1 0 0 0,1 0 0 0 0,-1 0 1 0 0,0 1-1 0 0,0-1 0 0 0,1 0 0 0 0,-1 1 0 0 0,0 0 0 0 0,0-1 0 0 0,0 1 1 0 0,1 0-1 0 0,-1-1 0 0 0,0 1 0 0 0,0 0 0 0 0,0 0 0 0 0,0 0 1 0 0,0 0-1 0 0,-1 0 0 0 0,1 0 0 0 0,0 0 0 0 0,0 0 0 0 0,-1 0 1 0 0,1 0-1 0 0,0 1 0 0 0,-1-1 0 0 0,0 0 0 0 0,1 0 0 0 0,-1 1 0 0 0,0-1 19 0 0,39 72 743 0 0,-37-72-678 0 0,-1-1 1 0 0,1 0 0 0 0,-1 0 0 0 0,1 0 0 0 0,-1 0 0 0 0,0 0-1 0 0,1 0 1 0 0,-1 0 0 0 0,1 0 0 0 0,-1-1 0 0 0,1 1 0 0 0,-1-1 0 0 0,0 1-1 0 0,1-1 1 0 0,-1 1 0 0 0,0-1 0 0 0,0 0 0 0 0,1 1 0 0 0,-1-1-1 0 0,0 0 1 0 0,0 0 0 0 0,0 0 0 0 0,0 0 0 0 0,0 0 0 0 0,0 0-1 0 0,0 0 1 0 0,0-1 0 0 0,0 1 0 0 0,-1 0 0 0 0,1 0 0 0 0,0-1-1 0 0,-1 1 1 0 0,1 0 0 0 0,-1-1 0 0 0,1 1 0 0 0,-1-1 0 0 0,0 1-1 0 0,0 0 1 0 0,0-1 0 0 0,1 1 0 0 0,-2-2-67 0 0,6-117-1430 0 0,-23 76-6816 0 0,15 43 614 0 0</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0:27.879"/>
    </inkml:context>
    <inkml:brush xml:id="br0">
      <inkml:brushProperty name="width" value="0.05" units="cm"/>
      <inkml:brushProperty name="height" value="0.05" units="cm"/>
      <inkml:brushProperty name="color" value="#0000FF"/>
    </inkml:brush>
  </inkml:definitions>
  <inkml:trace contextRef="#ctx0" brushRef="#br0">33 1 17458 0 0,'0'0'987'0'0,"0"8"-1404"0"0,13 231 563 0 0,-13-235-353 0 0,3 43 773 0 0,6-22-4669 0 0,-7-25-875 0 0,2-5-1982 0 0</inkml:trace>
  <inkml:trace contextRef="#ctx0" brushRef="#br0" timeOffset="250.33">145 202 8385 0 0,'0'0'9233'0'0,"0"0"-8713"0"0,0 0-520 0 0,0 0-916 0 0,0 0 680 0 0,0 0 228 0 0,-52-2 8 0 0,32 2 0 0 0,-2 0-524 0 0,2-1-625 0 0,7-3-1915 0 0,-5-8-5785 0 0</inkml:trace>
  <inkml:trace contextRef="#ctx0" brushRef="#br0" timeOffset="965.27">196 59 7949 0 0,'5'7'6587'0'0,"3"4"-6410"0"0,-2 0 1 0 0,0 0-1 0 0,0 0 0 0 0,-1 1 0 0 0,0 0 1 0 0,-1 0-1 0 0,0 0 0 0 0,-1 0 0 0 0,-1 1 1 0 0,0-1-1 0 0,0 1 0 0 0,-1 0 0 0 0,-1 0 1 0 0,0-1-1 0 0,-1 4-177 0 0,-15 41 602 0 0,10-41-408 0 0,9-41-1519 0 0,-3 23 1308 0 0,1 1 0 0 0,-1-1 0 0 0,1 0 0 0 0,-1 0 0 0 0,1 1 0 0 0,0-1 0 0 0,0 0 0 0 0,-1 0-1 0 0,1 1 1 0 0,1-1 0 0 0,-1 1 0 0 0,0-1 0 0 0,0 1 0 0 0,0 0 0 0 0,1-1 0 0 0,-1 1 0 0 0,1 0 0 0 0,-1 0 0 0 0,1 0 0 0 0,-1 0 0 0 0,1 0-1 0 0,0 0 1 0 0,0 1 0 0 0,-1-1 0 0 0,1 0 0 0 0,0 1 0 0 0,0-1 0 0 0,0 1 0 0 0,-1 0 0 0 0,1 0 0 0 0,0 0 0 0 0,0-1 0 0 0,0 2 0 0 0,0-1-1 0 0,0 0 1 0 0,0 0 0 0 0,-1 1 0 0 0,1-1 0 0 0,0 1 0 0 0,0-1 0 0 0,0 1 0 0 0,-1 0 0 0 0,1 0 0 0 0,0 0 0 0 0,-1 0 0 0 0,1 0 0 0 0,-1 0-1 0 0,1 0 1 0 0,-1 0 0 0 0,1 2 17 0 0,79 65 1884 0 0,-80-67-1869 0 0,-1 0 0 0 0,0 1 0 0 0,1-1 0 0 0,-1 0 1 0 0,1 0-1 0 0,0 0 0 0 0,-1 0 0 0 0,1 0 0 0 0,0 0 0 0 0,0 0 0 0 0,-1 0 0 0 0,1 0 0 0 0,0 0 0 0 0,0-1 0 0 0,0 1 0 0 0,0 0 0 0 0,0 0 0 0 0,0-1 0 0 0,1 1 0 0 0,-1-1 0 0 0,0 1 0 0 0,0-1 0 0 0,0 0 0 0 0,0 1 0 0 0,1-1 0 0 0,-1 0 1 0 0,0 0-1 0 0,0 0 0 0 0,1 1 0 0 0,-1-1 0 0 0,0-1 0 0 0,0 1 0 0 0,1 0 0 0 0,-1 0 0 0 0,0 0 0 0 0,0-1 0 0 0,0 1 0 0 0,1-1 0 0 0,-1 1 0 0 0,0-1 0 0 0,0 1 0 0 0,0-1 0 0 0,0 1 0 0 0,0-1 0 0 0,0 0 0 0 0,0 0 0 0 0,0 0 1 0 0,0 0-16 0 0,14-7-437 0 0,78-24 427 0 0,-92 30-23 0 0,-1 1 0 0 0,1 0 0 0 0,-1-1 1 0 0,1 1-1 0 0,-1 0 0 0 0,0-1 1 0 0,1 1-1 0 0,-1 0 0 0 0,0-1 0 0 0,0 1 1 0 0,0 0-1 0 0,0-1 0 0 0,0 1 1 0 0,-1 0-1 0 0,1-1 0 0 0,0 1 0 0 0,-1 0 1 0 0,1-1-1 0 0,-1 1 0 0 0,1 0 0 0 0,-1-1 1 0 0,1 1-1 0 0,-1 0 0 0 0,0 0 1 0 0,0 0-1 0 0,0 0 0 0 0,1 0 0 0 0,-1 0 1 0 0,0 0-1 0 0,0 0 0 0 0,-1 0 0 0 0,1 0 1 0 0,0 1-1 0 0,0-1 0 0 0,0 0 1 0 0,0 1-1 0 0,-1-1 0 0 0,1 0 0 0 0,0 1 1 0 0,-1 0-1 0 0,1-1 0 0 0,0 1 1 0 0,-1 0-1 0 0,1 0 0 0 0,0 0 0 0 0,-1 0 1 0 0,1 0-1 0 0,0 0 0 0 0,-1 0 0 0 0,1 0 1 0 0,0 0-1 0 0,-1 1 0 0 0,1-1 1 0 0,0 1-1 0 0,-1-1 0 0 0,1 1 0 0 0,0-1 1 0 0,0 1-1 0 0,-1 0 0 0 0,1-1 1 0 0,0 1-1 0 0,-1 1 33 0 0,0 5 68 0 0,1 0 0 0 0,0 0 0 0 0,0 0 0 0 0,0 1 0 0 0,1-1 0 0 0,0 0 0 0 0,1 1 0 0 0,-1-1 0 0 0,1 0 0 0 0,1 0 0 0 0,-1 0 0 0 0,1 0 0 0 0,1 0 0 0 0,-1 0 0 0 0,1 0 0 0 0,0-1 0 0 0,1 1 1 0 0,-1-1-1 0 0,4 4-68 0 0,-5-10 17 0 0,0-1 1 0 0,0 1-1 0 0,0-1 1 0 0,0 0-1 0 0,0 1 1 0 0,-1-1-1 0 0,1 0 1 0 0,0 0-1 0 0,0 0 1 0 0,-1-1-1 0 0,1 1 1 0 0,-1 0-1 0 0,1-1 1 0 0,-1 1-1 0 0,0-1 1 0 0,0 1-1 0 0,1-1 1 0 0,-1 1-1 0 0,0-1 1 0 0,0 0 0 0 0,-1 0-1 0 0,1 0 1 0 0,0 1-1 0 0,-1-1 1 0 0,1 0-1 0 0,-1 0 1 0 0,1 0-1 0 0,-1 0 1 0 0,0 0-1 0 0,0 0 1 0 0,0 0-1 0 0,0 0 1 0 0,0 0-1 0 0,0 0 1 0 0,-1-1-18 0 0,4-10-349 0 0,26 33-51 0 0,23 59 1196 0 0,-49-80-732 0 0,1 1-1 0 0,-1-1 0 0 0,0 0 1 0 0,1 0-1 0 0,-1-1 1 0 0,0 1-1 0 0,0-1 0 0 0,0 1 1 0 0,0-1-1 0 0,0 0 1 0 0,0 0-1 0 0,0 0 0 0 0,-1-1 1 0 0,1 1-1 0 0,-1-1 0 0 0,0 1 1 0 0,1-1-1 0 0,-1 0 1 0 0,-1 0-1 0 0,1 0 0 0 0,0 0 1 0 0,-1 0-1 0 0,1 0 1 0 0,-1 0-1 0 0,0-1 0 0 0,0 1 1 0 0,0-1-1 0 0,0 1 0 0 0,-1-3-63 0 0,22-266-3021 0 0,-13 498 4484 0 0,22-181-1362 0 0,4-35-7673 0 0,-18-14 11 0 0</inkml:trace>
  <inkml:trace contextRef="#ctx0" brushRef="#br0" timeOffset="1217.05">896 236 14173 0 0,'0'0'772'0'0,"0"0"-772"0"0,-61-6-100 0 0,33 4 100 0 0,-5 2 0 0 0,2-1-268 0 0,2 1-1524 0 0,11 0-2072 0 0,2-3-4189 0 0</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0:24.483"/>
    </inkml:context>
    <inkml:brush xml:id="br0">
      <inkml:brushProperty name="width" value="0.05" units="cm"/>
      <inkml:brushProperty name="height" value="0.05" units="cm"/>
      <inkml:brushProperty name="color" value="#0000FF"/>
    </inkml:brush>
  </inkml:definitions>
  <inkml:trace contextRef="#ctx0" brushRef="#br0">295 51 3980 0 0,'0'0'6388'0'0,"0"0"-3928"0"0,0 0-1536 0 0,0 0 124 0 0,0 0 279 0 0,0-6-445 0 0,0 4-875 0 0,0 0 0 0 0,0 0 0 0 0,-1 0 0 0 0,1 0 1 0 0,-1 0-1 0 0,0 0 0 0 0,1 0 0 0 0,-1 0 0 0 0,0 0 0 0 0,0 0 0 0 0,0 1 0 0 0,0-1 1 0 0,-1 1-1 0 0,1-1 0 0 0,0 0 0 0 0,-1 1 0 0 0,1 0 0 0 0,-1-1 0 0 0,1 1 1 0 0,-1 0-1 0 0,0 0 0 0 0,1 0 0 0 0,-1 0 0 0 0,0 0 0 0 0,0 0 0 0 0,0 0 0 0 0,0 1 1 0 0,0-1-1 0 0,0 1 0 0 0,0-1 0 0 0,0 1 0 0 0,0 0 0 0 0,0 0 0 0 0,0 0 1 0 0,0 0-1 0 0,0 0 0 0 0,0 0 0 0 0,0 1 0 0 0,0-1 0 0 0,0 1 0 0 0,0-1 0 0 0,0 1 1 0 0,-1 0-8 0 0,-10-2-40 0 0,0 1 1 0 0,0-1-1 0 0,-1 2 1 0 0,1 0-1 0 0,0 1 1 0 0,0 0 0 0 0,0 1-1 0 0,1 0 1 0 0,-1 1-1 0 0,1 0 1 0 0,-1 1-1 0 0,1 1 1 0 0,-3 2 39 0 0,13-7-21 0 0,1 1 1 0 0,-1-1-1 0 0,1 1 1 0 0,0-1-1 0 0,0 1 1 0 0,0 0-1 0 0,0-1 1 0 0,0 1-1 0 0,0 0 1 0 0,0 0-1 0 0,1 0 1 0 0,-1 0-1 0 0,1 0 1 0 0,-1 0-1 0 0,1-1 1 0 0,-1 1-1 0 0,1 0 1 0 0,0 0-1 0 0,0 0 1 0 0,0 0-1 0 0,1 0 1 0 0,-1 0-1 0 0,0 0 1 0 0,1 0-1 0 0,-1 0 1 0 0,1 0-1 0 0,-1 0 1 0 0,1 0-1 0 0,0 0 1 0 0,0-1-1 0 0,0 1 1 0 0,0 0-1 0 0,0-1 1 0 0,0 1-1 0 0,1-1 1 0 0,-1 1-1 0 0,0-1 1 0 0,1 1-1 0 0,-1-1 1 0 0,1 0-1 0 0,0 1 21 0 0,73 59 437 0 0,-67-56-404 0 0,22 14 197 0 0,-22-15-213 0 0,-1 0 0 0 0,0 0 0 0 0,0 0 0 0 0,0 0 0 0 0,-1 1 1 0 0,1 0-1 0 0,-1 1 0 0 0,0 0 0 0 0,-1 0 0 0 0,1 0 0 0 0,-1 0 0 0 0,-1 1 0 0 0,1 0 1 0 0,-1 0-1 0 0,0 0 0 0 0,-1 0 0 0 0,1 2-17 0 0,-4-6 31 0 0,0 0 1 0 0,0 0-1 0 0,0-1 1 0 0,0 1-1 0 0,-1 0 1 0 0,0-1-1 0 0,1 1 1 0 0,-1 0-1 0 0,0-1 1 0 0,0 1-1 0 0,0-1 1 0 0,-1 1-1 0 0,1-1 1 0 0,-1 0-1 0 0,1 0 1 0 0,-1 1-1 0 0,0-1 1 0 0,1 0-1 0 0,-1 0 1 0 0,0-1-1 0 0,-1 1 1 0 0,1 0-1 0 0,0-1 1 0 0,0 1-1 0 0,-1-1 1 0 0,1 0-1 0 0,-1 1 1 0 0,1-1-1 0 0,-1 0 1 0 0,1-1-1 0 0,-1 1 1 0 0,0 0-1 0 0,1-1 1 0 0,-1 0-32 0 0,-95 14 760 0 0,0-38-1333 0 0,84-12-5527 0 0,18 27 66 0 0</inkml:trace>
  <inkml:trace contextRef="#ctx0" brushRef="#br0" timeOffset="185.17">666 366 4820 0 0,'0'0'7989'0'0,"0"0"-6957"0"0,0 0-940 0 0,0 0 452 0 0,0 0 276 0 0,0 0-204 0 0,0 0-160 0 0,-41 3-295 0 0,24-5-161 0 0,-4 0-333 0 0,1 1-519 0 0,-1-2-564 0 0,9 0-1516 0 0,0-4-3761 0 0</inkml:trace>
  <inkml:trace contextRef="#ctx0" brushRef="#br0" timeOffset="341.4">685 277 3148 0 0,'0'0'8885'0'0,"0"0"-7173"0"0,0 0-1332 0 0,0 0-316 0 0,0 0 480 0 0,0 0-176 0 0,-52 0-232 0 0,25 0-136 0 0,0 0-568 0 0,2 0-1312 0 0,2 0-4088 0 0</inkml:trace>
  <inkml:trace contextRef="#ctx0" brushRef="#br0" timeOffset="654.34">1029 90 1684 0 0,'0'0'7351'0'0,"0"0"-4464"0"0,0 0-1244 0 0,0 0 143 0 0,0 0-573 0 0,0 0-784 0 0,0 0-82 0 0,0 8 336 0 0,-3 189-270 0 0,3-144-711 0 0,8-43-2839 0 0,9-15-4305 0 0,-2-6 531 0 0</inkml:trace>
  <inkml:trace contextRef="#ctx0" brushRef="#br0" timeOffset="858.22">1157 192 220 0 0,'0'0'4400'0'0,"0"0"2109"0"0,0 0-5673 0 0,0 0-684 0 0,-39-15-100 0 0,16 15 296 0 0,-6 0-144 0 0,-4 0-116 0 0,2 0-88 0 0,3 0-268 0 0,-1-1-2112 0 0,11-1-3437 0 0</inkml:trace>
  <inkml:trace contextRef="#ctx0" brushRef="#br0" timeOffset="1102.42">1169 105 5673 0 0,'0'0'5287'0'0,"8"8"-3683"0"0,-3-3-1427 0 0,0 0-1 0 0,0 1 1 0 0,-1-1-1 0 0,0 1 0 0 0,0 0 1 0 0,0 0-1 0 0,-1 0 0 0 0,0 1 1 0 0,0-1-1 0 0,0 1 0 0 0,-1 0 1 0 0,0 0-1 0 0,0 0 0 0 0,-1 0 1 0 0,0 0-1 0 0,0 0 0 0 0,-1 0 1 0 0,0 0-1 0 0,0 0 0 0 0,0 0 1 0 0,-1 0-1 0 0,0 0 1 0 0,-1 0-1 0 0,0 4-176 0 0,-39 46 48 0 0,39-101-4748 0 0,20 11 2310 0 0,31 38 4139 0 0,16 65 2730 0 0,-60-20-3506 0 0,12-60-9974 0 0,-14 4 3466 0 0</inkml:trace>
  <inkml:trace contextRef="#ctx0" brushRef="#br0" timeOffset="1399.19">1401 325 2872 0 0,'0'0'7156'0'0,"0"0"-5149"0"0,0 0-1664 0 0,0 0 208 0 0,0 0 103 0 0,0 0 16 0 0,0 0-44 0 0,0 0-73 0 0,0 0-30 0 0,6 4 8 0 0,-1-1-435 0 0,0-1 0 0 0,1 1 0 0 0,-1-1 0 0 0,1 0 0 0 0,0 0 0 0 0,-1-1 0 0 0,1 0 0 0 0,0 0 0 0 0,0 0 0 0 0,0-1 0 0 0,0 1 0 0 0,0-2 0 0 0,0 1 0 0 0,0-1 0 0 0,0 1 0 0 0,0-2 0 0 0,0 1 0 0 0,-1-1 0 0 0,1 0 0 0 0,1 0-96 0 0,26-25 318 0 0,-63 13-1618 0 0,28 13 1301 0 0,0 1 0 0 0,0-1 0 0 0,0 1 0 0 0,0 0 1 0 0,-1 0-1 0 0,1 0 0 0 0,0 1 0 0 0,0-1 0 0 0,0 0 0 0 0,0 1 0 0 0,0-1 0 0 0,0 1 0 0 0,0 0 0 0 0,0-1 0 0 0,0 1 0 0 0,0 0 0 0 0,0 0 0 0 0,1 1 0 0 0,-1-1 0 0 0,0 0 0 0 0,0 0 0 0 0,1 1 0 0 0,-1-1 1 0 0,1 1-1 0 0,0 0 0 0 0,-1-1 0 0 0,1 1 0 0 0,0 0 0 0 0,0 0 0 0 0,0 0 0 0 0,0 0 0 0 0,0-1 0 0 0,1 1 0 0 0,-1 0 0 0 0,0 1 0 0 0,1-1 0 0 0,0 0 0 0 0,-1 0 0 0 0,1 0 0 0 0,0 0 0 0 0,0 0 0 0 0,0 0 1 0 0,0 0-1 0 0,1 1 0 0 0,-1-1 0 0 0,1 0 0 0 0,-1 0 0 0 0,1 0 0 0 0,0 0 0 0 0,-1 0 0 0 0,1 0 0 0 0,0-1 0 0 0,0 1 0 0 0,0 0 0 0 0,1 0 0 0 0,-1-1 0 0 0,0 1 0 0 0,1 0 0 0 0,-1-1 0 0 0,1 1 0 0 0,0-1 1 0 0,-1 0-1 0 0,1 0 0 0 0,0 1 0 0 0,0-1 0 0 0,-1 0 0 0 0,1-1 0 0 0,0 1 0 0 0,1 0-1 0 0,110 10-235 0 0,-37-19-6103 0 0,-42 0-562 0 0</inkml:trace>
  <inkml:trace contextRef="#ctx0" brushRef="#br0" timeOffset="2543.47">1886 277 4244 0 0,'0'0'8475'0'0,"0"0"-5663"0"0,0 0-2320 0 0,0 0-105 0 0,0 0 183 0 0,0 0-181 0 0,0 0-198 0 0,0 0-107 0 0,6 1-45 0 0,2-1-74 0 0,-1 2 102 0 0,-1-1 0 0 0,1 0 0 0 0,0-1 0 0 0,-1 0 0 0 0,1 0 0 0 0,0 0 0 0 0,-1-1 0 0 0,1 0 1 0 0,-1 0-1 0 0,1 0 0 0 0,-1-1 0 0 0,1 0 0 0 0,-1 0 0 0 0,0-1 0 0 0,0 0 0 0 0,0 0 0 0 0,0 0 0 0 0,0-1 0 0 0,-1 0 0 0 0,0 0 0 0 0,3-2-67 0 0,-9 4-44 0 0,0 1 0 0 0,0 0 1 0 0,1 0-1 0 0,-1-1 0 0 0,0 1 1 0 0,0 0-1 0 0,0 0 0 0 0,-1 0 1 0 0,1 0-1 0 0,0 1 1 0 0,0-1-1 0 0,0 0 0 0 0,-1 0 1 0 0,1 1-1 0 0,0-1 0 0 0,-1 0 1 0 0,1 1-1 0 0,-1 0 0 0 0,1-1 1 0 0,0 1-1 0 0,-1 0 0 0 0,1 0 1 0 0,-1-1-1 0 0,1 1 0 0 0,-1 0 1 0 0,1 1-1 0 0,-1-1 0 0 0,1 0 1 0 0,-1 0-1 0 0,1 1 0 0 0,0-1 1 0 0,-1 0-1 0 0,1 1 0 0 0,-1 0 1 0 0,1-1-1 0 0,0 1 1 0 0,0 0-1 0 0,-1 0 0 0 0,1-1 1 0 0,0 1-1 0 0,0 0 0 0 0,0 0 1 0 0,0 0-1 0 0,-1 1 44 0 0,-3 0-3 0 0,0 1-1 0 0,0-1 1 0 0,0 1 0 0 0,1 0-1 0 0,-1 0 1 0 0,1 1 0 0 0,-1 0-1 0 0,1-1 1 0 0,0 1 0 0 0,0 1-1 0 0,1-1 1 0 0,-1 1 0 0 0,1-1-1 0 0,0 1 1 0 0,0 0 0 0 0,1 0-1 0 0,0 0 1 0 0,-1 0 0 0 0,2 1-1 0 0,-1-1 4 0 0,4-2 53 0 0,-1-1-1 0 0,1 0 1 0 0,1 0-1 0 0,-1 0 1 0 0,0 0 0 0 0,0 0-1 0 0,1-1 1 0 0,-1 1-1 0 0,1-1 1 0 0,-1 1-1 0 0,1-1 1 0 0,0 0 0 0 0,-1 0-1 0 0,1 0 1 0 0,0 0-1 0 0,0-1 1 0 0,0 1-1 0 0,0-1 1 0 0,0 0 0 0 0,0 0-1 0 0,-1 0 1 0 0,1 0-1 0 0,0 0 1 0 0,3-1-53 0 0,-3 1 10 0 0,122-11 26 0 0,-19-53-3870 0 0,-105 64 3900 0 0,0 0 0 0 0,1 0 0 0 0,-1 1 0 0 0,1-1 0 0 0,-1 1 0 0 0,1-1 1 0 0,-1 1-1 0 0,0-1 0 0 0,1 1 0 0 0,-1 0 0 0 0,0-1 0 0 0,0 1 0 0 0,1 0 0 0 0,-1 0 0 0 0,0 0 0 0 0,0 0 0 0 0,0 0 0 0 0,0 0 0 0 0,0 1 1 0 0,0-1-1 0 0,-1 0 0 0 0,1 0 0 0 0,0 1 0 0 0,-1-1 0 0 0,1 0 0 0 0,-1 1 0 0 0,1-1 0 0 0,-1 1 0 0 0,1-1 0 0 0,-1 1 0 0 0,0-1 0 0 0,0 1 1 0 0,0-1-1 0 0,0 0 0 0 0,0 1 0 0 0,0-1 0 0 0,0 1 0 0 0,0-1 0 0 0,-1 1 0 0 0,1-1 0 0 0,-1 1 0 0 0,1-1 0 0 0,-1 0 0 0 0,1 1-66 0 0,7 28 445 0 0,-5-30-413 0 0,0 0 0 0 0,1 0 0 0 0,-1-1 0 0 0,0 1 0 0 0,0 0 0 0 0,0-1 0 0 0,0 0 0 0 0,0 1 0 0 0,0-1 0 0 0,0 0 0 0 0,0 0 0 0 0,0 0 0 0 0,-1 0 0 0 0,1 0 0 0 0,0-1 0 0 0,-1 1 0 0 0,1 0 0 0 0,0-1 0 0 0,-1 0 0 0 0,0 1 0 0 0,1-1 0 0 0,-1 0 0 0 0,0 1 0 0 0,0-1 0 0 0,0 0 0 0 0,0 0 0 0 0,0 0 0 0 0,0 0 0 0 0,-1 0 0 0 0,1 0 0 0 0,0-2-32 0 0,2-2-258 0 0,-2 4 231 0 0,0 0-1 0 0,0 0 1 0 0,0 0-1 0 0,0 0 1 0 0,1 0-1 0 0,-1 0 1 0 0,1 0-1 0 0,-1 1 1 0 0,1-1-1 0 0,-1 0 1 0 0,1 1 0 0 0,0 0-1 0 0,0-1 1 0 0,0 1-1 0 0,0 0 1 0 0,0 0-1 0 0,0 0 1 0 0,0 0-1 0 0,0 0 1 0 0,0 0-1 0 0,0 1 1 0 0,1-1-1 0 0,-1 1 1 0 0,0-1-1 0 0,1 1 1 0 0,-1 0-1 0 0,0 0 1 0 0,0 0-1 0 0,1 0 1 0 0,-1 1-1 0 0,0-1 1 0 0,1 0-1 0 0,-1 1 1 0 0,0 0-1 0 0,0-1 1 0 0,0 1-1 0 0,0 0 1 0 0,0 0-1 0 0,2 1 28 0 0,60 68 448 0 0,-62-68-427 0 0,-1 0-1 0 0,1 0 1 0 0,0 0 0 0 0,0 0 0 0 0,0 0 0 0 0,0-1 0 0 0,1 1 0 0 0,-1-1 0 0 0,0 1-1 0 0,1-1 1 0 0,-1 0 0 0 0,1 0 0 0 0,-1 0 0 0 0,1 0 0 0 0,-1-1 0 0 0,1 1 0 0 0,0 0 0 0 0,-1-1-1 0 0,1 0 1 0 0,0 0 0 0 0,0 0 0 0 0,-1 0 0 0 0,1 0 0 0 0,0-1 0 0 0,-1 1 0 0 0,1-1 0 0 0,0 1-1 0 0,-1-1 1 0 0,1 0 0 0 0,-1 0 0 0 0,1 0 0 0 0,-1 0 0 0 0,0-1 0 0 0,1 1 0 0 0,-1-1-1 0 0,0 0 1 0 0,0 1 0 0 0,0-1 0 0 0,0 0 0 0 0,0 0 0 0 0,0 0 0 0 0,-1 0 0 0 0,1 0 0 0 0,-1-1-1 0 0,0 1 1 0 0,1-1 0 0 0,-1 1 0 0 0,0 0 0 0 0,0-1 0 0 0,0 0 0 0 0,-1 1 0 0 0,1-1 0 0 0,-1 0-1 0 0,1 1 1 0 0,-1-1 0 0 0,0 0 0 0 0,0 1 0 0 0,0-1 0 0 0,0 0-21 0 0,-9-44-1414 0 0,-15 94 292 0 0,22-45 1154 0 0,1 0 1 0 0,0 0-1 0 0,-1 0 1 0 0,1 0 0 0 0,0 0-1 0 0,0 0 1 0 0,0 0-1 0 0,1 1 1 0 0,-1-1 0 0 0,1 0-1 0 0,-1 1 1 0 0,1-1-1 0 0,-1 0 1 0 0,1 1 0 0 0,0-1-1 0 0,0 0 1 0 0,0 1-1 0 0,1-1 1 0 0,-1 0 0 0 0,1 1-1 0 0,-1-1 1 0 0,1 0 0 0 0,0 0-1 0 0,-1 1 1 0 0,1-1-1 0 0,0 0 1 0 0,1 0 0 0 0,-1 0-1 0 0,0 0 1 0 0,1 0-1 0 0,-1 0 1 0 0,1-1 0 0 0,-1 1-1 0 0,1 0 1 0 0,0-1-1 0 0,0 1 1 0 0,-1-1 0 0 0,1 0-1 0 0,0 1 1 0 0,0-1-1 0 0,1 0 1 0 0,-1 0 0 0 0,0 0-1 0 0,0-1 1 0 0,0 1 0 0 0,1-1-1 0 0,-1 1 1 0 0,0-1-1 0 0,1 1 1 0 0,-1-1 0 0 0,0 0-1 0 0,1 0 1 0 0,-1-1-1 0 0,2 1-32 0 0,2-1 22 0 0,0-1 0 0 0,0 0 0 0 0,-1 0 0 0 0,1 0-1 0 0,0-1 1 0 0,-1 0 0 0 0,0 0 0 0 0,1 0-1 0 0,-1 0 1 0 0,0-1 0 0 0,-1 0 0 0 0,1 0 0 0 0,-1-1-1 0 0,0 1 1 0 0,0-1 0 0 0,1-1-22 0 0,11-10-203 0 0,-14 16 171 0 0,0 0 0 0 0,0 1 0 0 0,0-1 0 0 0,0 1 0 0 0,0 0 0 0 0,0 0 0 0 0,0 0 0 0 0,0 0 0 0 0,0 0-1 0 0,0 0 1 0 0,-1 0 0 0 0,1 0 0 0 0,0 1 0 0 0,-1-1 0 0 0,1 1 0 0 0,-1-1 0 0 0,1 1 0 0 0,-1 0 0 0 0,0 0 0 0 0,0-1 0 0 0,0 1-1 0 0,0 0 1 0 0,0 0 0 0 0,0 0 0 0 0,-1 0 0 0 0,1 0 0 0 0,0 0 0 0 0,-1 0 0 0 0,0 0 0 0 0,1 1 0 0 0,-1-1 0 0 0,0 0-1 0 0,0 0 1 0 0,0 0 0 0 0,-1 0 0 0 0,1 0 0 0 0,0 0 0 0 0,-1 1 0 0 0,0 0 32 0 0,2 4 167 0 0,6-18 802 0 0,52-58-3414 0 0,-53 70 2492 0 0,-1-1 0 0 0,0 0 0 0 0,0 1 0 0 0,0 0 0 0 0,0 0 0 0 0,-1 1 0 0 0,1 0 0 0 0,0-1 0 0 0,0 1 0 0 0,-1 1 0 0 0,1-1 0 0 0,-1 1 0 0 0,0 0-1 0 0,0 0 1 0 0,0 0 0 0 0,0 0 0 0 0,0 1 0 0 0,-1-1 0 0 0,0 1 0 0 0,1 0 0 0 0,-1 0 0 0 0,-1 0 0 0 0,1 1 0 0 0,-1-1 0 0 0,1 1 0 0 0,-1-1 0 0 0,-1 1 0 0 0,1 0 0 0 0,-1 0 0 0 0,1 0 0 0 0,-1 0 0 0 0,-1 0 0 0 0,1 4-47 0 0,-1-8-886 0 0,1-7-4784 0 0,3-7-2706 0 0</inkml:trace>
  <inkml:trace contextRef="#ctx0" brushRef="#br0" timeOffset="2823.09">3099 134 13997 0 0,'0'0'2545'0'0,"20"39"-2345"0"0,-16-20 0 0 0,1 6 76 0 0,-5 0-80 0 0,0-3-132 0 0,0 0-56 0 0,-8 0-8 0 0,2-6 88 0 0,2-1-4 0 0,-1-5-84 0 0,4-2-200 0 0,1-4-372 0 0,0-3-409 0 0,4-1-635 0 0,-1-1-908 0 0,11-13-6001 0 0</inkml:trace>
  <inkml:trace contextRef="#ctx0" brushRef="#br0" timeOffset="3085.53">3199 239 13389 0 0,'0'0'3909'0'0,"0"0"-3909"0"0,-41-7-384 0 0,17 5 220 0 0,-6-2 4 0 0,-6 1-949 0 0,11 1-1783 0 0,-13-6-4052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2:14.459"/>
    </inkml:context>
    <inkml:brush xml:id="br0">
      <inkml:brushProperty name="width" value="0.05" units="cm"/>
      <inkml:brushProperty name="height" value="0.05" units="cm"/>
      <inkml:brushProperty name="color" value="#0000FF"/>
    </inkml:brush>
  </inkml:definitions>
  <inkml:trace contextRef="#ctx0" brushRef="#br0">2536 37 1344 0 0,'0'0'218'0'0,"0"0"266"0"0,0 0 1215 0 0,0 0-244 0 0,0 0-642 0 0,0 0-301 0 0,0 0-58 0 0,0 0-199 0 0,-57 4 918 0 0,-333-3 588 0 0,-391-25-1792 0 0,124 8-838 0 0,593 15-772 0 0,39 1-2986 0 0,18 0 1627 0 0</inkml:trace>
  <inkml:trace contextRef="#ctx0" brushRef="#br0" timeOffset="650.6">2267 125 1016 0 0,'0'0'439'0'0,"0"0"-322"0"0,-7 1 14 0 0,-230-13 4710 0 0,121-2-4318 0 0,-1198-48 279 0 0,1085 61-785 0 0,-72-3-3133 0 0,256-1 291 0 0,28 2 880 0 0</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14.649"/>
    </inkml:context>
    <inkml:brush xml:id="br0">
      <inkml:brushProperty name="width" value="0.05" units="cm"/>
      <inkml:brushProperty name="height" value="0.05" units="cm"/>
      <inkml:brushProperty name="color" value="#0000FF"/>
    </inkml:brush>
  </inkml:definitions>
  <inkml:trace contextRef="#ctx0" brushRef="#br0">6908 185 2572 0 0,'0'0'939'0'0,"0"0"911"0"0,0 0-552 0 0,0 0-795 0 0,0 0-454 0 0,0 0-137 0 0,0 0 46 0 0,0 0 115 0 0,-7 1 144 0 0,-266 13 4434 0 0,-151-36-2948 0 0,197 6-1739 0 0,-696-48 768 0 0,-158 20-353 0 0,-1247-9 599 0 0,2115 53-812 0 0,-817 56 583 0 0,1017-55-744 0 0,-348 45 76 0 0,336-30-818 0 0,23-8-1754 0 0,6 0-3322 0 0,5-5-1925 0 0</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19.426"/>
    </inkml:context>
    <inkml:brush xml:id="br0">
      <inkml:brushProperty name="width" value="0.05" units="cm"/>
      <inkml:brushProperty name="height" value="0.05" units="cm"/>
      <inkml:brushProperty name="color" value="#0000FF"/>
    </inkml:brush>
  </inkml:definitions>
  <inkml:trace contextRef="#ctx0" brushRef="#br0">3808 1 508 0 0,'0'0'5093'0'0,"0"0"-3577"0"0,0 0-810 0 0,-7 1 84 0 0,-198 23 3913 0 0,-116-14-3170 0 0,51-3-887 0 0,-1404 50 953 0 0,1445-53-1380 0 0,-286 4 815 0 0,-11-23-1034 0 0,466 8 69 0 0,74 8-9322 0 0,3 0 2086 0 0</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23.897"/>
    </inkml:context>
    <inkml:brush xml:id="br0">
      <inkml:brushProperty name="width" value="0.05" units="cm"/>
      <inkml:brushProperty name="height" value="0.05" units="cm"/>
      <inkml:brushProperty name="color" value="#0000FF"/>
    </inkml:brush>
  </inkml:definitions>
  <inkml:trace contextRef="#ctx0" brushRef="#br0">458 12 13697 0 0,'0'0'2604'0'0,"0"0"-2043"0"0,0 0-461 0 0,0 0-36 0 0,-58-9 408 0 0,13 7-124 0 0,-12 2-200 0 0,-4 0-76 0 0,4 4-72 0 0,8 3-56 0 0,11-2-4 0 0,12 0-28 0 0,6-4-508 0 0,5 2-288 0 0,2 1-517 0 0,1-2-1203 0 0,6-1-3768 0 0</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24.362"/>
    </inkml:context>
    <inkml:brush xml:id="br0">
      <inkml:brushProperty name="width" value="0.05" units="cm"/>
      <inkml:brushProperty name="height" value="0.05" units="cm"/>
      <inkml:brushProperty name="color" value="#0000FF"/>
    </inkml:brush>
  </inkml:definitions>
  <inkml:trace contextRef="#ctx0" brushRef="#br0">187 30 12925 0 0,'0'0'2560'0'0,"0"0"-2044"0"0,0 0 413 0 0,0 0-169 0 0,0 0-280 0 0,0 0-268 0 0,0 0-212 0 0,-45-10-112 0 0,20 7-36 0 0,-4 0-348 0 0,1 2-276 0 0,1-2-321 0 0,8-2-1219 0 0,5 0-4176 0 0</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24.638"/>
    </inkml:context>
    <inkml:brush xml:id="br0">
      <inkml:brushProperty name="width" value="0.05" units="cm"/>
      <inkml:brushProperty name="height" value="0.05" units="cm"/>
      <inkml:brushProperty name="color" value="#0000FF"/>
    </inkml:brush>
  </inkml:definitions>
  <inkml:trace contextRef="#ctx0" brushRef="#br0">278 5 13581 0 0,'0'0'2524'0'0,"0"0"-2195"0"0,0 0-241 0 0,0 0-88 0 0,0 0 4 0 0,-42-4 124 0 0,-1 5-68 0 0,-11 0-60 0 0,-5-1-957 0 0,15 0-1459 0 0,8-3-5805 0 0</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29.244"/>
    </inkml:context>
    <inkml:brush xml:id="br0">
      <inkml:brushProperty name="width" value="0.05" units="cm"/>
      <inkml:brushProperty name="height" value="0.05" units="cm"/>
      <inkml:brushProperty name="color" value="#0000FF"/>
    </inkml:brush>
  </inkml:definitions>
  <inkml:trace contextRef="#ctx0" brushRef="#br0">54 1 13581 0 0,'0'0'2472'0'0,"24"61"-2472"0"0,-15-32 609 0 0,0 4-73 0 0,-5-9-252 0 0,2 5-148 0 0,-1 1-48 0 0,-2-3-4 0 0,-2-2-32 0 0,2-4-4 0 0,-1-2-48 0 0,1-4-100 0 0,3-3-396 0 0,3-3-857 0 0,1-4-1415 0 0,-1-5-2404 0 0,6-5-2829 0 0</inkml:trace>
  <inkml:trace contextRef="#ctx0" brushRef="#br0" timeOffset="249.71">208 199 13549 0 0,'0'0'2464'0'0,"0"0"-2464"0"0,0 0-500 0 0,-61-5 500 0 0,32 2 124 0 0,1 0-124 0 0,-1-3-100 0 0,2 1-948 0 0,8 1-1260 0 0,4-7-4549 0 0</inkml:trace>
  <inkml:trace contextRef="#ctx0" brushRef="#br0" timeOffset="590.9">290 40 12437 0 0,'4'7'1670'0'0,"1"2"-1521"0"0,-1 0 0 0 0,0 0 1 0 0,-1 0-1 0 0,1 1 1 0 0,-2-1-1 0 0,0 1 0 0 0,0 0 1 0 0,0-1-1 0 0,-1 1 1 0 0,-1 0-1 0 0,0 0 0 0 0,0 0 1 0 0,-1 0-1 0 0,0 0 1 0 0,-1 0-1 0 0,0-1 0 0 0,0 1 1 0 0,-1 0-1 0 0,0-1 1 0 0,-1 0-1 0 0,0 0 0 0 0,-1 0 1 0 0,0 0-1 0 0,0-1-149 0 0,15-12-3260 0 0,74-43 449 0 0,-77 47 3098 0 0,-1 1-1 0 0,0 0 1 0 0,1 0 0 0 0,-1 0-1 0 0,0 1 1 0 0,0 0-1 0 0,0 0 1 0 0,0 0 0 0 0,0 1-1 0 0,0 0 1 0 0,-1 0 0 0 0,1 1-1 0 0,-1 0 1 0 0,0 0 0 0 0,0 0-1 0 0,-1 0 1 0 0,2 2-287 0 0,48 32 1124 0 0,-51-37-1175 0 0,1 1 0 0 0,-1-1 1 0 0,1-1-1 0 0,-1 1 0 0 0,1 0 1 0 0,-1-1-1 0 0,1 0 1 0 0,-1 0-1 0 0,1 0 0 0 0,-1 0 1 0 0,1 0-1 0 0,-1-1 0 0 0,1 1 1 0 0,-1-1-1 0 0,1 0 0 0 0,-1 0 1 0 0,0-1-1 0 0,1 1 0 0 0,-1-1 1 0 0,0 1-1 0 0,0-1 1 0 0,0 0-1 0 0,0 0 0 0 0,0 0 1 0 0,-1-1-1 0 0,1 1 0 0 0,-1-1 1 0 0,1 1-1 0 0,-1-1 0 0 0,0 0 1 0 0,0 0-1 0 0,0 0 1 0 0,0 0-1 0 0,-1 0 0 0 0,1-1 1 0 0,-1 1-1 0 0,0 0 0 0 0,0-1 1 0 0,0 1-1 0 0,0-3 51 0 0,-41 23-891 0 0,38-16 931 0 0,0 1 0 0 0,0 0 0 0 0,1 0 0 0 0,-1 0 0 0 0,1 1 0 0 0,0-1 0 0 0,-1 0 0 0 0,1 1 0 0 0,0-1 0 0 0,0 0 0 0 0,1 1 0 0 0,-1-1 0 0 0,0 1 0 0 0,1-1-1 0 0,0 1 1 0 0,-1 0 0 0 0,1-1 0 0 0,0 1 0 0 0,0-1 0 0 0,1 1 0 0 0,-1 0 0 0 0,0-1 0 0 0,1 1 0 0 0,0-1 0 0 0,-1 1 0 0 0,1-1 0 0 0,0 0 0 0 0,0 1 0 0 0,1-1 0 0 0,-1 0 0 0 0,0 0 0 0 0,1 1-1 0 0,-1-1 1 0 0,1 0 0 0 0,0 0 0 0 0,0-1 0 0 0,-1 1 0 0 0,1 0 0 0 0,0-1 0 0 0,1 1 0 0 0,-1-1 0 0 0,0 1 0 0 0,0-1 0 0 0,1 0 0 0 0,-1 0 0 0 0,1 0 0 0 0,-1 0 0 0 0,0-1 0 0 0,3 1-40 0 0,129 25-1706 0 0,-97-26-1769 0 0,4-1-3583 0 0</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27.751"/>
    </inkml:context>
    <inkml:brush xml:id="br0">
      <inkml:brushProperty name="width" value="0.05" units="cm"/>
      <inkml:brushProperty name="height" value="0.05" units="cm"/>
      <inkml:brushProperty name="color" value="#0000FF"/>
    </inkml:brush>
  </inkml:definitions>
  <inkml:trace contextRef="#ctx0" brushRef="#br0">51 0 10453 0 0,'0'0'1673'0'0,"0"0"-911"0"0,0 0-547 0 0,3 8 46 0 0,12 31 503 0 0,-2 0 1 0 0,-1 2-1 0 0,-2-1 1 0 0,-2 1-1 0 0,-2 1 1 0 0,-1 9-765 0 0,-4-38-328 0 0,12 58 116 0 0,23-61-8188 0 0,-25-16 2277 0 0</inkml:trace>
  <inkml:trace contextRef="#ctx0" brushRef="#br0" timeOffset="249.07">257 214 9837 0 0,'0'0'2852'0'0,"0"0"-2672"0"0,0 0 64 0 0,-44-12-244 0 0,18 9 268 0 0,-5 2-116 0 0,-4-1-100 0 0,3 2-52 0 0,-1 0-452 0 0,9 0-1700 0 0,-8-7-3953 0 0</inkml:trace>
  <inkml:trace contextRef="#ctx0" brushRef="#br0" timeOffset="884.94">283 54 6961 0 0,'6'7'6734'0'0,"1"1"-6480"0"0,-1 1-1 0 0,0 0 0 0 0,0 0 1 0 0,-1 1-1 0 0,0 0 0 0 0,0-1 1 0 0,-1 2-1 0 0,-1-1 0 0 0,0 0 1 0 0,0 1-1 0 0,-1 0 1 0 0,0-1-1 0 0,-1 1 0 0 0,0 0 1 0 0,-1 2-254 0 0,-33 95-326 0 0,63-153-5431 0 0,24 34 5810 0 0,36 66 5314 0 0,-38-15-4172 0 0,-49-40-1279 0 0,0 0 1 0 0,0 0-1 0 0,0 0 1 0 0,0-1 0 0 0,0 1-1 0 0,-1-1 1 0 0,1 1-1 0 0,0-1 1 0 0,0 0-1 0 0,0 0 1 0 0,-1-1 0 0 0,1 1-1 0 0,-1 0 1 0 0,1-1-1 0 0,-1 0 1 0 0,1 1-1 0 0,-1-1 1 0 0,0 0-1 0 0,0 0 1 0 0,0 0 0 0 0,0-1-1 0 0,0 1 1 0 0,-1 0-1 0 0,1-1 1 0 0,-1 1-1 0 0,1-1 1 0 0,-1 0 0 0 0,0 1-1 0 0,0-1 1 0 0,0 0-1 0 0,0 0 1 0 0,-1 1-1 0 0,1-1 1 0 0,-1 0 0 0 0,1 0-1 0 0,-1 0 1 0 0,0 0-1 0 0,0 0 1 0 0,-1 0-1 0 0,1 0 1 0 0,0 0 0 0 0,-1 1-1 0 0,0-1 1 0 0,0 0-1 0 0,0 0 84 0 0,-3 93 1250 0 0,46-110-1255 0 0,44 112 2453 0 0,-82-92-2398 0 0,1-1 0 0 0,0 1 0 0 0,-1-1 0 0 0,1 0 0 0 0,-1 0 0 0 0,1-1 0 0 0,-1 1 0 0 0,0-1 0 0 0,0 0 0 0 0,1 0 0 0 0,-1-1 0 0 0,0 1 0 0 0,-1-1 0 0 0,1 0 0 0 0,0 0 0 0 0,-1 0 0 0 0,0 0 0 0 0,0-1 0 0 0,0 1 0 0 0,0-1 0 0 0,0 0 0 0 0,-1 0 0 0 0,1 0 0 0 0,-1 0 0 0 0,0 0 0 0 0,-1-1 0 0 0,1 1 0 0 0,-1-1 0 0 0,0 1 0 0 0,1-2-50 0 0,3-13-142 0 0,-1 0 0 0 0,-1 0 0 0 0,-1 0 0 0 0,0-1 0 0 0,-1 1 0 0 0,-1 0 0 0 0,-1-1 0 0 0,-1 1 0 0 0,-1 0-1 0 0,0 0 1 0 0,-2-2 142 0 0,1-4 147 0 0,11 97-1182 0 0,-8-55 1185 0 0,2 0-1 0 0,0-1 1 0 0,1 1-1 0 0,1 0 1 0 0,0-1-1 0 0,1 0 1 0 0,1 0-1 0 0,0 0 1 0 0,2 0-1 0 0,0-1 1 0 0,0 0-1 0 0,3 3-149 0 0,22 2-244 0 0,-6-22-5158 0 0,-8-8-1252 0 0</inkml:trace>
  <inkml:trace contextRef="#ctx0" brushRef="#br0" timeOffset="1041.26">1063 239 14765 0 0,'0'0'1268'0'0,"0"0"-1268"0"0,-57 4-188 0 0,25-4 188 0 0,-2 0 0 0 0,-2-3-576 0 0,2 1-1324 0 0,7-2-3240 0 0,-6-5-3089 0 0</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25.091"/>
    </inkml:context>
    <inkml:brush xml:id="br0">
      <inkml:brushProperty name="width" value="0.05" units="cm"/>
      <inkml:brushProperty name="height" value="0.05" units="cm"/>
      <inkml:brushProperty name="color" value="#0000FF"/>
    </inkml:brush>
  </inkml:definitions>
  <inkml:trace contextRef="#ctx0" brushRef="#br0">74 1 5565 0 0,'0'0'790'0'0,"0"0"2635"0"0,0 0-1186 0 0,0 0-776 0 0,0 0-544 0 0,0 0-671 0 0,3 7 89 0 0,3 18-24 0 0,-1-1-1 0 0,0 1 1 0 0,-2 0 0 0 0,-1 0 0 0 0,-1 0-1 0 0,-2 0 1 0 0,0 1 0 0 0,-1-1-1 0 0,-5 21-312 0 0,6-43-186 0 0,2 24-1120 0 0,13-20-6190 0 0,-2-10 1112 0 0</inkml:trace>
  <inkml:trace contextRef="#ctx0" brushRef="#br0" timeOffset="266.05">214 183 5613 0 0,'0'0'6464'0'0,"0"0"-5440"0"0,0 0-1012 0 0,0 0 128 0 0,-43-16 192 0 0,21 13 12 0 0,-4 0-204 0 0,-1 2-140 0 0,-1-2-256 0 0,0-2-1636 0 0,10 2-3056 0 0,-3-7-2025 0 0</inkml:trace>
  <inkml:trace contextRef="#ctx0" brushRef="#br0" timeOffset="624.85">288 59 11693 0 0,'0'0'1186'0'0,"4"7"-265"0"0,0-1-781 0 0,-1-1 1 0 0,-1 0-1 0 0,1 1 1 0 0,-1 0-1 0 0,0 0 0 0 0,0-1 1 0 0,-1 1-1 0 0,1 0 1 0 0,-1 0-1 0 0,-1 1 1 0 0,1-1-1 0 0,-1 0 0 0 0,0 0 1 0 0,-1 0-1 0 0,1 0 1 0 0,-1 0-1 0 0,0 0 0 0 0,-1 0 1 0 0,1 0-1 0 0,-1 0 1 0 0,-1 0-1 0 0,1-1 1 0 0,-3 5-141 0 0,-18 19-264 0 0,32-36-2495 0 0,45-15 2054 0 0,-48 24 901 0 0,-1 0 0 0 0,1 0 0 0 0,0 1 1 0 0,-1 0-1 0 0,0 0 0 0 0,0 0 0 0 0,0 1 0 0 0,0-1 0 0 0,0 1 0 0 0,0 0 0 0 0,-1 1 0 0 0,0-1 0 0 0,0 1 0 0 0,0 0 0 0 0,-1 0 0 0 0,1 0 0 0 0,-1 0 0 0 0,-1 0 1 0 0,1 1-1 0 0,1 3-196 0 0,0-6 40 0 0,0 0 1 0 0,0 0 0 0 0,1 0 0 0 0,-1 0 0 0 0,1-1 0 0 0,0 0 0 0 0,0 0 0 0 0,0 0 0 0 0,0-1 0 0 0,0 1 0 0 0,0-1 0 0 0,0 0 0 0 0,1-1-1 0 0,-1 1 1 0 0,0-1 0 0 0,1 0 0 0 0,-1 0 0 0 0,0-1 0 0 0,0 0 0 0 0,1 0 0 0 0,-1 0 0 0 0,0 0 0 0 0,0-1 0 0 0,0 0 0 0 0,0 0-1 0 0,0 0 1 0 0,-1-1 0 0 0,1 1 0 0 0,-1-1 0 0 0,1 0 0 0 0,-1-1 0 0 0,0 1 0 0 0,0-1 0 0 0,-1 1 0 0 0,3-3-41 0 0,10-49-415 0 0,-17 54 376 0 0,0 0 0 0 0,0 0 0 0 0,0 0 0 0 0,0 0 1 0 0,0 0-1 0 0,0 1 0 0 0,0-1 0 0 0,0 0 0 0 0,0 1 0 0 0,-1-1 0 0 0,1 1 0 0 0,0 0 1 0 0,-1-1-1 0 0,1 1 0 0 0,0 0 0 0 0,0 0 0 0 0,-1-1 0 0 0,1 1 0 0 0,0 0 0 0 0,-1 1 1 0 0,1-1-1 0 0,0 0 0 0 0,-1 0 0 0 0,1 0 0 0 0,0 1 0 0 0,-1-1 0 0 0,1 1 0 0 0,0-1 1 0 0,0 1-1 0 0,0-1 0 0 0,-1 1 0 0 0,1 0 0 0 0,0 0 0 0 0,0-1 0 0 0,0 1 0 0 0,0 0 1 0 0,0 0-1 0 0,0 0 0 0 0,1 0 0 0 0,-1 0 0 0 0,0 0 0 0 0,0 1 39 0 0,-1-1 12 0 0,0 0 1 0 0,1-1-1 0 0,-1 1 0 0 0,0 0 0 0 0,1 0 1 0 0,-1 0-1 0 0,0 1 0 0 0,1-1 0 0 0,-1 0 1 0 0,1 0-1 0 0,0 1 0 0 0,0-1 0 0 0,-1 1 0 0 0,1-1 1 0 0,0 1-1 0 0,0 0 0 0 0,0 0 0 0 0,0-1 1 0 0,1 1-1 0 0,-1 0 0 0 0,0 0 0 0 0,1 0 1 0 0,0-1-1 0 0,-1 1 0 0 0,1 0 0 0 0,0 0 1 0 0,0 0-1 0 0,0 0 0 0 0,0 0 0 0 0,0 0 0 0 0,0 0 1 0 0,1 0-1 0 0,-1 0 0 0 0,0 0 0 0 0,1-1 1 0 0,0 1-1 0 0,-1 0 0 0 0,1 0 0 0 0,0 0 1 0 0,0-1-1 0 0,0 1 0 0 0,0-1 0 0 0,0 1 0 0 0,1-1 1 0 0,-1 1-1 0 0,0-1 0 0 0,1 1 0 0 0,-1-1 1 0 0,1 0-1 0 0,-1 0 0 0 0,1 0 0 0 0,0 0 1 0 0,-1 0-1 0 0,1 0 0 0 0,0 0 0 0 0,0-1 1 0 0,0 1-1 0 0,-1-1 0 0 0,1 1 0 0 0,0-1 0 0 0,0 0 1 0 0,0 1-1 0 0,0-1 0 0 0,0 0 0 0 0,0 0 1 0 0,0-1-1 0 0,0 1 0 0 0,0 0 0 0 0,1-1-12 0 0,119-4 143 0 0,-82-5-2600 0 0,0-3-3382 0 0,-23 5-1048 0 0</inkml:trace>
  <inkml:trace contextRef="#ctx0" brushRef="#br0" timeOffset="1789.7">994 236 11357 0 0,'0'0'2086'0'0,"0"0"-1546"0"0,0 0-138 0 0,0 0-139 0 0,0 0 45 0 0,0 0 75 0 0,0 0-25 0 0,7 3-66 0 0,0 0-210 0 0,-1-1-1 0 0,1 0 0 0 0,0-1 1 0 0,0 1-1 0 0,0-1 0 0 0,0-1 1 0 0,0 1-1 0 0,0-1 0 0 0,0-1 0 0 0,-1 1 1 0 0,1-1-1 0 0,0 0 0 0 0,0-1 1 0 0,0 1-1 0 0,0-1 0 0 0,-1-1 1 0 0,7-2-82 0 0,30-34 387 0 0,-43 39-409 0 0,1-1 1 0 0,-1 0-1 0 0,0 0 1 0 0,1 0-1 0 0,-1 0 1 0 0,0 0-1 0 0,0 0 1 0 0,0 0-1 0 0,0 0 1 0 0,0 0 0 0 0,0 0-1 0 0,0 0 1 0 0,0 0-1 0 0,-1 0 1 0 0,1 0-1 0 0,0 0 1 0 0,-1 0-1 0 0,1 0 1 0 0,0 0-1 0 0,-1 0 1 0 0,1 0-1 0 0,-1 1 1 0 0,1-1-1 0 0,-1 0 1 0 0,0 0-1 0 0,1 0 1 0 0,-1 1-1 0 0,0-1 1 0 0,0 0-1 0 0,1 1 1 0 0,-1-1-1 0 0,0 1 1 0 0,0-1 0 0 0,0 1-1 0 0,0-1 1 0 0,0 1-1 0 0,0 0 1 0 0,1-1-1 0 0,-1 1 1 0 0,0 0-1 0 0,0 0 1 0 0,0-1-1 0 0,0 1 1 0 0,0 0-1 0 0,0 0 1 0 0,0 0-1 0 0,0 0 1 0 0,0 1-1 0 0,0-1 1 0 0,0 0-1 0 0,0 0 1 0 0,0 1-1 0 0,0-1 1 0 0,0 0-1 0 0,0 1 23 0 0,-3-1 10 0 0,1 1 1 0 0,0 0-1 0 0,-1 0 1 0 0,1 0-1 0 0,0 0 1 0 0,0 1-1 0 0,0-1 1 0 0,0 1-1 0 0,0 0 1 0 0,0 0-1 0 0,0 0 1 0 0,0 0 0 0 0,1 0-1 0 0,-1 1 1 0 0,1-1-1 0 0,0 1 1 0 0,0 0-1 0 0,0-1 1 0 0,0 1-1 0 0,0 0 1 0 0,0 0-1 0 0,1 1 1 0 0,-1-1-1 0 0,1 0 1 0 0,0 0 0 0 0,0 1-1 0 0,0-1 1 0 0,1 0-1 0 0,-1 1 1 0 0,1-1-1 0 0,0 1 1 0 0,0-1-1 0 0,0 1 1 0 0,0-1-1 0 0,1 1 1 0 0,-1-1 0 0 0,1 0-1 0 0,0 1 1 0 0,0-1-1 0 0,0 0 1 0 0,0 0-1 0 0,1 1 1 0 0,-1-1-1 0 0,1 0 1 0 0,0 0-1 0 0,0 0 1 0 0,0-1-1 0 0,0 1 1 0 0,0 0 0 0 0,1-1-1 0 0,-1 0 1 0 0,1 1-1 0 0,-1-1 1 0 0,1 0-1 0 0,0 0 1 0 0,0-1-1 0 0,0 1 1 0 0,3 1-12 0 0,4-1 125 0 0,0 1 0 0 0,0-2 1 0 0,0 1-1 0 0,0-1 0 0 0,0-1 0 0 0,0 0 1 0 0,0 0-1 0 0,1-1 0 0 0,-1-1 1 0 0,-1 1-1 0 0,1-1 0 0 0,0-1 0 0 0,2-1-125 0 0,-8 3-92 0 0,0 0 1 0 0,-1-1-1 0 0,1 0 0 0 0,0 0 0 0 0,-1 0 0 0 0,1 0 0 0 0,-1 0 0 0 0,1-1 1 0 0,-1 0-1 0 0,0 1 0 0 0,0-1 0 0 0,0 0 0 0 0,-1 0 0 0 0,1-1 0 0 0,-1 1 1 0 0,0-1-1 0 0,0 1 0 0 0,0-1 0 0 0,0 0 0 0 0,0 1 0 0 0,0-3 92 0 0,1-12-734 0 0,-3 19 748 0 0,0-1 0 0 0,0 1 0 0 0,1-1 0 0 0,-1 1 0 0 0,0-1 0 0 0,0 1 0 0 0,1-1 0 0 0,-1 0 1 0 0,0 1-1 0 0,0-1 0 0 0,1 1 0 0 0,-1-1 0 0 0,1 0 0 0 0,-1 1 0 0 0,0-1 0 0 0,1 0 0 0 0,-1 0 0 0 0,1 1 1 0 0,-1-1-1 0 0,0 0 0 0 0,1 0 0 0 0,-1 0 0 0 0,1 1 0 0 0,-1-1 0 0 0,1 0 0 0 0,-1 0 0 0 0,1 0 0 0 0,-1 0 0 0 0,1 0 1 0 0,-1 0-1 0 0,1 0 0 0 0,-1 0 0 0 0,1 0 0 0 0,-1 0 0 0 0,1 0 0 0 0,-1 0 0 0 0,1-1 0 0 0,-1 1 0 0 0,1 0 1 0 0,-1 0-1 0 0,1 0 0 0 0,-1-1 0 0 0,0 1 0 0 0,1 0 0 0 0,-1 0 0 0 0,1-1 0 0 0,-1 1-14 0 0,77 92 1637 0 0,-75-92-1608 0 0,1 0 0 0 0,0 0 0 0 0,-1 0 0 0 0,1 0 0 0 0,0-1 0 0 0,-1 1 0 0 0,1-1 0 0 0,0 1 0 0 0,-1-1 0 0 0,1 0-1 0 0,-1 0 1 0 0,1 0 0 0 0,-1-1 0 0 0,0 1 0 0 0,1-1 0 0 0,-1 1 0 0 0,0-1 0 0 0,0 0 0 0 0,0 1 0 0 0,0-1 0 0 0,-1 0 0 0 0,1 0 0 0 0,0-1 0 0 0,-1 1 0 0 0,1 0 0 0 0,-1 0 0 0 0,0-1 0 0 0,0 1 0 0 0,0-1-1 0 0,0 1 1 0 0,0-2-29 0 0,41-42-727 0 0,-38 47 712 0 0,-1-1 0 0 0,0 0 0 0 0,1 1 0 0 0,-1 0 0 0 0,1-1 0 0 0,-1 1 0 0 0,0 1 0 0 0,0-1 0 0 0,0 0 0 0 0,0 1 0 0 0,0 0 0 0 0,0-1 0 0 0,0 1 0 0 0,0 0 0 0 0,-1 1 0 0 0,1-1 0 0 0,-1 0 0 0 0,1 1 0 0 0,-1-1 0 0 0,0 1 1 0 0,0 0-1 0 0,0 0 0 0 0,0 0 0 0 0,-1 0 0 0 0,1 0 0 0 0,-1 1 15 0 0,0-2 22 0 0,-1 0 0 0 0,0 0 1 0 0,1 0-1 0 0,-1 0 0 0 0,1 0 1 0 0,0 0-1 0 0,0 0 1 0 0,0 0-1 0 0,0 0 0 0 0,0 0 1 0 0,0-1-1 0 0,0 1 0 0 0,0 0 1 0 0,1-1-1 0 0,-1 1 1 0 0,1-1-1 0 0,-1 1 0 0 0,1-1 1 0 0,0 0-1 0 0,0 1 0 0 0,-1-1 1 0 0,1 0-1 0 0,0 0 1 0 0,0 0-1 0 0,0-1 0 0 0,0 1 1 0 0,0 0-1 0 0,0-1 0 0 0,0 1 1 0 0,0-1-1 0 0,0 0 0 0 0,1 0 1 0 0,-1 0-1 0 0,0 0 1 0 0,0 0-1 0 0,0 0 0 0 0,0 0 1 0 0,0-1-1 0 0,0 1 0 0 0,0-1 1 0 0,0 0-1 0 0,0 1 1 0 0,0-1-1 0 0,0 0 0 0 0,0 0 1 0 0,0 0-1 0 0,0 0 0 0 0,-1-1 1 0 0,1 1-1 0 0,0 0 1 0 0,-1-1-1 0 0,1 1 0 0 0,-1-1 1 0 0,0 0-1 0 0,1 1 0 0 0,-1-1 1 0 0,0 0-1 0 0,0 0 0 0 0,0 0 1 0 0,0 0-23 0 0,10-56-1370 0 0,-29 97 36 0 0,18-38 1370 0 0,0 1 1 0 0,-1 0 0 0 0,1 0 0 0 0,0-1 0 0 0,0 1 0 0 0,0 0-1 0 0,1 0 1 0 0,-1 0 0 0 0,0-1 0 0 0,1 1 0 0 0,-1 0-1 0 0,1 0 1 0 0,-1-1 0 0 0,1 1 0 0 0,0-1 0 0 0,0 1 0 0 0,0 0-1 0 0,0-1 1 0 0,0 0 0 0 0,0 1 0 0 0,0-1 0 0 0,0 1 0 0 0,0-1-1 0 0,1 0 1 0 0,-1 0 0 0 0,1 0 0 0 0,-1 0 0 0 0,1 0-1 0 0,-1 0 1 0 0,1 0 0 0 0,-1 0 0 0 0,1-1 0 0 0,0 1 0 0 0,-1-1-1 0 0,1 1 1 0 0,0-1 0 0 0,0 0 0 0 0,-1 1 0 0 0,1-1 0 0 0,0 0-1 0 0,0 0 1 0 0,0 0 0 0 0,-1-1 0 0 0,1 1 0 0 0,0 0 0 0 0,0-1-1 0 0,-1 1 1 0 0,1-1 0 0 0,0 1 0 0 0,-1-1 0 0 0,1 0-1 0 0,0 0 1 0 0,-1 1 0 0 0,1-1 0 0 0,-1-1 0 0 0,0 1 0 0 0,1 0-1 0 0,-1 0 1 0 0,0 0 0 0 0,1-2-37 0 0,9-3 99 0 0,-10 5-137 0 0,0 0 0 0 0,0-1 0 0 0,0 1 0 0 0,1 0 0 0 0,-1 0 0 0 0,0 0 0 0 0,1 0 0 0 0,-1 0 0 0 0,0 1 0 0 0,1-1 0 0 0,-1 0 0 0 0,1 1 1 0 0,-1-1-1 0 0,1 1 0 0 0,0-1 0 0 0,-1 1 0 0 0,1 0 0 0 0,-1-1 0 0 0,1 1 0 0 0,0 0 0 0 0,-1 0 0 0 0,1 0 0 0 0,-1 0 0 0 0,1 1 0 0 0,0-1 0 0 0,-1 0 0 0 0,1 1 1 0 0,-1-1-1 0 0,1 1 0 0 0,-1 0 0 0 0,1-1 0 0 0,-1 1 0 0 0,1 0 0 0 0,-1 0 0 0 0,0 0 0 0 0,1 0 0 0 0,-1 0 0 0 0,0 0 0 0 0,0 0 0 0 0,0 0 0 0 0,0 1 0 0 0,0-1 0 0 0,0 0 1 0 0,0 1-1 0 0,0-1 0 0 0,0 0 0 0 0,-1 1 0 0 0,1-1 0 0 0,-1 1 0 0 0,1 0 38 0 0,21 54 419 0 0,-22-56-123 0 0,20-36-930 0 0,-18 34 624 0 0,-1 0 0 0 0,1-1-1 0 0,0 1 1 0 0,0 0 0 0 0,0 0-1 0 0,0 0 1 0 0,0 0 0 0 0,0 0-1 0 0,0 0 1 0 0,1 1 0 0 0,-1-1-1 0 0,1 1 1 0 0,-1 0 0 0 0,1 0-1 0 0,0-1 1 0 0,-1 2 0 0 0,1-1 0 0 0,0 0-1 0 0,0 0 1 0 0,0 1 0 0 0,-1 0-1 0 0,1 0 1 0 0,0-1 0 0 0,0 2-1 0 0,0-1 1 0 0,0 0 0 0 0,0 1-1 0 0,-1-1 1 0 0,1 1 0 0 0,0 0-1 0 0,0-1 1 0 0,-1 2 0 0 0,1-1-1 0 0,0 0 1 0 0,-1 0 0 0 0,1 1-1 0 0,-1-1 1 0 0,0 1 0 0 0,0 0-1 0 0,3 2 11 0 0,72 95 1985 0 0,-75-89-1873 0 0,-1-8-1727 0 0,2-12-4341 0 0,2-6-4827 0 0</inkml:trace>
  <inkml:trace contextRef="#ctx0" brushRef="#br0" timeOffset="2037.51">2185 91 14337 0 0,'0'0'1776'0'0,"0"0"-1383"0"0,19 48-105 0 0,-13-26 260 0 0,2 6-200 0 0,-7-2-188 0 0,2-1-100 0 0,-3-3-60 0 0,0 0 0 0 0,0-2-48 0 0,0-5-88 0 0,0 0-224 0 0,2-4-264 0 0,2-2-745 0 0,5-4-1283 0 0,0-2-2560 0 0,2-9-2297 0 0</inkml:trace>
  <inkml:trace contextRef="#ctx0" brushRef="#br0" timeOffset="2286.39">2255 247 13789 0 0,'0'0'1856'0'0,"0"0"-1856"0"0,-55-3-188 0 0,31 3 136 0 0,-7-1-400 0 0,2 0-792 0 0,1-1-840 0 0,7 2-2716 0 0</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23.648"/>
    </inkml:context>
    <inkml:brush xml:id="br0">
      <inkml:brushProperty name="width" value="0.05" units="cm"/>
      <inkml:brushProperty name="height" value="0.05" units="cm"/>
      <inkml:brushProperty name="color" value="#0000FF"/>
    </inkml:brush>
  </inkml:definitions>
  <inkml:trace contextRef="#ctx0" brushRef="#br0">1 0 3132 0 0,'0'0'1006'0'0,"0"0"-288"0"0,0 0 521 0 0,0 0 1360 0 0,0 0-607 0 0,0 0-615 0 0,0 0-384 0 0,0 0-530 0 0,0 5-460 0 0,44 218 2565 0 0,-22-92-2302 0 0,-12-144-4630 0 0,-6 3 35 0 0,5-16-3334 0 0</inkml:trace>
  <inkml:trace contextRef="#ctx0" brushRef="#br0" timeOffset="495.22">486 88 13877 0 0,'0'0'924'0'0,"0"0"-660"0"0,-40 1 64 0 0,13-1 364 0 0,-2 0-323 0 0,-5-1-269 0 0,-2 0-100 0 0,2 1 0 0 0,-2 0-52 0 0,2 1-277 0 0,2 0-791 0 0,7 2-580 0 0,4-1-2608 0 0,6-2-4185 0 0</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35.185"/>
    </inkml:context>
    <inkml:brush xml:id="br0">
      <inkml:brushProperty name="width" value="0.05" units="cm"/>
      <inkml:brushProperty name="height" value="0.05" units="cm"/>
      <inkml:brushProperty name="color" value="#0000FF"/>
    </inkml:brush>
  </inkml:definitions>
  <inkml:trace contextRef="#ctx0" brushRef="#br0">19 1 18310 0 0,'0'0'456'0'0,"0"0"-456"0"0,0 0-1420 0 0,0 0 836 0 0,-12 40-513 0 0,7-33-3855 0 0,4-3-5489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2:29.030"/>
    </inkml:context>
    <inkml:brush xml:id="br0">
      <inkml:brushProperty name="width" value="0.05" units="cm"/>
      <inkml:brushProperty name="height" value="0.05" units="cm"/>
      <inkml:brushProperty name="color" value="#0000FF"/>
    </inkml:brush>
  </inkml:definitions>
  <inkml:trace contextRef="#ctx0" brushRef="#br0">3109 93 3124 0 0,'0'0'409'0'0,"0"0"231"0"0,0 0 751 0 0,0 0-272 0 0,0 0-385 0 0,0 0-197 0 0,0 0-231 0 0,0 0-15 0 0,-4-3 62 0 0,-8-3-130 0 0,0 1 0 0 0,-1 1 0 0 0,1 0 0 0 0,-1 1 0 0 0,0 1 0 0 0,0 0 0 0 0,0 0 0 0 0,0 1 0 0 0,-1 1 0 0 0,1 0 0 0 0,0 1 0 0 0,0 1-223 0 0,-47-2 578 0 0,-822-59 1741 0 0,-630 54-1802 0 0,1219 27-247 0 0,336-4-1699 0 0,76-2-2680 0 0,-50-8-577 0 0</inkml:trace>
  <inkml:trace contextRef="#ctx0" brushRef="#br0" timeOffset="449.87">3411 276 8265 0 0,'0'0'650'0'0,"-8"-4"-1123"0"0,-29-9 509 0 0,0 2-1 0 0,-1 1 1 0 0,-1 2-1 0 0,1 2 1 0 0,-1 1-1 0 0,0 2 1 0 0,0 2-1 0 0,-11 2-35 0 0,-2-3 315 0 0,-1309-77 4924 0 0,-186-27-3083 0 0,1461 107-2293 0 0,95 8-3202 0 0,3-5-2554 0 0,7-4-1174 0 0</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34.765"/>
    </inkml:context>
    <inkml:brush xml:id="br0">
      <inkml:brushProperty name="width" value="0.05" units="cm"/>
      <inkml:brushProperty name="height" value="0.05" units="cm"/>
      <inkml:brushProperty name="color" value="#0000FF"/>
    </inkml:brush>
  </inkml:definitions>
  <inkml:trace contextRef="#ctx0" brushRef="#br0">322 101 12585 0 0,'0'0'3813'0'0,"0"0"-3813"0"0,0 0-113 0 0,0 0-191 0 0,0 0-136 0 0,0 0 440 0 0,0 0 376 0 0,-53 12 56 0 0,11-11-119 0 0,-10-1-117 0 0,3-5-196 0 0,9-3-609 0 0,11 0-551 0 0,10 0-540 0 0,4 1-2336 0 0,-8-10-2401 0 0</inkml:trace>
  <inkml:trace contextRef="#ctx0" brushRef="#br0" timeOffset="249.29">126 0 12537 0 0,'0'0'1684'0'0,"0"0"-1308"0"0,49 51 356 0 0,-37-32-76 0 0,-4 2-187 0 0,-4 0-197 0 0,-4-2-108 0 0,0 0 8 0 0,-6 1-60 0 0,2-2-112 0 0,-2 1-140 0 0,-2-1-408 0 0,4-1-509 0 0,4 0-1087 0 0,0-6-2468 0 0,9-2-2709 0 0</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33.444"/>
    </inkml:context>
    <inkml:brush xml:id="br0">
      <inkml:brushProperty name="width" value="0.05" units="cm"/>
      <inkml:brushProperty name="height" value="0.05" units="cm"/>
      <inkml:brushProperty name="color" value="#0000FF"/>
    </inkml:brush>
  </inkml:definitions>
  <inkml:trace contextRef="#ctx0" brushRef="#br0">1 83 15693 0 0,'0'0'1601'0'0,"0"0"-1601"0"0,0 0-60 0 0,0 0 48 0 0,0 0-100 0 0,0 0-893 0 0,0 0-671 0 0,0 0-732 0 0,0 0-1784 0 0,0 0-3621 0 0</inkml:trace>
  <inkml:trace contextRef="#ctx0" brushRef="#br0" timeOffset="1008.38">29 0 9021 0 0,'0'0'8'0'0,"0"0"4196"0"0,0 0-4116 0 0,0 0-80 0 0,0 0 372 0 0,0 0 220 0 0,0 0-208 0 0,0 0-152 0 0,0 0-240 0 0,-2 7-128 0 0,-1-6 80 0 0,3 2 48 0 0,-1 1 76 0 0,-2 2-76 0 0,1-2-1820 0 0,-1 1-2384 0 0,2-3-4533 0 0,16-34 8657 0 0</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33.285"/>
    </inkml:context>
    <inkml:brush xml:id="br0">
      <inkml:brushProperty name="width" value="0.05" units="cm"/>
      <inkml:brushProperty name="height" value="0.05" units="cm"/>
      <inkml:brushProperty name="color" value="#0000FF"/>
    </inkml:brush>
  </inkml:definitions>
  <inkml:trace contextRef="#ctx0" brushRef="#br0">7 146 17438 0 0,'0'0'716'0'0,"0"0"-716"0"0,0 0-220 0 0,0 0 120 0 0,0 0 100 0 0,-3 39 0 0 0,1-35 0 0 0,2-2 44 0 0,-1-1-44 0 0,1-1 0 0 0,0 0-324 0 0,0 0-84 0 0,0-4-128 0 0,0-3-585 0 0,0 2-4691 0 0,6-13-3817 0 0</inkml:trace>
  <inkml:trace contextRef="#ctx0" brushRef="#br0" timeOffset="391.54">228 5 13281 0 0,'0'0'1303'0'0,"0"0"-1007"0"0,0 0-319 0 0,0 0 105 0 0,0 0 109 0 0,-7 0 22 0 0,6 0-199 0 0,-1-1-21 0 0,0 1-1 0 0,0-1 1 0 0,1 0 0 0 0,-1 1-1 0 0,0-1 1 0 0,0 1 0 0 0,0 0-1 0 0,0 0 1 0 0,0 0-1 0 0,0 0 1 0 0,-1 0 0 0 0,1 0-1 0 0,0 0 1 0 0,0 1 0 0 0,1-1-1 0 0,-1 1 1 0 0,0-1 0 0 0,0 1-1 0 0,0 0 1 0 0,0 0-1 0 0,0 0 1 0 0,1 0 0 0 0,-1 0-1 0 0,0 0 1 0 0,1 0 0 0 0,-1 0-1 0 0,1 1 1 0 0,-1-1 0 0 0,1 1-1 0 0,-1-1 1 0 0,1 1-1 0 0,0 0 1 0 0,0-1 0 0 0,0 1-1 0 0,0 0 1 0 0,0 0 0 0 0,0 0-1 0 0,1-1 1 0 0,-1 1 0 0 0,1 0-1 0 0,-1 0 1 0 0,1 0-1 0 0,0 0 1 0 0,0 0 0 0 0,-1 0-1 0 0,1 0 1 0 0,1 0 0 0 0,-1 0-1 0 0,0 0 1 0 0,0 0 0 0 0,1 0-1 0 0,-1 0 1 0 0,1 0-1 0 0,0 0 1 0 0,-1 0 0 0 0,2 0 7 0 0,114 119 2757 0 0,-116-120-2765 0 0,1 0 0 0 0,-1 1 0 0 0,0-1 1 0 0,0 0-1 0 0,1 0 0 0 0,-1 1 0 0 0,0-1 0 0 0,0 0 0 0 0,-1 1 0 0 0,1-1 0 0 0,0 0 0 0 0,0 0 0 0 0,-1 1 0 0 0,1-1 0 0 0,0 0 0 0 0,-1 0 0 0 0,1 0 0 0 0,-1 0 0 0 0,0 1 1 0 0,1-1-1 0 0,-1 0 0 0 0,0 0 0 0 0,0 0 0 0 0,1 0 0 0 0,-1 0 0 0 0,0-1 0 0 0,0 1 0 0 0,0 0 0 0 0,0 0 0 0 0,0-1 0 0 0,0 1 0 0 0,-1 0 0 0 0,1-1 0 0 0,0 1 0 0 0,0-1 1 0 0,0 0-1 0 0,-1 1 0 0 0,1-1 0 0 0,0 0 0 0 0,0 0 0 0 0,-1 1 0 0 0,1-1 0 0 0,0 0 0 0 0,0 0 0 0 0,-1-1 0 0 0,1 1 0 0 0,0 0 0 0 0,-1 0 0 0 0,1-1 0 0 0,0 1 0 0 0,-1 0 8 0 0,-70-5-691 0 0,38-3-1696 0 0,10-1-2219 0 0,-10-7-4767 0 0</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31.564"/>
    </inkml:context>
    <inkml:brush xml:id="br0">
      <inkml:brushProperty name="width" value="0.05" units="cm"/>
      <inkml:brushProperty name="height" value="0.05" units="cm"/>
      <inkml:brushProperty name="color" value="#0000FF"/>
    </inkml:brush>
  </inkml:definitions>
  <inkml:trace contextRef="#ctx0" brushRef="#br0">0 1 10617 0 0,'0'0'1926'0'0,"0"0"-2108"0"0,0 0 63 0 0,5 10 838 0 0,5 9-402 0 0,-3-7-4 0 0,0 1 0 0 0,-1-1 0 0 0,0 1 0 0 0,-1 0 1 0 0,0 0-1 0 0,-1 0 0 0 0,-1 1 0 0 0,0 0 0 0 0,-1-1 0 0 0,-1 1 0 0 0,1 6-313 0 0,-17-73 1081 0 0,15 48-1158 0 0,0 1 1 0 0,0-1-1 0 0,1 0 1 0 0,-1 1-1 0 0,1-1 1 0 0,0 1-1 0 0,1-1 1 0 0,-1 1-1 0 0,1-1 1 0 0,-1 1-1 0 0,1 0 1 0 0,0 0-1 0 0,1 0 0 0 0,-1 0 1 0 0,1 0-1 0 0,0 1 1 0 0,0-1-1 0 0,0 1 1 0 0,0-1-1 0 0,1 1 1 0 0,-1 0-1 0 0,1 0 1 0 0,0 1-1 0 0,0-1 1 0 0,0 1-1 0 0,0 0 0 0 0,0 0 1 0 0,0 0-1 0 0,1 1 1 0 0,-1-1-1 0 0,1 1 1 0 0,-1 0-1 0 0,1 0 1 0 0,-1 1-1 0 0,1-1 1 0 0,0 1-1 0 0,-1 0 1 0 0,1 0-1 0 0,0 1 0 0 0,-1-1 1 0 0,1 1-1 0 0,-1 0 1 0 0,1 0-1 0 0,0 1 77 0 0,25 25-1310 0 0,-23-1-4065 0 0,-7-15 1025 0 0</inkml:trace>
  <inkml:trace contextRef="#ctx0" brushRef="#br0" timeOffset="295.55">284 167 10317 0 0,'0'0'2084'0'0,"0"0"-1648"0"0,0 0-306 0 0,0 0 187 0 0,7 4 24 0 0,74 25 1379 0 0,-79-28-1702 0 0,0-1 1 0 0,0 1-1 0 0,0-1 0 0 0,0 1 1 0 0,0-1-1 0 0,0 0 0 0 0,0 0 1 0 0,0 0-1 0 0,-1 0 1 0 0,1 0-1 0 0,0 0 0 0 0,0 0 1 0 0,0-1-1 0 0,0 1 0 0 0,0-1 1 0 0,0 1-1 0 0,0-1 1 0 0,-1 0-1 0 0,1 0 0 0 0,0 0 1 0 0,0 0-1 0 0,-1 0 0 0 0,1 0 1 0 0,-1 0-1 0 0,1 0 1 0 0,-1-1-1 0 0,1 1 0 0 0,-1-1 1 0 0,0 1-1 0 0,0-1 0 0 0,0 1 1 0 0,0-1-1 0 0,0 0 1 0 0,0 0-1 0 0,0 1 0 0 0,0-1 1 0 0,-1 0-1 0 0,1 0 0 0 0,-1 0 1 0 0,1 0-1 0 0,-1 0 1 0 0,0 0-1 0 0,0 0 0 0 0,0 0 1 0 0,0 0-1 0 0,0 0 0 0 0,0 1 1 0 0,-1-3-19 0 0,0 2-52 0 0,0 0-1 0 0,0 0 1 0 0,0-1 0 0 0,-1 1-1 0 0,1 0 1 0 0,-1 0 0 0 0,1 0-1 0 0,-1 0 1 0 0,0 1 0 0 0,0-1 0 0 0,0 0-1 0 0,0 1 1 0 0,0-1 0 0 0,0 1-1 0 0,0 0 1 0 0,-1 0 0 0 0,1 0-1 0 0,0 0 1 0 0,-1 0 0 0 0,1 0 0 0 0,0 1-1 0 0,-1-1 1 0 0,1 1 0 0 0,-1-1-1 0 0,0 1 1 0 0,1 0 0 0 0,-1 0-1 0 0,1 0 1 0 0,-1 1 0 0 0,1-1 0 0 0,-1 0-1 0 0,1 1 1 0 0,-1 0 0 0 0,1 0-1 0 0,0-1 1 0 0,-1 1 0 0 0,1 1-1 0 0,0-1 1 0 0,0 0 0 0 0,0 0 0 0 0,0 1-1 0 0,0-1 1 0 0,0 1 0 0 0,0 0-1 0 0,0 0 1 0 0,0 0 0 0 0,1 0-1 0 0,-1 0 1 0 0,1 0 0 0 0,-1 0 0 0 0,1 0-1 0 0,0 1 53 0 0,-1 0 49 0 0,1 1-1 0 0,0 0 0 0 0,0-1 0 0 0,1 1 1 0 0,-1-1-1 0 0,1 1 0 0 0,0 0 1 0 0,0-1-1 0 0,0 1 0 0 0,0 0 1 0 0,0-1-1 0 0,1 1 0 0 0,0 0 0 0 0,0-1 1 0 0,0 1-1 0 0,0-1 0 0 0,0 1 1 0 0,1-1-1 0 0,-1 0 0 0 0,1 1 1 0 0,0-1-1 0 0,0 0 0 0 0,0 0 0 0 0,1 0 1 0 0,-1-1-1 0 0,1 1 0 0 0,-1-1 1 0 0,1 1-1 0 0,0-1 0 0 0,0 0 0 0 0,0 0 1 0 0,0 0-1 0 0,1 0 0 0 0,-1 0 1 0 0,0-1-1 0 0,1 0 0 0 0,-1 0 1 0 0,2 1-49 0 0,144 25-2592 0 0,-113-42-2078 0 0,-23 7-195 0 0</inkml:trace>
  <inkml:trace contextRef="#ctx0" brushRef="#br0" timeOffset="575.17">685 110 1004 0 0,'0'0'9732'0'0,"3"7"-7248"0"0,4 6-2209 0 0,-1 1 0 0 0,0 0 0 0 0,-1 0 0 0 0,-1 0 0 0 0,0 1 0 0 0,-1-1 0 0 0,-1 1 1 0 0,0 0-1 0 0,-1 0 0 0 0,0 0 0 0 0,-1 0 0 0 0,-1 0 0 0 0,-1 0 0 0 0,0 0 0 0 0,0-1 0 0 0,-2 1 0 0 0,-1 4-275 0 0,-6-99-5148 0 0,3 3-2277 0 0,3 36 3282 0 0</inkml:trace>
  <inkml:trace contextRef="#ctx0" brushRef="#br0" timeOffset="730.77">685 110 6573 0 0,'53'-37'2225'0'0,"-50"37"-2048"0"0,-1-1-1 0 0,1 1 1 0 0,0 0-1 0 0,0 1 1 0 0,0-1-1 0 0,0 0 1 0 0,-1 1-1 0 0,1 0 1 0 0,0-1-1 0 0,-1 1 1 0 0,1 0-1 0 0,0 0 1 0 0,-1 1-1 0 0,1-1 1 0 0,-1 1-1 0 0,0-1 1 0 0,1 1-1 0 0,-1 0 0 0 0,0-1 1 0 0,0 1-1 0 0,0 0 1 0 0,0 1-1 0 0,0-1 1 0 0,-1 0-1 0 0,1 0 1 0 0,-1 1-1 0 0,1-1 1 0 0,-1 1-1 0 0,0-1 1 0 0,0 1-1 0 0,0 0 1 0 0,0-1-1 0 0,0 1 1 0 0,-1 0-1 0 0,1 2-176 0 0,-1-2 42 0 0,0-1-1 0 0,1 1 0 0 0,-1-1 0 0 0,-1 1 0 0 0,1-1 0 0 0,0 1 0 0 0,0-1 0 0 0,-1 0 1 0 0,0 1-1 0 0,1-1 0 0 0,-1 1 0 0 0,0-1 0 0 0,0 0 0 0 0,0 0 0 0 0,0 0 0 0 0,-1 1 1 0 0,1-1-1 0 0,-1 0 0 0 0,1-1 0 0 0,-1 1 0 0 0,1 0 0 0 0,-1 0 0 0 0,0-1 1 0 0,0 1-1 0 0,0-1 0 0 0,0 1 0 0 0,0-1 0 0 0,0 0 0 0 0,-1 0 0 0 0,1 0 0 0 0,0 0 1 0 0,-1 0-1 0 0,1-1 0 0 0,-1 1-41 0 0,-55 3-3599 0 0,48-7-965 0 0,4-5-3115 0 0</inkml:trace>
  <inkml:trace contextRef="#ctx0" brushRef="#br0" timeOffset="902.67">1003 251 9169 0 0,'0'0'4837'0'0,"0"0"-3730"0"0,0 0-896 0 0,0 0 598 0 0,0 0-67 0 0,0 0-221 0 0,0 0-1 0 0,6 0-82 0 0,-5 0-463 0 0,1 1 0 0 0,-1-1 0 0 0,0 0-1 0 0,1 0 1 0 0,-1 0 0 0 0,0-1 0 0 0,1 1-1 0 0,-1 0 1 0 0,0 0 0 0 0,1-1-1 0 0,-1 1 1 0 0,0-1 0 0 0,0 1 0 0 0,1-1-1 0 0,-1 0 1 0 0,0 1 0 0 0,0-1 0 0 0,0 0-1 0 0,0 0 1 0 0,0 0 0 0 0,0 0 0 0 0,0 0-1 0 0,0 0 1 0 0,0 0 0 0 0,0 0 0 0 0,-1 0-1 0 0,1 0 1 0 0,0 0 0 0 0,-1 0 0 0 0,1-1-1 0 0,-1 1 1 0 0,1 0 0 0 0,-1 0 0 0 0,0-1-1 0 0,1 1 1 0 0,-1 0 0 0 0,0-1 0 0 0,0 1-1 0 0,0-1 1 0 0,0 1 0 0 0,0 0-1 0 0,0-1 1 0 0,0 1 0 0 0,-1 0 0 0 0,1-1-1 0 0,0 1 1 0 0,-1 0 0 0 0,1 0 0 0 0,-1-1-1 0 0,0 1 1 0 0,1 0 0 0 0,-1 0 0 0 0,0 0-1 0 0,1 0 1 0 0,-1 0 0 0 0,0 0 0 0 0,0 0-1 0 0,0 0 1 0 0,0 0 0 0 0,0 0 0 0 0,-1 0 25 0 0,2-1-41 0 0,0-1 0 0 0,-1 1 1 0 0,1 0-1 0 0,-1 0 1 0 0,0-1-1 0 0,0 1 1 0 0,1 0-1 0 0,-1 0 1 0 0,0 0-1 0 0,-1 0 1 0 0,1 0-1 0 0,0 0 0 0 0,-1 0 1 0 0,1 1-1 0 0,-1-1 1 0 0,1 0-1 0 0,-1 1 1 0 0,0-1-1 0 0,0 1 1 0 0,0 0-1 0 0,0-1 1 0 0,0 1-1 0 0,0 0 0 0 0,0 0 1 0 0,0 0-1 0 0,0 1 1 0 0,0-1-1 0 0,-1 0 1 0 0,1 1-1 0 0,0 0 1 0 0,0-1-1 0 0,-1 1 1 0 0,1 0-1 0 0,0 0 0 0 0,-1 0 1 0 0,1 0-1 0 0,0 1 1 0 0,0-1-1 0 0,-1 1 1 0 0,1-1-1 0 0,0 1 1 0 0,0 0-1 0 0,0 0 1 0 0,0 0-1 0 0,0 0 0 0 0,0 0 1 0 0,0 0-1 0 0,0 1 1 0 0,0-1-1 0 0,0 1 1 0 0,0-1-1 0 0,1 1 1 0 0,-1-1-1 0 0,1 1 1 0 0,-1 0-1 0 0,1 0 0 0 0,0 0 1 0 0,0 0-1 0 0,0 0 1 0 0,0 0-1 0 0,0 0 1 0 0,0 0-1 0 0,1 1 1 0 0,-1 1 40 0 0,7 76 456 0 0,29-65-7946 0 0,-18-16 313 0 0</inkml:trace>
  <inkml:trace contextRef="#ctx0" brushRef="#br0" timeOffset="1119.56">1152 254 12973 0 0,'0'0'1442'0'0,"0"0"-1034"0"0,0 0-209 0 0,0 0 201 0 0,0 0-50 0 0,0 0-83 0 0,2 6-51 0 0,6 20-45 0 0,-6-20-3 0 0,-2-6 32 0 0,0 0 91 0 0,10-35 1592 0 0,35-22-4980 0 0,-24 44-855 0 0,2 7-3504 0 0,-10 6 3045 0 0</inkml:trace>
  <inkml:trace contextRef="#ctx0" brushRef="#br0" timeOffset="1398.69">1521 33 4136 0 0,'0'0'10792'0'0,"2"7"-8394"0"0,23 237-1152 0 0,-25-197-2720 0 0,7-54-7609 0 0,-2-5 1068 0 0</inkml:trace>
  <inkml:trace contextRef="#ctx0" brushRef="#br0" timeOffset="1552.4">1620 203 1892 0 0,'0'0'15010'0'0,"0"0"-15010"0"0,0 0-905 0 0,0 0 729 0 0,0 0 176 0 0,-48 11 288 0 0,29-11-288 0 0,-2 0-12 0 0,1-2-628 0 0,1-3-1028 0 0,8 1-2768 0 0,-2-6-3673 0 0</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18.924"/>
    </inkml:context>
    <inkml:brush xml:id="br0">
      <inkml:brushProperty name="width" value="0.05" units="cm"/>
      <inkml:brushProperty name="height" value="0.05" units="cm"/>
      <inkml:brushProperty name="color" value="#0000FF"/>
    </inkml:brush>
  </inkml:definitions>
  <inkml:trace contextRef="#ctx0" brushRef="#br0">5237 960 4900 0 0,'0'0'527'0'0,"0"0"-229"0"0,0 0-102 0 0,0 0 562 0 0,0 0 288 0 0,0 0-408 0 0,0 0-423 0 0,-38 11 1454 0 0,-470 23 1617 0 0,-339-2-2313 0 0,439-13 56 0 0,-326-31-1029 0 0,699 11-6 0 0,-1158-81 725 0 0,16-28-139 0 0,1098 104-1019 0 0,-50-3 1431 0 0,85 8-5189 0 0,-1 1-4415 0 0,45 0 4040 0 0</inkml:trace>
  <inkml:trace contextRef="#ctx0" brushRef="#br0" timeOffset="40064.39">423 799 404 0 0,'0'0'1131'0'0,"0"0"-647"0"0,-8-6-37 0 0,-89-99 2784 0 0,89 90-2888 0 0,-3 0-257 0 0,0 0 1 0 0,1-1 0 0 0,0 0-1 0 0,1-1 1 0 0,1 0 0 0 0,1 0 0 0 0,0-1-1 0 0,1 1 1 0 0,1-2 0 0 0,1 1-1 0 0,0 0 1 0 0,2-1 0 0 0,0 0 0 0 0,1 0-1 0 0,1 1 1 0 0,0-1 0 0 0,2 0-1 0 0,0 0 1 0 0,1 1 0 0 0,1-1 0 0 0,1 1-1 0 0,0 0 1 0 0,1 0 0 0 0,3-2-87 0 0,6 1-51 0 0,0 0 0 0 0,2 1 0 0 0,0 1 0 0 0,1 1 0 0 0,1 0 0 0 0,0 1 0 0 0,1 2 0 0 0,1-1 0 0 0,0 2 0 0 0,1 1 0 0 0,0 1 0 0 0,1 1 1 0 0,-1 1-1 0 0,2 0 0 0 0,-1 2 0 0 0,1 1 0 0 0,0 1 0 0 0,0 1 0 0 0,1 1 0 0 0,-1 1 0 0 0,0 1 0 0 0,1 1 0 0 0,-1 1 0 0 0,0 1 0 0 0,0 2 0 0 0,0 0 0 0 0,-1 2 0 0 0,1 0 0 0 0,-2 1 1 0 0,1 2-1 0 0,-1 0 0 0 0,0 2 0 0 0,-1 0 0 0 0,-1 1 0 0 0,0 1 0 0 0,-1 1 0 0 0,0 1 0 0 0,-1 0 0 0 0,-1 2 0 0 0,-1 0 0 0 0,0 0 0 0 0,8 14 51 0 0,10 21-2 0 0,-2 1-1 0 0,-2 2 1 0 0,-3 1 0 0 0,-2 1-1 0 0,-3 1 1 0 0,-3 1-1 0 0,-2 0 1 0 0,-3 2 0 0 0,-2 0-1 0 0,-1 19 3 0 0,-9-71 25 0 0,-1 1-1 0 0,0 0 0 0 0,-1 0 1 0 0,0 0-1 0 0,0 0 0 0 0,-1-1 1 0 0,0 1-1 0 0,-1 0 0 0 0,-1 0 1 0 0,1-1-1 0 0,-2 0 0 0 0,1 1 1 0 0,-2-1-1 0 0,1-1 0 0 0,-1 1 1 0 0,-1-1-1 0 0,1 1 0 0 0,-2-1 1 0 0,1-1-1 0 0,-1 0 0 0 0,-1 0 1 0 0,1 0-1 0 0,-1-1 0 0 0,-1 0 1 0 0,1 0-1 0 0,-9 5-24 0 0,-2-3 70 0 0,0-1 0 0 0,0-1-1 0 0,0 0 1 0 0,-1-2 0 0 0,0 0 0 0 0,0-1 0 0 0,-1-1-1 0 0,1-1 1 0 0,-1 0 0 0 0,1-2 0 0 0,-1 0 0 0 0,1-2-1 0 0,-1 0 1 0 0,1-1 0 0 0,0-1 0 0 0,0-1-1 0 0,0-1 1 0 0,0-1 0 0 0,0-1-70 0 0,-31-13 156 0 0,1-3 1 0 0,1-1-1 0 0,1-3 0 0 0,1-2 0 0 0,2-2 0 0 0,-24-22-156 0 0,48 36-660 0 0,2-1 0 0 0,0-1-1 0 0,0 0 1 0 0,2-1-1 0 0,1-1 1 0 0,1-1-1 0 0,-6-11 661 0 0,2-2-2770 0 0</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2:16.790"/>
    </inkml:context>
    <inkml:brush xml:id="br0">
      <inkml:brushProperty name="width" value="0.05" units="cm"/>
      <inkml:brushProperty name="height" value="0.05" units="cm"/>
      <inkml:brushProperty name="color" value="#0000FF"/>
    </inkml:brush>
  </inkml:definitions>
  <inkml:trace contextRef="#ctx0" brushRef="#br0">1234 0 236 0 0,'0'0'565'0'0,"0"0"-279"0"0,0 0-236 0 0,0 0 34 0 0,-8 1 286 0 0,-142 17 2430 0 0,19 0-1970 0 0,-1-6 0 0 0,0-6 0 0 0,-88-9-830 0 0,-241-40 1077 0 0,495 47-5543 0 0,-13-4 1854 0 0</inkml:trace>
  <inkml:trace contextRef="#ctx0" brushRef="#br0" timeOffset="261.19">1045 136 1788 0 0,'0'0'4933'0'0,"-8"-1"-4205"0"0,-699-50 1435 0 0,533 26-1219 0 0,191 30-1932 0 0,7 3-5331 0 0,-2-4 3070 0 0</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2:18.679"/>
    </inkml:context>
    <inkml:brush xml:id="br0">
      <inkml:brushProperty name="width" value="0.05" units="cm"/>
      <inkml:brushProperty name="height" value="0.05" units="cm"/>
      <inkml:brushProperty name="color" value="#0000FF"/>
    </inkml:brush>
  </inkml:definitions>
  <inkml:trace contextRef="#ctx0" brushRef="#br0">0 1 164 0 0,'0'0'120'0'0,"0"0"60"0"0,0 0-64 0 0,0 0-116 0 0,0 0-172 0 0,0 0 4 0 0</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2:55.428"/>
    </inkml:context>
    <inkml:brush xml:id="br0">
      <inkml:brushProperty name="width" value="0.05" units="cm"/>
      <inkml:brushProperty name="height" value="0.05" units="cm"/>
      <inkml:brushProperty name="color" value="#0000FF"/>
    </inkml:brush>
  </inkml:definitions>
  <inkml:trace contextRef="#ctx0" brushRef="#br0">1 0 12837 0 0,'0'0'1574'0'0,"0"0"-1497"0"0,0 0 184 0 0,1 10 404 0 0,32 362 1596 0 0,-28-344-2638 0 0,9-16-5808 0 0,-4-12-412 0 0</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2:56.393"/>
    </inkml:context>
    <inkml:brush xml:id="br0">
      <inkml:brushProperty name="width" value="0.05" units="cm"/>
      <inkml:brushProperty name="height" value="0.05" units="cm"/>
      <inkml:brushProperty name="color" value="#0000FF"/>
    </inkml:brush>
  </inkml:definitions>
  <inkml:trace contextRef="#ctx0" brushRef="#br0">32 60 9373 0 0,'0'0'3999'0'0,"0"0"-2987"0"0,0 0-601 0 0,1 8-138 0 0,-2 216 1517 0 0,11-216-3998 0 0,4-18-5280 0 0,-1-3 326 0 0</inkml:trace>
  <inkml:trace contextRef="#ctx0" brushRef="#br0" timeOffset="277.69">214 73 8565 0 0,'0'0'5132'0'0,"0"0"-3952"0"0,0 0-1172 0 0,0 0 572 0 0,0 0 72 0 0,0 0-235 0 0,-48-6-189 0 0,29 6-92 0 0,-3-1-124 0 0,-2 1-12 0 0,0 0 0 0 0,1 0 0 0 0,1 3-340 0 0,7-3-681 0 0,5 2-1003 0 0,4 0-2496 0 0,6-2-2785 0 0</inkml:trace>
  <inkml:trace contextRef="#ctx0" brushRef="#br0" timeOffset="462.63">237 151 7949 0 0,'0'0'4216'0'0,"0"0"-4140"0"0,0 0 348 0 0,0 0 480 0 0,0 0 200 0 0,-45 12-244 0 0,24-12-332 0 0,-3 0-224 0 0,-3 0-155 0 0,3-1-89 0 0,0 0-60 0 0,5 0-124 0 0,1 1-837 0 0,7 0-823 0 0,4 0-2260 0 0,6 3-2465 0 0</inkml:trace>
  <inkml:trace contextRef="#ctx0" brushRef="#br0" timeOffset="632.55">543 0 12597 0 0,'0'0'1948'0'0,"0"0"-1471"0"0,0 0-234 0 0,0 0-28 0 0,8 9 380 0 0,2 3-443 0 0,0 1 1 0 0,-1 0-1 0 0,0 1 1 0 0,-1 0-1 0 0,0 0 1 0 0,-1 1-1 0 0,-1 0 0 0 0,0 0 1 0 0,-1 0-1 0 0,-1 1 1 0 0,0 0-1 0 0,0 10-152 0 0,-4-15-44 0 0,0 1 1 0 0,-1-1-1 0 0,-1 1 0 0 0,0-1 0 0 0,0 1 0 0 0,-1-1 0 0 0,0 0 0 0 0,-1 0 0 0 0,-1 0 0 0 0,1-1 1 0 0,-2 1-1 0 0,1-1 0 0 0,-2-1 0 0 0,1 1 0 0 0,-1-1 0 0 0,-1 0 0 0 0,1 0 0 0 0,-1-1 1 0 0,-1 0-1 0 0,0 0 0 0 0,0-1 0 0 0,0-1 0 0 0,-1 1 0 0 0,0-1 0 0 0,0-1 0 0 0,-1 0 1 0 0,-10 3 43 0 0,-4 3-3933 0 0,-2-10-8018 0 0</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2:53.511"/>
    </inkml:context>
    <inkml:brush xml:id="br0">
      <inkml:brushProperty name="width" value="0.05" units="cm"/>
      <inkml:brushProperty name="height" value="0.05" units="cm"/>
      <inkml:brushProperty name="color" value="#0000FF"/>
    </inkml:brush>
  </inkml:definitions>
  <inkml:trace contextRef="#ctx0" brushRef="#br0">2 131 4012 0 0,'0'0'6768'0'0,"0"0"-4471"0"0,0 0-1531 0 0,0 0-596 0 0,3 11 320 0 0,16 50 33 0 0,-3 0 1 0 0,-2 1 0 0 0,-3 1-1 0 0,-3 0 1 0 0,-2 25-524 0 0,-8-107-3277 0 0,0 4-1951 0 0,-1-6-1160 0 0</inkml:trace>
  <inkml:trace contextRef="#ctx0" brushRef="#br0" timeOffset="251.29">0 89 4212 0 0,'0'0'5936'0'0,"0"0"-3861"0"0,7-3-1381 0 0,0 1-507 0 0,1 0 0 0 0,0 0 0 0 0,0 1 1 0 0,-1 0-1 0 0,1 0 0 0 0,0 1 1 0 0,0 0-1 0 0,0 0 0 0 0,0 1 1 0 0,0 0-1 0 0,0 0 0 0 0,-1 1 1 0 0,1 0-1 0 0,0 0 0 0 0,-1 1 0 0 0,3 1-187 0 0,-4-3 52 0 0,1 1-1 0 0,-1 0 1 0 0,0 0-1 0 0,0 1 0 0 0,1 0 1 0 0,-2 0-1 0 0,1 0 1 0 0,0 1-1 0 0,-1-1 1 0 0,1 2-1 0 0,-1-1 0 0 0,0 0 1 0 0,-1 1-1 0 0,1 0 1 0 0,-1 0-1 0 0,0 0 0 0 0,0 1 1 0 0,0-1-1 0 0,-1 1 1 0 0,1 2-52 0 0,-5-5 17 0 0,-1 0 1 0 0,1 0 0 0 0,-1 0 0 0 0,0 0-1 0 0,0 0 1 0 0,0-1 0 0 0,-1 1 0 0 0,1-1-1 0 0,0 1 1 0 0,-1-1 0 0 0,0 0 0 0 0,0 0-1 0 0,1 0 1 0 0,-1-1 0 0 0,0 1 0 0 0,0 0-1 0 0,-1-1 1 0 0,1 0 0 0 0,0 0 0 0 0,0 0-1 0 0,-1 0 1 0 0,1-1 0 0 0,0 1 0 0 0,-1-1-1 0 0,-1 0-17 0 0,0 2 45 0 0,-66 11-326 0 0,23-10-5254 0 0,29-4-1563 0 0</inkml:trace>
  <inkml:trace contextRef="#ctx0" brushRef="#br0" timeOffset="501.17">448 1 14321 0 0,'0'0'1489'0'0,"0"0"-1800"0"0,-1 6 25 0 0,-36 120 688 0 0,30-108-273 0 0,-1 1-1 0 0,2-1 1 0 0,1 1-1 0 0,0 0 0 0 0,1 0 1 0 0,1 1-1 0 0,1-1 0 0 0,1 1 1 0 0,0-1-1 0 0,2 1 1 0 0,0 1-129 0 0,48 52-80 0 0,-18-55-5029 0 0,-22-15-485 0 0</inkml:trace>
  <inkml:trace contextRef="#ctx0" brushRef="#br0" timeOffset="1463.02">895 59 10305 0 0,'0'0'1171'0'0,"0"0"-784"0"0,0 0-216 0 0,-6-4 71 0 0,-5-1-91 0 0,1 1 0 0 0,-1 0 0 0 0,0 0 0 0 0,1 1 1 0 0,-2 0-1 0 0,1 1 0 0 0,0 1 0 0 0,0-1 0 0 0,-1 2 0 0 0,1 0 1 0 0,-11 1-152 0 0,17-2-29 0 0,-1 1 0 0 0,1 0 0 0 0,-1 0 0 0 0,1 0 0 0 0,0 1 1 0 0,-1-1-1 0 0,1 1 0 0 0,0 1 0 0 0,-1-1 0 0 0,1 1 0 0 0,0 0 0 0 0,0 0 1 0 0,0 0-1 0 0,0 1 0 0 0,1-1 0 0 0,-1 1 0 0 0,1 1 0 0 0,0-1 0 0 0,0 0 1 0 0,0 1-1 0 0,0 0 0 0 0,-3 3 29 0 0,58 40 356 0 0,-42-43-320 0 0,37 17 199 0 0,-29-15 55 0 0,-1 1-1 0 0,-1 0 1 0 0,1 1-1 0 0,-1 1 0 0 0,-1 0 1 0 0,0 1-1 0 0,0 0 1 0 0,-1 1-1 0 0,0 1 0 0 0,-1 0 1 0 0,6 7-290 0 0,-17-17 7 0 0,0-1 1 0 0,0 1-1 0 0,0 0 0 0 0,0 0 1 0 0,0-1-1 0 0,0 1 0 0 0,-1 0 1 0 0,1 0-1 0 0,0 0 0 0 0,-1 0 1 0 0,1 0-1 0 0,-1 0 0 0 0,0 0 1 0 0,0 0-1 0 0,0 0 0 0 0,0 0 1 0 0,0 0-1 0 0,0 0 0 0 0,-1 0 1 0 0,1 0-1 0 0,-1 0 0 0 0,1 0 1 0 0,-1 0-1 0 0,0 0 0 0 0,1 0 1 0 0,-1 0-1 0 0,0-1 0 0 0,0 1 1 0 0,-1 0-1 0 0,1-1 0 0 0,0 1 1 0 0,0-1-1 0 0,-1 1 0 0 0,1-1 1 0 0,-1 1-1 0 0,1-1 0 0 0,-1 0 1 0 0,0 0-1 0 0,1 0 0 0 0,-1 0 1 0 0,0 0-1 0 0,0 0 0 0 0,0 0 1 0 0,0-1-1 0 0,0 1 0 0 0,0-1 1 0 0,0 1-1 0 0,0-1 0 0 0,0 0 1 0 0,-1 0-8 0 0,-105 10 1051 0 0,34-38-1987 0 0,61-1-7542 0 0,14 14-481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16.003"/>
    </inkml:context>
    <inkml:brush xml:id="br0">
      <inkml:brushProperty name="width" value="0.05" units="cm"/>
      <inkml:brushProperty name="height" value="0.05" units="cm"/>
      <inkml:brushProperty name="color" value="#0000FF"/>
    </inkml:brush>
  </inkml:definitions>
  <inkml:trace contextRef="#ctx0" brushRef="#br0">226 310 1708 0 0,'0'0'1303'0'0,"0"0"-428"0"0,0 0-35 0 0,0 0 937 0 0,0 0-278 0 0,0 0-467 0 0,0 0-112 0 0,0 0-68 0 0,-1 11 598 0 0,1-10 4278 0 0,7-40-5546 0 0,-1-151 46 0 0,-39 98-771 0 0,30 92 461 0 0,0 0 0 0 0,0 1 0 0 0,0-1 0 0 0,0 1 0 0 0,0 0 0 0 0,1 0 0 0 0,-1 0 0 0 0,0 0 0 0 0,0 1 0 0 0,1-1 0 0 0,-1 1 0 0 0,1-1 0 0 0,-1 1 0 0 0,1 0 0 0 0,0 0 0 0 0,0 0 0 0 0,0 0 0 0 0,0 0 0 0 0,0 1 0 0 0,0-1 0 0 0,0 1 0 0 0,1-1 0 0 0,-2 3 82 0 0,-2 1-73 0 0,-16 18 68 0 0,0 2 0 0 0,2 0 0 0 0,1 0 0 0 0,1 2 0 0 0,1 0 0 0 0,-11 29 5 0 0,26-16-645 0 0,28-41-8537 0 0,-10-10 3147 0 0</inkml:trace>
  <inkml:trace contextRef="#ctx0" brushRef="#br0" timeOffset="263.7">251 169 7249 0 0,'0'0'1948'0'0,"0"0"-1560"0"0,0 0-168 0 0,0 0 104 0 0,0 0 796 0 0,0 0-16 0 0,-45 2-376 0 0,26-2-320 0 0,-5 0-252 0 0,1 0-156 0 0,-1 0-192 0 0,3 0-880 0 0,0 0-1376 0 0,11 0-3221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3:05.721"/>
    </inkml:context>
    <inkml:brush xml:id="br0">
      <inkml:brushProperty name="width" value="0.05" units="cm"/>
      <inkml:brushProperty name="height" value="0.05" units="cm"/>
      <inkml:brushProperty name="color" value="#0000FF"/>
    </inkml:brush>
  </inkml:definitions>
  <inkml:trace contextRef="#ctx0" brushRef="#br0">2736 1737 236 0 0,'0'0'458'0'0,"0"0"-361"0"0,0 0-76 0 0,0 0 109 0 0,0 0 177 0 0,0 0-74 0 0,0 0-121 0 0,0 0 1 0 0,8-6 1366 0 0,-4 3 3220 0 0,-77 1 658 0 0,-1-4-4162 0 0,-78-2-1666 0 0,-668 17 1496 0 0,196 17-815 0 0,-33-5 81 0 0,646-21-241 0 0,1 0 1 0 0,-1-1-1 0 0,1 0 0 0 0,0-1 0 0 0,0 0 0 0 0,-1 0 1 0 0,1-1-1 0 0,1-1 0 0 0,-1 0 0 0 0,0 0 1 0 0,1-1-1 0 0,0 0 0 0 0,0 0 0 0 0,1-1 0 0 0,-1 0 1 0 0,1-1-1 0 0,0 0 0 0 0,1 0 0 0 0,0-1 1 0 0,0 0-1 0 0,0 0 0 0 0,1 0 0 0 0,1-1 1 0 0,-1 0-1 0 0,1 0 0 0 0,1 0 0 0 0,-3-9-50 0 0,-16-38 6 0 0,2-1-1 0 0,3-1 1 0 0,3-1-1 0 0,2 0 1 0 0,3-1-1 0 0,2 0 1 0 0,3-1-1 0 0,3 1 1 0 0,3-1 0 0 0,3-24-6 0 0,46-379-684 0 0,-45 449 640 0 0,-1 1-1 0 0,2-1 1 0 0,0 1-1 0 0,1 0 0 0 0,0 1 1 0 0,1 0-1 0 0,0 0 1 0 0,1 0-1 0 0,1 1 1 0 0,0 0-1 0 0,1 1 1 0 0,0 1-1 0 0,0-1 1 0 0,1 2-1 0 0,0-1 0 0 0,1 2 1 0 0,0 0-1 0 0,1 0 1 0 0,-1 1-1 0 0,1 1 1 0 0,1 0-1 0 0,-1 1 1 0 0,1 1-1 0 0,0 0 1 0 0,0 1-1 0 0,9-1 45 0 0,465-81-735 0 0,402-15 735 0 0,-880 100-8 0 0,142-15-70 0 0,2 7 0 0 0,-1 7 0 0 0,101 15 78 0 0,-240-14-27 0 0,0 2 0 0 0,0 0 1 0 0,-1 1-1 0 0,1 0 1 0 0,-1 1-1 0 0,1 0 0 0 0,-2 1 1 0 0,1 1-1 0 0,0 1 1 0 0,-1 0-1 0 0,0 0 0 0 0,-1 1 1 0 0,0 1-1 0 0,0 0 1 0 0,-1 0-1 0 0,0 2 0 0 0,0-1 1 0 0,-1 1-1 0 0,-1 1 1 0 0,0-1-1 0 0,3 7 27 0 0,15 29 129 0 0,-3 1-1 0 0,-1 1 1 0 0,-3 1 0 0 0,-2 0-1 0 0,-3 2 1 0 0,-1 0 0 0 0,-3 1-1 0 0,-2 0 1 0 0,-3 0 0 0 0,-2 0-1 0 0,-2 33-128 0 0,-1 27 184 0 0,2-26 278 0 0,-3 0 0 0 0,-5 0 0 0 0,-3-1 0 0 0,-4 0 0 0 0,-10 30-462 0 0,19-104-59 0 0,-18 56 1030 0 0,-1-35-3509 0 0,18-31-1042 0 0,-4-1-3961 0 0</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2:58.353"/>
    </inkml:context>
    <inkml:brush xml:id="br0">
      <inkml:brushProperty name="width" value="0.05" units="cm"/>
      <inkml:brushProperty name="height" value="0.05" units="cm"/>
      <inkml:brushProperty name="color" value="#0000FF"/>
    </inkml:brush>
  </inkml:definitions>
  <inkml:trace contextRef="#ctx0" brushRef="#br0">223 26 7353 0 0,'0'0'5600'0'0,"0"0"-4148"0"0,0 0-1008 0 0,0 0-80 0 0,0 0 240 0 0,0 0 29 0 0,0 0-137 0 0,-56 6-184 0 0,35-6-188 0 0,-7-1-124 0 0,4 0 0 0 0,-3-3-12 0 0,3 0-260 0 0,6-1-1009 0 0,2-4-1135 0 0,7 2-4528 0 0</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2:58.602"/>
    </inkml:context>
    <inkml:brush xml:id="br0">
      <inkml:brushProperty name="width" value="0.05" units="cm"/>
      <inkml:brushProperty name="height" value="0.05" units="cm"/>
      <inkml:brushProperty name="color" value="#0000FF"/>
    </inkml:brush>
  </inkml:definitions>
  <inkml:trace contextRef="#ctx0" brushRef="#br0">196 1 11357 0 0,'0'0'2416'0'0,"0"0"-1540"0"0,0 0-748 0 0,0 0 72 0 0,0 0 404 0 0,-37 7-52 0 0,8-6-295 0 0,-4 2-257 0 0,1-2-1425 0 0,5-1-1783 0 0,-11-1-6869 0 0</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00.298"/>
    </inkml:context>
    <inkml:brush xml:id="br0">
      <inkml:brushProperty name="width" value="0.05" units="cm"/>
      <inkml:brushProperty name="height" value="0.05" units="cm"/>
      <inkml:brushProperty name="color" value="#0000FF"/>
    </inkml:brush>
  </inkml:definitions>
  <inkml:trace contextRef="#ctx0" brushRef="#br0">1921 0 5625 0 0,'0'0'4325'0'0,"0"0"-2670"0"0,0 0-1184 0 0,-7 2-333 0 0,-97 18 1119 0 0,-2-5-1 0 0,0-5 0 0 0,-71-3-1256 0 0,85-3 320 0 0,-296 12 329 0 0,0-17 0 0 0,-14-18-649 0 0,252-1-1009 0 0,182 16-5410 0 0,-17 4 950 0 0</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04.193"/>
    </inkml:context>
    <inkml:brush xml:id="br0">
      <inkml:brushProperty name="width" value="0.05" units="cm"/>
      <inkml:brushProperty name="height" value="0.05" units="cm"/>
      <inkml:brushProperty name="color" value="#0000FF"/>
    </inkml:brush>
  </inkml:definitions>
  <inkml:trace contextRef="#ctx0" brushRef="#br0">278 62 15145 0 0,'0'0'2877'0'0,"0"0"-2877"0"0,0 0-208 0 0,-55-3 108 0 0,26-1 88 0 0,-4-3 4 0 0,4 3-316 0 0,-4-3-260 0 0,1 0-461 0 0,4-1-1115 0 0,9 2-2704 0 0,-1-9-3125 0 0</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04.348"/>
    </inkml:context>
    <inkml:brush xml:id="br0">
      <inkml:brushProperty name="width" value="0.05" units="cm"/>
      <inkml:brushProperty name="height" value="0.05" units="cm"/>
      <inkml:brushProperty name="color" value="#0000FF"/>
    </inkml:brush>
  </inkml:definitions>
  <inkml:trace contextRef="#ctx0" brushRef="#br0">262 55 14661 0 0,'0'0'1977'0'0,"0"0"-1317"0"0,0 0-596 0 0,0 0-64 0 0,0 0 100 0 0,0 0 72 0 0,-70-18-172 0 0,23 10-408 0 0,-6-3-757 0 0,3 1-1107 0 0,9 2-4816 0 0</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00.857"/>
    </inkml:context>
    <inkml:brush xml:id="br0">
      <inkml:brushProperty name="width" value="0.05" units="cm"/>
      <inkml:brushProperty name="height" value="0.05" units="cm"/>
      <inkml:brushProperty name="color" value="#0000FF"/>
    </inkml:brush>
  </inkml:definitions>
  <inkml:trace contextRef="#ctx0" brushRef="#br0">1 92 12525 0 0,'0'0'1654'0'0,"1"8"-1550"0"0,35 277 2548 0 0,-33-258-3605 0 0,-6-50-7844 0 0,2 11 3448 0 0</inkml:trace>
  <inkml:trace contextRef="#ctx0" brushRef="#br0" timeOffset="184.03">28 103 2964 0 0,'0'0'5354'0'0,"0"0"-3126"0"0,0 0-833 0 0,8-3-91 0 0,-5 1-1187 0 0,0 1 0 0 0,0-1 1 0 0,0 1-1 0 0,0 0 1 0 0,1 0-1 0 0,-1 0 1 0 0,0 0-1 0 0,0 1 1 0 0,1-1-1 0 0,-1 1 1 0 0,0 0-1 0 0,1 0 0 0 0,-1 0 1 0 0,0 1-1 0 0,1-1 1 0 0,-1 1-1 0 0,0-1 1 0 0,0 1-1 0 0,1 0 1 0 0,-1 0-1 0 0,0 1 1 0 0,0-1-1 0 0,0 1 0 0 0,0-1 1 0 0,0 1-1 0 0,-1 0 1 0 0,1 0-1 0 0,-1 0 1 0 0,1 1-1 0 0,0 0-117 0 0,0-1 10 0 0,-1-1 1 0 0,0 1-1 0 0,0 0 0 0 0,0 0 0 0 0,0 0 0 0 0,0 0 1 0 0,-1 0-1 0 0,1 1 0 0 0,-1-1 0 0 0,1 0 1 0 0,-1 1-1 0 0,0-1 0 0 0,0 1 0 0 0,0 0 0 0 0,0-1 1 0 0,0 1-1 0 0,-1 0 0 0 0,1-1 0 0 0,-1 1 0 0 0,1 0 1 0 0,-1 0-1 0 0,0-1 0 0 0,0 1 0 0 0,-1 0 1 0 0,1 0-1 0 0,0-1 0 0 0,-1 1 0 0 0,0 0 0 0 0,0-1 1 0 0,0 1-1 0 0,0 0 0 0 0,0-1 0 0 0,0 1 0 0 0,0-1 1 0 0,-1 0-1 0 0,1 1 0 0 0,-1-1 0 0 0,0 0 0 0 0,0 0 1 0 0,0 0-1 0 0,0 0 0 0 0,0 0 0 0 0,0-1 1 0 0,0 1-1 0 0,-1-1 0 0 0,1 1 0 0 0,-1-1 0 0 0,1 0 1 0 0,-1 0-1 0 0,1 0 0 0 0,-1 0 0 0 0,0 0 0 0 0,1 0 1 0 0,-1-1-1 0 0,0 0 0 0 0,0 1 0 0 0,1-1 1 0 0,-1 0-1 0 0,0 0 0 0 0,0-1-10 0 0,-40 7-1420 0 0,17-10-5799 0 0,18-5-1431 0 0</inkml:trace>
  <inkml:trace contextRef="#ctx0" brushRef="#br0" timeOffset="403.47">401 1 8565 0 0,'0'0'4361'0'0,"0"0"-3132"0"0,-1 9-667 0 0,-27 116 1213 0 0,20-103-1632 0 0,2 1 0 0 0,0-1 0 0 0,1 1 0 0 0,2 0 0 0 0,0 1 1 0 0,1-1-1 0 0,2 19-143 0 0,24 14-383 0 0,0-46-6512 0 0,-10-12-1093 0 0</inkml:trace>
  <inkml:trace contextRef="#ctx0" brushRef="#br0" timeOffset="713.45">682 87 11177 0 0,'0'0'4413'0'0,"-7"-4"-3442"0"0,3 2-997 0 0,1-1 1 0 0,-1 1-1 0 0,1 0 1 0 0,-1 0-1 0 0,0 0 1 0 0,0 0-1 0 0,0 1 1 0 0,0 0-1 0 0,-1 0 1 0 0,1 0-1 0 0,0 0 1 0 0,0 0-1 0 0,-1 1 1 0 0,1 0-1 0 0,0 0 1 0 0,0 0-1 0 0,-1 0 0 0 0,1 1 1 0 0,0 0-1 0 0,0-1 1 0 0,-1 2-1 0 0,1-1 1 0 0,0 0-1 0 0,0 1 1 0 0,0 0-1 0 0,1 0 1 0 0,-1 0-1 0 0,0 0 1 0 0,1 1-1 0 0,-1-1 1 0 0,1 1-1 0 0,0 0 1 0 0,0 0-1 0 0,0 0 1 0 0,0 0-1 0 0,0 1 26 0 0,73 51 60 0 0,-58-49 70 0 0,-5-5-88 0 0,-1 1 0 0 0,1 0-1 0 0,-1 1 1 0 0,1-1 0 0 0,-1 1 0 0 0,0 0-1 0 0,0 1 1 0 0,0 0 0 0 0,-1 0 0 0 0,1 0-1 0 0,-1 0 1 0 0,0 1 0 0 0,0 0 0 0 0,-1 0-1 0 0,1 1 1 0 0,-1-1 0 0 0,0 1 0 0 0,0 0-1 0 0,-1 0 1 0 0,0 0 0 0 0,0 0 0 0 0,-1 0-1 0 0,1 1 1 0 0,-1 2-42 0 0,-4-6 47 0 0,0 1 0 0 0,0-1-1 0 0,-1 0 1 0 0,0 0 0 0 0,1 1 0 0 0,-1-2 0 0 0,-1 1-1 0 0,1 0 1 0 0,0-1 0 0 0,0 1 0 0 0,-1-1-1 0 0,0 0 1 0 0,1 0 0 0 0,-1 0 0 0 0,0-1-1 0 0,0 1 1 0 0,0-1 0 0 0,0 0 0 0 0,0 0-1 0 0,0-1 1 0 0,0 1 0 0 0,0-1 0 0 0,0 1-1 0 0,0-2 1 0 0,-4 1-47 0 0,-36-1-2928 0 0,37-3-1863 0 0,5-3-4385 0 0</inkml:trace>
  <inkml:trace contextRef="#ctx0" brushRef="#br0" timeOffset="977.83">884 368 10225 0 0,'0'0'4140'0'0,"0"0"-4088"0"0,0 0 176 0 0,0 0 392 0 0,0 39-80 0 0,-8-30-60 0 0,-1 2-55 0 0,2-2-137 0 0,-5 1-140 0 0,1 0-36 0 0,1-2-36 0 0,-2 0 8 0 0,3-1-84 0 0,3-3-384 0 0,2 0-645 0 0,2-2-747 0 0,2-2-3152 0 0,2-4-2865 0 0</inkml:trace>
  <inkml:trace contextRef="#ctx0" brushRef="#br0" timeOffset="1225.32">1124 156 15017 0 0,'0'0'1264'0'0,"0"0"-998"0"0,4 9-161 0 0,1 6 14 0 0,0 0 0 0 0,-1 0 1 0 0,-1 0-1 0 0,-1 0 0 0 0,0 1 0 0 0,-1-1 0 0 0,0 1 0 0 0,-2-1 0 0 0,-1 16-119 0 0,1-26-273 0 0,-3 35 844 0 0,9-26-4574 0 0,-2-15 148 0 0,5-8-3521 0 0</inkml:trace>
  <inkml:trace contextRef="#ctx0" brushRef="#br0" timeOffset="1398.43">1389 139 15353 0 0,'0'0'1357'0'0,"0"0"-1357"0"0,0 0 0 0 0,-47-5 348 0 0,23 0 24 0 0,-4 1-72 0 0,-2-1-100 0 0,-1 0-148 0 0,1 0-52 0 0,-1 1-12 0 0,7 1-496 0 0,1 0-128 0 0,8 2-433 0 0,6 1-1475 0 0,8 0-4536 0 0</inkml:trace>
  <inkml:trace contextRef="#ctx0" brushRef="#br0" timeOffset="1554.53">1436 271 11581 0 0,'0'0'1088'0'0,"0"0"-856"0"0,0 0 392 0 0,0 0 288 0 0,-49 22-88 0 0,24-22-184 0 0,-1-1-224 0 0,-1-4-227 0 0,-2-1-97 0 0,0 0-92 0 0,1-1-893 0 0,4-2-851 0 0,6 4-3068 0 0,3-6-4273 0 0</inkml:trace>
  <inkml:trace contextRef="#ctx0" brushRef="#br0" timeOffset="1833.85">1632 101 14233 0 0,'0'0'1876'0'0,"7"7"-1477"0"0,0 1-345 0 0,0 1 1 0 0,-1 0 0 0 0,0 0 0 0 0,0 0 0 0 0,-1 1 0 0 0,0 0 0 0 0,0 0 0 0 0,-1 0 0 0 0,-1 0 0 0 0,0 1 0 0 0,0-1 0 0 0,-1 1 0 0 0,0 4-55 0 0,-2 2-61 0 0,-1 0 0 0 0,-1 0 0 0 0,0 0-1 0 0,-1 0 1 0 0,-1-1 0 0 0,-1 1 0 0 0,0-1 0 0 0,-1 0 0 0 0,-1 0 0 0 0,0-1 0 0 0,-1 0 0 0 0,-1 0 0 0 0,0-1 0 0 0,-1 0 0 0 0,-1-1 0 0 0,0 0 0 0 0,-11 10 61 0 0,-2-2-2159 0 0,-8-2-3201 0 0</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02.981"/>
    </inkml:context>
    <inkml:brush xml:id="br0">
      <inkml:brushProperty name="width" value="0.05" units="cm"/>
      <inkml:brushProperty name="height" value="0.05" units="cm"/>
      <inkml:brushProperty name="color" value="#0000FF"/>
    </inkml:brush>
  </inkml:definitions>
  <inkml:trace contextRef="#ctx0" brushRef="#br0">0 59 5016 0 0,'0'0'5452'0'0,"0"0"-3116"0"0,0 0-1772 0 0,0 8 7 0 0,24 304 2128 0 0,-27-283-2323 0 0,0-4-938 0 0,3-21-5996 0 0,6-19-1756 0 0</inkml:trace>
  <inkml:trace contextRef="#ctx0" brushRef="#br0" timeOffset="247.49">83 50 12553 0 0,'0'0'1708'0'0,"0"0"-738"0"0,0 0-285 0 0,0 0-45 0 0,0 0-325 0 0,7 3-278 0 0,-3-1-35 0 0,-1 0 1 0 0,1 0-1 0 0,0 0 0 0 0,-1 0 0 0 0,0 1 0 0 0,1 0 0 0 0,-1-1 0 0 0,0 1 1 0 0,-1 0-1 0 0,1 0 0 0 0,0 1 0 0 0,-1-1 0 0 0,0 0 0 0 0,0 1 0 0 0,0 0 1 0 0,0-1-1 0 0,0 1 0 0 0,-1 0 0 0 0,1 0 0 0 0,-1 0 0 0 0,0 0 0 0 0,-1 0 1 0 0,1 0-1 0 0,-1 0 0 0 0,1 0 0 0 0,-1 0 0 0 0,0 0 0 0 0,-1 1 1 0 0,1-1-1 0 0,-1 0 0 0 0,0 0 0 0 0,0 0 0 0 0,0 0 0 0 0,0 0 0 0 0,-1-1 1 0 0,-1 4-3 0 0,-43 12-137 0 0,13-22-5482 0 0,19-6-3299 0 0</inkml:trace>
  <inkml:trace contextRef="#ctx0" brushRef="#br0" timeOffset="497.25">302 1 13697 0 0,'0'0'2056'0'0,"0"0"-1952"0"0,-4 8 85 0 0,-16 34 115 0 0,-49 144 1156 0 0,68-181-1555 0 0,0 1-1 0 0,0-1 1 0 0,0 1 0 0 0,1-1 0 0 0,0 1-1 0 0,0-1 1 0 0,1 1 0 0 0,-1-1 0 0 0,1 1-1 0 0,1-1 1 0 0,-1 1 0 0 0,1-1 0 0 0,0 0-1 0 0,0 1 1 0 0,0-1 0 0 0,0 0 0 0 0,1 0-1 0 0,0-1 1 0 0,0 1 0 0 0,1-1 0 0 0,-1 1-1 0 0,1-1 1 0 0,0 0 0 0 0,0 0 0 0 0,0-1-1 0 0,1 1 1 0 0,-1-1 0 0 0,1 0 0 0 0,0 0-1 0 0,0-1 1 0 0,0 1 0 0 0,0-1 0 0 0,1 0 95 0 0,5 1-4493 0 0,3-5-3189 0 0</inkml:trace>
  <inkml:trace contextRef="#ctx0" brushRef="#br0" timeOffset="4930.76">516 104 640 0 0,'0'0'8845'0'0,"0"0"-5361"0"0,0 0-1700 0 0,0 0-341 0 0,0 0-209 0 0,0 0-495 0 0,0 0-805 0 0,2 8-1169 0 0,12 192 2041 0 0,1-192-2971 0 0,0-18-5385 0 0,0-4-409 0 0</inkml:trace>
  <inkml:trace contextRef="#ctx0" brushRef="#br0" timeOffset="5182.24">732 105 912 0 0,'0'0'7391'0'0,"0"0"-3270"0"0,0 0-2534 0 0,0 0-651 0 0,0 0-278 0 0,0 0-67 0 0,0 0-100 0 0,-8-4-114 0 0,-135-32 292 0 0,77 29-3817 0 0,57 6-1127 0 0,7-1-3111 0 0</inkml:trace>
  <inkml:trace contextRef="#ctx0" brushRef="#br0" timeOffset="5335.23">711 177 4760 0 0,'0'0'4217'0'0,"0"0"-1661"0"0,0 0-1660 0 0,0 0 88 0 0,0 0 224 0 0,-40 4-340 0 0,24-7-416 0 0,-4 1-264 0 0,2-1-124 0 0,-1 0-64 0 0,1 0-4 0 0,0 1-72 0 0,5-1-1168 0 0,5 1-1056 0 0,4-5-4889 0 0</inkml:trace>
  <inkml:trace contextRef="#ctx0" brushRef="#br0" timeOffset="5521.35">985 19 588 0 0,'0'0'12134'0'0,"2"6"-9235"0"0,4 12-2690 0 0,-1 0 0 0 0,-1 0 0 0 0,0 0-1 0 0,-2 1 1 0 0,0-1 0 0 0,-1 1-1 0 0,0 0 1 0 0,-2-1 0 0 0,0 1 0 0 0,-1-1-1 0 0,-3 9-208 0 0,2-15-353 0 0,-1 0 0 0 0,0 0 0 0 0,0 0-1 0 0,-1-1 1 0 0,-1 0 0 0 0,0 0-1 0 0,0-1 1 0 0,-1 1 0 0 0,-1-1 0 0 0,1-1-1 0 0,-10 9 354 0 0,4-8-5662 0 0,-3-8-2707 0 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17.5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4472 20 4576 0 0,'0'0'784'0'0,"0"0"-109"0"0,0 0 738 0 0,0 0-448 0 0,0 0-365 0 0,0 0-31 0 0,0 0 4 0 0,0 0-13 0 0,-7-5 30 0 0,2 3-500 0 0,1 0 1 0 0,0 0-1 0 0,-1 0 0 0 0,1 1 0 0 0,-1-1 1 0 0,0 1-1 0 0,1 0 0 0 0,-1 0 1 0 0,0 1-1 0 0,1 0 0 0 0,-1-1 0 0 0,0 1 1 0 0,0 1-1 0 0,0-1 0 0 0,1 1 0 0 0,-1 0 1 0 0,0 0-1 0 0,1 0 0 0 0,-1 1 1 0 0,-2 1-91 0 0,-550 206 1526 0 0,-282 60-220 0 0,-314 241-1034 0 0,146-32-200 0 0,962-454-73 0 0,-130 68-6 0 0,5 6-1 0 0,-119 94 8 0 0,179-81-9 0 0,91-53-3901 0 0,20-53-1312 0 0,2-6-1908 0 0</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29.2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4323 1347 6249 0 0,'0'0'4425'0'0,"0"0"-3230"0"0,0 0-1232 0 0,0 0 323 0 0,-7 1 126 0 0,-330 89 1760 0 0,255-62-1897 0 0,-161 58 141 0 0,126-41-360 0 0,-2-5 1 0 0,-1-5 0 0 0,-2-6-1 0 0,-69 6-56 0 0,73-21 76 0 0,-1-5-1 0 0,0-6 1 0 0,0-5-1 0 0,0-5 0 0 0,0-5 1 0 0,1-5-1 0 0,1-6 1 0 0,1-4-1 0 0,1-6 0 0 0,2-5 1 0 0,-32-18-76 0 0,32-1 132 0 0,3-5 1 0 0,3-4-1 0 0,-66-56-132 0 0,104 62 120 0 0,3-3 0 0 0,3-3-1 0 0,3-3 1 0 0,3-2 0 0 0,3-2-1 0 0,-7-18-119 0 0,-123-158 588 0 0,-86-65 93 0 0,114 137-4595 0 0,153 173 336 0 0,2 2-3743 0 0</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31.8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116 1 1344 0 0,'-51'20'156'0'0,"15"-6"-164"0"0,8-4 8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3:12.092"/>
    </inkml:context>
    <inkml:brush xml:id="br0">
      <inkml:brushProperty name="width" value="0.05" units="cm"/>
      <inkml:brushProperty name="height" value="0.05" units="cm"/>
      <inkml:brushProperty name="color" value="#0000FF"/>
    </inkml:brush>
  </inkml:definitions>
  <inkml:trace contextRef="#ctx0" brushRef="#br0">370 529 780 0 0,'0'0'291'0'0,"0"0"12"0"0,0 0 149 0 0,0 0 748 0 0,0 0-254 0 0,8-3-590 0 0,-6 2-344 0 0,8 0 181 0 0,0-1 0 0 0,-1 0 0 0 0,1 0 0 0 0,-1-2 0 0 0,1 1 0 0 0,-1-1 0 0 0,0 0 0 0 0,0-1 0 0 0,-1 0 0 0 0,1 0-1 0 0,-1-1 1 0 0,0 0 0 0 0,0 0 0 0 0,-1-1 0 0 0,0 0 0 0 0,0 0 0 0 0,-1-1 0 0 0,0 0 0 0 0,0 0 0 0 0,-1-1 0 0 0,0 1 0 0 0,0-1 0 0 0,-1 0 0 0 0,0 0 0 0 0,-1-1 0 0 0,0 1 0 0 0,-1-1 0 0 0,1 0 0 0 0,-1-8-193 0 0,-3 2-38 0 0,-1 0 1 0 0,-1 0-1 0 0,0 0 0 0 0,-1 0 0 0 0,-1 0 0 0 0,-1 1 0 0 0,0 0 1 0 0,-1 0-1 0 0,0 1 0 0 0,-1-1 0 0 0,-1 2 0 0 0,0-1 0 0 0,-1 1 1 0 0,0 1-1 0 0,-1 0 0 0 0,-1 0 0 0 0,0 1 0 0 0,-1 0 38 0 0,6 5-15 0 0,-1 0 1 0 0,0 0-1 0 0,0 1 0 0 0,0 0 0 0 0,0 1 0 0 0,-1-1 0 0 0,0 2 1 0 0,0-1-1 0 0,0 1 0 0 0,0 1 0 0 0,0 0 0 0 0,-1 0 0 0 0,1 1 1 0 0,-1 0-1 0 0,1 0 0 0 0,-1 1 0 0 0,1 1 0 0 0,-1-1 0 0 0,1 1 0 0 0,-1 1 1 0 0,1 0-1 0 0,0 0 0 0 0,-1 1 0 0 0,1 0 0 0 0,1 1 0 0 0,-1 0 1 0 0,0 0-1 0 0,1 1 0 0 0,0 0 0 0 0,-6 5 15 0 0,2-3 12 0 0,1-1-1 0 0,0 2 1 0 0,0-1 0 0 0,1 1-1 0 0,0 1 1 0 0,1 0 0 0 0,0 0-1 0 0,0 1 1 0 0,1 0-1 0 0,0 1 1 0 0,1-1 0 0 0,0 2-1 0 0,1-1 1 0 0,0 1 0 0 0,1 0-1 0 0,0 0 1 0 0,1 0-1 0 0,0 1 1 0 0,1-1 0 0 0,0 1-1 0 0,1 0 1 0 0,0 0 0 0 0,2 0-1 0 0,-1 0 1 0 0,1 0-1 0 0,1 0 1 0 0,1 0 0 0 0,-1 0-1 0 0,2 0 1 0 0,0-1 0 0 0,1 1-1 0 0,3 8-11 0 0,-1-10 122 0 0,1-1 0 0 0,0 0 0 0 0,0-1-1 0 0,1 1 1 0 0,0-1 0 0 0,1-1 0 0 0,0 0 0 0 0,0 0-1 0 0,1 0 1 0 0,0-1 0 0 0,0-1 0 0 0,1 0-1 0 0,0 0 1 0 0,0-1 0 0 0,0-1 0 0 0,0 1 0 0 0,1-2-1 0 0,0 0 1 0 0,0 0 0 0 0,0-1 0 0 0,0-1-122 0 0,103 4-1431 0 0,-107-6-818 0 0,-2-1-1839 0 0</inkml:trace>
  <inkml:trace contextRef="#ctx0" brushRef="#br0" timeOffset="4194.7">479 1154 744 0 0,'0'0'512'0'0,"0"0"-65"0"0,0 0 122 0 0,0 0 921 0 0,0 0-206 0 0,0 0-399 0 0,0 0-28 0 0,0 0 44 0 0,7-1-49 0 0,3 0-688 0 0,0 0 0 0 0,-1 0-1 0 0,1-1 1 0 0,-1 0 0 0 0,1-1-1 0 0,-1 0 1 0 0,0-1-1 0 0,0 1 1 0 0,-1-2 0 0 0,1 1-1 0 0,-1-1 1 0 0,0-1-1 0 0,0 0 1 0 0,0 0 0 0 0,-1 0-1 0 0,0-1 1 0 0,0 0-1 0 0,-1 0 1 0 0,0-1 0 0 0,0 1-1 0 0,0-2 1 0 0,-1 1 0 0 0,-1 0-1 0 0,1-1 1 0 0,-2 0-1 0 0,1 0 1 0 0,-1 0 0 0 0,0-1-1 0 0,-1 1 1 0 0,0-1-1 0 0,0 1 1 0 0,-1-1 0 0 0,-1 1-1 0 0,0-1 1 0 0,0 0-1 0 0,0 0 1 0 0,-1 1 0 0 0,-2-5-164 0 0,-5-7-54 0 0,-1 0 1 0 0,-2 1 0 0 0,0 0-1 0 0,-1 1 1 0 0,-1 0 0 0 0,0 0-1 0 0,-2 2 1 0 0,0 0-1 0 0,-1 0 1 0 0,0 2 0 0 0,-6-4 53 0 0,12 11-20 0 0,1 0 1 0 0,-1 0-1 0 0,-1 1 1 0 0,0 1-1 0 0,1 0 1 0 0,-2 0-1 0 0,1 1 1 0 0,-1 0-1 0 0,0 1 1 0 0,0 1-1 0 0,0 0 1 0 0,0 0-1 0 0,0 1 1 0 0,-1 1-1 0 0,1 0 0 0 0,-1 1 1 0 0,1 0-1 0 0,-1 1 1 0 0,1 0-1 0 0,-1 1 1 0 0,-1 1 19 0 0,0 4-34 0 0,1 1 0 0 0,-1 0 0 0 0,2 1-1 0 0,-1 1 1 0 0,1 0 0 0 0,0 1 0 0 0,1 0 0 0 0,0 0 0 0 0,1 1 0 0 0,1 1-1 0 0,0 0 1 0 0,0 0 0 0 0,1 1 0 0 0,1 0 0 0 0,0 0 0 0 0,1 1 0 0 0,1-1 0 0 0,0 1-1 0 0,1 1 1 0 0,0-1 0 0 0,2 1 0 0 0,-1-1 0 0 0,2 1 0 0 0,0 0 0 0 0,1-1 0 0 0,2 14 34 0 0,0-18 100 0 0,1 0 0 0 0,-1-1 0 0 0,2 1 1 0 0,0-1-1 0 0,0 1 0 0 0,1-1 0 0 0,0 0 1 0 0,1-1-1 0 0,0 0 0 0 0,0 1 0 0 0,1-2 1 0 0,0 1-1 0 0,1-1 0 0 0,0 0 1 0 0,0-1-1 0 0,1 0 0 0 0,0 0 0 0 0,0-1 1 0 0,0 0-1 0 0,1 0 0 0 0,0-1 0 0 0,0-1 1 0 0,0 1-1 0 0,1-2 0 0 0,5 2-100 0 0,102 23-2412 0 0,-103-28-1055 0 0,4-4-3551 0 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38.102"/>
    </inkml:context>
    <inkml:brush xml:id="br0">
      <inkml:brushProperty name="width" value="0.05" units="cm"/>
      <inkml:brushProperty name="height" value="0.05" units="cm"/>
      <inkml:brushProperty name="color" value="#0000FF"/>
    </inkml:brush>
  </inkml:definitions>
  <inkml:trace contextRef="#ctx0" brushRef="#br0">76 0 16233 0 0,'0'0'963'0'0,"-4"8"-991"0"0,-10 28 160 0 0,1 0 0 0 0,2 1 0 0 0,1 0 0 0 0,2 1 0 0 0,1 0 0 0 0,3 0 0 0 0,0 9-132 0 0,31 30-948 0 0,4-60-7234 0 0,-13-16-588 0 0</inkml:trace>
  <inkml:trace contextRef="#ctx0" brushRef="#br0" timeOffset="401.31">316 299 1068 0 0,'0'0'731'0'0,"0"0"348"0"0,0 0 1895 0 0,0 0-1311 0 0,0 0-477 0 0,0 0-31 0 0,0 0-45 0 0,0 0-111 0 0,0 0-153 0 0,1 3-50 0 0,0-1-706 0 0,-1-1 1 0 0,1 0 0 0 0,0 0 0 0 0,0 0-1 0 0,0 1 1 0 0,0-1 0 0 0,0 0 0 0 0,0 0 0 0 0,0 0-1 0 0,0 0 1 0 0,0-1 0 0 0,0 1 0 0 0,0 0-1 0 0,1 0 1 0 0,-1-1 0 0 0,0 1 0 0 0,1-1 0 0 0,-1 1-1 0 0,0-1 1 0 0,1 1 0 0 0,-1-1 0 0 0,1 0-1 0 0,-1 0 1 0 0,0 0 0 0 0,1 1 0 0 0,-1-1 0 0 0,1-1-1 0 0,-1 1 1 0 0,1 0 0 0 0,-1 0 0 0 0,0-1-1 0 0,1 1 1 0 0,-1 0 0 0 0,0-1 0 0 0,1 1 0 0 0,-1-1-1 0 0,0 0 1 0 0,1 1 0 0 0,-1-1 0 0 0,0 0-1 0 0,0 0 1 0 0,0 0 0 0 0,0 0 0 0 0,0 0 0 0 0,1-1-91 0 0,2-1-53 0 0,-1 1 1 0 0,1-1-1 0 0,-1-1 1 0 0,0 1-1 0 0,0 0 1 0 0,0-1-1 0 0,0 1 1 0 0,-1-1-1 0 0,1 0 0 0 0,-1 0 1 0 0,0 0-1 0 0,0 0 1 0 0,0 0-1 0 0,-1-1 1 0 0,0 1-1 0 0,1 0 1 0 0,-2-1-1 0 0,1 1 1 0 0,0-1-1 0 0,-1 1 1 0 0,0-1-1 0 0,0 1 1 0 0,0-1-1 0 0,-1 1 1 0 0,1-1-1 0 0,-1 1 1 0 0,0-1-1 0 0,0 1 1 0 0,-1-1-1 0 0,1 1 1 0 0,-1 0-1 0 0,0 0 1 0 0,0 0-1 0 0,0 0 1 0 0,-1 0-1 0 0,0 1 1 0 0,1-1-1 0 0,-1 1 1 0 0,-1-1-1 0 0,1 1 1 0 0,0 0-1 0 0,-1 0 1 0 0,1 0-1 0 0,-1 1 1 0 0,0-1-1 0 0,0 1 1 0 0,0 0-1 0 0,0 0 1 0 0,0 1-1 0 0,-3-2 53 0 0,0 5 32 0 0,1 0 0 0 0,-1 1 0 0 0,0-1 0 0 0,1 1 0 0 0,0 0 0 0 0,0 1 0 0 0,0-1 0 0 0,0 1 0 0 0,0 1 0 0 0,1-1 0 0 0,0 1-1 0 0,0 0 1 0 0,0 0 0 0 0,0 0 0 0 0,1 1 0 0 0,0 0 0 0 0,0-1 0 0 0,1 2 0 0 0,-1-1 0 0 0,1 0 0 0 0,1 1 0 0 0,-1-1 0 0 0,1 1 0 0 0,0 0 0 0 0,1-1 0 0 0,-1 1 0 0 0,1 5-32 0 0,30 21 71 0 0,3-23-4077 0 0,-4-9-2808 0 0</inkml:trace>
  <inkml:trace contextRef="#ctx0" brushRef="#br0" timeOffset="670.77">616 298 1720 0 0,'0'0'15526'0'0,"0"0"-14202"0"0,0 0-1324 0 0,0 0 0 0 0,0 0 208 0 0,0 0-60 0 0,0 0-148 0 0,0 0 4 0 0,0 0-4 0 0,0 0 4 0 0,2 4-4 0 0,-2-4-368 0 0,3-3-944 0 0,-2 0-2689 0 0,8-4-6232 0 0</inkml:trace>
  <inkml:trace contextRef="#ctx0" brushRef="#br0" timeOffset="931.8">890 129 12209 0 0,'0'0'2344'0'0,"0"0"-1406"0"0,0 0-698 0 0,5-7 6 0 0,13-26 285 0 0,-18 30-519 0 0,0 1 0 0 0,0 0 0 0 0,-1 0 0 0 0,1-1 0 0 0,-1 1 0 0 0,1 0 0 0 0,-1 0 0 0 0,0 0 0 0 0,0 0-1 0 0,0 0 1 0 0,0 0 0 0 0,0 0 0 0 0,-1 0 0 0 0,1 0 0 0 0,-1 0 0 0 0,1 1 0 0 0,-1-1 0 0 0,1 1 0 0 0,-1-1 0 0 0,0 1 0 0 0,0-1 0 0 0,0 1-1 0 0,0 0 1 0 0,0 0 0 0 0,0 0 0 0 0,0 0 0 0 0,0 1 0 0 0,0-1 0 0 0,-1 0 0 0 0,1 1 0 0 0,0-1 0 0 0,0 1 0 0 0,-1 0 0 0 0,1 0 0 0 0,-1 0-12 0 0,-1-1-21 0 0,1 0 1 0 0,0 0 0 0 0,0 0 0 0 0,-1 1 0 0 0,1-1-1 0 0,-1 1 1 0 0,1 0 0 0 0,0 0 0 0 0,-1 0 0 0 0,1 0-1 0 0,-1 1 1 0 0,1-1 0 0 0,0 1 0 0 0,-1 0 0 0 0,1 0 0 0 0,0 0-1 0 0,0 1 1 0 0,0-1 0 0 0,0 1 0 0 0,0-1 0 0 0,0 1-1 0 0,0 0 1 0 0,0 0 0 0 0,1 1 0 0 0,-1-1 0 0 0,1 0 0 0 0,-1 1-1 0 0,1 0 1 0 0,0-1 0 0 0,0 1 0 0 0,0 0 0 0 0,1 0-1 0 0,-1 0 1 0 0,1 0 0 0 0,-1 0 0 0 0,1 1 0 0 0,0-1-1 0 0,0 0 1 0 0,1 1 0 0 0,-1-1 0 0 0,1 0 0 0 0,0 1 0 0 0,-1-1-1 0 0,1 1 1 0 0,1-1 0 0 0,-1 0 0 0 0,0 1 0 0 0,1-1-1 0 0,0 1 1 0 0,0-1 0 0 0,0 0 0 0 0,0 0 0 0 0,0 0-1 0 0,1 1 21 0 0,135 190 1874 0 0,-137-192-1851 0 0,0 1 0 0 0,0 0-1 0 0,0 0 1 0 0,-1 0 0 0 0,0 0 0 0 0,1 0 0 0 0,-1 0 0 0 0,0-1 0 0 0,0 1-1 0 0,0 0 1 0 0,-1-1 0 0 0,1 1 0 0 0,-1-1 0 0 0,1 1 0 0 0,-1-1 0 0 0,0 0-1 0 0,0 1 1 0 0,0-1 0 0 0,0 0 0 0 0,0 0 0 0 0,-1-1 0 0 0,1 1-1 0 0,-1 0 1 0 0,1-1 0 0 0,-1 0 0 0 0,1 1 0 0 0,-1-1 0 0 0,0 0 0 0 0,0 0-1 0 0,0 0 1 0 0,1-1 0 0 0,-1 1 0 0 0,0-1 0 0 0,0 0 0 0 0,0 1-1 0 0,0-1 1 0 0,0-1 0 0 0,0 1 0 0 0,0 0 0 0 0,0-1 0 0 0,1 1 0 0 0,-1-1-1 0 0,0 0 1 0 0,0 0 0 0 0,0 0 0 0 0,1 0 0 0 0,-1-1 0 0 0,1 1-1 0 0,-1-1 1 0 0,1 1 0 0 0,-1-1 0 0 0,1 0 0 0 0,0 0 0 0 0,0 0 0 0 0,0 0-1 0 0,0 0 1 0 0,0-1 0 0 0,0 1 0 0 0,1 0 0 0 0,-1-1 0 0 0,1 0-1 0 0,0 1 1 0 0,0-1 0 0 0,0 0 0 0 0,0 1 0 0 0,0-1 0 0 0,0-1-23 0 0,1-2-6 0 0,0 0 0 0 0,0 0 0 0 0,1 1 1 0 0,-1-1-1 0 0,1 0 0 0 0,0 1 0 0 0,1-1 1 0 0,0 1-1 0 0,0-1 0 0 0,0 1 0 0 0,0 0 1 0 0,1 0-1 0 0,0 0 0 0 0,0 0 0 0 0,0 0 0 0 0,1 0 1 0 0,-1 1-1 0 0,1 0 0 0 0,0 0 0 0 0,0 0 1 0 0,1 0-1 0 0,-1 0 0 0 0,1 1 0 0 0,3-2 6 0 0,50-25-7118 0 0,-44 25-501 0 0</inkml:trace>
  <inkml:trace contextRef="#ctx0" brushRef="#br0" timeOffset="1181.06">1178 48 7069 0 0,'0'0'9417'0'0,"0"0"-9045"0"0,0 0-208 0 0,42 57-100 0 0,-32-29 344 0 0,-2 3-36 0 0,-4 2-100 0 0,-4 1-196 0 0,-4 0-68 0 0,-5 0-8 0 0,-5 3-4 0 0,-2-1-12 0 0,-5 0-56 0 0,-3 0-300 0 0,3-5-720 0 0,0-8-1405 0 0,-2-5-6224 0 0</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36.833"/>
    </inkml:context>
    <inkml:brush xml:id="br0">
      <inkml:brushProperty name="width" value="0.05" units="cm"/>
      <inkml:brushProperty name="height" value="0.05" units="cm"/>
      <inkml:brushProperty name="color" value="#0000FF"/>
    </inkml:brush>
  </inkml:definitions>
  <inkml:trace contextRef="#ctx0" brushRef="#br0">427 241 6825 0 0,'0'0'4827'0'0,"0"0"-2716"0"0,0 0-1409 0 0,0 0-294 0 0,0 0 333 0 0,0 0 299 0 0,0 0-132 0 0,0 0-236 0 0,28-14 712 0 0,-26 10-1421 0 0,0 0-1 0 0,0 0 1 0 0,0 0 0 0 0,-1-1 0 0 0,0 1 0 0 0,1 0 0 0 0,-1-1-1 0 0,-1 1 1 0 0,1-1 0 0 0,-1 1 0 0 0,0-1 0 0 0,0 1 0 0 0,0-1-1 0 0,0 1 1 0 0,-1-1 0 0 0,0 1 0 0 0,0 0 0 0 0,0-1-1 0 0,0 1 1 0 0,-1 0 0 0 0,0 0 0 0 0,0 0 0 0 0,0 0 0 0 0,0 0-1 0 0,-1 0 1 0 0,1 0 0 0 0,-1 1 0 0 0,0-1 0 0 0,0 1 0 0 0,0 0-1 0 0,0 0 1 0 0,-1 0 0 0 0,0 0 0 0 0,1 1 0 0 0,-1 0-1 0 0,0-1 1 0 0,0 1 0 0 0,0 0 0 0 0,0 1 0 0 0,0-1 0 0 0,-1 1-1 0 0,1 0 1 0 0,-1 0 0 0 0,1 0 0 0 0,0 1 0 0 0,-1-1 37 0 0,-1 4-48 0 0,1 0 0 0 0,-1 0 0 0 0,1 0 1 0 0,0 1-1 0 0,0 0 0 0 0,0 0 0 0 0,0 0 0 0 0,1 1 1 0 0,-1-1-1 0 0,1 1 0 0 0,1 0 0 0 0,-1 0 0 0 0,1 1 1 0 0,-1-1-1 0 0,1 1 0 0 0,1 0 0 0 0,-1-1 1 0 0,1 1-1 0 0,0 0 0 0 0,1 0 0 0 0,-1 1 0 0 0,1-1 1 0 0,0 0-1 0 0,1 6 48 0 0,-1-9 23 0 0,0-1 0 0 0,0 1 0 0 0,1-1 0 0 0,-1 1 1 0 0,1-1-1 0 0,-1 1 0 0 0,1-1 0 0 0,0 1 0 0 0,0 0 0 0 0,1-1 0 0 0,-1 1 1 0 0,0-1-1 0 0,1 1 0 0 0,-1-1 0 0 0,1 1 0 0 0,0-1 0 0 0,0 1 0 0 0,0-1 0 0 0,0 0 1 0 0,0 1-1 0 0,1-1 0 0 0,-1 0 0 0 0,1 0 0 0 0,0 0 0 0 0,-1 0 0 0 0,1 0 1 0 0,0 0-1 0 0,0-1 0 0 0,0 1 0 0 0,0 0 0 0 0,0-1 0 0 0,0 0 0 0 0,1 1 1 0 0,-1-1-1 0 0,0 0 0 0 0,1 0 0 0 0,-1-1 0 0 0,1 1 0 0 0,-1 0 0 0 0,1-1 1 0 0,0 1-1 0 0,-1-1 0 0 0,1 0 0 0 0,-1 0 0 0 0,1 0 0 0 0,-1 0 0 0 0,1-1 0 0 0,0 1 1 0 0,-1 0-1 0 0,1-1 0 0 0,-1 0 0 0 0,1 0 0 0 0,-1 0 0 0 0,1 0-23 0 0,0 1-199 0 0,27-5-4911 0 0,-12-4-3647 0 0</inkml:trace>
  <inkml:trace contextRef="#ctx0" brushRef="#br0" timeOffset="977.97">46 0 4396 0 0,'0'0'8729'0'0,"0"0"-6239"0"0,0 0-2072 0 0,-4 9-57 0 0,-2-1-328 0 0,1 1 0 0 0,0 0 0 0 0,1 0 0 0 0,0 0 1 0 0,0 1-1 0 0,1 0 0 0 0,0-1 0 0 0,1 1 0 0 0,0 0 0 0 0,0 0 0 0 0,1 0 0 0 0,1 1 0 0 0,-1-1 0 0 0,2 0 0 0 0,-1 0 0 0 0,2 0 0 0 0,-1 0 0 0 0,1 0 0 0 0,1 0 1 0 0,-1 0-1 0 0,2-1 0 0 0,-1 1 0 0 0,2-1 0 0 0,-1 0 0 0 0,1 0 0 0 0,0 0 0 0 0,1-1 0 0 0,0 0 0 0 0,1 0 0 0 0,3 5-33 0 0,76 40-1955 0 0,-21-28-3366 0 0,-15-12-3353 0 0</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37.082"/>
    </inkml:context>
    <inkml:brush xml:id="br0">
      <inkml:brushProperty name="width" value="0.05" units="cm"/>
      <inkml:brushProperty name="height" value="0.05" units="cm"/>
      <inkml:brushProperty name="color" value="#0000FF"/>
    </inkml:brush>
  </inkml:definitions>
  <inkml:trace contextRef="#ctx0" brushRef="#br0">8 216 6473 0 0,'0'0'9937'0'0,"0"0"-9237"0"0,0 0-528 0 0,0 0-172 0 0,0 0 460 0 0,0 0-236 0 0,0 0-188 0 0,0 0-36 0 0,0 0-184 0 0,0 0-28 0 0,0 7-224 0 0,0-6-541 0 0,-3 0-495 0 0,2-1-2932 0 0,-2-1-3653 0 0</inkml:trace>
  <inkml:trace contextRef="#ctx0" brushRef="#br0" timeOffset="308.26">170 0 12329 0 0,'0'0'3535'0'0,"0"0"-2691"0"0,0 0-940 0 0,0 0 250 0 0,-7 7 57 0 0,-84 95-264 0 0,93-99 81 0 0,-1-1 1 0 0,2 1-1 0 0,-1 0 1 0 0,0 0-1 0 0,0-1 1 0 0,1 1 0 0 0,-1-1-1 0 0,1 0 1 0 0,0 0-1 0 0,0 0 1 0 0,0 0-1 0 0,0 0 1 0 0,0-1-1 0 0,0 1 1 0 0,0-1 0 0 0,0 0-1 0 0,1 0 1 0 0,-1 0-1 0 0,0 0 1 0 0,1-1-1 0 0,-1 0 1 0 0,1 1 0 0 0,-1-1-1 0 0,1 0 1 0 0,-1 0-1 0 0,0-1 1 0 0,1 1-1 0 0,-1-1 1 0 0,1 0 0 0 0,0 0-30 0 0,-1 1-5 0 0,-1 1 6 0 0,1 0 1 0 0,-1-1 0 0 0,0 1 0 0 0,1-1 0 0 0,-1 1 0 0 0,1-1 0 0 0,-1 0-1 0 0,1 0 1 0 0,-1 0 0 0 0,1 0 0 0 0,-1 0 0 0 0,1-1 0 0 0,-1 1-1 0 0,1-1 1 0 0,-1 0 0 0 0,0 0 0 0 0,1 0 0 0 0,-1 0 0 0 0,0 0 0 0 0,0 0-1 0 0,0 0 1 0 0,0-1 0 0 0,0 1 0 0 0,0-1 0 0 0,0 1 0 0 0,0-1-1 0 0,0 0 1 0 0,-1 0 0 0 0,1 0 0 0 0,-1 0 0 0 0,1 0 0 0 0,-1 0 0 0 0,0 0-1 0 0,0-1 1 0 0,0 1 0 0 0,0 0 0 0 0,0-1 0 0 0,-1 1 0 0 0,1 0-1 0 0,-1-1 1 0 0,1-1-1 0 0,-1-3-236 0 0,1-21-748 0 0,10 50 128 0 0,7 169 3120 0 0,-11-170-2857 0 0,-2-16-2097 0 0,2-5-3386 0 0,-1-3-2321 0 0</inkml:trace>
  <inkml:trace contextRef="#ctx0" brushRef="#br0" timeOffset="479.29">537 80 13625 0 0,'0'0'1924'0'0,"0"0"-1548"0"0,0 0 16 0 0,33 50 109 0 0,-28-31-237 0 0,-1 2-80 0 0,-4-1-48 0 0,-1 2 0 0 0,-8 0-36 0 0,-2 3-36 0 0,-7 0 40 0 0,-4 2-104 0 0,-4-1-276 0 0,-10 3-420 0 0,-11-3-485 0 0,8-6-3095 0 0,-10-14-6701 0 0</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45.373"/>
    </inkml:context>
    <inkml:brush xml:id="br0">
      <inkml:brushProperty name="width" value="0.05" units="cm"/>
      <inkml:brushProperty name="height" value="0.05" units="cm"/>
      <inkml:brushProperty name="color" value="#0000FF"/>
    </inkml:brush>
  </inkml:definitions>
  <inkml:trace contextRef="#ctx0" brushRef="#br0">245 304 1604 0 0,'0'0'854'0'0,"0"0"1122"0"0,0 0 147 0 0,0 0-741 0 0,0 0-231 0 0,0 0 244 0 0,0 0 410 0 0,0 0-128 0 0,5 8 1724 0 0,-1-9-3348 0 0,0 0 0 0 0,-1 0 0 0 0,1-1 0 0 0,0 1-1 0 0,0-1 1 0 0,-1 0 0 0 0,1 0 0 0 0,-1 0 0 0 0,1-1-1 0 0,-1 1 1 0 0,0-1 0 0 0,0 0 0 0 0,0 0 0 0 0,0 0 0 0 0,-1 0-1 0 0,1 0 1 0 0,-1 0 0 0 0,0-1 0 0 0,0 0 0 0 0,0 1 0 0 0,0-1-1 0 0,-1 0 1 0 0,0 0 0 0 0,1 1 0 0 0,-1-1 0 0 0,0 0-1 0 0,-1 0 1 0 0,1-1 0 0 0,-1 1 0 0 0,0 0 0 0 0,0 0 0 0 0,0 0-1 0 0,0 0 1 0 0,-1 0 0 0 0,0 0 0 0 0,0 0 0 0 0,0 0 0 0 0,0 0-1 0 0,-1 0 1 0 0,1 1 0 0 0,-1-1 0 0 0,0 0 0 0 0,0 1-1 0 0,-1-1-52 0 0,-2-1-75 0 0,0 1-1 0 0,-1 0 0 0 0,1 0 1 0 0,-1 1-1 0 0,0 0 0 0 0,0 0 1 0 0,0 0-1 0 0,-1 1 0 0 0,1 0 1 0 0,-1 0-1 0 0,1 0 0 0 0,-1 1 1 0 0,0 0-1 0 0,1 0 0 0 0,-1 1 0 0 0,0 0 1 0 0,0 0-1 0 0,0 1 0 0 0,1-1 1 0 0,-1 2-1 0 0,0-1 0 0 0,1 1 1 0 0,-1 0-1 0 0,1 0 0 0 0,0 0 1 0 0,0 1-1 0 0,-1 0 0 0 0,2 1 0 0 0,-1-1 1 0 0,0 1-1 0 0,1 0 0 0 0,0 0 1 0 0,0 1-1 0 0,0 0 0 0 0,0 0 1 0 0,1 0-1 0 0,-1 0 0 0 0,1 1 1 0 0,1-1-1 0 0,-1 1 0 0 0,1 0 1 0 0,-2 6 75 0 0,4-10 2 0 0,0-1 0 0 0,0 1 0 0 0,0 0 1 0 0,1-1-1 0 0,-1 1 0 0 0,1 0 0 0 0,-1 0 1 0 0,1 0-1 0 0,0-1 0 0 0,0 1 1 0 0,0 0-1 0 0,0 0 0 0 0,0 0 0 0 0,0 0 1 0 0,0-1-1 0 0,0 1 0 0 0,1 0 0 0 0,-1 0 1 0 0,1 0-1 0 0,-1-1 0 0 0,1 1 1 0 0,0 0-1 0 0,0-1 0 0 0,0 1 0 0 0,0-1 1 0 0,0 1-1 0 0,0-1 0 0 0,0 1 0 0 0,0-1 1 0 0,1 0-1 0 0,-1 1 0 0 0,0-1 1 0 0,1 0-1 0 0,-1 0 0 0 0,1 0 0 0 0,-1 0 1 0 0,1 0-1 0 0,0-1 0 0 0,-1 1 0 0 0,1 0 1 0 0,0-1-1 0 0,0 1 0 0 0,0-1 1 0 0,-1 0-1 0 0,1 1 0 0 0,0-1 0 0 0,0 0-2 0 0,50 10-1781 0 0,-9-7-5516 0 0,-15-4-245 0 0</inkml:trace>
  <inkml:trace contextRef="#ctx0" brushRef="#br0" timeOffset="154.32">474 307 12613 0 0,'0'0'3184'0'0,"0"0"-2315"0"0,0 0-869 0 0,0 0 396 0 0,0 0 16 0 0,0 0-128 0 0,0 0-148 0 0,0 0-132 0 0,0 0-4 0 0,0 0 0 0 0,7 6 0 0 0,-7-6-496 0 0,0 0-769 0 0,0-3-955 0 0,0 0-3120 0 0,0-11-3169 0 0</inkml:trace>
  <inkml:trace contextRef="#ctx0" brushRef="#br0" timeOffset="528.8">659 32 5108 0 0,'0'0'7751'0'0,"0"0"-5797"0"0,0 0-1646 0 0,0 0 197 0 0,-5 9 1 0 0,-86 111 512 0 0,90-118-1015 0 0,1-1 0 0 0,-1 1 0 0 0,1-1 0 0 0,0 0 0 0 0,-1 1 0 0 0,1-1 0 0 0,0 1 0 0 0,0-1 0 0 0,0 0 0 0 0,0 1 0 0 0,0-1 0 0 0,1 1 0 0 0,-1-1 0 0 0,0 1-1 0 0,1-1 1 0 0,-1 0 0 0 0,1 1 0 0 0,-1-1 0 0 0,1 0 0 0 0,-1 0 0 0 0,1 1 0 0 0,0-1 0 0 0,0 0 0 0 0,0 0 0 0 0,0 0 0 0 0,0 0 0 0 0,0 0 0 0 0,0 0 0 0 0,0 0 0 0 0,0 0 0 0 0,0 0 0 0 0,1-1 0 0 0,-1 1 0 0 0,0 0-1 0 0,0-1 1 0 0,1 1 0 0 0,-1-1 0 0 0,0 1 0 0 0,1-1 0 0 0,-1 0 0 0 0,1 1 0 0 0,-1-1 0 0 0,1 0 0 0 0,-1 0 0 0 0,0 0 0 0 0,1 0 0 0 0,0-1-3 0 0,73 8 615 0 0,-72-7-647 0 0,0-1-1 0 0,-1 1 1 0 0,1-1 0 0 0,0 0 0 0 0,0 0 0 0 0,-1 0 0 0 0,1 0 0 0 0,-1-1 0 0 0,1 1 0 0 0,-1-1 0 0 0,1 1 0 0 0,-1-1-1 0 0,0 0 1 0 0,0 0 0 0 0,0 0 0 0 0,0 0 0 0 0,0-1 0 0 0,0 1 0 0 0,0 0 0 0 0,-1-1 0 0 0,1 1 0 0 0,-1-1 0 0 0,0 1 0 0 0,0-1-1 0 0,0 0 1 0 0,0 0 0 0 0,0 1 0 0 0,-1-1 0 0 0,1 0 0 0 0,-1 0 0 0 0,0 0 0 0 0,0 0 0 0 0,0 0 0 0 0,0 1 0 0 0,0-1-1 0 0,0 0 1 0 0,-1 0 0 0 0,0 0 0 0 0,0-1 32 0 0,22 224 1455 0 0,-17-193-2486 0 0,2-21-1909 0 0,3-5-3497 0 0,0-6-1262 0 0</inkml:trace>
  <inkml:trace contextRef="#ctx0" brushRef="#br0" timeOffset="777.21">958 80 6565 0 0,'0'0'7434'0'0,"0"0"-5196"0"0,5 8-2162 0 0,1 2 20 0 0,0 1 0 0 0,-1 0-1 0 0,0-1 1 0 0,-1 2-1 0 0,0-1 1 0 0,-1 0 0 0 0,0 1-1 0 0,-1 0 1 0 0,0-1-1 0 0,-1 1 1 0 0,0 0-1 0 0,-1 0 1 0 0,-1 0 0 0 0,0 3-96 0 0,-1-5-20 0 0,-1 0 0 0 0,0 0 0 0 0,0 0 1 0 0,-2 0-1 0 0,1-1 0 0 0,-1 1 0 0 0,0-1 0 0 0,-1 0 1 0 0,0-1-1 0 0,0 0 0 0 0,-1 0 0 0 0,0 0 1 0 0,0-1-1 0 0,-1 1 0 0 0,0-2 0 0 0,0 1 1 0 0,-1-1-1 0 0,0-1 0 0 0,0 0 0 0 0,0 0 1 0 0,-1 0-1 0 0,-7 1 20 0 0,-64 21-2570 0 0,3-16-3326 0 0,32-10-2767 0 0</inkml:trace>
  <inkml:trace contextRef="#ctx0" brushRef="#br0" timeOffset="1027.01">54 43 4972 0 0,'0'0'8568'0'0,"0"0"-6375"0"0,0 0-1979 0 0,-5 10 37 0 0,-42 177 1089 0 0,46-176-1312 0 0,0 0 0 0 0,1 1 0 0 0,1-1 1 0 0,0 0-1 0 0,0 0 0 0 0,1 0 0 0 0,0-1 0 0 0,1 1 1 0 0,0 0-1 0 0,1-1 0 0 0,0 0 0 0 0,1 0 1 0 0,1 3-29 0 0,45 34-5493 0 0,-32-39-4075 0 0</inkml:trace>
  <inkml:trace contextRef="#ctx0" brushRef="#br0" timeOffset="2265.26">1288 1 1408 0 0,'0'0'6695'0'0,"0"0"-4239"0"0,0 0-1274 0 0,0 0-347 0 0,0 0-386 0 0,0 0-41 0 0,-6 7 240 0 0,-55 159 2216 0 0,51-125-2476 0 0,6-30-349 0 0,0 0 1 0 0,1 0 0 0 0,1 0 0 0 0,0 1 0 0 0,0-1 0 0 0,1 1 0 0 0,1 0 0 0 0,0-1-1 0 0,0 1 1 0 0,1 0 0 0 0,1-1 0 0 0,0 1-40 0 0,28 24-467 0 0,-15-29-2051 0 0,1-4-3282 0 0,1-4-2994 0 0</inkml:trace>
  <inkml:trace contextRef="#ctx0" brushRef="#br0" timeOffset="2562.7">1481 358 13073 0 0,'0'0'2340'0'0,"0"0"-1654"0"0,0 0-507 0 0,0 0-24 0 0,0 0 129 0 0,0 0-77 0 0,0 0 19 0 0,0 0 63 0 0,0 0 6 0 0,4-1-64 0 0,0-1-321 0 0,0 0 0 0 0,0 0-1 0 0,-1-1 1 0 0,1 0 0 0 0,0 1 0 0 0,-1-1 0 0 0,1 0-1 0 0,-1-1 1 0 0,0 1 0 0 0,0-1 0 0 0,0 1 0 0 0,-1-1 0 0 0,1 0-1 0 0,-1 0 1 0 0,0 0 0 0 0,0 0 0 0 0,-1-1 0 0 0,1 1-1 0 0,-1 0 1 0 0,0-1 0 0 0,0 1 0 0 0,0-1 0 0 0,0 1-1 0 0,-1-1 1 0 0,0 1 0 0 0,0-1 0 0 0,0 0 0 0 0,-1 1 0 0 0,1-1-1 0 0,-1 1 1 0 0,0-1 0 0 0,0 1 0 0 0,-1 0 0 0 0,1-1-1 0 0,-1 1 1 0 0,0 0 0 0 0,0 0 0 0 0,-1 0 0 0 0,1 0 0 0 0,-1 0-1 0 0,0 1 1 0 0,0-1 0 0 0,0 1 0 0 0,0 0 0 0 0,-1 0-1 0 0,1 0 1 0 0,-1 0 0 0 0,0 1 0 0 0,1-1 0 0 0,-1 1-1 0 0,-1 0 1 0 0,1 0 0 0 0,0 0 0 0 0,0 1 0 0 0,-1-1 0 0 0,0 1 90 0 0,3 1 41 0 0,-1 0 0 0 0,0 0 0 0 0,0 0 0 0 0,1 1 1 0 0,-1-1-1 0 0,0 1 0 0 0,1-1 0 0 0,-1 1 0 0 0,1 0 0 0 0,-1 0 1 0 0,0 0-1 0 0,1 0 0 0 0,0 1 0 0 0,-1-1 0 0 0,1 1 1 0 0,0-1-1 0 0,0 1 0 0 0,0 0 0 0 0,0 0 0 0 0,0 0 1 0 0,0 0-1 0 0,0 0 0 0 0,1 0 0 0 0,-1 1 0 0 0,1-1 1 0 0,0 0-1 0 0,0 1 0 0 0,-1-1 0 0 0,2 1 0 0 0,-1-1 1 0 0,0 1-1 0 0,0 0 0 0 0,1-1 0 0 0,-1 2-41 0 0,-9 95 1294 0 0,39-60-1104 0 0,-8-32-4743 0 0,-3-7-2805 0 0</inkml:trace>
  <inkml:trace contextRef="#ctx0" brushRef="#br0" timeOffset="2809.99">1678 397 6869 0 0,'0'0'9761'0'0,"0"0"-9249"0"0,0 0-388 0 0,0 0-112 0 0,0 0 460 0 0,0 0-248 0 0,0 0-176 0 0,0 0-48 0 0,0 0-12 0 0,0 0 4 0 0,7 8-104 0 0,-7-9-472 0 0,0-1-793 0 0,0-1-1239 0 0,6-5-5913 0 0</inkml:trace>
  <inkml:trace contextRef="#ctx0" brushRef="#br0" timeOffset="3072.67">1897 123 12417 0 0,'0'0'1339'0'0,"0"0"-935"0"0,0 0-252 0 0,-8-4 125 0 0,6 2-287 0 0,-1 0 1 0 0,1 0-1 0 0,0 0 1 0 0,-1 0 0 0 0,1 1-1 0 0,-1-1 1 0 0,0 1-1 0 0,0 0 1 0 0,1 0-1 0 0,-1 0 1 0 0,0 0 0 0 0,0 0-1 0 0,0 0 1 0 0,0 1-1 0 0,0 0 1 0 0,0-1 0 0 0,0 1-1 0 0,0 0 1 0 0,0 1-1 0 0,0-1 1 0 0,0 0-1 0 0,0 1 1 0 0,0 0 0 0 0,0-1-1 0 0,0 1 1 0 0,0 0-1 0 0,0 1 1 0 0,1-1-1 0 0,-1 0 1 0 0,0 1 0 0 0,1 0-1 0 0,-1-1 1 0 0,1 1-1 0 0,0 0 1 0 0,0 0-1 0 0,-1 1 1 0 0,1-1 0 0 0,1 0-1 0 0,-1 1 1 0 0,0-1-1 0 0,0 1 1 0 0,1-1 0 0 0,0 1-1 0 0,-1 0 1 0 0,1 0-1 0 0,0 2 10 0 0,2 2 35 0 0,0 0 1 0 0,1 0-1 0 0,0 0 0 0 0,1 0 0 0 0,0 0 0 0 0,0 0 0 0 0,0-1 1 0 0,1 1-1 0 0,0-1 0 0 0,0 0 0 0 0,0 0 0 0 0,1 0 0 0 0,0-1 1 0 0,0 0-1 0 0,1 0 0 0 0,-1 0 0 0 0,1 0 0 0 0,0-1 0 0 0,6 3-35 0 0,23 25 566 0 0,10 32 456 0 0,-44-62-1008 0 0,-1-1 0 0 0,1 0 0 0 0,0 1 0 0 0,-1-1 0 0 0,1 0 0 0 0,-1 1 0 0 0,0-1 0 0 0,1 1 0 0 0,-1-1 0 0 0,0 1 0 0 0,0-1 0 0 0,0 1 0 0 0,0-1 0 0 0,0 0 0 0 0,0 1 0 0 0,0-1-1 0 0,-1 1 1 0 0,1-1 0 0 0,0 1 0 0 0,-1-1 0 0 0,1 0 0 0 0,-1 1 0 0 0,0-1 0 0 0,1 0 0 0 0,-1 1 0 0 0,0-1 0 0 0,0 0 0 0 0,0 0 0 0 0,0 0 0 0 0,0 0 0 0 0,0 0 0 0 0,0 0 0 0 0,0 0 0 0 0,0 0 0 0 0,-1 0 0 0 0,1 0 0 0 0,0-1 0 0 0,0 1 0 0 0,-1 0 0 0 0,1-1 0 0 0,-1 1 0 0 0,1-1 0 0 0,0 0 0 0 0,-1 1 0 0 0,1-1 0 0 0,-1 0 0 0 0,1 0 0 0 0,-1 0 0 0 0,0 0-14 0 0,-94-19 586 0 0,94 18-569 0 0,0 0 0 0 0,0 0-1 0 0,0 0 1 0 0,0 0 0 0 0,1 0-1 0 0,-1 0 1 0 0,0 0 0 0 0,1-1 0 0 0,-1 1-1 0 0,0-1 1 0 0,1 1 0 0 0,0-1-1 0 0,-1 1 1 0 0,1-1 0 0 0,0 0 0 0 0,0 0-1 0 0,0 0 1 0 0,0 0 0 0 0,0 0-1 0 0,0 0 1 0 0,0 0 0 0 0,1 0 0 0 0,-1 0-1 0 0,1 0 1 0 0,0 0 0 0 0,0 0 0 0 0,-1-1-1 0 0,1 1 1 0 0,0 0 0 0 0,1 0-1 0 0,-1 0 1 0 0,0 0 0 0 0,1 0 0 0 0,-1 0-1 0 0,1-1 1 0 0,0 1 0 0 0,-1 0-1 0 0,1 1 1 0 0,0-1 0 0 0,0 0 0 0 0,0 0-1 0 0,1 0 1 0 0,0-1-17 0 0,5-4 14 0 0,0 0 1 0 0,1 1-1 0 0,-1 0 1 0 0,1 1-1 0 0,0-1 0 0 0,1 1 1 0 0,-1 1-1 0 0,1 0 0 0 0,0 0 1 0 0,0 1-1 0 0,0 0 1 0 0,0 0-1 0 0,1 1 0 0 0,-1 0 1 0 0,1 1-1 0 0,0 0 1 0 0,-1 0-1 0 0,1 1 0 0 0,1 1-14 0 0,-2 6-2712 0 0,-13 0-5435 0 0,0-6 360 0 0</inkml:trace>
  <inkml:trace contextRef="#ctx0" brushRef="#br0" timeOffset="3321.8">2213 48 8021 0 0,'0'0'5537'0'0,"0"0"-4330"0"0,8 8-1036 0 0,2 4-1 0 0,0 1 0 0 0,0 0 1 0 0,-1 1-1 0 0,-1 0 0 0 0,0 0 0 0 0,-1 1 0 0 0,-1 0 0 0 0,0 0 1 0 0,-1 1-1 0 0,0-1 0 0 0,-2 1 0 0 0,1 4-170 0 0,-3-4 75 0 0,0-1-1 0 0,-1 1 1 0 0,-1-1-1 0 0,0 0 1 0 0,-2 1 0 0 0,1-1-1 0 0,-2 0 1 0 0,0 0-1 0 0,-1 0 1 0 0,0-1-1 0 0,-1 0 1 0 0,-1 0 0 0 0,-7 12-75 0 0,9-18-204 0 0,0 0 1 0 0,-1-1-1 0 0,1 0 1 0 0,-1 0-1 0 0,-1 0 0 0 0,1-1 1 0 0,-1 0-1 0 0,0 0 1 0 0,-1-1-1 0 0,0 0 1 0 0,1 0-1 0 0,-1 0 1 0 0,-1-1-1 0 0,1-1 1 0 0,-3 2 203 0 0,-6-3-4687 0 0,0-7-4569 0 0</inkml:trace>
  <inkml:trace contextRef="#ctx0" brushRef="#br0" timeOffset="3571">2873 384 14469 0 0,'0'0'2617'0'0,"0"0"-2617"0"0,0 0-28 0 0,0 0 28 0 0,-54 7 372 0 0,18-7-60 0 0,-7-1-176 0 0,-9-2-124 0 0,1-1-8 0 0,12 0 8 0 0,12-2-12 0 0,9 1-248 0 0,-1-1-484 0 0,1-2-485 0 0,3 2-1635 0 0,9-9-4452 0 0</inkml:trace>
  <inkml:trace contextRef="#ctx0" brushRef="#br0" timeOffset="3823.41">2698 319 11669 0 0,'0'0'3188'0'0,"0"0"-2560"0"0,18 52-36 0 0,-16-29-51 0 0,-2 5-141 0 0,-5-2-152 0 0,-4-1-36 0 0,-3-3-140 0 0,-4 0-68 0 0,1-2-4 0 0,0-4-272 0 0,0-2-460 0 0,1-5-1073 0 0,-2-5-4771 0 0</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34.627"/>
    </inkml:context>
    <inkml:brush xml:id="br0">
      <inkml:brushProperty name="width" value="0.05" units="cm"/>
      <inkml:brushProperty name="height" value="0.05" units="cm"/>
      <inkml:brushProperty name="color" value="#0000FF"/>
    </inkml:brush>
  </inkml:definitions>
  <inkml:trace contextRef="#ctx0" brushRef="#br0">3155 40 4424 0 0,'0'0'2441'0'0,"-8"1"-1388"0"0,-573-4 4555 0 0,238-7-4053 0 0,-311 23-563 0 0,-300-7-495 0 0,554-27-285 0 0,203 10-177 0 0,179 8 201 0 0,37 0-964 0 0,3 0-3763 0 0,3-2-3015 0 0</inkml:trace>
  <inkml:trace contextRef="#ctx0" brushRef="#br0" timeOffset="19047.55">5753 141 11729 0 0,'-11'-1'1572'0'0,"-1052"-27"569"0"0,-285 11-132 0 0,1333 18-2505 0 0,-29 0-310 0 0,24-9-5031 0 0,11-5-1527 0 0</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52.186"/>
    </inkml:context>
    <inkml:brush xml:id="br0">
      <inkml:brushProperty name="width" value="0.05" units="cm"/>
      <inkml:brushProperty name="height" value="0.05" units="cm"/>
      <inkml:brushProperty name="color" value="#0000FF"/>
    </inkml:brush>
  </inkml:definitions>
  <inkml:trace contextRef="#ctx0" brushRef="#br0">107 1 8869 0 0,'0'0'6124'0'0,"-2"10"-5077"0"0,-102 342 981 0 0,126-278-2451 0 0,6-57-4331 0 0,-12-16-1536 0 0</inkml:trace>
  <inkml:trace contextRef="#ctx0" brushRef="#br0" timeOffset="310.29">231 412 12317 0 0,'0'0'3333'0'0,"0"0"-2640"0"0,0 0-186 0 0,0 0-117 0 0,0 0-198 0 0,0 0 20 0 0,0 0 92 0 0,27-8 15 0 0,-23 5-372 0 0,0-1 0 0 0,-1 1-1 0 0,0 0 1 0 0,0-1 0 0 0,0 0 0 0 0,0 0 0 0 0,0 0-1 0 0,-1 0 1 0 0,1 0 0 0 0,-1-1 0 0 0,-1 1 0 0 0,1 0-1 0 0,0-1 1 0 0,-1 0 0 0 0,0 1 0 0 0,0-1 0 0 0,0 0-1 0 0,-1 0 1 0 0,0 1 0 0 0,0-1 0 0 0,0 0-1 0 0,0 0 1 0 0,-1 0 0 0 0,0 1 0 0 0,0-1 0 0 0,0 0-1 0 0,0 1 1 0 0,-1-1 0 0 0,0 1 0 0 0,0-1 0 0 0,0 1-1 0 0,0 0 1 0 0,-1 0 0 0 0,1 0 0 0 0,-1 0 0 0 0,0 0-1 0 0,-1 1 1 0 0,1-1 0 0 0,0 1 0 0 0,-1 0 53 0 0,-2 4-16 0 0,0 0 1 0 0,1 1-1 0 0,-1 0 0 0 0,1 0 1 0 0,0 0-1 0 0,0 1 0 0 0,0 0 1 0 0,0 0-1 0 0,0 0 0 0 0,0 1 1 0 0,1-1-1 0 0,0 1 1 0 0,0 0-1 0 0,0 0 0 0 0,0 1 1 0 0,0-1-1 0 0,1 1 0 0 0,0 0 1 0 0,0 0-1 0 0,0 0 1 0 0,1 0-1 0 0,0 0 0 0 0,0 1 1 0 0,0-1-1 0 0,0 1 0 0 0,1-1 1 0 0,-1 3 15 0 0,1-5 45 0 0,-1 1 1 0 0,1 0-1 0 0,0-1 0 0 0,0 1 1 0 0,0 0-1 0 0,1 0 1 0 0,-1 0-1 0 0,1 0 0 0 0,0-1 1 0 0,0 1-1 0 0,0 0 1 0 0,0 0-1 0 0,1 0 0 0 0,-1 0 1 0 0,1 0-1 0 0,0-1 1 0 0,1 1-1 0 0,-1 0 0 0 0,0-1 1 0 0,1 1-1 0 0,0-1 0 0 0,1 2-45 0 0,34 14-5377 0 0,-21-19-2245 0 0</inkml:trace>
  <inkml:trace contextRef="#ctx0" brushRef="#br0" timeOffset="576">429 430 8353 0 0,'0'0'8453'0'0,"0"0"-8093"0"0,0 0-196 0 0,0 0-164 0 0,0 0 532 0 0,0 0-172 0 0,0 0-252 0 0,0 0-104 0 0,0 0 0 0 0,0 0 4 0 0,1 7-8 0 0,-1-7-540 0 0,0-3-993 0 0,0-1-1695 0 0,3-9-7769 0 0</inkml:trace>
  <inkml:trace contextRef="#ctx0" brushRef="#br0" timeOffset="854.19">599 253 8673 0 0,'0'0'7496'0'0,"0"0"-5376"0"0,0 0-1927 0 0,0 0-82 0 0,0 0-33 0 0,0 0-149 0 0,0 0-59 0 0,0 0 0 0 0,29 4-430 0 0,-24-2 493 0 0,-1 0 0 0 0,1-1-1 0 0,0 2 1 0 0,0-1 0 0 0,-1 1 0 0 0,0-1-1 0 0,1 1 1 0 0,-1 0 0 0 0,0 1 0 0 0,0-1-1 0 0,-1 1 1 0 0,1-1 0 0 0,-1 1-1 0 0,1 0 1 0 0,-1 1 0 0 0,-1-1 0 0 0,1 0-1 0 0,-1 1 1 0 0,1 0 0 0 0,-1 1 67 0 0,-3-3 27 0 0,-1 0 1 0 0,0 0 0 0 0,0 0-1 0 0,0-1 1 0 0,0 1-1 0 0,-1-1 1 0 0,1 0-1 0 0,-1 1 1 0 0,1-1 0 0 0,-1 0-1 0 0,0 0 1 0 0,0-1-1 0 0,0 1 1 0 0,0-1-1 0 0,0 1 1 0 0,0-1 0 0 0,0 0-1 0 0,0 0 1 0 0,0 0-1 0 0,-1-1 1 0 0,1 1-1 0 0,0-1 1 0 0,-1 0 0 0 0,1 0-1 0 0,-1 0 1 0 0,0 0-28 0 0,-22 5-620 0 0,72 17 618 0 0,-41-19 4 0 0,0-2 30 0 0,0 0 0 0 0,0 1 0 0 0,0 0 0 0 0,-1-1 0 0 0,1 2 0 0 0,-1-1 1 0 0,1 1-1 0 0,-1-1 0 0 0,0 1 0 0 0,0 0 0 0 0,0 1 0 0 0,-1-1 0 0 0,1 1 0 0 0,-1-1 0 0 0,0 1 0 0 0,0 0 0 0 0,0 0 0 0 0,0 1 0 0 0,-1-1 1 0 0,1 1-1 0 0,-1-1 0 0 0,0 1 0 0 0,-1-1 0 0 0,1 1 0 0 0,-1 0 0 0 0,0 0 0 0 0,0 0 0 0 0,0 0 0 0 0,-1 0 0 0 0,0 3-32 0 0,-5-4-13 0 0,1 0-1 0 0,-1 0 0 0 0,-1-1 1 0 0,1 0-1 0 0,0 0 0 0 0,-1 0 1 0 0,0-1-1 0 0,1 1 0 0 0,-1-1 1 0 0,0-1-1 0 0,0 1 0 0 0,0-1 1 0 0,0 0-1 0 0,0 0 0 0 0,-1-1 1 0 0,1 0-1 0 0,0 0 0 0 0,0 0 1 0 0,0-1-1 0 0,0 0 1 0 0,-1 0-1 0 0,1-1 0 0 0,1 0 1 0 0,-1 0-1 0 0,0 0 0 0 0,0 0 1 0 0,-2-2 13 0 0,8 3-10 0 0,-17-9-2228 0 0,8 0-2684 0 0,3-6-4650 0 0</inkml:trace>
  <inkml:trace contextRef="#ctx0" brushRef="#br0" timeOffset="1116.23">954 228 14869 0 0,'0'0'1749'0'0,"44"78"-1737"0"0,-34-34 164 0 0,-1 0 196 0 0,-6-11 16 0 0,-3-12-180 0 0,-4 0-108 0 0,-5 3-92 0 0,-5 3 0 0 0,-5 2 4 0 0,-1 0-12 0 0,-6-3-48 0 0,-3-3-16 0 0,-2-1-84 0 0,-2-6-408 0 0,-1-3-513 0 0,7-5-1775 0 0,-8-13-7389 0 0</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50.954"/>
    </inkml:context>
    <inkml:brush xml:id="br0">
      <inkml:brushProperty name="width" value="0.05" units="cm"/>
      <inkml:brushProperty name="height" value="0.05" units="cm"/>
      <inkml:brushProperty name="color" value="#0000FF"/>
    </inkml:brush>
  </inkml:definitions>
  <inkml:trace contextRef="#ctx0" brushRef="#br0">291 343 7353 0 0,'0'0'5570'0'0,"0"0"-3696"0"0,0 0-1057 0 0,0 0 175 0 0,0 0-88 0 0,0 0-389 0 0,0 0-249 0 0,0 0-133 0 0,6-3-96 0 0,-2 3-49 0 0,0-1-1 0 0,0-1 1 0 0,0 1 0 0 0,0-1-1 0 0,0 1 1 0 0,0-1 0 0 0,-1 0-1 0 0,1-1 1 0 0,0 1 0 0 0,-1-1-1 0 0,0 1 1 0 0,0-1 0 0 0,0 0-1 0 0,0 0 1 0 0,0 0 0 0 0,0-1-1 0 0,-1 1 1 0 0,1-1 0 0 0,-1 1-1 0 0,0-1 1 0 0,0 0-1 0 0,-1 0 1 0 0,1 0 0 0 0,-1 0-1 0 0,0 0 1 0 0,0 0 0 0 0,0 0-1 0 0,0-1 1 0 0,-1 1 0 0 0,0 0-1 0 0,1 0 1 0 0,-2-1 0 0 0,1 1-1 0 0,0 0 1 0 0,-1 0 0 0 0,0 0-1 0 0,0-1 1 0 0,0 1 0 0 0,-1 0-1 0 0,1 0 1 0 0,-1 0 12 0 0,0 0-56 0 0,1 0 0 0 0,0 0 0 0 0,-1 1-1 0 0,1-1 1 0 0,-1 1 0 0 0,0-1 0 0 0,-1 1 0 0 0,1 0 0 0 0,0 0-1 0 0,-1 0 1 0 0,0 0 0 0 0,1 0 0 0 0,-1 1 0 0 0,-1-1 0 0 0,1 1-1 0 0,0 0 1 0 0,0 0 0 0 0,-1 0 0 0 0,1 0 0 0 0,-1 0 0 0 0,0 1 0 0 0,1 0-1 0 0,-1 0 1 0 0,0 0 0 0 0,0 0 0 0 0,0 0 0 0 0,0 1 0 0 0,1-1-1 0 0,-1 1 1 0 0,0 0 0 0 0,0 1 0 0 0,0-1 0 0 0,0 1 0 0 0,0-1-1 0 0,0 1 1 0 0,0 0 0 0 0,1 1 0 0 0,-1-1 0 0 0,0 1 0 0 0,1-1 0 0 0,-1 1-1 0 0,1 0 1 0 0,0 1 0 0 0,-3 1 56 0 0,-28 117 601 0 0,34-118-596 0 0,0 0 0 0 0,0 0 0 0 0,1 0 0 0 0,-1 0 0 0 0,1 0 0 0 0,-1 0 0 0 0,1 0 0 0 0,0 0 0 0 0,0 0 0 0 0,1 0-1 0 0,-1 0 1 0 0,1 0 0 0 0,-1-1 0 0 0,1 1 0 0 0,0 0 0 0 0,0-1 0 0 0,0 0 0 0 0,0 1 0 0 0,0-1 0 0 0,1 0 0 0 0,-1 0 0 0 0,1 0 0 0 0,-1-1-1 0 0,1 1 1 0 0,0 0 0 0 0,0-1 0 0 0,0 0 0 0 0,-1 0 0 0 0,1 0 0 0 0,0 0 0 0 0,1 0 0 0 0,-1-1 0 0 0,0 1 0 0 0,0-1 0 0 0,0 0 0 0 0,0 0-1 0 0,1 0-4 0 0,11 0-3172 0 0,8 0-3594 0 0</inkml:trace>
  <inkml:trace contextRef="#ctx0" brushRef="#br0" timeOffset="156.94">542 386 1200 0 0,'0'0'12353'0'0,"0"0"-10329"0"0,0 0-2008 0 0,0 0-8 0 0,0 0 528 0 0,0 0-131 0 0,0 0-301 0 0,0 0-104 0 0,0 0-96 0 0,0 0-20 0 0,8 11-641 0 0,-11-11-555 0 0,3 0-1880 0 0,0-4-4917 0 0</inkml:trace>
  <inkml:trace contextRef="#ctx0" brushRef="#br0" timeOffset="469.37">792 149 5124 0 0,'0'0'7576'0'0,"0"0"-5841"0"0,0 0-1556 0 0,-6 8 190 0 0,-3 3-245 0 0,1 0 0 0 0,1 0-1 0 0,-1 1 1 0 0,2 0 0 0 0,0 1-1 0 0,0 0 1 0 0,1 0-1 0 0,1 0 1 0 0,0 0 0 0 0,1 0-1 0 0,0 1 1 0 0,1 0 0 0 0,0-1-1 0 0,1 7-123 0 0,5-14 58 0 0,-1-1 1 0 0,1 0-1 0 0,0 0 0 0 0,0-1 1 0 0,0 1-1 0 0,1-1 0 0 0,0 0 0 0 0,0 0 1 0 0,0-1-1 0 0,0 1 0 0 0,0-1 1 0 0,1 0-1 0 0,-1 0 0 0 0,1-1 1 0 0,0 0-1 0 0,0 0 0 0 0,0 0 0 0 0,0-1 1 0 0,0 0-1 0 0,0 0 0 0 0,0 0 1 0 0,0-1-1 0 0,1 0 0 0 0,-1 0 0 0 0,0 0 1 0 0,0-1-1 0 0,0 0 0 0 0,0 0 1 0 0,0-1-1 0 0,0 0 0 0 0,0 0 0 0 0,0 0 1 0 0,3-3-59 0 0,-7 4-28 0 0,-1-1 1 0 0,0 0 0 0 0,0 0 0 0 0,0 0-1 0 0,0 0 1 0 0,-1 0 0 0 0,1 0 0 0 0,-1-1 0 0 0,1 1-1 0 0,-1 0 1 0 0,0 0 0 0 0,1 0 0 0 0,-1-1-1 0 0,0 1 1 0 0,-1 0 0 0 0,1 0 0 0 0,0 0-1 0 0,-1 0 1 0 0,1-1 0 0 0,-1 1 0 0 0,1 0-1 0 0,-1 0 1 0 0,0 0 0 0 0,0 0 0 0 0,0 0-1 0 0,0 0 1 0 0,0 1 0 0 0,-1-1 0 0 0,1 0-1 0 0,-1 0 1 0 0,1 1 0 0 0,-1-1 0 0 0,1 1-1 0 0,-1-1 1 0 0,0 1 0 0 0,0 0 0 0 0,0 0-1 0 0,1 0 1 0 0,-1 0 0 0 0,0 0 0 0 0,0 0-1 0 0,-1 0 1 0 0,1 1 0 0 0,0-1 0 0 0,0 1-1 0 0,0-1 1 0 0,0 1 0 0 0,-1 0 0 0 0,1 0-1 0 0,0 0 1 0 0,0 0 0 0 0,-2 0 27 0 0,-60 20-1222 0 0,41-1-5471 0 0,18-14 863 0 0</inkml:trace>
  <inkml:trace contextRef="#ctx0" brushRef="#br0" timeOffset="687.95">1162 198 13477 0 0,'0'0'1876'0'0,"0"0"-1564"0"0,27 42 152 0 0,-23-22 17 0 0,-4 7-145 0 0,0 0-36 0 0,-7 2-164 0 0,-3 0-36 0 0,-5-1 36 0 0,-6 1-36 0 0,0-4-52 0 0,-8 3-44 0 0,1-3-4 0 0,-12 0-520 0 0,-8-3-417 0 0,-9-13-779 0 0,9-6-4048 0 0,0-6-3069 0 0</inkml:trace>
  <inkml:trace contextRef="#ctx0" brushRef="#br0" timeOffset="939.88">97 0 7841 0 0,'0'0'3960'0'0,"0"0"-2796"0"0,0 0-521 0 0,-9 6 160 0 0,4-3-710 0 0,-1 1 1 0 0,1 0-1 0 0,-1 0 0 0 0,1 0 0 0 0,0 1 0 0 0,1 0 0 0 0,-1 0 1 0 0,1 0-1 0 0,0 0 0 0 0,0 1 0 0 0,1 0 0 0 0,-1 0 0 0 0,1 0 1 0 0,1 0-1 0 0,-2 4-93 0 0,-1 7 103 0 0,1-1 0 0 0,1 1 0 0 0,0 0 0 0 0,1 0 0 0 0,1 0 0 0 0,1 0 0 0 0,0 1 0 0 0,1-1 0 0 0,1 0 0 0 0,1 0-1 0 0,0-1 1 0 0,1 1 0 0 0,1 0 0 0 0,1-1 0 0 0,0 0 0 0 0,1-1 0 0 0,1 1 0 0 0,3 4-103 0 0,99 59-1050 0 0,-23-54-6817 0 0,-35-19-874 0 0</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54.606"/>
    </inkml:context>
    <inkml:brush xml:id="br0">
      <inkml:brushProperty name="width" value="0.05" units="cm"/>
      <inkml:brushProperty name="height" value="0.05" units="cm"/>
      <inkml:brushProperty name="color" value="#0000FF"/>
    </inkml:brush>
  </inkml:definitions>
  <inkml:trace contextRef="#ctx0" brushRef="#br0">268 26 6625 0 0,'0'0'8184'0'0,"0"0"-6543"0"0,0 0-1357 0 0,0 0-220 0 0,0 0-16 0 0,0 0 104 0 0,0 0 48 0 0,0 0-4 0 0,-51 6-96 0 0,26-6-88 0 0,-8 0-12 0 0,0 0 0 0 0,-1-3-48 0 0,2-1-960 0 0,4-2-809 0 0,10 1-3131 0 0,5-9-4057 0 0</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54.760"/>
    </inkml:context>
    <inkml:brush xml:id="br0">
      <inkml:brushProperty name="width" value="0.05" units="cm"/>
      <inkml:brushProperty name="height" value="0.05" units="cm"/>
      <inkml:brushProperty name="color" value="#0000FF"/>
    </inkml:brush>
  </inkml:definitions>
  <inkml:trace contextRef="#ctx0" brushRef="#br0">251 21 4000 0 0,'0'0'8661'0'0,"0"0"-8417"0"0,0 0-244 0 0,0 0 0 0 0,-45 0 380 0 0,12-3-84 0 0,-13 0-232 0 0,4 0-64 0 0,5 0-1264 0 0,13 1-3484 0 0,0-4-2885 0 0</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55.752"/>
    </inkml:context>
    <inkml:brush xml:id="br0">
      <inkml:brushProperty name="width" value="0.05" units="cm"/>
      <inkml:brushProperty name="height" value="0.05" units="cm"/>
      <inkml:brushProperty name="color" value="#0000FF"/>
    </inkml:brush>
  </inkml:definitions>
  <inkml:trace contextRef="#ctx0" brushRef="#br0">47 173 9805 0 0,'0'0'835'0'0,"0"0"-813"0"0,0 0 452 0 0,0 0 26 0 0,0 0-88 0 0,0 0 26 0 0,0 0 214 0 0,4 2 438 0 0,-1-1-938 0 0,0 0 0 0 0,0 0-1 0 0,1 0 1 0 0,-1 0 0 0 0,0-1 0 0 0,0 1 0 0 0,1-1-1 0 0,-1 0 1 0 0,0 0 0 0 0,1 0 0 0 0,-1-1 0 0 0,0 1 0 0 0,1-1-1 0 0,-1 0 1 0 0,0 1 0 0 0,0-1 0 0 0,0-1 0 0 0,0 1-1 0 0,0 0 1 0 0,0-1 0 0 0,0 0 0 0 0,0 0 0 0 0,-1 1-1 0 0,3-3-151 0 0,-2 2-22 0 0,0 0-1 0 0,0 0 0 0 0,-1 0 0 0 0,1-1 0 0 0,0 1 0 0 0,-1-1 0 0 0,0 0 1 0 0,1 1-1 0 0,-1-1 0 0 0,0 0 0 0 0,0 0 0 0 0,-1-1 0 0 0,1 1 0 0 0,-1 0 0 0 0,1-1 1 0 0,-1 1-1 0 0,0 0 0 0 0,0-1 0 0 0,-1 1 0 0 0,1-1 0 0 0,-1 0 0 0 0,0 1 1 0 0,0-1-1 0 0,0 1 0 0 0,0-1 0 0 0,0 0 0 0 0,-1 1 0 0 0,0-1 0 0 0,0 1 0 0 0,0-1 1 0 0,0 1-1 0 0,0 0 0 0 0,-1-1 0 0 0,1 1 0 0 0,-1 0 0 0 0,-2-3 23 0 0,2 3-34 0 0,0 0 1 0 0,0 0-1 0 0,0 0 0 0 0,0 0 0 0 0,-1 1 1 0 0,1-1-1 0 0,-1 1 0 0 0,0 0 0 0 0,1-1 1 0 0,-1 1-1 0 0,0 1 0 0 0,0-1 0 0 0,-1 0 1 0 0,1 1-1 0 0,0-1 0 0 0,0 1 0 0 0,-1 0 1 0 0,1 0-1 0 0,-1 0 0 0 0,1 1 0 0 0,-1-1 0 0 0,1 1 1 0 0,-1 0-1 0 0,1 0 0 0 0,-1 0 0 0 0,0 0 1 0 0,1 1-1 0 0,-1 0 0 0 0,1-1 0 0 0,0 1 1 0 0,-1 0-1 0 0,1 1 0 0 0,0-1 0 0 0,-1 0 1 0 0,1 1-1 0 0,0 0 0 0 0,0 0 0 0 0,0 0 1 0 0,0 0-1 0 0,1 0 0 0 0,-1 1 0 0 0,1-1 1 0 0,-1 1-1 0 0,1 0 0 0 0,0 0 0 0 0,0-1 0 0 0,0 1 1 0 0,0 1-1 0 0,0-1 0 0 0,1 0 0 0 0,0 0 1 0 0,-1 1-1 0 0,1-1 0 0 0,0 0 0 0 0,0 4 34 0 0,0 0 102 0 0,0 0-1 0 0,0 0 1 0 0,1 0-1 0 0,0 0 1 0 0,0 1-1 0 0,1-1 1 0 0,0 0-1 0 0,0 0 1 0 0,0 0-1 0 0,1 0 1 0 0,0 0-1 0 0,1-1 0 0 0,-1 1 1 0 0,1 0-1 0 0,1-1 1 0 0,-1 0-1 0 0,1 0 1 0 0,0 0-1 0 0,0 0 1 0 0,1-1-1 0 0,4 4-101 0 0,19 12-2694 0 0,6-8-3325 0 0,-18-12-2374 0 0</inkml:trace>
  <inkml:trace contextRef="#ctx0" brushRef="#br0" timeOffset="248.03">376 215 16129 0 0,'0'0'1005'0'0,"0"0"-793"0"0,0 0-212 0 0,0 0 532 0 0,0 0-248 0 0,0 0-284 0 0,0 0-60 0 0,0 0-16 0 0,0 0 64 0 0,0 0-308 0 0,1 2-1001 0 0,-1-2-1767 0 0,3 0-3372 0 0</inkml:trace>
  <inkml:trace contextRef="#ctx0" brushRef="#br0" timeOffset="513.71">488 61 888 0 0,'0'0'11662'0'0,"0"0"-8357"0"0,0 0-2715 0 0,0 0 28 0 0,8-3-267 0 0,-4 2-369 0 0,0-1 1 0 0,0 1-1 0 0,0 0 1 0 0,0 0 0 0 0,0 0-1 0 0,0 0 1 0 0,0 1 0 0 0,1 0-1 0 0,-1-1 1 0 0,0 2 0 0 0,0-1-1 0 0,0 0 1 0 0,1 1-1 0 0,-1 0 1 0 0,0 0 0 0 0,0 0-1 0 0,0 0 1 0 0,0 1 0 0 0,0 0-1 0 0,-1 0 1 0 0,1 0-1 0 0,0 0 1 0 0,-1 0 0 0 0,1 1-1 0 0,-1-1 1 0 0,0 1 0 0 0,0 0-1 0 0,0 0 1 0 0,0 0 0 0 0,-1 1-1 0 0,1-1 1 0 0,-1 1-1 0 0,0-1 1 0 0,0 1 0 0 0,0 0-1 0 0,0 0 1 0 0,-1-1 0 0 0,1 1-1 0 0,0 4 18 0 0,-3-5-12 0 0,-1 0-1 0 0,1 0 1 0 0,0-1-1 0 0,-1 1 1 0 0,0-1 0 0 0,1 1-1 0 0,-1-1 1 0 0,0 0-1 0 0,0 0 1 0 0,-1 0-1 0 0,1 0 1 0 0,0 0-1 0 0,-1 0 1 0 0,1 0 0 0 0,-1-1-1 0 0,0 1 1 0 0,1-1-1 0 0,-1 0 1 0 0,0 0-1 0 0,0 0 1 0 0,0 0-1 0 0,1 0 1 0 0,-1-1 0 0 0,-3 1 12 0 0,-1 1-346 0 0,46 16-161 0 0,32 25 954 0 0,-70-43-431 0 0,0 0 1 0 0,0 1 0 0 0,1-1 0 0 0,-1 1-1 0 0,0 0 1 0 0,0-1 0 0 0,0 1 0 0 0,0 0 0 0 0,0 0-1 0 0,0-1 1 0 0,0 1 0 0 0,0 0 0 0 0,0 0 0 0 0,-1 0-1 0 0,1 0 1 0 0,0 0 0 0 0,0 0 0 0 0,-1 0-1 0 0,1 1 1 0 0,-1-1 0 0 0,1 0 0 0 0,-1 0 0 0 0,1 0-1 0 0,-1 1 1 0 0,0-1 0 0 0,0 0 0 0 0,0 0 0 0 0,1 1-1 0 0,-1-1 1 0 0,0 0 0 0 0,-1 1 0 0 0,1-1 0 0 0,0 0-1 0 0,0 0 1 0 0,0 1 0 0 0,-1-1 0 0 0,1 0-1 0 0,-1 0 1 0 0,1 0 0 0 0,-1 1 0 0 0,1-1 0 0 0,-1 0-1 0 0,0 0 1 0 0,1 0 0 0 0,-1 0 0 0 0,0 0 0 0 0,0 0-1 0 0,0 0 1 0 0,0-1 0 0 0,0 1 0 0 0,0 0-1 0 0,0 0 1 0 0,0-1 0 0 0,0 1 0 0 0,0 0 0 0 0,0-1-1 0 0,-1 1 1 0 0,1-1 0 0 0,0 0 0 0 0,0 1 0 0 0,-1-1-17 0 0,-82 12 968 0 0,30-16-3212 0 0,43 0-1073 0 0,4-4-3834 0 0</inkml:trace>
  <inkml:trace contextRef="#ctx0" brushRef="#br0" timeOffset="867.28">916 134 12733 0 0,'0'0'2225'0'0,"0"0"-1402"0"0,0 0-491 0 0,0 0-13 0 0,0 0-258 0 0,0 0-183 0 0,0 0 94 0 0,19-19-36 0 0,-16 19 55 0 0,0-1-1 0 0,0 1 0 0 0,0 0 0 0 0,0 0 1 0 0,1 0-1 0 0,-1 0 0 0 0,0 1 0 0 0,0 0 1 0 0,0-1-1 0 0,0 1 0 0 0,0 0 0 0 0,0 0 1 0 0,0 1-1 0 0,0-1 0 0 0,0 0 0 0 0,-1 1 1 0 0,1 0-1 0 0,0 0 0 0 0,-1 0 0 0 0,1 0 0 0 0,-1 0 1 0 0,0 0-1 0 0,0 1 0 0 0,0-1 0 0 0,0 1 1 0 0,0-1-1 0 0,0 1 0 0 0,-1 0 0 0 0,1 0 1 0 0,-1 0-1 0 0,0 0 0 0 0,0 0 0 0 0,0 0 1 0 0,0 0-1 0 0,-1 0 0 0 0,1 0 0 0 0,-1 0 1 0 0,0 0-1 0 0,1 0 0 0 0,-2 1 0 0 0,1-1 0 0 0,0 0 1 0 0,-1 0-1 0 0,1 0 0 0 0,-1 0 0 0 0,0 0 1 0 0,0 0-1 0 0,0 0 0 0 0,0 0 0 0 0,-1 0 1 0 0,1 0-1 0 0,-1 0 0 0 0,-1 2 10 0 0,-108 96 1131 0 0,110-100-1117 0 0,1-1 0 0 0,-1 1 0 0 0,1 0 0 0 0,0 0 0 0 0,-1 0 0 0 0,1 0 0 0 0,0 0 0 0 0,0 0 0 0 0,-1 0 0 0 0,1 0 0 0 0,0 0-1 0 0,0 0 1 0 0,0 0 0 0 0,0 0 0 0 0,0 0 0 0 0,1 0 0 0 0,-1 0 0 0 0,0-1 0 0 0,0 1 0 0 0,1 0 0 0 0,-1 0 0 0 0,0 0 0 0 0,1 0 0 0 0,-1 0 0 0 0,1 0 0 0 0,-1 0 0 0 0,1-1 0 0 0,-1 1 0 0 0,1 0 0 0 0,0 0 0 0 0,-1-1 0 0 0,1 1 0 0 0,0-1 0 0 0,0 1 0 0 0,-1 0 0 0 0,1-1 0 0 0,0 1 0 0 0,0-1 0 0 0,0 0 0 0 0,0 1 0 0 0,0-1-1 0 0,0 0 1 0 0,0 1 0 0 0,0-1 0 0 0,0 0 0 0 0,0 0 0 0 0,-1 0 0 0 0,1 0 0 0 0,0 0 0 0 0,0 0 0 0 0,0 0 0 0 0,1 0-14 0 0,55 6 948 0 0,-41-6-1376 0 0,63-3 1988 0 0,-54-3-4090 0 0,-2-5-3812 0 0,-17 5-3953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3:35.671"/>
    </inkml:context>
    <inkml:brush xml:id="br0">
      <inkml:brushProperty name="width" value="0.05" units="cm"/>
      <inkml:brushProperty name="height" value="0.05" units="cm"/>
      <inkml:brushProperty name="color" value="#0000FF"/>
    </inkml:brush>
  </inkml:definitions>
  <inkml:trace contextRef="#ctx0" brushRef="#br0">0 76 1772 0 0,'0'0'7430'0'0,"0"0"-4456"0"0,0 0-1974 0 0,0 0-738 0 0,1 7 138 0 0,14 76 1588 0 0,-10-67-1834 0 0,-1 0 0 0 0,-1 0 0 0 0,0 0 0 0 0,-1 0 0 0 0,-1 1 0 0 0,0-1-1 0 0,-2 1 1 0 0,1-1 0 0 0,-2 1 0 0 0,0-1 0 0 0,-5 15-154 0 0,-2-35-3947 0 0,4-8-1627 0 0,0-8-1744 0 0</inkml:trace>
  <inkml:trace contextRef="#ctx0" brushRef="#br0" timeOffset="185.22">39 55 5428 0 0,'0'0'4178'0'0,"9"0"-2478"0"0,-2-1-1563 0 0,0 0 1 0 0,0 1 0 0 0,0 0-1 0 0,0 0 1 0 0,0 1-1 0 0,0 0 1 0 0,0 0 0 0 0,0 0-1 0 0,0 1 1 0 0,0 0-1 0 0,0 0 1 0 0,-1 1 0 0 0,1 0-1 0 0,-1 0 1 0 0,0 1 0 0 0,0 0-1 0 0,0 0 1 0 0,0 0-1 0 0,-1 0 1 0 0,1 1 0 0 0,-1 0-1 0 0,0 0 1 0 0,-1 1 0 0 0,1-1-1 0 0,-1 1 1 0 0,0 0-1 0 0,0 1-137 0 0,-7-3 20 0 0,0 0-1 0 0,0-1 0 0 0,0 1 0 0 0,0 0 0 0 0,-1-1 0 0 0,1 0 1 0 0,-1 0-1 0 0,0 0 0 0 0,0 0 0 0 0,0-1 0 0 0,0 1 0 0 0,0-1 1 0 0,-1 0-1 0 0,1-1 0 0 0,-1 1 0 0 0,1-1 0 0 0,-1 1 0 0 0,0-1 1 0 0,1-1-1 0 0,-1 1 0 0 0,0-1 0 0 0,0 0 0 0 0,0 0 0 0 0,1 0 1 0 0,-1 0-1 0 0,0-1 0 0 0,0 0 0 0 0,-3-1-19 0 0,4 2-120 0 0,-3 0-212 0 0,-16-1-1772 0 0,7-4-2116 0 0,-3-7-4314 0 0</inkml:trace>
  <inkml:trace contextRef="#ctx0" brushRef="#br0" timeOffset="419.61">358 0 4256 0 0,'0'0'7544'0'0,"0"0"-5558"0"0,-5 8-1120 0 0,-3 5-692 0 0,0 0 1 0 0,0 0-1 0 0,1 1 0 0 0,1 0 0 0 0,0 0 1 0 0,1 1-1 0 0,1-1 0 0 0,0 1 1 0 0,1 0-1 0 0,0 0 0 0 0,1 1 0 0 0,1-1 1 0 0,1 0-1 0 0,0 1 0 0 0,1-1 1 0 0,0 0-1 0 0,2 0 0 0 0,-1 0 0 0 0,2 0 1 0 0,1 3-175 0 0,26 14-954 0 0,-3-25-7210 0 0,-13-13-744 0 0</inkml:trace>
  <inkml:trace contextRef="#ctx0" brushRef="#br0" timeOffset="730.57">526 332 10437 0 0,'0'0'2545'0'0,"0"0"-1876"0"0,0 0 159 0 0,0 0 297 0 0,0 0-310 0 0,0 0-450 0 0,0 0-188 0 0,0 0 128 0 0,-8-25 500 0 0,9 16-1003 0 0,0 0 0 0 0,1 1 0 0 0,0-1 0 0 0,1 1 0 0 0,0 0 0 0 0,0-1 0 0 0,0 1 0 0 0,1 1 0 0 0,1-1 0 0 0,-1 0 0 0 0,1 1 0 0 0,0 0 0 0 0,1 0 0 0 0,-1 1 0 0 0,8-6 198 0 0,-11 9 50 0 0,1 0 1 0 0,0 1-1 0 0,0-1 0 0 0,0 1 0 0 0,1 0 0 0 0,-1 0 1 0 0,1 0-1 0 0,-1 0 0 0 0,1 1 0 0 0,-1-1 1 0 0,1 1-1 0 0,0 0 0 0 0,0 0 0 0 0,0 0 1 0 0,0 1-1 0 0,-1-1 0 0 0,1 1 0 0 0,0 0 0 0 0,0 0 1 0 0,0 0-1 0 0,0 1 0 0 0,3 0-50 0 0,-3 2 31 0 0,-1-1-1 0 0,0 1 1 0 0,1 0-1 0 0,-1 0 1 0 0,-1 1-1 0 0,1-1 1 0 0,0 0-1 0 0,-1 1 1 0 0,0 0-1 0 0,0-1 1 0 0,0 1-1 0 0,0 0 1 0 0,0 0-1 0 0,-1 0 1 0 0,0 1-1 0 0,0-1 1 0 0,0 0-1 0 0,0 0 1 0 0,-1 1-1 0 0,0-1 1 0 0,0 0-1 0 0,0 0 1 0 0,0 1-1 0 0,0-1 1 0 0,-1 0-1 0 0,0 1 1 0 0,0-1-1 0 0,0 0 1 0 0,-1 0-1 0 0,1 0 1 0 0,-1 0-1 0 0,0 0 1 0 0,0 0-1 0 0,-1 0-30 0 0,-4 34-37 0 0,7-30-1785 0 0,0-6-4013 0 0,3-5-2478 0 0</inkml:trace>
  <inkml:trace contextRef="#ctx0" brushRef="#br0" timeOffset="979.57">729 275 11897 0 0,'0'0'4248'0'0,"0"0"-4248"0"0,0 0-84 0 0,-47-2 84 0 0,27-2 353 0 0,-1 2-177 0 0,-1 0-176 0 0,2 0 0 0 0,-2 0-1005 0 0,6 0-943 0 0,5 1-2036 0 0,1-8-2465 0 0</inkml:trace>
  <inkml:trace contextRef="#ctx0" brushRef="#br0" timeOffset="1135.35">896 108 6129 0 0,'0'0'6069'0'0,"0"0"-4314"0"0,8 7-1518 0 0,-2-2-90 0 0,-1 0-1 0 0,1 1 1 0 0,-1 0-1 0 0,-1 0 1 0 0,1 0-1 0 0,-1 1 1 0 0,0 0-1 0 0,0 0 1 0 0,-1 0-1 0 0,0 0 1 0 0,0 0-1 0 0,-1 1 1 0 0,0-1 0 0 0,0 1-1 0 0,0-1 1 0 0,-1 1-1 0 0,-1 0 1 0 0,1 0-1 0 0,-1 6-146 0 0,-1-6 1 0 0,0 0 0 0 0,-1 0 1 0 0,1 0-1 0 0,-2 0 0 0 0,1-1 0 0 0,-1 1 0 0 0,0 0 0 0 0,-1-1 0 0 0,1 0 1 0 0,-1 0-1 0 0,-1 0 0 0 0,0-1 0 0 0,0 1 0 0 0,0-1 0 0 0,0 0 0 0 0,-1 0 0 0 0,0-1 1 0 0,0 0-1 0 0,-1 0 0 0 0,0 0 0 0 0,1-1 0 0 0,-2 0 0 0 0,1 0 0 0 0,0-1 0 0 0,-1 0 1 0 0,-2 1-2 0 0,-9-4-4814 0 0,16-7-2428 0 0</inkml:trace>
  <inkml:trace contextRef="#ctx0" brushRef="#br0" timeOffset="1307.5">1273 404 1136 0 0,'0'0'13817'0'0,"0"0"-13049"0"0,0 0-768 0 0,0 0-328 0 0,0 0 328 0 0,0 0 228 0 0,-48-10-228 0 0,26 4 0 0 0,-1 0-1668 0 0,6-4-2844 0 0,2 4-1737 0 0</inkml:trace>
  <inkml:trace contextRef="#ctx0" brushRef="#br0" timeOffset="1463.08">1297 317 11801 0 0,'0'0'2792'0'0,"0"0"-2120"0"0,0 0-144 0 0,0 0 189 0 0,0 0-493 0 0,0 0-220 0 0,-43-10 60 0 0,5 2-64 0 0,1-1-949 0 0,6 0-3279 0 0,-1-9-6137 0 0</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55.361"/>
    </inkml:context>
    <inkml:brush xml:id="br0">
      <inkml:brushProperty name="width" value="0.05" units="cm"/>
      <inkml:brushProperty name="height" value="0.05" units="cm"/>
      <inkml:brushProperty name="color" value="#0000FF"/>
    </inkml:brush>
  </inkml:definitions>
  <inkml:trace contextRef="#ctx0" brushRef="#br0">1199 109 5184 0 0,'0'0'6373'0'0,"-8"1"-5035"0"0,-94 3-503 0 0,0-5 0 0 0,1-5 1 0 0,-60-11-836 0 0,-6 0 314 0 0,-382-34 681 0 0,540 46-1251 0 0,36-2-3681 0 0,-14 4-1265 0 0,13-4-2113 0 0</inkml:trace>
  <inkml:trace contextRef="#ctx0" brushRef="#br0" timeOffset="4970.69">1872 178 9489 0 0,'0'0'2824'0'0,"0"0"-2188"0"0,0 0-636 0 0,0 0 0 0 0,-42 2 536 0 0,-4-7 468 0 0,-22-3-348 0 0,-15-1-176 0 0,-2 0-256 0 0,1 1-84 0 0,8 1-52 0 0,-1 0-88 0 0,7 2-84 0 0,5-5-1568 0 0,18 3-1208 0 0,8-7-5701 0 0</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59.063"/>
    </inkml:context>
    <inkml:brush xml:id="br0">
      <inkml:brushProperty name="width" value="0.05" units="cm"/>
      <inkml:brushProperty name="height" value="0.05" units="cm"/>
      <inkml:brushProperty name="color" value="#0000FF"/>
    </inkml:brush>
  </inkml:definitions>
  <inkml:trace contextRef="#ctx0" brushRef="#br0">1 191 10965 0 0,'0'0'4087'0'0,"0"0"-3197"0"0,0 0-837 0 0,7 0-51 0 0,-2 0-20 0 0,0 0 0 0 0,0 0 0 0 0,0 0 0 0 0,0-1 0 0 0,-1 0 0 0 0,1 0 0 0 0,0 0 0 0 0,0-1 0 0 0,-1 0 1 0 0,1 0-1 0 0,0 0 0 0 0,-1 0 0 0 0,0-1 0 0 0,0 1 0 0 0,0-1 0 0 0,0 0 0 0 0,0-1 0 0 0,0 1 0 0 0,-1-1 0 0 0,0 1 0 0 0,1-1 0 0 0,-1 0 0 0 0,-1 0 1 0 0,1-1-1 0 0,-1 1 0 0 0,1 0 0 0 0,0-3 18 0 0,-2 4-26 0 0,0 1 0 0 0,0 0 0 0 0,0 0-1 0 0,-1-1 1 0 0,1 1 0 0 0,0-1 0 0 0,-1 1 0 0 0,0 0 0 0 0,0-1 0 0 0,1 1 0 0 0,-1-1 0 0 0,-1 1 0 0 0,1-1 0 0 0,0 1 0 0 0,-1 0 0 0 0,1-1-1 0 0,-1 1 1 0 0,0-1 0 0 0,1 1 0 0 0,-1 0 0 0 0,0 0 0 0 0,-1 0 0 0 0,1-1 0 0 0,0 1 0 0 0,-1 0 0 0 0,1 0 0 0 0,-1 1 0 0 0,1-1 0 0 0,-1 0-1 0 0,0 0 1 0 0,0 1 0 0 0,0-1 0 0 0,0 1 0 0 0,0 0 0 0 0,0-1 0 0 0,0 1 0 0 0,0 0 0 0 0,-1 0 0 0 0,1 1 0 0 0,0-1 0 0 0,-1 0 0 0 0,1 1 0 0 0,-1-1-1 0 0,1 1 1 0 0,0 0 0 0 0,-1 0 0 0 0,1 0 0 0 0,-1 0 0 0 0,1 0 0 0 0,-1 1 0 0 0,1-1 0 0 0,0 1 0 0 0,-1-1 0 0 0,1 1 0 0 0,-1 0 26 0 0,-1 4 115 0 0,0 0 1 0 0,0 0 0 0 0,1 0 0 0 0,0 1-1 0 0,0-1 1 0 0,0 1 0 0 0,1 0 0 0 0,-1-1 0 0 0,1 1-1 0 0,1 1 1 0 0,-1-1 0 0 0,1 0 0 0 0,0 0-1 0 0,1 0 1 0 0,-1 1 0 0 0,1-1 0 0 0,1 3-116 0 0,25 25-5338 0 0,-15-32-1823 0 0</inkml:trace>
  <inkml:trace contextRef="#ctx0" brushRef="#br0" timeOffset="152.92">195 196 15661 0 0,'0'0'1257'0'0,"0"0"-997"0"0,0 0-260 0 0,0 0 708 0 0,0 0-596 0 0,0 0-112 0 0,0 0 0 0 0,0 0 112 0 0,0 0 12 0 0,0 0-124 0 0,3 2-28 0 0,-3-2-836 0 0,0 0-1193 0 0,0-1-3039 0 0,1-6-2781 0 0</inkml:trace>
  <inkml:trace contextRef="#ctx0" brushRef="#br0" timeOffset="357.8">416 0 13301 0 0,'0'0'1906'0'0,"0"0"-1379"0"0,1 9-121 0 0,-19 150 1181 0 0,6-90-1719 0 0,15-41-2908 0 0,0-22-1267 0 0,5-3-2521 0 0</inkml:trace>
  <inkml:trace contextRef="#ctx0" brushRef="#br0" timeOffset="728.17">618 183 1684 0 0,'0'0'10722'0'0,"0"0"-7795"0"0,0 0-2423 0 0,3-8-13 0 0,-2 5-505 0 0,0-1-1 0 0,0 1 0 0 0,0-1 1 0 0,0 1-1 0 0,-1-1 1 0 0,1 0-1 0 0,-1 1 0 0 0,0-1 1 0 0,0 0-1 0 0,0 1 1 0 0,-1-1-1 0 0,1 0 0 0 0,-1 1 1 0 0,0-1-1 0 0,0 1 1 0 0,0-1-1 0 0,0 1 1 0 0,-1-1-1 0 0,0 1 0 0 0,1 0 1 0 0,-1 0-1 0 0,0 0 1 0 0,0 0-1 0 0,-1 0 0 0 0,1 0 1 0 0,-1 0-1 0 0,1 1 1 0 0,-1-1-1 0 0,0 1 0 0 0,0 0 1 0 0,0 0-1 0 0,0 0 1 0 0,0 0-1 0 0,-1 1 0 0 0,0-1 15 0 0,5 3-24 0 0,0 0-1 0 0,0 0 0 0 0,1 0 0 0 0,-1 1 0 0 0,-1-1 0 0 0,1 0 0 0 0,0 1 0 0 0,0-1 0 0 0,0 0 0 0 0,-1 1 0 0 0,1-1 0 0 0,-1 1 0 0 0,1-1 0 0 0,-1 1 0 0 0,1-1 0 0 0,-1 1 1 0 0,0 0-1 0 0,0-1 0 0 0,0 1 0 0 0,0-1 0 0 0,0 1 0 0 0,0 0 0 0 0,0-1 0 0 0,-1 1 0 0 0,1-1 0 0 0,-1 1 0 0 0,1-1 0 0 0,-1 1 0 0 0,1-1 0 0 0,-1 1 0 0 0,0-1 0 0 0,0 0 1 0 0,0 1-1 0 0,1-1 0 0 0,-1 0 0 0 0,-1 0 0 0 0,1 1 0 0 0,0-1 0 0 0,0 0 0 0 0,0 0 0 0 0,0 0 0 0 0,-1 0 0 0 0,1-1 0 0 0,-1 1 0 0 0,1 0 0 0 0,0 0 0 0 0,-1-1 0 0 0,1 1 1 0 0,-1-1-1 0 0,0 0 0 0 0,1 1 0 0 0,-1-1 0 0 0,1 0 0 0 0,-1 0 0 0 0,1 0 0 0 0,-1 0 0 0 0,0 0 0 0 0,1 0 0 0 0,-1 0 0 0 0,1-1 0 0 0,-1 1 0 0 0,1 0 0 0 0,-1-1 0 0 0,1 1 0 0 0,-1-1 1 0 0,1 0-1 0 0,-1 0 25 0 0,14 22-85 0 0,-5-12 236 0 0,0 1 0 0 0,0 0 0 0 0,-1 1 0 0 0,-1-1 1 0 0,0 1-1 0 0,0 0 0 0 0,-1 0 0 0 0,-1 1 0 0 0,1-1 0 0 0,-2 1 0 0 0,0-1 0 0 0,0 1 0 0 0,-1 0 0 0 0,-1 0 0 0 0,0 0 0 0 0,0 2-151 0 0,0-15 41 0 0,0-1 0 0 0,0 0 1 0 0,0 0-1 0 0,-1 1 0 0 0,1-1 1 0 0,0 0-1 0 0,-1 0 0 0 0,1 1 1 0 0,-1-1-1 0 0,1 0 0 0 0,-1 1 0 0 0,0-1 1 0 0,0 1-1 0 0,0-1 0 0 0,0 1 1 0 0,0-1-1 0 0,0 1 0 0 0,0 0 1 0 0,0-1-1 0 0,0 1 0 0 0,-1 0 1 0 0,1 0-1 0 0,0 0 0 0 0,-1 0 0 0 0,1 0 1 0 0,-1 0-1 0 0,0 0 0 0 0,1 1 1 0 0,-1-1-1 0 0,1 0 0 0 0,-1 1 1 0 0,0-1-1 0 0,0 1 0 0 0,1 0 0 0 0,-1 0 1 0 0,0-1-1 0 0,0 1 0 0 0,1 0 1 0 0,-1 1-1 0 0,0-1 0 0 0,0 0 1 0 0,1 0-1 0 0,-1 1 0 0 0,0-1 0 0 0,1 1 1 0 0,-1 0-1 0 0,0-1 0 0 0,1 1 1 0 0,-1 0-1 0 0,1 0 0 0 0,-1 0 1 0 0,1 0-1 0 0,-1 0 0 0 0,1 0 1 0 0,0 0-1 0 0,0 1 0 0 0,-1-1 0 0 0,1 0 1 0 0,0 1-42 0 0,2-4-48 0 0,48-72 27 0 0,-6 35-4115 0 0,-39 36-645 0 0,0 3-2813 0 0</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3:57.399"/>
    </inkml:context>
    <inkml:brush xml:id="br0">
      <inkml:brushProperty name="width" value="0.05" units="cm"/>
      <inkml:brushProperty name="height" value="0.05" units="cm"/>
      <inkml:brushProperty name="color" value="#0000FF"/>
    </inkml:brush>
  </inkml:definitions>
  <inkml:trace contextRef="#ctx0" brushRef="#br0">0 155 3180 0 0,'0'0'5147'0'0,"0"0"-2813"0"0,0 0-1537 0 0,0 0-230 0 0,0 0 291 0 0,0 0 0 0 0,0 0-262 0 0,0 0-175 0 0,0 0-33 0 0,8 3 69 0 0,-4-1-399 0 0,-1-1 0 0 0,0 1 0 0 0,1-1-1 0 0,-1 0 1 0 0,1 0 0 0 0,-1 0-1 0 0,1 0 1 0 0,0-1 0 0 0,-1 1 0 0 0,1-1-1 0 0,0 0 1 0 0,-1 0 0 0 0,1 0-1 0 0,0-1 1 0 0,-1 1 0 0 0,1-1-1 0 0,0 0 1 0 0,-1 0 0 0 0,1 0 0 0 0,-1-1-1 0 0,1 1 1 0 0,-1-1 0 0 0,0 0-1 0 0,0 0 1 0 0,0 0 0 0 0,0 0 0 0 0,0 0-1 0 0,0-1 1 0 0,0 1 0 0 0,-1-1-1 0 0,1 0 1 0 0,-1 0 0 0 0,0 0 0 0 0,0 0-1 0 0,0 0 1 0 0,0 0 0 0 0,-1 0-1 0 0,1-1 1 0 0,-1 1 0 0 0,0-1 0 0 0,0 1-1 0 0,0-1 1 0 0,0 0 0 0 0,-1 1-1 0 0,1-4-57 0 0,-3 2-88 0 0,1 0-1 0 0,-1 0 1 0 0,0 0 0 0 0,-1 0-1 0 0,1 0 1 0 0,-1 1-1 0 0,0 0 1 0 0,0-1 0 0 0,-1 1-1 0 0,1 0 1 0 0,-1 1-1 0 0,0-1 1 0 0,0 0-1 0 0,0 1 1 0 0,0 0 0 0 0,-1 0-1 0 0,1 1 1 0 0,-1-1-1 0 0,0 1 1 0 0,0 0-1 0 0,0 0 1 0 0,0 0 0 0 0,0 1-1 0 0,-3-1 89 0 0,5 5-17 0 0,0 0 0 0 0,0-1 0 0 0,0 2-1 0 0,0-1 1 0 0,0 0 0 0 0,1 1 0 0 0,0-1 0 0 0,-1 1 0 0 0,1 0-1 0 0,1-1 1 0 0,-1 1 0 0 0,0 0 0 0 0,1 0 0 0 0,0 0-1 0 0,0 1 1 0 0,0-1 0 0 0,1 0 0 0 0,-1 0 0 0 0,1 1 0 0 0,0-1-1 0 0,0 0 1 0 0,0 0 0 0 0,1 0 0 0 0,0 1 0 0 0,0-1-1 0 0,0 1 18 0 0,29 50 397 0 0,-5-41-5865 0 0,-3-10-2564 0 0</inkml:trace>
  <inkml:trace contextRef="#ctx0" brushRef="#br0" timeOffset="246.93">326 162 13549 0 0,'0'0'1280'0'0,"0"0"-1140"0"0,0 0 476 0 0,0 0 205 0 0,0 0-421 0 0,0 0-212 0 0,0 0-52 0 0,0 0 12 0 0,0 0-60 0 0,0 0-88 0 0,3 4 0 0 0,-3-3-448 0 0,4 3-809 0 0,1 0-1263 0 0,1-4-4732 0 0</inkml:trace>
  <inkml:trace contextRef="#ctx0" brushRef="#br0" timeOffset="545.59">477 33 15265 0 0,'0'0'1627'0'0,"0"0"-923"0"0,0 0-108 0 0,0 0-146 0 0,0 0-298 0 0,0 0-316 0 0,0 0-176 0 0,8 0-30 0 0,-4 0 325 0 0,1 0 1 0 0,-1 0-1 0 0,0 1 0 0 0,0-1 0 0 0,0 1 0 0 0,1 0 0 0 0,-1 0 0 0 0,0 0 0 0 0,0 1 1 0 0,0-1-1 0 0,0 1 0 0 0,-1 0 0 0 0,1 0 0 0 0,0 0 0 0 0,-1 1 0 0 0,0-1 0 0 0,1 1 1 0 0,-1 0-1 0 0,0 0 0 0 0,0 0 0 0 0,-1 0 0 0 0,1 1 0 0 0,-1-1 0 0 0,1 1 0 0 0,-1-1 0 0 0,0 1 1 0 0,0 0-1 0 0,-1 0 0 0 0,1 2 45 0 0,-3-4 9 0 0,0 1 1 0 0,-1-1 0 0 0,1 0-1 0 0,-1 0 1 0 0,1 0-1 0 0,-1 0 1 0 0,0 0 0 0 0,0 0-1 0 0,0-1 1 0 0,0 1-1 0 0,0-1 1 0 0,-1 1-1 0 0,1-1 1 0 0,0 0 0 0 0,-1 0-1 0 0,1 0 1 0 0,-1 0-1 0 0,1 0 1 0 0,-1 0 0 0 0,1-1-1 0 0,-1 0 1 0 0,0 1-1 0 0,1-1 1 0 0,-1 0 0 0 0,1 0-1 0 0,-1 0 1 0 0,-2-1-10 0 0,-6 3-308 0 0,76 38 615 0 0,-63-39-328 0 0,-1 1-1 0 0,1 0 1 0 0,-1 0 0 0 0,1 0 0 0 0,-1 0-1 0 0,1 0 1 0 0,-1 0 0 0 0,0 0 0 0 0,0 0 0 0 0,0 1-1 0 0,0-1 1 0 0,-1 0 0 0 0,1 1 0 0 0,-1-1-1 0 0,1 0 1 0 0,-1 1 0 0 0,0-1 0 0 0,0 1 0 0 0,0-1-1 0 0,0 0 1 0 0,0 1 0 0 0,0-1 0 0 0,-1 1-1 0 0,1-1 1 0 0,-1 0 0 0 0,0 1 0 0 0,0-1-1 0 0,0 0 1 0 0,0 0 0 0 0,0 1 0 0 0,0-1 0 0 0,0 0-1 0 0,-1 0 1 0 0,1 0 0 0 0,-1 0 0 0 0,0-1-1 0 0,1 1 1 0 0,-1 0 0 0 0,0-1 0 0 0,0 1-1 0 0,0-1 1 0 0,0 0 0 0 0,0 0 0 0 0,0 1 0 0 0,-1-1-1 0 0,1 0 1 0 0,0-1 0 0 0,0 1 0 0 0,-1 0-1 0 0,1-1 1 0 0,-1 1 0 0 0,1-1 0 0 0,0 0-1 0 0,-1 0 1 0 0,1 0 0 0 0,-1 0 0 0 0,1 0 0 0 0,-1-1-1 0 0,1 1 1 0 0,0-1 0 0 0,-1 1 0 0 0,1-1-1 0 0,-2-1 22 0 0,-1 1-3825 0 0,3-6-4589 0 0</inkml:trace>
  <inkml:trace contextRef="#ctx0" brushRef="#br0" timeOffset="901.64">792 81 7069 0 0,'0'0'8148'0'0,"0"0"-6053"0"0,0 0-1887 0 0,0 0-74 0 0,0 0-64 0 0,0 0-372 0 0,0 0-93 0 0,38 7 360 0 0,-34-6 35 0 0,0 0 0 0 0,0 1 0 0 0,0-1 0 0 0,-1 1 0 0 0,1 0 0 0 0,0 0 0 0 0,-1 1 0 0 0,0-1 0 0 0,1 1 0 0 0,-1-1 0 0 0,0 1 0 0 0,0 0 0 0 0,0 0 0 0 0,-1 0 0 0 0,1 1 0 0 0,-1-1 0 0 0,0 1 0 0 0,0-1 0 0 0,0 1 0 0 0,0 0 0 0 0,0 0 0 0 0,-1-1 0 0 0,0 1 0 0 0,0 0 1 0 0,0 1-1 0 0,0-1 0 0 0,-1 0 0 0 0,1 0 0 0 0,-1 0 0 0 0,0 0 0 0 0,0 0 0 0 0,-1 0 0 0 0,1 1 0 0 0,-1-1 0 0 0,0 0 0 0 0,0 0 0 0 0,0 0 0 0 0,-1 0 0 0 0,0-1 0 0 0,1 1 0 0 0,-1 0 0 0 0,0-1 0 0 0,-1 1 0 0 0,1-1 0 0 0,-1 1 0 0 0,1-1 0 0 0,-1 0 0 0 0,0 0 0 0 0,0-1 1 0 0,-4 4-1 0 0,-79 71 374 0 0,88-74-322 0 0,0 0-1 0 0,0 0 0 0 0,1 1 0 0 0,-1-2 1 0 0,1 1-1 0 0,-1 0 0 0 0,1-1 1 0 0,0 1-1 0 0,0-1 0 0 0,0 0 0 0 0,0 1 1 0 0,0-2-1 0 0,1 1 0 0 0,-1 0 1 0 0,0-1-1 0 0,1 1 0 0 0,0-1 0 0 0,-1 0 1 0 0,1 0-1 0 0,0-1 0 0 0,-1 1 1 0 0,1-1-1 0 0,0 0 0 0 0,0 0 0 0 0,-1 0 1 0 0,4 0-52 0 0,-6 0-1 0 0,60 2-737 0 0,-20-9-5072 0 0,-16 0-1923 0 0</inkml:trace>
  <inkml:trace contextRef="#ctx0" brushRef="#br0" timeOffset="1149.23">1281 326 14721 0 0,'0'0'1853'0'0,"0"0"-1853"0"0,0 0-265 0 0,0 0 265 0 0,0 0 477 0 0,-38 0-17 0 0,14-3-236 0 0,0-1-112 0 0,-2 1-64 0 0,-3-2-48 0 0,4-2-100 0 0,1 2-508 0 0,3-1-485 0 0,6-2-991 0 0,5 2-3396 0 0,10-5-2777 0 0</inkml:trace>
  <inkml:trace contextRef="#ctx0" brushRef="#br0" timeOffset="1396.72">1204 260 744 0 0,'0'0'11961'0'0,"0"0"-10969"0"0,0 0-496 0 0,21 48 492 0 0,-21-33-348 0 0,0 1-264 0 0,-1-1-71 0 0,-4-1-81 0 0,1-2-88 0 0,-1-1-20 0 0,4-1-44 0 0,-2-2 16 0 0,1 0-88 0 0,2-3-536 0 0,0 0-861 0 0,0-1-1655 0 0,6-4-4313 0 0</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4:01.421"/>
    </inkml:context>
    <inkml:brush xml:id="br0">
      <inkml:brushProperty name="width" value="0.05" units="cm"/>
      <inkml:brushProperty name="height" value="0.05" units="cm"/>
      <inkml:brushProperty name="color" value="#0000FF"/>
    </inkml:brush>
  </inkml:definitions>
  <inkml:trace contextRef="#ctx0" brushRef="#br0">260 40 11237 0 0,'0'0'3068'0'0,"0"0"-1932"0"0,0 0-328 0 0,0 0-211 0 0,0 0-173 0 0,0 0-212 0 0,0 0-112 0 0,-49-1-32 0 0,19 1-68 0 0,-1-1-8 0 0,-2-1 4 0 0,2 2-44 0 0,2-2-240 0 0,5-1-472 0 0,6-4-521 0 0,5 1-1183 0 0,11-12-6329 0 0</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4:01.589"/>
    </inkml:context>
    <inkml:brush xml:id="br0">
      <inkml:brushProperty name="width" value="0.05" units="cm"/>
      <inkml:brushProperty name="height" value="0.05" units="cm"/>
      <inkml:brushProperty name="color" value="#0000FF"/>
    </inkml:brush>
  </inkml:definitions>
  <inkml:trace contextRef="#ctx0" brushRef="#br0">320 1 9309 0 0,'0'0'6296'0'0,"0"0"-6296"0"0,0 0-768 0 0,-43 0 768 0 0,15 0 276 0 0,-1 0-88 0 0,-6 0-136 0 0,2 0-4 0 0,-2 0-48 0 0,-1 0-628 0 0,7 0-704 0 0,6 0-2856 0 0,-5 0-3025 0 0</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4:03.061"/>
    </inkml:context>
    <inkml:brush xml:id="br0">
      <inkml:brushProperty name="width" value="0.05" units="cm"/>
      <inkml:brushProperty name="height" value="0.05" units="cm"/>
      <inkml:brushProperty name="color" value="#0000FF"/>
    </inkml:brush>
  </inkml:definitions>
  <inkml:trace contextRef="#ctx0" brushRef="#br0">8 14 548 0 0,'0'0'11294'0'0,"0"0"-8055"0"0,0 0-2709 0 0,0 0-226 0 0,0 0-127 0 0,0 0-202 0 0,19-9 48 0 0,-16 8-28 0 0,0 0 0 0 0,0 0-1 0 0,0 1 1 0 0,0-1 0 0 0,0 1-1 0 0,0 0 1 0 0,0 0 0 0 0,0 0 0 0 0,0 0-1 0 0,0 0 1 0 0,1 1 0 0 0,-1-1-1 0 0,-1 1 1 0 0,1 0 0 0 0,0 0 0 0 0,0 0-1 0 0,0 0 1 0 0,0 0 0 0 0,-1 1-1 0 0,1 0 1 0 0,0-1 0 0 0,-1 1 0 0 0,0 0-1 0 0,1 0 1 0 0,-1 0 0 0 0,0 0-1 0 0,0 0 1 0 0,0 1 0 0 0,0-1 0 0 0,-1 1-1 0 0,1-1 1 0 0,0 1 0 0 0,-1 0 0 0 0,0 0-1 0 0,0-1 1 0 0,0 1 0 0 0,0 0-1 0 0,0 0 1 0 0,-1 0 0 0 0,1 0 0 0 0,-1 0-1 0 0,1 0 1 0 0,-1 0 0 0 0,0 0-1 0 0,-1 0 1 0 0,1 0 0 0 0,0 0 0 0 0,-1 0-1 0 0,0 0 1 0 0,0 0 0 0 0,0 0-1 0 0,0 0 6 0 0,-115 130 647 0 0,117-131-604 0 0,1 0 1 0 0,-1 0-1 0 0,0 0 1 0 0,1 0-1 0 0,0 0 1 0 0,-1 0 0 0 0,1-1-1 0 0,0 1 1 0 0,0-1-1 0 0,0 1 1 0 0,0-1 0 0 0,0 1-1 0 0,0-1 1 0 0,1 0-1 0 0,-1 0 1 0 0,0 0 0 0 0,1-1-1 0 0,-1 1 1 0 0,0 0-1 0 0,1-1 1 0 0,-1 0-1 0 0,1 1 1 0 0,-1-1 0 0 0,1 0-1 0 0,-1 0 1 0 0,1 0-1 0 0,-1-1 1 0 0,0 1 0 0 0,1-1-1 0 0,1 0-43 0 0,0 2 17 0 0,108-2 218 0 0,-63-6-8986 0 0,-35 5-319 0 0</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4:03.340"/>
    </inkml:context>
    <inkml:brush xml:id="br0">
      <inkml:brushProperty name="width" value="0.05" units="cm"/>
      <inkml:brushProperty name="height" value="0.05" units="cm"/>
      <inkml:brushProperty name="color" value="#0000FF"/>
    </inkml:brush>
  </inkml:definitions>
  <inkml:trace contextRef="#ctx0" brushRef="#br0">1369 0 11177 0 0,'0'0'1327'0'0,"-10"0"-871"0"0,-707 2 3188 0 0,87 9-3942 0 0,620-10-470 0 0,9 0-7275 0 0,9-1 1580 0 0</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4:07.537"/>
    </inkml:context>
    <inkml:brush xml:id="br0">
      <inkml:brushProperty name="width" value="0.05" units="cm"/>
      <inkml:brushProperty name="height" value="0.05" units="cm"/>
      <inkml:brushProperty name="color" value="#0000FF"/>
    </inkml:brush>
  </inkml:definitions>
  <inkml:trace contextRef="#ctx0" brushRef="#br0">1694 193 4592 0 0,'-6'-1'6554'0'0,"-254"-45"-2871"0"0,-662-75-1955 0 0,905 120-1856 0 0,-203-20 318 0 0,138 18-2786 0 0,152 4-2664 0 0,-13-1-3139 0 0</inkml:trace>
  <inkml:trace contextRef="#ctx0" brushRef="#br0" timeOffset="267.55">1364 225 8989 0 0,'0'0'4932'0'0,"-98"0"-4536"0"0,17-9 32 0 0,-19-3 192 0 0,-6 3-220 0 0,3 2-196 0 0,1 3-4 0 0,-4 0-36 0 0,6 0-75 0 0,1 2-37 0 0,7 1 8 0 0,7-1-44 0 0,4 2-16 0 0,9-2-253 0 0,11-2-743 0 0,16 0-1208 0 0,12-1-3868 0 0</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4:05.518"/>
    </inkml:context>
    <inkml:brush xml:id="br0">
      <inkml:brushProperty name="width" value="0.05" units="cm"/>
      <inkml:brushProperty name="height" value="0.05" units="cm"/>
      <inkml:brushProperty name="color" value="#0000FF"/>
    </inkml:brush>
  </inkml:definitions>
  <inkml:trace contextRef="#ctx0" brushRef="#br0">124 212 10889 0 0,'0'0'3036'0'0,"0"0"-2458"0"0,0 0 174 0 0,0 0 132 0 0,0 0-227 0 0,0 0-277 0 0,7-4-186 0 0,-3 3-196 0 0,0-1 0 0 0,-1 0 0 0 0,1 0 1 0 0,0 0-1 0 0,-1 0 0 0 0,1 0 0 0 0,-1-1 0 0 0,0 1 1 0 0,0-1-1 0 0,0 0 0 0 0,0 0 0 0 0,0 0 1 0 0,0 0-1 0 0,-1-1 0 0 0,0 1 0 0 0,0-1 1 0 0,0 1-1 0 0,0-1 0 0 0,0 0 0 0 0,-1 0 0 0 0,1 0 1 0 0,-1 0-1 0 0,0 0 0 0 0,0 0 0 0 0,-1 0 1 0 0,1 0-1 0 0,-1-1 0 0 0,0 1 0 0 0,0 0 1 0 0,0 0-1 0 0,-1 0 0 0 0,0 0 0 0 0,1 0 0 0 0,-1 0 1 0 0,-1 0-1 0 0,1 0 0 0 0,-1 0 0 0 0,1 0 1 0 0,-1 0-1 0 0,0 1 0 0 0,0-1 0 0 0,-1 1 1 0 0,-1-3 1 0 0,2 4-43 0 0,0 0 0 0 0,0-1 0 0 0,-1 1 0 0 0,1 0 0 0 0,-1 0 0 0 0,0 1 0 0 0,1-1 0 0 0,-1 0 0 0 0,0 1 1 0 0,0 0-1 0 0,0 0 0 0 0,0 0 0 0 0,0 0 0 0 0,-1 0 0 0 0,1 0 0 0 0,0 1 0 0 0,0-1 0 0 0,0 1 1 0 0,-1 0-1 0 0,1 0 0 0 0,0 1 0 0 0,0-1 0 0 0,0 0 0 0 0,-1 1 0 0 0,1 0 0 0 0,0 0 0 0 0,0 0 0 0 0,0 0 1 0 0,0 0-1 0 0,0 1 0 0 0,0-1 0 0 0,1 1 0 0 0,-1 0 0 0 0,0 0 0 0 0,1 0 0 0 0,-1 0 0 0 0,1 0 0 0 0,0 1 1 0 0,0-1-1 0 0,0 1 0 0 0,0-1 0 0 0,0 1 0 0 0,0 0 43 0 0,-51 134 555 0 0,53-135-524 0 0,1 1-1 0 0,0-1 0 0 0,0 1 1 0 0,0-1-1 0 0,0 0 0 0 0,0 0 1 0 0,0 0-1 0 0,1 1 0 0 0,-1-1 1 0 0,1-1-1 0 0,-1 1 1 0 0,1 0-1 0 0,0 0 0 0 0,0 0 1 0 0,0-1-1 0 0,0 1 0 0 0,0-1 1 0 0,0 0-1 0 0,0 0 1 0 0,0 1-1 0 0,1-1 0 0 0,-1-1 1 0 0,0 1-1 0 0,1 0 0 0 0,-1 0 1 0 0,1-1-1 0 0,-1 0 1 0 0,1 1-1 0 0,-1-1 0 0 0,1 0 1 0 0,-1 0-1 0 0,1 0 0 0 0,-1-1-30 0 0,57 2-6075 0 0,-34-7-1944 0 0</inkml:trace>
  <inkml:trace contextRef="#ctx0" brushRef="#br0" timeOffset="249.5">384 206 15381 0 0,'0'0'1993'0'0,"0"0"-1853"0"0,0 0-132 0 0,0 0 432 0 0,0 0-180 0 0,0 0-260 0 0,0 0-40 0 0,0 0-64 0 0,0 0 104 0 0,0 0 0 0 0,-5 7-76 0 0,2-5-196 0 0,2 0-436 0 0,1-1-273 0 0,0 2-819 0 0,0-2-3412 0 0,0-2-2825 0 0,9-14 7045 0 0</inkml:trace>
  <inkml:trace contextRef="#ctx0" brushRef="#br0" timeOffset="498.22">692 0 13509 0 0,'0'0'1421'0'0,"-4"9"-958"0"0,-31 56 307 0 0,26-52-683 0 0,0 0 0 0 0,1 1 1 0 0,1 0-1 0 0,0 0 0 0 0,1 1 1 0 0,0 0-1 0 0,2 0 0 0 0,-1 0 1 0 0,2 1-1 0 0,0 0-87 0 0,6-13 54 0 0,0 1-1 0 0,0 0 0 0 0,0-1 1 0 0,1 0-1 0 0,-1 0 1 0 0,1 0-1 0 0,0 0 0 0 0,0-1 1 0 0,0 1-1 0 0,0-1 0 0 0,0 0 1 0 0,1 0-1 0 0,-1-1 1 0 0,0 1-1 0 0,1-1 0 0 0,-1 0 1 0 0,1 0-1 0 0,0 0 1 0 0,-1-1-1 0 0,1 0 0 0 0,0 0 1 0 0,-1 0-1 0 0,1 0 1 0 0,0-1-1 0 0,-1 0 0 0 0,1 0 1 0 0,3-1-54 0 0,-10 2-33 0 0,0 0 1 0 0,0 0-1 0 0,0-1 1 0 0,0 1-1 0 0,0-1 1 0 0,0 1-1 0 0,0-1 1 0 0,0 0-1 0 0,0 0 1 0 0,1 0-1 0 0,-1 0 1 0 0,0 0-1 0 0,0 0 1 0 0,1 0-1 0 0,-1-1 1 0 0,1 1-1 0 0,-1-1 1 0 0,1 1-1 0 0,-1-1 1 0 0,1 1-1 0 0,0-1 1 0 0,0 0-1 0 0,0 0 1 0 0,0 1 0 0 0,0-1-1 0 0,0 0 1 0 0,1 0-1 0 0,-1 0 1 0 0,0 0-1 0 0,1 0 1 0 0,0 0-1 0 0,-1 0 1 0 0,1 0-1 0 0,0 0 1 0 0,0-1-1 0 0,0 1 1 0 0,0 0-1 0 0,1 0 1 0 0,-1 0-1 0 0,0 0 1 0 0,1 0-1 0 0,0 0 1 0 0,-1 0-1 0 0,1 0 1 0 0,0 0-1 0 0,0 1 1 0 0,0-1-1 0 0,0 0 1 0 0,0 0-1 0 0,1 1 1 0 0,-1-1-1 0 0,0 1 1 0 0,1-1-1 0 0,-1 1 1 0 0,1-1-1 0 0,0 1 1 0 0,-1 0-1 0 0,1 0 1 0 0,0 0-1 0 0,0 0 1 0 0,-1 0-1 0 0,3 0 34 0 0,-10 1-97 0 0,1 0 0 0 0,-1 0 0 0 0,1 0 0 0 0,-1 1 0 0 0,1 0 0 0 0,-1 1 0 0 0,1-1 0 0 0,-1 1 1 0 0,1 0-1 0 0,0 0 0 0 0,0 0 0 0 0,0 1 0 0 0,0 0 0 0 0,0 0 0 0 0,1 0 0 0 0,0 1 0 0 0,-1-1 1 0 0,1 1-1 0 0,0 0 0 0 0,1 0 0 0 0,-1 1 0 0 0,-1 1 96 0 0,4 0-2751 0 0,3-3-2248 0 0,5-3-1605 0 0</inkml:trace>
  <inkml:trace contextRef="#ctx0" brushRef="#br0" timeOffset="870.46">1016 34 15233 0 0,'0'0'1821'0'0,"0"0"-1265"0"0,0 0-580 0 0,0 0-112 0 0,-7 8 176 0 0,1-2-2 0 0,-47 63-248 0 0,52-67 225 0 0,0 0 0 0 0,0 0 0 0 0,0 0 0 0 0,0 0 0 0 0,0 0 0 0 0,1 0 0 0 0,-1 0 0 0 0,1 0 0 0 0,0 0 0 0 0,-1 0 0 0 0,1 0 0 0 0,0 0 0 0 0,0 0 1 0 0,0 0-1 0 0,0 0 0 0 0,1 0 0 0 0,-1 0 0 0 0,1 0 0 0 0,-1 0 0 0 0,1 0 0 0 0,0 0 0 0 0,-1 0 0 0 0,1 0 0 0 0,0 0 0 0 0,0 0 0 0 0,0-1 0 0 0,1 1 0 0 0,-1 0 0 0 0,0-1 0 0 0,1 1 0 0 0,-1-1 0 0 0,1 1 0 0 0,-1-1 0 0 0,1 0 0 0 0,0 0 0 0 0,0 0 0 0 0,-1 0 0 0 0,1 0 0 0 0,0 0 0 0 0,0 0 0 0 0,0 0 0 0 0,1-1-15 0 0,1 3-5 0 0,-1 0 0 0 0,1-1 1 0 0,0 0-1 0 0,0 1 0 0 0,1-2 0 0 0,-1 1 1 0 0,0 0-1 0 0,1-1 0 0 0,-1 0 1 0 0,1 0-1 0 0,-1 0 0 0 0,1-1 0 0 0,0 1 1 0 0,-1-1-1 0 0,1 0 0 0 0,-1-1 0 0 0,1 1 1 0 0,0-1-1 0 0,-1 0 0 0 0,1 0 0 0 0,-1 0 1 0 0,0 0-1 0 0,1-1 0 0 0,-1 0 0 0 0,0 0 1 0 0,0 0-1 0 0,0-1 0 0 0,0 1 0 0 0,0-1 1 0 0,-1 0-1 0 0,1 0 0 0 0,-1 0 0 0 0,1 0 1 0 0,-1-1-1 0 0,-1 1 0 0 0,1-1 0 0 0,0 0 1 0 0,-1 0-1 0 0,1 0 0 0 0,-1 0 0 0 0,-1 0 1 0 0,2-2 4 0 0,-3 11-1610 0 0,-15 160 2399 0 0,12-152-1072 0 0,-3 14 274 0 0,0-10-5543 0 0,3-15-3129 0 0</inkml:trace>
  <inkml:trace contextRef="#ctx0" brushRef="#br0" timeOffset="1632.57">689 221 6813 0 0,'0'0'1886'0'0,"0"0"-503"0"0,0 0-91 0 0,0 0 22 0 0,0 0-397 0 0,0 0-342 0 0,0 0-180 0 0,0 0-134 0 0,0 0-109 0 0,6-32-27 0 0,-3 31-108 0 0,-1 1 0 0 0,1-1-1 0 0,0 0 1 0 0,-1 1 0 0 0,1-1 0 0 0,0 1 0 0 0,0 0 0 0 0,-1 0 0 0 0,1 0 0 0 0,0 0 0 0 0,0 0 0 0 0,-1 1 0 0 0,1-1 0 0 0,0 1 0 0 0,0 0 0 0 0,-1-1-1 0 0,1 1 1 0 0,-1 1 0 0 0,1-1 0 0 0,-1 0 0 0 0,1 1 0 0 0,-1-1 0 0 0,0 1 0 0 0,0 0 0 0 0,0-1 0 0 0,0 1 0 0 0,0 0 0 0 0,0 0 0 0 0,0 1 0 0 0,0-1-1 0 0,-1 0 1 0 0,1 0 0 0 0,-1 1 0 0 0,0-1 0 0 0,0 1 0 0 0,0 0 0 0 0,0-1 0 0 0,0 1 0 0 0,0 0 0 0 0,-1-1 0 0 0,1 1 0 0 0,-1 0 0 0 0,0 0-1 0 0,0-1 1 0 0,0 1 0 0 0,0 0 0 0 0,0 0 0 0 0,-1-1 0 0 0,0 2-17 0 0,-48 9 819 0 0,13-19-4268 0 0,32 6 2415 0 0,-7-2-4199 0 0</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4:04.819"/>
    </inkml:context>
    <inkml:brush xml:id="br0">
      <inkml:brushProperty name="width" value="0.05" units="cm"/>
      <inkml:brushProperty name="height" value="0.05" units="cm"/>
      <inkml:brushProperty name="color" value="#0000FF"/>
    </inkml:brush>
  </inkml:definitions>
  <inkml:trace contextRef="#ctx0" brushRef="#br0">315 131 16341 0 0,'0'0'2109'0'0,"0"0"-1733"0"0,0 0-376 0 0,0 0-148 0 0,0 0-136 0 0,0 0 96 0 0,-43-7 4 0 0,16 4-40 0 0,2 1-344 0 0,-2-1-256 0 0,3-1-649 0 0,6-1-2911 0 0,6-8-5737 0 0</inkml:trace>
  <inkml:trace contextRef="#ctx0" brushRef="#br0" timeOffset="233.19">327 37 15045 0 0,'0'0'2817'0'0,"0"0"-2817"0"0,0 0-472 0 0,0 0 236 0 0,-46-5 236 0 0,4 2 0 0 0,-10 0-24 0 0,-8-3-676 0 0,6 0-809 0 0,14 1-1459 0 0,7-4-5281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3:33.459"/>
    </inkml:context>
    <inkml:brush xml:id="br0">
      <inkml:brushProperty name="width" value="0.05" units="cm"/>
      <inkml:brushProperty name="height" value="0.05" units="cm"/>
      <inkml:brushProperty name="color" value="#0000FF"/>
    </inkml:brush>
  </inkml:definitions>
  <inkml:trace contextRef="#ctx0" brushRef="#br0">7528 1481 10709 0 0,'0'0'3182'0'0,"-6"-2"-2563"0"0,-2 1-513 0 0,6 0-115 0 0,1-1 0 0 0,-1 1-1 0 0,0 0 1 0 0,0 0 0 0 0,1 0-1 0 0,-1 0 1 0 0,0 0-1 0 0,0 1 1 0 0,0-1 0 0 0,0 0-1 0 0,0 1 1 0 0,0 0-1 0 0,0-1 1 0 0,0 1 0 0 0,0 0-1 0 0,0 0 1 0 0,0 0 0 0 0,0 0-1 0 0,0 1 1 0 0,0-1-1 0 0,0 0 1 0 0,0 1 0 0 0,0-1-1 0 0,0 1 1 0 0,0 0 0 0 0,0 0-1 0 0,0 0 1 0 0,0 0-1 0 0,1 0 1 0 0,-1 0 0 0 0,0 0-1 0 0,1 1 1 0 0,-1-1 0 0 0,1 0-1 0 0,-1 1 1 0 0,1 0-1 0 0,0-1 1 0 0,0 1 0 0 0,-1 0-1 0 0,1-1 1 0 0,0 1-1 0 0,1 0 1 0 0,-1 0 0 0 0,0 0-1 0 0,0 0 1 0 0,1 0 0 0 0,-1 0-1 0 0,1 0 1 0 0,0 0-1 0 0,0 0 1 0 0,0 0 0 0 0,0 0-1 0 0,0 1 10 0 0,87 153 2620 0 0,-88-155-2615 0 0,0 1 0 0 0,1-1 1 0 0,-1 1-1 0 0,-1-1 0 0 0,1 0 0 0 0,0 1 1 0 0,0-1-1 0 0,0 0 0 0 0,-1 0 0 0 0,1 0 1 0 0,0 0-1 0 0,-1 0 0 0 0,1 0 0 0 0,-1 0 1 0 0,1-1-1 0 0,-1 1 0 0 0,0 0 0 0 0,1-1 1 0 0,-1 0-1 0 0,0 1 0 0 0,1-1 0 0 0,-1 0 1 0 0,0 0-1 0 0,1 1 0 0 0,-1-1 1 0 0,0-1-1 0 0,0 1 0 0 0,1 0 0 0 0,-1 0 1 0 0,0-1-1 0 0,1 1 0 0 0,-1-1 0 0 0,0 1 1 0 0,1-1-1 0 0,-1 0 0 0 0,1 1 0 0 0,-1-1 1 0 0,1 0-1 0 0,-1 0 0 0 0,1 0 0 0 0,-1-1-5 0 0,-22-15-7102 0 0,19 1-1798 0 0</inkml:trace>
  <inkml:trace contextRef="#ctx0" brushRef="#br0" timeOffset="247.23">7718 1532 14617 0 0,'0'0'1020'0'0,"0"0"-1020"0"0,0 0-316 0 0,-33-8 316 0 0,8 1 368 0 0,-2 0-208 0 0,-5-2-156 0 0,1 1-4 0 0,0 0-1272 0 0,3 0-1480 0 0,11 2-2504 0 0,3-8-1317 0 0</inkml:trace>
  <inkml:trace contextRef="#ctx0" brushRef="#br0" timeOffset="572.29">7929 1388 13149 0 0,'0'0'2598'0'0,"0"0"-1727"0"0,0 0-693 0 0,0 0 41 0 0,0 0 256 0 0,0 0-463 0 0,0 0-568 0 0,22 7 308 0 0,-18 0 276 0 0,0-1 0 0 0,0 1-1 0 0,0 0 1 0 0,-1 0 0 0 0,0 0-1 0 0,-1 1 1 0 0,1-1 0 0 0,-1 1-1 0 0,-1-1 1 0 0,0 1 0 0 0,0 0-1 0 0,0-1 1 0 0,-1 1 0 0 0,0 0-1 0 0,0 0 1 0 0,-1-1 0 0 0,0 1-1 0 0,-1 0 1 0 0,1-1 0 0 0,-1 1-1 0 0,-1-1 1 0 0,-1 5-28 0 0,-9 96 561 0 0,40-71 833 0 0,-11 28-3607 0 0,-14-46 2426 0 0,0-13-180 0 0,-1 0 0 0 0,0 0 0 0 0,0 0 1 0 0,0 1-1 0 0,-1-1 0 0 0,0 0 1 0 0,0 0-1 0 0,-1 0 0 0 0,0 0 0 0 0,0 1 1 0 0,0-1-1 0 0,-1 0 0 0 0,1 0 1 0 0,-1-1-1 0 0,-1 1 0 0 0,1 0 0 0 0,-1-1 1 0 0,0 1-1 0 0,-1-1 0 0 0,1 0 1 0 0,-1 0-1 0 0,0 0 0 0 0,0-1 0 0 0,0 1 1 0 0,-1-1-1 0 0,0 0 0 0 0,0 0 1 0 0,0-1-1 0 0,0 1 0 0 0,0-1 0 0 0,-1 0 1 0 0,1-1-1 0 0,-1 1 0 0 0,0-1 1 0 0,0 0-1 0 0,0-1 0 0 0,0 1 0 0 0,0-1 1 0 0,-4 0-34 0 0,-88 5-1558 0 0,58-12-2379 0 0</inkml:trace>
  <inkml:trace contextRef="#ctx0" brushRef="#br0" timeOffset="-9591.45">886 849 2612 0 0,'0'0'4489'0'0,"0"0"-2022"0"0,0 0-1457 0 0,0 0-763 0 0,0 0-51 0 0,0 0 415 0 0,0 0 167 0 0,-7 4-49 0 0,-1 1-624 0 0,0-1 1 0 0,0-1 0 0 0,0 1-1 0 0,0-1 1 0 0,-1-1 0 0 0,1 1-1 0 0,-1-1 1 0 0,0-1 0 0 0,1 0-1 0 0,-1 0 1 0 0,0-1 0 0 0,0 0-1 0 0,0 0 1 0 0,1-1 0 0 0,-1 0-1 0 0,0-1 1 0 0,1 0 0 0 0,-1 0-1 0 0,1-1 1 0 0,-4-1-106 0 0,9-2 46 0 0,-1 1 0 0 0,2-1 1 0 0,-1 0-1 0 0,0 0 0 0 0,1 0 0 0 0,0 0 0 0 0,1 0 0 0 0,-1 0 1 0 0,1 0-1 0 0,1-1 0 0 0,-1 1 0 0 0,1 0 0 0 0,0-1 0 0 0,0 1 1 0 0,1 0-1 0 0,0-1 0 0 0,0 1 0 0 0,0 0 0 0 0,1 0 0 0 0,0 0 0 0 0,1-2-46 0 0,3-31 558 0 0,-6 37-572 0 0,0-1 1 0 0,0 0-1 0 0,0 1 1 0 0,0-1-1 0 0,0 0 1 0 0,-1 1-1 0 0,0-1 0 0 0,1 1 1 0 0,-1-1-1 0 0,0 1 1 0 0,0-1-1 0 0,0 1 1 0 0,-1 0-1 0 0,1-1 0 0 0,-1 1 1 0 0,1 0-1 0 0,-1 0 1 0 0,0 0-1 0 0,1 0 1 0 0,-1 0-1 0 0,0 0 1 0 0,0 1-1 0 0,-1-1 0 0 0,1 1 1 0 0,0-1-1 0 0,0 1 1 0 0,-1 0-1 0 0,1 0 1 0 0,-1 0-1 0 0,1 0 1 0 0,-1 0-1 0 0,1 1 0 0 0,-1-1 1 0 0,1 1-1 0 0,-1-1 1 0 0,0 1-1 0 0,1 0 1 0 0,-1 0-1 0 0,0 0 1 0 0,1 1-1 0 0,-1-1 0 0 0,0 1 1 0 0,1-1-1 0 0,-1 1 1 0 0,1 0 13 0 0,-6 0-38 0 0,1 0 0 0 0,-1 0 0 0 0,1 1 0 0 0,-1 0 0 0 0,1 0 1 0 0,0 1-1 0 0,0 0 0 0 0,0 0 0 0 0,0 0 0 0 0,0 1 0 0 0,1 0 0 0 0,-1 1 1 0 0,1 0-1 0 0,1-1 0 0 0,-6 7 38 0 0,10-8-2 0 0,0-1 0 0 0,0 1 1 0 0,0 0-1 0 0,1 0 0 0 0,-1 0 1 0 0,1 0-1 0 0,0 0 0 0 0,-1 0 1 0 0,1 0-1 0 0,1 0 0 0 0,-1 0 1 0 0,0 0-1 0 0,1 0 1 0 0,0 0-1 0 0,0 0 0 0 0,0 0 1 0 0,0 0-1 0 0,0 0 0 0 0,0-1 1 0 0,1 1-1 0 0,-1 0 0 0 0,1-1 1 0 0,0 0-1 0 0,0 1 0 0 0,-1-1 1 0 0,2 0-1 0 0,-1 0 0 0 0,0 0 1 0 0,0 0-1 0 0,1 0 0 0 0,-1 0 1 0 0,1-1-1 0 0,2 2 2 0 0,37 68 510 0 0,-45-67-447 0 0,-1 0 1 0 0,0-1-1 0 0,0 0 0 0 0,0 0 1 0 0,-1 0-1 0 0,1 0 1 0 0,-1 0-1 0 0,0-1 0 0 0,1 0 1 0 0,-1 0-1 0 0,0 0 0 0 0,0-1 1 0 0,0 0-1 0 0,-1 0 0 0 0,1 0 1 0 0,0 0-1 0 0,0-1 0 0 0,-1 0 1 0 0,1 0-1 0 0,0 0 0 0 0,0-1 1 0 0,-1 0-1 0 0,1 0 0 0 0,0 0 1 0 0,0 0-1 0 0,-2-2-63 0 0,-30-11-639 0 0,27-8-5063 0 0,10 13-708 0 0</inkml:trace>
  <inkml:trace contextRef="#ctx0" brushRef="#br0" timeOffset="-9330.66">1307 903 6597 0 0,'0'0'6536'0'0,"0"0"-5912"0"0,0 0-624 0 0,0 0 0 0 0,0 0 128 0 0,0 0 380 0 0,-39 0-244 0 0,16-2-148 0 0,0 0-116 0 0,-2-1-876 0 0,3-1-604 0 0,5-1-1056 0 0,4 1-2313 0 0</inkml:trace>
  <inkml:trace contextRef="#ctx0" brushRef="#br0" timeOffset="-9081.69">1276 808 2996 0 0,'0'0'468'0'0,"38"-6"4905"0"0,-29 3-3757 0 0,-2 0-148 0 0,-3 1-136 0 0,-4 0-76 0 0,-11-2-1256 0 0,-5 1-12 0 0,-3-1-76 0 0,-5 1 76 0 0,-3 0 4 0 0,1 1 0 0 0,-2 1-1176 0 0,9 0-2656 0 0,-5-4-2797 0 0</inkml:trace>
  <inkml:trace contextRef="#ctx0" brushRef="#br0" timeOffset="-8834.68">1657 573 10289 0 0,'0'0'2808'0'0,"0"0"-1437"0"0,0 0-695 0 0,0 0-14 0 0,0-6-37 0 0,0 5-639 0 0,0-1 0 0 0,0 1 0 0 0,0 0 1 0 0,0 0-1 0 0,0-1 0 0 0,0 1 0 0 0,0 0 1 0 0,0 0-1 0 0,0 0 0 0 0,-1-1 0 0 0,1 1 0 0 0,0 0 1 0 0,-1 0-1 0 0,1 0 0 0 0,-1 0 0 0 0,0 0 0 0 0,1-1 1 0 0,-1 1-1 0 0,0 0 0 0 0,1 1 0 0 0,-1-1 1 0 0,0 0-1 0 0,0 0 0 0 0,0 0 0 0 0,0 0 0 0 0,0 1 1 0 0,0-1-1 0 0,0 0 0 0 0,0 1 0 0 0,0-1 0 0 0,0 1 1 0 0,-1-1-1 0 0,1 1 0 0 0,0-1 0 0 0,0 1 1 0 0,0 0-1 0 0,-1 0 0 0 0,1 0 0 0 0,0 0 0 0 0,0 0 1 0 0,-1 0-1 0 0,1 0 0 0 0,0 0 0 0 0,0 0 0 0 0,0 0 1 0 0,-1 1-1 0 0,1-1 0 0 0,0 0 0 0 0,0 1 1 0 0,0-1-1 0 0,0 1 0 0 0,0 0 0 0 0,0-1 0 0 0,0 1 1 0 0,0 0-1 0 0,0-1 0 0 0,0 1 0 0 0,0 0 0 0 0,-1 1 14 0 0,1 1 6 0 0,-1 0-1 0 0,1 1 0 0 0,0-1 0 0 0,0 0 1 0 0,0 1-1 0 0,0-1 0 0 0,0 1 1 0 0,1 0-1 0 0,0-1 0 0 0,0 1 0 0 0,0-1 1 0 0,0 1-1 0 0,0-1 0 0 0,1 1 0 0 0,-1 0 1 0 0,1-1-1 0 0,0 0 0 0 0,0 1 0 0 0,1-1 1 0 0,-1 1-1 0 0,1-1 0 0 0,-1 0 0 0 0,1 0 1 0 0,0 0-1 0 0,0 0 0 0 0,0 0 1 0 0,1-1-1 0 0,-1 1 0 0 0,3 2-5 0 0,5 11 95 0 0,-7-13-64 0 0,-1 0 0 0 0,1 0 0 0 0,-1-1 0 0 0,0 1 0 0 0,0 1-1 0 0,0-1 1 0 0,0 0 0 0 0,-1 0 0 0 0,1 1 0 0 0,-1-1 0 0 0,0 1-1 0 0,0 0 1 0 0,0-1 0 0 0,0 1 0 0 0,-1-1 0 0 0,1 1-1 0 0,-1 0 1 0 0,0 0 0 0 0,0-1 0 0 0,-1 1 0 0 0,1 0 0 0 0,-1-1-1 0 0,0 1 1 0 0,1 0 0 0 0,-2-1 0 0 0,1 1 0 0 0,0-1 0 0 0,-1 0-1 0 0,0 1 1 0 0,1-1 0 0 0,-1 0 0 0 0,0 0 0 0 0,-1 0 0 0 0,1 0-1 0 0,-1 0 1 0 0,1-1 0 0 0,-1 1 0 0 0,0-1 0 0 0,0 1-1 0 0,0-1 1 0 0,0 0 0 0 0,0 0 0 0 0,0-1 0 0 0,-1 1 0 0 0,1-1-1 0 0,-1 1 1 0 0,-2 0-31 0 0,-74 5-561 0 0,134 39 169 0 0,-46-38 456 0 0,-1 1 1 0 0,0 0 0 0 0,0 1-1 0 0,-1 0 1 0 0,0 0-1 0 0,-1 0 1 0 0,0 0-1 0 0,-1 1 1 0 0,0 0 0 0 0,-1 0-1 0 0,0 0 1 0 0,0 0-1 0 0,-1 1 1 0 0,-1-1-1 0 0,0 1 1 0 0,-1-1-1 0 0,0 1 1 0 0,0-1 0 0 0,-2 3-65 0 0,5 3-1342 0 0,6-10-4766 0 0,-2-7-306 0 0</inkml:trace>
  <inkml:trace contextRef="#ctx0" brushRef="#br0" timeOffset="-59107.43">6098 540 5549 0 0,'0'0'1773'0'0,"0"0"-1213"0"0,0 0-969 0 0,-9 0 803 0 0,-391-17 4619 0 0,-211-2-3293 0 0,-106-4-1615 0 0,592 22-512 0 0,150 14-4749 0 0,13-6 2181 0 0,0-2-1352 0 0</inkml:trace>
  <inkml:trace contextRef="#ctx0" brushRef="#br0" timeOffset="-58795.1">5755 600 4576 0 0,'-6'0'5214'0'0,"-411"-35"-2476"0"0,-669 16-563 0 0,1048 20-2421 0 0,29-1-1928 0 0,35-6-3596 0 0,-4 1 869 0 0</inkml:trace>
  <inkml:trace contextRef="#ctx0" brushRef="#br0" timeOffset="-8646.6">1950 685 10165 0 0,'0'0'2640'0'0,"0"0"-1631"0"0,0 0-783 0 0,0 0 88 0 0,2 6 393 0 0,8 180 1445 0 0,-6-163-3878 0 0,7-12-6930 0 0,0-11 1825 0 0</inkml:trace>
  <inkml:trace contextRef="#ctx0" brushRef="#br0" timeOffset="-8491.93">2116 915 8037 0 0,'0'0'5812'0'0,"0"0"-5352"0"0,0 0-220 0 0,9 46 252 0 0,-12-33 212 0 0,-3 0-160 0 0,-4 2-143 0 0,-2 0-189 0 0,-1-2-112 0 0,-1 2-12 0 0,-1-2-88 0 0,2-1-324 0 0,1-4-685 0 0,0 1-771 0 0,6-5-2864 0 0,6-5-3857 0 0</inkml:trace>
  <inkml:trace contextRef="#ctx0" brushRef="#br0" timeOffset="-8177.67">2293 830 4060 0 0,'0'0'7572'0'0,"0"0"-5313"0"0,0 0-1793 0 0,0 0-130 0 0,1-7 78 0 0,7-33 435 0 0,50 61-1783 0 0,-55-19 971 0 0,1 0 0 0 0,-1 0 0 0 0,0 1 0 0 0,0-1 0 0 0,0 1 0 0 0,0 0-1 0 0,0 0 1 0 0,0 0 0 0 0,-1 0 0 0 0,0 0 0 0 0,0 1 0 0 0,0-1 0 0 0,0 1 0 0 0,0 0 0 0 0,0-1 0 0 0,-1 1 0 0 0,0 0-1 0 0,0 0 1 0 0,0 0 0 0 0,0 0 0 0 0,-1 0 0 0 0,1 0 0 0 0,-1 0 0 0 0,0 0 0 0 0,0 0 0 0 0,-1 0 0 0 0,1 0 0 0 0,-1 0-1 0 0,0 0 1 0 0,0 0 0 0 0,0-1 0 0 0,-1 1 0 0 0,1 0 0 0 0,-1 0 0 0 0,0-1 0 0 0,0 1 0 0 0,0-1 0 0 0,0 0 0 0 0,-1 0-1 0 0,1 1 1 0 0,-1-2 0 0 0,0 1 0 0 0,0 0 0 0 0,0 0 0 0 0,0-1 0 0 0,0 0 0 0 0,-2 1-37 0 0,4-3 12 0 0,0 1 1 0 0,0-1-1 0 0,1 0 0 0 0,-1 0 0 0 0,0 0 1 0 0,0 0-1 0 0,1 1 0 0 0,-1-1 1 0 0,0 0-1 0 0,1 0 0 0 0,-1 1 1 0 0,0-1-1 0 0,1 1 0 0 0,-1-1 1 0 0,0 1-1 0 0,1-1 0 0 0,-1 1 1 0 0,1-1-1 0 0,-1 1 0 0 0,1-1 1 0 0,-1 1-1 0 0,1 0 0 0 0,-1-1 1 0 0,1 1-1 0 0,0 0 0 0 0,-1-1 1 0 0,1 1-1 0 0,0 0 0 0 0,0 0 0 0 0,0-1 1 0 0,-1 1-1 0 0,1 0 0 0 0,0 0 1 0 0,0-1-1 0 0,0 1 0 0 0,0 0 1 0 0,0 0-1 0 0,0-1 0 0 0,0 1 1 0 0,1 0-1 0 0,-1 0 0 0 0,0-1 1 0 0,0 1-1 0 0,1 0 0 0 0,-1 0 1 0 0,0-1-1 0 0,1 1 0 0 0,-1 0 1 0 0,0-1-1 0 0,1 1 0 0 0,-1 0 1 0 0,1-1-1 0 0,-1 1 0 0 0,1-1 0 0 0,0 1 1 0 0,-1-1-1 0 0,1 1 0 0 0,-1-1 1 0 0,1 0-1 0 0,0 1 0 0 0,-1-1-12 0 0,54 6 720 0 0,-53-6-739 0 0,52-1-1385 0 0,-35 0-1575 0 0,1-1-3334 0 0,-6-1 116 0 0</inkml:trace>
  <inkml:trace contextRef="#ctx0" brushRef="#br0" timeOffset="-8021.12">2634 1033 1760 0 0,'0'0'9809'0'0,"0"0"-7929"0"0,0 0-1536 0 0,0 0-156 0 0,8 43 360 0 0,-12-34 144 0 0,-3 1-164 0 0,-1 0-164 0 0,-4 1-196 0 0,2-3-80 0 0,-2 2 13 0 0,0-4-101 0 0,3 1-305 0 0,1-4-687 0 0,-3 0-860 0 0,8-3-2668 0 0,-1-5-2681 0 0</inkml:trace>
  <inkml:trace contextRef="#ctx0" brushRef="#br0" timeOffset="-7663.06">2776 824 12389 0 0,'0'0'1767'0'0,"0"0"-1127"0"0,0 0-460 0 0,7-2 9 0 0,-5 1-199 0 0,1 0 1 0 0,-1-1-1 0 0,1 1 1 0 0,-1 1-1 0 0,1-1 0 0 0,0 0 1 0 0,0 1-1 0 0,-1-1 1 0 0,1 1-1 0 0,0 0 1 0 0,0 0-1 0 0,-1 0 1 0 0,1 0-1 0 0,0 0 0 0 0,0 1 1 0 0,-1-1-1 0 0,1 1 1 0 0,0 0-1 0 0,-1 0 1 0 0,1 0-1 0 0,-1 0 1 0 0,1 0-1 0 0,-1 0 1 0 0,1 1-1 0 0,-1-1 0 0 0,0 1 1 0 0,0 0-1 0 0,0 0 1 0 0,0 0-1 0 0,0 0 1 0 0,0 0-1 0 0,0 0 1 0 0,0 0-1 0 0,0 1 10 0 0,-1-2 15 0 0,0 1-1 0 0,0-1 1 0 0,0 0-1 0 0,-1 1 1 0 0,1-1-1 0 0,0 1 1 0 0,0-1-1 0 0,-1 1 1 0 0,1-1 0 0 0,-1 1-1 0 0,1-1 1 0 0,-1 1-1 0 0,0 0 1 0 0,0-1-1 0 0,0 1 1 0 0,0 0 0 0 0,0-1-1 0 0,0 1 1 0 0,0-1-1 0 0,0 1 1 0 0,0 0-1 0 0,-1-1 1 0 0,1 1-1 0 0,-1-1 1 0 0,1 1 0 0 0,-1-1-1 0 0,0 1 1 0 0,0-1-1 0 0,1 1 1 0 0,-1-1-1 0 0,0 0 1 0 0,0 1-1 0 0,0-1 1 0 0,-1 0 0 0 0,1 0-1 0 0,0 0 1 0 0,0 0-1 0 0,-1 0 1 0 0,1 0-1 0 0,0 0 1 0 0,-1 0 0 0 0,1 0-1 0 0,-1-1 1 0 0,1 1-1 0 0,-1-1 1 0 0,1 1-1 0 0,-1-1 1 0 0,0 0-1 0 0,1 1 1 0 0,-1-1 0 0 0,0 0-15 0 0,-3 2 131 0 0,29 29-560 0 0,-21-30 469 0 0,0 0 0 0 0,0 0 0 0 0,0 1-1 0 0,0-1 1 0 0,-1 1 0 0 0,1 0-1 0 0,-1 0 1 0 0,1 0 0 0 0,-1 0 0 0 0,0 0-1 0 0,1 0 1 0 0,-1 1 0 0 0,0-1-1 0 0,0 1 1 0 0,-1-1 0 0 0,1 1 0 0 0,-1 0-1 0 0,1 0 1 0 0,-1 0 0 0 0,0-1-1 0 0,0 1 1 0 0,0 0 0 0 0,0 1 0 0 0,-1-1-1 0 0,1 0 1 0 0,-1 0 0 0 0,0 0-1 0 0,0 0 1 0 0,0 0 0 0 0,0 1 0 0 0,0-1-1 0 0,-1 0 1 0 0,1 0 0 0 0,-1 0 0 0 0,0 0-1 0 0,0 0 1 0 0,0 0 0 0 0,-1 0-1 0 0,1 0 1 0 0,-1-1 0 0 0,1 1 0 0 0,-1 0-1 0 0,0-1 1 0 0,0 1 0 0 0,0-1-1 0 0,0 0 1 0 0,0 0 0 0 0,-1 0 0 0 0,-1 2-40 0 0,-64 9-414 0 0,44-21-6327 0 0,21 0 56 0 0</inkml:trace>
  <inkml:trace contextRef="#ctx0" brushRef="#br0" timeOffset="-7508.17">3074 1075 5989 0 0,'0'0'6756'0'0,"0"0"-5760"0"0,0 0-820 0 0,36 43-112 0 0,-36-31 180 0 0,-7-2 248 0 0,-1 2 100 0 0,-5-2-76 0 0,-5 0-240 0 0,1-2-96 0 0,-4-1-132 0 0,1-1-48 0 0,3-3-616 0 0,1 0-392 0 0,2-3-708 0 0,6 0-2628 0 0,4-6-2661 0 0</inkml:trace>
  <inkml:trace contextRef="#ctx0" brushRef="#br0" timeOffset="-7133.6">3328 934 7401 0 0,'0'0'4778'0'0,"0"0"-3429"0"0,0 0-1168 0 0,0 0-88 0 0,0 0 216 0 0,0 0-112 0 0,0 0-153 0 0,-9-2-45 0 0,6 1-2 0 0,-1 0 0 0 0,0 1-1 0 0,1 0 1 0 0,-1-1 0 0 0,1 1-1 0 0,-1 1 1 0 0,0-1-1 0 0,1 0 1 0 0,-1 1 0 0 0,0 0-1 0 0,1 0 1 0 0,-1 0 0 0 0,1 0-1 0 0,0 1 1 0 0,-1-1 0 0 0,1 1-1 0 0,0 0 1 0 0,0 0 0 0 0,0 0-1 0 0,0 0 1 0 0,0 1 0 0 0,0-1-1 0 0,1 1 1 0 0,-1-1-1 0 0,1 1 1 0 0,0 0 0 0 0,0 0-1 0 0,0 0 1 0 0,0 0 0 0 0,0 1-1 0 0,1-1 1 0 0,-1 0 0 0 0,1 1-1 0 0,-1 1 4 0 0,1-2 48 0 0,1-1-1 0 0,-1 1 1 0 0,0 0-1 0 0,1 0 1 0 0,-1-1 0 0 0,1 1-1 0 0,0 0 1 0 0,0 0-1 0 0,0 0 1 0 0,0 0-1 0 0,1-1 1 0 0,-1 1-1 0 0,1 0 1 0 0,-1 0-1 0 0,1 0 1 0 0,0-1-1 0 0,0 1 1 0 0,1-1-1 0 0,-1 1 1 0 0,0-1 0 0 0,1 1-1 0 0,-1-1 1 0 0,1 1-1 0 0,0-1 1 0 0,0 0-1 0 0,0 0 1 0 0,0 0-1 0 0,0 0 1 0 0,0-1-1 0 0,1 1 1 0 0,-1 0-1 0 0,1-1 1 0 0,-1 0 0 0 0,1 1-1 0 0,-1-1 1 0 0,1 0-1 0 0,2 0-47 0 0,111 14 1362 0 0,-83-60-2980 0 0,-33 46 1337 0 0,-1 32 866 0 0,-1 94-298 0 0,7-120-2420 0 0,-1-6-4190 0 0,3-5-1504 0 0</inkml:trace>
  <inkml:trace contextRef="#ctx0" brushRef="#br0" timeOffset="-6946.64">3602 1223 13093 0 0,'0'0'1524'0'0,"0"0"-1524"0"0,0 0 0 0 0,2 38 328 0 0,-10-30 164 0 0,-2 1-116 0 0,-2-1-100 0 0,-1-1-124 0 0,-4-2-36 0 0,3-1-15 0 0,-2-2-101 0 0,2-2-345 0 0,2 0-583 0 0,1-4-784 0 0,9 0-2304 0 0,2-7-2405 0 0</inkml:trace>
  <inkml:trace contextRef="#ctx0" brushRef="#br0" timeOffset="-6698.83">3823 1018 12321 0 0,'0'0'1509'0'0,"0"0"-1005"0"0,0 0-633 0 0,0 0 31 0 0,0 0 28 0 0,-6-2-76 0 0,4 1 146 0 0,1 0 0 0 0,0 1 0 0 0,-1-1 0 0 0,1 1 0 0 0,-1-1 1 0 0,1 1-1 0 0,-1 0 0 0 0,1 0 0 0 0,-1-1 0 0 0,1 1 0 0 0,-1 0 1 0 0,1 0-1 0 0,-1 0 0 0 0,1 1 0 0 0,-1-1 0 0 0,1 0 1 0 0,-1 1-1 0 0,1-1 0 0 0,0 1 0 0 0,-1-1 0 0 0,1 1 0 0 0,-1-1 1 0 0,1 1-1 0 0,0 0 0 0 0,0 0 0 0 0,-1 0 0 0 0,1 0 0 0 0,0 0 1 0 0,0 0-1 0 0,0 0 0 0 0,0 0 0 0 0,0 0 0 0 0,0 0 0 0 0,0 1 1 0 0,1-1-1 0 0,-1 0 0 0 0,0 1 0 0 0,1-1 0 0 0,-1 0 0 0 0,1 1 1 0 0,-1-1-1 0 0,1 1 0 0 0,0-1 0 0 0,-1 1 0 0 0,1-1 1 0 0,0 1-1 0 0,0-1 0 0 0,0 1 0 0 0,0-1 0 0 0,0 1 0 0 0,1-1 1 0 0,-1 1-1 0 0,0-1 0 0 0,1 1 0 0 0,-1-1 0 0 0,1 0 0 0 0,0 1 1 0 0,-1-1-1 0 0,1 1 0 0 0,0-1 0 0 0,0 0 0 0 0,0 1 0 0 0,21 48 671 0 0,-18-45-564 0 0,-1 2 1 0 0,1-1-1 0 0,-1 0 0 0 0,0 1 0 0 0,-1-1 0 0 0,0 1 0 0 0,0 0 1 0 0,0-1-1 0 0,-1 1 0 0 0,1 0 0 0 0,-2 0 0 0 0,1 0 0 0 0,-1 0 1 0 0,0 1-1 0 0,-1-1 0 0 0,0 2-107 0 0,0-7-7 0 0,1 0 0 0 0,-1 0 0 0 0,0-1 0 0 0,0 1 0 0 0,0 0 1 0 0,-1-1-1 0 0,1 1 0 0 0,0-1 0 0 0,-1 1 0 0 0,1-1 0 0 0,-1 0 0 0 0,1 0 0 0 0,-1 1 1 0 0,1-1-1 0 0,-1 0 0 0 0,0 0 0 0 0,0 0 0 0 0,1-1 0 0 0,-1 1 0 0 0,0 0 0 0 0,0-1 1 0 0,0 1-1 0 0,0-1 0 0 0,0 0 0 0 0,0 1 0 0 0,0-1 0 0 0,0 0 0 0 0,0 0 0 0 0,0-1 1 0 0,0 1-1 0 0,0 0 0 0 0,0-1 0 0 0,0 1 0 0 0,0-1 0 0 0,1 1 0 0 0,-1-1 0 0 0,0 0 1 0 0,-1-1 6 0 0,-15-16-3135 0 0,16-11-3872 0 0,9 6 1467 0 0</inkml:trace>
  <inkml:trace contextRef="#ctx0" brushRef="#br0" timeOffset="-6541.49">4009 1013 6989 0 0,'0'0'6560'0'0,"0"0"-5936"0"0,0 0-624 0 0,0 0-344 0 0,0 0 344 0 0,0 0 40 0 0,0 0 276 0 0,-45 4-316 0 0,24-5-36 0 0,-1-2-1444 0 0,-1 0-1400 0 0,9 0-2869 0 0</inkml:trace>
  <inkml:trace contextRef="#ctx0" brushRef="#br0" timeOffset="-6387.93">4130 1279 8385 0 0,'0'0'5332'0'0,"0"0"-5092"0"0,-18 46-240 0 0,5-29-4 0 0,-5-2 4 0 0,1-2 52 0 0,-3-3 136 0 0,2-3-188 0 0,1-2-188 0 0,1-1-668 0 0,2-2-192 0 0,6-2-1168 0 0,0-1-2204 0 0</inkml:trace>
  <inkml:trace contextRef="#ctx0" brushRef="#br0" timeOffset="-6124">4403 1056 8977 0 0,'0'0'4044'0'0,"0"0"-3020"0"0,0 0-1111 0 0,-8-2 280 0 0,4 2-183 0 0,0-1 0 0 0,0 1 0 0 0,0 1 0 0 0,0-1 0 0 0,0 0 0 0 0,0 1 0 0 0,0 0 0 0 0,0 0 0 0 0,0 0 0 0 0,1 1 0 0 0,-1-1 0 0 0,0 1 0 0 0,1 0 0 0 0,-1 0 0 0 0,1 0 0 0 0,0 0 0 0 0,-1 1 0 0 0,1-1 0 0 0,0 1 0 0 0,1 0 0 0 0,-1 0 0 0 0,0 0 0 0 0,1 0 0 0 0,0 0 0 0 0,-1 0 0 0 0,1 1 0 0 0,1-1 0 0 0,-1 1 0 0 0,0 0-10 0 0,-2 2 4 0 0,-6 7 36 0 0,1 1 1 0 0,0 0-1 0 0,0 1 1 0 0,2-1-1 0 0,0 1 1 0 0,0 1-1 0 0,2-1 1 0 0,0 1-1 0 0,-3 16-40 0 0,8-28 72 0 0,1-1-1 0 0,0 1 0 0 0,-1 0 1 0 0,1 0-1 0 0,1 0 0 0 0,-1-1 1 0 0,0 1-1 0 0,1-1 0 0 0,0 1 1 0 0,0-1-1 0 0,0 1 0 0 0,0-1 1 0 0,1 0-1 0 0,-1 0 0 0 0,1 0 1 0 0,-1 0-1 0 0,1-1 0 0 0,0 1 0 0 0,0-1 1 0 0,1 0-1 0 0,-1 0 0 0 0,0 0 1 0 0,1 0-1 0 0,-1 0 0 0 0,1-1 1 0 0,0 1-1 0 0,-1-1 0 0 0,1 0 1 0 0,0 0-1 0 0,0-1 0 0 0,0 1 1 0 0,0-1-1 0 0,0 0 0 0 0,-1 0 1 0 0,1 0-1 0 0,0 0 0 0 0,0-1 1 0 0,0 1-1 0 0,0-1 0 0 0,3-1-71 0 0,-5-1-28 0 0,0 0-1 0 0,0 0 0 0 0,-1 0 0 0 0,1-1 1 0 0,-1 1-1 0 0,1 0 0 0 0,-1-1 1 0 0,0 1-1 0 0,0-1 0 0 0,0 1 0 0 0,-1-1 1 0 0,1 0-1 0 0,-1 1 0 0 0,0-1 0 0 0,0 0 1 0 0,0 1-1 0 0,-1-1 0 0 0,1 0 1 0 0,-1 1-1 0 0,0-1 0 0 0,0 1 0 0 0,0-1 1 0 0,0 1-1 0 0,-1 0 0 0 0,1-1 1 0 0,-1 1-1 0 0,0 0 0 0 0,0 0 0 0 0,0 0 1 0 0,-1 0-1 0 0,1 0 0 0 0,0 1 1 0 0,-1-1-1 0 0,0 1 0 0 0,0 0 0 0 0,0-1 1 0 0,0 1-1 0 0,0 0 0 0 0,0 1 0 0 0,-2-2 30 0 0,-70-23-1125 0 0,43 35-5786 0 0,27-5 1194 0 0</inkml:trace>
  <inkml:trace contextRef="#ctx0" brushRef="#br0" timeOffset="-5705.59">4645 933 13953 0 0,'0'0'1383'0'0,"0"0"-921"0"0,0 0-365 0 0,0 0-31 0 0,0 0-126 0 0,0 0-678 0 0,3 6 114 0 0,-1 2 655 0 0,0 0 1 0 0,0 1-1 0 0,-1-1 0 0 0,0 1 0 0 0,-1-1 0 0 0,0 1 0 0 0,0 0 1 0 0,-1-1-1 0 0,0 1 0 0 0,0-1 0 0 0,-1 1 0 0 0,0-1 0 0 0,0 0 0 0 0,-1 0 1 0 0,0 0-1 0 0,-1 0 0 0 0,-2 4-31 0 0,1-2 43 0 0,1-1 1 0 0,0 1-1 0 0,0 0 0 0 0,1 0 1 0 0,1 0-1 0 0,0 0 0 0 0,0 0 1 0 0,1 1-1 0 0,0-1 1 0 0,1 0-1 0 0,0 1 0 0 0,1-1 1 0 0,0 0-1 0 0,1 7-43 0 0,44 38 1717 0 0,-44-12-2997 0 0,-2-32 1391 0 0,1 9-28 0 0,0 1 0 0 0,-2-1 0 0 0,0 0 0 0 0,-1 1 0 0 0,-1-1 0 0 0,-1 0 1 0 0,-1 0-1 0 0,0-1 0 0 0,-2 1 0 0 0,0-1 0 0 0,-4 6-83 0 0,-56 9-195 0 0,17-49-7414 0 0,25-7-1613 0 0</inkml:trace>
  <inkml:trace contextRef="#ctx0" brushRef="#br0" timeOffset="-5050.61">5561 1439 4668 0 0,'0'0'10600'0'0,"0"0"-8020"0"0,0 0-2423 0 0,0 0 104 0 0,0 0 56 0 0,0 0-141 0 0,0-6-131 0 0,-2-17-247 0 0,-1 0 0 0 0,-1 0 0 0 0,-1 0 0 0 0,-1 0 0 0 0,-1 1-1 0 0,-1 0 1 0 0,-1 1 0 0 0,-1 0 0 0 0,-1 0 0 0 0,-4-5 202 0 0,13 25 13 0 0,-1 1-1 0 0,1 0 1 0 0,0 0 0 0 0,0 0 0 0 0,0 0 0 0 0,0 0-1 0 0,0 0 1 0 0,-1 0 0 0 0,1 1 0 0 0,0-1-1 0 0,0 1 1 0 0,0 0 0 0 0,0-1 0 0 0,0 1 0 0 0,0 0-1 0 0,0 0 1 0 0,0 0 0 0 0,1 0 0 0 0,-1 1-1 0 0,0-1 1 0 0,1 0 0 0 0,-1 1 0 0 0,1 0 0 0 0,-1-1-1 0 0,1 1 1 0 0,0 0 0 0 0,-1-1 0 0 0,1 1-1 0 0,0 0 1 0 0,0 0 0 0 0,0 0 0 0 0,1 0 0 0 0,-1 0-1 0 0,0 1-12 0 0,-5 5 142 0 0,-92 117 289 0 0,105-101-2970 0 0,9-15-4511 0 0,1-8 141 0 0</inkml:trace>
  <inkml:trace contextRef="#ctx0" brushRef="#br0" timeOffset="-4803.13">5565 1363 5156 0 0,'0'0'9389'0'0,"0"0"-8545"0"0,0 0-844 0 0,0 0-88 0 0,0 0 88 0 0,-39-5 276 0 0,18 2-176 0 0,-2 0-100 0 0,0 1-8 0 0,-1 0-1152 0 0,5-1-824 0 0,3 0-2428 0 0,4-4-2781 0 0</inkml:trace>
  <inkml:trace contextRef="#ctx0" brushRef="#br0" timeOffset="-4615.03">5906 1416 7281 0 0,'0'0'8044'0'0,"0"0"-8044"0"0,0 0-388 0 0,0 0 136 0 0,0 0 252 0 0,-36-9 124 0 0,17 4-124 0 0,-3-3-124 0 0,3 0-1352 0 0,-1 0-1168 0 0,7 1-620 0 0,2-6-2573 0 0</inkml:trace>
  <inkml:trace contextRef="#ctx0" brushRef="#br0" timeOffset="-4614.03">5948 1342 1344 0 0,'0'0'10725'0'0,"0"0"-9437"0"0,0 0-1280 0 0,0 0 448 0 0,0 0-216 0 0,0 0 80 0 0,0 0 60 0 0,-44-15-204 0 0,19 6-176 0 0,-3 0-28 0 0,-2 0-1160 0 0,4-1-692 0 0,8 1-1400 0 0,-4-3-3145 0 0</inkml:trace>
  <inkml:trace contextRef="#ctx0" brushRef="#br0" timeOffset="-4195.4">6293 1160 13165 0 0,'0'0'1304'0'0,"0"0"-988"0"0,-6-6-575 0 0,6 4 248 0 0,-1 0-1 0 0,0 0 1 0 0,0 1 0 0 0,0-1-1 0 0,0 0 1 0 0,0 1 0 0 0,0-1-1 0 0,0 1 1 0 0,-1-1 0 0 0,1 1-1 0 0,-1-1 1 0 0,1 1 0 0 0,-1 0-1 0 0,1 0 1 0 0,-1 0 0 0 0,0 0 0 0 0,1 0-1 0 0,-1 0 1 0 0,0 0 0 0 0,0 1-1 0 0,0-1 1 0 0,1 1 0 0 0,-1-1-1 0 0,0 1 1 0 0,0-1 0 0 0,0 1-1 0 0,0 0 1 0 0,0 0 0 0 0,0 0-1 0 0,0 0 1 0 0,0 1 0 0 0,0-1-1 0 0,0 0 1 0 0,0 1 0 0 0,0 0-1 0 0,1-1 1 0 0,-1 1 0 0 0,0 0-1 0 0,0 0 1 0 0,1 0 0 0 0,-1 0-1 0 0,0 0 1 0 0,1 0 0 0 0,-1 0-1 0 0,1 1 1 0 0,-1-1 0 0 0,1 0-1 0 0,0 1 1 0 0,0-1 0 0 0,-1 1 0 0 0,1 0-1 0 0,0-1 1 0 0,0 1 0 0 0,1 0-1 0 0,-1 0 1 0 0,0 0 0 0 0,1-1-1 0 0,-1 1 1 0 0,0 1 11 0 0,28 161 1413 0 0,-29-161-1400 0 0,0 0-1 0 0,0 0 0 0 0,0 0 0 0 0,0 0 1 0 0,0 0-1 0 0,-1-1 0 0 0,0 1 0 0 0,1-1 1 0 0,-1 0-1 0 0,0 0 0 0 0,0 0 0 0 0,0 0 0 0 0,0 0 1 0 0,0-1-1 0 0,-1 1 0 0 0,1-1 0 0 0,0 0 1 0 0,-1 0-1 0 0,1 0 0 0 0,-1-1 0 0 0,1 1 1 0 0,-1-1-1 0 0,1 0 0 0 0,-1 0 0 0 0,1 0 1 0 0,-1 0-1 0 0,1 0 0 0 0,-1-1 0 0 0,1 0 0 0 0,-1 0 1 0 0,1 0-1 0 0,-1 0 0 0 0,1 0 0 0 0,-2-1-12 0 0,48 27 593 0 0,-36-17-484 0 0,0 1 0 0 0,-1-1-1 0 0,0 1 1 0 0,0 0 0 0 0,-1 1-1 0 0,0-1 1 0 0,-1 1 0 0 0,0 0-1 0 0,0 0 1 0 0,-1 0 0 0 0,-1 1-1 0 0,0-1 1 0 0,0 1 0 0 0,-1-1 0 0 0,0 1-1 0 0,-1 0 1 0 0,0 4-109 0 0,-4 27-3487 0 0,-8-3-3767 0 0,12-38-133 0 0</inkml:trace>
  <inkml:trace contextRef="#ctx0" brushRef="#br0" timeOffset="-2779.67">6490 1273 6585 0 0,'0'0'4747'0'0,"0"0"-3102"0"0,0 0-1287 0 0,0 0-224 0 0,0 0 314 0 0,0 8 171 0 0,4 181 890 0 0,1-178-6106 0 0,-2-7-1062 0 0</inkml:trace>
  <inkml:trace contextRef="#ctx0" brushRef="#br0" timeOffset="-2514.63">6591 1506 8553 0 0,'0'0'4924'0'0,"0"0"-4516"0"0,0 0-80 0 0,13 36 156 0 0,-13-25 144 0 0,0-1-136 0 0,-5 2-168 0 0,-2-1-132 0 0,-2 2-63 0 0,1-3-29 0 0,-2 1-28 0 0,-1-1-72 0 0,5-2-529 0 0,-5-2-715 0 0,5-2-1648 0 0,0-4-4717 0 0</inkml:trace>
  <inkml:trace contextRef="#ctx0" brushRef="#br0" timeOffset="-1824.53">6829 1388 1316 0 0,'0'0'1452'0'0,"0"0"2068"0"0,0 0-1081 0 0,0 0-870 0 0,0 0-73 0 0,0 0-209 0 0,0 0-393 0 0,0 0-419 0 0,6-5-368 0 0,-5 3-110 0 0,1 0 1 0 0,0 0 0 0 0,-1 0 0 0 0,1 1 0 0 0,0-1 0 0 0,0 1-1 0 0,0-1 1 0 0,0 1 0 0 0,0 0 0 0 0,1 0 0 0 0,-1 0-1 0 0,0 0 1 0 0,0 0 0 0 0,1 0 0 0 0,-1 1 0 0 0,1-1 0 0 0,-1 1-1 0 0,1 0 1 0 0,-1-1 0 0 0,1 1 0 0 0,-1 0 0 0 0,0 1 0 0 0,1-1-1 0 0,-1 0 1 0 0,1 1 0 0 0,-1-1 0 0 0,1 1 0 0 0,-1 0-1 0 0,0 0 1 0 0,0 0 0 0 0,1 0 0 0 0,-1 0 0 0 0,0 0 0 0 0,0 0-1 0 0,0 1 1 0 0,0-1 0 0 0,0 1 0 0 0,0 0 0 0 0,-1 0-1 0 0,1-1 1 0 0,0 1 0 0 0,-1 0 0 0 0,0 0 0 0 0,1 0 0 0 0,-1 1-1 0 0,0-1 1 0 0,0 0 0 0 0,0 2 2 0 0,-1 2 106 0 0,-2 0 0 0 0,1-1-1 0 0,0 1 1 0 0,-1 0 0 0 0,0-1 0 0 0,-1 1-1 0 0,1-1 1 0 0,-1 1 0 0 0,0-1 0 0 0,0 0-1 0 0,0 0 1 0 0,-1-1 0 0 0,0 1 0 0 0,0-1 0 0 0,0 0-1 0 0,-1 0 1 0 0,1 0 0 0 0,-1 0 0 0 0,0-1-1 0 0,0 0 1 0 0,0 0 0 0 0,0 0 0 0 0,-4 1-106 0 0,-20 17 96 0 0,85-5 1602 0 0,-27-11-2276 0 0,25 4 1385 0 0,-36-8-4661 0 0,-2-3-4076 0 0,-12 1 808 0 0</inkml:trace>
  <inkml:trace contextRef="#ctx0" brushRef="#br0" timeOffset="-1563.78">7130 1620 7189 0 0,'0'0'7032'0'0,"0"0"-7032"0"0,0 0 24 0 0,0 0-24 0 0,0 0 520 0 0,0 40 32 0 0,-8-33-184 0 0,1 0-44 0 0,-5 1-160 0 0,2-1-60 0 0,0 0-40 0 0,1 0-52 0 0,-2-1-12 0 0,2 1-844 0 0,0-2-828 0 0,4-1-2448 0 0,5-4-3241 0 0</inkml:trace>
  <inkml:trace contextRef="#ctx0" brushRef="#br0" timeOffset="-712.9">6927 1416 5044 0 0,'0'0'5319'0'0,"0"0"-4113"0"0,0 0-1067 0 0,0 0 214 0 0,0 0 170 0 0,3 9-17 0 0,42 99 1433 0 0,-77-129-946 0 0,-40-71-1948 0 0,93 128 1583 0 0,-16-31-555 0 0,-1 2 1 0 0,0-1 0 0 0,0 0 0 0 0,0 1 0 0 0,0 0 0 0 0,-1 0 0 0 0,-1 0 0 0 0,1 0 0 0 0,-1 0 0 0 0,0 1 0 0 0,0-1 0 0 0,-1 1 0 0 0,0-1 0 0 0,-1 1 0 0 0,1 0 0 0 0,-2 2-74 0 0,0-9-2 0 0,-1-1 0 0 0,0 1 1 0 0,0-1-1 0 0,0 1 0 0 0,0-1 1 0 0,0 0-1 0 0,0 0 0 0 0,0 0 1 0 0,0 0-1 0 0,0 0 0 0 0,0 0 1 0 0,0 0-1 0 0,0-1 0 0 0,0 1 1 0 0,0-1-1 0 0,1 1 0 0 0,-1-1 1 0 0,0 0-1 0 0,0 0 0 0 0,0 0 1 0 0,1 0-1 0 0,-1 0 0 0 0,0 0 1 0 0,1 0-1 0 0,-1 0 0 0 0,1-1 1 0 0,0 1-1 0 0,-1-1 0 0 0,1 1 1 0 0,-1-2 1 0 0,-4-1-185 0 0,1 0 0 0 0,-1 0 0 0 0,1-1 0 0 0,0 0 0 0 0,0 0 0 0 0,1 0 0 0 0,-1-1 0 0 0,1 1 0 0 0,0-1 0 0 0,1 0 0 0 0,-1 0 0 0 0,1-1 0 0 0,1 1 0 0 0,-1-1 0 0 0,1 1 0 0 0,0-1 0 0 0,0-3 185 0 0,47 21 1310 0 0,19 55 622 0 0,-63-65-1950 0 0,1 1-1 0 0,-1-1 0 0 0,0 1 0 0 0,1 0 0 0 0,-1 0 0 0 0,0 0 0 0 0,0 0 0 0 0,0 0 0 0 0,0 0 0 0 0,0 0 0 0 0,-1 0 0 0 0,1 0 0 0 0,-1 0 0 0 0,1 0 0 0 0,-1 0 0 0 0,0 0 1 0 0,0 1-1 0 0,0-1 0 0 0,0 0 0 0 0,0 0 0 0 0,0 0 0 0 0,0 0 0 0 0,-1 1 0 0 0,1-1 0 0 0,-1 0 0 0 0,0 0 0 0 0,0 0 0 0 0,1 0 0 0 0,-1 0 0 0 0,0 0 0 0 0,-1 0 0 0 0,1-1 0 0 0,0 1 1 0 0,-1 0-1 0 0,1-1 0 0 0,-1 1 0 0 0,1-1 0 0 0,-1 1 0 0 0,0 0 19 0 0,-13 1-4499 0 0,9-7-1861 0 0</inkml:trace>
  <inkml:trace contextRef="#ctx0" brushRef="#br0" timeOffset="-311.42">6923 1066 11669 0 0,'0'0'2489'0'0,"0"0"-1732"0"0,0 0-639 0 0,0 0-58 0 0,0 0-55 0 0,7 0-154 0 0,-1 0 147 0 0,1 0 0 0 0,-1 0 0 0 0,0 1 0 0 0,0 0 0 0 0,0 1 0 0 0,1-1 0 0 0,-1 1 0 0 0,0 0 0 0 0,-1 0 0 0 0,1 1 0 0 0,0 0 0 0 0,-1 0 0 0 0,0 0 0 0 0,1 1 0 0 0,-1 0 0 0 0,0 0 0 0 0,-1 0 0 0 0,1 1 0 0 0,-1-1 0 0 0,0 1 0 0 0,0 0 0 0 0,0 0 0 0 0,-1 0 0 0 0,1 3 2 0 0,-4-7 17 0 0,0 1-1 0 0,-1-1 0 0 0,1 0 0 0 0,-1 0 0 0 0,1 0 1 0 0,-1 1-1 0 0,0-1 0 0 0,1 0 0 0 0,-1 0 1 0 0,0 0-1 0 0,0 0 0 0 0,0 0 0 0 0,0 0 0 0 0,0-1 1 0 0,0 1-1 0 0,0 0 0 0 0,0 0 0 0 0,0-1 1 0 0,0 1-1 0 0,0-1 0 0 0,0 1 0 0 0,-1-1 0 0 0,1 1 1 0 0,0-1-1 0 0,0 0 0 0 0,-1 1 0 0 0,1-1 1 0 0,0 0-1 0 0,0 0 0 0 0,-1 0 0 0 0,1 0 0 0 0,0 0 1 0 0,-1 0-1 0 0,1 0 0 0 0,0-1 0 0 0,0 1 1 0 0,-1 0-1 0 0,1-1 0 0 0,0 1 0 0 0,0-1 0 0 0,0 1-16 0 0,-12 0 374 0 0,27 11-358 0 0,-11-11 0 0 0,-1 1 0 0 0,1-1-1 0 0,-1 1 1 0 0,1-1 0 0 0,-1 1 0 0 0,1 0 0 0 0,-1 0-1 0 0,1 0 1 0 0,-1 0 0 0 0,0 1 0 0 0,0-1-1 0 0,0 0 1 0 0,0 1 0 0 0,0 0 0 0 0,0-1 0 0 0,0 1-1 0 0,0 0 1 0 0,-1 0 0 0 0,1 0 0 0 0,-1 0-1 0 0,1 0 1 0 0,-1 0 0 0 0,0 1 0 0 0,0-1 0 0 0,0 0-1 0 0,0 1 1 0 0,0-1 0 0 0,0 1 0 0 0,-1-1-1 0 0,1 1 1 0 0,-1-1 0 0 0,0 1 0 0 0,0-1-1 0 0,0 1 1 0 0,0 0 0 0 0,0-1 0 0 0,0 1 0 0 0,-1-1-1 0 0,1 1 1 0 0,-1-1 0 0 0,0 1 0 0 0,0-1-1 0 0,0 0 1 0 0,0 1 0 0 0,0-1 0 0 0,0 0 0 0 0,0 0-1 0 0,-1 1 1 0 0,1-1 0 0 0,-1 0 0 0 0,0-1-1 0 0,0 1 1 0 0,0 0 0 0 0,1 0 0 0 0,-2-1 0 0 0,-1 2-16 0 0,-70 5 447 0 0,43-12-3413 0 0,22 0-2443 0 0,7-4-3391 0 0</inkml:trace>
  <inkml:trace contextRef="#ctx0" brushRef="#br0" timeOffset="4747.82">7527 1835 260 0 0,'0'0'1790'0'0,"0"0"1094"0"0,-2 6-2284 0 0,1-2-453 0 0,0 0 0 0 0,-1-1 0 0 0,1 1 0 0 0,-1-1-1 0 0,0 0 1 0 0,0 1 0 0 0,-1-1 0 0 0,1 0 0 0 0,-1 0 0 0 0,1 0 0 0 0,-1-1 0 0 0,0 1 0 0 0,0-1 0 0 0,0 1 0 0 0,0-1 0 0 0,0 0 0 0 0,-1 0 0 0 0,1 0 0 0 0,-1-1-1 0 0,1 1 1 0 0,-1-1 0 0 0,0 0 0 0 0,0 0 0 0 0,-3 0-147 0 0,-45 8 280 0 0,-1-3-1 0 0,0-3 1 0 0,0-1-1 0 0,0-3 1 0 0,0-3 0 0 0,1-1-1 0 0,-1-3 1 0 0,1-2-1 0 0,-27-10-279 0 0,26 9 155 0 0,0-2 0 0 0,1-3 0 0 0,0-2-1 0 0,1-2 1 0 0,1-2 0 0 0,-40-25-155 0 0,76 39 77 0 0,-1-1 0 0 0,1 0 1 0 0,1-2-1 0 0,0 1 0 0 0,0-1 0 0 0,1-1 0 0 0,1 0 1 0 0,0-1-1 0 0,0 0 0 0 0,1-1 0 0 0,1 0 0 0 0,0 0 1 0 0,1-1-1 0 0,1 0 0 0 0,0-1 0 0 0,1 1 0 0 0,1-1 1 0 0,0-1-1 0 0,1 1 0 0 0,1 0 0 0 0,1-1 1 0 0,0 0-1 0 0,1 0 0 0 0,1 0-77 0 0,4-1-111 0 0,0 1-1 0 0,2-1 1 0 0,0 1 0 0 0,1 0-1 0 0,1 0 1 0 0,0 1 0 0 0,1 0-1 0 0,1 0 1 0 0,1 1 0 0 0,0 1-1 0 0,1 0 1 0 0,0 0 0 0 0,1 1-1 0 0,3-2 112 0 0,0-2-168 0 0,5-11 72 0 0,1 2 0 0 0,1 0 0 0 0,2 2 0 0 0,0 1 0 0 0,1 0 0 0 0,1 2 0 0 0,1 2 0 0 0,1 0 0 0 0,1 2 0 0 0,0 1 0 0 0,2 1 0 0 0,-1 2 0 0 0,1 1 0 0 0,1 1 0 0 0,0 2 0 0 0,1 2 0 0 0,17-2 96 0 0,-11 9-6 0 0,0 1 0 0 0,0 2-1 0 0,-1 2 1 0 0,1 2 0 0 0,-1 1 0 0 0,0 2-1 0 0,-1 2 1 0 0,-1 1 0 0 0,0 2 0 0 0,0 2-1 0 0,-2 1 1 0 0,0 2 0 0 0,-1 1 0 0 0,-1 2 0 0 0,-1 1-1 0 0,-1 1 1 0 0,-2 2 0 0 0,0 1 0 0 0,-2 1-1 0 0,-1 2 1 0 0,-1 0 0 0 0,-2 2 0 0 0,-2 0-1 0 0,0 2 1 0 0,-3 0 0 0 0,0 1 0 0 0,-3 1 0 0 0,-1 0-1 0 0,-1 2 7 0 0,-7-18 77 0 0,-1 0-1 0 0,-1 1 1 0 0,-1-1-1 0 0,-1 1 0 0 0,-1 0 1 0 0,-1-1-1 0 0,-1 1 1 0 0,0 0-1 0 0,-2-1 0 0 0,0 1 1 0 0,-2-1-1 0 0,0 0 1 0 0,-2 0-1 0 0,-5 12-76 0 0,7-22 115 0 0,-1-1-1 0 0,0 0 1 0 0,0 0-1 0 0,-1-1 1 0 0,-1 0-1 0 0,1 0 0 0 0,-2 0 1 0 0,1-1-1 0 0,-1-1 1 0 0,0 1-1 0 0,0-1 1 0 0,-1-1-1 0 0,0 0 1 0 0,-1 0-1 0 0,1-1 1 0 0,-1 0-1 0 0,0-1 1 0 0,-6 2-115 0 0,-23 1 309 0 0,1-1 0 0 0,-1-2 0 0 0,0-2 0 0 0,0-2 0 0 0,0-1 0 0 0,0-2-1 0 0,1-2 1 0 0,-1-1 0 0 0,1-3 0 0 0,1-1 0 0 0,-30-11-309 0 0,-3 3 99 0 0,70 17-169 0 0,-9-3-636 0 0,12-4-6447 0 0,4-2-2104 0 0</inkml:trace>
  <inkml:trace contextRef="#ctx0" brushRef="#br0" timeOffset="14927.89">7329 2013 652 0 0,'-114'0'404'0'0,"-6"-8"-180"0"0,-16-3 88 0 0,14-7 744 0 0,-1-3-952 0 0,5-5-104 0 0,4-3-664 0 0,6-5 140 0 0,27 6-168 0 0</inkml:trace>
  <inkml:trace contextRef="#ctx0" brushRef="#br0" timeOffset="15157.51">7907 1525 52 0 0,'-11'64'0'0'0</inkml:trace>
  <inkml:trace contextRef="#ctx0" brushRef="#br0" timeOffset="15408.55">6900 1943 1108 0 0,'-128'-14'0'0'0,"2"-5"-104"0"0,16 1-900 0 0</inkml:trace>
  <inkml:trace contextRef="#ctx0" brushRef="#br0" timeOffset="20802.32">1205 718 536 0 0,'0'0'1123'0'0,"-2"-7"352"0"0,-1-3-1406 0 0,1-1-1 0 0,-1 1 0 0 0,2 0 1 0 0,-1-1-1 0 0,1 1 1 0 0,1-1-1 0 0,0 0 0 0 0,1 1 1 0 0,0-1-1 0 0,0 1 1 0 0,1-1-1 0 0,0 1 0 0 0,1 0 1 0 0,0 0-1 0 0,1 0 0 0 0,0 0 1 0 0,1 1-1 0 0,0-1 1 0 0,0 1-1 0 0,1 0 0 0 0,0 0-68 0 0,25-18 55 0 0,2 1-1 0 0,0 1 0 0 0,2 2 0 0 0,0 1 0 0 0,2 2 0 0 0,0 1 1 0 0,1 2-1 0 0,1 2 0 0 0,1 1 0 0 0,0 3 0 0 0,0 1 0 0 0,40-5-54 0 0,90-9 53 0 0,1 8 0 0 0,1 7-1 0 0,-1 8 1 0 0,1 7 0 0 0,-1 7 0 0 0,0 8-1 0 0,83 25-52 0 0,-98-18-79 0 0,-1 6-1 0 0,-1 8 1 0 0,-3 6 0 0 0,-2 6-1 0 0,-2 8 1 0 0,-4 5 0 0 0,-2 7-1 0 0,35 29 80 0 0,-143-81 271 0 0,0 1-1 0 0,-2 2 1 0 0,0 0-1 0 0,-2 3 1 0 0,-1 0-1 0 0,20 28-270 0 0,-41-48 67 0 0,0 1-1 0 0,-1 0 1 0 0,0 0-1 0 0,-1 1 1 0 0,0-1-1 0 0,0 1 0 0 0,-1 1 1 0 0,-1-1-1 0 0,1 0 1 0 0,-2 1-1 0 0,1 0 1 0 0,-2-1-1 0 0,1 1 1 0 0,-1 0-1 0 0,-1 0 1 0 0,0 0-1 0 0,-1 0 0 0 0,0 0 1 0 0,0 0-1 0 0,-1 0 1 0 0,-1-1-1 0 0,0 1 1 0 0,0-1-1 0 0,-1 0 1 0 0,0 1-1 0 0,-1-2 0 0 0,0 2-66 0 0,-17 17 142 0 0,-2-1 0 0 0,0 0-1 0 0,-2-2 1 0 0,0-1-1 0 0,-2-1 1 0 0,-1-1 0 0 0,0-2-1 0 0,-2-1 1 0 0,0-1 0 0 0,-1-1-1 0 0,-1-2 1 0 0,0-2-1 0 0,-1-1 1 0 0,0-1 0 0 0,-5-1-142 0 0,-125 30 147 0 0,-1-7 1 0 0,-2-7-1 0 0,-1-8 0 0 0,-150-3-147 0 0,248-12 147 0 0,-290 12 8 0 0,0-16 0 0 0,1-16 0 0 0,0-15-1 0 0,2-16 1 0 0,-28-22-155 0 0,279 48-5 0 0,0-5-1 0 0,3-5 1 0 0,0-4-1 0 0,2-5 0 0 0,3-3 1 0 0,1-6-1 0 0,-20-16 6 0 0,96 54 40 0 0,-1-2-1 0 0,1 0 0 0 0,1-1 1 0 0,1-1-1 0 0,0-1 1 0 0,1 0-1 0 0,1-2 1 0 0,1 0-1 0 0,0 0 1 0 0,1-2-1 0 0,2 0 1 0 0,0 0-1 0 0,1-2 1 0 0,1 1-1 0 0,1-1 0 0 0,1-1 1 0 0,2 0-1 0 0,0 0 1 0 0,1 0-1 0 0,1-1 1 0 0,2 0-1 0 0,0 0 1 0 0,2 0-1 0 0,1 0 1 0 0,1 0-1 0 0,1 0 1 0 0,2-11-40 0 0,6 6-79 0 0,1-1 0 0 0,2 2 0 0 0,1-1 0 0 0,1 2 0 0 0,1 0 0 0 0,2 1 0 0 0,0 0 0 0 0,2 2 0 0 0,1 0 0 0 0,1 2 1 0 0,1 0-1 0 0,1 1 0 0 0,1 2 0 0 0,1 0 0 0 0,0 2 0 0 0,2 1 0 0 0,0 1 0 0 0,1 1 0 0 0,4 0 79 0 0,48-20-69 0 0,1 4 0 0 0,2 4 0 0 0,1 3 1 0 0,1 4-1 0 0,0 3 0 0 0,43 0 69 0 0,16 4 10 0 0,0 6 1 0 0,1 6 0 0 0,-1 7 0 0 0,0 5-1 0 0,0 8 1 0 0,-2 5 0 0 0,-1 7 0 0 0,22 12-11 0 0,-119-31 66 0 0,-2 1 0 0 0,1 2-1 0 0,-2 2 1 0 0,0 2 0 0 0,-1 2 0 0 0,-1 1 0 0 0,13 12-66 0 0,-48-30-18 0 0,0 1 0 0 0,-1 0 1 0 0,1 0-1 0 0,-1 0 0 0 0,0 0 0 0 0,0 1 0 0 0,-1-1 0 0 0,1 1 1 0 0,-1 0-1 0 0,0 0 0 0 0,-1 1 0 0 0,0-1 0 0 0,0 0 1 0 0,0 1-1 0 0,-1 0 0 0 0,0-1 0 0 0,0 1 0 0 0,0 0 0 0 0,-1 2 18 0 0,-18 76-3262 0 0,8-66-420 0 0</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4:03.652"/>
    </inkml:context>
    <inkml:brush xml:id="br0">
      <inkml:brushProperty name="width" value="0.05" units="cm"/>
      <inkml:brushProperty name="height" value="0.05" units="cm"/>
      <inkml:brushProperty name="color" value="#0000FF"/>
    </inkml:brush>
  </inkml:definitions>
  <inkml:trace contextRef="#ctx0" brushRef="#br0">60 196 12045 0 0,'0'0'2721'0'0,"0"0"-2033"0"0,0 0-594 0 0,0 0 163 0 0,0 0 62 0 0,0 0-124 0 0,8 2-45 0 0,-4-1-121 0 0,0 0 1 0 0,0 0-1 0 0,0-1 1 0 0,0 0-1 0 0,1 1 1 0 0,-1-2-1 0 0,0 1 1 0 0,0 0 0 0 0,0-1-1 0 0,0 0 1 0 0,1 0-1 0 0,-1 0 1 0 0,0 0-1 0 0,-1-1 1 0 0,1 1-1 0 0,0-1 1 0 0,0 0-1 0 0,-1 0 1 0 0,1-1-1 0 0,-1 1 1 0 0,1-1-1 0 0,-1 1 1 0 0,0-1-1 0 0,0 0 1 0 0,0-1-1 0 0,-1 1 1 0 0,1 0-1 0 0,-1-1 1 0 0,2-2-30 0 0,-3 2-25 0 0,1 1 0 0 0,-1-1-1 0 0,0 0 1 0 0,0-1 0 0 0,-1 1 0 0 0,1 0 0 0 0,-1 0-1 0 0,0 0 1 0 0,0 0 0 0 0,0 0 0 0 0,-1 0 0 0 0,1-1-1 0 0,-1 1 1 0 0,0 0 0 0 0,0 0 0 0 0,0 0 0 0 0,-1 0-1 0 0,1 1 1 0 0,-1-1 0 0 0,0 0 0 0 0,0 1 0 0 0,-1-1-1 0 0,1 1 1 0 0,-1 0 0 0 0,1-1 0 0 0,-1 1 0 0 0,0 1-1 0 0,0-1 1 0 0,-1 0 0 0 0,1 1 0 0 0,0-1 0 0 0,-1 1 0 0 0,1 0-1 0 0,-1 0 1 0 0,0 1 0 0 0,0-1 0 0 0,0 1 0 0 0,0-1-1 0 0,0 1 1 0 0,0 1 0 0 0,0-1 0 0 0,0 0 0 0 0,0 1-1 0 0,0 0 1 0 0,-1 0 0 0 0,1 0 0 0 0,0 1 0 0 0,0-1-1 0 0,0 1 1 0 0,0 0 0 0 0,0 0 0 0 0,0 1 0 0 0,0-1-1 0 0,0 1 1 0 0,1-1 0 0 0,-1 1 0 0 0,0 1 0 0 0,1-1-1 0 0,0 0 1 0 0,-1 1 0 0 0,1 0 0 0 0,0-1 0 0 0,0 1-1 0 0,0 1 1 0 0,1-1 0 0 0,-2 2 25 0 0,2-1 46 0 0,1 0 0 0 0,-1 0 0 0 0,1 0 0 0 0,0 1 0 0 0,0-1 0 0 0,0 1 0 0 0,0-1 0 0 0,1 0 0 0 0,0 1 0 0 0,0-1 0 0 0,0 1 0 0 0,0-1 0 0 0,1 1 0 0 0,0-1 0 0 0,0 1 0 0 0,0-1 0 0 0,0 0 0 0 0,1 1 0 0 0,-1-1 0 0 0,1 0 0 0 0,0 0 0 0 0,1 0 0 0 0,-1 0 0 0 0,1-1 0 0 0,-1 1 0 0 0,1-1 0 0 0,0 1 0 0 0,3 2-46 0 0,54 11-2895 0 0,-38-20-3003 0 0</inkml:trace>
  <inkml:trace contextRef="#ctx0" brushRef="#br0" timeOffset="169.71">390 176 11777 0 0,'0'0'5973'0'0,"0"0"-5701"0"0,0 0-268 0 0,0 0-4 0 0,0 0 408 0 0,0 0-296 0 0,0 0-112 0 0,0 0-88 0 0,0 0-24 0 0,0 0-84 0 0,-13 2-212 0 0,8 0-276 0 0,1-1-333 0 0,2-1-975 0 0,-1 0-3000 0 0,2-5-3877 0 0</inkml:trace>
  <inkml:trace contextRef="#ctx0" brushRef="#br0" timeOffset="436.91">576 14 12793 0 0,'0'0'1476'0'0,"0"0"-1140"0"0,0 0-190 0 0,-7 7-94 0 0,5-6-50 0 0,0 0 1 0 0,0 1 1 0 0,0-1 0 0 0,0 1-1 0 0,0-1 1 0 0,0 1-1 0 0,0 0 1 0 0,0 0 0 0 0,0-1-1 0 0,1 1 1 0 0,-1 1-1 0 0,1-1 1 0 0,0 0 0 0 0,-1 0-1 0 0,1 0 1 0 0,0 1 0 0 0,0-1-1 0 0,1 1 1 0 0,-1-1-1 0 0,0 0 1 0 0,1 1 0 0 0,-1 0-1 0 0,1-1 1 0 0,0 1-1 0 0,0-1 1 0 0,0 1 0 0 0,0-1-1 0 0,1 1 1 0 0,-1-1 0 0 0,0 1-1 0 0,1-1 1 0 0,0 1-1 0 0,0-1 1 0 0,0 0 0 0 0,0 1-1 0 0,0-1 1 0 0,0 0 0 0 0,0 0-1 0 0,1 1 1 0 0,-1-1-1 0 0,2 0-3 0 0,115 103 1789 0 0,-119-103-1816 0 0,0 1 0 0 0,0 0 0 0 0,0 0 0 0 0,-1-1 0 0 0,1 1 0 0 0,-1-1 0 0 0,1 1 1 0 0,-1-1-1 0 0,0 1 0 0 0,0-1 0 0 0,0 0 0 0 0,0 0 0 0 0,0 0 0 0 0,0 0 0 0 0,-1 0 0 0 0,1-1 0 0 0,-1 1 0 0 0,1-1 0 0 0,-1 0 0 0 0,1 1 0 0 0,-1-1 0 0 0,0 0 0 0 0,0 0 0 0 0,0-1 0 0 0,0 1 0 0 0,1-1 0 0 0,-1 1 0 0 0,0-1 0 0 0,0 0 0 0 0,0 0 0 0 0,0 0 0 0 0,0-1 0 0 0,0 1 0 0 0,0-1 1 0 0,0 1-1 0 0,0-1 0 0 0,1 0 0 0 0,-1 0 0 0 0,0 0 0 0 0,1-1 0 0 0,-3 0 27 0 0,-3-6-2747 0 0,3-9-3422 0 0</inkml:trace>
  <inkml:trace contextRef="#ctx0" brushRef="#br0" timeOffset="608.94">816 1 13357 0 0,'0'0'3037'0'0,"0"0"-3037"0"0,0 0-193 0 0,0 0 193 0 0,-63 0 329 0 0,35 0-217 0 0,-5 2-108 0 0,0 1-4 0 0,0-1-729 0 0,3 2-823 0 0,5-2-2660 0 0,6-2-5701 0 0</inkml:trace>
  <inkml:trace contextRef="#ctx0" brushRef="#br0" timeOffset="919.97">997 257 9129 0 0,'0'0'4462'0'0,"0"0"-3437"0"0,0 0-879 0 0,0 0 407 0 0,0 0 124 0 0,6 2-279 0 0,31 10 115 0 0,-34-13-491 0 0,0-1-1 0 0,0 1 1 0 0,0-1 0 0 0,0 1-1 0 0,0-1 1 0 0,-1 0 0 0 0,1 0-1 0 0,-1 0 1 0 0,1-1 0 0 0,-1 1-1 0 0,0 0 1 0 0,0-1 0 0 0,0 0-1 0 0,0 1 1 0 0,0-1 0 0 0,-1 0-1 0 0,1 0 1 0 0,-1 0 0 0 0,0 0-1 0 0,0 0 1 0 0,0 0 0 0 0,0 0-1 0 0,0-1 1 0 0,-1 1 0 0 0,1 0-1 0 0,-1 0 1 0 0,0-1 0 0 0,0 1 0 0 0,0 0-1 0 0,-1-1 1 0 0,1 1 0 0 0,-1 0-1 0 0,0 0 1 0 0,0 0 0 0 0,0 0-1 0 0,0 0 1 0 0,-1-2-22 0 0,-92-62-1678 0 0,91 66 1651 0 0,1-1-1 0 0,-1 1 1 0 0,0 0-1 0 0,1 1 1 0 0,-1-1 0 0 0,0 0-1 0 0,1 1 1 0 0,-1 0-1 0 0,0-1 1 0 0,0 1 0 0 0,0 0-1 0 0,1 1 1 0 0,-1-1-1 0 0,0 0 1 0 0,0 1 0 0 0,1-1-1 0 0,-1 1 1 0 0,0 0 0 0 0,1 0-1 0 0,-1 0 1 0 0,1 0-1 0 0,-1 1 1 0 0,1-1 0 0 0,0 1-1 0 0,-1-1 1 0 0,1 1-1 0 0,0 0 1 0 0,0 0 0 0 0,0 0-1 0 0,0 0 1 0 0,1 0-1 0 0,-1 0 1 0 0,0 1 0 0 0,1-1-1 0 0,0 0 1 0 0,-1 1 0 0 0,1-1-1 0 0,0 1 1 0 0,0 0-1 0 0,0 0 28 0 0,0 0 49 0 0,1 1 0 0 0,-1 0-1 0 0,1-1 1 0 0,-1 1 0 0 0,1-1-1 0 0,0 1 1 0 0,1 0 0 0 0,-1-1-1 0 0,1 1 1 0 0,-1-1 0 0 0,1 1 0 0 0,0-1-1 0 0,0 1 1 0 0,1-1 0 0 0,-1 0-1 0 0,1 1 1 0 0,-1-1 0 0 0,1 0-1 0 0,0 0 1 0 0,0 0 0 0 0,1 0-1 0 0,-1-1 1 0 0,0 1 0 0 0,1-1-1 0 0,0 1 1 0 0,0-1 0 0 0,-1 0-1 0 0,1 0 1 0 0,1 0 0 0 0,-1 0-1 0 0,0-1 1 0 0,0 1 0 0 0,1-1-1 0 0,-1 0 1 0 0,0 0 0 0 0,1 0-1 0 0,-1 0 1 0 0,1 0 0 0 0,0-1-49 0 0,28 1-2877 0 0,-1-11-3515 0 0,-9-2-1169 0 0</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4:02.227"/>
    </inkml:context>
    <inkml:brush xml:id="br0">
      <inkml:brushProperty name="width" value="0.05" units="cm"/>
      <inkml:brushProperty name="height" value="0.05" units="cm"/>
      <inkml:brushProperty name="color" value="#0000FF"/>
    </inkml:brush>
  </inkml:definitions>
  <inkml:trace contextRef="#ctx0" brushRef="#br0">93 205 4680 0 0,'0'0'6819'0'0,"0"0"-4945"0"0,0 0-1550 0 0,0 0 570 0 0,0 0 541 0 0,0 0-418 0 0,6-4-437 0 0,3 1-524 0 0,-1-2-1 0 0,-1 1 1 0 0,1-1 0 0 0,-1 0-1 0 0,1 0 1 0 0,-2-1 0 0 0,1 0 0 0 0,-1-1-1 0 0,1 1 1 0 0,-2-1 0 0 0,1 0-1 0 0,-1 0 1 0 0,0-1 0 0 0,-1 0 0 0 0,1 0-1 0 0,-2 0 1 0 0,1 0 0 0 0,-1-1-1 0 0,0 1 1 0 0,-1-2-56 0 0,-4 6-54 0 0,0 0 0 0 0,0 1 0 0 0,0-1 0 0 0,-1 0-1 0 0,1 1 1 0 0,-1-1 0 0 0,0 1 0 0 0,0 0 0 0 0,-1 0 0 0 0,1 0 0 0 0,0 0 0 0 0,-1 1-1 0 0,0-1 1 0 0,0 1 0 0 0,0 0 0 0 0,0 0 0 0 0,0 0 0 0 0,0 1 0 0 0,0 0 0 0 0,0-1-1 0 0,-1 1 1 0 0,1 1 0 0 0,0-1 0 0 0,-1 1 0 0 0,1-1 0 0 0,-1 1 0 0 0,1 1 0 0 0,0-1-1 0 0,-1 1 1 0 0,1-1 0 0 0,-1 1 0 0 0,1 0 0 0 0,0 1 0 0 0,0-1 0 0 0,0 1 0 0 0,0 0-1 0 0,0 0 1 0 0,0 0 0 0 0,-2 2 54 0 0,-55 79-547 0 0,60-81 583 0 0,1 0-1 0 0,-1 1 1 0 0,0-1 0 0 0,1 0-1 0 0,-1 0 1 0 0,1 1-1 0 0,0-1 1 0 0,0 0 0 0 0,0 1-1 0 0,0-1 1 0 0,0 0-1 0 0,0 1 1 0 0,1-1-1 0 0,-1 0 1 0 0,1 0 0 0 0,0 1-1 0 0,-1-1 1 0 0,1 0-1 0 0,0 0 1 0 0,0 0 0 0 0,0 0-1 0 0,1 0 1 0 0,-1 0-1 0 0,0 0 1 0 0,1 0 0 0 0,-1-1-1 0 0,1 1 1 0 0,0 0-1 0 0,0-1 1 0 0,-1 0 0 0 0,1 1-1 0 0,0-1 1 0 0,0 0-1 0 0,0 0 1 0 0,0 0 0 0 0,1 0-1 0 0,-1 0 1 0 0,0 0-1 0 0,0-1 1 0 0,0 1 0 0 0,1-1-1 0 0,0 1-35 0 0,52 7-72 0 0,-19-7-4511 0 0,-22-1-1291 0 0</inkml:trace>
  <inkml:trace contextRef="#ctx0" brushRef="#br0" timeOffset="263.56">413 144 15125 0 0,'0'0'1749'0'0,"0"0"-1589"0"0,0 0-148 0 0,0 0 460 0 0,0 0-348 0 0,0 0-124 0 0,0 0-48 0 0,0 0-100 0 0,0 0-176 0 0,0 0-100 0 0,0 4-557 0 0,0-4-815 0 0,0 0-3104 0 0,0-6-3549 0 0</inkml:trace>
  <inkml:trace contextRef="#ctx0" brushRef="#br0" timeOffset="495.21">544 20 9761 0 0,'0'0'4312'0'0,"0"0"-3493"0"0,9 0-534 0 0,-8 0-283 0 0,7-1 68 0 0,0 1 0 0 0,1 0-1 0 0,-1 0 1 0 0,1 1 0 0 0,-1 0 0 0 0,0 1-1 0 0,1 0 1 0 0,-1 0 0 0 0,0 0 0 0 0,0 1 0 0 0,0 0-1 0 0,-1 1 1 0 0,1 0 0 0 0,-1 0 0 0 0,0 1-1 0 0,1 0-69 0 0,-8-4-7 0 0,1 0 0 0 0,-1 0 0 0 0,1 0-1 0 0,-1 0 1 0 0,1 0 0 0 0,-1 0 0 0 0,0 0-1 0 0,0 0 1 0 0,1 0 0 0 0,-1 0 0 0 0,0 0-1 0 0,0 0 1 0 0,0 0 0 0 0,0 0 0 0 0,0 0-1 0 0,0 0 1 0 0,0 0 0 0 0,-1 0 0 0 0,1 0-1 0 0,0 0 1 0 0,0 0 0 0 0,-1 0 0 0 0,1 0-1 0 0,-1 0 1 0 0,1 0 0 0 0,-1 0 0 0 0,1 0-1 0 0,-1-1 1 0 0,0 1 0 0 0,1 0 0 0 0,-1 0-1 0 0,0-1 1 0 0,0 1 0 0 0,1 0 0 0 0,-1-1-1 0 0,0 1 1 0 0,0-1 0 0 0,0 1 0 0 0,0-1-1 0 0,0 1 1 0 0,0-1 0 0 0,0 1 0 0 0,0-1-1 0 0,0 0 1 0 0,0 0 0 0 0,0 0-1 0 0,0 1 1 0 0,0-1 0 0 0,0 0 0 0 0,0 0 7 0 0,-19 11-916 0 0,66 15 448 0 0,-43-26 515 0 0,-1 0 0 0 0,1 1 0 0 0,0 0-1 0 0,-1-1 1 0 0,0 1 0 0 0,1 0-1 0 0,-1 0 1 0 0,1 0 0 0 0,-1 1 0 0 0,0-1-1 0 0,0 0 1 0 0,0 1 0 0 0,0 0 0 0 0,0-1-1 0 0,0 1 1 0 0,0 0 0 0 0,0 0-1 0 0,-1 0 1 0 0,1 0 0 0 0,-1 0 0 0 0,1 0-1 0 0,-1 1 1 0 0,0-1 0 0 0,0 0 0 0 0,0 1-1 0 0,0-1 1 0 0,0 1 0 0 0,-1-1 0 0 0,1 1-1 0 0,-1 0 1 0 0,1-1 0 0 0,-1 1-1 0 0,0-1 1 0 0,0 1 0 0 0,0 0 0 0 0,-1-1-1 0 0,1 1 1 0 0,-1-1 0 0 0,1 1 0 0 0,-1-1-1 0 0,0 1 1 0 0,0-1 0 0 0,0 1-1 0 0,0-1 1 0 0,0 0 0 0 0,-1 1 0 0 0,1-1-1 0 0,-1 0 1 0 0,1 0 0 0 0,-1 0 0 0 0,0 0-1 0 0,0-1 1 0 0,0 1 0 0 0,0 0-1 0 0,0-1 1 0 0,-2 2-47 0 0,-119 8-1455 0 0,111-16-1299 0 0,6-6-3246 0 0</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1:46.812"/>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4166 5170 6433 0 0,'0'0'7076'0'0,"0"0"-5268"0"0,0 0-1720 0 0,0 0 0 0 0,0 0 264 0 0,0 0 16 0 0,-48 3-103 0 0,27-2-105 0 0,-5-1-72 0 0,6 0-36 0 0,-4 2-52 0 0,0-2-240 0 0,3 0-689 0 0,4-2-1135 0 0,5 1-3464 0 0,6-7-2489 0 0</inkml:trace>
  <inkml:trace contextRef="#ctx0" brushRef="#br0" timeOffset="-168.89">3986 5261 1472 0 0,'0'0'7831'0'0,"0"0"-4368"0"0,0 0-1823 0 0,0 0-780 0 0,0 0-827 0 0,2 9 105 0 0,1 47-88 0 0,5 47 794 0 0,1-93-8321 0 0,-2-34 95 0 0</inkml:trace>
  <inkml:trace contextRef="#ctx0" brushRef="#br0" timeOffset="172.14">4236 5293 4788 0 0,'0'0'8065'0'0,"0"0"-7721"0"0,0 0-64 0 0,0 0 672 0 0,0 0-156 0 0,-54 17-204 0 0,30-17-280 0 0,-4 0-180 0 0,1 0-132 0 0,0-2-1212 0 0,8 2-1508 0 0,-2-5-5645 0 0</inkml:trace>
  <inkml:trace contextRef="#ctx0" brushRef="#br0" timeOffset="-66742.88">352 2933 5977 0 0,'0'0'5809'0'0,"0"0"-3752"0"0,0 0-1732 0 0,0 0-251 0 0,0 0 170 0 0,0 0 149 0 0,0 0 17 0 0,0 0 45 0 0,-2 8 22 0 0,2-5-431 0 0,-1 0 1 0 0,0 1-1 0 0,0-1 1 0 0,0 0-1 0 0,-1 0 1 0 0,1 0-1 0 0,-1 0 1 0 0,1 0-1 0 0,-1-1 1 0 0,0 1-1 0 0,0 0 1 0 0,-1-1-1 0 0,1 0 1 0 0,0 1-1 0 0,-1-1 1 0 0,1 0-1 0 0,-1 0 1 0 0,0 0-1 0 0,0-1 1 0 0,0 1-1 0 0,0-1 0 0 0,0 1 1 0 0,0-1-1 0 0,0 0 1 0 0,0 0-1 0 0,0 0 1 0 0,-1-1-1 0 0,1 1 1 0 0,0-1-1 0 0,-1 0 1 0 0,1 0-1 0 0,0 0 1 0 0,0 0-1 0 0,-1 0 1 0 0,1-1-1 0 0,-3 0-46 0 0,1-3 9 0 0,2 0 0 0 0,-1 0 1 0 0,0-1-1 0 0,1 1 0 0 0,0-1 0 0 0,0 0 0 0 0,0 0 0 0 0,0 0 0 0 0,1 0 0 0 0,0 0 0 0 0,0 0 0 0 0,0-1 0 0 0,1 1 0 0 0,0-1 0 0 0,0 1 1 0 0,0-1-1 0 0,1 1 0 0 0,0-1 0 0 0,0 0 0 0 0,0 1 0 0 0,1-1 0 0 0,-1 1 0 0 0,1-1 0 0 0,1 1 0 0 0,-1-1 0 0 0,3-4-9 0 0,-2-2 57 0 0,-1 12-72 0 0,-1-1 0 0 0,1 1 0 0 0,-1-1-1 0 0,1 0 1 0 0,-1 1 0 0 0,1-1 0 0 0,-1 0 0 0 0,0 1 0 0 0,1-1 0 0 0,-1 0 0 0 0,0 1 0 0 0,0-1-1 0 0,1 0 1 0 0,-1 0 0 0 0,0 0 0 0 0,0 1 0 0 0,0-1 0 0 0,0 0 0 0 0,0 0 0 0 0,0 0 0 0 0,0 1-1 0 0,0-1 1 0 0,-1 0 0 0 0,1 0 0 0 0,0 1 0 0 0,0-1 0 0 0,0 0 0 0 0,-1 0 0 0 0,1 1 0 0 0,-1-1-1 0 0,1 0 1 0 0,0 1 0 0 0,-1-1 0 0 0,1 0 0 0 0,-1 1 0 0 0,1-1 0 0 0,-1 1 0 0 0,0-1 0 0 0,1 1-1 0 0,-1-1 1 0 0,0 1 0 0 0,1-1 0 0 0,-1 1 0 0 0,0 0 0 0 0,1-1 0 0 0,-1 1 0 0 0,0 0 0 0 0,0-1-1 0 0,1 1 1 0 0,-1 0 0 0 0,0 0 0 0 0,0 0 0 0 0,0 0 0 0 0,1 0 0 0 0,-1 0 0 0 0,0 0 0 0 0,0 0-1 0 0,0 0 1 0 0,1 0 0 0 0,-1 0 0 0 0,0 1 0 0 0,0-1 0 0 0,1 0 0 0 0,-1 1 0 0 0,0-1 0 0 0,1 0-1 0 0,-1 1 1 0 0,0-1 0 0 0,0 1 15 0 0,-11 2-79 0 0,0 0 0 0 0,1 1 0 0 0,-1 1 0 0 0,1 0 0 0 0,0 0 0 0 0,0 1 0 0 0,0 0-1 0 0,1 1 1 0 0,0 0 0 0 0,0 1 0 0 0,-3 4 79 0 0,13-9-14 0 0,0-1-1 0 0,0 1 1 0 0,0-1 0 0 0,0 1-1 0 0,0-1 1 0 0,1 1-1 0 0,-1-1 1 0 0,1 1-1 0 0,0-1 1 0 0,0 0 0 0 0,0 1-1 0 0,0-1 1 0 0,0 0-1 0 0,0 0 1 0 0,1 0 0 0 0,-1 0-1 0 0,1 0 1 0 0,-1 0-1 0 0,1 0 1 0 0,0 0 0 0 0,0 0-1 0 0,0-1 1 0 0,0 1-1 0 0,0-1 1 0 0,0 0 0 0 0,0 1-1 0 0,0-1 1 0 0,1 0-1 0 0,1 1 15 0 0,8 7 252 0 0,-10-8-225 0 0,0 1 0 0 0,0-1 0 0 0,0 1 0 0 0,0 0 0 0 0,0 0 0 0 0,0 0 0 0 0,-1 0 1 0 0,1 0-1 0 0,-1 1 0 0 0,0-1 0 0 0,1 0 0 0 0,-1 1 0 0 0,0-1 0 0 0,0 1 0 0 0,0-1 0 0 0,-1 1 0 0 0,1 0 0 0 0,-1-1 0 0 0,1 1 0 0 0,-1-1 0 0 0,0 1 0 0 0,0 0 0 0 0,0-1 0 0 0,0 1 0 0 0,-1 0 0 0 0,1-1 0 0 0,-1 1 0 0 0,0 0 0 0 0,1-1 1 0 0,-1 1-1 0 0,0-1 0 0 0,0 1 0 0 0,-1-1 0 0 0,1 0 0 0 0,0 0 0 0 0,-1 1 0 0 0,0-1 0 0 0,1 0 0 0 0,-1 0 0 0 0,0 0 0 0 0,0-1 0 0 0,0 1 0 0 0,0 0 0 0 0,0-1 0 0 0,-1 1 0 0 0,1-1 0 0 0,0 0 0 0 0,-1 0 0 0 0,1 0 0 0 0,-1 0 0 0 0,1 0 1 0 0,-1 0-1 0 0,1-1 0 0 0,-1 1 0 0 0,0-1 0 0 0,1 0 0 0 0,-1 1 0 0 0,0-1 0 0 0,1-1 0 0 0,-1 1 0 0 0,0 0 0 0 0,-1-1-27 0 0,3 1-86 0 0,-30 1-1064 0 0,11-9-3163 0 0,4-6-3763 0 0</inkml:trace>
  <inkml:trace contextRef="#ctx0" brushRef="#br0" timeOffset="-7434.72">4650 298 3484 0 0,'0'0'7046'0'0,"0"0"-4211"0"0,0 0-1693 0 0,0 0-851 0 0,0 7-86 0 0,5 186 1554 0 0,-5-185-2550 0 0,8-8-3918 0 0,-2-5-976 0 0</inkml:trace>
  <inkml:trace contextRef="#ctx0" brushRef="#br0" timeOffset="-7183.98">4878 300 10245 0 0,'0'0'4524'0'0,"0"0"-3808"0"0,0 0-716 0 0,0 0 176 0 0,0 0 176 0 0,-37 2-8 0 0,14 1-59 0 0,0-1-133 0 0,-1 0-92 0 0,-3 1-60 0 0,3 0-448 0 0,4 0-445 0 0,5-2-891 0 0,7 2-2320 0 0,5-3-2985 0 0</inkml:trace>
  <inkml:trace contextRef="#ctx0" brushRef="#br0" timeOffset="-6934.98">4886 401 2916 0 0,'0'0'4757'0'0,"0"0"-725"0"0,0 0-3392 0 0,0 0 128 0 0,-44 7 188 0 0,20-7-352 0 0,1 0-236 0 0,-1-2-204 0 0,0 1-164 0 0,0-2-352 0 0,7 3-1888 0 0,1-4-4428 0 0</inkml:trace>
  <inkml:trace contextRef="#ctx0" brushRef="#br0" timeOffset="-59554.33">2221 4135 2672 0 0,'0'0'9955'0'0,"0"0"-6030"0"0,0 0-2769 0 0,0 0-552 0 0,0 0-400 0 0,0 0-282 0 0,-9-1-64 0 0,-89 15-161 0 0,96-14 293 0 0,-1 0-1 0 0,1 1 1 0 0,0-1 0 0 0,-1 1-1 0 0,1 0 1 0 0,0-1-1 0 0,-1 1 1 0 0,1 0 0 0 0,0 0-1 0 0,0 0 1 0 0,0 1-1 0 0,0-1 1 0 0,0 0 0 0 0,0 1-1 0 0,0-1 1 0 0,0 1-1 0 0,1 0 1 0 0,-1 0 0 0 0,1 0-1 0 0,-1 0 1 0 0,1 0 0 0 0,0 0-1 0 0,-1 0 1 0 0,1 0-1 0 0,0 0 1 0 0,0 0 0 0 0,1 1-1 0 0,-1-1 1 0 0,0 0-1 0 0,1 1 1 0 0,0-1 0 0 0,-1 1-1 0 0,1-1 1 0 0,0 0-1 0 0,0 1 1 0 0,0-1 0 0 0,1 1-1 0 0,-1-1 1 0 0,0 0-1 0 0,1 1 1 0 0,0-1 0 0 0,-1 0-1 0 0,2 3 11 0 0,56 57 600 0 0,-52-58-600 0 0,-1 0 1 0 0,1 0-1 0 0,-1 0 0 0 0,0 1 0 0 0,-1-1 0 0 0,1 1 1 0 0,-1 0-1 0 0,0 1 0 0 0,0-1 0 0 0,0 1 0 0 0,-1-1 1 0 0,0 1-1 0 0,0 0 0 0 0,-1 1 0 0 0,1-1 0 0 0,-1 0 1 0 0,-1 1-1 0 0,-1-4 26 0 0,-1 0 1 0 0,0 0-1 0 0,-1 0 0 0 0,1-1 1 0 0,0 1-1 0 0,-1 0 1 0 0,0-1-1 0 0,0 1 0 0 0,1-1 1 0 0,-1 1-1 0 0,-1-1 1 0 0,1 0-1 0 0,0 0 1 0 0,0 0-1 0 0,-1 0 0 0 0,0 0 1 0 0,1 0-1 0 0,-1-1 1 0 0,0 0-1 0 0,1 1 1 0 0,-1-1-1 0 0,0 0 0 0 0,0 0 1 0 0,0 0-1 0 0,0-1 1 0 0,0 1-1 0 0,0-1 0 0 0,0 0 1 0 0,-1 1-1 0 0,1-1 1 0 0,0-1-1 0 0,0 1 1 0 0,0 0-1 0 0,0-1 0 0 0,-1 0-26 0 0,-37-18-6375 0 0,31 0-4268 0 0</inkml:trace>
  <inkml:trace contextRef="#ctx0" brushRef="#br0" timeOffset="-59276.68">2625 4095 10725 0 0,'0'0'7469'0'0,"0"0"-7469"0"0,0 0-272 0 0,0 0 88 0 0,-38 23 184 0 0,15-12 184 0 0,-4 1 28 0 0,-3-1-52 0 0,-3 3-12 0 0,2-2-148 0 0,6-3-1040 0 0,5-5-2913 0 0,1-6-8904 0 0</inkml:trace>
  <inkml:trace contextRef="#ctx0" brushRef="#br0" timeOffset="-61210.47">2691 969 5793 0 0,'0'0'5469'0'0,"0"0"-3120"0"0,0 0-1671 0 0,0 0-387 0 0,-9-2 24 0 0,-83 4 132 0 0,90-2-456 0 0,0 0 1 0 0,1 1-1 0 0,-1-1 0 0 0,0 0 0 0 0,0 1 0 0 0,0-1 0 0 0,0 1 0 0 0,1-1 1 0 0,-1 1-1 0 0,0 0 0 0 0,0 0 0 0 0,1 0 0 0 0,-1 0 0 0 0,1 0 0 0 0,-1 0 0 0 0,1 0 1 0 0,-1 0-1 0 0,1 1 0 0 0,0-1 0 0 0,-1 0 0 0 0,1 1 0 0 0,0 0 0 0 0,0-1 0 0 0,0 1 1 0 0,0-1-1 0 0,1 1 0 0 0,-1 0 0 0 0,0 0 0 0 0,1 0 0 0 0,-1-1 0 0 0,1 1 1 0 0,-1 0-1 0 0,1 0 0 0 0,0 0 0 0 0,0 0 0 0 0,0 0 0 0 0,0-1 0 0 0,0 1 0 0 0,0 0 1 0 0,1 0-1 0 0,-1 0 0 0 0,0 0 0 0 0,1 0 0 0 0,0-1 0 0 0,-1 1 0 0 0,1 0 0 0 0,0 0 1 0 0,0-1-1 0 0,0 1 0 0 0,0-1 0 0 0,0 1 0 0 0,1-1 0 0 0,-1 1 0 0 0,1 0 9 0 0,33 38 1226 0 0,21 35-331 0 0,-56-73-867 0 0,1 0 0 0 0,-1 0 0 0 0,0 0 1 0 0,0 1-1 0 0,0-1 0 0 0,0 0 0 0 0,0 0 1 0 0,0 0-1 0 0,0 1 0 0 0,-1-1 0 0 0,1 0 1 0 0,-1 0-1 0 0,1 0 0 0 0,-1 0 0 0 0,0 0 0 0 0,0 0 1 0 0,0 0-1 0 0,0 0 0 0 0,0 0 0 0 0,0-1 1 0 0,-1 1-1 0 0,1 0 0 0 0,-1-1 0 0 0,1 1 1 0 0,-1-1-1 0 0,1 1 0 0 0,-1-1 0 0 0,0 0 0 0 0,0 1 1 0 0,0-1-1 0 0,0 0 0 0 0,0 0 0 0 0,0-1 1 0 0,0 1-1 0 0,0 0 0 0 0,0-1 0 0 0,0 1 1 0 0,0-1-1 0 0,0 0 0 0 0,-1 1-28 0 0,-73 13 166 0 0,28-23-5856 0 0,33-4-2419 0 0</inkml:trace>
  <inkml:trace contextRef="#ctx0" brushRef="#br0" timeOffset="-69035.21">827 2558 3768 0 0,'0'0'5619'0'0,"0"0"-3533"0"0,0 0-1230 0 0,-7-2-1 0 0,5 1-818 0 0,1 0 0 0 0,-1 1 0 0 0,0-1 0 0 0,1 0-1 0 0,-1 1 1 0 0,0-1 0 0 0,1 1 0 0 0,-1 0 0 0 0,0-1 0 0 0,0 1 0 0 0,0 0 0 0 0,1 0 0 0 0,-1 0 0 0 0,0 0 0 0 0,0 1 0 0 0,0-1 0 0 0,1 0-1 0 0,-1 1 1 0 0,0-1 0 0 0,0 1 0 0 0,1 0 0 0 0,-1-1 0 0 0,0 1 0 0 0,1 0 0 0 0,-1 0 0 0 0,1 0 0 0 0,-1 0 0 0 0,1 0 0 0 0,0 1-1 0 0,-1-1 1 0 0,1 0 0 0 0,0 1 0 0 0,0-1 0 0 0,0 1 0 0 0,0-1 0 0 0,0 1 0 0 0,0-1 0 0 0,0 1 0 0 0,1 0 0 0 0,-1-1 0 0 0,0 1 0 0 0,1 0-1 0 0,0 0 1 0 0,-1-1 0 0 0,1 1 0 0 0,0 0 0 0 0,0 0 0 0 0,0 0-37 0 0,0 2-183 0 0,0-5 247 0 0,1 1-1 0 0,-1-1 1 0 0,1 1-1 0 0,0 0 1 0 0,0-1 0 0 0,-1 1-1 0 0,1 0 1 0 0,0-1-1 0 0,0 1 1 0 0,0 0-1 0 0,-1 0 1 0 0,1 0 0 0 0,0 0-1 0 0,0 0 1 0 0,0 0-1 0 0,-1 0 1 0 0,1 0-1 0 0,0 0 1 0 0,0 0-1 0 0,0 0 1 0 0,-1 0 0 0 0,1 0-1 0 0,0 1 1 0 0,0-1-1 0 0,-1 0 1 0 0,1 1-1 0 0,0-1 1 0 0,0 1 0 0 0,-1-1-1 0 0,1 1 1 0 0,0-1-1 0 0,-1 1 1 0 0,1-1-1 0 0,-1 1 1 0 0,1-1 0 0 0,-1 1-1 0 0,1 0 1 0 0,-1-1-1 0 0,1 1 1 0 0,-1 0-1 0 0,0 0 1 0 0,1-1-1 0 0,-1 1 1 0 0,0 0 0 0 0,1 0-1 0 0,-1-1 1 0 0,0 1-1 0 0,0 0 1 0 0,0 0-1 0 0,0 0 1 0 0,0-1 0 0 0,0 1-1 0 0,0 0 1 0 0,0 0-1 0 0,0 0 1 0 0,0-1-1 0 0,-1 1 1 0 0,1 0-1 0 0,0 0 1 0 0,0 0 0 0 0,-1-1-1 0 0,1 1 1 0 0,-1 0-64 0 0,3-1-26 0 0,-1-1 0 0 0,0 0 0 0 0,0 1 0 0 0,0-1 0 0 0,1 0 0 0 0,-1 0 0 0 0,0 1 0 0 0,0-1 0 0 0,0 0 0 0 0,0 0 0 0 0,0 0 0 0 0,-1 0 0 0 0,1-1 0 0 0,0 1 0 0 0,0 0 0 0 0,-1 0 0 0 0,1 0 0 0 0,-1-1 0 0 0,1 1 1 0 0,-1 0-1 0 0,1 0 0 0 0,-1-1 0 0 0,0 1 0 0 0,0 0 0 0 0,1-1 0 0 0,-1 1 0 0 0,0-1 0 0 0,0 1 0 0 0,0 0 0 0 0,-1-1 0 0 0,1 1 0 0 0,0 0 0 0 0,0-1 0 0 0,-1 1 0 0 0,1 0 0 0 0,-1 0 0 0 0,1-1 0 0 0,-1 1 0 0 0,0 0 0 0 0,1 0 0 0 0,-1 0 0 0 0,0 0 0 0 0,0-1 0 0 0,0 1 1 0 0,0 0-1 0 0,0 1 0 0 0,0-1 0 0 0,0 0 0 0 0,0 0 0 0 0,0 0 0 0 0,0 1 0 0 0,0-1 0 0 0,-1 0 0 0 0,1 1 0 0 0,0-1 0 0 0,-1 1 0 0 0,1 0 0 0 0,0-1 0 0 0,0 1 0 0 0,-1 0 0 0 0,1 0 0 0 0,-1 0 26 0 0,1 1-33 0 0,0 1 1 0 0,-1 0-1 0 0,1 0 0 0 0,0 0 0 0 0,0 0 0 0 0,0 0 1 0 0,0 0-1 0 0,1 0 0 0 0,-1 1 0 0 0,1-1 0 0 0,-1 0 1 0 0,1 0-1 0 0,0 1 0 0 0,-1-1 0 0 0,1 0 0 0 0,0 0 1 0 0,1 1-1 0 0,-1-1 0 0 0,0 0 0 0 0,1 0 0 0 0,-1 1 0 0 0,1-1 1 0 0,0 0-1 0 0,-1 0 0 0 0,1 0 0 0 0,0 0 0 0 0,0 0 1 0 0,1 0-1 0 0,-1 0 33 0 0,64-4 3455 0 0,-87-14-4809 0 0,5 10-4516 0 0,13 6-573 0 0</inkml:trace>
  <inkml:trace contextRef="#ctx0" brushRef="#br0" timeOffset="-68331.37">2715 1525 6413 0 0,'0'0'498'0'0,"0"0"-226"0"0,-8 6 239 0 0,-260 182 5279 0 0,-170 75-3719 0 0,100-88-1279 0 0,140-77-76 0 0,4 9 0 0 0,-171 126-716 0 0,338-205-434 0 0,26-23-9001 0 0,8-7 3725 0 0</inkml:trace>
  <inkml:trace contextRef="#ctx0" brushRef="#br0" timeOffset="-68036.49">879 2662 7037 0 0,'0'0'2301'0'0,"9"5"-1510"0"0,208 139 3717 0 0,95 120-2191 0 0,-54-43-1562 0 0,-187-164-567 0 0,265 235 1090 0 0,-322-274-1303 0 0,-6-8-1636 0 0,-15-23-6615 0 0,-5-7-881 0 0</inkml:trace>
  <inkml:trace contextRef="#ctx0" brushRef="#br0" timeOffset="-64615.13">2719 1506 3464 0 0,'0'0'2680'0'0,"0"0"-481"0"0,0 0-1275 0 0,0 0-359 0 0,0 0 184 0 0,0 0 118 0 0,0 0-131 0 0,0 0-294 0 0,-4-1-228 0 0,2 1-190 0 0,1-1 1 0 0,0 1-1 0 0,0 0 1 0 0,0 0-1 0 0,0 0 0 0 0,-1 0 1 0 0,1 0-1 0 0,0 0 1 0 0,0 0-1 0 0,0 1 1 0 0,0-1-1 0 0,0 0 1 0 0,-1 1-1 0 0,1-1 0 0 0,0 0 1 0 0,0 1-1 0 0,0-1 1 0 0,0 1-1 0 0,0 0 1 0 0,0-1-1 0 0,0 1 0 0 0,0 0 1 0 0,1 0-1 0 0,-1 0 1 0 0,0-1-1 0 0,0 1 1 0 0,1 0-1 0 0,-1 0 0 0 0,0 0 1 0 0,1 0-1 0 0,-1 0 1 0 0,1 0-1 0 0,-1 1 1 0 0,1-1-1 0 0,0 0 1 0 0,-1 0-1 0 0,1 0 0 0 0,0 0 1 0 0,0 0-1 0 0,0 1 1 0 0,0-1-1 0 0,0 0 1 0 0,0 0-1 0 0,0 0 0 0 0,0 0 1 0 0,0 0-1 0 0,1 1 1 0 0,-1-1-1 0 0,0 0 1 0 0,1 0-1 0 0,-1 0 1 0 0,1 0-1 0 0,-1 0 0 0 0,1 0 1 0 0,-1 0-1 0 0,1 0 1 0 0,0 0-1 0 0,0 0 1 0 0,-1 0-1 0 0,1-1 0 0 0,0 1 1 0 0,0 0-1 0 0,1 0-24 0 0,-1 1 134 0 0,1-1 0 0 0,0 1-1 0 0,-1-1 1 0 0,1 0 0 0 0,0 1-1 0 0,0-1 1 0 0,0 0 0 0 0,0 0 0 0 0,0 0-1 0 0,0-1 1 0 0,0 1 0 0 0,0 0-1 0 0,0-1 1 0 0,0 0 0 0 0,1 1-1 0 0,-1-1 1 0 0,0 0 0 0 0,0 0 0 0 0,0 0-1 0 0,1 0 1 0 0,-1 0 0 0 0,0-1-1 0 0,0 1 1 0 0,0-1 0 0 0,0 1-1 0 0,0-1 1 0 0,0 0 0 0 0,0 0-1 0 0,0 0 1 0 0,0 0 0 0 0,0 0 0 0 0,0 0-1 0 0,0-1 1 0 0,-1 1 0 0 0,1-1-1 0 0,0 1 1 0 0,-1-1 0 0 0,0 1-1 0 0,1-1 1 0 0,0-1-134 0 0,-5 1-94 0 0,1-1 0 0 0,-1 0 0 0 0,0 0 1 0 0,0 1-1 0 0,0 0 0 0 0,0 0 0 0 0,0 0 0 0 0,0 0 0 0 0,-1 0 0 0 0,1 0 0 0 0,-1 1 1 0 0,1-1-1 0 0,-1 1 0 0 0,1 0 0 0 0,-1 1 0 0 0,0-1 0 0 0,0 0 0 0 0,1 1 0 0 0,-1 0 1 0 0,0 0-1 0 0,-2 0 94 0 0,28 42 135 0 0,-16-37-198 0 0,4 2-3810 0 0,-5-7-2733 0 0</inkml:trace>
  <inkml:trace contextRef="#ctx0" brushRef="#br0" timeOffset="-59895.89">2144 3709 1668 0 0,'0'0'1444'0'0,"0"0"3805"0"0,0 0-2632 0 0,0 0-1560 0 0,0 0-395 0 0,0 0-227 0 0,0 0-234 0 0,0 0-80 0 0,6 7 206 0 0,163 193 3250 0 0,-164-188-3296 0 0,-25-27-801 0 0,7 6 167 0 0,-15-24-1076 0 0,78 64 1843 0 0,-23-21 4 0 0,-39-22-954 0 0,15 26 15 0 0,-3-13 564 0 0,0 0 1 0 0,-1 0-1 0 0,1 0 0 0 0,0 0 1 0 0,0 0-1 0 0,0 0 1 0 0,0 0-1 0 0,0 0 0 0 0,0 0 1 0 0,0 0-1 0 0,0 0 1 0 0,1 0-1 0 0,-1-1 0 0 0,0 1 1 0 0,0 0-1 0 0,1 0 1 0 0,-1 0-1 0 0,1 0 1 0 0,-1 0-1 0 0,1 0 0 0 0,-1-1 1 0 0,1 1-1 0 0,-1 0 1 0 0,1 0-1 0 0,0-1 0 0 0,0 1 1 0 0,-1 0-1 0 0,1-1 1 0 0,0 1-1 0 0,0-1 1 0 0,0 1-1 0 0,-1-1 0 0 0,1 1 1 0 0,0-1-1 0 0,0 0 1 0 0,0 1-1 0 0,0-1 0 0 0,0 0 1 0 0,0 0-1 0 0,0 0 1 0 0,0 0-1 0 0,0 0 0 0 0,0 0 1 0 0,0 0-1 0 0,0 0 1 0 0,0 0-1 0 0,0 0 1 0 0,0 0-1 0 0,-1-1-43 0 0,-1 1-1 0 0,-1 0 1 0 0,0 0-1 0 0,1-1 1 0 0,-1 1-1 0 0,1-1 1 0 0,-1 0-1 0 0,1 1 1 0 0,-1-1-1 0 0,1 0 0 0 0,-1 0 1 0 0,1 0-1 0 0,-1 0 1 0 0,1 0-1 0 0,0 0 1 0 0,0 0-1 0 0,-1 0 1 0 0,1-1-1 0 0,0 1 1 0 0,0 0-1 0 0,0-1 1 0 0,1 1-1 0 0,-1-1 0 0 0,0 1 1 0 0,0-1-1 0 0,1 1 1 0 0,-1-1-1 0 0,1 0 1 0 0,-1 1-1 0 0,1-1 1 0 0,0 0-1 0 0,0 1 1 0 0,0-1-1 0 0,0 0 0 0 0,0 1 1 0 0,0-1-1 0 0,0 0 1 0 0,0 1-1 0 0,1-1 1 0 0,-1 0-1 0 0,1 1 1 0 0,-1-1-1 0 0,1 0 1 0 0,0 1-1 0 0,-1-1 0 0 0,1 1 1 0 0,0 0-1 0 0,0-1 1 0 0,0 1-1 0 0,0-1 1 0 0,0 1-1 0 0,1 0 1 0 0,-1 0-1 0 0,0 0 1 0 0,0 0-1 0 0,1 0 1 0 0,-1 0-1 0 0,1 0 0 0 0,-1 0 1 0 0,1 0-1 0 0,-1 1 1 0 0,1-1-1 0 0,-1 1 1 0 0,1-1-1 0 0,0 1 1 0 0,-1 0-1 0 0,1-1 1 0 0,0 1-1 0 0,-1 0 0 0 0,1 0 1 0 0,0 0 0 0 0,-4 1 16 0 0,0-1 0 0 0,0 1 0 0 0,0 0 0 0 0,0 0 0 0 0,1 0 0 0 0,-1 0 0 0 0,0 0 0 0 0,0 1 0 0 0,1-1 0 0 0,-1 0 0 0 0,1 1 0 0 0,-1-1 0 0 0,1 1 0 0 0,-1 0 0 0 0,1-1 0 0 0,0 1 0 0 0,0 0 0 0 0,0 0 0 0 0,0 0 0 0 0,0-1 0 0 0,0 1 0 0 0,1 0 0 0 0,-1 0 1 0 0,1 1-1 0 0,-1-1 0 0 0,1 0 0 0 0,0 0 0 0 0,0 0 0 0 0,-1 0 0 0 0,2 0 0 0 0,-1 0 0 0 0,0 0 0 0 0,0 0 0 0 0,1 0 0 0 0,-1 0 0 0 0,1 1 0 0 0,-1-2 0 0 0,1 1 0 0 0,0 0 0 0 0,0 0 0 0 0,0 0 0 0 0,0 0 0 0 0,0 0 0 0 0,1-1 0 0 0,-1 1 0 0 0,0 0 0 0 0,1-1 0 0 0,-1 1 0 0 0,1-1 0 0 0,0 0 0 0 0,-1 1 0 0 0,1-1 0 0 0,0 0 0 0 0,0 0 0 0 0,0 0 0 0 0,-1 0 0 0 0,3 0-16 0 0,-1-1 45 0 0,0 1-1 0 0,-1-1 0 0 0,1 0 1 0 0,0 1-1 0 0,0-2 0 0 0,0 1 1 0 0,0 0-1 0 0,0 0 0 0 0,-1-1 1 0 0,1 0-1 0 0,0 1 0 0 0,0-1 1 0 0,-1 0-1 0 0,1 0 0 0 0,0-1 1 0 0,-1 1-1 0 0,1 0 0 0 0,-1-1 0 0 0,0 0 1 0 0,1 1-1 0 0,-1-1 0 0 0,0 0 1 0 0,0 0-1 0 0,0-1 0 0 0,1 0-44 0 0,-18-10-3066 0 0,0 7-3787 0 0,-4-1-2202 0 0</inkml:trace>
  <inkml:trace contextRef="#ctx0" brushRef="#br0" timeOffset="-57054.63">1063 1761 1604 0 0,'0'0'9413'0'0,"0"0"-6337"0"0,0 0-1895 0 0,0 0-148 0 0,0 0-141 0 0,0 0-226 0 0,0 0-205 0 0,0 0-185 0 0,33-20 212 0 0,-29 19-494 0 0,0-1-1 0 0,0 1 0 0 0,0-1 0 0 0,-1 0 0 0 0,1 0 0 0 0,0-1 1 0 0,-1 1-1 0 0,1-1 0 0 0,-1 0 0 0 0,0 0 0 0 0,0 0 0 0 0,0 0 1 0 0,0 0-1 0 0,-1-1 0 0 0,1 1 0 0 0,-1-1 0 0 0,0 0 0 0 0,0 1 1 0 0,0-1-1 0 0,0 0 0 0 0,-1 0 0 0 0,0 0 0 0 0,0-1 0 0 0,0 1 1 0 0,0 0-1 0 0,-1 0 0 0 0,1-1 0 0 0,-1 1 0 0 0,0 0 1 0 0,0 0-1 0 0,-1-1 0 0 0,1 1 0 0 0,-1 0 0 0 0,0 0 0 0 0,0-1 1 0 0,0 1-1 0 0,-1 0 0 0 0,0 0 0 0 0,1 0 0 0 0,-1 1 0 0 0,-1-1 1 0 0,1 0-1 0 0,0 1 0 0 0,-1-1 0 0 0,0 1 0 0 0,0 0 0 0 0,0 0 1 0 0,0 0-1 0 0,-2-1 7 0 0,1 2-48 0 0,1 0 1 0 0,0 0 0 0 0,0 1-1 0 0,-1-1 1 0 0,1 1-1 0 0,-1 0 1 0 0,1 0-1 0 0,-1 1 1 0 0,0-1 0 0 0,1 0-1 0 0,-1 1 1 0 0,0 0-1 0 0,1 0 1 0 0,-1 0 0 0 0,0 1-1 0 0,1-1 1 0 0,-1 1-1 0 0,1 0 1 0 0,-1 0 0 0 0,1 0-1 0 0,-1 0 1 0 0,1 1-1 0 0,-1-1 1 0 0,1 1 0 0 0,0 0-1 0 0,0 0 1 0 0,0 0-1 0 0,0 0 1 0 0,0 1 0 0 0,1-1-1 0 0,-1 1 1 0 0,1-1-1 0 0,-1 1 1 0 0,1 0 0 0 0,0 0-1 0 0,-1 2 48 0 0,-1 0 7 0 0,1 1 0 0 0,-1-1-1 0 0,1 1 1 0 0,0 0 0 0 0,0 0 0 0 0,1 0-1 0 0,-1 0 1 0 0,1 1 0 0 0,1-1 0 0 0,-1 1-1 0 0,1-1 1 0 0,0 1 0 0 0,1-1 0 0 0,0 1-1 0 0,0 0 1 0 0,0-1 0 0 0,1 1 0 0 0,0-1-1 0 0,0 1 1 0 0,1 2-7 0 0,1-5 64 0 0,0 0 0 0 0,1 0-1 0 0,-1 0 1 0 0,1 0 0 0 0,0 0-1 0 0,0-1 1 0 0,0 1 0 0 0,1-1-1 0 0,-1 0 1 0 0,1-1 0 0 0,-1 1 0 0 0,1-1-1 0 0,0 0 1 0 0,0 0 0 0 0,0 0-1 0 0,1-1 1 0 0,-1 0 0 0 0,0 0-1 0 0,0 0 1 0 0,1 0 0 0 0,4-1-64 0 0,40-5-4493 0 0,-36-2-1815 0 0</inkml:trace>
  <inkml:trace contextRef="#ctx0" brushRef="#br0" timeOffset="-56790.53">1327 1750 7901 0 0,'0'0'7304'0'0,"0"0"-5871"0"0,0 0-833 0 0,0 0-44 0 0,0 0-120 0 0,0 0-316 0 0,0 0-120 0 0,0 0-296 0 0,0 0-124 0 0,0 0 184 0 0,0 13-60 0 0,-4-10-609 0 0,-1 1-771 0 0,2 0-1564 0 0,0-8-4425 0 0</inkml:trace>
  <inkml:trace contextRef="#ctx0" brushRef="#br0" timeOffset="-56510.03">1466 1561 5853 0 0,'0'0'6423'0'0,"0"0"-3952"0"0,0 0-1583 0 0,0 0-416 0 0,0 0-204 0 0,0 0-151 0 0,0 0 79 0 0,0 0 49 0 0,-7 8-85 0 0,0-2-118 0 0,-47 59-128 0 0,52-63 83 0 0,1 0 0 0 0,0-1 0 0 0,0 1 0 0 0,0 0 0 0 0,0-1 0 0 0,0 1 0 0 0,1 0 0 0 0,-1 0 0 0 0,0 0 0 0 0,1 0 0 0 0,-1 0 0 0 0,1 0 0 0 0,0 0 0 0 0,0 0 0 0 0,0 0 0 0 0,0 0 0 0 0,0 0 0 0 0,0 0 0 0 0,0 0 0 0 0,1 0 0 0 0,-1 0 0 0 0,1 0 0 0 0,-1 0 0 0 0,1 0 0 0 0,0-1 0 0 0,0 1 0 0 0,0 0 0 0 0,0 0 0 0 0,0-1 0 0 0,0 1 0 0 0,0 0 0 0 0,1-1 0 0 0,-1 1 0 0 0,1-1 0 0 0,-1 0 0 0 0,1 1 0 0 0,-1-1 0 0 0,1 0 0 0 0,0 0 0 0 0,-1 0 0 0 0,1 0 3 0 0,7 3 65 0 0,-1 0 1 0 0,1-1-1 0 0,0 0 1 0 0,0-1 0 0 0,0 0-1 0 0,0 0 1 0 0,0 0 0 0 0,0-1-1 0 0,0-1 1 0 0,1 0 0 0 0,-1 0-1 0 0,0-1 1 0 0,0 0-1 0 0,0 0 1 0 0,1-1 0 0 0,-1 0-1 0 0,-1-1 1 0 0,2 0-66 0 0,-9 1 17 0 0,1 1 0 0 0,-1-1-1 0 0,1 0 1 0 0,-1 1 0 0 0,0-1 0 0 0,0 0-1 0 0,0 0 1 0 0,0 0 0 0 0,0 0 0 0 0,0 0 0 0 0,0 0-1 0 0,-1 0 1 0 0,1 0 0 0 0,-1 0 0 0 0,0 0-1 0 0,1 0 1 0 0,-1-1 0 0 0,0 1 0 0 0,0 0 0 0 0,0 0-1 0 0,-1 0 1 0 0,1 0 0 0 0,0-1 0 0 0,-1 1-1 0 0,1 0 1 0 0,-1 0 0 0 0,0 0 0 0 0,0 0 0 0 0,0 0-1 0 0,0 0 1 0 0,0 0 0 0 0,0 1 0 0 0,0-1-1 0 0,-1 0 1 0 0,1 1 0 0 0,-1-1 0 0 0,0 0-17 0 0,2 70-1529 0 0,-3-4 2225 0 0,3 54-2327 0 0,3-110-4049 0 0,-1-7-4552 0 0</inkml:trace>
  <inkml:trace contextRef="#ctx0" brushRef="#br0" timeOffset="-55796.3">855 3762 4092 0 0,'0'0'5914'0'0,"0"0"-2922"0"0,0 0-1813 0 0,0 0-305 0 0,0 0 224 0 0,0 0 34 0 0,0 0-354 0 0,0 0-404 0 0,0 0-197 0 0,6 1 9 0 0,-4 0-153 0 0,1 0-1 0 0,0-1 1 0 0,-1 1 0 0 0,1-1-1 0 0,0 0 1 0 0,0 1-1 0 0,0-1 1 0 0,-1-1-1 0 0,1 1 1 0 0,0 0-1 0 0,0-1 1 0 0,0 1-1 0 0,-1-1 1 0 0,1 0 0 0 0,0 0-1 0 0,-1 0 1 0 0,1 0-1 0 0,-1 0 1 0 0,1-1-1 0 0,-1 1 1 0 0,0-1-1 0 0,1 1 1 0 0,-1-1-1 0 0,0 0 1 0 0,0 0 0 0 0,0 0-1 0 0,0 0 1 0 0,-1-1-1 0 0,1 1 1 0 0,-1 0-1 0 0,1-1 1 0 0,-1 1-1 0 0,0-1 1 0 0,0 1-1 0 0,0-1 1 0 0,0 0 0 0 0,0 1-1 0 0,0-1 1 0 0,-1 0-1 0 0,1 0 1 0 0,-1 1-1 0 0,0-1 1 0 0,0 0-1 0 0,0 0 1 0 0,0 0-1 0 0,-1 1 1 0 0,1-1-1 0 0,-2-3-31 0 0,0 1-97 0 0,0-1 1 0 0,-1 1-1 0 0,0 0 1 0 0,0-1-1 0 0,0 1 1 0 0,-1 1-1 0 0,1-1 1 0 0,-1 0 0 0 0,0 1-1 0 0,-1 0 1 0 0,1 0-1 0 0,-1 0 1 0 0,0 0-1 0 0,0 1 1 0 0,0 0-1 0 0,0 0 1 0 0,0 0 0 0 0,-1 1-1 0 0,0 0 1 0 0,1 0-1 0 0,-1 0 1 0 0,0 1-1 0 0,0-1 1 0 0,0 1 0 0 0,0 1-1 0 0,0-1 1 0 0,-2 1 95 0 0,5 5-40 0 0,-1 0 0 0 0,1 0 1 0 0,1 0-1 0 0,-1 0 0 0 0,1 1 1 0 0,0-1-1 0 0,0 1 1 0 0,0-1-1 0 0,1 1 0 0 0,0 0 1 0 0,0 0-1 0 0,1-1 0 0 0,-1 1 1 0 0,1 0-1 0 0,0 0 0 0 0,1 0 1 0 0,0 0-1 0 0,0-1 1 0 0,0 1-1 0 0,1 4 40 0 0,39 64 897 0 0,-6-60-5852 0 0,-17-13-4212 0 0</inkml:trace>
  <inkml:trace contextRef="#ctx0" brushRef="#br0" timeOffset="-55549.62">1142 3817 14397 0 0,'0'0'2989'0'0,"0"0"-2429"0"0,0 0-352 0 0,0 0 212 0 0,0 0-88 0 0,0 0-256 0 0,0 0-76 0 0,0 0-124 0 0,0 0 0 0 0,0 0 52 0 0,1 4-28 0 0,-1-4-112 0 0,0 0-256 0 0,0 0-352 0 0,3-3-485 0 0,-1 1-895 0 0,8-10-5756 0 0,-26 25 2355 0 0</inkml:trace>
  <inkml:trace contextRef="#ctx0" brushRef="#br0" timeOffset="-55299.65">1409 3579 12449 0 0,'0'0'2476'0'0,"0"0"-1643"0"0,0 0-633 0 0,-6 8 169 0 0,-5 3-255 0 0,0 1 0 0 0,2 0 0 0 0,-1 1-1 0 0,2 0 1 0 0,0 1 0 0 0,0 0 0 0 0,1 0-1 0 0,1 0 1 0 0,0 1 0 0 0,1 0 0 0 0,1 0-1 0 0,1 1 1 0 0,0-1 0 0 0,0 1 0 0 0,2 0-1 0 0,0-1 1 0 0,1 12-114 0 0,4-22 52 0 0,0 0-1 0 0,1 0 1 0 0,-1-1 0 0 0,1 1-1 0 0,0-1 1 0 0,0 0 0 0 0,1-1-1 0 0,-1 1 1 0 0,1-1-1 0 0,0 0 1 0 0,0-1 0 0 0,0 1-1 0 0,0-1 1 0 0,0 0 0 0 0,1-1-1 0 0,-1 0 1 0 0,0 0 0 0 0,1 0-1 0 0,-1 0 1 0 0,1-1 0 0 0,-1 0-1 0 0,1-1 1 0 0,-1 1 0 0 0,1-1-1 0 0,-1-1 1 0 0,1 1-1 0 0,-1-1 1 0 0,3-1-52 0 0,-11 4-27 0 0,0-1 1 0 0,-1 1-1 0 0,1 0 0 0 0,-1-1 0 0 0,1 1 0 0 0,0-1 1 0 0,-1 0-1 0 0,1 1 0 0 0,-1-1 0 0 0,1 0 1 0 0,-1-1-1 0 0,1 1 0 0 0,-1 0 0 0 0,1-1 0 0 0,-1 0 1 0 0,1 1-1 0 0,0-1 0 0 0,-1 0 0 0 0,1 0 1 0 0,0 0-1 0 0,0 0 0 0 0,0-1 0 0 0,-1 1 0 0 0,2-1 1 0 0,-1 1-1 0 0,0-1 0 0 0,0 0 0 0 0,0 0 1 0 0,1 1-1 0 0,-1-1 0 0 0,1 0 0 0 0,-1-1 0 0 0,1 1 1 0 0,0 0-1 0 0,0 0 0 0 0,0 0 0 0 0,0-1 0 0 0,0 1 1 0 0,1-1-1 0 0,-1 1 0 0 0,1 0 0 0 0,-1-1 1 0 0,1 1-1 0 0,0-1 0 0 0,0 1 0 0 0,0-1 0 0 0,0 1 1 0 0,0-1-1 0 0,1 1 0 0 0,-1-1 0 0 0,1 1 1 0 0,0-1-1 0 0,0 1 0 0 0,0 0 0 0 0,0 0 0 0 0,0-1 1 0 0,0 1-1 0 0,0 0 0 0 0,1 0 0 0 0,-1 0 1 0 0,1 0-1 0 0,-1 0 0 0 0,1 0 0 0 0,0 1 0 0 0,0-1 1 0 0,1 0 26 0 0,-29 18-1760 0 0,10 0-4514 0 0,3-5-2432 0 0</inkml:trace>
  <inkml:trace contextRef="#ctx0" brushRef="#br0" timeOffset="-8365.34">4587 654 3952 0 0,'0'0'3986'0'0,"0"0"-2353"0"0,0 0-931 0 0,0 0-263 0 0,0 0-277 0 0,-8 6 457 0 0,-516 303 3733 0 0,-427 183-3001 0 0,703-360-1892 0 0,235-129-300 0 0,11-3-6552 0 0,7-6 420 0 0</inkml:trace>
  <inkml:trace contextRef="#ctx0" brushRef="#br0" timeOffset="-8071">2820 1594 4164 0 0,'0'0'4571'0'0,"0"0"-2941"0"0,9 6-1251 0 0,572 356 6880 0 0,-532-330-7135 0 0,140 97 242 0 0,-6 7 0 0 0,18 30-366 0 0,-192-165-2357 0 0,-14-20-4213 0 0,-4-8-1454 0 0</inkml:trace>
  <inkml:trace contextRef="#ctx0" brushRef="#br0" timeOffset="-6573.37">4442 2425 4120 0 0,'0'0'8320'0'0,"0"0"-5925"0"0,0 8-2045 0 0,-18 151 1255 0 0,18-141-2354 0 0,15-24-6523 0 0,1-8-1297 0 0</inkml:trace>
  <inkml:trace contextRef="#ctx0" brushRef="#br0" timeOffset="-6311.36">4624 2398 8521 0 0,'0'0'5788'0'0,"0"0"-5372"0"0,0 0-340 0 0,-45-3 316 0 0,24 2-52 0 0,-2 1-76 0 0,-3 0-52 0 0,2 0-124 0 0,3 0-76 0 0,2 1-12 0 0,3 1-1088 0 0,5-1-1380 0 0,7 1-2988 0 0,8-2-1641 0 0</inkml:trace>
  <inkml:trace contextRef="#ctx0" brushRef="#br0" timeOffset="-6045.49">4678 2490 4560 0 0,'0'0'4901'0'0,"0"0"-3557"0"0,0 0-496 0 0,0 0 240 0 0,-52 8-68 0 0,32-8-260 0 0,-2 0-228 0 0,1-1-304 0 0,-3-1-144 0 0,2 1-84 0 0,2-2-884 0 0,2 1-912 0 0,8-1-2372 0 0,5-5-4189 0 0</inkml:trace>
  <inkml:trace contextRef="#ctx0" brushRef="#br0" timeOffset="-6044.49">4871 2199 13013 0 0,'0'0'3793'0'0,"0"0"-3793"0"0,0 0-264 0 0,-17 39 264 0 0,4-24 360 0 0,-4 0 0 0 0,-2 0-76 0 0,-2 3-284 0 0,0-3-208 0 0,6-2-1257 0 0,-3-3-5235 0 0</inkml:trace>
  <inkml:trace contextRef="#ctx0" brushRef="#br0" timeOffset="-4641.75">4414 3421 3820 0 0,'0'0'6077'0'0,"0"0"-4536"0"0,0 0-1311 0 0,-9 5 140 0 0,-492 195 3679 0 0,312-132-3575 0 0,-168 57 214 0 0,-279 55-688 0 0,615-174-273 0 0,1 0-1180 0 0,7-5-5862 0 0,17-1 2491 0 0</inkml:trace>
  <inkml:trace contextRef="#ctx0" brushRef="#br0" timeOffset="-4378.98">2775 4057 3508 0 0,'0'0'597'0'0,"0"0"552"0"0,0 0-245 0 0,3 7 64 0 0,15 21 134 0 0,2 0 0 0 0,0-1 1 0 0,2-1-1 0 0,1-1 0 0 0,1-1 0 0 0,1-1 0 0 0,2 0-1102 0 0,36 36 740 0 0,-14-11-253 0 0,420 448 1819 0 0,-366-341-2092 0 0,-111-165-7176 0 0,6-5-1676 0 0</inkml:trace>
  <inkml:trace contextRef="#ctx0" brushRef="#br0" timeOffset="-2883.69">1303 3830 944 0 0,'0'0'880'0'0,"0"0"-552"0"0,0 0-157 0 0,0 0-48 0 0,0 0-79 0 0,0 0 46 0 0,0 0 18 0 0,0 0 19 0 0,0 0 30 0 0,0 0 297 0 0,3 3 981 0 0,8-4 4210 0 0,-5-21-1769 0 0,12 12-4765 0 0,-10 8 911 0 0,0 2-1 0 0,0-1 0 0 0,0 1 1 0 0,0 0-1 0 0,0 1 0 0 0,-1 0 1 0 0,1 0-1 0 0,0 1 1 0 0,0 0-1 0 0,-1 0 0 0 0,1 1 1 0 0,-1 0-1 0 0,0 0 0 0 0,0 1 1 0 0,0 0-1 0 0,0 0 0 0 0,-1 0 1 0 0,1 1-1 0 0,-1 0 1 0 0,-1 0-1 0 0,1 1 0 0 0,3 4-21 0 0,-8-6 60 0 0,-1 0 0 0 0,0 0-1 0 0,0 0 1 0 0,0 1 0 0 0,0-1-1 0 0,-1 0 1 0 0,0 0 0 0 0,0 0-1 0 0,0 0 1 0 0,0 0 0 0 0,0 0-1 0 0,-1 0 1 0 0,0-1 0 0 0,0 1-1 0 0,0-1 1 0 0,0 1 0 0 0,0-1-1 0 0,-1 1 1 0 0,0-1 0 0 0,1 0-1 0 0,-1 0 1 0 0,0-1 0 0 0,-1 1-1 0 0,1 0 1 0 0,0-1 0 0 0,-1 0-1 0 0,1 0 1 0 0,-1 0 0 0 0,0 0-1 0 0,0-1 1 0 0,1 1 0 0 0,-1-1-1 0 0,0 0 1 0 0,0 0 0 0 0,0 0-1 0 0,-1-1 1 0 0,1 1 0 0 0,0-1-1 0 0,0 0 1 0 0,0-1 0 0 0,0 1-1 0 0,0 0 1 0 0,0-1 0 0 0,0 0-1 0 0,-2-1-59 0 0,-46-40-1155 0 0,33 2-6091 0 0,18 31 1411 0 0</inkml:trace>
  <inkml:trace contextRef="#ctx0" brushRef="#br0" timeOffset="-1359.06">4723 3315 6473 0 0,'0'0'2156'0'0,"0"0"989"0"0,0 0-1652 0 0,0 0-1191 0 0,0 0-100 0 0,0 0 107 0 0,2 8 350 0 0,-4 156 1852 0 0,1-162-3028 0 0,-1 28 1132 0 0,6-23-3645 0 0,4-6-4257 0 0,4-6 256 0 0</inkml:trace>
  <inkml:trace contextRef="#ctx0" brushRef="#br0" timeOffset="-1187.55">4880 3332 11717 0 0,'0'0'2184'0'0,"0"0"-1488"0"0,0 0-164 0 0,0 0 284 0 0,0 0-107 0 0,0 0-457 0 0,0 0-252 0 0,-48-11-112 0 0,33 11 0 0 0,1 0 0 0 0,-3 0-269 0 0,2 2-475 0 0,1 0-468 0 0,1-1-632 0 0,4 2-2068 0 0,1-2-2021 0 0</inkml:trace>
  <inkml:trace contextRef="#ctx0" brushRef="#br0" timeOffset="-1032.42">4904 3434 7593 0 0,'0'0'1156'0'0,"0"0"-252"0"0,0 0 132 0 0,0 0 208 0 0,0 0-204 0 0,0 0-288 0 0,0 0-372 0 0,-53 19-216 0 0,34-19-164 0 0,-1 0-468 0 0,0-1-592 0 0,5 0-1200 0 0,-6-1-3769 0 0</inkml:trace>
  <inkml:trace contextRef="#ctx0" brushRef="#br0" timeOffset="702.99">4509 4849 16113 0 0,'0'0'2121'0'0,"0"0"-2121"0"0,0 0-892 0 0,0 0 644 0 0,0 0 248 0 0,-36 53 36 0 0,14-35 248 0 0,-5 5-256 0 0,-3-2-28 0 0,-1-1-1201 0 0,10-5-4219 0 0,-3-4-5281 0 0</inkml:trace>
  <inkml:trace contextRef="#ctx0" brushRef="#br0" timeOffset="23292.63">3501 747 772 0 0,'0'0'909'0'0,"0"0"-110"0"0,0 0-37 0 0,0 0-189 0 0,0 0 316 0 0,0 0 1284 0 0,0 0-357 0 0,0 0-749 0 0,-1 4-137 0 0,12 15 4407 0 0,9-29-2625 0 0,-4-3-3783 0 0,-13 9 1049 0 0,0 0 0 0 0,-1 1-1 0 0,1-1 1 0 0,-1 0 0 0 0,1 0-1 0 0,-1 0 1 0 0,-1 0 0 0 0,1-1-1 0 0,0 1 1 0 0,-1-1 0 0 0,0 1-1 0 0,0-1 1 0 0,-1 1-1 0 0,1-1 1 0 0,-1 1 0 0 0,0-1-1 0 0,0 0 1 0 0,0 1 0 0 0,-1-1-1 0 0,1 1 1 0 0,-1-1 0 0 0,0 1-1 0 0,-1-1 1 0 0,1 1 0 0 0,-1 0-1 0 0,0-1 1 0 0,0 1 0 0 0,0 0-1 0 0,0 0 1 0 0,-1 1 0 0 0,0-1-1 0 0,0 0 1 0 0,0 1 0 0 0,0-1-1 0 0,0 1 1 0 0,-1 0 0 0 0,1 0-1 0 0,-1 1 1 0 0,0-1 0 0 0,0 1-1 0 0,0 0 1 0 0,0 0 0 0 0,0 0-1 0 0,-1 0 1 0 0,1 1-1 0 0,0-1 1 0 0,-1 1 22 0 0,2 1-48 0 0,0 0 0 0 0,0 0 0 0 0,0 0 0 0 0,0 0 0 0 0,0 1 0 0 0,0-1-1 0 0,0 1 1 0 0,0 0 0 0 0,1 0 0 0 0,-1 0 0 0 0,0 0 0 0 0,0 0 0 0 0,1 1 0 0 0,-1-1 0 0 0,1 1 0 0 0,-1-1-1 0 0,1 1 1 0 0,0 0 0 0 0,0 0 0 0 0,0 0 0 0 0,0 0 0 0 0,0 1 0 0 0,0-1 0 0 0,0 1 0 0 0,1-1 0 0 0,-1 1-1 0 0,1-1 1 0 0,0 1 0 0 0,0 0 0 0 0,0-1 0 0 0,0 1 0 0 0,0 0 0 0 0,0 2 48 0 0,-13 100 162 0 0,15-102-76 0 0,0 0 1 0 0,0 0 0 0 0,0 0-1 0 0,1 0 1 0 0,-1 0 0 0 0,1 0-1 0 0,0 0 1 0 0,0 0 0 0 0,0-1-1 0 0,0 1 1 0 0,0-1 0 0 0,0 0-1 0 0,1 1 1 0 0,-1-1 0 0 0,1 0-1 0 0,0-1 1 0 0,-1 1 0 0 0,1 0-1 0 0,0-1 1 0 0,0 1 0 0 0,0-1-1 0 0,0 0 1 0 0,0 0 0 0 0,1 0-1 0 0,0 0-86 0 0,15 1-2745 0 0,-1-4-3500 0 0,-8-1-1984 0 0</inkml:trace>
  <inkml:trace contextRef="#ctx0" brushRef="#br0" timeOffset="23557.62">3665 765 13997 0 0,'0'0'1604'0'0,"0"0"-1480"0"0,0 0 569 0 0,0 0-69 0 0,0 0-88 0 0,0 0-204 0 0,0 0-320 0 0,0 0-12 0 0,0 0-196 0 0,0 0-76 0 0,2 5-16 0 0,-2-5-521 0 0,0 1-807 0 0,0 0-1148 0 0,3 0-2336 0 0,3-2-1777 0 0</inkml:trace>
  <inkml:trace contextRef="#ctx0" brushRef="#br0" timeOffset="23961.49">3820 653 3024 0 0,'0'0'7850'0'0,"0"0"-5863"0"0,0 0-1771 0 0,0 0 84 0 0,0 0 31 0 0,0 0-36 0 0,0 0 37 0 0,0 0-90 0 0,0 0-151 0 0,39-27 372 0 0,-36 26-444 0 0,-1-1 1 0 0,0 1-1 0 0,1 0 1 0 0,-1-1 0 0 0,0 0-1 0 0,0 1 1 0 0,0-1-1 0 0,0 0 1 0 0,-1 0-1 0 0,1 0 1 0 0,0 0 0 0 0,-1 0-1 0 0,1-1 1 0 0,-1 1-1 0 0,0 0 1 0 0,0-1-1 0 0,0 1 1 0 0,0-1 0 0 0,0 1-1 0 0,0-1 1 0 0,-1 1-1 0 0,1-1 1 0 0,-1 1-1 0 0,0-1 1 0 0,0 0 0 0 0,0 1-1 0 0,0-1 1 0 0,0 0-1 0 0,-1 1 1 0 0,1-1-1 0 0,-1 0 1 0 0,1 1-1 0 0,-1-1 1 0 0,0 1 0 0 0,0 0-1 0 0,0-1 1 0 0,-1 1-1 0 0,1-1 1 0 0,0 1-1 0 0,-1 0 1 0 0,1 0 0 0 0,-1 0-1 0 0,0 0 1 0 0,0 0-1 0 0,0 0 1 0 0,0 1-1 0 0,0-1 1 0 0,0 1 0 0 0,0-1-1 0 0,-1 1 1 0 0,1 0-1 0 0,0 0 1 0 0,-1 0-1 0 0,1 0 1 0 0,-1 0 0 0 0,0 0-1 0 0,-1 0-19 0 0,2 1-37 0 0,0-1 0 0 0,0 1 0 0 0,0-1 0 0 0,0 1 0 0 0,0 0 0 0 0,0 0 0 0 0,-1 0 0 0 0,1 0-1 0 0,0 0 1 0 0,0 0 0 0 0,0 1 0 0 0,0-1 0 0 0,0 1 0 0 0,0 0 0 0 0,0-1 0 0 0,0 1 0 0 0,0 0 0 0 0,0 0 0 0 0,0 0 0 0 0,0 0 0 0 0,0 1 0 0 0,0-1-1 0 0,1 0 1 0 0,-1 1 0 0 0,1-1 0 0 0,-1 1 0 0 0,1-1 0 0 0,0 1 0 0 0,-1 0 0 0 0,1 0 0 0 0,0 0 0 0 0,0 0 0 0 0,0 0 0 0 0,0 0 0 0 0,1 0 0 0 0,-1 0-1 0 0,0 0 1 0 0,1 0 0 0 0,0 0 0 0 0,-1 0 0 0 0,1 0 0 0 0,0 0 0 0 0,0 1 0 0 0,0 0 37 0 0,33 93 29 0 0,82 31 976 0 0,-114-126-987 0 0,0 0-1 0 0,0 1 1 0 0,-1-1 0 0 0,1 0 0 0 0,0 0-1 0 0,-1 1 1 0 0,1-1 0 0 0,0 1 0 0 0,-1-1-1 0 0,0 0 1 0 0,1 1 0 0 0,-1-1 0 0 0,0 1-1 0 0,0-1 1 0 0,0 1 0 0 0,0-1 0 0 0,0 1-1 0 0,0-1 1 0 0,0 1 0 0 0,0-1 0 0 0,-1 1-1 0 0,1-1 1 0 0,0 1 0 0 0,-1-1 0 0 0,0 0-1 0 0,1 1 1 0 0,-1-1 0 0 0,0 0 0 0 0,1 1-1 0 0,-1-1 1 0 0,0 0 0 0 0,0 0 0 0 0,0 0-1 0 0,0 0 1 0 0,0 0 0 0 0,0 0 0 0 0,-1 0-1 0 0,1 0 1 0 0,0 0 0 0 0,0 0 0 0 0,-1-1-1 0 0,1 1 1 0 0,0-1 0 0 0,-1 1 0 0 0,1-1-1 0 0,-1 1 1 0 0,1-1 0 0 0,-1 0 0 0 0,1 1-1 0 0,-1-1 1 0 0,1 0 0 0 0,-1 0 0 0 0,1 0-18 0 0,-81-5 396 0 0,80 4-387 0 0,0 0-1 0 0,0 0 1 0 0,0 0 0 0 0,0 0 0 0 0,0 0 0 0 0,0 0 0 0 0,0-1 0 0 0,0 1 0 0 0,1-1 0 0 0,-1 1 0 0 0,1-1 0 0 0,-1 0 0 0 0,1 1 0 0 0,-1-1 0 0 0,1 0 0 0 0,0 0 0 0 0,0 0 0 0 0,0 0 0 0 0,0 0 0 0 0,0 0-1 0 0,0-1 1 0 0,1 1 0 0 0,-1 0 0 0 0,1 0 0 0 0,-1-1 0 0 0,1 1 0 0 0,0 0 0 0 0,0 0 0 0 0,0-1 0 0 0,0 1 0 0 0,1 0 0 0 0,-1 0 0 0 0,0-1 0 0 0,1 1 0 0 0,0 0 0 0 0,-1 0 0 0 0,1 0 0 0 0,0 0 0 0 0,0 0 0 0 0,0 0-1 0 0,1 0 1 0 0,-1 0 0 0 0,0 0 0 0 0,1 0 0 0 0,-1 0 0 0 0,1 1 0 0 0,-1-1-9 0 0,84-72-422 0 0,-29 56-1719 0 0,-38 13-625 0 0,5-2-4335 0 0</inkml:trace>
  <inkml:trace contextRef="#ctx0" brushRef="#br0" timeOffset="24624.36">3694 809 2936 0 0,'0'0'454'0'0,"0"0"130"0"0,0 0-220 0 0,0 0 181 0 0,0 0 885 0 0,0 0 199 0 0,0 0-339 0 0,0 0-176 0 0,-4 0-24 0 0,-11-2-87 0 0,11 1-151 0 0,4 1-174 0 0,0 0-172 0 0,0 0-160 0 0,0 0-134 0 0,2 2 436 0 0,6 2-9103 0 0,-18-10 1229 0 0</inkml:trace>
  <inkml:trace contextRef="#ctx0" brushRef="#br0" timeOffset="27040.44">2950 2319 3148 0 0,'0'0'5745'0'0,"0"0"-2768"0"0,0 0-1688 0 0,0 0-351 0 0,0 0 225 0 0,0 0 110 0 0,0 0-196 0 0,0 0-305 0 0,32-24 351 0 0,-29 19-1181 0 0,0 0 0 0 0,-1 0 0 0 0,0 0-1 0 0,0 0 1 0 0,0-1 0 0 0,-1 1 0 0 0,1-1 0 0 0,-1 1 0 0 0,-1-1 0 0 0,1 0-1 0 0,-1 1 1 0 0,0-1 0 0 0,0 0 0 0 0,-1 1 0 0 0,1-1 0 0 0,-1 0-1 0 0,-1 1 1 0 0,1-1 0 0 0,-1 1 0 0 0,0 0 0 0 0,0-1 0 0 0,-1 1-1 0 0,1 0 1 0 0,-1 0 0 0 0,0 0 0 0 0,0 1 0 0 0,-1-1 0 0 0,1 1 0 0 0,-1 0-1 0 0,0 0 1 0 0,-1 0 0 0 0,1 0 0 0 0,0 1 0 0 0,-1 0 0 0 0,0 0-1 0 0,0 0 1 0 0,0 0 0 0 0,0 1 0 0 0,-5-2 58 0 0,7 6-91 0 0,0 0 0 0 0,0 0 1 0 0,1 0-1 0 0,-1 0 0 0 0,1 1 0 0 0,0-1 1 0 0,-1 1-1 0 0,1-1 0 0 0,0 1 0 0 0,1 0 1 0 0,-1 0-1 0 0,0 0 0 0 0,1 0 0 0 0,0 0 1 0 0,-1 0-1 0 0,1 1 0 0 0,1-1 0 0 0,-1 0 1 0 0,0 1-1 0 0,1-1 0 0 0,-1 0 0 0 0,1 1 0 0 0,0-1 1 0 0,1 2 90 0 0,-3-1 85 0 0,2 1 0 0 0,-1-1 0 0 0,0 0 0 0 0,1 1 0 0 0,0-1 0 0 0,0 1 0 0 0,0-1 1 0 0,0 0-1 0 0,1 1 0 0 0,-1-1 0 0 0,1 0 0 0 0,0 0 0 0 0,1 1 0 0 0,-1-1 0 0 0,1 0 0 0 0,0 0 1 0 0,0 0-1 0 0,0-1 0 0 0,0 1 0 0 0,1 0 0 0 0,2 2-85 0 0,39 15-6280 0 0,-24-18-1494 0 0</inkml:trace>
  <inkml:trace contextRef="#ctx0" brushRef="#br0" timeOffset="27305.27">3193 2359 6689 0 0,'0'0'7824'0'0,"0"0"-6008"0"0,0 0-1251 0 0,0 0-33 0 0,0 0 100 0 0,0 0-24 0 0,0 0-328 0 0,0 0-280 0 0,0 0-120 0 0,0 0-28 0 0,0 6-124 0 0,0-6-484 0 0,0 0-448 0 0,0-1-789 0 0,0-1-2599 0 0,-3-6-2449 0 0</inkml:trace>
  <inkml:trace contextRef="#ctx0" brushRef="#br0" timeOffset="27555.61">3311 2187 11841 0 0,'0'0'1931'0'0,"0"0"-895"0"0,0 0-347 0 0,0 0 53 0 0,7-3-153 0 0,-6 2-608 0 0,1-1 0 0 0,-1 1 1 0 0,1 0-1 0 0,-1 0 1 0 0,1-1-1 0 0,-1 1 1 0 0,1 0-1 0 0,0 0 0 0 0,0 1 1 0 0,-1-1-1 0 0,1 0 1 0 0,0 1-1 0 0,0-1 1 0 0,0 1-1 0 0,0-1 1 0 0,0 1-1 0 0,0 0 0 0 0,0 0 1 0 0,0 0-1 0 0,0 0 1 0 0,0 0-1 0 0,0 0 1 0 0,0 1-1 0 0,0-1 0 0 0,-1 1 1 0 0,1-1-1 0 0,0 1 1 0 0,0 0-1 0 0,0 0 1 0 0,0-1-1 0 0,-1 1 1 0 0,1 1-1 0 0,-1-1 0 0 0,1 0 1 0 0,0 0-1 0 0,-1 0 1 0 0,0 1-1 0 0,1-1 1 0 0,-1 1-1 0 0,0-1 1 0 0,0 1-1 0 0,0 0 0 0 0,0-1 1 0 0,0 1-1 0 0,0 0 1 0 0,0 0-1 0 0,-1 0 1 0 0,1 0-1 0 0,0-1 0 0 0,-1 3 19 0 0,-94 176 759 0 0,96-177-719 0 0,1-1 1 0 0,0 1-1 0 0,-1-1 0 0 0,1 0 1 0 0,0 0-1 0 0,0 0 0 0 0,0 0 0 0 0,0 0 1 0 0,0 0-1 0 0,1-1 0 0 0,-1 0 0 0 0,0 0 1 0 0,1 0-1 0 0,-1 0 0 0 0,1 0 1 0 0,-1-1-1 0 0,1 1 0 0 0,-1-1 0 0 0,1 0 1 0 0,0 0-1 0 0,-1 0 0 0 0,1-1 0 0 0,-1 1 1 0 0,1-1-1 0 0,0 0-40 0 0,3 1 40 0 0,88-10 1533 0 0,-81 9-5093 0 0,-9 0-4149 0 0,-17-3-420 0 0</inkml:trace>
  <inkml:trace contextRef="#ctx0" brushRef="#br0" timeOffset="35536.56">464 3292 900 0 0,'39'-42'0'0'0,"2"4"-28"0"0,-3 5-844 0 0</inkml:trace>
  <inkml:trace contextRef="#ctx0" brushRef="#br0" timeOffset="37110.61">3377 3458 5228 0 0,'0'0'783'0'0,"0"0"1157"0"0,0 0 687 0 0,0 0-907 0 0,0 0-532 0 0,0 0-199 0 0,0 0-150 0 0,0 0-124 0 0,25-49 3357 0 0,-24 43-4125 0 0,0 0 0 0 0,0 0 0 0 0,-1 1 0 0 0,1-1 0 0 0,-1 0 0 0 0,-1 0 0 0 0,1 0 0 0 0,-1 0 0 0 0,0 0 0 0 0,-1 0 0 0 0,1 1 0 0 0,-1-1 0 0 0,0 1 0 0 0,0-1 0 0 0,-1 1 0 0 0,0-1-1 0 0,0 1 1 0 0,0 0 0 0 0,0 1 0 0 0,-1-1 0 0 0,0 0 0 0 0,0 1 0 0 0,0 0 0 0 0,-1 0 0 0 0,1 0 0 0 0,-1 1 0 0 0,0-1 0 0 0,0 1 0 0 0,0 0 0 0 0,0 0 0 0 0,-1 1 0 0 0,1 0 0 0 0,-1 0 0 0 0,1 0 0 0 0,-1 0 0 0 0,-6 0 53 0 0,8 5-47 0 0,0 0 0 0 0,1 0 0 0 0,-1 0 1 0 0,1 0-1 0 0,-1 1 0 0 0,1-1 0 0 0,0 1 1 0 0,0 0-1 0 0,0 0 0 0 0,1 0 0 0 0,-1 0 1 0 0,1 1-1 0 0,0-1 0 0 0,1 1 0 0 0,-1-1 1 0 0,1 1-1 0 0,-1 0 0 0 0,1-1 0 0 0,1 1 1 0 0,-1 0-1 0 0,1 0 0 0 0,0 0 0 0 0,0-1 1 0 0,0 1-1 0 0,1 0 0 0 0,-1 0 0 0 0,1 0 0 0 0,0-1 1 0 0,1 1-1 0 0,-1-1 0 0 0,2 4 47 0 0,-1-3 82 0 0,0 0 0 0 0,-1 0 0 0 0,2 0 0 0 0,-1 0 0 0 0,0-1 0 0 0,1 0 0 0 0,0 1 0 0 0,0-1 0 0 0,0 0 0 0 0,1 0 0 0 0,-1 0 0 0 0,1-1 0 0 0,0 1 0 0 0,0-1 0 0 0,0 0 0 0 0,1 0 0 0 0,-1 0 0 0 0,1-1 0 0 0,0 0 0 0 0,2 2-82 0 0,43-3-8274 0 0,-36-6-690 0 0</inkml:trace>
  <inkml:trace contextRef="#ctx0" brushRef="#br0" timeOffset="37395.64">3581 3450 28 0 0,'0'0'12825'0'0,"0"0"-11097"0"0,0 0-1472 0 0,0 0 132 0 0,0 0 228 0 0,0 0-184 0 0,0 0-243 0 0,0 0-189 0 0,0 0-141 0 0,0 0 1 0 0,0 8-20 0 0,0-7 160 0 0,-1 0 0 0 0,1 1-592 0 0,-3-1-1092 0 0,3-1-1572 0 0,0-2-3717 0 0,4-9 3457 0 0</inkml:trace>
  <inkml:trace contextRef="#ctx0" brushRef="#br0" timeOffset="37708.68">3695 3268 13401 0 0,'0'0'1859'0'0,"0"0"-1068"0"0,0 0-221 0 0,0 0 48 0 0,0 0-31 0 0,0 0-120 0 0,0 0-270 0 0,0 0-261 0 0,5-2-188 0 0,1 1 204 0 0,-1 0 0 0 0,0 1 1 0 0,1-1-1 0 0,-1 1 1 0 0,1 0-1 0 0,-1 0 0 0 0,1 1 1 0 0,-1-1-1 0 0,0 1 0 0 0,1 1 1 0 0,-1-1-1 0 0,0 1 1 0 0,0 0-1 0 0,0 0 0 0 0,0 0 1 0 0,0 1-1 0 0,0-1 0 0 0,-1 1 1 0 0,1 0-1 0 0,-1 1 1 0 0,2 1 47 0 0,-6-3-1 0 0,0-1 1 0 0,0 1 0 0 0,0 0 0 0 0,-1-1 0 0 0,1 1 0 0 0,-1-1-1 0 0,1 1 1 0 0,-1-1 0 0 0,1 1 0 0 0,-1-1 0 0 0,0 1 0 0 0,0-1 0 0 0,1 1-1 0 0,-1-1 1 0 0,0 0 0 0 0,0 0 0 0 0,-1 1 0 0 0,1-1 0 0 0,0 0-1 0 0,0 0 1 0 0,-1 0 0 0 0,1 0 0 0 0,0 0 0 0 0,-1 0 0 0 0,1-1-1 0 0,-1 1 1 0 0,1 0 0 0 0,-1-1 0 0 0,1 1 0 0 0,-1-1 0 0 0,1 0 0 0 0,-1 1-1 0 0,0-1 1 0 0,1 0 0 0 0,-1 0 0 0 0,0 0 0 0 0,-18 8-98 0 0,66 17-26 0 0,21 49 221 0 0,-67-72-75 0 0,1 0 0 0 0,0 0 0 0 0,-1 1 1 0 0,0-1-1 0 0,1 0 0 0 0,-1 0 0 0 0,0 1 0 0 0,0-1 1 0 0,-1 0-1 0 0,1 0 0 0 0,0 1 0 0 0,-1-1 0 0 0,1 0 1 0 0,-1 0-1 0 0,0 0 0 0 0,1 1 0 0 0,-1-1 0 0 0,0 0 1 0 0,0 0-1 0 0,-1 0 0 0 0,1-1 0 0 0,0 1 0 0 0,-1 0 0 0 0,1 0 1 0 0,-1-1-1 0 0,1 1 0 0 0,-1-1 0 0 0,0 1 0 0 0,0-1 1 0 0,0 0-1 0 0,0 1 0 0 0,0-1 0 0 0,0 0 0 0 0,0 0 1 0 0,0-1-1 0 0,0 1 0 0 0,0 0 0 0 0,0-1 0 0 0,-1 1 1 0 0,1-1-1 0 0,0 0 0 0 0,-1 0-22 0 0,-82 8 906 0 0,31-21-3033 0 0,48 7-1333 0 0,5 0-4650 0 0</inkml:trace>
  <inkml:trace contextRef="#ctx0" brushRef="#br0" timeOffset="41907.89">2790 5081 1788 0 0,'0'0'1129'0'0,"0"0"3359"0"0,0 0-2499 0 0,0 0-1369 0 0,0 0 226 0 0,0 0 386 0 0,0 0 29 0 0,0 0-234 0 0,9 3 2294 0 0,-7-8-3347 0 0,1 0 0 0 0,-1 1 0 0 0,1-1 0 0 0,-1 0 0 0 0,-1 0-1 0 0,1 0 1 0 0,-1-1 0 0 0,0 1 0 0 0,0 0 0 0 0,0 0 0 0 0,-1-1 0 0 0,0 1 0 0 0,0 0 0 0 0,0-1 0 0 0,-1 1 0 0 0,0 0 0 0 0,0-1-1 0 0,0 1 1 0 0,-1 0 0 0 0,1 0 0 0 0,-1 0 0 0 0,0 0 0 0 0,-1 0 0 0 0,1 1 0 0 0,-1-1 0 0 0,0 1 0 0 0,0-1 0 0 0,-1 1 0 0 0,1 0 0 0 0,-1 0-1 0 0,0 0 1 0 0,0 1 0 0 0,0 0 0 0 0,0-1 0 0 0,0 1 0 0 0,-1 1 0 0 0,0-1 0 0 0,0 1 0 0 0,1 0 0 0 0,-1 0 0 0 0,0 0 0 0 0,-6-1 26 0 0,9 2-29 0 0,1 1 1 0 0,-1-1 0 0 0,0 1 0 0 0,0 0 0 0 0,0 0 0 0 0,0-1-1 0 0,1 1 1 0 0,-1 0 0 0 0,0 0 0 0 0,0 1 0 0 0,0-1 0 0 0,0 0-1 0 0,0 1 1 0 0,1-1 0 0 0,-1 1 0 0 0,0-1 0 0 0,0 1 0 0 0,1 0 0 0 0,-1 0-1 0 0,0 0 1 0 0,1 0 0 0 0,-1 0 0 0 0,1 0 0 0 0,-1 0 0 0 0,1 1-1 0 0,0-1 1 0 0,0 0 0 0 0,-1 1 0 0 0,1-1 0 0 0,0 1 0 0 0,0-1-1 0 0,0 1 1 0 0,0 0 0 0 0,1-1 0 0 0,-1 1 0 0 0,0 0 0 0 0,1 0 0 0 0,-1-1-1 0 0,1 1 1 0 0,0 0 0 0 0,-1 0 0 0 0,1 0 0 0 0,0 0 0 0 0,0 0-1 0 0,0 0 29 0 0,-5 91 24 0 0,4-89 22 0 0,1 1 1 0 0,-1 0-1 0 0,1 0 0 0 0,0 0 1 0 0,1 0-1 0 0,-1 0 1 0 0,1-1-1 0 0,0 1 0 0 0,0 0 1 0 0,1 0-1 0 0,-1-1 0 0 0,1 1 1 0 0,0-1-1 0 0,0 0 0 0 0,1 1 1 0 0,-1-1-1 0 0,1 0 0 0 0,0 0 1 0 0,0 0-1 0 0,0-1 1 0 0,1 1-1 0 0,-1-1 0 0 0,1 0 1 0 0,0 0-1 0 0,0 0 0 0 0,0 0 1 0 0,0-1-1 0 0,0 1 0 0 0,1-1 1 0 0,-1 0-1 0 0,1-1 0 0 0,-1 1 1 0 0,1-1-1 0 0,0 0 1 0 0,0 0-1 0 0,0 0-46 0 0,12-9-3154 0 0,-5-1-3030 0 0,2-4-1509 0 0</inkml:trace>
  <inkml:trace contextRef="#ctx0" brushRef="#br0" timeOffset="42157.24">2993 5185 2936 0 0,'0'0'9049'0'0,"0"0"-7857"0"0,0 0-772 0 0,0 0 340 0 0,0 0-152 0 0,0 0-292 0 0,0 0-152 0 0,0 0-88 0 0,0 0-28 0 0,0 0 68 0 0,-2 28 56 0 0,2-24-172 0 0,0-1-676 0 0,2 1-936 0 0,1-3-1488 0 0,1-1-3617 0 0</inkml:trace>
  <inkml:trace contextRef="#ctx0" brushRef="#br0" timeOffset="42406.77">3100 5003 5613 0 0,'0'0'5504'0'0,"0"0"-3930"0"0,0 0-1298 0 0,0 0-11 0 0,0 0-24 0 0,0 0-51 0 0,7-2-86 0 0,-2 1-63 0 0,1 0 0 0 0,-1 0 0 0 0,0 1-1 0 0,1-1 1 0 0,-1 1 0 0 0,1 1 0 0 0,-1-1 0 0 0,0 1-1 0 0,1-1 1 0 0,-1 2 0 0 0,0-1 0 0 0,1 0-1 0 0,-1 1 1 0 0,0 0 0 0 0,0 1 0 0 0,0-1 0 0 0,-1 1-1 0 0,1-1 1 0 0,-1 2 0 0 0,1-1 0 0 0,-1 0 0 0 0,0 1-1 0 0,2 2-40 0 0,0 3 107 0 0,-1 0 0 0 0,0 0 0 0 0,-1 0 0 0 0,0 1-1 0 0,0 0 1 0 0,-1 0 0 0 0,0 0 0 0 0,-1 0-1 0 0,0 0 1 0 0,-1 1 0 0 0,0-1 0 0 0,0 1 0 0 0,-1-1-1 0 0,-1 1 1 0 0,1-1 0 0 0,-2 0 0 0 0,1 1 0 0 0,-2-1-1 0 0,1 0 1 0 0,-1 0 0 0 0,-1 0 0 0 0,0 0-107 0 0,-14 123 517 0 0,23-119-862 0 0,4-13-5323 0 0,-1-4-1079 0 0</inkml:trace>
  <inkml:trace contextRef="#ctx0" brushRef="#br0" timeOffset="42564.64">3351 5277 6293 0 0,'0'0'7660'0'0,"0"0"-6876"0"0,0 0-152 0 0,-44-2 20 0 0,24-2-283 0 0,-2 1-245 0 0,-5-1-124 0 0,3 1-749 0 0,3 1-2047 0 0,-6-7-7381 0 0</inkml:trace>
  <inkml:trace contextRef="#ctx0" brushRef="#br1" timeOffset="92732.84">4850 608 5473 0 0,'0'0'2184'0'0,"0"0"497"0"0,0 0-1466 0 0,0 0-922 0 0,0 0-10 0 0,0 0 173 0 0,0 0 196 0 0,6 1 119 0 0,10-1-587 0 0,0-1 1 0 0,1-1-1 0 0,-1-1 0 0 0,0 0 1 0 0,0-1-1 0 0,-1-1 1 0 0,1 0-1 0 0,-1-1 0 0 0,0-1 1 0 0,0 0-1 0 0,-1-1 1 0 0,0-1-1 0 0,-1 0 0 0 0,0-1 1 0 0,0 0-1 0 0,-1-1 1 0 0,0 0-1 0 0,10-13-184 0 0,-18 18 11 0 0,1 0 0 0 0,-1-1 1 0 0,0 1-1 0 0,-1-1 0 0 0,1 0 0 0 0,-1 0 0 0 0,-1 0 1 0 0,1 0-1 0 0,-1-1 0 0 0,-1 1 0 0 0,1-1 1 0 0,-1 1-1 0 0,-1-1 0 0 0,1 0 0 0 0,-1 1 1 0 0,0-1-1 0 0,-1 0 0 0 0,0 1 0 0 0,0-1 0 0 0,-1 1 1 0 0,0-1-1 0 0,0 1 0 0 0,-1 0 0 0 0,0 0 1 0 0,-3-7-12 0 0,-3-4-32 0 0,0 0 0 0 0,-2 1 1 0 0,0 0-1 0 0,-1 0 0 0 0,0 2 1 0 0,-1-1-1 0 0,-1 2 1 0 0,0-1-1 0 0,-6-2 32 0 0,1 3-27 0 0,0 1 0 0 0,-1 0 1 0 0,0 2-1 0 0,-1 0 0 0 0,0 1 0 0 0,-1 1 1 0 0,0 1-1 0 0,-1 2 0 0 0,1 0 0 0 0,-1 1 1 0 0,0 1-1 0 0,0 1 0 0 0,-1 1 0 0 0,1 1 1 0 0,0 1-1 0 0,-1 1 0 0 0,-21 5 27 0 0,28-4 4 0 0,0 1 1 0 0,0 1-1 0 0,0 1 0 0 0,1 0 0 0 0,-1 1 0 0 0,1 1 1 0 0,1 0-1 0 0,0 2 0 0 0,0-1 0 0 0,0 2 1 0 0,1 0-1 0 0,0 0 0 0 0,1 2 0 0 0,1 0 1 0 0,-1 0-1 0 0,2 1 0 0 0,0 0 0 0 0,0 1 0 0 0,2 0 1 0 0,0 1-1 0 0,0 0 0 0 0,1 0 0 0 0,1 1 1 0 0,-2 7-5 0 0,5-14 6 0 0,0 0 0 0 0,1 1 0 0 0,0-1 0 0 0,1 1 0 0 0,0 0 0 0 0,0-1 0 0 0,1 1 0 0 0,1 0 0 0 0,-1 0 0 0 0,1 0 0 0 0,1 0 0 0 0,0 0 0 0 0,1 0 0 0 0,0 0 0 0 0,0 0 0 0 0,1-1 0 0 0,0 1 0 0 0,0-1 0 0 0,1 0 0 0 0,1 0 0 0 0,0 0 0 0 0,0 0 0 0 0,0-1 0 0 0,1 0 0 0 0,0 0 0 0 0,1-1 0 0 0,0 1 0 0 0,0-2 0 0 0,0 1 0 0 0,8 5-6 0 0,11 2 64 0 0,0-1 1 0 0,1-1-1 0 0,0-1 1 0 0,1-2-1 0 0,0 0 1 0 0,0-2-1 0 0,1-1 1 0 0,3-1-65 0 0,81 1-2367 0 0,-89-9-2702 0 0,0-9-4781 0 0</inkml:trace>
  <inkml:trace contextRef="#ctx0" brushRef="#br1" timeOffset="93867.59">5770 351 8021 0 0,'0'0'2217'0'0,"0"0"-1361"0"0,0 0-439 0 0,0 0-78 0 0,-6-7 207 0 0,1 3-507 0 0,0 1 0 0 0,0-1 0 0 0,0 0 0 0 0,-1 1 0 0 0,1 0 0 0 0,-1 1 0 0 0,1-1 0 0 0,-1 1 0 0 0,0 0 0 0 0,0 0 0 0 0,0 1 0 0 0,0 0 0 0 0,0 0 0 0 0,0 0 0 0 0,-1 1 0 0 0,1-1 0 0 0,0 2 0 0 0,0-1 0 0 0,0 1 0 0 0,-1 0 0 0 0,1 0 0 0 0,0 0 1 0 0,0 1-1 0 0,-5 2-39 0 0,10-3-17 0 0,0-1 1 0 0,-1 1-1 0 0,1-1 1 0 0,-1 1 0 0 0,1 0-1 0 0,0 0 1 0 0,0-1 0 0 0,-1 1-1 0 0,1 0 1 0 0,0 0-1 0 0,0 0 1 0 0,0 0 0 0 0,0 1-1 0 0,0-1 1 0 0,0 0 0 0 0,0 0-1 0 0,1 0 1 0 0,-1 1-1 0 0,0-1 1 0 0,1 1 0 0 0,-1-1-1 0 0,1 0 1 0 0,-1 1 0 0 0,1-1-1 0 0,0 1 1 0 0,-1-1 0 0 0,1 1-1 0 0,0-1 1 0 0,0 1-1 0 0,0-1 1 0 0,0 1 0 0 0,0-1-1 0 0,1 1 1 0 0,-1-1 0 0 0,0 1-1 0 0,1-1 1 0 0,-1 1-1 0 0,1-1 1 0 0,-1 0 0 0 0,1 1-1 0 0,0-1 1 0 0,0 0 0 0 0,-1 1-1 0 0,1-1 1 0 0,0 0-1 0 0,0 0 1 0 0,0 0 0 0 0,0 0-1 0 0,1 0 1 0 0,-1 0 0 0 0,0 0-1 0 0,0 0 1 0 0,2 0 16 0 0,78 56 1004 0 0,-69-51-778 0 0,-11-5-204 0 0,76 57 1412 0 0,-76-57-1417 0 0,1 0 0 0 0,-1 0 0 0 0,1 1 0 0 0,-1-1 0 0 0,0 1 0 0 0,0-1 0 0 0,0 1 0 0 0,0 0 0 0 0,0-1 0 0 0,0 1 0 0 0,0 0 0 0 0,0 0 0 0 0,-1 0 0 0 0,1 0 0 0 0,-1 0 0 0 0,1-1 0 0 0,-1 1 0 0 0,0 0 0 0 0,0 0 0 0 0,0 0 0 0 0,0 0 0 0 0,0 0 0 0 0,0 0 0 0 0,0 0 0 0 0,-1 0 0 0 0,1 0 0 0 0,-1 0 0 0 0,1 0 0 0 0,-1 0 0 0 0,0-1 0 0 0,0 1 0 0 0,0 0 0 0 0,0 0 0 0 0,0-1 0 0 0,0 1 0 0 0,0-1 0 0 0,0 1 0 0 0,-1-1 0 0 0,1 1 0 0 0,-1-1-1 0 0,1 0 1 0 0,-1 0 0 0 0,1 0 0 0 0,-1 0 0 0 0,-1 1-17 0 0,-49 13-691 0 0,17-19-5471 0 0,22-2-612 0 0</inkml:trace>
  <inkml:trace contextRef="#ctx0" brushRef="#br1" timeOffset="94116.38">5966 622 8585 0 0,'0'0'3940'0'0,"0"0"-3684"0"0,0 0-76 0 0,0 0 620 0 0,0 0-88 0 0,-8 48-68 0 0,1-39-92 0 0,-5 2-136 0 0,-2-2-176 0 0,-1 1-99 0 0,2 1-41 0 0,1 0-100 0 0,3-3-593 0 0,0 0-743 0 0,6-3-1688 0 0,3-4-4377 0 0</inkml:trace>
  <inkml:trace contextRef="#ctx0" brushRef="#br1" timeOffset="94521.52">6187 424 7493 0 0,'0'0'1635'0'0,"0"0"-225"0"0,0 0 366 0 0,0 0-185 0 0,0 0-457 0 0,0 0-641 0 0,1 8-243 0 0,18 207 1759 0 0,-21-209-1942 0 0,2-5-4192 0 0,0-1-2394 0 0,6-10-695 0 0</inkml:trace>
  <inkml:trace contextRef="#ctx0" brushRef="#br1" timeOffset="94769.24">6366 358 12837 0 0,'0'0'2020'0'0,"0"0"-1680"0"0,0 0-292 0 0,0 0 332 0 0,0 0 196 0 0,-48-8-159 0 0,26 6-281 0 0,-1 2-136 0 0,0 0-72 0 0,-1 3-28 0 0,1 2-381 0 0,4 1-699 0 0,4 0-904 0 0,4-1-2084 0 0,7 1-1801 0 0</inkml:trace>
  <inkml:trace contextRef="#ctx0" brushRef="#br1" timeOffset="94940.21">6372 478 10617 0 0,'0'0'2504'0'0,"0"0"-2504"0"0,0 0 0 0 0,0 0 496 0 0,0 0 356 0 0,-48 2-248 0 0,24-2-336 0 0,-3 0-256 0 0,2 0-12 0 0,1-2-576 0 0,0 2-1332 0 0,6-1-2664 0 0,3-4-3725 0 0</inkml:trace>
  <inkml:trace contextRef="#ctx0" brushRef="#br1" timeOffset="95157.96">6572 385 13389 0 0,'0'0'1760'0'0,"0"0"-1556"0"0,44 49-204 0 0,-31-23 676 0 0,-1 5 117 0 0,0 0-381 0 0,-8 2-140 0 0,-2 1-112 0 0,-4-1-48 0 0,-7 3-100 0 0,-8-3-12 0 0,-9 4-260 0 0,-14 0-260 0 0,-14-2-193 0 0,-6-10-395 0 0,12-9-1664 0 0,4-11-5205 0 0</inkml:trace>
  <inkml:trace contextRef="#ctx0" brushRef="#br1" timeOffset="95328.51">5328 226 12213 0 0,'0'0'780'0'0,"0"0"-408"0"0,0 0 20 0 0,-5 57 192 0 0,5-32-16 0 0,0 3 40 0 0,0 2-156 0 0,0 3-136 0 0,0-1-91 0 0,3 4-73 0 0,3-2-144 0 0,3 1 116 0 0,6-3-40 0 0,6-2-84 0 0,3-2-705 0 0,10-1-807 0 0,-5-7-1408 0 0,13-2-4205 0 0</inkml:trace>
  <inkml:trace contextRef="#ctx0" brushRef="#br1" timeOffset="98272.85">5642 3149 3848 0 0,'0'0'2297'0'0,"0"0"-267"0"0,0 0 532 0 0,0 0-1009 0 0,0 0-1082 0 0,-3 11 114 0 0,-27 68 911 0 0,20-59-1231 0 0,1 0-1 0 0,1 1 1 0 0,1 0-1 0 0,2 1 1 0 0,-1-1-1 0 0,2 1 1 0 0,1 0-1 0 0,0 18-264 0 0,4-35 21 0 0,0 0 1 0 0,1 0-1 0 0,-1 0 0 0 0,1-1 0 0 0,0 1 0 0 0,1 0 0 0 0,-1-1 0 0 0,1 0 1 0 0,0 0-1 0 0,0 0 0 0 0,0 0 0 0 0,0 0 0 0 0,1 0 0 0 0,-1-1 1 0 0,1 0-1 0 0,0 0 0 0 0,0 0 0 0 0,3 2-21 0 0,32 1-9172 0 0,-30-9 1557 0 0</inkml:trace>
  <inkml:trace contextRef="#ctx0" brushRef="#br1" timeOffset="98534.04">5913 3309 12865 0 0,'0'0'1564'0'0,"0"0"-1132"0"0,-6-1-323 0 0,0-2-141 0 0,0 1 0 0 0,0 1 1 0 0,1-1-1 0 0,-1 1 0 0 0,0 0 0 0 0,0 0 1 0 0,-1 1-1 0 0,1 0 0 0 0,0 0 0 0 0,0 0 0 0 0,0 1 1 0 0,0-1-1 0 0,0 2 0 0 0,0-1 0 0 0,0 1 1 0 0,1 0-1 0 0,-1 0 0 0 0,0 0 0 0 0,1 1 0 0 0,-1 0 1 0 0,-3 3 31 0 0,9-2 1 0 0,1-1 1 0 0,0 1-1 0 0,1 0 0 0 0,-1 0 1 0 0,1-1-1 0 0,-1 1 1 0 0,1-1-1 0 0,0 1 1 0 0,1-1-1 0 0,-1 0 0 0 0,0 0 1 0 0,1 0-1 0 0,0 0 1 0 0,0 0-1 0 0,0-1 1 0 0,0 1-1 0 0,0-1 0 0 0,0 0 1 0 0,0 0-1 0 0,1 0 1 0 0,-1 0-1 0 0,1 0-1 0 0,4 3 21 0 0,40 47 799 0 0,-47-51-813 0 0,0 0 1 0 0,-1 0-1 0 0,1 0 1 0 0,-1 0-1 0 0,1 0 0 0 0,-1 0 1 0 0,0 0-1 0 0,0 0 1 0 0,1 0-1 0 0,-1 0 1 0 0,0 0-1 0 0,0 1 0 0 0,0-1 1 0 0,0 0-1 0 0,0 0 1 0 0,0 0-1 0 0,0 0 0 0 0,-1 1 1 0 0,1-1-1 0 0,0 0 1 0 0,-1 0-1 0 0,1 0 1 0 0,0 0-1 0 0,-1 0 0 0 0,0 0 1 0 0,1 0-1 0 0,-1 0 1 0 0,1 0-1 0 0,-1 0 1 0 0,0 0-1 0 0,0-1 0 0 0,0 1 1 0 0,1 0-1 0 0,-1 0 1 0 0,0-1-1 0 0,0 1 1 0 0,0 0-1 0 0,0-1 0 0 0,0 1 1 0 0,0-1-1 0 0,0 1 1 0 0,-1-1-1 0 0,1 0 0 0 0,0 1 1 0 0,0-1-1 0 0,0 0 1 0 0,0 0-1 0 0,0 0 1 0 0,0 0-1 0 0,-1 0 0 0 0,1 0 1 0 0,0 0-1 0 0,0 0 1 0 0,0-1-1 0 0,0 1 1 0 0,0 0-1 0 0,-1-1 0 0 0,1 1-7 0 0,-47-9-4478 0 0,36 2-620 0 0</inkml:trace>
  <inkml:trace contextRef="#ctx0" brushRef="#br1" timeOffset="98784.59">6060 3107 11069 0 0,'0'0'3020'0'0,"0"0"-2680"0"0,0 0-212 0 0,0 0-128 0 0,0 0 456 0 0,0 0 108 0 0,0 0-200 0 0,-40 48-112 0 0,19-35-252 0 0,-2 1-224 0 0,1 0-392 0 0,1 1-548 0 0,3-1-900 0 0,7-5-2568 0 0,9 0-2861 0 0</inkml:trace>
  <inkml:trace contextRef="#ctx0" brushRef="#br1" timeOffset="99036.03">6142 3470 10921 0 0,'0'0'1128'0'0,"0"0"-472"0"0,0 0 288 0 0,0 0-272 0 0,-21 47-304 0 0,12-34-140 0 0,3 2-128 0 0,-3-1-40 0 0,0 2 28 0 0,-3 0 16 0 0,5-1-68 0 0,-5-2-36 0 0,3 0-1160 0 0,3-5-832 0 0,1-2-2576 0 0,5-6-3017 0 0</inkml:trace>
  <inkml:trace contextRef="#ctx0" brushRef="#br1" timeOffset="99285.99">6357 3352 12285 0 0,'0'0'1947'0'0,"0"0"-1526"0"0,0 0-146 0 0,0 7 43 0 0,-19 188 1011 0 0,13-143-688 0 0,4-39-3719 0 0,1-2-4549 0 0,2-23 1116 0 0</inkml:trace>
  <inkml:trace contextRef="#ctx0" brushRef="#br1" timeOffset="99551.93">6508 3315 12569 0 0,'0'0'1896'0'0,"0"0"-1892"0"0,0 0-4 0 0,0 0 580 0 0,0 0 36 0 0,-42 3-200 0 0,23-3-296 0 0,1 0-120 0 0,-2 0-4 0 0,0 1-48 0 0,2 0-636 0 0,3 1-156 0 0,1-1-684 0 0,7 0-1284 0 0,5 0-3813 0 0</inkml:trace>
  <inkml:trace contextRef="#ctx0" brushRef="#br1" timeOffset="99552.93">6596 3477 12329 0 0,'0'0'2076'0'0,"0"0"-1988"0"0,0 0-88 0 0,-52 7 468 0 0,26-7-152 0 0,-2-3-152 0 0,-2-1-108 0 0,-1-1-56 0 0,2 0-892 0 0,1-2-496 0 0,4 1-468 0 0,5 0-3252 0 0</inkml:trace>
  <inkml:trace contextRef="#ctx0" brushRef="#br1" timeOffset="99802.72">6753 3420 12953 0 0,'0'0'2020'0'0,"18"50"-1956"0"0,-18-24 188 0 0,0 2 288 0 0,-5 1-240 0 0,-5-1-31 0 0,-8-2-117 0 0,-4-1-16 0 0,-4 1-136 0 0,-7-1-124 0 0,1-2-657 0 0,-4-2-747 0 0,10-5-1564 0 0,-14-4-5121 0 0</inkml:trace>
  <inkml:trace contextRef="#ctx0" brushRef="#br1" timeOffset="100656.29">4757 3672 2692 0 0,'0'0'2989'0'0,"0"0"1424"0"0,0 0-2564 0 0,7 0-1314 0 0,3 1-287 0 0,0-1-1 0 0,0 0 0 0 0,0-1 0 0 0,0 0 0 0 0,0-1 0 0 0,0 0 0 0 0,0 0 1 0 0,0-1-1 0 0,-1 0 0 0 0,1-1 0 0 0,-1 0 0 0 0,0-1 0 0 0,0 0 1 0 0,-1 0-1 0 0,1-1 0 0 0,-1 0 0 0 0,0 0 0 0 0,-1-1 0 0 0,7-6-247 0 0,-4 2-6 0 0,0-1-1 0 0,0 0 1 0 0,-1 0-1 0 0,0-1 1 0 0,-1 0 0 0 0,-1 0-1 0 0,0-1 1 0 0,-1 0-1 0 0,-1 0 1 0 0,0-1-1 0 0,0 1 1 0 0,-2-1 0 0 0,0 0-1 0 0,0 0 1 0 0,-2-1-1 0 0,0 1 1 0 0,0 0-1 0 0,-2-1 1 0 0,1 1-1 0 0,-2 0 1 0 0,0 0 0 0 0,-1 0-1 0 0,-1 0 1 0 0,0 0-1 0 0,-1 1 1 0 0,-1-1-1 0 0,0 1 1 0 0,-1 1 0 0 0,0-1-1 0 0,-1 1 1 0 0,0 0-1 0 0,-1 1 1 0 0,-1 0-1 0 0,0 1 1 0 0,-1-1-1 0 0,0 2 1 0 0,0 0 0 0 0,-11-7 6 0 0,12 10-47 0 0,0 2 1 0 0,0-1 0 0 0,-1 1-1 0 0,0 1 1 0 0,0-1 0 0 0,0 2-1 0 0,-1 0 1 0 0,1 0 0 0 0,-1 1-1 0 0,1 1 1 0 0,-1-1 0 0 0,0 2-1 0 0,0 0 1 0 0,1 0 0 0 0,-1 1-1 0 0,0 1 1 0 0,1 0 0 0 0,-1 0-1 0 0,1 1 1 0 0,-1 1 0 0 0,1 0-1 0 0,0 0 1 0 0,1 1 0 0 0,-1 1-1 0 0,-9 6 47 0 0,8-4-38 0 0,0 1-1 0 0,0 1 0 0 0,1 0 1 0 0,0 1-1 0 0,0 0 1 0 0,1 0-1 0 0,1 1 0 0 0,0 1 1 0 0,1-1-1 0 0,0 1 1 0 0,1 1-1 0 0,0 0 0 0 0,0 2 39 0 0,2-7 30 0 0,1 1 0 0 0,-1-1-1 0 0,2 1 1 0 0,-1 0 0 0 0,1 0-1 0 0,1 1 1 0 0,0-1-1 0 0,0 0 1 0 0,1 1 0 0 0,1-1-1 0 0,-1 1 1 0 0,2 0-1 0 0,-1-1 1 0 0,2 1 0 0 0,-1-1-1 0 0,1 0 1 0 0,1 1 0 0 0,0-1-1 0 0,0 0 1 0 0,1-1-1 0 0,0 1 1 0 0,1 0 0 0 0,0-1-1 0 0,1 0 1 0 0,0 0 0 0 0,0-1-1 0 0,0 0 1 0 0,3 1-30 0 0,13 8 16 0 0,1-2 0 0 0,1 0-1 0 0,0-2 1 0 0,1 0 0 0 0,1-2 0 0 0,0-1 0 0 0,0-1 0 0 0,1-1 0 0 0,0-1 0 0 0,0-2-1 0 0,28 2-15 0 0,-24-11-5191 0 0,-18-1-635 0 0</inkml:trace>
  <inkml:trace contextRef="#ctx0" brushRef="#br0" timeOffset="115231.56">5092 175 860 0 0,'0'0'328'0'0,"0"0"-235"0"0,0 0 26 0 0,0 0 78 0 0,0 0 119 0 0,-6-7 117 0 0,-2 0-19 0 0,-9-8-29 0 0,6-3 5032 0 0,47 153 2288 0 0,-40 86-6764 0 0,1-215-2598 0 0,0-11-3738 0 0,1-11-1189 0 0</inkml:trace>
  <inkml:trace contextRef="#ctx0" brushRef="#br0" timeOffset="115510.14">5125 98 10677 0 0,'0'0'1718'0'0,"0"0"-1050"0"0,7-1-280 0 0,-3 1-279 0 0,0-1 0 0 0,1 1 0 0 0,-1 0 0 0 0,0 0 0 0 0,0 0 0 0 0,0 0 0 0 0,0 1 0 0 0,0 0 0 0 0,0 0 0 0 0,0 0 0 0 0,0 0 0 0 0,0 0 0 0 0,-1 1 0 0 0,1 0 0 0 0,0 0 0 0 0,-1 0 1 0 0,1 0-1 0 0,-1 0 0 0 0,0 1 0 0 0,0-1 0 0 0,0 1 0 0 0,0 0 0 0 0,0 0 0 0 0,0 0 0 0 0,-1 1 0 0 0,0-1 0 0 0,0 0 0 0 0,0 1 0 0 0,0 0 0 0 0,0-1 0 0 0,0 1 0 0 0,-1 0 0 0 0,0 0 1 0 0,0 0-1 0 0,0 3-109 0 0,-3-1 10 0 0,0-1-1 0 0,-1 1 1 0 0,0-1 0 0 0,0 1 0 0 0,0-1 0 0 0,-1 0 0 0 0,0 0 0 0 0,0-1 0 0 0,0 1 0 0 0,-1-1 0 0 0,1 0 0 0 0,-1 0 0 0 0,0 0 0 0 0,0-1 0 0 0,-1 1 0 0 0,1-1 0 0 0,0-1-1 0 0,-1 1 1 0 0,0-1 0 0 0,0 0 0 0 0,-1 1-10 0 0,-6 3-432 0 0,-7 5-543 0 0,-3 2-1719 0 0,6-6-2899 0 0,-1-4-2189 0 0</inkml:trace>
  <inkml:trace contextRef="#ctx0" brushRef="#br0" timeOffset="116115.74">5149 3210 2844 0 0,'0'0'6997'0'0,"0"0"-4856"0"0,0 0-1365 0 0,0 0-126 0 0,0 0-231 0 0,4 7-21 0 0,8 13-127 0 0,-1-1 0 0 0,0 1 0 0 0,-2 1 1 0 0,-1 0-1 0 0,0 0 0 0 0,-1 1 0 0 0,-2 0 0 0 0,0 0 0 0 0,-1 0 0 0 0,-1 0 0 0 0,-1 16-271 0 0,-4-24-1839 0 0,-1-55-5011 0 0,2 25 3216 0 0,-2-3 370 0 0</inkml:trace>
  <inkml:trace contextRef="#ctx0" brushRef="#br0" timeOffset="116365.41">5265 3168 4396 0 0,'7'-3'3200'0'0,"83"-8"2569"0"0,-88 11-5708 0 0,0 0 0 0 0,0 0 0 0 0,0 0 0 0 0,0 0 0 0 0,-1 0-1 0 0,1 1 1 0 0,0-1 0 0 0,0 1 0 0 0,0-1 0 0 0,-1 1 0 0 0,1 0 0 0 0,0-1 0 0 0,0 1 0 0 0,-1 0 0 0 0,1 0 0 0 0,-1 0 0 0 0,1 1 0 0 0,-1-1 0 0 0,1 0-1 0 0,-1 1 1 0 0,0-1 0 0 0,0 0 0 0 0,1 1 0 0 0,-1 0 0 0 0,0-1 0 0 0,0 1 0 0 0,-1-1 0 0 0,1 1 0 0 0,0 0 0 0 0,-1 0 0 0 0,1 0 0 0 0,-1-1 0 0 0,1 1-1 0 0,-1 0 1 0 0,0 0 0 0 0,1 0 0 0 0,-1 0 0 0 0,0 0 0 0 0,-1 0 0 0 0,1 0 0 0 0,0-1 0 0 0,0 1 0 0 0,-1 0 0 0 0,1 0 0 0 0,-1 0 0 0 0,0 0-1 0 0,1-1 1 0 0,-1 1 0 0 0,0 0 0 0 0,0-1 0 0 0,-1 2-61 0 0,-2 5 45 0 0,0-1 0 0 0,0 0 0 0 0,-1 0 0 0 0,0-1-1 0 0,0 1 1 0 0,-1-1 0 0 0,0 0 0 0 0,0-1 0 0 0,0 1 0 0 0,-1-1-1 0 0,1-1 1 0 0,-1 1 0 0 0,0-1 0 0 0,-1 0 0 0 0,1 0 0 0 0,-1-1-45 0 0,-38 13-2182 0 0,1-9-3518 0 0,16-7-3056 0 0</inkml:trace>
  <inkml:trace contextRef="#ctx0" brushRef="#br0" timeOffset="116614.47">6396 1733 12953 0 0,'0'0'1276'0'0,"0"0"-1216"0"0,-70 2 396 0 0,35-2-76 0 0,-2 0-116 0 0,7-1-164 0 0,3-2-88 0 0,-1-1 64 0 0,-5 0-24 0 0,3-1-52 0 0,0 2-64 0 0,5-1-100 0 0,2-1-920 0 0,4 0-776 0 0,6 1-2220 0 0,2-13-2745 0 0</inkml:trace>
  <inkml:trace contextRef="#ctx0" brushRef="#br0" timeOffset="116769.87">6296 1601 11701 0 0,'0'0'1676'0'0,"27"48"-1436"0"0,-26-10 764 0 0,-2 12-32 0 0,-11-2-304 0 0,-3-9-195 0 0,1-10-173 0 0,1-9-200 0 0,-2 2-100 0 0,0 2-200 0 0,0 0-200 0 0,2-5-181 0 0,2-2-487 0 0,2-5-556 0 0,5-3-2248 0 0,-5-7-3005 0 0</inkml:trace>
  <inkml:trace contextRef="#ctx0" brushRef="#br0" timeOffset="142734.94">2022 1844 1396 0 0,'0'0'3694'0'0,"0"0"-2209"0"0,0 0-985 0 0,0 8-78 0 0,0-4-368 0 0,0-1 0 0 0,0 1 1 0 0,0-1-1 0 0,0 1 0 0 0,-1-1 0 0 0,0 1 0 0 0,0-1 0 0 0,0 0 0 0 0,0 1 0 0 0,0-1 0 0 0,0 0 0 0 0,-1 0 0 0 0,0 0 0 0 0,0 0 0 0 0,0 0 0 0 0,0 0 0 0 0,0 0 0 0 0,0 0 0 0 0,-1-1 0 0 0,1 1 0 0 0,-1-1 0 0 0,0 0 0 0 0,1 0 1 0 0,-1 0-1 0 0,0 0 0 0 0,-1-1 0 0 0,1 1 0 0 0,0-1 0 0 0,0 1 0 0 0,-4 0-54 0 0,-59 20 682 0 0,-1-2 0 0 0,-1-4 1 0 0,0-2-1 0 0,-2-3 0 0 0,-43 0-682 0 0,50-3 117 0 0,0-2 0 0 0,-1-2 0 0 0,1-4 0 0 0,-1-2 0 0 0,1-3 0 0 0,0-3-1 0 0,0-2 1 0 0,1-4 0 0 0,1-1 0 0 0,0-4 0 0 0,1-2 0 0 0,-8-7-117 0 0,49 17 124 0 0,1-1 0 0 0,1 0 1 0 0,0-1-1 0 0,0-1 1 0 0,1-1-1 0 0,1 0 0 0 0,1-1 1 0 0,0 0-1 0 0,1-1 1 0 0,1-1-1 0 0,0 0 0 0 0,1-1 1 0 0,2 0-1 0 0,-8-17-124 0 0,13 25-16 0 0,0 1 0 0 0,1-1 0 0 0,0 0 0 0 0,0 0 0 0 0,1 0 0 0 0,0 0 0 0 0,1 0 0 0 0,1 0 0 0 0,0-1 0 0 0,0 1 0 0 0,1 0 0 0 0,0 0 0 0 0,1-1 0 0 0,0 1 0 0 0,1 0 0 0 0,1 1 0 0 0,-1-1 0 0 0,2 1 0 0 0,-1-1 0 0 0,1 1 0 0 0,1 0 0 0 0,0 1 0 0 0,0 0 0 0 0,1 0-1 0 0,0 0 1 0 0,1 1 0 0 0,0-1 0 0 0,7-4 16 0 0,23-13-91 0 0,0 2-1 0 0,2 1 1 0 0,1 3-1 0 0,1 1 1 0 0,1 2 0 0 0,0 2-1 0 0,1 1 1 0 0,0 3-1 0 0,1 2 1 0 0,18-1 91 0 0,-22 3-22 0 0,-1 2 0 0 0,1 2 1 0 0,-1 2-1 0 0,1 2 1 0 0,0 1-1 0 0,-1 2 0 0 0,0 2 1 0 0,0 2-1 0 0,0 1 1 0 0,-1 2-1 0 0,0 2 0 0 0,-1 1 1 0 0,-1 3-1 0 0,0 0 1 0 0,-2 3-1 0 0,0 0 0 0 0,-1 3 1 0 0,-1 1-1 0 0,-1 1 1 0 0,9 10 21 0 0,-30-26 30 0 0,0 0-1 0 0,-1 0 1 0 0,0 1 0 0 0,0 1 0 0 0,-1 0 0 0 0,0 0 0 0 0,-1 0 0 0 0,0 1 0 0 0,-1 1 0 0 0,-1-1 0 0 0,1 1 0 0 0,-2 0-1 0 0,0 0 1 0 0,-1 1 0 0 0,0 0 0 0 0,-1-1 0 0 0,0 1 0 0 0,-1 0 0 0 0,-1 1 0 0 0,-1-1 0 0 0,1 0 0 0 0,-2 0 0 0 0,0 0 0 0 0,-1 0-1 0 0,0 0 1 0 0,-1 0 0 0 0,-1 0 0 0 0,0-1 0 0 0,-1 1 0 0 0,-6 10-30 0 0,-1-5 20 0 0,0-1 0 0 0,-2 0 0 0 0,0-1-1 0 0,-1 0 1 0 0,-1-1 0 0 0,-1-1 0 0 0,0-1 0 0 0,0 0-1 0 0,-2-1 1 0 0,0-1 0 0 0,0-1 0 0 0,-1 0 0 0 0,0-2 0 0 0,-10 3-20 0 0,-109 24-6776 0 0,103-34-358 0 0</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8T04:48:43.717"/>
    </inkml:context>
    <inkml:brush xml:id="br0">
      <inkml:brushProperty name="width" value="0.05" units="cm"/>
      <inkml:brushProperty name="height" value="0.05" units="cm"/>
      <inkml:brushProperty name="color" value="#0000FF"/>
    </inkml:brush>
  </inkml:definitions>
  <inkml:trace contextRef="#ctx0" brushRef="#br0">0 0 4193 0 0,'0'0'-4193'0'0</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09.673"/>
    </inkml:context>
    <inkml:brush xml:id="br0">
      <inkml:brushProperty name="width" value="0.05" units="cm"/>
      <inkml:brushProperty name="height" value="0.05" units="cm"/>
      <inkml:brushProperty name="color" value="#0000FF"/>
    </inkml:brush>
  </inkml:definitions>
  <inkml:trace contextRef="#ctx0" brushRef="#br0">41 1 5032 0 0,'0'0'6046'0'0,"0"0"-3908"0"0,2 9-2169 0 0,32 289 4612 0 0,-35-288-4804 0 0,5 38-362 0 0,19-35-6481 0 0,-7-17 750 0 0</inkml:trace>
  <inkml:trace contextRef="#ctx0" brushRef="#br0" timeOffset="169.18">222 227 13625 0 0,'0'0'2188'0'0,"0"0"-2188"0"0,0 0-568 0 0,-48-2 568 0 0,24 2 96 0 0,-4-1-88 0 0,1-1-8 0 0,-2-2-404 0 0,4 0-1156 0 0,4 0-2720 0 0,2-10-3981 0 0</inkml:trace>
  <inkml:trace contextRef="#ctx0" brushRef="#br0" timeOffset="607.21">208 99 7221 0 0,'5'6'5682'0'0,"0"3"-5399"0"0,1-1 1 0 0,-2 1-1 0 0,1 0 0 0 0,-1 0 1 0 0,0 0-1 0 0,-1 1 0 0 0,0-1 0 0 0,-1 1 1 0 0,0 0-1 0 0,0 0 0 0 0,-1 0 1 0 0,0 0-1 0 0,-1 0 0 0 0,0 0 0 0 0,-1 0 1 0 0,0 0-1 0 0,-2 7-283 0 0,59-55-3602 0 0,-50 40 3804 0 0,0-1 0 0 0,0 1-1 0 0,0 0 1 0 0,0 1 0 0 0,0 0 0 0 0,0 0 0 0 0,-1 0 0 0 0,1 0 0 0 0,-1 1 0 0 0,0 0 0 0 0,0 0 0 0 0,0 0 0 0 0,-1 1 0 0 0,1 0 0 0 0,-1 0 0 0 0,0 0 0 0 0,1 3-202 0 0,13 13 428 0 0,-13-20-391 0 0,0 0-1 0 0,0 0 1 0 0,0 0 0 0 0,0 0 0 0 0,0-1 0 0 0,0 0 0 0 0,0 0 0 0 0,0 0 0 0 0,0-1-1 0 0,1 0 1 0 0,-1 1 0 0 0,-1-2 0 0 0,1 1 0 0 0,0-1 0 0 0,0 0 0 0 0,0 0 0 0 0,-1 0 0 0 0,1 0-1 0 0,-1-1 1 0 0,0 0 0 0 0,0 0 0 0 0,0 0 0 0 0,0 0 0 0 0,0-1 0 0 0,2-2-37 0 0,18-40-1252 0 0,-24 46 1227 0 0,0-1 1 0 0,0 0-1 0 0,0 0 0 0 0,0 1 0 0 0,0-1 0 0 0,0 0 1 0 0,0 0-1 0 0,0 1 0 0 0,0-1 0 0 0,0 0 0 0 0,0 0 1 0 0,-1 1-1 0 0,1-1 0 0 0,0 0 0 0 0,0 1 0 0 0,-1-1 1 0 0,1 0-1 0 0,0 1 0 0 0,-1-1 0 0 0,1 1 0 0 0,-1-1 1 0 0,1 0-1 0 0,-1 1 0 0 0,1-1 0 0 0,-1 1 0 0 0,1-1 1 0 0,-1 1-1 0 0,0 0 0 0 0,1-1 0 0 0,-1 1 0 0 0,1-1 1 0 0,-1 1-1 0 0,0 0 0 0 0,0 0 0 0 0,1-1 0 0 0,-1 1 1 0 0,0 0-1 0 0,1 0 0 0 0,-1 0 0 0 0,0 0 0 0 0,0 0 1 0 0,1 0-1 0 0,-1 0 0 0 0,0 0 0 0 0,0 0 0 0 0,1 0 1 0 0,-1 0-1 0 0,0 1 0 0 0,1-1 0 0 0,-1 0 0 0 0,0 0 1 0 0,1 1-1 0 0,-1-1 0 0 0,0 0 0 0 0,1 1 0 0 0,-1-1 1 0 0,0 1-1 0 0,1-1 0 0 0,-1 1 0 0 0,1-1 0 0 0,-1 1 1 0 0,1-1-1 0 0,-1 1 0 0 0,1-1 0 0 0,-1 2 25 0 0,-1-2 40 0 0,1 0-1 0 0,-1 1 1 0 0,0-1-1 0 0,0 1 1 0 0,0 0 0 0 0,0 0-1 0 0,0 0 1 0 0,1 0-1 0 0,-1 0 1 0 0,0 0-1 0 0,1 0 1 0 0,-1 0 0 0 0,1 1-1 0 0,-1-1 1 0 0,1 1-1 0 0,0-1 1 0 0,0 1-1 0 0,-1-1 1 0 0,1 1 0 0 0,0 0-1 0 0,0 0 1 0 0,1-1-1 0 0,-1 1 1 0 0,0 0-1 0 0,1 0 1 0 0,-1 0 0 0 0,1 0-1 0 0,-1 0 1 0 0,1 0-1 0 0,0 0 1 0 0,0 0-1 0 0,0 0 1 0 0,0 0 0 0 0,0 0-1 0 0,0 0 1 0 0,1 0-1 0 0,-1 0 1 0 0,1 0-1 0 0,-1-1 1 0 0,1 1 0 0 0,0 0-1 0 0,0 0 1 0 0,0 0-1 0 0,0-1 1 0 0,0 1-1 0 0,0 0 1 0 0,0-1 0 0 0,0 1-1 0 0,1-1 1 0 0,-1 1-1 0 0,1-1 1 0 0,-1 0 0 0 0,1 1-1 0 0,-1-1 1 0 0,1 0-1 0 0,0 0 1 0 0,-1 0-1 0 0,1 0 1 0 0,0-1 0 0 0,0 1-1 0 0,0 0 1 0 0,1-1-40 0 0,88 14 1051 0 0,-28-13-3748 0 0,-58-1 2211 0 0,5-2-4211 0 0,0-4-4524 0 0</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08.682"/>
    </inkml:context>
    <inkml:brush xml:id="br0">
      <inkml:brushProperty name="width" value="0.05" units="cm"/>
      <inkml:brushProperty name="height" value="0.05" units="cm"/>
      <inkml:brushProperty name="color" value="#0000FF"/>
    </inkml:brush>
  </inkml:definitions>
  <inkml:trace contextRef="#ctx0" brushRef="#br0">0 125 4072 0 0,'0'0'6123'0'0,"0"0"-4319"0"0,0 0-1554 0 0,0 0 146 0 0,0 0-157 0 0,0 0-90 0 0,0 0 261 0 0,0 0 424 0 0,0 0 322 0 0,20 10 1078 0 0,-16-9-2210 0 0,-1 0 0 0 0,0-1 0 0 0,0 0 0 0 0,0 0 0 0 0,1 0 0 0 0,-1 0 0 0 0,0 0 0 0 0,0-1 1 0 0,0 0-1 0 0,0 1 0 0 0,1-1 0 0 0,-1 0 0 0 0,0-1 0 0 0,0 1 0 0 0,-1 0 0 0 0,1-1 0 0 0,0 1 0 0 0,0-1 0 0 0,-1 0 0 0 0,1 0 0 0 0,-1 0 0 0 0,0-1 0 0 0,1 1 1 0 0,-1 0-1 0 0,0-1 0 0 0,0 1 0 0 0,-1-1 0 0 0,1 0 0 0 0,0 0 0 0 0,-1 0 0 0 0,0 0 0 0 0,1-1-24 0 0,-3 3-65 0 0,-1-1 0 0 0,0 1 0 0 0,1 0 0 0 0,-1 0 0 0 0,0 0 0 0 0,1 0 0 0 0,-1 0 0 0 0,0 0 0 0 0,0 1 0 0 0,0-1 0 0 0,0 1 0 0 0,0-1-1 0 0,0 1 1 0 0,0 0 0 0 0,0 0 0 0 0,0 0 0 0 0,0 0 0 0 0,0 0 0 0 0,0 0 0 0 0,0 0 0 0 0,0 1 0 0 0,0-1 0 0 0,1 1 0 0 0,-1-1 0 0 0,0 1 0 0 0,0 0 0 0 0,0-1 0 0 0,0 1 0 0 0,1 0 0 0 0,-1 1 0 0 0,0-1 0 0 0,1 0 0 0 0,-1 0 0 0 0,1 1 0 0 0,-1-1-1 0 0,0 2 66 0 0,0-1 30 0 0,0-1 0 0 0,0 1 0 0 0,0 1 0 0 0,0-1 0 0 0,0 0 0 0 0,0 0-1 0 0,0 1 1 0 0,1-1 0 0 0,0 1 0 0 0,-1 0 0 0 0,1-1 0 0 0,0 1 0 0 0,0 0 0 0 0,0-1-1 0 0,1 1 1 0 0,-1 0 0 0 0,1 0 0 0 0,-1 0 0 0 0,1 0 0 0 0,0 0 0 0 0,0 0-1 0 0,0 0 1 0 0,1 0 0 0 0,-1-1 0 0 0,1 1 0 0 0,-1 0 0 0 0,1 0 0 0 0,0 0-1 0 0,0-1 1 0 0,0 1 0 0 0,1 0 0 0 0,-1-1 0 0 0,1 1 0 0 0,-1-1 0 0 0,1 0-1 0 0,0 1 1 0 0,0-1 0 0 0,0 0 0 0 0,0 0 0 0 0,0 0 0 0 0,0 0 0 0 0,1-1-1 0 0,-1 1 1 0 0,1 0 0 0 0,-1-1 0 0 0,1 0 0 0 0,0 0 0 0 0,-1 0 0 0 0,1 0-1 0 0,0 0 1 0 0,0 0 0 0 0,0-1 0 0 0,-1 1 0 0 0,1-1 0 0 0,0 0 0 0 0,3 0-30 0 0,0 2-8 0 0,0-1 0 0 0,1 0 0 0 0,-1-1 0 0 0,0 0 0 0 0,0 0 0 0 0,1 0 0 0 0,-1-1 0 0 0,0 1 1 0 0,0-2-1 0 0,1 1 0 0 0,-1-1 0 0 0,0 0 0 0 0,0 0 0 0 0,-1 0 0 0 0,1-1 0 0 0,0 0 0 0 0,-1 0 1 0 0,0 0-1 0 0,1-1 0 0 0,-2 0 0 0 0,1 0 0 0 0,0 0 0 0 0,-1-1 0 0 0,1 1 0 0 0,2-6 8 0 0,30 55-1493 0 0,-37-43 1533 0 0,0 0-1 0 0,0 0 1 0 0,0 0-1 0 0,0 0 0 0 0,0 0 1 0 0,0 0-1 0 0,0 0 1 0 0,0 0-1 0 0,1-1 0 0 0,-1 1 1 0 0,1 0-1 0 0,0 0 1 0 0,-1 0-1 0 0,1 0 0 0 0,0-1 1 0 0,0 1-1 0 0,0 0 1 0 0,0-1-1 0 0,1 1 0 0 0,-1 0 1 0 0,0-1-1 0 0,1 0 0 0 0,-1 1 1 0 0,1-1-1 0 0,-1 0 1 0 0,1 0-1 0 0,-1 0 0 0 0,1 0 1 0 0,0 0-1 0 0,0 0 1 0 0,-1 0-1 0 0,1-1 0 0 0,0 1 1 0 0,0 0-1 0 0,0-1 1 0 0,0 0-1 0 0,0 1 0 0 0,0-1 1 0 0,0 0-1 0 0,0 0 1 0 0,0 0-1 0 0,0 0 0 0 0,0-1 1 0 0,0 1-1 0 0,0 0 0 0 0,-1-1 1 0 0,1 0-1 0 0,0 1 1 0 0,0-1-1 0 0,0 0 0 0 0,0 0 1 0 0,-1 0-1 0 0,1 0 1 0 0,0 0-1 0 0,-1 0 0 0 0,1 0 1 0 0,-1-1-1 0 0,0 1 1 0 0,1-1-1 0 0,-1 1 0 0 0,1-2-39 0 0,-1 0-35 0 0,0 0 0 0 0,0 0 0 0 0,0 1 0 0 0,0-1 0 0 0,1 0 0 0 0,-1 1 0 0 0,1-1-1 0 0,0 1 1 0 0,-1 0 0 0 0,1-1 0 0 0,0 1 0 0 0,0 0 0 0 0,1 0 0 0 0,-1 0 0 0 0,0 0-1 0 0,1 1 1 0 0,-1-1 0 0 0,1 1 0 0 0,-1-1 0 0 0,1 1 0 0 0,0 0 0 0 0,0 0 0 0 0,-1 0-1 0 0,1 0 1 0 0,0 1 0 0 0,0-1 0 0 0,0 1 0 0 0,0 0 0 0 0,0-1 0 0 0,0 1 0 0 0,0 1 0 0 0,0-1-1 0 0,0 0 1 0 0,0 1 0 0 0,0-1 0 0 0,-1 1 0 0 0,1 0 0 0 0,0 0 0 0 0,0 0 0 0 0,-1 1-1 0 0,1-1 1 0 0,0 0 0 0 0,-1 1 0 0 0,1 0 0 0 0,-1 0 0 0 0,1 0 35 0 0,25 26 86 0 0,-27-25-36 0 0,0 0 0 0 0,0-1 1 0 0,1 1-1 0 0,-1-1 1 0 0,1 1-1 0 0,0-1 0 0 0,-1 0 1 0 0,1 0-1 0 0,0 0 1 0 0,0 0-1 0 0,1 0 1 0 0,-1 0-1 0 0,0-1 0 0 0,1 1 1 0 0,-1 0-1 0 0,1-1 1 0 0,-1 0-1 0 0,1 0 0 0 0,-1 0 1 0 0,1 0-1 0 0,0 0 1 0 0,0 0-1 0 0,0-1 1 0 0,-1 1-1 0 0,1-1 0 0 0,0 0 1 0 0,0 0-1 0 0,0 0 1 0 0,0 0-1 0 0,0-1 1 0 0,-1 1-1 0 0,1-1 0 0 0,0 1 1 0 0,0-1-1 0 0,-1 0 1 0 0,1 0-1 0 0,0 0 0 0 0,-1-1 1 0 0,1 1-1 0 0,-1-1 1 0 0,1 1-1 0 0,-1-1 1 0 0,0 0-1 0 0,0 0 0 0 0,0 0 1 0 0,2-1-51 0 0,-2 0-97 0 0,1 0 1 0 0,-1 0 0 0 0,0 0-1 0 0,0 0 1 0 0,0 0 0 0 0,0 0-1 0 0,0-1 1 0 0,0 1 0 0 0,-1-1-1 0 0,0 1 1 0 0,0-1 0 0 0,0 1 0 0 0,0-1-1 0 0,0 0 1 0 0,-1 1 0 0 0,0-1-1 0 0,0 0 1 0 0,0 0 0 0 0,0 1-1 0 0,0-1 1 0 0,-1 0 0 0 0,1 0-1 0 0,-2-2 97 0 0,-24 45-389 0 0,25-38 415 0 0,0 1 1 0 0,0-1-1 0 0,1 0 1 0 0,-1 1 0 0 0,1-1-1 0 0,-1 1 1 0 0,1-1-1 0 0,0 1 1 0 0,-1-1-1 0 0,1 1 1 0 0,0-1-1 0 0,0 1 1 0 0,0-1-1 0 0,0 1 1 0 0,0-1 0 0 0,0 1-1 0 0,0-1 1 0 0,1 1-1 0 0,-1-1 1 0 0,1 1-1 0 0,-1-1 1 0 0,1 1-1 0 0,-1-1 1 0 0,1 0-1 0 0,0 1 1 0 0,0-1-1 0 0,-1 0 1 0 0,1 0 0 0 0,0 1-1 0 0,0-1 1 0 0,0 0-1 0 0,1 0 1 0 0,-1 0-1 0 0,0 0 1 0 0,0 0-1 0 0,0 0 1 0 0,1-1-1 0 0,-1 1 1 0 0,0 0 0 0 0,1-1-1 0 0,-1 1 1 0 0,1-1-1 0 0,-1 1 1 0 0,1-1-1 0 0,-1 0 1 0 0,1 0-1 0 0,-1 1 1 0 0,1-1-1 0 0,-1 0 1 0 0,1 0 0 0 0,-1 0-1 0 0,1-1 1 0 0,-1 1-1 0 0,1 0 1 0 0,-1-1-1 0 0,1 1 1 0 0,-1-1-1 0 0,1 1 1 0 0,-1-1-1 0 0,0 0 1 0 0,1 1-1 0 0,-1-1 1 0 0,1-1-27 0 0,39-25-302 0 0,-40 26 283 0 0,-1-1 0 0 0,1 0 0 0 0,0 0 0 0 0,0 0 0 0 0,0 1 1 0 0,0-1-1 0 0,0 0 0 0 0,0 1 0 0 0,0-1 0 0 0,0 1 0 0 0,1 0 0 0 0,-1-1 0 0 0,0 1 0 0 0,1 0 0 0 0,0 0 0 0 0,-1 0 0 0 0,1 0 0 0 0,-1 0 0 0 0,1 0 0 0 0,0 0 1 0 0,0 0-1 0 0,0 1 0 0 0,-1-1 0 0 0,1 1 0 0 0,0-1 0 0 0,0 1 0 0 0,0 0 0 0 0,0 0 0 0 0,0-1 0 0 0,0 2 0 0 0,0-1 0 0 0,0 0 0 0 0,-1 0 0 0 0,1 0 1 0 0,0 1-1 0 0,0-1 0 0 0,0 1 0 0 0,0 0 0 0 0,-1 0 0 0 0,1-1 0 0 0,0 1 0 0 0,0 0 0 0 0,-1 0 0 0 0,1 0 0 0 0,-1 1 0 0 0,1-1 0 0 0,-1 0 0 0 0,0 1 0 0 0,1-1 1 0 0,-1 1-1 0 0,0-1 0 0 0,0 1 0 0 0,0-1 0 0 0,0 1 0 0 0,0 0 0 0 0,0 0 0 0 0,-1-1 0 0 0,1 1 0 0 0,0 1 19 0 0,-1 29 1021 0 0,1-32 136 0 0,12-9-1249 0 0,-8 10 60 0 0,0 0 0 0 0,1 0 0 0 0,-1 0 0 0 0,0 1 0 0 0,0-1 0 0 0,0 1 0 0 0,0 1 0 0 0,0-1 0 0 0,0 1 1 0 0,-1-1-1 0 0,1 1 0 0 0,-1 1 0 0 0,0-1 0 0 0,0 1 0 0 0,0-1 0 0 0,0 1 0 0 0,0 0 0 0 0,-1 1 0 0 0,0-1 0 0 0,0 1 0 0 0,0-1 0 0 0,-1 1 1 0 0,1 0-1 0 0,0 1 32 0 0,-2 0-408 0 0,0-10-5186 0 0,3-5-2930 0 0</inkml:trace>
  <inkml:trace contextRef="#ctx0" brushRef="#br0" timeOffset="248.37">1092 0 16201 0 0,'0'0'1053'0'0,"0"0"-989"0"0,9 50-64 0 0,-7-25 296 0 0,-2 1-60 0 0,0 2-12 0 0,0-3-224 0 0,0-2 0 0 0,0-1 0 0 0,-2-2 72 0 0,2-1 20 0 0,2-1-92 0 0,2-1-284 0 0,5-5-660 0 0,0-1-1673 0 0,0-5-2883 0 0,8-9-3309 0 0</inkml:trace>
  <inkml:trace contextRef="#ctx0" brushRef="#br0" timeOffset="481.74">1173 154 12017 0 0,'0'0'2560'0'0,"-43"-9"-2560"0"0,16 5-140 0 0,3 0-2280 0 0,-14-9-8201 0 0</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06.902"/>
    </inkml:context>
    <inkml:brush xml:id="br0">
      <inkml:brushProperty name="width" value="0.05" units="cm"/>
      <inkml:brushProperty name="height" value="0.05" units="cm"/>
      <inkml:brushProperty name="color" value="#0000FF"/>
    </inkml:brush>
  </inkml:definitions>
  <inkml:trace contextRef="#ctx0" brushRef="#br0">103 1 6005 0 0,'0'0'5659'0'0,"0"0"-3732"0"0,0 0-1592 0 0,3 7-100 0 0,3 15 78 0 0,-2 1-1 0 0,0 0 1 0 0,-1 0-1 0 0,-1 0 0 0 0,-1 1 1 0 0,-2-1-1 0 0,0 0 1 0 0,-1 0-1 0 0,-1 0 1 0 0,-5 14-313 0 0,8-36-229 0 0,-2 16-365 0 0,7-12-6495 0 0,-1-8 2519 0 0</inkml:trace>
  <inkml:trace contextRef="#ctx0" brushRef="#br0" timeOffset="249.52">198 154 6941 0 0,'0'0'5936'0'0,"0"0"-4724"0"0,0 0-1212 0 0,0 0-132 0 0,-42-7 132 0 0,18 7 100 0 0,-2 0-100 0 0,1 0-48 0 0,1 0-832 0 0,0 0-876 0 0,8-2-1512 0 0,-1-8-4149 0 0</inkml:trace>
  <inkml:trace contextRef="#ctx0" brushRef="#br0" timeOffset="433.27">250 28 7281 0 0,'0'0'4572'0'0,"7"9"-3220"0"0,-2-5-1180 0 0,0 1 1 0 0,-1 1-1 0 0,0-1 1 0 0,0 0-1 0 0,0 1 1 0 0,-1 0-1 0 0,0 0 1 0 0,0 0-1 0 0,0 0 1 0 0,-1 1-1 0 0,1-1 1 0 0,-2 1-1 0 0,1-1 1 0 0,-1 1 0 0 0,0 0-1 0 0,0-1 1 0 0,-1 1-1 0 0,0 0 1 0 0,0 0-1 0 0,-1 0 1 0 0,1-1-1 0 0,-2 2-172 0 0,-36 70 306 0 0,50-104-4688 0 0,6-7 1594 0 0,23 25 4140 0 0,-37 10-1159 0 0,-1-1-1 0 0,1 0 0 0 0,0 1 1 0 0,-1 0-1 0 0,1 0 0 0 0,-1 0 1 0 0,0 0-1 0 0,1 1 0 0 0,-1-1 1 0 0,0 1-1 0 0,-1-1 0 0 0,1 1 0 0 0,0 0 1 0 0,-1 1-1 0 0,0-1 0 0 0,1 0 1 0 0,-1 1-1 0 0,0-1 0 0 0,-1 1 1 0 0,1-1-1 0 0,-1 1 0 0 0,0 0 1 0 0,0 0-1 0 0,0 0 0 0 0,0-1 1 0 0,0 1-1 0 0,-1 3-192 0 0,5 10-1082 0 0,10-13-9007 0 0,-8-9 4579 0 0</inkml:trace>
  <inkml:trace contextRef="#ctx0" brushRef="#br0" timeOffset="726.92">504 228 1108 0 0,'0'0'9040'0'0,"0"0"-6087"0"0,0 0-2590 0 0,0 0-202 0 0,0 0 219 0 0,0 0 146 0 0,0 0-116 0 0,0 0-214 0 0,0 0-87 0 0,2 4 54 0 0,0-2-79 0 0,0 0-1 0 0,1 0 1 0 0,-1 0 0 0 0,1 0 0 0 0,-1-1 0 0 0,1 1 0 0 0,0-1 0 0 0,-1 0-1 0 0,1 1 1 0 0,0-1 0 0 0,0 0 0 0 0,0-1 0 0 0,0 1 0 0 0,0 0-1 0 0,0-1 1 0 0,0 0 0 0 0,0 0 0 0 0,1 0 0 0 0,-1 0 0 0 0,0 0 0 0 0,0-1-1 0 0,0 1 1 0 0,0-1 0 0 0,0 0 0 0 0,0 0 0 0 0,0 0 0 0 0,-1 0-1 0 0,1 0 1 0 0,0-1 0 0 0,0 1 0 0 0,-1-1 0 0 0,1 0 0 0 0,0 0-84 0 0,-4 3-29 0 0,1 0 0 0 0,-1-1 0 0 0,1 1 0 0 0,-1 0 0 0 0,1-1 1 0 0,-1 1-1 0 0,0 0 0 0 0,1-1 0 0 0,-1 1 0 0 0,0-1 0 0 0,1 1 1 0 0,-1-1-1 0 0,0 1 0 0 0,0-1 0 0 0,1 0 0 0 0,-1 1 0 0 0,0-1 0 0 0,0 0 1 0 0,0 0-1 0 0,0 1 0 0 0,1-1 0 0 0,-1 0 0 0 0,0 0 0 0 0,0 0 1 0 0,0 0-1 0 0,0 0 0 0 0,0 0 0 0 0,0 0 0 0 0,1-1 0 0 0,-1 1 0 0 0,0 0 1 0 0,0 0-1 0 0,0-1 0 0 0,0 1 0 0 0,1 0 0 0 0,-1-1 0 0 0,0 1 1 0 0,0-1-1 0 0,1 1 0 0 0,-1-1 0 0 0,0 1 0 0 0,1-1 0 0 0,-1 1 0 0 0,1-1 1 0 0,-1 0-1 0 0,1 0 0 0 0,-1 1 0 0 0,1-1 0 0 0,-1 0 0 0 0,1 0 1 0 0,-1 1-1 0 0,1-1 0 0 0,0 0 0 0 0,0 0 0 0 0,-1 0 0 0 0,1 1 1 0 0,0-1-1 0 0,0 0 0 0 0,0 0 0 0 0,0 0 0 0 0,0 0 0 0 0,0 0 0 0 0,0 0 1 0 0,0 1-1 0 0,0-1 0 0 0,1 0 0 0 0,-1 0 0 0 0,0 0 29 0 0,-1 1 4 0 0,-1 1 1 0 0,0 0-1 0 0,1 0 0 0 0,-1-1 1 0 0,1 1-1 0 0,-1 0 0 0 0,1 1 0 0 0,0-1 1 0 0,-1 0-1 0 0,1 0 0 0 0,0 0 0 0 0,0 1 1 0 0,0-1-1 0 0,0 1 0 0 0,0-1 0 0 0,0 1 1 0 0,0-1-1 0 0,0 1 0 0 0,1 0 1 0 0,-1-1-1 0 0,1 1 0 0 0,-1 0 0 0 0,1-1 1 0 0,-1 1-1 0 0,1 0 0 0 0,0 0 0 0 0,0-1 1 0 0,0 1-1 0 0,0 0 0 0 0,0 0 1 0 0,1 0-1 0 0,-1-1 0 0 0,0 1 0 0 0,1 0 1 0 0,-1-1-1 0 0,1 1 0 0 0,0 0 0 0 0,-1-1 1 0 0,1 1-1 0 0,0-1 0 0 0,0 1 1 0 0,0-1-1 0 0,0 1 0 0 0,0-1 0 0 0,0 0 1 0 0,1 1-1 0 0,-1-1 0 0 0,0 0 0 0 0,1 0 1 0 0,0 1-5 0 0,87 30-69 0 0,-10-29-5654 0 0,-58-4-1121 0 0</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06.204"/>
    </inkml:context>
    <inkml:brush xml:id="br0">
      <inkml:brushProperty name="width" value="0.05" units="cm"/>
      <inkml:brushProperty name="height" value="0.05" units="cm"/>
      <inkml:brushProperty name="color" value="#0000FF"/>
    </inkml:brush>
  </inkml:definitions>
  <inkml:trace contextRef="#ctx0" brushRef="#br0">350 42 3920 0 0,'0'0'1667'0'0,"0"0"531"0"0,0 0-778 0 0,0 0-131 0 0,0 0 187 0 0,0 0-185 0 0,0 0-383 0 0,0 0-401 0 0,-6-6-368 0 0,1 2-120 0 0,0 0-1 0 0,-1 0 1 0 0,0 1 0 0 0,1 0 0 0 0,-1 0 0 0 0,0 0 0 0 0,0 1 0 0 0,-1 0 0 0 0,1 0 0 0 0,0 0 0 0 0,-1 1 0 0 0,1 0-1 0 0,-1 0 1 0 0,0 1 0 0 0,1 0 0 0 0,-1 0 0 0 0,-6 1-19 0 0,9-1 5 0 0,-7-1-18 0 0,-1 1-1 0 0,1 0 1 0 0,0 0-1 0 0,-1 1 0 0 0,1 0 1 0 0,0 1-1 0 0,0 1 1 0 0,0-1-1 0 0,0 2 0 0 0,0 0 1 0 0,0 0-1 0 0,1 1 1 0 0,-7 3 13 0 0,17-6-11 0 0,0 0 1 0 0,0 0-1 0 0,0 0 0 0 0,-1-1 1 0 0,1 1-1 0 0,1 0 1 0 0,-1 0-1 0 0,0 0 1 0 0,0-1-1 0 0,1 1 0 0 0,-1 0 1 0 0,1 0-1 0 0,0-1 1 0 0,-1 1-1 0 0,1 0 1 0 0,0-1-1 0 0,0 1 1 0 0,0-1-1 0 0,0 1 0 0 0,0-1 1 0 0,0 0-1 0 0,1 1 1 0 0,-1-1-1 0 0,0 0 1 0 0,1 0-1 0 0,-1 0 0 0 0,1 0 1 0 0,-1 0-1 0 0,1 0 1 0 0,-1 0-1 0 0,1 0 1 0 0,0-1-1 0 0,-1 1 0 0 0,1 0 1 0 0,0-1-1 0 0,0 0 1 0 0,0 1 10 0 0,5 3 65 0 0,50 30 259 0 0,99 83 512 0 0,-154-115-806 0 0,0 0 0 0 0,-1 0 0 0 0,1 0 0 0 0,-1 1 0 0 0,1-1 0 0 0,-1 0 0 0 0,0 1 0 0 0,0-1 0 0 0,0 1 0 0 0,-1-1 0 0 0,1 1 0 0 0,-1-1-1 0 0,1 1 1 0 0,-1 0 0 0 0,0-1 0 0 0,0 1 0 0 0,0 0 0 0 0,0-1 0 0 0,0 1 0 0 0,-1-1 0 0 0,1 1 0 0 0,-1 0 0 0 0,1-1 0 0 0,-1 1 0 0 0,0-1 0 0 0,0 1-1 0 0,0-1 1 0 0,-1 0 0 0 0,1 1 0 0 0,-1-1 0 0 0,1 0 0 0 0,-1 0 0 0 0,0 0 0 0 0,1 0 0 0 0,-1 0 0 0 0,0-1 0 0 0,0 1 0 0 0,0 0 0 0 0,-1-1-1 0 0,1 1 1 0 0,0-1 0 0 0,-1 0 0 0 0,1 0 0 0 0,-1 0 0 0 0,1 0 0 0 0,-1 0 0 0 0,1-1 0 0 0,-1 1-30 0 0,-128 33 1378 0 0,39-31-1591 0 0,38-22-5814 0 0,47 12 550 0 0</inkml:trace>
  <inkml:trace contextRef="#ctx0" brushRef="#br0" timeOffset="202.37">632 378 2872 0 0,'0'0'8573'0'0,"0"0"-6421"0"0,0 0-2024 0 0,0 0 152 0 0,0 0 1208 0 0,-42 4-231 0 0,27-5-1117 0 0,-1 0-116 0 0,-2-1-24 0 0,3-1-589 0 0,-1-1-355 0 0,2 0-928 0 0,7 1-3404 0 0,2-8-2309 0 0</inkml:trace>
  <inkml:trace contextRef="#ctx0" brushRef="#br0" timeOffset="372.96">646 295 1748 0 0,'0'0'9925'0'0,"0"0"-9473"0"0,-39 0-404 0 0,16-3 248 0 0,-2 0-116 0 0,-2 1-180 0 0,0-2-692 0 0,8 1-1732 0 0,-7-8-4545 0 0</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11.712"/>
    </inkml:context>
    <inkml:brush xml:id="br0">
      <inkml:brushProperty name="width" value="0.05" units="cm"/>
      <inkml:brushProperty name="height" value="0.05" units="cm"/>
      <inkml:brushProperty name="color" value="#0000FF"/>
    </inkml:brush>
  </inkml:definitions>
  <inkml:trace contextRef="#ctx0" brushRef="#br0">57 22 2872 0 0,'0'0'8228'0'0,"0"0"-5796"0"0,0 0-2887 0 0,3 9 566 0 0,41 178 2844 0 0,-44-182-3165 0 0,2 12-750 0 0,6-10-3425 0 0,-4-6-763 0 0</inkml:trace>
  <inkml:trace contextRef="#ctx0" brushRef="#br0" timeOffset="266.65">203 126 11445 0 0,'0'0'2572'0'0,"0"0"-2572"0"0,-41 3-280 0 0,15-2 192 0 0,-5 1 76 0 0,1-1-64 0 0,-1 0-1368 0 0,10 0-2592 0 0,-2-3-2345 0 0</inkml:trace>
  <inkml:trace contextRef="#ctx0" brushRef="#br0" timeOffset="977.92">181 0 3952 0 0,'0'0'5900'0'0,"0"0"-4424"0"0,0 0-939 0 0,5 9 302 0 0,27 116 2719 0 0,-37-50-3106 0 0,7-74-630 0 0,0 0 0 0 0,0 0 0 0 0,0 0 0 0 0,0-1 0 0 0,0 1 0 0 0,1-1 0 0 0,-1 0-1 0 0,0 0 1 0 0,0 0 0 0 0,1 0 0 0 0,-1 0 0 0 0,0 0 0 0 0,0 0 0 0 0,1-1 0 0 0,-1 1 0 0 0,0-1 0 0 0,0 1 0 0 0,0-1-1 0 0,0 0 1 0 0,0 0 0 0 0,0 0 0 0 0,0 0 0 0 0,0-1 0 0 0,0 1 0 0 0,0 0 0 0 0,-1-1 0 0 0,2 0 178 0 0,1 0 117 0 0,0 1 0 0 0,-1 0 1 0 0,1 0-1 0 0,0 0 0 0 0,1 0 1 0 0,-1 1-1 0 0,0-1 0 0 0,0 1 1 0 0,0 0-1 0 0,0 0 0 0 0,0 1 1 0 0,0-1-1 0 0,0 1 0 0 0,0 0 1 0 0,0 0-1 0 0,0 0 0 0 0,0 1 1 0 0,0-1-1 0 0,0 1 0 0 0,-1 0 1 0 0,1 0-1 0 0,-1 0 0 0 0,1 1 1 0 0,-1-1-1 0 0,0 1 0 0 0,0 0 1 0 0,0 0-1 0 0,0 0 0 0 0,-1 0 1 0 0,1 0-1 0 0,-1 0 0 0 0,0 1 1 0 0,0 0-1 0 0,0-1 0 0 0,0 1 1 0 0,0 0-1 0 0,-1 0 0 0 0,0 0 1 0 0,0 0-1 0 0,0 1-117 0 0,1-4 3 0 0,1-1 0 0 0,-1 1 0 0 0,0 0-1 0 0,0-1 1 0 0,0 0 0 0 0,0 1 0 0 0,1-1 0 0 0,-1 0 0 0 0,0 0 0 0 0,0 0 0 0 0,1-1 0 0 0,-1 1 0 0 0,0 0 0 0 0,0-1-1 0 0,0 0 1 0 0,1 1 0 0 0,-1-1 0 0 0,0 0 0 0 0,0 0 0 0 0,0 0 0 0 0,0 0 0 0 0,-1 0 0 0 0,1-1 0 0 0,0 1 0 0 0,0-1-1 0 0,-1 1 1 0 0,1-1 0 0 0,-1 0 0 0 0,1 1 0 0 0,-1-1 0 0 0,0 0 0 0 0,1 0 0 0 0,-1 0 0 0 0,0 0 0 0 0,0 0 0 0 0,0-1-3 0 0,-2 3-44 0 0,0 0 1 0 0,0 0-1 0 0,0 0 1 0 0,0 0-1 0 0,0 1 0 0 0,1-1 1 0 0,-1-1-1 0 0,0 1 1 0 0,0 0-1 0 0,0 0 1 0 0,0 0-1 0 0,0 0 1 0 0,0-1-1 0 0,1 1 1 0 0,-1 0-1 0 0,0-1 1 0 0,0 1-1 0 0,0-1 1 0 0,1 1-1 0 0,-1-1 1 0 0,0 1-1 0 0,1-1 1 0 0,-1 1-1 0 0,0-1 1 0 0,1 0-1 0 0,-1 1 1 0 0,1-1-1 0 0,-1 0 1 0 0,1 0-1 0 0,-1 1 1 0 0,1-1-1 0 0,-1 0 1 0 0,1 0-1 0 0,0 0 1 0 0,0 0-1 0 0,-1 1 1 0 0,1-1-1 0 0,0 0 1 0 0,0 0-1 0 0,0 0 1 0 0,0 0-1 0 0,0 0 1 0 0,0 0-1 0 0,0 1 1 0 0,0-1-1 0 0,0 0 1 0 0,1 0-1 0 0,-1 0 1 0 0,0 0-1 0 0,0 0 1 0 0,1 0 43 0 0,-2 2 38 0 0,-1-1-1 0 0,1 0 1 0 0,0 1 0 0 0,0-1 0 0 0,0 1 0 0 0,-1-1 0 0 0,1 1 0 0 0,0 0 0 0 0,0 0-1 0 0,0-1 1 0 0,0 1 0 0 0,0 0 0 0 0,0 0 0 0 0,0 0 0 0 0,1 0 0 0 0,-1 0-1 0 0,0 0 1 0 0,0 0 0 0 0,1 0 0 0 0,-1 1 0 0 0,1-1 0 0 0,-1 0 0 0 0,1 0 0 0 0,-1 0-1 0 0,1 1 1 0 0,0-1 0 0 0,-1 0 0 0 0,1 1 0 0 0,0-1 0 0 0,0 0 0 0 0,0 0 0 0 0,0 1-1 0 0,0-1 1 0 0,1 0 0 0 0,-1 1 0 0 0,0-1 0 0 0,0 0 0 0 0,1 0 0 0 0,-1 1 0 0 0,1-1-1 0 0,-1 0 1 0 0,1 0 0 0 0,0 0 0 0 0,-1 0 0 0 0,1 0 0 0 0,0 0 0 0 0,0 0 0 0 0,0 0-1 0 0,0 0 1 0 0,0 0 0 0 0,0 0 0 0 0,0 0 0 0 0,0 0 0 0 0,0-1 0 0 0,0 1-1 0 0,0-1 1 0 0,0 1 0 0 0,1-1 0 0 0,-1 1 0 0 0,0-1 0 0 0,0 1-38 0 0,25-21-136 0 0,-25 19 117 0 0,-1 0 0 0 0,1 0 1 0 0,-1 0-1 0 0,1 0 0 0 0,-1 1 0 0 0,1-1 0 0 0,0 0 0 0 0,0 0 1 0 0,0 0-1 0 0,-1 1 0 0 0,1-1 0 0 0,0 0 0 0 0,0 1 1 0 0,0-1-1 0 0,0 1 0 0 0,0-1 0 0 0,0 1 0 0 0,0-1 1 0 0,0 1-1 0 0,0 0 0 0 0,0-1 0 0 0,0 1 0 0 0,1 0 0 0 0,-1 0 1 0 0,0 0-1 0 0,0 0 0 0 0,0 0 0 0 0,0 0 0 0 0,0 0 1 0 0,0 0-1 0 0,0 1 0 0 0,1-1 0 0 0,-1 0 0 0 0,0 1 1 0 0,0-1-1 0 0,0 0 0 0 0,0 1 0 0 0,0-1 0 0 0,0 1 0 0 0,0 0 1 0 0,-1-1-1 0 0,1 1 0 0 0,0 0 0 0 0,0 0 0 0 0,0-1 1 0 0,-1 1-1 0 0,1 0 0 0 0,0 0 0 0 0,-1 0 0 0 0,1 0 1 0 0,-1 0-1 0 0,1 0 19 0 0,9 13 137 0 0,-9-11-54 0 0,0 0 0 0 0,0-1 1 0 0,0 1-1 0 0,1 0 0 0 0,0 0 0 0 0,-1-1 1 0 0,1 1-1 0 0,0-1 0 0 0,0 1 0 0 0,0-1 0 0 0,1 0 1 0 0,-1 0-1 0 0,0 0 0 0 0,1 0 0 0 0,0 0 1 0 0,-1 0-1 0 0,1-1 0 0 0,0 1 0 0 0,0-1 1 0 0,0 0-1 0 0,0 0 0 0 0,0 0 0 0 0,0 0 1 0 0,0-1-1 0 0,0 1 0 0 0,0-1 0 0 0,0 0 1 0 0,0 0-1 0 0,1 0 0 0 0,-1 0 0 0 0,0 0 1 0 0,0-1-1 0 0,0 1 0 0 0,0-1 0 0 0,0 0 1 0 0,0 0-1 0 0,0 0 0 0 0,3-1-83 0 0,0-4-155 0 0,1 0 0 0 0,-1 0 0 0 0,0-1 0 0 0,0 0 0 0 0,0 0 0 0 0,-1 0 0 0 0,0 0 1 0 0,-1-1-1 0 0,0 0 0 0 0,0 0 0 0 0,0 0 0 0 0,-1 0 0 0 0,-1-1 0 0 0,1 1 0 0 0,-1-1 0 0 0,-1 0 0 0 0,1 1 0 0 0,-2-1 0 0 0,1 0 0 0 0,-1 0 0 0 0,0 0 0 0 0,-1 0 0 0 0,0 0 0 0 0,-1 1 0 0 0,1-1 0 0 0,-2 0 1 0 0,0-2 154 0 0,-2-60-1029 0 0,39 181 2205 0 0,-28-81-446 0 0,18 61 1160 0 0,12-45-6265 0 0,-32-43-230 0 0,1-5-2388 0 0</inkml:trace>
  <inkml:trace contextRef="#ctx0" brushRef="#br0" timeOffset="1149.06">849 114 5473 0 0,'0'0'8112'0'0,"0"0"-8112"0"0,-53 3-292 0 0,24-3 228 0 0,-4 0-1372 0 0,4 0-3440 0 0,-8-6-2041 0 0</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16.015"/>
    </inkml:context>
    <inkml:brush xml:id="br0">
      <inkml:brushProperty name="width" value="0.05" units="cm"/>
      <inkml:brushProperty name="height" value="0.05" units="cm"/>
      <inkml:brushProperty name="color" value="#0000FF"/>
    </inkml:brush>
  </inkml:definitions>
  <inkml:trace contextRef="#ctx0" brushRef="#br0">0 1 6065 0 0,'0'0'10421'0'0,"0"0"-9873"0"0,0 0-472 0 0,0 0-76 0 0,0 0 0 0 0,0 0-152 0 0,0 0-837 0 0,0 0-195 0 0,0 0-1364 0 0,0 0-4080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3:49.628"/>
    </inkml:context>
    <inkml:brush xml:id="br0">
      <inkml:brushProperty name="width" value="0.05" units="cm"/>
      <inkml:brushProperty name="height" value="0.05" units="cm"/>
      <inkml:brushProperty name="color" value="#0000FF"/>
    </inkml:brush>
  </inkml:definitions>
  <inkml:trace contextRef="#ctx0" brushRef="#br0">48 81 484 0 0,'0'0'1466'0'0,"0"0"1086"0"0,0 0-714 0 0,-2-7-445 0 0,-3-3-648 0 0,-3-8-50 0 0,5-2 4908 0 0,25 63-4435 0 0,-18-34-1056 0 0,0 0 1 0 0,-1 0-1 0 0,1 0 1 0 0,-2 0-1 0 0,1 0 0 0 0,-1 0 1 0 0,-1 1-1 0 0,0-1 0 0 0,0 1 1 0 0,-1 0-1 0 0,0-1 1 0 0,0 1-1 0 0,-1-1 0 0 0,-1 1 1 0 0,0 0-113 0 0,-4-68 254 0 0,7 54-264 0 0,0 0-1 0 0,0 0 1 0 0,0 0 0 0 0,1 0 0 0 0,0 0 0 0 0,-1 0 0 0 0,1 0 0 0 0,0 0 0 0 0,1 1-1 0 0,-1-1 1 0 0,1 1 0 0 0,0 0 0 0 0,0 0 0 0 0,0 0 0 0 0,0 0 0 0 0,0 0-1 0 0,0 1 1 0 0,1-1 0 0 0,0 1 0 0 0,-1 0 0 0 0,1 0 0 0 0,0 0 0 0 0,0 0 0 0 0,0 1-1 0 0,0 0 1 0 0,0 0 0 0 0,0 0 0 0 0,1 0 0 0 0,-1 0 0 0 0,0 1 0 0 0,0 0 0 0 0,1 0-1 0 0,-1 0 1 0 0,0 1 0 0 0,0-1 0 0 0,1 1 0 0 0,-1 0 0 0 0,0 0 0 0 0,0 0 0 0 0,0 1-1 0 0,0 0 1 0 0,0-1 0 0 0,-1 1 0 0 0,1 1 0 0 0,0-1 0 0 0,-1 0 0 0 0,1 1 0 0 0,-1 0-1 0 0,0 0 1 0 0,0 0 0 0 0,0 0 0 0 0,-1 0 0 0 0,3 4 10 0 0,-2-4 16 0 0,-1 1 0 0 0,0 0 0 0 0,0 0-1 0 0,0-1 1 0 0,-1 1 0 0 0,1 0 0 0 0,-1 0 0 0 0,0 0 0 0 0,0 1 0 0 0,-1-1-1 0 0,1 0 1 0 0,-1 0 0 0 0,0 0 0 0 0,0 1 0 0 0,0-1 0 0 0,0 0 0 0 0,-1 0-1 0 0,0 0 1 0 0,0 0 0 0 0,0 0 0 0 0,0 0 0 0 0,-1 0 0 0 0,0 0 0 0 0,1 0-1 0 0,-1 0 1 0 0,-1-1 0 0 0,0 3-16 0 0,-11 27-1488 0 0,12-27-95 0 0,2-2-2662 0 0,0-2-1414 0 0</inkml:trace>
  <inkml:trace contextRef="#ctx0" brushRef="#br0" timeOffset="250.26">458 0 4636 0 0,'0'0'5684'0'0,"0"0"-3881"0"0,-5 6-1038 0 0,-4 2-611 0 0,0 0 1 0 0,1 1-1 0 0,1 0 1 0 0,-1 0-1 0 0,1 1 1 0 0,1 0-1 0 0,0 0 1 0 0,0 0-1 0 0,1 1 0 0 0,1 0 1 0 0,-1 0-1 0 0,2 0 1 0 0,0 1-1 0 0,0-1 1 0 0,1 1-1 0 0,0 0 1 0 0,1 0-1 0 0,0 0 1 0 0,1-1-1 0 0,1 1 0 0 0,0 0 1 0 0,0 0-1 0 0,1 0 1 0 0,1 1-155 0 0,35 26-982 0 0,-2-31-7870 0 0,-19-13 2091 0 0</inkml:trace>
  <inkml:trace contextRef="#ctx0" brushRef="#br0" timeOffset="510.28">581 309 2644 0 0,'0'0'5819'0'0,"0"0"-3867"0"0,0 0-1593 0 0,0 0 284 0 0,0 0 335 0 0,0 0-172 0 0,0 0-195 0 0,0 0-136 0 0,0 0-41 0 0,-10-4 1017 0 0,11-11-1751 0 0,0-1 0 0 0,1 1-1 0 0,1 0 1 0 0,0-1 0 0 0,1 1 0 0 0,0 1 0 0 0,2-1-1 0 0,-1 1 1 0 0,2 0 0 0 0,6-11 300 0 0,-13 24 32 0 0,1-1 0 0 0,-1 1 0 0 0,1 0 1 0 0,0-1-1 0 0,-1 1 0 0 0,1 0 0 0 0,0 0 0 0 0,0-1 1 0 0,-1 1-1 0 0,1 0 0 0 0,0 0 0 0 0,0 0 0 0 0,0 0 1 0 0,0 0-1 0 0,1 0 0 0 0,-1 1 0 0 0,0-1 0 0 0,0 0 1 0 0,0 0-1 0 0,1 1 0 0 0,-1-1 0 0 0,0 1 0 0 0,1-1 1 0 0,-1 1-1 0 0,1 0 0 0 0,-1-1 0 0 0,0 1 0 0 0,1 0 1 0 0,-1 0-1 0 0,1 0 0 0 0,-1 0 0 0 0,1 0 0 0 0,-1 0 1 0 0,0 1-1 0 0,1-1 0 0 0,-1 0 0 0 0,1 1 0 0 0,-1-1 1 0 0,0 1-1 0 0,1-1 0 0 0,-1 1 0 0 0,0 0 0 0 0,0 0 1 0 0,0-1-1 0 0,1 1 0 0 0,-1 0 0 0 0,0 0 0 0 0,0 0 0 0 0,0 0 1 0 0,0 0-1 0 0,0 1-32 0 0,24 70 593 0 0,-30-17 274 0 0,0-8-1155 0 0,8-18-2656 0 0,-1-24-1086 0 0,-1-2-1588 0 0</inkml:trace>
  <inkml:trace contextRef="#ctx0" brushRef="#br0" timeOffset="763.12">766 276 5581 0 0,'0'0'7600'0'0,"0"0"-6380"0"0,0 0-1068 0 0,0 0-152 0 0,-36-12 592 0 0,17 8-152 0 0,-4 0-300 0 0,-2 0-140 0 0,2 1-352 0 0,-3-2-1664 0 0,10 2-3484 0 0,-1-7-2357 0 0</inkml:trace>
  <inkml:trace contextRef="#ctx0" brushRef="#br0" timeOffset="933.81">908 91 12405 0 0,'0'0'2128'0'0,"0"0"-2028"0"0,28 36-100 0 0,-23-18 316 0 0,1 3 212 0 0,-4 3-12 0 0,-2 1-11 0 0,-4 1-129 0 0,-4 1-204 0 0,-4 0-48 0 0,-5 0-72 0 0,-4-1-52 0 0,-1-1-512 0 0,4-7-1009 0 0,-12-3-5603 0 0</inkml:trace>
  <inkml:trace contextRef="#ctx0" brushRef="#br0" timeOffset="3237.96">1119 565 4304 0 0,'0'0'5118'0'0,"0"0"-3863"0"0,-9 0-1152 0 0,-630-35 4654 0 0,585 33-4601 0 0,-35 0 148 0 0,0-4 0 0 0,0-4-1 0 0,-44-12-303 0 0,117 11 361 0 0,38 11-2469 0 0,4 0-4038 0 0,-22 1 4387 0 0,24-1-5193 0 0</inkml:trace>
  <inkml:trace contextRef="#ctx0" brushRef="#br0" timeOffset="6839.33">208 744 560 0 0,'0'0'6903'0'0,"0"0"-4679"0"0,0 0-1331 0 0,0 0-448 0 0,0 0-275 0 0,0 0 197 0 0,3 9 123 0 0,-1-3-382 0 0,3 3 11 0 0,0 1-1 0 0,-1 0 1 0 0,-1 0-1 0 0,1 1 1 0 0,-2-1-1 0 0,0 1 1 0 0,0-1-1 0 0,0 1 1 0 0,-2 0-1 0 0,1 0 1 0 0,-1-1-1 0 0,-1 1 0 0 0,0 0 1 0 0,-1 0-1 0 0,0-1 1 0 0,0 1-119 0 0,-13-53 2530 0 0,15 37-2544 0 0,0 1 0 0 0,0-1 0 0 0,1 1 0 0 0,0-1 0 0 0,-1 1 0 0 0,1-1 0 0 0,1 1 0 0 0,-1 0 0 0 0,1 0 0 0 0,0-1 0 0 0,0 1 0 0 0,0 0 0 0 0,0 1 0 0 0,1-1 0 0 0,-1 0 0 0 0,1 1 0 0 0,0-1 0 0 0,0 1 0 0 0,1 0 0 0 0,-1 0 0 0 0,0 0 0 0 0,1 1 0 0 0,0-1 0 0 0,0 1 0 0 0,0 0 0 0 0,0 0 0 0 0,0 0 0 0 0,0 0 0 0 0,0 1 0 0 0,1 0 0 0 0,-1-1 0 0 0,0 2 0 0 0,1-1 0 0 0,-1 0 0 0 0,1 1 0 0 0,-1 0 0 0 0,1 0 0 0 0,-1 0 0 0 0,1 1 0 0 0,-1 0 0 0 0,1 0 0 0 0,-1 0 0 0 0,0 0 0 0 0,0 0 0 0 0,1 1 0 0 0,-1 0 0 0 0,0 0 0 0 0,0 0 0 0 0,0 0 0 0 0,-1 1 0 0 0,1-1-1 0 0,-1 1 1 0 0,1 0 0 0 0,-1 0 0 0 0,0 1 0 0 0,2 1 14 0 0,-1 0-44 0 0,-1 0 0 0 0,1-1 0 0 0,-1 1 0 0 0,0 1 0 0 0,0-1 0 0 0,0 0 0 0 0,-1 1 0 0 0,0 0-1 0 0,0-1 1 0 0,-1 1 0 0 0,1 0 0 0 0,-1 0 0 0 0,0 0 0 0 0,-1 0 0 0 0,1 0 0 0 0,-1 0 0 0 0,-1 0 0 0 0,1 0-1 0 0,-1 0 1 0 0,0 0 0 0 0,0 0 0 0 0,-1-1 0 0 0,1 1 0 0 0,-1 0 0 0 0,-1-1 0 0 0,1 1 0 0 0,-1-1-1 0 0,0 0 1 0 0,0 0 0 0 0,-3 4 44 0 0,5-7-148 0 0,0 1-3033 0 0,1-2-2700 0 0</inkml:trace>
  <inkml:trace contextRef="#ctx0" brushRef="#br0" timeOffset="7103.49">708 712 10857 0 0,'0'0'1485'0'0,"0"0"-1080"0"0,0 0-304 0 0,0 0 302 0 0,0 0 285 0 0,-7 7-73 0 0,-3 0-548 0 0,1 0 0 0 0,1 0 0 0 0,-1 1-1 0 0,1 1 1 0 0,1-1 0 0 0,-1 1 0 0 0,1 1 0 0 0,1-1 0 0 0,0 1-1 0 0,0 0 1 0 0,1 0 0 0 0,0 1 0 0 0,1 0 0 0 0,0-1 0 0 0,1 2 0 0 0,0-1-1 0 0,1 0 1 0 0,0 0 0 0 0,0 10-67 0 0,4-17 67 0 0,0 0-1 0 0,0 0 1 0 0,1 0-1 0 0,-1-1 0 0 0,1 1 1 0 0,-1 0-1 0 0,1-1 1 0 0,0 0-1 0 0,1 1 1 0 0,-1-1-1 0 0,1-1 1 0 0,-1 1-1 0 0,1 0 1 0 0,0-1-1 0 0,0 0 1 0 0,0 0-1 0 0,0 0 0 0 0,0 0 1 0 0,0-1-1 0 0,1 1 1 0 0,-1-1-1 0 0,1 0-66 0 0,37 5-2795 0 0,-34-7-732 0 0,3-6-3377 0 0</inkml:trace>
  <inkml:trace contextRef="#ctx0" brushRef="#br0" timeOffset="7522.28">1073 975 7249 0 0,'0'0'5483'0'0,"0"0"-4910"0"0,0 0-49 0 0,-8 4 270 0 0,-88 6 301 0 0,94-9-1120 0 0,0-1 0 0 0,0 0 0 0 0,0-1 0 0 0,0 1 1 0 0,0 0-1 0 0,0-1 0 0 0,0 1 0 0 0,0-1 0 0 0,0 1 0 0 0,0-1 1 0 0,1 0-1 0 0,-1 0 0 0 0,0 0 0 0 0,0 0 0 0 0,1 0 0 0 0,-1 0 0 0 0,0-1 1 0 0,1 1-1 0 0,-1-1 0 0 0,1 1 0 0 0,0-1 0 0 0,-1 1 0 0 0,1-1 1 0 0,0 0-1 0 0,0 1 0 0 0,0-1 0 0 0,0 0 0 0 0,0 0 0 0 0,1 0 1 0 0,-1 0-1 0 0,0 0 0 0 0,1 0 0 0 0,0 0 0 0 0,-1 0 0 0 0,1 0 0 0 0,0 0 1 0 0,0 0-1 0 0,0 0 0 0 0,0 0 0 0 0,1 0 0 0 0,-1 0 0 0 0,0 0 1 0 0,1 0-1 0 0,-1 0 0 0 0,1 0 0 0 0,0 0 0 0 0,0 0 0 0 0,0 0 1 0 0,0 1-1 0 0,0-1 0 0 0,0 0 0 0 0,1 0 25 0 0,44-91 482 0 0,-48 90-512 0 0,-1 1 0 0 0,1 0 0 0 0,-1 0 0 0 0,0 0-1 0 0,0 0 1 0 0,1 0 0 0 0,-1 0 0 0 0,0 1 0 0 0,-1 0 0 0 0,1-1 0 0 0,0 1 0 0 0,0 0 0 0 0,0 1-1 0 0,-1-1 1 0 0,1 1 0 0 0,0-1 0 0 0,-1 1 0 0 0,1 0 0 0 0,0 0 0 0 0,-1 0 0 0 0,1 1-1 0 0,0-1 1 0 0,-1 1 30 0 0,2-1 26 0 0,-1-1-42 0 0,1 0-1 0 0,-1 0 1 0 0,1 0 0 0 0,-1 1 0 0 0,0-1 0 0 0,1 1 0 0 0,-1-1 0 0 0,0 1 0 0 0,1 0 0 0 0,-1 0 0 0 0,0 0-1 0 0,1 0 1 0 0,-1 1 0 0 0,0-1 0 0 0,1 1 0 0 0,-1 0 0 0 0,0 0 0 0 0,1-1 0 0 0,-1 2 0 0 0,1-1 0 0 0,0 0-1 0 0,-1 0 1 0 0,1 1 0 0 0,0-1 0 0 0,0 1 0 0 0,0 0 0 0 0,0 0 0 0 0,0 0 0 0 0,0 0 0 0 0,0 0 0 0 0,1 0-1 0 0,-1 0 1 0 0,1 0 0 0 0,-1 1 0 0 0,1-1 0 0 0,0 1 0 0 0,0-1 0 0 0,0 1 0 0 0,0-1 0 0 0,1 1 0 0 0,-1 0 0 0 0,1-1-1 0 0,-1 1 1 0 0,1 0 0 0 0,0-1 0 0 0,0 1 0 0 0,0 0 0 0 0,1-1 0 0 0,-1 1 0 0 0,1 0 0 0 0,-1-1 0 0 0,1 1-1 0 0,0 0 1 0 0,0-1 0 0 0,0 2 16 0 0,11 10 23 0 0,-8-9 32 0 0,1-1-1 0 0,-1 1 0 0 0,0 0 0 0 0,0 0 1 0 0,0 1-1 0 0,-1-1 0 0 0,0 1 0 0 0,0 0 1 0 0,0-1-1 0 0,-1 1 0 0 0,0 1 0 0 0,0-1 1 0 0,-1 0-1 0 0,1 0 0 0 0,-1 1 0 0 0,-1-1 1 0 0,1 5-55 0 0,-2-10 61 0 0,0 1 0 0 0,0 0 0 0 0,-1-1 0 0 0,1 1 0 0 0,0-1 0 0 0,-1 1 0 0 0,1-1 0 0 0,-1 0 0 0 0,0 1 0 0 0,1-1 0 0 0,-1 0 0 0 0,0 0 0 0 0,0 0-1 0 0,0 0 1 0 0,0-1 0 0 0,0 1 0 0 0,0 0 0 0 0,0-1 0 0 0,0 1 0 0 0,0-1 0 0 0,0 0 0 0 0,0 0 0 0 0,0 0 0 0 0,0 0 0 0 0,0 0 0 0 0,0 0 0 0 0,0 0 0 0 0,0-1 0 0 0,0 1 0 0 0,0-1 0 0 0,0 0 0 0 0,0 1 0 0 0,-1-2-61 0 0,-36-19-5435 0 0,32 11-419 0 0</inkml:trace>
  <inkml:trace contextRef="#ctx0" brushRef="#br0" timeOffset="7788.75">1229 713 5625 0 0,'0'0'6075'0'0,"0"0"-4699"0"0,6 7-1309 0 0,1 3 44 0 0,-1-1-1 0 0,-1 1 1 0 0,1 0-1 0 0,-2 1 1 0 0,1-1-1 0 0,-1 1 1 0 0,-1 0-1 0 0,0 0 1 0 0,0 0-1 0 0,-1 0 1 0 0,-1 1-1 0 0,0-1 1 0 0,0 11-111 0 0,-2-11 89 0 0,0 0-1 0 0,-1 0 1 0 0,0 0-1 0 0,0-1 1 0 0,-1 1-1 0 0,-1-1 1 0 0,1 1-1 0 0,-2-1 1 0 0,1 0 0 0 0,-2-1-1 0 0,1 1 1 0 0,-1-1-1 0 0,-1 0 1 0 0,1 0-1 0 0,-6 3-88 0 0,-52 26-5636 0 0,53-37 8 0 0</inkml:trace>
  <inkml:trace contextRef="#ctx0" brushRef="#br0" timeOffset="7987.81">1623 663 13449 0 0,'0'0'1812'0'0,"0"0"-1812"0"0,0 0-292 0 0,0 0 292 0 0,0 0 316 0 0,0 0 136 0 0,-47-4-252 0 0,23 2-192 0 0,1 1 44 0 0,-4-1-52 0 0,4 1-388 0 0,3-1-520 0 0,3-2-564 0 0,5-2-1676 0 0,4 2-3097 0 0</inkml:trace>
  <inkml:trace contextRef="#ctx0" brushRef="#br0" timeOffset="8142.04">1665 550 10125 0 0,'0'0'4316'0'0,"0"0"-4316"0"0,0 0-152 0 0,0 0 152 0 0,0 0 16 0 0,-50-7 224 0 0,13 4-52 0 0,2 0-188 0 0,-2 2-656 0 0,8-1-1604 0 0,14 1-2316 0 0,-17-6-1065 0 0</inkml:trace>
  <inkml:trace contextRef="#ctx0" brushRef="#br0" timeOffset="8919.67">2145 260 9533 0 0,'0'0'4194'0'0,"0"0"-3338"0"0,0 0-666 0 0,0 0-76 0 0,6 3-367 0 0,-1-2 249 0 0,-1 1 1 0 0,0 0-1 0 0,0-1 1 0 0,0 2-1 0 0,0-1 0 0 0,0 0 1 0 0,-1 1-1 0 0,1-1 1 0 0,-1 1-1 0 0,1 0 0 0 0,-1 1 1 0 0,0-1-1 0 0,0 0 1 0 0,-1 1-1 0 0,1 0 1 0 0,-1-1-1 0 0,1 1 0 0 0,-1 0 1 0 0,0 0-1 0 0,-1 0 1 0 0,1 1-1 0 0,-1-1 0 0 0,0 0 1 0 0,0 1-1 0 0,0-1 1 0 0,0 0-1 0 0,-1 1 0 0 0,0-1 1 0 0,0 1-1 0 0,0-1 1 0 0,-1 4 3 0 0,-1-7-36 0 0,0 1 1 0 0,0 0 0 0 0,0-1 0 0 0,-1 1-1 0 0,1-1 1 0 0,0 0 0 0 0,-1 0-1 0 0,1 0 1 0 0,-1 0 0 0 0,0 0 0 0 0,1-1-1 0 0,-1 1 1 0 0,0-1 0 0 0,1 1-1 0 0,-1-1 1 0 0,0 0 0 0 0,1 0-1 0 0,-1 0 1 0 0,0-1 0 0 0,1 1 0 0 0,-1-1-1 0 0,0 1 1 0 0,1-1 0 0 0,-1 0-1 0 0,1 0 1 0 0,-1 0 0 0 0,-2-1 35 0 0,47 14 406 0 0,-34-10-347 0 0,-1 1 0 0 0,0 0-1 0 0,0 0 1 0 0,0 1 0 0 0,0 0 0 0 0,-1 0-1 0 0,1 1 1 0 0,-1 0 0 0 0,0 0 0 0 0,-1 0 0 0 0,1 0-1 0 0,-1 1 1 0 0,0 0 0 0 0,0 1 0 0 0,-1-1-1 0 0,0 1 1 0 0,0-1 0 0 0,-1 1 0 0 0,1 2-59 0 0,-4-7 33 0 0,0 0 1 0 0,0 0-1 0 0,-1 0 1 0 0,1 0 0 0 0,0 0-1 0 0,-1 0 1 0 0,0 0-1 0 0,0 0 1 0 0,1 0 0 0 0,-1 0-1 0 0,0 0 1 0 0,-1 0-1 0 0,1 0 1 0 0,0 0-1 0 0,0-1 1 0 0,-1 1 0 0 0,1-1-1 0 0,-1 1 1 0 0,1-1-1 0 0,-1 1 1 0 0,0-1 0 0 0,0 0-1 0 0,1 0 1 0 0,-1 0-1 0 0,0 0 1 0 0,0 0-1 0 0,0 0 1 0 0,0-1 0 0 0,0 1-1 0 0,0 0 1 0 0,0-1-1 0 0,-1 0 1 0 0,1 0 0 0 0,0 1-1 0 0,0-1 1 0 0,0 0-1 0 0,-1-1-33 0 0,-83 2 763 0 0,-3-30-759 0 0,87 28-7 0 0,0 1-1 0 0,0-1 1 0 0,1 0-1 0 0,-1 1 1 0 0,0-1-1 0 0,1 0 1 0 0,-1 0-1 0 0,1 0 1 0 0,-1 0-1 0 0,1-1 1 0 0,-1 1-1 0 0,1 0 1 0 0,0-1-1 0 0,0 1 1 0 0,-1-1-1 0 0,1 1 1 0 0,0-1-1 0 0,0 1 1 0 0,1-1-1 0 0,-1 0 1 0 0,0 1-1 0 0,1-1 1 0 0,-1 0-1 0 0,0 0 1 0 0,1 0-1 0 0,0 1 1 0 0,0-1-1 0 0,-1 0 1 0 0,1 0-1 0 0,0 0 1 0 0,0 0-1 0 0,1 0 1 0 0,-1 0-1 0 0,0 1 1 0 0,1-1-1 0 0,-1 0 1 0 0,1 0-1 0 0,-1 0 1 0 0,1 1-1 0 0,0-1 1 0 0,0 0-1 0 0,0 1 1 0 0,0-1-1 0 0,0 1 1 0 0,0-1-1 0 0,0 1 1 0 0,1-1 3 0 0,23-8-1568 0 0,-6 18-6655 0 0,-8-2 2012 0 0</inkml:trace>
  <inkml:trace contextRef="#ctx0" brushRef="#br0" timeOffset="9122.99">2441 728 9701 0 0,'-5'1'1820'0'0,"-219"-25"2746"0"0,131 7-4219 0 0,75 15-503 0 0,-40-9-95 0 0,25-3-4864 0 0,27 10-461 0 0</inkml:trace>
  <inkml:trace contextRef="#ctx0" brushRef="#br0" timeOffset="9435.54">2234 805 8461 0 0,'0'0'1534'0'0,"0"0"-1185"0"0,-7 6-163 0 0,-3 3 158 0 0,1 1 0 0 0,-1 0 0 0 0,1 1 0 0 0,1 0 0 0 0,0 0 0 0 0,1 1 0 0 0,0 0 0 0 0,1 0-1 0 0,0 1 1 0 0,1 0 0 0 0,-3 11-344 0 0,6-20 54 0 0,1 0-1 0 0,-1-1 0 0 0,1 1 0 0 0,0 0 1 0 0,1 0-1 0 0,-1 0 0 0 0,0-1 1 0 0,1 1-1 0 0,0 0 0 0 0,0 0 1 0 0,0 0-1 0 0,1 0 0 0 0,-1 0 0 0 0,1 0 1 0 0,0 0-1 0 0,0-1 0 0 0,0 1 1 0 0,1 0-1 0 0,-1-1 0 0 0,1 1 0 0 0,0-1 1 0 0,0 1-1 0 0,0-1 0 0 0,0 0 1 0 0,1 0-1 0 0,-1 0 0 0 0,1 0 1 0 0,0 0-1 0 0,0-1 0 0 0,0 1 0 0 0,0-1 1 0 0,0 1-1 0 0,1-1 0 0 0,-1-1 1 0 0,1 1-1 0 0,-1 0 0 0 0,1-1 0 0 0,0 1 1 0 0,-1-1-1 0 0,1 0 0 0 0,0-1 1 0 0,0 1-1 0 0,0 0 0 0 0,0-1 1 0 0,2 0-54 0 0,-4 1 9 0 0,0-1 0 0 0,0 1 0 0 0,1 0-1 0 0,-1-1 1 0 0,0 0 0 0 0,1 1 0 0 0,-1-1 0 0 0,0 0 0 0 0,1 0 0 0 0,-1 0 0 0 0,0-1 0 0 0,1 1 0 0 0,-1-1 0 0 0,0 1 0 0 0,1-1 0 0 0,-1 0 0 0 0,0 0 0 0 0,0 1 0 0 0,0-2 0 0 0,0 1 0 0 0,0 0 0 0 0,0 0 0 0 0,0-1 0 0 0,0 1 0 0 0,0-1 0 0 0,-1 1 0 0 0,1-1 0 0 0,0 0 0 0 0,-1 0 0 0 0,0 0 0 0 0,1 0 0 0 0,-1 0 0 0 0,0 0 0 0 0,0 0 0 0 0,0 0 0 0 0,0 0 0 0 0,0 0 0 0 0,-1-1 0 0 0,1 1 0 0 0,-1 0 0 0 0,1-1 0 0 0,-1 1 0 0 0,0 0 0 0 0,0-1 0 0 0,0 1 0 0 0,0 0 0 0 0,-1-1 0 0 0,1 1 0 0 0,0 0 0 0 0,-1-1 0 0 0,0 1 0 0 0,0 0 0 0 0,1 0 0 0 0,-1 0 0 0 0,0-1 0 0 0,-1 1 0 0 0,1 0 0 0 0,0 0 0 0 0,-1 1 0 0 0,1-1 0 0 0,-1 0 0 0 0,1 0 0 0 0,-1 1 0 0 0,0-1 0 0 0,0 1 0 0 0,0-1 0 0 0,0 1 0 0 0,0 0-9 0 0,-109-17-1097 0 0,62 26-5127 0 0,36-6 2654 0 0,-4 1-2862 0 0</inkml:trace>
  <inkml:trace contextRef="#ctx0" brushRef="#br0" timeOffset="9808.54">1362 1542 2672 0 0,'0'0'10193'0'0,"0"0"-8893"0"0,0 0-504 0 0,0 0 476 0 0,0 0-99 0 0,0 0-1173 0 0,0 0-36 0 0,0 0-212 0 0,-47-20 160 0 0,24 16 28 0 0,-5-2 8 0 0,1 3 48 0 0,-1-1-8 0 0,2 0-400 0 0,5 1-721 0 0,5-2-871 0 0,6 1-2528 0 0,9-6-2209 0 0</inkml:trace>
  <inkml:trace contextRef="#ctx0" brushRef="#br0" timeOffset="10041.84">1396 1424 12137 0 0,'0'0'2864'0'0,"0"0"-2864"0"0,0 0-584 0 0,0 0 332 0 0,-40-9 248 0 0,17 5 4 0 0,-3 1-64 0 0,1-2 60 0 0,-2 3-568 0 0,2-2-1540 0 0,8 0-2496 0 0,4-7-2133 0 0</inkml:trace>
  <inkml:trace contextRef="#ctx0" brushRef="#br0" timeOffset="10196.9">1657 1254 2644 0 0,'0'0'11973'0'0,"0"0"-11973"0"0,27 36-64 0 0,-20-19 64 0 0,-2 2 132 0 0,-1-1 80 0 0,-3 0-20 0 0,-1 2-16 0 0,0-1 24 0 0,-2-1 40 0 0,-2 0-240 0 0,1-2 0 0 0,2 0-504 0 0,1-2-596 0 0,0-4-1868 0 0,5-5-4349 0 0</inkml:trace>
  <inkml:trace contextRef="#ctx0" brushRef="#br0" timeOffset="10368.62">1874 1531 8037 0 0,'0'0'8697'0'0,"0"0"-8697"0"0,0 0-1393 0 0,0 0 1393 0 0,-51 2 160 0 0,13-5 168 0 0,-12 0-140 0 0,-2 0-188 0 0,-2 3-4 0 0,12 0-272 0 0,14-1-948 0 0,8 0-1592 0 0,8 0-2956 0 0</inkml:trace>
  <inkml:trace contextRef="#ctx0" brushRef="#br0" timeOffset="10618.57">1679 1635 8161 0 0,'0'0'5507'0'0,"0"0"-5113"0"0,0 0-793 0 0,0 0 644 0 0,0 0 130 0 0,0 0-87 0 0,0 0-70 0 0,0 5 1925 0 0,1-7-2154 0 0,1 1-1 0 0,0 0 0 0 0,1 0 1 0 0,-1 0-1 0 0,0 0 1 0 0,0 0-1 0 0,0 0 1 0 0,1 1-1 0 0,-1-1 0 0 0,0 1 1 0 0,1-1-1 0 0,-1 1 1 0 0,0 0-1 0 0,1 0 1 0 0,-1 0-1 0 0,0 0 0 0 0,1 0 1 0 0,-1 1-1 0 0,0-1 1 0 0,1 1-1 0 0,-1 0 0 0 0,0-1 1 0 0,0 1-1 0 0,0 0 1 0 0,1 0-1 0 0,-1 0 1 0 0,0 1-1 0 0,0-1 0 0 0,-1 0 1 0 0,1 1-1 0 0,0-1 1 0 0,0 1-1 0 0,-1 0 1 0 0,1 0-1 0 0,-1 0 0 0 0,1-1 1 0 0,-1 1-1 0 0,0 0 1 0 0,0 1-1 0 0,0-1 0 0 0,0 0 1 0 0,0 0-1 0 0,0 0 1 0 0,-1 1-1 0 0,1-1 1 0 0,-1 0-1 0 0,1 0 0 0 0,-1 1 1 0 0,0-1-1 0 0,0 1 1 0 0,0-1-1 0 0,0 0 1 0 0,0 1-1 0 0,-1-1 0 0 0,1 0 1 0 0,-1 1-1 0 0,1-1 1 0 0,-1 0-1 0 0,0 0 0 0 0,-1 2 12 0 0,-88 72 1038 0 0,148-56-405 0 0,19-15-2043 0 0,-25-7-7203 0 0,-33-1 756 0 0</inkml:trace>
  <inkml:trace contextRef="#ctx0" brushRef="#br0" timeOffset="10959.68">1777 1967 7885 0 0,'0'0'5272'0'0,"5"2"-3802"0"0,15-1-1282 0 0,1-2 0 0 0,-1 0-1 0 0,0 0 1 0 0,0-2 0 0 0,-1-1 0 0 0,1 0 0 0 0,-1-1 0 0 0,1-1 0 0 0,-2-1 0 0 0,1-1 0 0 0,-1-1 0 0 0,0 0 0 0 0,-1-1 0 0 0,0-1 0 0 0,0-1 0 0 0,7-7-188 0 0,-13 7-70 0 0,-1-1 0 0 0,0-1 0 0 0,-1 0 0 0 0,0 0 0 0 0,-1 0 0 0 0,-1-1 0 0 0,0-1 0 0 0,-1 1 0 0 0,-1-1 0 0 0,0 0 0 0 0,-2 0 0 0 0,1-1 0 0 0,-2 1 0 0 0,0-1 0 0 0,-1 1 0 0 0,-1-1 0 0 0,0 1 0 0 0,-1-1 0 0 0,-1 0-1 0 0,-1 1 1 0 0,0 0 0 0 0,-1-1 0 0 0,-1 1 0 0 0,0 1 0 0 0,-1-1 0 0 0,-1 1 0 0 0,-5-9 70 0 0,7 6-53 0 0,-1 0-1 0 0,-1 1 0 0 0,-1-1 1 0 0,0 1-1 0 0,-1 1 0 0 0,-1 0 1 0 0,-1 0-1 0 0,0 1 0 0 0,-1 0 0 0 0,0 1 1 0 0,-1 0-1 0 0,-1 1 0 0 0,0 0 1 0 0,-1 2-1 0 0,0-1 0 0 0,-1 2 0 0 0,0 0 1 0 0,-1 1-1 0 0,0 1 0 0 0,0 0 1 0 0,-1 1-1 0 0,0 1 0 0 0,0 1 1 0 0,0 0-1 0 0,-1 2 0 0 0,0 0 0 0 0,0 1 1 0 0,1 1-1 0 0,-1 0 0 0 0,0 2 1 0 0,-4 0 53 0 0,4 4 36 0 0,0 1 0 0 0,0 1 1 0 0,0 0-1 0 0,1 2 1 0 0,0 0-1 0 0,1 1 1 0 0,0 1-1 0 0,1 0 0 0 0,0 1 1 0 0,0 1-1 0 0,2 0 1 0 0,0 1-1 0 0,0 1 0 0 0,1 0 1 0 0,-9 15-37 0 0,15-21 8 0 0,1 0-1 0 0,0 0 1 0 0,1 1 0 0 0,0-1 0 0 0,1 1-1 0 0,0 0 1 0 0,0 1 0 0 0,1-1 0 0 0,0 1-1 0 0,1-1 1 0 0,0 1 0 0 0,1 0-1 0 0,0 0 1 0 0,1-1 0 0 0,0 1 0 0 0,1 0-1 0 0,0 0 1 0 0,0 0 0 0 0,1-1 0 0 0,1 1-1 0 0,0-1 1 0 0,0 1 0 0 0,1-1 0 0 0,0 0-1 0 0,1 0 1 0 0,0-1 0 0 0,0 1 0 0 0,1-1-1 0 0,4 4-7 0 0,30 29-164 0 0,1-2 0 0 0,2-1 0 0 0,2-2 0 0 0,2-2 0 0 0,46 25 164 0 0,-86-55-175 0 0,35 22-3087 0 0,-1-6-3970 0 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16.655"/>
    </inkml:context>
    <inkml:brush xml:id="br0">
      <inkml:brushProperty name="width" value="0.05" units="cm"/>
      <inkml:brushProperty name="height" value="0.05" units="cm"/>
      <inkml:brushProperty name="color" value="#0000FF"/>
    </inkml:brush>
  </inkml:definitions>
  <inkml:trace contextRef="#ctx0" brushRef="#br0">137 100 7233 0 0,'0'0'5239'0'0,"0"0"-3994"0"0,0 0-927 0 0,0 0-22 0 0,0 0 32 0 0,0 0-60 0 0,3-6-173 0 0,-2 3-121 0 0,0 1 1 0 0,0-1-1 0 0,0 0 1 0 0,0 0-1 0 0,0 0 0 0 0,-1 0 1 0 0,0 0-1 0 0,1 0 0 0 0,-1 0 1 0 0,0 0-1 0 0,0 0 1 0 0,0 0-1 0 0,-1 0 0 0 0,1 0 1 0 0,-1 0-1 0 0,0 0 0 0 0,0 0 1 0 0,0 0-1 0 0,0 1 1 0 0,0-1-1 0 0,-1 0 0 0 0,1 1 1 0 0,-1-1-1 0 0,1 1 1 0 0,-1-1-1 0 0,0 1 0 0 0,0 0 1 0 0,0-1-1 0 0,-1 1 0 0 0,1 0 1 0 0,0 1-1 0 0,-1-1 1 0 0,1 0-1 0 0,-1 1 0 0 0,-2-2 26 0 0,1 3 12 0 0,-1 0 0 0 0,1 0 1 0 0,0 1-1 0 0,-1-1 0 0 0,1 1 0 0 0,0 0 0 0 0,0 0 0 0 0,-1 1 0 0 0,1-1 0 0 0,0 1 0 0 0,0 0 0 0 0,1 0 0 0 0,-1 0 0 0 0,0 1 1 0 0,1-1-1 0 0,-1 1 0 0 0,1 0 0 0 0,0 0 0 0 0,0 0 0 0 0,0 0 0 0 0,0 1 0 0 0,0-1 0 0 0,1 1 0 0 0,0-1 0 0 0,-1 1 0 0 0,2 0 1 0 0,-1 0-1 0 0,0 0 0 0 0,1 0 0 0 0,-1 0 0 0 0,1 1 0 0 0,0-1 0 0 0,1 0 0 0 0,-1 1 0 0 0,1-1 0 0 0,0 0 0 0 0,0 1 1 0 0,0-1-1 0 0,1 0 0 0 0,0 4-12 0 0,1-6 47 0 0,0 1 0 0 0,1-1 0 0 0,0 0 1 0 0,-1 1-1 0 0,1-1 0 0 0,0 0 0 0 0,0-1 0 0 0,0 1 1 0 0,0 0-1 0 0,0-1 0 0 0,0 0 0 0 0,1 0 1 0 0,-1 0-1 0 0,0 0 0 0 0,1 0 0 0 0,-1-1 1 0 0,1 1-1 0 0,-1-1 0 0 0,1 0 0 0 0,-1 0 0 0 0,0 0 1 0 0,1 0-1 0 0,-1-1 0 0 0,1 0 0 0 0,-1 1 1 0 0,0-1-1 0 0,1-1 0 0 0,-1 1 0 0 0,0 0 0 0 0,0-1 1 0 0,0 1-1 0 0,0-1 0 0 0,0 0 0 0 0,0 0 1 0 0,0 0-1 0 0,0-1-47 0 0,5-2-44 0 0,-8 4 40 0 0,1 0 0 0 0,0-1 0 0 0,0 1 0 0 0,0 0 0 0 0,0 0 0 0 0,0 0 0 0 0,0 0 0 0 0,1 0 0 0 0,-1 0 0 0 0,0 0 0 0 0,1 0 0 0 0,-1 1 0 0 0,0-1 0 0 0,1 0 0 0 0,-1 1-1 0 0,1-1 1 0 0,-1 1 0 0 0,1-1 0 0 0,-1 1 0 0 0,1 0 0 0 0,-1 0 0 0 0,1 0 0 0 0,-1 0 0 0 0,1 0 0 0 0,-1 0 0 0 0,1 0 0 0 0,0 0 0 0 0,-1 0 0 0 0,1 1 0 0 0,-1-1 0 0 0,1 1 0 0 0,-1-1 0 0 0,0 1 0 0 0,1 0 0 0 0,-1-1 0 0 0,0 1 0 0 0,1 0 0 0 0,-1 0 0 0 0,0 0 0 0 0,0 0 0 0 0,0 0 0 0 0,1 0 0 0 0,-1 0 0 0 0,0 1 0 0 0,-1-1 0 0 0,1 0 0 0 0,0 0 0 0 0,0 1 0 0 0,0-1 0 0 0,-1 1 0 0 0,1-1 0 0 0,-1 1 0 0 0,1-1 0 0 0,-1 1 0 0 0,0-1 0 0 0,0 1-1 0 0,1 0 5 0 0,5 66 190 0 0,-19-43-7051 0 0,13-25 669 0 0</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16.952"/>
    </inkml:context>
    <inkml:brush xml:id="br0">
      <inkml:brushProperty name="width" value="0.05" units="cm"/>
      <inkml:brushProperty name="height" value="0.05" units="cm"/>
      <inkml:brushProperty name="color" value="#0000FF"/>
    </inkml:brush>
  </inkml:definitions>
  <inkml:trace contextRef="#ctx0" brushRef="#br0">261 25 12357 0 0,'-7'-2'598'0'0,"-1"0"-719"0"0,-4-2 151 0 0,1 0 1 0 0,-1 1-1 0 0,0 0 0 0 0,0 0 0 0 0,-1 1 1 0 0,1 1-1 0 0,0 0 0 0 0,-1 1 0 0 0,1 1 1 0 0,0-1-1 0 0,-1 2 0 0 0,1 0 0 0 0,-12 3-30 0 0,23-3 29 0 0,0 0 1 0 0,0 1-1 0 0,0-1 0 0 0,0 0 1 0 0,1 1-1 0 0,-1-1 0 0 0,1 0 0 0 0,0 1 1 0 0,-1-1-1 0 0,1 0 0 0 0,0 1 0 0 0,0-1 1 0 0,0 1-1 0 0,1-1 0 0 0,-1 0 0 0 0,1 1 1 0 0,-1-1-1 0 0,1 0 0 0 0,0 1 1 0 0,0-1-1 0 0,0 0 0 0 0,0 0 0 0 0,0 0 1 0 0,0 0-1 0 0,1 0 0 0 0,-1 0 0 0 0,1 0 1 0 0,-1 0-1 0 0,1 0 0 0 0,0-1 0 0 0,0 1 1 0 0,-1-1-1 0 0,1 1 0 0 0,0-1 1 0 0,0 0-1 0 0,1 0 0 0 0,-1 0 0 0 0,0 0 1 0 0,0 0-1 0 0,1 0 0 0 0,-1-1 0 0 0,0 1 1 0 0,1-1-1 0 0,0 1-29 0 0,10 8 212 0 0,40 59 889 0 0,-52-66-1072 0 0,0-1 1 0 0,-1 1-1 0 0,0 0 0 0 0,1 0 0 0 0,-1-1 1 0 0,0 1-1 0 0,0 0 0 0 0,0 0 1 0 0,0 0-1 0 0,0 0 0 0 0,0-1 0 0 0,0 1 1 0 0,-1 0-1 0 0,1 0 0 0 0,-1-1 0 0 0,1 1 1 0 0,-1 0-1 0 0,0-1 0 0 0,0 1 0 0 0,1 0 1 0 0,-1-1-1 0 0,0 1 0 0 0,-1-1 0 0 0,1 1 1 0 0,0-1-1 0 0,0 0 0 0 0,0 1 0 0 0,-1-1 1 0 0,1 0-1 0 0,-1 0 0 0 0,1 0 0 0 0,-1 0 1 0 0,1 0-1 0 0,-1-1 0 0 0,0 1 1 0 0,1 0-1 0 0,-1-1 0 0 0,0 1 0 0 0,0-1 1 0 0,1 1-1 0 0,-1-1 0 0 0,0 0 0 0 0,0 0 1 0 0,-1 0-30 0 0,-68 5-246 0 0,26-17-6398 0 0,29 1-1598 0 0</inkml:trace>
  <inkml:trace contextRef="#ctx0" brushRef="#br0" timeOffset="324.28">352 169 1812 0 0,'0'0'220'0'0,"0"0"-281"0"0,0 0 109 0 0,0 0 573 0 0,0 0 1496 0 0,0 0-206 0 0,0 0-614 0 0,0-5-120 0 0,1 4-1806 0 0,-1 1 766 0 0,0 0-1 0 0,1 0 1 0 0,-1 0 0 0 0,0 0 0 0 0,1 0 0 0 0,-1 0-1 0 0,0 1 1 0 0,1-1 0 0 0,-1 0 0 0 0,1 0-1 0 0,-1 0 1 0 0,0 0 0 0 0,1 0 0 0 0,-1-1 0 0 0,1 1-1 0 0,-1 0 1 0 0,0 0 0 0 0,1 0 0 0 0,-1 0-1 0 0,0 0 1 0 0,1 0 0 0 0,-1-1 0 0 0,0 1 0 0 0,1 0-1 0 0,-1 0 1 0 0,0 0 0 0 0,1-1 0 0 0,-1 1-1 0 0,0 0 1 0 0,0 0 0 0 0,1-1 0 0 0,-1 1 0 0 0,0 0-1 0 0,0-1 1 0 0,0 1 0 0 0,1 0 0 0 0,-1-1 0 0 0,0 1-1 0 0,0 0 1 0 0,0-1 0 0 0,0 1 0 0 0,0-1-1 0 0,0 1 1 0 0,0 0 0 0 0,0-1 0 0 0,0 1 0 0 0,0 0-1 0 0,0-1 1 0 0,0 1 0 0 0,0-1 0 0 0,0 1-1 0 0,0 0-136 0 0,6 17 224 0 0,0 0 0 0 0,-2 1-1 0 0,0-1 1 0 0,-1 1 0 0 0,-1 0 0 0 0,0 0-1 0 0,-1 0 1 0 0,-2 0 0 0 0,1 1-1 0 0,-2-1 1 0 0,-1 0 0 0 0,-1 7-224 0 0,5-31-3006 0 0,3-6-2098 0 0,0-8-2660 0 0</inkml:trace>
  <inkml:trace contextRef="#ctx0" brushRef="#br0" timeOffset="605.51">477 43 5396 0 0,'0'0'8148'0'0,"0"0"-5957"0"0,7 3-1907 0 0,-5-3-252 0 0,0 1 0 0 0,0 0 0 0 0,0-1-1 0 0,1 1 1 0 0,-1 0 0 0 0,0 0 0 0 0,0 1-1 0 0,0-1 1 0 0,0 0 0 0 0,-1 1-1 0 0,1-1 1 0 0,0 1 0 0 0,0-1 0 0 0,-1 1-1 0 0,1 0 1 0 0,-1 0 0 0 0,0 0 0 0 0,1 0-1 0 0,-1 0 1 0 0,0 0 0 0 0,0 0-1 0 0,0 0 1 0 0,-1 0 0 0 0,1 0 0 0 0,0 0-1 0 0,-1 1 1 0 0,0-1 0 0 0,1 0 0 0 0,-1 1-1 0 0,0-1 1 0 0,0 0 0 0 0,0 1-1 0 0,0-1 1 0 0,-1 0 0 0 0,1 1 0 0 0,-1-1-1 0 0,1 0 1 0 0,-1 0 0 0 0,0 0-1 0 0,0 1 1 0 0,0-1 0 0 0,0 0 0 0 0,0 0-1 0 0,0 0 1 0 0,-1-1 0 0 0,1 1 0 0 0,0 0-1 0 0,-2 1-31 0 0,-48 11-65 0 0,19-18-6326 0 0,25-5-2011 0 0</inkml:trace>
  <inkml:trace contextRef="#ctx0" brushRef="#br0" timeOffset="1448.92">627 222 2440 0 0,'0'0'-256'0'0,"0"0"242"0"0,0 0 165 0 0,0 0 434 0 0,0 0 1017 0 0,0 0-263 0 0,0 0-752 0 0,-17-1-480 0 0,13 0 8474 0 0,3-1-8553 0 0,1 0 0 0 0,0 0 0 0 0,0 1 0 0 0,1-1 0 0 0,-1 0 0 0 0,0 0 0 0 0,1 0 0 0 0,-1 0 0 0 0,1 0 0 0 0,-1 1 0 0 0,1-1 0 0 0,0 0-1 0 0,0 0 1 0 0,0 1 0 0 0,0-1 0 0 0,0 1 0 0 0,0-1 0 0 0,0 1 0 0 0,1-1 0 0 0,-1 1 0 0 0,0-1 0 0 0,1 1 0 0 0,-1 0 0 0 0,1 0 0 0 0,0 0 0 0 0,-1 0 0 0 0,1 0 0 0 0,0 0 0 0 0,-1 1 0 0 0,1-1 0 0 0,0 0 0 0 0,0 1 0 0 0,0-1 0 0 0,0 1-1 0 0,0 0 1 0 0,-1 0 0 0 0,1 0 0 0 0,0 0 0 0 0,0 0 0 0 0,0 0 0 0 0,0 0 0 0 0,1 1-28 0 0,4 8 86 0 0,-1 1 0 0 0,0-1-1 0 0,-1 1 1 0 0,0 1 0 0 0,0-1-1 0 0,-1 1 1 0 0,-1 0 0 0 0,1 0-1 0 0,-2 0 1 0 0,0 0 0 0 0,0 0 0 0 0,-1 1-1 0 0,0 5-85 0 0,-1-17 252 0 0,4-41-1208 0 0,-3 39 845 0 0,-1 0 106 0 0,-1 1 1 0 0,1-1 0 0 0,0 0 0 0 0,0 1-1 0 0,0-1 1 0 0,0 0 0 0 0,1 1 0 0 0,-1-1 0 0 0,0 0-1 0 0,1 1 1 0 0,-1-1 0 0 0,1 1 0 0 0,-1-1-1 0 0,1 1 1 0 0,0-1 0 0 0,0 1 0 0 0,0-1-1 0 0,0 1 1 0 0,0 0 0 0 0,0-1 0 0 0,0 1-1 0 0,0 0 1 0 0,0 0 0 0 0,0 0 0 0 0,1 0-1 0 0,-1 0 1 0 0,1 0 0 0 0,-1 0 0 0 0,0 0-1 0 0,1 0 1 0 0,0 1 0 0 0,-1-1 0 0 0,1 1 0 0 0,-1-1-1 0 0,1 1 1 0 0,0 0 0 0 0,-1-1 0 0 0,1 1-1 0 0,0 0 1 0 0,-1 0 0 0 0,1 0 0 0 0,0 0-1 0 0,-1 0 1 0 0,1 1 0 0 0,0-1 0 0 0,-1 1-1 0 0,1-1 1 0 0,-1 1 0 0 0,1-1 0 0 0,0 1-1 0 0,-1 0 1 0 0,0 0 0 0 0,1-1 0 0 0,-1 1-1 0 0,1 1 5 0 0,35 72 2497 0 0,-41-85-2835 0 0,0-1 0 0 0,-1 1 0 0 0,0 0 0 0 0,-1 0 0 0 0,0 0 0 0 0,-1 1 0 0 0,0 0-1 0 0,0 1 1 0 0,-1-1 0 0 0,-1 1 0 0 0,-2-2 338 0 0,10 9-29 0 0,0 1-1 0 0,0 0 1 0 0,0-1-1 0 0,0 1 1 0 0,0 0-1 0 0,-1 0 0 0 0,1 0 1 0 0,0-1-1 0 0,-1 1 1 0 0,1 1-1 0 0,0-1 1 0 0,-1 0-1 0 0,1 0 0 0 0,-1 0 1 0 0,0 1-1 0 0,1-1 1 0 0,-1 1-1 0 0,1-1 1 0 0,-1 1-1 0 0,0 0 0 0 0,0 0 1 0 0,1 0-1 0 0,-1 0 1 0 0,0 0-1 0 0,1 0 1 0 0,-1 0-1 0 0,0 0 1 0 0,1 0-1 0 0,-1 1 0 0 0,0-1 1 0 0,1 1-1 0 0,-1 0 1 0 0,1-1-1 0 0,-1 1 1 0 0,1 0-1 0 0,-1 0 0 0 0,1 0 1 0 0,-1 0-1 0 0,1 0 1 0 0,0 0-1 0 0,0 0 1 0 0,-1 0-1 0 0,1 1 0 0 0,0-1 1 0 0,0 0-1 0 0,0 1 1 0 0,1-1-1 0 0,-1 1 1 0 0,0-1-1 0 0,0 1 0 0 0,1-1 1 0 0,-1 1-1 0 0,0 0 30 0 0,-23 96-46 0 0,25-97 93 0 0,-1 1-1 0 0,0-1 1 0 0,0 0 0 0 0,1 0 0 0 0,-1 0-1 0 0,0-1 1 0 0,1 1 0 0 0,-1 0 0 0 0,1 0-1 0 0,-1 0 1 0 0,1 0 0 0 0,-1 0 0 0 0,1 0-1 0 0,0-1 1 0 0,0 1 0 0 0,-1 0-1 0 0,1 0 1 0 0,0-1 0 0 0,0 1 0 0 0,0-1-1 0 0,0 1 1 0 0,-1-1 0 0 0,1 1 0 0 0,0-1-1 0 0,0 1 1 0 0,0-1 0 0 0,0 0 0 0 0,0 0-1 0 0,0 1 1 0 0,0-1 0 0 0,0 0 0 0 0,0 0-1 0 0,1 0 1 0 0,-1 0 0 0 0,0 0 0 0 0,0 0-1 0 0,0-1 1 0 0,0 1 0 0 0,0 0-1 0 0,0 0 1 0 0,0-1 0 0 0,0 1 0 0 0,0 0-1 0 0,0-1 1 0 0,-1 1 0 0 0,1-1 0 0 0,0 0-1 0 0,0 1 1 0 0,0-1 0 0 0,0 0 0 0 0,-1 1-1 0 0,1-1 1 0 0,0 0 0 0 0,-1 0 0 0 0,1 0-1 0 0,-1 1 1 0 0,1-1 0 0 0,0 0-1 0 0,-1 0 1 0 0,0 0 0 0 0,1 0 0 0 0,-1 0-1 0 0,0 0 1 0 0,1 0 0 0 0,-1 0 0 0 0,0 0-1 0 0,0 0 1 0 0,0 0 0 0 0,0-1-47 0 0,-18-59-2006 0 0,11 42 1669 0 0,12 27 880 0 0,10 95-177 0 0,-13-95-1371 0 0,3-5-4438 0 0,7-5-1974 0 0</inkml:trace>
  <inkml:trace contextRef="#ctx0" brushRef="#br0" timeOffset="1849.42">1031 195 3252 0 0,'0'0'7451'0'0,"0"0"-5968"0"0,0 0-1775 0 0,0 0-37 0 0,-5-7 426 0 0,3 4-54 0 0,1 0 0 0 0,-1 0 0 0 0,0 1 0 0 0,0-1 0 0 0,0 0 1 0 0,-1 1-1 0 0,1-1 0 0 0,-1 1 0 0 0,1 0 0 0 0,-1 0 0 0 0,0 0 0 0 0,0 0 1 0 0,0 0-1 0 0,0 1 0 0 0,0-1 0 0 0,0 1 0 0 0,0 0 0 0 0,-1 0 0 0 0,1 0 0 0 0,0 0 1 0 0,-1 1-1 0 0,1-1 0 0 0,0 1 0 0 0,-1 0 0 0 0,1 0 0 0 0,-1 0 0 0 0,1 0 1 0 0,0 1-1 0 0,-1-1 0 0 0,1 1 0 0 0,0 0 0 0 0,-1 0 0 0 0,1 0 0 0 0,0 0 1 0 0,0 1-1 0 0,0-1 0 0 0,0 1 0 0 0,0 0 0 0 0,0 0 0 0 0,0 1-43 0 0,4-4 51 0 0,1 1-1 0 0,-1 0 1 0 0,1 0-1 0 0,-1 0 1 0 0,1 0-1 0 0,0 0 1 0 0,-1 0-1 0 0,1 1 1 0 0,-1-1-1 0 0,0 0 1 0 0,1 1-1 0 0,-1-1 0 0 0,1 1 1 0 0,-1-1-1 0 0,1 1 1 0 0,-1 0-1 0 0,0 0 1 0 0,0-1-1 0 0,1 1 1 0 0,-1 0-1 0 0,0 0 1 0 0,0 0-1 0 0,0 1 1 0 0,0-1-1 0 0,0 0 1 0 0,0 0-1 0 0,0 0 1 0 0,0 1-1 0 0,-1-1 1 0 0,1 0-1 0 0,0 1 1 0 0,-1-1-1 0 0,1 1 1 0 0,-1-1-1 0 0,0 1 1 0 0,1-1-1 0 0,-1 1 1 0 0,0-1-1 0 0,0 1 0 0 0,0-1 1 0 0,0 1-1 0 0,0-1 1 0 0,0 1-1 0 0,-1-1 1 0 0,1 1-1 0 0,0-1 1 0 0,-1 1-1 0 0,1-1 1 0 0,-1 1-1 0 0,1-1 1 0 0,-1 0-1 0 0,0 1 1 0 0,0-1-1 0 0,1 0 1 0 0,-1 0-1 0 0,0 1 1 0 0,0-1-1 0 0,0 0 1 0 0,-1 0-1 0 0,1 0 1 0 0,0 0-1 0 0,0 0 1 0 0,0 0-1 0 0,-1-1 0 0 0,1 1 1 0 0,0 0-1 0 0,-1-1 1 0 0,1 1-1 0 0,-1-1 1 0 0,0 1-51 0 0,53-15 264 0 0,-23 45-1316 0 0,11 84 1705 0 0,-39-114-1256 0 0,0-10-6403 0 0,0-4-1967 0 0</inkml:trace>
  <inkml:trace contextRef="#ctx0" brushRef="#br0" timeOffset="2373.28">1161 258 8081 0 0,'0'0'7027'0'0,"0"0"-5027"0"0,0 0-1936 0 0,0 0-252 0 0,0 0 83 0 0,0 0 54 0 0,5-37-1384 0 0,-1 38 1471 0 0,-1-1-1 0 0,1 1 1 0 0,-1 0-1 0 0,1 0 1 0 0,-1 0-1 0 0,0 1 0 0 0,0-1 1 0 0,1 1-1 0 0,-1 0 1 0 0,0-1-1 0 0,-1 2 1 0 0,1-1-1 0 0,0 0 1 0 0,0 0-1 0 0,-1 1 0 0 0,0-1 1 0 0,1 1-1 0 0,-1 0 1 0 0,0 0-1 0 0,0 0 1 0 0,0 0-1 0 0,-1 0 0 0 0,1 0 1 0 0,-1 1-1 0 0,0-1 1 0 0,0 0-1 0 0,0 1 1 0 0,0-1-1 0 0,0 1 1 0 0,-1-1-1 0 0,0 1 0 0 0,1-1 1 0 0,-1 2-36 0 0,8-8 1112 0 0,-8 2-1122 0 0,0 0 1 0 0,1 0 0 0 0,-1 0-1 0 0,1 0 1 0 0,-1 0 0 0 0,1 0-1 0 0,-1 0 1 0 0,1 0-1 0 0,0 0 1 0 0,0 0 0 0 0,-1 0-1 0 0,1 0 1 0 0,0 1 0 0 0,0-1-1 0 0,0 0 1 0 0,0 1 0 0 0,0-1-1 0 0,0 0 1 0 0,0 1-1 0 0,0-1 1 0 0,0 1 0 0 0,0 0-1 0 0,0-1 1 0 0,0 1 0 0 0,0 0-1 0 0,1-1 1 0 0,-1 1-1 0 0,0 0 1 0 0,0 0 0 0 0,0 0-1 0 0,0 0 1 0 0,1 0 0 0 0,-1 1-1 0 0,0-1 1 0 0,0 0-1 0 0,0 0 1 0 0,0 1 0 0 0,0-1-1 0 0,0 1 1 0 0,0-1 0 0 0,1 1-1 0 0,-1-1 1 0 0,-1 1 0 0 0,1-1-1 0 0,0 1 1 0 0,0 0-1 0 0,0 0 1 0 0,0 0 0 0 0,0-1-1 0 0,-1 1 1 0 0,1 0 0 0 0,0 1 9 0 0,19 52-300 0 0,-20-54 558 0 0,0 0 190 0 0,33-31-1466 0 0,-31 30 1013 0 0,1-1 0 0 0,-1 1 0 0 0,0 0 0 0 0,1 0 0 0 0,-1 0 0 0 0,0 0 0 0 0,1 0 0 0 0,-1 1 0 0 0,1-1 0 0 0,0 1 0 0 0,-1-1 0 0 0,1 1 0 0 0,-1 0 0 0 0,1 0 0 0 0,0 0 0 0 0,-1 0 0 0 0,1 1 0 0 0,-1-1 0 0 0,1 1 0 0 0,-1 0 0 0 0,1-1 0 0 0,-1 1 0 0 0,1 0 0 0 0,-1 1 0 0 0,0-1 0 0 0,0 0 0 0 0,1 1 0 0 0,-1-1 0 0 0,0 1 0 0 0,0-1 0 0 0,0 1 0 0 0,-1 0 0 0 0,1 0 0 0 0,0 0 0 0 0,-1 0 0 0 0,1 0 0 0 0,-1 0 0 0 0,0 1 0 0 0,0-1 0 0 0,1 0 0 0 0,-1 1 0 0 0,-1-1 0 0 0,1 1 0 0 0,0-1 0 0 0,-1 1 0 0 0,1-1 0 0 0,-1 1 0 0 0,0-1 0 0 0,0 1 0 0 0,0 0 4 0 0,0 1-3213 0 0,0-3-4368 0 0</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15.766"/>
    </inkml:context>
    <inkml:brush xml:id="br0">
      <inkml:brushProperty name="width" value="0.05" units="cm"/>
      <inkml:brushProperty name="height" value="0.05" units="cm"/>
      <inkml:brushProperty name="color" value="#0000FF"/>
    </inkml:brush>
  </inkml:definitions>
  <inkml:trace contextRef="#ctx0" brushRef="#br0">0 0 8413 0 0,'0'0'4600'0'0,"0"0"-4472"0"0,14 51 116 0 0,-13-33 380 0 0,4 4 72 0 0,-5-4 72 0 0,3 0-164 0 0,-3-2-275 0 0,0-2-93 0 0,0 0-96 0 0,0-3-40 0 0,0-1-100 0 0,0-3-881 0 0,0-2-871 0 0,0-2-1392 0 0,4-9-3913 0 0</inkml:trace>
  <inkml:trace contextRef="#ctx0" brushRef="#br0" timeOffset="499.17">274 44 6885 0 0,'0'0'7516'0'0,"0"0"-6194"0"0,-8 1-1598 0 0,-88 19-1051 0 0,128 17 1548 0 0,37 37 1615 0 0,-68-73-1812 0 0,0 1-1 0 0,0-1 0 0 0,0 0 0 0 0,0 1 1 0 0,0-1-1 0 0,0 1 0 0 0,0-1 1 0 0,-1 1-1 0 0,1-1 0 0 0,0 1 0 0 0,-1-1 1 0 0,1 1-1 0 0,-1 0 0 0 0,0-1 0 0 0,0 1 1 0 0,0 0-1 0 0,1 0 0 0 0,-2-1 0 0 0,1 1 1 0 0,0 0-1 0 0,0-1 0 0 0,0 1 1 0 0,-1 0-1 0 0,1-1 0 0 0,-1 1 0 0 0,1-1 1 0 0,-1 1-1 0 0,0 0 0 0 0,0-1 0 0 0,1 1 1 0 0,-1-1-1 0 0,0 0 0 0 0,0 1 0 0 0,-1-1 1 0 0,1 0-1 0 0,0 0 0 0 0,0 0 1 0 0,-1 1-1 0 0,1-1 0 0 0,0-1 0 0 0,-1 1 1 0 0,1 0-1 0 0,-1 0 0 0 0,1 0 0 0 0,-1-1 1 0 0,0 1-1 0 0,1-1 0 0 0,-1 1 0 0 0,0-1 1 0 0,1 0-1 0 0,-1 1 0 0 0,0-1 1 0 0,1 0-1 0 0,-1 0 0 0 0,0 0 0 0 0,0-1-23 0 0,-50 6-496 0 0,17-11-3638 0 0,16-3-2323 0 0</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13.990"/>
    </inkml:context>
    <inkml:brush xml:id="br0">
      <inkml:brushProperty name="width" value="0.05" units="cm"/>
      <inkml:brushProperty name="height" value="0.05" units="cm"/>
      <inkml:brushProperty name="color" value="#0000FF"/>
    </inkml:brush>
  </inkml:definitions>
  <inkml:trace contextRef="#ctx0" brushRef="#br0">0 167 3696 0 0,'0'0'7631'0'0,"0"0"-6288"0"0,0 0-1774 0 0,0 0 216 0 0,0 0 350 0 0,0 0 569 0 0,7 4 48 0 0,-2 0-621 0 0,1-1 1 0 0,0 0-1 0 0,-1 0 0 0 0,1 0 0 0 0,1 0 0 0 0,-1-1 0 0 0,0 0 0 0 0,1 0 1 0 0,-1-1-1 0 0,1 0 0 0 0,-1 0 0 0 0,1-1 0 0 0,-1 1 0 0 0,1-2 0 0 0,0 1 1 0 0,-1 0-1 0 0,1-1 0 0 0,-1-1 0 0 0,1 1 0 0 0,-1-1 0 0 0,0 0 0 0 0,1 0 1 0 0,2-2-132 0 0,-9 2-40 0 0,0 0 0 0 0,0 0 0 0 0,0 0 1 0 0,0 0-1 0 0,-1 1 0 0 0,1-1 1 0 0,-1 0-1 0 0,1 0 0 0 0,-1 0 1 0 0,0 1-1 0 0,1-1 0 0 0,-1 0 1 0 0,0 1-1 0 0,0-1 0 0 0,0 1 1 0 0,-1-1-1 0 0,1 1 0 0 0,0 0 1 0 0,0-1-1 0 0,-1 1 0 0 0,1 0 1 0 0,-1 0-1 0 0,1 0 0 0 0,-1 0 1 0 0,1 0-1 0 0,-1 0 0 0 0,0 1 1 0 0,1-1-1 0 0,-1 0 0 0 0,0 1 0 0 0,0-1 1 0 0,0 1-1 0 0,1 0 0 0 0,-1-1 1 0 0,0 1-1 0 0,0 0 0 0 0,0 0 1 0 0,0 0-1 0 0,-1 1 40 0 0,-1-2-5 0 0,1 1-1 0 0,-1 0 1 0 0,0 0-1 0 0,1 1 1 0 0,-1-1 0 0 0,0 1-1 0 0,1-1 1 0 0,-1 1-1 0 0,1 0 1 0 0,-1 0 0 0 0,1 1-1 0 0,-1-1 1 0 0,1 1-1 0 0,0 0 1 0 0,0 0 0 0 0,0 0-1 0 0,0 0 1 0 0,0 0-1 0 0,0 0 1 0 0,1 1-1 0 0,-1 0 1 0 0,1-1 0 0 0,-1 1-1 0 0,1 0 1 0 0,0 0-1 0 0,0 1 1 0 0,0-1 0 0 0,1 0-1 0 0,-1 0 1 0 0,1 1-1 0 0,0-1 1 0 0,0 1 0 0 0,0-1-1 0 0,0 1 1 0 0,1 0-1 0 0,-1-1 1 0 0,1 1 0 0 0,0 0-1 0 0,0-1 1 0 0,0 1-1 0 0,1 0 1 0 0,-1-1 0 0 0,1 1-1 0 0,0-1 1 0 0,0 1 5 0 0,5 1 136 0 0,0 0 1 0 0,0 0-1 0 0,0 0 1 0 0,1-1 0 0 0,-1 0-1 0 0,1-1 1 0 0,0 1-1 0 0,0-1 1 0 0,1-1 0 0 0,-1 1-1 0 0,1-1 1 0 0,-1-1-1 0 0,1 1 1 0 0,-1-1 0 0 0,1-1-1 0 0,0 1 1 0 0,0-1-1 0 0,-1 0 1 0 0,1-1 0 0 0,0 0-1 0 0,1-1-136 0 0,4 2-163 0 0,-4 0-316 0 0,12 0-1429 0 0,-9-4-3908 0 0,-6-4-1575 0 0</inkml:trace>
  <inkml:trace contextRef="#ctx0" brushRef="#br0" timeOffset="528.95">263 205 11549 0 0,'0'0'2670'0'0,"0"0"-1728"0"0,0 0-562 0 0,0 0 174 0 0,0 0-342 0 0,0 0-153 0 0,0 0 58 0 0,2-4-67 0 0,-1 3-70 0 0,0 1 0 0 0,-1-1 0 0 0,1 0 1 0 0,0 0-1 0 0,0 0 0 0 0,0 0 0 0 0,1 1 0 0 0,-1-1 0 0 0,0 0 1 0 0,0 1-1 0 0,0-1 0 0 0,0 1 0 0 0,1-1 0 0 0,-1 1 0 0 0,0 0 1 0 0,0 0-1 0 0,1-1 0 0 0,-1 1 0 0 0,0 0 0 0 0,1 0 0 0 0,-1 0 1 0 0,0 0-1 0 0,0 0 0 0 0,1 1 0 0 0,-1-1 0 0 0,0 0 0 0 0,0 1 1 0 0,1-1-1 0 0,-1 1 0 0 0,0-1 0 0 0,0 1 0 0 0,0-1 1 0 0,0 1-1 0 0,0 0 0 0 0,0-1 0 0 0,0 1 0 0 0,0 0 0 0 0,0 0 1 0 0,0 0-1 0 0,0 0 0 0 0,0 0 0 0 0,0 0 0 0 0,-1 0 0 0 0,1 0 1 0 0,0 0-1 0 0,-1 1 0 0 0,1-1 0 0 0,-1 0 0 0 0,1 0 0 0 0,-1 0 20 0 0,6 5 117 0 0,0 1-1 0 0,0-1 1 0 0,0 1 0 0 0,-1 0-1 0 0,0 0 1 0 0,-1 0-1 0 0,1 1 1 0 0,-1 0-1 0 0,-1-1 1 0 0,1 1-1 0 0,-2 1 1 0 0,1-1-1 0 0,-1 0 1 0 0,1 9-117 0 0,-3-17 205 0 0,0 0 121 0 0,15-26-190 0 0,-15 25-153 0 0,0 0 0 0 0,-1 0 0 0 0,1-1 1 0 0,1 1-1 0 0,-1 0 0 0 0,0 0 0 0 0,0-1 0 0 0,0 1 0 0 0,1 0 1 0 0,-1 0-1 0 0,0 0 0 0 0,1 0 0 0 0,-1 0 0 0 0,1-1 0 0 0,-1 1 0 0 0,1 0 1 0 0,0 0-1 0 0,0 0 0 0 0,-1 0 0 0 0,1 1 0 0 0,0-1 0 0 0,0 0 1 0 0,0 0-1 0 0,0 0 0 0 0,0 1 0 0 0,0-1 0 0 0,0 0 0 0 0,0 1 1 0 0,0-1-1 0 0,0 1 0 0 0,0-1 0 0 0,1 1 0 0 0,-1 0 0 0 0,0-1 1 0 0,0 1-1 0 0,0 0 0 0 0,1 0 0 0 0,-1 0 0 0 0,0 0 0 0 0,0 0 1 0 0,0 0-1 0 0,1 0 0 0 0,-1 0 0 0 0,0 1 0 0 0,0-1 0 0 0,0 0 0 0 0,0 1 1 0 0,1-1-1 0 0,-1 1 0 0 0,0-1 0 0 0,0 1 0 0 0,0 0 0 0 0,0-1 1 0 0,0 1-1 0 0,0 0 0 0 0,0 0 0 0 0,0-1 0 0 0,-1 1 0 0 0,1 0 1 0 0,0 0-1 0 0,0 0 0 0 0,-1 0 0 0 0,1 0 0 0 0,0 1 17 0 0,15 43 616 0 0,-16-45-425 0 0,8-31-904 0 0,-7 29 724 0 0,-1-1 0 0 0,1 1 0 0 0,0 0 0 0 0,0 0 1 0 0,0 0-1 0 0,0-1 0 0 0,0 1 0 0 0,0 0 1 0 0,0 0-1 0 0,1 0 0 0 0,-1 1 0 0 0,1-1 1 0 0,-1 0-1 0 0,1 0 0 0 0,0 1 0 0 0,0-1 0 0 0,0 1 1 0 0,0 0-1 0 0,0-1 0 0 0,0 1 0 0 0,0 0 1 0 0,0 0-1 0 0,0 0 0 0 0,0 0 0 0 0,1 1 1 0 0,-1-1-1 0 0,0 1 0 0 0,1-1 0 0 0,-1 1 1 0 0,0 0-1 0 0,1 0 0 0 0,-1 0 0 0 0,1 0 0 0 0,-1 0 1 0 0,0 1-1 0 0,1-1 0 0 0,-1 1 0 0 0,0-1 1 0 0,0 1-1 0 0,1 0 0 0 0,-1 0 0 0 0,0 0 1 0 0,0 0-1 0 0,0 0 0 0 0,0 1 0 0 0,0-1 0 0 0,0 1 1 0 0,0-1-1 0 0,-1 1 0 0 0,1-1 0 0 0,0 1 1 0 0,-1 0-1 0 0,0 0 0 0 0,1 0 0 0 0,-1 0 1 0 0,0 0-1 0 0,0 0 0 0 0,0 0 0 0 0,0 1-11 0 0,3 23 551 0 0,-1 0-1185 0 0,4-13-4741 0 0,-5-12 32 0 0,4-4-1374 0 0</inkml:trace>
  <inkml:trace contextRef="#ctx0" brushRef="#br0" timeOffset="1322.24">749 318 5533 0 0,'0'0'7040'0'0,"0"0"-5239"0"0,0 0-1500 0 0,0 0 257 0 0,0 0 120 0 0,0 0-79 0 0,0 0-41 0 0,0 0-50 0 0,0 0-117 0 0,18-6-569 0 0,-18 4 123 0 0,0-1 1 0 0,1 1-1 0 0,-1 0 0 0 0,0-1 1 0 0,0 1-1 0 0,0 0 0 0 0,0-1 1 0 0,-1 1-1 0 0,1 0 0 0 0,-1-1 1 0 0,1 1-1 0 0,-1 0 0 0 0,0 0 1 0 0,0 0-1 0 0,0 0 0 0 0,0-1 1 0 0,0 1-1 0 0,0 0 0 0 0,-1 1 1 0 0,1-1-1 0 0,-1 0 0 0 0,1 0 1 0 0,-1 1-1 0 0,1-1 0 0 0,-1 1 0 0 0,0-1 1 0 0,0 1-1 0 0,0 0 0 0 0,0-1 1 0 0,0 1-1 0 0,0 0 0 0 0,0 1 1 0 0,-1-1-1 0 0,1 0 0 0 0,0 1 1 0 0,0-1-1 0 0,-1 1 0 0 0,1-1 1 0 0,0 1-1 0 0,-1 0 0 0 0,1 0 1 0 0,0 0-1 0 0,-1 0 0 0 0,1 1 1 0 0,0-1-1 0 0,0 1 0 0 0,-1-1 1 0 0,1 1-1 0 0,0 0 0 0 0,0 0 1 0 0,0 0-1 0 0,0 0 0 0 0,0 0 1 0 0,0 0-1 0 0,0 1 0 0 0,0-1 1 0 0,0 1-1 0 0,0-1 0 0 0,1 1 1 0 0,-1 0-1 0 0,1-1 0 0 0,-1 1 1 0 0,1 0-1 0 0,0 0 0 0 0,0 0 1 0 0,0 0-1 0 0,-1 1 55 0 0,2-1 40 0 0,-1 0-1 0 0,1 0 1 0 0,-1 0-1 0 0,1 0 1 0 0,0 0 0 0 0,0 0-1 0 0,0 0 1 0 0,0 0-1 0 0,0 0 1 0 0,0 0-1 0 0,0 0 1 0 0,1 0 0 0 0,-1 0-1 0 0,1-1 1 0 0,-1 1-1 0 0,1 0 1 0 0,0 0 0 0 0,0 0-1 0 0,0 0 1 0 0,0-1-1 0 0,0 1 1 0 0,0 0 0 0 0,0-1-1 0 0,1 1 1 0 0,-1-1-1 0 0,0 0 1 0 0,1 1 0 0 0,-1-1-1 0 0,1 0 1 0 0,0 0-1 0 0,-1 0 1 0 0,1 0-1 0 0,0 0 1 0 0,0 0 0 0 0,0 0-1 0 0,0-1 1 0 0,-1 1-1 0 0,1-1 1 0 0,0 1 0 0 0,0-1-1 0 0,0 0 1 0 0,0 0-1 0 0,0 0 1 0 0,0 0 0 0 0,0 0-1 0 0,0 0 1 0 0,0 0-1 0 0,0-1 1 0 0,0 1 0 0 0,0-1-1 0 0,0 0 1 0 0,0 1-1 0 0,0-1 1 0 0,-1 0-1 0 0,1 0 1 0 0,0 0 0 0 0,-1 0-1 0 0,1 0 1 0 0,0 0-1 0 0,-1-1 1 0 0,1 1 0 0 0,-1-1-1 0 0,0 1 1 0 0,0-1-1 0 0,1 1 1 0 0,-1-1 0 0 0,0 0-1 0 0,0 0-39 0 0,0 1-7 0 0,1 0 0 0 0,-1 1 0 0 0,0-1 0 0 0,1 1 0 0 0,-1-1 0 0 0,0 1 0 0 0,1-1 0 0 0,-1 1 0 0 0,1 0-1 0 0,-1 0 1 0 0,1 0 0 0 0,-1 0 0 0 0,0 0 0 0 0,1 0 0 0 0,-1 0 0 0 0,1 0 0 0 0,-1 0 0 0 0,1 1 0 0 0,-1-1 0 0 0,0 1 0 0 0,1-1-1 0 0,-1 1 1 0 0,0-1 0 0 0,1 1 0 0 0,-1 0 0 0 0,0 0 0 0 0,0 0 0 0 0,0-1 0 0 0,0 1 0 0 0,0 0 0 0 0,0 0 0 0 0,0 1 0 0 0,0-1 0 0 0,0 0-1 0 0,0 0 1 0 0,0 0 0 0 0,-1 1 0 0 0,1-1 0 0 0,0 0 0 0 0,-1 0 0 0 0,1 1 0 0 0,-1-1 0 0 0,0 1 0 0 0,1-1 0 0 0,-1 0 0 0 0,0 1 0 0 0,0-1-1 0 0,0 1 1 0 0,0 0 7 0 0,26 34 1051 0 0,-25-36-1058 0 0,0 1 0 0 0,0-1-1 0 0,0 0 1 0 0,1 0 0 0 0,-1 0-1 0 0,0 0 1 0 0,0 0 0 0 0,1 0-1 0 0,-1-1 1 0 0,0 1 0 0 0,0 0-1 0 0,0-1 1 0 0,0 1 0 0 0,1-1-1 0 0,-1 1 1 0 0,0-1 0 0 0,0 1 0 0 0,0-1-1 0 0,0 0 1 0 0,0 0 0 0 0,0 1-1 0 0,0-1 1 0 0,-1 0 0 0 0,1 0-1 0 0,0 0 1 0 0,0 0 0 0 0,-1 0-1 0 0,1 0 1 0 0,0 0 0 0 0,-1 0-1 0 0,1 0 1 0 0,-1 0 0 0 0,1-1-1 0 0,-1 1 1 0 0,0 0 0 0 0,1 0-1 0 0,-1 0 1 0 0,0-1 0 0 0,0 1-1 0 0,0 0 1 0 0,0 0 0 0 0,0 0 0 0 0,0-1-1 0 0,0 1 1 0 0,-1 0 7 0 0,12-25-881 0 0,38 70 2260 0 0,-43-42-1312 0 0,0-1 0 0 0,1 1 0 0 0,-1-1 0 0 0,0-1 0 0 0,0 1 0 0 0,1-1 0 0 0,-1 0 1 0 0,1-1-1 0 0,-1 1 0 0 0,0-1 0 0 0,0 0 0 0 0,1-1 0 0 0,-1 0 0 0 0,0 0 0 0 0,0 0 0 0 0,0 0 0 0 0,-1-1 0 0 0,1 0 0 0 0,-1-1 0 0 0,1 1 1 0 0,-1-1-1 0 0,0 0 0 0 0,0 0 0 0 0,-1 0 0 0 0,1-1 0 0 0,-1 0 0 0 0,0 0 0 0 0,0 0 0 0 0,-1 0 0 0 0,1-1 0 0 0,-1 1 0 0 0,0-1 0 0 0,0-1-67 0 0,4-11-99 0 0,0 0 0 0 0,0 0-1 0 0,-2 0 1 0 0,0-1 0 0 0,-2 1-1 0 0,0-1 1 0 0,-1 0 0 0 0,0 0-1 0 0,-2 0 1 0 0,0 0 0 0 0,-2 0-1 0 0,-1-13 100 0 0,-18 76-2102 0 0,14-20 2415 0 0,3-18-265 0 0,0 0 0 0 0,0 1 0 0 0,1 0 1 0 0,0 0-1 0 0,1 0 0 0 0,-1 0 0 0 0,1 0 1 0 0,1 1-1 0 0,-1-1 0 0 0,1 0 0 0 0,1 1 0 0 0,-1-1 1 0 0,1 1-1 0 0,1-1 0 0 0,-1 1 0 0 0,1-1 1 0 0,1 1-1 0 0,-1-1 0 0 0,1 0 0 0 0,0 1 1 0 0,1-1-1 0 0,0 0 0 0 0,0-1 0 0 0,0 1 1 0 0,1 0-1 0 0,0-1 0 0 0,0 0 0 0 0,1 0 1 0 0,0 0-1 0 0,0-1 0 0 0,0 1 0 0 0,1-1-48 0 0,0-1-66 0 0,-1 0 1 0 0,1 0-1 0 0,1-1 0 0 0,-1 1 0 0 0,0-2 0 0 0,1 1 0 0 0,-1-1 0 0 0,1 0 1 0 0,0 0-1 0 0,0-1 0 0 0,-1 0 0 0 0,1 0 0 0 0,0 0 0 0 0,0-1 0 0 0,0 0 1 0 0,0-1-1 0 0,0 0 0 0 0,1 0 66 0 0,1-8-3394 0 0,-7-2-1818 0 0,-5-16-3451 0 0</inkml:trace>
  <inkml:trace contextRef="#ctx0" brushRef="#br0" timeOffset="1525.95">903 1 6473 0 0,'0'0'12109'0'0,"0"0"-12109"0"0,0 0-112 0 0,0 0 76 0 0,0 0 36 0 0,0 0 196 0 0,0 0-196 0 0,0 0-36 0 0,0 0-692 0 0,0 0-1561 0 0,34 27-3571 0 0,-20-31-3753 0 0</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44.112"/>
    </inkml:context>
    <inkml:brush xml:id="br0">
      <inkml:brushProperty name="width" value="0.05" units="cm"/>
      <inkml:brushProperty name="height" value="0.05" units="cm"/>
      <inkml:brushProperty name="color" value="#0000FF"/>
    </inkml:brush>
  </inkml:definitions>
  <inkml:trace contextRef="#ctx0" brushRef="#br0">462 225 1200 0 0,'0'0'4795'0'0,"0"0"-2699"0"0,0 0-1039 0 0,0 0-66 0 0,0 0 107 0 0,0 0-107 0 0,-7 4-152 0 0,0 1-605 0 0,0-1 0 0 0,0 0 1 0 0,-1 0-1 0 0,1-1 1 0 0,-1 1-1 0 0,1-2 1 0 0,-1 1-1 0 0,0-1 1 0 0,0-1-1 0 0,0 1 1 0 0,0-1-1 0 0,-1 0 1 0 0,1-1-1 0 0,0 0 1 0 0,0-1-1 0 0,-5 0-234 0 0,10-3 60 0 0,1 0 0 0 0,0-1 0 0 0,0 1 0 0 0,0 0 0 0 0,0-1 0 0 0,1 1 0 0 0,0-1 0 0 0,0 0 0 0 0,0 0 0 0 0,0 1 0 0 0,1-1 0 0 0,0 0 0 0 0,0 0 0 0 0,0 1 0 0 0,0-1 0 0 0,1 0 0 0 0,0 0 0 0 0,1-2-60 0 0,-2-2-9 0 0,2-6-7 0 0,-1 10-6 0 0,1 1 1 0 0,-1-1 0 0 0,1 1-1 0 0,-1-1 1 0 0,-1 1 0 0 0,1-1 0 0 0,-1 0-1 0 0,1 1 1 0 0,-1-1 0 0 0,0 0-1 0 0,-1 1 1 0 0,1-1 0 0 0,-1 1-1 0 0,0-1 1 0 0,0 0 0 0 0,-1 1-1 0 0,1 0 1 0 0,-1-1 0 0 0,0 1 0 0 0,0 0-1 0 0,-1 0 1 0 0,1 0 0 0 0,-1 0-1 0 0,0 0 1 0 0,0 1 0 0 0,0-1-1 0 0,0 1 1 0 0,-1 0 0 0 0,1 0-1 0 0,-1 0 1 0 0,0 0 0 0 0,0 1 0 0 0,0-1-1 0 0,0 1 1 0 0,0 0 0 0 0,-4-1 21 0 0,2 2-42 0 0,0 0 1 0 0,0 0 0 0 0,0 1-1 0 0,0 0 1 0 0,0 0 0 0 0,0 0 0 0 0,0 1-1 0 0,0 0 1 0 0,0 0 0 0 0,0 1-1 0 0,0 0 1 0 0,1 0 0 0 0,-1 0 0 0 0,1 0-1 0 0,-1 1 1 0 0,1 0 0 0 0,0 0-1 0 0,0 0 1 0 0,0 1 0 0 0,1 0 0 0 0,-1 0-1 0 0,1 0 1 0 0,0 0 0 0 0,0 1-1 0 0,0 0 1 0 0,-1 2 41 0 0,26 63 610 0 0,3-16-642 0 0,-25-49 40 0 0,0-1 0 0 0,0 0 0 0 0,0 1 0 0 0,0-1 0 0 0,-1 0 1 0 0,1 0-1 0 0,-1 0 0 0 0,0 0 0 0 0,0 0 0 0 0,-1 0 1 0 0,1-1-1 0 0,-1 1 0 0 0,0-1 0 0 0,0 0 0 0 0,0 0 0 0 0,0 0 1 0 0,0 0-1 0 0,-1 0 0 0 0,0 0 0 0 0,1-1 0 0 0,-1 0 1 0 0,0 0-1 0 0,0 0 0 0 0,0 0 0 0 0,0-1 0 0 0,-1 1 0 0 0,1-1 1 0 0,0 0-1 0 0,0-1 0 0 0,-1 1 0 0 0,1-1 0 0 0,-1 1 1 0 0,1-1-1 0 0,0-1 0 0 0,-1 1 0 0 0,1-1 0 0 0,-1 0-8 0 0,-7-3-2299 0 0,2-9-3565 0 0</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05.373"/>
    </inkml:context>
    <inkml:brush xml:id="br0">
      <inkml:brushProperty name="width" value="0.05" units="cm"/>
      <inkml:brushProperty name="height" value="0.05" units="cm"/>
      <inkml:brushProperty name="color" value="#0000FF"/>
    </inkml:brush>
  </inkml:definitions>
  <inkml:trace contextRef="#ctx0" brushRef="#br0">1600 143 10649 0 0,'0'0'2284'0'0,"0"0"-2156"0"0,-75-25-128 0 0,-2 10 0 0 0,-29-4 124 0 0,-14-2 80 0 0,-10 2 128 0 0,3 4-80 0 0,-7 1-60 0 0,-2 5-92 0 0,1 5-92 0 0,7 3 4 0 0,7 1-12 0 0,12 0-112 0 0,18 0-1764 0 0,26 1-2368 0 0,19-3-3145 0 0</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05.620"/>
    </inkml:context>
    <inkml:brush xml:id="br0">
      <inkml:brushProperty name="width" value="0.05" units="cm"/>
      <inkml:brushProperty name="height" value="0.05" units="cm"/>
      <inkml:brushProperty name="color" value="#0000FF"/>
    </inkml:brush>
  </inkml:definitions>
  <inkml:trace contextRef="#ctx0" brushRef="#br0">1802 34 14793 0 0,'0'0'1132'0'0,"0"0"-1132"0"0,-98-5-768 0 0,-5-2 504 0 0,-32 0-40 0 0,-11-1 140 0 0,-5 2 116 0 0,6 6 48 0 0,-6 1 0 0 0,-4 7-48 0 0,-5 1-764 0 0,-2 0-1120 0 0,3 1-948 0 0,38-2-2861 0 0,6-3 2777 0 0</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06.068"/>
    </inkml:context>
    <inkml:brush xml:id="br0">
      <inkml:brushProperty name="width" value="0.05" units="cm"/>
      <inkml:brushProperty name="height" value="0.05" units="cm"/>
      <inkml:brushProperty name="color" value="#0000FF"/>
    </inkml:brush>
  </inkml:definitions>
  <inkml:trace contextRef="#ctx0" brushRef="#br0">1932 49 10153 0 0,'-7'-2'1045'0'0,"-345"-26"748"0"0,280 27-1377 0 0,-486 1 1810 0 0,17 1-2543 0 0,183-16-5081 0 0,314 12 856 0 0</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07.003"/>
    </inkml:context>
    <inkml:brush xml:id="br0">
      <inkml:brushProperty name="width" value="0.05" units="cm"/>
      <inkml:brushProperty name="height" value="0.05" units="cm"/>
      <inkml:brushProperty name="color" value="#0000FF"/>
    </inkml:brush>
  </inkml:definitions>
  <inkml:trace contextRef="#ctx0" brushRef="#br0">1622 56 10737 0 0,'-13'-1'1777'0'0,"-662"-39"1614"0"0,38 27-3178 0 0,365 11-9367 0 0,247 2 2190 0 0</inkml:trace>
  <inkml:trace contextRef="#ctx0" brushRef="#br0" timeOffset="216.44">1472 115 16013 0 0,'-71'-12'681'0'0,"-8"6"-681"0"0,-25 2-200 0 0,-5 4 11 0 0,-8 0 177 0 0,-2 3-92 0 0,-3 1-600 0 0,-4 0-1360 0 0,31-2-3012 0 0,0-2-3269 0 0</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43.300"/>
    </inkml:context>
    <inkml:brush xml:id="br0">
      <inkml:brushProperty name="width" value="0.05" units="cm"/>
      <inkml:brushProperty name="height" value="0.05" units="cm"/>
      <inkml:brushProperty name="color" value="#0000FF"/>
    </inkml:brush>
  </inkml:definitions>
  <inkml:trace contextRef="#ctx0" brushRef="#br0">256 16 3952 0 0,'0'0'6542'0'0,"0"0"-4078"0"0,0 0-1369 0 0,0 0-63 0 0,0 0-129 0 0,-8-3-619 0 0,1 0-277 0 0,0 1-1 0 0,-1 0 1 0 0,1 0-1 0 0,-1 1 1 0 0,1-1-1 0 0,-1 2 1 0 0,0-1-1 0 0,0 1 0 0 0,1 0 1 0 0,-1 1-1 0 0,0 0 1 0 0,1 0-1 0 0,-1 1 1 0 0,1 0-1 0 0,-1 0 1 0 0,1 0-1 0 0,0 1 1 0 0,-5 3-7 0 0,-71 69-554 0 0,81-73 545 0 0,0 0 0 0 0,0 1 0 0 0,1-1 1 0 0,-1 0-1 0 0,1 1 0 0 0,0-1 0 0 0,0 1 0 0 0,0 0 1 0 0,0-1-1 0 0,0 1 0 0 0,0 0 0 0 0,1 0 1 0 0,-1-1-1 0 0,1 1 0 0 0,0 0 0 0 0,0 0 1 0 0,0 0-1 0 0,0 0 0 0 0,0-1 0 0 0,1 1 0 0 0,-1 0 1 0 0,1 0-1 0 0,0-1 0 0 0,-1 1 0 0 0,2 0 1 0 0,-1-1-1 0 0,0 1 0 0 0,0-1 0 0 0,1 1 1 0 0,-1-1-1 0 0,1 0 0 0 0,0 1 0 0 0,0-1 1 0 0,0 0-1 0 0,0 0 0 0 0,0 0 0 0 0,0-1 0 0 0,0 1 9 0 0,10 3 151 0 0,0-1 0 0 0,0 0-1 0 0,0-1 1 0 0,1-1-1 0 0,-1 0 1 0 0,1 0-1 0 0,-1-1 1 0 0,1-1 0 0 0,0 0-1 0 0,-1-1 1 0 0,1 0-1 0 0,-1-1 1 0 0,10-3-151 0 0,109-16-2092 0 0,-127 20-1337 0 0,-3 0-3837 0 0</inkml:trace>
  <inkml:trace contextRef="#ctx0" brushRef="#br0" timeOffset="185.26">770 233 6157 0 0,'0'0'10317'0'0,"0"0"-9545"0"0,0 0-772 0 0,0 0 296 0 0,0 0 64 0 0,0 0-360 0 0,0 0-160 0 0,-48-1-28 0 0,26 1 40 0 0,-2 0-436 0 0,0-2-697 0 0,1 1-1035 0 0,9-2-3492 0 0,3-11-1609 0 0</inkml:trace>
  <inkml:trace contextRef="#ctx0" brushRef="#br0" timeOffset="356.64">785 113 4680 0 0,'0'0'9833'0'0,"0"0"-9301"0"0,0 0-532 0 0,0 0-808 0 0,-57 0 452 0 0,29 0 292 0 0,-2 1-176 0 0,-3-1-1360 0 0,8 0-2800 0 0,-4-6-2581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5:47.069"/>
    </inkml:context>
    <inkml:brush xml:id="br0">
      <inkml:brushProperty name="width" value="0.05" units="cm"/>
      <inkml:brushProperty name="height" value="0.05" units="cm"/>
      <inkml:brushProperty name="color" value="#0000FF"/>
    </inkml:brush>
  </inkml:definitions>
  <inkml:trace contextRef="#ctx0" brushRef="#br0">0 39 7441 0 0,'0'0'2061'0'0,"0"0"-1099"0"0,0 0-482 0 0,0 0 9 0 0,0 0-12 0 0,0 0-71 0 0,0 0-78 0 0,0 0-115 0 0,1-6-50 0 0,0 5-175 0 0,-1-1 0 0 0,0 1 0 0 0,0-1 0 0 0,1 1 0 0 0,-1-1 0 0 0,1 1 0 0 0,-1-1 0 0 0,1 1 0 0 0,0 0 0 0 0,0-1 0 0 0,-1 1 0 0 0,1 0 1 0 0,0-1-1 0 0,0 1 0 0 0,0 0 0 0 0,0 0 0 0 0,1 0 0 0 0,-1 0 0 0 0,0 0 0 0 0,0 0 0 0 0,1 0 0 0 0,-1 1 0 0 0,0-1 0 0 0,1 0 0 0 0,-1 1 0 0 0,1-1 0 0 0,-1 1 0 0 0,1-1 0 0 0,-1 1 0 0 0,1 0 0 0 0,-1 0 0 0 0,1 0 1 0 0,-1 0-1 0 0,1 0 0 0 0,-1 0 0 0 0,1 0 0 0 0,-1 0 0 0 0,1 0 0 0 0,-1 1 0 0 0,1-1 0 0 0,-1 1 0 0 0,1-1 0 0 0,-1 1 0 0 0,1-1 0 0 0,-1 1 0 0 0,0 0 0 0 0,1 0 0 0 0,-1 0 0 0 0,0 0 0 0 0,0 0 0 0 0,0 0 0 0 0,1 0 12 0 0,1 0 37 0 0,1 0 0 0 0,0 0 0 0 0,0 1-1 0 0,-1-1 1 0 0,1 1 0 0 0,-1 0-1 0 0,1 0 1 0 0,-1 1 0 0 0,0-1 0 0 0,0 0-1 0 0,0 1 1 0 0,0 0 0 0 0,-1 0-1 0 0,1 0 1 0 0,-1 0 0 0 0,1 0-1 0 0,-1 0 1 0 0,0 1 0 0 0,0-1 0 0 0,-1 1-1 0 0,1 0 1 0 0,-1-1 0 0 0,1 1-1 0 0,-1 0 1 0 0,0 0 0 0 0,-1 0 0 0 0,1-1-1 0 0,-1 1 1 0 0,0 0 0 0 0,0 0-1 0 0,0 0 1 0 0,0 0 0 0 0,0 0-1 0 0,-1 0 1 0 0,0 0 0 0 0,0 0 0 0 0,0-1-1 0 0,-2 5-36 0 0,-85 83 619 0 0,163-68 1415 0 0,30-20-3253 0 0,-69-4-2151 0 0,-2-2-3483 0 0,-19 1 2081 0 0</inkml:trace>
  <inkml:trace contextRef="#ctx0" brushRef="#br0" timeOffset="280.91">380 294 3116 0 0,'0'0'5662'0'0,"0"0"-3735"0"0,0 0-1065 0 0,0 0 121 0 0,0 0 82 0 0,0 0-302 0 0,6-2-364 0 0,-2 2-409 0 0,1 0 0 0 0,0-1-1 0 0,0 0 1 0 0,-1 0 0 0 0,1 0-1 0 0,-1 0 1 0 0,1-1 0 0 0,-1 0-1 0 0,1 0 1 0 0,-1 0 0 0 0,0 0-1 0 0,0-1 1 0 0,0 0 0 0 0,0 0-1 0 0,-1 0 1 0 0,1 0 0 0 0,-1 0-1 0 0,1-1 1 0 0,-1 1 0 0 0,0-1 0 0 0,-1 0-1 0 0,1 0 1 0 0,-1 0 0 0 0,1 0-1 0 0,-1-1 1 0 0,0 1 0 0 0,-1-1-1 0 0,1 1 1 0 0,-1-1 0 0 0,0 0-1 0 0,0 1 1 0 0,-1-1 0 0 0,1 0-1 0 0,-1 1 1 0 0,0-1 0 0 0,0 0-1 0 0,0 0 1 0 0,-1 0 0 0 0,0 1-1 0 0,0-1 1 0 0,0 0 10 0 0,-1 2-14 0 0,0-1 0 0 0,0 1 1 0 0,0 0-1 0 0,-1 0 0 0 0,1 0 0 0 0,-1 0 0 0 0,0 0 1 0 0,0 0-1 0 0,0 1 0 0 0,0-1 0 0 0,0 1 0 0 0,0 0 1 0 0,-1 0-1 0 0,1 0 0 0 0,-1 1 0 0 0,1-1 0 0 0,-1 1 1 0 0,0-1-1 0 0,0 1 0 0 0,0 1 0 0 0,1-1 0 0 0,-1 0 1 0 0,0 1-1 0 0,0 0 0 0 0,0 0 0 0 0,0 0 0 0 0,0 0 1 0 0,0 1-1 0 0,0 0 0 0 0,0-1 0 0 0,0 1 0 0 0,1 1 1 0 0,-1-1-1 0 0,0 0 0 0 0,1 1 0 0 0,-1 0 0 0 0,1 0 1 0 0,-1 0-1 0 0,1 0 0 0 0,0 1 0 0 0,0-1 0 0 0,0 1 1 0 0,0 0-1 0 0,1 0 0 0 0,-1 0 0 0 0,1 0 0 0 0,-1 0 1 0 0,1 0-1 0 0,0 1 0 0 0,1-1 0 0 0,-1 1 0 0 0,0-1 1 0 0,1 1-1 0 0,0 0 0 0 0,0 0 0 0 0,0 0 0 0 0,0-1 1 0 0,1 1-1 0 0,-1 0 0 0 0,1 2 14 0 0,1 0 62 0 0,-1-1 1 0 0,1 1-1 0 0,0 0 0 0 0,1 0 1 0 0,-1-1-1 0 0,1 1 0 0 0,0-1 1 0 0,1 0-1 0 0,-1 1 0 0 0,1-1 1 0 0,0 0-1 0 0,1 0 0 0 0,-1-1 0 0 0,1 1 1 0 0,0-1-1 0 0,0 0 0 0 0,0 0 1 0 0,0 0-1 0 0,1 0 0 0 0,0-1 1 0 0,0 1-1 0 0,0-1 0 0 0,0 0-62 0 0,50 19-6354 0 0,-40-21-1179 0 0</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52.523"/>
    </inkml:context>
    <inkml:brush xml:id="br0">
      <inkml:brushProperty name="width" value="0.05" units="cm"/>
      <inkml:brushProperty name="height" value="0.05" units="cm"/>
      <inkml:brushProperty name="color" value="#0000FF"/>
    </inkml:brush>
  </inkml:definitions>
  <inkml:trace contextRef="#ctx0" brushRef="#br0">18 1 15441 0 0,'0'0'476'0'0,"0"0"-364"0"0,6 47-112 0 0,-9-33 164 0 0,2 0-72 0 0,-5-4-4 0 0,1-3-11 0 0,1-3 23 0 0,1-3-100 0 0,1-1-116 0 0,2 0-801 0 0,0-4-463 0 0,2 0-1624 0 0,7-10-5389 0 0</inkml:trace>
  <inkml:trace contextRef="#ctx0" brushRef="#br0" timeOffset="249.11">112 47 1200 0 0,'0'0'7129'0'0,"0"0"-1737"0"0,0 0-5152 0 0,0 0-228 0 0,11 44 380 0 0,-16-33-124 0 0,-1 0-92 0 0,-1-1-12 0 0,1-2-164 0 0,-3 1-124 0 0,0-5-1056 0 0,3-3-2792 0 0,-1-3-5441 0 0</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50.470"/>
    </inkml:context>
    <inkml:brush xml:id="br0">
      <inkml:brushProperty name="width" value="0.05" units="cm"/>
      <inkml:brushProperty name="height" value="0.05" units="cm"/>
      <inkml:brushProperty name="color" value="#0000FF"/>
    </inkml:brush>
  </inkml:definitions>
  <inkml:trace contextRef="#ctx0" brushRef="#br0">120 58 13537 0 0,'0'0'1231'0'0,"-1"8"-793"0"0,-9 116 629 0 0,5-125-7789 0 0,-7-16 987 0 0,12 16 4821 0 0,-5-7-1988 0 0</inkml:trace>
  <inkml:trace contextRef="#ctx0" brushRef="#br0" timeOffset="251.06">57 96 1828 0 0,'0'0'8673'0'0,"0"0"-5481"0"0,0 0-2240 0 0,0 0-952 0 0,0 0 0 0 0,0 0 328 0 0,0 0 128 0 0,0 0-180 0 0,0 0-52 0 0,-24 42-48 0 0,17-34-8 0 0,-2 1-168 0 0,1-2-344 0 0,4-1-1332 0 0,-1-3-3384 0 0,7-3-4041 0 0</inkml:trace>
  <inkml:trace contextRef="#ctx0" brushRef="#br0" timeOffset="439.86">444 188 5124 0 0,'0'0'5301'0'0,"0"0"-2625"0"0,0 0-1678 0 0,0 0-303 0 0,-6-3-178 0 0,2 1-466 0 0,0 0 1 0 0,0 0-1 0 0,0 0 0 0 0,-1 1 1 0 0,1 0-1 0 0,0 0 0 0 0,-1 0 1 0 0,1 0-1 0 0,0 1 1 0 0,-1 0-1 0 0,1-1 0 0 0,-1 2 1 0 0,1-1-1 0 0,-1 0 1 0 0,1 1-1 0 0,0 0 0 0 0,-1 0 1 0 0,1 0-1 0 0,0 1 1 0 0,0-1-1 0 0,0 1 0 0 0,0 0 1 0 0,0 0-1 0 0,0 1 1 0 0,-2 1-52 0 0,2-2-3 0 0,0 0 1 0 0,0 0-1 0 0,0 1 1 0 0,0-1-1 0 0,1 1 1 0 0,-1 0-1 0 0,1 0 1 0 0,0 1-1 0 0,0-1 1 0 0,0 1-1 0 0,0-1 1 0 0,1 1-1 0 0,-1 0 1 0 0,1 0-1 0 0,0 0 1 0 0,0 0-1 0 0,1 0 1 0 0,-1 0-1 0 0,1 1 1 0 0,0-1-1 0 0,0 1 1 0 0,0-1-1 0 0,0 1 1 0 0,1-1-1 0 0,0 1 1 0 0,0-1-1 0 0,0 1 1 0 0,1 2 2 0 0,5-3 86 0 0,0 0 1 0 0,0-1 0 0 0,1 1 0 0 0,-1-1-1 0 0,1 0 1 0 0,-1-1 0 0 0,1 0 0 0 0,0 0 0 0 0,0-1-1 0 0,0 1 1 0 0,0-1 0 0 0,0-1 0 0 0,0 1-1 0 0,1-1 1 0 0,-1-1 0 0 0,0 1 0 0 0,0-1 0 0 0,0-1-1 0 0,0 1-86 0 0,31-9-1256 0 0,-16-6-4234 0 0,-12 3-2354 0 0</inkml:trace>
  <inkml:trace contextRef="#ctx0" brushRef="#br0" timeOffset="797.11">513 1 7901 0 0,'0'0'6260'0'0,"5"8"-5048"0"0,2 8-883 0 0,0 0 0 0 0,0 1 0 0 0,-2 0-1 0 0,0 0 1 0 0,-1 0 0 0 0,-1 1 0 0 0,0-1 0 0 0,-1 1-1 0 0,-1 17-328 0 0,-5 72-190 0 0,27-155-2503 0 0,-22 47 2698 0 0,1-1 0 0 0,-1 1 0 0 0,0 0 1 0 0,1 0-1 0 0,-1 0 0 0 0,1 0 0 0 0,0 0 0 0 0,-1 0 0 0 0,1 1 0 0 0,0-1 1 0 0,-1 0-1 0 0,1 1 0 0 0,0 0 0 0 0,0-1 0 0 0,-1 1 0 0 0,1 0 1 0 0,0 0-1 0 0,0 0 0 0 0,0 0 0 0 0,-1 0 0 0 0,1 0 0 0 0,0 0 1 0 0,0 1-1 0 0,0-1 0 0 0,-1 1 0 0 0,1-1 0 0 0,0 1 0 0 0,-1 0 1 0 0,1-1-1 0 0,0 1 0 0 0,-1 0 0 0 0,1 0 0 0 0,-1 0 0 0 0,1 0 1 0 0,-1 1-1 0 0,0-1 0 0 0,0 0 0 0 0,1 1 0 0 0,-1-1 0 0 0,1 2-5 0 0,35 57 1213 0 0,-34-27-6012 0 0,-2-33-583 0 0,3-2-1305 0 0</inkml:trace>
  <inkml:trace contextRef="#ctx0" brushRef="#br0" timeOffset="1417.41">770 296 5156 0 0,'0'0'8203'0'0,"0"0"-6888"0"0,0 0-1112 0 0,0 0 210 0 0,0 0 85 0 0,7 4 39 0 0,-1 0-468 0 0,0-1 0 0 0,0 0 0 0 0,1 0 0 0 0,0-1-1 0 0,-1 1 1 0 0,1-2 0 0 0,0 1 0 0 0,0-1 0 0 0,0 0-1 0 0,1 0 1 0 0,-1-1 0 0 0,0 0 0 0 0,0 0 0 0 0,0-1-1 0 0,0 1 1 0 0,0-2 0 0 0,0 1 0 0 0,0-1-1 0 0,0 0 1 0 0,0-1 0 0 0,-1 1 0 0 0,1-1 0 0 0,2-2-69 0 0,-10 6-49 0 0,0 1 0 0 0,0-1 0 0 0,0 0 0 0 0,0 0 0 0 0,0 0 0 0 0,0 0 0 0 0,0 0 1 0 0,0 0-1 0 0,0 0 0 0 0,0 0 0 0 0,0 0 0 0 0,-1-1 0 0 0,1 1 0 0 0,0 0 0 0 0,-1-1 0 0 0,1 1 1 0 0,0-1-1 0 0,-1 1 0 0 0,1-1 0 0 0,-1 0 0 0 0,1 0 0 0 0,-1 0 0 0 0,1 0 0 0 0,-1 0 0 0 0,1 0 1 0 0,0 0-1 0 0,-1 0 0 0 0,1 0 0 0 0,-1-1 0 0 0,1 1 0 0 0,-1 0 0 0 0,1-1 0 0 0,0 1 0 0 0,-1-1 1 0 0,1 0-1 0 0,0 1 0 0 0,0-1 0 0 0,-1 0 0 0 0,1 0 0 0 0,0 0 0 0 0,0 0 0 0 0,0 0 0 0 0,0 0 1 0 0,0 0-1 0 0,0 0 0 0 0,0 0 0 0 0,1-1 0 0 0,-1 1 0 0 0,0 0 0 0 0,1-1 0 0 0,-1 1 0 0 0,1 0 0 0 0,-1-1 1 0 0,1 1-1 0 0,-1-1 0 0 0,1 1 0 0 0,0 0 0 0 0,0-1 0 0 0,0 1 0 0 0,0-1 0 0 0,0 1 0 0 0,0-1 1 0 0,0 1-1 0 0,0-1 0 0 0,1 1 0 0 0,-1 0 0 0 0,1-2 49 0 0,-3 7 62 0 0,0 0 0 0 0,0 0 0 0 0,1 1 0 0 0,-1-1 0 0 0,1 0 1 0 0,0 0-1 0 0,0 1 0 0 0,1-1 0 0 0,-1 1 0 0 0,1-1 0 0 0,0 0 0 0 0,0 1 0 0 0,0-1 0 0 0,1 1 0 0 0,0-1 1 0 0,0 0-1 0 0,0 1 0 0 0,0-1 0 0 0,0 0 0 0 0,1 0 0 0 0,0 0 0 0 0,0 0 0 0 0,0 0 0 0 0,0 0 0 0 0,1-1 0 0 0,0 1 1 0 0,-1-1-1 0 0,1 1 0 0 0,1-1 0 0 0,-1 0 0 0 0,0 0 0 0 0,1 0 0 0 0,-1-1 0 0 0,1 1 0 0 0,0-1 0 0 0,0 0 1 0 0,0 0-1 0 0,0 0 0 0 0,0-1 0 0 0,0 0 0 0 0,0 1 0 0 0,1-1 0 0 0,-1-1 0 0 0,1 1 0 0 0,1 0-62 0 0,6 1 27 0 0,-1-1 0 0 0,1 0 0 0 0,-1-1-1 0 0,0 0 1 0 0,1 0 0 0 0,-1-1 0 0 0,1-1 0 0 0,-1 0 0 0 0,0-1-1 0 0,0 0 1 0 0,0 0 0 0 0,0-1 0 0 0,2-2-27 0 0,-8 4-119 0 0,0 0 1 0 0,-1 0-1 0 0,1-1 1 0 0,-1 1-1 0 0,0-1 1 0 0,0 0-1 0 0,0 0 0 0 0,0-1 1 0 0,0 1-1 0 0,-1-1 1 0 0,1 0-1 0 0,-1 0 1 0 0,0 0-1 0 0,0 0 1 0 0,-1 0-1 0 0,1-1 1 0 0,-1 1-1 0 0,0-1 1 0 0,0 0-1 0 0,0 1 0 0 0,-1-1 1 0 0,0 0-1 0 0,0 0 1 0 0,0 0-1 0 0,0 0 1 0 0,-1 0-1 0 0,0 0 1 0 0,0-1-1 0 0,0 1 1 0 0,-1-3 118 0 0,0 7 4 0 0,0-1 0 0 0,0 1 1 0 0,0 0-1 0 0,0-1 0 0 0,0 1 1 0 0,-1 0-1 0 0,1-1 0 0 0,0 1 1 0 0,0 0-1 0 0,-1 0 1 0 0,1 0-1 0 0,-1 0 0 0 0,1 1 1 0 0,-1-1-1 0 0,1 0 0 0 0,-1 1 1 0 0,0-1-1 0 0,1 0 0 0 0,-1 1 1 0 0,0 0-1 0 0,1-1 0 0 0,-1 1 1 0 0,0 0-1 0 0,1 0 0 0 0,-1 0 1 0 0,0 0-1 0 0,0 0 1 0 0,1 1-1 0 0,-1-1 0 0 0,0 1 1 0 0,1-1-1 0 0,-1 1 0 0 0,0-1 1 0 0,1 1-1 0 0,-1 0 0 0 0,1-1 1 0 0,-1 1-1 0 0,1 0 0 0 0,0 0 1 0 0,-1 0-1 0 0,1 1 1 0 0,0-1-1 0 0,-1 0 0 0 0,1 0 1 0 0,0 1-1 0 0,0-1 0 0 0,0 0 1 0 0,0 1-1 0 0,1-1 0 0 0,-1 1 1 0 0,0 0-1 0 0,0-1 0 0 0,1 1 1 0 0,-1-1-1 0 0,1 1 0 0 0,0 0 1 0 0,-1-1-1 0 0,1 1 1 0 0,0 0-1 0 0,0 0 0 0 0,0-1 1 0 0,0 1-1 0 0,0 0 0 0 0,1 0-4 0 0,-3 0 52 0 0,0 0-1 0 0,0-1 1 0 0,1 1-1 0 0,-1 0 0 0 0,0 0 1 0 0,1 1-1 0 0,0-1 1 0 0,-1 0-1 0 0,1 0 1 0 0,0 1-1 0 0,0-1 0 0 0,1 1 1 0 0,-1-1-1 0 0,0 1 1 0 0,1-1-1 0 0,-1 1 1 0 0,1-1-1 0 0,0 1 0 0 0,0-1 1 0 0,0 1-1 0 0,0 0 1 0 0,0-1-1 0 0,1 1 1 0 0,-1-1-1 0 0,1 1 1 0 0,0-1-1 0 0,-1 1 0 0 0,1-1 1 0 0,0 0-1 0 0,1 1 1 0 0,-1-1-1 0 0,0 0 1 0 0,1 0-1 0 0,-1 0 0 0 0,1 0 1 0 0,-1 0-1 0 0,1 0 1 0 0,0 0-1 0 0,0 0 1 0 0,0-1-1 0 0,0 1 0 0 0,0-1 1 0 0,0 0-1 0 0,1 1 1 0 0,-1-1-1 0 0,0 0 1 0 0,1 0-1 0 0,-1 0 0 0 0,1-1 1 0 0,-1 1-1 0 0,1-1 1 0 0,-1 1-1 0 0,1-1 1 0 0,-1 0-1 0 0,1 0 0 0 0,0 0 1 0 0,-1 0-1 0 0,1 0-51 0 0,1-1-66 0 0,-1 0-1 0 0,1-1 0 0 0,0 1 1 0 0,-1-1-1 0 0,1 0 1 0 0,-1 0-1 0 0,0 0 0 0 0,0 0 1 0 0,0-1-1 0 0,0 1 1 0 0,0-1-1 0 0,0 0 0 0 0,-1 1 1 0 0,1-1-1 0 0,-1-1 1 0 0,1 1-1 0 0,-1 0 0 0 0,-1 0 1 0 0,1-1-1 0 0,0 1 0 0 0,-1-1 1 0 0,1 0-1 0 0,-1 1 1 0 0,0-1-1 0 0,0 0 0 0 0,-1 0 1 0 0,1 0-1 0 0,-1-3 67 0 0,5-12-757 0 0,8 44 302 0 0,15 127 2374 0 0,-25-147-3416 0 0,2-9-5234 0 0,1-8-1335 0 0</inkml:trace>
  <inkml:trace contextRef="#ctx0" brushRef="#br0" timeOffset="1804.12">1475 312 11025 0 0,'1'6'3327'0'0,"7"21"-2861"0"0,-1 1 1 0 0,-1 0-1 0 0,-2 0 1 0 0,-1 0-1 0 0,-1 1 0 0 0,-1-1 1 0 0,-2 0-1 0 0,-1 1 1 0 0,-5 25-467 0 0,2-154-806 0 0,1-151-9428 0 0,5 249 10391 0 0,0-1-1 0 0,0 1 1 0 0,0 0 0 0 0,0 0-1 0 0,0 0 1 0 0,0 0-1 0 0,1 0 1 0 0,-1 1 0 0 0,1-1-1 0 0,-1 0 1 0 0,1 1 0 0 0,-1-1-1 0 0,1 1 1 0 0,0-1 0 0 0,0 1-1 0 0,0 0 1 0 0,0 0-1 0 0,0-1 1 0 0,0 2 0 0 0,0-1-1 0 0,0 0 1 0 0,1 0 0 0 0,-1 1-1 0 0,0-1 1 0 0,0 1-1 0 0,1 0 1 0 0,-1-1 0 0 0,0 1-1 0 0,0 0 1 0 0,1 0 0 0 0,-1 1-1 0 0,0-1 1 0 0,1 0 0 0 0,-1 1-1 0 0,0-1 1 0 0,0 1-1 0 0,0 0 1 0 0,0 0 0 0 0,1 0-1 0 0,-1 0 1 0 0,0 0 0 0 0,1 1-157 0 0,37 48 1528 0 0,-39-47-1501 0 0,-1-1 1 0 0,0 1-1 0 0,0 0 1 0 0,0 0-1 0 0,0-1 0 0 0,-1 1 1 0 0,1 0-1 0 0,-1-1 1 0 0,1 1-1 0 0,-1 0 1 0 0,0-1-1 0 0,0 1 1 0 0,0-1-1 0 0,-1 1 1 0 0,1-1-1 0 0,0 0 1 0 0,-1 1-1 0 0,0-1 0 0 0,1 0 1 0 0,-1 0-1 0 0,0 0 1 0 0,0 0-1 0 0,0-1 1 0 0,0 1-1 0 0,-1 0 1 0 0,1-1-1 0 0,0 1 1 0 0,-1-1-1 0 0,1 0 0 0 0,-1 0 1 0 0,1 0-1 0 0,-1 0 1 0 0,1-1-1 0 0,-1 1-27 0 0,-39-12-2685 0 0,33 2-1814 0 0,1-8-3423 0 0</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47.655"/>
    </inkml:context>
    <inkml:brush xml:id="br0">
      <inkml:brushProperty name="width" value="0.05" units="cm"/>
      <inkml:brushProperty name="height" value="0.05" units="cm"/>
      <inkml:brushProperty name="color" value="#0000FF"/>
    </inkml:brush>
  </inkml:definitions>
  <inkml:trace contextRef="#ctx0" brushRef="#br0">8 246 5216 0 0,'0'0'9487'0'0,"1"7"-8311"0"0,-5 119 687 0 0,3-136-4257 0 0,-2-7-4210 0 0,3-6-2140 0 0</inkml:trace>
  <inkml:trace contextRef="#ctx0" brushRef="#br0" timeOffset="185.82">44 80 3464 0 0,'0'0'12445'0'0,"0"0"-11092"0"0,0 0-1277 0 0,0 0 208 0 0,0 0 28 0 0,0 0-312 0 0,0 0-248 0 0,0 0-264 0 0,0 0-236 0 0,0 0-497 0 0,8 11-427 0 0,-8-8-3252 0 0,0 1-2781 0 0</inkml:trace>
  <inkml:trace contextRef="#ctx0" brushRef="#br0" timeOffset="418.71">171 244 1736 0 0,'0'0'7816'0'0,"2"7"-5492"0"0,-1-6-2328 0 0,1 4 237 0 0,0 1 1 0 0,0 0-1 0 0,0 1 1 0 0,0-1-1 0 0,-1 0 1 0 0,0 0-1 0 0,-1 1 1 0 0,1-1-1 0 0,-1 1 1 0 0,0-1-1 0 0,-1 0 1 0 0,1 1-1 0 0,-1-1 1 0 0,-1 0-1 0 0,1 0 1 0 0,-1 1-1 0 0,-2 3-233 0 0,17-38 295 0 0,-13 26-335 0 0,0 0 1 0 0,0 1-1 0 0,1-1 0 0 0,-1 0 0 0 0,0 1 1 0 0,1-1-1 0 0,0 1 0 0 0,-1-1 0 0 0,1 1 1 0 0,0-1-1 0 0,0 1 0 0 0,0-1 0 0 0,0 1 1 0 0,0 0-1 0 0,0-1 0 0 0,0 1 0 0 0,0 0 1 0 0,1 0-1 0 0,-1 0 0 0 0,0 0 0 0 0,1 0 1 0 0,-1 0-1 0 0,1 0 0 0 0,-1 1 0 0 0,1-1 1 0 0,-1 0-1 0 0,1 1 0 0 0,-1 0 0 0 0,1-1 1 0 0,0 1-1 0 0,-1 0 0 0 0,1-1 0 0 0,0 1 1 0 0,-1 0-1 0 0,1 0 0 0 0,0 0 0 0 0,0 1 40 0 0,1-1 35 0 0,0 0-1 0 0,1 0 0 0 0,-1 0 1 0 0,1 1-1 0 0,-1-1 1 0 0,0 1-1 0 0,1 0 0 0 0,-1 0 1 0 0,0 0-1 0 0,0 0 0 0 0,0 1 1 0 0,0 0-1 0 0,0-1 0 0 0,0 1 1 0 0,0 0-1 0 0,-1 0 1 0 0,1 0-1 0 0,-1 1 0 0 0,1-1 1 0 0,-1 1-1 0 0,0-1 0 0 0,0 1 1 0 0,0 0-1 0 0,0 0 1 0 0,0 0-1 0 0,-1 0 0 0 0,1 0 1 0 0,-1 0-1 0 0,0 0 0 0 0,0 0 1 0 0,0 1-1 0 0,0-1 0 0 0,-1 0 1 0 0,1 1-1 0 0,-1-1 1 0 0,0 0-1 0 0,0 1 0 0 0,0-1 1 0 0,-1 1-1 0 0,1-1 0 0 0,-1 0 1 0 0,1 1-1 0 0,-1-1 1 0 0,0 0-1 0 0,-1 0 0 0 0,1 0 1 0 0,0 1-1 0 0,-1-1 0 0 0,0-1 1 0 0,0 1-1 0 0,0 0 0 0 0,0 0 1 0 0,-1 1-35 0 0,-12-2-5077 0 0,10-6-3417 0 0</inkml:trace>
  <inkml:trace contextRef="#ctx0" brushRef="#br0" timeOffset="821.87">560 249 952 0 0,'0'0'1052'0'0,"0"0"968"0"0,0 0 747 0 0,0 0-956 0 0,0 0-691 0 0,0 0-104 0 0,0 0-198 0 0,0 0-192 0 0,0 0-19 0 0,-5 0 57 0 0,-47 22 1778 0 0,38-5-2129 0 0,-33 69-48 0 0,49-83-194 0 0,1-1 0 0 0,-1 1 1 0 0,1-1-1 0 0,0 0 0 0 0,-1 0 1 0 0,1 0-1 0 0,0 0 0 0 0,0-1 1 0 0,0 1-1 0 0,1-1 0 0 0,-1 1 1 0 0,0-1-1 0 0,0 0 0 0 0,1-1 0 0 0,-1 1 1 0 0,1-1-1 0 0,-1 1 0 0 0,1-1 1 0 0,-1 0-1 0 0,0 0 0 0 0,1 0 1 0 0,-1-1-1 0 0,1 1 0 0 0,2-2-71 0 0,-1 2 45 0 0,-2 0-201 0 0,91-13 348 0 0,-69-12-7975 0 0,-21 11-695 0 0</inkml:trace>
  <inkml:trace contextRef="#ctx0" brushRef="#br0" timeOffset="1039.64">719 83 12613 0 0,'4'7'2506'0'0,"3"12"-2238"0"0,0 0 1 0 0,-1 0-1 0 0,-2 1 1 0 0,1-1-1 0 0,-2 1 1 0 0,-1 0-1 0 0,0 1 0 0 0,-2-1 1 0 0,0 0-1 0 0,-1 0 1 0 0,-1 0-1 0 0,-4 16-268 0 0,6-35-77 0 0,-2 23-1261 0 0,13-19-7660 0 0,-3-11 1071 0 0</inkml:trace>
  <inkml:trace contextRef="#ctx0" brushRef="#br0" timeOffset="1349.2">879 241 14337 0 0,'0'0'567'0'0,"2"6"-195"0"0,20 128 1910 0 0,-20-132-2259 0 0,0-1 0 0 0,0 1 0 0 0,0-1 0 0 0,0 0 0 0 0,0 0 0 0 0,0 0 0 0 0,0 0 1 0 0,0 0-1 0 0,1 0 0 0 0,-1 0 0 0 0,0-1 0 0 0,0 1 0 0 0,1-1 0 0 0,-1 0 0 0 0,1 1 0 0 0,-1-1 0 0 0,0 0 0 0 0,1-1 0 0 0,-1 1 0 0 0,0 0 0 0 0,1-1 0 0 0,-1 1 0 0 0,0-1 0 0 0,1 0 0 0 0,-1 1 0 0 0,0-1 0 0 0,0 0 0 0 0,0-1 0 0 0,0 1 0 0 0,0 0 0 0 0,0-1 0 0 0,0 1 0 0 0,0-1 0 0 0,-1 1 0 0 0,1-1 0 0 0,0 0 0 0 0,-1 0 0 0 0,1 1 0 0 0,-1-1 0 0 0,0 0 0 0 0,0-1 0 0 0,0 1 1 0 0,0 0-1 0 0,0 0 0 0 0,0 0 0 0 0,0-1 0 0 0,-1 1 0 0 0,1 0 0 0 0,-1-1 0 0 0,0 1 0 0 0,1 0 0 0 0,-1-1-23 0 0,0-2-66 0 0,1 6 15 0 0,0-1 0 0 0,-1 1 0 0 0,1-1 0 0 0,0 0 0 0 0,-1 0 0 0 0,1 1 1 0 0,0-1-1 0 0,-1 0 0 0 0,1 0 0 0 0,0 0 0 0 0,-1 0 0 0 0,1 0 0 0 0,0 0 0 0 0,0 0 1 0 0,-1 0-1 0 0,1 0 0 0 0,0 0 0 0 0,0 0 0 0 0,-1-1 0 0 0,1 1 0 0 0,0 0 0 0 0,-1 0 1 0 0,1-1-1 0 0,0 1 0 0 0,-1 0 0 0 0,1-1 0 0 0,-1 1 0 0 0,1-1 0 0 0,0 1 1 0 0,-1-1-1 0 0,1 1 0 0 0,-1-1 0 0 0,1 1 0 0 0,-1-1 0 0 0,0 1 0 0 0,1-1 0 0 0,-1 0 1 0 0,0 1-1 0 0,1-1 0 0 0,-1 0 0 0 0,0 1 0 0 0,0-1 0 0 0,1 0 51 0 0,8 115-1176 0 0,-4-112-3682 0 0,-1-2-730 0 0</inkml:trace>
  <inkml:trace contextRef="#ctx0" brushRef="#br0" timeOffset="1770.41">1260 0 14693 0 0,'0'0'674'0'0,"0"8"-451"0"0,2 325 2594 0 0,4-321-2577 0 0,-9-33-673 0 0,1 17 292 0 0,0-1-1 0 0,0 1 1 0 0,-1 0-1 0 0,0-1 0 0 0,0 1 1 0 0,0 0-1 0 0,0 1 0 0 0,-1-1 1 0 0,0 1-1 0 0,0-1 1 0 0,1 1-1 0 0,-2 0 0 0 0,1 1 1 0 0,0-1-1 0 0,-1 1 1 0 0,1-1-1 0 0,-1 1 0 0 0,0 1 1 0 0,1-1-1 0 0,-5 0 142 0 0,-1 72 851 0 0,30-24-1074 0 0,-4-40-2383 0 0,4-5-3455 0 0,-11-2 122 0 0</inkml:trace>
  <inkml:trace contextRef="#ctx0" brushRef="#br0" timeOffset="2268.96">1345 343 2460 0 0,'0'0'8972'0'0,"0"0"-6395"0"0,0 0-2286 0 0,0 0-149 0 0,0 0 35 0 0,7 4 11 0 0,-6-4-208 0 0,6 5 260 0 0,0-1-1 0 0,1 0 0 0 0,-1 0 0 0 0,1-1 0 0 0,-1 0 0 0 0,1 0 1 0 0,0-1-1 0 0,0 0 0 0 0,0 0 0 0 0,1-1 0 0 0,-1 0 0 0 0,0 0 1 0 0,1-1-1 0 0,-1 0 0 0 0,2-1-239 0 0,-11 1-19 0 0,-1-1 0 0 0,1 1-1 0 0,-1-1 1 0 0,1 1 0 0 0,0-1 0 0 0,-1 0 0 0 0,1 0-1 0 0,0 1 1 0 0,-1-1 0 0 0,1 0 0 0 0,0 0-1 0 0,0 0 1 0 0,0 0 0 0 0,0 0 0 0 0,0-1 0 0 0,0 1-1 0 0,0 0 1 0 0,0 0 0 0 0,0-1 0 0 0,1 1 0 0 0,-1-1-1 0 0,0 1 1 0 0,1 0 0 0 0,-1-1 0 0 0,1 1 0 0 0,0-1-1 0 0,-1 1 1 0 0,1-1 0 0 0,0 1 0 0 0,0-1-1 0 0,0 0 1 0 0,0 1 0 0 0,0-1 0 0 0,1 1 0 0 0,-1-1-1 0 0,0 1 1 0 0,1-1 0 0 0,-1 1 0 0 0,1-1 0 0 0,-1 1-1 0 0,1 0 1 0 0,-1-1 0 0 0,1 1 0 0 0,0 0 0 0 0,0-1-1 0 0,0 1 1 0 0,0 0 0 0 0,0 0 0 0 0,0 0 0 0 0,0 0-1 0 0,0 0 1 0 0,1 0 0 0 0,-1 0 0 0 0,0 0-1 0 0,0 0 1 0 0,1 1 0 0 0,-1-1 0 0 0,1 0 0 0 0,-1 1-1 0 0,1-1 1 0 0,-1 1 0 0 0,1 0 0 0 0,-1-1 0 0 0,1 1-1 0 0,-1 0 1 0 0,1 0 0 0 0,-1 0 0 0 0,1 0 0 0 0,0 0 19 0 0,-6 2-22 0 0,1 0 1 0 0,0 0 0 0 0,-1 0 0 0 0,1 0-1 0 0,0 0 1 0 0,0 1 0 0 0,0-1 0 0 0,1 1-1 0 0,-1 0 1 0 0,1-1 0 0 0,-1 1 0 0 0,1 1-1 0 0,0-1 1 0 0,0 0 0 0 0,0 0 0 0 0,1 1-1 0 0,-1-1 1 0 0,1 1 0 0 0,0 0 0 0 0,0-1 0 0 0,0 1-1 0 0,0 0 1 0 0,0 0 0 0 0,1-1 0 0 0,0 1-1 0 0,0 0 1 0 0,0 0 0 0 0,0 0 0 0 0,1-1-1 0 0,-1 1 1 0 0,1 0 0 0 0,0 0 0 0 0,0-1-1 0 0,1 1 1 0 0,-1-1 0 0 0,1 1 0 0 0,-1-1-1 0 0,1 1 1 0 0,0-1 0 0 0,0 0 0 0 0,1 0 0 0 0,1 2 20 0 0,3-2 8 0 0,-1 0 0 0 0,1-1 0 0 0,0 1 0 0 0,0-1 0 0 0,0-1 0 0 0,0 0 0 0 0,0 0 0 0 0,0 0 0 0 0,0-1 0 0 0,1 0 0 0 0,-1 0-1 0 0,0 0 1 0 0,0-1 0 0 0,0-1 0 0 0,0 1 0 0 0,0-1 0 0 0,0 0 0 0 0,0 0 0 0 0,-1-1 0 0 0,1 0 0 0 0,-1 0 0 0 0,0-1-1 0 0,1 0 1 0 0,-2 0 0 0 0,1 0 0 0 0,0-1 0 0 0,-1 0 0 0 0,2-1-7 0 0,13-7 11 0 0,19-21 1036 0 0,-38 32-1054 0 0,0-1 1 0 0,0 1 0 0 0,0 0 0 0 0,0-1 0 0 0,0 1 0 0 0,1 0 0 0 0,-1 0 0 0 0,1 0 0 0 0,-1 0 0 0 0,1 0 0 0 0,0 0 0 0 0,0 0 0 0 0,0 1 0 0 0,0-1 0 0 0,0 1-1 0 0,0-1 1 0 0,0 1 0 0 0,1 0 0 0 0,-1 0 0 0 0,0 0 0 0 0,1 0 0 0 0,-1 0 0 0 0,1 1 0 0 0,-1-1 0 0 0,1 1 0 0 0,-1-1 0 0 0,1 1 0 0 0,0 0 0 0 0,-1 0 0 0 0,1 0-1 0 0,-1 0 1 0 0,1 1 0 0 0,-1-1 0 0 0,1 1 0 0 0,-1-1 0 0 0,1 1 0 0 0,-1 0 0 0 0,1 0 0 0 0,-1 0 0 0 0,0 0 0 0 0,0 1 0 0 0,1-1 0 0 0,-1 1 0 0 0,0-1-1 0 0,0 1 1 0 0,0 0 0 0 0,-1 0 0 0 0,1-1 0 0 0,0 1 0 0 0,-1 0 0 0 0,1 1 0 0 0,-1-1 0 0 0,0 0 0 0 0,1 0 6 0 0,-1 1 37 0 0,1 0-1 0 0,-1 0 1 0 0,0 0 0 0 0,0 1-1 0 0,0-1 1 0 0,-1 0 0 0 0,1 0-1 0 0,-1 0 1 0 0,1 1 0 0 0,-1-1-1 0 0,0 0 1 0 0,0 1-1 0 0,-1-1 1 0 0,1 0 0 0 0,-1 0-1 0 0,1 1 1 0 0,-1-1 0 0 0,0 0-1 0 0,0 0 1 0 0,-1 0 0 0 0,1 0-1 0 0,-1 0 1 0 0,1 0 0 0 0,-1-1-1 0 0,0 1 1 0 0,0 0 0 0 0,0-1-1 0 0,0 1 1 0 0,-1-1 0 0 0,1 0-1 0 0,0 0 1 0 0,-1 0 0 0 0,0 0-1 0 0,0 0 1 0 0,1-1 0 0 0,-1 1-1 0 0,-2 0-36 0 0,-60 22-1119 0 0,3-27-6395 0 0,41-8-2050 0 0</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45.407"/>
    </inkml:context>
    <inkml:brush xml:id="br0">
      <inkml:brushProperty name="width" value="0.05" units="cm"/>
      <inkml:brushProperty name="height" value="0.05" units="cm"/>
      <inkml:brushProperty name="color" value="#0000FF"/>
    </inkml:brush>
  </inkml:definitions>
  <inkml:trace contextRef="#ctx0" brushRef="#br0">128 1 10925 0 0,'0'0'3354'0'0,"0"7"-3406"0"0,3 13 281 0 0,-2 0-1 0 0,0 0 1 0 0,-2 0 0 0 0,0 0-1 0 0,-1 0 1 0 0,-1 0-1 0 0,-1 0 1 0 0,-1-1-1 0 0,0 0 1 0 0,-5 8-229 0 0,8-21-442 0 0,-9 23 487 0 0,11-15-7590 0 0,1-14 1658 0 0</inkml:trace>
  <inkml:trace contextRef="#ctx0" brushRef="#br0" timeOffset="155.54">198 102 4956 0 0,'0'0'10825'0'0,"0"0"-10741"0"0,0 0-84 0 0,0 0-676 0 0,-52-2 500 0 0,25 5 176 0 0,1 0 44 0 0,-2 0-44 0 0,4-1-1252 0 0,6 1-3668 0 0,-4-3-3481 0 0</inkml:trace>
  <inkml:trace contextRef="#ctx0" brushRef="#br0" timeOffset="464.54">331 205 4880 0 0,'0'0'6924'0'0,"0"0"-5331"0"0,0 0-1664 0 0,0 0 179 0 0,0 0 25 0 0,0 0 123 0 0,0 0 178 0 0,4 1 52 0 0,-1 0-419 0 0,0 0-1 0 0,-1 0 0 0 0,1 0 0 0 0,0-1 0 0 0,0 0 0 0 0,0 1 1 0 0,0-1-1 0 0,0 0 0 0 0,0 0 0 0 0,-1-1 0 0 0,1 1 0 0 0,0-1 1 0 0,0 1-1 0 0,0-1 0 0 0,0 0 0 0 0,-1 0 0 0 0,1 0 0 0 0,0 0 1 0 0,-1-1-1 0 0,1 1 0 0 0,-1-1 0 0 0,1 1 0 0 0,-1-1 0 0 0,0 0 1 0 0,0 0-1 0 0,0 0 0 0 0,0 0 0 0 0,0 0 0 0 0,0-1 0 0 0,-1 1 1 0 0,1 0-1 0 0,-1-1 0 0 0,1 0-66 0 0,-3 1-84 0 0,-1 1-1 0 0,1-1 1 0 0,-1 0-1 0 0,1 1 1 0 0,-1-1 0 0 0,0 1-1 0 0,1 0 1 0 0,-1 0 0 0 0,0-1-1 0 0,0 1 1 0 0,0 0 0 0 0,0 1-1 0 0,0-1 1 0 0,0 0 0 0 0,0 0-1 0 0,0 1 1 0 0,0-1-1 0 0,-1 1 1 0 0,1 0 0 0 0,0 0-1 0 0,0 0 1 0 0,0 0 0 0 0,0 0-1 0 0,-1 0 1 0 0,1 1 0 0 0,0-1-1 0 0,0 0 1 0 0,0 1-1 0 0,0 0 1 0 0,0 0 0 0 0,0-1-1 0 0,0 1 1 0 0,0 1 0 0 0,0-1-1 0 0,0 0 1 0 0,1 0 0 0 0,-1 1-1 0 0,-1 0 85 0 0,0 1 42 0 0,1 0 0 0 0,0-1 0 0 0,0 1 0 0 0,0 0 0 0 0,0 0 0 0 0,1 0 0 0 0,-1 0 0 0 0,1 1 0 0 0,0-1 0 0 0,0 0 0 0 0,0 1 0 0 0,0-1 0 0 0,0 0 0 0 0,1 1 0 0 0,-1-1 0 0 0,1 1 0 0 0,0-1 0 0 0,0 1 0 0 0,1-1 0 0 0,-1 1 0 0 0,1-1 0 0 0,-1 1 0 0 0,1-1 0 0 0,0 0 0 0 0,1 1 0 0 0,-1-1 0 0 0,0 0 0 0 0,1 0 0 0 0,0 0 0 0 0,0 0 0 0 0,0 0 0 0 0,0 0 0 0 0,0 0 0 0 0,0-1 0 0 0,1 1 0 0 0,-1-1-1 0 0,1 0 1 0 0,0 0 0 0 0,0 0 0 0 0,-1 0 0 0 0,1 0 0 0 0,1 0 0 0 0,-1-1 0 0 0,0 1 0 0 0,0-1 0 0 0,1 0 0 0 0,-1 0 0 0 0,0 0 0 0 0,1-1 0 0 0,-1 1 0 0 0,1-1 0 0 0,-1 0 0 0 0,1 0 0 0 0,2 0-42 0 0,57-4-1478 0 0,-23-6-3501 0 0,-24 5-572 0 0</inkml:trace>
  <inkml:trace contextRef="#ctx0" brushRef="#br0" timeOffset="712.69">716 154 12117 0 0,'0'0'2320'0'0,"-7"0"-1846"0"0,5-1-485 0 0,-1 0 1 0 0,1 0-1 0 0,-1 0 1 0 0,1 1 0 0 0,-1-1-1 0 0,0 1 1 0 0,1 0-1 0 0,-1 0 1 0 0,1 0-1 0 0,-1 0 1 0 0,0 0 0 0 0,1 0-1 0 0,-1 1 1 0 0,1-1-1 0 0,-1 1 1 0 0,0 0-1 0 0,1 0 1 0 0,0 0 0 0 0,-1 0-1 0 0,1 0 1 0 0,0 1-1 0 0,-1-1 1 0 0,1 0-1 0 0,0 1 1 0 0,0 0 0 0 0,0 0-1 0 0,0-1 1 0 0,1 1-1 0 0,-1 0 1 0 0,0 1-1 0 0,1-1 1 0 0,-1 0 0 0 0,1 0-1 0 0,0 1 1 0 0,0-1-1 0 0,0 0 1 0 0,0 1-1 0 0,0-1 1 0 0,0 3 10 0 0,45 35 845 0 0,-41-39-843 0 0,-1 0 1 0 0,1 0-1 0 0,-1 0 1 0 0,1 0-1 0 0,-1 0 1 0 0,1 1 0 0 0,-1-1-1 0 0,0 1 1 0 0,0-1-1 0 0,0 1 1 0 0,0 0-1 0 0,0 0 1 0 0,0 0 0 0 0,0 0-1 0 0,-1 0 1 0 0,1 1-1 0 0,-1-1 1 0 0,1 0-1 0 0,-1 1 1 0 0,0-1-1 0 0,0 1 1 0 0,0-1 0 0 0,0 1-1 0 0,-1 0 1 0 0,1 1-3 0 0,-5-13-6640 0 0,2-4-1921 0 0</inkml:trace>
  <inkml:trace contextRef="#ctx0" brushRef="#br0" timeOffset="1053.56">649 157 8625 0 0,'0'0'4441'0'0,"4"7"-3542"0"0,57 77 361 0 0,-46-62-838 0 0,-33-34-580 0 0,-14-24-1954 0 0,26 29 3645 0 0,9 11-1491 0 0,0-1 0 0 0,-1 1 0 0 0,1 0 0 0 0,-1 0 1 0 0,0 0-1 0 0,0 1 0 0 0,0-1 0 0 0,-1 0 0 0 0,0 1 0 0 0,0-1 0 0 0,0 1 0 0 0,0-1 0 0 0,0 1 0 0 0,-1-1 1 0 0,0 1-1 0 0,0 0 0 0 0,0-1 0 0 0,-1 1 0 0 0,0 2-42 0 0,0 13-112 0 0,8-17-6455 0 0,1-9-792 0 0</inkml:trace>
  <inkml:trace contextRef="#ctx0" brushRef="#br0" timeOffset="1317.09">1051 165 13817 0 0,'0'0'616'0'0,"0"0"-612"0"0,0 0 612 0 0,-21 49 16 0 0,3-34-144 0 0,0-1-123 0 0,-1 0-153 0 0,-5-1-36 0 0,4-1 48 0 0,-2-4-224 0 0,4-1-400 0 0,2-3-769 0 0,2-4-459 0 0,4 0-1588 0 0,1-3-2629 0 0</inkml:trace>
  <inkml:trace contextRef="#ctx0" brushRef="#br0" timeOffset="1580.49">945 222 11569 0 0,'0'0'2044'0'0,"0"0"-1816"0"0,39 35 280 0 0,-29-20 100 0 0,2-1-192 0 0,-6 1-128 0 0,-1-4-148 0 0,-1 1 48 0 0,-2-2-128 0 0,-2-3-60 0 0,0-1-412 0 0,3-2-344 0 0,-2-3-536 0 0,2-1-2952 0 0,3-3-1829 0 0</inkml:trace>
  <inkml:trace contextRef="#ctx0" brushRef="#br0" timeOffset="1581.49">1242 66 14337 0 0,'0'0'1269'0'0,"6"9"-733"0"0,2 6-331 0 0,0 1 0 0 0,-1 0-1 0 0,0 1 1 0 0,-1-1 0 0 0,-1 1 0 0 0,-1 1-1 0 0,0-1 1 0 0,-1 0 0 0 0,-1 1 0 0 0,-1 5-205 0 0,-3 21 282 0 0,0-1-3155 0 0,4-47-1140 0 0,5-9-2537 0 0</inkml:trace>
  <inkml:trace contextRef="#ctx0" brushRef="#br0" timeOffset="1796.6">1390 205 5396 0 0,'0'0'11834'0'0,"0"0"-11834"0"0,0 0-460 0 0,0 0 296 0 0,-61 0 152 0 0,32 0-40 0 0,-3 0-353 0 0,-3 0-1431 0 0,11 0-4192 0 0,-13-5-2245 0 0</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44.207"/>
    </inkml:context>
    <inkml:brush xml:id="br0">
      <inkml:brushProperty name="width" value="0.05" units="cm"/>
      <inkml:brushProperty name="height" value="0.05" units="cm"/>
      <inkml:brushProperty name="color" value="#0000FF"/>
    </inkml:brush>
  </inkml:definitions>
  <inkml:trace contextRef="#ctx0" brushRef="#br0">63 0 5108 0 0,'0'0'6837'0'0,"0"0"-4995"0"0,4 9-1775 0 0,4 16 332 0 0,0 1 0 0 0,-2 0 0 0 0,-1 1 0 0 0,-1 0 0 0 0,-1-1 0 0 0,-2 1 0 0 0,-1 21-399 0 0,9-10-1480 0 0,18-33-6369 0 0,-18-8 2779 0 0</inkml:trace>
  <inkml:trace contextRef="#ctx0" brushRef="#br0" timeOffset="239.19">214 199 2736 0 0,'0'0'4393'0'0,"0"0"1675"0"0,0 0-4504 0 0,0 0-760 0 0,0 0-804 0 0,0 0-316 0 0,-58-7 316 0 0,32 7 8 0 0,1 0 4 0 0,-2 0-12 0 0,3 0-912 0 0,0 0-1380 0 0,9 0-2504 0 0,0-11-1305 0 0</inkml:trace>
  <inkml:trace contextRef="#ctx0" brushRef="#br0" timeOffset="593.91">222 23 4044 0 0,'6'4'6475'0'0,"1"1"-6277"0"0,0-1 1 0 0,0 1-1 0 0,-1 0 0 0 0,0 1 0 0 0,0 0 1 0 0,0 0-1 0 0,-1 0 0 0 0,0 0 1 0 0,0 1-1 0 0,0 0 0 0 0,-1 0 0 0 0,0 0 1 0 0,-1 1-1 0 0,1-1 0 0 0,-1 1 1 0 0,-1 0-1 0 0,0 0 0 0 0,0 0 0 0 0,0 0 1 0 0,-1 0-1 0 0,0 0 0 0 0,-1 0 1 0 0,1 0-1 0 0,-2 1 0 0 0,1-1 0 0 0,-1 0 1 0 0,0 0-1 0 0,-1 0 0 0 0,0 0 1 0 0,-2 4-199 0 0,0-3-300 0 0,10-23-2386 0 0,27-18 261 0 0,-29 32 2587 0 0,0 1 0 0 0,0 0 0 0 0,0-1 0 0 0,0 1 0 0 0,0 0 0 0 0,0 1 0 0 0,-1-1 0 0 0,1 1 1 0 0,0 0-1 0 0,-1 0 0 0 0,0 0 0 0 0,1 0 0 0 0,-1 0 0 0 0,0 1 0 0 0,0 0 0 0 0,0-1 0 0 0,0 1 0 0 0,-1 0 0 0 0,1 0 0 0 0,-1 1 0 0 0,0-1 0 0 0,2 4-162 0 0,28 29 1287 0 0,-30-35-1324 0 0,0-1-1 0 0,0 1 0 0 0,1-1 0 0 0,-1 1 0 0 0,0-1 0 0 0,1 0 0 0 0,-1 0 0 0 0,0 1 0 0 0,1-2 0 0 0,-1 1 0 0 0,0 0 1 0 0,1 0-1 0 0,-1-1 0 0 0,0 0 0 0 0,0 1 0 0 0,1-1 0 0 0,-1 0 0 0 0,0 0 0 0 0,0 0 0 0 0,0 0 0 0 0,0 0 0 0 0,0-1 1 0 0,0 1-1 0 0,0-1 0 0 0,0 1 0 0 0,-1-1 0 0 0,1 0 0 0 0,-1 1 0 0 0,1-1 0 0 0,-1 0 0 0 0,0 0 0 0 0,1 0 0 0 0,-1 0 1 0 0,0 0-1 0 0,0 0 0 0 0,-1-1 0 0 0,1 1 0 0 0,0 0 0 0 0,-1 0 0 0 0,1-1 0 0 0,-1 1 0 0 0,0 0 0 0 0,0-1 1 0 0,0 1-1 0 0,0 0 0 0 0,0-1 0 0 0,0 1 0 0 0,-1 0 0 0 0,1-1 0 0 0,-1 1 0 0 0,1 0 0 0 0,-1 0 0 0 0,0-1 0 0 0,0 1 1 0 0,0 0-1 0 0,0 0 38 0 0,-43 39 728 0 0,44-36-694 0 0,-1 0-1 0 0,1 0 1 0 0,-1 0-1 0 0,1 0 0 0 0,0 0 1 0 0,0 0-1 0 0,0 0 1 0 0,-1 0-1 0 0,1 0 0 0 0,0 0 1 0 0,0 0-1 0 0,0 0 1 0 0,1 0-1 0 0,-1 0 0 0 0,0 0 1 0 0,0 0-1 0 0,0 0 1 0 0,1 0-1 0 0,-1 0 0 0 0,0-1 1 0 0,1 1-1 0 0,-1 0 1 0 0,1 0-1 0 0,-1 0 0 0 0,1 0 1 0 0,0-1-1 0 0,-1 1 1 0 0,1 0-1 0 0,0 0 0 0 0,-1-1 1 0 0,1 1-1 0 0,0-1 1 0 0,0 1-1 0 0,0 0 0 0 0,0-1 1 0 0,-1 1-1 0 0,1-1 1 0 0,0 0-1 0 0,0 1 0 0 0,0-1 1 0 0,0 0-1 0 0,0 0 1 0 0,0 0-1 0 0,0 1 0 0 0,0-1 1 0 0,0 0-1 0 0,0 0 0 0 0,0 0 1 0 0,0 0-1 0 0,0-1 1 0 0,0 1-1 0 0,0 0 0 0 0,1-1-32 0 0,69-3 2002 0 0,-60 3-2083 0 0,128-32-971 0 0,-135 31-1663 0 0,-3-3-4297 0 0</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8:47.423"/>
    </inkml:context>
    <inkml:brush xml:id="br0">
      <inkml:brushProperty name="width" value="0.05" units="cm"/>
      <inkml:brushProperty name="height" value="0.05" units="cm"/>
      <inkml:brushProperty name="color" value="#0000FF"/>
    </inkml:brush>
  </inkml:definitions>
  <inkml:trace contextRef="#ctx0" brushRef="#br0">33 1 8413 0 0,'0'0'1244'0'0,"0"0"-972"0"0,0 0-156 0 0,0 0 168 0 0,0 0-284 0 0,0 0-320 0 0,0 0-160 0 0,0 0 0 0 0,0 0 352 0 0,0 0 128 0 0,-9 5 0 0 0,0-1-748 0 0,2-1-616 0 0,-1 1-1229 0 0</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06.318"/>
    </inkml:context>
    <inkml:brush xml:id="br0">
      <inkml:brushProperty name="width" value="0.05" units="cm"/>
      <inkml:brushProperty name="height" value="0.05" units="cm"/>
      <inkml:brushProperty name="color" value="#0000FF"/>
    </inkml:brush>
  </inkml:definitions>
  <inkml:trace contextRef="#ctx0" brushRef="#br0">1353 7 15341 0 0,'-82'-5'388'0'0,"-17"3"-388"0"0,-26 4-300 0 0,-4-1-128 0 0,-7 4 72 0 0,-4 1 204 0 0,-2 4 24 0 0,0 1-300 0 0,-3 1-1208 0 0,36-2-1468 0 0,6 0-3393 0 0</inkml:trace>
  <inkml:trace contextRef="#ctx0" brushRef="#br0" timeOffset="101509.04">1353 28 11897 0 0,'0'0'640'0'0,"0"0"-640"0"0,0 0-280 0 0,0 0-1960 0 0,0 0 88 0 0,0 0-2117 0 0</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04.568"/>
    </inkml:context>
    <inkml:brush xml:id="br0">
      <inkml:brushProperty name="width" value="0.05" units="cm"/>
      <inkml:brushProperty name="height" value="0.05" units="cm"/>
      <inkml:brushProperty name="color" value="#0000FF"/>
    </inkml:brush>
  </inkml:definitions>
  <inkml:trace contextRef="#ctx0" brushRef="#br0">1520 98 12177 0 0,'0'0'1828'0'0,"-84"-15"-1828"0"0,8 7 64 0 0,-27-2-64 0 0,-14 3 440 0 0,-1 2 16 0 0,-6 1-52 0 0,-3 1-88 0 0,-3-3-92 0 0,3 1-212 0 0,9-1-12 0 0,9-1-152 0 0,15 0-96 0 0,18 3-232 0 0,21 0-416 0 0,20 3-916 0 0,16-1-1088 0 0,11-2-4049 0 0</inkml:trace>
  <inkml:trace contextRef="#ctx0" brushRef="#br0" timeOffset="246.01">1382 140 15233 0 0,'-78'-11'1361'0'0,"-17"5"-1361"0"0,-28 2-669 0 0,-7 4 445 0 0,-4 2 72 0 0,-7 3 40 0 0,1 1-140 0 0,3 0-280 0 0,-2-1-1120 0 0,10-4-1212 0 0,35 0-2061 0 0</inkml:trace>
  <inkml:trace contextRef="#ctx0" brushRef="#br0" timeOffset="102424.64">903 38 7493 0 0,'0'0'836'0'0,"0"0"-836"0"0,0 0-688 0 0,0 0 208 0 0,0 0 412 0 0,0 0-216 0 0,0 0-472 0 0,0 0-729 0 0,0 0-679 0 0,0 0-92 0 0</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7:03.806"/>
    </inkml:context>
    <inkml:brush xml:id="br0">
      <inkml:brushProperty name="width" value="0.05" units="cm"/>
      <inkml:brushProperty name="height" value="0.05" units="cm"/>
      <inkml:brushProperty name="color" value="#0000FF"/>
    </inkml:brush>
  </inkml:definitions>
  <inkml:trace contextRef="#ctx0" brushRef="#br0">1549 79 5793 0 0,'0'0'496'0'0,"-10"-1"-158"0"0,-1107-44 4193 0 0,977 30-4371 0 0,21 1-725 0 0,59 11-3576 0 0,85 3 2120 0 0,3 0-374 0 0</inkml:trace>
  <inkml:trace contextRef="#ctx0" brushRef="#br0" timeOffset="250">1560 152 14437 0 0,'-66'-11'1124'0'0,"-10"3"-1124"0"0,-20-1-440 0 0,-7 5 312 0 0,-10 1 128 0 0,-5 2 268 0 0,-3 1-68 0 0,0 0-92 0 0,1 0-108 0 0,-1 0-224 0 0,3 1-192 0 0,9-1-356 0 0,7 0-236 0 0,20 0-796 0 0,27 0-1352 0 0,16 0-3589 0 0</inkml:trace>
  <inkml:trace contextRef="#ctx0" brushRef="#br0" timeOffset="102830.01">1243 5 8021 0 0,'0'0'688'0'0,"0"0"-156"0"0,0 0-532 0 0,0 0-16 0 0,0 0-644 0 0,0 0-12 0 0,0 0 384 0 0,0 0 280 0 0,0 0-252 0 0,-10 8-440 0 0,10-3-669 0 0,0 0-963 0 0,6 2-604 0 0</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32.313"/>
    </inkml:context>
    <inkml:brush xml:id="br0">
      <inkml:brushProperty name="width" value="0.05" units="cm"/>
      <inkml:brushProperty name="height" value="0.05" units="cm"/>
      <inkml:brushProperty name="color" value="#0000FF"/>
    </inkml:brush>
  </inkml:definitions>
  <inkml:trace contextRef="#ctx0" brushRef="#br0">26 162 104 0 0,'0'0'6576'0'0,"0"0"-2150"0"0,0 0-2986 0 0,0 0-807 0 0,0 0-65 0 0,0 0-49 0 0,0 0-212 0 0,0 0-18 0 0,-1 7 252 0 0,-14 297 998 0 0,14-301-1364 0 0,-4 21-1000 0 0,2-33-6111 0 0,3-8-212 0 0</inkml:trace>
  <inkml:trace contextRef="#ctx0" brushRef="#br0" timeOffset="186.68">21 146 6369 0 0,'0'0'4565'0'0,"9"-3"-2984"0"0,1-1-1353 0 0,0 2-1 0 0,1 0 0 0 0,0 0 1 0 0,-1 1-1 0 0,1 0 0 0 0,0 1 1 0 0,-1 0-1 0 0,1 0 0 0 0,0 1 1 0 0,0 1-1 0 0,-1 0 0 0 0,1 0 1 0 0,-1 1-1 0 0,4 2-227 0 0,-11-5 18 0 0,0 0 1 0 0,0 1-1 0 0,0-1 0 0 0,0 1 0 0 0,0 0 0 0 0,0 0 1 0 0,0 0-1 0 0,-1 0 0 0 0,1 0 0 0 0,0 0 1 0 0,-1 1-1 0 0,1 0 0 0 0,-1-1 0 0 0,1 1 0 0 0,-1 0 1 0 0,0 0-1 0 0,1 0 0 0 0,-1 0 0 0 0,-1 1 1 0 0,1-1-1 0 0,0 1 0 0 0,0-1 0 0 0,-1 1 0 0 0,1-1 1 0 0,-1 1-1 0 0,0 0 0 0 0,0 0 0 0 0,0 0 0 0 0,0-1 1 0 0,-1 1-1 0 0,1 0 0 0 0,-1 0 0 0 0,1 0 1 0 0,-1 0-1 0 0,0 0 0 0 0,0 0 0 0 0,-1 0 0 0 0,1 0 1 0 0,0 0-1 0 0,-1 0 0 0 0,0 0 0 0 0,0 0 1 0 0,0 0-1 0 0,0 0 0 0 0,0-1 0 0 0,-1 1 0 0 0,1 0 1 0 0,-1-1-1 0 0,1 1 0 0 0,-1-1 0 0 0,0 0 1 0 0,0 1-1 0 0,0-1 0 0 0,0 0 0 0 0,-1 0 0 0 0,1 0 1 0 0,-1-1-1 0 0,-1 2-18 0 0,-79 18-1053 0 0,26-26-7484 0 0,34-5 1372 0 0</inkml:trace>
  <inkml:trace contextRef="#ctx0" brushRef="#br0" timeOffset="418.79">402 0 8809 0 0,'0'0'5142'0'0,"0"0"-4611"0"0,2 7-536 0 0,-1 8 274 0 0,-1-1 0 0 0,0 1 0 0 0,-1-1 0 0 0,0 1 0 0 0,-1-1 1 0 0,-1 0-1 0 0,0 0 0 0 0,-1 0 0 0 0,-1 0 0 0 0,0-1 0 0 0,-1 2-269 0 0,-1 0 53 0 0,1 0 0 0 0,1 1 0 0 0,1-1-1 0 0,0 1 1 0 0,1 0 0 0 0,1 0 0 0 0,1 0-1 0 0,0 1 1 0 0,0-1 0 0 0,3 10-53 0 0,61 69-567 0 0,-26-64-6575 0 0,-27-24-1702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5:53.796"/>
    </inkml:context>
    <inkml:brush xml:id="br0">
      <inkml:brushProperty name="width" value="0.05" units="cm"/>
      <inkml:brushProperty name="height" value="0.05" units="cm"/>
      <inkml:brushProperty name="color" value="#0000FF"/>
    </inkml:brush>
  </inkml:definitions>
  <inkml:trace contextRef="#ctx0" brushRef="#br0">269 248 1720 0 0,'0'0'544'0'0,"0"0"1684"0"0,0 0-686 0 0,0 0-475 0 0,0 0 20 0 0,0 0-49 0 0,0 0-22 0 0,0 0-153 0 0,0 0-217 0 0,0-4-400 0 0,-2-5-488 0 0,-4 28 639 0 0,-15 38 275 0 0,40-49 1939 0 0,40 16-3733 0 0,20 84 1578 0 0,-78-106-433 0 0,0 1 0 0 0,0-1 0 0 0,0 1 0 0 0,0 0 0 0 0,0-1 0 0 0,-1 1 0 0 0,1 0 0 0 0,-1 0 0 0 0,0-1 0 0 0,0 1 0 0 0,0 0 0 0 0,0 0 0 0 0,0 0 0 0 0,-1-1 0 0 0,1 1 0 0 0,-1 0 0 0 0,1 0 0 0 0,-1-1 0 0 0,0 1 0 0 0,0 0 0 0 0,-1-1-1 0 0,1 1 1 0 0,0-1 0 0 0,-1 0 0 0 0,0 1 0 0 0,1-1 0 0 0,-1 0 0 0 0,0 0 0 0 0,0 0 0 0 0,0 0 0 0 0,0 0 0 0 0,0-1 0 0 0,-1 1 0 0 0,1-1 0 0 0,-1 1 0 0 0,1-1 0 0 0,-1 0 0 0 0,1 0 0 0 0,-1 0 0 0 0,0 0 0 0 0,1 0 0 0 0,-1-1 0 0 0,0 1 0 0 0,0-1 0 0 0,0 0-23 0 0,-94-8 716 0 0,74-13-3534 0 0,11-11-4376 0 0,12 20 3083 0 0</inkml:trace>
  <inkml:trace contextRef="#ctx0" brushRef="#br0" timeOffset="154.44">464 258 3524 0 0,'0'0'2413'0'0,"0"0"379"0"0,0 0-1096 0 0,0 0-808 0 0,0 0-336 0 0,0 0 372 0 0,0 0 20 0 0,-54-15-552 0 0,20 8-212 0 0,-3-1-180 0 0,3 1-244 0 0,6 1-1388 0 0,12 3-1472 0 0,-10-8-3833 0 0</inkml:trace>
  <inkml:trace contextRef="#ctx0" brushRef="#br0" timeOffset="650.13">273 671 416 0 0,'0'0'1347'0'0,"0"0"2296"0"0,0 0-2430 0 0,0 0-923 0 0,8 7 280 0 0,1 0-162 0 0,0 1 0 0 0,0-2 0 0 0,1 1 0 0 0,0-1 0 0 0,1-1 0 0 0,0 0 0 0 0,-1 0 0 0 0,1-1 0 0 0,1 0 0 0 0,-1-1 0 0 0,0-1 0 0 0,1 1 0 0 0,1-2-408 0 0,0 0 187 0 0,1-1 1 0 0,-1-1-1 0 0,0 0 1 0 0,1-1-1 0 0,-1 0 1 0 0,0-1 0 0 0,0-1-1 0 0,0 0 1 0 0,-1-1-1 0 0,1 0 1 0 0,-1 0 0 0 0,0-2-1 0 0,-1 0 1 0 0,1 0-1 0 0,-1-1 1 0 0,-1 0 0 0 0,2-2-188 0 0,-2 1-3 0 0,0-1 0 0 0,-1 0 0 0 0,0 0 1 0 0,-1-1-1 0 0,0 0 0 0 0,-1-1 0 0 0,0 1 1 0 0,-1-1-1 0 0,0-1 0 0 0,-1 1 0 0 0,0-1 1 0 0,-1 0-1 0 0,-1 0 0 0 0,0 0 0 0 0,0-1 1 0 0,-1 1-1 0 0,-1-1 0 0 0,-1 1 0 0 0,0-1 1 0 0,0 0-1 0 0,-1 1 0 0 0,-1-1 0 0 0,-1 1 1 0 0,0 0-1 0 0,-2-6 3 0 0,-2-3-120 0 0,-2 0 1 0 0,0 0-1 0 0,-2 1 0 0 0,0 0 1 0 0,-1 1-1 0 0,-1 1 1 0 0,-1 0-1 0 0,-1 0 0 0 0,0 1 1 0 0,-2 1-1 0 0,0 1 0 0 0,0 0 1 0 0,-11-6 119 0 0,16 14-45 0 0,1 1 0 0 0,-1-1 0 0 0,-1 2-1 0 0,1 0 1 0 0,-1 0 0 0 0,0 1 0 0 0,-1 1 0 0 0,1 0 0 0 0,-1 1 0 0 0,1 0 0 0 0,-1 1 0 0 0,0 1 0 0 0,0 0-1 0 0,0 1 1 0 0,0 0 0 0 0,0 1 0 0 0,0 1 0 0 0,0 0 0 0 0,0 1 0 0 0,1 0 0 0 0,-1 1 0 0 0,1 1 0 0 0,-3 1 45 0 0,0 2-46 0 0,0 1 0 0 0,1 0 0 0 0,0 1 0 0 0,1 1 0 0 0,0 0 0 0 0,0 1 0 0 0,1 1 0 0 0,1 0 0 0 0,0 0 0 0 0,1 1 0 0 0,1 1 0 0 0,0 0 0 0 0,0 0 0 0 0,2 1 1 0 0,-5 11 45 0 0,9-18 6 0 0,0 0 1 0 0,0 1 0 0 0,1 0-1 0 0,0 0 1 0 0,1-1-1 0 0,0 2 1 0 0,1-1 0 0 0,0 0-1 0 0,0 0 1 0 0,1 0 0 0 0,0 0-1 0 0,1 1 1 0 0,0-1 0 0 0,1 0-1 0 0,0 0 1 0 0,0 0 0 0 0,1 0-1 0 0,1-1 1 0 0,0 1 0 0 0,0-1-1 0 0,0 0 1 0 0,1 0 0 0 0,1 0-1 0 0,-1-1 1 0 0,2 0 0 0 0,-1 0-1 0 0,1 0 1 0 0,1 0-7 0 0,199 130 1801 0 0,-107-97-4368 0 0,-86-37-2067 0 0,3-4-2774 0 0</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33.960"/>
    </inkml:context>
    <inkml:brush xml:id="br0">
      <inkml:brushProperty name="width" value="0.05" units="cm"/>
      <inkml:brushProperty name="height" value="0.05" units="cm"/>
      <inkml:brushProperty name="color" value="#0000FF"/>
    </inkml:brush>
  </inkml:definitions>
  <inkml:trace contextRef="#ctx0" brushRef="#br0">23 6 508 0 0,'0'0'744'0'0,"0"0"-410"0"0,0 0-71 0 0,0 0 97 0 0,0 0 1043 0 0,0 0 2642 0 0,0 0-1920 0 0,0 0-1259 0 0,0 0-172 0 0,-10-6 636 0 0,8 7 3194 0 0,-4 340-4448 0 0,1-293 188 0 0,6-48-524 0 0,2 0-576 0 0,0-1-2480 0 0,4-6-3363 0 0</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35.110"/>
    </inkml:context>
    <inkml:brush xml:id="br0">
      <inkml:brushProperty name="width" value="0.05" units="cm"/>
      <inkml:brushProperty name="height" value="0.05" units="cm"/>
      <inkml:brushProperty name="color" value="#0000FF"/>
    </inkml:brush>
  </inkml:definitions>
  <inkml:trace contextRef="#ctx0" brushRef="#br0">137 106 2628 0 0,'0'0'140'0'0,"0"0"842"0"0,0 0 2617 0 0,0 0-1601 0 0,0 0-823 0 0,0 0-33 0 0,0 0-384 0 0,0 0-604 0 0,-7-3-77 0 0,5 1-53 0 0,-1 0-1 0 0,0 1 1 0 0,1-1-1 0 0,-1 1 1 0 0,0 0-1 0 0,0 0 1 0 0,1 0-1 0 0,-1 0 1 0 0,0 1 0 0 0,0-1-1 0 0,0 1 1 0 0,0 0-1 0 0,0-1 1 0 0,0 1-1 0 0,0 1 1 0 0,0-1-1 0 0,0 0 1 0 0,0 1-1 0 0,0 0 1 0 0,0-1-1 0 0,0 1 1 0 0,0 0 0 0 0,0 1-1 0 0,1-1 1 0 0,-1 0-1 0 0,0 1 1 0 0,1-1-1 0 0,-1 1 1 0 0,1 0-1 0 0,0 0 1 0 0,0 0-1 0 0,-1 0 1 0 0,1 0-1 0 0,0 1 1 0 0,1-1 0 0 0,-2 2-24 0 0,0-1 65 0 0,0 0 0 0 0,0 0 1 0 0,1 0-1 0 0,-1 0 1 0 0,1 1-1 0 0,0-1 1 0 0,0 1-1 0 0,0 0 0 0 0,1-1 1 0 0,-1 1-1 0 0,1 0 1 0 0,-1 0-1 0 0,1 0 1 0 0,1 0-1 0 0,-1 0 0 0 0,1 0 1 0 0,-1 0-1 0 0,1 0 1 0 0,0 0-1 0 0,0 0 1 0 0,1 1-1 0 0,0-1 0 0 0,-1 0 1 0 0,1 0-1 0 0,0 0 1 0 0,1-1-1 0 0,-1 1 1 0 0,1 0-1 0 0,0 0 0 0 0,0-1 1 0 0,0 1-1 0 0,0-1 1 0 0,0 1-1 0 0,1-1 1 0 0,0 0-1 0 0,-1 0 1 0 0,1 0-1 0 0,0 0 0 0 0,1-1 1 0 0,-1 1-1 0 0,0-1 1 0 0,1 0-1 0 0,-1 0 1 0 0,2 0-66 0 0,9 1 184 0 0,1-1 0 0 0,0-1 0 0 0,0 0 0 0 0,0-1 1 0 0,0-1-1 0 0,0 0 0 0 0,0-1 0 0 0,-1 0 1 0 0,1-2-1 0 0,-1 1 0 0 0,1-2 0 0 0,4-2-184 0 0,-21 3-2853 0 0,-6 2-1373 0 0,-2-2-1913 0 0</inkml:trace>
  <inkml:trace contextRef="#ctx0" brushRef="#br0" timeOffset="264.62">432 1 11237 0 0,'0'0'1971'0'0,"0"0"-1500"0"0,7 8 133 0 0,1-1-492 0 0,-1 2 0 0 0,0-1 0 0 0,0 1 0 0 0,0 0-1 0 0,-1 1 1 0 0,-1-1 0 0 0,0 1 0 0 0,0 0 0 0 0,-1 0-1 0 0,0 1 1 0 0,0 0 0 0 0,-2-1 0 0 0,1 1 0 0 0,-1 0-1 0 0,-1 0 1 0 0,0 0 0 0 0,0 1 0 0 0,-1-1 0 0 0,-1 0 0 0 0,0 0-1 0 0,0 0 1 0 0,-1 0 0 0 0,0 0 0 0 0,-1 0 0 0 0,0-1-1 0 0,-1 1 1 0 0,0-1 0 0 0,-1 0 0 0 0,0 0 0 0 0,-4 5-112 0 0,-90 61 453 0 0,54-56-4421 0 0,34-18-4530 0 0</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38.147"/>
    </inkml:context>
    <inkml:brush xml:id="br0">
      <inkml:brushProperty name="width" value="0.05" units="cm"/>
      <inkml:brushProperty name="height" value="0.05" units="cm"/>
      <inkml:brushProperty name="color" value="#0000FF"/>
    </inkml:brush>
  </inkml:definitions>
  <inkml:trace contextRef="#ctx0" brushRef="#br0">202 55 3252 0 0,'0'0'1354'0'0,"0"0"2030"0"0,0 0-1840 0 0,0 0-578 0 0,0 0 798 0 0,0 0 109 0 0,0-7-433 0 0,1 4-1317 0 0,-1 2-108 0 0,1 0 1 0 0,-1-1-1 0 0,0 1 1 0 0,1 0-1 0 0,-1 0 1 0 0,0-1-1 0 0,0 1 0 0 0,0 0 1 0 0,0-1-1 0 0,0 1 1 0 0,0 0-1 0 0,0-1 1 0 0,-1 1-1 0 0,1 0 0 0 0,0 0 1 0 0,-1-1-1 0 0,1 1 1 0 0,-1 0-1 0 0,1 0 1 0 0,-1 0-1 0 0,0 0 1 0 0,0 0-1 0 0,1 0 0 0 0,-1-1 1 0 0,0 2-1 0 0,0-1 1 0 0,0 0-1 0 0,0 0 1 0 0,0 0-1 0 0,0 0 0 0 0,0 1 1 0 0,0-1-1 0 0,0 0 1 0 0,0 1-1 0 0,-1-1 1 0 0,1 1-1 0 0,0-1 1 0 0,0 1-1 0 0,-1 0 0 0 0,1-1 1 0 0,0 1-1 0 0,-1 0 1 0 0,1 0-1 0 0,0 0 1 0 0,0 0-1 0 0,-1 0 0 0 0,1 0-14 0 0,-2-1-21 0 0,1 1 1 0 0,-1-1-1 0 0,1 1 1 0 0,-1-1 0 0 0,1 1-1 0 0,-1 0 1 0 0,1 0-1 0 0,-1 0 1 0 0,1 0 0 0 0,-1 0-1 0 0,1 1 1 0 0,-1-1-1 0 0,1 1 1 0 0,-1 0 0 0 0,1 0-1 0 0,-1 0 1 0 0,1 0-1 0 0,0 0 1 0 0,-1 0 0 0 0,1 0-1 0 0,0 1 1 0 0,0-1-1 0 0,0 1 1 0 0,0 0 0 0 0,0-1-1 0 0,1 1 1 0 0,-1 0-1 0 0,0 0 1 0 0,1 0 0 0 0,0 0-1 0 0,-1 1 1 0 0,1-1 0 0 0,0 0-1 0 0,0 1 1 0 0,0-1-1 0 0,0 0 1 0 0,0 1 0 0 0,1-1-1 0 0,-1 1 1 0 0,1-1-1 0 0,0 1 1 0 0,0 0 0 0 0,0-1-1 0 0,0 1 1 0 0,0-1-1 0 0,0 1 1 0 0,1-1 0 0 0,-1 1-1 0 0,1-1 1 0 0,-1 1-1 0 0,1-1 1 0 0,0 1 0 0 0,0-1-1 0 0,0 0 1 0 0,1 0-1 0 0,-1 1 1 0 0,1-1 19 0 0,128 142 1017 0 0,-129-142-990 0 0,-1 0 0 0 0,1 0 0 0 0,-1-1 0 0 0,0 1 0 0 0,1 0 0 0 0,-1 0 0 0 0,0 0-1 0 0,0-1 1 0 0,0 1 0 0 0,0 0 0 0 0,0 0 0 0 0,-1 0 0 0 0,1-1 0 0 0,0 1 0 0 0,-1 0 0 0 0,1 0 0 0 0,-1-1 0 0 0,0 1 0 0 0,0 0 0 0 0,1-1 0 0 0,-1 1 0 0 0,0-1 0 0 0,0 1 0 0 0,-1-1 0 0 0,1 0 0 0 0,0 1 0 0 0,0-1 0 0 0,-1 0 0 0 0,1 0 0 0 0,-1 0 0 0 0,1 0-1 0 0,-1 0 1 0 0,1 0 0 0 0,-1 0 0 0 0,0 0 0 0 0,1 0 0 0 0,-1-1 0 0 0,0 1 0 0 0,1-1 0 0 0,-1 0 0 0 0,0 1 0 0 0,0-1 0 0 0,0 0 0 0 0,1 0 0 0 0,-3 0-27 0 0,-90 10 694 0 0,91-9-697 0 0,-82-1-2101 0 0,77-2-1733 0 0,6-7-4859 0 0</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38.625"/>
    </inkml:context>
    <inkml:brush xml:id="br0">
      <inkml:brushProperty name="width" value="0.05" units="cm"/>
      <inkml:brushProperty name="height" value="0.05" units="cm"/>
      <inkml:brushProperty name="color" value="#0000FF"/>
    </inkml:brush>
  </inkml:definitions>
  <inkml:trace contextRef="#ctx0" brushRef="#br0">164 26 13985 0 0,'0'0'2084'0'0,"0"0"-2084"0"0,0 0 4 0 0,0 0 68 0 0,0 0-4 0 0,0 0 209 0 0,-55-3-169 0 0,32 3-108 0 0,4-3-12 0 0,-2 3-445 0 0,3-3-671 0 0,4 0-932 0 0,4 0-2844 0 0,7-8-3133 0 0</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38.795"/>
    </inkml:context>
    <inkml:brush xml:id="br0">
      <inkml:brushProperty name="width" value="0.05" units="cm"/>
      <inkml:brushProperty name="height" value="0.05" units="cm"/>
      <inkml:brushProperty name="color" value="#0000FF"/>
    </inkml:brush>
  </inkml:definitions>
  <inkml:trace contextRef="#ctx0" brushRef="#br0">322 22 14309 0 0,'0'0'1776'0'0,"0"0"-1776"0"0,0 0-780 0 0,-43-2 780 0 0,1 1 176 0 0,-21 0-176 0 0,-7-5-564 0 0,15 3-1432 0 0,7-5-5260 0 0</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40.697"/>
    </inkml:context>
    <inkml:brush xml:id="br0">
      <inkml:brushProperty name="width" value="0.05" units="cm"/>
      <inkml:brushProperty name="height" value="0.05" units="cm"/>
      <inkml:brushProperty name="color" value="#0000FF"/>
    </inkml:brush>
  </inkml:definitions>
  <inkml:trace contextRef="#ctx0" brushRef="#br0">1737 23 6189 0 0,'0'0'3815'0'0,"0"0"-3060"0"0,0 0-914 0 0,0 0 108 0 0,0 0 144 0 0,0 0 475 0 0,-7 2 285 0 0,-46 8-110 0 0,-1-2-1 0 0,0-3 0 0 0,0-2 1 0 0,0-3-1 0 0,-24-3-742 0 0,-25 1 496 0 0,-1104-37 875 0 0,1168 40-1333 0 0,7 0-286 0 0,30-2-3040 0 0,15-2-3651 0 0,13-2-266 0 0</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44.352"/>
    </inkml:context>
    <inkml:brush xml:id="br0">
      <inkml:brushProperty name="width" value="0.05" units="cm"/>
      <inkml:brushProperty name="height" value="0.05" units="cm"/>
      <inkml:brushProperty name="color" value="#0000FF"/>
    </inkml:brush>
  </inkml:definitions>
  <inkml:trace contextRef="#ctx0" brushRef="#br0">241 0 14693 0 0,'0'0'4961'0'0,"0"0"-4961"0"0,0 0-2168 0 0,-61 19 1696 0 0,14-18 336 0 0,4 1-681 0 0,3-2-1915 0 0,16-2-1348 0 0,-1-11-3073 0 0</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44.601"/>
    </inkml:context>
    <inkml:brush xml:id="br0">
      <inkml:brushProperty name="width" value="0.05" units="cm"/>
      <inkml:brushProperty name="height" value="0.05" units="cm"/>
      <inkml:brushProperty name="color" value="#0000FF"/>
    </inkml:brush>
  </inkml:definitions>
  <inkml:trace contextRef="#ctx0" brushRef="#br0">442 69 17054 0 0,'0'0'1600'0'0,"0"0"-1600"0"0,0 0-336 0 0,0 0 16 0 0,-77-14 320 0 0,18 4 208 0 0,-9 2-208 0 0,-2 0-172 0 0,9 0-684 0 0,15 2-1061 0 0,14 0-4015 0 0,4-2-3397 0 0</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43.071"/>
    </inkml:context>
    <inkml:brush xml:id="br0">
      <inkml:brushProperty name="width" value="0.05" units="cm"/>
      <inkml:brushProperty name="height" value="0.05" units="cm"/>
      <inkml:brushProperty name="color" value="#0000FF"/>
    </inkml:brush>
  </inkml:definitions>
  <inkml:trace contextRef="#ctx0" brushRef="#br0">0 78 10981 0 0,'0'0'4045'0'0,"0"0"-3494"0"0,1 9-271 0 0,37 276-156 0 0,-40-296-6661 0 0,2-4-1771 0 0</inkml:trace>
  <inkml:trace contextRef="#ctx0" brushRef="#br0" timeOffset="246.42">81 40 13789 0 0,'6'1'1494'0'0,"105"59"341"0"0,-109-59-1830 0 0,0 0-1 0 0,0 1 1 0 0,0 0-1 0 0,0-1 1 0 0,0 1-1 0 0,0 0 0 0 0,-1 0 1 0 0,1 0-1 0 0,-1 0 1 0 0,1 1-1 0 0,-1-1 1 0 0,0 0-1 0 0,1 0 0 0 0,-1 1 1 0 0,-1-1-1 0 0,1 1 1 0 0,0-1-1 0 0,0 1 1 0 0,-1-1-1 0 0,0 1 0 0 0,1 0 1 0 0,-1-1-1 0 0,0 1 1 0 0,0-1-1 0 0,0 1 1 0 0,-1 0-1 0 0,1-1 0 0 0,-1 1 1 0 0,1-1-1 0 0,-1 1 1 0 0,0-1-1 0 0,0 1 0 0 0,0-1 1 0 0,0 0-1 0 0,-1 1 1 0 0,1-1-1 0 0,-1 0 1 0 0,1 0-1 0 0,-1 0 0 0 0,0 0 1 0 0,1 0-1 0 0,-1 0 1 0 0,0 0-1 0 0,0-1 1 0 0,0 1-1 0 0,-1-1 0 0 0,1 0 1 0 0,0 1-5 0 0,-65 21-303 0 0,43-23-2403 0 0,5-8-3755 0 0,7-4-1400 0 0</inkml:trace>
  <inkml:trace contextRef="#ctx0" brushRef="#br0" timeOffset="493.13">451 0 756 0 0,'0'0'12611'0'0,"0"0"-9414"0"0,0 0-3349 0 0,-5 10 218 0 0,-19 29 282 0 0,13-26-298 0 0,1 1 0 0 0,1 0 0 0 0,0 1 0 0 0,1 0 0 0 0,0 1 1 0 0,2 0-1 0 0,-1 0 0 0 0,2 0 0 0 0,0 1 0 0 0,1-1 0 0 0,1 1 0 0 0,1 0 0 0 0,0 0 0 0 0,1 1 0 0 0,1-1 1 0 0,0 0-1 0 0,2 2-50 0 0,27 25-764 0 0,4-28-4960 0 0,-6-15-2094 0 0</inkml:trace>
  <inkml:trace contextRef="#ctx0" brushRef="#br0" timeOffset="772.37">705 136 6249 0 0,'0'0'8461'0'0,"0"0"-6751"0"0,-8-2-1698 0 0,4 2 41 0 0,2-2-71 0 0,0 1-1 0 0,-1 0 1 0 0,1 0-1 0 0,0 0 1 0 0,-1 0 0 0 0,1 0-1 0 0,-1 1 1 0 0,1-1 0 0 0,-1 1-1 0 0,1-1 1 0 0,-1 1-1 0 0,1 0 1 0 0,-1 0 0 0 0,0 0-1 0 0,1 1 1 0 0,-1-1-1 0 0,1 0 1 0 0,-1 1 0 0 0,1 0-1 0 0,-1-1 1 0 0,1 1 0 0 0,-1 0-1 0 0,1 1 1 0 0,0-1-1 0 0,0 0 1 0 0,-1 1 0 0 0,1-1-1 0 0,0 1 1 0 0,0-1 0 0 0,1 1-1 0 0,-1 0 1 0 0,0 0-1 0 0,0 0 1 0 0,1 0 0 0 0,-1 0-1 0 0,1 0 1 0 0,0 1-1 0 0,0-1 1 0 0,0 0 0 0 0,0 1-1 0 0,0-1 1 0 0,0 0 0 0 0,0 1-1 0 0,1 0 1 0 0,-1-1-1 0 0,1 1 19 0 0,0 8 68 0 0,0 0 0 0 0,1 0 0 0 0,1-1 0 0 0,-1 1 0 0 0,2 0 0 0 0,-1-1 0 0 0,2 1 0 0 0,-1-1 0 0 0,1 0 0 0 0,1 0 0 0 0,0 0 0 0 0,0-1 0 0 0,1 0 0 0 0,0 0 0 0 0,6 6-68 0 0,57-2-14 0 0,-41-23-4209 0 0,-14 0-1786 0 0</inkml:trace>
  <inkml:trace contextRef="#ctx0" brushRef="#br0" timeOffset="1033.03">914 62 220 0 0,'0'0'13087'0'0,"0"0"-9928"0"0,9 9-3215 0 0,-1-1 113 0 0,-1 0 0 0 0,0 0 0 0 0,0 0-1 0 0,-1 1 1 0 0,0 0 0 0 0,0 0 0 0 0,-1 1-1 0 0,0-1 1 0 0,-1 1 0 0 0,0 0 0 0 0,-1 1 0 0 0,0-1-1 0 0,0 0 1 0 0,-1 1 0 0 0,-1 0 0 0 0,0-1-1 0 0,0 1 1 0 0,-1 0 0 0 0,-1 10-57 0 0,-1-13-10 0 0,-1 1 0 0 0,0-1 0 0 0,-1 1 0 0 0,0-1 0 0 0,0 0 0 0 0,-1 0-1 0 0,0-1 1 0 0,0 1 0 0 0,-1-1 0 0 0,0 0 0 0 0,0-1 0 0 0,-1 0 0 0 0,1 1 0 0 0,-5 1 10 0 0,-41 17-3218 0 0,36-24-2131 0 0</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42.468"/>
    </inkml:context>
    <inkml:brush xml:id="br0">
      <inkml:brushProperty name="width" value="0.05" units="cm"/>
      <inkml:brushProperty name="height" value="0.05" units="cm"/>
      <inkml:brushProperty name="color" value="#0000FF"/>
    </inkml:brush>
  </inkml:definitions>
  <inkml:trace contextRef="#ctx0" brushRef="#br0">135 58 3676 0 0,'0'0'9178'0'0,"0"0"-7212"0"0,-8-1-1726 0 0,4 0-226 0 0,1 0 0 0 0,-1 1 0 0 0,0-1 0 0 0,0 1 0 0 0,1 0 0 0 0,-1 0 0 0 0,0 0 0 0 0,1 1 0 0 0,-1-1 1 0 0,0 1-1 0 0,1 0 0 0 0,-1 0 0 0 0,1 0 0 0 0,-1 0 0 0 0,1 1 0 0 0,0 0 0 0 0,-1-1 0 0 0,1 1 0 0 0,0 0 0 0 0,0 1 0 0 0,0-1 0 0 0,1 0 0 0 0,-1 1 0 0 0,0 0 0 0 0,1-1 0 0 0,0 1 0 0 0,0 0 0 0 0,-1 0 0 0 0,2 0 0 0 0,-2 3-14 0 0,0-3 61 0 0,0 0-1 0 0,1 0 0 0 0,-1 0 0 0 0,1 0 0 0 0,0 1 0 0 0,0-1 0 0 0,0 1 0 0 0,0-1 0 0 0,1 1 0 0 0,-1 0 0 0 0,1-1 1 0 0,0 1-1 0 0,0 0 0 0 0,1 0 0 0 0,-1 0 0 0 0,1 0 0 0 0,0 0 0 0 0,0 0 0 0 0,0 0 0 0 0,0 0 0 0 0,1 0 0 0 0,-1 0 1 0 0,1 0-1 0 0,0-1 0 0 0,1 1 0 0 0,-1 0 0 0 0,0 0 0 0 0,1-1 0 0 0,0 1 0 0 0,0-1 0 0 0,0 1 0 0 0,0-1 1 0 0,1 0-1 0 0,-1 0 0 0 0,1 0 0 0 0,0 0 0 0 0,0-1 0 0 0,0 1 0 0 0,0-1 0 0 0,0 1 0 0 0,1-1 0 0 0,-1 0 0 0 0,1 0 1 0 0,-1-1-1 0 0,1 1-60 0 0,82 5 244 0 0,-58-13-2815 0 0,-4-10-3838 0 0,-7-2-2813 0 0</inkml:trace>
  <inkml:trace contextRef="#ctx0" brushRef="#br0" timeOffset="246.43">359 1 10365 0 0,'0'0'7725'0'0,"0"0"-7725"0"0,0 0-572 0 0,28 59 312 0 0,-19-36 260 0 0,-4 3 148 0 0,-4 2-12 0 0,-1 0 112 0 0,-4 1-36 0 0,-7-2-212 0 0,-2 2-48 0 0,-2-1-28 0 0,-4 1-60 0 0,-1-4-236 0 0,-2 1-288 0 0,-1-5-861 0 0,8-8-2935 0 0,-4-5-5665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5:57.372"/>
    </inkml:context>
    <inkml:brush xml:id="br0">
      <inkml:brushProperty name="width" value="0.05" units="cm"/>
      <inkml:brushProperty name="height" value="0.05" units="cm"/>
      <inkml:brushProperty name="color" value="#0000FF"/>
    </inkml:brush>
  </inkml:definitions>
  <inkml:trace contextRef="#ctx0" brushRef="#br0">3302 31 872 0 0,'0'0'1143'0'0,"0"0"3431"0"0,0 0-3257 0 0,0 0-1117 0 0,-7 0 167 0 0,-283-20 1668 0 0,-403 12-39 0 0,-435 24-1379 0 0,916-12-434 0 0,-682-10 1031 0 0,828-5-7091 0 0,54 6 656 0 0</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41.255"/>
    </inkml:context>
    <inkml:brush xml:id="br0">
      <inkml:brushProperty name="width" value="0.05" units="cm"/>
      <inkml:brushProperty name="height" value="0.05" units="cm"/>
      <inkml:brushProperty name="color" value="#0000FF"/>
    </inkml:brush>
  </inkml:definitions>
  <inkml:trace contextRef="#ctx0" brushRef="#br0">0 77 11729 0 0,'3'8'2130'0'0,"4"17"-1685"0"0,-1-10-317 0 0,-1 1-1 0 0,0-1 1 0 0,-1 1-1 0 0,-1 0 0 0 0,-1 1 1 0 0,0-1-1 0 0,-1 0 1 0 0,-1 1-1 0 0,0-1 1 0 0,-1 0-1 0 0,-1 1 0 0 0,-3 12-127 0 0,5-29-568 0 0,-1 1 819 0 0,1-3-6524 0 0,0-7-186 0 0</inkml:trace>
  <inkml:trace contextRef="#ctx0" brushRef="#br0" timeOffset="203.31">12 41 6169 0 0,'0'0'3866'0'0,"0"0"-2303"0"0,0 0-1127 0 0,10 1-282 0 0,-3-1 10 0 0,0 0 1 0 0,0 1 0 0 0,1-1-1 0 0,-1 2 1 0 0,0-1-1 0 0,0 1 1 0 0,0 0-1 0 0,0 0 1 0 0,0 1 0 0 0,-1 0-1 0 0,1 0 1 0 0,-1 1-1 0 0,0 0 1 0 0,0 0-1 0 0,0 0 1 0 0,0 1 0 0 0,-1-1-1 0 0,0 2 1 0 0,0-1-1 0 0,0 0 1 0 0,0 1-1 0 0,-1 0 1 0 0,0 0 0 0 0,0 0-1 0 0,2 7-164 0 0,-7-9-9 0 0,-1 0-1 0 0,0 0 1 0 0,0 0-1 0 0,-1 0 1 0 0,1-1 0 0 0,-1 1-1 0 0,1-1 1 0 0,-1 0-1 0 0,0 1 1 0 0,0-1-1 0 0,-1-1 1 0 0,1 1 0 0 0,-1 0-1 0 0,1-1 1 0 0,-1 0-1 0 0,0 0 1 0 0,0 0 0 0 0,0 0-1 0 0,0 0 1 0 0,0-1-1 0 0,0 0 1 0 0,0 0-1 0 0,-1 0 1 0 0,1 0 0 0 0,0-1-1 0 0,-2 1 10 0 0,-42 2-5383 0 0,29-8-2303 0 0</inkml:trace>
  <inkml:trace contextRef="#ctx0" brushRef="#br0" timeOffset="436">381 0 5064 0 0,'0'0'8231'0'0,"0"0"-6461"0"0,0 0-1692 0 0,-3 7 340 0 0,-19 32 107 0 0,14-29-462 0 0,1 1-1 0 0,0 1 1 0 0,1-1-1 0 0,0 1 0 0 0,1 0 1 0 0,0 0-1 0 0,1 1 1 0 0,1-1-1 0 0,-1 1 1 0 0,2 0-1 0 0,0 0 1 0 0,1 0-1 0 0,0 0 0 0 0,1 0 1 0 0,1 10-63 0 0,41 35-861 0 0,3-39-7639 0 0,-21-18 838 0 0</inkml:trace>
  <inkml:trace contextRef="#ctx0" brushRef="#br0" timeOffset="716.14">671 76 8505 0 0,'0'0'6630'0'0,"-6"-2"-5384"0"0,1-1-1316 0 0,1 1-1 0 0,0 1 1 0 0,-1-1 0 0 0,1 1-1 0 0,-1-1 1 0 0,1 1 0 0 0,-1 1-1 0 0,0-1 1 0 0,1 1 0 0 0,-1-1-1 0 0,0 1 1 0 0,1 1 0 0 0,-1-1-1 0 0,0 1 1 0 0,1 0 0 0 0,-1 0-1 0 0,0 0 1 0 0,1 0 0 0 0,0 1-1 0 0,-1 0 1 0 0,1 0 0 0 0,0 0-1 0 0,0 0 1 0 0,0 1 0 0 0,0 0-1 0 0,0-1 1 0 0,1 1 0 0 0,-1 1-1 0 0,-1 1 71 0 0,7-1 10 0 0,0-1 0 0 0,0 1 0 0 0,0 0 0 0 0,1-1-1 0 0,-1 0 1 0 0,1 0 0 0 0,0 0 0 0 0,0 0 0 0 0,0 0-1 0 0,0 0 1 0 0,1-1 0 0 0,-1 1 0 0 0,1-1 0 0 0,0 0-1 0 0,-1 0 1 0 0,1-1 0 0 0,0 1 0 0 0,0-1 0 0 0,0 0 0 0 0,0 0-1 0 0,1 0-9 0 0,5 4 158 0 0,65 42 1671 0 0,-74-46-1817 0 0,0 0 1 0 0,1 1-1 0 0,-1-1 1 0 0,0 0 0 0 0,0 0-1 0 0,0 1 1 0 0,-1-1-1 0 0,1 1 1 0 0,0-1-1 0 0,0 1 1 0 0,-1-1-1 0 0,1 1 1 0 0,-1-1-1 0 0,0 1 1 0 0,1-1-1 0 0,-1 1 1 0 0,0 0-1 0 0,0-1 1 0 0,0 1-1 0 0,0 0 1 0 0,0-1-1 0 0,0 1 1 0 0,0 0 0 0 0,-1-1-1 0 0,1 1 1 0 0,0-1-1 0 0,-1 1 1 0 0,1-1-1 0 0,-1 1 1 0 0,0-1-1 0 0,0 1 1 0 0,0-1-1 0 0,1 0 1 0 0,-1 1-1 0 0,0-1 1 0 0,0 0-1 0 0,-1 0 1 0 0,1 1-1 0 0,0-1 1 0 0,0 0-1 0 0,-1 0 1 0 0,1 0 0 0 0,0-1-1 0 0,-1 1 1 0 0,1 0-1 0 0,-1 0 1 0 0,1-1-1 0 0,-1 1 1 0 0,1-1-1 0 0,-3 1-12 0 0,-58 21 277 0 0,19-19-3597 0 0,33-4-1683 0 0,1-8-3891 0 0</inkml:trace>
  <inkml:trace contextRef="#ctx0" brushRef="#br0" timeOffset="963.43">847 297 10497 0 0,'0'0'5312'0'0,"0"0"-5248"0"0,0 0-64 0 0,0 0 629 0 0,-12 40-241 0 0,1-31-116 0 0,-1 0 4 0 0,-6 1-80 0 0,1-2-72 0 0,-2 3-124 0 0,-4-4-88 0 0,4 0-356 0 0,1-1-569 0 0,5-2-1259 0 0,2-3-3056 0 0,8-4-3257 0 0</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46.65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3342 7 3436 0 0,'0'0'6252'0'0,"0"0"-4480"0"0,-8-1-1668 0 0,-112-4 353 0 0,0 4-1 0 0,1 6 1 0 0,-1 5 0 0 0,1 5 0 0 0,-83 23-457 0 0,139-25 81 0 0,-164 34 307 0 0,2 9 0 0 0,3 10 0 0 0,-1 11-388 0 0,59-8 302 0 0,4 7 0 0 0,3 7 1 0 0,4 6-1 0 0,-91 73-302 0 0,166-105 64 0 0,17-18-23 0 0,2 3 0 0 0,2 2 1 0 0,2 3-1 0 0,2 2 0 0 0,2 2 0 0 0,3 3 0 0 0,2 1 1 0 0,2 3-42 0 0,-83 123 405 0 0,126-177-750 0 0,-7 9 750 0 0,2-12-5287 0 0,4-6-1492 0 0</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59.583"/>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375 3401 9461 0 0,'0'0'3366'0'0,"0"0"-2054"0"0,0 0-810 0 0,0 0 136 0 0,0 0 60 0 0,0 0-146 0 0,0 0-121 0 0,0 0 17 0 0,0 0-30 0 0,5-1-153 0 0,-1 1-218 0 0,1 0 0 0 0,-1 0-1 0 0,1-1 1 0 0,-1 1 0 0 0,1-1 0 0 0,-1 0 0 0 0,0-1 0 0 0,1 1-1 0 0,-1-1 1 0 0,0 0 0 0 0,0 0 0 0 0,0 0 0 0 0,0 0-1 0 0,0-1 1 0 0,-1 0 0 0 0,1 1 0 0 0,-1-1 0 0 0,1-1 0 0 0,-1 1-1 0 0,0 0 1 0 0,0-1 0 0 0,-1 0 0 0 0,1 1 0 0 0,-1-1 0 0 0,0 0-1 0 0,0 0 1 0 0,0 0 0 0 0,0-1 0 0 0,-1 1 0 0 0,0 0-1 0 0,1-5-46 0 0,-3 6-68 0 0,-1 0-1 0 0,0 0 0 0 0,1-1 1 0 0,-1 1-1 0 0,0 0 0 0 0,-1 1 1 0 0,1-1-1 0 0,-1 0 0 0 0,1 1 1 0 0,-1-1-1 0 0,0 1 0 0 0,0 0 1 0 0,0 0-1 0 0,0 0 0 0 0,0 0 0 0 0,0 0 1 0 0,0 1-1 0 0,-1 0 0 0 0,1-1 1 0 0,-1 1-1 0 0,1 0 0 0 0,-1 1 1 0 0,1-1-1 0 0,-1 1 0 0 0,0-1 1 0 0,1 1-1 0 0,-1 0 0 0 0,1 1 1 0 0,-1-1-1 0 0,0 0 0 0 0,1 1 1 0 0,-1 0-1 0 0,1 0 0 0 0,-1 0 0 0 0,1 0 1 0 0,0 1-1 0 0,-1-1 0 0 0,1 1 1 0 0,0 0-1 0 0,0 0 0 0 0,0 0 1 0 0,0 0-1 0 0,0 1 0 0 0,1-1 1 0 0,-1 1-1 0 0,1-1 0 0 0,0 1 1 0 0,-1 0-1 0 0,1 0 0 0 0,0 0 1 0 0,1 0-1 0 0,-1 1 0 0 0,0 1 69 0 0,2 1 35 0 0,1 1-1 0 0,0-1 0 0 0,1 0 1 0 0,0 0-1 0 0,0 1 0 0 0,0-1 1 0 0,0-1-1 0 0,1 1 1 0 0,0 0-1 0 0,1 0 0 0 0,-1-1 1 0 0,1 0-1 0 0,0 0 0 0 0,0 0 1 0 0,0 0-1 0 0,1-1 1 0 0,0 1-1 0 0,5 3-34 0 0,51 86 439 0 0,-63-91-402 0 0,1-1-1 0 0,0 1 1 0 0,-1 0 0 0 0,0-1-1 0 0,1 1 1 0 0,-1-1 0 0 0,0 0-1 0 0,0 1 1 0 0,-1-1-1 0 0,1 0 1 0 0,0 0 0 0 0,-1 0-1 0 0,1-1 1 0 0,-1 1 0 0 0,0-1-1 0 0,1 1 1 0 0,-1-1 0 0 0,0 0-1 0 0,0 0 1 0 0,0 0-1 0 0,0 0 1 0 0,0-1 0 0 0,0 1-1 0 0,0-1 1 0 0,0 0 0 0 0,0 0-1 0 0,0 0 1 0 0,0 0-1 0 0,0 0 1 0 0,0 0 0 0 0,0-1-1 0 0,0 0 1 0 0,0 0 0 0 0,0 0-1 0 0,0 0 1 0 0,0 0-1 0 0,1 0 1 0 0,-1-1 0 0 0,0 1-1 0 0,1-1 1 0 0,-1 0 0 0 0,1 0-1 0 0,0 0 1 0 0,-1 0-1 0 0,1 0 1 0 0,0 0 0 0 0,-1-2-37 0 0,1 1 5 0 0,0-1 0 0 0,0 1 0 0 0,0 0 0 0 0,0 0 0 0 0,1-1 0 0 0,0 1 0 0 0,0-1 0 0 0,-1 0 0 0 0,2 1 0 0 0,-1-1 0 0 0,0 0 0 0 0,1 1 0 0 0,0-1 0 0 0,0 0 0 0 0,0 0 1 0 0,0 1-1 0 0,1-1 0 0 0,-1 0 0 0 0,1 1 0 0 0,0-1 0 0 0,0 0 0 0 0,0 1 0 0 0,1-1 0 0 0,-1 1 0 0 0,1 0 0 0 0,0-1 0 0 0,0 1 0 0 0,0 0 0 0 0,0 0 0 0 0,3-3-5 0 0,66-37-3817 0 0,-39 36-1722 0 0</inkml:trace>
  <inkml:trace contextRef="#ctx0" brushRef="#br0" timeOffset="-11414.74">1585 630 6065 0 0,'0'0'1503'0'0,"0"0"-567"0"0,0 0 24 0 0,0 0 1397 0 0,0 0-580 0 0,0 0-657 0 0,0 0-142 0 0,0 0-125 0 0,-3-4-218 0 0,-1 1-633 0 0,-1 0 0 0 0,1 0 1 0 0,-1 0-1 0 0,1 0 0 0 0,-1 1 1 0 0,0 0-1 0 0,0 0 1 0 0,0 0-1 0 0,0 0 0 0 0,0 1 1 0 0,0 0-1 0 0,-1 0 1 0 0,1 1-1 0 0,0-1 0 0 0,-1 1 1 0 0,1 0-1 0 0,0 0 0 0 0,-1 1 1 0 0,1 0-1 0 0,0 0 1 0 0,0 0-1 0 0,-1 0 0 0 0,1 1 1 0 0,0 0-1 0 0,0 0 1 0 0,-1 1-3 0 0,5 1 7 0 0,1-1 0 0 0,-1 1 0 0 0,1 0 0 0 0,0 0 0 0 0,0 0 1 0 0,0 0-1 0 0,0-1 0 0 0,0 1 0 0 0,1 0 0 0 0,0 0 1 0 0,0 0-1 0 0,0-1 0 0 0,0 1 0 0 0,1 0 0 0 0,-1-1 1 0 0,1 0-1 0 0,0 1 0 0 0,0-1 0 0 0,0 0 0 0 0,1 0 0 0 0,-1 0 1 0 0,1 0-1 0 0,-1 0 0 0 0,1 0 0 0 0,0-1 0 0 0,0 0 1 0 0,0 1-1 0 0,0-1 0 0 0,1 0 0 0 0,-1 0 0 0 0,1-1 0 0 0,-1 1 1 0 0,1-1-1 0 0,2 1-7 0 0,-1 2-40 0 0,5 3 57 0 0,75 66 177 0 0,-83-72-203 0 0,0 0 0 0 0,-1 1 0 0 0,1-1 0 0 0,-1 1-1 0 0,0 0 1 0 0,0-1 0 0 0,1 1 0 0 0,-1 0 0 0 0,0 0-1 0 0,0 0 1 0 0,-1 0 0 0 0,1 0 0 0 0,0 0 0 0 0,-1 0-1 0 0,1 0 1 0 0,-1 0 0 0 0,0 0 0 0 0,1 0 0 0 0,-1 1-1 0 0,0-1 1 0 0,0 0 0 0 0,0 0 0 0 0,-1 0 0 0 0,1 0-1 0 0,-1 0 1 0 0,1 0 0 0 0,-1 0 0 0 0,1 0 0 0 0,-1 0-1 0 0,0 0 1 0 0,0 0 0 0 0,0 0 0 0 0,0 0 0 0 0,-1 0-1 0 0,1-1 1 0 0,0 1 0 0 0,-1 0 0 0 0,1-1 0 0 0,-1 1-1 0 0,1-1 1 0 0,-1 0 0 0 0,0 0 0 0 0,0 1 0 0 0,0-1-1 0 0,1 0 1 0 0,-2 0 9 0 0,-7 3 78 0 0,-1 0 0 0 0,0 0 0 0 0,0-1 0 0 0,0 0 0 0 0,0-1 1 0 0,0 0-1 0 0,0-1 0 0 0,-1 0 0 0 0,1-1 0 0 0,-1 0 0 0 0,1-1 0 0 0,0 0 0 0 0,-1-1 0 0 0,1-1 0 0 0,0 1 0 0 0,0-2 0 0 0,-2 0-78 0 0,-5-14-1076 0 0,22 7-3476 0 0,10 0-3841 0 0</inkml:trace>
  <inkml:trace contextRef="#ctx0" brushRef="#br0" timeOffset="-9935.02">1518 2614 13153 0 0,'0'0'1840'0'0,"0"0"-1220"0"0,0 0-80 0 0,0 0-336 0 0,0 0-204 0 0,0 0 4 0 0,0 0 145 0 0,0 0 15 0 0,-38 30-52 0 0,23-21-12 0 0,2-1-28 0 0,0 1-56 0 0,2 0 32 0 0,-1 0-40 0 0,5 0-8 0 0,2 1-612 0 0,1-5-1417 0 0,4 2-5863 0 0</inkml:trace>
  <inkml:trace contextRef="#ctx0" brushRef="#br0" timeOffset="-7120.07">215 495 5685 0 0,'0'0'3699'0'0,"0"0"-958"0"0,0 0-1017 0 0,0 0-780 0 0,0 0-500 0 0,0 0-330 0 0,0 0-65 0 0,0 0 104 0 0,2 7-73 0 0,-2-6-86 0 0,1 3 45 0 0,0 0 0 0 0,1 0 0 0 0,-1 0 0 0 0,-1 0 0 0 0,1 0 0 0 0,-1 1 0 0 0,1-1 0 0 0,-1 0 1 0 0,-1 0-1 0 0,1 0 0 0 0,0 1 0 0 0,-1-1 0 0 0,0 0 0 0 0,0 0 0 0 0,0 0 0 0 0,-1 0 0 0 0,1 0 0 0 0,-1 0 0 0 0,0 0 0 0 0,0-1 0 0 0,0 1 0 0 0,0-1 0 0 0,-1 1 0 0 0,-2 2-39 0 0,4-6-188 0 0,25-6-2701 0 0,62 13 610 0 0,-81-6 2410 0 0,-1 0 1 0 0,1 0-1 0 0,-1 0 1 0 0,0 0-1 0 0,1 1 0 0 0,-1 0 1 0 0,0-1-1 0 0,0 2 1 0 0,0-1-1 0 0,-1 0 0 0 0,1 1 1 0 0,0 0-1 0 0,-1 0 1 0 0,0 0-1 0 0,0 0 0 0 0,0 0 1 0 0,0 1-1 0 0,0-1 1 0 0,0 1-1 0 0,-1 0 1 0 0,0 0-1 0 0,0 0 0 0 0,0 0 1 0 0,0 0-1 0 0,-1 1 1 0 0,1-1-1 0 0,-1 0 0 0 0,0 5-131 0 0,-4-5 88 0 0,0 0-1 0 0,0 1 0 0 0,0-2 1 0 0,-1 1-1 0 0,0 0 0 0 0,0-1 1 0 0,0 1-1 0 0,0-1 0 0 0,0 0 1 0 0,-1 0-1 0 0,1-1 0 0 0,-1 1 1 0 0,0-1-1 0 0,0 0 0 0 0,1-1 0 0 0,-1 1 1 0 0,-1-1-1 0 0,1 0 0 0 0,0 0 1 0 0,0 0-1 0 0,0-1 0 0 0,-1 0 1 0 0,1 0-1 0 0,0 0 0 0 0,0 0 1 0 0,0-1-1 0 0,-1 0 0 0 0,1 0 1 0 0,-3-2-88 0 0,-35-11-541 0 0,23-8-6005 0 0,19 7-799 0 0</inkml:trace>
  <inkml:trace contextRef="#ctx0" brushRef="#br0" timeOffset="-6870.04">447 485 12345 0 0,'0'0'2496'0'0,"0"0"-1968"0"0,0 0-64 0 0,0 0-32 0 0,0 0-143 0 0,-53-11-153 0 0,32 7-136 0 0,-4 0-64 0 0,4 1 52 0 0,-3 0-729 0 0,2 0-911 0 0,4 1-2356 0 0,-2-1-4669 0 0</inkml:trace>
  <inkml:trace contextRef="#ctx0" brushRef="#br0" timeOffset="-6607.45">684 697 808 0 0,'0'0'9237'0'0,"0"0"-6712"0"0,0 0-2108 0 0,0 0-13 0 0,-8 4 186 0 0,-273 58 2100 0 0,84-28-7122 0 0,190-32-1654 0 0</inkml:trace>
  <inkml:trace contextRef="#ctx0" brushRef="#br0" timeOffset="-10183.65">1223 2806 7857 0 0,'0'0'2808'0'0,"0"0"-918"0"0,0 0-328 0 0,0 0 36 0 0,0 0-454 0 0,0 0-621 0 0,0 0-507 0 0,-9-6-156 0 0,4 3 107 0 0,-1 0 1 0 0,0-1 0 0 0,0 2 0 0 0,0-1 0 0 0,-1 1 0 0 0,1 0 0 0 0,-1 0 0 0 0,1 1 0 0 0,-1 0-1 0 0,1 0 1 0 0,-1 1 0 0 0,0-1 0 0 0,0 1 0 0 0,1 1 0 0 0,-1-1 0 0 0,0 1 0 0 0,1 1 0 0 0,-1-1-1 0 0,1 1 1 0 0,0 0 0 0 0,-1 0 0 0 0,1 1 0 0 0,0 0 0 0 0,-6 3 32 0 0,12-2 3 0 0,0-1 0 0 0,-1 1 0 0 0,1-1 0 0 0,1 0 0 0 0,-1 1-1 0 0,0-1 1 0 0,1 0 0 0 0,-1 1 0 0 0,1-1 0 0 0,0 0 0 0 0,0 0 0 0 0,1 1 0 0 0,-1-1 0 0 0,1 0 0 0 0,-1 0 0 0 0,1 0 0 0 0,0-1 0 0 0,0 1 0 0 0,0 0 0 0 0,1-1-1 0 0,-1 1 1 0 0,0-1 0 0 0,1 0 0 0 0,0 0 0 0 0,-1 0 0 0 0,1 0 0 0 0,0 0 0 0 0,0-1 0 0 0,0 1 0 0 0,0-1 0 0 0,1 0 0 0 0,0 0-3 0 0,5 6 39 0 0,107 90 640 0 0,-116-96-671 0 0,1 1 0 0 0,0 0 0 0 0,-1 0-1 0 0,1 0 1 0 0,-1 0 0 0 0,0 0 0 0 0,1-1 0 0 0,-1 1 0 0 0,0 0 0 0 0,0 0-1 0 0,0 0 1 0 0,-1 0 0 0 0,1 0 0 0 0,0 0 0 0 0,-1 0 0 0 0,1-1 0 0 0,-1 1 0 0 0,0 0-1 0 0,1 0 1 0 0,-1 0 0 0 0,0-1 0 0 0,0 1 0 0 0,0-1 0 0 0,0 1 0 0 0,-1-1 0 0 0,1 1-1 0 0,0-1 1 0 0,-1 1 0 0 0,1-1 0 0 0,0 0 0 0 0,-1 0 0 0 0,0 0 0 0 0,1 0 0 0 0,-1 0-1 0 0,0 0 1 0 0,1 0 0 0 0,-1-1 0 0 0,0 1 0 0 0,0 0 0 0 0,0-1 0 0 0,0 0-1 0 0,1 1 1 0 0,-1-1 0 0 0,0 0 0 0 0,-2 0-8 0 0,-87 11 1032 0 0,45-25-2021 0 0,39-6-6677 0 0,7 7-1972 0 0</inkml:trace>
  <inkml:trace contextRef="#ctx0" brushRef="#br0" timeOffset="-18498.5">181 1646 1644 0 0,'0'0'7629'0'0,"0"0"-5272"0"0,0 0-1903 0 0,0 0-36 0 0,0 0-134 0 0,-7 6-120 0 0,4-4-113 0 0,0 0-1 0 0,0 0 1 0 0,1 0 0 0 0,-1 0 0 0 0,1 0 0 0 0,-1 1-1 0 0,1 0 1 0 0,0-1 0 0 0,0 1 0 0 0,0 0 0 0 0,0 0-1 0 0,1 0 1 0 0,-1 0 0 0 0,1 0 0 0 0,0 0-1 0 0,0 1 1 0 0,0-1 0 0 0,0 0 0 0 0,0 1 0 0 0,1-1-1 0 0,-1 0 1 0 0,1 1 0 0 0,0-1 0 0 0,0 1 0 0 0,1-1-1 0 0,-1 1 1 0 0,1-1 0 0 0,-1 0 0 0 0,1 1 0 0 0,0-1-1 0 0,0 0 1 0 0,1 0 0 0 0,-1 0 0 0 0,1 2-51 0 0,16-4 3654 0 0,-10-38-2915 0 0,-8 38-785 0 0,0 0 0 0 0,0 1-1 0 0,0-1 1 0 0,0 0 0 0 0,-1 0 0 0 0,1 1 0 0 0,-1-1 0 0 0,1 0 0 0 0,-1 0 0 0 0,1 0 0 0 0,-1 0 0 0 0,1 1 0 0 0,-1-1 0 0 0,0 0-1 0 0,0 0 1 0 0,0 0 0 0 0,0-1 0 0 0,0 1 0 0 0,0 0 0 0 0,0 0 0 0 0,0 0 0 0 0,0-1 0 0 0,0 1 0 0 0,0 0 0 0 0,0-1-1 0 0,0 1 1 0 0,0-1 0 0 0,-1 0 0 0 0,1 1 0 0 0,0-1 0 0 0,0 0 0 0 0,-1 0 0 0 0,1 1 0 0 0,0-1 0 0 0,-1 0 0 0 0,1 0 0 0 0,0-1-1 0 0,0 1 1 0 0,-1 0 0 0 0,1 0 0 0 0,0-1 0 0 0,0 1 0 0 0,-1 0 0 0 0,1-1 0 0 0,0 1 0 0 0,0-1 0 0 0,0 0 0 0 0,0 1 0 0 0,0-1-1 0 0,0 0 1 0 0,0 0 0 0 0,0 0 0 0 0,0 1 0 0 0,0-1 0 0 0,0 0 0 0 0,0 0 0 0 0,0-1 46 0 0,22 13 1560 0 0,-25-19-9037 0 0,-6 0-1585 0 0</inkml:trace>
  <inkml:trace contextRef="#ctx0" brushRef="#br0" timeOffset="-17892.68">1235 1048 4832 0 0,'0'0'3677'0'0,"0"0"-1841"0"0,0 0-1421 0 0,-8 7 179 0 0,-440 305 4539 0 0,297-212-4569 0 0,-3-7 1 0 0,-5-7-1 0 0,-152 59-564 0 0,324-152-1158 0 0,18-7-2525 0 0,3 4-3859 0 0,-28 9 3849 0 0</inkml:trace>
  <inkml:trace contextRef="#ctx0" brushRef="#br0" timeOffset="-17597.73">125 1777 904 0 0,'0'0'994'0'0,"0"0"865"0"0,0 0-172 0 0,0 0-432 0 0,0 0-292 0 0,0 0-168 0 0,0 0-42 0 0,0 0-29 0 0,3 7 45 0 0,7 12-123 0 0,2 0 1 0 0,0 0-1 0 0,1-1 1 0 0,1-1-1 0 0,0-1 1 0 0,1 0-1 0 0,1 0 1 0 0,17 11-647 0 0,17 21 329 0 0,36 41 160 0 0,231 296 1252 0 0,-131-152-765 0 0,-186-243-2884 0 0,-7-8-4811 0 0,-3-7-2324 0 0</inkml:trace>
  <inkml:trace contextRef="#ctx0" brushRef="#br0" timeOffset="-16900.43">94 1738 1228 0 0,'0'0'5756'0'0,"0"0"-3551"0"0,0 0-1205 0 0,0 0-160 0 0,0 0 147 0 0,0 0 2 0 0,0 0-273 0 0,0 0-319 0 0,-28-2-162 0 0,26 3-192 0 0,-1 1-1 0 0,1-1 0 0 0,0 1 1 0 0,0 0-1 0 0,0 0 1 0 0,0-1-1 0 0,0 2 0 0 0,0-1 1 0 0,0 0-1 0 0,1 0 0 0 0,-1 0 1 0 0,1 1-1 0 0,0-1 1 0 0,-1 1-1 0 0,1-1 0 0 0,0 1 1 0 0,1 0-1 0 0,-1-1 1 0 0,0 1-1 0 0,1 0 0 0 0,0 0 1 0 0,-1-1-1 0 0,1 1 0 0 0,0 0 1 0 0,0 0-1 0 0,1-1 1 0 0,-1 1-1 0 0,0 0 0 0 0,1 0 1 0 0,0-1-1 0 0,0 1 0 0 0,0-1 1 0 0,0 1-1 0 0,0-1 1 0 0,0 1-1 0 0,0-1 0 0 0,1 1 1 0 0,0-1-1 0 0,-1 0 0 0 0,1 0 1 0 0,0 0-1 0 0,0 0 1 0 0,0 0-1 0 0,0 0 0 0 0,0 0 1 0 0,1-1-1 0 0,-1 1 0 0 0,0-1 1 0 0,1 0-1 0 0,-1 0 1 0 0,1 0-1 0 0,-1 0 0 0 0,1 0 1 0 0,0 0-1 0 0,-1-1 1 0 0,1 1-1 0 0,1-1-42 0 0,-2 1 26 0 0,0 0-1 0 0,0-1 1 0 0,0 1 0 0 0,0-1-1 0 0,0 0 1 0 0,0 1-1 0 0,0-1 1 0 0,0 0 0 0 0,0 0-1 0 0,0 0 1 0 0,0-1 0 0 0,0 1-1 0 0,0 0 1 0 0,0-1 0 0 0,0 0-1 0 0,0 1 1 0 0,0-1 0 0 0,0 0-1 0 0,-1 0 1 0 0,1 0 0 0 0,0 0-1 0 0,0 0 1 0 0,-1 0 0 0 0,1-1-1 0 0,-1 1 1 0 0,1 0 0 0 0,-1-1-1 0 0,1 1 1 0 0,-1-1 0 0 0,0 0-1 0 0,0 1 1 0 0,0-1 0 0 0,0 0-1 0 0,0 0 1 0 0,0 0 0 0 0,0 0-1 0 0,-1 0 1 0 0,1 0 0 0 0,-1 0-1 0 0,1 0 1 0 0,-1 0 0 0 0,0 0-1 0 0,0 0 1 0 0,0 0 0 0 0,0 0-1 0 0,0 0 1 0 0,0 0 0 0 0,-1 0-1 0 0,1 0 1 0 0,0 0 0 0 0,-1 0-1 0 0,0 0 1 0 0,0 0-1 0 0,1 0 1 0 0,-1 1 0 0 0,0-1-1 0 0,0 0 1 0 0,-1 0 0 0 0,1 1-1 0 0,0-1 1 0 0,0 1 0 0 0,-1-1-1 0 0,1 1 1 0 0,-1-1 0 0 0,0 1-1 0 0,0-1-25 0 0,0-1-37 0 0,0 1-1 0 0,-1-1 0 0 0,1 1 1 0 0,0 0-1 0 0,-1 0 1 0 0,1-1-1 0 0,-1 1 0 0 0,0 1 1 0 0,1-1-1 0 0,-1 0 0 0 0,0 1 1 0 0,0 0-1 0 0,0-1 1 0 0,-1 1-1 0 0,1 0 0 0 0,0 0 1 0 0,0 1-1 0 0,0-1 0 0 0,-1 1 1 0 0,1 0-1 0 0,0 0 1 0 0,-1 0-1 0 0,1 0 0 0 0,0 0 1 0 0,0 1-1 0 0,-1-1 0 0 0,1 1 1 0 0,0 0-1 0 0,0 0 1 0 0,0 0-1 0 0,0 1 0 0 0,0-1 1 0 0,0 1-1 0 0,0-1 0 0 0,0 1 1 0 0,1 0-1 0 0,-1 0 1 0 0,0 0-1 0 0,1 1 0 0 0,0-1 1 0 0,0 0-1 0 0,0 1 0 0 0,0 0 1 0 0,0-1-1 0 0,0 1 0 0 0,0 0 1 0 0,1 0-1 0 0,-2 3 38 0 0,5-5 82 0 0,0 0-1 0 0,0 0 1 0 0,-1 0 0 0 0,1 0-1 0 0,0 0 1 0 0,0-1 0 0 0,0 1-1 0 0,0-1 1 0 0,0 1-1 0 0,0-1 1 0 0,0 0 0 0 0,0 1-1 0 0,0-1 1 0 0,0 0 0 0 0,0-1-1 0 0,0 1 1 0 0,0 0 0 0 0,0 0-1 0 0,0-1 1 0 0,0 1-1 0 0,0-1 1 0 0,0 0 0 0 0,-1 0-1 0 0,1 1 1 0 0,0-1 0 0 0,0 0-1 0 0,-1-1 1 0 0,1 1-1 0 0,0 0 1 0 0,-1 0-82 0 0,-6-4-5812 0 0,1 2-1080 0 0</inkml:trace>
  <inkml:trace contextRef="#ctx0" brushRef="#br0" timeOffset="-6129.68">500 1029 6689 0 0,'0'0'2921'0'0,"0"0"-1567"0"0,0 0-429 0 0,0 0 306 0 0,0 0-275 0 0,0 0-430 0 0,0 0-151 0 0,0 0-51 0 0,0 0-96 0 0,7-3-27 0 0,-5 3-165 0 0,0 1 0 0 0,0-1 0 0 0,0-1 0 0 0,0 1 0 0 0,0 0 1 0 0,0 0-1 0 0,0-1 0 0 0,0 1 0 0 0,-1-1 0 0 0,1 0 0 0 0,0 1 0 0 0,0-1 0 0 0,0 0 0 0 0,-1 0 0 0 0,1 0 0 0 0,-1 0 0 0 0,1-1 0 0 0,-1 1 1 0 0,1 0-1 0 0,-1-1 0 0 0,1 1 0 0 0,-1-1 0 0 0,0 1 0 0 0,0-1 0 0 0,0 0 0 0 0,0 1 0 0 0,0-1 0 0 0,0 0 0 0 0,0 0 0 0 0,-1 1 0 0 0,1-1 0 0 0,-1 0 1 0 0,1 0-1 0 0,-1 0 0 0 0,0 0 0 0 0,0 0 0 0 0,0 0 0 0 0,0 0 0 0 0,0 0 0 0 0,0 0 0 0 0,0 0 0 0 0,-1 0 0 0 0,1 0 0 0 0,0 1 0 0 0,-1-1 0 0 0,0 0 1 0 0,0 0-1 0 0,1 0 0 0 0,-1 1 0 0 0,0-1 0 0 0,0 0 0 0 0,-1 1 0 0 0,1-1 0 0 0,0 1 0 0 0,0-1 0 0 0,-1 1 0 0 0,0-1-36 0 0,-95-15-1160 0 0,95 17 1146 0 0,-1 0-1 0 0,1 0 1 0 0,0 0-1 0 0,0 0 1 0 0,0 1 0 0 0,0-1-1 0 0,0 1 1 0 0,0-1-1 0 0,0 1 1 0 0,0 0-1 0 0,0-1 1 0 0,0 1-1 0 0,0 0 1 0 0,0 1-1 0 0,0-1 1 0 0,0 0-1 0 0,1 0 1 0 0,-1 1-1 0 0,0-1 1 0 0,1 1-1 0 0,0-1 1 0 0,-1 1 0 0 0,1 0-1 0 0,0 0 1 0 0,0 0-1 0 0,0-1 1 0 0,0 1-1 0 0,0 0 1 0 0,0 0-1 0 0,0 0 1 0 0,1 0-1 0 0,-1 1 1 0 0,1-1-1 0 0,-1 0 1 0 0,1 0-1 0 0,0 0 1 0 0,0 0-1 0 0,0 0 1 0 0,0 1 0 0 0,0-1-1 0 0,1 0 1 0 0,-1 0-1 0 0,1 2 15 0 0,65 71 749 0 0,-61-72-744 0 0,0 1-1 0 0,0-1 1 0 0,0 1-1 0 0,0 0 0 0 0,-1 0 1 0 0,1 0-1 0 0,-1 0 1 0 0,0 1-1 0 0,-1 0 0 0 0,1 0 1 0 0,-1 0-1 0 0,0 0 1 0 0,0 0-1 0 0,-1 1 0 0 0,1-1 1 0 0,-1 1-1 0 0,0 0-4 0 0,-4-3 34 0 0,1 0 0 0 0,0-1 0 0 0,-1 1-1 0 0,0 0 1 0 0,0-1 0 0 0,0 0 0 0 0,0 1 0 0 0,0-1-1 0 0,0 0 1 0 0,-1 0 0 0 0,1 0 0 0 0,-1 0 0 0 0,1 0-1 0 0,-1-1 1 0 0,0 1 0 0 0,1-1 0 0 0,-1 0 0 0 0,0 0-1 0 0,0 0 1 0 0,0 0 0 0 0,0 0 0 0 0,0 0 0 0 0,0-1-1 0 0,0 0 1 0 0,-1 1 0 0 0,1-1 0 0 0,0-1-1 0 0,0 1 1 0 0,0 0 0 0 0,0-1 0 0 0,0 1 0 0 0,0-1-1 0 0,0 0 1 0 0,0 0 0 0 0,0 0 0 0 0,0 0 0 0 0,0-1-1 0 0,1 1 1 0 0,-1-1 0 0 0,0 0 0 0 0,1 0 0 0 0,-1 0-1 0 0,1 0 1 0 0,0 0 0 0 0,0 0-34 0 0,0 0 12 0 0,1-1 0 0 0,-1 1 0 0 0,1 0 0 0 0,0 0 0 0 0,0-1 0 0 0,0 1 0 0 0,1 0 0 0 0,-1-1 0 0 0,1 1 0 0 0,-1-1 0 0 0,1 1 0 0 0,0-1 1 0 0,-1 1-1 0 0,1-1 0 0 0,1 0 0 0 0,-1 1 0 0 0,0-1 0 0 0,1 1 0 0 0,-1-1 0 0 0,1 1 0 0 0,0 0 0 0 0,0-1 0 0 0,0 1 0 0 0,0 0 0 0 0,0-1 0 0 0,0 1 0 0 0,0 0 0 0 0,1 0 0 0 0,-1 0 0 0 0,1 0 0 0 0,0 0 0 0 0,0 0 0 0 0,-1 1 0 0 0,1-1 0 0 0,0 1 0 0 0,1-1 0 0 0,-1 1 0 0 0,0 0 1 0 0,0-1-1 0 0,3 0-12 0 0,93-42-3042 0 0,-72 38-2611 0 0,5-1-4323 0 0</inkml:trace>
  <inkml:trace contextRef="#ctx0" brushRef="#br0" timeOffset="-1156.23">254 2764 5196 0 0,'0'0'1896'0'0,"0"0"-455"0"0,0 0 1186 0 0,0 0-484 0 0,0 0-792 0 0,0 0-300 0 0,0 0-132 0 0,0 0-179 0 0,0 0-248 0 0,-1-4-238 0 0,1 3-276 0 0,0-1 0 0 0,1 1-1 0 0,-1-1 1 0 0,1 1 0 0 0,-1 0 0 0 0,1-1-1 0 0,0 1 1 0 0,-1 0 0 0 0,1 0-1 0 0,0-1 1 0 0,0 1 0 0 0,0 0-1 0 0,0 0 1 0 0,0 0 0 0 0,0 0 0 0 0,0 0-1 0 0,0 0 1 0 0,0 0 0 0 0,1 1-1 0 0,-1-1 1 0 0,0 0 0 0 0,1 1-1 0 0,-1-1 1 0 0,0 1 0 0 0,1-1 0 0 0,-1 1-1 0 0,1 0 1 0 0,-1-1 0 0 0,1 1-1 0 0,-1 0 1 0 0,0 0 0 0 0,1 0-1 0 0,-1 0 1 0 0,1 0 0 0 0,-1 1 0 0 0,1-1-1 0 0,-1 0 1 0 0,1 1 0 0 0,-1-1-1 0 0,0 1 1 0 0,1-1 0 0 0,-1 1-1 0 0,0-1 1 0 0,1 1 0 0 0,-1 0 0 0 0,0 0-1 0 0,1 1 23 0 0,63 23-705 0 0,-64-25 704 0 0,-1 1-1 0 0,1 0 1 0 0,0 0 0 0 0,0-1 0 0 0,0 1 0 0 0,-1 0 0 0 0,1 0 0 0 0,-1 0 0 0 0,1 0-1 0 0,-1 0 1 0 0,1 0 0 0 0,-1 0 0 0 0,1 0 0 0 0,-1 0 0 0 0,0 1 0 0 0,1-1 0 0 0,-1 0 0 0 0,0 0-1 0 0,0 0 1 0 0,0 0 0 0 0,0 0 0 0 0,0 0 0 0 0,0 1 0 0 0,0-1 0 0 0,-1 0 0 0 0,1 0-1 0 0,0 0 1 0 0,-1 0 0 0 0,1 0 0 0 0,0 0 0 0 0,-1 0 0 0 0,0 0 0 0 0,1 0 0 0 0,-1 0-1 0 0,1 0 1 0 0,-1 0 0 0 0,0 0 0 0 0,0 0 0 0 0,1-1 0 0 0,-1 1 0 0 0,0 0 0 0 0,0 0 0 0 0,0-1-1 0 0,0 1 1 0 0,0-1 0 0 0,0 1 0 0 0,0-1 0 0 0,0 1 0 0 0,0-1 0 0 0,0 0 0 0 0,0 1-1 0 0,-1-1 1 0 0,1 0 0 0 0,0 0 0 0 0,0 0 0 0 0,0 0 0 0 0,-1 0 1 0 0,-77 23-1428 0 0,88-22 1505 0 0,-1 1 1 0 0,0 0-1 0 0,1 0 1 0 0,-1 0-1 0 0,0 1 1 0 0,0 1-1 0 0,0-1 1 0 0,-1 1-1 0 0,1 1 1 0 0,-1-1-1 0 0,0 1 1 0 0,0 1-1 0 0,-1-1 1 0 0,1 1-1 0 0,-1 0 1 0 0,2 4-78 0 0,-7-9 30 0 0,-1 1-1 0 0,1-1 1 0 0,-1 0 0 0 0,1 1-1 0 0,-1-1 1 0 0,0 1 0 0 0,0-1 0 0 0,0 1-1 0 0,0-1 1 0 0,0 1 0 0 0,0-1-1 0 0,0 1 1 0 0,0-1 0 0 0,0 1-1 0 0,-1-1 1 0 0,1 1 0 0 0,-1-1 0 0 0,1 0-1 0 0,-1 1 1 0 0,1-1 0 0 0,-1 0-1 0 0,0 1 1 0 0,0-1 0 0 0,0 0 0 0 0,0 0-1 0 0,0 0 1 0 0,0 0 0 0 0,0 1-1 0 0,0-1 1 0 0,0-1 0 0 0,0 1 0 0 0,0 0-1 0 0,-1 0 1 0 0,1 0 0 0 0,0-1-1 0 0,-1 1 1 0 0,1-1 0 0 0,-1 1 0 0 0,1-1-1 0 0,0 1 1 0 0,-1-1 0 0 0,1 0-1 0 0,-1 0 1 0 0,1 0 0 0 0,-1 0 0 0 0,1 0-1 0 0,-1 0 1 0 0,0 0-30 0 0,-76 3 875 0 0,2-50-430 0 0,82 13-5575 0 0,-2 32 417 0 0,4 2-3307 0 0</inkml:trace>
  <inkml:trace contextRef="#ctx0" brushRef="#br0" timeOffset="-874.24">532 3127 4972 0 0,'0'0'6538'0'0,"0"0"-4405"0"0,0 0-1471 0 0,0 0-36 0 0,0 0 8 0 0,-9 0-132 0 0,-259-3 696 0 0,248-1-1735 0 0,10-3-6349 0 0,9 2-1136 0 0</inkml:trace>
  <inkml:trace contextRef="#ctx0" brushRef="#br0" timeOffset="37485.07">1335 1069 1004 0 0,'0'0'549'0'0,"0"0"-123"0"0,0 0-97 0 0,0 0 325 0 0,0 0 1136 0 0,0 0-613 0 0,0 0-403 0 0,0 0-30 0 0,0-28 1851 0 0,-1 28-2507 0 0,-1 0-1 0 0,1 0 0 0 0,-1 0 0 0 0,1 0 1 0 0,-1 0-1 0 0,1 0 0 0 0,-1 0 1 0 0,1 0-1 0 0,-1 1 0 0 0,1-1 1 0 0,-1 1-1 0 0,1-1 0 0 0,0 1 0 0 0,-1 0 1 0 0,1-1-1 0 0,0 1 0 0 0,-1 0 1 0 0,1 0-1 0 0,0 0 0 0 0,0 0 1 0 0,0 0-1 0 0,0 0 0 0 0,0 0 1 0 0,0 0-1 0 0,0 0 0 0 0,0 1 0 0 0,0-1 1 0 0,1 0-1 0 0,-1 1 0 0 0,0-1 1 0 0,1 1-1 0 0,-1-1 0 0 0,1 0 1 0 0,-1 1-1 0 0,1-1 0 0 0,0 1 0 0 0,0-1 1 0 0,0 1-1 0 0,0-1 0 0 0,0 1 1 0 0,0-1-1 0 0,0 1 0 0 0,0-1 1 0 0,1 1-1 0 0,-1-1 0 0 0,0 1 0 0 0,1-1 1 0 0,-1 1-1 0 0,1-1 0 0 0,0 0 1 0 0,-1 1-1 0 0,1-1 0 0 0,0 0 1 0 0,0 0-1 0 0,0 1 0 0 0,0-1 1 0 0,0 0-1 0 0,0 0 0 0 0,0 0 0 0 0,0 0 1 0 0,1 0-1 0 0,-1 0 0 0 0,0-1 1 0 0,1 1-1 0 0,-1 0 0 0 0,0-1 1 0 0,1 1-1 0 0,-1-1 0 0 0,1 1-87 0 0,1-1 77 0 0,-1 0-1 0 0,1 0 1 0 0,-1 0-1 0 0,1-1 1 0 0,-1 1 0 0 0,1-1-1 0 0,-1 1 1 0 0,1-1-1 0 0,-1 0 1 0 0,0 0-1 0 0,1 0 1 0 0,-1 0 0 0 0,0-1-1 0 0,0 1 1 0 0,0 0-1 0 0,0-1 1 0 0,0 0-1 0 0,0 1 1 0 0,0-1 0 0 0,0 0-1 0 0,-1 0 1 0 0,1 0-1 0 0,-1 0 1 0 0,0 0-1 0 0,1-1 1 0 0,-1 1 0 0 0,1-2-77 0 0,-1 2-27 0 0,0 0 0 0 0,-1 0 0 0 0,1 0 1 0 0,0-1-1 0 0,-1 1 0 0 0,0 0 0 0 0,1 0 1 0 0,-1 0-1 0 0,0-1 0 0 0,0 1 0 0 0,0 0 1 0 0,0 0-1 0 0,-1-1 0 0 0,1 1 0 0 0,-1 0 1 0 0,1 0-1 0 0,-1 0 0 0 0,0 0 1 0 0,0 0-1 0 0,1 0 0 0 0,-2 0 0 0 0,1 0 1 0 0,0 0-1 0 0,0 0 0 0 0,0 0 0 0 0,-1 1 1 0 0,1-1-1 0 0,-1 0 0 0 0,0 1 0 0 0,1 0 1 0 0,-1-1-1 0 0,0 1 0 0 0,0 0 0 0 0,0 0 1 0 0,0 0-1 0 0,0 0 0 0 0,0 0 0 0 0,0 0 1 0 0,0 0-1 0 0,0 1 0 0 0,0-1 0 0 0,-1 1 1 0 0,1 0-1 0 0,0 0 0 0 0,0 0 1 0 0,-2 0 26 0 0,-1 2-10 0 0,1 0-1 0 0,0 1 1 0 0,0-1 0 0 0,1 1 0 0 0,-1 0 0 0 0,0 0 0 0 0,1 1 0 0 0,0-1 0 0 0,0 1 0 0 0,0-1 0 0 0,0 1 0 0 0,0 0 0 0 0,1 0 0 0 0,0 0 0 0 0,0 1 0 0 0,0-1 0 0 0,0 0 0 0 0,0 1 0 0 0,1 0 0 0 0,0-1 0 0 0,0 1 0 0 0,0 0 0 0 0,1-1-1 0 0,0 1 1 0 0,0 0 0 0 0,0-1 0 0 0,0 1 0 0 0,1 0 0 0 0,-1 0 0 0 0,2 1 10 0 0,1-4 99 0 0,1 0 0 0 0,-1 1-1 0 0,1-1 1 0 0,0 0 0 0 0,0-1 0 0 0,0 1-1 0 0,0-1 1 0 0,0 0 0 0 0,0 0 0 0 0,1 0-1 0 0,-1 0 1 0 0,0-1 0 0 0,0 0 0 0 0,1 1-1 0 0,-1-2 1 0 0,0 1 0 0 0,0 0 0 0 0,1-1-1 0 0,-1 0 1 0 0,0 0 0 0 0,0 0 0 0 0,0-1-1 0 0,0 1 1 0 0,0-1 0 0 0,0 0 0 0 0,0 0-1 0 0,-1 0 1 0 0,1-1 0 0 0,0 0-99 0 0,-4 0-42 0 0,0 1 1 0 0,0-1 0 0 0,0 0-1 0 0,0 1 1 0 0,-1-1 0 0 0,1 0 0 0 0,-1 0-1 0 0,0 1 1 0 0,0-1 0 0 0,0 1-1 0 0,0-1 1 0 0,0 1 0 0 0,0-1-1 0 0,-1 1 1 0 0,1 0 0 0 0,-1 0-1 0 0,0 0 1 0 0,0 0 0 0 0,1 0-1 0 0,-1 0 1 0 0,-1 0 0 0 0,1 0-1 0 0,0 1 1 0 0,0-1 0 0 0,-1 1-1 0 0,1-1 1 0 0,0 1 0 0 0,-1 0-1 0 0,0 0 1 0 0,1 0 0 0 0,-1 1 0 0 0,1-1-1 0 0,-1 1 1 0 0,0-1 0 0 0,0 1-1 0 0,1 0 1 0 0,-1 0 0 0 0,0 0-1 0 0,-1 0 42 0 0,0 25-2918 0 0,14-6-1782 0 0,7-1-2116 0 0</inkml:trace>
  <inkml:trace contextRef="#ctx0" brushRef="#br0" timeOffset="39718.47">2631 460 1344 0 0,'0'0'4561'0'0,"0"0"-2401"0"0,0 0-1898 0 0,0 0 232 0 0,0 0 386 0 0,-9 8 51 0 0,-85 69-21 0 0,-4-4 0 0 0,-3-5 0 0 0,-2-4 0 0 0,-4-5 0 0 0,-2-4 0 0 0,-14 0-910 0 0,21-6 261 0 0,-177 81-19 0 0,273-135-5235 0 0,6 3 4045 0 0,3-4-4886 0 0</inkml:trace>
  <inkml:trace contextRef="#ctx0" brushRef="#br0" timeOffset="39982.11">1486 1105 5805 0 0,'0'0'5048'0'0,"0"0"-4161"0"0,0 0-345 0 0,0 0 88 0 0,11 9-69 0 0,673 521 3787 0 0,-560-426-4041 0 0,-131-106-7449 0 0,-1-12 136 0 0</inkml:trace>
  <inkml:trace contextRef="#ctx0" brushRef="#br0" timeOffset="42656.78">2973 238 900 0 0,'0'0'7779'0'0,"0"0"-5050"0"0,0 0-1455 0 0,0 0-361 0 0,0 0-378 0 0,0 0-320 0 0,-7-5-128 0 0,4 3-70 0 0,1 0-1 0 0,0 0 1 0 0,-1 1 0 0 0,1-1 0 0 0,-1 1-1 0 0,1-1 1 0 0,-1 1 0 0 0,0 0 0 0 0,0 0-1 0 0,1 0 1 0 0,-1 0 0 0 0,0 1-1 0 0,0-1 1 0 0,0 1 0 0 0,0-1 0 0 0,0 1-1 0 0,0 0 1 0 0,0 0 0 0 0,0 1 0 0 0,0-1-1 0 0,0 1 1 0 0,0-1 0 0 0,1 1-1 0 0,-1 0 1 0 0,0 0 0 0 0,0 0 0 0 0,1 0-1 0 0,-1 1 1 0 0,0-1 0 0 0,1 1 0 0 0,-1 0-1 0 0,1-1 1 0 0,-2 3-17 0 0,0-2 34 0 0,0 0 0 0 0,-1 1-1 0 0,1-1 1 0 0,0 1 0 0 0,0 1 0 0 0,0-1-1 0 0,1 0 1 0 0,-1 1 0 0 0,1 0 0 0 0,0 0-1 0 0,0 0 1 0 0,0 0 0 0 0,0 0 0 0 0,1 0-1 0 0,0 1 1 0 0,0 0 0 0 0,0-1 0 0 0,0 1-1 0 0,1 0 1 0 0,0 0 0 0 0,0 0 0 0 0,0 0-1 0 0,0 0 1 0 0,1 0 0 0 0,0 0 0 0 0,0 0-1 0 0,0 0 1 0 0,1 0 0 0 0,-1 0 0 0 0,1-1-1 0 0,1 1 1 0 0,-1 0 0 0 0,1 0 0 0 0,-1 0-1 0 0,1-1 1 0 0,1 1 0 0 0,-1-1 0 0 0,1 0-1 0 0,-1 1 1 0 0,1-1 0 0 0,1 0 0 0 0,-1-1-1 0 0,0 1 1 0 0,1-1 0 0 0,0 1 0 0 0,0-1-1 0 0,0 0 1 0 0,4 2-34 0 0,8 0 130 0 0,0-1 0 0 0,0 0 0 0 0,1-2 0 0 0,-1 0 0 0 0,1 0 0 0 0,0-2 0 0 0,0 0 0 0 0,-1-1 0 0 0,1 0 0 0 0,-1-2 0 0 0,1 0 0 0 0,-1 0 0 0 0,0-2 0 0 0,8-3-130 0 0,-23 8-365 0 0,3-3-374 0 0,-4 1-2737 0 0,-3-1-5604 0 0</inkml:trace>
  <inkml:trace contextRef="#ctx0" brushRef="#br0" timeOffset="57276.85">2907 1713 7493 0 0,'0'0'4536'0'0,"0"0"-3105"0"0,-8-4-1157 0 0,2 1-221 0 0,0 0 1 0 0,0 1 0 0 0,-1 0-1 0 0,1 0 1 0 0,-1 0-1 0 0,1 1 1 0 0,-1 0-1 0 0,0 0 1 0 0,1 1 0 0 0,-1 0-1 0 0,0 0 1 0 0,1 0-1 0 0,-1 1 1 0 0,0 0-1 0 0,1 0 1 0 0,-1 1-1 0 0,1 0 1 0 0,-1 0 0 0 0,1 1-1 0 0,0-1 1 0 0,0 1-1 0 0,0 1 1 0 0,0-1-1 0 0,-5 5-53 0 0,7-6 26 0 0,0 1-1 0 0,0 0 0 0 0,0 0 0 0 0,0 0 1 0 0,0 0-1 0 0,1 1 0 0 0,0 0 0 0 0,-1-1 1 0 0,1 1-1 0 0,1 0 0 0 0,-1 1 0 0 0,0-1 1 0 0,1 0-1 0 0,0 1 0 0 0,0 0 0 0 0,1-1 1 0 0,-1 1-1 0 0,1 0 0 0 0,0 0 0 0 0,0 0 1 0 0,0 0-1 0 0,1 0 0 0 0,0 0 0 0 0,0 0 1 0 0,0-1-1 0 0,0 1 0 0 0,1 0 0 0 0,0 0 1 0 0,0 0-1 0 0,0 0 0 0 0,1 0 0 0 0,0-1 1 0 0,0 1-1 0 0,0-1 0 0 0,0 1 0 0 0,1-1 1 0 0,-1 0-1 0 0,1 0 0 0 0,0 0 0 0 0,3 3-25 0 0,7-1 314 0 0,1 0 0 0 0,-1-1 0 0 0,1 0 0 0 0,0-2 0 0 0,0 1-1 0 0,0-2 1 0 0,0 0 0 0 0,1 0 0 0 0,-1-1 0 0 0,11-2-314 0 0,85-20-1930 0 0,-101 15-2700 0 0,-7 3-1833 0 0</inkml:trace>
  <inkml:trace contextRef="#ctx0" brushRef="#br0" timeOffset="57645.23">3212 1473 6765 0 0,'0'0'9721'0'0,"0"0"-9121"0"0,0 0-600 0 0,0 0-376 0 0,0 0 376 0 0,0 0 264 0 0,0 0 8 0 0,-49 43-12 0 0,32-30-148 0 0,-5 2 0 0 0,-2-1-112 0 0,4-3-1593 0 0,2-2-5907 0 0</inkml:trace>
  <inkml:trace contextRef="#ctx0" brushRef="#br0" timeOffset="58777.48">2705 2650 9681 0 0,'0'0'1888'0'0,"0"0"-674"0"0,0 0-298 0 0,0 0-268 0 0,0 0-736 0 0,-9 9 632 0 0,-49 35-48 0 0,-1-3 0 0 0,-2-3 1 0 0,-2-2-1 0 0,-1-3 0 0 0,-2-3 1 0 0,0-2-1 0 0,-52 12-496 0 0,7 2 79 0 0,-61 28 337 0 0,40-16-5585 0 0,117-49-331 0 0,-2-3-2539 0 0</inkml:trace>
  <inkml:trace contextRef="#ctx0" brushRef="#br0" timeOffset="59043.81">1769 3174 7777 0 0,'0'0'4994'0'0,"2"6"-4050"0"0,13 20-445 0 0,2 0 0 0 0,0-2 0 0 0,1 0 1 0 0,2 0-1 0 0,0-2 0 0 0,2-1 0 0 0,0 0 1 0 0,1-2-1 0 0,3 1-499 0 0,9 10 274 0 0,76 65 851 0 0,-12-11 168 0 0,-4 3 0 0 0,76 91-1293 0 0,-134-114-1316 0 0,-60-62-4724 0 0,5-24-2864 0 0</inkml:trace>
  <inkml:trace contextRef="#ctx0" brushRef="#br0" timeOffset="62432.31">3207 2587 3496 0 0,'0'0'2837'0'0,"0"0"-214"0"0,0 0-1123 0 0,0 0-622 0 0,-8-2-60 0 0,2-1-675 0 0,-1 1 0 0 0,0 1 0 0 0,1-1-1 0 0,-1 1 1 0 0,0 0 0 0 0,0 1 0 0 0,0 0 0 0 0,0 0 0 0 0,0 0 0 0 0,1 1 0 0 0,-1 0 0 0 0,0 0 0 0 0,0 1 0 0 0,1 0-1 0 0,-1 0 1 0 0,1 0 0 0 0,-1 1 0 0 0,1 0 0 0 0,0 0 0 0 0,0 1 0 0 0,0 0 0 0 0,1 0 0 0 0,-5 4-143 0 0,6-5 58 0 0,-1 1 0 0 0,1-1 0 0 0,0 1 0 0 0,1 0 1 0 0,-1 1-1 0 0,0-1 0 0 0,1 1 0 0 0,0-1 0 0 0,0 1 0 0 0,1 0 0 0 0,-1 0 1 0 0,1 0-1 0 0,0 1 0 0 0,1-1 0 0 0,-1 0 0 0 0,1 1 0 0 0,0-1 1 0 0,0 1-1 0 0,1 0 0 0 0,-1-1 0 0 0,1 1 0 0 0,0-1 0 0 0,1 1 0 0 0,0-1 1 0 0,0 1-1 0 0,0-1 0 0 0,0 1 0 0 0,1-1 0 0 0,0 1 0 0 0,0-1 1 0 0,0 0-1 0 0,1 0 0 0 0,0 0 0 0 0,0-1 0 0 0,0 1 0 0 0,0 0 0 0 0,1-1 1 0 0,-1 0-1 0 0,1 0 0 0 0,1 0 0 0 0,-1-1 0 0 0,0 1 0 0 0,1-1 1 0 0,0 0-1 0 0,-1 0 0 0 0,1 0 0 0 0,0-1 0 0 0,1 0 0 0 0,0 0-58 0 0,9 1 153 0 0,1 0 0 0 0,-1-2 0 0 0,1 0 0 0 0,-1-1 0 0 0,1 0 0 0 0,-1-1 0 0 0,1-1-1 0 0,-1 0 1 0 0,0-1 0 0 0,0-1 0 0 0,0-1 0 0 0,0 0 0 0 0,13-6-153 0 0,-27 10-301 0 0,2-2-127 0 0,-2 0-2705 0 0,-1-3-4480 0 0</inkml:trace>
  <inkml:trace contextRef="#ctx0" brushRef="#br0" timeOffset="64104.6">3043 3934 1252 0 0,'0'0'7880'0'0,"0"0"-4398"0"0,0 0-2462 0 0,-8-4-544 0 0,-2-1-287 0 0,-1 0 0 0 0,0 1 0 0 0,-1 0-1 0 0,1 0 1 0 0,-1 1 0 0 0,1 1 0 0 0,-1 0 0 0 0,0 1 0 0 0,0 0-1 0 0,0 1 1 0 0,0 0 0 0 0,0 1 0 0 0,0 0 0 0 0,-4 2-189 0 0,11-2 12 0 0,-1 0 1 0 0,1 0-1 0 0,0 1 1 0 0,0 0-1 0 0,-1 0 1 0 0,1 0-1 0 0,0 1 1 0 0,0-1-1 0 0,1 1 1 0 0,-1 0 0 0 0,1 1-1 0 0,-1-1 1 0 0,1 1-1 0 0,0 0 1 0 0,0 0-1 0 0,1 0 1 0 0,-1 1-1 0 0,1-1 1 0 0,0 1-1 0 0,0 0 1 0 0,1-1-1 0 0,-1 1 1 0 0,1 1-1 0 0,0-1 1 0 0,0 0-1 0 0,1 0 1 0 0,0 1-1 0 0,0-1 1 0 0,0 1-1 0 0,0-1 1 0 0,1 1-1 0 0,0 0 1 0 0,0 0-13 0 0,1-2 22 0 0,-1 1 0 0 0,1-1 1 0 0,0 1-1 0 0,0-1 0 0 0,0 0 1 0 0,1 0-1 0 0,0 1 0 0 0,0-1 0 0 0,0 0 1 0 0,0 0-1 0 0,0-1 0 0 0,1 1 0 0 0,0 0 1 0 0,-1-1-1 0 0,1 0 0 0 0,1 0 1 0 0,-1 0-1 0 0,0 0 0 0 0,1 0 0 0 0,0 0 1 0 0,-1-1-1 0 0,1 0 0 0 0,0 0 0 0 0,0 0 1 0 0,0 0-1 0 0,1 0 0 0 0,-1-1 1 0 0,0 0-1 0 0,1 0 0 0 0,-1 0 0 0 0,3 0-22 0 0,141 9 1513 0 0,-59-36-646 0 0,-80-7-7441 0 0,-15 16-2685 0 0</inkml:trace>
  <inkml:trace contextRef="#ctx0" brushRef="#br0" timeOffset="64351.87">3306 3646 16710 0 0,'0'0'696'0'0,"0"0"-696"0"0,0 0 0 0 0,-28 48 188 0 0,10-24 244 0 0,-5 2-84 0 0,-2 3-92 0 0,-4-2-256 0 0,6-4-468 0 0,5-6-3421 0 0,4-10-9816 0 0</inkml:trace>
  <inkml:trace contextRef="#ctx0" brushRef="#br0" timeOffset="97502.27">1522 940 588 0 0,'0'0'808'0'0,"0"0"-468"0"0,0 0-276 0 0,0 0-64 0 0,0 0-132 0 0,0 0-24 0 0,0 0 0 0 0,0 0 80 0 0,0 0 64 0 0,0 0 12 0 0,0-1 92 0 0,0 2 116 0 0,0 0-12 0 0,0-1-128 0 0,0 1-20 0 0,0 0-48 0 0,0 0-848 0 0</inkml:trace>
  <inkml:trace contextRef="#ctx0" brushRef="#br0" timeOffset="98578.27">2929 462 3616 0 0,'0'0'0'0'0,"0"0"-104"0"0,0 0-1892 0 0</inkml:trace>
  <inkml:trace contextRef="#ctx0" brushRef="#br0" timeOffset="111171.84">1938 96 2924 0 0,'0'0'140'0'0,"0"0"698"0"0,0 0 2320 0 0,0 0-1384 0 0,0 0-370 0 0,0 0 86 0 0,0 0-304 0 0,0 0-393 0 0,10-1 47 0 0,-116 99 1317 0 0,106-97-2162 0 0,-1 0-1 0 0,1 0 1 0 0,-1 0 0 0 0,1 0-1 0 0,-1 0 1 0 0,1 0 0 0 0,0 0-1 0 0,0 0 1 0 0,-1 1-1 0 0,1-1 1 0 0,0 0 0 0 0,0 0-1 0 0,0 0 1 0 0,0 0 0 0 0,0 1-1 0 0,1-1 1 0 0,-1 0-1 0 0,0 0 1 0 0,0 0 0 0 0,1 0-1 0 0,-1 0 1 0 0,1 1 0 0 0,-1-1-1 0 0,1 0 1 0 0,-1 0-1 0 0,1 0 1 0 0,0 0 0 0 0,-1-1-1 0 0,1 1 1 0 0,0 0 0 0 0,0 0-1 0 0,0 0 1 0 0,0 0-1 0 0,0-1 1 0 0,0 1 0 0 0,0-1-1 0 0,0 1 1 0 0,0 0 0 0 0,0-1-1 0 0,0 0 1 0 0,0 1-1 0 0,0-1 1 0 0,0 0 0 0 0,0 1-1 0 0,1-1 1 0 0,-1 0 0 0 0,0 0-1 0 0,0 0 1 0 0,0 0-1 0 0,0 0 1 0 0,1 0 0 0 0,-1 0-1 0 0,0-1 6 0 0,68 7 442 0 0,-66-5-431 0 0,0 0 1 0 0,-1 0-1 0 0,1-1 1 0 0,0 1-1 0 0,0-1 0 0 0,-1 1 1 0 0,1-1-1 0 0,0 0 1 0 0,0 0-1 0 0,-1-1 0 0 0,1 1 1 0 0,0 0-1 0 0,0-1 1 0 0,-1 0-1 0 0,1 0 0 0 0,0 1 1 0 0,-1-2-1 0 0,1 1 1 0 0,-1 0-1 0 0,1 0 1 0 0,-1-1-1 0 0,0 1 0 0 0,0-1 1 0 0,1 0-1 0 0,-1 0 1 0 0,0 0-1 0 0,-1 0 0 0 0,1 0 1 0 0,0 0-1 0 0,0 0 1 0 0,-1-1-1 0 0,0 1 0 0 0,1 0 1 0 0,-1-1-1 0 0,0 0 1 0 0,0 1-1 0 0,0-1 1 0 0,0 1-1 0 0,-1-1 0 0 0,1 0 1 0 0,-1 0-1 0 0,0 1 1 0 0,0-2-12 0 0,-7-10-803 0 0,14 39 1147 0 0,-17 114 791 0 0,10-129-1122 0 0,0-8-7764 0 0,4-5 1273 0 0</inkml:trace>
  <inkml:trace contextRef="#ctx0" brushRef="#br0" timeOffset="111543.04">2205 302 1760 0 0,'0'0'5283'0'0,"0"0"-2374"0"0,0 0-1326 0 0,0 0-757 0 0,0 0-155 0 0,0 0 196 0 0,0 0 16 0 0,-8 5-54 0 0,-246 124 1112 0 0,251-128-8015 0 0,5-1 1065 0 0</inkml:trace>
  <inkml:trace contextRef="#ctx0" brushRef="#br0" timeOffset="111899.04">2135 465 1852 0 0,'0'0'2915'0'0,"0"0"616"0"0,0 0-1881 0 0,0 0-912 0 0,0 0-25 0 0,0 0-61 0 0,0 0-35 0 0,0 0-124 0 0,0 0-213 0 0,-5 2-167 0 0,4-1-93 0 0,-1-1 1 0 0,1 1-1 0 0,-1-1 0 0 0,1 1 1 0 0,-1-1-1 0 0,1 1 0 0 0,-1 0 1 0 0,1 0-1 0 0,0-1 0 0 0,-1 1 1 0 0,1 0-1 0 0,0 0 0 0 0,0 1 1 0 0,0-1-1 0 0,0 0 0 0 0,0 0 0 0 0,0 0 1 0 0,0 1-1 0 0,0-1 0 0 0,0 0 1 0 0,0 1-1 0 0,1-1 0 0 0,-1 1 1 0 0,1-1-1 0 0,-1 1 0 0 0,1-1 1 0 0,0 1-1 0 0,-1 0 0 0 0,1-1 1 0 0,0 1-1 0 0,0-1 0 0 0,0 1 1 0 0,0 0-1 0 0,0-1 0 0 0,1 1 1 0 0,-1-1-1 0 0,0 1 0 0 0,1-1 1 0 0,-1 1-1 0 0,1-1 0 0 0,-1 1 1 0 0,1-1-1 0 0,0 1 0 0 0,0-1 1 0 0,0 0-1 0 0,0 1 0 0 0,0-1 1 0 0,0 0-1 0 0,0 0 0 0 0,0 0 1 0 0,0 0-1 0 0,0 0 0 0 0,1 0-20 0 0,86 87 2157 0 0,-89-86-2103 0 0,-1 1 1 0 0,1 0 0 0 0,-1-1 0 0 0,1 1 0 0 0,-1-1 0 0 0,0 0 0 0 0,0 1 0 0 0,0-1 0 0 0,0 0 0 0 0,0 0 0 0 0,0 0 0 0 0,0 0 0 0 0,-1-1 0 0 0,1 1 0 0 0,-1-1-1 0 0,0 1 1 0 0,1-1 0 0 0,-1 0 0 0 0,0 0 0 0 0,0 0 0 0 0,1 0 0 0 0,-1-1 0 0 0,0 1 0 0 0,0-1 0 0 0,0 0 0 0 0,0 0 0 0 0,0 0 0 0 0,0 0 0 0 0,0 0-1 0 0,0 0 1 0 0,0-1 0 0 0,0 0 0 0 0,1 1 0 0 0,-1-1 0 0 0,0 0 0 0 0,0-1-55 0 0,-18-12-2494 0 0,12 0-1996 0 0,5 6-2003 0 0</inkml:trace>
  <inkml:trace contextRef="#ctx0" brushRef="#br0" timeOffset="112148.95">2292 449 4972 0 0,'0'0'7449'0'0,"0"0"-5385"0"0,0 0-1368 0 0,0 0-548 0 0,0 0 760 0 0,0 0 93 0 0,-57 3-529 0 0,33-3-472 0 0,0 0-1421 0 0,6-1-2771 0 0,-6-9-7249 0 0</inkml:trace>
  <inkml:trace contextRef="#ctx0" brushRef="#br0" timeOffset="118291.82">1707 1429 2128 0 0,'0'0'708'0'0,"0"0"-138"0"0,0 0 217 0 0,0 0 1231 0 0,0 0 366 0 0,0 0-827 0 0,0 0-437 0 0,0 0 2 0 0,-3-2 24 0 0,2 2-1095 0 0,0 0 1 0 0,0 0-1 0 0,0 0 0 0 0,0 0 1 0 0,0 0-1 0 0,0 0 0 0 0,0 0 1 0 0,0 0-1 0 0,0 0 1 0 0,0 1-1 0 0,0-1 0 0 0,1 0 1 0 0,-1 1-1 0 0,0-1 0 0 0,0 1 1 0 0,0-1-1 0 0,0 1 1 0 0,0-1-1 0 0,1 1 0 0 0,-1-1 1 0 0,0 1-1 0 0,0 0 0 0 0,1 0 1 0 0,-1-1-1 0 0,0 1 1 0 0,1 0-1 0 0,-1 0 0 0 0,1 0 1 0 0,-1-1-1 0 0,1 1 0 0 0,0 0 1 0 0,-1 0-1 0 0,1 0 0 0 0,0 0 1 0 0,0 0-1 0 0,-1 0 1 0 0,1 0-1 0 0,0 0 0 0 0,0 0 1 0 0,0 0-1 0 0,0 0 0 0 0,0 0 1 0 0,0 0-1 0 0,1 0 1 0 0,-1 0-1 0 0,0 0 0 0 0,0 0 1 0 0,1 0-1 0 0,-1 0 0 0 0,1 0 1 0 0,-1 0-1 0 0,1-1 0 0 0,-1 1 1 0 0,1 0-1 0 0,-1 0 1 0 0,1 0-1 0 0,0-1 0 0 0,-1 1 1 0 0,1 0-1 0 0,0-1 0 0 0,0 1 1 0 0,-1-1-1 0 0,1 1 1 0 0,1 0-52 0 0,-1 33-295 0 0,2 15 571 0 0,18-29-7835 0 0,-11-19 541 0 0</inkml:trace>
  <inkml:trace contextRef="#ctx0" brushRef="#br0" timeOffset="118556.43">1843 1620 3892 0 0,'0'0'1795'0'0,"0"0"-155"0"0,0 0-795 0 0,0 0-177 0 0,0 0 276 0 0,0 0 54 0 0,0 0-119 0 0,0 0 12 0 0,0 0 168 0 0,-3 2-18 0 0,-111 21 1385 0 0,29-23-4472 0 0,48 0-985 0 0,28 0-134 0 0,3-2-2627 0 0</inkml:trace>
  <inkml:trace contextRef="#ctx0" brushRef="#br0" timeOffset="118869.83">1769 1723 2472 0 0,'0'0'5531'0'0,"0"0"-3539"0"0,0 0-1200 0 0,0 0-143 0 0,0 0 51 0 0,0 0-102 0 0,-7 3-205 0 0,2-1-274 0 0,3-2-114 0 0,0 0 0 0 0,0 1-1 0 0,0-1 1 0 0,0 0-1 0 0,0 1 1 0 0,0-1-1 0 0,0 1 1 0 0,0 0 0 0 0,0 0-1 0 0,0-1 1 0 0,0 1-1 0 0,0 1 1 0 0,1-1 0 0 0,-1 0-1 0 0,0 0 1 0 0,1 1-1 0 0,-1-1 1 0 0,1 0-1 0 0,0 1 1 0 0,-1 0 0 0 0,1-1-1 0 0,0 1 1 0 0,0 0-1 0 0,0-1 1 0 0,0 1 0 0 0,0 0-1 0 0,1 0 1 0 0,-1 0-1 0 0,0 0 1 0 0,1 0-1 0 0,-1 0 1 0 0,1 0 0 0 0,0 0-1 0 0,0 0 1 0 0,0 0-1 0 0,0 0 1 0 0,0 0-1 0 0,0 0 1 0 0,0 0 0 0 0,1 0-1 0 0,-1 0 1 0 0,1 0-1 0 0,-1 0 1 0 0,1 0 0 0 0,1 2-5 0 0,78 76 1477 0 0,-80-79-1423 0 0,0 1 0 0 0,0 0 0 0 0,0-1 0 0 0,0 1 1 0 0,-1 0-1 0 0,1-1 0 0 0,0 1 0 0 0,-1-1 0 0 0,0 1 0 0 0,1-1 0 0 0,-1 1 0 0 0,0-1 1 0 0,1 1-1 0 0,-1-1 0 0 0,0 0 0 0 0,0 1 0 0 0,0-1 0 0 0,0 0 0 0 0,0 0 0 0 0,-1 0 0 0 0,1 0 1 0 0,0 0-1 0 0,0 0 0 0 0,-1 0 0 0 0,1 0 0 0 0,-1 0 0 0 0,1 0 0 0 0,-1-1 0 0 0,1 1 0 0 0,-1-1 1 0 0,1 1-1 0 0,-1-1 0 0 0,1 0 0 0 0,-1 1 0 0 0,0-1 0 0 0,1 0 0 0 0,-1 0 0 0 0,0 0 0 0 0,1 0 1 0 0,-1-1-1 0 0,1 1 0 0 0,-1 0-54 0 0,-25 1-1650 0 0,8-5-3537 0 0,14 1 33 0 0</inkml:trace>
  <inkml:trace contextRef="#ctx0" brushRef="#br0" timeOffset="119118.03">1938 1722 2980 0 0,'0'0'8929'0'0,"0"0"-7357"0"0,0 0-620 0 0,0 0-232 0 0,0 0-316 0 0,-39 1-40 0 0,18-1-124 0 0,4 0-176 0 0,-5 0-60 0 0,2 0-4 0 0,3 0-128 0 0,2 2-588 0 0,4 1-548 0 0,2 1-1072 0 0,5-1-3208 0 0</inkml:trace>
  <inkml:trace contextRef="#ctx0" brushRef="#br0" timeOffset="135953.27">1809 3884 1120 0 0,'0'0'2037'0'0,"0"0"-155"0"0,0 0-248 0 0,0 0-284 0 0,0 0-422 0 0,0 0-311 0 0,0 0-52 0 0,0 0 27 0 0,0 0-6 0 0,20-7 3940 0 0,-17 6-4540 0 0,1 1 1 0 0,-1 0-1 0 0,1-1 1 0 0,0 1-1 0 0,-1 1 1 0 0,1-1-1 0 0,-1 0 1 0 0,1 1-1 0 0,-1 0 1 0 0,1 0-1 0 0,-1 0 1 0 0,1 0-1 0 0,-1 0 1 0 0,0 1-1 0 0,0-1 1 0 0,0 1-1 0 0,1 0 1 0 0,-2 0-1 0 0,1 0 1 0 0,0 1-1 0 0,0-1 1 0 0,-1 0-1 0 0,1 1 1 0 0,-1 0-1 0 0,0 0 1 0 0,0 0-1 0 0,0 0 1 0 0,0 0-1 0 0,0 0 1 0 0,-1 0-1 0 0,1 0 1 0 0,-1 1-1 0 0,0-1 1 0 0,0 1 0 0 0,0-1-1 0 0,-1 1 1 0 0,1-1-1 0 0,-1 1 1 0 0,0-1-1 0 0,0 1 1 0 0,0 0-1 0 0,0-1 1 0 0,0 1-1 0 0,-1-1 1 0 0,0 1-1 0 0,0 1 14 0 0,-107 94 625 0 0,109-97-587 0 0,0 0 0 0 0,0 0 0 0 0,0 0 0 0 0,1-1 0 0 0,-1 1 0 0 0,1-1-1 0 0,-1 1 1 0 0,1-1 0 0 0,0 0 0 0 0,-1 1 0 0 0,1-1 0 0 0,0 0 0 0 0,0 0-1 0 0,0 0 1 0 0,0 0 0 0 0,0-1 0 0 0,0 1 0 0 0,0 0 0 0 0,0-1 0 0 0,0 0-1 0 0,0 1 1 0 0,0-1 0 0 0,0 0 0 0 0,1 0 0 0 0,-1 0 0 0 0,0 0 0 0 0,0-1-1 0 0,0 1 1 0 0,0 0 0 0 0,0-1 0 0 0,1 0-38 0 0,0 1 6 0 0,0 0-260 0 0,69-2 417 0 0,-56 0-3677 0 0,-1-2-3321 0 0,-9 3 254 0 0</inkml:trace>
  <inkml:trace contextRef="#ctx0" brushRef="#br0" timeOffset="136185.1">2082 4167 10717 0 0,'0'0'335'0'0,"0"0"-90"0"0,0 0 656 0 0,0 0 307 0 0,0 0-23 0 0,-8 5-275 0 0,-129 65 431 0 0,72-48-7449 0 0,59-20 718 0 0</inkml:trace>
  <inkml:trace contextRef="#ctx0" brushRef="#br0" timeOffset="136542.27">1957 4319 6949 0 0,'0'0'4405'0'0,"0"0"-2614"0"0,0 0-651 0 0,0 0 34 0 0,0 0-496 0 0,0 0-617 0 0,0 0-262 0 0,6 1-91 0 0,-1-1 303 0 0,1 1 1 0 0,-1 0-1 0 0,0 0 1 0 0,0 0-1 0 0,0 1 1 0 0,0-1-1 0 0,0 1 1 0 0,0 1-1 0 0,-1-1 1 0 0,1 1-1 0 0,-1-1 1 0 0,1 1-1 0 0,-1 1 1 0 0,0-1-1 0 0,0 0 1 0 0,0 1 0 0 0,-1 0-1 0 0,1 0 1 0 0,-1 0-1 0 0,0 0 1 0 0,0 1-1 0 0,-1-1 1 0 0,1 1-1 0 0,-1 0 1 0 0,0 0-1 0 0,0 0-11 0 0,-67 18 312 0 0,96 6-212 0 0,-29-28-84 0 0,-1-1 0 0 0,1 1 0 0 0,-1 0 0 0 0,1-1 0 0 0,-1 1 0 0 0,0 0 0 0 0,1 0 0 0 0,-1 0 1 0 0,0 0-1 0 0,0 0 0 0 0,0 1 0 0 0,0-1 0 0 0,0 0 0 0 0,0 0 0 0 0,0 1 0 0 0,0-1 0 0 0,0 1 1 0 0,-1-1-1 0 0,1 1 0 0 0,-1-1 0 0 0,1 1 0 0 0,-1-1 0 0 0,1 1 0 0 0,-1-1 0 0 0,0 1 0 0 0,0 0 1 0 0,0-1-1 0 0,0 1 0 0 0,0-1 0 0 0,0 1 0 0 0,0 0 0 0 0,0-1 0 0 0,-1 1 0 0 0,1-1 1 0 0,-1 1-1 0 0,1-1 0 0 0,-1 1 0 0 0,1-1 0 0 0,-1 1 0 0 0,0-1 0 0 0,0 0 0 0 0,0 1 0 0 0,0-1 1 0 0,0 0-1 0 0,0 1 0 0 0,0-1 0 0 0,0 0 0 0 0,0 0 0 0 0,-1 0 0 0 0,1 0 0 0 0,0 0 0 0 0,-1-1 1 0 0,1 1-1 0 0,-1 0 0 0 0,1-1 0 0 0,-1 1 0 0 0,1-1 0 0 0,-1 1 0 0 0,1-1 0 0 0,-1 0 1 0 0,0 1-1 0 0,1-1 0 0 0,-1 0 0 0 0,1 0 0 0 0,-3 0-16 0 0,-79-7 17 0 0,30-16-7429 0 0,32 7-2364 0 0</inkml:trace>
  <inkml:trace contextRef="#ctx0" brushRef="#br0" timeOffset="141104.19">2135 2360 248 0 0,'0'0'3564'0'0,"0"0"-2193"0"0,0 0 1532 0 0,0 0-901 0 0,0 0-649 0 0,0 0-236 0 0,0 0-65 0 0,0 0-122 0 0,-5 1-113 0 0,1 86 630 0 0,1-44-2711 0 0,1-2-6348 0 0,2-38-316 0 0</inkml:trace>
  <inkml:trace contextRef="#ctx0" brushRef="#br0" timeOffset="141354.57">2271 2603 6961 0 0,'0'0'5576'0'0,"0"0"-5576"0"0,0 0 88 0 0,0 0 208 0 0,0 0 136 0 0,0 0-88 0 0,-45 6 40 0 0,28-6-4 0 0,-5 0-116 0 0,-2-2-148 0 0,0-2-40 0 0,0-1-76 0 0,-3 2-532 0 0,5-2-524 0 0,3 0-596 0 0,7 2-1484 0 0,0-1-4341 0 0</inkml:trace>
  <inkml:trace contextRef="#ctx0" brushRef="#br0" timeOffset="141757.83">2139 2686 6565 0 0,'0'0'4161'0'0,"0"0"-2867"0"0,0 0-1019 0 0,0 0 258 0 0,0 0-26 0 0,0 0-313 0 0,0 0-232 0 0,0 0-102 0 0,31 18 412 0 0,-21-12-223 0 0,-6-6 6 0 0,-1 1 0 0 0,0 0 0 0 0,0 0 0 0 0,0 1 0 0 0,0-1 0 0 0,0 1 0 0 0,0-1 0 0 0,-1 1 0 0 0,1 0 0 0 0,0 0 0 0 0,-1 0 0 0 0,1 0 0 0 0,-1 1 0 0 0,0-1 0 0 0,0 1 0 0 0,0-1 0 0 0,0 1 0 0 0,0 0 0 0 0,-1 0 0 0 0,1 0 0 0 0,-1 0 0 0 0,0 0 0 0 0,0 0 0 0 0,0 0 0 0 0,1 1-55 0 0,-91 1 1043 0 0,63-16-1899 0 0,35 14 13 0 0,-3 0 906 0 0,0-1 0 0 0,0 0 0 0 0,0 1 0 0 0,0 0 0 0 0,0 1 0 0 0,-1-1 0 0 0,0 1 0 0 0,1 0 0 0 0,-1 0 0 0 0,-1 1 1 0 0,1 0-1 0 0,-1 0 0 0 0,1 0 0 0 0,-1 0 0 0 0,-1 0 0 0 0,1 1 0 0 0,-1 0 0 0 0,0-1 0 0 0,0 1 0 0 0,-1 1 0 0 0,1 2-63 0 0,-5-7 6 0 0,-1 1-1 0 0,0-1 0 0 0,0 1 0 0 0,0-1 0 0 0,0 0 0 0 0,0 0 1 0 0,0 0-1 0 0,-1 0 0 0 0,1-1 0 0 0,-1 1 0 0 0,1-1 0 0 0,-1 0 1 0 0,0 0-1 0 0,1 0 0 0 0,-1-1 0 0 0,0 1 0 0 0,0-1 0 0 0,1 0 1 0 0,-1 0-1 0 0,0 0 0 0 0,0-1 0 0 0,1 1 0 0 0,-1-1 0 0 0,0 0 1 0 0,1 0-1 0 0,-1 0 0 0 0,1-1 0 0 0,-4 0-5 0 0,-35-14-5398 0 0,23 5-2904 0 0</inkml:trace>
  <inkml:trace contextRef="#ctx0" brushRef="#br1" timeOffset="178931.23">3163 618 9461 0 0,'0'0'5050'0'0,"0"0"-3957"0"0,0 0-1307 0 0,6 0 255 0 0,5-2 21 0 0,0 0 0 0 0,-1 0-1 0 0,0-1 1 0 0,1 0 0 0 0,-1-1 0 0 0,0 0 0 0 0,-1-1 0 0 0,1 0 0 0 0,-1 0 0 0 0,0-1-1 0 0,0 0 1 0 0,-1-1 0 0 0,0 1 0 0 0,0-2 0 0 0,0 1 0 0 0,-1-1 0 0 0,0-1 0 0 0,-1 1-1 0 0,0-1 1 0 0,0 0 0 0 0,-1 0 0 0 0,0-1 0 0 0,0 1 0 0 0,-1-1 0 0 0,-1 0 0 0 0,1-1 0 0 0,-2 1-1 0 0,1 0 1 0 0,-2-1 0 0 0,1 0 0 0 0,-1 1 0 0 0,-1-6-62 0 0,-2-2-37 0 0,-1 0 1 0 0,-1 0 0 0 0,0 1-1 0 0,-2 0 1 0 0,0-1-1 0 0,-1 2 1 0 0,0-1-1 0 0,-1 1 1 0 0,-1 0-1 0 0,-1 1 1 0 0,0 0-1 0 0,-1 1 1 0 0,-1 0-1 0 0,0 0 1 0 0,0 2-1 0 0,-2-1 1 0 0,1 1-1 0 0,-2 1 1 0 0,1 1-1 0 0,-2 0 1 0 0,1 1 0 0 0,-1 0-1 0 0,0 2 1 0 0,-1 0-1 0 0,0 0 1 0 0,0 2-1 0 0,-1 0 1 0 0,1 1-1 0 0,-1 1 1 0 0,0 0-1 0 0,0 1 1 0 0,0 1-1 0 0,0 1 1 0 0,0 1-1 0 0,0 0 1 0 0,0 2-1 0 0,0 0 1 0 0,0 0 0 0 0,1 2-1 0 0,0 0 1 0 0,-1 1-1 0 0,2 1 1 0 0,-1 1-1 0 0,1 0 1 0 0,0 1-1 0 0,1 0 1 0 0,-13 12 36 0 0,15-9 7 0 0,0 0 1 0 0,1 1-1 0 0,1 0 1 0 0,0 1-1 0 0,1 0 1 0 0,0 1-1 0 0,1 0 1 0 0,1 1-1 0 0,1 0 1 0 0,0 0-1 0 0,1 0 1 0 0,0 1-1 0 0,2 0 0 0 0,0 0 1 0 0,1 0-1 0 0,0 1 1 0 0,2-1-1 0 0,0 1 1 0 0,1-1-1 0 0,0 1 1 0 0,2-1-1 0 0,0 1 1 0 0,2 4-8 0 0,-1-14 47 0 0,0 0 1 0 0,1 0 0 0 0,0-1-1 0 0,1 1 1 0 0,-1-1 0 0 0,2 0-1 0 0,-1 0 1 0 0,1-1 0 0 0,0 1-1 0 0,0-1 1 0 0,0-1-1 0 0,1 1 1 0 0,0-1 0 0 0,0 0-1 0 0,0-1 1 0 0,1 1 0 0 0,0-2-1 0 0,0 1 1 0 0,0-1 0 0 0,5 2-48 0 0,170 36 600 0 0,-42-30-363 0 0,-81-15-3019 0 0,-44-1-2451 0 0,4-8-4163 0 0</inkml:trace>
  <inkml:trace contextRef="#ctx0" brushRef="#br1" timeOffset="179724.17">3146 3096 3220 0 0,'0'0'4960'0'0,"0"0"-1923"0"0,0 0-1981 0 0,0 0-646 0 0,7 0-149 0 0,11 1 131 0 0,1 0 1 0 0,-1-2-1 0 0,1 0 1 0 0,-1-1-1 0 0,0 0 0 0 0,0-2 1 0 0,0 0-1 0 0,0-1 1 0 0,-1-1-1 0 0,3-2-392 0 0,153-109 1928 0 0,-168 112-1900 0 0,1 0 1 0 0,-2-1 0 0 0,1 0 0 0 0,-1 0 0 0 0,0 0 0 0 0,0 0 0 0 0,0-1 0 0 0,-1 1-1 0 0,0-1 1 0 0,0 0 0 0 0,-1 0 0 0 0,0 0 0 0 0,0-1 0 0 0,-1 1 0 0 0,0 0 0 0 0,0-1-1 0 0,-1 1 1 0 0,0-1 0 0 0,0 1 0 0 0,0 0 0 0 0,-1-1 0 0 0,0 1 0 0 0,-1 0-1 0 0,0-1 1 0 0,0 1 0 0 0,0 0 0 0 0,-2-1-29 0 0,-8-16-76 0 0,-2 1-1 0 0,-1 0 1 0 0,0 1-1 0 0,-2 1 1 0 0,0 1-1 0 0,-2 0 1 0 0,0 1 0 0 0,-1 1-1 0 0,-1 1 1 0 0,0 0-1 0 0,-2 2 1 0 0,1 1-1 0 0,-2 1 1 0 0,0 0-1 0 0,-1 2 1 0 0,0 1-1 0 0,0 1 1 0 0,-1 1 0 0 0,0 1-1 0 0,0 2 1 0 0,-9-1 76 0 0,16 5-34 0 0,1 1 0 0 0,0 1 0 0 0,0 0 0 0 0,-1 2 0 0 0,1 0 0 0 0,0 1 0 0 0,1 1 0 0 0,-1 0 0 0 0,1 1 0 0 0,0 1 0 0 0,0 1 1 0 0,1 1-1 0 0,0 0 0 0 0,1 1 0 0 0,0 0 0 0 0,0 1 0 0 0,1 1 0 0 0,1 0 0 0 0,0 1 0 0 0,0 1 0 0 0,1 0 0 0 0,1 0 0 0 0,1 1 0 0 0,0 1 1 0 0,1 0-1 0 0,0 0 0 0 0,1 1 0 0 0,1-1 0 0 0,1 2 0 0 0,1-1 0 0 0,0 1 0 0 0,1 0 0 0 0,1 0 0 0 0,0 0 34 0 0,2-11 25 0 0,0 1-1 0 0,0-1 1 0 0,1 0-1 0 0,0 0 1 0 0,0 0-1 0 0,1 0 0 0 0,0 1 1 0 0,0-1-1 0 0,1 0 1 0 0,-1 0-1 0 0,2-1 1 0 0,-1 1-1 0 0,1 0 1 0 0,0-1-1 0 0,0 1 1 0 0,1-1-1 0 0,0 0 1 0 0,0 0-1 0 0,0 0 1 0 0,1-1-1 0 0,0 0 1 0 0,0 0-1 0 0,0 0 0 0 0,0 0 1 0 0,1-1-1 0 0,0 0 1 0 0,0 0-1 0 0,0 0 1 0 0,1-1-1 0 0,4 2-24 0 0,25 12-41 0 0,1-1 0 0 0,0-2-1 0 0,1-2 1 0 0,1-1 0 0 0,0-2-1 0 0,0-2 1 0 0,1-1 0 0 0,0-2-1 0 0,-1-2 1 0 0,38-3 41 0 0,-50-10-5408 0 0,-11-9-2061 0 0</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01.6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2811 1051 7749 0 0,'0'0'4127'0'0,"0"0"-3484"0"0,0 0-1347 0 0,-1 7 489 0 0,0 5 308 0 0,-1 0 1 0 0,0-1 0 0 0,-1 1 0 0 0,0-1-1 0 0,0 0 1 0 0,-2 1 0 0 0,1-2 0 0 0,-1 1-1 0 0,-1-1 1 0 0,0 1 0 0 0,0-1 0 0 0,-1-1-1 0 0,0 1 1 0 0,-1-1 0 0 0,0-1-1 0 0,0 1 1 0 0,-10 6-94 0 0,-34 21 380 0 0,-2-2-1 0 0,-2-2 1 0 0,-1-2 0 0 0,-1-3-1 0 0,-2-3 1 0 0,0-2-1 0 0,-1-3 1 0 0,-1-3 0 0 0,-55 7-380 0 0,46-15 63 0 0,0-3 1 0 0,0-3-1 0 0,0-3 1 0 0,0-3-1 0 0,0-3 0 0 0,1-4 1 0 0,0-2-1 0 0,1-4 1 0 0,1-2-1 0 0,0-4 1 0 0,2-2-1 0 0,0-4 1 0 0,3-2-1 0 0,0-2 1 0 0,2-4-1 0 0,2-2 1 0 0,-24-22-64 0 0,33 16 16 0 0,1-2 0 0 0,3-2 0 0 0,1-2 0 0 0,3-2 0 0 0,3-2 0 0 0,1-2 0 0 0,2-3-16 0 0,-53-74 36 0 0,-272-418 351 0 0,347 533-910 0 0,-6-5-1326 0 0,12 6-4551 0 0,6 3-1856 0 0</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13.701"/>
    </inkml:context>
    <inkml:brush xml:id="br0">
      <inkml:brushProperty name="width" value="0.05" units="cm"/>
      <inkml:brushProperty name="height" value="0.05" units="cm"/>
      <inkml:brushProperty name="color" value="#0000FF"/>
    </inkml:brush>
  </inkml:definitions>
  <inkml:trace contextRef="#ctx0" brushRef="#br0">306 8 4164 0 0,'0'0'1223'0'0,"0"0"1349"0"0,0 0-239 0 0,0 0-314 0 0,0 0-461 0 0,0 0-375 0 0,0 0-127 0 0,0 0-141 0 0,-4 1-244 0 0,-236 5-997 0 0,198-10-5073 0 0,22-7-2874 0 0</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13.948"/>
    </inkml:context>
    <inkml:brush xml:id="br0">
      <inkml:brushProperty name="width" value="0.05" units="cm"/>
      <inkml:brushProperty name="height" value="0.05" units="cm"/>
      <inkml:brushProperty name="color" value="#0000FF"/>
    </inkml:brush>
  </inkml:definitions>
  <inkml:trace contextRef="#ctx0" brushRef="#br0">305 22 13637 0 0,'0'0'1900'0'0,"0"0"-1900"0"0,0 0 36 0 0,-41-7-36 0 0,8 4 328 0 0,-12 3-236 0 0,-7 0-92 0 0,2-2-540 0 0,13 0-1360 0 0,13 2-3372 0 0,2-8-3009 0 0</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17.630"/>
    </inkml:context>
    <inkml:brush xml:id="br0">
      <inkml:brushProperty name="width" value="0.05" units="cm"/>
      <inkml:brushProperty name="height" value="0.05" units="cm"/>
      <inkml:brushProperty name="color" value="#0000FF"/>
    </inkml:brush>
  </inkml:definitions>
  <inkml:trace contextRef="#ctx0" brushRef="#br0">81 0 1172 0 0,'0'0'5542'0'0,"0"0"-3707"0"0,0 0-943 0 0,0 0 1249 0 0,0 0 37 0 0,0 0-897 0 0,0 0-847 0 0,0 0-518 0 0,-3 7 96 0 0,-53 70 386 0 0,55-76-386 0 0,-1 0 1 0 0,1 0-1 0 0,0 0 1 0 0,-1 0 0 0 0,1 0-1 0 0,0 0 1 0 0,-1 0-1 0 0,1 0 1 0 0,0 0-1 0 0,0 1 1 0 0,0-1-1 0 0,0 0 1 0 0,0 1 0 0 0,1-1-1 0 0,-1 1 1 0 0,0-1-1 0 0,1 1 1 0 0,-1-1-1 0 0,1 1 1 0 0,-1 0 0 0 0,1-1-1 0 0,0 1 1 0 0,-1-1-1 0 0,1 1 1 0 0,0 0-1 0 0,0-1 1 0 0,0 1-1 0 0,1 0 1 0 0,-1-1 0 0 0,0 1-1 0 0,1 0 1 0 0,-1-1-1 0 0,1 1 1 0 0,-1-1-1 0 0,1 1 1 0 0,0-1-1 0 0,-1 1 1 0 0,1-1 0 0 0,0 1-1 0 0,0-1 1 0 0,0 0-1 0 0,0 0 1 0 0,0 1-1 0 0,1-1 1 0 0,-1 0-1 0 0,0 0 1 0 0,0 0 0 0 0,1 0-1 0 0,-1 0 1 0 0,1-1-1 0 0,-1 1 1 0 0,1 0-1 0 0,-1-1 1 0 0,1 1-1 0 0,-1-1 1 0 0,1 1 0 0 0,0-1-1 0 0,-1 0 1 0 0,1 1-1 0 0,0-1 1 0 0,-1 0-1 0 0,1 0 1 0 0,0 0 0 0 0,-1-1-1 0 0,1 1 1 0 0,-1 0-1 0 0,1-1-12 0 0,10 3 55 0 0,0-1 1 0 0,0 0-1 0 0,0-1 0 0 0,0 0 0 0 0,0-1 0 0 0,0 0 0 0 0,0-1 1 0 0,0-1-1 0 0,-1 0 0 0 0,1 0 0 0 0,-1-1 0 0 0,2-1-55 0 0,-14-42-684 0 0,-5 36-14 0 0,11 40 804 0 0,-6 85 1674 0 0,-4-48-8037 0 0,5-62-1098 0 0</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17.864"/>
    </inkml:context>
    <inkml:brush xml:id="br0">
      <inkml:brushProperty name="width" value="0.05" units="cm"/>
      <inkml:brushProperty name="height" value="0.05" units="cm"/>
      <inkml:brushProperty name="color" value="#0000FF"/>
    </inkml:brush>
  </inkml:definitions>
  <inkml:trace contextRef="#ctx0" brushRef="#br0">513 31 10637 0 0,'0'0'3910'0'0,"0"0"-2723"0"0,0 0-806 0 0,0 0-101 0 0,-10-1 29 0 0,-56-11-254 0 0,0 3 0 0 0,-1 3 0 0 0,1 3 0 0 0,-1 3 0 0 0,0 3 0 0 0,-8 4-55 0 0,50-1-1807 0 0,21-3-5942 0 0,8-2 2867 0 0</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18.394"/>
    </inkml:context>
    <inkml:brush xml:id="br0">
      <inkml:brushProperty name="width" value="0.05" units="cm"/>
      <inkml:brushProperty name="height" value="0.05" units="cm"/>
      <inkml:brushProperty name="color" value="#0000FF"/>
    </inkml:brush>
  </inkml:definitions>
  <inkml:trace contextRef="#ctx0" brushRef="#br0">143 103 5244 0 0,'0'0'703'0'0,"0"0"-218"0"0,0 0 508 0 0,0 0 24 0 0,0 0-227 0 0,0 0-2 0 0,0 0 39 0 0,0 0-2 0 0,0 0 19 0 0,3-5 103 0 0,2-4-754 0 0,-3 8-120 0 0,-1 0-1 0 0,0 0 0 0 0,1-1 0 0 0,-1 1 0 0 0,0 0 0 0 0,0-1 0 0 0,0 1 0 0 0,0-1 1 0 0,0 0-1 0 0,0 1 0 0 0,0-1 0 0 0,-1 0 0 0 0,1 1 0 0 0,0-1 0 0 0,-1 0 1 0 0,0 0-1 0 0,1 1 0 0 0,-1-1 0 0 0,0 0 0 0 0,0 0 0 0 0,0 0 0 0 0,0 0 0 0 0,0 1 1 0 0,0-1-1 0 0,-1 0 0 0 0,1 0 0 0 0,-1 0 0 0 0,1 1 0 0 0,-1-1 0 0 0,1 0 1 0 0,-1 1-1 0 0,0-1 0 0 0,0 0 0 0 0,0 1 0 0 0,0-1 0 0 0,0 1 0 0 0,0-1 0 0 0,-1 1 1 0 0,1 0-1 0 0,0 0 0 0 0,-1-1 0 0 0,1 1 0 0 0,-1 0 0 0 0,1 0 0 0 0,-1 0 1 0 0,0 1-1 0 0,1-1 0 0 0,-1 0 0 0 0,0 0-72 0 0,-1-1-38 0 0,1 1 0 0 0,-1-1 0 0 0,1 1 0 0 0,-1-1-1 0 0,0 1 1 0 0,0 0 0 0 0,1 0 0 0 0,-1 0 0 0 0,0 0 0 0 0,0 1 0 0 0,0-1 0 0 0,0 1 0 0 0,0-1 0 0 0,0 1-1 0 0,0 0 1 0 0,0 1 0 0 0,0-1 0 0 0,0 0 0 0 0,0 1 0 0 0,0-1 0 0 0,1 1 0 0 0,-1 0 0 0 0,0 0 0 0 0,0 0-1 0 0,0 1 1 0 0,1-1 0 0 0,-1 0 0 0 0,1 1 0 0 0,-1 0 0 0 0,1 0 0 0 0,0 0 0 0 0,-1 0 0 0 0,1 0 0 0 0,0 0 0 0 0,0 0-1 0 0,1 1 1 0 0,-1-1 0 0 0,0 1 0 0 0,1-1 0 0 0,-1 1 0 0 0,1-1 0 0 0,0 1 0 0 0,0 0 0 0 0,0 0 0 0 0,0 0-1 0 0,1 0 1 0 0,-1 0 0 0 0,1 0 0 0 0,0 0 0 0 0,0 0 38 0 0,2 3-4 0 0,1 1-1 0 0,0 0 1 0 0,0-1 0 0 0,1 0-1 0 0,0 0 1 0 0,0 0 0 0 0,0 0-1 0 0,1-1 1 0 0,0 0 0 0 0,0 1 0 0 0,0-2-1 0 0,1 1 1 0 0,0-1 0 0 0,-1 0-1 0 0,7 3 5 0 0,52 54 665 0 0,-64-60-650 0 0,1 1 1 0 0,0-1-1 0 0,0 0 0 0 0,-1 1 1 0 0,1-1-1 0 0,-1 1 0 0 0,0-1 1 0 0,1 1-1 0 0,-1-1 0 0 0,0 1 1 0 0,0-1-1 0 0,0 1 0 0 0,0-1 1 0 0,0 1-1 0 0,0-1 0 0 0,0 1 1 0 0,0-1-1 0 0,-1 1 0 0 0,1-1 1 0 0,-1 1-1 0 0,1-1 0 0 0,-1 0 1 0 0,1 1-1 0 0,-1-1 0 0 0,0 0 1 0 0,0 1-1 0 0,0-1 0 0 0,0 0 1 0 0,0 0-1 0 0,0 0 0 0 0,0 0 0 0 0,0 0 1 0 0,0 0-1 0 0,0 0 0 0 0,0 0 1 0 0,-1 0-1 0 0,1 0 0 0 0,0-1 1 0 0,-1 1-1 0 0,1-1 0 0 0,-1 1 1 0 0,1-1-1 0 0,0 1 0 0 0,-1-1 1 0 0,1 0-1 0 0,-1 0 0 0 0,1 1 1 0 0,-1-1-1 0 0,1 0 0 0 0,-1-1 1 0 0,0 1-16 0 0,-81 2-1 0 0,81-2-11 0 0,0 0 0 0 0,0 0 0 0 0,0 0 1 0 0,0 0-1 0 0,0 0 0 0 0,0-1 0 0 0,0 1 0 0 0,0-1 0 0 0,0 1 1 0 0,0-1-1 0 0,0 0 0 0 0,0 0 0 0 0,0 0 0 0 0,1 0 0 0 0,-1 0 1 0 0,0 0-1 0 0,1-1 0 0 0,-1 1 0 0 0,1-1 0 0 0,-1 1 0 0 0,1-1 1 0 0,0 1-1 0 0,0-1 0 0 0,-1 0 0 0 0,1 1 0 0 0,0-1 0 0 0,1 0 1 0 0,-1 0-1 0 0,0 0 0 0 0,0 0 0 0 0,1 0 0 0 0,-1 0 0 0 0,1 0 1 0 0,0 0-1 0 0,-1 0 0 0 0,1 0 0 0 0,0 0 0 0 0,0 0 0 0 0,1 0 1 0 0,-1 0-1 0 0,0 0 0 0 0,1 0 0 0 0,-1 0 0 0 0,1 0 0 0 0,-1 0 1 0 0,1 0-1 0 0,0 0 0 0 0,0 1 0 0 0,0-1 0 0 0,0 0 0 0 0,0 0 1 0 0,0 1-1 0 0,1-1 0 0 0,-1 1 0 0 0,0-1 0 0 0,1 1 0 0 0,-1-1 1 0 0,1 1-1 0 0,0 0 0 0 0,-1 0 0 0 0,1 0 0 0 0,0 0 0 0 0,0 0 1 0 0,0 0-1 0 0,0 0 0 0 0,-1 1 0 0 0,2-1 12 0 0,100-28-1085 0 0,-56 28-4316 0 0,-24 1-2019 0 0</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9:48.688"/>
    </inkml:context>
    <inkml:brush xml:id="br0">
      <inkml:brushProperty name="width" value="0.05" units="cm"/>
      <inkml:brushProperty name="height" value="0.05" units="cm"/>
      <inkml:brushProperty name="color" value="#0000FF"/>
    </inkml:brush>
  </inkml:definitions>
  <inkml:trace contextRef="#ctx0" brushRef="#br0">1809 918 7021 0 0,'0'0'4177'0'0,"0"0"-3025"0"0,-7 1-1164 0 0,-514-6 3732 0 0,310-6-2971 0 0,-441-8-6 0 0,255 8-482 0 0,377 10-226 0 0,27 0-4661 0 0,10 1-1609 0 0</inkml:trace>
  <inkml:trace contextRef="#ctx0" brushRef="#br0" timeOffset="1272.29">313 120 5973 0 0,'0'0'3853'0'0,"0"0"-2331"0"0,0 0-345 0 0,0 0 237 0 0,0 0-33 0 0,0 0-361 0 0,0 0-738 0 0,-1 65-553 0 0,-6-45 354 0 0,22-15-1157 0 0,-14-5 1006 0 0,5-1 80 0 0,0 0 0 0 0,0 1-1 0 0,0 0 1 0 0,0 0 0 0 0,0 1 0 0 0,0 0-1 0 0,-1 0 1 0 0,1 0 0 0 0,0 1-1 0 0,0 0 1 0 0,-1 0 0 0 0,1 0 0 0 0,-1 0-1 0 0,0 1 1 0 0,0 0 0 0 0,0 0 0 0 0,0 1-1 0 0,0 0 1 0 0,-1-1 0 0 0,1 1 0 0 0,-1 1-1 0 0,0-1 1 0 0,0 1 0 0 0,-1-1 0 0 0,1 1-1 0 0,-1 0 1 0 0,0 0 0 0 0,-1 1 0 0 0,1-1-1 0 0,-1 1 1 0 0,1 3-12 0 0,-3-7 47 0 0,0 0-1 0 0,0 0 0 0 0,-1 1 1 0 0,1-1-1 0 0,-1 0 1 0 0,0 1-1 0 0,0-1 0 0 0,0 0 1 0 0,0 0-1 0 0,0 0 1 0 0,0 0-1 0 0,0 0 0 0 0,-1 0 1 0 0,1 0-1 0 0,0-1 1 0 0,-1 1-1 0 0,0 0 0 0 0,1-1 1 0 0,-1 1-1 0 0,0-1 1 0 0,0 1-1 0 0,0-1 0 0 0,0 0 1 0 0,0 0-1 0 0,0 0 1 0 0,-1 0-1 0 0,1 0 0 0 0,0-1 1 0 0,0 1-1 0 0,0-1 1 0 0,-1 1-1 0 0,1-1 0 0 0,0 0 1 0 0,-1 0-1 0 0,1 0 1 0 0,-1 0-47 0 0,-89-5 433 0 0,73-17-2224 0 0,20-10-4937 0 0,3 22 1815 0 0</inkml:trace>
  <inkml:trace contextRef="#ctx0" brushRef="#br0" timeOffset="1534.65">566 69 12793 0 0,'0'0'1628'0'0,"0"0"-1388"0"0,0 0-48 0 0,0 0 236 0 0,0 0-52 0 0,0 0-236 0 0,-61-1-28 0 0,34 1-36 0 0,-2 0-76 0 0,1 0 0 0 0,3 0-680 0 0,-2 0-520 0 0,0 1-752 0 0,10 0-3132 0 0,-2-1-1985 0 0</inkml:trace>
  <inkml:trace contextRef="#ctx0" brushRef="#br0" timeOffset="1692.19">721 521 13281 0 0,'0'0'246'0'0,"0"0"239"0"0,0 0 39 0 0,0 0 179 0 0,-7 0-81 0 0,-240-9 1548 0 0,77-6-8365 0 0,158 14 340 0 0</inkml:trace>
  <inkml:trace contextRef="#ctx0" brushRef="#br0" timeOffset="2124.37">520 662 7385 0 0,'0'0'6129'0'0,"0"0"-4324"0"0,0 0-1160 0 0,0 0 153 0 0,0 0-287 0 0,0 0-290 0 0,0 0-87 0 0,0 0-88 0 0,-12-20-778 0 0,-51 9-574 0 0,61 11 1297 0 0,1 0 1 0 0,0 0-1 0 0,0 0 1 0 0,0 0-1 0 0,0 0 1 0 0,-1 0-1 0 0,1 1 1 0 0,0-1-1 0 0,0 0 1 0 0,0 1-1 0 0,0-1 0 0 0,0 0 1 0 0,0 1-1 0 0,0-1 1 0 0,0 1-1 0 0,0 0 1 0 0,0-1-1 0 0,0 1 1 0 0,0 0-1 0 0,0 0 1 0 0,0-1-1 0 0,0 1 1 0 0,1 0-1 0 0,-1 0 1 0 0,0 0-1 0 0,1 0 1 0 0,-1 0-1 0 0,1 0 1 0 0,-1 0-1 0 0,1 0 0 0 0,-1 0 1 0 0,1 1-1 0 0,0-1 1 0 0,-1 0-1 0 0,1 0 1 0 0,0 0-1 0 0,0 0 1 0 0,0 0-1 0 0,0 1 1 0 0,0-1-1 0 0,0 0 1 0 0,0 0-1 0 0,0 0 1 0 0,1 0-1 0 0,-1 1 1 0 0,0-1-1 0 0,1 0 1 0 0,-1 0-1 0 0,1 0 1 0 0,-1 0-1 0 0,1 0 0 0 0,-1 0 1 0 0,1 0-1 0 0,0 0 9 0 0,131 119 1214 0 0,-133-118-1180 0 0,0 0 1 0 0,-1-1 0 0 0,1 1-1 0 0,-1 0 1 0 0,0-1 0 0 0,1 1-1 0 0,-1-1 1 0 0,0 0 0 0 0,0 1-1 0 0,0-1 1 0 0,0 0 0 0 0,0 0-1 0 0,0 0 1 0 0,0 0 0 0 0,0-1-1 0 0,0 1 1 0 0,-1 0-1 0 0,1-1 1 0 0,0 0 0 0 0,0 1-1 0 0,-1-1 1 0 0,1 0 0 0 0,0 0-1 0 0,0 0 1 0 0,-1-1 0 0 0,1 1-1 0 0,0 0 1 0 0,-2-2-35 0 0,2 3-15 0 0,0 0 1 0 0,0 0-1 0 0,0-1 1 0 0,-1 1 0 0 0,1-1-1 0 0,0 1 1 0 0,0-1-1 0 0,0 0 1 0 0,-1 0-1 0 0,1 0 1 0 0,0 0-1 0 0,0-1 1 0 0,0 1-1 0 0,-1-1 1 0 0,1 1-1 0 0,0-1 1 0 0,0 0-1 0 0,0 1 1 0 0,0-1-1 0 0,0 0 1 0 0,0 0-1 0 0,0-1 1 0 0,0 1-1 0 0,1 0 1 0 0,-1-1-1 0 0,0 1 1 0 0,1-1-1 0 0,-1 1 1 0 0,1-1 0 0 0,-1 0-1 0 0,1 1 1 0 0,0-1-1 0 0,0 0 1 0 0,0 0-1 0 0,0 0 1 0 0,0 0-1 0 0,0 0 1 0 0,1 0-1 0 0,-1-1 1 0 0,1 1-1 0 0,-1 0 1 0 0,1 0-1 0 0,0 0 1 0 0,0-1-1 0 0,0 1 1 0 0,0 0-1 0 0,0 0 1 0 0,0 0-1 0 0,0-1 1 0 0,1 1-1 0 0,-1 0 1 0 0,1 0-1 0 0,0 0 1 0 0,0 0 0 0 0,0 0-1 0 0,0 0 1 0 0,0 0 14 0 0,61-30-538 0 0,-14 26-5598 0 0,-32 5-1488 0 0</inkml:trace>
  <inkml:trace contextRef="#ctx0" brushRef="#br0" timeOffset="-93318.54">1123 690 15781 0 0,'0'0'4497'0'0,"0"0"-4497"0"0,0 0-572 0 0,0 0 448 0 0,0 0 40 0 0,0 0-432 0 0,0 0-1764 0 0,0 0-9182 0 0</inkml:trace>
  <inkml:trace contextRef="#ctx0" brushRef="#br0" timeOffset="2480.62">1154 413 9261 0 0,'0'0'6004'0'0,"0"0"-6004"0"0,0 0-1404 0 0,0 0 1404 0 0,0 0 480 0 0,0 0 180 0 0,-15 47 32 0 0,2-30-24 0 0,-2-2-295 0 0,-7 1-209 0 0,2 0-124 0 0,-2-1-40 0 0,-2-2-88 0 0,5-2-308 0 0,1-3-313 0 0,3-4-891 0 0,6-4-1472 0 0,3 0-4733 0 0</inkml:trace>
  <inkml:trace contextRef="#ctx0" brushRef="#br0" timeOffset="2728.82">1018 444 12645 0 0,'0'0'1272'0'0,"0"0"-1256"0"0,0 0 820 0 0,36 40 96 0 0,-25-25-91 0 0,-2 0-317 0 0,0-1-288 0 0,-2 1-112 0 0,5-1-108 0 0,-3 1 8 0 0,2-1-24 0 0,-1 2-536 0 0,2-4-1221 0 0,4 0-4251 0 0</inkml:trace>
  <inkml:trace contextRef="#ctx0" brushRef="#br0" timeOffset="5374.88">1676 48 8373 0 0,'0'0'4051'0'0,"0"0"-2595"0"0,0 0-1001 0 0,0 0-27 0 0,0 0-31 0 0,3 2-353 0 0,-2 0-7 0 0,-1 0 0 0 0,0 0 0 0 0,1 0 0 0 0,-1 0-1 0 0,0 0 1 0 0,0 0 0 0 0,0 0 0 0 0,0 0 0 0 0,0 0 0 0 0,-1 0 0 0 0,1 0 0 0 0,-1 0 0 0 0,1 0-1 0 0,-1 0 1 0 0,0-1 0 0 0,0 1 0 0 0,0 0 0 0 0,0 0 0 0 0,0 0 0 0 0,0-1 0 0 0,0 1-1 0 0,0 0 1 0 0,-1-1 0 0 0,1 0 0 0 0,-1 1 0 0 0,1-1 0 0 0,-1 0 0 0 0,1 1 0 0 0,-1-1-1 0 0,0 0 1 0 0,0 0 0 0 0,0 0 0 0 0,1-1 0 0 0,-1 1 0 0 0,0 0 0 0 0,0-1 0 0 0,0 1 0 0 0,-1-1-37 0 0,-35 35 224 0 0,94-31 905 0 0,97-15-2020 0 0,-156-23 1369 0 0,3 34-623 0 0,7 26-839 0 0,-4-18 891 0 0,0 0 0 0 0,0 0 0 0 0,-1-1 0 0 0,0 1 0 0 0,0 1 1 0 0,-1-1-1 0 0,0 0 0 0 0,-1 0 0 0 0,1 0 0 0 0,-2 1 0 0 0,1-1 0 0 0,-1 0 0 0 0,0 0 1 0 0,-1 0-1 0 0,0 0 0 0 0,0 0 0 0 0,-1 0 0 0 0,0 0 0 0 0,0-1 0 0 0,-3 4 93 0 0,3-6-3751 0 0,-4-3-3921 0 0</inkml:trace>
  <inkml:trace contextRef="#ctx0" brushRef="#br0" timeOffset="5638.74">2001 419 11461 0 0,'0'0'576'0'0,"0"0"-420"0"0,0 0 712 0 0,0 0 492 0 0,0 0-112 0 0,-61 0-463 0 0,28-1-349 0 0,-10-1-188 0 0,-11-1-184 0 0,-3 2-64 0 0,13 0 0 0 0,11-1-4 0 0,10 2-60 0 0,5 0-84 0 0,2-1-797 0 0,-2-2-855 0 0,5 3-2312 0 0,7-3-3837 0 0</inkml:trace>
  <inkml:trace contextRef="#ctx0" brushRef="#br0" timeOffset="6074.4">1827 543 12913 0 0,'0'0'2092'0'0,"0"0"-1461"0"0,0 0-512 0 0,0 0-82 0 0,0 0-31 0 0,-1 7 214 0 0,-43 103 794 0 0,78-112-1688 0 0,-30 0 680 0 0,-1 1 0 0 0,1 0-1 0 0,0 0 1 0 0,0 0 0 0 0,0 0-1 0 0,0 1 1 0 0,0-1 0 0 0,1 1-1 0 0,-1 0 1 0 0,0 1 0 0 0,0-1-1 0 0,0 0 1 0 0,0 1 0 0 0,0 0-1 0 0,0 0 1 0 0,0 1 0 0 0,-1-1-1 0 0,1 1 1 0 0,0-1 0 0 0,0 1-1 0 0,-1 0 1 0 0,0 1 0 0 0,1-1-1 0 0,-1 0 1 0 0,0 1 0 0 0,0 0-1 0 0,0 0 1 0 0,0 0 0 0 0,-1 0-1 0 0,1 0 1 0 0,-1 1 0 0 0,0-1-1 0 0,0 1 1 0 0,0-1 0 0 0,0 1-1 0 0,-1 0 1 0 0,1 0 0 0 0,-1 0-1 0 0,0 0 1 0 0,0 3-6 0 0,-2-4 49 0 0,0 0 0 0 0,-1-1 0 0 0,1 1-1 0 0,-1-1 1 0 0,0 1 0 0 0,0-1 0 0 0,0 0 0 0 0,0 1 0 0 0,0-1 0 0 0,-1 0 0 0 0,1-1 0 0 0,0 1 0 0 0,-1 0-1 0 0,0-1 1 0 0,1 1 0 0 0,-1-1 0 0 0,0 0 0 0 0,0 0 0 0 0,0 0 0 0 0,0 0 0 0 0,0 0 0 0 0,0-1 0 0 0,0 1-1 0 0,0-1 1 0 0,-1 0-49 0 0,-47-4-3688 0 0,43-1-1761 0 0,4-5-3157 0 0</inkml:trace>
  <inkml:trace contextRef="#ctx0" brushRef="#br0" timeOffset="6326.88">2067 569 11969 0 0,'0'0'2804'0'0,"0"0"-2076"0"0,0 0-324 0 0,0 0-204 0 0,0 0-112 0 0,-57-9 16 0 0,31 6-104 0 0,-7 3-4 0 0,0 0-1344 0 0,9-1-1312 0 0,-6-2-5489 0 0</inkml:trace>
  <inkml:trace contextRef="#ctx0" brushRef="#br0" timeOffset="6652.41">2866 1040 3268 0 0,'0'0'1048'0'0,"0"0"2163"0"0,0 0-1530 0 0,-10 0-438 0 0,-199-11 3443 0 0,-119-22-3093 0 0,42 3-1304 0 0,-36 2-292 0 0,317 28-456 0 0,-15-5-947 0 0,11-3-4304 0 0,5-3-3511 0 0</inkml:trace>
  <inkml:trace contextRef="#ctx0" brushRef="#br0" timeOffset="14886.73">410 1105 4620 0 0,'0'0'1018'0'0,"0"0"197"0"0,0 0 2595 0 0,0 0-2053 0 0,0 0-1318 0 0,0 0-340 0 0,0 6 156 0 0,0 2-91 0 0,-1 0 0 0 0,0 0 0 0 0,0-1 0 0 0,-1 1 0 0 0,0 0 0 0 0,-1 0 0 0 0,0-1 1 0 0,0 1-1 0 0,0-1 0 0 0,-1 0 0 0 0,0 0 0 0 0,0 0 0 0 0,-1-1 0 0 0,0 1 1 0 0,0-1-1 0 0,-1 0 0 0 0,-1 1-164 0 0,7-7 402 0 0,53-12-1295 0 0,-43 13 903 0 0,-1 0 0 0 0,0 1 0 0 0,0 0 0 0 0,0 0 0 0 0,0 1 0 0 0,-1 0 0 0 0,1 0 0 0 0,-1 1-1 0 0,0 1 1 0 0,0-1 0 0 0,0 1 0 0 0,0 1 0 0 0,-1-1 0 0 0,0 1 0 0 0,0 0 0 0 0,-1 1 0 0 0,0 0 0 0 0,0 0 0 0 0,4 6-10 0 0,-10-12 36 0 0,1 1 0 0 0,-1 0 0 0 0,0-1 0 0 0,0 1 0 0 0,0 0 0 0 0,0-1 0 0 0,0 1 0 0 0,0 0 0 0 0,0-1 1 0 0,-1 1-1 0 0,1 0 0 0 0,-1-1 0 0 0,1 1 0 0 0,-1-1 0 0 0,1 1 0 0 0,-1-1 0 0 0,0 1 0 0 0,0-1 0 0 0,0 1 0 0 0,0-1 0 0 0,0 0 0 0 0,0 0 1 0 0,0 1-1 0 0,0-1 0 0 0,0 0 0 0 0,-1 0 0 0 0,1 0 0 0 0,0 0 0 0 0,-1 0 0 0 0,1 0 0 0 0,-1-1 0 0 0,1 1 0 0 0,-1 0 0 0 0,1-1 0 0 0,-1 1 1 0 0,0-1-1 0 0,1 0 0 0 0,-1 1 0 0 0,1-1 0 0 0,-1 0 0 0 0,0 0 0 0 0,1 0 0 0 0,-1 0 0 0 0,-1-1-36 0 0,-78 2 969 0 0,77-2-1334 0 0,-42-11 326 0 0,34 3-2777 0 0,6-3-3855 0 0,6-1-1695 0 0</inkml:trace>
  <inkml:trace contextRef="#ctx0" brushRef="#br0" timeOffset="15058.67">646 1077 12765 0 0,'0'0'1728'0'0,"0"0"-1096"0"0,0 0-356 0 0,0 0 204 0 0,0 0 0 0 0,-56-13-167 0 0,24 7-237 0 0,2 3-76 0 0,-2 1-84 0 0,-1 0-281 0 0,0 0-707 0 0,3 1-828 0 0,8 0-2968 0 0,-1-2-3593 0 0</inkml:trace>
  <inkml:trace contextRef="#ctx0" brushRef="#br0" timeOffset="15338.14">838 1567 8249 0 0,'0'0'5108'0'0,"0"0"-4812"0"0,0 0-292 0 0,-63-11 668 0 0,27 2-52 0 0,-15 1-140 0 0,-10 1-16 0 0,0 1-124 0 0,1 1-200 0 0,8 2-95 0 0,14 2-45 0 0,9 1-4 0 0,5 0-157 0 0,3 0-851 0 0,4 0-736 0 0,-1 0-2256 0 0,5-1-4953 0 0</inkml:trace>
  <inkml:trace contextRef="#ctx0" brushRef="#br0" timeOffset="15785.74">523 1723 9837 0 0,'0'0'1252'0'0,"0"0"-789"0"0,0 0 37 0 0,0 0 541 0 0,0 0 49 0 0,0 0-252 0 0,0 0-266 0 0,0 0-228 0 0,0 0-126 0 0,5 1-33 0 0,-3-1-216 0 0,-2 1 52 0 0,1-1-1 0 0,0 1 0 0 0,0-1 1 0 0,0 1-1 0 0,0-1 1 0 0,0 1-1 0 0,0-1 1 0 0,0 0-1 0 0,0 0 1 0 0,0 1-1 0 0,0-1 1 0 0,0 0-1 0 0,0 0 1 0 0,0 0-1 0 0,0 0 0 0 0,0 0 1 0 0,0 0-1 0 0,0-1 1 0 0,0 1-1 0 0,0 0 1 0 0,0 0-1 0 0,0-1 1 0 0,0 1-1 0 0,0-1 1 0 0,0 1-1 0 0,0-1 1 0 0,-1 1-1 0 0,1-1 1 0 0,0 1-1 0 0,0-1 0 0 0,0 0 1 0 0,-1 1-1 0 0,1-1 1 0 0,0 0-1 0 0,-1 0 1 0 0,1 0-1 0 0,-1 0 1 0 0,1 1-1 0 0,-1-1 1 0 0,1 0-1 0 0,-1 0 1 0 0,1 0-1 0 0,-1 0 0 0 0,0 0 1 0 0,0 0-1 0 0,0 0 1 0 0,1 0-1 0 0,-1 0 1 0 0,0 0-1 0 0,0 0 1 0 0,0 0-1 0 0,0 0 1 0 0,-1-1-21 0 0,-1-1-73 0 0,-1 0-1 0 0,1 1 1 0 0,-1-1 0 0 0,0 1 0 0 0,0 0 0 0 0,0 0 0 0 0,0 0 0 0 0,0 0 0 0 0,0 0 0 0 0,-1 0 0 0 0,1 1 0 0 0,-1 0 0 0 0,1 0-1 0 0,-1 0 1 0 0,1 0 0 0 0,-1 0 0 0 0,0 1 0 0 0,1-1 0 0 0,-1 1 0 0 0,0 0 0 0 0,0 0 0 0 0,1 1 0 0 0,-1-1 0 0 0,0 1 0 0 0,1 0-1 0 0,-1 0 1 0 0,1 0 0 0 0,-1 0 0 0 0,1 0 0 0 0,-1 1 0 0 0,1 0 0 0 0,0-1 0 0 0,0 1 0 0 0,0 1 0 0 0,0-1 0 0 0,0 0 73 0 0,1 3 51 0 0,1 1 1 0 0,0-1-1 0 0,0 0 0 0 0,1 0 1 0 0,0 0-1 0 0,-1 1 1 0 0,2-1-1 0 0,-1 0 1 0 0,1 0-1 0 0,0 1 0 0 0,0-1 1 0 0,0 0-1 0 0,0 0 1 0 0,1 0-1 0 0,0 0 1 0 0,0 0-1 0 0,1-1 0 0 0,-1 1 1 0 0,1-1-1 0 0,0 1 1 0 0,0-1-1 0 0,1 0 1 0 0,-1 0-1 0 0,1 0 1 0 0,0-1-1 0 0,0 1 0 0 0,0-1 1 0 0,0 0-1 0 0,1 0 1 0 0,-1-1-1 0 0,1 1 1 0 0,-1-1-1 0 0,1 0 0 0 0,2 1-51 0 0,28 27 119 0 0,-34-30-110 0 0,1 1 0 0 0,-1-1 0 0 0,0 1 0 0 0,1-1 0 0 0,-1 1 0 0 0,0 0 0 0 0,0 0 0 0 0,0 0 0 0 0,0-1 0 0 0,1 1 0 0 0,-1 0 0 0 0,0 0 0 0 0,-1 0 0 0 0,1 1 0 0 0,0-1 0 0 0,0 0 0 0 0,0 0 0 0 0,-1 0 0 0 0,1 1 0 0 0,-1-1 0 0 0,1 0 0 0 0,-1 1 0 0 0,1-1 0 0 0,-1 0 0 0 0,0 1 1 0 0,1-1-1 0 0,-1 1 0 0 0,0-1 0 0 0,0 0 0 0 0,0 1 0 0 0,0-1 0 0 0,-1 1 0 0 0,1-1 0 0 0,0 0 0 0 0,-1 1 0 0 0,1-1 0 0 0,0 1 0 0 0,-1-1 0 0 0,0 0 0 0 0,1 0 0 0 0,-1 1 0 0 0,0-1 0 0 0,1 0 0 0 0,-1 0 0 0 0,0 0 0 0 0,0 0 0 0 0,0 0 0 0 0,0 0 0 0 0,0 0 0 0 0,0 0 0 0 0,-1 0 1 0 0,1 0-1 0 0,0-1 0 0 0,0 1 0 0 0,0 0 0 0 0,-1-1 0 0 0,1 1 0 0 0,0-1 0 0 0,-1 0 0 0 0,1 1 0 0 0,-1-1 0 0 0,1 0 0 0 0,0 0 0 0 0,-1 0 0 0 0,1 0 0 0 0,-1 0 0 0 0,1 0 0 0 0,0 0 0 0 0,-1 0 0 0 0,0-1-9 0 0,-1 2 22 0 0,1 0 0 0 0,-1-1 0 0 0,0 0 0 0 0,0 0-1 0 0,1 0 1 0 0,-1 0 0 0 0,0 0 0 0 0,0 0 0 0 0,0-1-1 0 0,1 1 1 0 0,-1-1 0 0 0,0 0 0 0 0,1 0 0 0 0,-1 0-1 0 0,0 0 1 0 0,1 0 0 0 0,0-1 0 0 0,-1 1 0 0 0,1-1 0 0 0,0 0-1 0 0,-1 1 1 0 0,1-1 0 0 0,0 0 0 0 0,0 0 0 0 0,1 0-1 0 0,-1-1 1 0 0,0 1 0 0 0,1 0 0 0 0,-1-1 0 0 0,1 1 0 0 0,0-1-1 0 0,0 1 1 0 0,0-1 0 0 0,0 0 0 0 0,0 1 0 0 0,1-1-1 0 0,-1 0 1 0 0,1 0 0 0 0,-1 1 0 0 0,1-1 0 0 0,0 0 0 0 0,0 0-1 0 0,1 0 1 0 0,-1 1 0 0 0,0-1 0 0 0,1 0 0 0 0,0 0-1 0 0,0 1 1 0 0,0-1 0 0 0,0 1 0 0 0,0-1 0 0 0,0 0-1 0 0,0 1 1 0 0,1 0 0 0 0,0-1 0 0 0,-1 1 0 0 0,1 0 0 0 0,0 0-1 0 0,0 0 1 0 0,0 0 0 0 0,0 0-22 0 0,81-33-1542 0 0,-21 28-6961 0 0,-39 6 707 0 0</inkml:trace>
  <inkml:trace contextRef="#ctx0" brushRef="#br0" timeOffset="17835.61">2713 1700 16674 0 0,'0'0'1984'0'0,"0"0"-1984"0"0,0 0-992 0 0,-42 0 992 0 0,9-4 336 0 0,-10-2-140 0 0,-13-1-196 0 0,0 1-240 0 0,8-2-296 0 0,13 4-96 0 0,13-1-473 0 0,7-1-1303 0 0,2 3-2824 0 0,-1-12-2813 0 0</inkml:trace>
  <inkml:trace contextRef="#ctx0" brushRef="#br0" timeOffset="17836.61">2604 1625 15477 0 0,'0'0'552'0'0,"0"0"-360"0"0,5 50-92 0 0,-5-32 165 0 0,-4 3-117 0 0,-2-2 4 0 0,-3-1-40 0 0,3 0-112 0 0,-3-1-136 0 0,2 1-401 0 0,5-1-1139 0 0,-1-4-3120 0 0,8-3-4941 0 0</inkml:trace>
  <inkml:trace contextRef="#ctx0" brushRef="#br0" timeOffset="16795.13">1724 1318 14673 0 0,'0'0'786'0'0,"0"0"-1254"0"0,0 0 617 0 0,-6 7 298 0 0,-15 12-168 0 0,-59 81 5 0 0,82-96-242 0 0,1-1-1 0 0,0 1 0 0 0,0-1 1 0 0,0 1-1 0 0,0-1 1 0 0,1 0-1 0 0,-1 0 1 0 0,1-1-1 0 0,0 1 0 0 0,0-1 1 0 0,0 0-1 0 0,0 0 1 0 0,0 0-1 0 0,0 0 1 0 0,0-1-1 0 0,1 0 0 0 0,-1 0 1 0 0,1 0-1 0 0,-1 0 1 0 0,1-1-1 0 0,-1 1 1 0 0,1-1-1 0 0,-1 0 1 0 0,1-1-1 0 0,0 1 0 0 0,-1-1 1 0 0,1 0-1 0 0,1 0-41 0 0,-3 0-58 0 0,0 1 0 0 0,0-1 0 0 0,0 0 0 0 0,1 0-1 0 0,-1 0 1 0 0,0 0 0 0 0,-1 0 0 0 0,1-1 0 0 0,0 1-1 0 0,0-1 1 0 0,0 0 0 0 0,-1 0 0 0 0,1 0 0 0 0,-1 0 0 0 0,0 0-1 0 0,1 0 1 0 0,-1-1 0 0 0,0 1 0 0 0,-1-1 0 0 0,1 0-1 0 0,0 0 1 0 0,-1 1 0 0 0,1-1 0 0 0,-1 0 0 0 0,0 0 0 0 0,0 0-1 0 0,0 0 1 0 0,0 0 0 0 0,-1-1 0 0 0,1 1 0 0 0,-1 0-1 0 0,0 0 1 0 0,0 0 0 0 0,0-1 58 0 0,-9 194 1842 0 0,26-145-6227 0 0,-10-39-1339 0 0</inkml:trace>
  <inkml:trace contextRef="#ctx0" brushRef="#br0" timeOffset="17046.17">1995 1697 6189 0 0,'0'0'8120'0'0,"0"0"-7944"0"0,-44-1 40 0 0,18-4 740 0 0,-7 1-187 0 0,-8-1-357 0 0,-7-1-212 0 0,-12 2-200 0 0,3 0-4 0 0,9 4-8 0 0,13 0-476 0 0,11 0-833 0 0,13 0-1243 0 0,-7 0-4608 0 0</inkml:trace>
  <inkml:trace contextRef="#ctx0" brushRef="#br0" timeOffset="17306.95">1860 1832 7705 0 0,'0'0'8145'0'0,"0"0"-6763"0"0,-8 0-1398 0 0,6 0 4 0 0,0-1 1 0 0,0 1-1 0 0,0-1 0 0 0,0 1 0 0 0,0 0 1 0 0,0 0-1 0 0,0 0 0 0 0,0 0 0 0 0,0 0 0 0 0,0 0 1 0 0,-1 0-1 0 0,1 1 0 0 0,0-1 0 0 0,1 1 0 0 0,-1 0 1 0 0,0-1-1 0 0,0 1 0 0 0,0 0 0 0 0,0 0 0 0 0,0 0 1 0 0,1 1-1 0 0,-1-1 0 0 0,1 0 0 0 0,-1 0 1 0 0,1 1-1 0 0,-1-1 0 0 0,1 1 0 0 0,0 0 0 0 0,-1-1 1 0 0,1 1-1 0 0,0 0 0 0 0,0 0 0 0 0,0-1 0 0 0,1 1 1 0 0,-1 0-1 0 0,0 0 0 0 0,1 0 0 0 0,-1 0 0 0 0,1 0 1 0 0,0 0-1 0 0,-1 0 0 0 0,1 0 0 0 0,0 0 1 0 0,0 1-1 0 0,1-1 0 0 0,-1 0 0 0 0,0 0 0 0 0,1 0 1 0 0,-1 0-1 0 0,1 1 12 0 0,41 52 455 0 0,13 36-487 0 0,-57-88 26 0 0,-1 0 1 0 0,1 0 0 0 0,-1 0 0 0 0,0 0 0 0 0,0-1-1 0 0,0 1 1 0 0,-1-1 0 0 0,1 0 0 0 0,0 0 0 0 0,-1 0-1 0 0,1 0 1 0 0,-1 0 0 0 0,0-1 0 0 0,0 0 0 0 0,0 0-1 0 0,1 0 1 0 0,-1 0 0 0 0,0 0 0 0 0,0-1 0 0 0,0 0-1 0 0,0 0 1 0 0,0 0 0 0 0,0 0 0 0 0,0-1 0 0 0,0 1-1 0 0,0-1 1 0 0,0 0 0 0 0,0 0 0 0 0,0 0 0 0 0,-3-2 5 0 0,-11-5-1907 0 0,8 0-2417 0 0,5-9-4751 0 0</inkml:trace>
  <inkml:trace contextRef="#ctx0" brushRef="#br0" timeOffset="17587.44">2021 1815 14425 0 0,'0'0'1700'0'0,"0"0"-1688"0"0,0 0 132 0 0,0 0-19 0 0,-37-12 63 0 0,13 7-52 0 0,-5 1-136 0 0,-4-1-60 0 0,1 1-873 0 0,2 0-671 0 0,3 2-1272 0 0,0-5-5941 0 0</inkml:trace>
  <inkml:trace contextRef="#ctx0" brushRef="#br0" timeOffset="16253.2">1311 1470 12365 0 0,'0'0'244'0'0,"0"0"-244"0"0,0 0 816 0 0,-12 47 48 0 0,0-30-92 0 0,2-1-116 0 0,-5 0-152 0 0,-3-2-163 0 0,3-1-341 0 0,-3 0 0 0 0,3-3-301 0 0,0-4-207 0 0,3 0-588 0 0,2-6-1244 0 0,2 0-2576 0 0,5-4-2485 0 0</inkml:trace>
  <inkml:trace contextRef="#ctx0" brushRef="#br0" timeOffset="16425.78">1234 1524 9501 0 0,'0'0'1628'0'0,"0"0"-920"0"0,0 0 164 0 0,38 40 160 0 0,-29-27-308 0 0,-3 0-396 0 0,-3-1-240 0 0,2-3-84 0 0,-5 2 48 0 0,1-2-52 0 0,2-4 0 0 0,-1 2-836 0 0,1-2-592 0 0,3-2-820 0 0,0-1-3649 0 0</inkml:trace>
  <inkml:trace contextRef="#ctx0" brushRef="#br0" timeOffset="20174.76">3220 1338 9673 0 0,'0'0'3984'0'0,"0"0"-2660"0"0,0 0-856 0 0,0 0-52 0 0,0 0 159 0 0,0 0 49 0 0,0 0-605 0 0,8 0-472 0 0,1 1 398 0 0,0 1 0 0 0,0 0 0 0 0,0 0 0 0 0,0 1 0 0 0,0 0 0 0 0,0 0 0 0 0,-1 1 0 0 0,1 0 0 0 0,-1 1 0 0 0,0 0 1 0 0,-1 0-1 0 0,1 1 0 0 0,-1 0 0 0 0,0 0 0 0 0,0 0 0 0 0,-1 1 0 0 0,3 4 55 0 0,-8-10-5 0 0,-1 0-1 0 0,1 0 1 0 0,-1 0 0 0 0,1 0-1 0 0,-1 0 1 0 0,1 0 0 0 0,-1 1-1 0 0,0-1 1 0 0,0 0 0 0 0,0 0-1 0 0,1 0 1 0 0,-1 0 0 0 0,0 1 0 0 0,-1-1-1 0 0,1 0 1 0 0,0 0 0 0 0,0 0-1 0 0,0 1 1 0 0,-1-1 0 0 0,1 0-1 0 0,0 0 1 0 0,-1 0 0 0 0,1 0-1 0 0,-1 0 1 0 0,0 0 0 0 0,1 0-1 0 0,-1 0 1 0 0,0 0 0 0 0,1 0-1 0 0,-1 0 1 0 0,0 0 0 0 0,0-1-1 0 0,0 1 1 0 0,0 0 0 0 0,0 0-1 0 0,0-1 1 0 0,0 1 0 0 0,0-1-1 0 0,0 1 1 0 0,0-1 0 0 0,0 1-1 0 0,0-1 1 0 0,0 0 0 0 0,-1 1-1 0 0,1-1 1 0 0,0 0 0 0 0,0 0-1 0 0,0 0 1 0 0,-1 0 0 0 0,1 0-1 0 0,-1 0 6 0 0,-68 6 305 0 0,68-6-379 0 0,-15-1-16 0 0,-11 1-1501 0 0,42 15 790 0 0,13-1 1099 0 0,-17-10-132 0 0,-1 1 0 0 0,1 0-1 0 0,-1 0 1 0 0,0 1 0 0 0,0 0-1 0 0,0 0 1 0 0,-1 1 0 0 0,0 0 0 0 0,-1 1-1 0 0,1-1 1 0 0,-1 2 0 0 0,-1-1-1 0 0,4 6-165 0 0,-10-13 35 0 0,0 0 0 0 0,0 1 0 0 0,0-1-1 0 0,0 1 1 0 0,0-1 0 0 0,0 1 0 0 0,0-1-1 0 0,0 1 1 0 0,0-1 0 0 0,-1 0 0 0 0,1 1-1 0 0,-1-1 1 0 0,1 1 0 0 0,-1-1 0 0 0,1 0 0 0 0,-1 0-1 0 0,0 1 1 0 0,0-1 0 0 0,0 0 0 0 0,1 0-1 0 0,-1 0 1 0 0,0 0 0 0 0,0 0 0 0 0,-1 0-1 0 0,1 0 1 0 0,0 0 0 0 0,0 0 0 0 0,0 0-1 0 0,-1-1 1 0 0,1 1 0 0 0,0 0 0 0 0,-1-1-1 0 0,1 1 1 0 0,0-1 0 0 0,-1 0 0 0 0,1 1-1 0 0,-1-1 1 0 0,1 0 0 0 0,-1 0 0 0 0,1 0-1 0 0,0 0 1 0 0,-1 0 0 0 0,1 0 0 0 0,-1 0-1 0 0,1-1 1 0 0,-1 1-35 0 0,-74-3 1327 0 0,73 3-1351 0 0,0 0 1 0 0,0-1-1 0 0,0 1 1 0 0,0-1-1 0 0,0 0 1 0 0,0 0-1 0 0,1 0 1 0 0,-1 0-1 0 0,0-1 1 0 0,1 1-1 0 0,-1-1 1 0 0,1 1-1 0 0,-1-1 0 0 0,1 0 1 0 0,0 0-1 0 0,0 0 1 0 0,0 0-1 0 0,0-1 1 0 0,0 1-1 0 0,0 0 1 0 0,0-1-1 0 0,1 1 1 0 0,-1-3 23 0 0,12 8-7203 0 0,-1-2 464 0 0</inkml:trace>
  <inkml:trace contextRef="#ctx0" brushRef="#br0" timeOffset="20422.34">3512 1816 12553 0 0,'0'0'564'0'0,"0"0"-564"0"0,0 0 0 0 0,0 0 536 0 0,0 0 868 0 0,-44 10-336 0 0,18-10-475 0 0,-12-2-269 0 0,4 0-148 0 0,-3-2-40 0 0,-4 1-68 0 0,11 1-68 0 0,-7-2-60 0 0,6 3-264 0 0,5-1-324 0 0,4 1-701 0 0,7-1-1387 0 0,4-1-5213 0 0</inkml:trace>
  <inkml:trace contextRef="#ctx0" brushRef="#br0" timeOffset="20779.37">3358 2084 11025 0 0,'0'0'3605'0'0,"0"0"-2822"0"0,0 0-509 0 0,0 0 382 0 0,0 0-229 0 0,0 0-208 0 0,0 0-142 0 0,-2-3-177 0 0,1 0 83 0 0,-1 0-1 0 0,0 0 0 0 0,1 0 1 0 0,-1 1-1 0 0,0-1 1 0 0,-1 1-1 0 0,1-1 0 0 0,0 1 1 0 0,-1 0-1 0 0,1 0 0 0 0,-1 0 1 0 0,0 0-1 0 0,0 0 1 0 0,0 1-1 0 0,1-1 0 0 0,-2 1 1 0 0,1 0-1 0 0,0 0 1 0 0,0 0-1 0 0,0 0 0 0 0,0 0 1 0 0,-1 1-1 0 0,1 0 0 0 0,0-1 1 0 0,-1 1-1 0 0,1 0 1 0 0,0 1-1 0 0,0-1 0 0 0,-1 0 1 0 0,1 1-1 0 0,0 0 0 0 0,0 0 1 0 0,0 0-1 0 0,0 0 1 0 0,0 0-1 0 0,0 1 0 0 0,0-1 1 0 0,0 1-1 0 0,0 0 1 0 0,0 0-1 0 0,1 0 0 0 0,-1 0 1 0 0,1 1-1 0 0,0-1 0 0 0,0 0 1 0 0,-1 1-1 0 0,2 0 1 0 0,-1-1-1 0 0,0 1 0 0 0,0 0 1 0 0,1 0-1 0 0,0 0 1 0 0,-1 0-1 0 0,1 0 0 0 0,0 0 1 0 0,1 1-1 0 0,-1-1 0 0 0,1 0 1 0 0,-1 3 17 0 0,52 111 539 0 0,-15-55-643 0 0,-36-62 114 0 0,1 1 1 0 0,-1 0-1 0 0,0-1 1 0 0,1 1 0 0 0,-1 0-1 0 0,0-1 1 0 0,1 1-1 0 0,-1 0 1 0 0,0-1 0 0 0,0 1-1 0 0,0 0 1 0 0,1 0 0 0 0,-1-1-1 0 0,0 1 1 0 0,0 0-1 0 0,0 0 1 0 0,0-1 0 0 0,0 1-1 0 0,-1 0 1 0 0,1 0-1 0 0,0-1 1 0 0,0 1 0 0 0,0 0-1 0 0,-1 0 1 0 0,1-1 0 0 0,0 1-1 0 0,-1 0 1 0 0,1-1-1 0 0,-1 1 1 0 0,1 0 0 0 0,0-1-1 0 0,-1 1 1 0 0,1-1 0 0 0,-1 1-1 0 0,0-1 1 0 0,1 1-1 0 0,-1-1 1 0 0,1 1 0 0 0,-1-1-1 0 0,0 0 1 0 0,1 1-1 0 0,-1-1 1 0 0,0 0 0 0 0,0 1-1 0 0,1-1 1 0 0,-1 0 0 0 0,0 0-1 0 0,0 0 1 0 0,1 0-1 0 0,-1 0 1 0 0,0 0 0 0 0,0 0-1 0 0,1 0 1 0 0,-1 0 0 0 0,0 0-1 0 0,0 0 1 0 0,1 0-1 0 0,-1-1 1 0 0,0 1 0 0 0,0 0-1 0 0,1 0 1 0 0,-1-1-1 0 0,0 1 1 0 0,0-1-11 0 0,-49-19 685 0 0,48 17-687 0 0,0 0 0 0 0,0 0 0 0 0,0-1 0 0 0,0 1 0 0 0,0-1 0 0 0,1 1 0 0 0,-1-1 0 0 0,1 1 0 0 0,0-1 0 0 0,0 0 0 0 0,1 0 0 0 0,-1 1 0 0 0,1-1 0 0 0,-1 0 0 0 0,1 0 0 0 0,0 0 0 0 0,1 0 0 0 0,-1 1 0 0 0,1-1 0 0 0,0 0 0 0 0,0 0 0 0 0,0 1 0 0 0,0-1 0 0 0,0 0 0 0 0,1 1 0 0 0,0-1 0 0 0,0 1 0 0 0,0 0 0 0 0,0 0 0 0 0,0 0 0 0 0,0 0 0 0 0,1 0 0 0 0,0 0 0 0 0,-1 0 0 0 0,1 1 0 0 0,0-1 0 0 0,1 1 0 0 0,-1 0 0 0 0,0 0 0 0 0,0 0 0 0 0,1 1 0 0 0,-1-1 0 0 0,1 1 0 0 0,0 0 0 0 0,-1 0 0 0 0,1 0 0 0 0,0 0 0 0 0,0 0 0 0 0,0 1 0 0 0,-1 0 0 0 0,1 0 0 0 0,3 0 2 0 0,46-2-1122 0 0,-17 7-2842 0 0,-20-2-2179 0 0</inkml:trace>
  <inkml:trace contextRef="#ctx0" brushRef="#br0" timeOffset="21350.67">4200 1852 13417 0 0,'0'0'1056'0'0,"0"0"-1056"0"0,0 0-180 0 0,0 0 180 0 0,0 0 760 0 0,0 0 8 0 0,-38 3-175 0 0,15-3-169 0 0,-1 0-172 0 0,-1-3-160 0 0,-2 0-92 0 0,3-2-372 0 0,2-1-321 0 0,2-1-515 0 0,2-1-668 0 0,8 2-2804 0 0,4-7-3541 0 0</inkml:trace>
  <inkml:trace contextRef="#ctx0" brushRef="#br0" timeOffset="21598.11">4106 1803 7081 0 0,'0'0'6096'0'0,"0"0"-6032"0"0,17 39 128 0 0,-17-21 264 0 0,0 0 88 0 0,-3-1-88 0 0,-3-1-180 0 0,-2 1-36 0 0,2 0-48 0 0,0-2-192 0 0,-1-1-708 0 0,5-1-1120 0 0,-1-4-3364 0 0,3-6-2677 0 0</inkml:trace>
  <inkml:trace contextRef="#ctx0" brushRef="#br0" timeOffset="21848.15">4608 1564 14765 0 0,'0'0'904'0'0,"0"0"-904"0"0,24 47-176 0 0,-13-26 176 0 0,-2 4 480 0 0,-5-2-176 0 0,-1-1-127 0 0,-3-1-53 0 0,-3 0-76 0 0,-3 0-48 0 0,-1-1-4 0 0,-2 1-220 0 0,4 0-369 0 0,4-2-1275 0 0,1-6-3944 0 0,6-3-2313 0 0</inkml:trace>
  <inkml:trace contextRef="#ctx0" brushRef="#br0" timeOffset="22033.55">4834 2006 16526 0 0,'0'0'388'0'0,"0"0"-324"0"0,-46-5-64 0 0,17-3 308 0 0,-10-3-20 0 0,-10 1-156 0 0,-5-1-132 0 0,-2 3-52 0 0,11 3-48 0 0,12 3-420 0 0,12 1-421 0 0,3 1-1647 0 0,5 0-3276 0 0,-2 0-1777 0 0</inkml:trace>
  <inkml:trace contextRef="#ctx0" brushRef="#br0" timeOffset="22343.18">4593 2138 15205 0 0,'0'0'1002'0'0,"0"0"-748"0"0,0 0-12 0 0,0 0 26 0 0,0 0-141 0 0,0 0-401 0 0,0 0-98 0 0,7 5 117 0 0,0-1 149 0 0,1 0 125 0 0,0 1 1 0 0,-1 0-1 0 0,1 0 1 0 0,-1 1-1 0 0,0 0 0 0 0,0 0 1 0 0,0 0-1 0 0,-1 1 0 0 0,0 0 1 0 0,-1 1-1 0 0,1-1 0 0 0,-1 1 1 0 0,-1 0-1 0 0,1 0 1 0 0,-1 2-20 0 0,-5-8-32 0 0,0 0 1 0 0,-1 0 0 0 0,1 0-1 0 0,-1 0 1 0 0,1 0 0 0 0,-1-1 0 0 0,1 1-1 0 0,-1 0 1 0 0,0-1 0 0 0,0 1 0 0 0,0-1-1 0 0,0 0 1 0 0,0 1 0 0 0,0-1-1 0 0,0 0 1 0 0,-1 0 0 0 0,1-1 0 0 0,0 1-1 0 0,-1 0 1 0 0,1-1 0 0 0,0 1 0 0 0,-1-1-1 0 0,1 0 1 0 0,0 0 0 0 0,-1 0-1 0 0,1 0 1 0 0,-1 0 0 0 0,1 0 0 0 0,0-1-1 0 0,-1 1 1 0 0,1-1 0 0 0,-3-1 31 0 0,-5 2-438 0 0,38 32 1720 0 0,-26-31-1257 0 0,-1-1 0 0 0,1 1 1 0 0,0 0-1 0 0,0 0 0 0 0,0 0 0 0 0,-1 0 1 0 0,1 1-1 0 0,0-1 0 0 0,-1 0 0 0 0,1 1 1 0 0,-1-1-1 0 0,0 1 0 0 0,1 0 0 0 0,-1-1 1 0 0,0 1-1 0 0,0 0 0 0 0,0 0 0 0 0,0 0 1 0 0,-1 0-1 0 0,1-1 0 0 0,0 1 0 0 0,-1 0 0 0 0,1 0 1 0 0,-1 0-1 0 0,0 1 0 0 0,1-1 0 0 0,-1 0 1 0 0,0 0-1 0 0,0 0 0 0 0,-1 0 0 0 0,1 0 1 0 0,0 0-1 0 0,-1 0 0 0 0,1 0 0 0 0,-1 0 1 0 0,0 0-1 0 0,1 0 0 0 0,-1 0 0 0 0,0-1 1 0 0,0 1-1 0 0,0 0 0 0 0,-1 0 0 0 0,1-1 1 0 0,0 1-1 0 0,-1-1 0 0 0,1 1 0 0 0,-1-1 1 0 0,1 1-1 0 0,-1-1 0 0 0,1 0 0 0 0,-1 0 1 0 0,0 0-1 0 0,0 0 0 0 0,0 0 0 0 0,0 0 1 0 0,0-1-1 0 0,0 1 0 0 0,0 0 0 0 0,0-1 1 0 0,0 0-26 0 0,-115-4 592 0 0,40-21-4659 0 0,42 7-2053 0 0</inkml:trace>
  <inkml:trace contextRef="#ctx0" brushRef="#br0" timeOffset="22733.89">4891 1268 9653 0 0,'0'0'995'0'0,"0"0"-304"0"0,0 0 456 0 0,0 0-280 0 0,-14-5-569 0 0,-116-27 664 0 0,-2 5 0 0 0,-1 6 1 0 0,-132-4-963 0 0,139 14 122 0 0,-41-4-735 0 0,-367-45 1530 0 0,359 28-3462 0 0,3-10-3357 0 0,130 30-1003 0 0</inkml:trace>
  <inkml:trace contextRef="#ctx0" brushRef="#br0" timeOffset="25785.81">174 1 10225 0 0,'14'7'-455'0'0,"497"242"1604"0"0,129 70-1776 0 0,-553-272-4295 0 0,-54-32 184 0 0</inkml:trace>
  <inkml:trace contextRef="#ctx0" brushRef="#br0" timeOffset="26034.21">1888 593 10225 0 0,'58'28'1148'0'0,"3"8"-1148"0"0,10 5 0 0 0,-15-3 308 0 0,-3-5 192 0 0,-11-5-100 0 0,-16-5-120 0 0,-3-4-280 0 0,-7-1-152 0 0,-1 7-772 0 0,6 1-904 0 0,-9-3-3053 0 0</inkml:trace>
  <inkml:trace contextRef="#ctx0" brushRef="#br0" timeOffset="35667.75">1647 1715 9581 0 0,'9'8'-88'0'0,"389"361"1722"0"0,-347-301-3301 0 0,-80-60-4074 0 0,-7-20 2022 0 0</inkml:trace>
  <inkml:trace contextRef="#ctx0" brushRef="#br0" timeOffset="35915.09">212 1082 7233 0 0,'0'0'2100'0'0,"0"0"-2100"0"0,68 15-516 0 0,-12 5 476 0 0,8 8 40 0 0,-1 5 416 0 0,-6-1-208 0 0,-16-5-156 0 0,-8-3-40 0 0,-7-3-12 0 0,-4 1-40 0 0,11 9-1852 0 0,-5-4-2653 0 0,16 9 1557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5:56.595"/>
    </inkml:context>
    <inkml:brush xml:id="br0">
      <inkml:brushProperty name="width" value="0.05" units="cm"/>
      <inkml:brushProperty name="height" value="0.05" units="cm"/>
      <inkml:brushProperty name="color" value="#0000FF"/>
    </inkml:brush>
  </inkml:definitions>
  <inkml:trace contextRef="#ctx0" brushRef="#br0">2927 1410 520 0 0,'0'0'4100'0'0,"0"0"-2578"0"0,0 0-1259 0 0,0 0-192 0 0,0 0-5 0 0,0 0 201 0 0,0 0 130 0 0,0 0 79 0 0,0 0 45 0 0,-5 4-9 0 0,-125 46 1927 0 0,109-50-2352 0 0,0-1 1 0 0,0-1-1 0 0,0 0 1 0 0,1-2 0 0 0,-1 0-1 0 0,1-1 1 0 0,0-1 0 0 0,0-1-1 0 0,0-1 1 0 0,1-1-1 0 0,0-1 1 0 0,1 0 0 0 0,0-1-1 0 0,1-1 1 0 0,0-1-1 0 0,1 0 1 0 0,0-1 0 0 0,1-1-1 0 0,1 0 1 0 0,0-1-1 0 0,1-1 1 0 0,1 0 0 0 0,0-1-1 0 0,2 0 1 0 0,0 0-1 0 0,1-1 1 0 0,1-1 0 0 0,-4-13-88 0 0,-188-469 55 0 0,162 427-132 0 0,-2 2 0 0 0,-4 2 0 0 0,-3 2-1 0 0,-3 2 1 0 0,-3 2 0 0 0,-59-55 77 0 0,103 111-31 0 0,-1 1 0 0 0,0 0-1 0 0,0 1 1 0 0,0 0 0 0 0,-1 0 0 0 0,0 1-1 0 0,0 1 1 0 0,0 0 0 0 0,-1 0 0 0 0,0 1-1 0 0,0 1 1 0 0,0 0 0 0 0,0 0 0 0 0,-1 1-1 0 0,1 1 1 0 0,-1 0 0 0 0,1 1 0 0 0,-1 0-1 0 0,1 1 1 0 0,-1 0 0 0 0,1 1 0 0 0,0 1-1 0 0,0 0 1 0 0,0 0 0 0 0,-2 2 31 0 0,-11 6 48 0 0,1 2 1 0 0,1 0 0 0 0,0 2-1 0 0,1 0 1 0 0,1 2-1 0 0,1 0 1 0 0,0 1-1 0 0,1 2 1 0 0,1 0-1 0 0,0 0 1 0 0,2 2 0 0 0,1 0-1 0 0,-1 2-48 0 0,-215 287 1570 0 0,43 54-688 0 0,141-273-778 0 0,38-68-6 0 0,-1 0 0 0 0,-1 0 0 0 0,-1-1 0 0 0,-1 0 0 0 0,-1-2 0 0 0,-1 1 0 0 0,-1-2 0 0 0,-1 0 0 0 0,-1-1 0 0 0,0 0 0 0 0,-2-2-1 0 0,0 0 1 0 0,0-1 0 0 0,-2-1 0 0 0,0-2 0 0 0,-4 3-98 0 0,-242 48 428 0 0,160-45-3586 0 0,94-17-1252 0 0,3-2-3390 0 0</inkml:trace>
  <inkml:trace contextRef="#ctx0" brushRef="#br0" timeOffset="1757.26">812 988 508 0 0,'1'-8'122'0'0,"8"-85"477"0"0,0 142 200 0 0,-9-24-1536 0 0,-1-15-10 0 0</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28.918"/>
    </inkml:context>
    <inkml:brush xml:id="br0">
      <inkml:brushProperty name="width" value="0.05" units="cm"/>
      <inkml:brushProperty name="height" value="0.05" units="cm"/>
      <inkml:brushProperty name="color" value="#0000FF"/>
    </inkml:brush>
  </inkml:definitions>
  <inkml:trace contextRef="#ctx0" brushRef="#br0">180 10 15265 0 0,'0'0'388'0'0,"0"0"-388"0"0,-44 1-252 0 0,18-1 192 0 0,-3 0-472 0 0,-1-1-1052 0 0,-1-5-1076 0 0,12 2-2849 0 0</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29.168"/>
    </inkml:context>
    <inkml:brush xml:id="br0">
      <inkml:brushProperty name="width" value="0.05" units="cm"/>
      <inkml:brushProperty name="height" value="0.05" units="cm"/>
      <inkml:brushProperty name="color" value="#0000FF"/>
    </inkml:brush>
  </inkml:definitions>
  <inkml:trace contextRef="#ctx0" brushRef="#br0">367 10 10165 0 0,'0'0'6705'0'0,"0"0"-6705"0"0,-42 3-1877 0 0,-6-3 1513 0 0,-25 0 224 0 0,-8-3-1104 0 0,19 0-2032 0 0,2-3-4981 0 0</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16:28.479"/>
    </inkml:context>
    <inkml:brush xml:id="br0">
      <inkml:brushProperty name="width" value="0.05" units="cm"/>
      <inkml:brushProperty name="height" value="0.05" units="cm"/>
      <inkml:brushProperty name="color" value="#0000FF"/>
    </inkml:brush>
  </inkml:definitions>
  <inkml:trace contextRef="#ctx0" brushRef="#br0">1451 6976 900 0 0,'0'0'8353'0'0,"0"0"-7269"0"0,0 0-1084 0 0,0 0 0 0 0,0 0-168 0 0,0 0-24 0 0,0 0-52 0 0,0 0-172 0 0,0 0 352 0 0,0 0-64 0 0,-8-8-640 0 0,4 7-700 0 0,2 1-861 0 0,2 1-475 0 0</inkml:trace>
  <inkml:trace contextRef="#ctx0" brushRef="#br0" timeOffset="295.94">1404 7678 5288 0 0,'0'0'4485'0'0,"0"0"-2769"0"0,0 0-1420 0 0,0 0-296 0 0,0 0-204 0 0,0 0 112 0 0,0 0-60 0 0,0 0-96 0 0,0 0-112 0 0,0 0 64 0 0,-4 0-116 0 0,-1 0-248 0 0,4 2-324 0 0,-4 2-200 0 0,1 3-348 0 0,4 2-581 0 0,0 3-419 0 0,19-46 1516 0 0</inkml:trace>
  <inkml:trace contextRef="#ctx0" brushRef="#br0" timeOffset="574.59">1422 8519 2736 0 0,'0'0'7853'0'0,"0"0"-7081"0"0,0 0-772 0 0,0 0-348 0 0,0 0-12 0 0,0 0 100 0 0,0 0 80 0 0,0 0 128 0 0,0 0 52 0 0,0 0 132 0 0,-16 10-132 0 0,11-9 0 0 0,4-1-584 0 0,-4 0-268 0 0,4 0-512 0 0,1 0-1057 0 0,0-1-2235 0 0,28-9 4240 0 0</inkml:trace>
  <inkml:trace contextRef="#ctx0" brushRef="#br0" timeOffset="-1474.8">1144 2560 3588 0 0,'0'0'3905'0'0,"0"0"-3345"0"0,0 0-560 0 0,0 0-1340 0 0,0 0-81 0 0,0 0 1057 0 0,0 0-484 0 0,0 0-936 0 0</inkml:trace>
  <inkml:trace contextRef="#ctx0" brushRef="#br0" timeOffset="-1226.56">1198 3245 1420 0 0,'0'0'2152'0'0,"0"0"2845"0"0,0 0-4841 0 0,0 0-156 0 0,0 0-468 0 0,0 0 144 0 0,0 0 52 0 0,0 0-116 0 0,0 0-132 0 0,0 0-692 0 0,-15-2-965 0 0,15-2-1083 0 0</inkml:trace>
  <inkml:trace contextRef="#ctx0" brushRef="#br0" timeOffset="-948.5">1231 4118 2592 0 0,'0'0'0'0'0,"0"0"0"0"0,0 0 4361 0 0,0 0-3013 0 0,0 0-724 0 0,0 0-352 0 0,0 0-12 0 0,0 0-56 0 0,0 0-36 0 0,0 0-52 0 0,-1 2-116 0 0,1-2-68 0 0,-3 0-100 0 0,3-1-168 0 0,-2-2-948 0 0,-1 1-1433 0 0,3-3-2655 0 0,9 14 5372 0 0</inkml:trace>
  <inkml:trace contextRef="#ctx0" brushRef="#br0" timeOffset="-591.44">1286 5040 468 0 0,'0'0'7449'0'0,"0"0"-6657"0"0,0 0-444 0 0,0 0-204 0 0,0 0-76 0 0,0 0-68 0 0,0 0-208 0 0,0 0-192 0 0,0 0-404 0 0,0 0 556 0 0,-7 1-88 0 0,4 2-756 0 0,0-1-1425 0 0,3-1-575 0 0</inkml:trace>
  <inkml:trace contextRef="#ctx0" brushRef="#br0" timeOffset="-326.98">1370 5892 716 0 0,'0'0'8673'0'0,"0"0"-7829"0"0,0 0-844 0 0,0 0-388 0 0,0 0 24 0 0,0 0 220 0 0,0 0-24 0 0,0 0-168 0 0,0 0-64 0 0,0 0 204 0 0,-9 7-556 0 0,6-3-952 0 0,3-1-1449 0 0</inkml:trace>
  <inkml:trace contextRef="#ctx0" brushRef="#br0" timeOffset="134845.19">2026 5620 3696 0 0,'0'0'-564'0'0,"0"0"-76"0"0,0 0-169 0 0,7 1 289 0 0,13-1 777 0 0,1-1-1 0 0,-1-1 0 0 0,0 0 0 0 0,0-2 0 0 0,0 0 0 0 0,0-1 0 0 0,0-1 0 0 0,-1-1 0 0 0,0-1 0 0 0,-1 0 0 0 0,11-7-256 0 0,40-16-69 0 0,-1-3 1 0 0,-2-2-1 0 0,-1-4 0 0 0,-2-2 0 0 0,-2-3 0 0 0,-2-2 0 0 0,-2-4 0 0 0,33-38 69 0 0,-33 10 183 0 0,-3-3-1 0 0,-4-1 1 0 0,-4-3-1 0 0,-4-2 1 0 0,-3-1-1 0 0,-5-2 1 0 0,-3-2 0 0 0,-5-1-1 0 0,-3-1 1 0 0,-5 0-1 0 0,-4-2 1 0 0,-4 0 0 0 0,-3-54-183 0 0,-9-14-291 0 0,-7 0 0 0 0,-7 1 1 0 0,-7 1-1 0 0,-7 0 0 0 0,-8 3 1 0 0,-6 1-1 0 0,-7 2 1 0 0,-7 2 290 0 0,28 68 6 0 0,-3 2 0 0 0,-4 2 0 0 0,-3 1 1 0 0,-4 2-1 0 0,-3 2 0 0 0,-4 2 0 0 0,-3 3 0 0 0,-3 2 1 0 0,-3 2-7 0 0,24 26 55 0 0,-1 2 0 0 0,-3 2 1 0 0,-1 2-1 0 0,-1 1 0 0 0,-2 3 1 0 0,-2 1-1 0 0,0 2 0 0 0,-2 2 1 0 0,-2 3-1 0 0,0 2 0 0 0,-1 1 1 0 0,-1 4-1 0 0,-1 1 0 0 0,-1 3 1 0 0,0 2-1 0 0,-16 0-55 0 0,-1 12-57 0 0,0 4-1 0 0,1 2 0 0 0,0 4 1 0 0,0 3-1 0 0,1 2 1 0 0,1 4-1 0 0,0 2 1 0 0,2 4-1 0 0,1 2 1 0 0,1 4-1 0 0,1 2 1 0 0,2 2-1 0 0,-16 16 58 0 0,10 0 3 0 0,1 3 1 0 0,3 3-1 0 0,3 3 1 0 0,2 3-1 0 0,3 2 0 0 0,3 2 1 0 0,2 2-1 0 0,4 3 1 0 0,3 1-1 0 0,4 3-3 0 0,0 16-77 0 0,3 2-1 0 0,6 1 1 0 0,3 2 0 0 0,4 1-1 0 0,5 0 1 0 0,4 2 0 0 0,5-1-1 0 0,3 42 78 0 0,-7 10 9 0 0,-3 49-815 0 0,9 0 0 0 0,9 1 0 0 0,23 158 806 0 0,-13-264-593 0 0</inkml:trace>
  <inkml:trace contextRef="#ctx0" brushRef="#br0" timeOffset="135139.51">72 4502 228 0 0,'7'63'375'0'0,"1"62"-170"0"0,7-1 0 0 0,4-1 1 0 0,6 0-1 0 0,5-2 0 0 0,6-1 1 0 0,5-2-1 0 0,5-1-205 0 0,-22-64 72 0 0,2-2-1 0 0,3 0 1 0 0,1-2-1 0 0,3-2 1 0 0,1 0-1 0 0,3-3 1 0 0,2-1 0 0 0,1-2-1 0 0,2-1 1 0 0,2-3-1 0 0,2-1 1 0 0,1-3-1 0 0,5 2-71 0 0,29 12 70 0 0,1-4-1 0 0,2-3 1 0 0,2-4-1 0 0,1-3 1 0 0,2-4-1 0 0,1-5 1 0 0,1-3-1 0 0,0-4 1 0 0,2-4-1 0 0,38-2-69 0 0,-88-8 47 0 0,0-3 0 0 0,0-1 0 0 0,0-2-1 0 0,-1-1 1 0 0,1-3 0 0 0,-1-1 0 0 0,-1-3 0 0 0,1-1 0 0 0,-2-2 0 0 0,32-15-47 0 0,-34 8-2178 0 0</inkml:trace>
  <inkml:trace contextRef="#ctx0" brushRef="#br0" timeOffset="154864.02">3396 9262 952 0 0,'11'0'1102'0'0,"24"0"-524"0"0,0-2-1 0 0,0-2 1 0 0,0-1-1 0 0,-1-1 1 0 0,0-2 0 0 0,0-2-1 0 0,-1-1 1 0 0,0-1-1 0 0,-1-2 1 0 0,15-9-578 0 0,-8 2-37 0 0,-2-3 1 0 0,0-1 0 0 0,-1-1-1 0 0,-2-2 1 0 0,0-2 0 0 0,-3-1-1 0 0,0-1 1 0 0,-2-1-1 0 0,-1-2 1 0 0,-2-1 0 0 0,-2-1-1 0 0,20-41 37 0 0,-22 23-185 0 0,-2-2 0 0 0,-3 0 0 0 0,-3-1 0 0 0,-2 0-1 0 0,-2-1 1 0 0,-4-1 0 0 0,-1 1 0 0 0,-4-1 0 0 0,-2 0 0 0 0,-2 0-1 0 0,-3 1 1 0 0,-3 0 0 0 0,-3 0 0 0 0,-1 1 0 0 0,-4 1-1 0 0,-2 0 1 0 0,-2 1 0 0 0,-3 1 0 0 0,-2 2 0 0 0,-13-17 185 0 0,-5-4 28 0 0,-4 3-1 0 0,-3 1 1 0 0,-3 3 0 0 0,-2 3 0 0 0,-4 2 0 0 0,-2 2 0 0 0,-3 4 0 0 0,-2 2-1 0 0,-2 3 1 0 0,-37-18-28 0 0,5 8-212 0 0,-3 5 0 0 0,-2 4-1 0 0,-3 5 1 0 0,-1 5 0 0 0,-3 4-1 0 0,0 6 1 0 0,-2 4 0 0 0,-1 6 0 0 0,-19 2 212 0 0,15 1 250 0 0,1 6 0 0 0,-2 4 0 0 0,1 6 0 0 0,-1 5 0 0 0,1 6 0 0 0,-108 20-250 0 0,177-13 77 0 0,2 2 0 0 0,0 2 1 0 0,1 2-1 0 0,1 2 0 0 0,1 2 1 0 0,1 2-1 0 0,2 2 0 0 0,1 2 1 0 0,1 1-1 0 0,1 3 0 0 0,2 1 1 0 0,2 2-1 0 0,2 1 0 0 0,1 2 1 0 0,2 1-1 0 0,2 1 0 0 0,1 2 1 0 0,3 1-1 0 0,2 1 0 0 0,2 0 1 0 0,2 2-1 0 0,2 1 0 0 0,2 0 1 0 0,2 1-1 0 0,3 0 1 0 0,2 1-1 0 0,0 32-77 0 0,5 40 80 0 0,6 1-1 0 0,6-1 1 0 0,5-1 0 0 0,5 0-1 0 0,5-1 1 0 0,19 45-80 0 0,-26-115 67 0 0,3-1 0 0 0,1 0 0 0 0,3-2 0 0 0,1-1 0 0 0,3-1 0 0 0,2-1 0 0 0,2-2 0 0 0,1-1 1 0 0,3-2-1 0 0,1-1 0 0 0,2-2 0 0 0,2-1 0 0 0,9 4-67 0 0,33 21 246 0 0,3-3 0 0 0,2-4 1 0 0,2-5-1 0 0,2-3 0 0 0,2-4 0 0 0,52 14-246 0 0,36 11 256 0 0,3-9-1 0 0,2-8 1 0 0,3-7-1 0 0,176 15-255 0 0,-306-53 420 0 0,10 3 63 0 0,-1-3-1 0 0,1-2 1 0 0,0-4 0 0 0,0-3-1 0 0,0-3 1 0 0,7-5-483 0 0,-44-5 263 0 0,-34 16-400 0 0,1 0 237 0 0,0 0 75 0 0,0 0-21 0 0,0 0-41 0 0,0 0-48 0 0,0 0-66 0 0,0 2 2013 0 0,0-2-5806 0 0,0 0-4733 0 0,0 0 5293 0 0</inkml:trace>
  <inkml:trace contextRef="#ctx0" brushRef="#br0" timeOffset="-194772.91">4491 160 5565 0 0,'0'0'4777'0'0,"0"0"-3471"0"0,0 0-1640 0 0,0 0-320 0 0,-8 3 444 0 0,-17 2 530 0 0,0 0 0 0 0,0-2-1 0 0,-1-1 1 0 0,1-1 0 0 0,-1-1 0 0 0,1-1-1 0 0,0-1 1 0 0,-25-6-320 0 0,-1 3 321 0 0,-1799-124 3224 0 0,1635 100-4890 0 0,220 27-7295 0 0,5 0 1751 0 0</inkml:trace>
  <inkml:trace contextRef="#ctx0" brushRef="#br0" timeOffset="-192298.24">2619 247 10909 0 0,'0'0'1472'0'0,"0"0"-659"0"0,0 0-631 0 0,0 0-145 0 0,0 0 390 0 0,-5 8 131 0 0,-18 24-23 0 0,-42 86 266 0 0,68-114-771 0 0,0-1 0 0 0,0 0 0 0 0,1 0-1 0 0,0 0 1 0 0,-1 0 0 0 0,1 0 0 0 0,0-1 0 0 0,0 1 0 0 0,0-1 0 0 0,1 0-1 0 0,-1-1 1 0 0,0 1 0 0 0,1-1 0 0 0,-1 0 0 0 0,1 0 0 0 0,0 0-1 0 0,-1 0 1 0 0,1-1 0 0 0,0 0 0 0 0,-1 0 0 0 0,2 0-30 0 0,89-17 3 0 0,-78-46-2757 0 0,-19 53 3211 0 0,3 26 168 0 0,-2 59 990 0 0,-10-38-1274 0 0,-3 9-593 0 0,11-16-8554 0 0,3-27 1216 0 0</inkml:trace>
  <inkml:trace contextRef="#ctx0" brushRef="#br0" timeOffset="-192018.51">2919 658 3392 0 0,'0'0'9449'0'0,"0"0"-7605"0"0,0 0-1000 0 0,0 0-216 0 0,0 0 1 0 0,-51-8-217 0 0,17 5-164 0 0,-11-1-124 0 0,-7 1-80 0 0,-5 1-44 0 0,5 0-12 0 0,10 2-40 0 0,12 0-32 0 0,8 0-352 0 0,4 0-337 0 0,-3-1-603 0 0,3-1-1116 0 0,3 1-2996 0 0</inkml:trace>
  <inkml:trace contextRef="#ctx0" brushRef="#br0" timeOffset="-191600.01">2773 813 7789 0 0,'0'0'1641'0'0,"0"0"-257"0"0,0 0 174 0 0,0 0-175 0 0,0 0-324 0 0,0 0-255 0 0,0 0-225 0 0,0 0-171 0 0,0 0-126 0 0,2-6-111 0 0,-2 4-189 0 0,1 1 1 0 0,-1-1-1 0 0,1 0 0 0 0,-1 1 0 0 0,0-1 0 0 0,0 0 0 0 0,0 0 0 0 0,0 1 1 0 0,0-1-1 0 0,0 0 0 0 0,0 1 0 0 0,-1-1 0 0 0,1 0 0 0 0,0 1 1 0 0,-1-1-1 0 0,0 0 0 0 0,1 1 0 0 0,-1-1 0 0 0,0 1 0 0 0,0-1 0 0 0,0 1 1 0 0,0-1-1 0 0,0 1 0 0 0,0 0 0 0 0,0 0 0 0 0,0-1 0 0 0,-1 1 1 0 0,1 0-1 0 0,0 0 0 0 0,-1 0 0 0 0,1 0 0 0 0,-1 0 0 0 0,1 1 0 0 0,-1-1 1 0 0,1 0-1 0 0,-1 1 0 0 0,0-1 0 0 0,1 1 0 0 0,-1-1 0 0 0,0 1 0 0 0,1 0 1 0 0,-1 0-1 0 0,0 0 0 0 0,1 0 0 0 0,-1 0 0 0 0,0 0 0 0 0,0 0 1 0 0,1 1-1 0 0,-1-1 0 0 0,0 1 0 0 0,1-1 0 0 0,-2 1 18 0 0,0 0-19 0 0,-1 0-1 0 0,1 1 0 0 0,-1-1 1 0 0,1 1-1 0 0,0 0 0 0 0,0-1 1 0 0,0 1-1 0 0,0 1 0 0 0,0-1 1 0 0,0 0-1 0 0,1 1 0 0 0,-1-1 1 0 0,1 1-1 0 0,0 0 1 0 0,-1 0-1 0 0,1 0 0 0 0,1 0 1 0 0,-1 0-1 0 0,0 1 0 0 0,1-1 1 0 0,-1 0-1 0 0,1 1 0 0 0,0-1 1 0 0,0 1-1 0 0,1-1 0 0 0,-1 1 1 0 0,1-1-1 0 0,0 1 1 0 0,-1 0-1 0 0,2-1 0 0 0,-1 1 1 0 0,0 0-1 0 0,1-1 0 0 0,-1 1 1 0 0,1-1-1 0 0,0 1 0 0 0,1-1 1 0 0,-1 1-1 0 0,0-1 0 0 0,1 0 1 0 0,0 0-1 0 0,0 0 1 0 0,0 0-1 0 0,0 0 0 0 0,0 0 1 0 0,0 0-1 0 0,1-1 0 0 0,0 1 1 0 0,-1-1-1 0 0,3 2 20 0 0,63 91 1436 0 0,-69-93-1402 0 0,0-1 0 0 0,0 1 0 0 0,-1-1-1 0 0,1 1 1 0 0,0-1 0 0 0,-1 0 0 0 0,1 1-1 0 0,-1-1 1 0 0,0 0 0 0 0,1 0 0 0 0,-1 0-1 0 0,0 0 1 0 0,0 0 0 0 0,0 0 0 0 0,0-1 0 0 0,1 1-1 0 0,-1-1 1 0 0,0 1 0 0 0,0-1 0 0 0,0 0-1 0 0,0 0 1 0 0,0 0 0 0 0,0 0 0 0 0,0 0 0 0 0,0 0-1 0 0,0 0 1 0 0,0-1 0 0 0,0 1 0 0 0,0-1-1 0 0,0 1 1 0 0,0-1 0 0 0,0 0 0 0 0,0 0 0 0 0,0 0-1 0 0,1 0-33 0 0,-2-1 18 0 0,1-1-1 0 0,0 1 1 0 0,0-1-1 0 0,0 0 1 0 0,1 0-1 0 0,-1 0 1 0 0,1 0-1 0 0,-1 0 1 0 0,1 0-1 0 0,0 0 1 0 0,0 0-1 0 0,1-1 0 0 0,-1 1 1 0 0,0 0-1 0 0,1 0 1 0 0,0-1-1 0 0,0 1 1 0 0,0 0-1 0 0,0-1 1 0 0,1 1-1 0 0,-1 0 1 0 0,1-1-1 0 0,0 1 1 0 0,0 0-1 0 0,0 0 1 0 0,0 0-1 0 0,1 0 1 0 0,-1 0-1 0 0,1 0 1 0 0,-1 0-1 0 0,1 0 1 0 0,0 1-1 0 0,1-1 0 0 0,-1 0 1 0 0,0 1-1 0 0,1 0 1 0 0,-1 0-1 0 0,1 0 1 0 0,-1 0-1 0 0,1 0 1 0 0,0 0-1 0 0,0 1 1 0 0,0-1-1 0 0,0 1 1 0 0,0 0-1 0 0,0 0 1 0 0,3-1-18 0 0,69-17-948 0 0,-41 16-2712 0 0,-8 1-2706 0 0,-11 0-1248 0 0</inkml:trace>
  <inkml:trace contextRef="#ctx0" brushRef="#br0" timeOffset="-191397.77">3461 747 14661 0 0,'0'0'1841'0'0,"0"0"-1841"0"0,0 0-681 0 0,0 0 681 0 0,-50 0 532 0 0,21-3-231 0 0,-4-1-205 0 0,1 0-96 0 0,-1-2 0 0 0,0 2-437 0 0,3-1-343 0 0,2-2-608 0 0,4 0-1440 0 0,9 0-4345 0 0</inkml:trace>
  <inkml:trace contextRef="#ctx0" brushRef="#br0" timeOffset="-191243.18">3273 665 8961 0 0,'0'0'2296'0'0,"0"0"-1548"0"0,33 42 248 0 0,-27-26-168 0 0,-1 4-192 0 0,-1-2-132 0 0,-4-2-188 0 0,0 1 0 0 0,-4-2-68 0 0,-2-1-236 0 0,1 0-12 0 0,1-5-564 0 0,-1 1-1068 0 0,4-3-3228 0 0,1-7-3945 0 0</inkml:trace>
  <inkml:trace contextRef="#ctx0" brushRef="#br0" timeOffset="-190484.24">3941 310 12405 0 0,'0'0'2052'0'0,"0"0"-2052"0"0,0 0-536 0 0,28 38 536 0 0,-14-17 736 0 0,-4 1-104 0 0,-1 3-156 0 0,-4-3-100 0 0,-1 2-144 0 0,-4-3-95 0 0,0-1-125 0 0,-3-3 28 0 0,-1-2-40 0 0,2-2-253 0 0,2-2-451 0 0,0-2-1068 0 0,2-3-2512 0 0,10-5-4569 0 0</inkml:trace>
  <inkml:trace contextRef="#ctx0" brushRef="#br0" timeOffset="-190220.49">4204 654 11549 0 0,'0'0'4328'0'0,"0"0"-4328"0"0,0 0-944 0 0,-46 6 944 0 0,11-6 288 0 0,-10-2 40 0 0,-11-1-88 0 0,-1 1-184 0 0,2-1-56 0 0,7 0-1004 0 0,13 3-636 0 0,12-2-1352 0 0,-1-3-4609 0 0</inkml:trace>
  <inkml:trace contextRef="#ctx0" brushRef="#br0" timeOffset="-189645.4">4069 896 248 0 0,'0'0'3233'0'0,"0"0"209"0"0,0 0-1385 0 0,0 0-825 0 0,0 0-221 0 0,0 0-164 0 0,0 0-208 0 0,0 0-153 0 0,0 0-22 0 0,24-34 4176 0 0,-23 33-4663 0 0,1 1-1 0 0,-1-1 1 0 0,1 0 0 0 0,-1 0-1 0 0,1-1 1 0 0,-1 1 0 0 0,0 0-1 0 0,1 0 1 0 0,-1-1 0 0 0,0 1-1 0 0,0 0 1 0 0,0-1 0 0 0,0 0-1 0 0,0 1 1 0 0,-1-1 0 0 0,1 1-1 0 0,0-1 1 0 0,-1 0 0 0 0,1 1-1 0 0,-1-1 1 0 0,1 0 0 0 0,-1 0-1 0 0,0 1 1 0 0,0-1 0 0 0,0 0-1 0 0,0 0 1 0 0,0 0 0 0 0,0 1-1 0 0,0-1 1 0 0,-1 0 0 0 0,1 0-1 0 0,-1 1 1 0 0,1-1 0 0 0,-1 0-1 0 0,0 1 1 0 0,0-1 0 0 0,1 0-1 0 0,-1 1 1 0 0,0-1 0 0 0,0 1-1 0 0,0 0 1 0 0,-1-1 0 0 0,1 1-1 0 0,0 0 1 0 0,-1 0 0 0 0,1 0-1 0 0,0-1 1 0 0,-1 1 0 0 0,1 1-1 0 0,-1-1 1 0 0,0 0 0 0 0,1 0-1 0 0,-1 1 1 0 0,0-1 0 0 0,1 0-1 0 0,-1 1 1 0 0,0 0 0 0 0,0-1-1 0 0,1 1 1 0 0,-1 0 0 0 0,0 0-1 0 0,0 0 1 0 0,1 0 0 0 0,-1 0-1 0 0,0 1 1 0 0,0-1 0 0 0,0 1-1 0 0,0-1 24 0 0,-1 0-37 0 0,1 0 0 0 0,-1 0-1 0 0,1 0 1 0 0,-1 0 0 0 0,1 0-1 0 0,-1 1 1 0 0,1-1 0 0 0,0 1-1 0 0,-1-1 1 0 0,1 1 0 0 0,0 0-1 0 0,-1 0 1 0 0,1 0 0 0 0,0 0-1 0 0,0 1 1 0 0,0-1 0 0 0,0 1-1 0 0,0-1 1 0 0,0 1 0 0 0,0-1-1 0 0,0 1 1 0 0,1 0 0 0 0,-1 0-1 0 0,1 0 1 0 0,-1 0 0 0 0,1 0-1 0 0,0 0 1 0 0,0 1 0 0 0,0-1-1 0 0,0 0 1 0 0,0 0 0 0 0,0 1-1 0 0,1-1 1 0 0,-1 1 0 0 0,1-1 0 0 0,0 1-1 0 0,0-1 1 0 0,-1 1 0 0 0,2-1-1 0 0,-1 1 1 0 0,0-1 0 0 0,0 0-1 0 0,1 1 1 0 0,-1-1 0 0 0,1 1-1 0 0,0-1 1 0 0,0 0 0 0 0,0 1-1 0 0,0-1 1 0 0,0 0 0 0 0,0 0-1 0 0,1 0 1 0 0,-1 0 0 0 0,1 1 37 0 0,53 68 276 0 0,-49-65-207 0 0,0 0 0 0 0,0 0 0 0 0,0 0 1 0 0,-1 1-1 0 0,0-1 0 0 0,0 2 0 0 0,0-1 0 0 0,-1 0 1 0 0,0 1-1 0 0,-1 0 0 0 0,0 0 0 0 0,0 0 0 0 0,0 0 1 0 0,-1 0-1 0 0,0 2-69 0 0,-5-7 21 0 0,0 0 0 0 0,0 1 0 0 0,0-2 0 0 0,0 1 1 0 0,-1 0-1 0 0,1-1 0 0 0,-1 1 0 0 0,0-1 0 0 0,1 0 0 0 0,-1 0 0 0 0,0 0 1 0 0,0-1-1 0 0,0 0 0 0 0,-1 1 0 0 0,1-1 0 0 0,0-1 0 0 0,0 1 0 0 0,-1-1 1 0 0,1 1-1 0 0,0-1 0 0 0,-1 0 0 0 0,1-1 0 0 0,0 1 0 0 0,0-1 0 0 0,-1 0 1 0 0,1 0-1 0 0,0 0 0 0 0,0-1 0 0 0,0 1 0 0 0,0-1 0 0 0,0 0 1 0 0,-2-2-22 0 0,3 3 4 0 0,0-1 1 0 0,0-1 0 0 0,1 1 0 0 0,-1 0-1 0 0,0 0 1 0 0,1-1 0 0 0,0 0 0 0 0,-1 1-1 0 0,1-1 1 0 0,0 0 0 0 0,1 0 0 0 0,-1 0-1 0 0,0-1 1 0 0,1 1 0 0 0,0 0 0 0 0,0 0-1 0 0,0-1 1 0 0,0 1 0 0 0,0-1 0 0 0,1 1-1 0 0,-1-1 1 0 0,1 1 0 0 0,0-1 0 0 0,0 1-1 0 0,0-1 1 0 0,1 1 0 0 0,-1-1 0 0 0,1 1 0 0 0,0-1-1 0 0,0 1 1 0 0,0 0 0 0 0,0 0 0 0 0,1-1-1 0 0,-1 1 1 0 0,1 0 0 0 0,0 0 0 0 0,0 0-1 0 0,0 0 1 0 0,0 1 0 0 0,0-1 0 0 0,1 0-1 0 0,-1 1 1 0 0,1 0 0 0 0,0-1 0 0 0,0 1-1 0 0,0 0 1 0 0,0 1 0 0 0,0-1 0 0 0,0 0-1 0 0,0 1 1 0 0,0 0 0 0 0,4-1-5 0 0,91-30-1050 0 0,-53 26-3741 0 0,-29 3 1538 0 0,10-1-4588 0 0</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33.037"/>
    </inkml:context>
    <inkml:brush xml:id="br0">
      <inkml:brushProperty name="width" value="0.05" units="cm"/>
      <inkml:brushProperty name="height" value="0.05" units="cm"/>
      <inkml:brushProperty name="color" value="#0000FF"/>
    </inkml:brush>
  </inkml:definitions>
  <inkml:trace contextRef="#ctx0" brushRef="#br0">93 11 10497 0 0,'0'0'1693'0'0,"0"0"-741"0"0,0 0 117 0 0,0 0-274 0 0,0 0-414 0 0,0 0-235 0 0,-7-1-68 0 0,5 0-84 0 0,0 0 1 0 0,0 0-1 0 0,0 0 1 0 0,0 0-1 0 0,0 1 0 0 0,0-1 1 0 0,0 0-1 0 0,0 1 1 0 0,0 0-1 0 0,0-1 1 0 0,0 1-1 0 0,0 0 0 0 0,0 0 1 0 0,0 0-1 0 0,0 0 1 0 0,0 1-1 0 0,0-1 1 0 0,0 0-1 0 0,0 1 1 0 0,0 0-1 0 0,0-1 0 0 0,0 1 1 0 0,0 0-1 0 0,0 0 1 0 0,0 0-1 0 0,0 0 1 0 0,1 0-1 0 0,-1 1 1 0 0,1-1-1 0 0,-1 0 0 0 0,1 1 1 0 0,-1-1-1 0 0,1 1 1 0 0,-1 0-1 0 0,1-1 1 0 0,0 1-1 0 0,0 0 1 0 0,0 0-1 0 0,0 0 0 0 0,1 0 1 0 0,-1 0-1 0 0,0 0 1 0 0,1 0-1 0 0,-1 0 1 0 0,1 0-1 0 0,0 0 0 0 0,-1 0 1 0 0,1 0-1 0 0,0 0 1 0 0,0 0-1 0 0,1 0 1 0 0,-1 0-1 0 0,0 0 1 0 0,1 0-1 0 0,-1 0 0 0 0,1 0 1 0 0,0 0-1 0 0,-1 0 1 0 0,2 2 5 0 0,31 29 495 0 0,-26-28-509 0 0,0 1 1 0 0,-1-1-1 0 0,0 1 0 0 0,0 0 0 0 0,-1 0 1 0 0,1 1-1 0 0,-1 0 0 0 0,-1 0 0 0 0,1 0 1 0 0,-1 0-1 0 0,0 1 0 0 0,-1 0 0 0 0,0 0 1 0 0,0 0-1 0 0,-1 0 0 0 0,0 0 0 0 0,0 0 1 0 0,0 2 13 0 0,-4-7 43 0 0,1 0 1 0 0,-1-1-1 0 0,1 1 0 0 0,-1-1 1 0 0,0 1-1 0 0,0-1 1 0 0,0 0-1 0 0,0 0 0 0 0,0 0 1 0 0,0 0-1 0 0,-1 0 1 0 0,1 0-1 0 0,-1 0 0 0 0,1-1 1 0 0,-1 1-1 0 0,0-1 1 0 0,0 0-1 0 0,1 0 1 0 0,-1 0-1 0 0,0 0 0 0 0,0-1 1 0 0,0 1-1 0 0,0-1 1 0 0,0 1-1 0 0,0-1 0 0 0,0 0 1 0 0,0 0-1 0 0,0-1 1 0 0,0 1-1 0 0,0 0 0 0 0,0-1 1 0 0,0 0-1 0 0,0 0 1 0 0,-1-1-44 0 0,-32-19-3640 0 0,30 4-1526 0 0</inkml:trace>
  <inkml:trace contextRef="#ctx0" brushRef="#br0" timeOffset="249.82">286 36 14349 0 0,'0'0'1000'0'0,"0"0"-624"0"0,0 0-376 0 0,-39-3 504 0 0,12-1-251 0 0,-4 1-253 0 0,-4 0-24 0 0,1 1-141 0 0,1-2-1751 0 0,9-1-3416 0 0,-1-7-3713 0 0</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32.477"/>
    </inkml:context>
    <inkml:brush xml:id="br0">
      <inkml:brushProperty name="width" value="0.05" units="cm"/>
      <inkml:brushProperty name="height" value="0.05" units="cm"/>
      <inkml:brushProperty name="color" value="#0000FF"/>
    </inkml:brush>
  </inkml:definitions>
  <inkml:trace contextRef="#ctx0" brushRef="#br0">134 0 11909 0 0,'0'0'1958'0'0,"0"0"-1410"0"0,0 0-1272 0 0,0 0-19 0 0,0 0 876 0 0,-6 8 353 0 0,-114 112 563 0 0,120-119-1050 0 0,-1 0 0 0 0,0 0 0 0 0,0 0 0 0 0,1 0 0 0 0,-1 0 0 0 0,0 0 0 0 0,1 0 0 0 0,-1 1 0 0 0,1-1 0 0 0,-1 0 0 0 0,1 0 0 0 0,0 1 0 0 0,0-1 0 0 0,-1 0 0 0 0,1 0 0 0 0,0 1 0 0 0,0-1 0 0 0,0 0 0 0 0,0 0 0 0 0,1 1 0 0 0,-1-1 1 0 0,0 0-1 0 0,0 1 0 0 0,1-1 0 0 0,-1 0 0 0 0,1 0 0 0 0,-1 0 0 0 0,1 0 0 0 0,0 1 0 0 0,-1-1 0 0 0,1 0 0 0 0,0 0 0 0 0,0 0 0 0 0,-1 0 0 0 0,1 0 0 0 0,0-1 0 0 0,0 1 0 0 0,0 0 0 0 0,0 0 0 0 0,0-1 0 0 0,0 1 0 0 0,1 0 0 0 0,-1-1 0 0 0,0 1 0 0 0,0-1 0 0 0,0 1 0 0 0,1-1 0 0 0,-1 0 0 0 0,0 0 0 0 0,0 1 0 0 0,1-1 0 0 0,-1 0 0 0 0,0 0 0 0 0,1 0 0 0 0,-1 0 1 0 0,81 2 807 0 0,-73-3-889 0 0,2 1 161 0 0,0 0 0 0 0,0-1 0 0 0,1 0-1 0 0,-1-1 1 0 0,0 0 0 0 0,0-1 0 0 0,0 0-1 0 0,-1-1 1 0 0,1 0 0 0 0,-1 0-1 0 0,6-5-78 0 0,-15-37-679 0 0,-5 97 156 0 0,-4 48 2145 0 0,1 0-5436 0 0,8-90-1619 0 0,2-3-1893 0 0</inkml:trace>
  <inkml:trace contextRef="#ctx0" brushRef="#br0" timeOffset="265.29">502 436 12913 0 0,'0'0'2056'0'0,"0"0"-2056"0"0,0 0-872 0 0,0 0 872 0 0,-48 3 1000 0 0,9-6-348 0 0,-16 0-312 0 0,-5 1-172 0 0,3 1-120 0 0,5 1-48 0 0,13 0 0 0 0,6 0-8 0 0,11 0-348 0 0,1 0-952 0 0,-1 0-780 0 0,4 0-3140 0 0,-2-2-2089 0 0</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4T02:20:35.102"/>
    </inkml:context>
    <inkml:brush xml:id="br0">
      <inkml:brushProperty name="width" value="0.05" units="cm"/>
      <inkml:brushProperty name="height" value="0.05" units="cm"/>
      <inkml:brushProperty name="color" value="#0000FF"/>
    </inkml:brush>
  </inkml:definitions>
  <inkml:trace contextRef="#ctx0" brushRef="#br0">237 457 6261 0 0,'0'0'8680'0'0,"0"0"-7712"0"0,0 0-716 0 0,0 0-36 0 0,0 0-27 0 0,0 0-29 0 0,-42-7-24 0 0,17 2-136 0 0,-7 1 0 0 0,3 0-48 0 0,-3 1-16 0 0,4-1-461 0 0,5 0-911 0 0,7 0-1276 0 0,7-6-4925 0 0</inkml:trace>
  <inkml:trace contextRef="#ctx0" brushRef="#br0" timeOffset="248.88">218 354 12249 0 0,'0'0'1328'0'0,"0"0"-1328"0"0,0 0 0 0 0,0 0 252 0 0,0 0 496 0 0,-57-1-304 0 0,28-2-280 0 0,-2-1-164 0 0,1 1-4 0 0,-1-1-1404 0 0,8 1-740 0 0,7-5-3852 0 0</inkml:trace>
  <inkml:trace contextRef="#ctx0" brushRef="#br0" timeOffset="497.44">615 491 9925 0 0,'0'0'4472'0'0,"0"0"-4131"0"0,0 0-327 0 0,0 0 394 0 0,0 0 33 0 0,0 0 127 0 0,0 0 194 0 0,25-4 1393 0 0,-22-1-2196 0 0,0 1-1 0 0,0 0 1 0 0,0-1-1 0 0,-1 0 0 0 0,1 0 1 0 0,-1 0-1 0 0,0 0 1 0 0,-1 0-1 0 0,1 0 1 0 0,-1 0-1 0 0,0 0 0 0 0,-1-1 1 0 0,1 1-1 0 0,-1 0 1 0 0,0-1-1 0 0,0 1 0 0 0,0 0 1 0 0,-1-1-1 0 0,0 1 1 0 0,0 0-1 0 0,0 0 1 0 0,-1 0-1 0 0,0 0 0 0 0,0 0 1 0 0,0 0-1 0 0,0 0 1 0 0,-1 0-1 0 0,0 1 0 0 0,0 0 1 0 0,0-1-1 0 0,-1 1 1 0 0,1 0-1 0 0,-1 0 1 0 0,0 1-1 0 0,0-1 0 0 0,0 1 1 0 0,0 0-1 0 0,-1 0 1 0 0,0 0-1 0 0,1 1 0 0 0,-1 0 1 0 0,0-1-1 0 0,-4 0 42 0 0,3 4-27 0 0,1 0 0 0 0,-1 1 0 0 0,1-1 0 0 0,-1 1 0 0 0,1 0 0 0 0,0 0 0 0 0,0 1 0 0 0,0 0 0 0 0,1 0 0 0 0,-1 0 1 0 0,0 0-1 0 0,1 1 0 0 0,0 0 0 0 0,0-1 0 0 0,0 2 0 0 0,0-1 0 0 0,1 0 0 0 0,0 1 0 0 0,0-1 0 0 0,0 1 0 0 0,0 0 0 0 0,1 0 0 0 0,-1 0 0 0 0,1 1 0 0 0,1-1 0 0 0,-1 0 0 0 0,1 1 0 0 0,0-1 0 0 0,0 1 0 0 0,1-1 0 0 0,-1 1 0 0 0,1 0 0 0 0,0-1 0 0 0,1 1 0 0 0,-1-1 0 0 0,1 1 0 0 0,1 3 27 0 0,43 36-3946 0 0,-25-36-1459 0 0</inkml:trace>
  <inkml:trace contextRef="#ctx0" brushRef="#br0" timeOffset="670.2">788 560 16514 0 0,'0'0'1196'0'0,"0"0"-1196"0"0,0 0 0 0 0,0 0 124 0 0,0 0 172 0 0,0 0-188 0 0,0 0-104 0 0,0 0 76 0 0,0 0 32 0 0,0 0-112 0 0,0 3-356 0 0,0-3-440 0 0,0 0-893 0 0,0 0-2919 0 0,0-11-6013 0 0</inkml:trace>
  <inkml:trace contextRef="#ctx0" brushRef="#br0" timeOffset="1058.94">1053 457 16053 0 0,'0'0'1481'0'0,"0"0"-1125"0"0,0 0-238 0 0,0 0-30 0 0,0 0-100 0 0,3-7-113 0 0,11-25-91 0 0,-14 29 180 0 0,-1 1-1 0 0,1 0 1 0 0,0 0-1 0 0,-1 0 1 0 0,1-1 0 0 0,-1 1-1 0 0,1 0 1 0 0,-1 0-1 0 0,0 0 1 0 0,0 0-1 0 0,0 0 1 0 0,0 0 0 0 0,-1 0-1 0 0,1 0 1 0 0,0 0-1 0 0,-1 1 1 0 0,1-1 0 0 0,-1 0-1 0 0,0 1 1 0 0,1 0-1 0 0,-1-1 1 0 0,0 1 0 0 0,0 0-1 0 0,0 0 1 0 0,0 0-1 0 0,0 0 1 0 0,-1 0 36 0 0,-3-3-134 0 0,6 2 95 0 0,-1 1 1 0 0,0 0 0 0 0,1 0 0 0 0,-1-1 0 0 0,0 1 0 0 0,1 0 0 0 0,-1 0-1 0 0,0 0 1 0 0,0 0 0 0 0,0 0 0 0 0,0 0 0 0 0,0 0 0 0 0,0 0 0 0 0,0 0 0 0 0,0 0-1 0 0,-1 1 1 0 0,1-1 0 0 0,0 0 0 0 0,0 1 0 0 0,-1-1 0 0 0,1 1 0 0 0,0 0 0 0 0,-1-1-1 0 0,1 1 1 0 0,0 0 0 0 0,-1 0 0 0 0,1 0 0 0 0,-1 0 0 0 0,1 0 0 0 0,0 0 0 0 0,-1 0-1 0 0,1 0 1 0 0,0 0 0 0 0,-1 1 0 0 0,1-1 0 0 0,0 1 0 0 0,-1-1 0 0 0,1 1 0 0 0,0-1-1 0 0,0 1 1 0 0,-1 0 0 0 0,1-1 0 0 0,0 1 0 0 0,0 0 0 0 0,0 0 0 0 0,0 0 0 0 0,0 0-1 0 0,0 0 1 0 0,0 0 0 0 0,0 0 0 0 0,1 0 0 0 0,-1 1 0 0 0,0-1 0 0 0,1 0-1 0 0,-1 0 1 0 0,1 1 0 0 0,-1-1 0 0 0,1 0 0 0 0,-1 1 0 0 0,1-1 0 0 0,0 0 0 0 0,0 1-1 0 0,0-1 1 0 0,0 1 0 0 0,0-1 0 0 0,0 0 0 0 0,0 1 0 0 0,0-1 0 0 0,1 0 0 0 0,-1 2 38 0 0,3 8 63 0 0,0 0-1 0 0,1-1 1 0 0,0 1 0 0 0,1-1 0 0 0,0 0 0 0 0,1 0 0 0 0,0-1 0 0 0,0 1 0 0 0,1-1 0 0 0,0-1-1 0 0,0 1 1 0 0,2-1-63 0 0,48 73 1795 0 0,-56-79-1786 0 0,-1 0 1 0 0,1 0 0 0 0,0-1 0 0 0,-1 1 0 0 0,1 0 0 0 0,-1 0 0 0 0,0 0 0 0 0,1-1 0 0 0,-1 1 0 0 0,0 0 0 0 0,0 0-1 0 0,0 0 1 0 0,0 0 0 0 0,-1 0 0 0 0,1 0 0 0 0,0-1 0 0 0,-1 1 0 0 0,1 0 0 0 0,-1 0 0 0 0,0-1 0 0 0,0 1 0 0 0,0 0-1 0 0,1-1 1 0 0,-1 1 0 0 0,-1 0 0 0 0,1-1 0 0 0,0 0 0 0 0,0 1 0 0 0,-1-1 0 0 0,1 0 0 0 0,0 1 0 0 0,-1-1 0 0 0,1 0-1 0 0,-1 0 1 0 0,0 0 0 0 0,1 0 0 0 0,-1-1 0 0 0,0 1 0 0 0,0 0 0 0 0,1-1 0 0 0,-1 1 0 0 0,0-1 0 0 0,0 1 0 0 0,0-1-1 0 0,0 0 1 0 0,1 0 0 0 0,-1 0 0 0 0,0 0 0 0 0,0 0 0 0 0,0-1-10 0 0,-98-11-25 0 0,97 11-11 0 0,1-1 0 0 0,0-1 1 0 0,-1 1-1 0 0,1 0 1 0 0,0-1-1 0 0,0 1 1 0 0,1-1-1 0 0,-1 1 1 0 0,0-1-1 0 0,1 0 0 0 0,0 0 1 0 0,-1 0-1 0 0,1 0 1 0 0,0 0-1 0 0,1 0 1 0 0,-1 0-1 0 0,0 0 1 0 0,1 0-1 0 0,0 0 1 0 0,0 0-1 0 0,0 0 0 0 0,0 0 1 0 0,0-1-1 0 0,0 1 1 0 0,1 0-1 0 0,0 0 1 0 0,-1 0-1 0 0,1 0 1 0 0,1 0-1 0 0,-1 0 0 0 0,0 0 1 0 0,1 1-1 0 0,-1-1 1 0 0,1 0-1 0 0,0 1 1 0 0,0-1-1 0 0,0 1 1 0 0,0-1-1 0 0,0 1 1 0 0,0 0-1 0 0,1 0 0 0 0,-1 0 1 0 0,1 0-1 0 0,-1 1 1 0 0,1-1-1 0 0,0 1 1 0 0,0-1-1 0 0,0 1 1 0 0,0 0-1 0 0,0 0 0 0 0,0 0 1 0 0,0 1-1 0 0,0-1 1 0 0,0 1-1 0 0,0-1 1 0 0,1 1 35 0 0,53-10-1029 0 0,-19 10-3001 0 0,-24 4-920 0 0</inkml:trace>
  <inkml:trace contextRef="#ctx0" brushRef="#br0" timeOffset="1464.97">1259 169 14645 0 0,'0'0'314'0'0,"5"12"-578"0"0,9 33 529 0 0,-2 0 1 0 0,-2 1-1 0 0,-1 0 0 0 0,-3 0 0 0 0,-2 0 0 0 0,-2 1 0 0 0,-2 0 0 0 0,-2-1 1 0 0,-5 28-266 0 0,8-37 167 0 0,1-3-1161 0 0,-5-17-4803 0 0,7-27-921 0 0</inkml:trace>
  <inkml:trace contextRef="#ctx0" brushRef="#br0" timeOffset="1806.34">1217 177 13209 0 0,'-77'-31'448'0'0,"0"4"-1"0"0,-2 4 0 0 0,-1 2 0 0 0,-1 5 1 0 0,0 2-1 0 0,-5 4-447 0 0,43 4-56 0 0,-19-5 10 0 0,35 5-507 0 0,-1 2-1 0 0,0 0 1 0 0,1 1-1 0 0,-1 2 0 0 0,0 1 1 0 0,0 1-1 0 0,-3 2 554 0 0,27 0 2 0 0,1 1 0 0 0,0-1 0 0 0,0 1 0 0 0,0-1 0 0 0,1 1 0 0 0,-1 0 0 0 0,1 0 0 0 0,0 0 0 0 0,0 0 0 0 0,0 1 0 0 0,1-1-1 0 0,-1 0 1 0 0,1 1 0 0 0,0-1 0 0 0,0 1 0 0 0,1-1 0 0 0,-1 1 0 0 0,1 0 0 0 0,0-1 0 0 0,1 1 0 0 0,-1-1 0 0 0,1 1 0 0 0,-1-1 0 0 0,1 1-1 0 0,1-1 1 0 0,-1 1 0 0 0,1-1 0 0 0,1 4-2 0 0,-1 5 30 0 0,99 496 3785 0 0,-100-499-3759 0 0,1 0-1 0 0,0 0 0 0 0,1 0 0 0 0,0 0 1 0 0,0-1-1 0 0,1 1 0 0 0,0-1 0 0 0,1 0 0 0 0,0 0 1 0 0,0 0-1 0 0,1-1 0 0 0,0 0 0 0 0,1 0 0 0 0,0-1 1 0 0,0 1-1 0 0,0-1 0 0 0,1-1 0 0 0,0 0 0 0 0,0 0 1 0 0,1 0-1 0 0,6 2-55 0 0,37 14 130 0 0,2-2 1 0 0,1-3-1 0 0,0-2 1 0 0,1-3-1 0 0,0-2 1 0 0,0-3-1 0 0,1-2 1 0 0,1-2-1 0 0,-1-3 1 0 0,33-5-131 0 0,-40-3-3194 0 0,-9-5-5471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1:10.844"/>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Property name="color" value="#0000FF"/>
    </inkml:brush>
  </inkml:definitions>
  <inkml:trace contextRef="#ctx0" brushRef="#br0">507 1529 288 0 0,'0'0'512'0'0,"0"0"-109"0"0,0 0 809 0 0,0 0 1674 0 0,0 0-1538 0 0,0 0-761 0 0,6-3-85 0 0,2-1-415 0 0,0 1-1 0 0,0-2 1 0 0,0 1 0 0 0,-1-1 0 0 0,0 0-1 0 0,0-1 1 0 0,-1 1 0 0 0,1-1 0 0 0,-1-1-1 0 0,0 1 1 0 0,-1-1 0 0 0,0 0-1 0 0,0 0 1 0 0,0-1 0 0 0,-1 0 0 0 0,0 1-1 0 0,-1-1 1 0 0,1-1 0 0 0,-1 1 0 0 0,-1 0-1 0 0,0-1 1 0 0,0 1 0 0 0,-1-1-1 0 0,0 0 1 0 0,0 0 0 0 0,-1 1 0 0 0,0-1-1 0 0,-1 0 1 0 0,0 0 0 0 0,0 1 0 0 0,-1-1-1 0 0,0 1 1 0 0,0-1 0 0 0,-1 1-1 0 0,0 0 1 0 0,-1 0 0 0 0,1 0 0 0 0,-2-1-87 0 0,-7-8-33 0 0,0 0 1 0 0,0 1 0 0 0,-2 1 0 0 0,0 0-1 0 0,-1 0 1 0 0,0 2 0 0 0,-1 0-1 0 0,0 0 1 0 0,-2 2 0 0 0,1 0 0 0 0,-1 1-1 0 0,0 1 1 0 0,-1 0 0 0 0,-16-4 32 0 0,22 8-18 0 0,0 1-1 0 0,0 0 1 0 0,-1 1 0 0 0,0 0 0 0 0,1 1-1 0 0,-1 1 1 0 0,0 0 0 0 0,0 1 0 0 0,0 0 0 0 0,0 1-1 0 0,1 1 1 0 0,-1 0 0 0 0,0 1 0 0 0,1 0-1 0 0,0 1 1 0 0,-1 1 0 0 0,2 0 0 0 0,-1 0 0 0 0,0 2-1 0 0,1-1 1 0 0,0 2 0 0 0,-1 1 18 0 0,7 0-2 0 0,0 0-1 0 0,0 0 1 0 0,0 1-1 0 0,1 0 1 0 0,1 0 0 0 0,0 1-1 0 0,0-1 1 0 0,1 1 0 0 0,0 0-1 0 0,1 0 1 0 0,0 0 0 0 0,1 0-1 0 0,0 0 1 0 0,1 0 0 0 0,0 0-1 0 0,1 0 1 0 0,0 0-1 0 0,0 0 1 0 0,1 0 0 0 0,1 0-1 0 0,0 0 1 0 0,1 0 0 0 0,0-1-1 0 0,5 10 3 0 0,-3-7 84 0 0,0 0-1 0 0,2 0 0 0 0,0-1 0 0 0,0 0 1 0 0,1 0-1 0 0,0 0 0 0 0,1-2 1 0 0,0 1-1 0 0,1-1 0 0 0,0 0 0 0 0,1-1 1 0 0,0-1-1 0 0,0 0 0 0 0,4 1-83 0 0,13 6 179 0 0,0-3 0 0 0,0 0 0 0 0,1-2 0 0 0,0-1 0 0 0,1-1 0 0 0,0-2 0 0 0,0-1 0 0 0,1-2 0 0 0,23 0-179 0 0,9-12-6608 0 0,-51-6 1235 0 0</inkml:trace>
  <inkml:trace contextRef="#ctx0" brushRef="#br0" timeOffset="37515.49">3720 694 7401 0 0,'0'0'272'0'0,"0"0"-256"0"0,0 0 36 0 0,0 0-52 0 0,0 0-688 0 0,0 0-444 0 0,0 0 219 0 0,-39-17-1083 0 0,13 14-52 0 0</inkml:trace>
  <inkml:trace contextRef="#ctx0" brushRef="#br0" timeOffset="39218.01">2143 497 4384 0 0,'0'0'536'0'0,"0"0"-876"0"0,0 0 340 0 0,0 0-1264 0 0,0 0-508 0 0</inkml:trace>
  <inkml:trace contextRef="#ctx0" brushRef="#br0" timeOffset="40392.68">4287 379 4444 0 0,'0'0'0'0'0,"0"0"-2660"0"0</inkml:trace>
  <inkml:trace contextRef="#ctx0" brushRef="#br0" timeOffset="-75039.13">3952 560 132 0 0,'0'0'1904'0'0,"0"0"-976"0"0,0 0-356 0 0,0 0 284 0 0,0 0 204 0 0,0 0-462 0 0,0 0-433 0 0,1 0-343 0 0,-142 10 5212 0 0,99-13-4483 0 0,-557-16 3702 0 0,623 23-9993 0 0,-5-5-383 0 0</inkml:trace>
  <inkml:trace contextRef="#ctx0" brushRef="#br0" timeOffset="40143.36">3270 581 128 0 0,'-7'-2'322'0'0,"-6"-2"191"0"0,1-1-1 0 0,-1 0 1 0 0,1-1 0 0 0,1 0-1 0 0,-1-1 1 0 0,1-1 0 0 0,0 0-1 0 0,1 0 1 0 0,0-1 0 0 0,-8-8-513 0 0,-2-6 568 0 0,-93-133-1211 0 0,110 150 585 0 0,1 0-1 0 0,0 0 1 0 0,-1 0-1 0 0,2-1 0 0 0,-1 1 1 0 0,1-1-1 0 0,0 1 1 0 0,0-1-1 0 0,1 0 1 0 0,0 1-1 0 0,0-1 0 0 0,1 0 1 0 0,0 1-1 0 0,0-1 1 0 0,0 1-1 0 0,1-1 0 0 0,0 1 1 0 0,0-1-1 0 0,1 1 1 0 0,-1 0-1 0 0,1 0 0 0 0,1 0 1 0 0,-1 1-1 0 0,1-1 1 0 0,0 1-1 0 0,0 0 0 0 0,1-1 59 0 0,7-3 43 0 0,-1 0-1 0 0,2 0 1 0 0,-1 1-1 0 0,1 0 1 0 0,0 2-1 0 0,1-1 1 0 0,0 1-1 0 0,0 1 1 0 0,0 1-1 0 0,0 0 1 0 0,1 1-1 0 0,0 0 1 0 0,-1 1-1 0 0,1 1 0 0 0,0 0 1 0 0,0 1-1 0 0,0 1 1 0 0,0 0-1 0 0,0 1 1 0 0,-1 0-1 0 0,1 1 1 0 0,0 1-1 0 0,-1 1 1 0 0,0 0-1 0 0,0 1 1 0 0,-1 0-1 0 0,11 7-42 0 0,-18-9 16 0 0,0 0-1 0 0,-1 0 1 0 0,1 1-1 0 0,-1 0 1 0 0,0 0-1 0 0,-1 0 1 0 0,1 0-1 0 0,-1 1 1 0 0,0 0-1 0 0,-1 0 1 0 0,1 0 0 0 0,-1 0-1 0 0,0 1 1 0 0,-1-1-1 0 0,1 1 1 0 0,-2 0-1 0 0,1-1 1 0 0,0 1-1 0 0,-1 0 1 0 0,-1 0-1 0 0,1 0 1 0 0,-1 0-1 0 0,0 0 1 0 0,-1 2-16 0 0,-32 168 605 0 0,33-173-557 0 0,-1 0-1 0 0,0 0 1 0 0,-1 0 0 0 0,1 0-1 0 0,-1 0 1 0 0,0 0-1 0 0,0 0 1 0 0,0 0-1 0 0,0 0 1 0 0,-1-1 0 0 0,1 1-1 0 0,-1-1 1 0 0,0 0-1 0 0,0 0 1 0 0,0 0 0 0 0,-1 0-1 0 0,1-1 1 0 0,-1 1-1 0 0,1-1 1 0 0,-1 0-1 0 0,0 0 1 0 0,0 0 0 0 0,0 0-1 0 0,0-1 1 0 0,0 1-1 0 0,0-1 1 0 0,0 0 0 0 0,-1-1-1 0 0,1 1 1 0 0,0-1-1 0 0,-1 1 1 0 0,1-1-1 0 0,0-1 1 0 0,-1 1 0 0 0,1-1-1 0 0,0 1 1 0 0,0-1-1 0 0,0 0 1 0 0,-1-1-1 0 0,1 1 1 0 0,-3-3-48 0 0,-100-54 663 0 0,44 11-4300 0 0,47 33 743 0 0</inkml:trace>
  <inkml:trace contextRef="#ctx0" brushRef="#br0" timeOffset="-76047.14">1820 537 288 0 0,'0'0'895'0'0,"0"0"-295"0"0,0 0-137 0 0,0 0-2 0 0,0 0 24 0 0,0 0-34 0 0,0 0-110 0 0,-31 7 1677 0 0,-151-6 1785 0 0,-325-22-1481 0 0,489 15-1851 0 0,27 8-4568 0 0,-1 0 28 0 0</inkml:trace>
  <inkml:trace contextRef="#ctx0" brushRef="#br0" timeOffset="37252.92">1455 602 6613 0 0,'0'0'756'0'0,"0"0"-368"0"0,0 0 236 0 0,0 0-4 0 0,0 0-404 0 0,0 0-216 0 0,0 0-336 0 0,0 0-248 0 0,0 0 392 0 0,-5-12-172 0 0,5 16-428 0 0,0 1-380 0 0,1 1-485 0 0,3-2-375 0 0</inkml:trace>
  <inkml:trace contextRef="#ctx0" brushRef="#br0" timeOffset="38436.32">1306 622 756 0 0,'0'0'433'0'0,"0"0"-32"0"0,-8-3 56 0 0,-60-13 908 0 0,54 15-1265 0 0,1 0 0 0 0,-1-1 1 0 0,1-1-1 0 0,0 0 0 0 0,0-1 1 0 0,0 0-1 0 0,0-1 0 0 0,1-1 0 0 0,0 0 1 0 0,0 0-1 0 0,0-1 0 0 0,1-1 1 0 0,0 0-1 0 0,0 0 0 0 0,1-1 1 0 0,0 0-1 0 0,1-1 0 0 0,0 0 1 0 0,0-1-1 0 0,1 0 0 0 0,0 0 1 0 0,-4-9-101 0 0,6 8-10 0 0,0 1 0 0 0,1 0 1 0 0,0-1-1 0 0,1 0 0 0 0,0 0 1 0 0,1-1-1 0 0,0 1 1 0 0,1-1-1 0 0,0 0 0 0 0,1 1 1 0 0,1-1-1 0 0,0 0 1 0 0,0 0-1 0 0,1 1 0 0 0,1-1 1 0 0,0 1-1 0 0,1-1 0 0 0,1 1 1 0 0,-1 0-1 0 0,2 0 1 0 0,0 0-1 0 0,0 0 0 0 0,1 1 1 0 0,1 0-1 0 0,-1 0 1 0 0,2 1-1 0 0,0 0 0 0 0,0 0 1 0 0,1 1-1 0 0,0 0 0 0 0,4-3 10 0 0,2 3-10 0 0,1 0 0 0 0,0 1-1 0 0,1 1 1 0 0,0 0-1 0 0,0 1 1 0 0,0 1-1 0 0,1 1 1 0 0,-1 0 0 0 0,1 2-1 0 0,0 0 1 0 0,0 0-1 0 0,0 2 1 0 0,0 0-1 0 0,6 2 11 0 0,-15 1 18 0 0,0 0-1 0 0,-1 1 1 0 0,0-1-1 0 0,1 2 1 0 0,-1-1-1 0 0,-1 1 1 0 0,1 0-1 0 0,-1 1 1 0 0,0 0-1 0 0,0 0 1 0 0,0 0-1 0 0,-1 1 1 0 0,0 0-1 0 0,-1 0 1 0 0,1 1-1 0 0,-1 0 1 0 0,-1 0-1 0 0,1 0 1 0 0,-2 0-1 0 0,1 1 1 0 0,-1-1-1 0 0,0 1 1 0 0,-1 0-1 0 0,0 0 1 0 0,0 0-1 0 0,-1 0 1 0 0,0 4-18 0 0,1-4 2 0 0,-2 0 0 0 0,1 0 0 0 0,-1 0 0 0 0,0 0 1 0 0,-1-1-1 0 0,0 1 0 0 0,-1 0 0 0 0,1 0 1 0 0,-2-1-1 0 0,1 1 0 0 0,-1-1 0 0 0,-1 0 0 0 0,1 0 1 0 0,-1 0-1 0 0,-1 0 0 0 0,1-1 0 0 0,-1 1 1 0 0,-3 1-3 0 0,0 1 67 0 0,-1-1 0 0 0,0-1 0 0 0,0 0 0 0 0,-1 0 0 0 0,0 0 0 0 0,0-1 0 0 0,-1-1 1 0 0,0 0-1 0 0,-1 0 0 0 0,1-1 0 0 0,-1-1 0 0 0,0 0 0 0 0,0 0 0 0 0,0-1 0 0 0,0-1 1 0 0,-1 0-1 0 0,1-1 0 0 0,-5 0-67 0 0,-81-40-2804 0 0,86 27-219 0 0</inkml:trace>
  <inkml:trace contextRef="#ctx0" brushRef="#br0" timeOffset="39460.8">1185 382 692 0 0,'0'0'4672'0'0,"0"0"-4203"0"0,0 0-469 0 0,0 0-661 0 0,0 0-1331 0 0,0 0 296 0 0,0 0 212 0 0</inkml:trace>
  <inkml:trace contextRef="#ctx0" brushRef="#br0" timeOffset="-18921.64">9394 1507 248 0 0,'0'0'1880'0'0,"0"0"-1880"0"0,0 0-1568 0 0</inkml:trace>
  <inkml:trace contextRef="#ctx0" brushRef="#br0" timeOffset="-18672.31">8658 1477 392 0 0,'0'0'128'0'0,"49"5"136"0"0,-10-2-184 0 0,15 2-80 0 0,11 1-52 0 0,2 1 48 0 0,0 0-48 0 0,1-1 44 0 0,0 1-408 0 0,4-2 84 0 0</inkml:trace>
  <inkml:trace contextRef="#ctx0" brushRef="#br0" timeOffset="-18364.31">9476 1537 580 0 0,'86'2'593'0'0,"257"-12"5292"0"0,-345 8-3162 0 0,-38-6-2990 0 0,-320-10 303 0 0,-182 20-36 0 0,335 2 147 0 0,-24 5-218 0 0,231-9 17 0 0,1 0 0 0 0,-1 1 1 0 0,0-1-1 0 0,0 0 1 0 0,1 0-1 0 0,-1 1 0 0 0,0-1 1 0 0,0 0-1 0 0,0 0 1 0 0,0 1-1 0 0,1-1 0 0 0,-1 0 1 0 0,0 1-1 0 0,0-1 1 0 0,0 0-1 0 0,0 1 0 0 0,0-1 1 0 0,0 0-1 0 0,0 1 1 0 0,0-1-1 0 0,0 0 0 0 0,0 1 1 0 0,0-1-1 0 0,0 0 1 0 0,0 1-1 0 0,0-1 0 0 0,0 0 1 0 0,0 1-1 0 0,0-1 1 0 0,0 0-1 0 0,0 1 0 0 0,-1-1 1 0 0,1 0-1 0 0,0 1 1 0 0,0-1-1 0 0,0 0 0 0 0,0 0 1 0 0,-1 1-1 0 0,1-1 54 0 0,42 7-6 0 0,809 45 1710 0 0,-815-46-1260 0 0,-14-1-4612 0 0,-19-5-1341 0 0</inkml:trace>
  <inkml:trace contextRef="#ctx0" brushRef="#br0" timeOffset="42759.02">13866 2768 392 0 0,'0'0'2193'0'0,"0"0"-842"0"0,-6-1-893 0 0,-92-21 323 0 0,-2 5 0 0 0,0 3 0 0 0,-29 4-781 0 0,-6-2 429 0 0,-227-12-63 0 0,-102 17-366 0 0,-98-3 1077 0 0,-84-7 120 0 0,-383 47-1197 0 0,-472-15 375 0 0,810-23-206 0 0,-858-5 23 0 0,532 26 4 0 0,963-11-114 0 0,-24 4-44 0 0,0-3-1 0 0,0-3 1 0 0,0-4 0 0 0,0-3 0 0 0,1-4 0 0 0,0-3 0 0 0,1-3 0 0 0,-10-7-38 0 0,73 18-33 0 0,1 0 0 0 0,0-1 0 0 0,0-1 0 0 0,0 0 0 0 0,1-1 0 0 0,1 0 0 0 0,0 0 0 0 0,0-1 0 0 0,0 0-1 0 0,2-1 1 0 0,-1 0 0 0 0,1-1 0 0 0,1 0 0 0 0,0 0 0 0 0,1 0 0 0 0,0-1 0 0 0,1 0 0 0 0,-4-13 33 0 0,-41-251-556 0 0,47 248 513 0 0,2-1 1 0 0,1 1-1 0 0,1-1 1 0 0,2 1-1 0 0,1 0 1 0 0,1 0-1 0 0,2 0 1 0 0,4-11 42 0 0,-7 28 24 0 0,1 0 0 0 0,0 0 0 0 0,1 1-1 0 0,0 0 1 0 0,1 0 0 0 0,0 1 0 0 0,1 0 0 0 0,0 0 0 0 0,0 1 0 0 0,1 0 0 0 0,0 0 0 0 0,1 1 0 0 0,0 0 0 0 0,0 1 0 0 0,1 0 0 0 0,0 0-1 0 0,0 1 1 0 0,0 1 0 0 0,1 0 0 0 0,10-3-24 0 0,17-1-92 0 0,1 2 1 0 0,0 1-1 0 0,0 2 0 0 0,0 2 0 0 0,0 2 0 0 0,0 2 0 0 0,4 1 92 0 0,65 0-276 0 0,2176-6-1372 0 0,-1145 16 763 0 0,566 84-5546 0 0,-1467-80 6204 0 0</inkml:trace>
  <inkml:trace contextRef="#ctx0" brushRef="#br0" timeOffset="43007.47">12111 1890 168 0 0,'205'14'120'0'0,"-6"-2"24"0"0,-7-2-144 0 0,-54-4-276 0 0</inkml:trace>
  <inkml:trace contextRef="#ctx0" brushRef="#br1" timeOffset="162919.81">1372 533 768 0 0,'0'0'342'0'0,"0"0"-193"0"0,0 0 321 0 0,0 0 1211 0 0,0 0-447 0 0,0 0-518 0 0,0 0-247 0 0,0 0-146 0 0,-18-3 786 0 0,14 3-4744 0 0,8 1 757 0 0</inkml:trace>
  <inkml:trace contextRef="#ctx0" brushRef="#br1" timeOffset="163279.81">2227 534 756 0 0,'0'0'395'0'0,"0"0"1427"0"0,0 0-205 0 0,0 0-782 0 0,0 0-321 0 0,0 0-54 0 0,0 0 52 0 0,0 0 64 0 0,0 0-20 0 0,-7-4-635 0 0,18 15-4721 0 0,-4-8 2056 0 0</inkml:trace>
  <inkml:trace contextRef="#ctx0" brushRef="#br1" timeOffset="163669.81">3379 554 628 0 0,'0'0'392'0'0,"0"0"-130"0"0,0 0 72 0 0,0 0 846 0 0,0 0-38 0 0,0 0-394 0 0,0 0-240 0 0,0 0-139 0 0,0 0-113 0 0,0-4 12 0 0,0 4-5498 0 0,0 4 4373 0 0</inkml:trace>
  <inkml:trace contextRef="#ctx0" brushRef="#br1" timeOffset="163929.81">4562 638 1436 0 0,'0'0'2632'0'0,"0"0"-2124"0"0,0 0-364 0 0,39-9 12 0 0,-32 8-156 0 0,-6 1-156 0 0,2 0-52 0 0,-3 0-236 0 0,0 0-284 0 0,-4 3 388 0 0,0 0 40 0 0,-3 1-272 0 0,3-1-224 0 0</inkml:trace>
  <inkml:trace contextRef="#ctx0" brushRef="#br1" timeOffset="165049.81">3210 1659 4920 0 0,'0'0'-463'0'0,"-7"3"198"0"0,-351 99 4744 0 0,224-81-4203 0 0,-1-6 0 0 0,-1-6 0 0 0,-25-5-276 0 0,-39-5-1167 0 0,0-9 0 0 0,-114-22 1167 0 0,230 19-520 0 0,0-4 1 0 0,2-4-1 0 0,0-3 0 0 0,2-3 0 0 0,1-4 0 0 0,1-4 0 0 0,-27-18 520 0 0,70 34 463 0 0,0-2-1 0 0,1-2 1 0 0,2 0 0 0 0,0-3-1 0 0,1 0 1 0 0,2-2-1 0 0,1-1 1 0 0,1-2-1 0 0,-3-7-462 0 0,26 33 28 0 0,0-1-1 0 0,0 0 0 0 0,1 0 0 0 0,0 0 0 0 0,0-1 1 0 0,0 1-1 0 0,1-1 0 0 0,0 1 0 0 0,0-1 1 0 0,0 0-1 0 0,1 0 0 0 0,0 0 0 0 0,1 0 0 0 0,0 0 1 0 0,0 0-1 0 0,0 0 0 0 0,1 0 0 0 0,0 0 1 0 0,0 0-1 0 0,0 0 0 0 0,1 0 0 0 0,0 1 0 0 0,1-1 1 0 0,0 1-1 0 0,0-1 0 0 0,0 1 0 0 0,0 0 1 0 0,1 0-1 0 0,0 0-27 0 0,30-28-58 0 0,2 1 0 0 0,1 1 1 0 0,1 2-1 0 0,1 2 0 0 0,2 1 0 0 0,1 2 1 0 0,0 3-1 0 0,2 1 0 0 0,1 1 0 0 0,0 3 1 0 0,1 2-1 0 0,1 2 0 0 0,18-1 58 0 0,-45 7-6 0 0,96-28 4 0 0,1 5 1 0 0,1 5-1 0 0,2 5 0 0 0,0 6 0 0 0,1 5 1 0 0,0 5-1 0 0,0 5 0 0 0,88 14 2 0 0,82 40 619 0 0,-194-31-462 0 0,-1 4 1 0 0,-1 5-1 0 0,-3 3 1 0 0,0 5-1 0 0,-3 3 1 0 0,-1 5-1 0 0,-3 3 1 0 0,44 37-158 0 0,7 51 397 0 0,-131-133-362 0 0,0-1-1 0 0,-1 1 0 0 0,0 0 0 0 0,0 0 0 0 0,0 0 0 0 0,-1 1 0 0 0,0-1 0 0 0,0 1 0 0 0,-1 0 0 0 0,0 0 0 0 0,-1 0 0 0 0,1 0 0 0 0,-1 0 0 0 0,-1 0 0 0 0,0 0 0 0 0,0 0 0 0 0,0 0 0 0 0,-1 0 0 0 0,-1 0 0 0 0,1 0 0 0 0,-1 0 0 0 0,-2 5-34 0 0,-2-4 111 0 0,-1 0 0 0 0,0 0 0 0 0,0 0 0 0 0,-1-1 0 0 0,0 0 0 0 0,-1-1 0 0 0,1 0 0 0 0,-1 0 0 0 0,-1-1 0 0 0,1 0 0 0 0,-1-1 0 0 0,-9 4-111 0 0,9-3 83 0 0,-218 75 1439 0 0,-142-46-1327 0 0,297-31-461 0 0,61-4 53 0 0,-72 4-2057 0 0,28-5-2139 0 0,26-2-546 0 0</inkml:trace>
  <inkml:trace contextRef="#ctx0" brushRef="#br1" timeOffset="168259.81">8197 2581 560 0 0,'0'0'315'0'0,"0"0"-105"0"0,0 0 84 0 0,0 0-126 0 0,-7 4 37 0 0,-15 9 297 0 0,-12 8 227 0 0,-1-1 0 0 0,0-2 0 0 0,-1-2 0 0 0,-1-1-1 0 0,-1-2 1 0 0,-18 4-729 0 0,-11-9 452 0 0,1-3-1 0 0,-1-3 0 0 0,0-2 0 0 0,0-4 1 0 0,1-3-1 0 0,-23-6-451 0 0,-99-7 875 0 0,-63 3-661 0 0,5 4-211 0 0,1-10-1 0 0,2-11 1 0 0,-191-54-3 0 0,107 6 1667 0 0,326 82-1224 0 0,147 28 995 0 0,794 142-6202 0 0,-645-145-822 0 0,-220-24 3316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25.894"/>
    </inkml:context>
    <inkml:brush xml:id="br0">
      <inkml:brushProperty name="width" value="0.05" units="cm"/>
      <inkml:brushProperty name="height" value="0.05" units="cm"/>
      <inkml:brushProperty name="color" value="#0000FF"/>
    </inkml:brush>
  </inkml:definitions>
  <inkml:trace contextRef="#ctx0" brushRef="#br0">275 423 5088 0 0,'0'0'2795'0'0,"0"0"-282"0"0,0 0-1194 0 0,0 0-692 0 0,0 0-92 0 0,0 0 193 0 0,-8 0 14 0 0,-226-29 546 0 0,210 18-2669 0 0,17-4-5596 0 0,12 6 712 0 0</inkml:trace>
  <inkml:trace contextRef="#ctx0" brushRef="#br0" timeOffset="262.31">244 310 3100 0 0,'0'0'4273'0'0,"0"0"-3157"0"0,0 0 204 0 0,0 0 204 0 0,0 0-716 0 0,0 0 188 0 0,0 0-548 0 0,-54-8-232 0 0,25 7-128 0 0,-2 0-88 0 0,-3 1 0 0 0,6 0-8 0 0,1 0-1332 0 0,7 0-1880 0 0,-1 0-2789 0 0</inkml:trace>
  <inkml:trace contextRef="#ctx0" brushRef="#br0" timeOffset="744.15">539 310 1552 0 0,'0'0'1147'0'0,"0"0"-505"0"0,0 0 33 0 0,0 0 239 0 0,0 0 29 0 0,0 0-117 0 0,0 0-38 0 0,0 0-177 0 0,0 0-105 0 0,4 23 623 0 0,55-9 2349 0 0,91-30-2347 0 0,-58-28-150 0 0,-90 44-970 0 0,0-1 1 0 0,0 0-1 0 0,-1 0 0 0 0,1-1 1 0 0,0 1-1 0 0,-1 0 1 0 0,1-1-1 0 0,-1 1 1 0 0,1-1-1 0 0,-1 1 0 0 0,0-1 1 0 0,0 0-1 0 0,1 1 1 0 0,-1-1-1 0 0,0 0 0 0 0,-1 0 1 0 0,1 0-1 0 0,0 0 1 0 0,0 0-1 0 0,-1 0 1 0 0,1 0-1 0 0,-1 0 0 0 0,0 0 1 0 0,0 0-1 0 0,0 0 1 0 0,0 0-1 0 0,0 0 1 0 0,0 0-1 0 0,0 0 0 0 0,0 0 1 0 0,-1 0-1 0 0,1 0 1 0 0,-1 0-1 0 0,0 0 0 0 0,1 0 1 0 0,-1 0-1 0 0,0 0 1 0 0,0 0-1 0 0,0 1 1 0 0,-1-1-1 0 0,1 0 0 0 0,0 1 1 0 0,-1-1-1 0 0,1 1 1 0 0,-1-1-1 0 0,0 0-11 0 0,-16-9-120 0 0,0 0 1 0 0,0 1-1 0 0,-1 1 0 0 0,0 1 1 0 0,0 0-1 0 0,-1 2 0 0 0,0 0 0 0 0,0 1 1 0 0,-1 1-1 0 0,0 1 0 0 0,1 1 1 0 0,-1 1-1 0 0,-6 1 120 0 0,21-1-39 0 0,0 0 0 0 0,0 0 0 0 0,0 1 0 0 0,1 0 1 0 0,-1 0-1 0 0,0 1 0 0 0,0-1 0 0 0,0 1 0 0 0,0 1 0 0 0,1-1 0 0 0,-1 1 0 0 0,0 0 0 0 0,1 0 1 0 0,0 1-1 0 0,-1-1 0 0 0,1 1 0 0 0,0 0 0 0 0,0 1 0 0 0,1-1 0 0 0,-1 1 0 0 0,1 0 0 0 0,-1 0 1 0 0,1 0-1 0 0,1 1 0 0 0,-1 0 0 0 0,1-1 0 0 0,-1 1 0 0 0,1 0 0 0 0,1 1 0 0 0,-1-1 0 0 0,1 0 1 0 0,0 1-1 0 0,0 0 0 0 0,0-1 0 0 0,1 1 0 0 0,0 0 0 0 0,0 4 39 0 0,6-2 170 0 0,1 0 1 0 0,1 0-1 0 0,-1-1 0 0 0,1 0 1 0 0,0 0-1 0 0,1 0 0 0 0,0-1 0 0 0,0 0 1 0 0,0-1-1 0 0,1 0 0 0 0,-1 0 0 0 0,1-1 1 0 0,0 0-1 0 0,1 0 0 0 0,-1-1 0 0 0,1 0 1 0 0,-1-1-1 0 0,1 0 0 0 0,0-1 0 0 0,0 0 1 0 0,0 0-1 0 0,0-1 0 0 0,0 0 1 0 0,5-2-171 0 0,29 1 117 0 0,-54-33-6521 0 0,-1 21 3108 0 0,-1 0-789 0 0</inkml:trace>
  <inkml:trace contextRef="#ctx0" brushRef="#br0" timeOffset="992.82">644 0 5260 0 0,'0'0'2162'0'0,"0"0"-699"0"0,0 0-782 0 0,0 0-439 0 0,0 0 52 0 0,0 9 667 0 0,0 44 190 0 0,-2 1 0 0 0,-3 0 0 0 0,-2 0 0 0 0,-2-1-1 0 0,-15 44-1150 0 0,6-16 499 0 0,8-51-179 0 0,8-31-3142 0 0,2-8-2603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7:50.043"/>
    </inkml:context>
    <inkml:brush xml:id="br0">
      <inkml:brushProperty name="width" value="0.05" units="cm"/>
      <inkml:brushProperty name="height" value="0.05" units="cm"/>
      <inkml:brushProperty name="color" value="#0000FF"/>
    </inkml:brush>
  </inkml:definitions>
  <inkml:trace contextRef="#ctx0" brushRef="#br0">413 582 980 0 0,'0'0'567'0'0,"0"0"-272"0"0,0 0-222 0 0,0 0 58 0 0,0 0 249 0 0,0 0 606 0 0,7-1-255 0 0,12-2-439 0 0,-6 4-12 0 0,0-2 0 0 0,1 1 1 0 0,-1-2-1 0 0,0 0 0 0 0,0 0 0 0 0,0-1 1 0 0,0-1-1 0 0,0 0 0 0 0,-1-1 1 0 0,0 0-1 0 0,0-1 0 0 0,0-1 0 0 0,0 0 1 0 0,-1 0-1 0 0,0-1 0 0 0,-1 0 1 0 0,0-1-1 0 0,0 0 0 0 0,-1-1 1 0 0,0 0-1 0 0,-1 0 0 0 0,0-1 0 0 0,0 0 1 0 0,-1-1-281 0 0,-2 0 0 0 0,-1 0 1 0 0,0 0-1 0 0,0-1 1 0 0,-1 0-1 0 0,-1 1 1 0 0,0-1-1 0 0,-1 0 1 0 0,-1 0-1 0 0,0 0 1 0 0,0 0 0 0 0,-1 0-1 0 0,-1 0 1 0 0,0 0-1 0 0,-1 0 1 0 0,0 0-1 0 0,-1 1 1 0 0,-1 0-1 0 0,1 0 1 0 0,-2 0-1 0 0,0 0 1 0 0,0 1-1 0 0,-1 0 1 0 0,-1 0-1 0 0,0 1 1 0 0,-8-8-1 0 0,7 8-8 0 0,0 1 1 0 0,-1 0 0 0 0,-1 1-1 0 0,1 0 1 0 0,-1 0-1 0 0,-1 1 1 0 0,0 1-1 0 0,1 0 1 0 0,-2 0-1 0 0,1 2 1 0 0,-1-1-1 0 0,1 1 1 0 0,-1 1 0 0 0,0 1-1 0 0,-1-1 1 0 0,-7 1 7 0 0,-1 2-39 0 0,1 0 0 0 0,-1 1 0 0 0,1 1-1 0 0,0 1 1 0 0,0 2 0 0 0,0-1 0 0 0,1 2 0 0 0,-1 1 0 0 0,1 1 0 0 0,1 0 0 0 0,0 1 0 0 0,-13 9 39 0 0,24-13 2 0 0,0 0 1 0 0,1 0-1 0 0,-1 0 0 0 0,1 1 1 0 0,1 0-1 0 0,-1 1 1 0 0,1-1-1 0 0,0 1 0 0 0,0 0 1 0 0,1 1-1 0 0,0-1 0 0 0,1 1 1 0 0,-1 0-1 0 0,1 1 0 0 0,1-1 1 0 0,0 0-1 0 0,0 1 0 0 0,1 0 1 0 0,0 0-1 0 0,0 0 0 0 0,1 0 1 0 0,0 0-1 0 0,0 0 1 0 0,1 0-1 0 0,1 0 0 0 0,-1 0 1 0 0,2 0-1 0 0,-1 0 0 0 0,1 0 1 0 0,3 7-3 0 0,115 243 215 0 0,-113-252-113 0 0,1-1-1 0 0,-1 1 1 0 0,1-1-1 0 0,0-1 1 0 0,0 1 0 0 0,1-1-1 0 0,0-1 1 0 0,0 0 0 0 0,0 0-1 0 0,0-1 1 0 0,1 0-1 0 0,-1 0 1 0 0,1-1 0 0 0,-1 0-1 0 0,1-1 1 0 0,0 0 0 0 0,0-1-1 0 0,0 0 1 0 0,0 0-1 0 0,0-1 1 0 0,-1-1 0 0 0,1 1-1 0 0,0-1 1 0 0,-1-1 0 0 0,1 0-1 0 0,-1 0 1 0 0,0-1-1 0 0,5-3-101 0 0,62-9-3844 0 0,-66 15-343 0 0,-4-3-1500 0 0</inkml:trace>
  <inkml:trace contextRef="#ctx0" brushRef="#br0" timeOffset="858.15">554 1273 1720 0 0,'0'0'343'0'0,"0"0"200"0"0,0 0 1117 0 0,7-1-681 0 0,3 0-765 0 0,-1 1 0 0 0,1-2 0 0 0,-1 1 0 0 0,1-1 0 0 0,-1-1-1 0 0,0 0 1 0 0,0 0 0 0 0,0-1 0 0 0,0 0 0 0 0,0 0 0 0 0,-1-1 0 0 0,0 0 0 0 0,0-1-1 0 0,0 1 1 0 0,-1-2 0 0 0,0 1 0 0 0,0-1 0 0 0,0 0 0 0 0,-1 0 0 0 0,0-1 0 0 0,-1 0 0 0 0,1 0-1 0 0,-2 0 1 0 0,1-1 0 0 0,-1 0 0 0 0,0 1 0 0 0,-1-2 0 0 0,0 1 0 0 0,0 0 0 0 0,-1 0-1 0 0,-1-1 1 0 0,1 1 0 0 0,-2-1 0 0 0,1-5-214 0 0,-3-1-6 0 0,-1-1-1 0 0,0 0 0 0 0,-2 1 1 0 0,0 0-1 0 0,0 0 0 0 0,-2 0 1 0 0,0 1-1 0 0,0 0 0 0 0,-2 0 1 0 0,0 1-1 0 0,0 0 1 0 0,-1 1-1 0 0,-1-1 0 0 0,0 2 1 0 0,-1 0-1 0 0,-1 0 0 0 0,1 1 1 0 0,-2 1-1 0 0,1 0 1 0 0,-2 1-1 0 0,1 0 0 0 0,-1 1 1 0 0,0 1-1 0 0,-1 1 0 0 0,0 0 1 0 0,0 0-1 0 0,0 2 0 0 0,-1 0 1 0 0,1 1-1 0 0,-1 1 1 0 0,0 0-1 0 0,0 1 0 0 0,0 1 1 0 0,1 1-1 0 0,-1 0 0 0 0,0 1 1 0 0,-4 2 6 0 0,-3 6-6 0 0,0 2 1 0 0,1 1-1 0 0,1 0 1 0 0,0 2-1 0 0,0 1 0 0 0,2 0 1 0 0,0 1-1 0 0,1 2 1 0 0,1 0-1 0 0,1 0 1 0 0,0 2-1 0 0,-3 6 6 0 0,15-19 50 0 0,-1-1 0 0 0,1 1-1 0 0,1 0 1 0 0,-1 0 0 0 0,1 0 0 0 0,1 1 0 0 0,-1-1-1 0 0,2 1 1 0 0,-1 0 0 0 0,1 0 0 0 0,0 0-1 0 0,1 0 1 0 0,0 0 0 0 0,1 1 0 0 0,0-1-1 0 0,0 0 1 0 0,1 0 0 0 0,0 0 0 0 0,0 0 0 0 0,1 0-1 0 0,1 0 1 0 0,-1 0 0 0 0,1 0 0 0 0,1-1-1 0 0,0 1 1 0 0,0-1 0 0 0,0 0 0 0 0,1 0 0 0 0,0-1-1 0 0,1 1 1 0 0,0-1 0 0 0,0 0 0 0 0,0-1-1 0 0,1 1 1 0 0,0-1 0 0 0,0-1 0 0 0,1 1-1 0 0,0-1 1 0 0,0-1 0 0 0,0 1 0 0 0,0-1 0 0 0,1-1-1 0 0,2 2-49 0 0,30 6 94 0 0,-1-1-1 0 0,1-3 1 0 0,1-1 0 0 0,-1-1-1 0 0,1-3 1 0 0,0-1-1 0 0,0-3 1 0 0,20-3-94 0 0,-33 0-3557 0 0,-16 1-1443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8:43.841"/>
    </inkml:context>
    <inkml:brush xml:id="br0">
      <inkml:brushProperty name="width" value="0.05" units="cm"/>
      <inkml:brushProperty name="height" value="0.05" units="cm"/>
      <inkml:brushProperty name="color" value="#0000FF"/>
    </inkml:brush>
  </inkml:definitions>
  <inkml:trace contextRef="#ctx0" brushRef="#br0">483 756 560 0 0,'0'0'706'0'0,"0"0"-277"0"0,0 0 121 0 0,0 0 797 0 0,0 0-391 0 0,0 0-466 0 0,0 0-110 0 0,0 0-34 0 0,6 1-5 0 0,18 0 315 0 0,0-1 0 0 0,0-2 0 0 0,-1 0 0 0 0,1-1 0 0 0,-1-1 0 0 0,0-2 0 0 0,0 0 0 0 0,0-1 0 0 0,4-4-656 0 0,-8 4 168 0 0,-1-1 1 0 0,0-1-1 0 0,0-1 1 0 0,-1 0 0 0 0,0-1-1 0 0,0-1 1 0 0,-2-1-1 0 0,1 0 1 0 0,-2-1 0 0 0,0-1-1 0 0,4-6-168 0 0,-12 9 5 0 0,0-1 0 0 0,0 0 1 0 0,-2-1-1 0 0,0 1 0 0 0,0-1 0 0 0,-1 0 0 0 0,-1 0 0 0 0,-1 0 0 0 0,0 0 0 0 0,0-1 0 0 0,-1 1 1 0 0,-1 0-1 0 0,-1 0 0 0 0,0 0 0 0 0,0 0 0 0 0,-2 0 0 0 0,0 1 0 0 0,0-1 0 0 0,-1 1 0 0 0,-1 0 1 0 0,0 0-1 0 0,-1 1 0 0 0,0-1 0 0 0,-1 2 0 0 0,0-1 0 0 0,-1 1 0 0 0,0 0 0 0 0,-1 1 0 0 0,0 0 1 0 0,-1 1-1 0 0,0 0 0 0 0,0 0 0 0 0,-4-1-5 0 0,-71-42-86 0 0,58 37 38 0 0,-1 1-1 0 0,0 1 1 0 0,-1 2-1 0 0,-1 1 1 0 0,1 1-1 0 0,-2 2 1 0 0,1 1 0 0 0,-1 1-1 0 0,0 2 1 0 0,0 1-1 0 0,-29 3 49 0 0,46 0-1 0 0,0 1-1 0 0,0 0 1 0 0,0 1-1 0 0,0 1 1 0 0,1 0-1 0 0,0 1 1 0 0,-1 0-1 0 0,2 1 1 0 0,-1 1-1 0 0,1 0 1 0 0,0 1-1 0 0,0 1 1 0 0,1 0-1 0 0,0 0 1 0 0,1 1-1 0 0,0 1 1 0 0,1 0-1 0 0,0 0 1 0 0,0 1-1 0 0,1 0 1 0 0,1 1-1 0 0,0 0 1 0 0,1 0-1 0 0,0 1 1 0 0,1-1-1 0 0,1 2 1 0 0,0-1-1 0 0,1 0 1 0 0,0 1-1 0 0,1 0 0 0 0,1 0 1 0 0,0 0-1 0 0,2 0 1 0 0,-1 0-1 0 0,2 0 1 0 0,0 0-1 0 0,0 0 1 0 0,2 0-1 0 0,0 0 1 0 0,0 0-1 0 0,2-1 1 0 0,0 1 1 0 0,6 3 160 0 0,0-2 1 0 0,2 1 0 0 0,0-2-1 0 0,1 0 1 0 0,0 0-1 0 0,1-1 1 0 0,1-1-1 0 0,0-1 1 0 0,1 0 0 0 0,0-1-1 0 0,1-1 1 0 0,0-1-1 0 0,0 0 1 0 0,1-1 0 0 0,0-1-1 0 0,1-1 1 0 0,0-1-1 0 0,0 0 1 0 0,0-2-1 0 0,0 0 1 0 0,0-1 0 0 0,1-1-1 0 0,-1-1 1 0 0,1-1-1 0 0,19-4-160 0 0,-40 8-6858 0 0,0-4-656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8:45.853"/>
    </inkml:context>
    <inkml:brush xml:id="br0">
      <inkml:brushProperty name="width" value="0.05" units="cm"/>
      <inkml:brushProperty name="height" value="0.05" units="cm"/>
      <inkml:brushProperty name="color" value="#0000FF"/>
    </inkml:brush>
  </inkml:definitions>
  <inkml:trace contextRef="#ctx0" brushRef="#br0">757 913 784 0 0,'0'0'929'0'0,"0"0"188"0"0,7 3 316 0 0,2 2-1059 0 0,0 0 0 0 0,1 0 1 0 0,0-1-1 0 0,0-1 0 0 0,0 0 0 0 0,0 0 0 0 0,1-1 1 0 0,-1 0-1 0 0,0 0 0 0 0,1-2 0 0 0,0 1 0 0 0,-1-1 1 0 0,1-1-1 0 0,-1 0 0 0 0,1 0 0 0 0,-1-1 0 0 0,1 0 1 0 0,-1-1-1 0 0,0 0 0 0 0,9-5-374 0 0,-5 1 90 0 0,1-1 0 0 0,-1-1 0 0 0,0-1-1 0 0,-1 0 1 0 0,0 0 0 0 0,-1-1 0 0 0,0-1 0 0 0,0 0 0 0 0,-2-1-1 0 0,1 0 1 0 0,-2 0 0 0 0,0-1 0 0 0,0 0 0 0 0,-1-1 0 0 0,-1 0-1 0 0,0 0 1 0 0,-2-1 0 0 0,1 0 0 0 0,-2 0 0 0 0,0 0 0 0 0,-1 0-1 0 0,-1-1 1 0 0,0-9-90 0 0,-1 8-13 0 0,-1 0 0 0 0,0 0 0 0 0,-2 0 0 0 0,0 0 0 0 0,-1 0 1 0 0,-1 0-1 0 0,-1 1 0 0 0,0 0 0 0 0,-1 0 0 0 0,-1 0 0 0 0,-1 0 0 0 0,0 1 0 0 0,-1 1 0 0 0,-1-1 0 0 0,0 1 0 0 0,-1 1 0 0 0,0 0 0 0 0,-2 1 0 0 0,1 0 0 0 0,-2 0 0 0 0,-9-6 13 0 0,-14-10-22 0 0,-1 2 0 0 0,-2 1 0 0 0,-1 1 0 0 0,-1 3 0 0 0,0 2 0 0 0,-2 1 0 0 0,0 2 0 0 0,-1 2 0 0 0,-1 3 0 0 0,0 1 0 0 0,0 2 0 0 0,-1 2 0 0 0,0 3 0 0 0,-45 0 22 0 0,78 5 7 0 0,-1-1 0 0 0,1 2 0 0 0,0 0 0 0 0,0 0 1 0 0,0 2-1 0 0,1-1 0 0 0,-1 2 0 0 0,1 0 0 0 0,0 0 1 0 0,0 1-1 0 0,0 1 0 0 0,1 0 0 0 0,0 1 1 0 0,1 0-1 0 0,0 1 0 0 0,0 0 0 0 0,0 1 0 0 0,1 0 1 0 0,1 1-1 0 0,0 0 0 0 0,0 0 0 0 0,1 1 0 0 0,1 0 1 0 0,0 0-1 0 0,0 1 0 0 0,2 0 0 0 0,-1 0 1 0 0,0 6-8 0 0,-3 16 106 0 0,3 0 1 0 0,0 0 0 0 0,2 0 0 0 0,2 1 0 0 0,2-1 0 0 0,0 1-1 0 0,3-1 1 0 0,1 1 0 0 0,1-1 0 0 0,2 0 0 0 0,2-1 0 0 0,1 1 0 0 0,2-2-1 0 0,1 0 1 0 0,1 0 0 0 0,9 12-107 0 0,-6-23 163 0 0,2 0 0 0 0,0-1 0 0 0,1-1 0 0 0,1-1 1 0 0,1-1-1 0 0,0-1 0 0 0,1-1 0 0 0,1-1 0 0 0,1-1 0 0 0,0-1 0 0 0,1-1 0 0 0,0-1 0 0 0,1-2 0 0 0,0 0 1 0 0,0-2-1 0 0,1-1 0 0 0,0-1 0 0 0,0-2 0 0 0,12 0-163 0 0,103 4 383 0 0,-138-10-425 0 0,-9-4-7554 0 0,0 5 2721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58:51.643"/>
    </inkml:context>
    <inkml:brush xml:id="br0">
      <inkml:brushProperty name="width" value="0.05" units="cm"/>
      <inkml:brushProperty name="height" value="0.05" units="cm"/>
      <inkml:brushProperty name="color" value="#0000FF"/>
    </inkml:brush>
  </inkml:definitions>
  <inkml:trace contextRef="#ctx0" brushRef="#br0">1140 59 3496 0 0,'0'0'796'0'0,"0"0"322"0"0,0 0-769 0 0,0 0 106 0 0,-7 4 149 0 0,-8 3-479 0 0,-1 0 1 0 0,-1-2-1 0 0,1 0 0 0 0,-1-1 1 0 0,0-1-1 0 0,0 0 0 0 0,0-2 0 0 0,0 0 1 0 0,-1 0-1 0 0,1-2 0 0 0,0 0 1 0 0,0-1-1 0 0,0-1 0 0 0,0 0 1 0 0,0-1-1 0 0,1-1 0 0 0,-1-1 1 0 0,1 0-1 0 0,-1-2-125 0 0,-116-25 695 0 0,126 33-626 0 0,1-1-1 0 0,-1 1 1 0 0,1 1 0 0 0,0-1-1 0 0,-1 1 1 0 0,1 0-1 0 0,0 1 1 0 0,-1-1-1 0 0,1 1 1 0 0,0 1 0 0 0,0-1-1 0 0,0 1 1 0 0,1 0-1 0 0,-1 0 1 0 0,1 1-1 0 0,-5 3-68 0 0,-70 28 1430 0 0,53-33-1211 0 0,0-2-1 0 0,0 0 1 0 0,1-2 0 0 0,-1-1-1 0 0,1-1 1 0 0,0-2-1 0 0,0 0 1 0 0,0-2 0 0 0,1 0-1 0 0,-4-4-218 0 0,-142-34-976 0 0,160 45-413 0 0,9 1-4660 0 0,13 0 808 0 0</inkml:trace>
  <inkml:trace contextRef="#ctx0" brushRef="#br0" timeOffset="312.95">1111 225 4832 0 0,'-10'0'3551'0'0,"-383"-27"-432"0"0,292 14-2925 0 0,-242-10-73 0 0,196 29-3070 0 0,132-5-1475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0:24.473"/>
    </inkml:context>
    <inkml:brush xml:id="br0">
      <inkml:brushProperty name="width" value="0.05" units="cm"/>
      <inkml:brushProperty name="height" value="0.05" units="cm"/>
      <inkml:brushProperty name="color" value="#0000FF"/>
    </inkml:brush>
  </inkml:definitions>
  <inkml:trace contextRef="#ctx0" brushRef="#br0">2598 25 2440 0 0,'0'0'836'0'0,"0"0"41"0"0,0 0-90 0 0,0 0-160 0 0,0 0-129 0 0,0 0-76 0 0,0 0-277 0 0,0 0-74 0 0,0 0 45 0 0,-5 0-1 0 0,-210-12 3594 0 0,-299 17-1952 0 0,-528-22 1214 0 0,511 32-2373 0 0,241 6-657 0 0,310-17-7658 0 0,-7-3 1944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0:25.143"/>
    </inkml:context>
    <inkml:brush xml:id="br0">
      <inkml:brushProperty name="width" value="0.05" units="cm"/>
      <inkml:brushProperty name="height" value="0.05" units="cm"/>
      <inkml:brushProperty name="color" value="#0000FF"/>
    </inkml:brush>
  </inkml:definitions>
  <inkml:trace contextRef="#ctx0" brushRef="#br0">1219 29 5004 0 0,'0'0'988'0'0,"0"0"77"0"0,0 0-83 0 0,0 0-231 0 0,0 0-208 0 0,0 0-105 0 0,0 0 71 0 0,-7 0-7 0 0,-548-5 3759 0 0,-30-8-3473 0 0,514 3-274 0 0,76 13-6307 0 0,7 0-11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0:28.090"/>
    </inkml:context>
    <inkml:brush xml:id="br0">
      <inkml:brushProperty name="width" value="0.05" units="cm"/>
      <inkml:brushProperty name="height" value="0.05" units="cm"/>
      <inkml:brushProperty name="color" value="#0000FF"/>
    </inkml:brush>
  </inkml:definitions>
  <inkml:trace contextRef="#ctx0" brushRef="#br0">2261 42 928 0 0,'0'0'908'0'0,"0"0"-372"0"0,0 0-117 0 0,0 0 165 0 0,0 0 1374 0 0,0 0-536 0 0,0 0-512 0 0,0 0-62 0 0,-5-12 861 0 0,-490-17 1156 0 0,0 32-2063 0 0,-32 24-802 0 0,488-25 17 0 0,-485 5 168 0 0,348-9-3924 0 0,188 2 1019 0 0,1 0-508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0:29.340"/>
    </inkml:context>
    <inkml:brush xml:id="br0">
      <inkml:brushProperty name="width" value="0.05" units="cm"/>
      <inkml:brushProperty name="height" value="0.05" units="cm"/>
      <inkml:brushProperty name="color" value="#0000FF"/>
    </inkml:brush>
  </inkml:definitions>
  <inkml:trace contextRef="#ctx0" brushRef="#br0">3213 36 1552 0 0,'0'0'3444'0'0,"0"0"-2495"0"0,0 0-957 0 0,-8-2 102 0 0,-136-15 1825 0 0,0 6 1 0 0,-1 6-1 0 0,-56 8-1919 0 0,-23-1 668 0 0,-1069 28 1855 0 0,464-16-1532 0 0,604-25-2866 0 0,227 11-3378 0 0,7-2-682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02.677"/>
    </inkml:context>
    <inkml:brush xml:id="br0">
      <inkml:brushProperty name="width" value="0.05" units="cm"/>
      <inkml:brushProperty name="height" value="0.05" units="cm"/>
      <inkml:brushProperty name="color" value="#0000FF"/>
    </inkml:brush>
  </inkml:definitions>
  <inkml:trace contextRef="#ctx0" brushRef="#br0">2 612 4440 0 0,'0'0'2491'0'0,"0"0"-983"0"0,0 0-952 0 0,0 0-315 0 0,0 0 376 0 0,0 0 373 0 0,0 0-7 0 0,0 0-265 0 0,-1-4-227 0 0,2-3-432 0 0,0 0 1 0 0,0 0 0 0 0,1 1 0 0 0,0-1 0 0 0,1 1 0 0 0,-1-1-1 0 0,1 1 1 0 0,0 0 0 0 0,1 0 0 0 0,-1 0 0 0 0,1 0 0 0 0,0 1 0 0 0,1 0-1 0 0,-1 0 1 0 0,1 0 0 0 0,0 0 0 0 0,1 1 0 0 0,-1-1 0 0 0,1 1 0 0 0,0 1-1 0 0,-1-1 1 0 0,2 1 0 0 0,-1 0 0 0 0,5-1-60 0 0,14-14 60 0 0,6-6 14 0 0,1 1 1 0 0,1 2-1 0 0,0 1 1 0 0,2 2 0 0 0,0 1-1 0 0,1 2 1 0 0,1 2 0 0 0,0 1-1 0 0,1 1 1 0 0,37-4-75 0 0,-55 1-213 0 0,-48-6-692 0 0,11 10 1052 0 0,-22-32 310 0 0,90 55-915 0 0,-47-11 460 0 0,-1-1 1 0 0,1 1 0 0 0,-1 0-1 0 0,0 0 1 0 0,0 0 0 0 0,0 0-1 0 0,0 1 1 0 0,0-1 0 0 0,0 1-1 0 0,-1 0 1 0 0,1 0 0 0 0,-1 0-1 0 0,0 0 1 0 0,0 0 0 0 0,0 0-1 0 0,0 0 1 0 0,-1 1 0 0 0,1-1-1 0 0,-1 1 1 0 0,0-1 0 0 0,0 1-1 0 0,0 0 1 0 0,0 0 0 0 0,-1-1-1 0 0,1 1 1 0 0,-1 0 0 0 0,0 0-1 0 0,0-1 1 0 0,0 1 0 0 0,-1 0-1 0 0,0 0 1 0 0,1-1 0 0 0,-1 1-1 0 0,0 0 1 0 0,-1-1 0 0 0,1 1-1 0 0,-1-1 1 0 0,1 0 0 0 0,-1 1-1 0 0,0-1 1 0 0,0 0 0 0 0,-1 0-1 0 0,1 0 1 0 0,-1 0 0 0 0,1-1-1 0 0,-1 1 1 0 0,0-1 0 0 0,0 1-1 0 0,0-1 1 0 0,-1 1-3 0 0,-54 16-1129 0 0,17-16-5750 0 0,24-7 789 0 0</inkml:trace>
  <inkml:trace contextRef="#ctx0" brushRef="#br0" timeOffset="709.59">955 228 1368 0 0,'0'0'1114'0'0,"0"0"3017"0"0,0 0-1848 0 0,0 0-633 0 0,0 0-283 0 0,0 0-256 0 0,0 0-318 0 0,0 0-302 0 0,0 0-154 0 0,1-7-89 0 0,-2-213 348 0 0,28 270-1373 0 0,-27-46 834 0 0,0-1-1 0 0,1 1 1 0 0,-1 0 0 0 0,1-1-1 0 0,0 1 1 0 0,0-1 0 0 0,0 1-1 0 0,0-1 1 0 0,0 1 0 0 0,1-1 0 0 0,0 0-1 0 0,-1 1 1 0 0,1-1 0 0 0,0 0-1 0 0,1 0 1 0 0,-1 0 0 0 0,1-1-1 0 0,-1 1 1 0 0,1-1 0 0 0,0 1-1 0 0,0-1 1 0 0,0 0 0 0 0,0 0-1 0 0,0 0 1 0 0,0 0 0 0 0,1-1 0 0 0,-1 1-1 0 0,0-1 1 0 0,1 0 0 0 0,0 0-1 0 0,-1 0 1 0 0,1-1 0 0 0,-1 1-1 0 0,1-1 1 0 0,0 0 0 0 0,-1 0-1 0 0,1 0 1 0 0,0 0 0 0 0,0 0-1 0 0,-1-1 1 0 0,1 0 0 0 0,-1 0 0 0 0,1 0-1 0 0,-1 0 1 0 0,1-1 0 0 0,-1 1-1 0 0,1-1-56 0 0,79-82-622 0 0,-78 87 561 0 0,-1-1 0 0 0,0 1 0 0 0,0 0 0 0 0,0 0 1 0 0,0 0-1 0 0,-1 1 0 0 0,1-1 0 0 0,-1 1 1 0 0,0 0-1 0 0,0 0 0 0 0,0 0 0 0 0,-1 1 1 0 0,0-1-1 0 0,1 0 0 0 0,-1 1 0 0 0,-1 0 0 0 0,1-1 1 0 0,-1 1-1 0 0,0 0 0 0 0,0 0 0 0 0,0 0 1 0 0,0 1 60 0 0,0-2 17 0 0,2 70 415 0 0,-3-24-1545 0 0,7-20-3822 0 0,-5-26-171 0 0</inkml:trace>
  <inkml:trace contextRef="#ctx0" brushRef="#br0" timeOffset="1100.07">1392 274 1292 0 0,'0'0'7744'0'0,"0"0"-5528"0"0,0 0-1926 0 0,0 0-60 0 0,0 0 184 0 0,0 0 89 0 0,0 0-97 0 0,0 0-190 0 0,0 0-169 0 0,11-25-329 0 0,-12 27 268 0 0,0-1 0 0 0,1 1 1 0 0,-1-1-1 0 0,0 0 0 0 0,-1 1 1 0 0,1-1-1 0 0,0 0 0 0 0,0 0 0 0 0,-1 1 1 0 0,1-1-1 0 0,0 0 0 0 0,-1 0 1 0 0,1-1-1 0 0,-1 1 0 0 0,1 0 0 0 0,-1 0 1 0 0,0-1-1 0 0,1 1 0 0 0,-1-1 1 0 0,0 1-1 0 0,1-1 0 0 0,-1 0 0 0 0,0 0 1 0 0,0 0-1 0 0,1 0 0 0 0,-1 0 1 0 0,0 0-1 0 0,0 0 0 0 0,1 0 0 0 0,-1-1 1 0 0,0 1-1 0 0,1-1 0 0 0,-1 1 1 0 0,1-1-1 0 0,-1 0 0 0 0,0 0 0 0 0,1 1 1 0 0,-1-1-1 0 0,1 0 0 0 0,0 0 1 0 0,-1-1-1 0 0,1 1 0 0 0,0 0 0 0 0,0 0 1 0 0,0-1-1 0 0,0 1 0 0 0,0 0 1 0 0,0-1-1 0 0,0 1 0 0 0,0-1 0 0 0,0 1 1 0 0,1-1-1 0 0,-1 0 0 0 0,0 1 1 0 0,1-1-1 0 0,0 0 0 0 0,-1 1 0 0 0,1-1 1 0 0,0 0-1 0 0,0 0 0 0 0,0 1 1 0 0,0-1-1 0 0,0 0 0 0 0,0 1 0 0 0,1-1 1 0 0,-1 0-1 0 0,0 0 0 0 0,1 1 1 0 0,0-1-1 0 0,0 0 14 0 0,-3 3 58 0 0,0 1 1 0 0,1-1-1 0 0,-1 1 1 0 0,1-1-1 0 0,0 1 1 0 0,-1 0-1 0 0,1 0 1 0 0,0 0-1 0 0,0-1 1 0 0,0 1-1 0 0,0 0 1 0 0,0 1-1 0 0,1-1 1 0 0,-1 0-1 0 0,1 0 1 0 0,-1 0-1 0 0,1 0 1 0 0,0 0-1 0 0,0 0 1 0 0,0 1-1 0 0,0-1 1 0 0,0 0-1 0 0,0 0 1 0 0,1 0-1 0 0,-1 0 1 0 0,1 1-1 0 0,-1-1 1 0 0,1 0-1 0 0,0 0 1 0 0,0 0-1 0 0,0 0 1 0 0,0 0-1 0 0,0-1 1 0 0,0 1-1 0 0,1 0 1 0 0,-1 0-1 0 0,0-1 1 0 0,1 1-1 0 0,0-1 1 0 0,-1 1-1 0 0,1-1 1 0 0,0 0-1 0 0,0 1 1 0 0,-1-1-1 0 0,1 0 1 0 0,0 0-1 0 0,0-1 1 0 0,0 1-1 0 0,0 0 1 0 0,1-1-1 0 0,-1 1 1 0 0,0-1-1 0 0,0 1 1 0 0,0-1-1 0 0,0 0 1 0 0,1 0-1 0 0,-1 0 1 0 0,0 0-1 0 0,0-1 1 0 0,0 1-1 0 0,0 0 1 0 0,0-1-1 0 0,1 0 1 0 0,-1 1-1 0 0,0-1-58 0 0,-1 0-30 0 0,0 1-1 0 0,0 0 1 0 0,0-1 0 0 0,0 1-1 0 0,0 0 1 0 0,0 0 0 0 0,0 0-1 0 0,0 0 1 0 0,0 0 0 0 0,0 0-1 0 0,0 0 1 0 0,0 0 0 0 0,0 1-1 0 0,0-1 1 0 0,0 0 0 0 0,0 0-1 0 0,0 1 1 0 0,-1-1-1 0 0,1 1 1 0 0,0-1 0 0 0,0 1-1 0 0,0-1 1 0 0,0 1 0 0 0,-1-1-1 0 0,1 1 1 0 0,0 0 0 0 0,-1-1-1 0 0,1 1 1 0 0,0 0 0 0 0,-1 0-1 0 0,1 0 1 0 0,-1-1 0 0 0,1 1-1 0 0,-1 0 1 0 0,1 0 0 0 0,-1 0-1 0 0,0 0 1 0 0,1 0-1 0 0,-1 0 1 0 0,0 0 0 0 0,0 0-1 0 0,0 0 1 0 0,0 0 0 0 0,0 0-1 0 0,0 0 1 0 0,0 0 0 0 0,0 0-1 0 0,0 0 1 0 0,0 0 0 0 0,-1 0-1 0 0,1 0 1 0 0,0 0 0 0 0,-1-1-1 0 0,1 1 1 0 0,0 0 0 0 0,-1 0-1 0 0,1 0 1 0 0,-1 0 30 0 0,1 5 149 0 0,-4 22-122 0 0,-1-19-6939 0 0,7-12 3882 0 0</inkml:trace>
  <inkml:trace contextRef="#ctx0" brushRef="#br0" timeOffset="1349.07">1519 309 1292 0 0,'0'0'4459'0'0,"0"0"-875"0"0,0 0-2378 0 0,0 0-543 0 0,0 0 15 0 0,0 0-47 0 0,0 0-172 0 0,0 0-141 0 0,0 0-29 0 0,4 6 35 0 0,16 24 328 0 0,-20-29-284 0 0,0-1 170 0 0,18-16 1529 0 0,-6 7-2398 0 0,48-41-1594 0 0,-60 52-3045 0 0,0 5 938 0 0,-2-4-126 0 0</inkml:trace>
  <inkml:trace contextRef="#ctx0" brushRef="#br0" timeOffset="1831.01">1799 420 468 0 0,'0'0'2002'0'0,"0"0"1663"0"0,0 0-2213 0 0,0 0-752 0 0,0 0 26 0 0,0 0 169 0 0,0 0-91 0 0,0 0-197 0 0,0 0-135 0 0,12-12 708 0 0,-12 9-1192 0 0,-1 0 0 0 0,1 0 0 0 0,0 0 0 0 0,-1 0 0 0 0,0 0 1 0 0,0 0-1 0 0,0 0 0 0 0,0 0 0 0 0,0 1 0 0 0,-1-1 0 0 0,1 0 1 0 0,-1 1-1 0 0,0-1 0 0 0,1 1 0 0 0,-1 0 0 0 0,0-1 1 0 0,-1 1-1 0 0,1 0 0 0 0,0 0 0 0 0,-1 0 0 0 0,1 1 0 0 0,-1-1 1 0 0,1 1-1 0 0,-1-1 0 0 0,0 1 0 0 0,1 0 0 0 0,-1 0 0 0 0,0 0 1 0 0,0 0-1 0 0,0 0 0 0 0,0 1 0 0 0,0-1 0 0 0,0 1 1 0 0,0 0-1 0 0,0 0 0 0 0,0 0 0 0 0,0 0 0 0 0,0 1 0 0 0,0-1 1 0 0,0 1-1 0 0,0 0 0 0 0,0 0 0 0 0,0 0 0 0 0,0 0 0 0 0,1 0 1 0 0,-1 1-1 0 0,0-1 0 0 0,1 1 0 0 0,-1 0 0 0 0,1-1 1 0 0,0 1-1 0 0,-1 0 0 0 0,1 1 0 0 0,0-1 0 0 0,0 0 0 0 0,0 2 12 0 0,1 0 67 0 0,1 0 0 0 0,-1 0 0 0 0,1 0 0 0 0,0 0-1 0 0,1 0 1 0 0,-1 0 0 0 0,1 0 0 0 0,-1 0 0 0 0,1 0-1 0 0,1 0 1 0 0,-1 0 0 0 0,0 0 0 0 0,1 0 0 0 0,0-1-1 0 0,0 1 1 0 0,0-1 0 0 0,0 1 0 0 0,1-1 0 0 0,-1 0-1 0 0,1 0 1 0 0,0 0 0 0 0,0 0 0 0 0,0 0 0 0 0,0-1-1 0 0,0 1 1 0 0,1-1 0 0 0,-1 0 0 0 0,1 0 0 0 0,-1 0-1 0 0,1 0 1 0 0,0-1 0 0 0,0 0 0 0 0,0 1 0 0 0,0-1-1 0 0,0-1 1 0 0,0 1 0 0 0,0-1 0 0 0,0 1 0 0 0,0-1-1 0 0,0 0 1 0 0,0-1 0 0 0,0 1 0 0 0,0-1 0 0 0,0 1-1 0 0,0-1 1 0 0,0-1 0 0 0,0 1 0 0 0,1-1-67 0 0,-4 2-63 0 0,-2 5 23 0 0,1 0 1 0 0,-2 0-1 0 0,1-1 1 0 0,0 1-1 0 0,-1 0 1 0 0,0-1-1 0 0,0 1 0 0 0,0-1 1 0 0,0 1-1 0 0,-1-1 1 0 0,0 0-1 0 0,0 0 1 0 0,0 0-1 0 0,0 0 0 0 0,-1-1 1 0 0,1 1-1 0 0,-1-1 1 0 0,0 0-1 0 0,0 0 0 0 0,0 0 1 0 0,0-1-1 0 0,-1 0 1 0 0,1 1-1 0 0,-1-1 1 0 0,1-1-1 0 0,-1 1 0 0 0,0-1 1 0 0,0 0-1 0 0,0 0 1 0 0,0 0-1 0 0,1-1 0 0 0,-1 1 1 0 0,0-1-1 0 0,0 0 1 0 0,0-1-1 0 0,0 1 1 0 0,0-1-1 0 0,-3-1 40 0 0,-5-11-7438 0 0,12-2 928 0 0</inkml:trace>
  <inkml:trace contextRef="#ctx0" brushRef="#br0" timeOffset="2189.82">1917 451 1044 0 0,'0'0'5932'0'0,"0"0"-1768"0"0,0 0-3242 0 0,0 0-746 0 0,-1 6 365 0 0,-22 106 1801 0 0,20-108-2725 0 0,2-6-4399 0 0,1-3-70 0 0</inkml:trace>
  <inkml:trace contextRef="#ctx0" brushRef="#br0" timeOffset="2435.27">1974 390 7233 0 0,'0'0'4604'0'0,"0"0"-3872"0"0,0 0-732 0 0,0 0-564 0 0,0 0-196 0 0,0 0 388 0 0,0 0 268 0 0,0 0-940 0 0,0 0-1396 0 0,0 0-3413 0 0</inkml:trace>
  <inkml:trace contextRef="#ctx0" brushRef="#br0" timeOffset="2622.15">2048 614 7081 0 0,'0'0'3641'0'0,"0"0"-2573"0"0,-1 7-744 0 0,-9 38 916 0 0,-5-72 1353 0 0,15 25-2628 0 0,-1 0-1 0 0,1 0 0 0 0,0 0 0 0 0,0 0 0 0 0,0 0 0 0 0,0 0 0 0 0,0 1 0 0 0,0-1 0 0 0,1 0 0 0 0,-1 0 0 0 0,1 0 0 0 0,-1 0 0 0 0,1 0 0 0 0,0 0 0 0 0,0 0 0 0 0,0 1 0 0 0,0-1 0 0 0,0 0 1 0 0,0 1-1 0 0,0-1 0 0 0,0 1 0 0 0,1-1 0 0 0,-1 1 0 0 0,0 0 0 0 0,1-1 0 0 0,0 1 0 0 0,-1 0 0 0 0,1 0 0 0 0,0 0 0 0 0,-1 0 0 0 0,1 0 0 0 0,0 0 0 0 0,0 1 0 0 0,0-1 0 0 0,0 1 1 0 0,-1-1-1 0 0,1 1 0 0 0,0 0 0 0 0,0 0 0 0 0,0-1 0 0 0,0 1 0 0 0,0 1 0 0 0,0-1 0 0 0,0 0 0 0 0,0 0 0 0 0,0 1 0 0 0,0-1 0 0 0,0 1 0 0 0,0 0 0 0 0,-1-1 0 0 0,1 1 0 0 0,0 0 0 0 0,0 0 1 0 0,-1 0-1 0 0,1 0 0 0 0,0 1 0 0 0,-1-1 0 0 0,1 0 0 0 0,-1 1 0 0 0,0-1 0 0 0,0 1 0 0 0,1-1 0 0 0,-1 1 0 0 0,0-1 0 0 0,0 1 0 0 0,0 0 0 0 0,0 1 36 0 0,3 1 39 0 0,0 0-1 0 0,-1 0 0 0 0,1 0 0 0 0,-1 0 1 0 0,0 1-1 0 0,0-1 0 0 0,-1 1 1 0 0,1 0-1 0 0,-1 0 0 0 0,0 0 1 0 0,-1 0-1 0 0,1 0 0 0 0,-1 0 0 0 0,0 1 1 0 0,0-1-1 0 0,0 0 0 0 0,-1 1 1 0 0,0-1-1 0 0,0 0 0 0 0,0 1 1 0 0,-1-1-1 0 0,0 0 0 0 0,0 1 0 0 0,0-1 1 0 0,-1 0-1 0 0,1 0 0 0 0,-2 1-38 0 0,11-3-7568 0 0,0-5 2879 0 0</inkml:trace>
  <inkml:trace contextRef="#ctx0" brushRef="#br0" timeOffset="2837.86">2290 709 1332 0 0,'0'0'3248'0'0,"7"-2"761"0"0,-6 1-3904 0 0,46-20 4735 0 0,-48 21-4813 0 0,1 0 0 0 0,-1 1 0 0 0,0-1-1 0 0,0 0 1 0 0,1 0 0 0 0,-1 0-1 0 0,0 0 1 0 0,0 1 0 0 0,1-1-1 0 0,-1 0 1 0 0,0 0 0 0 0,0 0 0 0 0,1-1-1 0 0,-1 1 1 0 0,0 0 0 0 0,0 0-1 0 0,1 0 1 0 0,-1 0 0 0 0,0-1-1 0 0,0 1 1 0 0,1 0 0 0 0,-1-1 0 0 0,0 1-1 0 0,1-1 1 0 0,-1 1 0 0 0,0-1-1 0 0,1 1 1 0 0,-1-1 0 0 0,1 1-1 0 0,-1-1 1 0 0,1 1 0 0 0,-1-1 0 0 0,1 0-1 0 0,0 1 1 0 0,-1-1 0 0 0,1 0-1 0 0,-1 1 1 0 0,1-1 0 0 0,0 0-1 0 0,0 0 1 0 0,0 1 0 0 0,-1-1-1 0 0,1 0 1 0 0,0 0 0 0 0,0 1 0 0 0,0-1-1 0 0,0 0 1 0 0,0 0 0 0 0,0 1-1 0 0,0-1 1 0 0,1 0 0 0 0,-1 0-1 0 0,0 1 1 0 0,0-1 0 0 0,1 0 0 0 0,-1 0-1 0 0,0 1 1 0 0,1-1 0 0 0,-1 0-1 0 0,0 1 1 0 0,1-1 0 0 0,-1 0-1 0 0,1 1 1 0 0,-1-1 0 0 0,1 1 0 0 0,0-1-1 0 0,-1 1 1 0 0,1-1 0 0 0,-1 1-1 0 0,1-1-26 0 0,-2 1-4 0 0,0-1-1 0 0,0 1 0 0 0,-1-1 1 0 0,1 1-1 0 0,0 0 0 0 0,-1-1 1 0 0,1 1-1 0 0,0 0 1 0 0,-1 0-1 0 0,1 0 0 0 0,0 0 1 0 0,-1 0-1 0 0,1 0 0 0 0,0 0 1 0 0,-1 1-1 0 0,1-1 0 0 0,0 0 1 0 0,-1 1-1 0 0,1-1 0 0 0,0 1 1 0 0,0 0-1 0 0,0-1 0 0 0,-1 1 1 0 0,1 0-1 0 0,0-1 0 0 0,0 1 1 0 0,0 0-1 0 0,0 0 0 0 0,0 0 1 0 0,0 0-1 0 0,0 0 0 0 0,1 0 1 0 0,-1 0-1 0 0,0 1 0 0 0,1-1 1 0 0,-1 0-1 0 0,0 0 1 0 0,1 1-1 0 0,0-1 0 0 0,-1 0 1 0 0,1 0-1 0 0,0 1 0 0 0,-1-1 1 0 0,1 0-1 0 0,0 1 0 0 0,0-1 1 0 0,0 1-1 0 0,0-1 0 0 0,0 0 1 0 0,1 1-1 0 0,-1-1 0 0 0,0 0 1 0 0,1 1-1 0 0,-1-1 0 0 0,1 0 1 0 0,-1 0-1 0 0,1 1 0 0 0,-1-1 1 0 0,1 0-1 0 0,0 0 0 0 0,0 1 5 0 0,34 83 667 0 0,-7-8-888 0 0,-28-76 213 0 0,1 1 0 0 0,-1-1 0 0 0,-1 1 0 0 0,1 0 1 0 0,0-1-1 0 0,0 1 0 0 0,-1-1 0 0 0,1 1 1 0 0,-1 0-1 0 0,1-1 0 0 0,-1 1 0 0 0,1-1 0 0 0,-1 1 1 0 0,0-1-1 0 0,0 0 0 0 0,0 1 0 0 0,0-1 1 0 0,0 0-1 0 0,0 0 0 0 0,0 0 0 0 0,0 1 0 0 0,-1-1 1 0 0,1 0-1 0 0,0-1 0 0 0,-1 1 0 0 0,1 0 1 0 0,-1 0-1 0 0,1 0 0 0 0,-1-1 0 0 0,1 1 0 0 0,-1-1 1 0 0,1 1-1 0 0,-1-1 0 0 0,1 0 0 0 0,-1 0 1 0 0,0 0-1 0 0,1 1 0 0 0,-1-1 0 0 0,0-1 0 0 0,1 1 1 0 0,-1 0-1 0 0,1 0 0 0 0,-1-1 0 0 0,0 1 1 0 0,1-1-1 0 0,-2 0 8 0 0,-44-8-1191 0 0,16-6-4618 0 0,2-5-2342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07.469"/>
    </inkml:context>
    <inkml:brush xml:id="br0">
      <inkml:brushProperty name="width" value="0.05" units="cm"/>
      <inkml:brushProperty name="height" value="0.05" units="cm"/>
      <inkml:brushProperty name="color" value="#0000FF"/>
    </inkml:brush>
  </inkml:definitions>
  <inkml:trace contextRef="#ctx0" brushRef="#br0">1050 67 1580 0 0,'0'0'2194'0'0,"0"0"70"0"0,0 0-1555 0 0,-8 0-423 0 0,-481-10 5438 0 0,3 1-5614 0 0,419-1-2041 0 0,93-3 479 0 0,110-7 630 0 0,-43 16 4364 0 0,-147 29-3327 0 0,39-20 10 0 0,7-3-186 0 0,0 1 0 0 0,0-1 1 0 0,0 1-1 0 0,1 1 1 0 0,-1-1-1 0 0,1 1 1 0 0,-1 1-1 0 0,1-1 1 0 0,1 1-1 0 0,-1 0 1 0 0,1 1-1 0 0,-1 0 0 0 0,2 0 1 0 0,-4 4-40 0 0,37 35-798 0 0,-6-30-3419 0 0,-16-11 888 0 0,-4-3-1523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31.343"/>
    </inkml:context>
    <inkml:brush xml:id="br0">
      <inkml:brushProperty name="width" value="0.05" units="cm"/>
      <inkml:brushProperty name="height" value="0.05" units="cm"/>
      <inkml:brushProperty name="color" value="#0000FF"/>
    </inkml:brush>
  </inkml:definitions>
  <inkml:trace contextRef="#ctx0" brushRef="#br0">0 0 12117 0 0,'0'0'1089'0'0,"3"7"-688"0"0,0 0-259 0 0,0 0 1 0 0,0 0 0 0 0,-1 1-1 0 0,0-1 1 0 0,-1 0 0 0 0,0 1-1 0 0,0 0 1 0 0,0-1 0 0 0,-1 1-1 0 0,0-1 1 0 0,-1 1 0 0 0,0 0-1 0 0,0-1 1 0 0,0 1 0 0 0,-2 4-143 0 0,9-32-8678 0 0,2 3 1609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08.146"/>
    </inkml:context>
    <inkml:brush xml:id="br0">
      <inkml:brushProperty name="width" value="0.05" units="cm"/>
      <inkml:brushProperty name="height" value="0.05" units="cm"/>
      <inkml:brushProperty name="color" value="#0000FF"/>
    </inkml:brush>
  </inkml:definitions>
  <inkml:trace contextRef="#ctx0" brushRef="#br0">77 185 768 0 0,'0'0'507'0'0,"0"0"-23"0"0,0 0 343 0 0,0 0 1147 0 0,0 0-771 0 0,0 0-554 0 0,0 0-173 0 0,0 0 26 0 0,0 0 141 0 0,4 4 144 0 0,-3-3-537 0 0,16 15-12 0 0,-23-9 3297 0 0,-6-53-1158 0 0,-68-121-3570 0 0,121 193 1108 0 0,77 104 1764 0 0,-116-129-1665 0 0,1 0 0 0 0,0-1 0 0 0,0 1 0 0 0,-1-1 0 0 0,1 1 0 0 0,0-1-1 0 0,0 0 1 0 0,0 0 0 0 0,-1 0 0 0 0,1 0 0 0 0,0-1 0 0 0,0 1 0 0 0,0-1 0 0 0,-1 0-1 0 0,1 1 1 0 0,0-1 0 0 0,-1 0 0 0 0,1-1 0 0 0,-1 1 0 0 0,1 0 0 0 0,-1-1-1 0 0,0 1 1 0 0,1-1 0 0 0,-1 0 0 0 0,0 0 0 0 0,0 0 0 0 0,0 0 0 0 0,-1 0 0 0 0,1 0-1 0 0,0-1 1 0 0,-1 1 0 0 0,1-1 0 0 0,-1 1 0 0 0,0-1 0 0 0,0 1 0 0 0,0-1 0 0 0,0 0-1 0 0,0 1 1 0 0,-1-1 0 0 0,1 0 0 0 0,-1 0 0 0 0,0 1 0 0 0,0-1 0 0 0,0 0-1 0 0,0 0 1 0 0,0 0 0 0 0,0 0-14 0 0,4-11-229 0 0,-2 13 220 0 0,0 0 0 0 0,0 0-1 0 0,1 0 1 0 0,-1 0 0 0 0,0 0 0 0 0,1 0-1 0 0,-1 1 1 0 0,1 0 0 0 0,-1-1 0 0 0,1 1-1 0 0,-1 0 1 0 0,1 0 0 0 0,-1 0 0 0 0,1 0-1 0 0,-1 1 1 0 0,1-1 0 0 0,-1 1 0 0 0,1-1-1 0 0,-1 1 1 0 0,0 0 0 0 0,1 0 0 0 0,-1 0-1 0 0,0 0 1 0 0,0 0 0 0 0,0 1 0 0 0,1-1-1 0 0,-1 1 1 0 0,-1-1 0 0 0,1 1 0 0 0,0 0-1 0 0,0 0 1 0 0,-1 0 0 0 0,1 0 0 0 0,-1 0 0 0 0,1 0-1 0 0,-1 0 1 0 0,0 0 0 0 0,0 1 9 0 0,32 69 42 0 0,-10-17-5409 0 0,-18-45 1036 0 0</inkml:trace>
  <inkml:trace contextRef="#ctx0" brushRef="#br0" timeOffset="401.83">589 250 3284 0 0,'0'0'6784'0'0,"0"0"-4818"0"0,0 0-1511 0 0,0 0 33 0 0,0 0-30 0 0,0 0-189 0 0,0 0-110 0 0,0 0-23 0 0,0 0-67 0 0,4-1-53 0 0,-3 1-49 0 0,0-1 0 0 0,0 0 0 0 0,0 1 0 0 0,-1-1-1 0 0,1 0 1 0 0,0 1 0 0 0,0-1 0 0 0,0 0 0 0 0,-1 0 0 0 0,1 0 0 0 0,0 0 0 0 0,-1 0 0 0 0,1 0-1 0 0,-1 0 1 0 0,1 0 0 0 0,-1 0 0 0 0,0 0 0 0 0,1 0 0 0 0,-1 0 0 0 0,0 0 0 0 0,0 0 0 0 0,0-1 0 0 0,0 1-1 0 0,0 0 1 0 0,0 0 0 0 0,0 0 0 0 0,0 0 0 0 0,0 0 0 0 0,0 0 0 0 0,-1 0 0 0 0,1-1 0 0 0,0 1-1 0 0,-1 0 1 0 0,1 0 0 0 0,-1 0 0 0 0,1 0 0 0 0,-1 0 0 0 0,1 1 0 0 0,-1-1 0 0 0,0 0 0 0 0,0 0-1 0 0,1 0 1 0 0,-1 0 0 0 0,0 1 0 0 0,0-1 0 0 0,0 0 0 0 0,0 1 0 0 0,0-1 0 0 0,0 1 0 0 0,0-1 0 0 0,0 1-1 0 0,0-1 1 0 0,0 1 0 0 0,0 0 0 0 0,-1-1 33 0 0,-50-28-2463 0 0,50 29 2525 0 0,0 1 0 0 0,0-1 1 0 0,0 0-1 0 0,0 0 0 0 0,0 1 1 0 0,0-1-1 0 0,0 1 0 0 0,1 0 1 0 0,-1-1-1 0 0,0 1 0 0 0,0 0 1 0 0,0 0-1 0 0,1 0 0 0 0,-1 0 1 0 0,1 0-1 0 0,-1 1 0 0 0,1-1 1 0 0,-1 0-1 0 0,1 1 0 0 0,0-1 1 0 0,0 1-1 0 0,-1-1 0 0 0,1 1 1 0 0,0 0-1 0 0,1 0 0 0 0,-1-1 1 0 0,0 1-1 0 0,0 0 0 0 0,1 0 1 0 0,-1 0-1 0 0,1 0 0 0 0,-1 0 1 0 0,1 0-1 0 0,0 0 0 0 0,0-1 0 0 0,0 1 1 0 0,0 0-1 0 0,0 0 0 0 0,0 0 1 0 0,1 0-1 0 0,-1 1-62 0 0,1-1 45 0 0,-1 1 0 0 0,0 0 0 0 0,1 0 0 0 0,-1 0 0 0 0,1 0-1 0 0,0-1 1 0 0,0 1 0 0 0,0 0 0 0 0,0-1 0 0 0,1 1 0 0 0,-1-1 0 0 0,1 1 0 0 0,-1-1 0 0 0,1 0-1 0 0,0 0 1 0 0,0 1 0 0 0,0-1 0 0 0,0-1 0 0 0,0 1 0 0 0,1 0 0 0 0,-1 0 0 0 0,0-1-1 0 0,1 1 1 0 0,-1-1 0 0 0,1 0 0 0 0,0 0 0 0 0,-1 0 0 0 0,1 0 0 0 0,0 0 0 0 0,0-1 0 0 0,0 1-1 0 0,-1-1 1 0 0,1 0 0 0 0,0 0 0 0 0,0 0 0 0 0,0 0 0 0 0,0 0 0 0 0,0 0 0 0 0,-1-1 0 0 0,1 1-1 0 0,0-1 1 0 0,0 0 0 0 0,-1 0 0 0 0,1 0 0 0 0,0 0 0 0 0,-1-1 0 0 0,1 1 0 0 0,-1-1 0 0 0,0 0-1 0 0,1 1 1 0 0,-1-1 0 0 0,0 0 0 0 0,0 0 0 0 0,0 0 0 0 0,0 0 0 0 0,1-3-45 0 0,-2 4-18 0 0,-1 0 1 0 0,1 0-1 0 0,0 0 0 0 0,0 0 1 0 0,0 1-1 0 0,0-1 1 0 0,-1 0-1 0 0,1 0 1 0 0,0 1-1 0 0,0-1 0 0 0,1 0 1 0 0,-1 1-1 0 0,0-1 1 0 0,0 1-1 0 0,0 0 1 0 0,0-1-1 0 0,0 1 0 0 0,0 0 1 0 0,1-1-1 0 0,-1 1 1 0 0,0 0-1 0 0,0 0 1 0 0,0 0-1 0 0,1 0 0 0 0,-1 0 1 0 0,0 1-1 0 0,0-1 1 0 0,0 0-1 0 0,1 0 0 0 0,-1 1 1 0 0,0-1-1 0 0,0 1 1 0 0,0-1-1 0 0,0 1 1 0 0,0-1-1 0 0,0 1 0 0 0,0 0 1 0 0,0 0-1 0 0,0-1 1 0 0,0 1-1 0 0,0 0 1 0 0,-1 0-1 0 0,1 0 0 0 0,0 0 1 0 0,0 0-1 0 0,-1 0 1 0 0,1 0-1 0 0,-1 0 1 0 0,1 0-1 0 0,-1 0 0 0 0,1 0 1 0 0,-1 1-1 0 0,0-1 1 0 0,0 0-1 0 0,1 0 1 0 0,-1 0-1 0 0,0 2 18 0 0,17 46-1387 0 0,-12-26-2850 0 0,-4-17 566 0 0</inkml:trace>
  <inkml:trace contextRef="#ctx0" brushRef="#br0" timeOffset="666.73">798 242 9657 0 0,'0'0'2016'0'0,"0"0"-1387"0"0,0 0-389 0 0,0 0 63 0 0,0 0 274 0 0,3 7-18 0 0,16 63 737 0 0,-4-112-1056 0 0,-11 36-393 0 0,0 0 1 0 0,0 0-1 0 0,0 1 0 0 0,0 0 1 0 0,1 0-1 0 0,0 0 0 0 0,0 0 1 0 0,0 1-1 0 0,0 0 1 0 0,1 0-1 0 0,0 0 0 0 0,0 1 1 0 0,0 0-1 0 0,0 0 1 0 0,0 0-1 0 0,1 1 0 0 0,-1 0 1 0 0,4 0 152 0 0,42 20-8488 0 0,-46-11 4546 0 0</inkml:trace>
  <inkml:trace contextRef="#ctx0" brushRef="#br0" timeOffset="1072.56">1060 328 3040 0 0,'0'0'4368'0'0,"0"0"-2005"0"0,0 0-1362 0 0,0 0-491 0 0,0 0-37 0 0,6 3-61 0 0,-4-2-379 0 0,0-1-1 0 0,0 1 1 0 0,-1 0-1 0 0,1 0 1 0 0,0-1-1 0 0,0 1 1 0 0,0-1 0 0 0,0 1-1 0 0,-1-1 1 0 0,1 0-1 0 0,0 0 1 0 0,0 0-1 0 0,0 0 1 0 0,0 0 0 0 0,0 0-1 0 0,0-1 1 0 0,0 1-1 0 0,-1-1 1 0 0,1 1-1 0 0,0-1 1 0 0,0 1 0 0 0,0-1-1 0 0,-1 0 1 0 0,1 0-1 0 0,0 0 1 0 0,-1 0-1 0 0,1 0 1 0 0,-1-1-1 0 0,1 1 1 0 0,-1 0 0 0 0,0-1-1 0 0,1 1 1 0 0,-1-1-1 0 0,0 1 1 0 0,0-1-1 0 0,0 1 1 0 0,0-1 0 0 0,0 0-1 0 0,-1 0 1 0 0,1 1-1 0 0,0-1 1 0 0,-1 0-1 0 0,1 0 1 0 0,-1-1-33 0 0,1 1-4 0 0,0 0 0 0 0,-1 0 0 0 0,1-1-1 0 0,-1 1 1 0 0,0 0 0 0 0,1 0 0 0 0,-1 0 0 0 0,0 0 0 0 0,0 0 0 0 0,0-1-1 0 0,-1 1 1 0 0,1 0 0 0 0,0 0 0 0 0,-1 0 0 0 0,0 0 0 0 0,1 0 0 0 0,-1 0 0 0 0,0 0-1 0 0,0 0 1 0 0,0 0 0 0 0,0 0 0 0 0,0 0 0 0 0,-1 1 0 0 0,1-1 0 0 0,0 0-1 0 0,-1 1 1 0 0,1-1 0 0 0,-1 1 0 0 0,0 0 0 0 0,0-1 0 0 0,1 1 0 0 0,-1 0 0 0 0,0 0-1 0 0,0 0 1 0 0,0 0 0 0 0,0 0 0 0 0,0 1 0 0 0,0-1 0 0 0,0 1 0 0 0,0-1-1 0 0,-1 1 1 0 0,1 0 0 0 0,0-1 0 0 0,0 1 0 0 0,0 0 0 0 0,0 1 0 0 0,0-1-1 0 0,-1 0 1 0 0,1 1 0 0 0,0-1 0 0 0,0 1 0 0 0,0-1 0 0 0,0 1 0 0 0,0 0 0 0 0,0 0 4 0 0,-2 0 29 0 0,0 0 1 0 0,0 0-1 0 0,0 0 1 0 0,0 1-1 0 0,0-1 1 0 0,0 1-1 0 0,1 0 0 0 0,-1 0 1 0 0,1 0-1 0 0,-1 1 1 0 0,1-1-1 0 0,0 1 1 0 0,0 0-1 0 0,0 0 1 0 0,0 0-1 0 0,1 0 1 0 0,-1 0-1 0 0,1 0 1 0 0,0 1-1 0 0,0-1 1 0 0,0 1-1 0 0,0 0 1 0 0,0 0-1 0 0,1 0 1 0 0,0-1-1 0 0,0 2-29 0 0,4-3 48 0 0,-1 1-1 0 0,2-1 0 0 0,-1 0 1 0 0,0-1-1 0 0,0 1 1 0 0,1 0-1 0 0,-1-1 0 0 0,1 0 1 0 0,-1 0-1 0 0,1 0 1 0 0,-1 0-1 0 0,1 0 0 0 0,0-1 1 0 0,-1 0-1 0 0,1 0 1 0 0,0 0-1 0 0,-1 0 0 0 0,1 0 1 0 0,0-1-1 0 0,0 1 1 0 0,-1-1-1 0 0,1 0 0 0 0,0-1-47 0 0,20-2 81 0 0,-22 3-61 0 0,1-1 0 0 0,0 1 1 0 0,-1 0-1 0 0,1 0 1 0 0,0 0-1 0 0,0 1 0 0 0,0-1 1 0 0,0 0-1 0 0,-1 1 0 0 0,1 0 1 0 0,0 0-1 0 0,0 0 0 0 0,0 0 1 0 0,0 0-1 0 0,0 1 1 0 0,0-1-1 0 0,0 1 0 0 0,0 0 1 0 0,0 0-1 0 0,-1 0 0 0 0,1 0 1 0 0,0 0-1 0 0,-1 1 0 0 0,1-1 1 0 0,-1 1-1 0 0,1-1 1 0 0,-1 1-1 0 0,0 0 0 0 0,0 0 1 0 0,0 0-1 0 0,0 0 0 0 0,0 1 1 0 0,0-1-1 0 0,0 0 1 0 0,-1 1-1 0 0,1 0 0 0 0,-1-1 1 0 0,0 1-1 0 0,0 0 0 0 0,0-1 1 0 0,0 1-1 0 0,0 0 0 0 0,0 1-20 0 0,0 2 42 0 0,0-1 0 0 0,-1 1-1 0 0,1 0 1 0 0,-1 0 0 0 0,-1 0-1 0 0,1 0 1 0 0,-1-1 0 0 0,0 1-1 0 0,0 0 1 0 0,0 0 0 0 0,-1-1-1 0 0,0 1 1 0 0,0-1 0 0 0,0 1-1 0 0,-1-1 1 0 0,0 0-1 0 0,0 0 1 0 0,0 0 0 0 0,-1 0-1 0 0,1-1 1 0 0,-1 0 0 0 0,0 1-1 0 0,-4 2-41 0 0,-51 9-4644 0 0,49-19 4 0 0,3-8-2331 0 0</inkml:trace>
  <inkml:trace contextRef="#ctx0" brushRef="#br0" timeOffset="1337.09">1293 369 10517 0 0,'0'0'2560'0'0,"0"0"-1585"0"0,4 7-343 0 0,-2-5-586 0 0,0 0 0 0 0,0 1 0 0 0,0-1 0 0 0,-1 1 1 0 0,1-1-1 0 0,-1 1 0 0 0,1 0 0 0 0,-1 0 0 0 0,0 0 0 0 0,0-1 0 0 0,0 1 0 0 0,0 0 1 0 0,-1 0-1 0 0,1 0 0 0 0,-1 0 0 0 0,0 0 0 0 0,0 1 0 0 0,0-1 0 0 0,0 0 0 0 0,-1 0 0 0 0,1 0 1 0 0,-1 0-1 0 0,1 0 0 0 0,-1 0 0 0 0,0-1 0 0 0,0 1 0 0 0,-1 0 0 0 0,1 0 0 0 0,0-1 0 0 0,-1 1 1 0 0,0 0-1 0 0,0-1 0 0 0,0 0 0 0 0,0 1 0 0 0,0-1 0 0 0,-1 1-46 0 0,-7-12-3799 0 0,7-3-2189 0 0,3-4-569 0 0</inkml:trace>
  <inkml:trace contextRef="#ctx0" brushRef="#br0" timeOffset="1585.31">1335 255 4912 0 0,'0'0'7777'0'0,"0"0"-6729"0"0,0 0-580 0 0,0 0 316 0 0,0 0-204 0 0,0 0-492 0 0,0 0-88 0 0,0 0-264 0 0,0 0 64 0 0,0 0-104 0 0,20 20-796 0 0,-24-11-652 0 0,1-3-2484 0 0,2 0-1873 0 0</inkml:trace>
  <inkml:trace contextRef="#ctx0" brushRef="#br0" timeOffset="1833.45">1506 451 4408 0 0,'0'0'6292'0'0,"0"0"-4584"0"0,0 0-1258 0 0,2 7-7 0 0,8 21-17 0 0,-10-29-384 0 0,-1 1 0 0 0,1-1-1 0 0,0 1 1 0 0,-1 0-1 0 0,1-1 1 0 0,0 1 0 0 0,-1 0-1 0 0,1-1 1 0 0,-1 1-1 0 0,1 0 1 0 0,0-1 0 0 0,-1 1-1 0 0,1 0 1 0 0,-1 0 0 0 0,1-1-1 0 0,-1 1 1 0 0,1 0-1 0 0,-1 0 1 0 0,1 0 0 0 0,-1 0-1 0 0,1 0 1 0 0,-1-1 0 0 0,0 1-1 0 0,1 0 1 0 0,-1 0-1 0 0,1 1 1 0 0,-1-1 0 0 0,1 0-1 0 0,-1 0 1 0 0,1 0 0 0 0,-1 0-1 0 0,1 0 1 0 0,-1 0-1 0 0,1 1 1 0 0,-1-1 0 0 0,1 0-1 0 0,-1 1 1 0 0,1-1 0 0 0,0 0-1 0 0,-1 0 1 0 0,1 1-1 0 0,-1-1 1 0 0,1 1 0 0 0,0-1-1 0 0,-1 0 1 0 0,1 1 0 0 0,0-1-1 0 0,-1 1 1 0 0,1-1-1 0 0,0 1 1 0 0,0-1 0 0 0,0 1-1 0 0,-1-1 1 0 0,1 1 0 0 0,0-1-1 0 0,0 1-41 0 0,-1-2-11 0 0,0 0 1 0 0,0 0-1 0 0,0 0 1 0 0,0 0-1 0 0,1-1 0 0 0,-1 1 1 0 0,0 0-1 0 0,1 0 0 0 0,-1-1 1 0 0,1 1-1 0 0,-1 0 0 0 0,1-1 1 0 0,0 1-1 0 0,-1-1 0 0 0,1 1 1 0 0,0 0-1 0 0,0-1 0 0 0,0 1 1 0 0,0-1-1 0 0,0 1 0 0 0,0 0 1 0 0,1-1-1 0 0,-1 1 0 0 0,0-1 1 0 0,1 1-1 0 0,-1 0 1 0 0,1-1-1 0 0,-1 1 0 0 0,1 0 1 0 0,0 0-1 0 0,0-1 0 0 0,-1 1 1 0 0,1 0-1 0 0,0 0 0 0 0,0 0 1 0 0,0 0-1 0 0,0 0 0 0 0,0 0 1 0 0,0 0-1 0 0,1 0 0 0 0,-1 1 1 0 0,0-1-1 0 0,0 0 0 0 0,1 1 1 0 0,-1-1-1 0 0,0 1 0 0 0,1-1 1 0 0,-1 1-1 0 0,0 0 0 0 0,1-1 1 0 0,-1 1-1 0 0,1 0 1 0 0,-1 0-1 0 0,0 0 0 0 0,1 0 1 0 0,-1 0-1 0 0,1 0 0 0 0,-1 1 1 0 0,0-1-1 0 0,1 0 0 0 0,-1 1 1 0 0,0-1-1 0 0,2 1 11 0 0,1 0 20 0 0,0 1-1 0 0,0-1 1 0 0,0 1-1 0 0,0-1 1 0 0,-1 1-1 0 0,1 0 1 0 0,0 1 0 0 0,-1-1-1 0 0,1 1 1 0 0,-1-1-1 0 0,0 1 1 0 0,0 0-1 0 0,0 0 1 0 0,0 1-1 0 0,-1-1 1 0 0,1 0 0 0 0,-1 1-1 0 0,0 0 1 0 0,0-1-1 0 0,0 1 1 0 0,0 0-1 0 0,0 2-19 0 0,-4 30-643 0 0,-5-15-7013 0 0,4-17 138 0 0</inkml:trace>
  <inkml:trace contextRef="#ctx0" brushRef="#br0" timeOffset="2640.19">1941 447 8081 0 0,'0'0'3372'0'0,"0"0"-2458"0"0,0 0-957 0 0,0 0-26 0 0,-7-3 316 0 0,-60-7 81 0 0,66 9-331 0 0,-1 1 1 0 0,0 0-1 0 0,1 0 1 0 0,-1 0-1 0 0,1 0 1 0 0,-1 0-1 0 0,0 0 1 0 0,1 0 0 0 0,-1 1-1 0 0,1-1 1 0 0,-1 0-1 0 0,0 1 1 0 0,1-1-1 0 0,-1 1 1 0 0,1 0-1 0 0,-1-1 1 0 0,1 1-1 0 0,0 0 1 0 0,-1 0-1 0 0,1 0 1 0 0,0 0 0 0 0,0 0-1 0 0,-1 0 1 0 0,1 1-1 0 0,0-1 1 0 0,0 0-1 0 0,0 1 1 0 0,0-1-1 0 0,1 0 1 0 0,-1 1-1 0 0,0-1 1 0 0,1 1-1 0 0,-1-1 1 0 0,1 1 0 0 0,-1-1-1 0 0,1 1 1 0 0,0 0-1 0 0,-1-1 1 0 0,1 1-1 0 0,0 0 1 0 0,0-1-1 0 0,0 1 1 0 0,0-1-1 0 0,1 1 1 0 0,-1 0 0 0 0,1 1 1 0 0,39 54 1916 0 0,-36-54-1830 0 0,-1 0 1 0 0,0 0-1 0 0,1 0 0 0 0,-1 0 1 0 0,0 0-1 0 0,-1 1 1 0 0,1 0-1 0 0,-1-1 0 0 0,1 1 1 0 0,-1 0-1 0 0,0 0 1 0 0,0 0-1 0 0,-1 0 0 0 0,1 1 1 0 0,-1-1-1 0 0,0 0 1 0 0,0 1-1 0 0,-1-1 0 0 0,1 0 1 0 0,-1 2-86 0 0,-3-3-36 0 0,0 0 1 0 0,0 0-1 0 0,0 0 1 0 0,-1 0-1 0 0,1-1 0 0 0,-1 1 1 0 0,1-1-1 0 0,-1 0 1 0 0,0 0-1 0 0,0 0 0 0 0,0-1 1 0 0,0 1-1 0 0,0-1 1 0 0,0 0-1 0 0,-1 0 1 0 0,1-1-1 0 0,0 1 0 0 0,-1-1 1 0 0,1 0-1 0 0,0 0 1 0 0,-1 0-1 0 0,1-1 0 0 0,-3 0 36 0 0,7 1-13 0 0,-39-1-6096 0 0,20-5-317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13.151"/>
    </inkml:context>
    <inkml:brush xml:id="br0">
      <inkml:brushProperty name="width" value="0.05" units="cm"/>
      <inkml:brushProperty name="height" value="0.05" units="cm"/>
      <inkml:brushProperty name="color" value="#0000FF"/>
    </inkml:brush>
  </inkml:definitions>
  <inkml:trace contextRef="#ctx0" brushRef="#br0">13 6 964 0 0,'0'0'4565'0'0,"0"0"-4017"0"0,0 0-132 0 0,0 0 116 0 0,0 0 196 0 0,0 0 24 0 0,0 0-180 0 0,0 0-184 0 0,0 0-128 0 0,0 0-260 0 0,1-5-40 0 0,-5 5-336 0 0,0 0 168 0 0,3 2-452 0 0,-3 0-936 0 0,4-1-1481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14.531"/>
    </inkml:context>
    <inkml:brush xml:id="br0">
      <inkml:brushProperty name="width" value="0.05" units="cm"/>
      <inkml:brushProperty name="height" value="0.05" units="cm"/>
      <inkml:brushProperty name="color" value="#0000FF"/>
    </inkml:brush>
  </inkml:definitions>
  <inkml:trace contextRef="#ctx0" brushRef="#br0">0 0 1032 0 0,'0'0'8409'0'0,"0"0"-7633"0"0,0 0-168 0 0,0 0-132 0 0,0 0-296 0 0,0 0-180 0 0,0 0-116 0 0,0 0-992 0 0,0 0-1056 0 0,0 0-2757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16.302"/>
    </inkml:context>
    <inkml:brush xml:id="br0">
      <inkml:brushProperty name="width" value="0.05" units="cm"/>
      <inkml:brushProperty name="height" value="0.05" units="cm"/>
      <inkml:brushProperty name="color" value="#0000FF"/>
    </inkml:brush>
  </inkml:definitions>
  <inkml:trace contextRef="#ctx0" brushRef="#br0">12 0 352 0 0,'0'0'1176'0'0,"0"0"-16"0"0,0 0-508 0 0,0 0 24 0 0,0 0-116 0 0,0 0 92 0 0,0 0-91 0 0,0 0-65 0 0,0 0-120 0 0,0 0-24 0 0,0 32-276 0 0,0-30-76 0 0,-1-1-12 0 0,-3 4 8 0 0,0-3-1064 0 0,1 0-2125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17"/>
    </inkml:context>
    <inkml:brush xml:id="br0">
      <inkml:brushProperty name="width" value="0.05" units="cm"/>
      <inkml:brushProperty name="height" value="0.05" units="cm"/>
      <inkml:brushProperty name="color" value="#0000FF"/>
    </inkml:brush>
  </inkml:definitions>
  <inkml:trace contextRef="#ctx0" brushRef="#br0">387 701 544 0 0,'-8'1'3579'0'0,"-6"2"-3452"0"0,1-1 0 0 0,-1-1 0 0 0,0-1 1 0 0,0 0-1 0 0,0 0 0 0 0,0-1 0 0 0,0-1 0 0 0,0-1 0 0 0,1 0 0 0 0,-1 0 1 0 0,1-1-1 0 0,0-1 0 0 0,0-1 0 0 0,0 0 0 0 0,1 0 0 0 0,0-1 0 0 0,0 0 1 0 0,1-1-1 0 0,0-1 0 0 0,0 0 0 0 0,1 0 0 0 0,0-1 0 0 0,0-1 0 0 0,2 1 1 0 0,-1-1-1 0 0,1-1 0 0 0,1 0 0 0 0,0 0 0 0 0,0 0 0 0 0,1-1 0 0 0,1 0 1 0 0,0 0-1 0 0,1 0 0 0 0,0 0 0 0 0,1-1 0 0 0,0-5-127 0 0,3 0-36 0 0,1-1 0 0 0,0 1 0 0 0,1 0 0 0 0,2-1 0 0 0,0 1 0 0 0,0 0 0 0 0,2 1 0 0 0,1-1 0 0 0,0 1 0 0 0,1 0 0 0 0,1 1 0 0 0,0 0 0 0 0,1 1 0 0 0,1-1 0 0 0,1 2 0 0 0,1 0 0 0 0,0 0 0 0 0,1 0 36 0 0,-5 6-49 0 0,1 0 0 0 0,-1 0 0 0 0,2 1 0 0 0,-1 1 0 0 0,1-1 0 0 0,0 2 0 0 0,1-1 0 0 0,-1 1 0 0 0,1 1 0 0 0,0 1-1 0 0,1-1 1 0 0,-1 2 0 0 0,1 0 0 0 0,0 0 0 0 0,0 1 0 0 0,0 1 0 0 0,0 0 0 0 0,0 1 0 0 0,0 0 0 0 0,0 1 0 0 0,0 0 0 0 0,0 1 0 0 0,0 1 0 0 0,-1 0-1 0 0,1 1 1 0 0,-1 0 0 0 0,3 1 49 0 0,-1 2 94 0 0,0-1 0 0 0,0 1 0 0 0,0 1-1 0 0,-1 1 1 0 0,-1 0 0 0 0,1 0 0 0 0,-1 1-1 0 0,-1 1 1 0 0,0 0 0 0 0,-1 1 0 0 0,0 0-1 0 0,0 0 1 0 0,-1 1 0 0 0,-1 0 0 0 0,0 1-1 0 0,-1 0 1 0 0,-1 0 0 0 0,0 0 0 0 0,0 1-1 0 0,-2 0 1 0 0,0 0 0 0 0,0 0 0 0 0,-2 1-1 0 0,0-1 1 0 0,-1 1 0 0 0,0-1 0 0 0,-1 1 0 0 0,-1-1-1 0 0,0 1 1 0 0,-1-1 0 0 0,-1 1 0 0 0,-1-1-1 0 0,0 0 1 0 0,-1 0 0 0 0,0-1 0 0 0,-1 1-1 0 0,-1-1 1 0 0,0 0 0 0 0,-1-1 0 0 0,-4 5-94 0 0,4-6 2 0 0,-1 0 0 0 0,-1-1 0 0 0,0-1 0 0 0,0 0-1 0 0,-1 0 1 0 0,-1-1 0 0 0,1 0 0 0 0,-1-1 0 0 0,-1 0 0 0 0,0-1 0 0 0,0-1 0 0 0,0 0 0 0 0,-1 0 0 0 0,1-1 0 0 0,-1-1 0 0 0,-1-1 0 0 0,1 0 0 0 0,0-1 0 0 0,-1 0 0 0 0,1-1 0 0 0,-1 0 0 0 0,1-2 0 0 0,-1 0 0 0 0,1 0 0 0 0,-14-4-2 0 0,-29-31-6297 0 0,34 8 2107 0 0</inkml:trace>
  <inkml:trace contextRef="#ctx0" brushRef="#br0" timeOffset="248.64">391 348 132 0 0,'0'0'7949'0'0,"0"0"-6861"0"0,0 0-1088 0 0,0 0-1204 0 0,0 0-1032 0 0,0 0-569 0 0,0 0-119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15.523"/>
    </inkml:context>
    <inkml:brush xml:id="br0">
      <inkml:brushProperty name="width" value="0.05" units="cm"/>
      <inkml:brushProperty name="height" value="0.05" units="cm"/>
      <inkml:brushProperty name="color" value="#0000FF"/>
    </inkml:brush>
  </inkml:definitions>
  <inkml:trace contextRef="#ctx0" brushRef="#br0">278 630 664 0 0,'0'0'209'0'0,"0"0"-91"0"0,0 0 32 0 0,0 0-39 0 0,0 0 14 0 0,0 0 189 0 0,-8 1 487 0 0,-1 1-649 0 0,0 0 0 0 0,-1 0-1 0 0,1-1 1 0 0,-1-1 0 0 0,1 0 0 0 0,0 0-1 0 0,-1 0 1 0 0,1-1 0 0 0,-1-1 0 0 0,1 0-1 0 0,0 0 1 0 0,0-1 0 0 0,0 0 0 0 0,0 0-1 0 0,1-1 1 0 0,-1 0 0 0 0,1-1 0 0 0,0 1 0 0 0,0-2-1 0 0,0 1 1 0 0,1-1 0 0 0,0 0 0 0 0,0-1-1 0 0,1 0 1 0 0,-1 0 0 0 0,1 0 0 0 0,1-1-1 0 0,0 0 1 0 0,0 0 0 0 0,0 0 0 0 0,1 0-1 0 0,0-1 1 0 0,0-2-152 0 0,1-4-45 0 0,0-1 1 0 0,1 0-1 0 0,1 0 0 0 0,0 0 1 0 0,1 0-1 0 0,1 0 1 0 0,1-1-1 0 0,0 2 0 0 0,1-1 1 0 0,0 0-1 0 0,1 0 0 0 0,1 1 1 0 0,1 0-1 0 0,0 0 0 0 0,1 1 1 0 0,1-1-1 0 0,0 1 0 0 0,0 1 1 0 0,2 0-1 0 0,0 0 0 0 0,0 1 1 0 0,1 0-1 0 0,0 1 1 0 0,1 0-1 0 0,1 1 0 0 0,2-2 45 0 0,143-64-2934 0 0,-137 69 3070 0 0,1 1 1 0 0,0 0-1 0 0,1 2 1 0 0,-1 0-1 0 0,1 2 1 0 0,-1 0-1 0 0,1 2 1 0 0,0 0-1 0 0,0 2 1 0 0,-1 0-1 0 0,1 2 1 0 0,-1 0-1 0 0,0 2 1 0 0,0 0-1 0 0,0 1 1 0 0,-1 2-1 0 0,2 1-136 0 0,-11-1 159 0 0,-1 1-1 0 0,0 0 1 0 0,-1 1-1 0 0,0 0 1 0 0,-1 1-1 0 0,0-1 0 0 0,-1 2 1 0 0,0-1-1 0 0,-1 1 1 0 0,0 1-1 0 0,-1-1 1 0 0,-1 1-1 0 0,0 0 1 0 0,-1 0-1 0 0,0 1 1 0 0,-1-1-1 0 0,-1 1 1 0 0,0 0-1 0 0,-1 10-158 0 0,0-14 81 0 0,0 1 0 0 0,-1-1 0 0 0,-1 1 0 0 0,0-1 0 0 0,0 0-1 0 0,-1 1 1 0 0,-1-1 0 0 0,0 0 0 0 0,0 0 0 0 0,-1 0 0 0 0,-1-1 0 0 0,0 0 0 0 0,0 1 0 0 0,-1-1-1 0 0,0-1 1 0 0,0 1 0 0 0,-1-1 0 0 0,-1-1 0 0 0,1 1 0 0 0,-1-1 0 0 0,-1 0 0 0 0,0-1 0 0 0,0 0-1 0 0,0-1 1 0 0,-1 1 0 0 0,-4 0-81 0 0,-9 6 176 0 0,-2-2 0 0 0,0 0 0 0 0,0-2-1 0 0,-1-1 1 0 0,0-1 0 0 0,0-1 0 0 0,-1-1 0 0 0,0-2-1 0 0,1 0 1 0 0,-20-2-176 0 0,-92-13 115 0 0,53-23-6013 0 0,77 29 1588 0 0</inkml:trace>
  <inkml:trace contextRef="#ctx0" brushRef="#br0" timeOffset="371.89">369 457 5593 0 0,'0'0'6016'0'0,"0"0"-5188"0"0,0 0-828 0 0,0 0-616 0 0,0 0-468 0 0,0 0 648 0 0,0 0-172 0 0,0 0-520 0 0,0 0-600 0 0,0 0-393 0 0,-28 4-331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14.003"/>
    </inkml:context>
    <inkml:brush xml:id="br0">
      <inkml:brushProperty name="width" value="0.05" units="cm"/>
      <inkml:brushProperty name="height" value="0.05" units="cm"/>
      <inkml:brushProperty name="color" value="#0000FF"/>
    </inkml:brush>
  </inkml:definitions>
  <inkml:trace contextRef="#ctx0" brushRef="#br0">449 530 1004 0 0,'0'0'828'0'0,"0"0"416"0"0,0 0-820 0 0,0 0-364 0 0,-9 5 41 0 0,-105 11 648 0 0,89-21-460 0 0,1-1 0 0 0,0-1-1 0 0,1-2 1 0 0,0 0 0 0 0,0-2-1 0 0,1 0 1 0 0,0-1 0 0 0,1-2-1 0 0,-7-6-288 0 0,21 15 37 0 0,0 0 0 0 0,0-1 0 0 0,0-1 1 0 0,1 1-1 0 0,0-1 0 0 0,0 0 0 0 0,1 0 0 0 0,0 0 0 0 0,0-1 0 0 0,0 0 0 0 0,1 0 0 0 0,1 0 0 0 0,-1-1 0 0 0,1 1 0 0 0,1-1 0 0 0,-1 0 0 0 0,1 1 0 0 0,1-1 0 0 0,0 0 0 0 0,0 0 0 0 0,1 0 0 0 0,0 0 1 0 0,1 0-1 0 0,-1 0 0 0 0,2 0 0 0 0,-1 0 0 0 0,2-1-37 0 0,4-5-12 0 0,0 1 1 0 0,1 1-1 0 0,0 0 0 0 0,1 0 1 0 0,1 1-1 0 0,0 0 0 0 0,1 0 1 0 0,0 1-1 0 0,1 1 1 0 0,0 0-1 0 0,0 0 0 0 0,1 1 1 0 0,0 1-1 0 0,1 0 1 0 0,0 1-1 0 0,0 1 0 0 0,9-3 12 0 0,8 0-27 0 0,1 2-1 0 0,1 1 0 0 0,-1 1 0 0 0,1 2 0 0 0,0 1 1 0 0,0 2-1 0 0,0 1 0 0 0,-1 2 0 0 0,1 1 0 0 0,-1 2 1 0 0,0 0-1 0 0,0 3 0 0 0,0 0 0 0 0,-1 2 1 0 0,-1 2-1 0 0,0 0 0 0 0,-1 2 0 0 0,0 2 0 0 0,13 9 28 0 0,-21-11 128 0 0,-1 0 0 0 0,0 0-1 0 0,-1 2 1 0 0,0 1-1 0 0,-2 0 1 0 0,0 1 0 0 0,-1 1-1 0 0,-1 1 1 0 0,-1 0-1 0 0,0 1-127 0 0,-7-11 80 0 0,-1 1 0 0 0,0-1-1 0 0,-1 1 1 0 0,0 0 0 0 0,-1 0 0 0 0,0 1-1 0 0,-1-1 1 0 0,-1 1 0 0 0,0 0-1 0 0,0 0 1 0 0,-1 0 0 0 0,-1-1 0 0 0,0 1-1 0 0,-1 0 1 0 0,0 0 0 0 0,-1 0-1 0 0,-1 0 1 0 0,0-1 0 0 0,0 1 0 0 0,-4 5-80 0 0,3-11 52 0 0,-1 0 0 0 0,1 1 0 0 0,-2-1 0 0 0,1-1 0 0 0,-1 1 0 0 0,0-1 0 0 0,0 0 0 0 0,-1-1 0 0 0,0 1 0 0 0,0-1 0 0 0,0-1 0 0 0,0 1 0 0 0,-1-1 0 0 0,0 0 0 0 0,0-1 0 0 0,0 0 0 0 0,0 0 0 0 0,0-1 0 0 0,-1 0 0 0 0,1 0 0 0 0,-1-1 0 0 0,0 0-52 0 0,-192-4 1424 0 0,-35-57-705 0 0,140 20-4101 0 0,84 33 125 0 0,-2-6-2065 0 0</inkml:trace>
  <inkml:trace contextRef="#ctx0" brushRef="#br0" timeOffset="154.82">639 547 5977 0 0,'0'0'3156'0'0,"0"0"-3156"0"0,0 0-3248 0 0,-35-8-889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12.352"/>
    </inkml:context>
    <inkml:brush xml:id="br0">
      <inkml:brushProperty name="width" value="0.05" units="cm"/>
      <inkml:brushProperty name="height" value="0.05" units="cm"/>
      <inkml:brushProperty name="color" value="#0000FF"/>
    </inkml:brush>
  </inkml:definitions>
  <inkml:trace contextRef="#ctx0" brushRef="#br0">523 710 384 0 0,'0'0'493'0'0,"0"0"-222"0"0,6 4-90 0 0,1 1 96 0 0,1 0 1 0 0,0-1 0 0 0,0 0-1 0 0,0 0 1 0 0,0-1 0 0 0,0 0-1 0 0,1-1 1 0 0,-1 1 0 0 0,1-2-1 0 0,-1 1 1 0 0,1-1 0 0 0,0-1-1 0 0,0 1 1 0 0,0-1 0 0 0,7-2-278 0 0,15-3 224 0 0,0-2 0 0 0,-1-1 0 0 0,0-1 0 0 0,-1-2 0 0 0,0-1 0 0 0,0-1 0 0 0,-1-1 0 0 0,15-12-224 0 0,-34 22 44 0 0,-1-1 1 0 0,0 0-1 0 0,-1 0 1 0 0,1-1-1 0 0,-1 0 1 0 0,0 0-1 0 0,-1-1 1 0 0,0 0-1 0 0,0 0 1 0 0,0 0-1 0 0,-1-1 1 0 0,0 1-1 0 0,0-1 1 0 0,-1-1-1 0 0,0 1 1 0 0,0-1-1 0 0,-1 1 1 0 0,0-1-1 0 0,-1 0 1 0 0,0 0-1 0 0,0 0 1 0 0,-1-1-1 0 0,0 1 1 0 0,0 0-1 0 0,-1 0 1 0 0,-1-1-1 0 0,0 1 1 0 0,0 0-1 0 0,0 0 1 0 0,-1 0-1 0 0,-1 0 1 0 0,0 0-1 0 0,0 0 1 0 0,0 1-1 0 0,-1-1 1 0 0,0 1-1 0 0,-1 0 1 0 0,-4-6-45 0 0,-19-16 26 0 0,-1 1 1 0 0,-2 2-1 0 0,0 1 1 0 0,-2 1-1 0 0,0 2 1 0 0,-2 1-1 0 0,-1 2 1 0 0,0 1-1 0 0,-1 2 1 0 0,-1 2-1 0 0,-1 1 1 0 0,0 2 0 0 0,-23-3-27 0 0,46 8 25 0 0,0 1 0 0 0,0 1 1 0 0,0 0-1 0 0,0 1 1 0 0,-1 1-1 0 0,0 0 0 0 0,0 2 1 0 0,0 0-1 0 0,1 0 1 0 0,-1 2-1 0 0,0 0 0 0 0,0 1 1 0 0,0 0-1 0 0,1 2 1 0 0,-1 0-1 0 0,1 1 0 0 0,0 0 1 0 0,0 1-1 0 0,1 1 1 0 0,-1 1-1 0 0,2 0 0 0 0,-1 1 1 0 0,1 0-1 0 0,0 1 1 0 0,1 1-1 0 0,1 0 0 0 0,-1 1 1 0 0,2 0-1 0 0,0 1 1 0 0,0 0-1 0 0,-1 4-25 0 0,6-6 27 0 0,0 0 1 0 0,2 0 0 0 0,-1 1-1 0 0,1-1 1 0 0,1 1-1 0 0,0 0 1 0 0,0 0-1 0 0,1 0 1 0 0,1 0-1 0 0,0 1 1 0 0,1-1-1 0 0,0 0 1 0 0,1 0-1 0 0,0 1 1 0 0,1-1-1 0 0,0 0 1 0 0,1 0-1 0 0,0-1 1 0 0,1 1-1 0 0,1 0 1 0 0,0-1 0 0 0,0 0-1 0 0,1 0 1 0 0,0-1-1 0 0,1 0 1 0 0,0 0-1 0 0,1 0 1 0 0,6 6-28 0 0,19 8 333 0 0,0-2 1 0 0,2-2-1 0 0,0-1 1 0 0,1-1-1 0 0,0-2 1 0 0,2-2-1 0 0,0-1 1 0 0,27 4-334 0 0,47 19 72 0 0,-90-24-1027 0 0,-7-3-1582 0 0,-2-6-4250 0 0,-11-5 3446 0 0</inkml:trace>
  <inkml:trace contextRef="#ctx0" brushRef="#br0" timeOffset="323.38">592 463 6733 0 0,'0'0'1416'0'0,"0"0"-1416"0"0,0 0-1296 0 0,0 0-373 0 0,0 0-951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18.312"/>
    </inkml:context>
    <inkml:brush xml:id="br0">
      <inkml:brushProperty name="width" value="0.05" units="cm"/>
      <inkml:brushProperty name="height" value="0.05" units="cm"/>
      <inkml:brushProperty name="color" value="#0000FF"/>
    </inkml:brush>
  </inkml:definitions>
  <inkml:trace contextRef="#ctx0" brushRef="#br0">0 0 784 0 0,'34'56'508'0'0,"-13"-3"-300"0"0,-3 3-208 0 0,-14-11-116 0 0,-7-10-108 0 0,-2-10-532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1:18.562"/>
    </inkml:context>
    <inkml:brush xml:id="br0">
      <inkml:brushProperty name="width" value="0.05" units="cm"/>
      <inkml:brushProperty name="height" value="0.05" units="cm"/>
      <inkml:brushProperty name="color" value="#0000FF"/>
    </inkml:brush>
  </inkml:definitions>
  <inkml:trace contextRef="#ctx0" brushRef="#br0">0 1 3344 0 0,'35'19'2385'0'0,"-16"-2"-2385"0"0,0 2-457 0 0,-6-3-1471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31.609"/>
    </inkml:context>
    <inkml:brush xml:id="br0">
      <inkml:brushProperty name="width" value="0.05" units="cm"/>
      <inkml:brushProperty name="height" value="0.05" units="cm"/>
      <inkml:brushProperty name="color" value="#0000FF"/>
    </inkml:brush>
  </inkml:definitions>
  <inkml:trace contextRef="#ctx0" brushRef="#br0">0 1 11101 0 0,'0'0'1052'0'0,"0"0"-1052"0"0,0 0-872 0 0,0 0 304 0 0,0 0 116 0 0,0 0 452 0 0,0 0-104 0 0,0 0-12 0 0,0 0-2552 0 0,0 0-2821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0:38.673"/>
    </inkml:context>
    <inkml:brush xml:id="br0">
      <inkml:brushProperty name="width" value="0.05" units="cm"/>
      <inkml:brushProperty name="height" value="0.05" units="cm"/>
      <inkml:brushProperty name="color" value="#0000FF"/>
    </inkml:brush>
  </inkml:definitions>
  <inkml:trace contextRef="#ctx0" brushRef="#br0">3101 1307 1800 0 0,'0'0'283'0'0,"0"0"1122"0"0,0 0 215 0 0,0 0-637 0 0,0 0-280 0 0,0 0 10 0 0,0 0 41 0 0,0 0 42 0 0,10-32 1413 0 0,-17 14-2123 0 0,0 0 0 0 0,-2 1 0 0 0,0 0 1 0 0,-1 0-1 0 0,-1 1 0 0 0,0 0 1 0 0,-1 1-1 0 0,-1 1 0 0 0,0 0 0 0 0,-1 0 1 0 0,0 1-1 0 0,-1 1 0 0 0,-6-3-86 0 0,14 12 30 0 0,-1 0 0 0 0,0 1 0 0 0,0 0 0 0 0,0 1 0 0 0,0-1 1 0 0,0 1-1 0 0,0 1 0 0 0,0 0 0 0 0,0 0 0 0 0,0 0 0 0 0,0 1 0 0 0,0 0 0 0 0,0 1 0 0 0,0 0 0 0 0,0 0 0 0 0,1 1 0 0 0,-1 0 0 0 0,1 0 0 0 0,0 0 0 0 0,-1 1 0 0 0,2 0 1 0 0,-1 1-1 0 0,0 0 0 0 0,1 0-30 0 0,-80 34 134 0 0,35-31-22 0 0,-1-2 0 0 0,0-2 0 0 0,0-3 0 0 0,0-2 0 0 0,0-2 0 0 0,0-2 0 0 0,1-3 0 0 0,0-2 0 0 0,0-2 0 0 0,1-2 0 0 0,1-3 0 0 0,1-1 0 0 0,0-3 0 0 0,1-2 0 0 0,0-3-112 0 0,26 15 43 0 0,1-1 0 0 0,1-2 1 0 0,0 0-1 0 0,0 0 0 0 0,2-2 0 0 0,0 0 1 0 0,1-1-1 0 0,-1-3-43 0 0,6 9-15 0 0,-55 71-850 0 0,34-40 927 0 0,0-2 1 0 0,-2-2 0 0 0,0-1-1 0 0,-1-2 1 0 0,0-1 0 0 0,-1-1-1 0 0,0-2 1 0 0,-1-2 0 0 0,0-2-1 0 0,0-1 1 0 0,0-1 0 0 0,-21-3-63 0 0,-57-1 104 0 0,0-5 0 0 0,0-5 0 0 0,-30-11-104 0 0,-104-9 48 0 0,236 28-69 0 0,-2 0 0 0 0,1 1 1 0 0,0 1-1 0 0,0 1 1 0 0,-1 0-1 0 0,1 1 0 0 0,0 0 1 0 0,0 1-1 0 0,0 1 0 0 0,0 0 1 0 0,0 1-1 0 0,0 0 0 0 0,1 1 1 0 0,0 1-1 0 0,0 0 1 0 0,0 0-1 0 0,1 2 0 0 0,0-1 1 0 0,0 2-1 0 0,1 0 0 0 0,0 0 1 0 0,-8 9 20 0 0,-71 117-592 0 0,90-127-1762 0 0,4-5-2493 0 0,4-4-1607 0 0</inkml:trace>
  <inkml:trace contextRef="#ctx0" brushRef="#br0" timeOffset="573.93">1475 438 392 0 0,'0'0'5341'0'0,"0"0"-3753"0"0,0 0-822 0 0,0 0 251 0 0,0 0-417 0 0,0 0-357 0 0,0 6 492 0 0,3 50 1371 0 0,-6 228 772 0 0,13-297-8460 0 0,-6 3 338 0 0</inkml:trace>
  <inkml:trace contextRef="#ctx0" brushRef="#br0" timeOffset="887.1">1573 604 3952 0 0,'0'0'2694'0'0,"0"0"-859"0"0,0 0-518 0 0,0 0-403 0 0,0 0-376 0 0,0 0-126 0 0,0 0 279 0 0,-5 1 27 0 0,-86 1 1193 0 0,43-2-2747 0 0,6 2-5165 0 0,45-3 2028 0 0</inkml:trace>
  <inkml:trace contextRef="#ctx0" brushRef="#br0" timeOffset="1239.91">1693 569 1828 0 0,'0'0'5791'0'0,"0"0"-3813"0"0,0 0-1592 0 0,0 0-36 0 0,0 8 447 0 0,-1 8-126 0 0,2 71 1216 0 0,-1-85-1835 0 0,0-1 1 0 0,1 1-1 0 0,-1 0 0 0 0,0 0 0 0 0,1 0 0 0 0,-1 0 0 0 0,1-1 1 0 0,-1 1-1 0 0,1 0 0 0 0,0-1 0 0 0,0 1 0 0 0,0 0 0 0 0,0-1 0 0 0,0 1 1 0 0,0-1-1 0 0,0 1 0 0 0,0-1 0 0 0,1 0 0 0 0,-1 1 0 0 0,1-1 1 0 0,-1 0-1 0 0,1 0 0 0 0,-1 0 0 0 0,1 0 0 0 0,-1 0 0 0 0,1-1 0 0 0,0 1 1 0 0,0 0-1 0 0,-1-1 0 0 0,1 1 0 0 0,0-1 0 0 0,0 0 0 0 0,0 1 1 0 0,0-1-1 0 0,-1 0 0 0 0,1 0 0 0 0,0 0 0 0 0,0 0 0 0 0,0-1 0 0 0,0 1 1 0 0,-1 0-1 0 0,1-1-52 0 0,1-1-16 0 0,-1 0 0 0 0,0-1 0 0 0,0 1 0 0 0,0 0 0 0 0,0-1 0 0 0,0 0 0 0 0,0 1 0 0 0,-1-1 0 0 0,1 0 0 0 0,-1 0 0 0 0,0 0 0 0 0,0 0 0 0 0,0 0 0 0 0,0 0 0 0 0,0 0 0 0 0,-1 0 0 0 0,0 0 0 0 0,1 0 0 0 0,-1-1 0 0 0,0 1 0 0 0,0 0 0 0 0,-1 0 0 0 0,1 0 0 0 0,-1-3 16 0 0,1-1-14 0 0,19 48-88 0 0,-16-34 142 0 0,-1-1-1 0 0,-1 1 1 0 0,1 0-1 0 0,-1 0 0 0 0,0 0 1 0 0,0 0-1 0 0,-1 0 1 0 0,0 1-1 0 0,-1-1 0 0 0,1 0 1 0 0,-1 0-1 0 0,-1 0 0 0 0,1 0 1 0 0,-1-1-1 0 0,0 1 1 0 0,-1 0-1 0 0,0-1 0 0 0,0 1 1 0 0,0-1-1 0 0,-1 0 1 0 0,1 0-1 0 0,-3 2-39 0 0,-61 12-2706 0 0,57-23-572 0 0,2-3-2228 0 0</inkml:trace>
  <inkml:trace contextRef="#ctx0" brushRef="#br0" timeOffset="1648.61">1907 631 7841 0 0,'0'0'2509'0'0,"0"0"-1463"0"0,5 7-390 0 0,0 0-494 0 0,-1 1-1 0 0,0-1 0 0 0,0 0 0 0 0,-1 1 1 0 0,0 0-1 0 0,0 0 0 0 0,-1 0 0 0 0,0 0 0 0 0,0 0 1 0 0,-1 0-1 0 0,0 1 0 0 0,0-1 0 0 0,-1 1 0 0 0,0-1 1 0 0,-1 0-1 0 0,1 1 0 0 0,-2-1 0 0 0,1 0 1 0 0,-1 0-1 0 0,-3 6-161 0 0,-13 20-529 0 0,17-56-7048 0 0,14-49 1472 0 0,-5 20 6536 0 0,5 2 4201 0 0,19 21 1552 0 0,15 43-4269 0 0,29 51-1114 0 0,-75-65-797 0 0,0 0 0 0 0,0 0 0 0 0,1 0-1 0 0,-1 0 1 0 0,0 1 0 0 0,0-1 0 0 0,0 0 0 0 0,0 0 0 0 0,-1 1 0 0 0,1-1 0 0 0,0 0 0 0 0,0 1 0 0 0,-1-1 0 0 0,1 1 0 0 0,-1-1 0 0 0,1 1 0 0 0,-1-1 0 0 0,0 1 0 0 0,0-1-1 0 0,0 1 1 0 0,0 0 0 0 0,0-1 0 0 0,0 1 0 0 0,0-1 0 0 0,0 1 0 0 0,0-1 0 0 0,-1 1 0 0 0,1-1 0 0 0,0 1 0 0 0,-1-1 0 0 0,0 1 0 0 0,1-1 0 0 0,-1 1 0 0 0,0-1 0 0 0,0 0 0 0 0,0 0-1 0 0,0 1 1 0 0,0-1 0 0 0,0 0 0 0 0,0 0 0 0 0,0 0 0 0 0,0 0 0 0 0,0 0 0 0 0,-1 0 0 0 0,1 0 0 0 0,0 0 0 0 0,-1-1 0 0 0,1 1 0 0 0,-1 0 0 0 0,1-1 0 0 0,-1 1 0 0 0,1-1-1 0 0,-1 0 1 0 0,1 1 0 0 0,-1-1 0 0 0,1 0 0 0 0,-1 0 0 0 0,-1 0-4 0 0,-94-1-859 0 0,92 0 608 0 0,-32-8-2344 0 0,14-3-2619 0 0,6 1-584 0 0</inkml:trace>
  <inkml:trace contextRef="#ctx0" brushRef="#br0" timeOffset="2007.03">2188 748 768 0 0,'0'0'6751'0'0,"0"0"-4294"0"0,0 0-1317 0 0,6 2-112 0 0,28 12 261 0 0,-30-11-1208 0 0,0 0-1 0 0,0-1 1 0 0,0 1-1 0 0,0-1 1 0 0,0 1-1 0 0,1-1 0 0 0,-1-1 1 0 0,1 1-1 0 0,-1-1 1 0 0,1 1-1 0 0,0-1 1 0 0,0-1-1 0 0,-1 1 1 0 0,1-1-1 0 0,0 0 0 0 0,0 0 1 0 0,0 0-1 0 0,0 0 1 0 0,-1-1-1 0 0,1 0 1 0 0,0 0-1 0 0,-1 0 1 0 0,1-1-1 0 0,0 1 1 0 0,-1-1-1 0 0,0 0 0 0 0,1-1 1 0 0,-1 1-1 0 0,0-1 1 0 0,2-2-81 0 0,-5 4-7 0 0,0 1 0 0 0,-1-1 0 0 0,1 0 0 0 0,-1 0 1 0 0,1 0-1 0 0,-1 0 0 0 0,0 0 0 0 0,1 0 0 0 0,-1 1 0 0 0,0-1 1 0 0,1 0-1 0 0,-1 0 0 0 0,0 0 0 0 0,0 0 0 0 0,0 0 0 0 0,0 0 1 0 0,0 0-1 0 0,0 0 0 0 0,0 0 0 0 0,-1 0 0 0 0,1 0 0 0 0,0 0 1 0 0,0 0-1 0 0,-1 0 0 0 0,1 0 0 0 0,-1 0 0 0 0,1 0 0 0 0,-1 0 1 0 0,1 1-1 0 0,-1-1 0 0 0,1 0 0 0 0,-1 0 0 0 0,0 0 0 0 0,1 1 1 0 0,-1-1-1 0 0,0 1 0 0 0,0-1 0 0 0,1 0 0 0 0,-1 1 0 0 0,0-1 1 0 0,0 1-1 0 0,0-1 0 0 0,0 1 0 0 0,0 0 0 0 0,0 0 0 0 0,0-1 1 0 0,0 1-1 0 0,0 0 0 0 0,0 0 0 0 0,0 0 0 0 0,0 0 0 0 0,0 0 1 0 0,0 0-1 0 0,0 0 0 0 0,0 0 0 0 0,0 0 7 0 0,-59 4 161 0 0,57-4-130 0 0,0 1-1 0 0,0 0 0 0 0,0-1 1 0 0,0 1-1 0 0,0 0 0 0 0,1 1 1 0 0,-1-1-1 0 0,0 0 0 0 0,1 1 1 0 0,-1 0-1 0 0,1-1 0 0 0,-1 1 1 0 0,1 0-1 0 0,0 0 0 0 0,0 0 1 0 0,0 1-1 0 0,0-1 0 0 0,0 0 1 0 0,0 1-1 0 0,1-1 0 0 0,-1 1 1 0 0,1 0-1 0 0,0-1 0 0 0,0 1 0 0 0,0 0 1 0 0,0 0-1 0 0,0 0 0 0 0,0 0 1 0 0,1 0-1 0 0,0 0 0 0 0,-1 0 1 0 0,1 0-1 0 0,0 0 0 0 0,0 0 1 0 0,1 0-1 0 0,-1 0 0 0 0,1 0 1 0 0,-1 0-1 0 0,1 0 0 0 0,0 0 1 0 0,0-1-1 0 0,0 1 0 0 0,1 0 1 0 0,-1 0-1 0 0,1-1 0 0 0,1 3-30 0 0,151 53 992 0 0,-85-49-5489 0 0,-56-8-1593 0 0</inkml:trace>
  <inkml:trace contextRef="#ctx0" brushRef="#br0" timeOffset="67493.53">2896 1096 2572 0 0,'-132'60'2885'0'0,"-75"-7"147"0"0,117-43-2552 0 0,-1-5 0 0 0,1-3 0 0 0,-1-5 0 0 0,1-3 0 0 0,0-4 0 0 0,0-4 0 0 0,1-4-1 0 0,-7-7-479 0 0,43 13 91 0 0,1-3 0 0 0,0-3 0 0 0,0-1 0 0 0,2-3 0 0 0,1-2 0 0 0,1-2 0 0 0,1-2 0 0 0,1-2 0 0 0,2-3 0 0 0,1-1 0 0 0,1-2 0 0 0,3-1 0 0 0,-28-34-91 0 0,56 57 36 0 0,0 0 1 0 0,0 0 0 0 0,2-1 0 0 0,0-1 0 0 0,0 1 0 0 0,2-1-1 0 0,0-1 1 0 0,0 1 0 0 0,2-1 0 0 0,0 0 0 0 0,1-1 0 0 0,1 1-1 0 0,1-1 1 0 0,0 1 0 0 0,1-1 0 0 0,1 0 0 0 0,0 0 0 0 0,2 1-1 0 0,0-1 1 0 0,1 0 0 0 0,1 1 0 0 0,0 0 0 0 0,1 0 0 0 0,1 0-1 0 0,1 1 1 0 0,0 0 0 0 0,1 0 0 0 0,1 0 0 0 0,1 1 0 0 0,0 1 0 0 0,0-1-1 0 0,3 0-36 0 0,23-10-129 0 0,1 0 0 0 0,1 3 0 0 0,1 1 0 0 0,1 2 0 0 0,1 2 0 0 0,0 2 0 0 0,1 1 0 0 0,1 2 0 0 0,0 2-1 0 0,1 2 1 0 0,-1 2 0 0 0,1 2 0 0 0,27 1 129 0 0,-7-1-31 0 0,0 3 0 0 0,0 3 0 0 0,0 3 0 0 0,-1 3 0 0 0,0 2-1 0 0,0 3 1 0 0,-1 3 0 0 0,0 2 0 0 0,-2 3 0 0 0,0 3 0 0 0,-2 3 0 0 0,-1 1-1 0 0,-1 4 1 0 0,-2 1 0 0 0,-1 3 0 0 0,-1 3 0 0 0,-3 1 0 0 0,-1 3 0 0 0,-2 2-1 0 0,2 6 32 0 0,-33-31 14 0 0,0 2 0 0 0,-1-1 0 0 0,-1 2 0 0 0,-1 0 0 0 0,-1 1 0 0 0,-1 0 0 0 0,-1 0 0 0 0,-2 1 0 0 0,0 0 0 0 0,-1 0 0 0 0,0 18-14 0 0,-4-29 49 0 0,-1 0 1 0 0,0 0 0 0 0,-1 1-1 0 0,-1-1 1 0 0,0 0 0 0 0,-1 0-1 0 0,-1 0 1 0 0,0-1 0 0 0,0 1-1 0 0,-2-1 1 0 0,0 1-1 0 0,0-1 1 0 0,-1-1 0 0 0,-1 1-1 0 0,0-1 1 0 0,-1 0 0 0 0,0 0-1 0 0,0-1 1 0 0,-2-1 0 0 0,1 1-1 0 0,-1-1 1 0 0,-2 1-50 0 0,-23 9 167 0 0,-1-1 0 0 0,0-2 0 0 0,-1-1 1 0 0,-1-2-1 0 0,-1-1 0 0 0,0-2 0 0 0,0-2 0 0 0,-1-2 0 0 0,0-1 1 0 0,0-2-1 0 0,0-2 0 0 0,-1-2 0 0 0,1-1 0 0 0,-13-4-167 0 0,28 5 1 0 0,-190-6-881 0 0,76-10-2719 0 0,79 6-1352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0:33.552"/>
    </inkml:context>
    <inkml:brush xml:id="br0">
      <inkml:brushProperty name="width" value="0.05" units="cm"/>
      <inkml:brushProperty name="height" value="0.05" units="cm"/>
      <inkml:brushProperty name="color" value="#0000FF"/>
    </inkml:brush>
  </inkml:definitions>
  <inkml:trace contextRef="#ctx0" brushRef="#br0">2953 264 768 0 0,'0'0'3954'0'0,"-6"-3"-2862"0"0,3 0-981 0 0,0 0-1 0 0,-1 0 1 0 0,1 0 0 0 0,0 0 0 0 0,-1 1-1 0 0,1-1 1 0 0,-1 1 0 0 0,0 0 0 0 0,0 0-1 0 0,0 0 1 0 0,0 1 0 0 0,0 0 0 0 0,0-1-1 0 0,0 1 1 0 0,-1 1 0 0 0,1-1 0 0 0,0 1-1 0 0,-1-1 1 0 0,1 1 0 0 0,0 0 0 0 0,-1 1-1 0 0,1-1 1 0 0,0 1 0 0 0,-1 0 0 0 0,1 0-1 0 0,0 0 1 0 0,0 1 0 0 0,0-1 0 0 0,0 1-1 0 0,0 0 1 0 0,0 0 0 0 0,1 1 0 0 0,-1-1-1 0 0,1 1 1 0 0,-1-1 0 0 0,1 1 0 0 0,0 0-1 0 0,0 0 1 0 0,0 1 0 0 0,0-1 0 0 0,1 1-1 0 0,0-1 1 0 0,-1 1 0 0 0,1 0 0 0 0,0 0-1 0 0,1 0 1 0 0,-1 0-111 0 0,-3 74 1115 0 0,6-66-1042 0 0,0 0 0 0 0,-1 1 0 0 0,-1-1 0 0 0,0 0 0 0 0,-1 0 0 0 0,0 0 0 0 0,-1 0 0 0 0,0 0 0 0 0,-1 0-1 0 0,0 0 1 0 0,-1-1 0 0 0,0 0 0 0 0,-1 0 0 0 0,0 0 0 0 0,-1-1 0 0 0,0 0 0 0 0,0 0 0 0 0,-3 1-73 0 0,3-3 30 0 0,1-2 0 0 0,-2 1-1 0 0,1-1 1 0 0,-1 0 0 0 0,1 0 0 0 0,-2-1 0 0 0,1 0 0 0 0,0-1 0 0 0,-1 1 0 0 0,0-2 0 0 0,0 1 0 0 0,0-1 0 0 0,-1-1 0 0 0,1 0 0 0 0,-1 0 0 0 0,1-1 0 0 0,-1 0 0 0 0,1 0 0 0 0,-1-1 0 0 0,0-1 0 0 0,1 1 0 0 0,-1-2 0 0 0,1 1 0 0 0,-1-1 0 0 0,-8-3-30 0 0,47 21 175 0 0,-9 4-88 0 0,-2 1 0 0 0,0 0 1 0 0,-2 2-1 0 0,0 0 1 0 0,-1 1-1 0 0,-2 1 0 0 0,0 0 1 0 0,-2 0-1 0 0,-1 1 1 0 0,-1 1-1 0 0,-1 0 0 0 0,-1 0 1 0 0,-2 0-1 0 0,2 21-87 0 0,-33 300 1226 0 0,33-320-1956 0 0,-5-22-5265 0 0,-2-6 5979 0 0,0 0-5019 0 0</inkml:trace>
  <inkml:trace contextRef="#ctx0" brushRef="#br0" timeOffset="914.3">678 490 364 0 0,'0'0'1469'0'0,"0"0"2611"0"0,0 0-2332 0 0,0 0-770 0 0,0 0-123 0 0,0 0-191 0 0,-9-5 31 0 0,6 2-605 0 0,-1 1 1 0 0,0-1-1 0 0,-1 1 1 0 0,1 0-1 0 0,0 0 1 0 0,-1 1-1 0 0,1-1 1 0 0,-1 1-1 0 0,1 0 1 0 0,-1 0-1 0 0,1 0 1 0 0,-1 1-1 0 0,0 0 1 0 0,1-1-1 0 0,-1 2 0 0 0,0-1 1 0 0,1 1-1 0 0,-1-1 1 0 0,0 1-1 0 0,1 0 1 0 0,-1 1-1 0 0,1-1 1 0 0,-1 1-1 0 0,1 0 1 0 0,0 0-1 0 0,0 0 1 0 0,0 1-1 0 0,0 0 1 0 0,0 0-91 0 0,-2 3 49 0 0,1 0 0 0 0,0 0 1 0 0,0 0-1 0 0,0 1 1 0 0,1 0-1 0 0,0 0 1 0 0,0 0-1 0 0,1 0 0 0 0,0 1 1 0 0,0-1-1 0 0,1 1 1 0 0,0 0-1 0 0,0 0 1 0 0,1 0-1 0 0,0 0 0 0 0,0 0 1 0 0,1 0-1 0 0,0 0 1 0 0,1 0-1 0 0,-1 0 1 0 0,1 0-1 0 0,2 6-49 0 0,3-9 123 0 0,0-1 1 0 0,0 1-1 0 0,0-1 0 0 0,0 0 0 0 0,1 0 1 0 0,-1-1-1 0 0,1 0 0 0 0,0 0 0 0 0,0-1 1 0 0,0 0-1 0 0,1 0 0 0 0,-1 0 0 0 0,0-1 1 0 0,1 0-1 0 0,-1-1 0 0 0,1 1 1 0 0,-1-2-1 0 0,1 1 0 0 0,-1-1 0 0 0,0 0 1 0 0,1 0-1 0 0,-1-1 0 0 0,0 0 0 0 0,0 0 1 0 0,5-3-124 0 0,99-36-1701 0 0,-108 39 68 0 0,0 2-2457 0 0,-1 0-1608 0 0</inkml:trace>
  <inkml:trace contextRef="#ctx0" brushRef="#br0" timeOffset="1240.09">896 710 1172 0 0,'0'0'6035'0'0,"0"0"-4181"0"0,0 0-961 0 0,0 0 268 0 0,6 1-33 0 0,-5 0-1087 0 0,0 0-1 0 0,1 0 1 0 0,-1 0 0 0 0,1-1 0 0 0,-1 1-1 0 0,1 0 1 0 0,-1-1 0 0 0,1 1-1 0 0,-1-1 1 0 0,1 1 0 0 0,-1-1-1 0 0,1 0 1 0 0,0 0 0 0 0,-1 0-1 0 0,1 0 1 0 0,0 0 0 0 0,-1 0-1 0 0,1 0 1 0 0,-1 0 0 0 0,1-1-1 0 0,0 1 1 0 0,-1 0 0 0 0,1-1-1 0 0,-1 0 1 0 0,1 1 0 0 0,-1-1 0 0 0,1 0-1 0 0,-1 0 1 0 0,0 0 0 0 0,1 0-1 0 0,-1 0 1 0 0,0 0 0 0 0,0 0-1 0 0,0 0 1 0 0,0 0 0 0 0,0-1-1 0 0,0 1 1 0 0,0 0 0 0 0,0-1-1 0 0,0 1 1 0 0,0 0 0 0 0,-1-1-1 0 0,1 0 1 0 0,-1 1 0 0 0,1-1-1 0 0,-1 1 1 0 0,0-1 0 0 0,1 1 0 0 0,-1-1-1 0 0,0 0 1 0 0,0 1 0 0 0,0-1-1 0 0,0 0 1 0 0,0 1 0 0 0,-1-1-1 0 0,1 1 1 0 0,0-1 0 0 0,-1 1-1 0 0,1-1 1 0 0,-1 0 0 0 0,0 0-41 0 0,0-1-24 0 0,0 1 1 0 0,1-1 0 0 0,-1 1-1 0 0,0 0 1 0 0,0-1 0 0 0,-1 1 0 0 0,1 0-1 0 0,0 0 1 0 0,-1-1 0 0 0,0 1-1 0 0,1 0 1 0 0,-1 1 0 0 0,0-1-1 0 0,0 0 1 0 0,0 0 0 0 0,0 1 0 0 0,0-1-1 0 0,0 1 1 0 0,0 0 0 0 0,-1 0-1 0 0,1 0 1 0 0,0 0 0 0 0,-1 0-1 0 0,1 0 1 0 0,-1 0 0 0 0,1 1 0 0 0,-1-1-1 0 0,1 1 1 0 0,-1 0 0 0 0,0 0-1 0 0,1 0 1 0 0,-1 0 0 0 0,1 0-1 0 0,-1 1 1 0 0,1-1 0 0 0,-1 1-1 0 0,1-1 1 0 0,-1 1 0 0 0,1 0 0 0 0,-1 0-1 0 0,1 0 1 0 0,0 0 0 0 0,0 1-1 0 0,0-1 1 0 0,-1 1 0 0 0,1-1-1 0 0,0 1 1 0 0,1 0 0 0 0,-1 0 0 0 0,0 0-1 0 0,0 0 1 0 0,1 0 0 0 0,-1 0-1 0 0,1 0 1 0 0,0 0 0 0 0,0 0-1 0 0,0 1 1 0 0,0-1 0 0 0,0 1 0 0 0,0-1-1 0 0,0 1 24 0 0,1 0 33 0 0,0 0 1 0 0,1 0-1 0 0,-1 0 0 0 0,1-1 0 0 0,-1 1 1 0 0,1 0-1 0 0,0 0 0 0 0,0 0 0 0 0,0 0 0 0 0,0-1 1 0 0,0 1-1 0 0,1-1 0 0 0,-1 1 0 0 0,1-1 1 0 0,0 1-1 0 0,0-1 0 0 0,0 0 0 0 0,0 0 1 0 0,0 0-1 0 0,0 0 0 0 0,1 0 0 0 0,-1 0 0 0 0,0-1 1 0 0,1 1-1 0 0,0-1 0 0 0,-1 1 0 0 0,1-1 1 0 0,0 0-1 0 0,0 0 0 0 0,-1 0 0 0 0,1-1 0 0 0,0 1 1 0 0,0-1-1 0 0,0 0 0 0 0,0 1 0 0 0,1-1-33 0 0,45-9-7245 0 0,-41 3 3217 0 0,0-4 802 0 0</inkml:trace>
  <inkml:trace contextRef="#ctx0" brushRef="#br0" timeOffset="1489.32">1081 466 928 0 0,'0'0'6685'0'0,"0"0"-4574"0"0,0 0-1512 0 0,7 6-71 0 0,-2 0-257 0 0,1 1 0 0 0,-1 0 0 0 0,0 0 0 0 0,0 0 0 0 0,-1 0 0 0 0,0 1 1 0 0,0-1-1 0 0,-1 1 0 0 0,1 0 0 0 0,-2 0 0 0 0,0 1 0 0 0,0-1 0 0 0,0 0 0 0 0,0 5-271 0 0,0 152 509 0 0,5-148-2209 0 0,1-8-2213 0 0,-2-6-1181 0 0</inkml:trace>
  <inkml:trace contextRef="#ctx0" brushRef="#br0" timeOffset="1735.45">1287 724 4272 0 0,'0'0'4567'0'0,"0"0"-3018"0"0,0 0-1105 0 0,0 0-42 0 0,0 0 60 0 0,0 0 1 0 0,0 0-44 0 0,0 0-41 0 0,0 0-101 0 0,4 0-73 0 0,-3-1-208 0 0,0 1 0 0 0,0 0 1 0 0,1-1-1 0 0,-1 1 0 0 0,0 0 1 0 0,0-1-1 0 0,0 1 0 0 0,0-1 1 0 0,0 0-1 0 0,0 1 0 0 0,0-1 1 0 0,0 0-1 0 0,0 1 1 0 0,-1-1-1 0 0,1 0 0 0 0,0 0 1 0 0,0 0-1 0 0,-1 0 0 0 0,1 0 1 0 0,0 0-1 0 0,-1 0 0 0 0,1 0 1 0 0,-1 0-1 0 0,1 0 0 0 0,-1 0 1 0 0,0 0-1 0 0,1 0 1 0 0,-1-1-1 0 0,0 1 0 0 0,0 0 1 0 0,0 0-1 0 0,0 0 0 0 0,0 0 1 0 0,0-1-1 0 0,0 1 0 0 0,0 0 1 0 0,-1 0-1 0 0,1 0 0 0 0,0 0 1 0 0,-1 0-1 0 0,1-1 0 0 0,0 1 1 0 0,-1 0-1 0 0,0 0 1 0 0,1 0-1 0 0,-1 0 0 0 0,0 0 1 0 0,1 1-1 0 0,-1-1 0 0 0,0 0 1 0 0,0 0-1 0 0,0 0 0 0 0,0 1 1 0 0,1-1-1 0 0,-1 0 0 0 0,0 1 1 0 0,-1-1-1 0 0,1 1 1 0 0,0-1-1 0 0,0 1 4 0 0,0-2-2 0 0,0 0 0 0 0,0 0 0 0 0,-1 0 0 0 0,1 0 1 0 0,0 1-1 0 0,-1-1 0 0 0,1 1 0 0 0,-1-1 0 0 0,0 1 0 0 0,1-1 0 0 0,-1 1 0 0 0,0 0 1 0 0,0 0-1 0 0,0 0 0 0 0,0 0 0 0 0,0 0 0 0 0,0 0 0 0 0,0 1 0 0 0,0-1 1 0 0,0 1-1 0 0,0-1 0 0 0,-1 1 0 0 0,1 0 0 0 0,0 0 0 0 0,0 0 0 0 0,0 0 0 0 0,0 0 1 0 0,-1 0-1 0 0,1 1 0 0 0,0-1 0 0 0,0 1 0 0 0,0 0 0 0 0,0-1 0 0 0,0 1 1 0 0,0 0-1 0 0,0 0 0 0 0,0 0 0 0 0,0 0 0 0 0,0 1 0 0 0,1-1 0 0 0,-1 0 0 0 0,1 1 1 0 0,-1-1-1 0 0,1 1 0 0 0,-1 0 0 0 0,1-1 0 0 0,0 1 0 0 0,-1 0 0 0 0,1 0 1 0 0,0 0-1 0 0,0 0 0 0 0,1 0 0 0 0,-1 0 0 0 0,0 0 0 0 0,1 0 0 0 0,-1 0 0 0 0,1 0 1 0 0,0 1-1 0 0,-1-1 0 0 0,1 0 0 0 0,0 0 0 0 0,0 0 0 0 0,1 0 0 0 0,-1 1 1 0 0,0-1 1 0 0,0 2 5 0 0,1 0 0 0 0,-1-1 1 0 0,0 1-1 0 0,1 0 0 0 0,0-1 1 0 0,0 1-1 0 0,0-1 0 0 0,0 1 1 0 0,0-1-1 0 0,1 1 1 0 0,0-1-1 0 0,0 0 0 0 0,-1 0 1 0 0,2 0-1 0 0,-1 0 0 0 0,0 0 1 0 0,1 0-1 0 0,-1-1 0 0 0,1 1 1 0 0,0-1-1 0 0,2 2-5 0 0,33-1-6219 0 0,-28-7 1229 0 0</inkml:trace>
  <inkml:trace contextRef="#ctx0" brushRef="#br0" timeOffset="1999.02">1385 718 5288 0 0,'0'0'4638'0'0,"0"0"-3266"0"0,0 0-1038 0 0,3 7 122 0 0,13 62 1889 0 0,-16-69-2231 0 0,21-32 1341 0 0,68-46-2724 0 0,-43 65-3697 0 0,-42 13-493 0 0</inkml:trace>
  <inkml:trace contextRef="#ctx0" brushRef="#br0" timeOffset="71745.69">1021 1240 248 0 0,'-52'4'735'0'0,"0"-3"-1"0"0,0-1 1 0 0,0-3-1 0 0,0-2 1 0 0,0-2 0 0 0,1-3-1 0 0,0-2 1 0 0,1-2-1 0 0,0-2 1 0 0,2-2-1 0 0,0-2 1 0 0,1-3 0 0 0,-36-23-735 0 0,65 39 81 0 0,0-2 1 0 0,1 0 0 0 0,0-1 0 0 0,1 0 0 0 0,0-2 0 0 0,1 0 0 0 0,0 0 0 0 0,1-1 0 0 0,0-1 0 0 0,1-1 0 0 0,1 0 0 0 0,0 0-1 0 0,1-1 1 0 0,1-1 0 0 0,0 0 0 0 0,2 0 0 0 0,0 0 0 0 0,0-1 0 0 0,2-1 0 0 0,0 1 0 0 0,1-1 0 0 0,1 0 0 0 0,1 0 0 0 0,1-1-1 0 0,0 1 1 0 0,1 0 0 0 0,2-1 0 0 0,0 1 0 0 0,2-14-82 0 0,6 5-42 0 0,0-1 0 0 0,2 1 0 0 0,1 1-1 0 0,2 0 1 0 0,0 1 0 0 0,2 1 0 0 0,1 0 0 0 0,0 1 0 0 0,2 1-1 0 0,1 0 1 0 0,1 2 0 0 0,1 0 0 0 0,0 1 0 0 0,2 2 0 0 0,0 0-1 0 0,1 2 1 0 0,0 0 0 0 0,2 2 0 0 0,-1 1 0 0 0,2 1 0 0 0,11-3 42 0 0,41-12-78 0 0,0 4 0 0 0,1 3 1 0 0,1 4-1 0 0,1 3 1 0 0,0 4-1 0 0,0 3 0 0 0,8 4 78 0 0,-33-2 53 0 0,1 2-1 0 0,-1 3 1 0 0,0 2-1 0 0,1 2 0 0 0,-2 4 1 0 0,1 2-1 0 0,-1 2 1 0 0,-1 3-1 0 0,-1 2 1 0 0,0 2-1 0 0,-1 3 1 0 0,-2 3-1 0 0,0 1 0 0 0,-2 3 1 0 0,-1 2-1 0 0,-2 2 1 0 0,37 34-53 0 0,-74-58 33 0 0,0 0 0 0 0,0 1 0 0 0,-1 0 0 0 0,0 1 1 0 0,-1 0-1 0 0,-1 0 0 0 0,0 0 0 0 0,0 1 0 0 0,-1 0 0 0 0,-1 1 0 0 0,0-1 1 0 0,-1 1-1 0 0,0 0 0 0 0,-1 0 0 0 0,-1 1 0 0 0,0-1 0 0 0,-1 0 1 0 0,0 1-1 0 0,-2-1 0 0 0,1 1 0 0 0,-2-1 0 0 0,0 0 0 0 0,-1 0 1 0 0,0 1-1 0 0,-1-2 0 0 0,0 1 0 0 0,-1 0 0 0 0,-1-1 0 0 0,0 0 0 0 0,-1 0-33 0 0,-17 15 131 0 0,-1 0-1 0 0,-1-2 0 0 0,-1 0 0 0 0,-2-2 0 0 0,0-1 0 0 0,-2-2 0 0 0,0-1 0 0 0,-1-1 0 0 0,-1-1 0 0 0,-1-2 0 0 0,0-2 0 0 0,-1-1 0 0 0,-1-2 0 0 0,-3 0-130 0 0,-57 19 49 0 0,-2-4 0 0 0,-1-5 1 0 0,-1-4-1 0 0,0-4 1 0 0,-1-5-1 0 0,0-4 0 0 0,0-4 1 0 0,0-5-1 0 0,1-4 1 0 0,0-5-1 0 0,-1-4-49 0 0,-89-42-6059 0 0,149 39 1276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0:45.914"/>
    </inkml:context>
    <inkml:brush xml:id="br0">
      <inkml:brushProperty name="width" value="0.05" units="cm"/>
      <inkml:brushProperty name="height" value="0.05" units="cm"/>
      <inkml:brushProperty name="color" value="#0000FF"/>
    </inkml:brush>
  </inkml:definitions>
  <inkml:trace contextRef="#ctx0" brushRef="#br0">703 626 168 0 0,'0'0'648'0'0,"0"0"-91"0"0,0 0 335 0 0,0 0 1544 0 0,0 0 34 0 0,0 0-850 0 0,0 0-523 0 0,6 5-92 0 0,-4-3-912 0 0,1 0-1 0 0,0 0 1 0 0,0 0-1 0 0,0-1 1 0 0,-1 1 0 0 0,1-1-1 0 0,1 0 1 0 0,-1 0-1 0 0,0 0 1 0 0,0 0-1 0 0,0 0 1 0 0,1-1 0 0 0,-1 1-1 0 0,0-1 1 0 0,0 0-1 0 0,1 0 1 0 0,-1 0 0 0 0,0 0-1 0 0,1-1 1 0 0,-1 0-1 0 0,0 1 1 0 0,0-1 0 0 0,0 0-1 0 0,0 0 1 0 0,0-1-1 0 0,0 1 1 0 0,0-1-1 0 0,0 1 1 0 0,0-1 0 0 0,0 0-1 0 0,1-2-92 0 0,3 0 30 0 0,0-1 0 0 0,0 1 0 0 0,0-2 0 0 0,-1 1 0 0 0,0-1 0 0 0,0 0 0 0 0,0 0 0 0 0,-1-1 0 0 0,0 1 0 0 0,0-1 0 0 0,-1-1 0 0 0,0 1 0 0 0,0 0 0 0 0,0-1 0 0 0,-1 0 0 0 0,0 0 0 0 0,-1 0 0 0 0,0 0 0 0 0,0 0 0 0 0,-1-1 0 0 0,0 1 0 0 0,0 0 0 0 0,-1-1 0 0 0,0 1 0 0 0,0-1 0 0 0,-1 1 0 0 0,0 0 0 0 0,-1-1 0 0 0,0 1 0 0 0,0 0 0 0 0,-1 0 0 0 0,0 0 0 0 0,0 0 0 0 0,-2-2-30 0 0,-5-13-25 0 0,-1-1-1 0 0,-1 2 1 0 0,-1-1-1 0 0,-1 2 1 0 0,-1 0-1 0 0,-1 0 0 0 0,-1 2 1 0 0,-1 0-1 0 0,0 1 1 0 0,-1 0-1 0 0,-1 2 1 0 0,-1 0-1 0 0,0 2 0 0 0,-1 0 1 0 0,-1 1-1 0 0,0 2 1 0 0,0 0-1 0 0,-1 1 1 0 0,-1 2-1 0 0,1 0 0 0 0,-1 2 1 0 0,-1 0-1 0 0,1 2 1 0 0,-1 1-1 0 0,0 1 1 0 0,-18 1 25 0 0,26 7 3 0 0,0 0 0 0 0,0 1 0 0 0,1 1 0 0 0,0 1 0 0 0,0 0 0 0 0,1 1 0 0 0,0 1 0 0 0,1 1 0 0 0,0 0 0 0 0,1 0 0 0 0,1 2 0 0 0,0 0 0 0 0,0 0 0 0 0,1 1 0 0 0,1 1 0 0 0,1 0 0 0 0,0 0 0 0 0,1 1 0 0 0,1 0 0 0 0,1 1 0 0 0,0 0 0 0 0,1 0 0 0 0,1 0 0 0 0,1 1 0 0 0,0-1 0 0 0,2 1 0 0 0,0 0 0 0 0,1 0 0 0 0,1 0 0 0 0,0 0 0 0 0,2 0 0 0 0,0 0 0 0 0,2 4-3 0 0,0-12 43 0 0,0 0 0 0 0,0 0 0 0 0,1 0 0 0 0,0 0 0 0 0,1-1 0 0 0,0 0 0 0 0,1 0 0 0 0,0-1 0 0 0,0 0 0 0 0,1 0 0 0 0,0-1 0 0 0,1 0 0 0 0,0 0 0 0 0,0-1 0 0 0,1 0 0 0 0,0 0 0 0 0,0-1 0 0 0,0-1 0 0 0,1 0 0 0 0,7 3-43 0 0,230 57 968 0 0,-53-58-230 0 0,-161-26-1781 0 0,-32-9-5743 0 0,-12 6-541 0 0</inkml:trace>
  <inkml:trace contextRef="#ctx0" brushRef="#br0" timeOffset="9230.84">134 1511 2460 0 0,'0'0'298'0'0,"-8"-8"703"0"0,-3-1-746 0 0,1 0-1 0 0,0 0 1 0 0,0-1-1 0 0,1 0 1 0 0,0-1-1 0 0,1 0 1 0 0,0 0-1 0 0,1-1 1 0 0,0 0 0 0 0,1 0-1 0 0,0-1 1 0 0,1 0-1 0 0,1 0 1 0 0,0 0-1 0 0,0 0 1 0 0,2-1-1 0 0,-1 1 1 0 0,2-1-1 0 0,0 0 1 0 0,0 0 0 0 0,2 1-1 0 0,-1-1 1 0 0,2 0-1 0 0,0-3-254 0 0,4 2-40 0 0,1 0-1 0 0,0 1 0 0 0,1-1 1 0 0,0 1-1 0 0,1 1 0 0 0,1-1 1 0 0,0 2-1 0 0,1-1 0 0 0,0 1 1 0 0,1 1-1 0 0,0 0 0 0 0,1 1 1 0 0,0 0-1 0 0,1 1 0 0 0,0 1 1 0 0,0 0-1 0 0,1 0 0 0 0,0 2 0 0 0,0 0 1 0 0,0 1-1 0 0,1 0 0 0 0,0 1 1 0 0,0 1-1 0 0,0 0 0 0 0,0 1 1 0 0,1 1-1 0 0,11 1 41 0 0,7-1-38 0 0,-1 1-1 0 0,0 2 1 0 0,0 2-1 0 0,0 1 1 0 0,0 1-1 0 0,0 2 1 0 0,-1 1-1 0 0,-1 2 1 0 0,1 1-1 0 0,23 14 39 0 0,-40-18 90 0 0,0 0-1 0 0,-1 2 0 0 0,-1-1 0 0 0,1 2 1 0 0,-2 0-1 0 0,0 1 0 0 0,0 0 0 0 0,-1 0 0 0 0,0 2 1 0 0,-1-1-1 0 0,-1 2 0 0 0,0-1 0 0 0,-1 1 0 0 0,0 1 1 0 0,-2 0-1 0 0,0 0 0 0 0,0 0 0 0 0,-2 1 1 0 0,0 0-1 0 0,-1 0 0 0 0,2 14-89 0 0,-5-22 26 0 0,0 1 1 0 0,0-1 0 0 0,-1 0-1 0 0,0 0 1 0 0,-1 1-1 0 0,0-1 1 0 0,-1 0-1 0 0,0 0 1 0 0,0 0-1 0 0,-1 0 1 0 0,0 0-1 0 0,0-1 1 0 0,-1 1 0 0 0,0-1-1 0 0,-1 0 1 0 0,0 0-1 0 0,0 0 1 0 0,0-1-1 0 0,-1 0 1 0 0,0 0-1 0 0,-1 0 1 0 0,0-1-1 0 0,0 0 1 0 0,0 0-1 0 0,0-1 1 0 0,-1 0 0 0 0,0 0-1 0 0,0-1 1 0 0,-1 0-1 0 0,1 0 1 0 0,-7 1-27 0 0,-20 4 163 0 0,-1-2 0 0 0,0-2 0 0 0,0-1 0 0 0,0-2 0 0 0,-1-1 0 0 0,1-2 0 0 0,0-2 0 0 0,0-1 0 0 0,0-2 0 0 0,0-1 0 0 0,1-2 0 0 0,0-1 0 0 0,1-2 0 0 0,0-1 0 0 0,1-2 1 0 0,0-1-1 0 0,1-2 0 0 0,-23-17-163 0 0,44 30-18 0 0,1-1 0 0 0,-1 1 1 0 0,2-2-1 0 0,-1 1 0 0 0,1-1 1 0 0,0-1-1 0 0,0 0 0 0 0,1 0 1 0 0,0-1-1 0 0,0 0 0 0 0,1 0 1 0 0,0 0-1 0 0,1-1 0 0 0,-5-9 18 0 0,11 18-109 0 0,0 0-1 0 0,0 0 1 0 0,0 0 0 0 0,0 1-1 0 0,0-1 1 0 0,0 0-1 0 0,0 0 1 0 0,0 0-1 0 0,1 0 1 0 0,-1 0 0 0 0,0 0-1 0 0,0 0 1 0 0,1 0-1 0 0,-1 1 1 0 0,1-1-1 0 0,-1 0 1 0 0,1 0 0 0 0,-1 0-1 0 0,1 1 1 0 0,-1-1-1 0 0,1 0 1 0 0,0 1-1 0 0,-1-1 1 0 0,1 0 0 0 0,0 1-1 0 0,0-1 1 0 0,-1 1-1 0 0,1-1 1 0 0,0 1 0 0 0,0 0-1 0 0,0-1 1 0 0,0 1-1 0 0,0 0 1 0 0,0-1-1 0 0,-1 1 1 0 0,1 0 0 0 0,0 0-1 0 0,0 0 1 0 0,0 0-1 0 0,0 0 1 0 0,0 0-1 0 0,0 0 1 0 0,0 0 0 0 0,0 0-1 0 0,0 1 1 0 0,0-1-1 0 0,-1 0 1 0 0,1 0-1 0 0,1 1 110 0 0,12 0-3911 0 0</inkml:trace>
  <inkml:trace contextRef="#ctx0" brushRef="#br0" timeOffset="-167065.56">865 724 496 0 0,'63'148'2708'0'0,"-18"3"-2708"0"0,-10 15-1512 0 0,-22-59 780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0:45.210"/>
    </inkml:context>
    <inkml:brush xml:id="br0">
      <inkml:brushProperty name="width" value="0.05" units="cm"/>
      <inkml:brushProperty name="height" value="0.05" units="cm"/>
      <inkml:brushProperty name="color" value="#0000FF"/>
    </inkml:brush>
  </inkml:definitions>
  <inkml:trace contextRef="#ctx0" brushRef="#br0">411 604 1604 0 0,'0'0'3915'0'0,"5"4"-2858"0"0,43 22-1072 0 0,-43-24 267 0 0,0 0-1 0 0,0 0 1 0 0,1 0-1 0 0,-1-1 1 0 0,1 1-1 0 0,0-1 1 0 0,-1-1-1 0 0,1 1 1 0 0,0-1-1 0 0,-1 0 1 0 0,1 0-1 0 0,0-1 1 0 0,-1 0-1 0 0,1 0 0 0 0,0 0 1 0 0,-1-1-1 0 0,0 1 1 0 0,1-1-1 0 0,-1-1 1 0 0,0 1-1 0 0,0-1 1 0 0,0 0-252 0 0,3-1 66 0 0,0-2 1 0 0,0 1 0 0 0,-1-1-1 0 0,1 0 1 0 0,-2-1 0 0 0,1 0-1 0 0,-1 0 1 0 0,0 0 0 0 0,0-1-1 0 0,-1 1 1 0 0,0-1 0 0 0,0-1-1 0 0,-1 1 1 0 0,0-1 0 0 0,-1 0-1 0 0,1 0 1 0 0,-2 0 0 0 0,1 0-1 0 0,-1 0 1 0 0,-1-1 0 0 0,0 1-1 0 0,0 0 1 0 0,-1-1 0 0 0,0 1-1 0 0,-1-1 1 0 0,0 1 0 0 0,0-1-1 0 0,-1 1 1 0 0,0 0 0 0 0,-1 0-1 0 0,-2-8-66 0 0,-4-8-7 0 0,0 1-1 0 0,-1 1 0 0 0,-1-1 0 0 0,-1 2 0 0 0,-1-1 1 0 0,-1 2-1 0 0,-1 0 0 0 0,-1 0 0 0 0,-1 2 0 0 0,-1 0 1 0 0,-7-6 7 0 0,17 17-19 0 0,-1-1 1 0 0,1 1 0 0 0,-1 1 0 0 0,0 0 0 0 0,-1 0 0 0 0,0 1 0 0 0,0 0-1 0 0,0 1 1 0 0,-1 0 0 0 0,0 0 0 0 0,0 1 0 0 0,0 1 0 0 0,0 0 0 0 0,0 0-1 0 0,-1 1 1 0 0,0 1 0 0 0,1 0 0 0 0,-1 0 0 0 0,0 1 0 0 0,1 1 0 0 0,-1 0-1 0 0,1 0 1 0 0,-1 1 0 0 0,1 1 0 0 0,-1 0 0 0 0,1 0 0 0 0,0 1 0 0 0,1 1 0 0 0,-1 0-1 0 0,1 0 1 0 0,-1 1 0 0 0,2 0 0 0 0,-1 1 0 0 0,1 0 0 0 0,0 0 0 0 0,0 1-1 0 0,1 0 1 0 0,-4 6 18 0 0,3 1 27 0 0,1 1 0 0 0,0-1-1 0 0,1 2 1 0 0,1-1 0 0 0,1 1 0 0 0,0 0-1 0 0,1 0 1 0 0,1 0 0 0 0,0 1 0 0 0,1-1-1 0 0,2 1 1 0 0,-1-1 0 0 0,2 1 0 0 0,0 0-1 0 0,1-1 1 0 0,1 0 0 0 0,1 1 0 0 0,0-1-1 0 0,1-1 1 0 0,1 1 0 0 0,1-1 0 0 0,0 0-1 0 0,1 0 1 0 0,1-1 0 0 0,0 0 0 0 0,1 0-1 0 0,1-1-26 0 0,3 0 64 0 0,2 0 0 0 0,-1-1-1 0 0,2-1 1 0 0,0 0 0 0 0,0-2-1 0 0,1 0 1 0 0,0 0-1 0 0,1-2 1 0 0,-1 0 0 0 0,2-2-1 0 0,-1 0 1 0 0,1-1 0 0 0,0-1-64 0 0,98 5-4611 0 0,-96-12-100 0 0</inkml:trace>
  <inkml:trace contextRef="#ctx0" brushRef="#br0" timeOffset="8705.5">229 1449 1460 0 0,'7'1'714'0'0,"34"6"-203"0"0,-1-2 0 0 0,1-2 1 0 0,0-1-1 0 0,0-2 1 0 0,0-2-1 0 0,0-2 1 0 0,-1-2-1 0 0,1-1 1 0 0,-1-2-1 0 0,-1-2 0 0 0,20-9-511 0 0,-53 18 126 0 0,0-1 0 0 0,-1 0 0 0 0,0 0 0 0 0,0 0 0 0 0,0-1-1 0 0,0 0 1 0 0,-1 0 0 0 0,1 0 0 0 0,-1-1 0 0 0,0 1 0 0 0,0-1-1 0 0,-1 0 1 0 0,1 0 0 0 0,-1 0 0 0 0,0-1 0 0 0,-1 1 0 0 0,1-1 0 0 0,-1 1-1 0 0,0-1 1 0 0,-1 0 0 0 0,1 0 0 0 0,-1 0 0 0 0,0 0 0 0 0,-1 0-1 0 0,1 0 1 0 0,-1 0 0 0 0,0-1 0 0 0,-1 1 0 0 0,1 0 0 0 0,-1 0-1 0 0,-1 0 1 0 0,-1-4-126 0 0,-2-8 2 0 0,-1 0-1 0 0,-1 1 0 0 0,-1 0 0 0 0,0 0 1 0 0,-1 1-1 0 0,-1 0 0 0 0,-1 1 1 0 0,0 0-1 0 0,-1 0 0 0 0,-2-1-1 0 0,-10-9-63 0 0,-2 1 1 0 0,0 1-1 0 0,-1 1 0 0 0,-1 1 0 0 0,-2 1 1 0 0,0 2-1 0 0,0 1 0 0 0,-2 2 1 0 0,0 1-1 0 0,-1 1 0 0 0,0 2 0 0 0,0 1 1 0 0,-11 0 62 0 0,35 8 14 0 0,-1 1 1 0 0,1 0 0 0 0,0 1 0 0 0,-1 0-1 0 0,1 0 1 0 0,0 1 0 0 0,-1 0-1 0 0,1 1 1 0 0,0 0 0 0 0,0 1 0 0 0,0 0-1 0 0,1 0 1 0 0,-1 0 0 0 0,0 1-1 0 0,1 1 1 0 0,0-1 0 0 0,0 1 0 0 0,1 1-1 0 0,-1 0 1 0 0,1 0 0 0 0,0 0-1 0 0,1 1 1 0 0,-1 0 0 0 0,2 0-1 0 0,-1 0 1 0 0,1 1 0 0 0,0 0 0 0 0,0 0-1 0 0,1 0 1 0 0,-3 6-15 0 0,1-4 34 0 0,0 0 0 0 0,0 0-1 0 0,0 0 1 0 0,1 1 0 0 0,1 0 0 0 0,0 0 0 0 0,1 0-1 0 0,0 0 1 0 0,0 1 0 0 0,1-1 0 0 0,1 1 0 0 0,0 0-1 0 0,0-1 1 0 0,1 1 0 0 0,1 0 0 0 0,0-1 0 0 0,0 1-1 0 0,2-1 1 0 0,-1 1 0 0 0,1-1 0 0 0,1 0 0 0 0,0 0-1 0 0,0 0 1 0 0,1 0 0 0 0,1-1 0 0 0,0 0 0 0 0,0 0-1 0 0,1 0 1 0 0,5 5-34 0 0,13 5 52 0 0,1 0-1 0 0,1-2 1 0 0,0-1-1 0 0,1-2 1 0 0,1 0-1 0 0,1-2 1 0 0,0-1-1 0 0,0-2 1 0 0,1 0 0 0 0,8-1-52 0 0,-36-9-4102 0 0,-8-3-253 0 0</inkml:trace>
  <inkml:trace contextRef="#ctx0" brushRef="#br0" timeOffset="-166532.33">483 1010 496 0 0,'-40'-108'64'0'0,"10"-3"-128"0"0,9 13-432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2:22.210"/>
    </inkml:context>
    <inkml:brush xml:id="br0">
      <inkml:brushProperty name="width" value="0.05" units="cm"/>
      <inkml:brushProperty name="height" value="0.05" units="cm"/>
      <inkml:brushProperty name="color" value="#0000FF"/>
    </inkml:brush>
  </inkml:definitions>
  <inkml:trace contextRef="#ctx0" brushRef="#br0">1 5 3068 0 0,'0'0'7916'0'0,"0"0"-5163"0"0,0 0-2290 0 0,5 7-286 0 0,-2-2-32 0 0,1 0 1 0 0,-1 0 0 0 0,0 0 0 0 0,0 0-1 0 0,-1 0 1 0 0,1 1 0 0 0,-1-1 0 0 0,-1 1-1 0 0,1 0 1 0 0,-1 0 0 0 0,0 0 0 0 0,0 0-1 0 0,0-1 1 0 0,-1 1 0 0 0,0 0 0 0 0,0 0-1 0 0,-1 0 1 0 0,1 0 0 0 0,-1 0-1 0 0,-1 0 1 0 0,1 0 0 0 0,-1-1 0 0 0,0 1-1 0 0,0-1 1 0 0,-1 1 0 0 0,1-1 0 0 0,-3 4-146 0 0,11-50-790 0 0,-5 38 786 0 0,0-1 0 0 0,0 1 0 0 0,0 0 0 0 0,0 0 0 0 0,1 0 0 0 0,0 0 0 0 0,-1 0 0 0 0,1 1-1 0 0,0-1 1 0 0,1 0 0 0 0,-1 1 0 0 0,0-1 0 0 0,1 1 0 0 0,-1 0 0 0 0,1 0 0 0 0,0 0 0 0 0,0 0 0 0 0,0 1 0 0 0,0-1-1 0 0,0 1 1 0 0,0-1 0 0 0,0 1 0 0 0,0 0 0 0 0,0 0 0 0 0,1 1 0 0 0,-1-1 0 0 0,0 1 0 0 0,1-1 0 0 0,-1 1 0 0 0,0 0-1 0 0,1 0 1 0 0,-1 1 0 0 0,0-1 0 0 0,1 1 0 0 0,-1 0 0 0 0,0-1 0 0 0,0 1 0 0 0,1 1 0 0 0,-1-1 0 0 0,0 0 0 0 0,0 1 0 0 0,0 0-1 0 0,-1-1 1 0 0,1 1 0 0 0,0 0 0 0 0,-1 1 0 0 0,1-1 0 0 0,-1 0 0 0 0,1 1 0 0 0,-1-1 0 0 0,0 1 0 0 0,0 1 4 0 0,16 73 116 0 0,-16-35-4441 0 0,1-35 759 0 0,4-3-2713 0 0</inkml:trace>
  <inkml:trace contextRef="#ctx0" brushRef="#br0" timeOffset="292.54">400 225 4912 0 0,'0'0'6636'0'0,"0"0"-4525"0"0,0 0-1587 0 0,0 0 86 0 0,0 0 110 0 0,0 0-169 0 0,0 0-258 0 0,0 0-150 0 0,0 0-56 0 0,4-4-38 0 0,-2 2-61 0 0,-1 1-1 0 0,1-1 0 0 0,-1 0 1 0 0,0 0-1 0 0,1 0 0 0 0,-1 0 1 0 0,0 0-1 0 0,0 0 0 0 0,-1 0 1 0 0,1 0-1 0 0,0 0 0 0 0,-1 0 1 0 0,1-1-1 0 0,-1 1 0 0 0,0 0 1 0 0,0 0-1 0 0,0-1 0 0 0,0 1 1 0 0,0 0-1 0 0,0-1 0 0 0,0 1 1 0 0,-1 0-1 0 0,1 0 0 0 0,-1 0 1 0 0,0-1-1 0 0,0 1 0 0 0,1 0 0 0 0,-1 0 1 0 0,-1 0-1 0 0,1 0 0 0 0,0 0 1 0 0,0 1-1 0 0,-1-1 0 0 0,1 0 1 0 0,-1 0-1 0 0,0 1 0 0 0,1-1 1 0 0,-1 1 12 0 0,0-1-11 0 0,0 0-1 0 0,-1 0 1 0 0,1 1 0 0 0,0-1 0 0 0,-1 1 0 0 0,1 0 0 0 0,-1 0-1 0 0,1 0 1 0 0,-1 0 0 0 0,0 0 0 0 0,1 0 0 0 0,-1 1 0 0 0,0-1 0 0 0,1 1-1 0 0,-1-1 1 0 0,0 1 0 0 0,0 0 0 0 0,0 1 0 0 0,1-1 0 0 0,-1 0-1 0 0,0 1 1 0 0,0-1 0 0 0,1 1 0 0 0,-1 0 0 0 0,1 0 0 0 0,-1 0-1 0 0,0 0 1 0 0,1 0 0 0 0,0 1 0 0 0,-1-1 0 0 0,1 1 0 0 0,0 0-1 0 0,0-1 1 0 0,0 1 0 0 0,0 0 0 0 0,0 0 0 0 0,0 0 0 0 0,0 1-1 0 0,1-1 1 0 0,-1 0 0 0 0,1 1 0 0 0,0-1 0 0 0,0 1 0 0 0,-1-1-1 0 0,2 1 1 0 0,-1 0 0 0 0,0-1 0 0 0,0 1 0 0 0,1 0 0 0 0,0-1-1 0 0,-1 1 1 0 0,1 0 0 0 0,0 0 0 0 0,0 0 0 0 0,1-1 0 0 0,-1 1-1 0 0,1 0 1 0 0,-1-1 0 0 0,1 1 11 0 0,40 37 1016 0 0,-3-47-7616 0 0,-32 1 632 0 0</inkml:trace>
  <inkml:trace contextRef="#ctx0" brushRef="#br0" timeOffset="542.57">517 0 7313 0 0,'0'0'6400'0'0,"3"7"-4688"0"0,3 11-1298 0 0,0-1 0 0 0,-1 1-1 0 0,-2 1 1 0 0,0-1 0 0 0,0 1-1 0 0,-2-1 1 0 0,0 1-1 0 0,-2 17-413 0 0,-11 93-580 0 0,16-127-5701 0 0,0-6 1325 0 0</inkml:trace>
  <inkml:trace contextRef="#ctx0" brushRef="#br0" timeOffset="788.81">659 176 6433 0 0,'0'0'8524'0'0,"0"0"-7592"0"0,0 0-932 0 0,0 0 0 0 0,-38-7 236 0 0,20 4-80 0 0,0-3-156 0 0,-4 2-24 0 0,2 0-872 0 0,0 1-344 0 0,1 0-584 0 0,4 2-2168 0 0,4-5-2525 0 0</inkml:trace>
  <inkml:trace contextRef="#ctx0" brushRef="#br0" timeOffset="957.95">703 228 1264 0 0,'0'0'6128'0'0,"0"0"-4207"0"0,0 0-1639 0 0,0 0-105 0 0,0 0 238 0 0,0 0 76 0 0,0 0-23 0 0,0 0-42 0 0,0 0-170 0 0,-1 0-154 0 0,-6 3-529 0 0,5-3 1272 0 0,2 0-3311 0 0,-2-1-3298 0 0,2 1 2738 0 0</inkml:trace>
  <inkml:trace contextRef="#ctx0" brushRef="#br0" timeOffset="1395.1">551 93 2824 0 0,'0'0'6153'0'0,"0"0"-3198"0"0,0 0-2226 0 0,3 8-539 0 0,64 146 3272 0 0,-67-154-3460 0 0,0-1 0 0 0,-1 1 0 0 0,1-1 0 0 0,0 1-1 0 0,0-1 1 0 0,0 1 0 0 0,-1-1 0 0 0,1 1-1 0 0,0-1 1 0 0,0 1 0 0 0,-1-1 0 0 0,1 1 0 0 0,0 0-1 0 0,-1-1 1 0 0,1 1 0 0 0,-1-1 0 0 0,1 1-1 0 0,0 0 1 0 0,-1 0 0 0 0,1-1 0 0 0,-1 1 0 0 0,1 0-1 0 0,-1 0 1 0 0,1-1 0 0 0,-1 1 0 0 0,1 0-1 0 0,-1 0 1 0 0,1 0 0 0 0,-1 0 0 0 0,1 0 0 0 0,-1 0-1 0 0,1 0 1 0 0,-1 0 0 0 0,1 0 0 0 0,-1 0-1 0 0,1 0 1 0 0,-1 0 0 0 0,1 0 0 0 0,-1 0 0 0 0,1 0-1 0 0,-1 1 1 0 0,1-1 0 0 0,-1 0 0 0 0,1 0-1 0 0,-1 1 1 0 0,1-1 0 0 0,-1 0 0 0 0,1 0 0 0 0,0 1-1 0 0,-1-1 1 0 0,1 1 0 0 0,-1-1 0 0 0,1 0-1 0 0,0 1 1 0 0,-1-1 0 0 0,1 1 0 0 0,0-1 0 0 0,0 1-1 0 0,0-1 1 0 0,-1 1 0 0 0,1-1 0 0 0,0 1-1 0 0,0-1 1 0 0,0 1 0 0 0,0-1 0 0 0,0 1 0 0 0,0-1-1 0 0,0 1 1 0 0,0-1 0 0 0,0 1-2 0 0,-31-32-1985 0 0,-8-45 54 0 0,63 93 4194 0 0,-20-11-2099 0 0,0-1 1 0 0,-1 1-1 0 0,1 0 0 0 0,-1 0 0 0 0,0 0 0 0 0,0 0 0 0 0,-1 0 0 0 0,0 1 1 0 0,0-1-1 0 0,-1 1 0 0 0,1-1 0 0 0,-2 1 0 0 0,1 0 0 0 0,-1-1 0 0 0,0 1 0 0 0,0 0 1 0 0,-1 6-165 0 0,-1-12-54 0 0,-1-1 0 0 0,1 0 0 0 0,0 1 1 0 0,0-1-1 0 0,-1 0 0 0 0,1 0 0 0 0,0 0 1 0 0,0 0-1 0 0,-1-1 0 0 0,1 1 0 0 0,0-1 0 0 0,0 1 1 0 0,-1-1-1 0 0,1 0 0 0 0,0 0 0 0 0,0 0 1 0 0,0 0-1 0 0,0 0 0 0 0,0 0 0 0 0,0-1 1 0 0,1 1-1 0 0,-1 0 0 0 0,0-1 0 0 0,1 0 1 0 0,-1 1-1 0 0,1-1 0 0 0,-1 0 0 0 0,1 0 1 0 0,0 0-1 0 0,-1-2 54 0 0,-40-45-2203 0 0,36 40 2343 0 0,29 32 977 0 0,56 71 955 0 0,-36-24-5064 0 0,-41-69-152 0 0,4-2-2453 0 0</inkml:trace>
  <inkml:trace contextRef="#ctx0" brushRef="#br0" timeOffset="1769.81">878 38 10965 0 0,'0'0'3497'0'0,"3"8"-2632"0"0,4 17-507 0 0,-1 0-1 0 0,-1 0 1 0 0,-1 1-1 0 0,-1 0 0 0 0,-1 0 1 0 0,-1-1-1 0 0,-2 1 0 0 0,0 0 1 0 0,-2 1-358 0 0,-36-80-2693 0 0,39 52 2712 0 0,-1-1-1 0 0,0 1 1 0 0,0-1 0 0 0,0 1 0 0 0,1-1-1 0 0,-2 1 1 0 0,1-1 0 0 0,0 1 0 0 0,0 0-1 0 0,0 0 1 0 0,-1 0 0 0 0,1-1 0 0 0,0 1 0 0 0,-1 0-1 0 0,1 1 1 0 0,-1-1 0 0 0,1 0 0 0 0,-1 0-1 0 0,0 1 1 0 0,1-1 0 0 0,-1 1 0 0 0,0-1-1 0 0,1 1 1 0 0,-1 0 0 0 0,0-1 0 0 0,0 1-1 0 0,1 0 1 0 0,-1 0 0 0 0,0 0 0 0 0,0 1 0 0 0,1-1-1 0 0,-1 0 1 0 0,0 1 0 0 0,1-1 0 0 0,-1 1-1 0 0,0-1 1 0 0,1 1 0 0 0,-1 0 0 0 0,1 0-1 0 0,-1 0 1 0 0,1 0 0 0 0,-1 0 0 0 0,1 0 0 0 0,0 0-1 0 0,-1 0 1 0 0,1 0 0 0 0,0 1 0 0 0,0-1-1 0 0,0 1 1 0 0,0-1 0 0 0,0 0 0 0 0,0 1-1 0 0,1 0 1 0 0,-1-1 0 0 0,0 1 0 0 0,1-1-1 0 0,-1 1 1 0 0,1 0 0 0 0,0 0 0 0 0,-1-1 0 0 0,1 1-1 0 0,0 0 1 0 0,0-1 0 0 0,0 1 0 0 0,0 0-1 0 0,0 0 1 0 0,1-1 0 0 0,-1 2-19 0 0,-1 0 35 0 0,0 1 1 0 0,0 0-1 0 0,1-1 1 0 0,-1 1-1 0 0,1 0 1 0 0,0-1-1 0 0,0 1 1 0 0,0 0-1 0 0,1-1 1 0 0,-1 1-1 0 0,1 0 1 0 0,0-1-1 0 0,0 1 1 0 0,0-1-1 0 0,1 1 1 0 0,-1-1-1 0 0,1 1 1 0 0,-1-1-1 0 0,1 0 1 0 0,0 0-1 0 0,1 0 1 0 0,-1 0-1 0 0,0 0 1 0 0,1-1-1 0 0,-1 1 1 0 0,1-1-1 0 0,0 1 1 0 0,0-1-1 0 0,0 0 1 0 0,3 1-36 0 0,48-6-4439 0 0,-34-9-3273 0 0,-7 1 1863 0 0</inkml:trace>
  <inkml:trace contextRef="#ctx0" brushRef="#br0" timeOffset="2035.65">1018 320 1436 0 0,'0'0'5785'0'0,"0"0"-2364"0"0,0 0-1723 0 0,0 0-744 0 0,0 0-160 0 0,0 0-75 0 0,0 0-101 0 0,0 0-138 0 0,0 0-104 0 0,6 6-131 0 0,-4-2-204 0 0,1-1 1 0 0,0 0 0 0 0,0 0 0 0 0,0 0 0 0 0,0 0 0 0 0,0 0-1 0 0,1-1 1 0 0,-1 1 0 0 0,1-1 0 0 0,0 0 0 0 0,0 0-1 0 0,-1 0 1 0 0,1-1 0 0 0,1 1 0 0 0,-1-1 0 0 0,0 0 0 0 0,0 0-1 0 0,0 0 1 0 0,1-1 0 0 0,-1 0 0 0 0,0 1 0 0 0,0-1 0 0 0,1-1-1 0 0,-1 1 1 0 0,0-1 0 0 0,0 0 0 0 0,1 0 0 0 0,-1 0 0 0 0,0 0-1 0 0,0-1 1 0 0,2 0-42 0 0,-7 3-16 0 0,1 0 0 0 0,-1 0 0 0 0,0-1 0 0 0,1 1 0 0 0,-1 0-1 0 0,0 0 1 0 0,0-1 0 0 0,0 1 0 0 0,0 0 0 0 0,1-1 0 0 0,-1 1-1 0 0,0-1 1 0 0,0 1 0 0 0,0-1 0 0 0,0 1 0 0 0,0-1 0 0 0,0 0 0 0 0,0 1-1 0 0,0-1 1 0 0,-1 0 0 0 0,1 0 0 0 0,0 0 0 0 0,0 0 0 0 0,0 0-1 0 0,0 0 1 0 0,0 0 0 0 0,0 0 0 0 0,0 0 0 0 0,0 0 0 0 0,0-1 0 0 0,0 1-1 0 0,0 0 1 0 0,0-1 0 0 0,0 1 0 0 0,0-1 0 0 0,0 1 0 0 0,0-1-1 0 0,0 0 1 0 0,0 1 0 0 0,0-1 0 0 0,1 0 0 0 0,-1 0 0 0 0,0 1 0 0 0,0-1-1 0 0,1 0 1 0 0,-1 0 0 0 0,1 0 0 0 0,-1 0 0 0 0,1 0 0 0 0,-1 0-1 0 0,1 0 1 0 0,-1 0 0 0 0,1 0 0 0 0,0 0 0 0 0,0 0 0 0 0,-1 0 0 0 0,1 0-1 0 0,0 0 1 0 0,0 0 0 0 0,0 0 0 0 0,0-1 0 0 0,0 1 0 0 0,1 0-1 0 0,-1 0 1 0 0,0 0 0 0 0,0 0 0 0 0,1 0 0 0 0,-1 0 0 0 0,0 0 0 0 0,1-1 16 0 0,-3 4 20 0 0,0-1 1 0 0,0 1 0 0 0,-1 0 0 0 0,1 0 0 0 0,0 0-1 0 0,0 0 1 0 0,1 0 0 0 0,-1 0 0 0 0,0 0 0 0 0,1 1-1 0 0,-1-1 1 0 0,1 0 0 0 0,0 1 0 0 0,0 0 0 0 0,0-1-1 0 0,0 1 1 0 0,0-1 0 0 0,1 1 0 0 0,-1 0-1 0 0,1 0 1 0 0,0-1 0 0 0,-1 1 0 0 0,1 0 0 0 0,0 0-1 0 0,1 0 1 0 0,-1-1 0 0 0,1 1 0 0 0,-1 0 0 0 0,1-1-1 0 0,0 1 1 0 0,0 0 0 0 0,0-1 0 0 0,0 1 0 0 0,0-1-1 0 0,0 1 1 0 0,1-1 0 0 0,-1 0 0 0 0,1 1 0 0 0,0-1-1 0 0,0 0 1 0 0,0 0 0 0 0,0 0 0 0 0,0 0-21 0 0,105 61 707 0 0,-5-36-1242 0 0,-32-23-6253 0 0,-42-7-3522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2:20.771"/>
    </inkml:context>
    <inkml:brush xml:id="br0">
      <inkml:brushProperty name="width" value="0.05" units="cm"/>
      <inkml:brushProperty name="height" value="0.05" units="cm"/>
      <inkml:brushProperty name="color" value="#0000FF"/>
    </inkml:brush>
  </inkml:definitions>
  <inkml:trace contextRef="#ctx0" brushRef="#br0">0 0 7689 0 0,'0'0'3374'0'0,"0"0"-2213"0"0,0 0-821 0 0,7 7 54 0 0,3 2-105 0 0,0 1 0 0 0,0 0 1 0 0,-1 1-1 0 0,0 0 0 0 0,-1 0 1 0 0,0 1-1 0 0,-1 0 0 0 0,0 1 1 0 0,-1-1-1 0 0,-1 1 0 0 0,0 1 1 0 0,0-1-1 0 0,-2 1 0 0 0,1-1 1 0 0,-2 1-1 0 0,1 11-289 0 0,-3-26 9 0 0,0 1 1 0 0,1-1 0 0 0,-1 1-1 0 0,0-1 1 0 0,-1 1-1 0 0,1-1 1 0 0,0 1-1 0 0,0-1 1 0 0,0 1-1 0 0,0-1 1 0 0,0 1-1 0 0,0 0 1 0 0,-1-1-1 0 0,1 1 1 0 0,0-1-1 0 0,0 1 1 0 0,-1-1-1 0 0,1 1 1 0 0,0 0-1 0 0,-1-1 1 0 0,1 1-1 0 0,0-1 1 0 0,-1 1-1 0 0,1 0 1 0 0,0-1-1 0 0,-1 1 1 0 0,1 0-1 0 0,-1 0 1 0 0,1-1 0 0 0,-1 1-1 0 0,1 0 1 0 0,-1 0-1 0 0,1 0 1 0 0,-1 0-1 0 0,1 0 1 0 0,-1-1-1 0 0,1 1 1 0 0,-1 0-1 0 0,1 0 1 0 0,-1 0-1 0 0,1 0 1 0 0,-1 0-1 0 0,1 1 1 0 0,-1-1-1 0 0,1 0 1 0 0,-1 0-1 0 0,1 0 1 0 0,-1 0-1 0 0,1 0 1 0 0,0 1-1 0 0,-1-1 1 0 0,1 0-1 0 0,-1 0 1 0 0,1 1 0 0 0,-1-1-1 0 0,1 0 1 0 0,0 1-1 0 0,-1-1 1 0 0,1 0-1 0 0,0 1 1 0 0,-1 0-10 0 0,0-8-86 0 0,0 1 0 0 0,0 0 0 0 0,1 0 0 0 0,-1-1 0 0 0,1 1 0 0 0,1 0 0 0 0,-1 0 0 0 0,1-1 0 0 0,0 1 0 0 0,1 0 0 0 0,-1 0 0 0 0,1 0 0 0 0,0 0 0 0 0,1 0 0 0 0,-1 1 0 0 0,1-1 0 0 0,0 1 0 0 0,1-1 0 0 0,-1 1 0 0 0,1 0 0 0 0,0 1 0 0 0,1-1 0 0 0,-1 1 0 0 0,1-1 0 0 0,0 1 0 0 0,0 0 0 0 0,0 1 0 0 0,0 0 0 0 0,6-3 86 0 0,-6 4-207 0 0,-1 0 0 0 0,1 0-1 0 0,0 1 1 0 0,0 0 0 0 0,0 0-1 0 0,0 1 1 0 0,0-1 0 0 0,0 1-1 0 0,0 0 1 0 0,0 0 0 0 0,0 1-1 0 0,0-1 1 0 0,0 1 0 0 0,0 0-1 0 0,0 1 1 0 0,0-1 0 0 0,0 1-1 0 0,-1 0 1 0 0,1 0 0 0 0,0 0-1 0 0,-1 1 1 0 0,0 0 0 0 0,0 0-1 0 0,0 0 1 0 0,1 0 207 0 0,26 32-4807 0 0,-21-20 1671 0 0</inkml:trace>
  <inkml:trace contextRef="#ctx0" brushRef="#br0" timeOffset="278.33">407 285 3556 0 0,'0'0'3667'0'0,"0"0"-1240"0"0,0 0-1250 0 0,0 0-608 0 0,0 0 67 0 0,6 2 113 0 0,-3-1-686 0 0,1 1 0 0 0,-1-1 1 0 0,1 0-1 0 0,-1 0 1 0 0,1-1-1 0 0,0 1 1 0 0,-1-1-1 0 0,1 1 1 0 0,0-1-1 0 0,0 0 0 0 0,-1-1 1 0 0,1 1-1 0 0,0-1 1 0 0,-1 1-1 0 0,1-1 1 0 0,0 0-1 0 0,-1-1 1 0 0,1 1-1 0 0,-1 0 0 0 0,0-1 1 0 0,1 0-1 0 0,-1 0 1 0 0,0 0-1 0 0,0 0 1 0 0,0 0-1 0 0,0-1 1 0 0,-1 1-1 0 0,1-1 0 0 0,-1 0 1 0 0,1 0-1 0 0,-1 0 1 0 0,0 0-1 0 0,0 0 1 0 0,0 0-1 0 0,-1-1 1 0 0,1 1-1 0 0,-1-1 1 0 0,0 1-1 0 0,0-1 0 0 0,0 1 1 0 0,0-1-1 0 0,0 0 1 0 0,-1-2-64 0 0,-1 3-21 0 0,-1-1 0 0 0,1 1 1 0 0,-1 0-1 0 0,0 0 0 0 0,0 0 1 0 0,0 0-1 0 0,0 0 0 0 0,0 1 1 0 0,-1-1-1 0 0,1 1 0 0 0,-1-1 1 0 0,0 1-1 0 0,1 0 0 0 0,-1 0 1 0 0,0 0-1 0 0,-1 0 0 0 0,1 1 1 0 0,0-1-1 0 0,0 1 0 0 0,-1 0 1 0 0,1 0-1 0 0,0 0 0 0 0,-1 0 1 0 0,1 1-1 0 0,-1-1 0 0 0,1 1 1 0 0,-1 0-1 0 0,0 0 0 0 0,1 0 1 0 0,-1 0-1 0 0,1 1 0 0 0,-1 0 1 0 0,1-1-1 0 0,-1 1 0 0 0,1 1 1 0 0,0-1-1 0 0,0 0 0 0 0,-1 1 1 0 0,1-1-1 0 0,0 1 0 0 0,0 0 1 0 0,0 0-1 0 0,1 0 0 0 0,-1 1 1 0 0,0-1-1 0 0,1 1 0 0 0,-1-1 1 0 0,1 1-1 0 0,0 0 0 0 0,0 0 1 0 0,0 1 20 0 0,0-3 10 0 0,1 1 1 0 0,-1-1-1 0 0,1 1 0 0 0,0-1 1 0 0,-1 1-1 0 0,1 0 1 0 0,0 0-1 0 0,0 0 1 0 0,0-1-1 0 0,1 1 0 0 0,-1 0 1 0 0,0 0-1 0 0,1 0 1 0 0,-1 0-1 0 0,1 0 1 0 0,0 1-1 0 0,-1-1 1 0 0,1 0-1 0 0,0 0 0 0 0,0 0 1 0 0,1 0-1 0 0,-1 0 1 0 0,0 0-1 0 0,1 0 1 0 0,-1 0-1 0 0,1 0 0 0 0,-1 0 1 0 0,1 0-1 0 0,0 0 1 0 0,0 0-1 0 0,0 0 1 0 0,0-1-1 0 0,0 1 0 0 0,1 0 1 0 0,-1-1-1 0 0,0 1 1 0 0,1-1-1 0 0,-1 1 1 0 0,1-1-1 0 0,0 0 1 0 0,-1 1-1 0 0,1-1 0 0 0,0 0 1 0 0,0 0-1 0 0,0 0 1 0 0,0-1-1 0 0,0 1 1 0 0,0 0-1 0 0,0-1 0 0 0,0 1-10 0 0,46 8-4446 0 0,-34-9 109 0 0</inkml:trace>
  <inkml:trace contextRef="#ctx0" brushRef="#br0" timeOffset="574.72">763 306 6049 0 0,'0'0'5013'0'0,"0"0"-3316"0"0,0 0-1427 0 0,0 0 41 0 0,7 1 362 0 0,-6 0-624 0 0,1 0-1 0 0,-1-1 0 0 0,1 1 1 0 0,0 0-1 0 0,0 0 1 0 0,0-1-1 0 0,-1 1 0 0 0,1-1 1 0 0,0 0-1 0 0,0 1 0 0 0,0-1 1 0 0,0 0-1 0 0,0 0 1 0 0,0 0-1 0 0,-1 0 0 0 0,1-1 1 0 0,0 1-1 0 0,0 0 0 0 0,0-1 1 0 0,0 1-1 0 0,-1-1 1 0 0,1 0-1 0 0,0 0 0 0 0,0 1 1 0 0,-1-1-1 0 0,1 0 1 0 0,-1 0-1 0 0,1-1 0 0 0,-1 1 1 0 0,1 0-1 0 0,-1 0 0 0 0,0-1 1 0 0,1 1-1 0 0,-1-1 1 0 0,0 1-1 0 0,0-1 0 0 0,0 0 1 0 0,0 1-1 0 0,-1-1 0 0 0,1 0 1 0 0,0 0-1 0 0,-1 1 1 0 0,1-1-1 0 0,-1 0 0 0 0,1 0 1 0 0,-1 0-1 0 0,0 0 0 0 0,0 0 1 0 0,0 1-1 0 0,0-1 1 0 0,0 0-1 0 0,0 0 0 0 0,-1 0 1 0 0,1 0-1 0 0,-1 0 0 0 0,1 1 1 0 0,-1-2-49 0 0,0 1-18 0 0,-1-1 0 0 0,1 1 1 0 0,-1 0-1 0 0,0 0 0 0 0,0-1 0 0 0,0 1 1 0 0,0 1-1 0 0,0-1 0 0 0,0 0 0 0 0,0 0 1 0 0,-1 1-1 0 0,1-1 0 0 0,-1 1 0 0 0,1 0 0 0 0,-1 0 1 0 0,1 0-1 0 0,-1 0 0 0 0,0 0 0 0 0,1 1 1 0 0,-1-1-1 0 0,0 1 0 0 0,0-1 0 0 0,1 1 1 0 0,-1 0-1 0 0,0 0 0 0 0,0 0 0 0 0,1 1 1 0 0,-1-1-1 0 0,0 1 0 0 0,0-1 0 0 0,1 1 1 0 0,-1 0-1 0 0,0 0 0 0 0,1 0 0 0 0,-1 1 1 0 0,1-1-1 0 0,0 0 0 0 0,-1 1 0 0 0,1 0 1 0 0,0-1-1 0 0,0 1 0 0 0,0 0 0 0 0,0 0 0 0 0,0 0 1 0 0,0 1-1 0 0,1-1 0 0 0,-1 0 0 0 0,1 1 1 0 0,0-1-1 0 0,-1 1 0 0 0,1-1 0 0 0,0 1 1 0 0,0-1-1 0 0,1 1 0 0 0,-1 0 0 0 0,0 0 1 0 0,1-1-1 0 0,0 1 0 0 0,0 0 0 0 0,0 0 1 0 0,0-1-1 0 0,0 1 0 0 0,0 0 0 0 0,1 0 1 0 0,-1-1-1 0 0,2 4 18 0 0,-2-4 13 0 0,1 0-1 0 0,0 0 1 0 0,0 0 0 0 0,0 0-1 0 0,0 0 1 0 0,1 0 0 0 0,-1 0 0 0 0,1 0-1 0 0,-1 0 1 0 0,1-1 0 0 0,-1 1 0 0 0,1 0-1 0 0,0-1 1 0 0,0 0 0 0 0,0 1 0 0 0,0-1-1 0 0,0 0 1 0 0,0 0 0 0 0,0 0 0 0 0,0 0-1 0 0,0 0 1 0 0,0-1 0 0 0,1 1 0 0 0,-1-1-1 0 0,0 1 1 0 0,1-1 0 0 0,-1 0 0 0 0,0 0-1 0 0,3 0-12 0 0,39-11-5800 0 0,-34 3-112 0 0</inkml:trace>
  <inkml:trace contextRef="#ctx0" brushRef="#br0" timeOffset="853.8">992 98 10817 0 0,'0'0'2735'0'0,"0"0"-1835"0"0,3 8-488 0 0,22 155 2873 0 0,-25-87-4951 0 0,0-40-1123 0 0,0-35-1556 0 0,3-6-2120 0 0</inkml:trace>
  <inkml:trace contextRef="#ctx0" brushRef="#br0" timeOffset="1098.82">1101 281 6169 0 0,'0'0'7976'0'0,"0"0"-6488"0"0,0 0-1488 0 0,0 0 0 0 0,0 0 136 0 0,-54 1-28 0 0,34-3-108 0 0,-3 1-1136 0 0,-1-2-680 0 0,5 0-2572 0 0,-7-7-3653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2:27.610"/>
    </inkml:context>
    <inkml:brush xml:id="br0">
      <inkml:brushProperty name="width" value="0.05" units="cm"/>
      <inkml:brushProperty name="height" value="0.05" units="cm"/>
      <inkml:brushProperty name="color" value="#0000FF"/>
    </inkml:brush>
  </inkml:definitions>
  <inkml:trace contextRef="#ctx0" brushRef="#br0">78 1 964 0 0,'0'0'9262'0'0,"0"0"-6630"0"0,0 0-2259 0 0,0 0-257 0 0,0 0 78 0 0,0 0 20 0 0,0 0 38 0 0,-6 10 70 0 0,-8 20-69 0 0,2 1-1 0 0,1 1 1 0 0,2 0 0 0 0,1 0 0 0 0,1 1 0 0 0,-1 19-253 0 0,6 55 1549 0 0,21-60-2082 0 0,27-27-4237 0 0,-42-21 331 0 0,0-6-2294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2:28.554"/>
    </inkml:context>
    <inkml:brush xml:id="br0">
      <inkml:brushProperty name="width" value="0.05" units="cm"/>
      <inkml:brushProperty name="height" value="0.05" units="cm"/>
      <inkml:brushProperty name="color" value="#0000FF"/>
    </inkml:brush>
  </inkml:definitions>
  <inkml:trace contextRef="#ctx0" brushRef="#br0">1178 1678 848 0 0,'158'11'8485'0'0,"-13"-77"-4475"0"0,-116 43-3480 0 0,0-1 0 0 0,-2-2 0 0 0,-1 0 1 0 0,-1-2-1 0 0,-2 0 0 0 0,15-24-530 0 0,-15 18 115 0 0,-2-1 1 0 0,-2-1-1 0 0,-1 0 0 0 0,-2-1 1 0 0,-1-1-1 0 0,-2-1 1 0 0,-2 0-1 0 0,-1 0 0 0 0,-2-1 1 0 0,-2 0-1 0 0,-2-1 0 0 0,-2 1 1 0 0,-1-1-1 0 0,-2 0 0 0 0,-4-26-115 0 0,-2 29 39 0 0,-2 1-1 0 0,-1 0 1 0 0,-2 1-1 0 0,-2 0 1 0 0,-1 1-1 0 0,-1 0 1 0 0,-2 2-1 0 0,-2 0 1 0 0,-1 1-1 0 0,-1 0 1 0 0,-2 2-1 0 0,0 1 1 0 0,-3 1-1 0 0,0 2 1 0 0,-1 0-1 0 0,-2 2 1 0 0,-1 1-1 0 0,-23-13-38 0 0,14 12-76 0 0,0 1 0 0 0,-1 3-1 0 0,-1 2 1 0 0,-1 1 0 0 0,-1 2 0 0 0,0 2-1 0 0,0 2 1 0 0,-1 2 0 0 0,-45-3 76 0 0,41 9-81 0 0,0 1-1 0 0,-1 3 1 0 0,1 2-1 0 0,0 2 1 0 0,0 2-1 0 0,1 2 1 0 0,0 3-1 0 0,0 1 1 0 0,1 3-1 0 0,-24 12 82 0 0,45-17-38 0 0,0 2-1 0 0,1 1 1 0 0,0 1 0 0 0,2 1-1 0 0,-1 1 1 0 0,2 1-1 0 0,0 1 1 0 0,2 1-1 0 0,0 1 1 0 0,1 0-1 0 0,1 2 1 0 0,1 0-1 0 0,1 1 1 0 0,1 1 0 0 0,1 0-1 0 0,2 1 1 0 0,0 0-1 0 0,-5 20 39 0 0,9-17-27 0 0,2 1 0 0 0,1 0 0 0 0,1 0 0 0 0,1 0 0 0 0,2 1 0 0 0,1-1 0 0 0,2 0 0 0 0,1 1 0 0 0,1-1 1 0 0,1 0-1 0 0,2-1 0 0 0,1 1 0 0 0,1-1 0 0 0,2-1 0 0 0,0 0 0 0 0,2 0 0 0 0,2-2 0 0 0,12 20 27 0 0,11 12-1 0 0,3-3 1 0 0,2-1-1 0 0,2-2 1 0 0,3-2-1 0 0,1-2 0 0 0,3-3 1 0 0,47 32 0 0 0,-32-30 539 0 0,3-4 0 0 0,1-2 0 0 0,72 28-539 0 0,106 30-1730 0 0,-198-82-1661 0 0,-17-8-1838 0 0,-4-3-2303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5:01.469"/>
    </inkml:context>
    <inkml:brush xml:id="br0">
      <inkml:brushProperty name="width" value="0.05" units="cm"/>
      <inkml:brushProperty name="height" value="0.05" units="cm"/>
      <inkml:brushProperty name="color" value="#0000FF"/>
    </inkml:brush>
  </inkml:definitions>
  <inkml:trace contextRef="#ctx0" brushRef="#br0">44 0 1316 0 0,'0'0'144'0'0,"0"0"196"0"0,0 0 2540 0 0,0 0-1743 0 0,0 0-529 0 0,0 0-136 0 0,0 0 112 0 0,0 0-220 0 0,0 0-352 0 0,0 0-12 0 0,-20 1-116 0 0,14 1-4 0 0,-1 2 108 0 0,2 0-1196 0 0,0 0-1397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5:00.940"/>
    </inkml:context>
    <inkml:brush xml:id="br0">
      <inkml:brushProperty name="width" value="0.05" units="cm"/>
      <inkml:brushProperty name="height" value="0.05" units="cm"/>
      <inkml:brushProperty name="color" value="#0000FF"/>
    </inkml:brush>
  </inkml:definitions>
  <inkml:trace contextRef="#ctx0" brushRef="#br0">271 45 2296 0 0,'0'0'1101'0'0,"0"0"1709"0"0,0 0-1286 0 0,0 0-482 0 0,0 0 3 0 0,0 0-142 0 0,0 0-310 0 0,0 0-265 0 0,-3-2-78 0 0,-194-34 1164 0 0,176 34-1415 0 0,-9-1 319 0 0,10 1-3319 0 0,44 9-3007 0 0,-8-2 3733 0 0,-2-1 372 0 0</inkml:trace>
  <inkml:trace contextRef="#ctx0" brushRef="#br0" timeOffset="170.56">186 67 228 0 0,'0'0'1368'0'0,"0"0"172"0"0,43 22 8 0 0,-31-16-127 0 0,-1 0-69 0 0,-6-2-168 0 0,-5-2-552 0 0,0 0-344 0 0,-5-2 536 0 0,-6 0-36 0 0,-6 0-132 0 0,-5 0-312 0 0,-12-2-344 0 0,-7 1-408 0 0,2-1-908 0 0,6 1-1556 0 0,1-6-4061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32.028"/>
    </inkml:context>
    <inkml:brush xml:id="br0">
      <inkml:brushProperty name="width" value="0.05" units="cm"/>
      <inkml:brushProperty name="height" value="0.05" units="cm"/>
      <inkml:brushProperty name="color" value="#0000FF"/>
    </inkml:brush>
  </inkml:definitions>
  <inkml:trace contextRef="#ctx0" brushRef="#br0">3 2 8705 0 0,'0'0'587'0'0,"0"0"-323"0"0,0 0 189 0 0,0 0 216 0 0,0 0 117 0 0,0 0 190 0 0,0 0-43 0 0,0 0-321 0 0,0 0-206 0 0,-2 3 646 0 0,2-3-1086 0 0,0 1 0 0 0,0-1 0 0 0,1 1 0 0 0,-1-1 0 0 0,0 1 0 0 0,0-1 0 0 0,1 1 0 0 0,-1-1 0 0 0,0 1 0 0 0,1-1 1 0 0,-1 0-1 0 0,1 1 0 0 0,-1-1 0 0 0,0 0 0 0 0,1 1 0 0 0,-1-1 0 0 0,1 0 0 0 0,-1 1 0 0 0,1-1 0 0 0,-1 0 0 0 0,1 0 0 0 0,-1 0 0 0 0,1 1 0 0 0,-1-1 0 0 0,1 0 1 0 0,-1 0-1 0 0,1 0 0 0 0,0 0 0 0 0,-1 0 0 0 0,1 0 0 0 0,-1 0 0 0 0,1 0 0 0 0,-1 0 0 0 0,1 0 0 0 0,-1 0 0 0 0,1-1 0 0 0,-1 1 0 0 0,1 0 0 0 0,-1 0 1 0 0,1 0-1 0 0,-1-1 0 0 0,1 1 0 0 0,-1 0 0 0 0,1-1 0 0 0,-1 1 0 0 0,1 0 0 0 0,-1-1 0 0 0,0 1 0 0 0,1-1 0 0 0,-1 1 0 0 0,0 0 0 0 0,1-1 0 0 0,-1 1 0 0 0,0-1 1 0 0,0 1-1 0 0,1-1 0 0 0,-1 1 0 0 0,0-1 0 0 0,0 1 0 0 0,0-1 0 0 0,0 1 0 0 0,0-1 0 0 0,1 1 0 0 0,-1-1 0 0 0,0 0 0 0 0,0 0 34 0 0,42 34 479 0 0,5 61 3066 0 0,-48-95-3559 0 0,0-1 0 0 0,0 1 1 0 0,-1-1-1 0 0,1 1 0 0 0,0-1 0 0 0,1 0 1 0 0,-1 1-1 0 0,0-1 0 0 0,0 0 0 0 0,1 0 0 0 0,-1 1 1 0 0,1-1-1 0 0,-1 0 0 0 0,1 0 0 0 0,0 0 1 0 0,0 0-1 0 0,0 0 0 0 0,0 0 0 0 0,0 0 0 0 0,0 1 1 0 0,1-1-1 0 0,-1 0 0 0 0,0 0 0 0 0,1 0 1 0 0,0 0-1 0 0,-1 1 0 0 0,1-1 0 0 0,0 0 0 0 0,0 1 1 0 0,0-1-1 0 0,0 0 0 0 0,0 1 0 0 0,0-1 1 0 0,1 1-1 0 0,-1 0 0 0 0,0-1 0 0 0,1 1 1 0 0,-1 0-1 0 0,1 0 0 0 0,-1 0 0 0 0,1 0 0 0 0,0 0 1 0 0,-1 0-1 0 0,1 0 0 0 0,0 1 0 0 0,0-1 1 0 0,-1 0-1 0 0,1 1 0 0 0,0 0 0 0 0,0-1 0 0 0,0 1 1 0 0,0 0-1 0 0,0 0 0 0 0,0 0 0 0 0,0 0 1 0 0,-1 0-1 0 0,1 1 0 0 0,0-1 0 0 0,0 1 1 0 0,0-1-1 0 0,0 1 0 0 0,-1 0 0 0 0,1-1 0 0 0,1 2 14 0 0,0-1 8 0 0,-1 1 0 0 0,1-1 0 0 0,-1 1 0 0 0,1 0 0 0 0,-1 0-1 0 0,0 0 1 0 0,0 0 0 0 0,0 0 0 0 0,0 0 0 0 0,0 1 0 0 0,0-1-1 0 0,-1 1 1 0 0,1-1 0 0 0,-1 1 0 0 0,0 0 0 0 0,0-1-1 0 0,0 1 1 0 0,0 0 0 0 0,0 0 0 0 0,0 0 0 0 0,-1 0 0 0 0,1 0-1 0 0,-1 0 1 0 0,0 0 0 0 0,0 0 0 0 0,0 0-8 0 0,0-3 301 0 0,14-36-605 0 0,-14 34 301 0 0,1 0-1 0 0,0 0 0 0 0,-1 0 1 0 0,1 0-1 0 0,0 0 1 0 0,1 0-1 0 0,-1 0 1 0 0,0 1-1 0 0,0-1 1 0 0,1 0-1 0 0,-1 0 0 0 0,1 1 1 0 0,0-1-1 0 0,-1 1 1 0 0,1 0-1 0 0,0-1 1 0 0,0 1-1 0 0,0 0 0 0 0,0 0 1 0 0,0 0-1 0 0,0 0 1 0 0,0 1-1 0 0,0-1 1 0 0,0 0-1 0 0,0 1 1 0 0,0-1-1 0 0,1 1 0 0 0,-1 0 1 0 0,0 0-1 0 0,0 0 1 0 0,0 0-1 0 0,1 0 1 0 0,-1 1-1 0 0,0-1 0 0 0,0 0 1 0 0,0 1-1 0 0,0 0 1 0 0,0-1-1 0 0,1 1 1 0 0,-1 0-1 0 0,-1 0 0 0 0,1 0 1 0 0,0 1-1 0 0,0-1 1 0 0,0 0-1 0 0,0 1 1 0 0,-1-1-1 0 0,1 1 1 0 0,-1-1-1 0 0,1 1 0 0 0,-1 0 1 0 0,1 1 3 0 0,32 77 477 0 0,-38-41-7955 0 0,5-45 2978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5:03.311"/>
    </inkml:context>
    <inkml:brush xml:id="br0">
      <inkml:brushProperty name="width" value="0.05" units="cm"/>
      <inkml:brushProperty name="height" value="0.05" units="cm"/>
      <inkml:brushProperty name="color" value="#0000FF"/>
    </inkml:brush>
  </inkml:definitions>
  <inkml:trace contextRef="#ctx0" brushRef="#br0">1 1 5653 0 0,'0'0'6944'0'0,"0"0"-6944"0"0,0 0-168 0 0,0 0-4288 0 0,0 0 2792 0 0,0 0-2825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5:04.789"/>
    </inkml:context>
    <inkml:brush xml:id="br0">
      <inkml:brushProperty name="width" value="0.05" units="cm"/>
      <inkml:brushProperty name="height" value="0.05" units="cm"/>
      <inkml:brushProperty name="color" value="#0000FF"/>
    </inkml:brush>
  </inkml:definitions>
  <inkml:trace contextRef="#ctx0" brushRef="#br0">0 1 3420 0 0,'0'0'0'0'0,"0"0"-1040"0"0,0 0-984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5:05.359"/>
    </inkml:context>
    <inkml:brush xml:id="br0">
      <inkml:brushProperty name="width" value="0.05" units="cm"/>
      <inkml:brushProperty name="height" value="0.05" units="cm"/>
      <inkml:brushProperty name="color" value="#0000FF"/>
    </inkml:brush>
  </inkml:definitions>
  <inkml:trace contextRef="#ctx0" brushRef="#br0">537 81 4484 0 0,'0'0'8517'0'0,"0"0"-8033"0"0,0 0-484 0 0,0 0-1108 0 0,0 0 1092 0 0,-49 0 16 0 0,7-8 104 0 0,-13-4-104 0 0,-5 0-216 0 0,4-1-464 0 0,2 3-496 0 0,11 2-452 0 0,8 0-396 0 0,10 2-881 0 0,8 3-3 0 0</inkml:trace>
  <inkml:trace contextRef="#ctx0" brushRef="#br0" timeOffset="248.78">334 160 6929 0 0,'0'0'6236'0'0,"0"0"-5412"0"0,0 0-824 0 0,0 0-1300 0 0,0 0 932 0 0,-74-11 44 0 0,12-8-48 0 0,-8-3-748 0 0,-2-5-1236 0 0,16 10-1941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5:04.183"/>
    </inkml:context>
    <inkml:brush xml:id="br0">
      <inkml:brushProperty name="width" value="0.05" units="cm"/>
      <inkml:brushProperty name="height" value="0.05" units="cm"/>
      <inkml:brushProperty name="color" value="#0000FF"/>
    </inkml:brush>
  </inkml:definitions>
  <inkml:trace contextRef="#ctx0" brushRef="#br0">404 62 5641 0 0,'0'0'2534'0'0,"0"0"-1316"0"0,0 0-409 0 0,0 0-89 0 0,0 0-74 0 0,0 0-268 0 0,0 0-194 0 0,0 0 37 0 0,-9-4 33 0 0,-174-45 150 0 0,100 40-4035 0 0,66 9-286 0 0</inkml:trace>
  <inkml:trace contextRef="#ctx0" brushRef="#br0" timeOffset="262.96">381 126 6717 0 0,'0'0'7560'0'0,"0"0"-7548"0"0,0 0-12 0 0,-36 0-492 0 0,-3-9 440 0 0,-13-4 44 0 0,-10 0-68 0 0,2 2-944 0 0,5-1-1516 0 0,16 6-1748 0 0,1-6-553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2:20.305"/>
    </inkml:context>
    <inkml:brush xml:id="br0">
      <inkml:brushProperty name="width" value="0.05" units="cm"/>
      <inkml:brushProperty name="height" value="0.05" units="cm"/>
      <inkml:brushProperty name="color" value="#0000FF"/>
    </inkml:brush>
  </inkml:definitions>
  <inkml:trace contextRef="#ctx0" brushRef="#br0">2398 1638 444 0 0,'0'0'1039'0'0,"0"0"-632"0"0,0 0 419 0 0,0 0 1204 0 0,0 0-687 0 0,0 0-601 0 0,0 0-113 0 0,0 0-163 0 0,-4-3 2518 0 0,-113-30-305 0 0,100 30-2663 0 0,1 0-1 0 0,0 2 0 0 0,-1 0 1 0 0,1 1-1 0 0,-1 0 0 0 0,1 2 1 0 0,-1 0-1 0 0,1 1 0 0 0,0 0 1 0 0,0 1-1 0 0,0 1 0 0 0,0 1 1 0 0,1 0-1 0 0,0 1 0 0 0,0 0 1 0 0,1 1-1 0 0,0 1 0 0 0,-10 9-15 0 0,22-2 691 0 0,-10-28-183 0 0,-13 1-486 0 0,-1 1 0 0 0,0 1 1 0 0,0 1-1 0 0,-1 1 0 0 0,0 1 0 0 0,0 2 0 0 0,0 1 1 0 0,0 1-1 0 0,-1 1 0 0 0,0 1-22 0 0,-38-4 38 0 0,-702-15 1060 0 0,538 24-619 0 0,100 0-185 0 0,1-5 1 0 0,-123-17-295 0 0,221 16-156 0 0,-5-1-1554 0 0,18-3-4604 0 0,18 4-912 0 0</inkml:trace>
  <inkml:trace contextRef="#ctx0" brushRef="#br0" timeOffset="13581.34">2446 656 652 0 0,'0'0'5763'0'0,"0"0"-3565"0"0,0 0-1468 0 0,0 0-331 0 0,0 0-357 0 0,0 0-77 0 0,0 0 213 0 0,2 5 60 0 0,-2-4-121 0 0,0 1 0 0 0,1-1-1 0 0,-1 1 1 0 0,1-1 0 0 0,0 0 0 0 0,-1 1 0 0 0,1-1 0 0 0,0 0-1 0 0,0 0 1 0 0,0 1 0 0 0,0-1 0 0 0,0 0 0 0 0,0 0 0 0 0,0 0-1 0 0,0 0 1 0 0,0 0 0 0 0,0 0 0 0 0,0 0 0 0 0,1 0 0 0 0,-1-1-1 0 0,0 1 1 0 0,1-1 0 0 0,-1 1 0 0 0,1 0 0 0 0,-1-1 0 0 0,1 0-1 0 0,-1 1 1 0 0,1-1 0 0 0,-1 0 0 0 0,1 0 0 0 0,-1 0 0 0 0,1 0-1 0 0,-1 0 1 0 0,1 0 0 0 0,-1-1 0 0 0,1 1 0 0 0,-1 0 0 0 0,1-1-1 0 0,-1 1 1 0 0,0-1 0 0 0,1 1 0 0 0,-1-1 0 0 0,0 0 0 0 0,1 0-1 0 0,-1 1 1 0 0,0-1 0 0 0,0 0 0 0 0,0 0 0 0 0,1 0 0 0 0,-1 0-1 0 0,0-1 1 0 0,-1 1 0 0 0,1 0 0 0 0,0 0 0 0 0,0-1 0 0 0,0 0-117 0 0,-2 3-18 0 0,0 0 0 0 0,0 0 0 0 0,0-1 0 0 0,0 1 1 0 0,0 0-1 0 0,0 0 0 0 0,0-1 0 0 0,0 1 0 0 0,-1-1 0 0 0,1 1 1 0 0,0-1-1 0 0,0 0 0 0 0,-1 1 0 0 0,1-1 0 0 0,0 0 1 0 0,0 0-1 0 0,-1 0 0 0 0,1 0 0 0 0,0 0 0 0 0,-1 0 1 0 0,1 0-1 0 0,0 0 0 0 0,-1 0 0 0 0,1-1 0 0 0,0 1 1 0 0,0-1-1 0 0,-1 1 0 0 0,1-1 0 0 0,0 1 0 0 0,0-1 1 0 0,0 0-1 0 0,0 1 0 0 0,0-1 0 0 0,0 0 0 0 0,0 0 1 0 0,0 0-1 0 0,0 0 0 0 0,0 0 0 0 0,0 0 0 0 0,0 0 1 0 0,1 0-1 0 0,-1 0 0 0 0,0 0 0 0 0,1-1 0 0 0,-1 1 1 0 0,1 0-1 0 0,-1 0 0 0 0,1 0 0 0 0,0-1 0 0 0,0 1 1 0 0,-1 0-1 0 0,1-1 0 0 0,0 1 0 0 0,0-1 18 0 0,2 3 85 0 0,1 1 0 0 0,-1-1 0 0 0,0 0 0 0 0,1 0 0 0 0,-1 0-1 0 0,0 0 1 0 0,1 0 0 0 0,-1 0 0 0 0,1-1 0 0 0,0 0 0 0 0,-1 1 0 0 0,1-1 0 0 0,-1 0-1 0 0,1 0 1 0 0,0 0 0 0 0,-1 0 0 0 0,1-1 0 0 0,-1 1 0 0 0,1-1 0 0 0,-1 0 0 0 0,1 1 0 0 0,-1-1-1 0 0,1 0 1 0 0,-1 0 0 0 0,0-1 0 0 0,0 1 0 0 0,1 0 0 0 0,-1-1 0 0 0,0 0-85 0 0,-47-23-1271 0 0,36 26-2404 0 0,5 3-3311 0 0,4 0 710 0 0</inkml:trace>
  <inkml:trace contextRef="#ctx0" brushRef="#br0" timeOffset="14014.49">2504 630 1656 0 0,'0'0'4647'0'0,"0"0"-2753"0"0,0 0-1127 0 0,0 0-275 0 0,0 0 102 0 0,0 0 34 0 0,0 0-32 0 0,0 0-34 0 0,0 0-76 0 0,-3 1 1093 0 0,195-44-381 0 0,912-258-871 0 0,-82 69-453 0 0,-901 179 1366 0 0,-153 53-7672 0 0,6 8 2447 0 0,-12 0-986 0 0</inkml:trace>
  <inkml:trace contextRef="#ctx0" brushRef="#br0" timeOffset="14466.6">2395 745 716 0 0,'0'0'4332'0'0,"0"0"-2737"0"0,0 0-769 0 0,0 0 128 0 0,0 0 173 0 0,0 0-145 0 0,0 0-152 0 0,0 0-244 0 0,10-6-746 0 0,128 79 1158 0 0,2-7-1 0 0,4-6 0 0 0,63 15-997 0 0,-174-63 228 0 0,951 304 2992 0 0,-320-129-2783 0 0,-655-184-1117 0 0,15 4 1392 0 0,-20-8-4029 0 0,-6-2-3809 0 0,-13-12-1128 0 0</inkml:trace>
  <inkml:trace contextRef="#ctx0" brushRef="#br0" timeOffset="161505.64">4248 1 1436 0 0,'0'0'9389'0'0,"0"0"-8257"0"0,0 0-376 0 0,0 0-184 0 0,0 0-152 0 0,0 0 0 0 0,0 0-76 0 0,0 0-232 0 0,0 0-112 0 0,0 0-428 0 0,4-1-208 0 0,-4 2-208 0 0,3 2-964 0 0,-2-1-1392 0 0,7-2-3533 0 0</inkml:trace>
  <inkml:trace contextRef="#ctx0" brushRef="#br0" timeOffset="163301.25">4166 153 888 0 0,'0'0'7189'0'0,"0"0"-7189"0"0,0 0-428 0 0,0 0-1404 0 0,0 0-61 0 0,0 0-975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5:02.677"/>
    </inkml:context>
    <inkml:brush xml:id="br0">
      <inkml:brushProperty name="width" value="0.05" units="cm"/>
      <inkml:brushProperty name="height" value="0.05" units="cm"/>
      <inkml:brushProperty name="color" value="#0000FF"/>
    </inkml:brush>
  </inkml:definitions>
  <inkml:trace contextRef="#ctx0" brushRef="#br0">550 32 4516 0 0,'0'0'4744'0'0,"0"0"-3970"0"0,-6 1-620 0 0,-186-16 2398 0 0,28-2-4644 0 0,143 17-173 0 0,6 0-1850 0 0</inkml:trace>
  <inkml:trace contextRef="#ctx0" brushRef="#br0" timeOffset="244.42">420 120 7113 0 0,'0'0'5144'0'0,"0"0"-5044"0"0,0 0-100 0 0,0 0-576 0 0,0 0 576 0 0,-58 1 232 0 0,22-9 36 0 0,-17-3-112 0 0,1 2-156 0 0,1 1-352 0 0,1 2-328 0 0,7 2-660 0 0,0-5-1200 0 0,9 1-2525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4:53.477"/>
    </inkml:context>
    <inkml:brush xml:id="br0">
      <inkml:brushProperty name="width" value="0.05" units="cm"/>
      <inkml:brushProperty name="height" value="0.05" units="cm"/>
      <inkml:brushProperty name="color" value="#0000FF"/>
    </inkml:brush>
  </inkml:definitions>
  <inkml:trace contextRef="#ctx0" brushRef="#br0">454 82 2936 0 0,'0'0'5567'0'0,"0"0"-4274"0"0,-6 1-1089 0 0,-212-42 3327 0 0,121 15-3328 0 0,83 23-403 0 0,-57-10 676 0 0,30 20-3103 0 0,36-2-926 0 0,4-1-2661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4:53.879"/>
    </inkml:context>
    <inkml:brush xml:id="br0">
      <inkml:brushProperty name="width" value="0.05" units="cm"/>
      <inkml:brushProperty name="height" value="0.05" units="cm"/>
      <inkml:brushProperty name="color" value="#0000FF"/>
    </inkml:brush>
  </inkml:definitions>
  <inkml:trace contextRef="#ctx0" brushRef="#br0">391 12 768 0 0,'0'0'1124'0'0,"0"0"788"0"0,0 0-35 0 0,-6 0-313 0 0,-122-6 5117 0 0,11 0-6075 0 0,1 11-4568 0 0,93-2-239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4:54.504"/>
    </inkml:context>
    <inkml:brush xml:id="br0">
      <inkml:brushProperty name="width" value="0.05" units="cm"/>
      <inkml:brushProperty name="height" value="0.05" units="cm"/>
      <inkml:brushProperty name="color" value="#0000FF"/>
    </inkml:brush>
  </inkml:definitions>
  <inkml:trace contextRef="#ctx0" brushRef="#br0">403 36 496 0 0,'0'0'5838'0'0,"0"0"-4009"0"0,0 0-1145 0 0,0 0-14 0 0,0 0-206 0 0,0 0 381 0 0,-7 0 111 0 0,-388-36 1940 0 0,415 42-7428 0 0,-12-5 79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4:55.866"/>
    </inkml:context>
    <inkml:brush xml:id="br0">
      <inkml:brushProperty name="width" value="0.05" units="cm"/>
      <inkml:brushProperty name="height" value="0.05" units="cm"/>
      <inkml:brushProperty name="color" value="#0000FF"/>
    </inkml:brush>
  </inkml:definitions>
  <inkml:trace contextRef="#ctx0" brushRef="#br0">1 1 116 0 0,'0'0'916'0'0,"0"0"-500"0"0,0 0 876 0 0,0 0-916 0 0,0 0-304 0 0,0 0-72 0 0,0 0-692 0 0,0 0-1004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34.450"/>
    </inkml:context>
    <inkml:brush xml:id="br0">
      <inkml:brushProperty name="width" value="0.05" units="cm"/>
      <inkml:brushProperty name="height" value="0.05" units="cm"/>
      <inkml:brushProperty name="color" value="#0000FF"/>
    </inkml:brush>
  </inkml:definitions>
  <inkml:trace contextRef="#ctx0" brushRef="#br0">36 48 7737 0 0,'0'0'4683'0'0,"0"0"-4427"0"0,0 0-685 0 0,0 0 264 0 0,0 0 142 0 0,1 6 69 0 0,1 16 50 0 0,-1-16 136 0 0,23-20 1474 0 0,-23 13-1708 0 0,1 1-1 0 0,-1-1 1 0 0,0 1-1 0 0,1-1 0 0 0,-1 1 1 0 0,0-1-1 0 0,1 0 1 0 0,-1 0-1 0 0,0 0 1 0 0,0 0-1 0 0,0 0 1 0 0,0 0-1 0 0,0 0 0 0 0,0 0 1 0 0,0 0-1 0 0,0 0 1 0 0,0-1-1 0 0,0 1 1 0 0,-1 0-1 0 0,1 0 0 0 0,-1-1 1 0 0,1 1-1 0 0,-1-1 1 0 0,1 1-1 0 0,-1 0 1 0 0,0-1-1 0 0,1 1 1 0 0,-1-1-1 0 0,0 1 0 0 0,0-1 1 0 0,0 1-1 0 0,0-1 1 0 0,-1 1-1 0 0,1-1 1 0 0,0 1-1 0 0,0-1 0 0 0,-1 1 1 0 0,1 0-1 0 0,-1-1 1 0 0,0 1-1 0 0,1 0 1 0 0,-1-1-1 0 0,0 1 1 0 0,0 0-1 0 0,1 0 0 0 0,-1 0 1 0 0,0 0-1 0 0,0-1 1 0 0,-1 1-1 0 0,1 1 1 0 0,0-1-1 0 0,0 0 0 0 0,0 0 1 0 0,-1 0-1 0 0,1 1 1 0 0,0-1-1 0 0,-1 0 1 0 0,1 1-1 0 0,0-1 1 0 0,-1 1-1 0 0,1 0 0 0 0,-1-1 1 0 0,1 1-1 0 0,-1 0 1 0 0,1 0-1 0 0,-1 0 1 0 0,1 0-1 0 0,0 0 0 0 0,-1 0 1 0 0,0 1 2 0 0,-1-1 52 0 0,1 1 0 0 0,0-1 0 0 0,-1 1 0 0 0,1 0 0 0 0,-1 0 0 0 0,1 0 0 0 0,0 0 0 0 0,0 1 1 0 0,0-1-1 0 0,0 0 0 0 0,0 1 0 0 0,0 0 0 0 0,0-1 0 0 0,0 1 0 0 0,0 0 0 0 0,1 0 0 0 0,-1 0 0 0 0,1 0 0 0 0,0 0 0 0 0,-1 0 0 0 0,1 1 0 0 0,0-1 0 0 0,0 0 0 0 0,0 1 1 0 0,1-1-1 0 0,-1 0 0 0 0,1 1 0 0 0,-1-1 0 0 0,1 1 0 0 0,0-1 0 0 0,0 1 0 0 0,0-1 0 0 0,0 1 0 0 0,0-1 0 0 0,0 1 0 0 0,1-1 0 0 0,-1 1 0 0 0,1-1 0 0 0,0 1 0 0 0,0-1 1 0 0,0 0-1 0 0,0 1 0 0 0,0-1 0 0 0,0 0 0 0 0,1 0 0 0 0,-1 0 0 0 0,1 0 0 0 0,-1 0 0 0 0,1 0 0 0 0,0 0 0 0 0,0-1 0 0 0,0 1 0 0 0,0-1 0 0 0,0 1 0 0 0,0-1 0 0 0,0 0 1 0 0,2 1-53 0 0,109 57 1302 0 0,-71-47-4234 0 0,-2-5-4816 0 0,-22-7 198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4:56.561"/>
    </inkml:context>
    <inkml:brush xml:id="br0">
      <inkml:brushProperty name="width" value="0.05" units="cm"/>
      <inkml:brushProperty name="height" value="0.05" units="cm"/>
      <inkml:brushProperty name="color" value="#0000FF"/>
    </inkml:brush>
  </inkml:definitions>
  <inkml:trace contextRef="#ctx0" brushRef="#br0">594 1 560 0 0,'0'0'6068'0'0,"0"0"-4251"0"0,0 0-1375 0 0,0 0-179 0 0,-9 2 296 0 0,-94 11 846 0 0,-1-3 0 0 0,0-6 1 0 0,-71-6-1406 0 0,76 0-698 0 0,118 2-2333 0 0,2 0-2769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4:56.748"/>
    </inkml:context>
    <inkml:brush xml:id="br0">
      <inkml:brushProperty name="width" value="0.05" units="cm"/>
      <inkml:brushProperty name="height" value="0.05" units="cm"/>
      <inkml:brushProperty name="color" value="#0000FF"/>
    </inkml:brush>
  </inkml:definitions>
  <inkml:trace contextRef="#ctx0" brushRef="#br0">558 26 6837 0 0,'-6'0'4473'0'0,"-382"-22"-1834"0"0,275 19-2508 0 0,65 3-4726 0 0,45 0 486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4:57.428"/>
    </inkml:context>
    <inkml:brush xml:id="br0">
      <inkml:brushProperty name="width" value="0.05" units="cm"/>
      <inkml:brushProperty name="height" value="0.05" units="cm"/>
      <inkml:brushProperty name="color" value="#0000FF"/>
    </inkml:brush>
  </inkml:definitions>
  <inkml:trace contextRef="#ctx0" brushRef="#br0">1 0 40 0 0,'0'0'872'0'0,"0"0"-544"0"0,0 0-276 0 0,0 0 12 0 0,0 0 52 0 0,0 0 1776 0 0,0 0-52 0 0,0 0-839 0 0,0 0-349 0 0,0 0-144 0 0,2 4-508 0 0,-2-4-28 0 0,0 1-360 0 0,0 1 268 0 0,0 2-412 0 0,0 0-901 0 0,0-2-1359 0 0,-2-19 720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5:28.061"/>
    </inkml:context>
    <inkml:brush xml:id="br0">
      <inkml:brushProperty name="width" value="0.05" units="cm"/>
      <inkml:brushProperty name="height" value="0.05" units="cm"/>
      <inkml:brushProperty name="color" value="#0000FF"/>
    </inkml:brush>
  </inkml:definitions>
  <inkml:trace contextRef="#ctx0" brushRef="#br0">2188 115 104 0 0,'0'0'1668'0'0,"0"0"1906"0"0,0 0-2274 0 0,0 0-1130 0 0,-6-1 122 0 0,-483-54 4726 0 0,-202 11-4111 0 0,-83 29-907 0 0,765 19-4727 0 0,33 0-573 0 0,5-4 2294 0 0</inkml:trace>
  <inkml:trace contextRef="#ctx0" brushRef="#br0" timeOffset="360.69">1934 198 5885 0 0,'0'0'2414'0'0,"-8"0"-2056"0"0,-593-43 3774 0 0,69 32-2328 0 0,-229-16-408 0 0,730 23-1207 0 0,46 3-3314 0 0,-2 1-588 0 0,6 1-3467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5:38.547"/>
    </inkml:context>
    <inkml:brush xml:id="br0">
      <inkml:brushProperty name="width" value="0.05" units="cm"/>
      <inkml:brushProperty name="height" value="0.05" units="cm"/>
      <inkml:brushProperty name="color" value="#0000FF"/>
    </inkml:brush>
  </inkml:definitions>
  <inkml:trace contextRef="#ctx0" brushRef="#br0">372 563 12093 0 0,'0'0'1160'0'0,"0"0"-728"0"0,0 0-312 0 0,0 0 228 0 0,0 0 152 0 0,0 0-26 0 0,0 0-85 0 0,0 0-104 0 0,0-5-113 0 0,-16-128-14 0 0,-89-53-208 0 0,103 183 39 0 0,1 1-1 0 0,-1 0 0 0 0,0 0 0 0 0,0 0 0 0 0,0 0 0 0 0,0 0 0 0 0,0 0 0 0 0,0 1 0 0 0,-1-1 0 0 0,1 1 0 0 0,-1-1 0 0 0,1 1 0 0 0,-1 0 0 0 0,1 0 0 0 0,-1 0 0 0 0,1 0 0 0 0,-1 1 0 0 0,0-1 0 0 0,0 1 0 0 0,1-1 0 0 0,-1 1 0 0 0,0 0 0 0 0,0 0 0 0 0,1 0 0 0 0,-1 1 0 0 0,0-1 0 0 0,0 1 0 0 0,1-1 1 0 0,-1 1-1 0 0,0 0 0 0 0,1 0 0 0 0,-1 0 0 0 0,1 0 0 0 0,-1 1 0 0 0,1-1 0 0 0,0 1 0 0 0,-1-1 0 0 0,1 1 0 0 0,0 0 0 0 0,0 0 0 0 0,0 0 0 0 0,0 0 0 0 0,1 0 0 0 0,-1 0 0 0 0,0 1 0 0 0,1-1 0 0 0,-1 1 12 0 0,-64 122 30 0 0,46-78 57 0 0,-34 138 232 0 0,86-181-4168 0 0,-7-21-2896 0 0,-5-2 1384 0 0</inkml:trace>
  <inkml:trace contextRef="#ctx0" brushRef="#br0" timeOffset="247.88">405 454 2856 0 0,'0'0'7537'0'0,"0"0"-6517"0"0,0 0-416 0 0,0 0 304 0 0,0 0-524 0 0,0 0-380 0 0,0 0 264 0 0,-41-9 152 0 0,-1 5-56 0 0,-12-2-224 0 0,-2 1-132 0 0,8 1-8 0 0,12 3-312 0 0,15-2-728 0 0,3 0-860 0 0,5 0-2344 0 0,-7-6-2493 0 0</inkml:trace>
  <inkml:trace contextRef="#ctx0" brushRef="#br0" timeOffset="577.57">937 725 7961 0 0,'0'0'4980'0'0,"0"0"-3590"0"0,0 0-1212 0 0,0 0-32 0 0,0 0 269 0 0,0 0 103 0 0,0 0-53 0 0,0 0-86 0 0,3-7-142 0 0,2-5-254 0 0,0 0 1 0 0,-1 0-1 0 0,0-1 1 0 0,-1 0 0 0 0,0 1-1 0 0,-1-1 1 0 0,-1 0-1 0 0,0-1 1 0 0,-1 1-1 0 0,0 0 1 0 0,-1 0-1 0 0,0 0 1 0 0,-1 0-1 0 0,0 0 1 0 0,-1 1-1 0 0,-1-1 1 0 0,-1 0 16 0 0,-75-117-787 0 0,77 127 775 0 0,0 0 1 0 0,0 1-1 0 0,0-1 1 0 0,0 1-1 0 0,0 0 1 0 0,-1 0-1 0 0,1 0 1 0 0,-1 0-1 0 0,1 1 1 0 0,-1 0-1 0 0,0-1 1 0 0,1 1-1 0 0,-1 0 1 0 0,0 1-1 0 0,0-1 1 0 0,0 1-1 0 0,0-1 1 0 0,0 1-1 0 0,0 1 1 0 0,1-1 0 0 0,-1 0-1 0 0,0 1 1 0 0,0 0-1 0 0,0 0 1 0 0,1 0-1 0 0,-1 0 1 0 0,0 1-1 0 0,1-1 1 0 0,-1 1-1 0 0,1 0 1 0 0,0 0-1 0 0,-1 0 1 0 0,1 0-1 0 0,0 1 1 0 0,0 0-1 0 0,0-1 1 0 0,-1 3 11 0 0,-8 7 31 0 0,1 0 0 0 0,0 1 0 0 0,1 0 0 0 0,1 1 0 0 0,0 0 0 0 0,0 1 1 0 0,2 0-1 0 0,-1 0 0 0 0,2 0 0 0 0,0 1 0 0 0,1 0 0 0 0,1 0 0 0 0,0 1 0 0 0,2-1 0 0 0,-1 4-31 0 0,12 10-1032 0 0,9-17-3717 0 0,0-12-1489 0 0</inkml:trace>
  <inkml:trace contextRef="#ctx0" brushRef="#br0" timeOffset="1164.87">1276 456 9129 0 0,'0'0'5488'0'0,"2"7"-4352"0"0,1 4-1072 0 0,-1 1 1 0 0,-1-1 0 0 0,1 1-1 0 0,-2-1 1 0 0,0 1 0 0 0,0-1-1 0 0,-1 1 1 0 0,0-1 0 0 0,-1 1 0 0 0,0-1-1 0 0,-1 0 1 0 0,-1 0 0 0 0,1 0-1 0 0,-2 0 1 0 0,1 0 0 0 0,-6 8-65 0 0,9-19 158 0 0,31-117-207 0 0,-22 85-119 0 0,-9 25 175 0 0,1-1-1 0 0,0 1 1 0 0,1-1-1 0 0,-1 0 1 0 0,1 1-1 0 0,1 0 1 0 0,0-1-1 0 0,0 1 0 0 0,0 0 1 0 0,1 0-1 0 0,0 0 1 0 0,0 0-1 0 0,1 0 1 0 0,0 1-1 0 0,0-1 1 0 0,1 1-1 0 0,-1 0 1 0 0,1 1-1 0 0,1-1 1 0 0,-1 1-1 0 0,1 0 1 0 0,0 0-1 0 0,0 1 1 0 0,0 0-1 0 0,0 0 1 0 0,1 0-1 0 0,0 1 1 0 0,0 0-1 0 0,0 0 1 0 0,0 0-1 0 0,0 1 1 0 0,1 0-1 0 0,-1 1 1 0 0,1 0-1 0 0,2 0-6 0 0,74 40 448 0 0,-82-38-449 0 0,-1 0 0 0 0,0 1 0 0 0,0-1 0 0 0,0 1 0 0 0,0-1-1 0 0,0 1 1 0 0,0-1 0 0 0,0 1 0 0 0,0 0 0 0 0,-1-1 0 0 0,1 1 0 0 0,-1 0 0 0 0,1 0 0 0 0,-1 0 0 0 0,0-1 0 0 0,0 1 0 0 0,1 0 0 0 0,-1 0 0 0 0,-1 0 0 0 0,1 0-1 0 0,0-1 1 0 0,0 1 0 0 0,-1 0 0 0 0,1 0 0 0 0,-1-1 0 0 0,1 1 0 0 0,-1 0 0 0 0,0 0 0 0 0,0-1 0 0 0,1 1 0 0 0,-1-1 0 0 0,-1 1 0 0 0,1-1 0 0 0,0 1-1 0 0,0-1 1 0 0,0 0 0 0 0,-1 1 0 0 0,1-1 0 0 0,-1 0 0 0 0,1 0 0 0 0,-1 0 0 0 0,1 0 0 0 0,-1 0 0 0 0,1 0 0 0 0,-1-1 0 0 0,0 1 0 0 0,-1 0 1 0 0,-120 35-446 0 0,141-29 548 0 0,1 1 1 0 0,-2 1 0 0 0,0 0 0 0 0,0 2 0 0 0,0 0 0 0 0,-1 0-1 0 0,-1 2 1 0 0,0 0 0 0 0,-1 0 0 0 0,0 2 0 0 0,-2-1 0 0 0,12 17-103 0 0,-22-29 1 0 0,0 0 0 0 0,-1 0 1 0 0,1 0-1 0 0,0 0 0 0 0,-1 1 1 0 0,0-1-1 0 0,1 0 0 0 0,-1 1 1 0 0,0-1-1 0 0,0 1 0 0 0,-1 0 1 0 0,1-1-1 0 0,0 1 0 0 0,-1 0 1 0 0,0-1-1 0 0,1 1 0 0 0,-1 0 1 0 0,0-1-1 0 0,0 1 0 0 0,-1 0 1 0 0,1-1-1 0 0,0 1 0 0 0,-1 0 0 0 0,0-1 1 0 0,0 1-1 0 0,0 0 0 0 0,0-1 1 0 0,0 0-1 0 0,0 1 0 0 0,0-1 1 0 0,-1 0-1 0 0,0 1 0 0 0,1-1 1 0 0,-1 0-1 0 0,0 0 0 0 0,0 0 1 0 0,0 0-1 0 0,0-1 0 0 0,0 1 1 0 0,0-1-1 0 0,-1 1 0 0 0,1-1 1 0 0,0 0-1 0 0,-1 1 0 0 0,-1-1-1 0 0,-125 13 460 0 0,55-46-2144 0 0,39-7-3841 0 0,29 25-342 0 0</inkml:trace>
  <inkml:trace contextRef="#ctx0" brushRef="#br0" timeOffset="1413.65">2157 798 2904 0 0,'0'0'9221'0'0,"0"0"-7717"0"0,0 0-1504 0 0,0 0-124 0 0,0 0 124 0 0,0 0 252 0 0,0 0 508 0 0,-59-3-128 0 0,29-6-316 0 0,-1-1-316 0 0,-1-2-124 0 0,3-1-584 0 0,2 0-244 0 0,5-1-476 0 0,6-1-1344 0 0,4 1-2645 0 0</inkml:trace>
  <inkml:trace contextRef="#ctx0" brushRef="#br0" timeOffset="1660.13">2153 594 11549 0 0,'0'0'3000'0'0,"0"0"-2724"0"0,0 0-272 0 0,0 0-4 0 0,0 0 28 0 0,0 0 72 0 0,0 0-100 0 0,0 0 352 0 0,-81-4-352 0 0,26-8-720 0 0,9 0-1556 0 0,7-4-4933 0 0</inkml:trace>
  <inkml:trace contextRef="#ctx0" brushRef="#br0" timeOffset="5744">4539 452 6261 0 0,'0'0'7274'0'0,"0"0"-5226"0"0,0 0-1628 0 0,-1-7-158 0 0,-6-30 40 0 0,29 73-1088 0 0,115 85 1451 0 0,-136-118-655 0 0,-1 0 0 0 0,0-1 1 0 0,1 1-1 0 0,-1 0 0 0 0,0 0 0 0 0,-1-1 0 0 0,1 1 0 0 0,0 0 0 0 0,-1-1 0 0 0,0 1 1 0 0,1-1-1 0 0,-1 1 0 0 0,0 0 0 0 0,0-1 0 0 0,-1 0 0 0 0,1 1 0 0 0,0-1 1 0 0,-1 0-1 0 0,0 0 0 0 0,1 1 0 0 0,-1-1 0 0 0,0 0 0 0 0,0-1 0 0 0,0 1 0 0 0,0 0 1 0 0,0-1-1 0 0,-1 1 0 0 0,1-1 0 0 0,0 1 0 0 0,-1-1 0 0 0,1 0 0 0 0,-1 0 0 0 0,1 0 1 0 0,-1-1-1 0 0,0 1 0 0 0,0 0-10 0 0,-21 14 76 0 0,-70 107 675 0 0,92-118-722 0 0,0 0 0 0 0,0 0 1 0 0,1 0-1 0 0,0 0 0 0 0,0 0 0 0 0,0 0 0 0 0,0 1 0 0 0,0-1 0 0 0,1 0 1 0 0,0 1-1 0 0,0-1 0 0 0,0 1 0 0 0,1-1 0 0 0,-1 0 0 0 0,1 1 0 0 0,0-1 0 0 0,0 0 1 0 0,1 0-1 0 0,-1 0 0 0 0,1 0 0 0 0,0 0 0 0 0,0 0 0 0 0,0 0 0 0 0,1-1 1 0 0,-1 1-1 0 0,1-1 0 0 0,0 1 0 0 0,0-1 0 0 0,0 0 0 0 0,0 0 0 0 0,1 0 1 0 0,-1-1-1 0 0,3 2-29 0 0,142 40 1490 0 0,-160 13-2808 0 0,-30 36 490 0 0,22-66-2468 0 0,-3-7-4285 0 0,13-16 514 0 0</inkml:trace>
  <inkml:trace contextRef="#ctx0" brushRef="#br0" timeOffset="4670.01">3748 828 12197 0 0,'0'0'2736'0'0,"0"0"-2736"0"0,0 0-404 0 0,0 0 404 0 0,0 0 212 0 0,-45 4 268 0 0,25-4-64 0 0,-4-3-104 0 0,-3 0-172 0 0,-3 0-128 0 0,1 0-12 0 0,0-1-364 0 0,4-2-568 0 0,3-1-388 0 0,6-2-1320 0 0,9 1-3161 0 0</inkml:trace>
  <inkml:trace contextRef="#ctx0" brushRef="#br0" timeOffset="4950">3758 688 4832 0 0,'0'0'8913'0'0,"0"0"-8277"0"0,0 0-636 0 0,0 0-320 0 0,0 0 284 0 0,0 0 36 0 0,0 0 532 0 0,-55-10-164 0 0,17 2-288 0 0,1 1-80 0 0,3-1-1040 0 0,6 1-656 0 0,14 3-2612 0 0,-4-10-3005 0 0</inkml:trace>
  <inkml:trace contextRef="#ctx0" brushRef="#br0" timeOffset="5260.48">4083 468 4700 0 0,'0'0'6067'0'0,"0"0"-4186"0"0,0 0-1320 0 0,3-7-16 0 0,-2 5-513 0 0,0 0-27 0 0,0 1 1 0 0,0-1 0 0 0,0 1-1 0 0,0-1 1 0 0,0 1 0 0 0,0-1-1 0 0,-1 0 1 0 0,1 1 0 0 0,-1-1-1 0 0,1 0 1 0 0,-1 0 0 0 0,0 1-1 0 0,1-1 1 0 0,-1 0 0 0 0,0 0-1 0 0,0 1 1 0 0,0-1 0 0 0,-1 0-1 0 0,1 0 1 0 0,0 0 0 0 0,-1 1-1 0 0,1-1 1 0 0,-1 0 0 0 0,1 1-1 0 0,-1-1 1 0 0,0 0 0 0 0,0 1-1 0 0,0-1 1 0 0,0 1 0 0 0,0-1-1 0 0,0 1 1 0 0,0 0 0 0 0,0-1-1 0 0,-1 1 1 0 0,1 0 0 0 0,0 0-1 0 0,-1 0 1 0 0,1 0 0 0 0,-1 0-1 0 0,1 0 1 0 0,-1 0 0 0 0,0 1-1 0 0,0-1-5 0 0,-86-16-453 0 0,102 82 513 0 0,-12-60 57 0 0,63 151 2530 0 0,-64-152-2618 0 0,1 0-1 0 0,-2-1 1 0 0,1 1-1 0 0,0 0 0 0 0,-1 0 1 0 0,0 0-1 0 0,0 0 1 0 0,0 0-1 0 0,0-1 1 0 0,-1 1-1 0 0,1 0 0 0 0,-1 0 1 0 0,0 0-1 0 0,0 0 1 0 0,0-1-1 0 0,-1 1 1 0 0,1-1-1 0 0,-1 1 1 0 0,0-1-1 0 0,0 1 0 0 0,0-1 1 0 0,-1 0-1 0 0,1 0 1 0 0,-1 0-1 0 0,1 0 1 0 0,-1-1-1 0 0,0 1 1 0 0,0-1-1 0 0,0 0 0 0 0,-1 1 1 0 0,1-1-1 0 0,0-1 1 0 0,-1 1-1 0 0,1 0 1 0 0,-1-1-1 0 0,0 0 0 0 0,0 0 1 0 0,1 0-1 0 0,-1 0 1 0 0,0-1-1 0 0,0 1-28 0 0,-31-9-1202 0 0,75 23 644 0 0,-35-11 631 0 0,-1 1 0 0 0,1 0-1 0 0,-1 0 1 0 0,-1 0 0 0 0,1 0 0 0 0,-1 1 0 0 0,0 0-1 0 0,0-1 1 0 0,0 1 0 0 0,-1 0 0 0 0,0 1 0 0 0,0-1-1 0 0,-1 0 1 0 0,0 0 0 0 0,0 1 0 0 0,0-1-1 0 0,-1 1 1 0 0,0-1 0 0 0,0 1 0 0 0,0-1 0 0 0,-1 1-1 0 0,0-1 1 0 0,0 0 0 0 0,-1 1 0 0 0,0-1 0 0 0,0 0-1 0 0,0 0 1 0 0,-1 0 0 0 0,-2 4-73 0 0,-4 22 46 0 0,10 6-2131 0 0,20-22-5433 0 0,-8-15 1550 0 0</inkml:trace>
  <inkml:trace contextRef="#ctx0" brushRef="#br0" timeOffset="4076.85">2667 741 912 0 0,'0'0'402'0'0,"0"0"1170"0"0,0 0 833 0 0,0 0-1425 0 0,0 0-784 0 0,0 0 2 0 0,6 3 219 0 0,13 6-3 0 0,0-1-1 0 0,1-2 1 0 0,-1 0 0 0 0,1-1 0 0 0,0 0 0 0 0,0-2-1 0 0,1-1 1 0 0,-1 0 0 0 0,1-1 0 0 0,-1-2-1 0 0,1 0 1 0 0,-1-1 0 0 0,1-1 0 0 0,-1 0-1 0 0,0-2 1 0 0,-1-1 0 0 0,1 0 0 0 0,-1-1-1 0 0,18-10-413 0 0,-34 16 21 0 0,-1 0 0 0 0,0-1-1 0 0,1 1 1 0 0,-1-1 0 0 0,0 1-1 0 0,0-1 1 0 0,0 0 0 0 0,0 0-1 0 0,0 0 1 0 0,0 0 0 0 0,-1 0-1 0 0,1 0 1 0 0,-1 0 0 0 0,1-1-1 0 0,-1 1 1 0 0,0 0 0 0 0,0-1-1 0 0,0 1 1 0 0,0-1 0 0 0,0 0-1 0 0,-1 1 1 0 0,1-1-1 0 0,-1 0 1 0 0,0 1 0 0 0,1-1-1 0 0,-1 0 1 0 0,0 1 0 0 0,-1-1-1 0 0,1 0 1 0 0,0 1 0 0 0,-1-1-1 0 0,0 0 1 0 0,1 1 0 0 0,-1-1-1 0 0,0 1 1 0 0,-1-1 0 0 0,1 1-1 0 0,0-1 1 0 0,0 1 0 0 0,-1 0-1 0 0,0 0 1 0 0,1 0 0 0 0,-1 0-1 0 0,0 0 1 0 0,0 0 0 0 0,-1 0-21 0 0,-105-76-999 0 0,94 71 958 0 0,-1 2-1 0 0,1 0 1 0 0,-1 0-1 0 0,0 1 1 0 0,-1 1-1 0 0,1 1 0 0 0,0 0 1 0 0,-1 1-1 0 0,0 1 1 0 0,1 0-1 0 0,-1 1 1 0 0,1 0-1 0 0,-1 2 1 0 0,1 0-1 0 0,0 0 0 0 0,0 2 1 0 0,0-1-1 0 0,1 2 1 0 0,-1 0-1 0 0,1 1 1 0 0,1 1-1 0 0,-1 0 0 0 0,1 0 1 0 0,1 1-1 0 0,0 1 1 0 0,0 0-1 0 0,-1 3 42 0 0,11-12 16 0 0,0 0 0 0 0,1 0 0 0 0,-1 1 0 0 0,1-1 0 0 0,0 1-1 0 0,-1 0 1 0 0,1-1 0 0 0,0 1 0 0 0,0 0 0 0 0,0-1 0 0 0,0 1 0 0 0,0 0-1 0 0,0 0 1 0 0,1 0 0 0 0,-1 0 0 0 0,1 0 0 0 0,-1 0 0 0 0,1 0 0 0 0,0 0 0 0 0,0 0-1 0 0,0 0 1 0 0,0 0 0 0 0,0 0 0 0 0,0 0 0 0 0,0 0 0 0 0,1 0 0 0 0,-1 0-1 0 0,1 0 1 0 0,-1 0 0 0 0,1 0 0 0 0,0 0 0 0 0,0 0 0 0 0,0 0 0 0 0,0 0-1 0 0,0-1 1 0 0,0 1 0 0 0,1 0 0 0 0,-1-1 0 0 0,0 1 0 0 0,1-1 0 0 0,-1 0 0 0 0,1 1-1 0 0,0-1 1 0 0,-1 0 0 0 0,1 0 0 0 0,0 0 0 0 0,0 0 0 0 0,0 0 0 0 0,0 0-1 0 0,-1-1 1 0 0,1 1 0 0 0,2 0-16 0 0,116 29 1290 0 0,-112-29-1329 0 0,140-1-419 0 0,-137-10-1945 0 0,-8-2-2970 0 0,-2-5-1270 0 0</inkml:trace>
  <inkml:trace contextRef="#ctx0" brushRef="#br0" timeOffset="4389.28">2845 346 12737 0 0,'0'0'1024'0'0,"0"0"-1667"0"0,0 0 195 0 0,0 0 677 0 0,0 8 271 0 0,-1 135 1992 0 0,2-67-1506 0 0,-2-1 1 0 0,-4 0 0 0 0,-15 72-987 0 0,8-81 283 0 0,12-65-205 0 0,0-1-8 0 0,0 0-261 0 0,1-9-8470 0 0,6-3-1453 0 0</inkml:trace>
  <inkml:trace contextRef="#ctx0" brushRef="#br0" timeOffset="6544.35">4915 1398 940 0 0,'0'0'578'0'0,"-5"2"-118"0"0,-131 33 5325 0 0,-92-29-3331 0 0,153-6-1959 0 0,-657-59 1755 0 0,607 47-2064 0 0,1-6 1 0 0,0-5 0 0 0,2-5-1 0 0,-7-8-186 0 0,75 19 80 0 0,0-3 0 0 0,2-2 0 0 0,0-3 0 0 0,2-1-1 0 0,1-3 1 0 0,1-2 0 0 0,2-2 0 0 0,1-2 0 0 0,1-1 0 0 0,-2-8-80 0 0,25 22 29 0 0,1-1 1 0 0,2 0 0 0 0,0-2-1 0 0,1 0 1 0 0,2-1 0 0 0,0-1-1 0 0,2 0 1 0 0,1-1 0 0 0,1 0-1 0 0,-1-12-29 0 0,7 25 58 0 0,1 1 1 0 0,1-1-1 0 0,1 0 0 0 0,0-1 0 0 0,1 1 0 0 0,1 0 0 0 0,0 0 0 0 0,1-1 0 0 0,0 1 0 0 0,2 0 0 0 0,0 0 1 0 0,0 0-1 0 0,1 0 0 0 0,1 1 0 0 0,1 0 0 0 0,0 0 0 0 0,0 0 0 0 0,2 0 0 0 0,-1 1 0 0 0,2 0 0 0 0,2-2-58 0 0,10-8-45 0 0,1 1 0 0 0,1 1-1 0 0,1 1 1 0 0,1 1 0 0 0,0 1-1 0 0,1 2 1 0 0,1 0-1 0 0,1 2 1 0 0,0 0 0 0 0,1 2-1 0 0,1 2 1 0 0,0 0 45 0 0,369-73-838 0 0,-254 66 208 0 0,0 6 0 0 0,0 6 1 0 0,1 7-1 0 0,-1 6 0 0 0,73 16 630 0 0,-115-7 118 0 0,-2 4 0 0 0,0 5 0 0 0,-2 4 0 0 0,-1 4 0 0 0,-2 5 0 0 0,-2 4 0 0 0,-1 4 0 0 0,7 9-118 0 0,-60-31 147 0 0,-1 1 0 0 0,-2 3 0 0 0,-1 0 0 0 0,-1 2 0 0 0,-2 2 0 0 0,-1 1 0 0 0,-1 2 0 0 0,-3 1 0 0 0,15 25-147 0 0,-32-47 4 0 0,-1 2-1 0 0,-1 0 1 0 0,-1 0 0 0 0,0 0 0 0 0,-2 1 0 0 0,0 0 0 0 0,-1 1 0 0 0,0-1 0 0 0,-2 1 0 0 0,0 0 0 0 0,-1 0 0 0 0,-1 0 0 0 0,-1 0-1 0 0,0 0 1 0 0,-2 0 0 0 0,0 0 0 0 0,-1 0 0 0 0,-1 0 0 0 0,-1-1 0 0 0,0 1 0 0 0,-1-1 0 0 0,-1-1 0 0 0,-1 1 0 0 0,-7 9-4 0 0,3-7 49 0 0,-2-2 0 0 0,0 0 1 0 0,-1 0-1 0 0,-1-1 0 0 0,-1-1 1 0 0,0-1-1 0 0,-1 0 0 0 0,-1-1 1 0 0,0-1-1 0 0,0-1 0 0 0,-2-1 1 0 0,1 0-1 0 0,-1-2 0 0 0,-1 0 1 0 0,0-2-1 0 0,0 0 0 0 0,0-2 1 0 0,-5 1-50 0 0,-45 7 161 0 0,-1-3 0 0 0,0-4 1 0 0,0-3-1 0 0,0-2 0 0 0,-11-5-161 0 0,-269-32-127 0 0,123-16-7678 0 0,174 32 250 0 0</inkml:trace>
  <inkml:trace contextRef="#ctx0" brushRef="#br0" timeOffset="8300.44">136 1368 1472 0 0,'0'0'8144'0'0,"3"7"-6350"0"0,22 54-758 0 0,-16-43-655 0 0,0 1-1 0 0,-2-1 1 0 0,0 1 0 0 0,-1 1 0 0 0,-1-1-1 0 0,0 1 1 0 0,-2 0 0 0 0,0 0 0 0 0,-1 0-1 0 0,-2 0 1 0 0,0 0 0 0 0,-1 0 0 0 0,-1 4-381 0 0,0-16-215 0 0,-4-10-6746 0 0,6-15-43 0 0</inkml:trace>
  <inkml:trace contextRef="#ctx0" brushRef="#br0" timeOffset="8500.4">195 1313 10217 0 0,'0'0'1491'0'0,"0"0"-1028"0"0,9-2-367 0 0,-2 0-20 0 0,0 1 0 0 0,0 1 0 0 0,0-1-1 0 0,0 1 1 0 0,0 0 0 0 0,0 1 0 0 0,0 0 0 0 0,-1 0-1 0 0,1 0 1 0 0,0 1 0 0 0,0 0 0 0 0,0 0 0 0 0,-1 1-1 0 0,0 0 1 0 0,1 0 0 0 0,3 3-76 0 0,78 74 2265 0 0,-86-78-2247 0 0,0 1 0 0 0,0 0 1 0 0,-1-1-1 0 0,0 1 0 0 0,1 0 1 0 0,-1 0-1 0 0,0 0 1 0 0,-1 0-1 0 0,1 0 0 0 0,0 0 1 0 0,-1 0-1 0 0,0 0 0 0 0,1 0 1 0 0,-1 0-1 0 0,0 0 1 0 0,-1 1-1 0 0,1-1 0 0 0,-1 0 1 0 0,1 0-1 0 0,-1 0 1 0 0,0 0-1 0 0,0 0 0 0 0,0 0 1 0 0,0-1-1 0 0,-1 1 0 0 0,1 0 1 0 0,-1-1-1 0 0,0 1 1 0 0,0 0-1 0 0,1-1 0 0 0,-2 0 1 0 0,1 1-1 0 0,0-1 0 0 0,0 0 1 0 0,-1 0-1 0 0,-2 1-18 0 0,-78 29-454 0 0,23-33-5001 0 0,35-5-1170 0 0</inkml:trace>
  <inkml:trace contextRef="#ctx0" brushRef="#br0" timeOffset="8745.86">695 1255 8069 0 0,'0'0'6278'0'0,"0"0"-5410"0"0,-2 8-1467 0 0,-14 65 1560 0 0,8-47-576 0 0,2 1-1 0 0,1 0 1 0 0,0 1-1 0 0,2-1 1 0 0,2 1-1 0 0,0-1 1 0 0,2 1-1 0 0,3 23-384 0 0,31 23-163 0 0,-16-55-3089 0 0,4-9-4736 0 0,-7-9 738 0 0</inkml:trace>
  <inkml:trace contextRef="#ctx0" brushRef="#br0" timeOffset="9041.41">913 1686 13073 0 0,'0'0'1914'0'0,"0"0"-1706"0"0,0 0 318 0 0,0 0 431 0 0,0 0-209 0 0,0 0-458 0 0,0-7-220 0 0,0-14-170 0 0,1 0 1 0 0,0 0-1 0 0,2 0 1 0 0,0 1 0 0 0,2-1-1 0 0,0 1 1 0 0,1 0 0 0 0,1 0-1 0 0,1 1 1 0 0,1 0-1 0 0,0 0 1 0 0,1 1 0 0 0,1 1-1 0 0,10-12 100 0 0,-20 27 11 0 0,1 0 1 0 0,-1 0-1 0 0,1 0 0 0 0,0 1 1 0 0,0-1-1 0 0,0 0 0 0 0,0 1 1 0 0,0 0-1 0 0,0-1 0 0 0,0 1 1 0 0,1 0-1 0 0,-1 0 0 0 0,0 0 0 0 0,1 0 1 0 0,-1 1-1 0 0,1-1 0 0 0,-1 1 1 0 0,1-1-1 0 0,-1 1 0 0 0,1 0 1 0 0,-1 0-1 0 0,1 0 0 0 0,-1 0 0 0 0,1 0 1 0 0,-1 1-1 0 0,1-1 0 0 0,-1 1 1 0 0,0-1-1 0 0,1 1 0 0 0,-1 0 1 0 0,0 0-1 0 0,1 0 0 0 0,-1 1 1 0 0,0-1-1 0 0,0 0 0 0 0,0 1 0 0 0,0-1 1 0 0,0 1-1 0 0,0 0 0 0 0,0 0 1 0 0,-1 0-1 0 0,1 0 0 0 0,-1 0 1 0 0,1 0-1 0 0,-1 0 0 0 0,0 0 0 0 0,1 2-11 0 0,35 116 481 0 0,-37-13 183 0 0,-1-40-6729 0 0,2-62 1192 0 0,2-6-1411 0 0</inkml:trace>
  <inkml:trace contextRef="#ctx0" brushRef="#br0" timeOffset="9212.74">1191 1546 4576 0 0,'0'0'9109'0'0,"0"0"-7653"0"0,0 0-1088 0 0,0 0-368 0 0,-34-11-124 0 0,12 7 124 0 0,-7 1 12 0 0,0 0-8 0 0,-2 3-4 0 0,1-3-8 0 0,1 2-888 0 0,0-2-936 0 0,12 0-3168 0 0,-1-9-2665 0 0</inkml:trace>
  <inkml:trace contextRef="#ctx0" brushRef="#br0" timeOffset="9536.49">1631 1687 4012 0 0,'0'0'5779'0'0,"0"0"-4116"0"0,0 0-1327 0 0,0 0 80 0 0,0 0 104 0 0,0 0 190 0 0,0 0 145 0 0,0 0 87 0 0,0 0 30 0 0,5 2-94 0 0,-4-2-861 0 0,0 0 0 0 0,1 0 1 0 0,-1 0-1 0 0,0-1 0 0 0,1 1 0 0 0,-1 0 1 0 0,0-1-1 0 0,0 1 0 0 0,1 0 0 0 0,-1-1 1 0 0,0 1-1 0 0,0-1 0 0 0,1 0 0 0 0,-1 0 1 0 0,0 1-1 0 0,0-1 0 0 0,0 0 0 0 0,0 0 1 0 0,0 0-1 0 0,0 0 0 0 0,0 0 0 0 0,-1 0 1 0 0,1 0-1 0 0,0 0 0 0 0,-1 0 0 0 0,1-1 1 0 0,0 1-1 0 0,-1 0 0 0 0,1 0 0 0 0,-1-1 1 0 0,0 1-1 0 0,1 0 0 0 0,-1 0 0 0 0,0-1 1 0 0,0 1-1 0 0,0 0 0 0 0,0-1 0 0 0,0 1 1 0 0,0-1-1 0 0,0 1 0 0 0,0 0 0 0 0,-1 0 1 0 0,1-1-1 0 0,-1 1 0 0 0,1 0 0 0 0,-1-1 1 0 0,1 1-1 0 0,-1-1-17 0 0,1-9-7 0 0,1-6-109 0 0,-2-1 1 0 0,0 1 0 0 0,0-1-1 0 0,-2 1 1 0 0,0 0 0 0 0,-2 0 0 0 0,1 0-1 0 0,-2 0 1 0 0,0 1 0 0 0,-1 0-1 0 0,-1 0 1 0 0,0 1 0 0 0,-1 0-1 0 0,-3-3 116 0 0,11 17-2 0 0,-1-1-1 0 0,1 0 0 0 0,-1 0 0 0 0,0 1 0 0 0,0-1 0 0 0,1 1 0 0 0,-1 0 0 0 0,0 0 0 0 0,0-1 0 0 0,0 1 0 0 0,0 0 0 0 0,-1 1 0 0 0,1-1 0 0 0,0 0 0 0 0,0 1 0 0 0,0-1 0 0 0,-1 1 0 0 0,1-1 1 0 0,0 1-1 0 0,-1 0 0 0 0,1 0 0 0 0,0 0 0 0 0,-1 1 0 0 0,1-1 0 0 0,0 0 0 0 0,0 1 0 0 0,-1-1 0 0 0,1 1 0 0 0,0 0 0 0 0,0 0 0 0 0,0 0 0 0 0,0 0 0 0 0,0 0 0 0 0,0 0 0 0 0,0 1 0 0 0,0-1 1 0 0,0 1-1 0 0,1-1 0 0 0,-1 1 0 0 0,1 0 0 0 0,-1 0 3 0 0,-67 73 510 0 0,61-66-518 0 0,0 0 0 0 0,1 0 1 0 0,0 1-1 0 0,0 0 0 0 0,1 0 1 0 0,1 0-1 0 0,0 1 0 0 0,0 0 0 0 0,1 0 1 0 0,0 0-1 0 0,1 0 0 0 0,1 1 0 0 0,-1-1 1 0 0,2 1-1 0 0,0 0 0 0 0,0 0 1 0 0,1 3 7 0 0,37 22-5540 0 0,-21-31 569 0 0</inkml:trace>
  <inkml:trace contextRef="#ctx0" brushRef="#br0" timeOffset="10049.64">1893 1452 3920 0 0,'1'6'7850'0'0,"-35"155"-2745"0"0,40-239-6491 0 0,-7 72 1394 0 0,1 1-1 0 0,0 0 0 0 0,0 0 1 0 0,0-1-1 0 0,1 1 0 0 0,0 0 1 0 0,0 0-1 0 0,0 0 0 0 0,0 0 0 0 0,1 0 1 0 0,0 0-1 0 0,0 0 0 0 0,0 0 1 0 0,1 1-1 0 0,0-1 0 0 0,0 1 1 0 0,0 0-1 0 0,0 0 0 0 0,0 0 1 0 0,1 0-1 0 0,0 0 0 0 0,0 1 0 0 0,0 0 1 0 0,0 0-1 0 0,1 0 0 0 0,-1 0 1 0 0,1 0-1 0 0,-1 1 0 0 0,1 0 1 0 0,0 0-1 0 0,0 0 0 0 0,0 1 0 0 0,0 0 1 0 0,0 0-1 0 0,0 0 0 0 0,1 0 1 0 0,-1 1-1 0 0,0 0 0 0 0,0 0 1 0 0,1 0-1 0 0,-1 1 0 0 0,0 0 1 0 0,0 0-1 0 0,0 0 0 0 0,1 1-7 0 0,62 42 838 0 0,-67-43-816 0 0,0 0-1 0 0,0 1 0 0 0,0-1 0 0 0,0 0 1 0 0,0 1-1 0 0,0-1 0 0 0,-1 1 0 0 0,1-1 1 0 0,-1 1-1 0 0,1-1 0 0 0,-1 1 1 0 0,1-1-1 0 0,-1 1 0 0 0,0 0 0 0 0,0-1 1 0 0,0 1-1 0 0,0 0 0 0 0,0-1 0 0 0,0 1 1 0 0,0-1-1 0 0,-1 1 0 0 0,1-1 0 0 0,-1 1 1 0 0,1 0-1 0 0,-1-1 0 0 0,1 1 0 0 0,-1-1 1 0 0,0 0-1 0 0,0 1 0 0 0,0-1 0 0 0,1 0 1 0 0,-2 1-1 0 0,1-1 0 0 0,0 0 0 0 0,0 0 1 0 0,0 0-1 0 0,0 0 0 0 0,-1 0 1 0 0,1 0-1 0 0,0 0 0 0 0,-1 0 0 0 0,1-1 1 0 0,-1 1-1 0 0,1 0 0 0 0,-1-1 0 0 0,1 1 1 0 0,-2-1-22 0 0,-4 4-108 0 0,-1-2 0 0 0,1 1 1 0 0,-1-1-1 0 0,1 0 1 0 0,-1 0-1 0 0,0-1 0 0 0,1 0 1 0 0,-1-1-1 0 0,0 1 1 0 0,0-2-1 0 0,0 1 1 0 0,1-1-1 0 0,-1 0 0 0 0,0 0 1 0 0,1-1-1 0 0,-6-2 108 0 0,73 13-292 0 0,-47-6 426 0 0,-1 1 1 0 0,0 0-1 0 0,0 1 0 0 0,0 0 0 0 0,0 1 1 0 0,-1 0-1 0 0,0 1 0 0 0,-1 0 0 0 0,1 1 1 0 0,-1 0-1 0 0,-1 1 0 0 0,1 0 1 0 0,-2 0-1 0 0,1 1 0 0 0,-1 0 0 0 0,4 7-134 0 0,-11-15 18 0 0,-1 0-1 0 0,1 0 0 0 0,-1 0 0 0 0,1 0 1 0 0,-1 0-1 0 0,1 0 0 0 0,-1 0 1 0 0,0 0-1 0 0,0 0 0 0 0,0 1 1 0 0,0-1-1 0 0,-1 0 0 0 0,1 0 0 0 0,0 0 1 0 0,-1 0-1 0 0,0 0 0 0 0,1 0 1 0 0,-1 0-1 0 0,0 0 0 0 0,0 0 1 0 0,0 0-1 0 0,0 0 0 0 0,0-1 0 0 0,-1 1 1 0 0,1 0-1 0 0,-1-1 0 0 0,1 1 1 0 0,-1-1-1 0 0,1 1 0 0 0,-1-1 0 0 0,0 0 1 0 0,1 0-1 0 0,-1 0 0 0 0,0 0 1 0 0,0 0-1 0 0,0 0 0 0 0,0 0 1 0 0,0-1-1 0 0,0 1 0 0 0,0-1 0 0 0,0 1 1 0 0,0-1-1 0 0,-1 0 0 0 0,0 0-17 0 0,-98 7-949 0 0,56-14-1550 0 0,16-7-4331 0 0,10-3-1327 0 0</inkml:trace>
  <inkml:trace contextRef="#ctx0" brushRef="#br0" timeOffset="10285.04">2378 1332 6597 0 0,'0'0'6198'0'0,"5"6"-4788"0"0,2 2-1219 0 0,-2 1 1 0 0,1 0 0 0 0,-1 1 0 0 0,-1-1 0 0 0,0 1 0 0 0,0 0-1 0 0,-1 0 1 0 0,0 0 0 0 0,-1 1 0 0 0,0-1 0 0 0,-1 0-1 0 0,0 1 1 0 0,0 3-192 0 0,-22 170 1657 0 0,-40-79-5841 0 0,52-97 85 0 0,0-7-2213 0 0</inkml:trace>
  <inkml:trace contextRef="#ctx0" brushRef="#br0" timeOffset="10468.53">2772 1715 168 0 0,'0'0'13865'0'0,"0"0"-12349"0"0,0 0-1516 0 0,0 0-360 0 0,0 0 68 0 0,0 0 292 0 0,0 0 176 0 0,0 0 164 0 0,0 0-324 0 0,0 0-16 0 0,-42 23-924 0 0,24-28-844 0 0,-1-5-2552 0 0,8 1-1557 0 0</inkml:trace>
  <inkml:trace contextRef="#ctx0" brushRef="#br0" timeOffset="10638.83">2845 1587 12597 0 0,'0'0'2376'0'0,"0"0"-1872"0"0,0 0-504 0 0,0 0-476 0 0,0 0 412 0 0,-39-10 64 0 0,13 5 4 0 0,-3-1-4 0 0,-4 1-1268 0 0,8-1-1536 0 0,-8-5-4469 0 0</inkml:trace>
  <inkml:trace contextRef="#ctx0" brushRef="#br0" timeOffset="11075.72">3330 1557 16281 0 0,'0'0'804'0'0,"1"10"-745"0"0,1 16 91 0 0,-2 0 0 0 0,-1 1 1 0 0,-1-1-1 0 0,-1 1 0 0 0,-1-1 0 0 0,-1 0 0 0 0,-2-1 0 0 0,0 1 0 0 0,-6 10-150 0 0,7-16-1245 0 0,7-35-6719 0 0,-1 2 1374 0 0</inkml:trace>
  <inkml:trace contextRef="#ctx0" brushRef="#br0" timeOffset="11323.96">3309 1563 280 0 0,'0'0'2701'0'0,"4"-7"2236"0"0,-3 4-4757 0 0,0 0 0 0 0,0 0-1 0 0,0 0 1 0 0,1 0 0 0 0,0 0 0 0 0,-1 0 0 0 0,1 1-1 0 0,0-1 1 0 0,0 0 0 0 0,0 1 0 0 0,1 0 0 0 0,-1 0-1 0 0,1-1 1 0 0,-1 1 0 0 0,1 1 0 0 0,0-1-1 0 0,-1 0 1 0 0,1 1 0 0 0,0-1 0 0 0,0 1 0 0 0,0 0-1 0 0,0 0 1 0 0,1 0 0 0 0,-1 0 0 0 0,0 1 0 0 0,0-1-1 0 0,1 1 1 0 0,-1 0 0 0 0,0 0 0 0 0,0 0 0 0 0,1 0-1 0 0,-1 0 1 0 0,0 1 0 0 0,0 0 0 0 0,0 0-1 0 0,1 0 1 0 0,-1 0 0 0 0,2 1-180 0 0,72 95 910 0 0,-75-95-895 0 0,-1 1 1 0 0,1-1-1 0 0,-1 1 0 0 0,0-1 0 0 0,0 1 1 0 0,0 0-1 0 0,0 0 0 0 0,0 0 0 0 0,-1-1 1 0 0,1 1-1 0 0,-1 0 0 0 0,0 0 0 0 0,0 0 0 0 0,0 0 1 0 0,0 0-1 0 0,0 0 0 0 0,-1 0 0 0 0,1 0 1 0 0,-1-1-1 0 0,0 1 0 0 0,0 0 0 0 0,0 0 1 0 0,0-1-1 0 0,0 1 0 0 0,-1 0 0 0 0,1-1 0 0 0,-1 1 1 0 0,0-1-1 0 0,1 0 0 0 0,-1 0 0 0 0,0 1 1 0 0,0-1-1 0 0,-1 0 0 0 0,1-1 0 0 0,0 1 1 0 0,-1 0-1 0 0,1-1 0 0 0,-1 1 0 0 0,1-1 1 0 0,-3 1-17 0 0,-51 5-1706 0 0,20-17-4710 0 0,21-3-80 0 0</inkml:trace>
  <inkml:trace contextRef="#ctx0" brushRef="#br0" timeOffset="11589.42">3765 1432 13625 0 0,'0'0'1096'0'0,"-4"8"-1044"0"0,-74 285 3520 0 0,77-282-3556 0 0,-1-1-1 0 0,2 1 1 0 0,-1 0-1 0 0,2-1 1 0 0,-1 1-1 0 0,1-1 1 0 0,1 1-1 0 0,0 0 1 0 0,0-1-1 0 0,1 0 1 0 0,1 0-1 0 0,-1 0 1 0 0,2 0-1 0 0,-1 0 1 0 0,1-1 0 0 0,1 0-1 0 0,1 2-15 0 0,-1 3-1561 0 0,-5-10-8180 0 0,1-9 2434 0 0</inkml:trace>
  <inkml:trace contextRef="#ctx0" brushRef="#br0" timeOffset="12264">4083 1820 8625 0 0,'0'0'5832'0'0,"0"0"-4494"0"0,0 0-1606 0 0,0 0 46 0 0,0 0 280 0 0,0 0 244 0 0,7 2-103 0 0,9 3-123 0 0,0 0-1 0 0,1-1 1 0 0,-1-1-1 0 0,1-1 1 0 0,-1-1-1 0 0,1 0 1 0 0,0-1-1 0 0,0 0 1 0 0,-1-2-1 0 0,1 0 1 0 0,-1-1-1 0 0,1 0 1 0 0,-1-1-1 0 0,0-1 1 0 0,11-6-76 0 0,-25 11-17 0 0,-1-1 0 0 0,1 0-1 0 0,0 0 1 0 0,-1 0 0 0 0,1 0 0 0 0,-1 0 0 0 0,1 0 0 0 0,-1-1 0 0 0,0 1-1 0 0,1 0 1 0 0,-1-1 0 0 0,0 1 0 0 0,0-1 0 0 0,0 1 0 0 0,0-1 0 0 0,0 0-1 0 0,0 1 1 0 0,-1-1 0 0 0,1 0 0 0 0,-1 1 0 0 0,1-1 0 0 0,-1 0 0 0 0,1 0-1 0 0,-1 0 1 0 0,0 0 0 0 0,0 1 0 0 0,0-1 0 0 0,0 0 0 0 0,0 0 0 0 0,0 0-1 0 0,-1 0 1 0 0,1 1 0 0 0,-1-1 0 0 0,1 0 0 0 0,-1 0 0 0 0,1 0 0 0 0,-1 1-1 0 0,0-1 1 0 0,0 1 0 0 0,0-1 0 0 0,0 0 0 0 0,0 1 0 0 0,0 0 0 0 0,-1-1-1 0 0,1 1 1 0 0,0 0 0 0 0,-1-1 0 0 0,1 1 0 0 0,-2 0 17 0 0,-77-56-1276 0 0,-106 7 601 0 0,178 49 696 0 0,1 1 0 0 0,0-1 0 0 0,0 2 0 0 0,0-1 0 0 0,0 1 0 0 0,0 0 0 0 0,0 1 0 0 0,0 0 0 0 0,0 0 0 0 0,0 0 0 0 0,0 1 0 0 0,1 0 0 0 0,-1 0 0 0 0,1 1 0 0 0,0 0 0 0 0,0 0 0 0 0,0 0 0 0 0,1 1 0 0 0,0-1 0 0 0,-1 2 0 0 0,2-1 0 0 0,-1 0 0 0 0,0 1 0 0 0,1 0 0 0 0,-3 5-21 0 0,6-8 42 0 0,0-1-1 0 0,0 1 1 0 0,0 0 0 0 0,1-1 0 0 0,-1 1 0 0 0,1 0 0 0 0,-1 0 0 0 0,1-1-1 0 0,0 1 1 0 0,0 0 0 0 0,0 0 0 0 0,0 0 0 0 0,1-1 0 0 0,-1 1-1 0 0,1 0 1 0 0,0-1 0 0 0,0 1 0 0 0,0 0 0 0 0,0-1 0 0 0,0 1 0 0 0,0-1-1 0 0,1 1 1 0 0,-1-1 0 0 0,1 0 0 0 0,-1 0 0 0 0,1 1 0 0 0,0-1 0 0 0,0 0-1 0 0,0-1 1 0 0,0 1 0 0 0,1 0 0 0 0,-1-1 0 0 0,0 1 0 0 0,1-1 0 0 0,-1 0-1 0 0,1 1 1 0 0,-1-1 0 0 0,1 0 0 0 0,0-1 0 0 0,0 1-42 0 0,112 36 1275 0 0,-114-37-1289 0 0,9 2-566 0 0,59 5 1647 0 0,-52-17-4008 0 0,-10-12-4333 0 0,-7 2-584 0 0</inkml:trace>
  <inkml:trace contextRef="#ctx0" brushRef="#br0" timeOffset="12519.44">4159 1521 12537 0 0,'0'0'2491'0'0,"1"7"-2218"0"0,0 33 297 0 0,-1 1 1 0 0,-2-1 0 0 0,-2 0 0 0 0,-2 0-1 0 0,-9 33-570 0 0,6 71 308 0 0,15-135-1332 0 0,3-12-3013 0 0,4-8-1359 0 0</inkml:trace>
  <inkml:trace contextRef="#ctx0" brushRef="#br0" timeOffset="12765.34">4572 1515 2692 0 0,'0'0'8226'0'0,"0"0"-5950"0"0,0 0-1927 0 0,0 0-185 0 0,0 0-82 0 0,8 10 444 0 0,4 10-208 0 0,-1 1 0 0 0,-1 0 0 0 0,0 0 0 0 0,-2 1-1 0 0,0 1 1 0 0,-2-1 0 0 0,0 1 0 0 0,-2 0 0 0 0,0 0-1 0 0,-2 1 1 0 0,0 3-318 0 0,-1-19 26 0 0,0 1 0 0 0,-1-1 0 0 0,0 0-1 0 0,0 1 1 0 0,-1-1 0 0 0,0 0 0 0 0,-1 1 0 0 0,1-1-1 0 0,-2 0 1 0 0,1 0 0 0 0,-1 0 0 0 0,0-1 0 0 0,-1 1-1 0 0,0-1 1 0 0,0 1 0 0 0,0-1 0 0 0,-1 0 0 0 0,0-1-1 0 0,-1 1 1 0 0,1-1 0 0 0,-1 0 0 0 0,0-1 0 0 0,-1 1-1 0 0,1-1 1 0 0,-1 0 0 0 0,0-1 0 0 0,-1 0 0 0 0,1 0-1 0 0,-1 0 1 0 0,1-1 0 0 0,-1 0 0 0 0,0-1 0 0 0,0 0-1 0 0,-2 0-25 0 0,10-1-134 0 0,-44 2-748 0 0,32-8-2175 0 0,8-7-3837 0 0,9-4-827 0 0</inkml:trace>
  <inkml:trace contextRef="#ctx0" brushRef="#br0" timeOffset="12964.64">5189 1896 7385 0 0,'0'0'8188'0'0,"0"0"-7343"0"0,0 0-845 0 0,0 0-45 0 0,0 0 45 0 0,0 0 61 0 0,0 0 391 0 0,-64-10-140 0 0,35 6-240 0 0,-5-2-72 0 0,3 0 0 0 0,2 1-100 0 0,-1-2-737 0 0,3-1-171 0 0,3-1-368 0 0,4 1-720 0 0,9-3-2036 0 0,4 3-1049 0 0</inkml:trace>
  <inkml:trace contextRef="#ctx0" brushRef="#br0" timeOffset="13212.23">5128 1743 560 0 0,'0'0'8585'0'0,"0"0"-5633"0"0,42 0-1968 0 0,-40 0-104 0 0,2 0 424 0 0,-4 0-336 0 0,-5-3-751 0 0,-7 0-205 0 0,-7-2 212 0 0,-13-2-100 0 0,-7-1-120 0 0,-8-2-4 0 0,1 1-348 0 0,12 2-937 0 0,13 2-847 0 0,7-3-4468 0 0</inkml:trace>
  <inkml:trace contextRef="#ctx0" brushRef="#br0" timeOffset="13414.89">5541 1794 7857 0 0,'0'0'5703'0'0,"0"0"-4903"0"0,0 0-1359 0 0,-6 3 441 0 0,-1 2 240 0 0,-1 1 1 0 0,1-1-1 0 0,0 1 1 0 0,1 1 0 0 0,-1-1-1 0 0,1 1 1 0 0,1 0-1 0 0,-1 0 1 0 0,1 1-1 0 0,0-1 1 0 0,1 1 0 0 0,0 0-1 0 0,0 1 1 0 0,1-1-1 0 0,0 1 1 0 0,0-1 0 0 0,1 1-1 0 0,0 0 1 0 0,1 0-1 0 0,0 0 1 0 0,0 0 0 0 0,1 1-123 0 0,3-4 136 0 0,1-2 0 0 0,0 1 0 0 0,0 0 0 0 0,0-1 0 0 0,1 1 0 0 0,-1-1 0 0 0,1-1 0 0 0,0 1 0 0 0,0-1 1 0 0,0 1-1 0 0,1-2 0 0 0,-1 1 0 0 0,1 0 0 0 0,0-1 0 0 0,0 0 0 0 0,-1-1 0 0 0,1 1 0 0 0,0-1 1 0 0,1 0-1 0 0,-1 0 0 0 0,0-1 0 0 0,0 0 0 0 0,0 0 0 0 0,0-1 0 0 0,0 1 0 0 0,0-1 0 0 0,0-1 0 0 0,0 1 1 0 0,3-2-137 0 0,-5 4 11 0 0,0-1 1 0 0,-1 0 0 0 0,1 0 0 0 0,0 0 0 0 0,0 0 0 0 0,0 0 0 0 0,-1-1-1 0 0,1 0 1 0 0,0 0 0 0 0,0 0 0 0 0,-1 0 0 0 0,1-1 0 0 0,-1 1 0 0 0,1-1-1 0 0,-1 0 1 0 0,0 0 0 0 0,0 0 0 0 0,1-1 0 0 0,-2 1 0 0 0,1-1 0 0 0,0 1-1 0 0,0-1 1 0 0,-1 0 0 0 0,1 0 0 0 0,-1 0 0 0 0,0-1 0 0 0,0 1 0 0 0,0 0-1 0 0,-1-1 1 0 0,1 1 0 0 0,-1-1 0 0 0,0 0 0 0 0,0 1 0 0 0,0-1 0 0 0,0 0-1 0 0,-1 0 1 0 0,1 1 0 0 0,-1-1 0 0 0,0 0 0 0 0,0 0 0 0 0,-1 0 0 0 0,1 0-1 0 0,-1 1 1 0 0,0-1 0 0 0,0 0 0 0 0,0 0 0 0 0,0 1 0 0 0,0-1 0 0 0,-1 1-1 0 0,0-1 1 0 0,-1-1-12 0 0,-8-6-334 0 0,-1 1-1 0 0,0 0 1 0 0,-1 0-1 0 0,0 1 1 0 0,-1 1-1 0 0,0 0 1 0 0,0 1-1 0 0,0 1 1 0 0,-1 0-1 0 0,0 1 1 0 0,-10-2 334 0 0,-57-16-7104 0 0,73 20 5780 0 0,-32-8-7464 0 0</inkml:trace>
  <inkml:trace contextRef="#ctx0" brushRef="#br0" timeOffset="13852.94">2971 1758 3740 0 0,'0'0'7376'0'0,"0"0"-5334"0"0,0 0-1796 0 0,-7-1-37 0 0,-355-25 1906 0 0,349 26-2788 0 0,-17-1-1448 0 0,14-4-3712 0 0,8-3-1268 0 0</inkml:trace>
  <inkml:trace contextRef="#ctx0" brushRef="#br0" timeOffset="14114.46">2967 1557 14969 0 0,'0'0'2349'0'0,"0"0"-1793"0"0,0 0-556 0 0,-39-14-212 0 0,-3 9 116 0 0,-13 1 44 0 0,-8 1 40 0 0,0 3-64 0 0,4 0-72 0 0,7-4-1305 0 0,13-1-1779 0 0,7-2-7941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06.455"/>
    </inkml:context>
    <inkml:brush xml:id="br0">
      <inkml:brushProperty name="width" value="0.05" units="cm"/>
      <inkml:brushProperty name="height" value="0.05" units="cm"/>
      <inkml:brushProperty name="color" value="#0000FF"/>
    </inkml:brush>
  </inkml:definitions>
  <inkml:trace contextRef="#ctx0" brushRef="#br0">7757 210 2764 0 0,'0'0'2113'0'0,"0"0"311"0"0,0 0-2127 0 0,0 0-121 0 0,-9 0 255 0 0,-309-39 3120 0 0,-870-45-734 0 0,124 14-1711 0 0,709 53-929 0 0,-165 21-177 0 0,127 2 106 0 0,-371 23 191 0 0,-1178 39 574 0 0,776-47 412 0 0,1161-21-1855 0 0,-20 1 1396 0 0,18-6-8107 0 0,11-11-1511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08.901"/>
    </inkml:context>
    <inkml:brush xml:id="br0">
      <inkml:brushProperty name="width" value="0.05" units="cm"/>
      <inkml:brushProperty name="height" value="0.05" units="cm"/>
      <inkml:brushProperty name="color" value="#0000FF"/>
    </inkml:brush>
  </inkml:definitions>
  <inkml:trace contextRef="#ctx0" brushRef="#br0">230 238 848 0 0,'0'0'423'0'0,"0"0"31"0"0,0 0 629 0 0,0 0 1998 0 0,0 0-1137 0 0,0 0-653 0 0,0 0 31 0 0,0 0 0 0 0,6 3 3004 0 0,-3-15-4306 0 0,-1 0 0 0 0,-1-1 0 0 0,0 1 0 0 0,-1-1 0 0 0,-1 1 1 0 0,0 0-1 0 0,0-1 0 0 0,-1 1 0 0 0,-1 0 0 0 0,0 0 0 0 0,0 0 0 0 0,-1 0 0 0 0,-1 1 0 0 0,0-1 0 0 0,-1 1 0 0 0,0 0 0 0 0,0 1 0 0 0,-1-1 1 0 0,-1 0-21 0 0,5 10-8 0 0,-1 0 1 0 0,1 1-1 0 0,0-1 0 0 0,0 1 1 0 0,0-1-1 0 0,0 1 1 0 0,-1 0-1 0 0,1 0 1 0 0,0 0-1 0 0,0 1 1 0 0,0-1-1 0 0,0 1 1 0 0,-1-1-1 0 0,1 1 1 0 0,0 0-1 0 0,0 0 1 0 0,0 1-1 0 0,1-1 1 0 0,-1 1-1 0 0,0-1 1 0 0,0 1-1 0 0,1 0 1 0 0,-1 0-1 0 0,1 0 1 0 0,0 0-1 0 0,-1 1 1 0 0,1-1-1 0 0,0 1 1 0 0,0-1-1 0 0,1 1 1 0 0,-1 0-1 0 0,0-1 1 0 0,1 1-1 0 0,0 0 1 0 0,0 0-1 0 0,0 0 1 0 0,0 0-1 0 0,0 0 1 0 0,0 1-1 0 0,1-1 8 0 0,-7 7 17 0 0,-6 10 37 0 0,6-12-26 0 0,0 1 1 0 0,0 0-1 0 0,1 0 1 0 0,1 1-1 0 0,0-1 1 0 0,0 1-1 0 0,1 0 0 0 0,0 1 1 0 0,0-1-1 0 0,1 1 1 0 0,1 0-1 0 0,0 0 1 0 0,-1 8-29 0 0,14-10-1284 0 0,1-10-3693 0 0,3-6-1914 0 0</inkml:trace>
  <inkml:trace contextRef="#ctx0" brushRef="#br0" timeOffset="248.98">264 159 3192 0 0,'0'0'9225'0'0,"0"0"-8457"0"0,0 0-768 0 0,0 0 0 0 0,0 0 536 0 0,-34-2 96 0 0,18-2-316 0 0,1 3-256 0 0,-1-2-56 0 0,-1 1-8 0 0,0-1-8 0 0,0 0-532 0 0,4-1-536 0 0,-2 0-1012 0 0,8 1-2280 0 0,-1-6-2257 0 0</inkml:trace>
  <inkml:trace contextRef="#ctx0" brushRef="#br0" timeOffset="2486.53">801 59 2528 0 0,'0'0'1017'0'0,"0"0"925"0"0,0 0-619 0 0,0 0-841 0 0,0 0-32 0 0,0 0 269 0 0,0 0 324 0 0,0 0 83 0 0,0 0-346 0 0,6 64 1514 0 0,-6-57-2214 0 0,0 0-1 0 0,0 0 1 0 0,-1 0 0 0 0,0 0 0 0 0,0 0 0 0 0,-1 0-1 0 0,0 0 1 0 0,0-1 0 0 0,-1 1 0 0 0,1-1-1 0 0,-2 0 1 0 0,1 1 0 0 0,-1-2 0 0 0,1 1 0 0 0,-1 0-1 0 0,-1-1 1 0 0,1 1 0 0 0,-1-1 0 0 0,0 0-1 0 0,-1-1 1 0 0,1 1 0 0 0,-1-1 0 0 0,1 0 0 0 0,-1-1-1 0 0,0 1 1 0 0,-1-1 0 0 0,1 0 0 0 0,-1-1-1 0 0,1 0 1 0 0,-1 0 0 0 0,0 0 0 0 0,0-1-1 0 0,1 0 1 0 0,-1 0 0 0 0,0 0 0 0 0,0-1 0 0 0,0 0-1 0 0,0-1 1 0 0,0 1 0 0 0,0-2 0 0 0,0 1-1 0 0,0-1 1 0 0,-4-1-80 0 0,6-2 90 0 0,-1 0-1 0 0,1 0 1 0 0,0 0 0 0 0,0-1-1 0 0,0 0 1 0 0,1 0-1 0 0,0 0 1 0 0,0 0 0 0 0,0-1-1 0 0,1 1 1 0 0,0-1-1 0 0,1 0 1 0 0,-1 0 0 0 0,1 0-1 0 0,0-1 1 0 0,1 1-1 0 0,0 0 1 0 0,0-1-1 0 0,1 1 1 0 0,0 0 0 0 0,0-1-1 0 0,1 1 1 0 0,-1-1-1 0 0,2 1 1 0 0,-1 0 0 0 0,1 0-1 0 0,0-1 1 0 0,0 1-1 0 0,1 1 1 0 0,0-1 0 0 0,1 0-1 0 0,-1 0-89 0 0,1 3-803 0 0,1 7-6994 0 0,-3 0 3194 0 0,3 2-2195 0 0</inkml:trace>
  <inkml:trace contextRef="#ctx0" brushRef="#br0" timeOffset="2955.1">1112 66 444 0 0,'0'0'611'0'0,"0"0"-140"0"0,0 0-135 0 0,0 0 379 0 0,0 0 1570 0 0,0 0-92 0 0,0 0-928 0 0,0 0-599 0 0,0 0-309 0 0,-5 38 1582 0 0,6-15-1066 0 0,-25 132 1139 0 0,8-154-3149 0 0,4-21-5713 0 0,8 2 1322 0 0</inkml:trace>
  <inkml:trace contextRef="#ctx0" brushRef="#br0" timeOffset="3374.68">1098 20 4212 0 0,'0'0'3812'0'0,"6"-2"-2046"0"0,99-14 1456 0 0,-102 16-3208 0 0,0 0 0 0 0,-1 1 0 0 0,1-1 1 0 0,-1 0-1 0 0,1 1 0 0 0,-1 0 0 0 0,1 0 0 0 0,-1 0 0 0 0,0 0 0 0 0,1 0 1 0 0,-1 0-1 0 0,0 0 0 0 0,0 1 0 0 0,0-1 0 0 0,0 1 0 0 0,0 0 1 0 0,0-1-1 0 0,0 1 0 0 0,0 0 0 0 0,-1 0 0 0 0,1 0 0 0 0,-1 0 0 0 0,0 1 1 0 0,1-1-1 0 0,-1 0 0 0 0,0 0 0 0 0,0 1 0 0 0,0-1 0 0 0,-1 1 1 0 0,1-1-1 0 0,-1 1 0 0 0,1-1 0 0 0,-1 1 0 0 0,0-1 0 0 0,0 1 0 0 0,0 0 1 0 0,0-1-1 0 0,0 1 0 0 0,-1-1 0 0 0,1 1 0 0 0,-1-1 0 0 0,1 1 1 0 0,-2 1-15 0 0,1-1 65 0 0,-1 0 1 0 0,0 0 0 0 0,0 0-1 0 0,0 0 1 0 0,0 0 0 0 0,-1 0-1 0 0,1-1 1 0 0,-1 1 0 0 0,1-1-1 0 0,-1 0 1 0 0,0 0 0 0 0,0 0-1 0 0,0 0 1 0 0,0 0 0 0 0,0 0-1 0 0,-1-1 1 0 0,1 0 0 0 0,0 1-1 0 0,-1-1 1 0 0,1-1 0 0 0,-1 1-1 0 0,1 0 1 0 0,-1-1 0 0 0,1 0-1 0 0,-1 0 1 0 0,1 0 0 0 0,-1 0-1 0 0,-2-1-65 0 0,5 1 119 0 0,39 19-1050 0 0,-29-14 956 0 0,0 1 0 0 0,-1 0 0 0 0,0 0 0 0 0,0 1 1 0 0,-1 0-1 0 0,0 1 0 0 0,0-1 0 0 0,-1 1 0 0 0,1 1 0 0 0,-2-1 1 0 0,1 1-1 0 0,-1 0 0 0 0,-1 0 0 0 0,0 1 0 0 0,0-1 0 0 0,2 10-25 0 0,-9-14 71 0 0,0-1 0 0 0,0-1 0 0 0,-1 1-1 0 0,1 0 1 0 0,-1-1 0 0 0,0 0 0 0 0,0 0-1 0 0,0 0 1 0 0,0 0 0 0 0,0-1 0 0 0,-1 1-1 0 0,0-1 1 0 0,1 0 0 0 0,-1 0-1 0 0,0-1 1 0 0,0 0 0 0 0,0 0 0 0 0,1 0-1 0 0,-1 0 1 0 0,0-1 0 0 0,-1 1 0 0 0,1-1-1 0 0,0-1 1 0 0,0 1 0 0 0,0-1 0 0 0,0 0-1 0 0,1 0 1 0 0,-1 0 0 0 0,0-1 0 0 0,-1 0-71 0 0,-64-32-1018 0 0,49 8-8595 0 0,17 16 3072 0 0</inkml:trace>
  <inkml:trace contextRef="#ctx0" brushRef="#br0" timeOffset="4372.87">2138 317 5805 0 0,'0'0'5705'0'0,"0"0"-4447"0"0,0 0-1572 0 0,-6 0 372 0 0,-54 4 1474 0 0,10 0-1260 0 0,0-1 1 0 0,0-3-1 0 0,1-2 0 0 0,-1-2 0 0 0,-13-4-272 0 0,44-1-2519 0 0,22-3-3854 0 0,5 6 1172 0 0</inkml:trace>
  <inkml:trace contextRef="#ctx0" brushRef="#br0" timeOffset="4526.55">2052 220 2672 0 0,'0'0'4450'0'0,"0"0"-2236"0"0,0 0-1339 0 0,0 0-256 0 0,0 0-257 0 0,0 0 102 0 0,-6 1 412 0 0,-168-1 1785 0 0,55-10-8100 0 0,106 8 913 0 0</inkml:trace>
  <inkml:trace contextRef="#ctx0" brushRef="#br0" timeOffset="5582.36">2875 274 5793 0 0,'0'0'5606'0'0,"0"0"-4539"0"0,0 0-1189 0 0,-1 7 302 0 0,-1-4-98 0 0,1 1 0 0 0,0 0 1 0 0,-1-1-1 0 0,0 0 0 0 0,0 1 1 0 0,0-1-1 0 0,0 0 0 0 0,0 0 1 0 0,-1 0-1 0 0,1 0 0 0 0,-1 0 0 0 0,0-1 1 0 0,0 1-1 0 0,0-1 0 0 0,0 0 1 0 0,0 0-1 0 0,-1 0 0 0 0,1 0 1 0 0,0-1-1 0 0,-1 1 0 0 0,0-1 1 0 0,1 0-1 0 0,-1 0 0 0 0,0 0 0 0 0,1 0 1 0 0,-1-1-1 0 0,-2 1-82 0 0,3 0 74 0 0,-1 1-1 0 0,1 0 1 0 0,0-1-1 0 0,-1 0 1 0 0,0 0 0 0 0,1 0-1 0 0,-1 0 1 0 0,1 0-1 0 0,-1-1 1 0 0,0 0-1 0 0,0 1 1 0 0,1-1 0 0 0,-1-1-1 0 0,0 1 1 0 0,1-1-1 0 0,-1 1 1 0 0,0-1 0 0 0,1 0-1 0 0,-1 0 1 0 0,1 0-1 0 0,-1-1 1 0 0,1 0-1 0 0,0 1 1 0 0,-1-1 0 0 0,1 0-1 0 0,0 0 1 0 0,0-1-1 0 0,1 1 1 0 0,-1-1 0 0 0,0 1-1 0 0,1-1 1 0 0,-1 0-1 0 0,1 0 1 0 0,0 0-1 0 0,0 0 1 0 0,0 0 0 0 0,1-1-1 0 0,-1 1 1 0 0,1 0-1 0 0,-1-1 1 0 0,1 0-74 0 0,5-64 355 0 0,-12-62-483 0 0,3 126 77 0 0,-1 0 0 0 0,1 1 0 0 0,-1-1 0 0 0,1 1 0 0 0,-1 0 0 0 0,0 1 0 0 0,0 0 0 0 0,-1 0 0 0 0,1 0 0 0 0,0 0 0 0 0,-1 1 0 0 0,1 0 0 0 0,-1 1 0 0 0,1-1 0 0 0,-1 1 0 0 0,1 0 0 0 0,-1 1 0 0 0,1 0 0 0 0,0 0 0 0 0,-1 0 0 0 0,1 1 0 0 0,0-1 0 0 0,-1 2 0 0 0,1-1 0 0 0,0 1 0 0 0,1 0 0 0 0,-1 0 0 0 0,0 0 0 0 0,1 1 0 0 0,0 0 0 0 0,-1 0 52 0 0,4-3-9 0 0,-1 0 1 0 0,0 0 0 0 0,0 0 0 0 0,0 0 0 0 0,0 1 0 0 0,1-1 0 0 0,-1 1-1 0 0,1 0 1 0 0,-1 0 0 0 0,1 0 0 0 0,0 0 0 0 0,0 0 0 0 0,-1 0 0 0 0,2 1 0 0 0,-1-1-1 0 0,0 1 1 0 0,0-1 0 0 0,1 1 0 0 0,-1 0 0 0 0,1-1 0 0 0,0 1 0 0 0,0 0 0 0 0,0 0-1 0 0,0 0 1 0 0,1 0 0 0 0,-1 0 0 0 0,1 0 0 0 0,-1 0 0 0 0,1 0 0 0 0,0 0 0 0 0,0 0-1 0 0,1 0 1 0 0,-1 0 0 0 0,1 0 0 0 0,-1 0 0 0 0,1 0 0 0 0,0 0 0 0 0,0 0 0 0 0,0 0-1 0 0,1 0 1 0 0,-1-1 0 0 0,2 2 7 0 0,47 92-87 0 0,-49-94 125 0 0,-1 0 1 0 0,1 0-1 0 0,-1 0 1 0 0,0 0 0 0 0,1 0-1 0 0,-1 0 1 0 0,0 0-1 0 0,0 0 1 0 0,0 0 0 0 0,0 0-1 0 0,-1 0 1 0 0,1 0 0 0 0,0 0-1 0 0,-1 0 1 0 0,0 0-1 0 0,1 0 1 0 0,-1-1 0 0 0,0 1-1 0 0,0 0 1 0 0,0 0-1 0 0,0-1 1 0 0,0 1 0 0 0,0 0-1 0 0,-1-1 1 0 0,1 0-1 0 0,0 1 1 0 0,-1-1 0 0 0,1 1-1 0 0,-1-1 1 0 0,0 0-1 0 0,1 0 1 0 0,-1 0 0 0 0,0 0-1 0 0,0 0 1 0 0,0-1 0 0 0,1 1-1 0 0,-1 0 1 0 0,0-1-1 0 0,0 1 1 0 0,0-1 0 0 0,0 0-1 0 0,0 0 1 0 0,0 0-1 0 0,0 0 1 0 0,0 0 0 0 0,0 0-1 0 0,0 0 1 0 0,0-1-1 0 0,0 1 1 0 0,0-1 0 0 0,-1 1-39 0 0,-44-14-649 0 0,32 6-2289 0 0,1-2-3513 0 0,2-2-1487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20.858"/>
    </inkml:context>
    <inkml:brush xml:id="br0">
      <inkml:brushProperty name="width" value="0.05" units="cm"/>
      <inkml:brushProperty name="height" value="0.05" units="cm"/>
      <inkml:brushProperty name="color" value="#0000FF"/>
    </inkml:brush>
  </inkml:definitions>
  <inkml:trace contextRef="#ctx0" brushRef="#br0">248 48 2540 0 0,'0'0'7063'0'0,"0"0"-5518"0"0,0 0-1285 0 0,0 0 214 0 0,0 0-12 0 0,0 0-248 0 0,5 18 82 0 0,-4-14-3888 0 0,-1-8-2788 0 0,0 9 3498 0 0</inkml:trace>
  <inkml:trace contextRef="#ctx0" brushRef="#br0" timeOffset="561.04">515 251 7577 0 0,'0'0'2439'0'0,"-6"5"-1774"0"0,0-1-484 0 0,0 0 0 0 0,0 0 0 0 0,-1-1-1 0 0,1 0 1 0 0,-1 0 0 0 0,0 0 0 0 0,0-1 0 0 0,0 0 0 0 0,0 0 0 0 0,0-1 0 0 0,0 0-1 0 0,0 0 1 0 0,-1-1 0 0 0,1 1 0 0 0,0-2 0 0 0,-1 1 0 0 0,1-1 0 0 0,0 0 0 0 0,0-1-1 0 0,0 1 1 0 0,-4-3-181 0 0,7 1 37 0 0,1 0-1 0 0,-1 0 0 0 0,1 0 0 0 0,0 0 0 0 0,0-1 1 0 0,0 0-1 0 0,0 0 0 0 0,1 1 0 0 0,-1-1 1 0 0,1-1-1 0 0,0 1 0 0 0,0 0 0 0 0,1-1 1 0 0,-1 1-1 0 0,1-1 0 0 0,0 1 0 0 0,0-1 1 0 0,0 1-1 0 0,1-1 0 0 0,0 0 0 0 0,0 1 0 0 0,0-1 1 0 0,0 0-1 0 0,1 1 0 0 0,0-1 0 0 0,0 0 1 0 0,0 1-1 0 0,0-1 0 0 0,2-1-36 0 0,-6-82-385 0 0,1 83 358 0 0,-1 1-1 0 0,1 0 0 0 0,-1 0 1 0 0,0-1-1 0 0,-1 2 1 0 0,1-1-1 0 0,-1 0 0 0 0,0 1 1 0 0,0 0-1 0 0,0-1 0 0 0,0 1 1 0 0,0 1-1 0 0,-1-1 0 0 0,1 1 1 0 0,-1 0-1 0 0,0 0 0 0 0,0 0 1 0 0,1 1-1 0 0,-1-1 0 0 0,0 1 1 0 0,0 0-1 0 0,-1 1 1 0 0,1-1-1 0 0,0 1 0 0 0,0 0 1 0 0,0 0-1 0 0,0 1 0 0 0,0 0 1 0 0,0 0-1 0 0,0 0 0 0 0,0 0 1 0 0,0 1-1 0 0,0-1 0 0 0,0 1 1 0 0,1 1-1 0 0,-1-1 0 0 0,1 1 1 0 0,-1-1-1 0 0,1 1 1 0 0,0 0-1 0 0,0 1 0 0 0,1-1 1 0 0,-1 1-1 0 0,1 0 0 0 0,-1 0 1 0 0,1 0-1 0 0,0 0 0 0 0,1 0 1 0 0,-1 1-1 0 0,1-1 0 0 0,-1 1 1 0 0,2 0-1 0 0,-1 0 0 0 0,0-1 1 0 0,1 1-1 0 0,0 0 1 0 0,0 1-1 0 0,0 1 28 0 0,28 50 738 0 0,-24-54-713 0 0,0 1-1 0 0,0-1 1 0 0,-1 1-1 0 0,1-1 1 0 0,-1 1-1 0 0,0 0 1 0 0,0 0 0 0 0,0 0-1 0 0,-1 0 1 0 0,1 0-1 0 0,-1 1 1 0 0,0-1 0 0 0,-1 0-1 0 0,1 1 1 0 0,-1-1-1 0 0,1 1 1 0 0,-1-1-1 0 0,0 0 1 0 0,-1 1 0 0 0,1-1-1 0 0,-1 1 1 0 0,0-1-1 0 0,-1 3-24 0 0,0-5 27 0 0,-1 1-1 0 0,0-1 0 0 0,0 1 1 0 0,0-1-1 0 0,0 0 0 0 0,-1 0 1 0 0,1-1-1 0 0,0 1 0 0 0,-1-1 0 0 0,1 1 1 0 0,-1-1-1 0 0,0 0 0 0 0,1-1 1 0 0,-1 1-1 0 0,0 0 0 0 0,1-1 1 0 0,-1 0-1 0 0,0 0 0 0 0,0 0 1 0 0,1 0-1 0 0,-1-1 0 0 0,0 0 0 0 0,-1 0-26 0 0,-32-9-4705 0 0,15-3-2356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20.310"/>
    </inkml:context>
    <inkml:brush xml:id="br0">
      <inkml:brushProperty name="width" value="0.05" units="cm"/>
      <inkml:brushProperty name="height" value="0.05" units="cm"/>
      <inkml:brushProperty name="color" value="#0000FF"/>
    </inkml:brush>
  </inkml:definitions>
  <inkml:trace contextRef="#ctx0" brushRef="#br0">201 117 1696 0 0,'0'0'1304'0'0,"0"0"3041"0"0,0 0-2075 0 0,0 0-1375 0 0,0 0-629 0 0,0 0-127 0 0,0 0 294 0 0,0 0 401 0 0,-6 1 130 0 0,-103 0 904 0 0,37-21-4946 0 0,63 13-1405 0 0,5-5-2902 0 0</inkml:trace>
  <inkml:trace contextRef="#ctx0" brushRef="#br0" timeOffset="249.08">221 28 8537 0 0,'0'0'6332'0'0,"0"0"-6332"0"0,0 0-812 0 0,0 0 812 0 0,-51-6 268 0 0,31 2-16 0 0,1 1-148 0 0,-1 0-104 0 0,3-1-184 0 0,-1 2-1124 0 0,3-2-1232 0 0,6 3-2532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16.127"/>
    </inkml:context>
    <inkml:brush xml:id="br0">
      <inkml:brushProperty name="width" value="0.05" units="cm"/>
      <inkml:brushProperty name="height" value="0.05" units="cm"/>
      <inkml:brushProperty name="color" value="#0000FF"/>
    </inkml:brush>
  </inkml:definitions>
  <inkml:trace contextRef="#ctx0" brushRef="#br0">312 309 1420 0 0,'0'0'5318'0'0,"0"0"-4012"0"0,0 0-891 0 0,0 0 246 0 0,0 0 171 0 0,0 0 248 0 0,0 0 108 0 0,2-11 2938 0 0,9-39-3821 0 0,-9 38-347 0 0,-2 0 0 0 0,1 0 0 0 0,-2 0 0 0 0,0-1 0 0 0,0 1 0 0 0,-1 0 0 0 0,0 0 0 0 0,-1 1 0 0 0,-1-1 1 0 0,0 1-1 0 0,0-1 0 0 0,-1 1 0 0 0,-1 0 0 0 0,0 1 0 0 0,0-1 0 0 0,-1 1 0 0 0,0 1 0 0 0,-1-1 0 0 0,0 0 42 0 0,2 9-17 0 0,0 0 0 0 0,-1 0 1 0 0,1 0-1 0 0,0 1 0 0 0,0 0 0 0 0,0 0 0 0 0,-1 0 1 0 0,1 1-1 0 0,0 0 0 0 0,0 0 0 0 0,0 1 0 0 0,0-1 0 0 0,0 1 1 0 0,0 1-1 0 0,1-1 0 0 0,-1 1 0 0 0,0 0 0 0 0,1 0 1 0 0,0 1-1 0 0,0-1 0 0 0,0 1 0 0 0,0 0 0 0 0,1 1 0 0 0,0-1 1 0 0,0 1-1 0 0,-3 3 17 0 0,-1-3 1 0 0,0 1 0 0 0,1 0 0 0 0,-1 1 0 0 0,1 0 1 0 0,0 0-1 0 0,1 0 0 0 0,0 1 0 0 0,0 0 0 0 0,1 0 1 0 0,-1 1-1 0 0,2-1 0 0 0,-1 1 0 0 0,2 0 0 0 0,-1 0 0 0 0,1 1 1 0 0,0-1-1 0 0,-1 10-1 0 0,22-1-1023 0 0,2-16-2959 0 0,-1-4-1822 0 0</inkml:trace>
  <inkml:trace contextRef="#ctx0" brushRef="#br0" timeOffset="247.5">352 188 9337 0 0,'0'0'3300'0'0,"0"0"-3300"0"0,0 0 0 0 0,-40-3 100 0 0,20-1 652 0 0,-2 1-444 0 0,-2-1-244 0 0,2 0-64 0 0,-1 1-40 0 0,3 0-1096 0 0,3-1-1124 0 0,5 2-2540 0 0</inkml:trace>
  <inkml:trace contextRef="#ctx0" brushRef="#br0" timeOffset="1533.51">1046 48 5489 0 0,'0'0'5248'0'0,"0"0"-3556"0"0,0 0-1610 0 0,1 8 316 0 0,2 10-136 0 0,0 0 5 0 0,0 0-1 0 0,-1-1 1 0 0,-1 1 0 0 0,0 0-1 0 0,-2 0 1 0 0,0 0 0 0 0,-1 0 0 0 0,0 0-1 0 0,-2-1 1 0 0,-3 12-267 0 0,23-153-8536 0 0,-6 69 8399 0 0,-10 52 287 0 0,1 0 1 0 0,0 0 0 0 0,0 1 0 0 0,0-1 0 0 0,0 0 0 0 0,0 0 0 0 0,0 0 0 0 0,1 1 0 0 0,-1-1 0 0 0,1 1 0 0 0,0-1-1 0 0,0 1 1 0 0,0 0 0 0 0,0-1 0 0 0,0 1 0 0 0,1 0 0 0 0,-1 1 0 0 0,0-1 0 0 0,1 0 0 0 0,0 1 0 0 0,-1-1 0 0 0,1 1-1 0 0,0 0 1 0 0,0-1 0 0 0,-1 2 0 0 0,1-1 0 0 0,0 0 0 0 0,0 0 0 0 0,0 1 0 0 0,0 0 0 0 0,0 0 0 0 0,0-1 0 0 0,0 2 0 0 0,0-1-1 0 0,0 0 1 0 0,0 1 0 0 0,0-1 0 0 0,3 2-151 0 0,-8-2 30 0 0,0 1 0 0 0,-1 0 0 0 0,1-1 0 0 0,0 1 0 0 0,0 0-1 0 0,0 0 1 0 0,0 0 0 0 0,0 1 0 0 0,0-1 0 0 0,0 0 0 0 0,0 1 0 0 0,0-1-1 0 0,0 1 1 0 0,1 0 0 0 0,-1 0 0 0 0,1-1 0 0 0,-1 1 0 0 0,1 0 0 0 0,0 0 0 0 0,0 0-1 0 0,0 1 1 0 0,0-1 0 0 0,0 0 0 0 0,0 0 0 0 0,1 0 0 0 0,-1 1 0 0 0,1-1 0 0 0,-1 0-1 0 0,1 1 1 0 0,0-1 0 0 0,0 0 0 0 0,0 1 0 0 0,0-1 0 0 0,0 1 0 0 0,1-1-1 0 0,-1 0 1 0 0,1 0 0 0 0,0 1 0 0 0,-1-1 0 0 0,1 0 0 0 0,0 0 0 0 0,0 0 0 0 0,0 0-1 0 0,1 0 1 0 0,-1 0 0 0 0,0 0 0 0 0,1 0 0 0 0,-1 0 0 0 0,1 0 0 0 0,0-1 0 0 0,0 1-1 0 0,-1-1 1 0 0,1 1 0 0 0,0-1 0 0 0,0 0 0 0 0,0 0 0 0 0,1 0 0 0 0,-1 0-1 0 0,0 0 1 0 0,0 0 0 0 0,0-1 0 0 0,1 1 0 0 0,-1-1 0 0 0,0 1 0 0 0,1-1 0 0 0,-1 0-1 0 0,0 0 1 0 0,1 0 0 0 0,-1 0 0 0 0,2-1-30 0 0,-71 1-58 0 0,116 4-707 0 0,-40-2 819 0 0,-1 1 0 0 0,1 0-1 0 0,-1 0 1 0 0,1 1 0 0 0,-1 1-1 0 0,0-1 1 0 0,0 1 0 0 0,-1 0-1 0 0,0 1 1 0 0,0 0 0 0 0,0 0 0 0 0,0 0-1 0 0,-1 1 1 0 0,0 0 0 0 0,-1 0-1 0 0,0 1 1 0 0,0-1 0 0 0,0 1-1 0 0,-1 0 1 0 0,0 1 0 0 0,0-1-1 0 0,-1 1 1 0 0,1 6-54 0 0,-7-11 11 0 0,-1 0-1 0 0,1 0 1 0 0,-1 0 0 0 0,0-1 0 0 0,-1 1-1 0 0,1-1 1 0 0,-1-1 0 0 0,1 1-1 0 0,-1 0 1 0 0,0-1 0 0 0,0 0-1 0 0,0 0 1 0 0,0-1 0 0 0,0 1-1 0 0,0-1 1 0 0,-1 0 0 0 0,1-1 0 0 0,0 1-1 0 0,0-1 1 0 0,-1 0 0 0 0,1 0-1 0 0,-1-1 1 0 0,1 1 0 0 0,0-1-1 0 0,0 0 1 0 0,0-1 0 0 0,-2 0-11 0 0,-18-4-2215 0 0,8-1-2332 0 0,-3-6-3694 0 0</inkml:trace>
  <inkml:trace contextRef="#ctx0" brushRef="#br0" timeOffset="2096.29">2342 162 5533 0 0,'0'0'4468'0'0,"0"0"-3065"0"0,0 0-1163 0 0,-2-7 37 0 0,1 4-222 0 0,-1 0 1 0 0,1-1-1 0 0,-1 1 0 0 0,1 0 1 0 0,-1 0-1 0 0,0-1 0 0 0,0 2 1 0 0,-1-1-1 0 0,1 0 0 0 0,0 0 1 0 0,-1 1-1 0 0,0-1 0 0 0,0 1 1 0 0,1 0-1 0 0,-1 0 0 0 0,0 0 0 0 0,-1 0 1 0 0,1 0-1 0 0,0 1 0 0 0,-1-1 1 0 0,1 1-1 0 0,0 0 0 0 0,-1 0 1 0 0,0 0-1 0 0,1 1 0 0 0,-1-1 1 0 0,1 1-1 0 0,-1 0 0 0 0,-3 0-55 0 0,1 0 39 0 0,0 1 0 0 0,-1 0-1 0 0,1 0 1 0 0,0 1 0 0 0,0-1 0 0 0,0 1-1 0 0,1 1 1 0 0,-1-1 0 0 0,0 1 0 0 0,1 0-1 0 0,-1 0 1 0 0,1 1 0 0 0,0-1 0 0 0,0 1-1 0 0,1 0 1 0 0,-1 0 0 0 0,1 1-1 0 0,0 0 1 0 0,0 0 0 0 0,0 0 0 0 0,1 0-1 0 0,-1 0 1 0 0,1 0 0 0 0,1 1 0 0 0,-1 0-1 0 0,1 0 1 0 0,0-1 0 0 0,0 1 0 0 0,1 0-1 0 0,-1 1 1 0 0,1-1 0 0 0,1 2-39 0 0,3-2 144 0 0,1 0-1 0 0,0-1 1 0 0,1 0 0 0 0,-1 0 0 0 0,1 0 0 0 0,0 0 0 0 0,1-1-1 0 0,-1 0 1 0 0,1 0 0 0 0,-1 0 0 0 0,1-1 0 0 0,0 0-1 0 0,1 0 1 0 0,-1 0 0 0 0,0-1 0 0 0,1 0 0 0 0,-1 0 0 0 0,1-1-1 0 0,0 0 1 0 0,0 0 0 0 0,-1 0 0 0 0,3-1-144 0 0,104 8 31 0 0,-115-12-6873 0 0,-3 1-72 0 0</inkml:trace>
  <inkml:trace contextRef="#ctx0" brushRef="#br0" timeOffset="2759.73">1843 100 432 0 0,'0'0'1311'0'0,"0"0"490"0"0,0 0 111 0 0,0 0-738 0 0,0 0-281 0 0,0 0 61 0 0,0 0-128 0 0,0 0-214 0 0,0 0-55 0 0,-2-8 5137 0 0,16 120-5625 0 0,-15-105-22 0 0,-1 1 0 0 0,1-1-1 0 0,-2 0 1 0 0,1 1-1 0 0,-1-1 1 0 0,0 0-1 0 0,0 0 1 0 0,-1-1-1 0 0,0 1 1 0 0,0-1-1 0 0,-1 0 1 0 0,0 0-1 0 0,0 0 1 0 0,0-1-1 0 0,0 1 1 0 0,-1-1-1 0 0,0-1 1 0 0,0 1 0 0 0,-1-1-1 0 0,1 0 1 0 0,-1 0-1 0 0,0-1 1 0 0,0 0-1 0 0,0 0 1 0 0,0-1-1 0 0,0 0 1 0 0,-1 0-1 0 0,1 0 1 0 0,-1-1-1 0 0,1 0 1 0 0,-1-1-1 0 0,0 0 1 0 0,1 0 0 0 0,-1 0-1 0 0,1-1 1 0 0,-1 0-1 0 0,1-1 1 0 0,-2 0-47 0 0,2-3 11 0 0,0-1 0 0 0,1 0 0 0 0,0 0 0 0 0,0 0 0 0 0,0-1 0 0 0,1 0 0 0 0,0 0 0 0 0,1 0 0 0 0,-1-1 0 0 0,1 1 0 0 0,1-1 0 0 0,-1 0 1 0 0,1 0-1 0 0,1-1 0 0 0,0 1 0 0 0,0 0 0 0 0,0-1 0 0 0,1 1 0 0 0,0-1 0 0 0,1 0 0 0 0,0 1 0 0 0,0-1 0 0 0,1 0 0 0 0,0 1 0 0 0,1-1 0 0 0,1-5-11 0 0,-2-14-1349 0 0,-1 27-907 0 0,-1 2-3394 0 0,-5 1-1082 0 0</inkml:trace>
  <inkml:trace contextRef="#ctx0" brushRef="#br0" timeOffset="3175.87">741 65 1252 0 0,'0'0'5867'0'0,"0"0"-3138"0"0,0 0-1607 0 0,0 0-308 0 0,0 0-240 0 0,0 0-238 0 0,0 0-44 0 0,0 0 142 0 0,2 7 92 0 0,0-1-419 0 0,1 0 0 0 0,-1 0-1 0 0,0 0 1 0 0,-1 1 0 0 0,0-1 0 0 0,0 0-1 0 0,0 1 1 0 0,-1-1 0 0 0,0 0 0 0 0,0 1 0 0 0,0-1-1 0 0,-1 1 1 0 0,0-1 0 0 0,0 0 0 0 0,-1 0 0 0 0,0 1-1 0 0,0-1 1 0 0,0 0 0 0 0,-1-1 0 0 0,0 1-1 0 0,0 0 1 0 0,0-1 0 0 0,-1 0 0 0 0,0 1 0 0 0,0-1-1 0 0,0-1 1 0 0,-1 1 0 0 0,1-1 0 0 0,-1 0 0 0 0,-3 3-107 0 0,4-5 49 0 0,1 1 0 0 0,-1 0 0 0 0,0-1 0 0 0,0 0 0 0 0,0 0 0 0 0,0 0 0 0 0,0 0 0 0 0,0-1 0 0 0,0 0 1 0 0,-1 0-1 0 0,1 0 0 0 0,-1 0 0 0 0,1-1 0 0 0,-1 1 0 0 0,1-1 0 0 0,-1 0 0 0 0,1 0 0 0 0,-1-1 0 0 0,1 0 1 0 0,0 1-1 0 0,-1-2 0 0 0,1 1 0 0 0,0 0 0 0 0,-1-1 0 0 0,1 0 0 0 0,0 0 0 0 0,0 0 0 0 0,0 0 0 0 0,1-1 1 0 0,-1 1-1 0 0,1-1 0 0 0,-1 0 0 0 0,1 0 0 0 0,0 0 0 0 0,0-1 0 0 0,0 1 0 0 0,0-1 0 0 0,1 1 0 0 0,0-1 1 0 0,-1 0-1 0 0,1 0 0 0 0,1 0 0 0 0,-1-1 0 0 0,0 1 0 0 0,1-2-49 0 0,-2-3-404 0 0,-8-72 134 0 0,18 57-2689 0 0,11 10-3501 0 0,1 10-1078 0 0</inkml:trace>
  <inkml:trace contextRef="#ctx0" brushRef="#br0" timeOffset="3593.65">1131 5 548 0 0,'0'0'729'0'0,"0"0"25"0"0,0 0 1205 0 0,7 0-677 0 0,-1 0-1357 0 0,-3-1 244 0 0,0 0 0 0 0,0 0 0 0 0,0 1 0 0 0,0-1 0 0 0,0 1 0 0 0,0-1 0 0 0,0 1 0 0 0,0 0 0 0 0,0 0 0 0 0,0 0-1 0 0,0 1 1 0 0,1-1 0 0 0,-1 1 0 0 0,0 0 0 0 0,0 0 0 0 0,-1 0 0 0 0,1 0 0 0 0,0 0 0 0 0,0 1 0 0 0,0-1 0 0 0,-1 1 0 0 0,1-1 0 0 0,-1 1 0 0 0,1 0 0 0 0,-1 0 0 0 0,0 0 0 0 0,0 1 0 0 0,1-1 0 0 0,-2 1 0 0 0,1-1 0 0 0,0 1 0 0 0,0-1 0 0 0,-1 1-1 0 0,0 0 1 0 0,1 0 0 0 0,-1 0 0 0 0,0 0 0 0 0,0 0 0 0 0,-1 0 0 0 0,1 0 0 0 0,-1 0 0 0 0,1 2-169 0 0,-2-2 76 0 0,0 0-1 0 0,0 1 1 0 0,0-1 0 0 0,0 0-1 0 0,0 0 1 0 0,0 0 0 0 0,-1 0-1 0 0,0 0 1 0 0,0 0 0 0 0,1-1-1 0 0,-1 1 1 0 0,-1 0 0 0 0,1-1-1 0 0,0 0 1 0 0,-1 1 0 0 0,1-1-1 0 0,-1 0 1 0 0,0 0 0 0 0,0-1-1 0 0,1 1 1 0 0,-1 0 0 0 0,0-1-1 0 0,-1 0 1 0 0,1 0 0 0 0,0 0-1 0 0,0 0 1 0 0,0 0 0 0 0,-1-1-1 0 0,1 1 1 0 0,-2-1-76 0 0,-43-12-5770 0 0,31 1-1671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34.965"/>
    </inkml:context>
    <inkml:brush xml:id="br0">
      <inkml:brushProperty name="width" value="0.05" units="cm"/>
      <inkml:brushProperty name="height" value="0.05" units="cm"/>
      <inkml:brushProperty name="color" value="#0000FF"/>
    </inkml:brush>
  </inkml:definitions>
  <inkml:trace contextRef="#ctx0" brushRef="#br0">1 96 15925 0 0,'0'0'751'0'0,"0"0"-1037"0"0,0 0 82 0 0,0 0 379 0 0,8 3 121 0 0,4 2-253 0 0,0-1-1 0 0,0 0 1 0 0,1-1 0 0 0,-1 0 0 0 0,1-1 0 0 0,0 0-1 0 0,0-1 1 0 0,0-1 0 0 0,0 0 0 0 0,0 0 0 0 0,0-2-1 0 0,0 0 1 0 0,0 0 0 0 0,-1-1 0 0 0,1 0 0 0 0,4-3-43 0 0,-16 6-20 0 0,-1-1 1 0 0,1 1-1 0 0,0 0 1 0 0,0-1-1 0 0,-1 1 0 0 0,1-1 1 0 0,0 1-1 0 0,-1-1 1 0 0,1 0-1 0 0,-1 1 1 0 0,1-1-1 0 0,-1 0 1 0 0,1 1-1 0 0,-1-1 1 0 0,1 0-1 0 0,-1 1 1 0 0,0-1-1 0 0,1 0 1 0 0,-1 0-1 0 0,0 0 1 0 0,0 1-1 0 0,1-1 1 0 0,-1 0-1 0 0,0 0 1 0 0,0 0-1 0 0,0 1 1 0 0,0-1-1 0 0,0 0 1 0 0,0 0-1 0 0,0 0 1 0 0,0 0-1 0 0,-1 1 1 0 0,1-1-1 0 0,0 0 0 0 0,0 0 1 0 0,-1 0-1 0 0,1 1 1 0 0,0-1-1 0 0,-1 0 1 0 0,1 1-1 0 0,-1-1 1 0 0,1 0-1 0 0,-1 1 1 0 0,1-1-1 0 0,-1 0 1 0 0,0 1-1 0 0,1-1 1 0 0,-1 1-1 0 0,0-1 1 0 0,1 1-1 0 0,-1 0 1 0 0,0-1-1 0 0,0 1 1 0 0,1-1-1 0 0,-1 1 1 0 0,0 0-1 0 0,0 0 1 0 0,0 0-1 0 0,1-1 1 0 0,-1 1-1 0 0,0 0 1 0 0,0 0-1 0 0,0 0 1 0 0,0 0-1 0 0,1 0 0 0 0,-1 1 1 0 0,0-1 19 0 0,-60-13-1017 0 0,58 13 1064 0 0,0-1-1 0 0,0 1 0 0 0,0 0 0 0 0,0 0 0 0 0,0 0 1 0 0,0 0-1 0 0,0 0 0 0 0,0 1 0 0 0,0 0 0 0 0,0-1 1 0 0,0 1-1 0 0,0 0 0 0 0,0 0 0 0 0,0 0 0 0 0,1 1 1 0 0,-1-1-1 0 0,0 1 0 0 0,1 0 0 0 0,-1-1 1 0 0,1 1-1 0 0,0 0 0 0 0,-1 0 0 0 0,1 1 0 0 0,0-1 1 0 0,0 0-1 0 0,1 1 0 0 0,-1-1 0 0 0,0 1 0 0 0,1 0 1 0 0,-1-1-1 0 0,1 1 0 0 0,0 0 0 0 0,0 0 0 0 0,0 0 1 0 0,1 0-1 0 0,-1 0 0 0 0,1 0 0 0 0,-1 0 0 0 0,1 0 1 0 0,0 0-1 0 0,0 0 0 0 0,0 0 0 0 0,1 0 0 0 0,-1 0 1 0 0,1 0-1 0 0,-1 0 0 0 0,1 0 0 0 0,0 0 0 0 0,0 0 1 0 0,1-1-1 0 0,-1 1 0 0 0,0 0 0 0 0,1-1 1 0 0,0 1-1 0 0,-1-1 0 0 0,2 1-46 0 0,121 55 1472 0 0,-35-47-7698 0 0,-73-14 368 0 0,1-6-1135 0 0</inkml:trace>
  <inkml:trace contextRef="#ctx0" brushRef="#br0" timeOffset="728.6">423 136 14189 0 0,'2'8'735'0'0,"14"114"1863"0"0,-16-121-2584 0 0,0 0 1 0 0,0 0 0 0 0,0-1 0 0 0,0 1 0 0 0,0 0 0 0 0,1-1 0 0 0,-1 1 0 0 0,0 0-1 0 0,0-1 1 0 0,1 1 0 0 0,-1 0 0 0 0,0-1 0 0 0,1 1 0 0 0,-1 0 0 0 0,1-1-1 0 0,-1 1 1 0 0,1-1 0 0 0,-1 1 0 0 0,1-1 0 0 0,-1 1 0 0 0,1-1 0 0 0,-1 1-1 0 0,1-1 1 0 0,0 0 0 0 0,-1 1 0 0 0,1-1 0 0 0,0 0 0 0 0,-1 0 0 0 0,1 1 0 0 0,0-1-1 0 0,-1 0 1 0 0,1 0 0 0 0,0 0 0 0 0,-1 0 0 0 0,1 0 0 0 0,0 0 0 0 0,0 0-1 0 0,-1 0 1 0 0,1 0 0 0 0,0 0 0 0 0,0 0 0 0 0,-1 0 0 0 0,1-1 0 0 0,0 1 0 0 0,-1 0-1 0 0,1 0 1 0 0,0-1 0 0 0,-1 1 0 0 0,1-1 0 0 0,-1 1 0 0 0,1 0 0 0 0,-1-1-1 0 0,1 1 1 0 0,0-1 0 0 0,-1 1 0 0 0,0-1 0 0 0,1 0 0 0 0,-1 1 0 0 0,1-1-1 0 0,-1 1 1 0 0,0-1 0 0 0,1 0 0 0 0,-1 1 0 0 0,0-1 0 0 0,0 0 0 0 0,1 1 0 0 0,-1-1-1 0 0,0 0 1 0 0,0 0 0 0 0,0 0-15 0 0,34-47-662 0 0,-26 30 529 0 0,-8 16 131 0 0,0 0 0 0 0,0 1-1 0 0,0-1 1 0 0,0 0-1 0 0,1 0 1 0 0,-1 0 0 0 0,0 0-1 0 0,1 0 1 0 0,0 0 0 0 0,-1 1-1 0 0,1-1 1 0 0,0 0 0 0 0,0 0-1 0 0,0 1 1 0 0,0-1 0 0 0,0 1-1 0 0,0-1 1 0 0,0 1 0 0 0,1-1-1 0 0,-1 1 1 0 0,0 0 0 0 0,1-1-1 0 0,-1 1 1 0 0,1 0 0 0 0,0 0-1 0 0,-1 0 1 0 0,1 0 0 0 0,0 1-1 0 0,0-1 1 0 0,-1 0-1 0 0,1 1 1 0 0,0-1 0 0 0,0 1-1 0 0,0 0 1 0 0,0-1 0 0 0,0 1-1 0 0,-1 0 1 0 0,1 0 0 0 0,0 0-1 0 0,0 0 1 0 0,0 1 0 0 0,0-1-1 0 0,0 1 1 0 0,0-1 0 0 0,-1 1-1 0 0,1-1 1 0 0,0 1 0 0 0,0 0-1 0 0,1 1 3 0 0,80 131 960 0 0,-82-131-939 0 0,1 0 0 0 0,-1 0 0 0 0,1 0 0 0 0,0-1 0 0 0,-1 1 0 0 0,1 0 0 0 0,0-1 0 0 0,0 1 0 0 0,0-1 0 0 0,0 0 0 0 0,1 0 0 0 0,-1 0 0 0 0,0 0 0 0 0,0 0 0 0 0,1 0 0 0 0,-1-1 0 0 0,0 1 0 0 0,1-1 0 0 0,-1 1 0 0 0,1-1 0 0 0,-1 0 0 0 0,1 0 0 0 0,-1 0 0 0 0,0 0 0 0 0,1-1 0 0 0,-1 1 0 0 0,1-1 0 0 0,-1 1 0 0 0,0-1 0 0 0,1 0 0 0 0,-1 0 0 0 0,0 0 0 0 0,0 0 0 0 0,0 0 0 0 0,0 0 0 0 0,0-1 0 0 0,0 1 0 0 0,0-1 0 0 0,0 1 0 0 0,0-1 0 0 0,0-1-21 0 0,49-87-837 0 0,-57-21 463 0 0,-10 204-534 0 0,15-90 923 0 0,0 0 0 0 0,0-1 0 0 0,0 1 0 0 0,1 0 1 0 0,-1 0-1 0 0,1 0 0 0 0,0-1 0 0 0,-1 1 0 0 0,1 0 1 0 0,0 0-1 0 0,1 0 0 0 0,-1 0 0 0 0,0 0 0 0 0,1-1 0 0 0,0 1 1 0 0,0 0-1 0 0,0 0 0 0 0,0-1 0 0 0,0 1 0 0 0,0-1 1 0 0,1 1-1 0 0,-1-1 0 0 0,1 1 0 0 0,-1-1 0 0 0,1 0 1 0 0,0 0-1 0 0,0 0 0 0 0,0 0 0 0 0,0 0 0 0 0,1 0 1 0 0,-1 0-1 0 0,0-1 0 0 0,1 1 0 0 0,-1-1 0 0 0,1 0 1 0 0,0 0-1 0 0,-1 0 0 0 0,1 0 0 0 0,0 0 0 0 0,0 0 0 0 0,-1-1 1 0 0,1 1-1 0 0,0-1 0 0 0,0 0 0 0 0,0 0 0 0 0,0 0 1 0 0,0 0-1 0 0,-1-1 0 0 0,1 1 0 0 0,0-1 0 0 0,0 1 1 0 0,1-2-16 0 0,99-87-436 0 0,-102 89 445 0 0,1 0 0 0 0,-1-1 1 0 0,0 1-1 0 0,1 0 0 0 0,-1 0 1 0 0,1 0-1 0 0,-1-1 0 0 0,0 1 1 0 0,1 1-1 0 0,-1-1 0 0 0,1 0 1 0 0,-1 0-1 0 0,1 1 0 0 0,-1-1 1 0 0,0 0-1 0 0,1 1 1 0 0,-1 0-1 0 0,0-1 0 0 0,0 1 1 0 0,1 0-1 0 0,-1-1 0 0 0,0 1 1 0 0,0 0-1 0 0,0 0 0 0 0,0 0 1 0 0,0 0-1 0 0,0 0 0 0 0,0 0 1 0 0,0 0-1 0 0,0 1 0 0 0,0-1 1 0 0,-1 0-1 0 0,1 0 0 0 0,-1 1 1 0 0,1-1-1 0 0,-1 0 0 0 0,1 1 1 0 0,-1-1-1 0 0,1 1 1 0 0,-1-1-1 0 0,0 0 0 0 0,0 1 1 0 0,0-1-1 0 0,0 1 0 0 0,0-1-9 0 0,9 69 76 0 0,-7-53 257 0 0,2-27-557 0 0,8-16-729 0 0,-11 24 966 0 0,0 0 0 0 0,0-1 1 0 0,0 1-1 0 0,0-1 1 0 0,0 1-1 0 0,0 0 1 0 0,1 0-1 0 0,-1 0 1 0 0,1 0-1 0 0,0 0 1 0 0,-1 0-1 0 0,1 0 0 0 0,0 0 1 0 0,0 1-1 0 0,0-1 1 0 0,0 1-1 0 0,1-1 1 0 0,-1 1-1 0 0,0 0 1 0 0,1 0-1 0 0,-1 0 1 0 0,0 0-1 0 0,1 0 0 0 0,0 0 1 0 0,-1 1-1 0 0,1 0 1 0 0,-1-1-1 0 0,1 1 1 0 0,-1 0-1 0 0,1 0 1 0 0,0 0-1 0 0,-1 0 1 0 0,1 1-1 0 0,-1-1 0 0 0,1 1 1 0 0,-1 0-1 0 0,1-1 1 0 0,-1 1-1 0 0,1 0 1 0 0,-1 1-1 0 0,0-1 1 0 0,0 0-1 0 0,1 1 1 0 0,-1-1-1 0 0,0 1 0 0 0,0-1 1 0 0,0 1-1 0 0,-1 0 1 0 0,1 0-1 0 0,0 0 1 0 0,-1 0-1 0 0,1 0 1 0 0,-1 0-1 0 0,0 1 0 0 0,1-1 1 0 0,-1 2-14 0 0,49 105 946 0 0,-47-72-5122 0 0,0-54-1718 0 0</inkml:trace>
  <inkml:trace contextRef="#ctx0" brushRef="#br0" timeOffset="975.26">1375 1 6293 0 0,'0'0'7784'0'0,"20"33"-7784"0"0,-11 3 0 0 0,2 10 644 0 0,-3 7 76 0 0,-4-10-92 0 0,-4-10-99 0 0,-3-14-205 0 0,-1-2-188 0 0,-1 2-36 0 0,-2-2-100 0 0,-1 2-160 0 0,6-7-164 0 0,-2-4-509 0 0,4-3-451 0 0,0-5-1020 0 0,1-1-272 0 0,8-12-4221 0 0</inkml:trace>
  <inkml:trace contextRef="#ctx0" brushRef="#br0" timeOffset="1223.53">1480 223 12289 0 0,'0'0'2152'0'0,"0"0"-1960"0"0,0 0-116 0 0,-73-22-76 0 0,14 11 64 0 0,-10-2 24 0 0,-2 2-88 0 0,21 2-1600 0 0,8-1-5756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36.946"/>
    </inkml:context>
    <inkml:brush xml:id="br0">
      <inkml:brushProperty name="width" value="0.05" units="cm"/>
      <inkml:brushProperty name="height" value="0.05" units="cm"/>
      <inkml:brushProperty name="color" value="#0000FF"/>
    </inkml:brush>
  </inkml:definitions>
  <inkml:trace contextRef="#ctx0" brushRef="#br0">1326 9 288 0 0,'0'0'154'0'0,"0"0"3"0"0,0 0 49 0 0,0 0 26 0 0,0 0-91 0 0,0 0-94 0 0,0 0 32 0 0,0 0 6 0 0,0 0-26 0 0,-15 1 4495 0 0,-16-1-1973 0 0,-313-5 1808 0 0,-278 6-2389 0 0,309 1-358 0 0,319-3-2995 0 0,6-1-4020 0 0,2-2-603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38.167"/>
    </inkml:context>
    <inkml:brush xml:id="br0">
      <inkml:brushProperty name="width" value="0.05" units="cm"/>
      <inkml:brushProperty name="height" value="0.05" units="cm"/>
      <inkml:brushProperty name="color" value="#0000FF"/>
    </inkml:brush>
  </inkml:definitions>
  <inkml:trace contextRef="#ctx0" brushRef="#br0">1491 9 404 0 0,'0'0'111'0'0,"0"0"-30"0"0,0 0 218 0 0,0 0 80 0 0,0 0-111 0 0,0 0 64 0 0,0 0 612 0 0,0 0 1256 0 0,4 1-892 0 0,8 3-1041 0 0,-19-4 1879 0 0,0-1-1688 0 0,-190-4 5467 0 0,74 6-5057 0 0,-598 1 1156 0 0,374-9-936 0 0,243 3-7229 0 0,123 5-1015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40.745"/>
    </inkml:context>
    <inkml:brush xml:id="br0">
      <inkml:brushProperty name="width" value="0.05" units="cm"/>
      <inkml:brushProperty name="height" value="0.05" units="cm"/>
      <inkml:brushProperty name="color" value="#0000FF"/>
    </inkml:brush>
  </inkml:definitions>
  <inkml:trace contextRef="#ctx0" brushRef="#br0">1287 1 588 0 0,'0'0'1520'0'0,"0"0"1092"0"0,0 0-1011 0 0,0 0-930 0 0,0 0-124 0 0,0 0 35 0 0,0 0 35 0 0,0 0 75 0 0,-4 0 85 0 0,-372 3 5036 0 0,-94 7-4391 0 0,367-2-835 0 0,-1-5-1 0 0,1-3 1 0 0,-24-7-587 0 0,130 7-682 0 0,15 0-1245 0 0,-1 1-2107 0 0,8-1-4553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46.187"/>
    </inkml:context>
    <inkml:brush xml:id="br0">
      <inkml:brushProperty name="width" value="0.05" units="cm"/>
      <inkml:brushProperty name="height" value="0.05" units="cm"/>
      <inkml:brushProperty name="color" value="#0000FF"/>
    </inkml:brush>
  </inkml:definitions>
  <inkml:trace contextRef="#ctx0" brushRef="#br0">196 1 5136 0 0,'0'0'4969'0'0,"0"0"-3491"0"0,0 0-1251 0 0,0 0 59 0 0,0 0-31 0 0,0 0-2 0 0,0 0 63 0 0,0 0 94 0 0,4 7 36 0 0,48 168 1416 0 0,-51-171-1814 0 0,0 1 0 0 0,-1-1 0 0 0,0 0 0 0 0,0 1-1 0 0,0-1 1 0 0,0 0 0 0 0,-1 1 0 0 0,0-1 0 0 0,0 0 0 0 0,0 1-1 0 0,0-1 1 0 0,0 0 0 0 0,-1 0 0 0 0,0 0 0 0 0,0 0-1 0 0,0 0 1 0 0,0-1 0 0 0,-1 1 0 0 0,0-1 0 0 0,1 1 0 0 0,-1-1-1 0 0,0 0 1 0 0,-1 0 0 0 0,1 0 0 0 0,0-1 0 0 0,-1 1-1 0 0,0-1 1 0 0,1 1 0 0 0,-1-1 0 0 0,0-1 0 0 0,0 1 0 0 0,0 0-1 0 0,0-1 1 0 0,-1 0 0 0 0,1 0 0 0 0,0 0 0 0 0,-1 0-1 0 0,1-1 1 0 0,0 0 0 0 0,-1 0 0 0 0,-3 0-48 0 0,3 0 57 0 0,-1-1-1 0 0,1 0 1 0 0,-1 1 0 0 0,0-2-1 0 0,1 1 1 0 0,0-1 0 0 0,-1 1-1 0 0,1-2 1 0 0,0 1 0 0 0,0 0 0 0 0,0-1-1 0 0,0 0 1 0 0,0 0 0 0 0,1-1-1 0 0,0 1 1 0 0,-1-1 0 0 0,1 0-1 0 0,0 0 1 0 0,1 0 0 0 0,-1-1-1 0 0,1 1 1 0 0,0-1 0 0 0,0 0-1 0 0,0 0 1 0 0,1 0 0 0 0,0 0 0 0 0,0 0-1 0 0,0-2-56 0 0,-3-6 109 0 0,1 0-1 0 0,0-1 1 0 0,1 1-1 0 0,1-1 0 0 0,0 0 1 0 0,1 1-1 0 0,1-1 1 0 0,0 0-1 0 0,1 0 1 0 0,0 0-1 0 0,1-2-108 0 0,8-9 714 0 0,-8 20-3504 0 0,-1 2-4849 0 0,-1 5-841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46.701"/>
    </inkml:context>
    <inkml:brush xml:id="br0">
      <inkml:brushProperty name="width" value="0.05" units="cm"/>
      <inkml:brushProperty name="height" value="0.05" units="cm"/>
      <inkml:brushProperty name="color" value="#0000FF"/>
    </inkml:brush>
  </inkml:definitions>
  <inkml:trace contextRef="#ctx0" brushRef="#br0">270 78 1488 0 0,'0'0'1222'0'0,"0"0"2906"0"0,0 0-2045 0 0,-2-7-1396 0 0,1 3-497 0 0,-1 0 1 0 0,1 0 0 0 0,-1 0-1 0 0,0 0 1 0 0,0 1-1 0 0,-1-1 1 0 0,1 0 0 0 0,-1 1-1 0 0,1 0 1 0 0,-1 0 0 0 0,0-1-1 0 0,0 2 1 0 0,-1-1 0 0 0,1 0-1 0 0,-1 1 1 0 0,1-1 0 0 0,-1 1-1 0 0,0 0 1 0 0,0 0 0 0 0,0 1-1 0 0,0-1 1 0 0,0 1 0 0 0,0 0-1 0 0,0 0 1 0 0,-4 0-191 0 0,0 0 39 0 0,1 2 1 0 0,-1-1 0 0 0,0 1-1 0 0,1 0 1 0 0,-1 0-1 0 0,1 1 1 0 0,0 0-1 0 0,-1 1 1 0 0,1-1-1 0 0,0 1 1 0 0,0 1-1 0 0,0-1 1 0 0,1 1-1 0 0,-1 0 1 0 0,1 1-1 0 0,0 0 1 0 0,0 0-1 0 0,1 0 1 0 0,-1 0-1 0 0,1 1 1 0 0,0 0-1 0 0,1 0 1 0 0,0 0-1 0 0,-1 1 1 0 0,2 0-1 0 0,-1-1 1 0 0,1 1-1 0 0,0 1 1 0 0,1-1-1 0 0,0 0 1 0 0,0 1-1 0 0,0-1 1 0 0,1 1-1 0 0,0-1 1 0 0,0 1-1 0 0,1 0 1 0 0,0-1-1 0 0,1 2-39 0 0,4-2 216 0 0,1 0-1 0 0,-1-1 0 0 0,1 1 0 0 0,1-1 0 0 0,-1-1 1 0 0,1 1-1 0 0,0-1 0 0 0,1 0 0 0 0,-1-1 0 0 0,1 0 1 0 0,0 0-1 0 0,0-1 0 0 0,0 1 0 0 0,0-2 0 0 0,1 1 0 0 0,-1-1 1 0 0,1-1-1 0 0,-1 0 0 0 0,1 0 0 0 0,0 0 0 0 0,-1-1 1 0 0,1 0-1 0 0,0-1 0 0 0,2 0-215 0 0,70-11-580 0 0,-83 9-2677 0 0,0 1 466 0 0,0 0-3297 0 0,-5-6-2236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45.119"/>
    </inkml:context>
    <inkml:brush xml:id="br0">
      <inkml:brushProperty name="width" value="0.05" units="cm"/>
      <inkml:brushProperty name="height" value="0.05" units="cm"/>
      <inkml:brushProperty name="color" value="#0000FF"/>
    </inkml:brush>
  </inkml:definitions>
  <inkml:trace contextRef="#ctx0" brushRef="#br0">231 1 4136 0 0,'0'0'4341'0'0,"0"0"-2745"0"0,0 0-954 0 0,0 0 91 0 0,0 0-273 0 0,0 0-265 0 0,5 7 104 0 0,0 3-87 0 0,0 0-1 0 0,0 0 1 0 0,-1 0-1 0 0,-1 1 0 0 0,0-1 1 0 0,0 1-1 0 0,-1 0 0 0 0,0 0 1 0 0,-1 0-1 0 0,0 0 0 0 0,-1 0 1 0 0,0 0-1 0 0,-1 1 0 0 0,0-1 1 0 0,-1 0-1 0 0,-3 9-211 0 0,4-15 59 0 0,0 1-1 0 0,-1 0 1 0 0,0 0-1 0 0,0-1 1 0 0,0 1 0 0 0,-1-1-1 0 0,0 0 1 0 0,0 0-1 0 0,0 0 1 0 0,-1 0 0 0 0,1-1-1 0 0,-1 1 1 0 0,0-1-1 0 0,-1 0 1 0 0,1 0 0 0 0,-1 0-1 0 0,1-1 1 0 0,-1 1-1 0 0,0-1 1 0 0,-1 0 0 0 0,1-1-1 0 0,0 1 1 0 0,-1-1-1 0 0,1 0 1 0 0,-1-1-1 0 0,0 1 1 0 0,0-1 0 0 0,0 0-1 0 0,1-1 1 0 0,-1 1-1 0 0,0-1 1 0 0,0 0 0 0 0,-6-1-59 0 0,7 0 59 0 0,0 0 0 0 0,0 0 0 0 0,0-1 0 0 0,0 0 0 0 0,0 0 0 0 0,0 0 1 0 0,1 0-1 0 0,-1-1 0 0 0,1 0 0 0 0,0 0 0 0 0,-1 0 0 0 0,1 0 0 0 0,1-1 0 0 0,-1 1 1 0 0,0-1-1 0 0,1 0 0 0 0,0 0 0 0 0,0-1 0 0 0,0 1 0 0 0,0-1 0 0 0,1 1 1 0 0,0-1-1 0 0,0 0 0 0 0,0 0 0 0 0,0 0 0 0 0,1 0 0 0 0,0 0 0 0 0,-1-4-59 0 0,-1-4 79 0 0,1 0 0 0 0,0-1-1 0 0,1 1 1 0 0,1-1 0 0 0,0 1 0 0 0,0-1-1 0 0,2 1 1 0 0,-1-1 0 0 0,2 1 0 0 0,2-10-79 0 0,-4 21 183 0 0,4-9-1350 0 0,2 13-7084 0 0,-3 2 3222 0 0</inkml:trace>
  <inkml:trace contextRef="#ctx0" brushRef="#br0" timeOffset="634.98">436 47 9061 0 0,'0'0'2038'0'0,"0"0"-1598"0"0,0 0-276 0 0,4 8 383 0 0,1 0-354 0 0,0 1-1 0 0,-1 0 0 0 0,0 0 0 0 0,-1 0 0 0 0,0 0 0 0 0,0 1 1 0 0,-1-1-1 0 0,0 1 0 0 0,-1 0 0 0 0,0-1 0 0 0,0 1 0 0 0,-1 0 0 0 0,0 0 1 0 0,-1-1-1 0 0,0 1 0 0 0,-1 0 0 0 0,0 0 0 0 0,0-1 0 0 0,-1 0 0 0 0,-3 7-192 0 0,-3-58 345 0 0,8 35-412 0 0,-2-2 52 0 0,1-1 0 0 0,0 1 1 0 0,1-1-1 0 0,0 0 1 0 0,0 1-1 0 0,1-1 0 0 0,0 0 1 0 0,1 1-1 0 0,0-1 0 0 0,1 1 1 0 0,0-1-1 0 0,0 1 1 0 0,1-1-1 0 0,0 1 0 0 0,1 0 1 0 0,0 1-1 0 0,0-1 0 0 0,1 0 1 0 0,5-6 14 0 0,-6 14 1 0 0,0 0 0 0 0,0 0 0 0 0,1 0 1 0 0,-1 0-1 0 0,0 1 0 0 0,1 0 0 0 0,-1-1 1 0 0,0 2-1 0 0,1-1 0 0 0,-1 0 0 0 0,0 1 1 0 0,1 0-1 0 0,-1 0 0 0 0,0 0 0 0 0,0 1 0 0 0,0-1 1 0 0,0 1-1 0 0,0 0 0 0 0,0 0 0 0 0,0 0 1 0 0,-1 1-1 0 0,1-1 0 0 0,-1 1 0 0 0,1 0 1 0 0,-1 0-1 0 0,0 0 0 0 0,0 1 0 0 0,-1-1 0 0 0,1 1 1 0 0,-1-1-1 0 0,1 1 0 0 0,-1 0 0 0 0,0 0 1 0 0,-1 0-1 0 0,1 0 0 0 0,-1 0 0 0 0,1 0 0 0 0,-1 1 1 0 0,-1-1-1 0 0,1 0 0 0 0,0 1 0 0 0,-1-1 1 0 0,0 0-1 0 0,0 1 0 0 0,-1-1 0 0 0,1 0 1 0 0,-1 1-1 0 0,0-1 0 0 0,0 0 0 0 0,0 0 0 0 0,-1 4-1 0 0,-54 17-3 0 0,62-21-78 0 0,5 1 117 0 0,0 1 0 0 0,-1 0 0 0 0,1 0-1 0 0,-1 1 1 0 0,-1 1 0 0 0,0-1 0 0 0,0 2 0 0 0,0-1 0 0 0,-1 1 0 0 0,0 0 0 0 0,-1 1 0 0 0,0 0 0 0 0,0 0 0 0 0,-1 0 0 0 0,0 4-36 0 0,-8-11-3 0 0,0 1 1 0 0,-1-1-1 0 0,0 0 1 0 0,1 0 0 0 0,-1 0-1 0 0,0 0 1 0 0,-1-1-1 0 0,1 1 1 0 0,0-1 0 0 0,-1 0-1 0 0,1 0 1 0 0,-1 0-1 0 0,0 0 1 0 0,0-1 0 0 0,1 1-1 0 0,-1-1 1 0 0,0 0-1 0 0,0 0 1 0 0,0 0 0 0 0,-1-1-1 0 0,1 0 1 0 0,0 1-1 0 0,0-2 1 0 0,0 1 0 0 0,0 0-1 0 0,0-1 1 0 0,0 1-1 0 0,0-1 1 0 0,0 0 0 0 0,0-1-1 0 0,0 1 1 0 0,-3-2 2 0 0,1 1-631 0 0,-17-5-1309 0 0,10-1-4119 0 0,4-5-1692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44.403"/>
    </inkml:context>
    <inkml:brush xml:id="br0">
      <inkml:brushProperty name="width" value="0.05" units="cm"/>
      <inkml:brushProperty name="height" value="0.05" units="cm"/>
      <inkml:brushProperty name="color" value="#0000FF"/>
    </inkml:brush>
  </inkml:definitions>
  <inkml:trace contextRef="#ctx0" brushRef="#br0">233 317 288 0 0,'0'0'1461'0'0,"0"0"2374"0"0,0 0-2140 0 0,0 0-949 0 0,0 0 335 0 0,0 0-12 0 0,0 0-129 0 0,0 0-160 0 0,0 0-137 0 0,0 0-102 0 0,-4 9 406 0 0,4-7 2031 0 0,5-10-2928 0 0,-1 1 0 0 0,0-1 1 0 0,-1 0-1 0 0,1-1 0 0 0,-2 1 1 0 0,1 0-1 0 0,-1-1 0 0 0,0 0 1 0 0,-1 1-1 0 0,0-1 0 0 0,0 0 1 0 0,-1 0-1 0 0,0 0 0 0 0,-1 1 1 0 0,0-1-1 0 0,0 0 0 0 0,-1 1 1 0 0,0-1-1 0 0,0 1 0 0 0,-1-1 1 0 0,0 1-1 0 0,-1 0-50 0 0,-63-117-100 0 0,65 124 59 0 0,0 0 1 0 0,0 0-1 0 0,0 0 0 0 0,0 0 0 0 0,0 0 1 0 0,0 1-1 0 0,-1-1 0 0 0,1 1 1 0 0,0-1-1 0 0,0 1 0 0 0,-1 0 1 0 0,1 0-1 0 0,0 0 0 0 0,0 0 0 0 0,-1 0 1 0 0,1 1-1 0 0,0-1 0 0 0,0 1 1 0 0,-1-1-1 0 0,1 1 0 0 0,0 0 1 0 0,0 0-1 0 0,0 0 0 0 0,0 0 0 0 0,0 0 1 0 0,0 0-1 0 0,0 1 0 0 0,1-1 1 0 0,-1 1-1 0 0,0-1 0 0 0,1 1 0 0 0,-1 0 1 0 0,1-1-1 0 0,-1 1 0 0 0,1 0 1 0 0,0 0-1 0 0,0 0 41 0 0,-49 75-177 0 0,42-63 218 0 0,1 0 1 0 0,0 0-1 0 0,1 1 0 0 0,1 0 0 0 0,0 0 1 0 0,1 1-1 0 0,1-1 0 0 0,0 1 1 0 0,0 11-42 0 0,19-5-839 0 0,4-24-6165 0 0,-6-7 547 0 0</inkml:trace>
  <inkml:trace contextRef="#ctx0" brushRef="#br0" timeOffset="248.78">256 198 5216 0 0,'0'0'5569'0'0,"0"0"-3861"0"0,0 0-1016 0 0,0 0-388 0 0,0 0 28 0 0,0 0 212 0 0,-34 2 0 0 0,17-4-228 0 0,-2 1-244 0 0,-1-1-72 0 0,0 2-428 0 0,2 0-420 0 0,1 0-416 0 0,0 0-724 0 0,8 0-2216 0 0,-3-1-2361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47.865"/>
    </inkml:context>
    <inkml:brush xml:id="br0">
      <inkml:brushProperty name="width" value="0.05" units="cm"/>
      <inkml:brushProperty name="height" value="0.05" units="cm"/>
      <inkml:brushProperty name="color" value="#0000FF"/>
    </inkml:brush>
  </inkml:definitions>
  <inkml:trace contextRef="#ctx0" brushRef="#br0">279 27 9617 0 0,'0'0'2021'0'0,"0"0"-1162"0"0,0 0-340 0 0,0 0 146 0 0,0 0-178 0 0,0 0-243 0 0,0 0 14 0 0,0 0 43 0 0,-8-2-24 0 0,-246-5 861 0 0,238-5-6694 0 0,16 6-478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48.113"/>
    </inkml:context>
    <inkml:brush xml:id="br0">
      <inkml:brushProperty name="width" value="0.05" units="cm"/>
      <inkml:brushProperty name="height" value="0.05" units="cm"/>
      <inkml:brushProperty name="color" value="#0000FF"/>
    </inkml:brush>
  </inkml:definitions>
  <inkml:trace contextRef="#ctx0" brushRef="#br0">213 0 11477 0 0,'0'0'2319'0'0,"0"0"-1802"0"0,0 0-353 0 0,0 0 266 0 0,0 0 270 0 0,-8 1 111 0 0,-109 12 858 0 0,33-17-5026 0 0,81 3-118 0 0,2-5-3152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7:50.210"/>
    </inkml:context>
    <inkml:brush xml:id="br0">
      <inkml:brushProperty name="width" value="0.05" units="cm"/>
      <inkml:brushProperty name="height" value="0.05" units="cm"/>
      <inkml:brushProperty name="color" value="#0000FF"/>
    </inkml:brush>
  </inkml:definitions>
  <inkml:trace contextRef="#ctx0" brushRef="#br0">580 268 528 0 0,'0'0'6085'0'0,"0"0"-4070"0"0,0 0-1306 0 0,0 0 39 0 0,0 0 100 0 0,0 0 73 0 0,0 0-235 0 0,0 0-586 0 0,-8 16 312 0 0,4-12-299 0 0,-1-1 0 0 0,1 1 0 0 0,-1-1 0 0 0,0 0 0 0 0,0 0 0 0 0,0-1 0 0 0,0 1-1 0 0,0-1 1 0 0,0 0 0 0 0,-1 0 0 0 0,1-1 0 0 0,-1 0 0 0 0,1 0 0 0 0,-1 0 0 0 0,0-1 0 0 0,1 1 0 0 0,-1-1 0 0 0,0-1 0 0 0,0 1 0 0 0,1-1 0 0 0,-1 0 0 0 0,1 0 0 0 0,-1-1 0 0 0,1 1 0 0 0,-1-1 0 0 0,1 0 0 0 0,0-1 0 0 0,0 1 0 0 0,0-1-1 0 0,0 0 1 0 0,1-1 0 0 0,-1 1 0 0 0,1-1 0 0 0,0 0 0 0 0,0 0 0 0 0,0 0 0 0 0,0 0 0 0 0,1-1 0 0 0,-1 1 0 0 0,1-1 0 0 0,-2-4-113 0 0,22-183 678 0 0,-22 187-730 0 0,0 0-1 0 0,-1 0 1 0 0,1 1 0 0 0,-1-1 0 0 0,1 1-1 0 0,-1 0 1 0 0,-1 1 0 0 0,1-1 0 0 0,0 1-1 0 0,-1 1 1 0 0,0-1 0 0 0,1 1 0 0 0,-1 0-1 0 0,0 1 1 0 0,0-1 0 0 0,0 1-1 0 0,0 1 1 0 0,0-1 0 0 0,-1 1 0 0 0,1 1-1 0 0,0-1 1 0 0,0 1 0 0 0,-2 1 52 0 0,3-2-23 0 0,3-1 14 0 0,-1 0 1 0 0,1 0-1 0 0,-1 1 1 0 0,1-1-1 0 0,-1 1 1 0 0,1 0-1 0 0,-1 0 1 0 0,1 0-1 0 0,-1 1 1 0 0,1-1-1 0 0,-1 1 1 0 0,1 0 0 0 0,-1 0-1 0 0,1 0 1 0 0,0 0-1 0 0,0 1 1 0 0,-1-1-1 0 0,1 1 1 0 0,0 0-1 0 0,0 0 1 0 0,1 0-1 0 0,-1 0 1 0 0,0 0-1 0 0,1 1 1 0 0,-1-1-1 0 0,1 1 1 0 0,0 0 0 0 0,-1-1-1 0 0,2 1 1 0 0,-1 0-1 0 0,0 0 1 0 0,0 1-1 0 0,1-1 1 0 0,0 0-1 0 0,0 1 1 0 0,0-1-1 0 0,0 0 1 0 0,0 1-1 0 0,0-1 1 0 0,1 1 0 0 0,0-1-1 0 0,0 1 1 0 0,0-1-1 0 0,0 1 1 0 0,0-1-1 0 0,1 2 9 0 0,21 38 549 0 0,23 62-862 0 0,-45-102 333 0 0,1-1 0 0 0,-1 1 0 0 0,0 0 0 0 0,0 0 0 0 0,0 0 1 0 0,0 0-1 0 0,0-1 0 0 0,-1 1 0 0 0,1 0 0 0 0,-1 0 0 0 0,0 0 0 0 0,0-1 1 0 0,0 1-1 0 0,0-1 0 0 0,0 1 0 0 0,-1 0 0 0 0,1-1 0 0 0,-1 0 0 0 0,0 1 1 0 0,1-1-1 0 0,-1 0 0 0 0,0 0 0 0 0,0 0 0 0 0,0 0 0 0 0,-1 0 0 0 0,1-1 1 0 0,0 1-1 0 0,-1-1 0 0 0,1 1 0 0 0,-1-1 0 0 0,1 0 0 0 0,-1 0 0 0 0,0 0 1 0 0,0 0-1 0 0,1 0 0 0 0,-2-1-20 0 0,-1 1 110 0 0,0 0 0 0 0,0 0 0 0 0,-1 0 0 0 0,1-1 0 0 0,0 0 0 0 0,-1 0 0 0 0,1 0 0 0 0,0-1 0 0 0,-1 0 0 0 0,1 0 0 0 0,0 0 0 0 0,0 0 0 0 0,0-1 0 0 0,0 0 0 0 0,0 0 0 0 0,0-1 0 0 0,1 1 0 0 0,-1-1 0 0 0,1 0 0 0 0,-3-2-110 0 0,-7-14-2863 0 0,9-5-3372 0 0,5 14-3710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7:33.359"/>
    </inkml:context>
    <inkml:brush xml:id="br0">
      <inkml:brushProperty name="width" value="0.05" units="cm"/>
      <inkml:brushProperty name="height" value="0.05" units="cm"/>
      <inkml:brushProperty name="color" value="#0000FF"/>
    </inkml:brush>
  </inkml:definitions>
  <inkml:trace contextRef="#ctx0" brushRef="#br0">1329 189 5489 0 0,'0'0'4498'0'0,"0"0"-3198"0"0,0 0-921 0 0,0 0 297 0 0,0 7 156 0 0,-4 147-153 0 0,14-145-5672 0 0,-6-6-371 0 0</inkml:trace>
  <inkml:trace contextRef="#ctx0" brushRef="#br0" timeOffset="246.88">1439 375 7353 0 0,'0'0'1884'0'0,"0"0"-1224"0"0,0 0 408 0 0,0 0-64 0 0,0 0-312 0 0,0 0-68 0 0,-9 40-64 0 0,3-32-228 0 0,-2 0-116 0 0,0-1-140 0 0,-1-1-76 0 0,2 0-12 0 0,2-2-1336 0 0,-2 0-912 0 0,3-2-2972 0 0</inkml:trace>
  <inkml:trace contextRef="#ctx0" brushRef="#br0" timeOffset="416.34">1548 233 3908 0 0,'0'0'3057'0'0,"0"0"-846"0"0,0 0-1227 0 0,0 0-450 0 0,0 0-54 0 0,0 0-118 0 0,6-2-122 0 0,-4 1-218 0 0,0 0 1 0 0,0 0 0 0 0,0 1 0 0 0,0-1-1 0 0,0 1 1 0 0,0 0 0 0 0,0 0-1 0 0,0 0 1 0 0,0 0 0 0 0,0 0 0 0 0,0 0-1 0 0,0 0 1 0 0,1 1 0 0 0,-1-1-1 0 0,0 1 1 0 0,0-1 0 0 0,0 1 0 0 0,0 0-1 0 0,-1 0 1 0 0,1 0 0 0 0,0 0-1 0 0,0 0 1 0 0,0 0 0 0 0,-1 0 0 0 0,1 1-1 0 0,-1-1 1 0 0,1 1 0 0 0,-1-1-1 0 0,1 1 1 0 0,-1 0 0 0 0,0-1 0 0 0,0 1-1 0 0,0 0 1 0 0,0 0 0 0 0,0 0-1 0 0,0 0 1 0 0,0 0 0 0 0,-1 0 0 0 0,1 0-1 0 0,-1 0 1 0 0,1 0 0 0 0,-1 0-1 0 0,0 0 1 0 0,0 0 0 0 0,0 0 0 0 0,0 1-23 0 0,-27 97 1837 0 0,105-87-1643 0 0,-68-17-2200 0 0,-4-1-2751 0 0,-5 2-1244 0 0</inkml:trace>
  <inkml:trace contextRef="#ctx0" brushRef="#br0" timeOffset="587.3">1844 417 9489 0 0,'0'0'804'0'0,"0"0"-572"0"0,0 0 348 0 0,0 0 24 0 0,0 0-16 0 0,-4 37-64 0 0,-4-30 40 0 0,0 1-220 0 0,-2 0-140 0 0,2 0-64 0 0,-4-1-4 0 0,3 0-20 0 0,1-3-116 0 0,-3 1-968 0 0,4-1-656 0 0,1-3-1472 0 0,0-1-3513 0 0</inkml:trace>
  <inkml:trace contextRef="#ctx0" brushRef="#br0" timeOffset="927.89">2023 272 12197 0 0,'0'0'1052'0'0,"0"0"-807"0"0,0 0-220 0 0,0 0-37 0 0,6-1-78 0 0,-3 1 72 0 0,0 0 0 0 0,0 0 0 0 0,0 0 1 0 0,0 1-1 0 0,0-1 0 0 0,0 1 1 0 0,0 0-1 0 0,0-1 0 0 0,0 1 1 0 0,-1 1-1 0 0,1-1 0 0 0,0 0 0 0 0,0 1 1 0 0,-1-1-1 0 0,1 1 0 0 0,-1 0 1 0 0,0-1-1 0 0,1 1 0 0 0,-1 1 1 0 0,0-1-1 0 0,0 0 0 0 0,0 0 0 0 0,0 1 1 0 0,-1-1-1 0 0,1 1 0 0 0,-1 0 1 0 0,1-1-1 0 0,-1 1 0 0 0,0 0 1 0 0,0 0-1 0 0,0 0 0 0 0,0 0 1 0 0,-1 2 17 0 0,-1-3-32 0 0,-1 0 0 0 0,0 0 0 0 0,0 0 1 0 0,0 0-1 0 0,-1 0 0 0 0,1 0 0 0 0,0-1 1 0 0,-1 1-1 0 0,1-1 0 0 0,-1 1 0 0 0,1-1 1 0 0,-1 0-1 0 0,0 0 0 0 0,1 0 0 0 0,-1-1 1 0 0,0 1-1 0 0,0-1 0 0 0,0 1 0 0 0,1-1 1 0 0,-1 0-1 0 0,0 0 0 0 0,0 0 0 0 0,0 0 1 0 0,0-1-1 0 0,0 1 0 0 0,1-1 1 0 0,-2 0 31 0 0,-6 1-1320 0 0,79 38 3641 0 0,-68-38-2270 0 0,1 1 1 0 0,-1-1-1 0 0,1 1 1 0 0,-1-1-1 0 0,0 1 1 0 0,1 0 0 0 0,-1 0-1 0 0,0 0 1 0 0,1 0-1 0 0,-1 0 1 0 0,0 0 0 0 0,0 0-1 0 0,0 0 1 0 0,0 0-1 0 0,0 0 1 0 0,0 1-1 0 0,0-1 1 0 0,0 0 0 0 0,-1 1-1 0 0,1-1 1 0 0,0 1-1 0 0,-1-1 1 0 0,1 1 0 0 0,-1-1-1 0 0,0 1 1 0 0,1-1-1 0 0,-1 1 1 0 0,0-1-1 0 0,0 1 1 0 0,0-1 0 0 0,0 1-1 0 0,0-1 1 0 0,-1 1-1 0 0,1 0 1 0 0,0-1 0 0 0,-1 1-1 0 0,1-1 1 0 0,-1 0-1 0 0,1 1 1 0 0,-1-1-1 0 0,0 1 1 0 0,1-1 0 0 0,-1 0-1 0 0,0 1 1 0 0,0-1-1 0 0,-1 1-51 0 0,-68 24 1195 0 0,60-25-1328 0 0,-26 0-1235 0 0,15-8-3783 0 0,11-2-2053 0 0</inkml:trace>
  <inkml:trace contextRef="#ctx0" brushRef="#br0" timeOffset="1332.98">2366 150 10105 0 0,'0'0'1011'0'0,"0"0"-538"0"0,0 0-102 0 0,0 0-111 0 0,0 0-240 0 0,0 0 207 0 0,-1 8 114 0 0,-2-1-216 0 0,0 0 0 0 0,0 0-1 0 0,1 1 1 0 0,1-1 0 0 0,-1 1 0 0 0,1-1 0 0 0,0 1 0 0 0,1 0-1 0 0,0-1 1 0 0,0 1 0 0 0,1 0 0 0 0,0-1 0 0 0,0 1 0 0 0,1-1-1 0 0,0 1 1 0 0,0-1 0 0 0,0 1 0 0 0,1-1 0 0 0,0 0 0 0 0,1 0-1 0 0,0-1 1 0 0,0 1 0 0 0,0-1 0 0 0,1 0 0 0 0,0 0 0 0 0,0 0-1 0 0,0-1 1 0 0,1 1 0 0 0,3 1-125 0 0,-2 7-290 0 0,-35 6 185 0 0,22-9 297 0 0,2 1-1 0 0,-1-1 1 0 0,2 1-1 0 0,-1 0 0 0 0,2 0 1 0 0,-1 1-1 0 0,2-1 0 0 0,0 0 1 0 0,0 1-1 0 0,1-1 1 0 0,1 1-1 0 0,0 6-191 0 0,-4 77 336 0 0,-21-69-2058 0 0,-4-25-5132 0 0,6-6-1992 0 0</inkml:trace>
  <inkml:trace contextRef="#ctx0" brushRef="#br0" timeOffset="-2995.04">340 313 444 0 0,'0'0'1659'0'0,"0"0"425"0"0,0 0-100 0 0,0 0-860 0 0,0 0-378 0 0,0 0 175 0 0,0 0 293 0 0,0 0-64 0 0,0 0-177 0 0,-3-5 3126 0 0,3-12-4109 0 0,-2 0 0 0 0,0 1-1 0 0,0-1 1 0 0,-2 1-1 0 0,0 0 1 0 0,-1-1 0 0 0,0 2-1 0 0,-1-1 1 0 0,-1 1 0 0 0,-1 0-1 0 0,0 0 1 0 0,-1 1 0 0 0,0 0-1 0 0,-1 0 1 0 0,-1 1 0 0 0,-11-11 10 0 0,20 24-11 0 0,0 0 1 0 0,0 1-1 0 0,0-1 1 0 0,0 0-1 0 0,0 1 1 0 0,0-1 0 0 0,0 1-1 0 0,0 0 1 0 0,0-1-1 0 0,0 1 1 0 0,0 0-1 0 0,0 0 1 0 0,0 0-1 0 0,1 1 1 0 0,-1-1-1 0 0,0 0 1 0 0,1 1-1 0 0,-1-1 1 0 0,1 1-1 0 0,0-1 1 0 0,-1 1 0 0 0,1 0-1 0 0,0-1 1 0 0,0 1-1 0 0,0 0 1 0 0,0 0-1 0 0,0 0 1 0 0,0 0-1 0 0,1 0 1 0 0,-1 0-1 0 0,1 0 1 0 0,-1 0-1 0 0,1 0 1 0 0,0 0-1 0 0,0 0 1 0 0,0 0-1 0 0,0 0 1 0 0,0 1 0 0 0,0-1-1 0 0,1 0 1 0 0,-1 0-1 0 0,1 0 11 0 0,-6 15 85 0 0,-72 140 465 0 0,89-162-4415 0 0,-1-5-1894 0 0,1-2-161 0 0</inkml:trace>
  <inkml:trace contextRef="#ctx0" brushRef="#br0" timeOffset="-2716.28">361 202 6857 0 0,'0'0'2012'0'0,"0"0"-1300"0"0,0 0 88 0 0,0 0 796 0 0,0 0 128 0 0,-37 2-632 0 0,19-6-460 0 0,-3 2-308 0 0,-4-2-196 0 0,3 2-120 0 0,-4 0 52 0 0,2 0-60 0 0,4 0-624 0 0,1 0-688 0 0,4 0-1244 0 0,8 1-2660 0 0</inkml:trace>
  <inkml:trace contextRef="#ctx0" brushRef="#br0" timeOffset="-2467.31">675 314 8929 0 0,'0'0'1976'0'0,"0"0"-1976"0"0,0 0-812 0 0,0 0 812 0 0,-38 0 568 0 0,21-1-376 0 0,-4-2-100 0 0,3 0-92 0 0,-3 1-956 0 0,5-2-752 0 0,4 1-1309 0 0,-1-6-1959 0 0</inkml:trace>
  <inkml:trace contextRef="#ctx0" brushRef="#br0" timeOffset="-2466.31">668 220 6081 0 0,'0'0'2804'0'0,"0"0"-1548"0"0,0 0-416 0 0,0 0-32 0 0,0 0-372 0 0,0 0-360 0 0,0 0 144 0 0,-39-16 24 0 0,16 12-232 0 0,-5 1-8 0 0,1 0-4 0 0,-1 0-548 0 0,1 0-1136 0 0,7 1-1516 0 0,-2-5-3429 0 0</inkml:trace>
  <inkml:trace contextRef="#ctx0" brushRef="#br0" timeOffset="-280.69">1092 31 1472 0 0,'0'0'2666'0'0,"0"0"-1260"0"0,0 0-834 0 0,0 0-217 0 0,-7-4 203 0 0,0 0-350 0 0,-1 0 0 0 0,-1 1 0 0 0,1-1 1 0 0,0 2-1 0 0,-1-1 0 0 0,0 1 1 0 0,1 0-1 0 0,-1 1 0 0 0,0 0 0 0 0,0 0 1 0 0,0 1-1 0 0,0 0 0 0 0,0 1 0 0 0,1 0 1 0 0,-1 0-1 0 0,-4 2-208 0 0,12-1 51 0 0,0 1 0 0 0,0-1 1 0 0,0 1-1 0 0,0 0 0 0 0,0-1 0 0 0,1 1 0 0 0,-1 0 1 0 0,1-1-1 0 0,0 1 0 0 0,0 0 0 0 0,0 0 1 0 0,0-1-1 0 0,0 1 0 0 0,1 0 0 0 0,-1 0 0 0 0,1-1 1 0 0,-1 1-1 0 0,1-1 0 0 0,0 1 0 0 0,0 0 0 0 0,1-1 1 0 0,-1 0-1 0 0,0 1 0 0 0,1-1 0 0 0,-1 0 1 0 0,1 0-1 0 0,0 1 0 0 0,0-1 0 0 0,0-1 0 0 0,0 1 1 0 0,0 0-1 0 0,0 0 0 0 0,1-1 0 0 0,-1 1 1 0 0,0-1-1 0 0,1 1-51 0 0,4 4 177 0 0,-5-4-153 0 0,1 1-1 0 0,-1-1 1 0 0,0 0 0 0 0,1 0 0 0 0,-1 1 0 0 0,0 0-1 0 0,0-1 1 0 0,-1 1 0 0 0,1 0 0 0 0,0 0-1 0 0,-1 0 1 0 0,0 0 0 0 0,0 0 0 0 0,0 0 0 0 0,0 0-1 0 0,0 0 1 0 0,-1 0 0 0 0,1 1 0 0 0,-1-1-1 0 0,0 0 1 0 0,0 0 0 0 0,0 1 0 0 0,0-1 0 0 0,0 0-1 0 0,-1 0 1 0 0,0 1 0 0 0,0-1 0 0 0,0 0 0 0 0,0 0-1 0 0,0 0 1 0 0,0 0 0 0 0,-1 0 0 0 0,1 0-1 0 0,-1 0 1 0 0,0-1 0 0 0,0 1 0 0 0,0-1 0 0 0,0 1-1 0 0,-1-1 1 0 0,1 0 0 0 0,-1 0 0 0 0,1 0-1 0 0,-1 0 1 0 0,0 0 0 0 0,1 0 0 0 0,-1-1 0 0 0,0 1-1 0 0,0-1 1 0 0,0 0 0 0 0,0 0 0 0 0,-1 0 0 0 0,1 0-1 0 0,0-1 1 0 0,0 1 0 0 0,-1-1 0 0 0,1 0-1 0 0,0 0 1 0 0,-1 0-24 0 0,-53 0-1221 0 0,56 0 1173 0 0,34 27 33 0 0,-26-20 119 0 0,0 0-1 0 0,-1 1 0 0 0,0 0 1 0 0,0 0-1 0 0,-1 1 1 0 0,0-1-1 0 0,0 1 0 0 0,-1 0 1 0 0,0 1-1 0 0,-1-1 1 0 0,0 1-1 0 0,0-1 0 0 0,-1 1 1 0 0,-1 0-1 0 0,1 0 1 0 0,-2 0-1 0 0,1 0 1 0 0,-1 0-1 0 0,-1 0 0 0 0,0 0-103 0 0,9 6-599 0 0,4-15-3355 0 0,-6-2-842 0 0</inkml:trace>
  <inkml:trace contextRef="#ctx0" brushRef="#br0" timeOffset="8540.2">256 916 5308 0 0,'0'0'781'0'0,"0"0"-376"0"0,0 0 292 0 0,0 0 1499 0 0,0 0-495 0 0,0 0-815 0 0,0 0-342 0 0,0 0-152 0 0,-1-6-110 0 0,-1-13-201 0 0,-1 0 0 0 0,-1 0 0 0 0,-1 1 0 0 0,-1 0 0 0 0,0-1 0 0 0,-2 2 0 0 0,0-1 0 0 0,0 1 0 0 0,-2 0 0 0 0,0 1 0 0 0,-11-13-81 0 0,17 29 2 0 0,1 0 1 0 0,-1 0-1 0 0,1 1 0 0 0,0-1 0 0 0,-1 1 0 0 0,1 0 0 0 0,0 0 0 0 0,-1 0 0 0 0,1 0 0 0 0,0 0 0 0 0,0 1 1 0 0,0-1-1 0 0,0 1 0 0 0,0 0 0 0 0,1 0 0 0 0,-1 0 0 0 0,0 0 0 0 0,1 1 0 0 0,-1-1 0 0 0,1 1 1 0 0,0-1-1 0 0,0 1 0 0 0,0 0 0 0 0,0 0 0 0 0,1 0 0 0 0,-1 0 0 0 0,1 0 0 0 0,-1 0 0 0 0,1 1 1 0 0,0-1-1 0 0,1 0 0 0 0,-1 1 0 0 0,0-1 0 0 0,1 1-2 0 0,-9 12 196 0 0,-15 19 44 0 0,-24 67-18 0 0,77-90-6744 0 0,-19-12 947 0 0</inkml:trace>
  <inkml:trace contextRef="#ctx0" brushRef="#br0" timeOffset="8697.36">251 837 4548 0 0,'0'0'4961'0'0,"0"0"-3557"0"0,0 0-1388 0 0,0 0 164 0 0,0 0 500 0 0,-38 3 24 0 0,21-2-268 0 0,-5-1-296 0 0,1 0-140 0 0,-2 0-192 0 0,4 0-1244 0 0,3 0-1340 0 0,-4-3-3389 0 0</inkml:trace>
  <inkml:trace contextRef="#ctx0" brushRef="#br0" timeOffset="9409.79">473 314 6917 0 0,'0'0'1354'0'0,"0"0"-698"0"0,0 0-105 0 0,0 0 198 0 0,0 0 245 0 0,2 7-61 0 0,-6 90 1900 0 0,0-84-2839 0 0,3-3-3502 0 0,1-7-1044 0 0</inkml:trace>
  <inkml:trace contextRef="#ctx0" brushRef="#br0" timeOffset="9892.71">418 909 3816 0 0,'0'0'4752'0'0,"0"0"-2783"0"0,0 0-1106 0 0,0 0-120 0 0,0 0-1 0 0,0 0-90 0 0,0 0-162 0 0,0 0-353 0 0,-7-1-66 0 0,9 0-71 0 0,0 1 0 0 0,0 0 0 0 0,0 1-1 0 0,0-1 1 0 0,0 0 0 0 0,0 1 0 0 0,0-1 0 0 0,-1 1 0 0 0,1-1 0 0 0,0 1 0 0 0,0 0 0 0 0,0 0 0 0 0,0 0 0 0 0,-1 0 0 0 0,1 0 0 0 0,-1 0 0 0 0,1 0 0 0 0,-1 1 0 0 0,1-1 0 0 0,-1 0 0 0 0,1 1 0 0 0,-1-1 0 0 0,0 1 0 0 0,0 0 0 0 0,0-1 0 0 0,0 1 0 0 0,0 0 0 0 0,0 0 0 0 0,-1 0-1 0 0,1 0 1 0 0,-1-1 0 0 0,1 1 0 0 0,-1 0 0 0 0,1 0 0 0 0,-1 0 0 0 0,0 0 0 0 0,0 0 0 0 0,0 0 0 0 0,0 0 0 0 0,-1 0 0 0 0,1 0 0 0 0,0 0 0 0 0,-1 0 0 0 0,1 0 0 0 0,-1 0 0 0 0,0 0 0 0 0,1-1 0 0 0,-1 1 0 0 0,0 0 0 0 0,0 0 0 0 0,-1-1 0 0 0,1 1 0 0 0,-45 39 560 0 0,102-38 684 0 0,-51-4-1450 0 0,31 0-2340 0 0,-11 3-4538 0 0,-12 1 1547 0 0</inkml:trace>
  <inkml:trace contextRef="#ctx0" brushRef="#br0" timeOffset="10140.36">747 1059 8989 0 0,'0'0'2272'0'0,"0"0"-1564"0"0,0 0-700 0 0,0 0 4 0 0,0 0 488 0 0,0 0-216 0 0,0 0-220 0 0,-45-7-52 0 0,31 6-24 0 0,2-1-488 0 0,1-2-680 0 0,3 0-784 0 0,0 0-776 0 0,6-4-3129 0 0</inkml:trace>
  <inkml:trace contextRef="#ctx0" brushRef="#br0" timeOffset="10390.37">756 971 6261 0 0,'0'0'2340'0'0,"0"0"-1212"0"0,0 0-316 0 0,0 0 784 0 0,0 0-420 0 0,0 0-1176 0 0,0 0-104 0 0,0 0 92 0 0,-46-11 12 0 0,27 9-8 0 0,0 0-604 0 0,0-1-1548 0 0,4 0-3569 0 0</inkml:trace>
  <inkml:trace contextRef="#ctx0" brushRef="#br0" timeOffset="11090.61">1163 751 7949 0 0,'0'0'1109'0'0,"0"0"-370"0"0,0 0-50 0 0,0 0 51 0 0,-8-6-60 0 0,6 5-670 0 0,-1-3 72 0 0,0 1-1 0 0,0 0 1 0 0,-1 0-1 0 0,1 0 0 0 0,-1 1 1 0 0,0-1-1 0 0,0 1 1 0 0,0 0-1 0 0,0 0 1 0 0,0 0-1 0 0,-1 1 0 0 0,1-1 1 0 0,-1 1-1 0 0,1 0 1 0 0,-1 0-1 0 0,1 1 1 0 0,-1-1-1 0 0,1 1 0 0 0,-1 0 1 0 0,1 0-1 0 0,-1 1 1 0 0,0-1-1 0 0,1 1 1 0 0,-1 0-82 0 0,4 3 58 0 0,-1 0 1 0 0,1 1-1 0 0,0-1 1 0 0,1 0 0 0 0,-1 0-1 0 0,1 1 1 0 0,-1-1 0 0 0,1 1-1 0 0,1-1 1 0 0,-1 0-1 0 0,1 1 1 0 0,-1-1 0 0 0,1 0-1 0 0,0 0 1 0 0,1 1-1 0 0,-1-1 1 0 0,1 0 0 0 0,0 0-1 0 0,1 1-58 0 0,5 24 413 0 0,-7-25-400 0 0,0 0-1 0 0,-1 0 1 0 0,1 1-1 0 0,-1-1 1 0 0,0 0-1 0 0,0 0 1 0 0,-1 0-1 0 0,1 0 1 0 0,-1 0-1 0 0,0 0 1 0 0,0 0-1 0 0,0 0 1 0 0,0-1-1 0 0,-1 1 1 0 0,0 0-1 0 0,0-1 1 0 0,0 1-1 0 0,0-1 1 0 0,0 1-1 0 0,-1-1 1 0 0,1 0-1 0 0,-1 0 1 0 0,0 0-1 0 0,0 0 1 0 0,0-1-1 0 0,0 1 1 0 0,0-1-1 0 0,-1 0 1 0 0,1 0-1 0 0,-1 0 1 0 0,0 0-1 0 0,1-1 1 0 0,-1 1-1 0 0,0-1 1 0 0,0 0-1 0 0,0 0 1 0 0,0 0-1 0 0,0-1 1 0 0,0 1-1 0 0,0-1 1 0 0,0 0-1 0 0,0 0 1 0 0,0-1-1 0 0,0 1 1 0 0,0-1-1 0 0,0 0 0 0 0,0 0 1 0 0,0 0-1 0 0,-1-1-12 0 0,34 17-98 0 0,-24-10 133 0 0,-1-1 0 0 0,1 1 0 0 0,-1 0 0 0 0,0 1 0 0 0,-1-1-1 0 0,1 1 1 0 0,-1-1 0 0 0,0 1 0 0 0,0 0 0 0 0,-1 0 0 0 0,0 1-1 0 0,0-1 1 0 0,0 0 0 0 0,-1 1 0 0 0,0-1 0 0 0,0 1-1 0 0,-1-1 1 0 0,0 6-35 0 0,9 40-133 0 0,-4-41-2299 0 0,2-7-3944 0 0,4-3-1221 0 0</inkml:trace>
  <inkml:trace contextRef="#ctx0" brushRef="#br0" timeOffset="11353.5">1302 864 12377 0 0,'0'0'1454'0'0,"0"0"-794"0"0,0 0 14 0 0,1 8-90 0 0,-10 114 549 0 0,7-82-1491 0 0,17-19-6033 0 0,-8-17 430 0 0</inkml:trace>
  <inkml:trace contextRef="#ctx0" brushRef="#br0" timeOffset="11557.94">1454 1045 3160 0 0,'0'0'7085'0'0,"0"0"-6325"0"0,0 0-504 0 0,0 0 656 0 0,0 0 100 0 0,-3 36-72 0 0,-5-26-128 0 0,-4-3-132 0 0,-1 2-344 0 0,-4 0-220 0 0,4-1 36 0 0,-1 1-152 0 0,5-2-568 0 0,-2-1-948 0 0,6-2-1488 0 0,2-4-4933 0 0</inkml:trace>
  <inkml:trace contextRef="#ctx0" brushRef="#br0" timeOffset="11863.36">1594 886 9773 0 0,'0'0'2561'0'0,"0"0"-1611"0"0,0 0-783 0 0,0 0 87 0 0,0 0 60 0 0,0 0-306 0 0,0 0-359 0 0,7 0 40 0 0,-4-1 343 0 0,0 2 0 0 0,1-1 0 0 0,-1 0 0 0 0,0 0 0 0 0,0 1 0 0 0,0 0 0 0 0,0 0 0 0 0,1 0 0 0 0,-1 0 0 0 0,0 0 0 0 0,-1 0 0 0 0,1 1 0 0 0,0 0 0 0 0,0-1 0 0 0,-1 1 0 0 0,1 0 0 0 0,-1 0 0 0 0,1 1 0 0 0,-1-1 0 0 0,0 0 0 0 0,0 1 1 0 0,0-1-1 0 0,0 1 0 0 0,0 0 0 0 0,-1 0 0 0 0,1-1 0 0 0,-1 1 0 0 0,0 0 0 0 0,0 0 0 0 0,0 1 0 0 0,0-1 0 0 0,0 0 0 0 0,0 2-32 0 0,-53 28-1746 0 0,54-33 1802 0 0,1 0 1 0 0,-1-1 0 0 0,1 1-1 0 0,-1 0 1 0 0,1 0 0 0 0,-1 0-1 0 0,0 1 1 0 0,1-1-1 0 0,-1 0 1 0 0,1 1 0 0 0,-1 0-1 0 0,0-1 1 0 0,1 1 0 0 0,-1 0-1 0 0,0 0 1 0 0,0 1-1 0 0,0-1 1 0 0,0 0 0 0 0,0 1-1 0 0,0-1 1 0 0,0 1 0 0 0,0 0-1 0 0,0-1 1 0 0,-1 1 0 0 0,1 0-1 0 0,-1 0 1 0 0,1 0-1 0 0,-1 0 1 0 0,0 0 0 0 0,0 1-1 0 0,0-1 1 0 0,0 0 0 0 0,0 0-1 0 0,0 1 1 0 0,-1-1-1 0 0,1 1 1 0 0,-1-1 0 0 0,0 0-1 0 0,0 1 1 0 0,1-1 0 0 0,-2 1-1 0 0,1-1 1 0 0,0 1-1 0 0,0-1 1 0 0,-1 1 0 0 0,1-1-1 0 0,-1 0 1 0 0,0 1 0 0 0,0-1-1 0 0,0 0 1 0 0,0 0-1 0 0,0 1 1 0 0,0-1 0 0 0,-1 0-1 0 0,1 0 1 0 0,-1 0 0 0 0,1-1-1 0 0,-1 1 1 0 0,0 0-1 0 0,-1 0-56 0 0,-56 18 667 0 0,18-19-7001 0 0,33-4-1732 0 0</inkml:trace>
  <inkml:trace contextRef="#ctx0" brushRef="#br0" timeOffset="12046.17">1909 1058 12941 0 0,'0'0'704'0'0,"0"0"-604"0"0,0 0-100 0 0,0 0 620 0 0,0 0 104 0 0,-35 37-160 0 0,16-29-48 0 0,-4 2-275 0 0,-1-1-153 0 0,1-1 12 0 0,-1 2-100 0 0,2-4-641 0 0,2 1-439 0 0,6-4-568 0 0,5 0-2636 0 0,2-3-4041 0 0</inkml:trace>
  <inkml:trace contextRef="#ctx0" brushRef="#br0" timeOffset="12357.38">2105 961 8069 0 0,'0'0'4257'0'0,"0"0"-3112"0"0,0 0-926 0 0,0 0-23 0 0,-7-3-121 0 0,5 1-107 0 0,0 1 1 0 0,0 0 0 0 0,0-1-1 0 0,0 1 1 0 0,0 0 0 0 0,0 0-1 0 0,-1 0 1 0 0,1 0 0 0 0,0 1-1 0 0,0-1 1 0 0,-1 0 0 0 0,1 1-1 0 0,-1 0 1 0 0,1 0 0 0 0,0-1-1 0 0,-1 1 1 0 0,1 1 0 0 0,-1-1-1 0 0,1 0 1 0 0,0 1 0 0 0,-1-1-1 0 0,1 1 1 0 0,0-1 0 0 0,0 1-1 0 0,-1 0 1 0 0,1 0 0 0 0,0 0-1 0 0,0 1 1 0 0,0-1 0 0 0,0 0 31 0 0,68 77 588 0 0,-63-77-555 0 0,-1 0 0 0 0,1 1 0 0 0,-1-1 0 0 0,0 1 0 0 0,1-1 0 0 0,-1 1 0 0 0,0 0 0 0 0,0 0 0 0 0,0 0 0 0 0,0 0 0 0 0,-1 0 0 0 0,1 0 0 0 0,0 1 1 0 0,-1-1-1 0 0,0 0 0 0 0,1 1 0 0 0,-1 0 0 0 0,0-1 0 0 0,0 1 0 0 0,-1-1 0 0 0,1 1 0 0 0,0 0 0 0 0,-1 0 0 0 0,0-1 0 0 0,0 1 0 0 0,0 0 0 0 0,0 0 1 0 0,0-1-1 0 0,0 1 0 0 0,-1 0 0 0 0,1 0 0 0 0,-1-1 0 0 0,0 1 0 0 0,1 0 0 0 0,-1-1 0 0 0,-1 1 0 0 0,1-1 0 0 0,0 1 0 0 0,-1-1 0 0 0,1 0 0 0 0,-1 1 0 0 0,0-1 1 0 0,1 0-1 0 0,-1 0 0 0 0,0 0 0 0 0,0 0 0 0 0,-1-1 0 0 0,1 1 0 0 0,0 0 0 0 0,-1-1 0 0 0,1 0 0 0 0,0 1 0 0 0,-1-1 0 0 0,0 0 0 0 0,1 0 0 0 0,-1-1 1 0 0,0 1-1 0 0,1 0 0 0 0,-1-1 0 0 0,-2 1-33 0 0,-27-5-1241 0 0,15-9-5387 0 0,15 1-904 0 0</inkml:trace>
  <inkml:trace contextRef="#ctx0" brushRef="#br0" timeOffset="12617.89">2285 948 11237 0 0,'0'0'1400'0'0,"0"0"-1244"0"0,0 0-148 0 0,0 0 468 0 0,-51-6 96 0 0,30 4-340 0 0,-5 0-220 0 0,1 2-12 0 0,-2-3-1228 0 0,4 2-1108 0 0,5-1-2921 0 0</inkml:trace>
  <inkml:trace contextRef="#ctx0" brushRef="#br0" timeOffset="12878.89">2460 809 9805 0 0,'0'0'959'0'0,"0"0"-683"0"0,6-2 190 0 0,29-4 1451 0 0,-46 46-1358 0 0,10-38-490 0 0,-3 5 24 0 0,1-1-1 0 0,0 1 0 0 0,0 0 0 0 0,0 1 0 0 0,1-1 0 0 0,0 0 0 0 0,0 1 0 0 0,1-1 1 0 0,0 1-1 0 0,1-1 0 0 0,-1 1 0 0 0,1-1 0 0 0,1 1 0 0 0,0 0 0 0 0,0-1 1 0 0,0 1-1 0 0,1-1 0 0 0,0 0 0 0 0,0 1 0 0 0,1-1 0 0 0,0 0 0 0 0,0 0 0 0 0,0-1 1 0 0,1 1-1 0 0,0-1 0 0 0,4 4-92 0 0,-21 63-110 0 0,12-51-48 0 0,-17 110 2524 0 0,-20-87-3686 0 0,-34-31-5368 0 0,40-19-3505 0 0</inkml:trace>
  <inkml:trace contextRef="#ctx0" brushRef="#br0" timeOffset="35642.43">1339 1166 1240 0 0,'0'0'2948'0'0,"0"0"-2104"0"0,0 0-411 0 0,0 0-253 0 0,0 0 28 0 0,0 0 1524 0 0,0 0-564 0 0,0 0-560 0 0,0 0-584 0 0,-12 3-24 0 0,12-3-64 0 0,0 1-24 0 0,0 0-288 0 0,2 1-404 0 0,2 1-532 0 0,-2 0-1333 0 0</inkml:trace>
  <inkml:trace contextRef="#ctx0" brushRef="#br0" timeOffset="35893.43">1759 1218 1280 0 0,'0'0'1328'0'0,"0"0"-544"0"0,0 0-616 0 0,0 0-160 0 0,0 0-8 0 0,0 0 404 0 0,0 0 120 0 0,0 0-264 0 0,0 0-260 0 0,0 0-120 0 0,2 3-1208 0 0,-2-3-300 0 0,0 0-32 0 0</inkml:trace>
  <inkml:trace contextRef="#ctx0" brushRef="#br0" timeOffset="36140.37">2109 1240 4832 0 0,'0'0'0'0'0,"0"0"-456"0"0,0 0-1160 0 0,0 0 992 0 0,0 0 492 0 0,0 0 40 0 0,0 0-52 0 0,0 0-388 0 0,0 0-704 0 0</inkml:trace>
  <inkml:trace contextRef="#ctx0" brushRef="#br0" timeOffset="36963.65">1299 1241 704 0 0,'-6'-4'477'0'0,"-3"1"-367"0"0,0-1 1 0 0,0 0-1 0 0,1 0 1 0 0,0-1-1 0 0,0 0 1 0 0,0-1-1 0 0,1 0 1 0 0,0 0-1 0 0,0-1 1 0 0,0 1-1 0 0,1-1 1 0 0,0-1 0 0 0,0 1-1 0 0,1-1 1 0 0,0 0-1 0 0,0-1 1 0 0,1 1-1 0 0,0-1 1 0 0,0 0-1 0 0,1 0 1 0 0,0 0-1 0 0,1 0 1 0 0,0 0-1 0 0,0-1 1 0 0,1 1-1 0 0,1 0 1 0 0,-1-1-1 0 0,1 1 1 0 0,1-1-1 0 0,0 1 1 0 0,0-1-1 0 0,1 1 1 0 0,0 0-1 0 0,2-4-110 0 0,80-125-2894 0 0,-67 122 2920 0 0,0 0 1 0 0,0 1-1 0 0,2 1 1 0 0,0 1-1 0 0,0 1 0 0 0,1 0 1 0 0,1 1-1 0 0,0 2 1 0 0,0 0-1 0 0,1 1 1 0 0,0 1-1 0 0,0 1 0 0 0,0 1 1 0 0,1 1-1 0 0,6 1-26 0 0,32-1-54 0 0,1 4-1 0 0,-1 2 1 0 0,0 3-1 0 0,-1 2 1 0 0,1 3-1 0 0,-1 3 1 0 0,-1 2-1 0 0,-1 3 1 0 0,1 3 54 0 0,-34-11 67 0 0,0 1 1 0 0,-1 2-1 0 0,-1 0 1 0 0,0 2-1 0 0,-1 0 1 0 0,-1 2-1 0 0,0 0 1 0 0,-1 2-1 0 0,-1 0 1 0 0,-1 1-1 0 0,-1 0 1 0 0,0 2-1 0 0,-2 0 1 0 0,-1 1 0 0 0,0 0-1 0 0,-2 1 1 0 0,0 2-68 0 0,-8-19-22 0 0,0-1 1 0 0,-1 1 0 0 0,0 0-1 0 0,0 0 1 0 0,-1 0-1 0 0,0 0 1 0 0,0 1 0 0 0,-1-1-1 0 0,0 1 1 0 0,0-1 0 0 0,-1 1-1 0 0,0-1 1 0 0,0 1 0 0 0,-1-1-1 0 0,0 1 1 0 0,0-1 0 0 0,0 0-1 0 0,-1 1 1 0 0,0-1 0 0 0,-1 0-1 0 0,0 0 1 0 0,0 0-1 0 0,0 0 1 0 0,-1-1 0 0 0,0 0-1 0 0,0 1 1 0 0,-1-1 0 0 0,0-1-1 0 0,0 1 1 0 0,0-1 0 0 0,0 1-1 0 0,-1-2 1 0 0,0 1 0 0 0,-3 1 21 0 0,-30 13 179 0 0,-1-1 1 0 0,0-2-1 0 0,-2-3 1 0 0,1-1 0 0 0,-2-1-1 0 0,1-3 1 0 0,-1-1-1 0 0,-1-3 1 0 0,1-1 0 0 0,0-2-1 0 0,-1-2 1 0 0,1-2-1 0 0,0-2 1 0 0,0-2 0 0 0,-6-3-180 0 0,11 6 156 0 0,-7 2-156 0 0,0-3 0 0 0,0-1 1 0 0,0-2-1 0 0,1-2 0 0 0,1-2 0 0 0,0-2 1 0 0,1-2-1 0 0,0-2 0 0 0,1-2 0 0 0,1-1 0 0 0,-2-4 0 0 0,28 12-6 0 0,1 0 0 0 0,1-1-1 0 0,0 0 1 0 0,1-1-1 0 0,0-1 1 0 0,1 1 0 0 0,1-2-1 0 0,1 1 1 0 0,0-1-1 0 0,1 0 1 0 0,1-1 0 0 0,0 0-1 0 0,2 0 1 0 0,0 0-1 0 0,1 0 1 0 0,1-1 0 0 0,0 1-1 0 0,1-4 7 0 0,16-69-2043 0 0,-4 70 593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32.925"/>
    </inkml:context>
    <inkml:brush xml:id="br0">
      <inkml:brushProperty name="width" value="0.05" units="cm"/>
      <inkml:brushProperty name="height" value="0.05" units="cm"/>
      <inkml:brushProperty name="color" value="#0000FF"/>
    </inkml:brush>
  </inkml:definitions>
  <inkml:trace contextRef="#ctx0" brushRef="#br0">101 76 11025 0 0,'0'0'1416'0'0,"0"0"-657"0"0,0 0-45 0 0,0 0-277 0 0,-3-6-443 0 0,2 3-17 0 0,0 0-1 0 0,-1 1 1 0 0,0-1-1 0 0,0 1 1 0 0,1 0-1 0 0,-1 0 0 0 0,0-1 1 0 0,-1 1-1 0 0,1 0 1 0 0,0 1-1 0 0,-1-1 1 0 0,1 0-1 0 0,-1 1 1 0 0,1-1-1 0 0,-1 1 0 0 0,0 0 1 0 0,0 0-1 0 0,1 0 1 0 0,-1 0-1 0 0,0 0 1 0 0,0 1-1 0 0,0-1 1 0 0,0 1-1 0 0,0 0 1 0 0,0 0-1 0 0,0 0 0 0 0,0 0 1 0 0,0 1-1 0 0,0-1 1 0 0,0 1-1 0 0,1-1 1 0 0,-1 1-1 0 0,0 0 1 0 0,-1 1 23 0 0,3 0-13 0 0,0 0 1 0 0,1 0 0 0 0,0 1 0 0 0,-1-1-1 0 0,1 0 1 0 0,0 0 0 0 0,0 0 0 0 0,0 0-1 0 0,1 1 1 0 0,-1-1 0 0 0,0 0 0 0 0,1 0 0 0 0,-1 0-1 0 0,1 0 1 0 0,0 0 0 0 0,0 0 0 0 0,0 0-1 0 0,0 0 1 0 0,0 0 0 0 0,0 0 0 0 0,0 0-1 0 0,0-1 1 0 0,1 1 0 0 0,-1-1 0 0 0,1 1 0 0 0,0-1-1 0 0,-1 1 1 0 0,1-1 0 0 0,0 0 0 0 0,0 0-1 0 0,-1 1 1 0 0,1-1 0 0 0,0-1 0 0 0,1 2 12 0 0,8 8 318 0 0,38 59 1305 0 0,-48-67-1598 0 0,-1-1-1 0 0,1 1 1 0 0,-1-1 0 0 0,0 0-1 0 0,1 1 1 0 0,-1-1 0 0 0,0 1-1 0 0,0-1 1 0 0,0 1 0 0 0,0-1-1 0 0,0 1 1 0 0,0-1 0 0 0,0 1-1 0 0,-1-1 1 0 0,1 1 0 0 0,0-1-1 0 0,-1 0 1 0 0,1 1 0 0 0,-1-1-1 0 0,0 0 1 0 0,1 1 0 0 0,-1-1-1 0 0,0 0 1 0 0,0 0 0 0 0,0 1-1 0 0,0-1 1 0 0,0 0 0 0 0,0 0-1 0 0,0 0 1 0 0,0 0 0 0 0,0 0-1 0 0,-1-1 1 0 0,1 1 0 0 0,0 0-1 0 0,-1-1 1 0 0,1 1 0 0 0,0 0-1 0 0,-1-1 1 0 0,1 0 0 0 0,-1 1-1 0 0,1-1 1 0 0,0 0 0 0 0,-1 0-1 0 0,1 1 1 0 0,-1-1 0 0 0,1 0-1 0 0,-1-1 1 0 0,1 1 0 0 0,-1 0 0 0 0,1 0-1 0 0,-1-1 1 0 0,1 1 0 0 0,-1 0-1 0 0,0-1-24 0 0,-2 1-203 0 0,-30-3-549 0 0,19-12-7062 0 0,14 3 313 0 0</inkml:trace>
  <inkml:trace contextRef="#ctx0" brushRef="#br0" timeOffset="264.02">294 35 11281 0 0,'0'0'1305'0'0,"0"0"-742"0"0,0 0-49 0 0,0 0-72 0 0,0 0-455 0 0,0 0-66 0 0,0 0-7 0 0,-8-2-194 0 0,7 1 269 0 0,0 0 0 0 0,0 0 0 0 0,0 0 0 0 0,-1 1 0 0 0,1-1 0 0 0,0 0 0 0 0,-1 1 0 0 0,1-1 0 0 0,-1 1 0 0 0,1 0 0 0 0,0-1 1 0 0,-1 1-1 0 0,1 0 0 0 0,-1 0 0 0 0,1 0 0 0 0,-1 0 0 0 0,1 0 0 0 0,-1 0 0 0 0,1 0 0 0 0,-1 0 0 0 0,1 1 0 0 0,-1-1 0 0 0,1 1 1 0 0,0-1-1 0 0,-1 1 0 0 0,1-1 0 0 0,0 1 0 0 0,-1 0 0 0 0,1 0 0 0 0,0 0 0 0 0,0 0 0 0 0,0-1 0 0 0,0 2 0 0 0,0-1 0 0 0,0 0 1 0 0,0 0-1 0 0,0 0 0 0 0,0 0 0 0 0,0 0 0 0 0,0 1 0 0 0,1-1 0 0 0,-1 0 0 0 0,1 1 0 0 0,-1-1 0 0 0,1 1 0 0 0,-1-1 0 0 0,1 1 1 0 0,0-1-1 0 0,0 0 0 0 0,0 1 0 0 0,0-1 0 0 0,0 1 0 0 0,0-1 0 0 0,0 1 0 0 0,0-1 0 0 0,1 2 11 0 0,53 65 1393 0 0,-48-64-1300 0 0,-1 0 0 0 0,0 0 0 0 0,-1 0 0 0 0,1 1 0 0 0,-1 0 0 0 0,0 0 0 0 0,0 0 0 0 0,0 0 0 0 0,-1 1 0 0 0,0-1 0 0 0,0 1 0 0 0,0 0-1 0 0,-1 0 1 0 0,0 0 0 0 0,0 0 0 0 0,0 0 0 0 0,0 5-93 0 0,-3-9-19 0 0,0-1 1 0 0,0 1-1 0 0,0 0 0 0 0,0-1 1 0 0,0 1-1 0 0,0-1 0 0 0,-1 1 0 0 0,1-1 1 0 0,0 0-1 0 0,-1 0 0 0 0,1 1 0 0 0,-1-1 1 0 0,0 0-1 0 0,1 0 0 0 0,-1 0 1 0 0,0-1-1 0 0,0 1 0 0 0,1 0 0 0 0,-1-1 1 0 0,0 1-1 0 0,0-1 0 0 0,0 1 1 0 0,0-1-1 0 0,0 0 0 0 0,0 0 0 0 0,0 0 1 0 0,0 0-1 0 0,1 0 0 0 0,-1 0 1 0 0,0-1-1 0 0,0 1 0 0 0,0-1 0 0 0,-1 0 19 0 0,-21-10-8384 0 0,18-1 1378 0 0</inkml:trace>
  <inkml:trace contextRef="#ctx0" brushRef="#br0" timeOffset="514.38">467 208 12717 0 0,'0'0'1236'0'0,"0"0"-1224"0"0,0 0 560 0 0,18 45-4 0 0,-18-33-40 0 0,0-2-52 0 0,-2-2-95 0 0,-3 2-105 0 0,1-3-80 0 0,-4-1-32 0 0,1-2-4 0 0,2-2-160 0 0,1-2-148 0 0,2 0-412 0 0,0-4-173 0 0,2-4-235 0 0,0 1-2152 0 0,6-9-5449 0 0</inkml:trace>
  <inkml:trace contextRef="#ctx0" brushRef="#br0" timeOffset="762.53">555 23 13861 0 0,'0'0'1076'0'0,"0"0"-1076"0"0,0 0-584 0 0,0 0 104 0 0,0 0 264 0 0,0 0 124 0 0,0 0-60 0 0,0 0 52 0 0,0 0-208 0 0,0 0-1436 0 0,-15 1-2484 0 0,15-1-1397 0 0</inkml:trace>
  <inkml:trace contextRef="#ctx0" brushRef="#br0" timeOffset="1011.35">669 8 11537 0 0,'0'0'451'0'0,"3"9"-29"0"0,2 3-188 0 0,0 1 0 0 0,-1 0 0 0 0,-1 0 1 0 0,0 1-1 0 0,-1-1 0 0 0,0 1 0 0 0,-1-1 0 0 0,0 1 1 0 0,-1-1-1 0 0,-1 1 0 0 0,0-1 0 0 0,-1 1 0 0 0,0-1 1 0 0,-1 0-1 0 0,-1 1 0 0 0,0-1 0 0 0,-1-1 1 0 0,-4 9-235 0 0,11-24-69 0 0,0 0-1 0 0,0-1 1 0 0,0 1 0 0 0,0 0 0 0 0,1 0 0 0 0,-1 1 0 0 0,1-1 0 0 0,0 0 0 0 0,0 1 0 0 0,0 0 0 0 0,0 0 0 0 0,0 0 0 0 0,1 0 0 0 0,-1 0 0 0 0,1 0 0 0 0,-1 1 0 0 0,1 0 0 0 0,-1 0 0 0 0,1 0 0 0 0,0 0 0 0 0,0 0 0 0 0,-1 1 0 0 0,1 0 0 0 0,0-1 0 0 0,0 1 0 0 0,0 1 0 0 0,-1-1 0 0 0,1 1 0 0 0,0-1 0 0 0,0 1 0 0 0,-1 0 0 0 0,1 0 0 0 0,0 1 0 0 0,-1-1 0 0 0,1 1 0 0 0,-1 0 0 0 0,0 0 0 0 0,0 0 0 0 0,0 0 0 0 0,2 2 69 0 0,-2-4 45 0 0,-1 1 0 0 0,1 0 0 0 0,-1 0 0 0 0,1 0 0 0 0,-1 0 0 0 0,0 0 0 0 0,1 1 0 0 0,-1-1 0 0 0,0 1 0 0 0,0-1 0 0 0,0 1 0 0 0,0 0 0 0 0,0 0 0 0 0,0 0 0 0 0,-1 0 0 0 0,1 0 0 0 0,-1 0 0 0 0,1 1 0 0 0,-1-1 0 0 0,0 0 0 0 0,0 1 0 0 0,0-1 0 0 0,0 1 0 0 0,0-1 0 0 0,-1 1 0 0 0,1-1 0 0 0,-1 1 0 0 0,1 0 0 0 0,-1-1 0 0 0,0 1 0 0 0,0 0 0 0 0,0-1 0 0 0,-1 1 0 0 0,1 0 0 0 0,0-1 0 0 0,-1 1 0 0 0,0-1 0 0 0,0 1 0 0 0,0-1 0 0 0,0 1 0 0 0,0-1 0 0 0,0 1 0 0 0,-1-1 0 0 0,1 0 0 0 0,-1 0 0 0 0,1 0 0 0 0,-1 0 0 0 0,0 0 0 0 0,0 0 0 0 0,0 0 0 0 0,0 0 0 0 0,0-1 0 0 0,0 1 0 0 0,-2 0-45 0 0,-74-11 37 0 0,34-21-7109 0 0,28 12-504 0 0</inkml:trace>
  <inkml:trace contextRef="#ctx0" brushRef="#br0" timeOffset="1276.22">898 0 5044 0 0,'0'0'6553'0'0,"0"0"-6309"0"0,23 42 104 0 0,-17-21 496 0 0,0 6-68 0 0,-5 1-92 0 0,-1 1-140 0 0,0 0-192 0 0,-3-4-176 0 0,-3-2-36 0 0,0-3-140 0 0,-2-3 0 0 0,4-4-392 0 0,2-2-236 0 0,2-3-464 0 0,0-2-520 0 0,4-5-824 0 0,2-1-2677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16.237"/>
    </inkml:context>
    <inkml:brush xml:id="br0">
      <inkml:brushProperty name="width" value="0.05" units="cm"/>
      <inkml:brushProperty name="height" value="0.05" units="cm"/>
      <inkml:brushProperty name="color" value="#0000FF"/>
    </inkml:brush>
  </inkml:definitions>
  <inkml:trace contextRef="#ctx0" brushRef="#br0">304 68 1108 0 0,'0'0'9166'0'0,"0"0"-6247"0"0,0 0-2097 0 0,0 0-442 0 0,0 0-249 0 0,0 0 59 0 0,0 0 203 0 0,-8-2 90 0 0,-258-46-1160 0 0,244 37-4038 0 0,14 5-349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16.501"/>
    </inkml:context>
    <inkml:brush xml:id="br0">
      <inkml:brushProperty name="width" value="0.05" units="cm"/>
      <inkml:brushProperty name="height" value="0.05" units="cm"/>
      <inkml:brushProperty name="color" value="#0000FF"/>
    </inkml:brush>
  </inkml:definitions>
  <inkml:trace contextRef="#ctx0" brushRef="#br0">310 66 2948 0 0,'0'0'7641'0'0,"0"0"-6305"0"0,0 0-400 0 0,0 0 148 0 0,0 0-488 0 0,0 0-356 0 0,0 0 212 0 0,-42-16-72 0 0,2 8-156 0 0,-9 0-172 0 0,5 0-44 0 0,6 3-8 0 0,13 1-504 0 0,7 1-556 0 0,-5 0-1324 0 0,9 0-2584 0 0,-3-4-2013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22.818"/>
    </inkml:context>
    <inkml:brush xml:id="br0">
      <inkml:brushProperty name="width" value="0.05" units="cm"/>
      <inkml:brushProperty name="height" value="0.05" units="cm"/>
      <inkml:brushProperty name="color" value="#0000FF"/>
    </inkml:brush>
  </inkml:definitions>
  <inkml:trace contextRef="#ctx0" brushRef="#br0">210 654 8201 0 0,'0'0'3431'0'0,"0"0"-2280"0"0,0 0-437 0 0,0 0 142 0 0,0 0-93 0 0,0 0-156 0 0,0 0-125 0 0,0 0-197 0 0,0 0-200 0 0,-2-7-67 0 0,-74-262-552 0 0,78 269 493 0 0,0 0 1 0 0,1 0-1 0 0,-1 1 1 0 0,0-1-1 0 0,0 0 1 0 0,0 1-1 0 0,0 0 1 0 0,0 0-1 0 0,0-1 0 0 0,0 1 1 0 0,0 0-1 0 0,0 0 1 0 0,-1 1-1 0 0,1-1 1 0 0,0 0-1 0 0,-1 1 1 0 0,1-1-1 0 0,-1 1 1 0 0,1-1-1 0 0,-1 1 1 0 0,1 0-1 0 0,-1-1 0 0 0,0 1 1 0 0,0 0-1 0 0,0 0 1 0 0,0 0-1 0 0,-1 0 1 0 0,1 0-1 0 0,0 0 1 0 0,-1 1 40 0 0,41 81 581 0 0,-41-84-496 0 0,-26-32 694 0 0,-25-42-1947 0 0,9 105 1010 0 0,18-16-498 0 0,6-10-4352 0 0,11-5-254 0 0</inkml:trace>
  <inkml:trace contextRef="#ctx0" brushRef="#br0" timeOffset="359.8">26 11 5777 0 0,'0'0'5525'0'0,"4"7"-3917"0"0,2 3-1492 0 0,-1 1 1 0 0,0 0-1 0 0,-1 0 1 0 0,-1 0 0 0 0,1 1-1 0 0,-2 0 1 0 0,1-1-1 0 0,-2 1 1 0 0,1 0-1 0 0,-2 0 1 0 0,1 0-1 0 0,-2 0 1 0 0,0-1-1 0 0,-1 6-116 0 0,86-46 173 0 0,-83 29-156 0 0,1 1 0 0 0,0-1 0 0 0,0 0 0 0 0,-1 0 0 0 0,1 1-1 0 0,-1-1 1 0 0,1 1 0 0 0,0 0 0 0 0,-1-1 0 0 0,1 1 0 0 0,-1 0 0 0 0,1 0 0 0 0,-1 0 0 0 0,1 0 0 0 0,-1 0-1 0 0,0 0 1 0 0,0 1 0 0 0,0-1 0 0 0,1 0 0 0 0,-1 0 0 0 0,0 1 0 0 0,0-1 0 0 0,-1 1 0 0 0,1-1 0 0 0,0 1-1 0 0,0 0 1 0 0,-1-1 0 0 0,1 1 0 0 0,-1-1 0 0 0,0 1 0 0 0,1 0 0 0 0,-1 0 0 0 0,0-1 0 0 0,0 1 0 0 0,0 0-1 0 0,0-1 1 0 0,0 1 0 0 0,0 0 0 0 0,-1 0 0 0 0,1-1 0 0 0,0 1 0 0 0,-1 0 0 0 0,1-1 0 0 0,-1 1 0 0 0,0-1-1 0 0,0 1 1 0 0,0-1 0 0 0,1 1 0 0 0,-1-1 0 0 0,0 1 0 0 0,-1-1 0 0 0,1 0 0 0 0,0 0 0 0 0,0 1 0 0 0,-1-1-1 0 0,1 0 1 0 0,0 0 0 0 0,-1 0 0 0 0,1-1 0 0 0,-1 1 0 0 0,1 0 0 0 0,-1 0 0 0 0,0-1 0 0 0,1 1 0 0 0,-1-1-1 0 0,0 1-16 0 0,-85 7 560 0 0,58-15-3092 0 0,5-7-3801 0 0,12-1-1191 0 0</inkml:trace>
  <inkml:trace contextRef="#ctx0" brushRef="#br0" timeOffset="609.79">276 0 784 0 0,'0'0'9874'0'0,"0"0"-7201"0"0,4 8-2460 0 0,2 13 11 0 0,-1 0 1 0 0,-1 1-1 0 0,0 0 0 0 0,-2-1 0 0 0,0 1 1 0 0,-2 0-1 0 0,0 0 0 0 0,-1 0 1 0 0,-2 1-225 0 0,7 10-852 0 0,9-17-7222 0 0,-5-15 1437 0 0</inkml:trace>
  <inkml:trace contextRef="#ctx0" brushRef="#br0" timeOffset="949">476 253 11569 0 0,'0'0'1428'0'0,"0"0"-870"0"0,0 0-300 0 0,0 0 183 0 0,0 0 172 0 0,0 0 48 0 0,0 0-168 0 0,0 0-447 0 0,7-39-2512 0 0,-8 41 2461 0 0,0-1 0 0 0,1 1-1 0 0,-1 0 1 0 0,0-1 0 0 0,0 0 0 0 0,0 1 0 0 0,0-1 0 0 0,0 0 0 0 0,0 1 0 0 0,-1-1 0 0 0,1 0 0 0 0,0 0 0 0 0,-1 0 0 0 0,1 0 0 0 0,0 0 0 0 0,-1 0 0 0 0,1-1 0 0 0,-1 1 0 0 0,0 0 0 0 0,1-1 0 0 0,-1 1 0 0 0,0-1 0 0 0,1 0 0 0 0,-1 1 0 0 0,0-1 0 0 0,1 0 0 0 0,-1 0 0 0 0,0 0 0 0 0,1 0 0 0 0,-1 0 0 0 0,0-1 0 0 0,1 1 0 0 0,-1 0 0 0 0,0-1 0 0 0,1 1-1 0 0,-1-1 1 0 0,0 0 0 0 0,1 1 0 0 0,-1-1 0 0 0,1 0 0 0 0,0 0 0 0 0,-1 0 0 0 0,1 0 0 0 0,0 0 0 0 0,-1 0 0 0 0,1-1 0 0 0,0 1 0 0 0,0 0 0 0 0,0-1 0 0 0,0 1 0 0 0,0-1 0 0 0,0 1 0 0 0,1-1 0 0 0,-1 1 0 0 0,0-1 0 0 0,1 1 0 0 0,-1-1 0 0 0,1 0 0 0 0,0 1 0 0 0,-1-1 0 0 0,1 0 0 0 0,0 1 0 0 0,0-1 0 0 0,0 0 0 0 0,0 1 0 0 0,0-1 0 0 0,1 0 0 0 0,-1 0 5 0 0,-1 3 58 0 0,0 1 0 0 0,0-1 0 0 0,0 0 0 0 0,0 1 0 0 0,0-1 0 0 0,0 1 0 0 0,0-1 0 0 0,1 1 0 0 0,-1 0 0 0 0,0-1 0 0 0,1 1 0 0 0,0 0 1 0 0,-1-1-1 0 0,1 1 0 0 0,0 0 0 0 0,0 0 0 0 0,0-1 0 0 0,0 1 0 0 0,0 0 0 0 0,0-1 0 0 0,0 1 0 0 0,1 0 0 0 0,-1 0 0 0 0,1-1 0 0 0,-1 1 1 0 0,1-1-1 0 0,0 1 0 0 0,-1 0 0 0 0,1-1 0 0 0,0 1 0 0 0,0-1 0 0 0,0 0 0 0 0,0 1 0 0 0,0-1 0 0 0,1 0 0 0 0,-1 0 0 0 0,0 1 0 0 0,1-1 1 0 0,-1 0-1 0 0,0 0 0 0 0,1 0 0 0 0,-1-1 0 0 0,1 1 0 0 0,0 0 0 0 0,-1-1 0 0 0,1 1 0 0 0,0-1 0 0 0,-1 1 0 0 0,1-1 0 0 0,0 0 0 0 0,-1 1 1 0 0,1-1-1 0 0,0 0 0 0 0,0 0 0 0 0,-1 0 0 0 0,2-1-58 0 0,8-7-529 0 0,20 18-815 0 0,37 131 977 0 0,-62-137-5221 0 0,-4-4 1029 0 0</inkml:trace>
  <inkml:trace contextRef="#ctx0" brushRef="#br0" timeOffset="1198.82">759 231 8249 0 0,'0'0'4662'0'0,"0"0"-3184"0"0,0 0-1016 0 0,-6-3-506 0 0,4 2 47 0 0,-1-1 1 0 0,1 1 0 0 0,-1 0-1 0 0,0 0 1 0 0,0 0-1 0 0,1 0 1 0 0,-1 1 0 0 0,0-1-1 0 0,0 1 1 0 0,0 0-1 0 0,0 0 1 0 0,0 0 0 0 0,0 0-1 0 0,1 0 1 0 0,-1 0-1 0 0,0 1 1 0 0,0-1 0 0 0,0 1-1 0 0,0 0 1 0 0,1 0-1 0 0,-1 0 1 0 0,0 0 0 0 0,1 1-1 0 0,-1-1 1 0 0,1 1 0 0 0,-1 0-1 0 0,1-1 1 0 0,0 1-1 0 0,0 0 1 0 0,0 0 0 0 0,0 0-1 0 0,0 1 1 0 0,0-1-1 0 0,0 2-3 0 0,0-3 37 0 0,0 1 0 0 0,0 0 1 0 0,0 1-1 0 0,0-1 0 0 0,0 0 0 0 0,1 0 0 0 0,-1 1 0 0 0,1-1 0 0 0,-1 1 0 0 0,1-1 0 0 0,0 1 0 0 0,0 0 0 0 0,0 0 0 0 0,1-1 0 0 0,-1 1 0 0 0,1 0 0 0 0,-1 0 0 0 0,1 0 1 0 0,0-1-1 0 0,0 1 0 0 0,0 0 0 0 0,1 0 0 0 0,-1 0 0 0 0,1 0 0 0 0,-1-1 0 0 0,1 1 0 0 0,0 0 0 0 0,0-1 0 0 0,0 1 0 0 0,0 0 0 0 0,1-1 0 0 0,-1 1 0 0 0,1-1 0 0 0,-1 0 0 0 0,1 1 1 0 0,0-1-1 0 0,0 0 0 0 0,0 0 0 0 0,0 0 0 0 0,0-1 0 0 0,1 1 0 0 0,0 0-37 0 0,70 27-1463 0 0,-21-30-5419 0 0,-36-5 9 0 0</inkml:trace>
  <inkml:trace contextRef="#ctx0" brushRef="#br0" timeOffset="1447.16">908 179 6797 0 0,'0'0'5375'0'0,"3"6"-4223"0"0,3 6-944 0 0,-2 1 1 0 0,1 0 0 0 0,-2 0-1 0 0,0 0 1 0 0,0 0-1 0 0,-1 0 1 0 0,-1 0 0 0 0,0 1-1 0 0,-1-1 1 0 0,0 1-1 0 0,-1-1 1 0 0,-1 0 0 0 0,0 1-1 0 0,-1-1 1 0 0,-3 11-209 0 0,15 10-1439 0 0,18-32-4588 0 0,-15-4 500 0 0</inkml:trace>
  <inkml:trace contextRef="#ctx0" brushRef="#br0" timeOffset="1632.98">1052 342 1668 0 0,'0'0'2415'0'0,"0"0"38"0"0,0 0-98 0 0,0 0-323 0 0,0 0-915 0 0,0 0-812 0 0,0 0-94 0 0,0 0 300 0 0,0 0 18 0 0,-6 3-99 0 0,4-2-430 0 0,0 0 0 0 0,0-1 1 0 0,-1 1-1 0 0,1 0 0 0 0,0 0 0 0 0,0 0 0 0 0,0 0 1 0 0,1 0-1 0 0,-1 1 0 0 0,0-1 0 0 0,0 0 0 0 0,1 1 1 0 0,-1 0-1 0 0,1-1 0 0 0,-1 1 0 0 0,1 0 1 0 0,-1 0-1 0 0,1-1 0 0 0,0 1 0 0 0,0 0 0 0 0,0 0 1 0 0,0 1-1 0 0,1-1 0 0 0,-1 0 0 0 0,0 0 0 0 0,1 0 1 0 0,0 0-1 0 0,-1 1 0 0 0,1-1 0 0 0,0 0 0 0 0,0 0 1 0 0,0 1-1 0 0,0-1 0 0 0,1 0 0 0 0,-1 0 0 0 0,1 0 1 0 0,-1 1-1 0 0,1-1 0 0 0,0 0 0 0 0,-1 0 1 0 0,1 0-1 0 0,1 0 0 0 0,-1 0 0 0 0,0 0 0 0 0,0-1 1 0 0,1 1-1 0 0,-1 0 0 0 0,1 0 0 0 0,-1-1 0 0 0,1 1 1 0 0,0-1-1 0 0,15 10-2143 0 0,-1-3-2730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20.164"/>
    </inkml:context>
    <inkml:brush xml:id="br0">
      <inkml:brushProperty name="width" value="0.05" units="cm"/>
      <inkml:brushProperty name="height" value="0.05" units="cm"/>
      <inkml:brushProperty name="color" value="#0000FF"/>
    </inkml:brush>
  </inkml:definitions>
  <inkml:trace contextRef="#ctx0" brushRef="#br0">263 646 2168 0 0,'0'0'1218'0'0,"0"0"2233"0"0,0 0-2677 0 0,0 0-838 0 0,-6 0 58 0 0,-31-8 2153 0 0,34-5 2790 0 0,4-18-5114 0 0,-1 23 474 0 0,-1-15-279 0 0,-2-1 1 0 0,-1 1 0 0 0,-1 0 0 0 0,-1 0 0 0 0,-1 1 0 0 0,-1-1-1 0 0,0 2 1 0 0,-6-9-19 0 0,-3-11 102 0 0,39 130-282 0 0,-58-101 1820 0 0,6 7-9808 0 0,18-2 179 0 0</inkml:trace>
  <inkml:trace contextRef="#ctx0" brushRef="#br0" timeOffset="1101">206 294 4456 0 0,'0'0'2539'0'0,"0"0"-868"0"0,0 0-925 0 0,0 0-193 0 0,0 0 129 0 0,0 0 95 0 0,0 0-184 0 0,0 0-298 0 0,3 9 668 0 0,101 121 1715 0 0,-175-215-2918 0 0,35 14 501 0 0,32 79-198 0 0,-1 0 0 0 0,1-1 0 0 0,-2 0 0 0 0,1 0 0 0 0,-1 0 0 0 0,0 0 0 0 0,0-1 0 0 0,-1 0 0 0 0,1 0 0 0 0,-1-1 0 0 0,-1 0 0 0 0,1 0 0 0 0,-1-1 0 0 0,-3 2-63 0 0,-40 12-6294 0 0,37-19-1928 0 0</inkml:trace>
  <inkml:trace contextRef="#ctx0" brushRef="#br0" timeOffset="1489.28">0 0 3544 0 0,'0'0'6289'0'0,"0"0"-4266"0"0,3 7-1507 0 0,14 149 2279 0 0,6-229-542 0 0,-21 69-2298 0 0,1 0 0 0 0,0 0 0 0 0,0 0 0 0 0,0 1-1 0 0,0-1 1 0 0,0 1 0 0 0,1 0 0 0 0,-1 0 0 0 0,1 0-1 0 0,0 0 1 0 0,0 0 0 0 0,0 1 0 0 0,0 0 0 0 0,0 0-1 0 0,1 0 1 0 0,-1 0 0 0 0,1 1 0 0 0,-1 0-1 0 0,1 0 1 0 0,0 0 0 0 0,-1 0 0 0 0,1 1 0 0 0,0-1-1 0 0,2 2 47 0 0,35 10-814 0 0,-37 10-5360 0 0,-5-15 783 0 0</inkml:trace>
  <inkml:trace contextRef="#ctx0" brushRef="#br0" timeOffset="1800.28">210 114 7233 0 0,'0'0'4189'0'0,"0"0"-2902"0"0,0 0-583 0 0,0 0-17 0 0,0 0-124 0 0,7 4-175 0 0,-4-2-350 0 0,1 0-1 0 0,0 0 1 0 0,0 0 0 0 0,0 0 0 0 0,0 0 0 0 0,1-1 0 0 0,-1 0 0 0 0,0 0 0 0 0,1 0-1 0 0,-1 0 1 0 0,1-1 0 0 0,-1 0 0 0 0,1 1 0 0 0,-1-2 0 0 0,0 1 0 0 0,1 0 0 0 0,-1-1-1 0 0,1 0 1 0 0,-1 0 0 0 0,0-1 0 0 0,1 1 0 0 0,-1-1 0 0 0,0 1 0 0 0,0-1-1 0 0,2-2-37 0 0,-6 2-61 0 0,-1 0 0 0 0,0 1-1 0 0,0-1 1 0 0,0 0-1 0 0,0 1 1 0 0,0 0-1 0 0,-1-1 1 0 0,1 1 0 0 0,0 0-1 0 0,-1-1 1 0 0,1 1-1 0 0,-1 0 1 0 0,1 0-1 0 0,-1 0 1 0 0,1 0 0 0 0,-1 0-1 0 0,0 1 1 0 0,1-1-1 0 0,-1 0 1 0 0,0 1-1 0 0,0-1 1 0 0,0 1 0 0 0,0 0-1 0 0,1 0 1 0 0,-1-1-1 0 0,0 1 1 0 0,0 0-1 0 0,0 1 1 0 0,0-1 0 0 0,0 0-1 0 0,1 0 1 0 0,-1 1-1 0 0,0-1 1 0 0,0 1-1 0 0,1 0 1 0 0,-1 0 0 0 0,0-1-1 0 0,1 1 1 0 0,-1 0-1 0 0,0 0 1 0 0,1 0-1 0 0,0 1 1 0 0,-1-1 0 0 0,0 0 61 0 0,1 0 33 0 0,-1 0 1 0 0,1 0 0 0 0,-1 0 0 0 0,1 1 0 0 0,-1-1 0 0 0,1 0 0 0 0,0 0 0 0 0,0 1 0 0 0,0-1 0 0 0,-1 1 0 0 0,1-1 0 0 0,0 1-1 0 0,1 0 1 0 0,-1-1 0 0 0,0 1 0 0 0,0 0 0 0 0,1-1 0 0 0,-1 1 0 0 0,1 0 0 0 0,0 0 0 0 0,-1 0 0 0 0,1-1 0 0 0,0 1 0 0 0,0 0-1 0 0,0 0 1 0 0,0 0 0 0 0,0 0 0 0 0,1 0 0 0 0,-1-1 0 0 0,1 1 0 0 0,-1 0 0 0 0,1 0 0 0 0,-1-1 0 0 0,1 1 0 0 0,0 0 0 0 0,0-1-1 0 0,0 1 1 0 0,0-1 0 0 0,0 1 0 0 0,0-1 0 0 0,0 1 0 0 0,1-1 0 0 0,-1 0 0 0 0,0 1 0 0 0,1-1 0 0 0,-1 0 0 0 0,1 0 0 0 0,-1 0-1 0 0,1 0 1 0 0,0-1 0 0 0,-1 1 0 0 0,1 0 0 0 0,1 0-34 0 0,97 29 43 0 0,-95-29-343 0 0,22 2-2219 0 0,-7-4-3151 0 0,-4-3-848 0 0</inkml:trace>
  <inkml:trace contextRef="#ctx0" brushRef="#br0" timeOffset="2141.56">584 22 5244 0 0,'0'0'4657'0'0,"0"0"-2791"0"0,0 0-925 0 0,0 0-627 0 0,0 0-143 0 0,3 6 359 0 0,20 167 1874 0 0,-125-214-2818 0 0,103 42 426 0 0,0 0 0 0 0,0 0 1 0 0,0 0-1 0 0,0 0 0 0 0,-1 0 0 0 0,1 0 1 0 0,0 0-1 0 0,0 1 0 0 0,-1-1 1 0 0,1 0-1 0 0,-1 0 0 0 0,1 1 0 0 0,-1-1 1 0 0,0 0-1 0 0,1 1 0 0 0,-1-1 1 0 0,0 0-1 0 0,0 1 0 0 0,0-1 0 0 0,0 0 1 0 0,0 1-1 0 0,0-1 0 0 0,0 0 1 0 0,-1 1-1 0 0,1-1 0 0 0,0 0 0 0 0,-1 0 1 0 0,1 1-1 0 0,-1-1 0 0 0,1 0 1 0 0,-1 0-1 0 0,0 1 0 0 0,1-1 0 0 0,-1 0 1 0 0,0 0-1 0 0,0 0 0 0 0,0 0 0 0 0,0 0 1 0 0,0 0-1 0 0,0-1 0 0 0,0 1 1 0 0,0 0-1 0 0,0 0 0 0 0,0-1 0 0 0,-1 1 1 0 0,1 0-1 0 0,0-1 0 0 0,0 0 1 0 0,-1 1-1 0 0,1-1 0 0 0,0 0 0 0 0,-1 1 1 0 0,1-1-1 0 0,0 0 0 0 0,-1 0 1 0 0,1 0-1 0 0,-1 0-12 0 0,105 39 609 0 0,-33-23-5170 0 0,-49-13-1363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18.318"/>
    </inkml:context>
    <inkml:brush xml:id="br0">
      <inkml:brushProperty name="width" value="0.05" units="cm"/>
      <inkml:brushProperty name="height" value="0.05" units="cm"/>
      <inkml:brushProperty name="color" value="#0000FF"/>
    </inkml:brush>
  </inkml:definitions>
  <inkml:trace contextRef="#ctx0" brushRef="#br0">224 382 11897 0 0,'0'0'1968'0'0,"0"0"-1968"0"0,0 0-536 0 0,-34-5 536 0 0,14 0 52 0 0,-2-2 176 0 0,-3 1-64 0 0,3 2-112 0 0,-1-2-52 0 0,0 0-52 0 0,5 2-700 0 0,1-2-1080 0 0,5 2-2264 0 0,4-8-1697 0 0</inkml:trace>
  <inkml:trace contextRef="#ctx0" brushRef="#br0" timeOffset="247.79">248 232 11445 0 0,'0'0'2024'0'0,"0"0"-1236"0"0,0 0-372 0 0,0 0-148 0 0,0 0-92 0 0,0 0-12 0 0,0 0 164 0 0,-55-16-140 0 0,26 11-188 0 0,0 0 0 0 0,-1 2-8 0 0,1-1-1000 0 0,3 1-900 0 0,4-3-2392 0 0,6 2-1317 0 0</inkml:trace>
  <inkml:trace contextRef="#ctx0" brushRef="#br0" timeOffset="576.41">407 83 6169 0 0,'0'0'3632'0'0,"0"0"-2282"0"0,6-4-671 0 0,-5 4-627 0 0,0-1-1 0 0,0 1 0 0 0,1 0 1 0 0,-1-1-1 0 0,0 1 0 0 0,0-1 1 0 0,1 0-1 0 0,-1 1 0 0 0,0-1 1 0 0,0 0-1 0 0,0 0 0 0 0,0 0 1 0 0,0 1-1 0 0,0-1 0 0 0,0 0 1 0 0,0 0-1 0 0,0 0 0 0 0,-1-1 0 0 0,1 1 1 0 0,0 0-1 0 0,-1 0 0 0 0,1 0 1 0 0,-1-1-1 0 0,1 1 0 0 0,-1 0 1 0 0,1 0-1 0 0,-1-1 0 0 0,0 1 1 0 0,0 0-1 0 0,0-1 0 0 0,0 1 1 0 0,0 0-1 0 0,0-1 0 0 0,0 1 1 0 0,0 0-1 0 0,0-1 0 0 0,-1 1 0 0 0,1 0 1 0 0,0-1-1 0 0,-1 1 0 0 0,1 0 1 0 0,-1 0-1 0 0,0 0 0 0 0,1-1 1 0 0,-1 1-1 0 0,0 0 0 0 0,0 0 1 0 0,1 0-1 0 0,-1 0 0 0 0,0 0 1 0 0,0 0-1 0 0,0 1 0 0 0,0-1 1 0 0,0 0-1 0 0,-1 0 0 0 0,1 1 1 0 0,0-1-1 0 0,0 0 0 0 0,0 1 0 0 0,-1-1 1 0 0,1 1-1 0 0,0 0 0 0 0,-1-1 1 0 0,1 1-1 0 0,-1 0-51 0 0,1-1-16 0 0,1 0-1 0 0,-1-1 1 0 0,0 1 0 0 0,0 0-1 0 0,1 0 1 0 0,-1 0-1 0 0,0 0 1 0 0,0 0 0 0 0,0 0-1 0 0,0 1 1 0 0,-1-1 0 0 0,1 0-1 0 0,0 0 1 0 0,0 1-1 0 0,0-1 1 0 0,-1 1 0 0 0,1-1-1 0 0,0 1 1 0 0,0-1 0 0 0,-1 1-1 0 0,1 0 1 0 0,-1 0 0 0 0,1-1-1 0 0,0 1 1 0 0,-1 0-1 0 0,1 0 1 0 0,0 1 0 0 0,-1-1-1 0 0,1 0 1 0 0,0 0 0 0 0,-1 1-1 0 0,1-1 1 0 0,0 0-1 0 0,-1 1 1 0 0,1 0 0 0 0,0-1-1 0 0,0 1 1 0 0,0 0 0 0 0,-1-1-1 0 0,1 1 1 0 0,0 0-1 0 0,0 0 1 0 0,0 0 0 0 0,0 0-1 0 0,1 0 1 0 0,-1 0 0 0 0,0 0-1 0 0,0 0 1 0 0,0 1 0 0 0,1-1-1 0 0,-1 0 1 0 0,1 0-1 0 0,-1 1 1 0 0,1-1 0 0 0,-1 0-1 0 0,1 0 1 0 0,0 1 0 0 0,0-1-1 0 0,0 1 1 0 0,0-1-1 0 0,0 0 1 0 0,0 1 0 0 0,0-1-1 0 0,0 0 1 0 0,0 1 16 0 0,44 55 236 0 0,-36-49-203 0 0,-1 0 0 0 0,1 0 1 0 0,-2 0-1 0 0,1 1 0 0 0,-1-1 0 0 0,0 2 0 0 0,-1-1 0 0 0,0 1 0 0 0,0 0 0 0 0,-1 0 0 0 0,0 0 1 0 0,-1 0-1 0 0,0 1 0 0 0,-1-1 0 0 0,0 1 0 0 0,-1 0 0 0 0,0 0 0 0 0,0 0 0 0 0,-1 5-33 0 0,-3-11 60 0 0,0 0-1 0 0,0 0 0 0 0,0-1 0 0 0,-1 1 1 0 0,1-1-1 0 0,-1 0 0 0 0,0 0 1 0 0,0 0-1 0 0,-1-1 0 0 0,1 1 0 0 0,-1-1 1 0 0,1 0-1 0 0,-1 0 0 0 0,0-1 1 0 0,0 1-1 0 0,-1-1 0 0 0,1 0 0 0 0,0-1 1 0 0,-1 1-1 0 0,1-1 0 0 0,-1 0 1 0 0,1 0-1 0 0,-1-1 0 0 0,1 0 0 0 0,-1 0 1 0 0,0 0-1 0 0,1-1 0 0 0,-1 1 1 0 0,1-1-1 0 0,-1-1 0 0 0,1 1 0 0 0,-1-1 1 0 0,1 0-1 0 0,0 0 0 0 0,-2-1-59 0 0,7 3-6 0 0,0 1 0 0 0,1-1 0 0 0,-1 1 0 0 0,0-1-1 0 0,1 1 1 0 0,-1-1 0 0 0,0 1 0 0 0,1-1 0 0 0,-1 1 0 0 0,1-1 0 0 0,-1 1-1 0 0,0-1 1 0 0,1 0 0 0 0,-1 1 0 0 0,1-1 0 0 0,0 0 0 0 0,-1 0-1 0 0,1 1 1 0 0,-1-1 0 0 0,1 0 0 0 0,-1 0 0 0 0,1 0 0 0 0,0 0 0 0 0,-1 1-1 0 0,1-1 1 0 0,-1 0 0 0 0,1 0 0 0 0,0 0 0 0 0,-1 0 0 0 0,1 0 0 0 0,-1-1-1 0 0,1 1 1 0 0,0 0 0 0 0,-1 0 0 0 0,1 0 0 0 0,-1 0 0 0 0,1-1-1 0 0,-1 1 1 0 0,1 0 0 0 0,-1-1 0 0 0,1 1 0 0 0,-1 0 0 0 0,1-1 0 0 0,-1 1-1 0 0,1 0 1 0 0,-1-1 0 0 0,1 1 0 0 0,-1-1 0 0 0,0 1 0 0 0,1-1-1 0 0,-1 1 1 0 0,0-1 0 0 0,0 1 0 0 0,1-1 0 0 0,-1 0 0 0 0,0 1 0 0 0,0-1-1 0 0,0 1 1 0 0,1-1 0 0 0,-1 0 0 0 0,0 1 0 0 0,0-1 6 0 0,7 5 7 0 0,-1 0 0 0 0,1 1 0 0 0,-1 0 0 0 0,0 0 0 0 0,0 0 0 0 0,0 1 0 0 0,-1-1 0 0 0,0 2 0 0 0,0-1 0 0 0,0 0 0 0 0,-1 1 0 0 0,0 0 0 0 0,0 0 0 0 0,-1 0 0 0 0,0 0 0 0 0,0 1 0 0 0,-1-1 1 0 0,0 1-1 0 0,0 0 0 0 0,-1 0 0 0 0,0 0 0 0 0,0-1 0 0 0,-1 1 0 0 0,0 0 0 0 0,0 0 0 0 0,-1 0 0 0 0,0 3-7 0 0,1-9-463 0 0,0 16-575 0 0,5-11-7463 0 0,2-7 1700 0 0</inkml:trace>
  <inkml:trace contextRef="#ctx0" brushRef="#br0" timeOffset="1026.52">693 75 6433 0 0,'0'0'3539'0'0,"0"0"-2543"0"0,0 0-651 0 0,0 0 140 0 0,0 0 100 0 0,7-4 103 0 0,-4 2-661 0 0,0 1 1 0 0,1-1 0 0 0,-1 1 0 0 0,1 0 0 0 0,-1 0 0 0 0,1 0-1 0 0,-1 0 1 0 0,1 1 0 0 0,-1 0 0 0 0,1-1 0 0 0,0 1 0 0 0,-1 0 0 0 0,1 1-1 0 0,0-1 1 0 0,-1 1 0 0 0,1 0 0 0 0,-1-1 0 0 0,1 2 0 0 0,-1-1-1 0 0,1 0 1 0 0,-1 1 0 0 0,0-1 0 0 0,0 1 0 0 0,0 0 0 0 0,0 0 0 0 0,0 0-1 0 0,0 1 1 0 0,0-1 0 0 0,-1 1 0 0 0,1-1 0 0 0,-1 1 0 0 0,1 0-1 0 0,-1 0 1 0 0,0 1-28 0 0,0 0 48 0 0,-1 1 0 0 0,0 0 0 0 0,0-1-1 0 0,0 1 1 0 0,-1 0 0 0 0,0 0 0 0 0,0 0 0 0 0,0 0-1 0 0,0-1 1 0 0,-1 1 0 0 0,1 0 0 0 0,-1 0 0 0 0,-1-1-1 0 0,1 1 1 0 0,-1 0 0 0 0,1-1 0 0 0,-1 0 0 0 0,-1 1-1 0 0,1-1 1 0 0,-1 0 0 0 0,1 0 0 0 0,-1 0 0 0 0,0 0-1 0 0,0-1 1 0 0,-1 1 0 0 0,1-1 0 0 0,-1 0 0 0 0,-4 3-48 0 0,-28 43 291 0 0,34-44-250 0 0,-1 1-1 0 0,1-1 0 0 0,0 1 1 0 0,1 0-1 0 0,-1-1 0 0 0,1 1 0 0 0,0 0 1 0 0,1 0-1 0 0,-1 0 0 0 0,1 0 1 0 0,0 0-1 0 0,1 0 0 0 0,0 0 1 0 0,-1 0-1 0 0,2 0 0 0 0,-1-1 0 0 0,1 1 1 0 0,0 0-1 0 0,0-1 0 0 0,0 1 1 0 0,1-1-1 0 0,0 0 0 0 0,0 0 0 0 0,0 0 1 0 0,1 0-1 0 0,0 0 0 0 0,0-1 1 0 0,0 0-1 0 0,0 0 0 0 0,1 0 1 0 0,-1 0-1 0 0,1-1 0 0 0,0 1 0 0 0,0-1 1 0 0,1 0-1 0 0,-1-1 0 0 0,0 0 1 0 0,1 1-1 0 0,2-1-40 0 0,-4 0-23 0 0,-1 0 0 0 0,0 0 0 0 0,0 0 0 0 0,0 0 0 0 0,0 1 0 0 0,-1-1 0 0 0,1 1 0 0 0,-1-1 0 0 0,1 1 0 0 0,-1 0 0 0 0,0 0 1 0 0,0 0-1 0 0,0 0 0 0 0,-1 1 0 0 0,1-1 0 0 0,-1 0 0 0 0,0 1 0 0 0,0-1 0 0 0,0 1 0 0 0,0-1 0 0 0,0 1 0 0 0,-1 0 0 0 0,0-1 0 0 0,1 1 0 0 0,-1 0 0 0 0,-1-1 0 0 0,1 4 23 0 0,0 6 331 0 0,1-4-293 0 0,0-1 0 0 0,-1 0 1 0 0,-1 1-1 0 0,1-1 0 0 0,-1 1 0 0 0,-1-1 0 0 0,0 0 0 0 0,0 0 0 0 0,0 0 1 0 0,-1 0-1 0 0,0 0 0 0 0,-1 0 0 0 0,0-1 0 0 0,0 0 0 0 0,0 1 0 0 0,-1-2 0 0 0,0 1 1 0 0,-1 0-1 0 0,1-1 0 0 0,-1 0 0 0 0,-2 1-38 0 0,-29 10-3308 0 0,-8-14-3371 0 0,17-9-1065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16.982"/>
    </inkml:context>
    <inkml:brush xml:id="br0">
      <inkml:brushProperty name="width" value="0.05" units="cm"/>
      <inkml:brushProperty name="height" value="0.05" units="cm"/>
      <inkml:brushProperty name="color" value="#0000FF"/>
    </inkml:brush>
  </inkml:definitions>
  <inkml:trace contextRef="#ctx0" brushRef="#br0">76 25 328 0 0,'0'0'1108'0'0,"0"0"-1108"0"0,0 0-456 0 0,0 0-524 0 0</inkml:trace>
  <inkml:trace contextRef="#ctx0" brushRef="#br0" timeOffset="732.51">66 276 4028 0 0,'0'0'2122'0'0,"0"0"59"0"0,0 0-1450 0 0,0 0-326 0 0,0 0 140 0 0,0 0 328 0 0,0 0 154 0 0,3 6-139 0 0,0-3-805 0 0,-1 0 1 0 0,0 0-1 0 0,1-1 1 0 0,-1 1 0 0 0,1-1-1 0 0,0 0 1 0 0,0 1-1 0 0,0-1 1 0 0,0-1-1 0 0,0 1 1 0 0,1 0-1 0 0,-1-1 1 0 0,0 0-1 0 0,1 1 1 0 0,-1-1 0 0 0,1 0-1 0 0,0-1 1 0 0,-1 1-1 0 0,1-1 1 0 0,-1 0-1 0 0,1 0 1 0 0,0 0-1 0 0,1 0-83 0 0,9 1 155 0 0,0 0 0 0 0,0 0 0 0 0,1-1 0 0 0,-1-1 0 0 0,0-1-1 0 0,-1 0 1 0 0,1 0 0 0 0,0-2 0 0 0,0 1 0 0 0,-1-2 0 0 0,0 0 0 0 0,0 0-1 0 0,0-2 1 0 0,-1 1 0 0 0,0-2 0 0 0,6-4-155 0 0,-16 10-16 0 0,0 1 0 0 0,-1-1 1 0 0,1 0-1 0 0,-1 0 0 0 0,1 0 0 0 0,-1 0 1 0 0,0 0-1 0 0,0 0 0 0 0,0 0 0 0 0,0 0 1 0 0,0 0-1 0 0,-1-1 0 0 0,1 1 0 0 0,-1 0 1 0 0,1 0-1 0 0,-1-1 0 0 0,0 1 0 0 0,0 0 1 0 0,0-1-1 0 0,0 1 0 0 0,0-1 0 0 0,0 1 0 0 0,-1 0 1 0 0,1 0-1 0 0,-1-1 0 0 0,0 1 0 0 0,0 0 1 0 0,0 0-1 0 0,0 0 0 0 0,0 0 0 0 0,0 0 1 0 0,0 0-1 0 0,0 0 0 0 0,-1 0 0 0 0,1 0 1 0 0,-1 0-1 0 0,0 1 0 0 0,0-1 0 0 0,1 1 1 0 0,-3-2 15 0 0,-82-50-860 0 0,77 47 840 0 0,1 1-1 0 0,-1 1 1 0 0,0 0-1 0 0,0 0 1 0 0,-1 0-1 0 0,1 2 1 0 0,-1-1-1 0 0,0 1 1 0 0,1 0-1 0 0,-1 1 1 0 0,0 0-1 0 0,0 1 1 0 0,0 0-1 0 0,0 0 1 0 0,0 1-1 0 0,0 1 1 0 0,1-1-1 0 0,-1 2 0 0 0,0-1 1 0 0,1 1-1 0 0,0 1 1 0 0,-1-1-1 0 0,2 2 1 0 0,-1-1-1 0 0,0 1 1 0 0,1 1-1 0 0,0-1 1 0 0,-7 8 20 0 0,13-11 24 0 0,0 1 1 0 0,1 0-1 0 0,-1 0 1 0 0,1 1 0 0 0,0-1-1 0 0,0 0 1 0 0,0 0-1 0 0,1 0 1 0 0,-1 1 0 0 0,1-1-1 0 0,-1 0 1 0 0,1 1-1 0 0,0-1 1 0 0,1 0-1 0 0,-1 1 1 0 0,0-1 0 0 0,1 0-1 0 0,0 1 1 0 0,0-1-1 0 0,0 0 1 0 0,0 0-1 0 0,0 0 1 0 0,1 0 0 0 0,-1 0-1 0 0,1 0 1 0 0,0 0-1 0 0,0-1 1 0 0,0 1 0 0 0,0 0-1 0 0,1-1 1 0 0,-1 0-1 0 0,0 1 1 0 0,1-1-1 0 0,0 0 1 0 0,-1 0 0 0 0,1-1-1 0 0,0 1 1 0 0,0 0-25 0 0,117 60 819 0 0,-115-60-1068 0 0,43 12 150 0 0,-27-17-5545 0 0,-19-3 749 0 0</inkml:trace>
  <inkml:trace contextRef="#ctx0" brushRef="#br0" timeOffset="979.73">231 0 4560 0 0,'0'0'7492'0'0,"0"0"-5743"0"0,1 7-2045 0 0,2 27 878 0 0,-1 1 1 0 0,-2-1 0 0 0,-1 1 0 0 0,-2-1 0 0 0,-2 0 0 0 0,0 0 0 0 0,-3 1-583 0 0,-16 170-68 0 0,29-199-3215 0 0,0-10-2834 0 0,5-5-1940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14.813"/>
    </inkml:context>
    <inkml:brush xml:id="br0">
      <inkml:brushProperty name="width" value="0.05" units="cm"/>
      <inkml:brushProperty name="height" value="0.05" units="cm"/>
      <inkml:brushProperty name="color" value="#0000FF"/>
    </inkml:brush>
  </inkml:definitions>
  <inkml:trace contextRef="#ctx0" brushRef="#br0">243 321 1188 0 0,'0'0'1243'0'0,"0"0"2169"0"0,0 0-553 0 0,0 0-1057 0 0,0 0-490 0 0,0 0-215 0 0,0 0-218 0 0,0 0-292 0 0,0 0-194 0 0,12-36 634 0 0,-12 22-1051 0 0,-1 0 0 0 0,0 1 0 0 0,-1-1 0 0 0,0 0 1 0 0,-1 1-1 0 0,-1 0 0 0 0,0-1 0 0 0,-1 2 0 0 0,0-1 1 0 0,-1 0-1 0 0,0 1 0 0 0,-1 0 0 0 0,-1 1 0 0 0,1-1 0 0 0,-2 1 1 0 0,0 1-1 0 0,0 0 0 0 0,-1 0 0 0 0,0 1 0 0 0,0 0 1 0 0,-1 1-1 0 0,-10-6 24 0 0,20 13-18 0 0,-1 0 0 0 0,0 0 0 0 0,0 0 0 0 0,1 0 0 0 0,-1 0 0 0 0,0 0 0 0 0,0 1 0 0 0,0-1 0 0 0,0 1 0 0 0,0-1 0 0 0,0 1 0 0 0,0 0 0 0 0,0 0 0 0 0,0 0 0 0 0,0 0 0 0 0,0 0 0 0 0,0 0 0 0 0,0 1 0 0 0,0-1 0 0 0,0 1 0 0 0,0-1 0 0 0,0 1 0 0 0,0 0 0 0 0,0 0 0 0 0,0 0 0 0 0,1 0 0 0 0,-1 0 0 0 0,0 0 0 0 0,1 0 0 0 0,-1 0 0 0 0,1 1 0 0 0,-1-1 0 0 0,1 1 0 0 0,0-1 0 0 0,-1 1 0 0 0,1 0 0 0 0,0-1 0 0 0,0 1 0 0 0,0 0 0 0 0,0 0 0 0 0,0 0 0 0 0,1-1 0 0 0,-1 2 17 0 0,-25 96 186 0 0,23-85-143 0 0,1-4-473 0 0,0 85 1392 0 0,29-72-5986 0 0,-16-22-939 0 0</inkml:trace>
  <inkml:trace contextRef="#ctx0" brushRef="#br0" timeOffset="464.34">470 89 1136 0 0,'0'0'4987'0'0,"0"0"-2987"0"0,0 0-1280 0 0,0 0-289 0 0,0 0 98 0 0,0 0 252 0 0,0 0-66 0 0,1 6-432 0 0,49 205 2024 0 0,-49-210-2802 0 0,1-21-4359 0 0,-1 5 707 0 0,-1 3 286 0 0</inkml:trace>
  <inkml:trace contextRef="#ctx0" brushRef="#br0" timeOffset="852.03">567 83 1580 0 0,'0'0'2110'0'0,"0"0"517"0"0,0 0-1033 0 0,3-6-423 0 0,17-33 744 0 0,-16 39-1849 0 0,0 0-1 0 0,1 0 1 0 0,-1 0 0 0 0,0 1-1 0 0,0 0 1 0 0,0-1 0 0 0,0 1 0 0 0,0 1-1 0 0,0-1 1 0 0,0 1 0 0 0,-1-1-1 0 0,1 1 1 0 0,0 0 0 0 0,-1 0-1 0 0,1 1 1 0 0,-1-1 0 0 0,0 1-1 0 0,0 0 1 0 0,0-1 0 0 0,0 1 0 0 0,0 1-1 0 0,0 0-65 0 0,0-2 149 0 0,-1-1-135 0 0,0-1 0 0 0,0 1 0 0 0,1 0 0 0 0,-1 0 0 0 0,0 0 0 0 0,0 0 0 0 0,0 0 0 0 0,0 0 0 0 0,0 0 0 0 0,0 1 0 0 0,0-1 0 0 0,-1 1 0 0 0,1-1 0 0 0,0 1 0 0 0,-1 0 0 0 0,1 0 0 0 0,-1 0 0 0 0,0-1 0 0 0,0 1 0 0 0,0 0 0 0 0,0 1 0 0 0,0-1 0 0 0,0 0 0 0 0,0 0 0 0 0,0 0 0 0 0,-1 1 0 0 0,1-1 0 0 0,-1 0 0 0 0,0 0 0 0 0,0 1 0 0 0,0-1 0 0 0,0 0 0 0 0,0 1 0 0 0,0-1 0 0 0,-1 0 0 0 0,1 1 0 0 0,-1-1 0 0 0,1 0 0 0 0,-1 0 0 0 0,0 0 0 0 0,0 0 0 0 0,0 1 0 0 0,0-1 0 0 0,0 0 0 0 0,-1-1 0 0 0,1 1 0 0 0,0 0 0 0 0,-1 0 0 0 0,0 0 0 0 0,1-1 0 0 0,-1 1 0 0 0,0-1 0 0 0,0 0 0 0 0,0 1 0 0 0,0-1 0 0 0,-1 1-14 0 0,-8 0 102 0 0,-1-1-1 0 0,1 0 1 0 0,0-1-1 0 0,-1 0 0 0 0,1 0 1 0 0,0-1-1 0 0,-1-1 1 0 0,1 0-1 0 0,0 0 1 0 0,0-1-1 0 0,0-1 1 0 0,0 0-1 0 0,-5-3-101 0 0,58 4-568 0 0,-12 12 620 0 0,-2 1 0 0 0,1 2-1 0 0,-1 0 1 0 0,-1 2 0 0 0,0 1 0 0 0,-1 1 0 0 0,-1 1 0 0 0,7 7-52 0 0,-30-23-4 0 0,1 0-1 0 0,-1-1 1 0 0,0 1 0 0 0,0 0 0 0 0,0 0 0 0 0,0 0 0 0 0,0 0 0 0 0,0 0 0 0 0,0 0 0 0 0,0 1 0 0 0,-1-1-1 0 0,1 1 1 0 0,0-1 0 0 0,-1 1 0 0 0,1 0 0 0 0,-1 0 0 0 0,0 0 0 0 0,1-1 0 0 0,-1 1 0 0 0,0 0 0 0 0,0 1-1 0 0,0-1 1 0 0,0 0 0 0 0,-1 0 0 0 0,1 0 0 0 0,-1 0 0 0 0,1 1 0 0 0,-1-1 0 0 0,0 0 0 0 0,0 0 0 0 0,0 1-1 0 0,0-1 1 0 0,0 0 0 0 0,0 0 0 0 0,-1 1 0 0 0,1-1 0 0 0,-1 0 0 0 0,1 0 0 0 0,-1 0 0 0 0,0 1 0 0 0,0-1-1 0 0,0 0 1 0 0,0 0 0 0 0,0 0 0 0 0,-1-1 0 0 0,1 1 0 0 0,-1 0 0 0 0,1 0 0 0 0,-1-1 0 0 0,1 1 0 0 0,-1-1-1 0 0,0 1 1 0 0,0-1 0 0 0,0 0 0 0 0,0 0 0 0 0,0 0 0 0 0,0 0 0 0 0,0 0 0 0 0,0 0 0 0 0,-1 0 4 0 0,-18 2 127 0 0,0-1 0 0 0,-1 0 1 0 0,1-2-1 0 0,0 0 1 0 0,0-2-1 0 0,0 0 0 0 0,0-1 1 0 0,0-2-1 0 0,-2 0-127 0 0,-59-26-3917 0 0,71 24 1142 0 0,4 1-1242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14.067"/>
    </inkml:context>
    <inkml:brush xml:id="br0">
      <inkml:brushProperty name="width" value="0.05" units="cm"/>
      <inkml:brushProperty name="height" value="0.05" units="cm"/>
      <inkml:brushProperty name="color" value="#0000FF"/>
    </inkml:brush>
  </inkml:definitions>
  <inkml:trace contextRef="#ctx0" brushRef="#br0">303 340 1188 0 0,'0'0'1165'0'0,"0"0"2653"0"0,0 0-2437 0 0,0 0-1086 0 0,0 0 134 0 0,0 0 530 0 0,0 0 468 0 0,0 0 69 0 0,0 0-210 0 0,-4-1 1715 0 0,-19-125-2429 0 0,19 109-644 0 0,0 0 1 0 0,-1 0-1 0 0,-1 1 0 0 0,-1-1 1 0 0,0 1-1 0 0,-1 1 1 0 0,-1 0-1 0 0,0 0 0 0 0,-1 0 1 0 0,-1 2-1 0 0,0-1 0 0 0,-3-1 72 0 0,13 14-33 0 0,-1-1 0 0 0,0 1 0 0 0,1 0 0 0 0,-1 0 0 0 0,0 0 0 0 0,0 1 0 0 0,0-1 0 0 0,0 0 0 0 0,0 1 0 0 0,0-1 0 0 0,0 1 0 0 0,0 0 0 0 0,0 0 0 0 0,0 0 0 0 0,0-1 0 0 0,0 2 0 0 0,0-1 0 0 0,0 0 0 0 0,0 0 0 0 0,0 1 0 0 0,1-1 0 0 0,-1 1 0 0 0,0 0 0 0 0,0-1 0 0 0,0 1 0 0 0,0 0 0 0 0,1 0 0 0 0,-1 0-1 0 0,0 0 1 0 0,1 0 0 0 0,-1 1 0 0 0,1-1 0 0 0,-1 1 0 0 0,1-1 0 0 0,-1 1 0 0 0,1-1 0 0 0,0 1 0 0 0,0-1 0 0 0,0 1 0 0 0,-1 2 33 0 0,-43 73 93 0 0,-10 84 664 0 0,77-155-2863 0 0,-3-13-4697 0 0,-1-4 26 0 0</inkml:trace>
  <inkml:trace contextRef="#ctx0" brushRef="#br0" timeOffset="249.04">307 190 8449 0 0,'0'0'2652'0'0,"0"0"-2100"0"0,0 0-348 0 0,0 0 592 0 0,-51-7 8 0 0,29 3-396 0 0,2-1-268 0 0,-1 2-76 0 0,2 1-64 0 0,0 2-500 0 0,4 0-800 0 0,3 0-1084 0 0,4 2-2281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7:04:44.972"/>
    </inkml:context>
    <inkml:brush xml:id="br0">
      <inkml:brushProperty name="width" value="0.05" units="cm"/>
      <inkml:brushProperty name="height" value="0.05" units="cm"/>
      <inkml:brushProperty name="color" value="#0000FF"/>
    </inkml:brush>
  </inkml:definitions>
  <inkml:trace contextRef="#ctx0" brushRef="#br0">0 1 1672 0 0,'0'0'-16'0'0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47.123"/>
    </inkml:context>
    <inkml:brush xml:id="br0">
      <inkml:brushProperty name="width" value="0.05" units="cm"/>
      <inkml:brushProperty name="height" value="0.05" units="cm"/>
      <inkml:brushProperty name="color" value="#0000FF"/>
    </inkml:brush>
  </inkml:definitions>
  <inkml:trace contextRef="#ctx0" brushRef="#br0">47 13 1756 0 0,'0'0'1442'0'0,"0"0"1134"0"0,0 0-1326 0 0,0 0-690 0 0,0 0-62 0 0,0 0 115 0 0,0 0 96 0 0,0 0-23 0 0,-5-2-176 0 0,-33-8-866 0 0,35 11-4296 0 0,2-1-424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32.352"/>
    </inkml:context>
    <inkml:brush xml:id="br0">
      <inkml:brushProperty name="width" value="0.05" units="cm"/>
      <inkml:brushProperty name="height" value="0.05" units="cm"/>
      <inkml:brushProperty name="color" value="#0000FF"/>
    </inkml:brush>
  </inkml:definitions>
  <inkml:trace contextRef="#ctx0" brushRef="#br0">8 81 10545 0 0,'0'0'2341'0'0,"0"0"-1813"0"0,6 8-305 0 0,-2-4-85 0 0,0 1-1 0 0,-1-1 1 0 0,0 1-1 0 0,1 0 0 0 0,-2 0 1 0 0,1 0-1 0 0,0 0 1 0 0,-1 1-1 0 0,0-1 1 0 0,-1 1-1 0 0,1 0 0 0 0,-1-1 1 0 0,0 1-1 0 0,0 0 1 0 0,-1 0-1 0 0,0-1 1 0 0,0 1-1 0 0,0 0 0 0 0,0 0 1 0 0,-1 0-1 0 0,0-1 1 0 0,-1 1-1 0 0,1 0 1 0 0,-2 2-138 0 0,-33 53 384 0 0,30-100-3475 0 0,11-154-2032 0 0,-5 190 5234 0 0,0 1 0 0 0,0 0 1 0 0,1-1-1 0 0,-1 1 1 0 0,1 0-1 0 0,0-1 1 0 0,-1 1-1 0 0,1 0 1 0 0,0-1-1 0 0,0 1 1 0 0,0 0-1 0 0,1 0 1 0 0,-1 0-1 0 0,0 0 0 0 0,1 0 1 0 0,0 1-1 0 0,-1-1 1 0 0,1 0-1 0 0,0 1 1 0 0,0-1-1 0 0,0 1 1 0 0,0-1-1 0 0,0 1 1 0 0,0 0-1 0 0,0 0 1 0 0,0 0-1 0 0,0 0 0 0 0,1 0 1 0 0,-1 1-1 0 0,0-1 1 0 0,1 1-1 0 0,-1-1 1 0 0,1 1-1 0 0,-1 0 1 0 0,0 0-1 0 0,1 0 1 0 0,-1 0-1 0 0,1 0 0 0 0,-1 1 1 0 0,0-1-1 0 0,2 1-111 0 0,-1 0 34 0 0,0 0-1 0 0,0 0 0 0 0,0 0 0 0 0,0 0 0 0 0,0 1 0 0 0,-1-1 0 0 0,1 1 0 0 0,-1 0 0 0 0,1 0 1 0 0,-1 0-1 0 0,1 0 0 0 0,-1 0 0 0 0,0 0 0 0 0,0 1 0 0 0,0-1 0 0 0,0 1 0 0 0,-1-1 0 0 0,1 1 1 0 0,-1 0-1 0 0,1-1 0 0 0,-1 1 0 0 0,0 0 0 0 0,0 0 0 0 0,0 0 0 0 0,-1 0 0 0 0,1 0 1 0 0,-1 0-1 0 0,1 0 0 0 0,-1 0 0 0 0,0 1 0 0 0,-1 1-33 0 0,1-3-1 0 0,-1 0 0 0 0,0 0-1 0 0,0 0 1 0 0,0 0 0 0 0,0 0 0 0 0,0 0 0 0 0,0 0-1 0 0,0-1 1 0 0,-1 1 0 0 0,1 0 0 0 0,0-1 0 0 0,-1 1-1 0 0,0-1 1 0 0,1 0 0 0 0,-1 1 0 0 0,0-1 0 0 0,0 0-1 0 0,0 0 1 0 0,1 0 0 0 0,-1 0 0 0 0,0-1 0 0 0,0 1-1 0 0,0 0 1 0 0,-1-1 0 0 0,1 1 0 0 0,0-1 0 0 0,0 0-1 0 0,0 0 1 0 0,0 0 0 0 0,0 0 0 0 0,0 0 0 0 0,-2 0 1 0 0,-25-9-7042 0 0,18 0-528 0 0</inkml:trace>
  <inkml:trace contextRef="#ctx0" brushRef="#br0" timeOffset="294.06">288 182 7597 0 0,'0'0'2694'0'0,"0"0"-1960"0"0,0 0-376 0 0,6 3 523 0 0,25 13 1546 0 0,-30-16-1463 0 0,-1 0-264 0 0,0-29-556 0 0,0 14-679 0 0,-20-80-1145 0 0,17 96 1645 0 0,1 0-1 0 0,-1 0 1 0 0,1 1 0 0 0,-1 0-1 0 0,1-1 1 0 0,-1 1 0 0 0,1 0-1 0 0,0 0 1 0 0,0 0 0 0 0,0 1 0 0 0,0-1-1 0 0,0 0 1 0 0,1 1 0 0 0,-1-1-1 0 0,1 1 1 0 0,-1 0 0 0 0,1-1-1 0 0,0 1 1 0 0,0 0 0 0 0,0 0-1 0 0,1 0 1 0 0,-1-1 0 0 0,1 1 0 0 0,-1 0-1 0 0,1 2 36 0 0,2 50 430 0 0,25-31-5735 0 0,-18-21 707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47.586"/>
    </inkml:context>
    <inkml:brush xml:id="br0">
      <inkml:brushProperty name="width" value="0.05" units="cm"/>
      <inkml:brushProperty name="height" value="0.05" units="cm"/>
      <inkml:brushProperty name="color" value="#0000FF"/>
    </inkml:brush>
  </inkml:definitions>
  <inkml:trace contextRef="#ctx0" brushRef="#br0">1 1 808 0 0,'0'0'1080'0'0,"0"0"2903"0"0,0 0-2476 0 0,0 0-1081 0 0,0 0-63 0 0,0 0 112 0 0,0 0 22 0 0,0 0-6 0 0,0 0-62 0 0,2 1 134 0 0,-1 0-6185 0 0,-1-1 622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48.159"/>
    </inkml:context>
    <inkml:brush xml:id="br0">
      <inkml:brushProperty name="width" value="0.05" units="cm"/>
      <inkml:brushProperty name="height" value="0.05" units="cm"/>
      <inkml:brushProperty name="color" value="#0000FF"/>
    </inkml:brush>
  </inkml:definitions>
  <inkml:trace contextRef="#ctx0" brushRef="#br0">1 1 364 0 0,'0'0'1486'0'0,"0"0"2021"0"0,0 0-1563 0 0,0 0-916 0 0,0 0-190 0 0,0 0-43 0 0,0 0-65 0 0,0 0-110 0 0,0 0-162 0 0,0 0-1460 0 0,1 0-10566 0 0,0 0 12891 0 0,-3 1-1846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8:48.560"/>
    </inkml:context>
    <inkml:brush xml:id="br0">
      <inkml:brushProperty name="width" value="0.05" units="cm"/>
      <inkml:brushProperty name="height" value="0.05" units="cm"/>
      <inkml:brushProperty name="color" value="#0000FF"/>
    </inkml:brush>
  </inkml:definitions>
  <inkml:trace contextRef="#ctx0" brushRef="#br0">15 1 328 0 0,'0'0'527'0'0,"0"0"199"0"0,0 0 1203 0 0,0 0 678 0 0,0 0-817 0 0,0 0-622 0 0,0 0-192 0 0,0 0-5 0 0,0 0-11 0 0,-1 12 5373 0 0,-4-11-8336 0 0,-3-2-12123 0 0,22 0 11940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9:36.100"/>
    </inkml:context>
    <inkml:brush xml:id="br0">
      <inkml:brushProperty name="width" value="0.05" units="cm"/>
      <inkml:brushProperty name="height" value="0.05" units="cm"/>
      <inkml:brushProperty name="color" value="#0000FF"/>
    </inkml:brush>
  </inkml:definitions>
  <inkml:trace contextRef="#ctx0" brushRef="#br0">230 163 732 0 0,'0'0'5245'0'0,"0"0"-1488"0"0,0 0-2539 0 0,0 0-550 0 0,0 0 266 0 0,0 0-47 0 0,0 0-226 0 0,0 0-85 0 0,0 0 8 0 0,-7 0-83 0 0,-27 2-165 0 0,18 0-353 0 0,0-1 1 0 0,0 0-1 0 0,0-2 1 0 0,0 1-1 0 0,0-2 1 0 0,0 0-1 0 0,0-1 1 0 0,0-1 0 0 0,0 0-1 0 0,-3-3 17 0 0,10-6-4579 0 0,8 7-671 0 0</inkml:trace>
  <inkml:trace contextRef="#ctx0" brushRef="#br0" timeOffset="249.32">248 34 3800 0 0,'0'0'9541'0'0,"0"0"-8385"0"0,0 0-1092 0 0,0 0 12 0 0,-35-6 528 0 0,15 2-100 0 0,-2 1-316 0 0,-1 0-180 0 0,-5-1-8 0 0,3 3-540 0 0,-1-1-432 0 0,3 1-232 0 0,3-1-796 0 0,4 0-2564 0 0,6-3-2097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9:34.620"/>
    </inkml:context>
    <inkml:brush xml:id="br0">
      <inkml:brushProperty name="width" value="0.05" units="cm"/>
      <inkml:brushProperty name="height" value="0.05" units="cm"/>
      <inkml:brushProperty name="color" value="#0000FF"/>
    </inkml:brush>
  </inkml:definitions>
  <inkml:trace contextRef="#ctx0" brushRef="#br0">76 466 640 0 0,'0'0'7761'0'0,"0"0"-4551"0"0,0 0-2572 0 0,0 0-389 0 0,0 0 434 0 0,0 0 109 0 0,0 0-294 0 0,0 0-228 0 0,-6-2-68 0 0,4 2-167 0 0,0 0 1 0 0,0-1-1 0 0,0 1 1 0 0,0-1-1 0 0,0 0 1 0 0,0 0-1 0 0,0 1 0 0 0,0-1 1 0 0,0 0-1 0 0,1-1 1 0 0,-1 1-1 0 0,0 0 1 0 0,1 0-1 0 0,-1-1 1 0 0,1 1-1 0 0,0-1 1 0 0,-1 1-1 0 0,1-1 1 0 0,0 0-1 0 0,0 0 1 0 0,0 1-1 0 0,0-1 1 0 0,0 0-1 0 0,0 0 1 0 0,0 0-1 0 0,1 0 0 0 0,-1 0 1 0 0,1 0-1 0 0,0 0 1 0 0,-1 0-1 0 0,1 0 1 0 0,0 0-1 0 0,0 0 1 0 0,0 0-1 0 0,0 0 1 0 0,1 0-1 0 0,-1 0 1 0 0,0 0-1 0 0,1-1-35 0 0,-1-15 119 0 0,-1 4-166 0 0,0 1-1 0 0,0-1 1 0 0,1 0 0 0 0,1 0 0 0 0,0 1-1 0 0,1-1 1 0 0,1 1 0 0 0,0 0-1 0 0,1-1 1 0 0,0 1 0 0 0,1 1-1 0 0,0-1 1 0 0,1 1 0 0 0,1 0-1 0 0,5-8 48 0 0,-11 18-4 0 0,0 1 0 0 0,0 0-1 0 0,0 0 1 0 0,0 1 0 0 0,0-1-1 0 0,1 0 1 0 0,-1 0-1 0 0,0 0 1 0 0,0 1 0 0 0,1-1-1 0 0,-1 1 1 0 0,1-1-1 0 0,-1 1 1 0 0,0-1 0 0 0,1 1-1 0 0,-1 0 1 0 0,1 0 0 0 0,-1 0-1 0 0,1 0 1 0 0,-1 0-1 0 0,1 0 1 0 0,-1 0 0 0 0,0 0-1 0 0,1 1 1 0 0,-1-1-1 0 0,1 0 1 0 0,-1 1 0 0 0,0-1-1 0 0,1 1 1 0 0,-1 0 0 0 0,0-1-1 0 0,1 1 1 0 0,-1 0-1 0 0,0 0 1 0 0,0 0 0 0 0,0 0-1 0 0,0 0 1 0 0,0 0 0 0 0,0 0-1 0 0,0 0 1 0 0,0 0-1 0 0,0 0 1 0 0,-1 1 0 0 0,1-1-1 0 0,0 0 1 0 0,-1 0-1 0 0,1 1 1 0 0,-1-1 0 0 0,1 1-1 0 0,-1-1 1 0 0,1 1 4 0 0,18 75 311 0 0,-19-46-286 0 0,4 33 514 0 0,9-25-3907 0 0,-7-32-150 0 0,3-4-2963 0 0</inkml:trace>
  <inkml:trace contextRef="#ctx0" brushRef="#br0" timeOffset="217.03">227 321 10597 0 0,'0'0'2668'0'0,"0"0"-1980"0"0,0 0-420 0 0,0 0 488 0 0,-37-4 152 0 0,21 2-504 0 0,-4-1-303 0 0,1 2-101 0 0,-4-1-81 0 0,2-2-739 0 0,-1 2-212 0 0,1-1-252 0 0,1-2-780 0 0,6 2-2092 0 0,1-7-1957 0 0</inkml:trace>
  <inkml:trace contextRef="#ctx0" brushRef="#br0" timeOffset="466.56">417 8 2508 0 0,'0'0'6968'0'0,"0"0"-4433"0"0,0 0-1898 0 0,0 0-299 0 0,0 0-102 0 0,0 0 1 0 0,0 0-41 0 0,-7-3-63 0 0,6 2-134 0 0,-1 0 1 0 0,0 1-1 0 0,0-1 0 0 0,0 1 1 0 0,0-1-1 0 0,0 1 0 0 0,0-1 0 0 0,0 1 1 0 0,0 0-1 0 0,1 0 0 0 0,-1 0 1 0 0,0 0-1 0 0,0 1 0 0 0,0-1 1 0 0,0 0-1 0 0,0 1 0 0 0,0-1 1 0 0,0 1-1 0 0,0 0 0 0 0,1 0 1 0 0,-1-1-1 0 0,0 1 0 0 0,1 0 1 0 0,-1 1-1 0 0,0-1 0 0 0,1 0 1 0 0,-1 0-1 0 0,1 1 0 0 0,0-1 1 0 0,-1 1-1 0 0,1-1 0 0 0,0 1 0 0 0,0-1 1 0 0,0 1-1 0 0,0 0 0 0 0,0 0 1 0 0,0-1-1 0 0,1 1 0 0 0,-1 0 1 0 0,1 0-1 0 0,-1 0 0 0 0,1 0 1 0 0,0 0-1 0 0,-1 0 0 0 0,1 0 1 0 0,0-1-1 0 0,0 1 0 0 0,1 2 1 0 0,-3-1 50 0 0,1 1 1 0 0,0 0-1 0 0,0-1 0 0 0,0 1 0 0 0,0 0 0 0 0,1 0 1 0 0,-1-1-1 0 0,1 1 0 0 0,0 0 0 0 0,0 0 0 0 0,1 0 1 0 0,-1 0-1 0 0,1-1 0 0 0,0 1 0 0 0,0 0 0 0 0,0-1 1 0 0,0 1-1 0 0,0 0 0 0 0,1-1 0 0 0,0 0 0 0 0,0 1 1 0 0,0-1-1 0 0,0 0 0 0 0,0 0 0 0 0,1 0 0 0 0,-1 0 1 0 0,1 0-1 0 0,0-1 0 0 0,0 1 0 0 0,0-1 0 0 0,0 0 1 0 0,0 0-1 0 0,1 0 0 0 0,-1 0 0 0 0,0 0 0 0 0,1-1 1 0 0,0 1-1 0 0,-1-1 0 0 0,1 0 0 0 0,0 0 0 0 0,-1-1 1 0 0,1 1-1 0 0,0-1 0 0 0,0 0 0 0 0,0 0 0 0 0,-1 0 1 0 0,1 0-1 0 0,3-1-50 0 0,-2 1-223 0 0,26 0-1158 0 0,-10-6-5255 0 0,-9 0 543 0 0</inkml:trace>
  <inkml:trace contextRef="#ctx0" brushRef="#br0" timeOffset="714.42">735 9 4120 0 0,'0'0'5478'0'0,"0"0"-4027"0"0,0 0-1103 0 0,6 8 347 0 0,3 4-279 0 0,-1 0 0 0 0,0 1 0 0 0,-1 0 0 0 0,0 0 0 0 0,-1 1-1 0 0,-1 0 1 0 0,0 0 0 0 0,-1 0 0 0 0,-1 1 0 0 0,0 0-1 0 0,0-1 1 0 0,-1 7-416 0 0,-3-7 45 0 0,1 1 0 0 0,-2-1-1 0 0,0 0 1 0 0,0 0 0 0 0,-2 0 0 0 0,1-1-1 0 0,-2 1 1 0 0,0-1 0 0 0,-1 0 0 0 0,0 0-1 0 0,0 0 1 0 0,-2-1 0 0 0,-8 12-45 0 0,-49 36-3606 0 0,49-53 44 0 0,-7-5-3262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9:32.320"/>
    </inkml:context>
    <inkml:brush xml:id="br0">
      <inkml:brushProperty name="width" value="0.05" units="cm"/>
      <inkml:brushProperty name="height" value="0.05" units="cm"/>
      <inkml:brushProperty name="color" value="#0000FF"/>
    </inkml:brush>
  </inkml:definitions>
  <inkml:trace contextRef="#ctx0" brushRef="#br0">0 80 4548 0 0,'0'0'4263'0'0,"0"0"-2137"0"0,0 0-1352 0 0,0 0-491 0 0,0 0 301 0 0,3 9 174 0 0,8 45-115 0 0,-1 0 1 0 0,-3 1 0 0 0,-2 0-1 0 0,-3 54-643 0 0,-2-108-1499 0 0,0-9-4004 0 0,0-1-897 0 0</inkml:trace>
  <inkml:trace contextRef="#ctx0" brushRef="#br0" timeOffset="249.49">47 38 5052 0 0,'0'0'2907'0'0,"0"0"-1593"0"0,7-2-465 0 0,0 0-626 0 0,1 1-1 0 0,-1 0 0 0 0,1 1 1 0 0,-1 0-1 0 0,1 0 1 0 0,-1 1-1 0 0,0-1 1 0 0,1 2-1 0 0,-1-1 0 0 0,0 1 1 0 0,0 0-1 0 0,0 0 1 0 0,0 1-1 0 0,0 0 0 0 0,0 0 1 0 0,-1 1-1 0 0,4 2-222 0 0,-7-5 46 0 0,-1 0 0 0 0,1 0 0 0 0,0 1 0 0 0,0-1 0 0 0,-1 1-1 0 0,1-1 1 0 0,-1 1 0 0 0,0 0 0 0 0,1 0 0 0 0,-1 0 0 0 0,0 0 0 0 0,0 0-1 0 0,0 1 1 0 0,0-1 0 0 0,-1 1 0 0 0,1-1 0 0 0,-1 1 0 0 0,1 0 0 0 0,-1 0-1 0 0,0-1 1 0 0,0 1 0 0 0,0 0 0 0 0,0 0 0 0 0,-1 0 0 0 0,1 0 0 0 0,-1 0-1 0 0,0 0 1 0 0,0 0 0 0 0,0 0 0 0 0,0 0 0 0 0,0 0 0 0 0,-1 0 0 0 0,1 0-1 0 0,-1 0 1 0 0,0 0 0 0 0,0 0 0 0 0,0 0 0 0 0,0-1 0 0 0,-1 1 0 0 0,1 0-1 0 0,-1-1 1 0 0,1 1 0 0 0,-1-1 0 0 0,0 1 0 0 0,0-1 0 0 0,0 0 0 0 0,0 0 0 0 0,0 0-1 0 0,-1 0 1 0 0,1 0 0 0 0,-1 0 0 0 0,1-1 0 0 0,-1 1 0 0 0,0-1 0 0 0,-2 1-46 0 0,-61 14-1437 0 0,21-16-3310 0 0,29-3-747 0 0</inkml:trace>
  <inkml:trace contextRef="#ctx0" brushRef="#br0" timeOffset="496.97">379 0 1772 0 0,'0'0'7618'0'0,"0"0"-5049"0"0,0 0-1866 0 0,0 0-481 0 0,0 0-29 0 0,0 0 161 0 0,-3 7 147 0 0,-4 6-383 0 0,0 1 0 0 0,1 0 0 0 0,1 1 0 0 0,0-1 0 0 0,1 1 0 0 0,0 0-1 0 0,1 1 1 0 0,1-1 0 0 0,1 0 0 0 0,0 1 0 0 0,1-1 0 0 0,0 1 0 0 0,1-1 0 0 0,1 0 0 0 0,1 1 0 0 0,0-1 0 0 0,1 0 0 0 0,0-1 0 0 0,1 1 0 0 0,1-1 0 0 0,0 0-1 0 0,1 0 1 0 0,1 0 0 0 0,0-1 0 0 0,1-1 0 0 0,0 1-118 0 0,15 4-1584 0 0,-6-14-6587 0 0,-8-8 928 0 0</inkml:trace>
  <inkml:trace contextRef="#ctx0" brushRef="#br0" timeOffset="884.94">848 435 5489 0 0,'0'0'5349'0'0,"0"0"-3146"0"0,0 0-1376 0 0,0 0-123 0 0,0 0 247 0 0,0 0 75 0 0,0 0-471 0 0,0 0-343 0 0,0 0-122 0 0,-1-4-17 0 0,-43-216-310 0 0,-14 140-357 0 0,57 78 586 0 0,-1 1 0 0 0,1 0 0 0 0,-1 0 0 0 0,1 0 0 0 0,-1 0 0 0 0,0 0 0 0 0,1 1 0 0 0,-1-1 1 0 0,0 0-1 0 0,0 1 0 0 0,1-1 0 0 0,-1 1 0 0 0,0 0 0 0 0,0 0 0 0 0,0-1 0 0 0,1 1 0 0 0,-1 0 0 0 0,0 1 0 0 0,0-1 0 0 0,0 0 0 0 0,0 0 0 0 0,1 1 0 0 0,-1-1 0 0 0,0 1 0 0 0,0 0 0 0 0,1-1 0 0 0,-1 1 0 0 0,0 0 0 0 0,1 0 0 0 0,-1 0 0 0 0,1 0 0 0 0,-1 0 0 0 0,1 1 0 0 0,0-1 1 0 0,-1 0-1 0 0,1 1 0 0 0,0-1 0 0 0,0 0 0 0 0,0 1 0 0 0,0 0 0 0 0,0-1 0 0 0,0 1 0 0 0,1-1 0 0 0,-1 1 0 0 0,0 0 0 0 0,1 0 0 0 0,-1-1 0 0 0,1 1 0 0 0,0 0 0 0 0,0 0 0 0 0,-1 1 8 0 0,-10 22 78 0 0,1 1 0 0 0,1 1 0 0 0,2 0 1 0 0,0 0-1 0 0,2 1 0 0 0,1-1 0 0 0,1 5-78 0 0,7-14-1569 0 0,6-13-5258 0 0,-2-8 394 0 0</inkml:trace>
  <inkml:trace contextRef="#ctx0" brushRef="#br0" timeOffset="1150.27">844 300 5368 0 0,'0'0'6277'0'0,"0"0"-5061"0"0,0 0-908 0 0,0 0 392 0 0,-45 11 236 0 0,24-10-332 0 0,-2 0-428 0 0,0-1-160 0 0,-1 0-16 0 0,1 0-960 0 0,1 0-640 0 0,6-2-1600 0 0,-4-6-4009 0 0</inkml:trace>
  <inkml:trace contextRef="#ctx0" brushRef="#br0" timeOffset="1896.65">1297 159 288 0 0,'0'0'1606'0'0,"0"0"2809"0"0,0 0-2201 0 0,0 0-1103 0 0,0 0 70 0 0,0 0-100 0 0,0 0-353 0 0,0 0-451 0 0,0 0-185 0 0,4 5 209 0 0,3 5-26 0 0,-2-1 1 0 0,1 1-1 0 0,-1 1 0 0 0,-1-1 1 0 0,0 1-1 0 0,0-1 0 0 0,-1 1 1 0 0,-1 0-1 0 0,1 0 1 0 0,-2 1-1 0 0,0-1 0 0 0,0 0 1 0 0,-1 1-1 0 0,-1 6-275 0 0,1-13 49 0 0,0 1-1 0 0,-1-1 1 0 0,0 0-1 0 0,0 1 1 0 0,0-1-1 0 0,-1 0 1 0 0,0 0-1 0 0,0 0 1 0 0,0 0-1 0 0,-1 0 1 0 0,1-1-1 0 0,-1 1 1 0 0,0-1-1 0 0,0 1 1 0 0,-1-1-1 0 0,1 0 1 0 0,-1 0-1 0 0,0-1 1 0 0,0 1-1 0 0,0-1 1 0 0,-1 0-1 0 0,1 0 1 0 0,-1 0-1 0 0,0-1 1 0 0,0 1-1 0 0,0-1 1 0 0,0 0-1 0 0,0-1 1 0 0,0 1-1 0 0,0-1 1 0 0,0 0-1 0 0,-1 0 1 0 0,1-1-49 0 0,0 0 32 0 0,0 0-1 0 0,0 0 1 0 0,0 0 0 0 0,0-1 0 0 0,0 0 0 0 0,1 0-1 0 0,-1 0 1 0 0,0-1 0 0 0,1 1 0 0 0,-1-1 0 0 0,1 0 0 0 0,0-1-1 0 0,-1 1 1 0 0,1-1 0 0 0,0 1 0 0 0,0-1 0 0 0,1-1 0 0 0,-1 1-1 0 0,1 0 1 0 0,-1-1 0 0 0,1 0 0 0 0,0 0 0 0 0,1 0-1 0 0,-1 0 1 0 0,0 0 0 0 0,1 0 0 0 0,0-1 0 0 0,-1-4-32 0 0,-42-142 371 0 0,40 129-333 0 0,-2-54-744 0 0,13 78-8478 0 0,1 1 1708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9:08.378"/>
    </inkml:context>
    <inkml:brush xml:id="br0">
      <inkml:brushProperty name="width" value="0.05" units="cm"/>
      <inkml:brushProperty name="height" value="0.05" units="cm"/>
      <inkml:brushProperty name="color" value="#0000FF"/>
    </inkml:brush>
  </inkml:definitions>
  <inkml:trace contextRef="#ctx0" brushRef="#br0">3938 231 2184 0 0,'0'0'1338'0'0,"0"0"1831"0"0,0 0-1199 0 0,0 0-977 0 0,0 0-93 0 0,0 0-15 0 0,0 0 3 0 0,0 0-137 0 0,-27 5 1210 0 0,23-4-1883 0 0,0 0 1 0 0,0 0-1 0 0,0-1 0 0 0,0 1 1 0 0,0-1-1 0 0,0 0 1 0 0,-1-1-1 0 0,1 1 1 0 0,0-1-1 0 0,0 0 0 0 0,0 1 1 0 0,0-2-1 0 0,0 1 1 0 0,0-1-1 0 0,0 1 1 0 0,1-1-1 0 0,-1 0 1 0 0,0 0-1 0 0,1 0 0 0 0,0-1 1 0 0,-1 0-1 0 0,1 1 1 0 0,0-1-1 0 0,0 0 1 0 0,1 0-1 0 0,-1-1 0 0 0,0 1 1 0 0,1 0-1 0 0,0-1 1 0 0,0 0-1 0 0,0 1 1 0 0,0-1-1 0 0,1 0 0 0 0,0 0 1 0 0,-1 0-1 0 0,1 0 1 0 0,1 0-1 0 0,-1 0 1 0 0,0-4-79 0 0,0-36 293 0 0,2 41-346 0 0,0-1 0 0 0,0 1 0 0 0,-1-1 0 0 0,1 1 0 0 0,-1-1 0 0 0,0 0 0 0 0,0 1 0 0 0,0-1 0 0 0,-1 0 0 0 0,1 1 0 0 0,-1-1 0 0 0,0 1 0 0 0,0-1-1 0 0,0 1 1 0 0,0-1 0 0 0,-1 1 0 0 0,1 0 0 0 0,-1 0 0 0 0,0 0 0 0 0,0 0 0 0 0,0 0 0 0 0,-1 0 0 0 0,1 0 0 0 0,0 0 0 0 0,-1 1 0 0 0,0 0 0 0 0,0-1 0 0 0,0 1 0 0 0,0 0-1 0 0,0 0 1 0 0,0 0 0 0 0,0 1 0 0 0,0-1 0 0 0,-1 1 0 0 0,-1-1 53 0 0,-117 15-836 0 0,119-13 840 0 0,1 2 1 0 0,-1-1-1 0 0,1 0 1 0 0,-1 0-1 0 0,1 1 1 0 0,0-1-1 0 0,0 1 1 0 0,0 0-1 0 0,0 0 1 0 0,0 0-1 0 0,0 0 1 0 0,0 0-1 0 0,0 0 1 0 0,1 0-1 0 0,-1 1 1 0 0,1-1-1 0 0,0 1 1 0 0,0-1-1 0 0,-1 1 1 0 0,2-1-1 0 0,-1 1 1 0 0,0 0-1 0 0,0-1 1 0 0,1 1-1 0 0,0 0 1 0 0,-1-1-1 0 0,1 1 1 0 0,0 0-1 0 0,1 0 1 0 0,-1-1-1 0 0,0 1 1 0 0,1 0-1 0 0,-1 0 1 0 0,1-1-1 0 0,0 1 1 0 0,0-1-1 0 0,0 1 1 0 0,0-1-1 0 0,0 1 1 0 0,1-1-1 0 0,-1 1 1 0 0,2 0-5 0 0,30 43 219 0 0,-27-40-200 0 0,0-1 1 0 0,-1 1 0 0 0,0 1 0 0 0,-1-1-1 0 0,1 1 1 0 0,-1 0 0 0 0,-1 0-1 0 0,1 0 1 0 0,-1 0 0 0 0,0 1-1 0 0,-1-1 1 0 0,0 1 0 0 0,0 0-1 0 0,0 5-19 0 0,-4-10 62 0 0,-1 0-1 0 0,0 0 0 0 0,0-1 1 0 0,0 0-1 0 0,0 1 0 0 0,0-1 0 0 0,0 0 1 0 0,-1-1-1 0 0,1 1 0 0 0,-1 0 0 0 0,1-1 1 0 0,-1 0-1 0 0,0 0 0 0 0,1 0 1 0 0,-1 0-1 0 0,0-1 0 0 0,0 1 0 0 0,0-1 1 0 0,1 0-1 0 0,-1 0 0 0 0,0-1 0 0 0,0 1 1 0 0,0-1-1 0 0,1 0 0 0 0,-1 0 0 0 0,-1 0-61 0 0,3 1-26 0 0,-1-1-98 0 0,-34-4-596 0 0,16-5-3649 0 0,13-1-2105 0 0</inkml:trace>
  <inkml:trace contextRef="#ctx0" brushRef="#br0" timeOffset="-1063.69">4643 2825 2644 0 0,'0'0'1029'0'0,"0"0"787"0"0,0 0-850 0 0,0 0-503 0 0,-8-3 286 0 0,-153-22 4030 0 0,-99 21-2610 0 0,95 4-1454 0 0,-164-9 428 0 0,-787 3-82 0 0,-388 50-253 0 0,588-6-332 0 0,909-38-785 0 0,-12 0-729 0 0,18-8-3468 0 0,5 3-1094 0 0</inkml:trace>
  <inkml:trace contextRef="#ctx0" brushRef="#br0" timeOffset="-2515.86">4286 605 5016 0 0,'0'0'1140'0'0,"0"0"-437"0"0,0 0-483 0 0,0 0-90 0 0,0 0 170 0 0,0 0 232 0 0,0 0 86 0 0,0 0 17 0 0,-6 4 15 0 0,4-2-564 0 0,-1 0 0 0 0,0 0 0 0 0,1 0 1 0 0,-1 0-1 0 0,1 1 0 0 0,0-1 1 0 0,0 1-1 0 0,0 0 0 0 0,0 0 0 0 0,0 0 1 0 0,0 0-1 0 0,1 0 0 0 0,-1 0 1 0 0,1 0-1 0 0,0 0 0 0 0,0 0 0 0 0,0 1 1 0 0,1-1-1 0 0,-1 0 0 0 0,1 1 1 0 0,0-1-1 0 0,0 1 0 0 0,0-1 0 0 0,0 1-86 0 0,2 117 1098 0 0,5 1-1 0 0,5-1 0 0 0,5-1 0 0 0,20 62-1097 0 0,15 112 929 0 0,-34-150-732 0 0,-7 0 1 0 0,-6 1-1 0 0,-9 70-197 0 0,4-93 34 0 0,4-175-8434 0 0,-4 16 1826 0 0</inkml:trace>
  <inkml:trace contextRef="#ctx0" brushRef="#br0" timeOffset="-1755.53">4223 594 3344 0 0,'0'0'3465'0'0,"0"0"-2340"0"0,0 0-884 0 0,0 0 16 0 0,-8-6 5 0 0,-95-33 1411 0 0,-541-6 1042 0 0,-454 0-840 0 0,-421 62-1730 0 0,753-21 180 0 0,755 3-296 0 0,9 0-41 0 0,0 0 0 0 0,0 0 0 0 0,0 1 0 0 0,0-1 0 0 0,0 0 0 0 0,0 1 0 0 0,0 0 0 0 0,0-1 0 0 0,-1 1 0 0 0,1 0 0 0 0,0 0-1 0 0,0 0 1 0 0,0 0 0 0 0,0 0 0 0 0,0 1 0 0 0,0-1 0 0 0,0 1 0 0 0,0-1 0 0 0,0 1 0 0 0,0 0 0 0 0,0 0 0 0 0,0 0 0 0 0,0 0 0 0 0,0 0-1 0 0,0 0 1 0 0,1 0 0 0 0,-1 1 0 0 0,0-1 0 0 0,1 1 0 0 0,-1-1 0 0 0,1 1 0 0 0,0 0 0 0 0,-1-1 0 0 0,1 1 0 0 0,0 0 0 0 0,0 0-1 0 0,0 0 1 0 0,0 0 0 0 0,1 0 0 0 0,-1 0 0 0 0,0 0 0 0 0,1 0 0 0 0,0 0 0 0 0,-1 0 0 0 0,1 0 0 0 0,0 0 0 0 0,0 2 12 0 0,55 212 1012 0 0,-19-94-795 0 0,24 76 79 0 0,-9 4 0 0 0,-9 1 0 0 0,-5 23-296 0 0,-22 368 1234 0 0,-5-536-2311 0 0,0-43-1811 0 0,7-7-3460 0 0,1-9-1515 0 0</inkml:trace>
  <inkml:trace contextRef="#ctx0" brushRef="#br0" timeOffset="1598.8">1723 550 352 0 0,'0'0'4503'0'0,"0"0"-2637"0"0,0 0-1004 0 0,0 0-224 0 0,0 0-303 0 0,0 0-70 0 0,0 0 284 0 0,3 9 248 0 0,11 44 74 0 0,-2 0 0 0 0,-3 1 0 0 0,-2 0 0 0 0,-2 1 0 0 0,-2 45-871 0 0,4 42 904 0 0,87 882 1945 0 0,-66-577-847 0 0,-7-399-1988 0 0,-13-82-4715 0 0,-9 16-808 0 0,-2-19-2640 0 0</inkml:trace>
  <inkml:trace contextRef="#ctx0" brushRef="#br0" timeOffset="2049.23">1155 1220 5092 0 0,'0'0'4380'0'0,"0"0"-2847"0"0,0 0-1324 0 0,0 0-63 0 0,0 0 253 0 0,0 0 447 0 0,0 0 159 0 0,0 0-84 0 0,0 0-147 0 0,-4-7 1522 0 0,5-13-2395 0 0,-1 1 0 0 0,-1 0 0 0 0,-1 0 0 0 0,-1 0 0 0 0,-1 1-1 0 0,0-1 1 0 0,-1 1 0 0 0,-1-1 0 0 0,-1 2 0 0 0,0-1 0 0 0,-2 1 0 0 0,0 0 0 0 0,-5-6 99 0 0,-16 69-1155 0 0,-60 143 1922 0 0,95-172-3031 0 0,9-19-4126 0 0,-2-6-89 0 0</inkml:trace>
  <inkml:trace contextRef="#ctx0" brushRef="#br0" timeOffset="2313.08">1175 1072 4516 0 0,'0'0'6541'0'0,"0"0"-5833"0"0,0 0-696 0 0,0 0 500 0 0,-43-1 64 0 0,22-1-308 0 0,-3-2-268 0 0,-2 2-140 0 0,2-1-1104 0 0,-2 0-792 0 0,9-1-2373 0 0</inkml:trace>
  <inkml:trace contextRef="#ctx0" brushRef="#br0" timeOffset="2872.62">2727 1244 1760 0 0,'0'0'6845'0'0,"0"0"-3908"0"0,0 0-2022 0 0,0 0-656 0 0,0 0 174 0 0,0 0 365 0 0,0 0 226 0 0,0 0 36 0 0,0 0-233 0 0,-2-36 2 0 0,-3 17-965 0 0,0 1 1 0 0,-2 0-1 0 0,0 0 0 0 0,-1 0 1 0 0,-1 1-1 0 0,0 1 0 0 0,-2-1 1 0 0,0 1-1 0 0,0 1 0 0 0,-7-6 136 0 0,17 21-17 0 0,0-1 0 0 0,0 0-1 0 0,0 0 1 0 0,-1 0 0 0 0,1 1 0 0 0,0-1-1 0 0,0 0 1 0 0,-1 1 0 0 0,1-1-1 0 0,-1 1 1 0 0,1 0 0 0 0,-1-1 0 0 0,1 1-1 0 0,0 0 1 0 0,-1 0 0 0 0,1 0 0 0 0,-1 0-1 0 0,1 0 1 0 0,-1 0 0 0 0,1 0 0 0 0,-1 1-1 0 0,1-1 1 0 0,-1 1 0 0 0,1-1-1 0 0,0 1 1 0 0,-1-1 0 0 0,1 1 0 0 0,0 0-1 0 0,-1-1 1 0 0,1 1 0 0 0,0 0 0 0 0,0 0-1 0 0,0 0 1 0 0,0 0 0 0 0,0 0 0 0 0,0 0-1 0 0,0 0 1 0 0,0 1 0 0 0,0-1-1 0 0,0 0 1 0 0,1 0 0 0 0,-1 1 0 0 0,1-1-1 0 0,-1 0 1 0 0,1 1 0 0 0,-1-1 0 0 0,1 1-1 0 0,0 0 18 0 0,-33 71 428 0 0,31-69-709 0 0,-4 62 456 0 0,31-55-6823 0 0,-18-11 1453 0 0</inkml:trace>
  <inkml:trace contextRef="#ctx0" brushRef="#br0" timeOffset="3119.54">2721 1143 716 0 0,'0'0'5841'0'0,"0"0"-1457"0"0,0 0-3072 0 0,0 0-624 0 0,0 0 204 0 0,0 0-496 0 0,0 0-80 0 0,0 0-100 0 0,-53-13-140 0 0,32 9-76 0 0,0 2-600 0 0,-1-1-724 0 0,3 0-912 0 0,5 1-1772 0 0,-1-5-2273 0 0</inkml:trace>
  <inkml:trace contextRef="#ctx0" brushRef="#br0" timeOffset="3415.72">3005 874 784 0 0,'0'0'6303'0'0,"0"0"-4357"0"0,0 0-1319 0 0,0 0 213 0 0,0 0 165 0 0,0 0-62 0 0,0 0-208 0 0,-1-6-211 0 0,1 4-500 0 0,-1 0 1 0 0,1 1 0 0 0,-1-1 0 0 0,0 0-1 0 0,0 1 1 0 0,1-1 0 0 0,-1 1 0 0 0,0-1-1 0 0,0 1 1 0 0,0 0 0 0 0,-1-1 0 0 0,1 1-1 0 0,0 0 1 0 0,0 0 0 0 0,-1 0 0 0 0,1 0-1 0 0,-1 0 1 0 0,1 0 0 0 0,-1 0 0 0 0,1 0 0 0 0,-1 0-1 0 0,0 1 1 0 0,1-1 0 0 0,-1 1 0 0 0,0-1-1 0 0,1 1 1 0 0,-1 0 0 0 0,0 0 0 0 0,0-1-1 0 0,1 1 1 0 0,-1 0 0 0 0,0 1 0 0 0,0-1-1 0 0,1 0 1 0 0,-1 0 0 0 0,0 1 0 0 0,1-1-1 0 0,-1 1 1 0 0,0 0 0 0 0,1-1 0 0 0,-1 1-1 0 0,1 0 1 0 0,-1 0 0 0 0,1 0 0 0 0,-1 0 0 0 0,1 0-1 0 0,-1 0 1 0 0,1 0 0 0 0,0 1 0 0 0,0-1-1 0 0,0 0 1 0 0,-1 1-25 0 0,0-1 61 0 0,0 1 1 0 0,-1-1-1 0 0,1 1 0 0 0,0 0 1 0 0,0-1-1 0 0,0 1 0 0 0,0 0 0 0 0,0 0 1 0 0,1 0-1 0 0,-1 0 0 0 0,0 1 1 0 0,1-1-1 0 0,0 0 0 0 0,-1 1 1 0 0,1-1-1 0 0,0 1 0 0 0,0-1 0 0 0,0 1 1 0 0,1-1-1 0 0,-1 1 0 0 0,1 0 1 0 0,-1-1-1 0 0,1 1 0 0 0,0 0 1 0 0,0 0-1 0 0,0-1 0 0 0,1 1 0 0 0,-1 0 1 0 0,0-1-1 0 0,1 1 0 0 0,0 0 1 0 0,0-1-1 0 0,-1 1 0 0 0,2-1 1 0 0,-1 1-1 0 0,0-1 0 0 0,0 1 0 0 0,1-1 1 0 0,-1 0-1 0 0,1 0 0 0 0,0 0 1 0 0,0 0-1 0 0,0 0 0 0 0,0 0 1 0 0,0 0-1 0 0,0-1 0 0 0,0 1 0 0 0,0-1 1 0 0,1 1-1 0 0,-1-1 0 0 0,2 0-61 0 0,100 11 1126 0 0,-96-8-2585 0 0,-4 1-3484 0 0,-2-1-1752 0 0</inkml:trace>
  <inkml:trace contextRef="#ctx0" brushRef="#br0" timeOffset="17954.89">352 2404 1044 0 0,'0'0'1114'0'0,"0"0"-423"0"0,0 0-54 0 0,0 0-71 0 0,0 0-198 0 0,0 0-90 0 0,0 0-10 0 0,0 0 10 0 0,-5-4 87 0 0,-38-27 2748 0 0,44 36 435 0 0,4 16-3060 0 0,-1 0-310 0 0,4 328 2208 0 0,-9-343-2366 0 0,9-8-8526 0 0,0 2 1670 0 0</inkml:trace>
  <inkml:trace contextRef="#ctx0" brushRef="#br0" timeOffset="19588.26">1907 2546 964 0 0,'0'0'5638'0'0,"0"0"-3883"0"0,3 7-1113 0 0,25 241 3149 0 0,-24-244-9159 0 0,-2-4 838 0 0</inkml:trace>
  <inkml:trace contextRef="#ctx0" brushRef="#br0" timeOffset="20270.29">1213 461 600 0 0,'0'0'255'0'0,"0"0"-69"0"0,0 0 185 0 0,3 6 35 0 0,221 401 4563 0 0,-9-7-4861 0 0,-80-130-3597 0 0,-123-242 1617 0 0,-8-17 730 0 0</inkml:trace>
  <inkml:trace contextRef="#ctx0" brushRef="#br0" timeOffset="20597.57">894 366 1332 0 0,'0'0'620'0'0,"3"7"830"0"0,246 460 3107 0 0,190 372-5353 0 0,-276-548-2193 0 0,-167-289 1303 0 0,-1-7 594 0 0</inkml:trace>
  <inkml:trace contextRef="#ctx0" brushRef="#br0" timeOffset="20877.32">489 481 1788 0 0,'0'0'968'0'0,"0"0"711"0"0,8 11-783 0 0,157 226 832 0 0,-11 8 1 0 0,-1 23-1729 0 0,74 121-171 0 0,99 158-3778 0 0,-300-497 1341 0 0,-18-38 1056 0 0</inkml:trace>
  <inkml:trace contextRef="#ctx0" brushRef="#br0" timeOffset="21169.73">373 1011 704 0 0,'7'10'876'0'0,"246"366"4011"0"0,31 47-4643 0 0,126 201-1381 0 0,-390-575-2359 0 0,-14-36 1502 0 0</inkml:trace>
  <inkml:trace contextRef="#ctx0" brushRef="#br0" timeOffset="21420.35">624 2123 1044 0 0,'59'73'5017'0'0,"-3"4"-4493"0"0,8 7-56 0 0,-17-13-236 0 0,-3-9-88 0 0,-5-7-56 0 0,-5-9 200 0 0,-7-10-140 0 0,-7-8-148 0 0,-4-7-352 0 0,-2-2-168 0 0,-1-1-704 0 0,0-3-1357 0 0,8 1-695 0 0</inkml:trace>
  <inkml:trace contextRef="#ctx0" brushRef="#br0" timeOffset="21828.09">2350 1769 2464 0 0,'0'0'131'0'0,"0"0"-48"0"0,-6-5 581 0 0,-17 5-595 0 0,48 57-24 0 0,73 126 1489 0 0,8-5 1 0 0,100 125-1535 0 0,-162-243 481 0 0,2-2 0 0 0,3-2 1 0 0,3-2-1 0 0,13 8-481 0 0,-65-63-32 0 0,0 1 0 0 0,0-1 0 0 0,0 1 0 0 0,0-1 0 0 0,0 1 0 0 0,0-1 1 0 0,0 1-1 0 0,0-1 0 0 0,0 1 0 0 0,1-1 0 0 0,-1 1 0 0 0,0-1 0 0 0,0 1 0 0 0,0-1 0 0 0,1 1 0 0 0,-1 0 0 0 0,0-1 0 0 0,0 1 0 0 0,1-1 0 0 0,-1 1 0 0 0,0 0 0 0 0,1-1 0 0 0,-1 1 1 0 0,1 0-1 0 0,-1-1 0 0 0,0 1 0 0 0,1 0 0 0 0,-1 0 0 0 0,1 0 0 0 0,-1-1 0 0 0,1 1 0 0 0,-1 0 0 0 0,1 0 0 0 0,-1 0 0 0 0,0 0 0 0 0,1 0 0 0 0,-1 0 0 0 0,1 0 0 0 0,-1 0 1 0 0,1 0-1 0 0,-1 0 0 0 0,1 0 0 0 0,-1 0 0 0 0,1 0 0 0 0,-1 0 0 0 0,1 0 0 0 0,-1 0 0 0 0,1 0 0 0 0,-1 1 0 0 0,1-1 0 0 0,-1 0 0 0 0,0 0 0 0 0,1 1 0 0 0,-1-1 0 0 0,1 0 0 0 0,-1 1 1 0 0,0-1 31 0 0,-15-50-2314 0 0,14 46 2076 0 0,-15-41-2168 0 0</inkml:trace>
  <inkml:trace contextRef="#ctx0" brushRef="#br0" timeOffset="22076.62">2405 934 3208 0 0,'164'228'2393'0'0,"-10"6"0"0"0,40 97-2393 0 0,34 55-869 0 0,-67-163 463 0 0,-161-222 375 0 0,0 0 0 0 0,1 0 0 0 0,-1 0 1 0 0,0 0-1 0 0,1 0 0 0 0,-1 0 0 0 0,1 0 1 0 0,0 0-1 0 0,-1 0 0 0 0,1 0 0 0 0,0 0 1 0 0,-1 0-1 0 0,1 0 0 0 0,0 0 0 0 0,0-1 1 0 0,0 1-1 0 0,0 0 0 0 0,0-1 1 0 0,0 1-1 0 0,0-1 0 0 0,0 1 0 0 0,0-1 1 0 0,0 1-1 0 0,0-1 0 0 0,0 0 0 0 0,0 1 1 0 0,0-1-1 0 0,0 0 0 0 0,0 0 0 0 0,1 0 1 0 0,-1 0-1 0 0,0 0 0 0 0,0 0 0 0 0,0 0 1 0 0,0 0-1 0 0,0 0 0 0 0,0-1 0 0 0,0 1 1 0 0,1 0-1 0 0,-1-1 0 0 0,0 1 0 0 0,0-1 1 0 0,0 1-1 0 0,0-1 0 0 0,0 0 0 0 0,-1 1 1 0 0,1-1-1 0 0,0 0 0 0 0,0 0 1 0 0,0 1-1 0 0,0-1 0 0 0,-1 0 0 0 0,1 0 1 0 0,0 0-1 0 0,-1 0 0 0 0,1 0 0 0 0,-1 0 1 0 0,1 0-1 0 0,-1 0 0 0 0,0 0 0 0 0,1 0 1 0 0,-1 0-1 0 0,0-1 0 0 0,0 1 31 0 0,1-21-2335 0 0</inkml:trace>
  <inkml:trace contextRef="#ctx0" brushRef="#br0" timeOffset="22343.62">3495 1557 5633 0 0,'63'93'168'0'0,"-4"-3"40"0"0,1 3-416 0 0,-15-21-40 0 0,-3-13 248 0 0,-4-6 368 0 0,-3-9-292 0 0,-10-11-76 0 0,-4-7 0 0 0,-8-10-4 0 0,-5-4-152 0 0,0-4-132 0 0,-5-6 59 0 0,-3-4 225 0 0,-6-21-1556 0 0,-2 2-368 0 0</inkml:trace>
  <inkml:trace contextRef="#ctx0" brushRef="#br0" timeOffset="22591.12">3710 1355 236 0 0,'77'97'7221'0'0,"-15"-17"-6209"0"0,2 7-804 0 0,-10-14 184 0 0,-5-10-392 0 0,-8-11-144 0 0,-11-13-1296 0 0,-8-12 464 0 0,-13-8 976 0 0,-2-5-52 0 0,-3 2-584 0 0,-3-3-2469 0 0</inkml:trace>
  <inkml:trace contextRef="#ctx0" brushRef="#br0" timeOffset="34964.96">2912 1412 1784 0 0,'0'0'990'0'0,"7"-1"-618"0"0,183-19-946 0 0,-101 5-262 0 0,31-49 3724 0 0,-115 59-2673 0 0,1 0-1 0 0,0 0 0 0 0,-1-1 1 0 0,0 0-1 0 0,-1 0 0 0 0,1 0 0 0 0,-1 0 1 0 0,0-1-1 0 0,-1 0 0 0 0,0 0 1 0 0,0 0-1 0 0,0 0 0 0 0,-1 0 1 0 0,0 0-1 0 0,0-1 0 0 0,-1 1 1 0 0,0-1-1 0 0,0 1 0 0 0,-1-1 0 0 0,0 1 1 0 0,0-1-1 0 0,0 0 0 0 0,-1 1 1 0 0,-1-1-1 0 0,1 1 0 0 0,-1 0 1 0 0,0-1-1 0 0,-4-5-214 0 0,-5-11-29 0 0,-1 0 1 0 0,-1 1-1 0 0,-1 1 1 0 0,-1 0-1 0 0,-1 1 1 0 0,-1 1-1 0 0,-1 0 1 0 0,0 1-1 0 0,-2 1 1 0 0,0 1-1 0 0,-1 1 1 0 0,-6-3 28 0 0,-282-159-2080 0 0,296 171 1920 0 0,-75-35-788 0 0,-2 4 0 0 0,-1 4 0 0 0,-2 4-1 0 0,-28-3 949 0 0,4 8-275 0 0,-1 5-1 0 0,-1 5 0 0 0,0 6 1 0 0,-1 4-1 0 0,0 6 0 0 0,1 5 1 0 0,-1 6-1 0 0,2 4 0 0 0,-12 8 276 0 0,91-18 19 0 0,0 1-1 0 0,1 2 1 0 0,0 2-1 0 0,0 1 0 0 0,1 2 1 0 0,1 2-1 0 0,0 1 1 0 0,1 2-1 0 0,1 1 0 0 0,1 2 1 0 0,1 1-1 0 0,1 1 0 0 0,1 2 1 0 0,1 1-1 0 0,1 2 1 0 0,-2 5-19 0 0,22-20 45 0 0,0 0 0 0 0,1 1 0 0 0,0 0 0 0 0,2 0 1 0 0,-1 1-1 0 0,2 0 0 0 0,0 0 0 0 0,1 0 1 0 0,1 0-1 0 0,0 0 0 0 0,1 1 0 0 0,1-1 0 0 0,1 0 1 0 0,0 1-1 0 0,1-1 0 0 0,1 0 0 0 0,0 0 1 0 0,1 0-1 0 0,1 0 0 0 0,0-1 0 0 0,1 0 1 0 0,6 10-46 0 0,8 14-162 0 0,0-1 0 0 0,3 0 1 0 0,1-2-1 0 0,2-1 0 0 0,1-1 1 0 0,2-2-1 0 0,1 0 0 0 0,3-1 162 0 0,0-2-72 0 0,2-2-1 0 0,0-1 0 0 0,2-2 0 0 0,1-2 1 0 0,1-1-1 0 0,0-2 0 0 0,2-1 0 0 0,0-3 0 0 0,1-1 1 0 0,0-2-1 0 0,1-2 0 0 0,11 0 73 0 0,239 35 2552 0 0,3-13 1 0 0,15-13-2553 0 0,-185-11 206 0 0,28 3-385 0 0,304 9-3175 0 0,-414-21 684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9:44.974"/>
    </inkml:context>
    <inkml:brush xml:id="br0">
      <inkml:brushProperty name="width" value="0.05" units="cm"/>
      <inkml:brushProperty name="height" value="0.05" units="cm"/>
      <inkml:brushProperty name="color" value="#0000FF"/>
    </inkml:brush>
  </inkml:definitions>
  <inkml:trace contextRef="#ctx0" brushRef="#br0">2304 16 5260 0 0,'0'0'5708'0'0,"0"0"-4569"0"0,0 0-1332 0 0,-9 1 436 0 0,-162 3 1104 0 0,141-7-1191 0 0,1 0 1 0 0,-1 3-1 0 0,1 0 0 0 0,-1 2 1 0 0,1 1-1 0 0,-1 1 1 0 0,1 2-1 0 0,0 1 1 0 0,1 1-1 0 0,0 1 0 0 0,0 2 1 0 0,1 0-1 0 0,0 2 1 0 0,1 1-1 0 0,-16 12-156 0 0,8 21 57 0 0,33-47-47 0 0,1 1 0 0 0,-1-1 0 0 0,1 1 0 0 0,-1 0 0 0 0,1-1 0 0 0,-1 1-1 0 0,1 0 1 0 0,0-1 0 0 0,-1 1 0 0 0,1 0 0 0 0,0-1 0 0 0,0 1 0 0 0,-1 0-1 0 0,1 0 1 0 0,0-1 0 0 0,0 1 0 0 0,0 0 0 0 0,0 0 0 0 0,0-1-1 0 0,0 1 1 0 0,0 0 0 0 0,0 0 0 0 0,0-1 0 0 0,1 1 0 0 0,-1 0 0 0 0,0 0-1 0 0,0-1 1 0 0,1 1 0 0 0,-1 0 0 0 0,0-1 0 0 0,1 1 0 0 0,-1 0 0 0 0,1-1-1 0 0,-1 1 1 0 0,1-1 0 0 0,-1 1 0 0 0,1 0 0 0 0,-1-1 0 0 0,1 0 0 0 0,0 1-1 0 0,-1-1 1 0 0,1 1 0 0 0,-1-1 0 0 0,1 0 0 0 0,0 1 0 0 0,0-1 0 0 0,-1 0-1 0 0,1 0 1 0 0,0 1 0 0 0,0-1 0 0 0,-1 0 0 0 0,1 0 0 0 0,0 0 0 0 0,0 0-1 0 0,-1 0 1 0 0,1 0 0 0 0,0 0 0 0 0,0 0 0 0 0,-1 0 0 0 0,1-1 0 0 0,0 1-1 0 0,-1 0 1 0 0,1 0 0 0 0,0-1 0 0 0,0 1 0 0 0,-1 0 0 0 0,1-1 0 0 0,0 1-10 0 0,0-2-1 0 0,0 1 1 0 0,0-1 0 0 0,0 1 0 0 0,0 0 0 0 0,-1-1 0 0 0,1 0 0 0 0,0 1 0 0 0,-1-1 0 0 0,1 1 0 0 0,-1-1 0 0 0,0 0 0 0 0,1 1 0 0 0,-1-1 0 0 0,0 0 0 0 0,0 1 0 0 0,0-1-1 0 0,0 0 1 0 0,0 1 0 0 0,-1-1 0 0 0,1 0 0 0 0,0 1 0 0 0,-1-1 0 0 0,1 0 0 0 0,-1 1 0 0 0,0-1 0 0 0,0 1 0 0 0,1-1 0 0 0,-1 1 0 0 0,0-1 0 0 0,0 1 0 0 0,0 0 0 0 0,0-1 0 0 0,-1 1-1 0 0,1 0 1 0 0,0 0 0 0 0,0 0 0 0 0,-1 0 0 0 0,1 0 0 0 0,-1 0 0 0 0,1 0 0 0 0,-1 0 0 0 0,1 1 0 0 0,-1-1 0 0 0,0 0 0 0 0,-29-16-28 0 0,0 1 0 0 0,-1 2 0 0 0,-1 1 0 0 0,0 1 0 0 0,-1 2 0 0 0,0 1 0 0 0,-1 2 0 0 0,0 1 0 0 0,0 2 0 0 0,0 1 0 0 0,0 2 0 0 0,-12 2 28 0 0,-801 14 1067 0 0,555-59-1791 0 0,267 44-1270 0 0,21 3-6339 0 0,9 3 2078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9:47.211"/>
    </inkml:context>
    <inkml:brush xml:id="br0">
      <inkml:brushProperty name="width" value="0.05" units="cm"/>
      <inkml:brushProperty name="height" value="0.05" units="cm"/>
      <inkml:brushProperty name="color" value="#0000FF"/>
    </inkml:brush>
  </inkml:definitions>
  <inkml:trace contextRef="#ctx0" brushRef="#br0">1322 1 9733 0 0,'0'0'3958'0'0,"0"0"-3146"0"0,0 0-823 0 0,-6 3 109 0 0,-11 4-34 0 0,0-1 0 0 0,0-1 1 0 0,-1 0-1 0 0,0-1 0 0 0,0-1 0 0 0,0-1 0 0 0,0-1 1 0 0,0 0-1 0 0,0-1 0 0 0,0-1 0 0 0,0-1 0 0 0,-10-2-64 0 0,-146 6 1084 0 0,170 0-1050 0 0,-1-1 0 0 0,1 1-1 0 0,-1 0 1 0 0,1 1 0 0 0,0-1 0 0 0,-1 1-1 0 0,1 0 1 0 0,0 0 0 0 0,1 0 0 0 0,-1 1-1 0 0,1-1 1 0 0,-1 1 0 0 0,1 0 0 0 0,0 0-1 0 0,0 0 1 0 0,1 0 0 0 0,-1 0 0 0 0,1 1 0 0 0,0-1-1 0 0,0 1 1 0 0,1-1 0 0 0,-1 1 0 0 0,1 0-1 0 0,0 0 1 0 0,0 0 0 0 0,1-1 0 0 0,-1 1-1 0 0,1 0 1 0 0,0 0 0 0 0,0 0 0 0 0,1 0-1 0 0,0 0 1 0 0,0 0 0 0 0,0 0 0 0 0,0-1-1 0 0,1 1 1 0 0,-1 0 0 0 0,1-1 0 0 0,0 1-1 0 0,1-1 1 0 0,-1 0 0 0 0,1 1 0 0 0,1 1-34 0 0,-3-6 172 0 0,-21-22 200 0 0,-3 4-386 0 0,-2 2 0 0 0,0 0 0 0 0,-1 2 0 0 0,0 1-1 0 0,-1 1 1 0 0,0 1 0 0 0,-1 2 0 0 0,0 0-1 0 0,-1 2 1 0 0,0 1 0 0 0,0 2 0 0 0,0 0 0 0 0,-1 2-1 0 0,1 2 1 0 0,-1 0 0 0 0,1 2 0 0 0,0 1 0 0 0,-7 3 14 0 0,-176-7 255 0 0,132-20-593 0 0,97 16-10309 0 0,-1 5 3192 0 0</inkml:trace>
  <inkml:trace contextRef="#ctx0" brushRef="#br0" timeOffset="507.38">337 405 6189 0 0,'0'0'6499'0'0,"0"0"-3948"0"0,0 0-1959 0 0,0 0-453 0 0,0 0-134 0 0,0 0-61 0 0,0 0-26 0 0,0 0-44 0 0,7-6-31 0 0,135-79 916 0 0,-132 127-44 0 0,-61 247 704 0 0,72-305-11140 0 0,8 8 3675 0 0,12 8 5941 0 0,18 15 8914 0 0,-59-13-8723 0 0,0-1 0 0 0,0 0 0 0 0,0 0 0 0 0,0 0 0 0 0,-1 0 0 0 0,1 0 0 0 0,0 0 0 0 0,-1 0 0 0 0,1 0 0 0 0,0 0 0 0 0,-1 0 0 0 0,1 0 0 0 0,-1 0 0 0 0,0-1 0 0 0,1 1 0 0 0,-1 0 0 0 0,0 0 0 0 0,1 0 0 0 0,-1-1 0 0 0,0 1 0 0 0,0 0 0 0 0,0-1 0 0 0,0 1 0 0 0,0-1 0 0 0,0 1 0 0 0,1-1 0 0 0,-1 1 0 0 0,0-1 0 0 0,0 0 0 0 0,-1 1 0 0 0,1-1 0 0 0,0 0 0 0 0,0 0 0 0 0,0 0 0 0 0,0 0 0 0 0,0 0 0 0 0,0 0 0 0 0,0 0-1 0 0,0 0 1 0 0,0 0 0 0 0,0 0 0 0 0,0-1 0 0 0,-1 1-86 0 0,-106 11 4 0 0,37-12-5192 0 0,47 0-249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9:45.285"/>
    </inkml:context>
    <inkml:brush xml:id="br0">
      <inkml:brushProperty name="width" value="0.05" units="cm"/>
      <inkml:brushProperty name="height" value="0.05" units="cm"/>
      <inkml:brushProperty name="color" value="#0000FF"/>
    </inkml:brush>
  </inkml:definitions>
  <inkml:trace contextRef="#ctx0" brushRef="#br0">1 190 6109 0 0,'0'0'6771'0'0,"0"0"-4515"0"0,0 0-1953 0 0,0 0-205 0 0,0 0 32 0 0,3 9 226 0 0,21 178 1547 0 0,-10-51-1942 0 0,-16-158-11162 0 0,-2 11 5179 0 0</inkml:trace>
  <inkml:trace contextRef="#ctx0" brushRef="#br0" timeOffset="248.85">61 135 3404 0 0,'0'0'6633'0'0,"7"-3"-4454"0"0,-1 0-2015 0 0,0 0 0 0 0,0 1 0 0 0,0 0 0 0 0,0 1 0 0 0,0-1 0 0 0,1 1 0 0 0,-1 0 0 0 0,1 1-1 0 0,-1-1 1 0 0,1 1 0 0 0,-1 1 0 0 0,1-1 0 0 0,-1 1 0 0 0,1 0 0 0 0,-1 1 0 0 0,0-1 0 0 0,0 1-1 0 0,0 1 1 0 0,0-1 0 0 0,0 1 0 0 0,2 1-164 0 0,-4-3 50 0 0,0 0 0 0 0,0 1 0 0 0,0-1 0 0 0,-1 1 0 0 0,1 0 0 0 0,-1-1 0 0 0,1 2 0 0 0,-1-1 0 0 0,0 0-1 0 0,0 1 1 0 0,0-1 0 0 0,0 1 0 0 0,0 0 0 0 0,0 0 0 0 0,-1 0 0 0 0,1 0 0 0 0,-1 1 0 0 0,0-1 0 0 0,0 1 0 0 0,-1-1 0 0 0,1 1 0 0 0,-1 0 0 0 0,1 0 0 0 0,-1-1-1 0 0,0 1 1 0 0,0 0 0 0 0,-1 0 0 0 0,1 0 0 0 0,-1 0 0 0 0,0 0 0 0 0,0 0 0 0 0,-1 0 0 0 0,1 0 0 0 0,-1 0 0 0 0,1 0 0 0 0,-1 0 0 0 0,-1 0 0 0 0,1 0 0 0 0,0-1 0 0 0,-1 1-1 0 0,0-1 1 0 0,0 1 0 0 0,0-1 0 0 0,0 1 0 0 0,0-1 0 0 0,-1 0 0 0 0,0 0 0 0 0,1 0-50 0 0,-87 17-1532 0 0,30-26-4538 0 0,41 0 465 0 0</inkml:trace>
  <inkml:trace contextRef="#ctx0" brushRef="#br0" timeOffset="510.82">515 1 11537 0 0,'0'0'2414'0'0,"0"0"-1825"0"0,-5 8-218 0 0,-7 14-72 0 0,0 1 0 0 0,2 0 1 0 0,1 1-1 0 0,0 0 1 0 0,2 0-1 0 0,1 1 0 0 0,0-1 1 0 0,2 1-1 0 0,1 1 0 0 0,1-1 1 0 0,2 0-1 0 0,1 20-299 0 0,49 22-423 0 0,-16-67-6624 0 0,-19-12-602 0 0</inkml:trace>
  <inkml:trace contextRef="#ctx0" brushRef="#br0" timeOffset="945.64">1057 327 8069 0 0,'0'0'5788'0'0,"2"6"-4448"0"0,-1-3-1304 0 0,-1 0 0 0 0,1 1-1 0 0,0-1 1 0 0,-1 0 0 0 0,0 1 0 0 0,0-1-1 0 0,0 0 1 0 0,0 1 0 0 0,0-1-1 0 0,-1 0 1 0 0,1 1 0 0 0,-1-1-1 0 0,0 0 1 0 0,0 0 0 0 0,0 1 0 0 0,0-1-1 0 0,-1 0 1 0 0,0 0 0 0 0,1 0-1 0 0,-1-1 1 0 0,0 1 0 0 0,0 0-1 0 0,0-1 1 0 0,-1 1 0 0 0,1-1 0 0 0,-1 0-1 0 0,1 1 1 0 0,-1-1 0 0 0,0 0-1 0 0,0-1 1 0 0,1 1 0 0 0,-1-1-1 0 0,-1 1 1 0 0,1-1 0 0 0,-3 1-36 0 0,3 0-13 0 0,0-1 1 0 0,0 0 0 0 0,0 0-1 0 0,0 0 1 0 0,0 0-1 0 0,0-1 1 0 0,-1 1 0 0 0,1-1-1 0 0,0 0 1 0 0,0 0-1 0 0,0 0 1 0 0,-1 0-1 0 0,1 0 1 0 0,0-1 0 0 0,0 0-1 0 0,0 1 1 0 0,0-1-1 0 0,0 0 1 0 0,0-1 0 0 0,0 1-1 0 0,0 0 1 0 0,0-1-1 0 0,0 0 1 0 0,1 1-1 0 0,-1-1 1 0 0,0 0 0 0 0,1-1-1 0 0,0 1 1 0 0,0 0-1 0 0,-1-1 1 0 0,1 1 0 0 0,1-1-1 0 0,-1 1 1 0 0,0-1-1 0 0,1 0 1 0 0,-1 0 0 0 0,1 0-1 0 0,0 0 1 0 0,0 0-1 0 0,0 0 1 0 0,0 0-1 0 0,1 0 1 0 0,-1 0 0 0 0,1-1-1 0 0,0 1 1 0 0,0 0-1 0 0,0 0 1 0 0,0-1 0 0 0,0 1-1 0 0,1 0 1 0 0,-1 0-1 0 0,1 0 1 0 0,0 0 0 0 0,0 0-1 0 0,1-2 13 0 0,3-17-157 0 0,-3 19 150 0 0,0 0 1 0 0,-1 0-1 0 0,1 0 0 0 0,0 0 0 0 0,-1 0 0 0 0,0 0 0 0 0,0 0 0 0 0,0-1 0 0 0,0 1 1 0 0,0 0-1 0 0,-1-1 0 0 0,1 1 0 0 0,-1-1 0 0 0,0 1 0 0 0,0 0 0 0 0,0-1 1 0 0,-1 1-1 0 0,1-1 0 0 0,-1 1 0 0 0,0 0 0 0 0,1-1 0 0 0,-2 1 0 0 0,1 0 0 0 0,0 0 1 0 0,-1 0-1 0 0,1 0 0 0 0,-1 0 0 0 0,0 0 0 0 0,0 0 0 0 0,0 0 0 0 0,0 1 1 0 0,-1-1-1 0 0,1 1 0 0 0,-1 0 0 0 0,1 0 0 0 0,-1-1 0 0 0,0 2 0 0 0,0-1 0 0 0,0 0 1 0 0,0 1-1 0 0,0-1 0 0 0,0 1 0 0 0,-1 0 0 0 0,1 0 0 0 0,0 0 0 0 0,-2 0 7 0 0,-5 1 23 0 0,0 0-1 0 0,0 0 1 0 0,0 1-1 0 0,0 0 1 0 0,0 1-1 0 0,0 0 0 0 0,0 1 1 0 0,1 0-1 0 0,-1 0 1 0 0,1 1-1 0 0,0 0 1 0 0,0 1-1 0 0,0 0 1 0 0,0 0-1 0 0,1 1 0 0 0,0 0 1 0 0,0 0-1 0 0,1 1 1 0 0,0 0-1 0 0,-1 1-22 0 0,8-4 9 0 0,0 0 0 0 0,0 0-1 0 0,0 0 1 0 0,1 0 0 0 0,-1 0-1 0 0,1 0 1 0 0,0 0 0 0 0,0 0 0 0 0,0 0-1 0 0,1 0 1 0 0,-1-1 0 0 0,1 1-1 0 0,0-1 1 0 0,0 1 0 0 0,0-1-1 0 0,0 1 1 0 0,1-1 0 0 0,0 0 0 0 0,-1 0-1 0 0,1 0 1 0 0,0-1 0 0 0,0 1-1 0 0,1-1 1 0 0,-1 1 0 0 0,0-1 0 0 0,1 0-1 0 0,-1 0 1 0 0,4 1-9 0 0,19 19 360 0 0,-24-22-340 0 0,0 1 0 0 0,0 0 0 0 0,0 1 1 0 0,0-1-1 0 0,-1 0 0 0 0,1 0 1 0 0,0 1-1 0 0,-1-1 0 0 0,1 1 1 0 0,-1 0-1 0 0,1-1 0 0 0,-1 1 1 0 0,0 0-1 0 0,0 0 0 0 0,0 0 1 0 0,0-1-1 0 0,0 1 0 0 0,0 1 1 0 0,0-1-1 0 0,-1 0 0 0 0,1 0 1 0 0,-1 0-1 0 0,0 0 0 0 0,1 0 1 0 0,-1 0-1 0 0,0 1 0 0 0,0-1 1 0 0,0 0-1 0 0,-1 0 0 0 0,1 0 1 0 0,0 0-1 0 0,-1 0 0 0 0,1 0 1 0 0,-1 1-1 0 0,0-1 0 0 0,0 0 0 0 0,0-1 1 0 0,0 1-1 0 0,0 0 0 0 0,0 0 1 0 0,0 0-1 0 0,-1-1 0 0 0,1 1 1 0 0,-1 0-1 0 0,1-1 0 0 0,-1 1 1 0 0,0-1-1 0 0,1 0 0 0 0,-1 0 1 0 0,0 1-1 0 0,0-1 0 0 0,0 0 1 0 0,0-1-1 0 0,0 1 0 0 0,0 0 1 0 0,0 0-1 0 0,0-1 0 0 0,0 0 1 0 0,0 1-1 0 0,-2-1-20 0 0,-84-3-689 0 0,62-10-2400 0 0,10-10-3748 0 0,13 4-111 0 0</inkml:trace>
  <inkml:trace contextRef="#ctx0" brushRef="#br0" timeOffset="1196.04">1200 40 3952 0 0,'0'0'7391'0'0,"0"0"-5431"0"0,5 6-1752 0 0,7 13 203 0 0,0 0 0 0 0,-1 0 1 0 0,-1 1-1 0 0,0 1 1 0 0,-2-1-1 0 0,0 1 1 0 0,-2 1-1 0 0,0-1 1 0 0,1 14-412 0 0,-5-25 1 0 0,0-1 0 0 0,-1 1 0 0 0,0 0 0 0 0,-1-1 0 0 0,1 1 1 0 0,-2 0-1 0 0,0 0 0 0 0,0 0 0 0 0,0-1 0 0 0,-1 1 0 0 0,-1-1 1 0 0,0 1-1 0 0,0-1 0 0 0,-1 0 0 0 0,0 0 0 0 0,0 0 0 0 0,-1-1 0 0 0,0 1 1 0 0,-1-1-1 0 0,0-1 0 0 0,0 1 0 0 0,-1-1 0 0 0,-4 5-1 0 0,-20 6-2254 0 0,8-12-2983 0 0,2-5-2304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30.148"/>
    </inkml:context>
    <inkml:brush xml:id="br0">
      <inkml:brushProperty name="width" value="0.05" units="cm"/>
      <inkml:brushProperty name="height" value="0.05" units="cm"/>
      <inkml:brushProperty name="color" value="#0000FF"/>
    </inkml:brush>
  </inkml:definitions>
  <inkml:trace contextRef="#ctx0" brushRef="#br0">1595 1 4116 0 0,'0'0'592'0'0,"0"0"14"0"0,0 0-54 0 0,0 0-217 0 0,0 0-115 0 0,0 0-78 0 0,0 0-22 0 0,0 0 59 0 0,-31 4 1053 0 0,7-1-1014 0 0,1 0-1 0 0,0 1 1 0 0,0 2 0 0 0,1 0-1 0 0,0 1 1 0 0,0 2 0 0 0,0 0-1 0 0,1 1 1 0 0,0 1 0 0 0,1 1-1 0 0,-18 15-217 0 0,2 7 774 0 0,36-34 568 0 0,0 0-125 0 0,-19-20 22 0 0,-4 7-1347 0 0,-1 1 0 0 0,0 0-1 0 0,-1 2 1 0 0,0 1 0 0 0,-1 1 0 0 0,0 1 0 0 0,0 1-1 0 0,-1 1 1 0 0,1 2 0 0 0,-1 0 0 0 0,0 2-1 0 0,0 1 1 0 0,-25 4 108 0 0,-170 9-149 0 0,156-5 256 0 0,1-3 1 0 0,-1-3-1 0 0,1-3 1 0 0,-1-3-1 0 0,1-3 1 0 0,-5-4-108 0 0,28 4 28 0 0,-73-27-2078 0 0,115 33-567 0 0,0 1-1913 0 0</inkml:trace>
  <inkml:trace contextRef="#ctx0" brushRef="#br0" timeOffset="778.93">1201 209 3968 0 0,'0'0'1292'0'0,"0"0"-486"0"0,0 0-672 0 0,0 0-223 0 0,0 0 582 0 0,4 6 316 0 0,5 6-638 0 0,1-2-1 0 0,0 1 0 0 0,1-1 0 0 0,-1-1 1 0 0,2 0-1 0 0,-1-1 0 0 0,2 0 0 0 0,-1-1 0 0 0,1 0 1 0 0,0-1-1 0 0,0 0 0 0 0,0-1 0 0 0,1 0 1 0 0,0-1-1 0 0,0-1 0 0 0,0 0 0 0 0,0-1 1 0 0,4-1-171 0 0,272-1 1434 0 0,-269-2-1342 0 0,133-34 2550 0 0,-153 35-2649 0 0,0 0 0 0 0,0 1 0 0 0,0-1 0 0 0,0 0 0 0 0,0 0 0 0 0,-1 0 0 0 0,1 0 0 0 0,0 0 0 0 0,0 0 0 0 0,-1 0 0 0 0,1 0 1 0 0,-1 0-1 0 0,1 0 0 0 0,-1 0 0 0 0,1 0 0 0 0,-1 0 0 0 0,0 0 0 0 0,1-1 0 0 0,-1 1 0 0 0,0 0 0 0 0,0 0 0 0 0,0 0 0 0 0,0-1 0 0 0,0 1 0 0 0,0 0 0 0 0,0 0 0 0 0,0 0 0 0 0,-1-1 0 0 0,1 1 0 0 0,0 0 0 0 0,-1 0 0 0 0,1 0 0 0 0,-1 0 0 0 0,1 0 0 0 0,-1 0 0 0 0,0 0 1 0 0,1 0-1 0 0,-1 0 0 0 0,0 0 0 0 0,0 0 0 0 0,0 0 0 0 0,0 0 0 0 0,1 1 0 0 0,-1-1 0 0 0,0 0 0 0 0,0 1 0 0 0,0-1 0 0 0,-1 1 0 0 0,1-1 0 0 0,0 1 0 0 0,0-1 0 0 0,0 1 0 0 0,0 0 0 0 0,0-1 0 0 0,-1 1 0 0 0,1 0 0 0 0,0 0 7 0 0,-71-29-858 0 0,49 28 177 0 0,36 10 478 0 0,34 10 534 0 0,118 45 1274 0 0,-165-62-1606 0 0,0 0 0 0 0,-1-1 1 0 0,1 1-1 0 0,-1 0 0 0 0,1 0 0 0 0,-1 0 0 0 0,0-1 0 0 0,1 1 0 0 0,-1 0 0 0 0,0-1 0 0 0,0 1 0 0 0,0 0 0 0 0,0-1 0 0 0,-1 1 0 0 0,1-1 1 0 0,0 0-1 0 0,-1 1 0 0 0,1-1 0 0 0,0 0 0 0 0,-1 0 0 0 0,0 0 0 0 0,1 0 0 0 0,-1 0 0 0 0,0 0 0 0 0,1-1 0 0 0,-1 1 0 0 0,0 0 0 0 0,0-1 1 0 0,0 1-1 0 0,1-1 0 0 0,-1 0 0 0 0,0 0 0 0 0,0 0 0 0 0,0 0 0 0 0,0 0 0 0 0,0 0 0 0 0,-1 0 1 0 0,3 0 0 0 0,-119 21 691 0 0,65-14-3453 0 0,26-3-593 0 0,9-1-2548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9:55.301"/>
    </inkml:context>
    <inkml:brush xml:id="br0">
      <inkml:brushProperty name="width" value="0.05" units="cm"/>
      <inkml:brushProperty name="height" value="0.05" units="cm"/>
      <inkml:brushProperty name="color" value="#0000FF"/>
    </inkml:brush>
  </inkml:definitions>
  <inkml:trace contextRef="#ctx0" brushRef="#br0">433 292 6281 0 0,'0'0'6486'0'0,"0"0"-4503"0"0,0 0-2060 0 0,1 7 323 0 0,6 35 396 0 0,-1 1-1 0 0,-3-1 1 0 0,-1 1 0 0 0,-2-1 0 0 0,-3 1 0 0 0,-1 1-642 0 0,3-15 402 0 0,1-20-2834 0 0,0-5-4093 0 0,1-10 1090 0 0</inkml:trace>
  <inkml:trace contextRef="#ctx0" brushRef="#br0" timeOffset="247.42">491 255 3344 0 0,'0'0'6715'0'0,"0"0"-4988"0"0,8-1-1621 0 0,100 22 1508 0 0,-104-20-1521 0 0,0 0 1 0 0,-1 0-1 0 0,1 1 0 0 0,-1 0 0 0 0,0-1 0 0 0,0 1 1 0 0,1 0-1 0 0,-1 0 0 0 0,0 1 0 0 0,-1-1 1 0 0,1 1-1 0 0,0-1 0 0 0,-1 1 0 0 0,1 0 1 0 0,-1 0-1 0 0,0 0 0 0 0,0 0 0 0 0,0 0 0 0 0,-1 1 1 0 0,1-1-1 0 0,-1 0 0 0 0,1 1 0 0 0,-1-1 1 0 0,0 1-1 0 0,0 0 0 0 0,-1-1 0 0 0,1 1 0 0 0,-1 0 1 0 0,0 0-1 0 0,0-1 0 0 0,0 2-93 0 0,-2-1 13 0 0,1-1 0 0 0,-1 1-1 0 0,0-1 1 0 0,0 1 0 0 0,0-1-1 0 0,0 0 1 0 0,0 0 0 0 0,-1 0 0 0 0,0 0-1 0 0,1 0 1 0 0,-1 0 0 0 0,0-1-1 0 0,0 1 1 0 0,-1-1 0 0 0,1 0 0 0 0,0 0-1 0 0,-1 0 1 0 0,1 0 0 0 0,-1-1-1 0 0,0 0 1 0 0,-1 1-13 0 0,-24 6-2350 0 0,2-8-3316 0 0,14-4-693 0 0</inkml:trace>
  <inkml:trace contextRef="#ctx0" brushRef="#br0" timeOffset="495.3">936 221 5380 0 0,'0'0'6329'0'0,"0"0"-4627"0"0,0 0-1500 0 0,-3 8 243 0 0,-9 17-83 0 0,1 0 0 0 0,1 1 0 0 0,2 0 0 0 0,1 1-1 0 0,0 0 1 0 0,2 0 0 0 0,2 0 0 0 0,0 0 0 0 0,2 1 0 0 0,1 3-362 0 0,22 23-535 0 0,10-33-6327 0 0,-17-20 134 0 0</inkml:trace>
  <inkml:trace contextRef="#ctx0" brushRef="#br0" timeOffset="775">1123 599 6689 0 0,'0'0'7000'0'0,"0"0"-5106"0"0,0 0-1385 0 0,0 0-29 0 0,0 0-76 0 0,0 0-194 0 0,0 0-118 0 0,-1-4-17 0 0,0-11-274 0 0,1 1 1 0 0,0-1-1 0 0,1 0 1 0 0,0 0-1 0 0,1 1 1 0 0,1-1-1 0 0,0 1 1 0 0,1-1-1 0 0,1 1 1 0 0,0 1-1 0 0,5-11 199 0 0,-8 22 27 0 0,0-1 0 0 0,-1 1-1 0 0,1 0 1 0 0,0 0 0 0 0,0 0-1 0 0,0 0 1 0 0,0 0 0 0 0,0 1 0 0 0,0-1-1 0 0,1 1 1 0 0,-1-1 0 0 0,1 1-1 0 0,-1 0 1 0 0,1 0 0 0 0,-1 0-1 0 0,1 0 1 0 0,0 1 0 0 0,-1-1-1 0 0,1 0 1 0 0,0 1 0 0 0,-1 0-1 0 0,1 0 1 0 0,0 0 0 0 0,0 0-1 0 0,-1 0 1 0 0,1 1 0 0 0,0-1-1 0 0,-1 1 1 0 0,1-1 0 0 0,0 1-1 0 0,-1 0 1 0 0,1 0 0 0 0,-1 0 0 0 0,1 1-1 0 0,-1-1 1 0 0,0 1 0 0 0,1-1-1 0 0,-1 1 1 0 0,0 0 0 0 0,0 0-1 0 0,0-1 1 0 0,0 1 0 0 0,0 1-1 0 0,-1-1 1 0 0,1 0 0 0 0,-1 0-1 0 0,1 1 1 0 0,-1-1 0 0 0,0 1-1 0 0,0-1 1 0 0,0 1 0 0 0,0-1-1 0 0,0 1 1 0 0,-1 0 0 0 0,1 0-1 0 0,-1-1 1 0 0,0 1 0 0 0,0 0-1 0 0,0 0 1 0 0,0-1 0 0 0,0 1 0 0 0,-1 0-1 0 0,1 0-26 0 0,0 48 613 0 0,-1-5-2218 0 0,9-21-4885 0 0,-5-21 366 0 0</inkml:trace>
  <inkml:trace contextRef="#ctx0" brushRef="#br0" timeOffset="928.28">1309 527 10577 0 0,'0'0'2820'0'0,"0"0"-2392"0"0,-38-10-424 0 0,17 6 312 0 0,-4-2-204 0 0,3 0-112 0 0,-3 2-356 0 0,4-1-712 0 0,2 1-292 0 0,0-1-188 0 0,8 0-744 0 0,-1-3-3077 0 0</inkml:trace>
  <inkml:trace contextRef="#ctx0" brushRef="#br0" timeOffset="1131.82">1406 314 600 0 0,'0'0'9040'0'0,"0"0"-6005"0"0,5 8-2611 0 0,3 1-147 0 0,0 1 1 0 0,-2 0-1 0 0,1 1 0 0 0,-1 0 0 0 0,0 0 1 0 0,-1 0-1 0 0,-1 1 0 0 0,0 0 0 0 0,0 0 0 0 0,-1 0 1 0 0,-1 0-1 0 0,0 0 0 0 0,0 0 0 0 0,-2 1 1 0 0,1-1-1 0 0,-1 1 0 0 0,-1-1 0 0 0,-2 11-277 0 0,-49 77-314 0 0,30-76-1586 0 0,8-11-3016 0 0,11-9-262 0 0</inkml:trace>
  <inkml:trace contextRef="#ctx0" brushRef="#br0" timeOffset="1319.25">1844 668 5641 0 0,'0'0'9684'0'0,"0"0"-8511"0"0,0 0-1173 0 0,0 0-853 0 0,0 0 853 0 0,0 0 76 0 0,0 0-76 0 0,-40-3-452 0 0,24-2-296 0 0,2 2-36 0 0,0-2-44 0 0,4 0-132 0 0,2-1-612 0 0,0 0-888 0 0,7 1-1809 0 0</inkml:trace>
  <inkml:trace contextRef="#ctx0" brushRef="#br0" timeOffset="1490.36">1856 568 1056 0 0,'0'0'6825'0'0,"0"0"-3693"0"0,0 0-1476 0 0,0 0-368 0 0,0 0-124 0 0,0 0-760 0 0,0 0-396 0 0,0 0 56 0 0,0 0-56 0 0,-51-24-8 0 0,28 21-240 0 0,-1 0-936 0 0,0-1-200 0 0,3 2-536 0 0,2-2-1284 0 0,3 2-2245 0 0</inkml:trace>
  <inkml:trace contextRef="#ctx0" brushRef="#br0" timeOffset="1828.58">2389 397 5593 0 0,'0'0'6195'0'0,"0"0"-4018"0"0,3 6-1794 0 0,46 175 3173 0 0,-44-145-4420 0 0,5-16-4247 0 0,-5-15-129 0 0</inkml:trace>
  <inkml:trace contextRef="#ctx0" brushRef="#br0" timeOffset="2077.83">2785 655 13477 0 0,'0'0'3853'0'0,"0"0"-3853"0"0,0 0-376 0 0,-41 0 376 0 0,17-3 60 0 0,-4-2-60 0 0,2 2-637 0 0,1-1-383 0 0,2 0-132 0 0,1 0 136 0 0,2-1 68 0 0,4 1-708 0 0,7 0-1140 0 0,3-5-3089 0 0</inkml:trace>
  <inkml:trace contextRef="#ctx0" brushRef="#br0" timeOffset="2341.37">3008 559 9069 0 0,'3'7'5823'0'0,"1"8"-5574"0"0,0 1 1 0 0,-2 0-1 0 0,1 0 0 0 0,-2 0 1 0 0,0 0-1 0 0,-1 0 0 0 0,-1 0 0 0 0,0 0 1 0 0,-1 0-1 0 0,-1 0 0 0 0,-1 2-249 0 0,-7 71 221 0 0,10-73-3326 0 0,3-50-6647 0 0,3 10 4854 0 0</inkml:trace>
  <inkml:trace contextRef="#ctx0" brushRef="#br0" timeOffset="2623.53">3098 481 3820 0 0,'0'0'6003'0'0,"0"0"-3865"0"0,0 0-1439 0 0,8 0-352 0 0,-2 1-244 0 0,0 0 0 0 0,0 0 0 0 0,0 0-1 0 0,-1 1 1 0 0,1 0 0 0 0,-1 0 0 0 0,1 0 0 0 0,-1 1-1 0 0,0 0 1 0 0,1 0 0 0 0,-2 0 0 0 0,1 0 0 0 0,0 1-1 0 0,-1 0 1 0 0,1 0 0 0 0,-1 0 0 0 0,0 1 0 0 0,-1-1-1 0 0,1 1 1 0 0,-1 0 0 0 0,0 0 0 0 0,1 2-103 0 0,-2-4 43 0 0,0-1 0 0 0,-1 1 0 0 0,1 0 1 0 0,-1 0-1 0 0,1 0 0 0 0,-1 0 0 0 0,0 0 0 0 0,0 0 1 0 0,0 1-1 0 0,-1-1 0 0 0,1 0 0 0 0,-1 0 0 0 0,0 1 1 0 0,0-1-1 0 0,0 0 0 0 0,0 1 0 0 0,-1-1 0 0 0,1 0 1 0 0,-1 0-1 0 0,0 0 0 0 0,0 1 0 0 0,0-1 0 0 0,0 0 1 0 0,0 0-1 0 0,-1 0 0 0 0,0 1-43 0 0,-55 14-3846 0 0,43-21 390 0 0,1-6-2474 0 0</inkml:trace>
  <inkml:trace contextRef="#ctx0" brushRef="#br0" timeOffset="2907.31">3466 428 12665 0 0,'0'0'1459'0'0,"-1"8"-958"0"0,-43 276 2940 0 0,68-222-4360 0 0,10-36-7900 0 0,-18-25 887 0 0</inkml:trace>
  <inkml:trace contextRef="#ctx0" brushRef="#br0" timeOffset="3171.53">3645 831 11997 0 0,'0'0'4179'0'0,"0"0"-3129"0"0,0 0-890 0 0,0 0 49 0 0,0 0-44 0 0,0 0-57 0 0,-2-6-33 0 0,3-8-260 0 0,1-1 0 0 0,1 1 0 0 0,0-1 0 0 0,0 1 0 0 0,1 0 0 0 0,1 0 1 0 0,1 1-1 0 0,0-1 0 0 0,0 1 0 0 0,2 1 0 0 0,-1-1 0 0 0,2 1 0 0 0,-1 0 0 0 0,5-3 185 0 0,-12 13 20 0 0,-1 1-1 0 0,1-1 1 0 0,-1 1 0 0 0,1-1-1 0 0,0 1 1 0 0,0-1-1 0 0,0 1 1 0 0,0-1 0 0 0,0 1-1 0 0,0 0 1 0 0,0-1-1 0 0,1 1 1 0 0,-1 0 0 0 0,0 0-1 0 0,1 0 1 0 0,-1 0-1 0 0,0 0 1 0 0,1 0 0 0 0,0 0-1 0 0,-1 1 1 0 0,1-1-1 0 0,-1 1 1 0 0,1-1 0 0 0,0 1-1 0 0,-1-1 1 0 0,1 1 0 0 0,0 0-1 0 0,-1 0 1 0 0,1 0-1 0 0,0 0 1 0 0,0 0 0 0 0,-1 0-1 0 0,1 0 1 0 0,0 1-1 0 0,-1-1 1 0 0,1 0 0 0 0,0 1-1 0 0,-1 0 1 0 0,1-1-1 0 0,-1 1 1 0 0,1 0 0 0 0,-1 0-1 0 0,1 0 1 0 0,-1 0 0 0 0,1 0-1 0 0,-1 0 1 0 0,0 0-1 0 0,0 0 1 0 0,0 1 0 0 0,1-1-1 0 0,-1 0 1 0 0,0 1-1 0 0,-1-1 1 0 0,1 1 0 0 0,0-1-1 0 0,0 1 1 0 0,-1 0-1 0 0,1-1 1 0 0,-1 1 0 0 0,1-1-1 0 0,-1 1 1 0 0,0 0-1 0 0,1 0 1 0 0,-1-1 0 0 0,0 1-1 0 0,0 0 1 0 0,0-1 0 0 0,-1 3-20 0 0,-6 141-113 0 0,14-133-3840 0 0,3-11-2754 0 0,-6-4 2124 0 0</inkml:trace>
  <inkml:trace contextRef="#ctx0" brushRef="#br0" timeOffset="3172.53">3849 745 1500 0 0,'0'0'872'0'0,"0"0"7845"0"0,0 0-6485 0 0,0 0-1052 0 0,0 0-760 0 0,0 0 56 0 0,0 0 40 0 0,-48-27-136 0 0,30 21-279 0 0,-1 2-101 0 0,5-2-125 0 0,-4 3-759 0 0,3-2-468 0 0,3 0-756 0 0,3 1-1764 0 0,5 0-1537 0 0</inkml:trace>
  <inkml:trace contextRef="#ctx0" brushRef="#br0" timeOffset="3420.35">4068 468 3708 0 0,'0'0'8091'0'0,"0"0"-5697"0"0,0 0-2084 0 0,0 0-248 0 0,-5-5 95 0 0,3 4-142 0 0,0-1 0 0 0,0 0 0 0 0,0 1 0 0 0,0 0 0 0 0,-1-1 0 0 0,1 1-1 0 0,0 0 1 0 0,-1 0 0 0 0,1 1 0 0 0,0-1 0 0 0,-1 0 0 0 0,1 1 0 0 0,-1-1 0 0 0,1 1 0 0 0,-1 0 0 0 0,1 0 0 0 0,-1 0 0 0 0,1 0 0 0 0,-1 0 0 0 0,1 0-1 0 0,-1 1 1 0 0,1-1 0 0 0,-1 1 0 0 0,1 0 0 0 0,-1 0 0 0 0,1 0 0 0 0,0 0 0 0 0,0 0 0 0 0,-1 0 0 0 0,1 1 0 0 0,0-1 0 0 0,0 1 0 0 0,0-1-1 0 0,0 1 1 0 0,1 0 0 0 0,-1 0 0 0 0,0 0 0 0 0,1 0 0 0 0,-1 0 0 0 0,1 0 0 0 0,0 0 0 0 0,0 0 0 0 0,0 1 0 0 0,-1 1-15 0 0,0-1 29 0 0,1 1-1 0 0,-1-1 1 0 0,1 1 0 0 0,0-1 0 0 0,0 1 0 0 0,0 0 0 0 0,0-1-1 0 0,1 1 1 0 0,-1 0 0 0 0,1 0 0 0 0,0-1 0 0 0,0 1-1 0 0,0 0 1 0 0,1 0 0 0 0,-1-1 0 0 0,1 1 0 0 0,0 0 0 0 0,0-1-1 0 0,0 1 1 0 0,1-1 0 0 0,-1 1 0 0 0,1-1 0 0 0,0 0 0 0 0,0 1-1 0 0,0-1 1 0 0,0 0 0 0 0,1 0 0 0 0,-1-1 0 0 0,1 1 0 0 0,0 0-1 0 0,-1-1 1 0 0,1 0 0 0 0,1 1 0 0 0,-1-1 0 0 0,0 0 0 0 0,0-1-1 0 0,1 1 1 0 0,-1 0 0 0 0,1-1 0 0 0,-1 0 0 0 0,3 1-29 0 0,63 11-4890 0 0,-61-15 1444 0 0,5-6-2331 0 0</inkml:trace>
  <inkml:trace contextRef="#ctx0" brushRef="#br0" timeOffset="3669.34">4369 456 13609 0 0,'3'10'1677'0'0,"3"3"-1566"0"0,-1 1-1 0 0,0 0 1 0 0,-1 0-1 0 0,0 0 1 0 0,-2 0-1 0 0,1 1 1 0 0,-2 0 0 0 0,0-1-1 0 0,0 1 1 0 0,-1 0-1 0 0,-1-1 1 0 0,-1 1-1 0 0,0 0 1 0 0,-1-1 0 0 0,0 0-1 0 0,-1 0 1 0 0,-1 0-1 0 0,0 0 1 0 0,-1 0-1 0 0,-1-1 1 0 0,0 0 0 0 0,0-1-1 0 0,-1 1 1 0 0,-4 3-111 0 0,-41 25-1748 0 0,13-22-2802 0 0,22-12-1359 0 0</inkml:trace>
  <inkml:trace contextRef="#ctx0" brushRef="#br0" timeOffset="3965.15">4764 214 3332 0 0,'0'0'5507'0'0,"0"0"-3495"0"0,-1 6-1728 0 0,22 271 2852 0 0,-17 273 826 0 0,-12-461-5184 0 0,1-114-4617 0 0,6 8 1052 0 0</inkml:trace>
  <inkml:trace contextRef="#ctx0" brushRef="#br0" timeOffset="4839.36">4772 273 10033 0 0,'-7'-2'1542'0'0,"-108"-30"-1972"0"0,-2 6 0 0 0,0 4-1 0 0,-2 6 1 0 0,-64 1 430 0 0,-15-4 314 0 0,-17-5 93 0 0,-245-28 2431 0 0,-261 12-2838 0 0,-748 22-382 0 0,1105 11-2425 0 0,-178 27 2807 0 0,397-11 1572 0 0,174 34 288 0 0,3 20-1746 0 0,-3 0 0 0 0,-4 2 0 0 0,-1 1 0 0 0,-4 0 1 0 0,10 64-115 0 0,-2 150 164 0 0,-26-269-131 0 0,0 1 1 0 0,1-1-1 0 0,0 0 0 0 0,1 0 1 0 0,0 0-1 0 0,1 0 1 0 0,0-1-1 0 0,1 0 1 0 0,0 0-1 0 0,1 0 1 0 0,0-1-1 0 0,0 1 1 0 0,1-2-1 0 0,0 1 0 0 0,0-1 1 0 0,1-1-1 0 0,0 1 1 0 0,1-2-1 0 0,-1 1 1 0 0,1-1-1 0 0,1-1 1 0 0,-1 0-1 0 0,7 2-33 0 0,26 10 128 0 0,1-3 0 0 0,1-1 1 0 0,0-3-1 0 0,1-1 0 0 0,12-1-128 0 0,312 31 111 0 0,2-15 1 0 0,25-17-112 0 0,-151-2 17 0 0,1763 108 2577 0 0,-1926-109-2665 0 0,115 20-2456 0 0,-183-17-2790 0 0,-11-5-523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9:54.402"/>
    </inkml:context>
    <inkml:brush xml:id="br0">
      <inkml:brushProperty name="width" value="0.05" units="cm"/>
      <inkml:brushProperty name="height" value="0.05" units="cm"/>
      <inkml:brushProperty name="color" value="#0000FF"/>
    </inkml:brush>
  </inkml:definitions>
  <inkml:trace contextRef="#ctx0" brushRef="#br0">407 201 6341 0 0,'0'0'4415'0'0,"0"0"-3066"0"0,0 0-1168 0 0,0 0 201 0 0,0 0 605 0 0,-7 0 319 0 0,-347-16 869 0 0,326 6-2951 0 0,37-6-6523 0 0,10 6 974 0 0</inkml:trace>
  <inkml:trace contextRef="#ctx0" brushRef="#br0" timeOffset="169">389 95 5136 0 0,'0'0'7461'0'0,"0"0"-7089"0"0,-38 2-372 0 0,3-3 0 0 0,-14-1 380 0 0,-4 1 80 0 0,-1-1-104 0 0,15 2-116 0 0,11 0-176 0 0,9 0-64 0 0,0 0 0 0 0,5 0-388 0 0,-4-2-516 0 0,3 0-648 0 0,7 0-1584 0 0,8-8-3169 0 0</inkml:trace>
  <inkml:trace contextRef="#ctx0" brushRef="#br0" timeOffset="369.01">478 1 4680 0 0,'7'2'3785'0'0,"-2"-1"-3586"0"0,-1 1 1 0 0,1-1-1 0 0,-1 1 0 0 0,1 0 0 0 0,-1 0 0 0 0,1 0 0 0 0,-1 1 0 0 0,0-1 0 0 0,0 1 0 0 0,0 0 0 0 0,-1 0 0 0 0,1 1 0 0 0,-1-1 0 0 0,0 1 0 0 0,0 0 0 0 0,0 0 0 0 0,0 0 0 0 0,0 0 1 0 0,-1 0-1 0 0,0 0 0 0 0,0 1 0 0 0,0-1 0 0 0,0 1 0 0 0,-1 0 0 0 0,0-1 0 0 0,0 1 0 0 0,0 0 0 0 0,-1 0 0 0 0,1 0 0 0 0,-1 0 0 0 0,0-1 0 0 0,-1 1 0 0 0,1 0 0 0 0,-1 0-199 0 0,-66 102 864 0 0,35-78-3205 0 0,-2-8-3668 0 0,19-16-1050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09:38.663"/>
    </inkml:context>
    <inkml:brush xml:id="br0">
      <inkml:brushProperty name="width" value="0.05" units="cm"/>
      <inkml:brushProperty name="height" value="0.05" units="cm"/>
      <inkml:brushProperty name="color" value="#0000FF"/>
    </inkml:brush>
  </inkml:definitions>
  <inkml:trace contextRef="#ctx0" brushRef="#br0">1674 185 4256 0 0,'0'0'7939'0'0,"0"0"-6103"0"0,3 8-1581 0 0,33 287 3341 0 0,-29-231-5743 0 0,-7-67-3396 0 0,1-2 3643 0 0,-1-3-3964 0 0</inkml:trace>
  <inkml:trace contextRef="#ctx0" brushRef="#br0" timeOffset="263.2">1757 216 5368 0 0,'0'0'5363'0'0,"0"0"-3394"0"0,0 0-1499 0 0,6-3-265 0 0,-3 2-185 0 0,-1 0 1 0 0,1 0-1 0 0,0-1 0 0 0,-1 2 1 0 0,1-1-1 0 0,0 0 1 0 0,0 0-1 0 0,0 1 1 0 0,0 0-1 0 0,-1-1 1 0 0,1 1-1 0 0,0 0 1 0 0,0 1-1 0 0,0-1 1 0 0,0 0-1 0 0,0 1 1 0 0,-1 0-1 0 0,1-1 1 0 0,0 1-1 0 0,0 0 1 0 0,-1 0-1 0 0,1 1 1 0 0,-1-1-1 0 0,1 1 1 0 0,-1-1-1 0 0,1 1 0 0 0,-1 0 1 0 0,0 0-1 0 0,0 0 1 0 0,0 0-1 0 0,0 0 1 0 0,0 0-1 0 0,0 0 1 0 0,-1 1-1 0 0,2 1-20 0 0,0-1 62 0 0,-1 1 1 0 0,1-1-1 0 0,-1 0 0 0 0,0 1 0 0 0,0 0 0 0 0,0-1 1 0 0,-1 1-1 0 0,1 0 0 0 0,-1 0 0 0 0,0 0 0 0 0,0 0 1 0 0,0 0-1 0 0,0 0 0 0 0,-1 0 0 0 0,0 1 0 0 0,0-1 1 0 0,0 0-1 0 0,0 0 0 0 0,-1 0 0 0 0,1 0 0 0 0,-1 0 1 0 0,0 0-1 0 0,0 0 0 0 0,-1 0 0 0 0,1 0 0 0 0,-1 0 1 0 0,0 0-1 0 0,0-1 0 0 0,-2 3-62 0 0,-54 6-2235 0 0,30-20-1559 0 0,11-4-2541 0 0,7-2 2804 0 0</inkml:trace>
  <inkml:trace contextRef="#ctx0" brushRef="#br0" timeOffset="524.6">2078 145 3708 0 0,'0'0'7572'0'0,"0"0"-5859"0"0,-2 6-1370 0 0,-15 47 1446 0 0,-21 101 570 0 0,38-149-2487 0 0,-1 0 0 0 0,1 1 0 0 0,0-1-1 0 0,0 0 1 0 0,0 0 0 0 0,1 0 0 0 0,0 0-1 0 0,0 0 1 0 0,0 0 0 0 0,1 0 0 0 0,-1 0-1 0 0,1 0 1 0 0,1-1 0 0 0,-1 1-1 0 0,0-1 1 0 0,1 1 0 0 0,0-1 0 0 0,0 0-1 0 0,0 0 1 0 0,1 0 0 0 0,-1 0 0 0 0,1-1-1 0 0,0 0 1 0 0,0 1 0 0 0,0-1 0 0 0,1-1-1 0 0,3 3 129 0 0,1-1-3621 0 0,1-4-3027 0 0</inkml:trace>
  <inkml:trace contextRef="#ctx0" brushRef="#br0" timeOffset="807.69">2230 511 6885 0 0,'0'0'5621'0'0,"0"0"-4288"0"0,0 0-1155 0 0,0 0 412 0 0,0 0 44 0 0,0 0-171 0 0,0 0-174 0 0,0 0-73 0 0,0 0-48 0 0,-2-4-15 0 0,-1-12-215 0 0,1 0-1 0 0,1 0 0 0 0,0 0 1 0 0,1 0-1 0 0,1-1 1 0 0,1 1-1 0 0,0 0 1 0 0,1 0-1 0 0,0 0 0 0 0,2 1 1 0 0,-1-1-1 0 0,2 1 1 0 0,0 0-1 0 0,3-3 63 0 0,-9 17-4 0 0,1-1 0 0 0,0 0-1 0 0,-1 1 1 0 0,1-1 0 0 0,0 1 0 0 0,-1 0 0 0 0,1-1-1 0 0,0 1 1 0 0,0 0 0 0 0,0-1 0 0 0,0 1 0 0 0,1 0-1 0 0,-1 0 1 0 0,0 0 0 0 0,0 0 0 0 0,1 0 0 0 0,-1 0-1 0 0,0 0 1 0 0,1 0 0 0 0,-1 1 0 0 0,1-1 0 0 0,-1 1-1 0 0,1-1 1 0 0,-1 1 0 0 0,1-1 0 0 0,0 1-1 0 0,-1 0 1 0 0,1 0 0 0 0,0 0 0 0 0,-1 0 0 0 0,1 0-1 0 0,-1 0 1 0 0,1 0 0 0 0,0 0 0 0 0,-1 1 0 0 0,1-1-1 0 0,-1 1 1 0 0,1-1 0 0 0,-1 1 0 0 0,1-1 0 0 0,-1 1-1 0 0,1 0 1 0 0,-1 0 0 0 0,0 0 0 0 0,1 0-1 0 0,-1 0 1 0 0,0 0 0 0 0,0 0 0 0 0,0 0 0 0 0,1 1-1 0 0,-2-1 1 0 0,1 0 0 0 0,0 1 0 0 0,0-1 0 0 0,0 0-1 0 0,0 1 5 0 0,43 86 268 0 0,-51 45-376 0 0,7-132-296 0 0,-2 2-707 0 0,-1-4-3436 0 0,2 0 39 0 0</inkml:trace>
  <inkml:trace contextRef="#ctx0" brushRef="#br0" timeOffset="1057.4">2387 417 6169 0 0,'0'0'7352'0'0,"0"0"-6920"0"0,0 0-228 0 0,0 0-168 0 0,-43-16 156 0 0,27 11-192 0 0,1-1-660 0 0,-1-2-476 0 0,2 1-664 0 0,0 1-1320 0 0,3 0-2517 0 0</inkml:trace>
  <inkml:trace contextRef="#ctx0" brushRef="#br0" timeOffset="1570.88">2581 79 1384 0 0,'0'0'7972'0'0,"0"0"-5366"0"0,0 0-1842 0 0,0 0-163 0 0,0 0-47 0 0,0 0-71 0 0,0 0-83 0 0,-5-5-109 0 0,4 3-293 0 0,0 1 1 0 0,0-1-1 0 0,1 1 1 0 0,-1 0-1 0 0,0-1 0 0 0,0 1 1 0 0,0 0-1 0 0,0 0 1 0 0,-1 0-1 0 0,1 0 1 0 0,0 0-1 0 0,0 0 1 0 0,-1 0-1 0 0,1 0 1 0 0,0 0-1 0 0,-1 1 1 0 0,1-1-1 0 0,-1 0 1 0 0,1 1-1 0 0,-1-1 0 0 0,1 1 1 0 0,-1 0-1 0 0,1-1 1 0 0,-1 1-1 0 0,0 0 1 0 0,1 0-1 0 0,-1 0 1 0 0,1 0-1 0 0,-1 0 1 0 0,0 1-1 0 0,1-1 1 0 0,-1 0-1 0 0,1 1 0 0 0,-1-1 1 0 0,1 1-1 0 0,-1 0 1 0 0,1-1-1 0 0,0 1 1 0 0,-1 0-1 0 0,1 0 1 0 0,0 0-1 0 0,-1 0 1 0 0,1 0-1 0 0,0 0 1 0 0,0 0-1 0 0,0 0 1 0 0,0 1-1 0 0,0-1 0 0 0,0 0 1 0 0,0 1-1 0 0,0-1 1 0 0,1 0-1 0 0,-1 1 1 0 0,1-1-1 0 0,-1 1 1 0 0,0 0 1 0 0,-1 2 51 0 0,0 0 0 0 0,1 0 0 0 0,-1 0 0 0 0,1 0 0 0 0,0 0 0 0 0,0 0 0 0 0,0 0 0 0 0,0 0 0 0 0,1 0 0 0 0,0 1 0 0 0,0-1 0 0 0,0 0 1 0 0,0 0-1 0 0,0 0 0 0 0,1 1 0 0 0,0-1 0 0 0,0 0 0 0 0,0 0 0 0 0,1 0 0 0 0,-1 0 0 0 0,1 0 0 0 0,0-1 0 0 0,0 1 0 0 0,0 0 0 0 0,0-1 0 0 0,1 1 0 0 0,0-1 0 0 0,-1 0 1 0 0,1 0-1 0 0,0 0 0 0 0,0 0 0 0 0,1-1 0 0 0,-1 1 0 0 0,1-1 0 0 0,-1 0 0 0 0,1 0 0 0 0,0 0 0 0 0,0 0 0 0 0,3 0-51 0 0,68 15-6884 0 0,-66-17 1584 0 0</inkml:trace>
  <inkml:trace contextRef="#ctx0" brushRef="#br0" timeOffset="1772.1">2811 178 7857 0 0,'0'0'4917'0'0,"3"8"-3714"0"0,4 5-1046 0 0,-2-1-1 0 0,1 1 0 0 0,-1 0 1 0 0,-1 1-1 0 0,-1-1 0 0 0,0 1 1 0 0,0 0-1 0 0,-1-1 0 0 0,-1 1 1 0 0,-1 0-1 0 0,0 0 0 0 0,0 0 0 0 0,-2 0 1 0 0,1 0-1 0 0,-2 0 0 0 0,0-1 1 0 0,0 1-1 0 0,-2-1 0 0 0,1 0 1 0 0,-2 0-1 0 0,0 0 0 0 0,0-1 1 0 0,-1 0-1 0 0,-1 0 0 0 0,0-1 1 0 0,-3 4-157 0 0,-76 54-599 0 0,18-43-7051 0 0,38-24 165 0 0</inkml:trace>
  <inkml:trace contextRef="#ctx0" brushRef="#br0" timeOffset="-2065.12">14 105 8237 0 0,'0'0'3646'0'0,"1"6"-2979"0"0,19 53 686 0 0,28 158 2510 0 0,-48-194-2952 0 0,-1-7-3478 0 0,0-38-9170 0 0,1 9 8792 0 0</inkml:trace>
  <inkml:trace contextRef="#ctx0" brushRef="#br0" timeOffset="-1802.99">106 88 1564 0 0,'0'0'3002'0'0,"0"0"736"0"0,5-6-1993 0 0,-5 6-1746 0 0,1-2 57 0 0,-1 0 0 0 0,1 1 0 0 0,-1-1 0 0 0,1 1 0 0 0,0-1 0 0 0,0 0-1 0 0,0 1 1 0 0,0 0 0 0 0,0-1 0 0 0,0 1 0 0 0,0 0 0 0 0,0-1 0 0 0,0 1-1 0 0,1 0 1 0 0,-1 0 0 0 0,1 0 0 0 0,-1 0 0 0 0,0 0 0 0 0,1 0 0 0 0,0 0-1 0 0,-1 1 1 0 0,1-1 0 0 0,0 1 0 0 0,-1-1 0 0 0,1 1 0 0 0,0-1 0 0 0,-1 1-1 0 0,1 0 1 0 0,0 0 0 0 0,0 0 0 0 0,-1 0 0 0 0,1 0 0 0 0,0 0-1 0 0,-1 1 1 0 0,1-1 0 0 0,0 0 0 0 0,0 1 0 0 0,-1-1 0 0 0,1 1 0 0 0,-1 0-1 0 0,1 0 1 0 0,-1 0 0 0 0,1-1 0 0 0,-1 1 0 0 0,1 0 0 0 0,-1 1 0 0 0,0-1-1 0 0,1 0 1 0 0,-1 0 0 0 0,0 1 0 0 0,0-1 0 0 0,0 0 0 0 0,0 1 0 0 0,1 0-56 0 0,1 1 44 0 0,0 0 0 0 0,-1 0 0 0 0,1 0 0 0 0,0 0 1 0 0,-1 0-1 0 0,0 0 0 0 0,1 1 0 0 0,-1-1 1 0 0,-1 1-1 0 0,1-1 0 0 0,0 1 0 0 0,-1 0 1 0 0,0 0-1 0 0,0 0 0 0 0,0 0 0 0 0,0 0 0 0 0,-1 0 1 0 0,0 0-1 0 0,1 0 0 0 0,-1 0 0 0 0,-1 0 1 0 0,1 0-1 0 0,-1 0 0 0 0,1 0 0 0 0,-1 0 1 0 0,0 0-1 0 0,-1 0 0 0 0,1-1 0 0 0,-1 1 0 0 0,1 0 1 0 0,-1-1-1 0 0,0 1 0 0 0,0-1 0 0 0,-1 1 1 0 0,1-1-1 0 0,-1 0 0 0 0,0 0 0 0 0,1 0 1 0 0,-1-1-1 0 0,-1 1 0 0 0,1-1 0 0 0,0 1 0 0 0,-1-1 1 0 0,1 0-1 0 0,-1 0 0 0 0,1-1 0 0 0,-4 2-44 0 0,-44-10-5593 0 0,38 2 483 0 0</inkml:trace>
  <inkml:trace contextRef="#ctx0" brushRef="#br0" timeOffset="-1539.14">375 1 1864 0 0,'0'0'7798'0'0,"0"0"-5444"0"0,1 7-1759 0 0,-11 104 2487 0 0,6-94-2918 0 0,1 0 0 0 0,1 1-1 0 0,0-1 1 0 0,1 0 0 0 0,1 1-1 0 0,1-1 1 0 0,0 0 0 0 0,1 1 0 0 0,1-1-1 0 0,1 0 1 0 0,1 0 0 0 0,4 11-164 0 0,34 26 144 0 0,-20-42-6380 0 0,-12-13-322 0 0</inkml:trace>
  <inkml:trace contextRef="#ctx0" brushRef="#br0" timeOffset="-1292.63">596 442 5593 0 0,'0'0'7562'0'0,"0"0"-5728"0"0,0 0-1622 0 0,0 0 56 0 0,0 0 268 0 0,0 0-135 0 0,0 0-248 0 0,0 0-110 0 0,0 0 20 0 0,-2-8-28 0 0,17-140-342 0 0,27 63-776 0 0,-41 83 1090 0 0,0 0 1 0 0,0 1-1 0 0,0-1 1 0 0,1 1 0 0 0,-1 0-1 0 0,0-1 1 0 0,1 1 0 0 0,-1 0-1 0 0,1 0 1 0 0,0 0 0 0 0,-1 0-1 0 0,1 0 1 0 0,0 0 0 0 0,-1 0-1 0 0,1 1 1 0 0,0-1 0 0 0,0 1-1 0 0,0-1 1 0 0,0 1 0 0 0,0 0-1 0 0,-1-1 1 0 0,1 1 0 0 0,0 0-1 0 0,0 0 1 0 0,0 1 0 0 0,0-1-1 0 0,0 0 1 0 0,0 1 0 0 0,0-1-1 0 0,-1 1 1 0 0,1-1 0 0 0,0 1-1 0 0,0 0 1 0 0,-1 0 0 0 0,1 0-1 0 0,0 0 1 0 0,-1 0 0 0 0,1 0-1 0 0,-1 0 1 0 0,1 0-1 0 0,-1 1 1 0 0,0-1 0 0 0,1 1-1 0 0,-1-1 1 0 0,0 1 0 0 0,0-1-1 0 0,1 3-7 0 0,2 3 63 0 0,1 1-1 0 0,-1 1 1 0 0,-1-1-1 0 0,1 0 1 0 0,-2 1-1 0 0,1 0 1 0 0,-1 0-1 0 0,0 0 1 0 0,-1 0-1 0 0,0 0 1 0 0,0 0-1 0 0,-1 0 1 0 0,-1 0-1 0 0,1 0 1 0 0,-2 3-63 0 0,3 45-1206 0 0,1-48-461 0 0,1-4-3135 0 0,0-3-70 0 0</inkml:trace>
  <inkml:trace contextRef="#ctx0" brushRef="#br0" timeOffset="-1042.66">787 349 4832 0 0,'0'0'6585'0'0,"0"0"-4421"0"0,0 0-1808 0 0,0 0-216 0 0,0 0 468 0 0,0 0 160 0 0,-43-3-168 0 0,27-1-404 0 0,-2 1-184 0 0,-4 0-12 0 0,4 0-380 0 0,-3 0-516 0 0,3-2-228 0 0,1-1-356 0 0,0 0-1084 0 0,8 1-1817 0 0,-2-7-1055 0 0</inkml:trace>
  <inkml:trace contextRef="#ctx0" brushRef="#br0" timeOffset="-808.53">852 50 2824 0 0,'0'0'6990'0'0,"6"7"-5063"0"0,3 5-1610 0 0,1 0 1 0 0,-2 1-1 0 0,0 1 0 0 0,0-1 1 0 0,-2 1-1 0 0,1 1 0 0 0,-2-1 1 0 0,0 1-1 0 0,0 0 0 0 0,-2 0 1 0 0,0 0-1 0 0,0 1 0 0 0,-2-1 1 0 0,0 1-1 0 0,0-1 0 0 0,-3 14-317 0 0,1-19-75 0 0,0 0-1 0 0,-1 0 1 0 0,-1-1-1 0 0,0 1 1 0 0,0-1-1 0 0,-1 1 1 0 0,0-1-1 0 0,0 0 1 0 0,-1-1-1 0 0,0 1 1 0 0,-1-1-1 0 0,0 0 1 0 0,0 0-1 0 0,0-1 1 0 0,-1 0-1 0 0,-1 0 1 0 0,1 0-1 0 0,-6 2 76 0 0,-23 11-4629 0 0,22-15-997 0 0</inkml:trace>
  <inkml:trace contextRef="#ctx0" brushRef="#br0" timeOffset="-421.62">1428 365 364 0 0,'0'0'9824'0'0,"0"0"-6187"0"0,0 0-2947 0 0,0 0-469 0 0,-9-1 311 0 0,-250-37 519 0 0,256 37-1280 0 0,-23-9-1690 0 0,15-2-3333 0 0,9 5-507 0 0</inkml:trace>
  <inkml:trace contextRef="#ctx0" brushRef="#br0" timeOffset="-249.09">1268 273 4060 0 0,'0'0'6137'0'0,"2"6"-4090"0"0,2 13-1484 0 0,0 0 1 0 0,-1-1-1 0 0,-1 1 1 0 0,0 1 0 0 0,-2-1-1 0 0,0 0 1 0 0,-1 0-1 0 0,-1 0 1 0 0,-2 4-564 0 0,2 2-129 0 0,3 9-427 0 0,9-18-5549 0 0,-5-15 1188 0 0</inkml:trace>
  <inkml:trace contextRef="#ctx0" brushRef="#br0" timeOffset="12243.71">2139 708 300 0 0,'0'0'5257'0'0,"0"0"-3723"0"0,0 0-1319 0 0,0 0 55 0 0,0 0 276 0 0,0 0 68 0 0,0 0 32 0 0,0 0-120 0 0,0 0-142 0 0,0 0-23 0 0,-1 4-1580 0 0,-2 1-5110 0 0,3-6 3741 0 0,8-7 2071 0 0</inkml:trace>
  <inkml:trace contextRef="#ctx0" brushRef="#br0" timeOffset="34647.51">876 644 6749 0 0,'0'0'2122'0'0,"0"0"-1036"0"0,0 0-626 0 0,0 0-232 0 0,0 0 231 0 0,0 0 230 0 0,-6 4 82 0 0,-29 11-340 0 0,-1-1-1 0 0,0-2 1 0 0,0-2-1 0 0,-1-1 1 0 0,0-2-1 0 0,-1-2 0 0 0,0-1 1 0 0,-4-1-431 0 0,23-1 69 0 0,-13 3-16 0 0,-1-2 0 0 0,0-1-1 0 0,0-1 1 0 0,0-2 0 0 0,0-1 0 0 0,1-2-1 0 0,-1-1 1 0 0,1-2 0 0 0,0-1-1 0 0,1-1 1 0 0,-1-2 0 0 0,-14-8-53 0 0,-13-31 539 0 0,38 7-3115 0 0,23 31-2605 0 0,2 10 545 0 0</inkml:trace>
  <inkml:trace contextRef="#ctx0" brushRef="#br0" timeOffset="35145.08">2606 873 6729 0 0,'0'0'1078'0'0,"0"0"85"0"0,0 0-37 0 0,0 0-194 0 0,0 0-331 0 0,0 0-368 0 0,0 0 19 0 0,0 0 106 0 0,-8 4 75 0 0,-42 15 20 0 0,0-3 0 0 0,-1-1 0 0 0,-1-3 0 0 0,0-2 0 0 0,-1-2 0 0 0,-16-2-453 0 0,30-3 127 0 0,1-2-1 0 0,-1-2 1 0 0,0-1-1 0 0,1-2 1 0 0,0-2-1 0 0,0-1 1 0 0,0-2-1 0 0,1-2 1 0 0,0-1-1 0 0,1-2 1 0 0,1-1-1 0 0,0-2 1 0 0,-22-15-127 0 0,29 17-218 0 0,-19-12-747 0 0,26 5-4940 0 0,20 18 789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0:54.232"/>
    </inkml:context>
    <inkml:brush xml:id="br0">
      <inkml:brushProperty name="width" value="0.05" units="cm"/>
      <inkml:brushProperty name="height" value="0.05" units="cm"/>
      <inkml:brushProperty name="color" value="#0000FF"/>
    </inkml:brush>
  </inkml:definitions>
  <inkml:trace contextRef="#ctx0" brushRef="#br0">1895 81 736 0 0,'0'0'259'0'0,"0"0"-107"0"0,0 0-50 0 0,0 0-26 0 0,0 0 26 0 0,0 0 62 0 0,0 0 306 0 0,0 0 1055 0 0,2 3 1889 0 0,-289 6 1900 0 0,-369-58-1681 0 0,-242 8-1775 0 0,896 41-2065 0 0,-29-2 441 0 0,12 4-7634 0 0,16-2 740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3.480"/>
    </inkml:context>
    <inkml:brush xml:id="br0">
      <inkml:brushProperty name="width" value="0.05" units="cm"/>
      <inkml:brushProperty name="height" value="0.05" units="cm"/>
      <inkml:brushProperty name="color" value="#0000FF"/>
    </inkml:brush>
  </inkml:definitions>
  <inkml:trace contextRef="#ctx0" brushRef="#br0">133 2 13093 0 0,'0'0'1688'0'0,"0"0"-1688"0"0,0 0-228 0 0,0 0 228 0 0,0 0 368 0 0,0 0-28 0 0,-46 10-192 0 0,27-9-148 0 0,0-1-284 0 0,2 0-828 0 0,3 0-676 0 0,5-2-2808 0 0,1-9-3033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3.634"/>
    </inkml:context>
    <inkml:brush xml:id="br0">
      <inkml:brushProperty name="width" value="0.05" units="cm"/>
      <inkml:brushProperty name="height" value="0.05" units="cm"/>
      <inkml:brushProperty name="color" value="#0000FF"/>
    </inkml:brush>
  </inkml:definitions>
  <inkml:trace contextRef="#ctx0" brushRef="#br0">181 3 4984 0 0,'0'0'7673'0'0,"0"0"-6461"0"0,0 0-948 0 0,0 0-172 0 0,0 0-92 0 0,0 0 288 0 0,-46 0 56 0 0,25 0-180 0 0,-1 2-164 0 0,-1-2-60 0 0,2 0-584 0 0,2 0-564 0 0,3-2-936 0 0,4-1-2712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4.268"/>
    </inkml:context>
    <inkml:brush xml:id="br0">
      <inkml:brushProperty name="width" value="0.05" units="cm"/>
      <inkml:brushProperty name="height" value="0.05" units="cm"/>
      <inkml:brushProperty name="color" value="#0000FF"/>
    </inkml:brush>
  </inkml:definitions>
  <inkml:trace contextRef="#ctx0" brushRef="#br0">32 0 7797 0 0,'0'0'3982'0'0,"0"0"-2960"0"0,-1 7-792 0 0,-13 90 2306 0 0,9-76-2337 0 0,1 0 1 0 0,0 1-1 0 0,2-1 1 0 0,1 1-1 0 0,0 0 0 0 0,2-1 1 0 0,0 1-1 0 0,1 0 1 0 0,2 1-200 0 0,14 19-633 0 0,5-24-6599 0 0,-10-18-161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4.812"/>
    </inkml:context>
    <inkml:brush xml:id="br0">
      <inkml:brushProperty name="width" value="0.05" units="cm"/>
      <inkml:brushProperty name="height" value="0.05" units="cm"/>
      <inkml:brushProperty name="color" value="#0000FF"/>
    </inkml:brush>
  </inkml:definitions>
  <inkml:trace contextRef="#ctx0" brushRef="#br0">4 47 10365 0 0,'0'0'2568'0'0,"3"7"-1588"0"0,0 3-760 0 0,0 1-1 0 0,0 0 0 0 0,-1 0 1 0 0,-1 0-1 0 0,0 0 0 0 0,0 0 0 0 0,-1 0 1 0 0,0 0-1 0 0,-1 0 0 0 0,0 0 1 0 0,-1 0-1 0 0,0 0 0 0 0,-1-1 1 0 0,0 1-1 0 0,-4 7-219 0 0,5-81-3844 0 0,27-60 843 0 0,-23 120 3072 0 0,-1 0 0 0 0,1 0 0 0 0,-1 0 0 0 0,1 0 1 0 0,0 0-1 0 0,0 1 0 0 0,0-1 0 0 0,1 1 0 0 0,-1-1 0 0 0,1 1 0 0 0,-1 0 0 0 0,1 0 0 0 0,0 0 1 0 0,-1 0-1 0 0,1 1 0 0 0,0-1 0 0 0,0 1 0 0 0,0 0 0 0 0,1-1 0 0 0,-1 1 0 0 0,0 1 0 0 0,0-1 0 0 0,1 0 1 0 0,-1 1-1 0 0,0 0 0 0 0,1 0 0 0 0,-1 0 0 0 0,0 0 0 0 0,1 0 0 0 0,-1 1 0 0 0,0-1 0 0 0,1 1 1 0 0,-1 0-1 0 0,0 0 0 0 0,0 0 0 0 0,2 1-71 0 0,-3-1 74 0 0,0-1 0 0 0,0 1 1 0 0,0 0-1 0 0,0 0 0 0 0,-1 0 1 0 0,1 0-1 0 0,0 0 0 0 0,0 1 1 0 0,-1-1-1 0 0,1 0 0 0 0,0 1 0 0 0,-1 0 1 0 0,1-1-1 0 0,-1 1 0 0 0,0 0 1 0 0,0-1-1 0 0,0 1 0 0 0,0 0 1 0 0,0 0-1 0 0,0 0 0 0 0,0 0 0 0 0,0 0 1 0 0,-1 0-1 0 0,1 0 0 0 0,-1 0 1 0 0,1 1-1 0 0,-1-1 0 0 0,0 0 1 0 0,0 0-1 0 0,0 0 0 0 0,0 0 0 0 0,-1 0 1 0 0,1 1-1 0 0,0-1 0 0 0,-1 0 1 0 0,1 0-1 0 0,-1 0 0 0 0,0 0 0 0 0,0 0 1 0 0,0 0-1 0 0,0 0 0 0 0,0 0 1 0 0,0-1-1 0 0,0 1 0 0 0,-1 0 1 0 0,1-1-1 0 0,-1 1 0 0 0,-1 1-74 0 0,-59 31-3551 0 0,113-29 2089 0 0,-47-5 1607 0 0,0 0 1 0 0,0 1-1 0 0,0-1 1 0 0,0 1-1 0 0,0-1 1 0 0,0 2-1 0 0,0-1 1 0 0,0 0-1 0 0,0 1 1 0 0,0-1-1 0 0,-1 1 1 0 0,1 0-1 0 0,-1 0 1 0 0,1 1-1 0 0,-1-1 1 0 0,0 1-1 0 0,0-1 1 0 0,0 1-1 0 0,0 0 1 0 0,0 0-1 0 0,-1 0 1 0 0,0 1-1 0 0,1-1 1 0 0,-1 1-1 0 0,0-1 0 0 0,-1 1 1 0 0,1 0-1 0 0,-1 0 1 0 0,1-1-1 0 0,-1 1 1 0 0,0 0-1 0 0,0 0 1 0 0,-1 0-1 0 0,1 1 1 0 0,-1-1-146 0 0,-54 59 1107 0 0,-1-52-6561 0 0,42-16-533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5.200"/>
    </inkml:context>
    <inkml:brush xml:id="br0">
      <inkml:brushProperty name="width" value="0.05" units="cm"/>
      <inkml:brushProperty name="height" value="0.05" units="cm"/>
      <inkml:brushProperty name="color" value="#0000FF"/>
    </inkml:brush>
  </inkml:definitions>
  <inkml:trace contextRef="#ctx0" brushRef="#br0">54 268 5945 0 0,'0'0'5864'0'0,"0"0"-4326"0"0,0 0-1396 0 0,-6-3-34 0 0,2 1-89 0 0,1 0-1 0 0,0 0 1 0 0,0 1-1 0 0,0-2 1 0 0,1 1-1 0 0,-1 0 1 0 0,1-1-1 0 0,-1 1 1 0 0,1-1-1 0 0,0 0 1 0 0,-1 1-1 0 0,1-1 1 0 0,1 0-1 0 0,-1-1 1 0 0,0 1-1 0 0,1 0 1 0 0,0 0-1 0 0,-1-1 1 0 0,1 1-1 0 0,1 0 1 0 0,-1-1-1 0 0,0 1 1 0 0,1-1-1 0 0,0-1-18 0 0,-1-6-40 0 0,2 1-1 0 0,-1-1 1 0 0,1 1 0 0 0,1-1-1 0 0,0 1 1 0 0,0 0-1 0 0,1-1 1 0 0,0 1-1 0 0,1 0 1 0 0,0 1-1 0 0,1-1 1 0 0,4-6 40 0 0,-7 12 51 0 0,0 0 1 0 0,0 1 0 0 0,1-1-1 0 0,-1 1 1 0 0,1 0-1 0 0,0-1 1 0 0,0 1-1 0 0,0 1 1 0 0,1-1-1 0 0,-1 0 1 0 0,1 1-1 0 0,-1 0 1 0 0,1 0 0 0 0,0 0-1 0 0,0 0 1 0 0,0 0-1 0 0,0 1 1 0 0,0 0-1 0 0,0 0 1 0 0,0 0-1 0 0,0 0 1 0 0,1 1-1 0 0,-1-1 1 0 0,0 1 0 0 0,0 0-1 0 0,1 1 1 0 0,-1-1-1 0 0,0 1 1 0 0,0 0-1 0 0,0 0 1 0 0,1 0-1 0 0,2 1-51 0 0,-2 4 84 0 0,0 0-1 0 0,0 0 0 0 0,0 0 0 0 0,-1 1 1 0 0,0-1-1 0 0,0 1 0 0 0,-1 0 1 0 0,0 0-1 0 0,0 1 0 0 0,-1-1 0 0 0,0 1 1 0 0,0-1-1 0 0,0 1 0 0 0,-1-1 0 0 0,0 1 1 0 0,-1 0-1 0 0,0 0 0 0 0,0 0 1 0 0,-1-1-1 0 0,0 1 0 0 0,0 0 0 0 0,0-1 1 0 0,-1 1-1 0 0,0-1 0 0 0,-1 1 0 0 0,0-1 1 0 0,0 0-1 0 0,-1 1-83 0 0,-4 12-1267 0 0,4-8-6420 0 0,4-13-216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11.368"/>
    </inkml:context>
    <inkml:brush xml:id="br0">
      <inkml:brushProperty name="width" value="0.05" units="cm"/>
      <inkml:brushProperty name="height" value="0.05" units="cm"/>
      <inkml:brushProperty name="color" value="#0000FF"/>
    </inkml:brush>
  </inkml:definitions>
  <inkml:trace contextRef="#ctx0" brushRef="#br0">1 1 13445 0 0,'0'0'1924'0'0,"0"0"-1924"0"0,0 0-88 0 0,0 0-40 0 0,0 0 128 0 0,0 0 0 0 0,0 0-108 0 0,0 0-56 0 0,0 0-188 0 0,0 0-272 0 0,2 16-648 0 0,-2-16-1456 0 0,0 0 68 0 0,6-7-3969 0 0</inkml:trace>
  <inkml:trace contextRef="#ctx0" brushRef="#br0" timeOffset="1">161 6 6917 0 0,'0'0'5188'0'0,"0"0"-4572"0"0,0 0-528 0 0,0 0 220 0 0,0 0-252 0 0,0 0-56 0 0,0 0-220 0 0,0 0-276 0 0,0 0-752 0 0,0 0-1360 0 0,1 6-2281 0 0</inkml:trace>
  <inkml:trace contextRef="#ctx0" brushRef="#br0" timeOffset="2">313 6 10757 0 0,'0'0'2664'0'0,"0"0"-2040"0"0,0 0-92 0 0,0 0-272 0 0,0 0-260 0 0,0 0-304 0 0,0 0 12 0 0,0 0 88 0 0,0 0-456 0 0,0 0-864 0 0,-12 11-1624 0 0,2-11-3597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57.550"/>
    </inkml:context>
    <inkml:brush xml:id="br0">
      <inkml:brushProperty name="width" value="0.05" units="cm"/>
      <inkml:brushProperty name="height" value="0.05" units="cm"/>
      <inkml:brushProperty name="color" value="#0000FF"/>
    </inkml:brush>
  </inkml:definitions>
  <inkml:trace contextRef="#ctx0" brushRef="#br0">420 221 5216 0 0,'0'0'3494'0'0,"0"0"-2010"0"0,0 0-872 0 0,0 0-180 0 0,0 0-161 0 0,0 0 59 0 0,0 0 31 0 0,0 0-21 0 0,-40 20 2661 0 0,38-19-2962 0 0,0 0-1 0 0,0 0 1 0 0,0 0-1 0 0,-1 0 0 0 0,1 0 1 0 0,0 0-1 0 0,0-1 0 0 0,-1 1 1 0 0,1-1-1 0 0,0 0 0 0 0,0 0 1 0 0,-1 0-1 0 0,1 0 1 0 0,0 0-1 0 0,-1 0 0 0 0,1 0 1 0 0,0-1-1 0 0,-1 1 0 0 0,1-1 1 0 0,0 0-1 0 0,0 0 1 0 0,0 0-1 0 0,0 0 0 0 0,0 0 1 0 0,0 0-1 0 0,0 0 0 0 0,0-1 1 0 0,0 1-1 0 0,0-1 1 0 0,1 1-1 0 0,-1-1 0 0 0,1 0 1 0 0,-1 1-1 0 0,1-1 0 0 0,-1 0 1 0 0,1-1-39 0 0,-14-88 575 0 0,1 5 19 0 0,7 80-655 0 0,0 1 0 0 0,-1 0 0 0 0,1 1 0 0 0,-1 0 0 0 0,0 0 0 0 0,0 1 0 0 0,0 0 0 0 0,0 0 0 0 0,-1 1 0 0 0,1 0 0 0 0,-1 1 0 0 0,1-1 0 0 0,-1 2 0 0 0,0-1 0 0 0,1 1 0 0 0,-1 1 0 0 0,0-1 0 0 0,1 1 1 0 0,-1 1-1 0 0,1 0 0 0 0,-1 0 0 0 0,1 1 0 0 0,-6 2 61 0 0,13-5 4 0 0,0 0-11 0 0,0-1 0 0 0,-1 1 0 0 0,1 0 0 0 0,-1 0 0 0 0,1 0 0 0 0,0 0 0 0 0,-1 0 0 0 0,1 0 0 0 0,-1 0 0 0 0,1 1 1 0 0,0-1-1 0 0,-1 0 0 0 0,1 1 0 0 0,0-1 0 0 0,-1 1 0 0 0,1-1 0 0 0,0 1 0 0 0,0 0 0 0 0,-1-1 0 0 0,1 1 0 0 0,0 0 0 0 0,0 0 0 0 0,0 0 0 0 0,0 0 1 0 0,0 0-1 0 0,0 0 0 0 0,0 0 0 0 0,1 0 0 0 0,-1 0 0 0 0,0 1 0 0 0,0-1 0 0 0,1 0 0 0 0,-1 1 0 0 0,1-1 0 0 0,-1 0 0 0 0,1 1 0 0 0,0-1 1 0 0,0 0-1 0 0,-1 1 0 0 0,1-1 0 0 0,0 0 0 0 0,0 1 0 0 0,0-1 0 0 0,0 1 0 0 0,1-1 0 0 0,-1 0 0 0 0,0 1 0 0 0,0-1 0 0 0,1 1 0 0 0,-1-1 0 0 0,1 0 1 0 0,0 0-1 0 0,-1 1 0 0 0,1-1 0 0 0,0 1 7 0 0,81 89 594 0 0,-81-88-563 0 0,1-1 1 0 0,0 1-1 0 0,-1 0 0 0 0,1 0 0 0 0,-1-1 0 0 0,0 1 1 0 0,0 0-1 0 0,0 0 0 0 0,0 0 0 0 0,0 0 1 0 0,-1 1-1 0 0,0-1 0 0 0,1 0 0 0 0,-1 0 0 0 0,0 0 1 0 0,-1 0-1 0 0,1 0 0 0 0,0 1 0 0 0,-1-1 1 0 0,0 0-1 0 0,0 0 0 0 0,0 0 0 0 0,0 0 1 0 0,0-1-1 0 0,0 1 0 0 0,-1 0 0 0 0,1 0 0 0 0,-1-1 1 0 0,0 1-1 0 0,0-1 0 0 0,0 1 0 0 0,0-1 1 0 0,0 0-1 0 0,-1 0 0 0 0,1 0 0 0 0,-1 0 0 0 0,1 0 1 0 0,-1 0-32 0 0,1-1 49 0 0,-1 0-1 0 0,1 0 1 0 0,-1 0 0 0 0,1 0 0 0 0,-1-1 0 0 0,1 1 0 0 0,-1-1 0 0 0,1 0 0 0 0,-1 1-1 0 0,0-1 1 0 0,1 0 0 0 0,-1 0 0 0 0,1-1 0 0 0,-1 1 0 0 0,1 0 0 0 0,-1-1 0 0 0,1 0 0 0 0,-1 0-1 0 0,1 1 1 0 0,-1-1 0 0 0,1-1 0 0 0,0 1 0 0 0,-1 0 0 0 0,1 0 0 0 0,0-1 0 0 0,0 0 0 0 0,0 1-1 0 0,0-1 1 0 0,0 0 0 0 0,1 0 0 0 0,-1 0 0 0 0,0 0 0 0 0,1 0 0 0 0,-1 0 0 0 0,1-1-49 0 0,-15-58-5318 0 0,20 52 2015 0 0,2 3-2408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13.276"/>
    </inkml:context>
    <inkml:brush xml:id="br0">
      <inkml:brushProperty name="width" value="0.05" units="cm"/>
      <inkml:brushProperty name="height" value="0.05" units="cm"/>
      <inkml:brushProperty name="color" value="#0000FF"/>
    </inkml:brush>
  </inkml:definitions>
  <inkml:trace contextRef="#ctx0" brushRef="#br0">19 1 2996 0 0,'0'0'9656'0'0,"1"6"-7023"0"0,2 13-2363 0 0,0-1 0 0 0,-2 1 0 0 0,0-1 0 0 0,-1 1 0 0 0,-1-1 0 0 0,-1 0 0 0 0,0 1 1 0 0,-2-1-1 0 0,-2 10-270 0 0,3-16 63 0 0,-7 20-1 0 0,11-61-1839 0 0,27-165 737 0 0,-26 192 1069 0 0,1 0-1 0 0,0 0 0 0 0,-1 0 1 0 0,1 0-1 0 0,0 1 1 0 0,0-1-1 0 0,0 1 1 0 0,0 0-1 0 0,0-1 1 0 0,0 1-1 0 0,0 1 1 0 0,0-1-1 0 0,1 0 1 0 0,-1 1-1 0 0,0 0 0 0 0,0 0 1 0 0,1 0-1 0 0,-1 0 1 0 0,0 0-1 0 0,0 1 1 0 0,1-1-1 0 0,-1 1 1 0 0,0 0-1 0 0,0 0 1 0 0,0 0-1 0 0,0 0 1 0 0,0 1-1 0 0,0-1 0 0 0,0 1 1 0 0,0 0-1 0 0,-1 0 1 0 0,1 0-1 0 0,-1 0 1 0 0,1 0-1 0 0,-1 0 1 0 0,0 1-1 0 0,0-1 1 0 0,0 1-1 0 0,0 0 1 0 0,0 0-1 0 0,-1-1 0 0 0,1 1 1 0 0,-1 0-1 0 0,0 0 1 0 0,0 0-1 0 0,0 1 1 0 0,0-1-1 0 0,0 0 1 0 0,-1 0-1 0 0,1 0 1 0 0,-1 1-1 0 0,0-1 1 0 0,0 0-1 0 0,0 0 0 0 0,0 1 1 0 0,-1-1-1 0 0,1 0 1 0 0,-2 3-29 0 0,-65 11-2137 0 0,61-18 1090 0 0,13 3 1188 0 0,0 1 0 0 0,0 0 0 0 0,0 0 0 0 0,0 0 1 0 0,-1 1-1 0 0,1 0 0 0 0,-1 1 0 0 0,0-1 0 0 0,0 1 1 0 0,-1 0-1 0 0,0 0 0 0 0,1 1 0 0 0,-2 0 0 0 0,1 0 0 0 0,-1 0 1 0 0,0 0-1 0 0,0 1 0 0 0,0-1 0 0 0,-1 1 0 0 0,0 0 1 0 0,-1 0-1 0 0,2 4-141 0 0,-5-8 25 0 0,1 0 1 0 0,0 0-1 0 0,-1 0 0 0 0,1 0 1 0 0,-1 0-1 0 0,0-1 0 0 0,0 1 1 0 0,0 0-1 0 0,-1-1 0 0 0,1 1 0 0 0,-1-1 1 0 0,1 1-1 0 0,-1-1 0 0 0,0 0 1 0 0,0 1-1 0 0,0-1 0 0 0,0 0 1 0 0,0 0-1 0 0,0-1 0 0 0,0 1 1 0 0,-1 0-1 0 0,1-1 0 0 0,-1 1 1 0 0,1-1-1 0 0,-1 0 0 0 0,0 0 1 0 0,1 0-1 0 0,-1 0 0 0 0,0 0 1 0 0,-3 0-26 0 0,-26 0-2821 0 0,3-12-4589 0 0,17 0 284 0 0</inkml:trace>
  <inkml:trace contextRef="#ctx0" brushRef="#br0" timeOffset="369.96">349 307 10589 0 0,'0'0'1872'0'0,"0"0"-1318"0"0,0 0-191 0 0,0 0 242 0 0,0 0 171 0 0,0 0-79 0 0,0 0-183 0 0,0 0-233 0 0,0 0-163 0 0,-6-5-23 0 0,3 1-83 0 0,0 1 0 0 0,0-1 0 0 0,0 0 0 0 0,0 1 0 0 0,1-1 0 0 0,-1-1 0 0 0,1 1 0 0 0,0 0 0 0 0,0 0 0 0 0,1-1 0 0 0,-1 1 0 0 0,1-1 0 0 0,0 0 0 0 0,0 1 0 0 0,1-1 1 0 0,0 0-1 0 0,-1 1 0 0 0,1-1 0 0 0,1 0 0 0 0,-1 1 0 0 0,1-1 0 0 0,0 0-12 0 0,28-116-1173 0 0,-28 117 1174 0 0,0 1 0 0 0,0-1 0 0 0,1 1 0 0 0,-1 0 0 0 0,0-1 0 0 0,1 1 0 0 0,0 0 0 0 0,0 0 1 0 0,0 0-1 0 0,0 0 0 0 0,1 0 0 0 0,-1 1 0 0 0,1-1 0 0 0,-1 1 0 0 0,1-1 0 0 0,0 1 0 0 0,0 0 0 0 0,0 0 0 0 0,0 1 0 0 0,0-1 1 0 0,1 0-1 0 0,-1 1 0 0 0,1 0 0 0 0,-1 0 0 0 0,0 0 0 0 0,1 0 0 0 0,0 0 0 0 0,-1 1 0 0 0,1 0 0 0 0,-1-1 0 0 0,4 2-1 0 0,-3 0 15 0 0,0 0-1 0 0,0 1 1 0 0,-1 0-1 0 0,1-1 1 0 0,-1 1 0 0 0,1 1-1 0 0,-1-1 1 0 0,0 0-1 0 0,0 1 1 0 0,0 0-1 0 0,0 0 1 0 0,0 0-1 0 0,0 0 1 0 0,-1 0-1 0 0,1 0 1 0 0,-1 1-1 0 0,0-1 1 0 0,0 1-1 0 0,-1 0 1 0 0,1-1-1 0 0,-1 1 1 0 0,1 0-1 0 0,-1 0 1 0 0,-1 0-1 0 0,1 0 1 0 0,0 0-1 0 0,-1 0 1 0 0,0 0-1 0 0,0 0 1 0 0,0 2-15 0 0,-23 121 703 0 0,17-116-1273 0 0,-7 12-208 0 0,10-9-8351 0 0,3-15 2878 0 0</inkml:trace>
  <inkml:trace contextRef="#ctx0" brushRef="#br0" timeOffset="692.69">650 307 8477 0 0,'0'0'3292'0'0,"0"0"-2939"0"0,0 0 98 0 0,0 0 381 0 0,0 0 92 0 0,0 0-218 0 0,0 0-403 0 0,-3-3-206 0 0,0-8-198 0 0,1 0-1 0 0,0 0 0 0 0,1 0 0 0 0,0 0 1 0 0,1 0-1 0 0,0 0 0 0 0,1 0 0 0 0,0 0 1 0 0,1 0-1 0 0,0 0 0 0 0,0 0 0 0 0,1 1 1 0 0,1-1-1 0 0,0 1 0 0 0,0 0 1 0 0,1 0-1 0 0,1 0 0 0 0,-1 0 0 0 0,1 1 1 0 0,4-4 101 0 0,-10 12 16 0 0,0 0 0 0 0,0-1 1 0 0,1 1-1 0 0,-1 0 1 0 0,0 0-1 0 0,1 0 1 0 0,-1-1-1 0 0,0 1 1 0 0,1 0-1 0 0,0 0 0 0 0,-1 0 1 0 0,1 0-1 0 0,0 0 1 0 0,-1 0-1 0 0,1 0 1 0 0,0 0-1 0 0,0 0 0 0 0,0 0 1 0 0,0 0-1 0 0,0 0 1 0 0,0 1-1 0 0,0-1 1 0 0,0 0-1 0 0,0 1 1 0 0,0-1-1 0 0,1 1 0 0 0,-1-1 1 0 0,0 1-1 0 0,0 0 1 0 0,1-1-1 0 0,-1 1 1 0 0,0 0-1 0 0,0 0 0 0 0,1 0 1 0 0,-1 0-1 0 0,0 0 1 0 0,0 0-1 0 0,1 0 1 0 0,-1 0-1 0 0,0 1 1 0 0,0-1-1 0 0,1 0 0 0 0,-1 1 1 0 0,0-1-1 0 0,0 1 1 0 0,0-1-1 0 0,0 1 1 0 0,0 0-1 0 0,0-1 0 0 0,0 1 1 0 0,0 0-1 0 0,0 0 1 0 0,0 0-1 0 0,0 0 1 0 0,0 0-1 0 0,0 0 1 0 0,-1 0-1 0 0,1 0 0 0 0,0 0-16 0 0,26 73 358 0 0,-28 30 955 0 0,-2-43-3536 0 0,6-58-3735 0 0,2-5 130 0 0</inkml:trace>
  <inkml:trace contextRef="#ctx0" brushRef="#br0" timeOffset="846.23">872 203 10409 0 0,'0'0'5208'0'0,"0"0"-5208"0"0,0 0 0 0 0,0 0 0 0 0,0 0 400 0 0,-44 6-68 0 0,23-6-119 0 0,0 0-129 0 0,-1-2-84 0 0,1 0-321 0 0,1 0-183 0 0,2 0-264 0 0,-1-1-420 0 0,9 0-908 0 0,1 0-2540 0 0,3-4-2497 0 0</inkml:trace>
  <inkml:trace contextRef="#ctx0" brushRef="#br0" timeOffset="1065.57">957 294 7477 0 0,'0'0'2163'0'0,"0"0"-1033"0"0,2 7-67 0 0,0-3-945 0 0,0-1 0 0 0,-1 1 1 0 0,0 0-1 0 0,0-1 0 0 0,0 1 0 0 0,0 0 0 0 0,-1 0 1 0 0,1 0-1 0 0,-1 0 0 0 0,0-1 0 0 0,0 1 0 0 0,0 0 1 0 0,-1 0-1 0 0,1 0 0 0 0,-1 0 0 0 0,0-1 0 0 0,0 1 1 0 0,-1 0-1 0 0,1-1 0 0 0,-1 1 0 0 0,1-1 0 0 0,-1 1 1 0 0,0-1-1 0 0,-1 0 0 0 0,1 0 0 0 0,0 0 0 0 0,-1 0 1 0 0,0 0-1 0 0,0 0-118 0 0,-24 16 440 0 0,28-20-566 0 0,-1 1 0 0 0,0 0-1 0 0,0-1 1 0 0,0 1 0 0 0,0 0 0 0 0,0-1-1 0 0,0 1 1 0 0,0 0 0 0 0,0-1-1 0 0,0 1 1 0 0,0 0 0 0 0,0-1 0 0 0,0 1-1 0 0,0 0 1 0 0,0 0 0 0 0,0-1 0 0 0,0 1-1 0 0,-1 0 1 0 0,1-1 0 0 0,0 1 0 0 0,0 0-1 0 0,0-1 1 0 0,0 1 0 0 0,-1 0 0 0 0,1 0-1 0 0,0-1 1 0 0,0 1 0 0 0,0 0 0 0 0,-1 0-1 0 0,1 0 1 0 0,0-1 0 0 0,-1 1-1 0 0,1 0 1 0 0,0 0 0 0 0,0 0 0 0 0,-1 0-1 0 0,1 0 1 0 0,0 0 0 0 0,-1-1 0 0 0,1 1-1 0 0,0 0 1 0 0,-1 0 0 0 0,1 0 0 0 0,0 0 126 0 0,6-7-4399 0 0,9-4-1348 0 0</inkml:trace>
  <inkml:trace contextRef="#ctx0" brushRef="#br0" timeOffset="1329.71">1079 301 5489 0 0,'0'0'2577'0'0,"0"0"-1000"0"0,0 0-350 0 0,0 0-91 0 0,0 0-508 0 0,0 0-375 0 0,0 0 73 0 0,0 0-26 0 0,-6 1-205 0 0,2-1-105 0 0,1 0 0 0 0,-1 0-1 0 0,1 0 1 0 0,-1 1 0 0 0,1 0 0 0 0,-1-1 0 0 0,1 1 0 0 0,0 0-1 0 0,-1 1 1 0 0,1-1 0 0 0,0 1 0 0 0,0-1 0 0 0,0 1 0 0 0,0 0-1 0 0,0 0 1 0 0,0 0 0 0 0,1 0 0 0 0,-1 1 0 0 0,1-1 0 0 0,-1 1 0 0 0,1 0-1 0 0,0-1 1 0 0,0 1 0 0 0,0 0 0 0 0,0 0 0 0 0,1 0 0 0 0,-1 1-1 0 0,1-1 1 0 0,-1 3 10 0 0,6-2 8 0 0,0 0 0 0 0,0 0 0 0 0,1 0 0 0 0,-1-1 0 0 0,1 0 0 0 0,0 0 0 0 0,0 0 0 0 0,0 0 0 0 0,0 0 0 0 0,1-1 0 0 0,-1 0 0 0 0,1-1 0 0 0,-1 1-1 0 0,1-1 1 0 0,0 0 0 0 0,-1 0 0 0 0,2 0-8 0 0,1 0-101 0 0,17 4-1746 0 0,-7-3-2662 0 0,-2-2-1938 0 0</inkml:trace>
  <inkml:trace contextRef="#ctx0" brushRef="#br0" timeOffset="1500.32">1325 20 7857 0 0,'0'0'5044'0'0,"0"0"-5044"0"0,17 40-28 0 0,-12-5 28 0 0,2 11 564 0 0,-6 8 56 0 0,-1-4 80 0 0,-4-5-8 0 0,-4-8-140 0 0,-3-5-107 0 0,-1-8-209 0 0,-1-6-88 0 0,-2-1-96 0 0,-4 2-52 0 0,-9 4-717 0 0,-2-3-643 0 0,7-4-2472 0 0,-10-9-4701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12.220"/>
    </inkml:context>
    <inkml:brush xml:id="br0">
      <inkml:brushProperty name="width" value="0.05" units="cm"/>
      <inkml:brushProperty name="height" value="0.05" units="cm"/>
      <inkml:brushProperty name="color" value="#0000FF"/>
    </inkml:brush>
  </inkml:definitions>
  <inkml:trace contextRef="#ctx0" brushRef="#br0">14 153 7949 0 0,'0'0'4896'0'0,"0"0"-3475"0"0,0 0-1016 0 0,2 7 61 0 0,2 11-260 0 0,-1 0 0 0 0,-1 0 0 0 0,0 0 0 0 0,-2 0 0 0 0,0 0 0 0 0,-1 1 0 0 0,-1-1 0 0 0,0 0 0 0 0,-2 0 0 0 0,0-1 0 0 0,-1 3-206 0 0,-3 18-514 0 0,7-32-352 0 0,1-7-5793 0 0,0-4 1911 0 0</inkml:trace>
  <inkml:trace contextRef="#ctx0" brushRef="#br0" timeOffset="187.16">101 104 5276 0 0,'0'0'4929'0'0,"0"0"-3246"0"0,7-3-1193 0 0,-6 2-439 0 0,1 0-1 0 0,-1 0 0 0 0,1 0 1 0 0,0 0-1 0 0,0 0 0 0 0,-1 0 0 0 0,1 1 1 0 0,0-1-1 0 0,0 0 0 0 0,0 1 1 0 0,0 0-1 0 0,0-1 0 0 0,0 1 0 0 0,0 0 1 0 0,0 0-1 0 0,0 0 0 0 0,0 0 0 0 0,0 1 1 0 0,-1-1-1 0 0,1 0 0 0 0,0 1 1 0 0,0-1-1 0 0,0 1 0 0 0,0 0 0 0 0,0 0 1 0 0,-1-1-1 0 0,1 1 0 0 0,0 0 0 0 0,-1 1 1 0 0,1-1-1 0 0,-1 0 0 0 0,1 0 1 0 0,-1 1-1 0 0,1-1 0 0 0,-1 1 0 0 0,0-1 1 0 0,0 1-1 0 0,0-1 0 0 0,0 1 1 0 0,0 0-1 0 0,0 0 0 0 0,0-1 0 0 0,0 1 1 0 0,-1 0-1 0 0,1 0 0 0 0,-1 0 0 0 0,0 0 1 0 0,1 0-1 0 0,-1 1-50 0 0,1 0 41 0 0,-1 0 0 0 0,1 1 0 0 0,-1-1 0 0 0,0 0 0 0 0,0 0 0 0 0,0 1 0 0 0,0-1 0 0 0,-1 0 0 0 0,1 0 0 0 0,-1 0 0 0 0,0 0 0 0 0,0 0 0 0 0,0 1 0 0 0,0-1 0 0 0,0-1 0 0 0,-1 1 0 0 0,0 0 0 0 0,1 0 0 0 0,-1-1 0 0 0,0 1 0 0 0,0 0 0 0 0,0-1 0 0 0,-1 0 0 0 0,1 0-1 0 0,0 0 1 0 0,-1 0 0 0 0,0 0 0 0 0,1 0 0 0 0,-4 1-41 0 0,-26 8-2281 0 0,-3-13-3959 0 0,20-3-521 0 0</inkml:trace>
  <inkml:trace contextRef="#ctx0" brushRef="#br0" timeOffset="389.81">379 0 12465 0 0,'0'0'1507'0'0,"-1"9"-980"0"0,-24 122 1079 0 0,-4 80-484 0 0,44-162-1874 0 0,6-24-4141 0 0,-13-20 52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11.804"/>
    </inkml:context>
    <inkml:brush xml:id="br0">
      <inkml:brushProperty name="width" value="0.05" units="cm"/>
      <inkml:brushProperty name="height" value="0.05" units="cm"/>
      <inkml:brushProperty name="color" value="#0000FF"/>
    </inkml:brush>
  </inkml:definitions>
  <inkml:trace contextRef="#ctx0" brushRef="#br0">221 49 5581 0 0,'0'0'9568'0'0,"0"0"-8356"0"0,0 0-1111 0 0,0 0 147 0 0,0 0-136 0 0,0 0 24 0 0,-45 3-24 0 0,27-3-16 0 0,-3 0-96 0 0,0 0-12 0 0,1 0 4 0 0,-2 0-104 0 0,3-2-500 0 0,0 0-369 0 0,2-2-907 0 0,8 0-2368 0 0,-1-5-2393 0 0</inkml:trace>
  <inkml:trace contextRef="#ctx0" brushRef="#br0" timeOffset="247.76">140 0 9489 0 0,'0'0'4344'0'0,"0"0"-3936"0"0,22 39-56 0 0,-21-22 332 0 0,-1 5-80 0 0,0-1-224 0 0,-4-1-131 0 0,0-1-85 0 0,-2 0-52 0 0,2-4-52 0 0,0 0-8 0 0,3-4 24 0 0,1 0-76 0 0,0-1-540 0 0,3-4-821 0 0,5 1-1075 0 0,-1-4-2264 0 0,7-6-3221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10.923"/>
    </inkml:context>
    <inkml:brush xml:id="br0">
      <inkml:brushProperty name="width" value="0.05" units="cm"/>
      <inkml:brushProperty name="height" value="0.05" units="cm"/>
      <inkml:brushProperty name="color" value="#0000FF"/>
    </inkml:brush>
  </inkml:definitions>
  <inkml:trace contextRef="#ctx0" brushRef="#br0">192 49 8161 0 0,'0'0'6192'0'0,"0"0"-5964"0"0,0 0-64 0 0,0 0-12 0 0,0 0 264 0 0,-40 18-76 0 0,18-18-164 0 0,-1 0-176 0 0,-2 0-264 0 0,0-1-632 0 0,1-5-600 0 0,5 0-1072 0 0,6-1-2701 0 0</inkml:trace>
  <inkml:trace contextRef="#ctx0" brushRef="#br0" timeOffset="201.14">107 0 10485 0 0,'0'0'2196'0'0,"0"0"-1900"0"0,22 36 328 0 0,-21-23 36 0 0,-1 2-140 0 0,0 0-104 0 0,0-3-76 0 0,-4 0-140 0 0,0-2-76 0 0,0-1-20 0 0,1-2-104 0 0,1-2-304 0 0,2-2-628 0 0,0-3-808 0 0,0 0-1268 0 0,4-8-3269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9.974"/>
    </inkml:context>
    <inkml:brush xml:id="br0">
      <inkml:brushProperty name="width" value="0.05" units="cm"/>
      <inkml:brushProperty name="height" value="0.05" units="cm"/>
      <inkml:brushProperty name="color" value="#0000FF"/>
    </inkml:brush>
  </inkml:definitions>
  <inkml:trace contextRef="#ctx0" brushRef="#br0">4 262 6749 0 0,'0'0'5579'0'0,"0"0"-4002"0"0,0 0-1373 0 0,0 0 23 0 0,0 0 43 0 0,0 0-75 0 0,0 0-101 0 0,0 0-22 0 0,0 0 18 0 0,-1-6-26 0 0,0-2-118 0 0,0 1-1 0 0,1 0 1 0 0,0-1 0 0 0,0 1-1 0 0,1-1 1 0 0,0 1-1 0 0,1 0 1 0 0,-1-1-1 0 0,1 1 1 0 0,1 0-1 0 0,-1 0 1 0 0,1 0 0 0 0,1 1-1 0 0,-1-1 1 0 0,1 0 54 0 0,-3 4 7 0 0,-1 1 0 0 0,0-1 0 0 0,0 1 0 0 0,1-1 0 0 0,-1 1 0 0 0,1-1 0 0 0,0 1 0 0 0,0 0 0 0 0,0-1 0 0 0,0 1 0 0 0,0 0 0 0 0,0 0 0 0 0,1-1 0 0 0,-1 1 0 0 0,1 0 0 0 0,-1 0 0 0 0,1 1 0 0 0,0-1 0 0 0,0 0 0 0 0,0 0 0 0 0,0 1 0 0 0,0-1 0 0 0,0 1 0 0 0,0 0 0 0 0,0 0 0 0 0,1 0 0 0 0,-1 0 0 0 0,0 0 0 0 0,1 0 0 0 0,-1 0 0 0 0,1 1 0 0 0,-1 0 0 0 0,1-1 0 0 0,-1 1 0 0 0,1 0 0 0 0,-1 0 0 0 0,1 0 0 0 0,-1 0 0 0 0,1 1 0 0 0,-1-1 0 0 0,1 1 0 0 0,-1-1 0 0 0,1 1 0 0 0,-1 0 0 0 0,1 0 0 0 0,-1 0 0 0 0,0 0 0 0 0,0 1 0 0 0,0-1 0 0 0,0 0 0 0 0,0 1 0 0 0,1 0-7 0 0,0 4 66 0 0,0-1 0 0 0,0 1 0 0 0,-1 0 0 0 0,0 0 1 0 0,0 0-1 0 0,-1 0 0 0 0,1 0 0 0 0,-1 0 0 0 0,-1 0 1 0 0,1 0-1 0 0,-1 1 0 0 0,0-1 0 0 0,0 0 0 0 0,-1 0 0 0 0,0 0 1 0 0,0 0-1 0 0,-1 1-66 0 0,-2 40-5286 0 0,4-46 979 0 0,2-3-1534 0 0</inkml:trace>
  <inkml:trace contextRef="#ctx0" brushRef="#br0" timeOffset="186.63">185 193 2812 0 0,'0'0'9969'0'0,"0"0"-8481"0"0,0 0-1172 0 0,0 0-212 0 0,0 0 124 0 0,-41-6-68 0 0,25 4-108 0 0,-1 0-52 0 0,1 0-60 0 0,-1 0-976 0 0,3 0-492 0 0,-1-2-1060 0 0,5 3-2565 0 0</inkml:trace>
  <inkml:trace contextRef="#ctx0" brushRef="#br0" timeOffset="447.69">273 236 4668 0 0,'0'0'5418'0'0,"0"0"-3388"0"0,0 0-1708 0 0,0 0-221 0 0,0 0 251 0 0,0 0-96 0 0,0 0-26 0 0,0 0 76 0 0,0 0-57 0 0,34 9-748 0 0,-32-8 541 0 0,0-1 0 0 0,0 1 0 0 0,0-1 0 0 0,-1 1 1 0 0,1 0-1 0 0,0 0 0 0 0,0 0 0 0 0,-1 0 0 0 0,1 0 1 0 0,-1 0-1 0 0,1 0 0 0 0,-1 0 0 0 0,1 1 1 0 0,-1-1-1 0 0,0 1 0 0 0,1-1 0 0 0,-1 1 0 0 0,0 0 1 0 0,0-1-1 0 0,0 1 0 0 0,-1 0 0 0 0,1-1 0 0 0,0 1 1 0 0,-1 0-1 0 0,1 0 0 0 0,-1 0 0 0 0,1 0 1 0 0,-1 0-1 0 0,0 0 0 0 0,0 0 0 0 0,0 0 0 0 0,0 0 1 0 0,0 0-1 0 0,0-1 0 0 0,0 1 0 0 0,-1 0 0 0 0,1 0 1 0 0,-1 0-1 0 0,0 0 0 0 0,1 0 0 0 0,-1-1 0 0 0,0 1 1 0 0,0 0-1 0 0,0-1 0 0 0,0 1 0 0 0,0 0 1 0 0,-1-1-1 0 0,1 1 0 0 0,0-1 0 0 0,-1 0 0 0 0,1 1 1 0 0,-1-1-1 0 0,1 0 0 0 0,-1 0 0 0 0,0 0 0 0 0,1 0 1 0 0,-1 0-1 0 0,0-1 0 0 0,0 1 0 0 0,0 0 1 0 0,1-1-1 0 0,-1 1 0 0 0,0-1 0 0 0,-1 0-42 0 0,2 0 7 0 0,0 1 0 0 0,0-1 0 0 0,0 0 0 0 0,0 0-1 0 0,0 1 1 0 0,1-1 0 0 0,-1 1 0 0 0,0-1 0 0 0,0 1 0 0 0,0-1 0 0 0,0 1-1 0 0,0-1 1 0 0,1 1 0 0 0,-1 0 0 0 0,0-1 0 0 0,1 1 0 0 0,-1 0 0 0 0,0 0 0 0 0,1 0-1 0 0,-1-1 1 0 0,1 1 0 0 0,-1 0 0 0 0,1 0 0 0 0,-1 0 0 0 0,1 0 0 0 0,0 0-1 0 0,-1 0 1 0 0,1 0 0 0 0,0 0 0 0 0,0 0 0 0 0,0 0 0 0 0,0 0 0 0 0,0 0-1 0 0,0 0 1 0 0,0 0 0 0 0,0 0 0 0 0,0 0 0 0 0,1 0 0 0 0,-1 0 0 0 0,0 0-1 0 0,0 0 1 0 0,1 0 0 0 0,-1 0 0 0 0,1-1 0 0 0,-1 1 0 0 0,1 0 0 0 0,-1 0-1 0 0,1 0 1 0 0,0 0 0 0 0,-1-1 0 0 0,1 1 0 0 0,0 0 0 0 0,0-1-7 0 0,57 7 323 0 0,-26-14-1764 0 0,-15-8-5444 0 0,-11 3 646 0 0</inkml:trace>
  <inkml:trace contextRef="#ctx0" brushRef="#br0" timeOffset="698.22">561 1 1292 0 0,'0'0'8513'0'0,"7"8"-5836"0"0,0 0-2488 0 0,0 0 0 0 0,-1 0 0 0 0,0 0-1 0 0,0 1 1 0 0,-1 0 0 0 0,0 0-1 0 0,-1 1 1 0 0,0-1 0 0 0,0 1-1 0 0,-1 0 1 0 0,0 0 0 0 0,-1 0-1 0 0,0 0 1 0 0,-1 1 0 0 0,0-1-1 0 0,0 0 1 0 0,-1 1 0 0 0,-1-1-1 0 0,0 0 1 0 0,0 1 0 0 0,-1-1 0 0 0,0 0-1 0 0,0 0 1 0 0,-2 0 0 0 0,1 0-1 0 0,-1 0 1 0 0,-3 4-189 0 0,-60 57 83 0 0,7-51-6059 0 0,53-22 999 0 0,6-7-1730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8.888"/>
    </inkml:context>
    <inkml:brush xml:id="br0">
      <inkml:brushProperty name="width" value="0.05" units="cm"/>
      <inkml:brushProperty name="height" value="0.05" units="cm"/>
      <inkml:brushProperty name="color" value="#0000FF"/>
    </inkml:brush>
  </inkml:definitions>
  <inkml:trace contextRef="#ctx0" brushRef="#br0">53 0 5489 0 0,'0'0'6753'0'0,"0"0"-5316"0"0,2 8-1310 0 0,-1 8 240 0 0,-1 0 1 0 0,0 1-1 0 0,-1-1 0 0 0,-1 0 1 0 0,-1 1-1 0 0,0-1 0 0 0,-1 0 1 0 0,0 0-1 0 0,-6 10-367 0 0,4-8 116 0 0,0-1 0 0 0,2 1 0 0 0,0 0 0 0 0,1 0 0 0 0,0 0 0 0 0,2 0 0 0 0,0 1 0 0 0,2 17-116 0 0,14-3-1 0 0,-5-28-2326 0 0,0-11-3456 0 0,-2-7-854 0 0</inkml:trace>
  <inkml:trace contextRef="#ctx0" brushRef="#br0" timeOffset="432.76">196 137 3664 0 0,'0'0'7078'0'0,"0"0"-5186"0"0,3 5-1595 0 0,33 159 2021 0 0,-14-304-4739 0 0,-21 137 2428 0 0,0 0 1 0 0,0-1-1 0 0,0 1 0 0 0,1 0 0 0 0,-1 0 0 0 0,1 0 0 0 0,0 0 0 0 0,0 1 0 0 0,0-1 1 0 0,0 0-1 0 0,0 1 0 0 0,0-1 0 0 0,1 1 0 0 0,-1 0 0 0 0,1 0 0 0 0,-1 0 0 0 0,1 0 1 0 0,0 0-1 0 0,0 1 0 0 0,0-1 0 0 0,0 1 0 0 0,0 0 0 0 0,0 0 0 0 0,1 0 0 0 0,-1 0 1 0 0,0 0-1 0 0,0 1 0 0 0,1-1 0 0 0,-1 1 0 0 0,0 0 0 0 0,1 0 0 0 0,-1 0 0 0 0,1 1 0 0 0,-1-1 1 0 0,0 1-1 0 0,0 0 0 0 0,1 0 0 0 0,-1 0 0 0 0,0 0 0 0 0,1 1-7 0 0,-3-2 26 0 0,0 0-1 0 0,0 0 1 0 0,0 0-1 0 0,-1 1 1 0 0,1-1-1 0 0,0 0 1 0 0,0 0-1 0 0,0 1 1 0 0,-1-1-1 0 0,1 1 1 0 0,0-1-1 0 0,0 1 1 0 0,-1-1-1 0 0,1 1 1 0 0,0-1-1 0 0,-1 1 1 0 0,1 0-1 0 0,-1-1 1 0 0,1 1-1 0 0,0 0 1 0 0,-1-1-1 0 0,0 1 1 0 0,1 0-1 0 0,-1 0 1 0 0,1-1-1 0 0,-1 1 1 0 0,0 0-1 0 0,0 0 1 0 0,1 0 0 0 0,-1 0-1 0 0,0 0 1 0 0,0-1-1 0 0,0 1 1 0 0,0 0-1 0 0,0 0 1 0 0,0 0-1 0 0,0 0 1 0 0,0 0-1 0 0,-1-1 1 0 0,1 1-1 0 0,0 0 1 0 0,0 0-1 0 0,-1 0 1 0 0,1 0-1 0 0,0-1 1 0 0,-1 1-1 0 0,1 0 1 0 0,-1 0-1 0 0,1-1 1 0 0,-1 1-1 0 0,0 0 1 0 0,1-1-1 0 0,-1 1 1 0 0,1-1-1 0 0,-1 1 1 0 0,0-1-1 0 0,0 1 1 0 0,1-1-1 0 0,-1 1 1 0 0,0-1-1 0 0,0 0 1 0 0,0 1-1 0 0,0-1-25 0 0,-51 26-339 0 0,21-24-2929 0 0,51 2 476 0 0,-12-3 3058 0 0,-1 0 0 0 0,1 1-1 0 0,-1 0 1 0 0,0 0 0 0 0,0 0 0 0 0,0 1 0 0 0,0 0 0 0 0,0 1 0 0 0,-1-1 0 0 0,0 1 0 0 0,1 0 0 0 0,-1 1-1 0 0,-1 0 1 0 0,1 0 0 0 0,-1 0 0 0 0,1 0 0 0 0,-2 1 0 0 0,1 0 0 0 0,-1 0 0 0 0,1 0 0 0 0,-2 1 0 0 0,1-1-1 0 0,-1 1 1 0 0,0 0 0 0 0,0 0 0 0 0,-1 0 0 0 0,1 2-266 0 0,-5-6 48 0 0,1 0-1 0 0,0-1 0 0 0,-1 1 1 0 0,0-1-1 0 0,0 1 1 0 0,1-1-1 0 0,-2 0 1 0 0,1 0-1 0 0,0 1 0 0 0,0-1 1 0 0,-1-1-1 0 0,1 1 1 0 0,-1 0-1 0 0,1-1 1 0 0,-1 1-1 0 0,0-1 0 0 0,1 0 1 0 0,-1 0-1 0 0,0 0 1 0 0,0 0-1 0 0,0 0 1 0 0,0 0-1 0 0,0-1 0 0 0,0 0 1 0 0,0 0-1 0 0,0 0 1 0 0,-2 0-48 0 0,-26-1-2185 0 0,6-8-3453 0 0,15 0-924 0 0</inkml:trace>
  <inkml:trace contextRef="#ctx0" brushRef="#br0" timeOffset="760.74">602 367 5124 0 0,'0'0'4611'0'0,"0"0"-3484"0"0,0 0-915 0 0,0 0 528 0 0,0 0 140 0 0,0 0 22 0 0,0 0-40 0 0,0 0-106 0 0,0 0-269 0 0,-12-26 84 0 0,11 20-589 0 0,1 0 0 0 0,0-1 0 0 0,0 1 0 0 0,0 0 1 0 0,1 0-1 0 0,0 0 0 0 0,0-1 0 0 0,1 1 0 0 0,0 0 0 0 0,0 0 0 0 0,0 1 0 0 0,0-1 0 0 0,1 0 0 0 0,0 1 0 0 0,0-1 0 0 0,1 1 0 0 0,0 0 1 0 0,-1 0-1 0 0,2 0 0 0 0,-1 1 0 0 0,0 0 0 0 0,1-1 0 0 0,0 2 0 0 0,0-1 0 0 0,0 0 0 0 0,1 1 0 0 0,-1 0 0 0 0,1 0 0 0 0,-1 1 0 0 0,1 0 0 0 0,0-1 1 0 0,0 2-1 0 0,0-1 0 0 0,0 1 0 0 0,5 0 18 0 0,-7 4 1 0 0,0 1 1 0 0,0-1-1 0 0,0 1 0 0 0,0 0 1 0 0,-1 0-1 0 0,1 1 0 0 0,-1-1 1 0 0,0 1-1 0 0,0 0 1 0 0,-1 0-1 0 0,0 0 0 0 0,1 0 1 0 0,-2 0-1 0 0,1 0 0 0 0,-1 1 1 0 0,1-1-1 0 0,-1 0 1 0 0,-1 1-1 0 0,1-1 0 0 0,-1 1 1 0 0,0-1-1 0 0,0 1 1 0 0,-1-1-1 0 0,0 1 0 0 0,0-1 1 0 0,0 1-1 0 0,0-1 0 0 0,-1 0 1 0 0,0 1-2 0 0,-1 32-2498 0 0,3-31-1599 0 0,3-6-2509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8.388"/>
    </inkml:context>
    <inkml:brush xml:id="br0">
      <inkml:brushProperty name="width" value="0.05" units="cm"/>
      <inkml:brushProperty name="height" value="0.05" units="cm"/>
      <inkml:brushProperty name="color" value="#0000FF"/>
    </inkml:brush>
  </inkml:definitions>
  <inkml:trace contextRef="#ctx0" brushRef="#br0">16 88 7233 0 0,'0'0'5734'0'0,"3"6"-4320"0"0,0 4-1203 0 0,-1 0 0 0 0,0 1 0 0 0,0-1 0 0 0,-1 1 1 0 0,0-1-1 0 0,-1 1 0 0 0,0-1 0 0 0,0 1 0 0 0,-2-1 1 0 0,1 0-1 0 0,-1 1 0 0 0,0-1 0 0 0,-1 0 0 0 0,-1 2-211 0 0,-12 67 239 0 0,17-73-1456 0 0,6-20-7500 0 0,-1-2 2607 0 0</inkml:trace>
  <inkml:trace contextRef="#ctx0" brushRef="#br0" timeOffset="247.86">98 1 4984 0 0,'0'0'3537'0'0,"8"0"-1765"0"0,-3 0-1638 0 0,0 1 1 0 0,0-1-1 0 0,0 1 0 0 0,1-1 1 0 0,-1 2-1 0 0,0-1 1 0 0,0 0-1 0 0,-1 1 0 0 0,1 0 1 0 0,0 0-1 0 0,-1 1 0 0 0,1-1 1 0 0,-1 1-1 0 0,1 0 1 0 0,-1 0-1 0 0,0 0 0 0 0,-1 1 1 0 0,1-1-1 0 0,0 1 0 0 0,-1 0 1 0 0,0 0-1 0 0,0 0 1 0 0,0 1-1 0 0,0-1 0 0 0,-1 1 1 0 0,0-1-1 0 0,0 1 0 0 0,0 0 1 0 0,0 0-1 0 0,-1 0 1 0 0,0 0-1 0 0,0 0 0 0 0,0 0 1 0 0,-1 0-1 0 0,0 4-134 0 0,-52 26 113 0 0,8-36-4692 0 0,29-3-298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8"/>
    </inkml:context>
    <inkml:brush xml:id="br0">
      <inkml:brushProperty name="width" value="0.05" units="cm"/>
      <inkml:brushProperty name="height" value="0.05" units="cm"/>
      <inkml:brushProperty name="color" value="#0000FF"/>
    </inkml:brush>
  </inkml:definitions>
  <inkml:trace contextRef="#ctx0" brushRef="#br0">280 89 6505 0 0,'0'0'5580'0'0,"0"0"-3997"0"0,-6-1-1332 0 0,-242-6 1083 0 0,232 1-2468 0 0,9-3-2593 0 0,4 3-2089 0 0</inkml:trace>
  <inkml:trace contextRef="#ctx0" brushRef="#br0" timeOffset="168.5">174 0 10509 0 0,'0'0'1264'0'0,"0"0"-292"0"0,17 49 0 0 0,-14-29-148 0 0,-3 5-220 0 0,0-2-100 0 0,-3-1-116 0 0,-2-1-80 0 0,1-1-135 0 0,0-2-85 0 0,0-2-36 0 0,0-2 20 0 0,4-3-72 0 0,0-2-657 0 0,0-3-603 0 0,2-4-1004 0 0,2-2-2252 0 0,7-8-3253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5.542"/>
    </inkml:context>
    <inkml:brush xml:id="br0">
      <inkml:brushProperty name="width" value="0.05" units="cm"/>
      <inkml:brushProperty name="height" value="0.05" units="cm"/>
      <inkml:brushProperty name="color" value="#0000FF"/>
    </inkml:brush>
  </inkml:definitions>
  <inkml:trace contextRef="#ctx0" brushRef="#br0">24 274 6141 0 0,'0'0'6143'0'0,"0"0"-4324"0"0,0 0-1573 0 0,0 0 10 0 0,0 0 6 0 0,0 0-6 0 0,0 0-28 0 0,0 0-42 0 0,0 0-42 0 0,-4-5-30 0 0,1 0-137 0 0,0 0 0 0 0,1 0-1 0 0,0 0 1 0 0,0-1 0 0 0,0 1-1 0 0,0-1 1 0 0,1 1-1 0 0,0-1 1 0 0,0 1 0 0 0,0-1-1 0 0,1 0 1 0 0,0 0 0 0 0,0 1-1 0 0,1-1 1 0 0,-1 0 0 0 0,1 1-1 0 0,0-1 1 0 0,1 1-1 0 0,-1-1 1 0 0,1 0 23 0 0,45-77 101 0 0,-46 81-96 0 0,1 0 1 0 0,-1 1-1 0 0,0-1 1 0 0,1 1-1 0 0,-1-1 1 0 0,1 1-1 0 0,-1 0 1 0 0,1 0-1 0 0,0 0 1 0 0,-1 0 0 0 0,1 0-1 0 0,0 0 1 0 0,0 0-1 0 0,0 0 1 0 0,0 1-1 0 0,0-1 1 0 0,0 1-1 0 0,0-1 1 0 0,0 1-1 0 0,0 0 1 0 0,0 0-1 0 0,0 0 1 0 0,0 0-1 0 0,0 0 1 0 0,0 0-1 0 0,0 0 1 0 0,0 1-1 0 0,0-1 1 0 0,0 1 0 0 0,0 0-1 0 0,-1-1 1 0 0,1 1-1 0 0,0 0 1 0 0,0 0-1 0 0,0 0 1 0 0,-1 0-1 0 0,1 1 1 0 0,-1-1-1 0 0,1 0 1 0 0,-1 1-1 0 0,1-1 1 0 0,-1 1-1 0 0,0-1 1 0 0,1 1-1 0 0,-1 1-5 0 0,3 4-192 0 0,0 0 0 0 0,-1 1-1 0 0,0 0 1 0 0,-1-1 0 0 0,0 1-1 0 0,0 0 1 0 0,-1 1-1 0 0,1-1 1 0 0,-2 0 0 0 0,1 0-1 0 0,-1 0 1 0 0,-1 0-1 0 0,1 1 1 0 0,-1-1 0 0 0,-2 4 192 0 0,1 32-1905 0 0,2-42-3105 0 0</inkml:trace>
  <inkml:trace contextRef="#ctx0" brushRef="#br0" timeOffset="283.54">214 185 6353 0 0,'0'0'6484'0'0,"0"0"-5200"0"0,0 0-1280 0 0,0 0 124 0 0,-40-5 48 0 0,25 2-124 0 0,-4 1-52 0 0,1 0-332 0 0,4 0-788 0 0,-5-1-1036 0 0,8 2-2336 0 0,-1-8-1701 0 0</inkml:trace>
  <inkml:trace contextRef="#ctx0" brushRef="#br0" timeOffset="530.9">283 257 4924 0 0,'0'0'5152'0'0,"3"8"-3458"0"0,0-1-1460 0 0,-1 0 0 0 0,1 1 1 0 0,-2-1-1 0 0,1 1 1 0 0,-1 0-1 0 0,0-1 0 0 0,0 1 1 0 0,-1 0-1 0 0,0 0 0 0 0,-1 0 1 0 0,0-1-1 0 0,0 1 1 0 0,0 0-1 0 0,-1-1 0 0 0,0 1 1 0 0,-1-1-1 0 0,-2 6-234 0 0,-4-16-1557 0 0,8-15-4370 0 0,1-2-411 0 0</inkml:trace>
  <inkml:trace contextRef="#ctx0" brushRef="#br0" timeOffset="531.9">472 0 4212 0 0,'0'0'7505'0'0,"0"0"-5957"0"0,0 0-1228 0 0,41 42 148 0 0,-31-18 192 0 0,0 4 184 0 0,-2 2-76 0 0,-4 3-191 0 0,-4-3-253 0 0,0 2-140 0 0,-8-2-96 0 0,-4 0 12 0 0,-4-1-12 0 0,-3-2-88 0 0,-1-3-140 0 0,-2-4-964 0 0,5-7-1169 0 0,-4-4-5839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3.821"/>
    </inkml:context>
    <inkml:brush xml:id="br0">
      <inkml:brushProperty name="width" value="0.05" units="cm"/>
      <inkml:brushProperty name="height" value="0.05" units="cm"/>
      <inkml:brushProperty name="color" value="#0000FF"/>
    </inkml:brush>
  </inkml:definitions>
  <inkml:trace contextRef="#ctx0" brushRef="#br0">0 45 2568 0 0,'0'0'8060'0'0,"6"6"-5319"0"0,0 2-2425 0 0,0 0-1 0 0,0 0 1 0 0,-1 0 0 0 0,0 1-1 0 0,-1 0 1 0 0,1-1 0 0 0,-2 2-1 0 0,1-1 1 0 0,-1 0-1 0 0,-1 1 1 0 0,0-1 0 0 0,0 1-1 0 0,0 4-315 0 0,0 147 138 0 0,1-155-2332 0 0,1-10-5973 0 0,0-11 1510 0 0</inkml:trace>
  <inkml:trace contextRef="#ctx0" brushRef="#br0" timeOffset="201.17">145 3 5320 0 0,'0'0'4039'0'0,"0"0"-2492"0"0,8 0-757 0 0,-4-1-659 0 0,1 0 0 0 0,-1 1 1 0 0,0 0-1 0 0,1 0 0 0 0,-1 0 1 0 0,0 0-1 0 0,0 1 1 0 0,1 0-1 0 0,-1 0 0 0 0,0 0 1 0 0,0 0-1 0 0,0 1 0 0 0,0-1 1 0 0,0 1-1 0 0,0 0 0 0 0,-1 0 1 0 0,1 0-1 0 0,-1 1 0 0 0,1 0 1 0 0,-1-1-1 0 0,0 1 0 0 0,0 0 1 0 0,0 0-1 0 0,0 1 0 0 0,0-1 1 0 0,-1 1-1 0 0,0-1 0 0 0,0 1 1 0 0,0 0-1 0 0,0 0 0 0 0,0 0 1 0 0,-1 0-1 0 0,1 3-131 0 0,-1-4 47 0 0,-1 0 0 0 0,1 1 0 0 0,-1-1 0 0 0,0 0 0 0 0,0 1 1 0 0,-1-1-1 0 0,1 0 0 0 0,-1 1 0 0 0,0-1 0 0 0,1 0 0 0 0,-1 0 0 0 0,-1 1 0 0 0,1-1 0 0 0,0 0 0 0 0,-1 0 0 0 0,0-1 0 0 0,1 1 0 0 0,-1 0 0 0 0,0 0 0 0 0,-1-1 0 0 0,1 1 1 0 0,0-1-1 0 0,-1 0 0 0 0,1 0 0 0 0,-1 0 0 0 0,0 0 0 0 0,0 0 0 0 0,1 0 0 0 0,-3 0-47 0 0,-28 7-2201 0 0,-3-12-3868 0 0,21-4-688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58.065"/>
    </inkml:context>
    <inkml:brush xml:id="br0">
      <inkml:brushProperty name="width" value="0.05" units="cm"/>
      <inkml:brushProperty name="height" value="0.05" units="cm"/>
      <inkml:brushProperty name="color" value="#0000FF"/>
    </inkml:brush>
  </inkml:definitions>
  <inkml:trace contextRef="#ctx0" brushRef="#br0">215 52 1396 0 0,'0'0'7697'0'0,"0"0"-5152"0"0,0 0-1757 0 0,0 0-72 0 0,0 0 69 0 0,0 0-75 0 0,0 0-81 0 0,0 0-112 0 0,-8-1-87 0 0,-38-4-177 0 0,-46-7-50 0 0,38-1-3443 0 0,53 12 2833 0 0,-9-3-1906 0 0,7-2-2556 0 0,6-4-971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3.061"/>
    </inkml:context>
    <inkml:brush xml:id="br0">
      <inkml:brushProperty name="width" value="0.05" units="cm"/>
      <inkml:brushProperty name="height" value="0.05" units="cm"/>
      <inkml:brushProperty name="color" value="#0000FF"/>
    </inkml:brush>
  </inkml:definitions>
  <inkml:trace contextRef="#ctx0" brushRef="#br0">1 98 6309 0 0,'0'0'3813'0'0,"0"0"-2430"0"0,5 8-696 0 0,34 116 1624 0 0,-41-90-1765 0 0,-4-49-251 0 0,-16-145-3841 0 0,24 158 3584 0 0,-1-1-1 0 0,1 1 1 0 0,0-1-1 0 0,-1 1 0 0 0,1-1 1 0 0,0 1-1 0 0,0 0 0 0 0,1 0 1 0 0,-1 0-1 0 0,0 0 0 0 0,1 1 1 0 0,-1-1-1 0 0,1 0 0 0 0,0 1 1 0 0,-1 0-1 0 0,1 0 1 0 0,0 0-1 0 0,0 0 0 0 0,0 0 1 0 0,0 0-1 0 0,-1 1 0 0 0,1-1 1 0 0,0 1-1 0 0,0 0 0 0 0,0 0 1 0 0,0 0-1 0 0,0 0 1 0 0,0 0-1 0 0,0 1 0 0 0,0 0 1 0 0,0-1-1 0 0,0 1 0 0 0,0 0 1 0 0,0 0-1 0 0,-1 1 0 0 0,1-1 1 0 0,0 1-1 0 0,-1-1 1 0 0,1 1-1 0 0,-1 0 0 0 0,0 0 1 0 0,1 0-1 0 0,-1 0 0 0 0,0 0 1 0 0,0 0-1 0 0,0 1 0 0 0,-1-1 1 0 0,1 1-1 0 0,0-1 1 0 0,-1 1-1 0 0,1 0-37 0 0,-2 0-29 0 0,0 0 0 0 0,0 0 0 0 0,0-1 0 0 0,0 1 1 0 0,0 0-1 0 0,-1 0 0 0 0,1-1 0 0 0,-1 1 0 0 0,0 0 0 0 0,1-1 0 0 0,-1 1 0 0 0,-1 0 0 0 0,1-1 1 0 0,0 1-1 0 0,-1-1 0 0 0,1 0 0 0 0,-1 1 0 0 0,1-1 0 0 0,-1 0 0 0 0,0 0 0 0 0,0 0 1 0 0,0 0-1 0 0,0-1 0 0 0,-1 1 0 0 0,1 0 0 0 0,0-1 0 0 0,-1 1 0 0 0,1-1 0 0 0,-1 0 1 0 0,1 0-1 0 0,-1 0 0 0 0,0 0 0 0 0,1-1 0 0 0,-1 1 0 0 0,0-1 0 0 0,0 1 0 0 0,1-1 0 0 0,-3 0 29 0 0,5 0-250 0 0,36 2-360 0 0,70 44 3105 0 0,-104-45-2465 0 0,1 0-1 0 0,-1 0 1 0 0,0 0 0 0 0,0 1 0 0 0,0-1-1 0 0,0 1 1 0 0,0-1 0 0 0,0 1 0 0 0,0 0 0 0 0,0-1-1 0 0,-1 1 1 0 0,1 0 0 0 0,-1 0 0 0 0,1 0 0 0 0,-1 1-1 0 0,0-1 1 0 0,0 0 0 0 0,0 0 0 0 0,0 1 0 0 0,0-1-1 0 0,-1 0 1 0 0,1 1 0 0 0,-1-1 0 0 0,1 1-1 0 0,-1-1 1 0 0,0 1 0 0 0,0-1 0 0 0,0 1 0 0 0,0-1-1 0 0,0 1 1 0 0,-1-1 0 0 0,1 1 0 0 0,-1-1 0 0 0,0 0-1 0 0,1 1 1 0 0,-1-1 0 0 0,0 0 0 0 0,0 1 0 0 0,-1-1-1 0 0,1 0 1 0 0,0 0 0 0 0,-1 0 0 0 0,1 0-1 0 0,-2 0-29 0 0,-60 29 300 0 0,15-32-7262 0 0,28-8 85 0 0</inkml:trace>
  <inkml:trace contextRef="#ctx0" brushRef="#br0" timeOffset="233.2">340 1 5593 0 0,'0'0'4466'0'0,"6"3"-2877"0"0,1 0-1403 0 0,-1 1 1 0 0,0 0 0 0 0,-1 1 0 0 0,1-1-1 0 0,-1 1 1 0 0,1 0 0 0 0,-2 1 0 0 0,1-1-1 0 0,-1 1 1 0 0,1 0 0 0 0,-1 0 0 0 0,-1 0-1 0 0,1 1 1 0 0,-1-1 0 0 0,-1 1 0 0 0,1 0-1 0 0,-1 0 1 0 0,0 0 0 0 0,0 0 0 0 0,-1 0-1 0 0,0 0-186 0 0,0 6 98 0 0,-1-1-1 0 0,0 0 0 0 0,-1 1 1 0 0,0-1-1 0 0,-1 1 0 0 0,0-1 1 0 0,-1 0-1 0 0,0 0 0 0 0,-1 0 1 0 0,-1-1-1 0 0,-2 6-97 0 0,-34 33-4292 0 0,33-45-1191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02.098"/>
    </inkml:context>
    <inkml:brush xml:id="br0">
      <inkml:brushProperty name="width" value="0.05" units="cm"/>
      <inkml:brushProperty name="height" value="0.05" units="cm"/>
      <inkml:brushProperty name="color" value="#0000FF"/>
    </inkml:brush>
  </inkml:definitions>
  <inkml:trace contextRef="#ctx0" brushRef="#br0">1 50 4000 0 0,'0'0'2913'0'0,"0"0"-537"0"0,0 0-612 0 0,0 0-437 0 0,0 0-283 0 0,0 0-308 0 0,0 0-391 0 0,0 0-79 0 0,0 8 105 0 0,29 241 2245 0 0,-33-190-1824 0 0,1-39-3208 0 0,2-40-8978 0 0,1 8 6902 0 0</inkml:trace>
  <inkml:trace contextRef="#ctx0" brushRef="#br0" timeOffset="263.68">4 122 388 0 0,'0'0'916'0'0,"2"-6"1341"0"0,-2 2-2022 0 0,1 1 1 0 0,0-1-1 0 0,0 1 1 0 0,0-1-1 0 0,0 1 1 0 0,1 0-1 0 0,-1 0 0 0 0,1 0 1 0 0,0 0-1 0 0,-1 0 1 0 0,2 0-1 0 0,-1 0 1 0 0,0 0-1 0 0,0 1 1 0 0,1-1-1 0 0,0 1 0 0 0,-1 0 1 0 0,1 0-1 0 0,0 0 1 0 0,0 0-1 0 0,0 0 1 0 0,0 1-1 0 0,0-1 0 0 0,1 1 1 0 0,-1 0-1 0 0,0 0 1 0 0,1 0-1 0 0,-1 0 1 0 0,1 1-1 0 0,-1-1 0 0 0,1 1 1 0 0,-1 0-1 0 0,1 0-235 0 0,0 0 92 0 0,1-1 0 0 0,-1 1 0 0 0,1 1 0 0 0,-1-1 0 0 0,1 1 0 0 0,-1-1 0 0 0,0 1 0 0 0,1 1 0 0 0,-1-1 0 0 0,0 0 0 0 0,0 1 0 0 0,0 0 0 0 0,0 0 0 0 0,0 0 0 0 0,0 1 0 0 0,0-1 0 0 0,-1 1-1 0 0,1 0 1 0 0,-1 0 0 0 0,0 0 0 0 0,0 1 0 0 0,0-1 0 0 0,0 1 0 0 0,-1-1 0 0 0,1 1 0 0 0,-1 0 0 0 0,0 0 0 0 0,0 0 0 0 0,0 0 0 0 0,-1 0 0 0 0,0 1 0 0 0,1-1 0 0 0,-1 0 0 0 0,-1 1 0 0 0,1 2-92 0 0,-62 33-130 0 0,31-36-6126 0 0,13-6-715 0 0</inkml:trace>
  <inkml:trace contextRef="#ctx0" brushRef="#br0" timeOffset="525.13">295 0 4316 0 0,'0'0'3849'0'0,"0"0"-2126"0"0,0 0-1281 0 0,0 0-92 0 0,4 6 210 0 0,3 9-114 0 0,0 1-1 0 0,-1 0 1 0 0,-1 0 0 0 0,0 0 0 0 0,-1 1 0 0 0,-1 0 0 0 0,0-1 0 0 0,-2 1 0 0 0,1 0-1 0 0,-2 2-445 0 0,29 139 959 0 0,-7-127-1663 0 0,3-28-5185 0 0,-15-9-115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38.036"/>
    </inkml:context>
    <inkml:brush xml:id="br0">
      <inkml:brushProperty name="width" value="0.05" units="cm"/>
      <inkml:brushProperty name="height" value="0.05" units="cm"/>
      <inkml:brushProperty name="color" value="#0000FF"/>
    </inkml:brush>
  </inkml:definitions>
  <inkml:trace contextRef="#ctx0" brushRef="#br0">0 0 5613 0 0,'0'0'5267'0'0,"0"0"-4062"0"0,2 7-721 0 0,-3 149 3907 0 0,1 15-3374 0 0,50-112-1764 0 0,-18-59-8695 0 0,-22-9 1738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38.484"/>
    </inkml:context>
    <inkml:brush xml:id="br0">
      <inkml:brushProperty name="width" value="0.05" units="cm"/>
      <inkml:brushProperty name="height" value="0.05" units="cm"/>
      <inkml:brushProperty name="color" value="#0000FF"/>
    </inkml:brush>
  </inkml:definitions>
  <inkml:trace contextRef="#ctx0" brushRef="#br0">1 78 8325 0 0,'0'0'2789'0'0,"0"0"-1709"0"0,3 6-401 0 0,19 124 2458 0 0,-22-129-2979 0 0,0-32-1045 0 0,0 12 189 0 0,-1 14 613 0 0,-1 0 0 0 0,1 0 0 0 0,0 0-1 0 0,0 0 1 0 0,0 0 0 0 0,1 0 0 0 0,0 0 0 0 0,0 0 0 0 0,0 0 0 0 0,1 0 0 0 0,0 0 0 0 0,0 0 0 0 0,0 0 0 0 0,0 0-1 0 0,1 0 1 0 0,0 0 0 0 0,0 0 0 0 0,0 1 0 0 0,0-1 0 0 0,1 1 0 0 0,0-1 0 0 0,0 1 0 0 0,0 0 0 0 0,1 0 0 0 0,-1 1-1 0 0,1-1 1 0 0,0 1 0 0 0,0-1 0 0 0,0 1 0 0 0,0 1 0 0 0,0-1 0 0 0,1 0 0 0 0,-1 1 0 0 0,1 0 0 0 0,0 0-1 0 0,0 0 1 0 0,4 0 85 0 0,-8 1 69 0 0,1 0-1 0 0,-1 0 0 0 0,1 0 1 0 0,-1 0-1 0 0,1 0 0 0 0,0 1 1 0 0,-1-1-1 0 0,1 1 0 0 0,0-1 1 0 0,0 1-1 0 0,-1-1 0 0 0,1 1 1 0 0,0 0-1 0 0,0 0 0 0 0,0 0 1 0 0,-1 0-1 0 0,1 0 0 0 0,0 0 1 0 0,0 1-1 0 0,-1-1 0 0 0,1 1 1 0 0,0-1-1 0 0,0 1 0 0 0,-1 0 1 0 0,1-1-1 0 0,0 1 0 0 0,-1 0 1 0 0,1 0-1 0 0,-1 0 0 0 0,1 0 1 0 0,-1 0-1 0 0,0 1 0 0 0,1-1 1 0 0,-1 0-1 0 0,0 1 0 0 0,0-1 1 0 0,0 1-1 0 0,0-1 0 0 0,0 1 1 0 0,0-1-1 0 0,-1 1 0 0 0,1 0 1 0 0,0-1-1 0 0,-1 1 0 0 0,1 0 1 0 0,-1 0-1 0 0,0-1 0 0 0,1 1 1 0 0,-1 0-1 0 0,0 0 0 0 0,0 0 1 0 0,0-1-1 0 0,0 1 0 0 0,-1 0 1 0 0,1 0-1 0 0,0 0 0 0 0,-1-1 1 0 0,1 1-1 0 0,-1 0 0 0 0,0-1 1 0 0,1 1-1 0 0,-1 0 0 0 0,-1 1-68 0 0,-106 34-1609 0 0,99-33-2682 0 0,17-5 4577 0 0,1 1 0 0 0,-1 0 0 0 0,1 0 0 0 0,0 1 0 0 0,-1 0 0 0 0,1 0 0 0 0,-1 1 1 0 0,1 0-1 0 0,-1 0 0 0 0,0 1 0 0 0,0 0 0 0 0,0 1 0 0 0,-1 0 0 0 0,1 0 0 0 0,-1 1 0 0 0,0 0 0 0 0,0 0 0 0 0,0 0 0 0 0,-1 1 1 0 0,1 0-1 0 0,-2 0 0 0 0,1 1 0 0 0,2 2-286 0 0,-8-5 46 0 0,0-1 1 0 0,0 0-1 0 0,-1 0 1 0 0,1 0 0 0 0,-1 1-1 0 0,1-1 1 0 0,-1 0-1 0 0,0 0 1 0 0,0 0-1 0 0,-1 0 1 0 0,1 0-1 0 0,0 0 1 0 0,-1 0-1 0 0,0-1 1 0 0,0 1-1 0 0,0 0 1 0 0,0-1 0 0 0,0 1-1 0 0,0-1 1 0 0,-1 0-1 0 0,1 0 1 0 0,-1 0-1 0 0,1 0 1 0 0,-1 0-1 0 0,0-1 1 0 0,0 1-1 0 0,0-1 1 0 0,0 0-1 0 0,0 0 1 0 0,0 0 0 0 0,0 0-1 0 0,0 0 1 0 0,-3 0-47 0 0,-34 7-2927 0 0,7-11-5030 0 0,21-5 886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38.702"/>
    </inkml:context>
    <inkml:brush xml:id="br0">
      <inkml:brushProperty name="width" value="0.05" units="cm"/>
      <inkml:brushProperty name="height" value="0.05" units="cm"/>
      <inkml:brushProperty name="color" value="#0000FF"/>
    </inkml:brush>
  </inkml:definitions>
  <inkml:trace contextRef="#ctx0" brushRef="#br0">97 1 12841 0 0,'0'0'1250'0'0,"5"7"-771"0"0,0 2-264 0 0,1 0 1 0 0,-1 0-1 0 0,-1 0 0 0 0,0 1 1 0 0,0 0-1 0 0,-1 0 0 0 0,0 0 1 0 0,-1 0-1 0 0,0 0 1 0 0,0 1-1 0 0,-1-1 0 0 0,-1 1 1 0 0,1-1-1 0 0,-2 4-215 0 0,-2 1 39 0 0,-1 0 1 0 0,0-1-1 0 0,-1 0 1 0 0,-1 0-1 0 0,0-1 1 0 0,-1 1-1 0 0,0-1 1 0 0,-1-1-1 0 0,-1 1 0 0 0,-2 2-39 0 0,-41 28-4170 0 0,42-40-576 0 0,-1-4-3201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38.890"/>
    </inkml:context>
    <inkml:brush xml:id="br0">
      <inkml:brushProperty name="width" value="0.05" units="cm"/>
      <inkml:brushProperty name="height" value="0.05" units="cm"/>
      <inkml:brushProperty name="color" value="#0000FF"/>
    </inkml:brush>
  </inkml:definitions>
  <inkml:trace contextRef="#ctx0" brushRef="#br0">91 1 5368 0 0,'0'0'5509'0'0,"0"0"-4057"0"0,0 0-1452 0 0,0 0 88 0 0,0 0 196 0 0,0 0 60 0 0,0 0-164 0 0,-42 9-180 0 0,23-9-1052 0 0,2-3-1420 0 0,5-1-3581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39.080"/>
    </inkml:context>
    <inkml:brush xml:id="br0">
      <inkml:brushProperty name="width" value="0.05" units="cm"/>
      <inkml:brushProperty name="height" value="0.05" units="cm"/>
      <inkml:brushProperty name="color" value="#0000FF"/>
    </inkml:brush>
  </inkml:definitions>
  <inkml:trace contextRef="#ctx0" brushRef="#br0">127 10 3436 0 0,'0'0'9565'0'0,"0"0"-8253"0"0,0 0-468 0 0,0 0 48 0 0,0 0-311 0 0,0 0-441 0 0,0 0-68 0 0,0 0-72 0 0,-50-5-212 0 0,25 4-1109 0 0,-2-2-987 0 0,3 2-3564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40.492"/>
    </inkml:context>
    <inkml:brush xml:id="br0">
      <inkml:brushProperty name="width" value="0.05" units="cm"/>
      <inkml:brushProperty name="height" value="0.05" units="cm"/>
      <inkml:brushProperty name="color" value="#0000FF"/>
    </inkml:brush>
  </inkml:definitions>
  <inkml:trace contextRef="#ctx0" brushRef="#br0">253 36 6689 0 0,'0'0'8472'0'0,"0"0"-7740"0"0,0 0-732 0 0,-35 4-100 0 0,13-6 36 0 0,-6 0 64 0 0,1 1 4 0 0,-1-1-4 0 0,1-1-300 0 0,1-1-660 0 0,2 0-744 0 0,8-1-2720 0 0,-3-12-3341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40.676"/>
    </inkml:context>
    <inkml:brush xml:id="br0">
      <inkml:brushProperty name="width" value="0.05" units="cm"/>
      <inkml:brushProperty name="height" value="0.05" units="cm"/>
      <inkml:brushProperty name="color" value="#0000FF"/>
    </inkml:brush>
  </inkml:definitions>
  <inkml:trace contextRef="#ctx0" brushRef="#br0">235 38 6749 0 0,'0'0'7364'0'0,"0"0"-6240"0"0,0 0-796 0 0,0 0-300 0 0,0 0-28 0 0,0 0-52 0 0,-69-19-24 0 0,22 15 68 0 0,-2-1-976 0 0,6 0-1348 0 0,17 1-3736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39.839"/>
    </inkml:context>
    <inkml:brush xml:id="br0">
      <inkml:brushProperty name="width" value="0.05" units="cm"/>
      <inkml:brushProperty name="height" value="0.05" units="cm"/>
      <inkml:brushProperty name="color" value="#0000FF"/>
    </inkml:brush>
  </inkml:definitions>
  <inkml:trace contextRef="#ctx0" brushRef="#br0">0 20 3556 0 0,'0'0'6340'0'0,"0"0"-4040"0"0,0 0-1382 0 0,0 0-553 0 0,0 0-229 0 0,0 0 150 0 0,3 8 288 0 0,21 135 2337 0 0,-43-40-4039 0 0,16-97-1408 0 0,1-8-2335 0 0,2-2 184 0 0</inkml:trace>
  <inkml:trace contextRef="#ctx0" brushRef="#br0" timeOffset="389">70 8 3312 0 0,'0'0'7226'0'0,"0"0"-5016"0"0,7-2-1738 0 0,-3 1-351 0 0,0-1 0 0 0,0 1-1 0 0,0 1 1 0 0,0-1 0 0 0,0 0 0 0 0,0 1 0 0 0,1 0 0 0 0,-1 0 0 0 0,0 0 0 0 0,0 1-1 0 0,0-1 1 0 0,0 1 0 0 0,0 0 0 0 0,0 0 0 0 0,0 1 0 0 0,0-1 0 0 0,0 1 0 0 0,-1 0-1 0 0,1 0 1 0 0,-1 0 0 0 0,1 0 0 0 0,-1 0 0 0 0,0 1 0 0 0,0 0 0 0 0,0 0-1 0 0,0 0 1 0 0,0 0 0 0 0,0 0 0 0 0,-1 0 0 0 0,0 1 0 0 0,0-1 0 0 0,0 1 0 0 0,0-1-1 0 0,0 1 1 0 0,0 2-121 0 0,-1-2 6 0 0,-1 1 0 0 0,0-1 0 0 0,0 0 1 0 0,0 1-1 0 0,-1-1 0 0 0,1 1 0 0 0,-1-1 0 0 0,0 0 0 0 0,-1 1 0 0 0,1-1 0 0 0,-1 0 0 0 0,1 0 0 0 0,-1 0 0 0 0,0 0 0 0 0,-1 0 0 0 0,1-1 1 0 0,-1 1-1 0 0,0-1 0 0 0,1 1 0 0 0,-1-1 0 0 0,-1 0 0 0 0,1 0-6 0 0,-61 15-5865 0 0,58-31 3927 0 0,31-4 3381 0 0,-14 16-1070 0 0,-1 0 0 0 0,0 1-1 0 0,0 0 1 0 0,1 1 0 0 0,-1 0-1 0 0,0 0 1 0 0,0 1-1 0 0,0 1 1 0 0,0-1 0 0 0,0 2-1 0 0,0-1 1 0 0,-1 1 0 0 0,1 1-1 0 0,-1 0 1 0 0,0 0-1 0 0,6 5-372 0 0,-11-7 57 0 0,0 0 0 0 0,0 1 0 0 0,0-1 0 0 0,0 1 0 0 0,0 0 0 0 0,-1-1 0 0 0,0 2 0 0 0,0-1-1 0 0,0 0 1 0 0,0 0 0 0 0,-1 1 0 0 0,0 0 0 0 0,0-1 0 0 0,0 1 0 0 0,0 0 0 0 0,-1 0-1 0 0,0 0 1 0 0,0 0 0 0 0,0 1 0 0 0,0-1 0 0 0,-1 4-57 0 0,-1-5 2 0 0,1 0 0 0 0,-1 0 0 0 0,-1 0 1 0 0,1 0-1 0 0,-1-1 0 0 0,1 1 0 0 0,-1 0 0 0 0,0-1 0 0 0,0 1 0 0 0,-1-1 0 0 0,1 0 1 0 0,-1 0-1 0 0,1 0 0 0 0,-1 0 0 0 0,0 0 0 0 0,0 0 0 0 0,-1-1 0 0 0,1 0 1 0 0,0 1-1 0 0,-1-1 0 0 0,0 0 0 0 0,1-1 0 0 0,-1 1 0 0 0,0-1 0 0 0,0 1 0 0 0,0-1 1 0 0,0-1-1 0 0,0 1 0 0 0,0 0 0 0 0,0-1 0 0 0,0 0 0 0 0,0 0 0 0 0,0 0 1 0 0,0 0-1 0 0,-2-1-2 0 0,-88-21-3375 0 0,59-2-2344 0 0,22 12 849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58.329"/>
    </inkml:context>
    <inkml:brush xml:id="br0">
      <inkml:brushProperty name="width" value="0.05" units="cm"/>
      <inkml:brushProperty name="height" value="0.05" units="cm"/>
      <inkml:brushProperty name="color" value="#0000FF"/>
    </inkml:brush>
  </inkml:definitions>
  <inkml:trace contextRef="#ctx0" brushRef="#br0">264 32 7065 0 0,'0'0'4108'0'0,"0"0"-3724"0"0,0 0-368 0 0,0 0 676 0 0,0 0-156 0 0,0 0-356 0 0,0 0 88 0 0,0 0 36 0 0,-55-1-88 0 0,25-1-112 0 0,-1 0-104 0 0,0 0-272 0 0,2 0-444 0 0,-1-2-360 0 0,6-2-844 0 0,6 3-1072 0 0,2-6-2665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37.539"/>
    </inkml:context>
    <inkml:brush xml:id="br0">
      <inkml:brushProperty name="width" value="0.05" units="cm"/>
      <inkml:brushProperty name="height" value="0.05" units="cm"/>
      <inkml:brushProperty name="color" value="#0000FF"/>
    </inkml:brush>
  </inkml:definitions>
  <inkml:trace contextRef="#ctx0" brushRef="#br0">1 40 620 0 0,'0'0'4818'0'0,"0"0"-1957"0"0,0 0-1090 0 0,0 0-84 0 0,0 0-234 0 0,0 0-521 0 0,0 0-583 0 0,0 0-209 0 0,0 0 300 0 0,0 8 108 0 0,10 51 522 0 0,-5 102 510 0 0,-4-154-6410 0 0,9-34-5293 0 0,-5 7 6807 0 0</inkml:trace>
  <inkml:trace contextRef="#ctx0" brushRef="#br0" timeOffset="247.89">36 29 380 0 0,'0'0'1264'0'0,"0"0"772"0"0,0 0 1001 0 0,8-5-1787 0 0,-1 1-1021 0 0,-1 1 0 0 0,1 0 0 0 0,0 0 0 0 0,0 1-1 0 0,0 0 1 0 0,0 0 0 0 0,0 0 0 0 0,0 1 0 0 0,1 0-1 0 0,-1 1 1 0 0,0 0 0 0 0,1 0 0 0 0,-1 0 0 0 0,0 1-1 0 0,0 0 1 0 0,1 0 0 0 0,-1 1 0 0 0,6 2-229 0 0,-11-5 58 0 0,0 1 0 0 0,0 0 1 0 0,0 0-1 0 0,0 0 1 0 0,0 0-1 0 0,0 0 0 0 0,0 1 1 0 0,0-1-1 0 0,-1 1 0 0 0,1-1 1 0 0,0 1-1 0 0,0 0 0 0 0,0-1 1 0 0,0 1-1 0 0,-1 0 0 0 0,1 0 1 0 0,0 0-1 0 0,-1 1 0 0 0,1-1 1 0 0,-1 0-1 0 0,1 0 0 0 0,-1 1 1 0 0,0-1-1 0 0,1 1 0 0 0,-1 0 1 0 0,0-1-1 0 0,0 1 1 0 0,0 0-1 0 0,0-1 0 0 0,0 1 1 0 0,-1 0-1 0 0,1 0 0 0 0,-1 0 1 0 0,1 0-1 0 0,-1 0 0 0 0,1 0 1 0 0,-1 0-1 0 0,0 0 0 0 0,0 0 1 0 0,0 0-1 0 0,0 0 0 0 0,0 0 1 0 0,-1 0-1 0 0,1-1 0 0 0,-1 1 1 0 0,1 0-1 0 0,-1 0 1 0 0,0 0-1 0 0,1 0 0 0 0,-1 0 1 0 0,0-1-1 0 0,0 1 0 0 0,0 0 1 0 0,0-1-1 0 0,-1 1 0 0 0,1-1 1 0 0,0 1-1 0 0,-1-1 0 0 0,1 0 1 0 0,-1 1-1 0 0,1-1 0 0 0,-1 0 1 0 0,0 0-1 0 0,0 0-58 0 0,-67 26-800 0 0,19-22-5661 0 0,25-8-338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45.256"/>
    </inkml:context>
    <inkml:brush xml:id="br0">
      <inkml:brushProperty name="width" value="0.05" units="cm"/>
      <inkml:brushProperty name="height" value="0.05" units="cm"/>
      <inkml:brushProperty name="color" value="#0000FF"/>
    </inkml:brush>
  </inkml:definitions>
  <inkml:trace contextRef="#ctx0" brushRef="#br0">43 207 4680 0 0,'0'0'6503'0'0,"0"0"-4209"0"0,0 0-1917 0 0,0 0-223 0 0,0 0 25 0 0,0 0 205 0 0,0 0-19 0 0,0 0-104 0 0,0 0-123 0 0,-6 1-101 0 0,-31 1 338 0 0,37-2-215 0 0,0 0-52 0 0,7-48 2394 0 0,17-32-2981 0 0,-15 55 659 0 0,-9 23-205 0 0,0-1 0 0 0,1 0 0 0 0,0 0 1 0 0,-1 1-1 0 0,1-1 0 0 0,0 1 0 0 0,1-1 0 0 0,-1 1 1 0 0,0-1-1 0 0,1 1 0 0 0,-1 0 0 0 0,1 0 0 0 0,-1-1 1 0 0,1 1-1 0 0,0 0 0 0 0,0 0 0 0 0,0 1 1 0 0,0-1-1 0 0,1 0 0 0 0,-1 1 0 0 0,0-1 0 0 0,1 1 1 0 0,-1 0-1 0 0,1 0 0 0 0,-1 0 0 0 0,1 0 0 0 0,0 0 1 0 0,-1 1-1 0 0,1-1 0 0 0,0 1 0 0 0,-1-1 1 0 0,1 1-1 0 0,0 0 0 0 0,0 0 0 0 0,-1 1 0 0 0,1-1 1 0 0,0 0-1 0 0,0 1 0 0 0,-1 0 0 0 0,1-1 0 0 0,-1 1 1 0 0,1 0-1 0 0,-1 0 0 0 0,1 1 0 0 0,-1-1 0 0 0,1 0 1 0 0,-1 1-1 0 0,0 0 0 0 0,0-1 0 0 0,0 1 1 0 0,2 2 24 0 0,-1-2 28 0 0,1 0 1 0 0,-1 0 0 0 0,0 1 0 0 0,0-1 0 0 0,0 1-1 0 0,0 0 1 0 0,-1 0 0 0 0,1 0 0 0 0,-1 0 0 0 0,1 0-1 0 0,-1 0 1 0 0,0 1 0 0 0,-1-1 0 0 0,1 1 0 0 0,0 0-1 0 0,-1-1 1 0 0,0 1 0 0 0,0 0 0 0 0,0 0 0 0 0,0 0-1 0 0,-1 0 1 0 0,0-1 0 0 0,1 1 0 0 0,-1 0 0 0 0,-1 0-1 0 0,1 0 1 0 0,0 0 0 0 0,-1 0 0 0 0,0 1-29 0 0,-18 46-3780 0 0,17-45-531 0 0,4-3-2143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47.087"/>
    </inkml:context>
    <inkml:brush xml:id="br0">
      <inkml:brushProperty name="width" value="0.05" units="cm"/>
      <inkml:brushProperty name="height" value="0.05" units="cm"/>
      <inkml:brushProperty name="color" value="#0000FF"/>
    </inkml:brush>
  </inkml:definitions>
  <inkml:trace contextRef="#ctx0" brushRef="#br0">271 0 10649 0 0,'0'0'2368'0'0,"0"0"-1186"0"0,0 0-392 0 0,0 0-28 0 0,0 0-480 0 0,0 0 13 0 0,4 8 229 0 0,-1 0-444 0 0,0 1 1 0 0,-1 0-1 0 0,1 0 0 0 0,-2 0 0 0 0,1 0 0 0 0,-1 1 0 0 0,-1-1 1 0 0,0 0-1 0 0,0 0 0 0 0,-1 1 0 0 0,0-1 0 0 0,0 0 0 0 0,-1 0 1 0 0,0 0-1 0 0,-1 0 0 0 0,0 0 0 0 0,0-1 0 0 0,-1 1 0 0 0,0-1 1 0 0,-1 0-1 0 0,0 0 0 0 0,0 0 0 0 0,0-1 0 0 0,-1 0 0 0 0,0 0 1 0 0,-1 0-1 0 0,0-1 0 0 0,0 0 0 0 0,0 1-80 0 0,0-1 19 0 0,1 0 0 0 0,-1 0 0 0 0,0 0 0 0 0,0-1-1 0 0,0 0 1 0 0,-1 0 0 0 0,0-1 0 0 0,0 0 0 0 0,0 0 0 0 0,-1-1 0 0 0,1 0 0 0 0,-1 0 0 0 0,1-1-1 0 0,-1 0 1 0 0,0-1 0 0 0,0 0 0 0 0,0 0 0 0 0,0-1 0 0 0,0 0-19 0 0,5-4 6 0 0,0 1 1 0 0,0-1 0 0 0,1 1-1 0 0,0-1 1 0 0,0 0 0 0 0,0 0-1 0 0,0-1 1 0 0,0 1-1 0 0,1 0 1 0 0,0-1 0 0 0,0 0-1 0 0,0 0 1 0 0,0 1 0 0 0,1-1-1 0 0,0 0 1 0 0,0 0-1 0 0,0 0 1 0 0,1 0 0 0 0,0 0-1 0 0,0 0 1 0 0,0-1 0 0 0,0 1-1 0 0,1 0 1 0 0,0 0-1 0 0,1-4-6 0 0,-2-8 4 0 0,0-1-27 0 0,20-88-509 0 0,15 116-7890 0 0,-28-4 4639 0 0,8 5-2850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47.428"/>
    </inkml:context>
    <inkml:brush xml:id="br0">
      <inkml:brushProperty name="width" value="0.05" units="cm"/>
      <inkml:brushProperty name="height" value="0.05" units="cm"/>
      <inkml:brushProperty name="color" value="#0000FF"/>
    </inkml:brush>
  </inkml:definitions>
  <inkml:trace contextRef="#ctx0" brushRef="#br0">80 0 5184 0 0,'0'0'8239'0'0,"0"0"-6065"0"0,0 0-1805 0 0,-3 9 99 0 0,-18 46 575 0 0,11-36-933 0 0,1 1 0 0 0,2 1 0 0 0,0-1-1 0 0,1 1 1 0 0,1 0 0 0 0,0 0 0 0 0,2 1 0 0 0,1-1-1 0 0,1 1 1 0 0,0-1 0 0 0,3 19-110 0 0,52 38-813 0 0,-35-71-3098 0 0,0-11-3448 0 0,-5-5 757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47.925"/>
    </inkml:context>
    <inkml:brush xml:id="br0">
      <inkml:brushProperty name="width" value="0.05" units="cm"/>
      <inkml:brushProperty name="height" value="0.05" units="cm"/>
      <inkml:brushProperty name="color" value="#0000FF"/>
    </inkml:brush>
  </inkml:definitions>
  <inkml:trace contextRef="#ctx0" brushRef="#br0">0 44 4788 0 0,'0'0'5238'0'0,"0"0"-3717"0"0,0 0-1363 0 0,0 0 129 0 0,0 0 682 0 0,5 8 257 0 0,2 6-933 0 0,-1-1 0 0 0,-1 1 0 0 0,0 0 0 0 0,-1 1-1 0 0,0-1 1 0 0,-1 1 0 0 0,-1 0 0 0 0,0-1 0 0 0,-1 1-1 0 0,-1 0 1 0 0,0 10-293 0 0,1-126-1967 0 0,1 84 1908 0 0,-3 12 71 0 0,1 1 0 0 0,-1-1 0 0 0,1 1 0 0 0,0-1 0 0 0,0 0-1 0 0,1 1 1 0 0,0-1 0 0 0,-1 1 0 0 0,1-1 0 0 0,1 1 0 0 0,-1-1 0 0 0,1 1 0 0 0,0 0 0 0 0,0 0 0 0 0,0-1 0 0 0,0 1 0 0 0,1 1 0 0 0,-1-1 0 0 0,1 0 0 0 0,0 1 0 0 0,0-1 0 0 0,1 1-1 0 0,-1 0 1 0 0,1 0 0 0 0,-1 0 0 0 0,1 1 0 0 0,0-1 0 0 0,0 1 0 0 0,3-1-12 0 0,-6 4 27 0 0,1 0 0 0 0,-1 0 1 0 0,1 1-1 0 0,-1-1 0 0 0,1 1 0 0 0,-1-1 0 0 0,0 1 0 0 0,0-1 0 0 0,0 1 1 0 0,0-1-1 0 0,0 1 0 0 0,0 0 0 0 0,0 0 0 0 0,-1-1 0 0 0,1 1 0 0 0,0 0 1 0 0,-1 0-1 0 0,0 0 0 0 0,1 0 0 0 0,-1 0 0 0 0,0 0 0 0 0,0 0 0 0 0,0 0 0 0 0,0 0 1 0 0,0 0-1 0 0,-1-1 0 0 0,1 1 0 0 0,-1 0 0 0 0,1 0 0 0 0,-1 0 0 0 0,1 0 1 0 0,-1-1-1 0 0,0 1 0 0 0,0 0 0 0 0,0 0 0 0 0,0-1 0 0 0,0 1 0 0 0,-1-1 1 0 0,1 1-1 0 0,0-1 0 0 0,-1 0 0 0 0,1 1 0 0 0,-1-1 0 0 0,1 0 0 0 0,-1 0 1 0 0,1 0-1 0 0,-1 0 0 0 0,0 0-27 0 0,-35 21-3145 0 0,45-18-3393 0 0,10-3 6879 0 0,-5 0 287 0 0,0 0 0 0 0,-1 1-1 0 0,1 1 1 0 0,-1 0 0 0 0,0 0 0 0 0,1 2 0 0 0,-2-1 0 0 0,1 1 0 0 0,-1 1 0 0 0,1 0 0 0 0,-1 1 0 0 0,-1 0 0 0 0,0 1 0 0 0,0 0 0 0 0,3 3-628 0 0,-12-9 27 0 0,0-1 1 0 0,0 1-1 0 0,0 0 1 0 0,0-1-1 0 0,-1 1 1 0 0,1 0-1 0 0,0 0 1 0 0,-1 0-1 0 0,1-1 1 0 0,-1 1-1 0 0,0 0 1 0 0,0 0-1 0 0,1 0 1 0 0,-1 0 0 0 0,0 0-1 0 0,-1 0 1 0 0,1 0-1 0 0,0 0 1 0 0,0-1-1 0 0,-1 1 1 0 0,0 0-1 0 0,1 0 1 0 0,-1 0-1 0 0,0 0 1 0 0,0-1-1 0 0,1 1 1 0 0,-1 0-1 0 0,-1-1 1 0 0,1 1-1 0 0,0-1 1 0 0,0 1 0 0 0,-1-1-1 0 0,1 0 1 0 0,0 1-1 0 0,-1-1 1 0 0,1 0-1 0 0,-1 0 1 0 0,0 0-1 0 0,1 0 1 0 0,-1 0-1 0 0,0-1 1 0 0,0 1-1 0 0,0 0 1 0 0,1-1-1 0 0,-1 1 1 0 0,-1-1-28 0 0,-89 24-1616 0 0,61-25-3832 0 0,19-4-1746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42.423"/>
    </inkml:context>
    <inkml:brush xml:id="br0">
      <inkml:brushProperty name="width" value="0.05" units="cm"/>
      <inkml:brushProperty name="height" value="0.05" units="cm"/>
      <inkml:brushProperty name="color" value="#0000FF"/>
    </inkml:brush>
  </inkml:definitions>
  <inkml:trace contextRef="#ctx0" brushRef="#br0">293 80 392 0 0,'0'0'652'0'0,"0"0"-104"0"0,0 0 572 0 0,0 0 472 0 0,0 0-1268 0 0,0 0-324 0 0,0 0-12 0 0,0 0-300 0 0,0 0-1212 0 0,0 0-384 0 0</inkml:trace>
  <inkml:trace contextRef="#ctx0" brushRef="#br0" timeOffset="2145.05">347 93 3648 0 0,'0'0'972'0'0,"0"0"2155"0"0,0 0-1558 0 0,0 0-325 0 0,0 0-98 0 0,0 0-366 0 0,0 0-497 0 0,0 0 81 0 0,2 7 283 0 0,3 13-94 0 0,-2-10-305 0 0,0 1-1 0 0,0 0 1 0 0,-1 0-1 0 0,0 0 1 0 0,-1 0-1 0 0,0 0 1 0 0,0 0 0 0 0,-2 0-1 0 0,1 0 1 0 0,-1 0-1 0 0,-1 0 1 0 0,0 0-1 0 0,-1 0 1 0 0,0 0-1 0 0,-2 4-247 0 0,2-50-14944 0 0,4 3 13253 0 0,1 6 2157 0 0,-2 19 220 0 0,0 0-1 0 0,0 0 0 0 0,1 0 0 0 0,0 0 0 0 0,0 0 1 0 0,1 0-1 0 0,0 1 0 0 0,0-1 0 0 0,0 0 0 0 0,1 1 0 0 0,0-1 1 0 0,0 1-1 0 0,1 0 0 0 0,-1 0 0 0 0,2 0-685 0 0,-2 6 52 0 0,1-1 0 0 0,0 1 0 0 0,-1 1 0 0 0,1-1 0 0 0,0 0 0 0 0,-1 1 0 0 0,1 0 0 0 0,-1 0 1 0 0,1 0-1 0 0,-1 0 0 0 0,0 0 0 0 0,1 1 0 0 0,-1 0 0 0 0,0 0 0 0 0,0 0 0 0 0,0 0 0 0 0,0 0 0 0 0,0 0 0 0 0,-1 1 0 0 0,1-1 0 0 0,-1 1 0 0 0,1 0 0 0 0,-1 0 0 0 0,0 0 0 0 0,0 0 0 0 0,0 0 0 0 0,0 0 0 0 0,-1 0 0 0 0,0 1 0 0 0,1-1 0 0 0,-1 1 1 0 0,0-1-1 0 0,-1 1 0 0 0,1 2-52 0 0,-1-6-94 0 0,0 0 28 0 0,0 0-45 0 0,0 0-88 0 0,0 0-23 0 0,27 14-505 0 0,-19-9 670 0 0,-3-4 156 0 0,0 1 0 0 0,0 0 1 0 0,0 0-1 0 0,-1 0 0 0 0,1 1 0 0 0,-1 0 0 0 0,1 0 1 0 0,-1 0-1 0 0,0 0 0 0 0,0 1 0 0 0,0-1 1 0 0,-1 1-1 0 0,1 0 0 0 0,-1 0 0 0 0,0 1 0 0 0,0-1 1 0 0,0 1-1 0 0,-1-1 0 0 0,1 1 0 0 0,-1 0 0 0 0,0 0 1 0 0,-1 0-1 0 0,1 0 0 0 0,-1 0-99 0 0,-5 0 108 0 0,0 0 1 0 0,0-1-1 0 0,-1 0 0 0 0,0 0 1 0 0,1 0-1 0 0,-1 0 0 0 0,0-1 0 0 0,-1 0 1 0 0,1 0-1 0 0,-1 0 0 0 0,1-1 1 0 0,-1 1-1 0 0,0-1 0 0 0,0-1 1 0 0,0 1-1 0 0,-5 0-108 0 0,5-1-228 0 0,-57 13-953 0 0,25-18-6900 0 0,31-2 1988 0 0</inkml:trace>
  <inkml:trace contextRef="#ctx0" brushRef="#br0" timeOffset="4182.96">34 0 13873 0 0,'0'0'1355'0'0,"0"0"-868"0"0,-5 6-257 0 0,1 1-172 0 0,0 0 1 0 0,1 0 0 0 0,0 0-1 0 0,0 1 1 0 0,0-1-1 0 0,1 1 1 0 0,0-1-1 0 0,1 1 1 0 0,-1 0 0 0 0,2 0-1 0 0,-1 0 1 0 0,1-1-1 0 0,0 1 1 0 0,1 0 0 0 0,0 3-59 0 0,1 18 198 0 0,0-1 1 0 0,3 1 0 0 0,0-1-1 0 0,2 0 1 0 0,0-1 0 0 0,2 1-1 0 0,2-2 1 0 0,0 1 0 0 0,15 23-199 0 0,73 37-2196 0 0,-73-78-1387 0 0,3-6-3469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45.583"/>
    </inkml:context>
    <inkml:brush xml:id="br0">
      <inkml:brushProperty name="width" value="0.05" units="cm"/>
      <inkml:brushProperty name="height" value="0.05" units="cm"/>
      <inkml:brushProperty name="color" value="#0000FF"/>
    </inkml:brush>
  </inkml:definitions>
  <inkml:trace contextRef="#ctx0" brushRef="#br0">31 257 5320 0 0,'0'0'5692'0'0,"0"0"-3433"0"0,0 0-1827 0 0,0 0-165 0 0,0 0 171 0 0,0 0 174 0 0,0 0-35 0 0,0 0-188 0 0,0 0-177 0 0,-4-2-33 0 0,2 1-190 0 0,-1-1 1 0 0,1 1-1 0 0,1-1 1 0 0,-1 0-1 0 0,0 0 1 0 0,0 0 0 0 0,1 0-1 0 0,-1 0 1 0 0,1 0-1 0 0,-1-1 1 0 0,1 1-1 0 0,0 0 1 0 0,0-1-1 0 0,0 1 1 0 0,1-1-1 0 0,-1 1 1 0 0,0-1-1 0 0,1 0 1 0 0,0 1-1 0 0,-1-1 1 0 0,1 1-1 0 0,0-1 1 0 0,0 0-1 0 0,1 1 1 0 0,-1-1 0 0 0,1 0-1 0 0,-1 1 1 0 0,1-1-1 0 0,0 1 1 0 0,0-1-1 0 0,0 1 11 0 0,1-12-499 0 0,-2 6 486 0 0,1 1-1 0 0,0 0 1 0 0,0 0 0 0 0,0 0-1 0 0,1 0 1 0 0,0 0 0 0 0,1 1-1 0 0,-1-1 1 0 0,1 0-1 0 0,0 1 1 0 0,1 0 0 0 0,0 0-1 0 0,0 0 1 0 0,0 0 0 0 0,1 0-1 0 0,-1 1 1 0 0,6-4 13 0 0,-9 8 25 0 0,1 1 0 0 0,0-1 1 0 0,0 1-1 0 0,0-1 0 0 0,0 1 0 0 0,0 0 0 0 0,0 0 0 0 0,0 0 1 0 0,0 0-1 0 0,0 0 0 0 0,-1 1 0 0 0,1-1 0 0 0,0 1 1 0 0,0-1-1 0 0,0 1 0 0 0,0-1 0 0 0,0 1 0 0 0,-1 0 0 0 0,1 0 1 0 0,0 0-1 0 0,-1 0 0 0 0,1 0 0 0 0,-1 0 0 0 0,1 1 0 0 0,-1-1 1 0 0,1 0-1 0 0,-1 1 0 0 0,0-1 0 0 0,0 1 0 0 0,0-1 0 0 0,0 1 1 0 0,0 0-1 0 0,0-1 0 0 0,0 1 0 0 0,0 0 0 0 0,-1 0 1 0 0,1 0-1 0 0,-1 0 0 0 0,1-1 0 0 0,-1 1 0 0 0,0 1-25 0 0,8 81 874 0 0,-13-56-2444 0 0,1-17-4748 0 0,4-10 734 0 0</inkml:trace>
  <inkml:trace contextRef="#ctx0" brushRef="#br0" timeOffset="261.68">176 140 1136 0 0,'0'0'10517'0'0,"0"0"-8181"0"0,0 0-1676 0 0,0 0-520 0 0,0 0 112 0 0,-37-4 112 0 0,22 4-188 0 0,-4 0-164 0 0,-3 0-12 0 0,5 0-352 0 0,-1 0-848 0 0,1 0-392 0 0,5 0-1020 0 0,2 0-2105 0 0</inkml:trace>
  <inkml:trace contextRef="#ctx0" brushRef="#br0" timeOffset="523.35">264 212 3816 0 0,'0'0'4917'0'0,"0"0"-3053"0"0,31 43-948 0 0,-27-27 84 0 0,0 2-44 0 0,-3-1-144 0 0,-1 0-88 0 0,-1-2-148 0 0,-3-1-224 0 0,0-1-164 0 0,0-3-84 0 0,0-1 12 0 0,0-2 21 0 0,0-1-137 0 0,2-3-1117 0 0,-2-3-719 0 0,1 0-2352 0 0,1-9-3785 0 0</inkml:trace>
  <inkml:trace contextRef="#ctx0" brushRef="#br0" timeOffset="773.79">332 1 2872 0 0,'0'0'6698'0'0,"9"3"-4361"0"0,-1 1-2051 0 0,1 1-1 0 0,-1 0 1 0 0,1 0-1 0 0,-1 0 1 0 0,-1 1-1 0 0,1 0 1 0 0,-1 1-1 0 0,0 0 1 0 0,-1 0-1 0 0,1 0 1 0 0,-1 1-1 0 0,-1 0 1 0 0,1 0-1 0 0,-2 0 1 0 0,1 1-1 0 0,-1 0 1 0 0,3 8-286 0 0,-5-9 51 0 0,0 0 1 0 0,0 0-1 0 0,-1 0 0 0 0,0 1 1 0 0,-1-1-1 0 0,1 1 0 0 0,-2-1 1 0 0,1 1-1 0 0,-1-1 0 0 0,0 0 1 0 0,-1 1-1 0 0,0-1 0 0 0,0 0 1 0 0,-1 0-1 0 0,0 0 0 0 0,-1 0 1 0 0,1-1-1 0 0,-1 1 0 0 0,-1-1 1 0 0,1 0-1 0 0,-1 0 0 0 0,-1-1 1 0 0,-2 4-52 0 0,-46 31-2152 0 0,-14-17-3397 0 0,22-20-4236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49.231"/>
    </inkml:context>
    <inkml:brush xml:id="br0">
      <inkml:brushProperty name="width" value="0.05" units="cm"/>
      <inkml:brushProperty name="height" value="0.05" units="cm"/>
      <inkml:brushProperty name="color" value="#0000FF"/>
    </inkml:brush>
  </inkml:definitions>
  <inkml:trace contextRef="#ctx0" brushRef="#br0">202 286 520 0 0,'0'0'570'0'0,"0"0"-340"0"0,0 0-121 0 0,0 0 33 0 0,0 0 353 0 0,0 0 1298 0 0,0 0 255 0 0,0 0-642 0 0,0 0-342 0 0,18 1 5341 0 0,-14-8-6366 0 0,0-1-1 0 0,0 1 1 0 0,-1-1 0 0 0,0 0-1 0 0,0 0 1 0 0,-1 0-1 0 0,0 0 1 0 0,-1-1 0 0 0,1 1-1 0 0,-1-1 1 0 0,-1 1 0 0 0,0 0-1 0 0,0-1 1 0 0,-1 1 0 0 0,0-1-1 0 0,0 1 1 0 0,-1 0-1 0 0,0-1 1 0 0,0 1 0 0 0,-1 0-1 0 0,0 0 1 0 0,-1 1 0 0 0,1-1-1 0 0,-2 1 1 0 0,1 0 0 0 0,-1 0-1 0 0,0 0 1 0 0,0 0-1 0 0,-1 1 1 0 0,0 0 0 0 0,0 0-1 0 0,0 1 1 0 0,-1-1 0 0 0,0 1-1 0 0,0 1 1 0 0,0-1-1 0 0,-4 0-38 0 0,9 3 8 0 0,-1 1-1 0 0,0 0 0 0 0,0-1 0 0 0,0 1 1 0 0,-1 0-1 0 0,1 1 0 0 0,0-1 0 0 0,0 1 0 0 0,0-1 1 0 0,0 1-1 0 0,-1 0 0 0 0,1 0 0 0 0,0 0 0 0 0,0 1 1 0 0,-1-1-1 0 0,1 1 0 0 0,0 0 0 0 0,0 0 0 0 0,0 0 1 0 0,0 0-1 0 0,0 0 0 0 0,0 1 0 0 0,0-1 1 0 0,1 1-1 0 0,-1 0 0 0 0,0 0 0 0 0,1 0 0 0 0,-1 0 1 0 0,1 0-1 0 0,0 0 0 0 0,0 1 0 0 0,0-1 0 0 0,0 1 1 0 0,0 0-1 0 0,1 0 0 0 0,-1-1 0 0 0,1 1 0 0 0,-1 0 1 0 0,1 0-1 0 0,0 0 0 0 0,0 0 0 0 0,0 1-7 0 0,-29 139 339 0 0,30-143-332 0 0,-1 6-330 0 0,4 50 871 0 0,8-45-3319 0 0,9-10-3909 0 0,-4-6-954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0.813"/>
    </inkml:context>
    <inkml:brush xml:id="br0">
      <inkml:brushProperty name="width" value="0.05" units="cm"/>
      <inkml:brushProperty name="height" value="0.05" units="cm"/>
      <inkml:brushProperty name="color" value="#0000FF"/>
    </inkml:brush>
  </inkml:definitions>
  <inkml:trace contextRef="#ctx0" brushRef="#br0">211 80 1760 0 0,'0'0'7718'0'0,"0"0"-4860"0"0,0 0-1899 0 0,0 0-267 0 0,0 0 8 0 0,3 8 173 0 0,-2-2-737 0 0,1 0 0 0 0,-1 0 0 0 0,0-1 0 0 0,0 1-1 0 0,0 0 1 0 0,-1 0 0 0 0,0 0 0 0 0,0 0 0 0 0,-1 0 0 0 0,0 0 0 0 0,0 0 0 0 0,0 0 0 0 0,-1 0-1 0 0,1-1 1 0 0,-1 1 0 0 0,-1-1 0 0 0,1 1 0 0 0,-1-1 0 0 0,0 0 0 0 0,-3 5-136 0 0,-100 60 800 0 0,104-69-801 0 0,-1 0 0 0 0,0 0 0 0 0,1 0-1 0 0,-1-1 1 0 0,0 1 0 0 0,0-1 0 0 0,1 0 0 0 0,-1 0-1 0 0,0 0 1 0 0,0 0 0 0 0,0 0 0 0 0,1-1-1 0 0,-1 1 1 0 0,0-1 0 0 0,0 0 0 0 0,1 0 0 0 0,-1 0-1 0 0,1 0 1 0 0,-1 0 0 0 0,1 0 0 0 0,-1-1-1 0 0,1 1 1 0 0,0-1 0 0 0,0 0 0 0 0,-1 0 0 0 0,1 0-1 0 0,1 0 1 0 0,-1 0 0 0 0,0 0 0 0 0,0 0-1 0 0,1-1 1 0 0,-1 1 0 0 0,1 0 0 0 0,0-1 0 0 0,0 1-1 0 0,0-1 1 0 0,0 0 0 0 0,0 1 0 0 0,0-1-1 0 0,1 0 1 0 0,-1 0 0 0 0,1 1 0 0 0,0-3 1 0 0,-1-16 0 0 0,1 0 0 0 0,2 0 1 0 0,0 0-1 0 0,1 0 1 0 0,1 0-1 0 0,1 1 0 0 0,0-1 1 0 0,2 1-1 0 0,1-1 0 0 0,-2 4-11 0 0,16 60-7269 0 0,-15-26 1891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0.983"/>
    </inkml:context>
    <inkml:brush xml:id="br0">
      <inkml:brushProperty name="width" value="0.05" units="cm"/>
      <inkml:brushProperty name="height" value="0.05" units="cm"/>
      <inkml:brushProperty name="color" value="#0000FF"/>
    </inkml:brush>
  </inkml:definitions>
  <inkml:trace contextRef="#ctx0" brushRef="#br0">17 22 15545 0 0,'0'0'3077'0'0,"0"0"-2693"0"0,0 0-384 0 0,0 0-224 0 0,0 0 104 0 0,0 0-164 0 0,0 0 232 0 0,0 0-72 0 0,0 0-468 0 0,0 0-364 0 0,-17-1-581 0 0,17-4-1159 0 0,0-1-2292 0 0,7-4-2265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58.592"/>
    </inkml:context>
    <inkml:brush xml:id="br0">
      <inkml:brushProperty name="width" value="0.05" units="cm"/>
      <inkml:brushProperty name="height" value="0.05" units="cm"/>
      <inkml:brushProperty name="color" value="#0000FF"/>
    </inkml:brush>
  </inkml:definitions>
  <inkml:trace contextRef="#ctx0" brushRef="#br0">277 25 2660 0 0,'0'0'8065'0'0,"0"0"-7073"0"0,0 0-696 0 0,0 0 36 0 0,0 0-332 0 0,0 0 104 0 0,-38-7 8 0 0,8 4-100 0 0,-9 0-12 0 0,-1 0-12 0 0,8 2-192 0 0,2 1-836 0 0,7-2-1128 0 0,4 1-1713 0 0,-6-3-1171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1.139"/>
    </inkml:context>
    <inkml:brush xml:id="br0">
      <inkml:brushProperty name="width" value="0.05" units="cm"/>
      <inkml:brushProperty name="height" value="0.05" units="cm"/>
      <inkml:brushProperty name="color" value="#0000FF"/>
    </inkml:brush>
  </inkml:definitions>
  <inkml:trace contextRef="#ctx0" brushRef="#br0">0 1 7777 0 0,'0'0'5088'0'0,"0"0"-4284"0"0,0 0-600 0 0,0 0 88 0 0,0 0-152 0 0,0 0-140 0 0,0 0 0 0 0,0 0-728 0 0,0 0-976 0 0,0 0-2788 0 0,21 24-2889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1.308"/>
    </inkml:context>
    <inkml:brush xml:id="br0">
      <inkml:brushProperty name="width" value="0.05" units="cm"/>
      <inkml:brushProperty name="height" value="0.05" units="cm"/>
      <inkml:brushProperty name="color" value="#0000FF"/>
    </inkml:brush>
  </inkml:definitions>
  <inkml:trace contextRef="#ctx0" brushRef="#br0">1 1 9037 0 0,'0'0'9117'0'0,"0"0"-8229"0"0,0 0-740 0 0,0 0-136 0 0,0 0 0 0 0,36 8 100 0 0,-32-8-108 0 0,-2 0-4 0 0,0 1-100 0 0,-2 0-1332 0 0,0 2-741 0 0,0-2-2195 0 0,0-1-2809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2.267"/>
    </inkml:context>
    <inkml:brush xml:id="br0">
      <inkml:brushProperty name="width" value="0.05" units="cm"/>
      <inkml:brushProperty name="height" value="0.05" units="cm"/>
      <inkml:brushProperty name="color" value="#0000FF"/>
    </inkml:brush>
  </inkml:definitions>
  <inkml:trace contextRef="#ctx0" brushRef="#br0">229 1 4516 0 0,'0'0'2830'0'0,"0"0"-686"0"0,0 0-1304 0 0,0 0-410 0 0,0 0 197 0 0,0 0 167 0 0,0 0-90 0 0,0 0-257 0 0,0 0-260 0 0,1 4 25 0 0,6 62 1428 0 0,-4-58-1560 0 0,0 0 0 0 0,-1 1 0 0 0,1-1 0 0 0,-2 1 0 0 0,1-1 0 0 0,-1 1 0 0 0,0 0-1 0 0,-1-1 1 0 0,0 1 0 0 0,-1 0 0 0 0,0-1 0 0 0,0 1 0 0 0,-1 0 0 0 0,0-1 0 0 0,0 0 0 0 0,-1 1 0 0 0,0-1 0 0 0,0 0-1 0 0,-1 0 1 0 0,0-1 0 0 0,0 1 0 0 0,-1-1 0 0 0,0 0 0 0 0,-1 0 0 0 0,1 0 0 0 0,-1-1 0 0 0,-1 0 0 0 0,1 0 0 0 0,-1 0-1 0 0,0-1 1 0 0,0 0 0 0 0,-1 0-80 0 0,4-3 14 0 0,0 0 1 0 0,-1-1-1 0 0,1 1 0 0 0,0-1 0 0 0,-1 0 0 0 0,1 0 0 0 0,0 0 1 0 0,-1 0-1 0 0,0-1 0 0 0,1 0 0 0 0,-1 0 0 0 0,1 0 0 0 0,-1-1 1 0 0,1 1-1 0 0,-1-1 0 0 0,1 0 0 0 0,0 0 0 0 0,-1-1 0 0 0,1 1 1 0 0,0-1-1 0 0,0 0 0 0 0,0 0 0 0 0,0 0 0 0 0,0-1 0 0 0,0 0 1 0 0,1 1-1 0 0,-1-1 0 0 0,1 0 0 0 0,0-1 0 0 0,0 1 0 0 0,0-1 1 0 0,0 1-1 0 0,1-1 0 0 0,-1 0 0 0 0,1 0 0 0 0,0 0 1 0 0,0 0-1 0 0,0 0 0 0 0,1 0 0 0 0,0-1 0 0 0,-1 1 0 0 0,2 0 1 0 0,-1-1-1 0 0,0 1 0 0 0,1-1 0 0 0,0 1 0 0 0,0-1 0 0 0,0-1-14 0 0,15-169 568 0 0,-20 167-2216 0 0,-4 15-7535 0 0,8-3 838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2.999"/>
    </inkml:context>
    <inkml:brush xml:id="br0">
      <inkml:brushProperty name="width" value="0.05" units="cm"/>
      <inkml:brushProperty name="height" value="0.05" units="cm"/>
      <inkml:brushProperty name="color" value="#0000FF"/>
    </inkml:brush>
  </inkml:definitions>
  <inkml:trace contextRef="#ctx0" brushRef="#br0">0 0 7717 0 0,'0'0'7840'0'0,"0"0"-6871"0"0,0 0-969 0 0,0 0-213 0 0,0 0-403 0 0,0 0-620 0 0,0 0-1292 0 0,0 0-5565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4.306"/>
    </inkml:context>
    <inkml:brush xml:id="br0">
      <inkml:brushProperty name="width" value="0.05" units="cm"/>
      <inkml:brushProperty name="height" value="0.05" units="cm"/>
      <inkml:brushProperty name="color" value="#0000FF"/>
    </inkml:brush>
  </inkml:definitions>
  <inkml:trace contextRef="#ctx0" brushRef="#br0">150 244 1880 0 0,'0'0'1276'0'0,"0"0"1482"0"0,0 0-1455 0 0,0 0-869 0 0,0 0 473 0 0,0 0 475 0 0,0 0-198 0 0,0 0-412 0 0,0 0-328 0 0,29-26 3494 0 0,-28 13-4007 0 0,0 0 0 0 0,-1 1 1 0 0,-1-1-1 0 0,0 1 0 0 0,0-1 0 0 0,-1 1 0 0 0,-1 0 0 0 0,0-1 0 0 0,-1 1 0 0 0,0 1 1 0 0,-1-1-1 0 0,0 1 0 0 0,-1-1 0 0 0,0 2 0 0 0,-1-1 0 0 0,0 1 0 0 0,-5-5 69 0 0,9 15 48 0 0,0 0 0 0 0,1 1-1 0 0,-1 0 1 0 0,0 0-1 0 0,0 0 1 0 0,1 0 0 0 0,-1 0-1 0 0,1 0 1 0 0,-1 0-1 0 0,1 1 1 0 0,-1 0-1 0 0,1-1 1 0 0,0 1 0 0 0,0 0-1 0 0,0 0 1 0 0,0 0-1 0 0,0 0 1 0 0,0 1 0 0 0,1-1-1 0 0,-1 0 1 0 0,1 1-1 0 0,-1-1 1 0 0,1 1 0 0 0,0-1-1 0 0,0 1 1 0 0,0 0-1 0 0,1 0 1 0 0,-1-1 0 0 0,0 1-1 0 0,1 0 1 0 0,0 1-48 0 0,-3 2 106 0 0,-3 6-74 0 0,-1-1-30 0 0,1 1-1 0 0,0 0 1 0 0,1 0-1 0 0,0 0 0 0 0,1 0 1 0 0,0 1-1 0 0,1-1 1 0 0,1 1-1 0 0,0 0 0 0 0,0 0 1 0 0,1 0-1 0 0,1 9-1 0 0,25 9-6344 0 0,-8-30 62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4.727"/>
    </inkml:context>
    <inkml:brush xml:id="br0">
      <inkml:brushProperty name="width" value="0.05" units="cm"/>
      <inkml:brushProperty name="height" value="0.05" units="cm"/>
      <inkml:brushProperty name="color" value="#0000FF"/>
    </inkml:brush>
  </inkml:definitions>
  <inkml:trace contextRef="#ctx0" brushRef="#br0">6 228 1228 0 0,'0'0'5666'0'0,"0"0"-3238"0"0,0 0-1765 0 0,0 0-236 0 0,0 0 277 0 0,0 0 155 0 0,0 0-194 0 0,-2-6-236 0 0,0-5-288 0 0,1-1 0 0 0,1 1 0 0 0,-1 0 1 0 0,2-1-1 0 0,0 1 0 0 0,0-1 0 0 0,1 1 1 0 0,0 0-1 0 0,1 0 0 0 0,0 0 0 0 0,1 0 1 0 0,0 1-1 0 0,1-1 0 0 0,0 1 1 0 0,0 0-1 0 0,1 0 0 0 0,7-8-141 0 0,-11 16 17 0 0,-1 1 0 0 0,1-1 0 0 0,-1 1 0 0 0,1 0 0 0 0,-1-1 0 0 0,1 1 0 0 0,0 0 0 0 0,0 0 0 0 0,-1 0 0 0 0,1 0 0 0 0,0 1 0 0 0,0-1 0 0 0,0 1 0 0 0,0-1 0 0 0,0 1 0 0 0,0-1 0 0 0,0 1-1 0 0,0 0 1 0 0,0 0 0 0 0,0 0 0 0 0,0 0 0 0 0,0 0 0 0 0,0 1 0 0 0,0-1 0 0 0,0 1 0 0 0,0-1 0 0 0,0 1 0 0 0,0-1 0 0 0,0 1 0 0 0,0 0 0 0 0,0 0 0 0 0,-1 0 0 0 0,1 0 0 0 0,0 1 0 0 0,-1-1 0 0 0,1 0 0 0 0,-1 1 0 0 0,1-1 0 0 0,-1 1 0 0 0,0-1 0 0 0,1 1 0 0 0,-1 0 0 0 0,0-1 0 0 0,1 3-17 0 0,42 81 1257 0 0,-35 29-1513 0 0,-9-89-3091 0 0,2-24-1333 0 0,4-3-2719 0 0</inkml:trace>
  <inkml:trace contextRef="#ctx0" brushRef="#br0" timeOffset="249.84">293 156 7053 0 0,'0'0'9228'0'0,"0"0"-7847"0"0,0 0-1369 0 0,0 0 176 0 0,0 0-100 0 0,-53-9 144 0 0,30 8-132 0 0,1-1-100 0 0,-2 1-60 0 0,0 1-684 0 0,5 0-264 0 0,1 0-381 0 0,2-3-1111 0 0,7 3-2320 0 0,1-7-2857 0 0</inkml:trace>
  <inkml:trace contextRef="#ctx0" brushRef="#br0" timeOffset="545.37">380 280 2660 0 0,'0'0'6317'0'0,"0"6"-4050"0"0,1 3-1983 0 0,-1 0 1 0 0,-1 0-1 0 0,1 0 1 0 0,-1 0-1 0 0,-1 0 1 0 0,1-1-1 0 0,-2 1 1 0 0,1 0-1 0 0,-1-1 1 0 0,0 0-1 0 0,-1 0 0 0 0,0 0 1 0 0,0 0-1 0 0,-1 0 1 0 0,0-1-1 0 0,0 0 1 0 0,-1 0-1 0 0,0 0 1 0 0,-1 0-285 0 0,33-53-4435 0 0,55-35-5075 0 0,-60 68 11329 0 0,2 4 3684 0 0,-61 13-303 0 0,-4 2-4653 0 0,40-6-539 0 0,-1 0-1 0 0,1 0 1 0 0,-1 0-1 0 0,1 1 1 0 0,-1-1-1 0 0,1 1 0 0 0,0-1 1 0 0,-1 1-1 0 0,1 0 1 0 0,0 0-1 0 0,-1 0 1 0 0,1 0-1 0 0,0 0 0 0 0,0 1 1 0 0,0-1-1 0 0,0 0 1 0 0,0 1-1 0 0,0 0 1 0 0,0 0-1 0 0,1-1 0 0 0,-1 1 1 0 0,1 0-1 0 0,-1 0 1 0 0,1 0-1 0 0,0 1 1 0 0,0-1-1 0 0,0 0 0 0 0,0 0 1 0 0,0 1-1 0 0,0-1 1 0 0,0 0-1 0 0,1 1 1 0 0,-1-1-1 0 0,1 1 0 0 0,0-1 1 0 0,0 1-1 0 0,0-1 1 0 0,0 1-1 0 0,0-1 1 0 0,1 0-1 0 0,-1 1 0 0 0,1-1 1 0 0,-1 1-1 0 0,1-1 1 0 0,0 0-1 0 0,0 1 0 0 0,0-1 1 0 0,0 0-1 0 0,0 0 1 0 0,1 0-1 0 0,-1 0 1 0 0,0 0-1 0 0,1 0 0 0 0,0 0 1 0 0,-1 0-1 0 0,1-1 1 0 0,0 1-1 0 0,0-1 1 0 0,0 1-1 0 0,0-1 0 0 0,0 0 1 0 0,1 1-1 0 0,-1-1 1 0 0,0 0-1 0 0,1 0-7 0 0,68 11-308 0 0,-26-17-6625 0 0,-41 3 2958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2.672"/>
    </inkml:context>
    <inkml:brush xml:id="br0">
      <inkml:brushProperty name="width" value="0.05" units="cm"/>
      <inkml:brushProperty name="height" value="0.05" units="cm"/>
      <inkml:brushProperty name="color" value="#0000FF"/>
    </inkml:brush>
  </inkml:definitions>
  <inkml:trace contextRef="#ctx0" brushRef="#br0">187 1 10273 0 0,'0'0'8181'0'0,"0"0"-7421"0"0,0 0-760 0 0,0 0-468 0 0,0 0 308 0 0,0 0 0 0 0,0 0-172 0 0,0 0-200 0 0,0 0-869 0 0,0 0-1723 0 0,-37 8-2980 0 0,25-12-829 0 0</inkml:trace>
  <inkml:trace contextRef="#ctx0" brushRef="#br0" timeOffset="171.73">64 1 8069 0 0,'0'0'8076'0'0,"0"0"-7131"0"0,0 0-945 0 0,0 0-220 0 0,0 0 132 0 0,0 0-581 0 0,0 0-435 0 0,-37 2-636 0 0,28-2-2644 0 0,-9-2-3745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49.588"/>
    </inkml:context>
    <inkml:brush xml:id="br0">
      <inkml:brushProperty name="width" value="0.05" units="cm"/>
      <inkml:brushProperty name="height" value="0.05" units="cm"/>
      <inkml:brushProperty name="color" value="#0000FF"/>
    </inkml:brush>
  </inkml:definitions>
  <inkml:trace contextRef="#ctx0" brushRef="#br0">33 334 2856 0 0,'0'0'2014'0'0,"0"0"411"0"0,0 0-797 0 0,0 0-232 0 0,0 0 74 0 0,0 0-353 0 0,0 0-362 0 0,0 0-242 0 0,0 0-147 0 0,-5-3-85 0 0,3 1-263 0 0,-1-1 1 0 0,1 1-1 0 0,-1-1 0 0 0,1 1 0 0 0,0-1 0 0 0,0 0 0 0 0,1 0 0 0 0,-1 0 0 0 0,1 0 0 0 0,-1 0 0 0 0,1 0 0 0 0,0-1 0 0 0,0 1 0 0 0,0 0 0 0 0,1-1 1 0 0,-1 1-1 0 0,1 0 0 0 0,-1-1 0 0 0,1 1 0 0 0,1-1 0 0 0,-1 1 0 0 0,0-1 0 0 0,1 1 0 0 0,-1 0 0 0 0,1-1 0 0 0,0 1 0 0 0,1-3-18 0 0,40-139-1232 0 0,-41 144 1259 0 0,0 0 0 0 0,0 0 0 0 0,0 0-1 0 0,0 0 1 0 0,0 0 0 0 0,1 0 0 0 0,-1 0-1 0 0,0 0 1 0 0,0 1 0 0 0,1-1 0 0 0,-1 0-1 0 0,0 1 1 0 0,1-1 0 0 0,-1 1 0 0 0,1 0-1 0 0,-1-1 1 0 0,1 1 0 0 0,-1 0 0 0 0,0 0-1 0 0,1 0 1 0 0,-1 0 0 0 0,1 0-1 0 0,-1 0 1 0 0,1 0 0 0 0,-1 0 0 0 0,1 1-1 0 0,-1-1 1 0 0,0 1 0 0 0,1-1 0 0 0,-1 1-1 0 0,0-1 1 0 0,1 1 0 0 0,-1 0 0 0 0,0 0-1 0 0,0 0 1 0 0,1 0 0 0 0,-1-1 0 0 0,0 1-1 0 0,0 1 1 0 0,0-1 0 0 0,0 0 0 0 0,-1 0-1 0 0,1 0 1 0 0,0 0 0 0 0,0 1 0 0 0,-1-1-1 0 0,1 0 1 0 0,0 1 0 0 0,-1 0-27 0 0,32 68 1192 0 0,-24 29-188 0 0,-13-56-4720 0 0,5-40-466 0 0,2-3-2564 0 0</inkml:trace>
  <inkml:trace contextRef="#ctx0" brushRef="#br0" timeOffset="248.31">193 251 7857 0 0,'0'0'7924'0'0,"0"0"-6635"0"0,0 0-1289 0 0,0 0 100 0 0,-35-21-60 0 0,19 15 56 0 0,-4-2-88 0 0,3 3-8 0 0,-4 1-488 0 0,4 0-705 0 0,2 0-679 0 0,0 0-1396 0 0,6 0-3185 0 0</inkml:trace>
  <inkml:trace contextRef="#ctx0" brushRef="#br0" timeOffset="496.27">290 300 6537 0 0,'0'0'5799'0'0,"0"0"-4128"0"0,0 0-1411 0 0,0 0 52 0 0,0 0 169 0 0,0 0 60 0 0,0 0-191 0 0,0 0-200 0 0,0 0-96 0 0,-8-13 38 0 0,39 9-1632 0 0,-29 5 1603 0 0,0 0-1 0 0,0 0 1 0 0,0 0-1 0 0,0 1 1 0 0,-1-1 0 0 0,1 1-1 0 0,-1-1 1 0 0,1 1 0 0 0,-1-1-1 0 0,0 1 1 0 0,1 0-1 0 0,-1 0 1 0 0,0 0 0 0 0,0 0-1 0 0,0 0 1 0 0,0 0-1 0 0,-1 0 1 0 0,1 0 0 0 0,0 0-1 0 0,-1 0 1 0 0,0 0 0 0 0,1 0-1 0 0,-1 1 1 0 0,0-1-1 0 0,0 0 1 0 0,0 0 0 0 0,0 0-1 0 0,-1 0 1 0 0,1 1 0 0 0,-1-1-1 0 0,1 0 1 0 0,-2 2-63 0 0,-36 68 651 0 0,116-49 208 0 0,-69-22-1292 0 0,56-6 1150 0 0,-41-24-8590 0 0,-23 15 1529 0 0</inkml:trace>
  <inkml:trace contextRef="#ctx0" brushRef="#br0" timeOffset="745.84">593 1 6929 0 0,'0'0'4715'0'0,"7"6"-3337"0"0,2 2-1049 0 0,-1 1 0 0 0,0 0 0 0 0,0 0 0 0 0,-1 1 1 0 0,0 0-1 0 0,-1 0 0 0 0,0 1 0 0 0,-1 0 0 0 0,0 0 0 0 0,0 0 1 0 0,-1 0-1 0 0,-1 1 0 0 0,1 4-329 0 0,-1-2 80 0 0,-1 0 0 0 0,-1 0 1 0 0,0 0-1 0 0,-1 0 0 0 0,-1 0 0 0 0,0 0 1 0 0,-1 0-1 0 0,0 0 0 0 0,-1 0 0 0 0,-1-1 1 0 0,0 1-1 0 0,0-1 0 0 0,-2 0 0 0 0,0 0 1 0 0,0-1-1 0 0,-1 1 0 0 0,-5 5-80 0 0,-80 47-3007 0 0,79-63-385 0 0,4-6-3221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7.726"/>
    </inkml:context>
    <inkml:brush xml:id="br0">
      <inkml:brushProperty name="width" value="0.05" units="cm"/>
      <inkml:brushProperty name="height" value="0.05" units="cm"/>
      <inkml:brushProperty name="color" value="#0000FF"/>
    </inkml:brush>
  </inkml:definitions>
  <inkml:trace contextRef="#ctx0" brushRef="#br0">195 1 15909 0 0,'0'0'2109'0'0,"0"0"-2109"0"0,45 51-36 0 0,-27-24 36 0 0,-1 10 84 0 0,-3 3 288 0 0,-7 4-124 0 0,-7 13-100 0 0,-15-1-40 0 0,-4-4-20 0 0,-9-9 20 0 0,5-11-20 0 0,-3-6-88 0 0,-3 3-112 0 0,-9-4-848 0 0,-5-6-1073 0 0,5-4-3491 0 0,2-15-4873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1:53.606"/>
    </inkml:context>
    <inkml:brush xml:id="br0">
      <inkml:brushProperty name="width" value="0.05" units="cm"/>
      <inkml:brushProperty name="height" value="0.05" units="cm"/>
      <inkml:brushProperty name="color" value="#0000FF"/>
    </inkml:brush>
  </inkml:definitions>
  <inkml:trace contextRef="#ctx0" brushRef="#br0">209 551 340 0 0,'0'0'291'0'0,"0"0"159"0"0,0 0-8 0 0,0 0 744 0 0,0 0 2313 0 0,-6 5-1602 0 0,-25 18 1220 0 0,9-37 3038 0 0,21-70-6073 0 0,49-94-515 0 0,-47 176 444 0 0,0 1-1 0 0,1-1 1 0 0,-1 1-1 0 0,0-1 1 0 0,0 1-1 0 0,1-1 1 0 0,-1 1-1 0 0,1 0 1 0 0,0 0-1 0 0,-1 0 1 0 0,1 0-1 0 0,0 0 1 0 0,-1 0-1 0 0,1 0 1 0 0,0 1-1 0 0,0-1 1 0 0,0 1-1 0 0,0-1 1 0 0,0 1-1 0 0,0 0 1 0 0,0 0-1 0 0,0-1 1 0 0,-1 1-1 0 0,1 1 1 0 0,0-1-1 0 0,0 0 1 0 0,0 0-1 0 0,0 1 1 0 0,0-1-1 0 0,0 1 1 0 0,0 0-1 0 0,0-1 1 0 0,-1 1-1 0 0,1 0 1 0 0,0 0-1 0 0,-1 0 1 0 0,1 0-1 0 0,0 0 1 0 0,-1 1-1 0 0,0-1 1 0 0,1 0-1 0 0,-1 1 1 0 0,1 0-11 0 0,50 72 190 0 0,-32 43 486 0 0,-19-65-2899 0 0,-1-48 1891 0 0,0-1-3107 0 0,5-3-3122 0 0</inkml:trace>
  <inkml:trace contextRef="#ctx0" brushRef="#br0" timeOffset="250.58">438 459 40 0 0,'0'0'15605'0'0,"0"0"-13592"0"0,0 0-1937 0 0,-35-10-76 0 0,13 7-64 0 0,-2-1 56 0 0,-2 1 8 0 0,1 0-4 0 0,1 3-664 0 0,-2-2-577 0 0,3 0-967 0 0,2-1-1972 0 0,6 0-1857 0 0</inkml:trace>
  <inkml:trace contextRef="#ctx0" brushRef="#br0" timeOffset="3021.02">148 303 1044 0 0,'0'0'7049'0'0,"0"0"-4263"0"0,0 0-1345 0 0,0 0-192 0 0,0 0-365 0 0,0 0-533 0 0,0 0 23 0 0,2 8 253 0 0,1 5-478 0 0,0 0-1 0 0,1 0 1 0 0,0 0-1 0 0,1-1 1 0 0,0 0-1 0 0,1 0 1 0 0,1 0-1 0 0,0-1 1 0 0,1 0-1 0 0,-1 0 1 0 0,2-1-1 0 0,0 0 1 0 0,0 0-1 0 0,1-1 0 0 0,0 0 1 0 0,0-1-1 0 0,1 0 1 0 0,0-1-1 0 0,3 1-148 0 0,-13-8-28 0 0,-1 0-1 0 0,1 1 1 0 0,0-1-1 0 0,0 0 1 0 0,0 0-1 0 0,0 0 1 0 0,0 0-1 0 0,0 0 1 0 0,0 0 0 0 0,0 0-1 0 0,0-1 1 0 0,0 1-1 0 0,0 0 1 0 0,-1 0-1 0 0,1-1 1 0 0,0 1-1 0 0,0-1 1 0 0,0 1-1 0 0,0-1 1 0 0,-1 1-1 0 0,1-1 1 0 0,0 1-1 0 0,0-1 1 0 0,-1 1-1 0 0,1-1 1 0 0,0 0-1 0 0,-1 0 1 0 0,1 1-1 0 0,-1-1 1 0 0,1 0-1 0 0,-1 0 1 0 0,1 0-1 0 0,-1 1 1 0 0,0-1-1 0 0,1 0 1 0 0,-1 0-1 0 0,0 0 1 0 0,0 0-1 0 0,0 0 1 0 0,0 0-1 0 0,0 0 1 0 0,1 0-1 0 0,-2 0 1 0 0,1 0 0 0 0,0 0-1 0 0,0 1 1 0 0,0-1-1 0 0,0 0 1 0 0,-1 0-1 0 0,1 0 1 0 0,0 0-1 0 0,-1 0 1 0 0,1 0-1 0 0,0 1 1 0 0,-1-1-1 0 0,1 0 1 0 0,-1 0-1 0 0,0 1 1 0 0,1-1-1 0 0,-1 0 1 0 0,0 0 28 0 0,-23-61-583 0 0,16 48 425 0 0,-3-7 1142 0 0,16 43-350 0 0,9 60-27 0 0,-52-116-3628 0 0,33 26 4721 0 0,24 50-923 0 0,-18-36-1249 0 0,6 24 262 0 0,-4-23-3031 0 0,1-4-3365 0 0,-1-6-694 0 0</inkml:trace>
  <inkml:trace contextRef="#ctx0" brushRef="#br0" timeOffset="3517.67">288 1 4864 0 0,'0'0'6754'0'0,"0"0"-4801"0"0,0 0-1583 0 0,1 7-2 0 0,11 152 2869 0 0,3-201-7310 0 0,36-49 5524 0 0,-52 93-1401 0 0,1 0 0 0 0,-1-1 0 0 0,1 1-1 0 0,0-1 1 0 0,0 1 0 0 0,0 0 0 0 0,0-1 0 0 0,0 1-1 0 0,0 0 1 0 0,0-1 0 0 0,0 1 0 0 0,1 0 0 0 0,-1-1 0 0 0,1 1-1 0 0,-1-1 1 0 0,1 1 0 0 0,0-1 0 0 0,-1 1 0 0 0,1-1-1 0 0,0 1 1 0 0,0-1 0 0 0,0 0 0 0 0,0 1 0 0 0,0-1 0 0 0,1 0-1 0 0,-1 0 1 0 0,0 0 0 0 0,0 0 0 0 0,1 0 0 0 0,-1 0 0 0 0,1 0-1 0 0,-1 0 1 0 0,1-1 0 0 0,-1 1 0 0 0,1 0 0 0 0,-1-1-1 0 0,1 0 1 0 0,0 1 0 0 0,-1-1 0 0 0,1 0 0 0 0,-1 0 0 0 0,1 1-1 0 0,0-1 1 0 0,-1-1 0 0 0,1 1 0 0 0,0 0 0 0 0,-1 0 0 0 0,1-1-1 0 0,0 1 1 0 0,-1-1 0 0 0,1 1 0 0 0,-1-1 0 0 0,1 1-1 0 0,-1-1 1 0 0,1 0 0 0 0,-1 0 0 0 0,0 0 0 0 0,1 0 0 0 0,-1 0-1 0 0,0 0 1 0 0,0 0 0 0 0,1-1 0 0 0,-1 1 0 0 0,0 0 0 0 0,0-1-1 0 0,0 0-49 0 0,-58 49-2729 0 0,77-46-963 0 0,24 9 5599 0 0,-43-10-1904 0 0,96 55 3817 0 0,-96-54-3801 0 0,1 0 1 0 0,0 1 0 0 0,-1-1-1 0 0,0 1 1 0 0,1 0 0 0 0,-1-1-1 0 0,0 1 1 0 0,0 0 0 0 0,0 0-1 0 0,0 0 1 0 0,0-1 0 0 0,0 1-1 0 0,-1 0 1 0 0,1 0-1 0 0,-1 0 1 0 0,1 0 0 0 0,-1 0-1 0 0,0 1 1 0 0,0-1 0 0 0,0 0-1 0 0,0 0 1 0 0,0 0 0 0 0,0 0-1 0 0,0 0 1 0 0,-1 0 0 0 0,1 0-1 0 0,-1 0 1 0 0,0 0 0 0 0,1 0-1 0 0,-1 0 1 0 0,0 0 0 0 0,0 0-1 0 0,0-1 1 0 0,0 1 0 0 0,-1 0-1 0 0,1-1 1 0 0,0 1 0 0 0,-1-1-1 0 0,1 1 1 0 0,-1-1-1 0 0,1 0 1 0 0,-1 1 0 0 0,0-1-1 0 0,0 0 1 0 0,1 0 0 0 0,-1 0-1 0 0,0 0 1 0 0,0-1 0 0 0,0 1-1 0 0,0 0 1 0 0,0-1-20 0 0,-61 21-1149 0 0,17-17-3578 0 0,12-5-2804 0 0</inkml:trace>
  <inkml:trace contextRef="#ctx0" brushRef="#br0" timeOffset="3797.17">78 46 3192 0 0,'0'0'5948'0'0,"-2"6"-3746"0"0,-42 128 2770 0 0,36-107-4851 0 0,1 0 0 0 0,1 0 0 0 0,2 1 1 0 0,0 0-1 0 0,2-1 0 0 0,2 1 0 0 0,0 0 0 0 0,2 0 0 0 0,1 0 0 0 0,1 0 0 0 0,4 13-121 0 0,66 63-532 0 0,-2-58-6700 0 0,-32-33-1118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00.901"/>
    </inkml:context>
    <inkml:brush xml:id="br0">
      <inkml:brushProperty name="width" value="0.05" units="cm"/>
      <inkml:brushProperty name="height" value="0.05" units="cm"/>
      <inkml:brushProperty name="color" value="#0000FF"/>
    </inkml:brush>
  </inkml:definitions>
  <inkml:trace contextRef="#ctx0" brushRef="#br0">18 1 9653 0 0,'0'0'5348'0'0,"0"0"-5248"0"0,15 37 112 0 0,-15-26 544 0 0,0 2-103 0 0,-3-1-165 0 0,-1-2-116 0 0,0-1-100 0 0,0-2-76 0 0,2-1-32 0 0,-3-2-40 0 0,3-1-124 0 0,0-2-380 0 0,0-1-328 0 0,0-7 48 0 0,0-5-853 0 0,2 2-4239 0 0,0-17-3469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2.980"/>
    </inkml:context>
    <inkml:brush xml:id="br0">
      <inkml:brushProperty name="width" value="0.05" units="cm"/>
      <inkml:brushProperty name="height" value="0.05" units="cm"/>
      <inkml:brushProperty name="color" value="#0000FF"/>
    </inkml:brush>
  </inkml:definitions>
  <inkml:trace contextRef="#ctx0" brushRef="#br0">0 33 236 0 0,'0'0'5076'0'0,"0"0"-3363"0"0,0 0-767 0 0,0 0 347 0 0,0 0 97 0 0,0 0-685 0 0,0 0-428 0 0,0 0 21 0 0,1 6 298 0 0,11 177 3030 0 0,-8-236-7109 0 0,-5 45 3512 0 0,1 1 1 0 0,0-1 0 0 0,0 1-1 0 0,0-1 1 0 0,1 1-1 0 0,0-1 1 0 0,0 1 0 0 0,1-1-1 0 0,0 1 1 0 0,0 0-1 0 0,1 0 1 0 0,0 0 0 0 0,0 0-1 0 0,1 0 1 0 0,-1 1-1 0 0,2-1 1 0 0,-1 1 0 0 0,1 0-1 0 0,-1 0 1 0 0,2 1-1 0 0,-1-1 1 0 0,3 0-30 0 0,-7 5 19 0 0,0-1 0 0 0,1 1 0 0 0,-1 0 0 0 0,1 1 0 0 0,0-1 0 0 0,-1 0 0 0 0,1 0 0 0 0,0 1 0 0 0,-1-1 0 0 0,1 1 0 0 0,0-1 0 0 0,0 1 0 0 0,-1 0 1 0 0,1 0-1 0 0,0 0 0 0 0,0 0 0 0 0,-1 0 0 0 0,1 0 0 0 0,0 0 0 0 0,0 0 0 0 0,0 1 0 0 0,-1-1 0 0 0,1 1 0 0 0,0-1 0 0 0,-1 1 0 0 0,1 0 0 0 0,0 0 0 0 0,-1 0 0 0 0,1 0 0 0 0,-1 0 0 0 0,1 0 0 0 0,-1 0 0 0 0,0 0 0 0 0,0 0 1 0 0,1 1-1 0 0,-1-1 0 0 0,0 0 0 0 0,0 1 0 0 0,0-1 0 0 0,0 1 0 0 0,0 0 0 0 0,-1-1 0 0 0,1 1 0 0 0,0 0 0 0 0,-1-1 0 0 0,1 1 0 0 0,-1 0 0 0 0,0 0 0 0 0,1-1 0 0 0,-1 1 0 0 0,0 0 0 0 0,0 0 0 0 0,0 0 0 0 0,0-1 0 0 0,-1 1 0 0 0,1 0 1 0 0,0 0-1 0 0,-1-1 0 0 0,1 1 0 0 0,-1 0 0 0 0,0-1 0 0 0,1 1 0 0 0,-1 0 0 0 0,0-1 0 0 0,0 1 0 0 0,0-1 0 0 0,-1 2-19 0 0,-78 44-6 0 0,92-44 69 0 0,0 0 1 0 0,0 1-1 0 0,0 1 0 0 0,0 0 0 0 0,0 0 1 0 0,-1 1-1 0 0,0 1 0 0 0,-1 0 1 0 0,1 0-1 0 0,-1 1 0 0 0,-1 0 1 0 0,1 1-1 0 0,-1 0 0 0 0,-1 1 0 0 0,0 0 1 0 0,1 1-64 0 0,-9-9 22 0 0,1 0 0 0 0,0 0 1 0 0,-1 0-1 0 0,1-1 0 0 0,-1 1 0 0 0,0 0 1 0 0,0 0-1 0 0,0 0 0 0 0,0 0 1 0 0,0 0-1 0 0,0 0 0 0 0,0 0 0 0 0,-1 0 1 0 0,1 0-1 0 0,-1 0 0 0 0,1-1 1 0 0,-1 1-1 0 0,0 0 0 0 0,0 0 0 0 0,0 0 1 0 0,0-1-1 0 0,0 1 0 0 0,0-1 1 0 0,0 1-1 0 0,0-1 0 0 0,-1 1 0 0 0,1-1 1 0 0,0 1-1 0 0,-1-1 0 0 0,1 0 1 0 0,-1 0-1 0 0,0 0 0 0 0,1 0 0 0 0,-1 0 1 0 0,0 0-1 0 0,0-1 0 0 0,0 1 1 0 0,1 0-1 0 0,-1-1 0 0 0,0 0 0 0 0,0 1 1 0 0,0-1-1 0 0,-1 0-22 0 0,-47 8-550 0 0,9-8-3763 0 0,24-3-2585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3.320"/>
    </inkml:context>
    <inkml:brush xml:id="br0">
      <inkml:brushProperty name="width" value="0.05" units="cm"/>
      <inkml:brushProperty name="height" value="0.05" units="cm"/>
      <inkml:brushProperty name="color" value="#0000FF"/>
    </inkml:brush>
  </inkml:definitions>
  <inkml:trace contextRef="#ctx0" brushRef="#br0">13 0 7037 0 0,'0'0'4745'0'0,"0"8"-4025"0"0,-12 133 2102 0 0,13-138-2811 0 0,1 1 0 0 0,0-1 0 0 0,0 0 0 0 0,0 0-1 0 0,0 0 1 0 0,0-1 0 0 0,1 1 0 0 0,-1 0 0 0 0,1-1 0 0 0,0 0 0 0 0,-1 1 0 0 0,1-1 0 0 0,0 0-1 0 0,1-1 1 0 0,-1 1 0 0 0,0 0 0 0 0,0-1 0 0 0,1 0 0 0 0,-1 0 0 0 0,1 0 0 0 0,-1 0-1 0 0,1 0 1 0 0,-1-1 0 0 0,1 1 0 0 0,-1-1 0 0 0,1 0 0 0 0,0 0 0 0 0,-1-1 0 0 0,1 1-1 0 0,-1-1 1 0 0,1 1 0 0 0,-1-1 0 0 0,1 0 0 0 0,-1-1 0 0 0,0 1 0 0 0,1-1 0 0 0,-1 1-1 0 0,0-1 1 0 0,0 0 0 0 0,0 0 0 0 0,0-1-11 0 0,60-70-69 0 0,-52 131-189 0 0,-10-43 231 0 0,1 19-364 0 0,5-13-3984 0 0,-3-13-214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3.568"/>
    </inkml:context>
    <inkml:brush xml:id="br0">
      <inkml:brushProperty name="width" value="0.05" units="cm"/>
      <inkml:brushProperty name="height" value="0.05" units="cm"/>
      <inkml:brushProperty name="color" value="#0000FF"/>
    </inkml:brush>
  </inkml:definitions>
  <inkml:trace contextRef="#ctx0" brushRef="#br0">122 24 11777 0 0,'0'0'1210'0'0,"0"0"-699"0"0,0 0-418 0 0,0 0-69 0 0,-7-4-129 0 0,3 1 23 0 0,0 1-1 0 0,0 0 1 0 0,0 0 0 0 0,0 0 0 0 0,0 0-1 0 0,-1 1 1 0 0,1-1 0 0 0,0 1-1 0 0,-1 0 1 0 0,1 0 0 0 0,-1 1 0 0 0,1 0-1 0 0,-1-1 1 0 0,1 2 0 0 0,-1-1 0 0 0,1 0-1 0 0,-1 1 1 0 0,1 0 0 0 0,-1 0-1 0 0,1 0 1 0 0,0 0 0 0 0,-1 1 0 0 0,1 0-1 0 0,0 0 1 0 0,-3 2 82 0 0,7-1 4 0 0,0 0-1 0 0,0 0 1 0 0,1 0 0 0 0,-1 0 0 0 0,1 0-1 0 0,0 0 1 0 0,0 0 0 0 0,0 0-1 0 0,0 0 1 0 0,0 0 0 0 0,1-1 0 0 0,-1 1-1 0 0,1 0 1 0 0,-1-1 0 0 0,1 1-1 0 0,0-1 1 0 0,0 0 0 0 0,1 0-1 0 0,-1 0 1 0 0,0 0 0 0 0,1 0 0 0 0,-1 0-1 0 0,1 0 1 0 0,-1-1 0 0 0,1 1-1 0 0,0-1 1 0 0,0 0 0 0 0,0 0 0 0 0,-1 0-1 0 0,1 0 1 0 0,0 0 0 0 0,0-1-1 0 0,3 1-3 0 0,1 2 347 0 0,60 44 3095 0 0,-127-28-3080 0 0,53-19-735 0 0,-17 0-1468 0 0,9-4-2383 0 0,3-3-2856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5.626"/>
    </inkml:context>
    <inkml:brush xml:id="br0">
      <inkml:brushProperty name="width" value="0.05" units="cm"/>
      <inkml:brushProperty name="height" value="0.05" units="cm"/>
      <inkml:brushProperty name="color" value="#0000FF"/>
    </inkml:brush>
  </inkml:definitions>
  <inkml:trace contextRef="#ctx0" brushRef="#br0">1 36 12269 0 0,'0'0'2680'0'0,"0"0"-1996"0"0,0 0-554 0 0,0 0-36 0 0,0 0-19 0 0,0 0-46 0 0,5 1 36 0 0,-3 1-75 0 0,1-1 0 0 0,-1 1 0 0 0,1-1 1 0 0,-1 0-1 0 0,1 0 0 0 0,-1 0 0 0 0,1 0 0 0 0,-1 0 0 0 0,1-1 0 0 0,0 1 0 0 0,-1-1 1 0 0,1 0-1 0 0,0 0 0 0 0,0 0 0 0 0,-1 0 0 0 0,1 0 0 0 0,0-1 0 0 0,-1 1 0 0 0,1-1 1 0 0,0 1-1 0 0,-1-1 0 0 0,1 0 0 0 0,-1 0 0 0 0,1 0 0 0 0,-1-1 0 0 0,1 1 0 0 0,-1-1 0 0 0,0 1 1 0 0,0-1-1 0 0,0 0 0 0 0,0 1 0 0 0,0-1 0 0 0,0 0 0 0 0,0-1 0 0 0,0 1 0 0 0,-1 0 1 0 0,1 0-1 0 0,-1-1 0 0 0,1 0 10 0 0,-4 1-21 0 0,1 1 0 0 0,-1 0 1 0 0,1 0-1 0 0,-1 0 0 0 0,1 0 0 0 0,-1 0 0 0 0,0 0 1 0 0,0 0-1 0 0,1 1 0 0 0,-1-1 0 0 0,0 1 1 0 0,0-1-1 0 0,0 1 0 0 0,0 0 0 0 0,1-1 1 0 0,-1 1-1 0 0,0 0 0 0 0,0 0 0 0 0,0 0 1 0 0,0 1-1 0 0,0-1 0 0 0,0 0 0 0 0,0 1 1 0 0,1-1-1 0 0,-1 1 0 0 0,0 0 0 0 0,0 0 1 0 0,1-1-1 0 0,-1 1 0 0 0,0 0 0 0 0,1 0 1 0 0,-1 1-1 0 0,1-1 0 0 0,-1 0 0 0 0,1 0 1 0 0,0 1-1 0 0,0-1 0 0 0,-1 1 0 0 0,1-1 1 0 0,0 1-1 0 0,0-1 0 0 0,0 1 0 0 0,1 0 1 0 0,-1 0-1 0 0,0-1 0 0 0,0 1 0 0 0,1 0 1 0 0,-1 1 20 0 0,-1 0 9 0 0,0-1 1 0 0,1 1 0 0 0,-1 0-1 0 0,1 0 1 0 0,-1 0-1 0 0,1 0 1 0 0,0 1 0 0 0,0-1-1 0 0,0 0 1 0 0,1 0 0 0 0,-1 1-1 0 0,1-1 1 0 0,0 0-1 0 0,-1 1 1 0 0,2-1 0 0 0,-1 0-1 0 0,0 1 1 0 0,1-1 0 0 0,-1 0-1 0 0,1 1 1 0 0,0-1 0 0 0,0 0-1 0 0,0 0 1 0 0,1 0-1 0 0,-1 0 1 0 0,1 0 0 0 0,-1 0-1 0 0,1 0 1 0 0,0-1 0 0 0,0 1-1 0 0,1 0 1 0 0,0 0-10 0 0,67 34-6112 0 0,-50-32 1175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5.796"/>
    </inkml:context>
    <inkml:brush xml:id="br0">
      <inkml:brushProperty name="width" value="0.05" units="cm"/>
      <inkml:brushProperty name="height" value="0.05" units="cm"/>
      <inkml:brushProperty name="color" value="#0000FF"/>
    </inkml:brush>
  </inkml:definitions>
  <inkml:trace contextRef="#ctx0" brushRef="#br0">142 56 10393 0 0,'0'0'1255'0'0,"0"0"-562"0"0,0 0 115 0 0,0-6-166 0 0,-1 3-634 0 0,0 1 1 0 0,0-1 0 0 0,0 1 0 0 0,0-1 0 0 0,0 1 0 0 0,0-1 0 0 0,-1 1-1 0 0,1 0 1 0 0,-1-1 0 0 0,0 1 0 0 0,0 0 0 0 0,1 0 0 0 0,-1 0-1 0 0,-1 0 1 0 0,1 1 0 0 0,0-1 0 0 0,0 1 0 0 0,-1-1 0 0 0,1 1-1 0 0,-1 0 1 0 0,1 0 0 0 0,-1 0 0 0 0,1 0 0 0 0,-1 0 0 0 0,0 0 0 0 0,1 1-1 0 0,-1-1 1 0 0,0 1 0 0 0,1 0 0 0 0,-1 0 0 0 0,0 0 0 0 0,0 0-1 0 0,1 1 1 0 0,-2-1-9 0 0,-63 15-2747 0 0,130 30 4200 0 0,7 24 946 0 0,-69-68-2369 0 0,0 0 0 0 0,0 1 0 0 0,0-1 0 0 0,0 1 0 0 0,0-1 0 0 0,0 1 0 0 0,-1-1 0 0 0,1 1-1 0 0,-1-1 1 0 0,1 1 0 0 0,-1 0 0 0 0,1-1 0 0 0,-1 1 0 0 0,0 0 0 0 0,0-1 0 0 0,0 1 0 0 0,0 0 0 0 0,0 0 0 0 0,0-1 0 0 0,-1 1 0 0 0,1 0 0 0 0,0-1-1 0 0,-1 1 1 0 0,0-1 0 0 0,1 1 0 0 0,-1 0 0 0 0,0-1 0 0 0,1 1 0 0 0,-1-1 0 0 0,0 0 0 0 0,0 1 0 0 0,0-1 0 0 0,-1 0 0 0 0,1 1 0 0 0,0-1 0 0 0,0 0-1 0 0,-1 0 1 0 0,1 0 0 0 0,0 0 0 0 0,-1 0 0 0 0,1-1 0 0 0,-1 1 0 0 0,0 0 0 0 0,1-1 0 0 0,-1 1 0 0 0,1-1 0 0 0,-1 1 0 0 0,0-1 0 0 0,1 0 0 0 0,-1 0-1 0 0,0 1 1 0 0,1-1 0 0 0,-1-1 0 0 0,0 1 0 0 0,-1 0-30 0 0,-47 3-232 0 0,22-14-7469 0 0,24 3 932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5.965"/>
    </inkml:context>
    <inkml:brush xml:id="br0">
      <inkml:brushProperty name="width" value="0.05" units="cm"/>
      <inkml:brushProperty name="height" value="0.05" units="cm"/>
      <inkml:brushProperty name="color" value="#0000FF"/>
    </inkml:brush>
  </inkml:definitions>
  <inkml:trace contextRef="#ctx0" brushRef="#br0">66 0 12553 0 0,'0'0'2054'0'0,"0"0"-1566"0"0,0 0-716 0 0,0 0 304 0 0,-6 2 54 0 0,3-2-137 0 0,1 0 0 0 0,0 0 0 0 0,-1 0 0 0 0,1 0 0 0 0,0 0-1 0 0,0 1 1 0 0,-1-1 0 0 0,1 1 0 0 0,0-1 0 0 0,0 1 0 0 0,0 0 0 0 0,0 0 0 0 0,0 0 0 0 0,0 0 0 0 0,0 0 0 0 0,0 1 0 0 0,0-1 0 0 0,0 0 0 0 0,1 1 0 0 0,-1-1 0 0 0,0 1 0 0 0,1 0 0 0 0,-1 0 0 0 0,1 0 0 0 0,0-1 0 0 0,0 1 0 0 0,0 0 0 0 0,0 0 0 0 0,0 1 0 0 0,0-1 0 0 0,0 0 0 0 0,1 0 0 0 0,-1 0-1 0 0,1 1 1 0 0,-1-1 0 0 0,1 0 0 0 0,0 0 0 0 0,0 1 0 0 0,0-1 0 0 0,0 0 0 0 0,1 0 0 0 0,-1 1 0 0 0,0-1 0 0 0,1 0 0 0 0,0 0 0 0 0,-1 0 0 0 0,1 1 7 0 0,83 109 1827 0 0,-84-111-1846 0 0,0 1 0 0 0,0-1 0 0 0,0 0 0 0 0,0 0 1 0 0,-1 1-1 0 0,1-1 0 0 0,0 0 0 0 0,-1 0 0 0 0,1 1 0 0 0,-1-1 0 0 0,1 0 1 0 0,-1 0-1 0 0,0 0 0 0 0,1 0 0 0 0,-1 0 0 0 0,0 0 0 0 0,0 0 0 0 0,0 0 1 0 0,1 0-1 0 0,-1 0 0 0 0,0 0 0 0 0,-1 0 0 0 0,1-1 0 0 0,0 1 0 0 0,0 0 1 0 0,0-1-1 0 0,0 1 0 0 0,0-1 0 0 0,-1 1 0 0 0,1-1 0 0 0,0 0 0 0 0,0 0 1 0 0,-1 1-1 0 0,1-1 0 0 0,0 0 0 0 0,0 0 0 0 0,-1 0 0 0 0,1 0 0 0 0,0 0 1 0 0,-1-1-1 0 0,1 1 0 0 0,0 0 0 0 0,0-1 0 0 0,-1 1 19 0 0,-23-2-4399 0 0,10-4-2937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11.596"/>
    </inkml:context>
    <inkml:brush xml:id="br0">
      <inkml:brushProperty name="width" value="0.05" units="cm"/>
      <inkml:brushProperty name="height" value="0.05" units="cm"/>
      <inkml:brushProperty name="color" value="#0000FF"/>
    </inkml:brush>
  </inkml:definitions>
  <inkml:trace contextRef="#ctx0" brushRef="#br0">159 1 6445 0 0,'0'0'4574'0'0,"0"0"-1902"0"0,0 0-1404 0 0,0 0-954 0 0,0 0-217 0 0,0 7 241 0 0,-54 180 1259 0 0,39-152-1449 0 0,13-34-159 0 0,0-1 0 0 0,-1 0 0 0 0,1 0 1 0 0,0 1-1 0 0,0-1 0 0 0,0-1 0 0 0,0 1 0 0 0,0 0 0 0 0,0 0 0 0 0,0-1 1 0 0,0 1-1 0 0,0-1 0 0 0,0 0 0 0 0,0 1 0 0 0,0-1 0 0 0,1 0 1 0 0,-1 0-1 0 0,0 0 0 0 0,0-1 0 0 0,1 1 0 0 0,-1 0 0 0 0,1-1 0 0 0,-1 1 1 0 0,1-1-1 0 0,0 1 0 0 0,-1-1 0 0 0,1 1 0 0 0,0-1 0 0 0,0 0 1 0 0,0 0-1 0 0,0 0 0 0 0,0 0 0 0 0,1 1 0 0 0,-1-1 0 0 0,1 0 0 0 0,-1 0 1 0 0,1 0-1 0 0,-1-1 11 0 0,-8-10-170 0 0,6 16 158 0 0,1 1 0 0 0,0 0 0 0 0,0-1 0 0 0,0 1 0 0 0,0 0 0 0 0,0 0 0 0 0,1 0 0 0 0,0 0 1 0 0,-1 0-1 0 0,2 0 0 0 0,-1 0 0 0 0,0 1 0 0 0,1-1 0 0 0,0 0 0 0 0,0 0 0 0 0,0 1 0 0 0,0-1 0 0 0,1 0 0 0 0,0 0 0 0 0,0 0 0 0 0,0 1 0 0 0,0-1 1 0 0,0 0-1 0 0,1 0 0 0 0,0-1 0 0 0,0 1 0 0 0,1 1 12 0 0,6 2-50 0 0,1-1 1 0 0,1 0 0 0 0,-1-1-1 0 0,1 0 1 0 0,0-1-1 0 0,0 0 1 0 0,0-1-1 0 0,1 0 1 0 0,-1 0-1 0 0,1-2 1 0 0,-1 1 0 0 0,1-1-1 0 0,0-1 1 0 0,0 0-1 0 0,-1-1 1 0 0,1 0-1 0 0,0-1 1 0 0,-1 0 0 0 0,1-1-1 0 0,8-3 50 0 0,-17 6 25 0 0,-1 0-1 0 0,0 0 1 0 0,1 0-1 0 0,-1 0 1 0 0,0-1-1 0 0,1 1 1 0 0,-1-1 0 0 0,0 0-1 0 0,0 1 1 0 0,1-1-1 0 0,-1 0 1 0 0,0-1-1 0 0,0 1 1 0 0,0 0-1 0 0,0 0 1 0 0,0-1 0 0 0,0 1-1 0 0,-1-1 1 0 0,1 0-1 0 0,0 1 1 0 0,-1-1-1 0 0,1 0 1 0 0,-1 0-1 0 0,0 0 1 0 0,0 0 0 0 0,0 0-1 0 0,0 0 1 0 0,0-1-1 0 0,0 1 1 0 0,0 0-1 0 0,-1 0 1 0 0,1-1-1 0 0,-1 1 1 0 0,1-1 0 0 0,-1 1-25 0 0,-2 2-22 0 0,0 0 0 0 0,1 1 0 0 0,-1-1 0 0 0,1 1 0 0 0,-1 0 0 0 0,1 0 1 0 0,-1-1-1 0 0,1 1 0 0 0,-1 0 0 0 0,1 0 0 0 0,0 1 0 0 0,-1-1 0 0 0,1 0 1 0 0,0 0-1 0 0,0 0 0 0 0,0 1 0 0 0,0-1 0 0 0,0 1 0 0 0,0-1 0 0 0,0 1 1 0 0,0-1-1 0 0,1 1 0 0 0,-1-1 0 0 0,1 1 0 0 0,-1 0 0 0 0,1-1 0 0 0,0 1 1 0 0,-1 0-1 0 0,1 0 0 0 0,0-1 0 0 0,0 1 0 0 0,0 0 0 0 0,0 1 22 0 0,0-1-3 0 0,-20 114 828 0 0,23-114-799 0 0,-1-1 0 0 0,1 1 0 0 0,0-1 0 0 0,-1 0 0 0 0,1 0 0 0 0,0 0 0 0 0,0-1 1 0 0,0 1-1 0 0,0 0 0 0 0,0-1 0 0 0,0 0 0 0 0,0 0 0 0 0,0 0 0 0 0,0 0 0 0 0,-1 0 0 0 0,1-1 0 0 0,0 1 0 0 0,0-1 0 0 0,0 0 0 0 0,0 0 0 0 0,0 0 0 0 0,-1 0 0 0 0,1 0 0 0 0,0-1 0 0 0,-1 1 0 0 0,1-1 0 0 0,-1 0 0 0 0,0 1 0 0 0,1-1 0 0 0,-1 0 0 0 0,0 0 1 0 0,0-1-1 0 0,0 0-26 0 0,0 2-6 0 0,0 0 0 0 0,0-1 0 0 0,0 1 0 0 0,0 0 0 0 0,1 0 1 0 0,-1 0-1 0 0,0 1 0 0 0,0-1 0 0 0,1 0 0 0 0,-1 1 0 0 0,1-1 1 0 0,-1 1-1 0 0,0 0 0 0 0,1 0 0 0 0,-1 0 0 0 0,1 0 1 0 0,-1 0-1 0 0,1 1 0 0 0,-1-1 0 0 0,0 1 0 0 0,1-1 0 0 0,-1 1 1 0 0,0 0-1 0 0,0 0 0 0 0,1 0 0 0 0,-1 0 0 0 0,0 1 0 0 0,0-1 1 0 0,0 0-1 0 0,0 1 0 0 0,-1-1 0 0 0,1 1 0 0 0,0 0 0 0 0,-1 0 1 0 0,1 0-1 0 0,-1-1 0 0 0,1 2 0 0 0,-1-1 0 0 0,0 0 0 0 0,0 0 1 0 0,0 0-1 0 0,0 0 0 0 0,0 1 0 0 0,0-1 0 0 0,-1 0 1 0 0,1 1-1 0 0,-1-1 0 0 0,0 0 0 0 0,1 1 0 0 0,-1-1 0 0 0,0 1 1 0 0,-1-1-1 0 0,1 1 0 0 0,0-1 0 0 0,-1 0 0 0 0,1 1 0 0 0,-1-1 1 0 0,0 1 5 0 0,41-26-1211 0 0,-39 22 1233 0 0,0 1 0 0 0,0-1-1 0 0,0 0 1 0 0,0 1 0 0 0,0-1-1 0 0,0 0 1 0 0,1 1 0 0 0,-1-1-1 0 0,0 1 1 0 0,0 0 0 0 0,0-1-1 0 0,1 1 1 0 0,-1 0 0 0 0,0 0-1 0 0,0 0 1 0 0,0 0-1 0 0,1 0 1 0 0,-1 0 0 0 0,0 0-1 0 0,0 0 1 0 0,1 0 0 0 0,-1 0-1 0 0,0 1 1 0 0,0-1 0 0 0,0 1-1 0 0,1-1 1 0 0,-1 1 0 0 0,0-1-1 0 0,0 1 1 0 0,0 0 0 0 0,0-1-1 0 0,0 1 1 0 0,0 0-1 0 0,0 0 1 0 0,0 0 0 0 0,-1 0-1 0 0,1 0 1 0 0,0-1 0 0 0,0 2-1 0 0,-1-1 1 0 0,1 0 0 0 0,-1 0-1 0 0,1 0 1 0 0,-1 0 0 0 0,1 0-1 0 0,-1 0 1 0 0,1 1 0 0 0,-1-1-1 0 0,0 0 1 0 0,0 0-1 0 0,0 1 1 0 0,0 0-22 0 0,4 76-977 0 0,-4-64 189 0 0,1-8-2473 0 0,3-3-3286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11.752"/>
    </inkml:context>
    <inkml:brush xml:id="br0">
      <inkml:brushProperty name="width" value="0.05" units="cm"/>
      <inkml:brushProperty name="height" value="0.05" units="cm"/>
      <inkml:brushProperty name="color" value="#0000FF"/>
    </inkml:brush>
  </inkml:definitions>
  <inkml:trace contextRef="#ctx0" brushRef="#br0">14 268 1864 0 0,'0'0'316'0'0,"0"0"-212"0"0,0 0 1968 0 0,0 0-1068 0 0,0 0-1004 0 0,0 0-692 0 0,0 0-1876 0 0</inkml:trace>
  <inkml:trace contextRef="#ctx0" brushRef="#br0" timeOffset="217.7">264 0 6217 0 0,'0'0'6843'0'0,"0"6"-4614"0"0,0 12-2076 0 0,0-1 0 0 0,-2 1 0 0 0,0-1 0 0 0,-2 0 0 0 0,1 1 0 0 0,-2-2 0 0 0,0 1 0 0 0,-1 0 0 0 0,-1-1 0 0 0,-1 0 0 0 0,0-1-1 0 0,-1 0 1 0 0,-1 2-153 0 0,-27 55 183 0 0,34-52-1114 0 0,16-13-6164 0 0,6-7-2019 0 0</inkml:trace>
  <inkml:trace contextRef="#ctx0" brushRef="#br0" timeOffset="371.15">351 250 5565 0 0,'0'0'9776'0'0,"0"0"-8832"0"0,0 0-944 0 0,-59-47-256 0 0,9 23 92 0 0,-10-2 156 0 0,-2 3 4 0 0,9 2-548 0 0,17 9-2432 0 0,5-3-7297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9.691"/>
    </inkml:context>
    <inkml:brush xml:id="br0">
      <inkml:brushProperty name="width" value="0.05" units="cm"/>
      <inkml:brushProperty name="height" value="0.05" units="cm"/>
      <inkml:brushProperty name="color" value="#0000FF"/>
    </inkml:brush>
  </inkml:definitions>
  <inkml:trace contextRef="#ctx0" brushRef="#br0">213 32 6961 0 0,'0'0'6800'0'0,"0"0"-5162"0"0,-8-4-1747 0 0,2 0 93 0 0,0 0-1 0 0,-1 1 1 0 0,0 0-1 0 0,1 0 1 0 0,-1 1-1 0 0,0-1 1 0 0,0 2-1 0 0,0-1 1 0 0,0 1-1 0 0,0 0 1 0 0,-1 0-1 0 0,1 1 1 0 0,0 0 0 0 0,0 1-1 0 0,-1-1 1 0 0,1 1-1 0 0,0 1 1 0 0,0-1-1 0 0,0 1 1 0 0,-2 1 16 0 0,9-1-15 0 0,-1 0 0 0 0,0 1 0 0 0,1-1 1 0 0,-1 0-1 0 0,1 0 0 0 0,0 1 0 0 0,0-1 0 0 0,0 0 1 0 0,0 0-1 0 0,0 1 0 0 0,0-1 0 0 0,0 0 0 0 0,1 0 1 0 0,0 1-1 0 0,-1-1 0 0 0,1 0 0 0 0,0 0 1 0 0,0 0-1 0 0,0 0 0 0 0,0 0 0 0 0,0 0 0 0 0,0 0 1 0 0,1 0-1 0 0,-1 0 0 0 0,1-1 0 0 0,-1 1 0 0 0,1 0 1 0 0,0-1-1 0 0,1 2 15 0 0,4 6 171 0 0,5 8 198 0 0,-8-13-281 0 0,1 1 0 0 0,-1 1 0 0 0,1-1 0 0 0,-2 0 1 0 0,1 1-1 0 0,0 0 0 0 0,-1 0 0 0 0,0 0 0 0 0,-1 0 0 0 0,1 1 0 0 0,-1-1 0 0 0,-1 1 0 0 0,1-1 0 0 0,-1 1 1 0 0,0 0-1 0 0,0-1 0 0 0,-1 1 0 0 0,0 0 0 0 0,0 0 0 0 0,-1-1 0 0 0,0 5-88 0 0,-2-8 29 0 0,0 0-1 0 0,-1 0 1 0 0,1-1-1 0 0,-1 1 1 0 0,1-1-1 0 0,-1 0 1 0 0,0 0-1 0 0,0 0 1 0 0,0-1-1 0 0,0 1 1 0 0,0-1-1 0 0,0 0 1 0 0,0 0-1 0 0,0-1 1 0 0,-1 1-1 0 0,1-1 1 0 0,0 0-1 0 0,0 0 1 0 0,-1 0-1 0 0,1 0 1 0 0,0-1-1 0 0,0 0 1 0 0,0 0-1 0 0,-1 0 1 0 0,1 0 0 0 0,0-1-29 0 0,-28-27-7160 0 0,30 12-780 0 0</inkml:trace>
  <inkml:trace contextRef="#ctx0" brushRef="#br0" timeOffset="269.63">299 32 9169 0 0,'0'0'6212'0'0,"0"0"-6136"0"0,24 45 224 0 0,-24-22 4 0 0,0 3 0 0 0,-3 0-300 0 0,-3 0 269 0 0,-5 0-85 0 0,-3 0-24 0 0,1-2-52 0 0,0 0-112 0 0,-2-3-40 0 0,5-2-508 0 0,5 0-673 0 0,1-9-2791 0 0,8-2-5417 0 0</inkml:trace>
  <inkml:trace contextRef="#ctx0" brushRef="#br0" timeOffset="470.86">388 260 9337 0 0,'0'0'5352'0'0,"0"0"-5352"0"0,-45-22-432 0 0,21 14 164 0 0,-1 1 192 0 0,-4 0-1376 0 0,12 1-1276 0 0,-6 0-3145 0 0</inkml:trace>
  <inkml:trace contextRef="#ctx0" brushRef="#br0" timeOffset="471.86">489 385 5440 0 0,'0'0'0'0'0,"0"0"-1472"0"0,0 0-1396 0 0</inkml:trace>
  <inkml:trace contextRef="#ctx0" brushRef="#br0" timeOffset="874.84">460 279 8293 0 0,'1'8'5343'0'0,"-15"173"-2331"0"0,16-178-3039 0 0,-1 0 0 0 0,1-1 0 0 0,0 1 0 0 0,-1 0 0 0 0,1-1 0 0 0,0 1 0 0 0,1-1 0 0 0,-1 0 0 0 0,0 0 0 0 0,1 0 0 0 0,-1 0 0 0 0,1 0 0 0 0,0 0 0 0 0,-1-1 0 0 0,1 1 0 0 0,0-1 0 0 0,0 0 0 0 0,0 0 0 0 0,0 0 0 0 0,0 0 0 0 0,0 0 0 0 0,0-1 0 0 0,1 1 0 0 0,-1-1-1 0 0,0 0 1 0 0,0 0 0 0 0,0 0 0 0 0,1-1 0 0 0,-1 1 0 0 0,0-1 0 0 0,0 1 0 0 0,0-1 0 0 0,0 0 0 0 0,0 0 0 0 0,0-1 0 0 0,0 1 0 0 0,0 0 0 0 0,-1-1 0 0 0,1 0 0 0 0,0 0 0 0 0,-1 0 0 0 0,1 0 0 0 0,-1 0 0 0 0,0 0 0 0 0,0-1 0 0 0,0 1 0 0 0,0-1 0 0 0,0 1 0 0 0,0-1 0 0 0,-1 0 0 0 0,1 1 0 0 0,-1-2 27 0 0,12-18-76 0 0,-6 9 702 0 0,-10 32-212 0 0,-11 22-84 0 0,-3 14-256 0 0,14-20-3547 0 0,6-27-2224 0 0,7-6-1744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7.957"/>
    </inkml:context>
    <inkml:brush xml:id="br0">
      <inkml:brushProperty name="width" value="0.05" units="cm"/>
      <inkml:brushProperty name="height" value="0.05" units="cm"/>
      <inkml:brushProperty name="color" value="#0000FF"/>
    </inkml:brush>
  </inkml:definitions>
  <inkml:trace contextRef="#ctx0" brushRef="#br0">104 0 12029 0 0,'2'8'1554'0'0,"1"1"-1388"0"0,-1 0 0 0 0,-1 0 0 0 0,0 0 0 0 0,0 0 0 0 0,-1 1 0 0 0,0-1 0 0 0,0 0 0 0 0,-1 0 0 0 0,0 0 0 0 0,-1 0 0 0 0,0 0 0 0 0,0 0 0 0 0,-1 0 0 0 0,0 0 0 0 0,-4 7-166 0 0,-83 124 1329 0 0,87-123-3334 0 0,15-15-5697 0 0,0-7 647 0 0</inkml:trace>
  <inkml:trace contextRef="#ctx0" brushRef="#br0" timeOffset="247.92">143 275 12853 0 0,'0'0'1968'0'0,"0"0"-1968"0"0,0 0 0 0 0,0 0 140 0 0,-43-1 264 0 0,26-4-192 0 0,-4-2-212 0 0,3 0-364 0 0,1 1-1284 0 0,2 0-1620 0 0,6-4-4073 0 0</inkml:trace>
  <inkml:trace contextRef="#ctx0" brushRef="#br0" timeOffset="248.92">190 418 11789 0 0,'0'0'3008'0'0,"0"0"-2452"0"0,0 0-144 0 0,4 39-20 0 0,-8-29-75 0 0,-2-4-5 0 0,0 0-76 0 0,0-2-76 0 0,2-2-36 0 0,3-1-12 0 0,-2 0-112 0 0,2-1-24 0 0,-2 0-300 0 0,3-2-12 0 0,0-4-369 0 0,3-4-1071 0 0,-2 1-3132 0 0,10-10-4269 0 0</inkml:trace>
  <inkml:trace contextRef="#ctx0" brushRef="#br0" timeOffset="492.88">279 340 7433 0 0,'0'0'8804'0'0,"0"0"-8003"0"0,0 0-253 0 0,0 0-80 0 0,0 0-372 0 0,0 0-96 0 0,0 0-160 0 0,0 0-460 0 0,0 0-569 0 0,0 0-1147 0 0,4-5-2992 0 0,-4 5-3045 0 0</inkml:trace>
  <inkml:trace contextRef="#ctx0" brushRef="#br0" timeOffset="649.01">521 441 14733 0 0,'0'0'1427'0'0,"0"0"-1258"0"0,-7-4-255 0 0,3 1 87 0 0,0 1 0 0 0,0-1 0 0 0,0 1 0 0 0,0 0 0 0 0,-1 0-1 0 0,1 1 1 0 0,0-1 0 0 0,-1 1 0 0 0,0 0 0 0 0,1 0-1 0 0,-1 1 1 0 0,0-1 0 0 0,1 1 0 0 0,-1 0 0 0 0,0 0 0 0 0,1 1-1 0 0,-1-1 1 0 0,0 1 0 0 0,1 0 0 0 0,-1 0 0 0 0,1 1-1 0 0,-1-1 1 0 0,1 1 0 0 0,0 0 0 0 0,0 0 0 0 0,0 1 0 0 0,0-1-1 0 0,0 1 1 0 0,0 0 0 0 0,1 0 0 0 0,-2 2-1 0 0,2-2 35 0 0,1 0 0 0 0,0 0-1 0 0,0 1 1 0 0,1-1 0 0 0,-1 1 0 0 0,1-1 0 0 0,-1 1 0 0 0,1 0 0 0 0,0 0-1 0 0,1-1 1 0 0,-1 1 0 0 0,1 0 0 0 0,0 0 0 0 0,-1 0 0 0 0,2 0 0 0 0,-1 0 0 0 0,0 0-1 0 0,1-1 1 0 0,0 1 0 0 0,0 0 0 0 0,0 0 0 0 0,0-1 0 0 0,0 1 0 0 0,1 0-1 0 0,0-1 1 0 0,0 0 0 0 0,0 1 0 0 0,0-1 0 0 0,0 0 0 0 0,1 0 0 0 0,-1 0 0 0 0,1 0-1 0 0,0-1 1 0 0,0 1 0 0 0,0-1 0 0 0,0 1 0 0 0,0-1 0 0 0,1 0-35 0 0,24 17-3220 0 0,2-7-3907 0 0,-18-10-120 0 0</inkml:trace>
  <inkml:trace contextRef="#ctx0" brushRef="#br0" timeOffset="832.17">764 621 13521 0 0,'0'0'1524'0'0,"0"0"-879"0"0,-4-6-378 0 0,2 3-280 0 0,0-1-1 0 0,-1 1 1 0 0,1 0-1 0 0,0 1 0 0 0,-1-1 1 0 0,0 0-1 0 0,0 1 0 0 0,0-1 1 0 0,0 1-1 0 0,0 0 0 0 0,0 0 1 0 0,0 0-1 0 0,-1 0 0 0 0,1 1 1 0 0,-1-1-1 0 0,1 1 1 0 0,-1 0-1 0 0,0 0 0 0 0,1 0 1 0 0,-1 0-1 0 0,0 1 0 0 0,0 0 1 0 0,1 0-1 0 0,-1 0 0 0 0,0 0 1 0 0,0 0 13 0 0,3 3 19 0 0,-1 1 0 0 0,1-1 1 0 0,0 0-1 0 0,0 1 0 0 0,0-1 0 0 0,0 1 1 0 0,0-1-1 0 0,1 1 0 0 0,0 0 0 0 0,0-1 1 0 0,0 1-1 0 0,0-1 0 0 0,0 1 0 0 0,1-1 1 0 0,-1 1-1 0 0,1-1 0 0 0,0 1 0 0 0,0-1 1 0 0,0 1-1 0 0,1-1 0 0 0,-1 0 0 0 0,1 0 1 0 0,1 2-20 0 0,-1 2 163 0 0,4 8 266 0 0,14 69 514 0 0,-20-83-937 0 0,0 1 1 0 0,0 0-1 0 0,0-1 1 0 0,0 1-1 0 0,0 0 1 0 0,-1-1 0 0 0,1 1-1 0 0,-1-1 1 0 0,1 1-1 0 0,-1 0 1 0 0,0-1-1 0 0,1 0 1 0 0,-1 1-1 0 0,0-1 1 0 0,0 1-1 0 0,0-1 1 0 0,0 0-1 0 0,0 0 1 0 0,0 1-1 0 0,-1-1 1 0 0,1 0-1 0 0,0 0 1 0 0,-1 0-1 0 0,1 0 1 0 0,0 0-1 0 0,-1-1 1 0 0,1 1-1 0 0,-1 0 1 0 0,0-1-1 0 0,1 1 1 0 0,-1-1-1 0 0,1 0 1 0 0,-1 1-1 0 0,0-1 1 0 0,1 0-1 0 0,-1 0 1 0 0,0 0-1 0 0,1 0 1 0 0,-1 0 0 0 0,0 0-1 0 0,1-1 1 0 0,-1 1-1 0 0,1 0 1 0 0,-1-1-1 0 0,0 1 1 0 0,1-1-1 0 0,-1 0 1 0 0,1 0-7 0 0,-55-19-1757 0 0,18-2-5276 0 0,4 1-1811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01.138"/>
    </inkml:context>
    <inkml:brush xml:id="br0">
      <inkml:brushProperty name="width" value="0.05" units="cm"/>
      <inkml:brushProperty name="height" value="0.05" units="cm"/>
      <inkml:brushProperty name="color" value="#0000FF"/>
    </inkml:brush>
  </inkml:definitions>
  <inkml:trace contextRef="#ctx0" brushRef="#br0">5 0 5793 0 0,'0'0'10220'0'0,"0"0"-9992"0"0,0 0-228 0 0,0 0-480 0 0,0 0 204 0 0,0 0 88 0 0,0 0-88 0 0,0 0-40 0 0,0 0-596 0 0,0 0-2176 0 0,-5 28-3929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7.458"/>
    </inkml:context>
    <inkml:brush xml:id="br0">
      <inkml:brushProperty name="width" value="0.05" units="cm"/>
      <inkml:brushProperty name="height" value="0.05" units="cm"/>
      <inkml:brushProperty name="color" value="#0000FF"/>
    </inkml:brush>
  </inkml:definitions>
  <inkml:trace contextRef="#ctx0" brushRef="#br0">70 0 10649 0 0,'0'0'1415'0'0,"1"7"-783"0"0,0 10-264 0 0,-1 1-1 0 0,-1-1 0 0 0,0-1 0 0 0,-2 1 0 0 0,0 0 0 0 0,-1 0 0 0 0,0-1 0 0 0,-1 0 0 0 0,-1 0 0 0 0,-1 0 0 0 0,0-1 0 0 0,-9 14-367 0 0,2 25-786 0 0,29-39-7332 0 0,-4-15 1441 0 0</inkml:trace>
  <inkml:trace contextRef="#ctx0" brushRef="#br0" timeOffset="249.65">116 244 10937 0 0,'0'0'2986'0'0,"0"8"-2228"0"0,-8 98 534 0 0,9-105-1288 0 0,0 1 0 0 0,0-1 0 0 0,0 0 0 0 0,0 0-1 0 0,0 0 1 0 0,0 0 0 0 0,0 0 0 0 0,0 0-1 0 0,0 0 1 0 0,1 0 0 0 0,-1 0 0 0 0,0-1-1 0 0,1 1 1 0 0,-1 0 0 0 0,0-1 0 0 0,1 1 0 0 0,-1-1-1 0 0,1 0 1 0 0,-1 1 0 0 0,1-1 0 0 0,-1 0-1 0 0,1 0 1 0 0,-1 0 0 0 0,1 0 0 0 0,-1 0-1 0 0,1 0 1 0 0,-1 0 0 0 0,1-1 0 0 0,-1 1-1 0 0,1-1 1 0 0,-1 1 0 0 0,0-1 0 0 0,1 1 0 0 0,-1-1-1 0 0,1 0 1 0 0,-1 0 0 0 0,0 1 0 0 0,0-1-1 0 0,0 0 1 0 0,1 0 0 0 0,-1 0 0 0 0,0 0-1 0 0,0-1 1 0 0,0 1 0 0 0,-1 0 0 0 0,1 0 0 0 0,0-1-1 0 0,0 1 1 0 0,-1 0 0 0 0,1-1 0 0 0,0 1-1 0 0,-1-1 1 0 0,1 0-4 0 0,15-9 151 0 0,-5 75 628 0 0,-11-59-708 0 0,0 1 0 0 0,0-1 0 0 0,-1 1 0 0 0,0-1 0 0 0,0 1 0 0 0,-1-1 0 0 0,1 0 0 0 0,-1 0 0 0 0,0 0 0 0 0,-1 0 0 0 0,1 0 0 0 0,-1 0 0 0 0,0-1 0 0 0,0 1 0 0 0,-1-1 0 0 0,1 0 0 0 0,-1 0 0 0 0,0 0 0 0 0,0 0 0 0 0,-4 2-71 0 0,6-5-63 0 0,-1 0 0 0 0,1 0 0 0 0,-1 0 0 0 0,1 0 0 0 0,-1-1-1 0 0,1 1 1 0 0,-1-1 0 0 0,1 0 0 0 0,-1 1 0 0 0,1-1 0 0 0,-1-1 0 0 0,1 1 0 0 0,-1 0 0 0 0,1-1 0 0 0,-1 1 0 0 0,1-1 0 0 0,-1 0 0 0 0,1 1-1 0 0,-1-1 1 0 0,1 0 0 0 0,0-1 0 0 0,0 1 0 0 0,-1 0 0 0 0,1-1 0 0 0,0 1 0 0 0,0-1 0 0 0,0 0 0 0 0,1 1 0 0 0,-1-1 0 0 0,0 0 0 0 0,1 0 63 0 0,-2-1-451 0 0,-8-9-2260 0 0,7 2-1844 0 0,3-8-3564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6.306"/>
    </inkml:context>
    <inkml:brush xml:id="br0">
      <inkml:brushProperty name="width" value="0.05" units="cm"/>
      <inkml:brushProperty name="height" value="0.05" units="cm"/>
      <inkml:brushProperty name="color" value="#0000FF"/>
    </inkml:brush>
  </inkml:definitions>
  <inkml:trace contextRef="#ctx0" brushRef="#br0">53 255 1564 0 0,'0'0'10332'0'0,"0"0"-7601"0"0,0 0-2371 0 0,0 0 114 0 0,0 0 360 0 0,0 0 159 0 0,0 0-317 0 0,0 0-371 0 0,0 0-193 0 0,-1-39 399 0 0,89-109-1536 0 0,-85 143 1006 0 0,-2 1 35 0 0,1 0-1 0 0,-1 0 1 0 0,1 1 0 0 0,0-1-1 0 0,0 1 1 0 0,0-1 0 0 0,0 1-1 0 0,1 0 1 0 0,0 0 0 0 0,-1 0 0 0 0,1 0-1 0 0,0 0 1 0 0,0 0 0 0 0,1 1-1 0 0,-1 0 1 0 0,0 0 0 0 0,1 0 0 0 0,-1 0-1 0 0,1 0 1 0 0,0 0 0 0 0,2 0-16 0 0,-3 7-40 0 0,1 0 0 0 0,-1-1 0 0 0,0 1 1 0 0,-1 0-1 0 0,1 0 0 0 0,-1 1 0 0 0,0-1 1 0 0,0 0-1 0 0,-1 1 0 0 0,1-1 0 0 0,-1 1 0 0 0,-1-1 1 0 0,1 1-1 0 0,-1 0 0 0 0,0-1 0 0 0,0 1 1 0 0,-1 5 39 0 0,-14 68 491 0 0,2-21-3441 0 0,14-49-1453 0 0,5-3-2941 0 0</inkml:trace>
  <inkml:trace contextRef="#ctx0" brushRef="#br0" timeOffset="170.32">264 191 14201 0 0,'0'0'3193'0'0,"0"0"-3117"0"0,0 0-76 0 0,-52-27-112 0 0,26 15 112 0 0,-2 2 4 0 0,-2 0-4 0 0,3 1-64 0 0,-1 2-909 0 0,1 1-651 0 0,4-1-640 0 0,10 3-868 0 0,3-3-3213 0 0</inkml:trace>
  <inkml:trace contextRef="#ctx0" brushRef="#br0" timeOffset="450.96">333 231 11041 0 0,'0'0'2024'0'0,"2"8"-1496"0"0,-2-8-532 0 0,1 4 108 0 0,1-1-1 0 0,-1 0 0 0 0,0 1 0 0 0,0-1 0 0 0,0 1 0 0 0,0-1 0 0 0,-1 1 0 0 0,0 0 0 0 0,1-1 1 0 0,-1 1-1 0 0,-1-1 0 0 0,1 1 0 0 0,0 0 0 0 0,-1-1 0 0 0,0 1 0 0 0,0-1 0 0 0,0 1 0 0 0,0-1 0 0 0,0 1 1 0 0,-1-1-1 0 0,1 0 0 0 0,-1 0 0 0 0,0 0 0 0 0,0 0 0 0 0,0 0 0 0 0,-1 0 0 0 0,1 0 0 0 0,-1-1 1 0 0,-1 2-104 0 0,4-4 198 0 0,24-81-5993 0 0,15 48 6946 0 0,-36 35-1003 0 0,1 0 0 0 0,-1 1 0 0 0,1-1 0 0 0,-1 0 0 0 0,0 1 0 0 0,0 0 0 0 0,0 0 0 0 0,0 0 0 0 0,0 0 0 0 0,-1 0 0 0 0,1 0 0 0 0,-1 1 0 0 0,0-1 0 0 0,0 1 0 0 0,0 0 0 0 0,-1-1 0 0 0,1 1 0 0 0,-1 0 0 0 0,0 0 0 0 0,0 0 1 0 0,0 0-1 0 0,0 0 0 0 0,-1 0 0 0 0,0 0 0 0 0,0 1 0 0 0,0-1 0 0 0,0 0 0 0 0,-1 0 0 0 0,1 0 0 0 0,-2 3-148 0 0,-10 18 500 0 0,1-5-1890 0 0,8-9-4986 0 0,5-11-1245 0 0</inkml:trace>
  <inkml:trace contextRef="#ctx0" brushRef="#br0" timeOffset="890.29">606 417 12625 0 0,'0'0'768'0'0,"0"0"-692"0"0,0 0-144 0 0,0 0-9 0 0,0 0 206 0 0,23 6 1007 0 0,-21-8-1153 0 0,0-1 0 0 0,0 1 1 0 0,0-1-1 0 0,-1 1 0 0 0,1-1 1 0 0,0 1-1 0 0,-1-1 0 0 0,0 0 1 0 0,0 0-1 0 0,0 0 0 0 0,0 0 1 0 0,0 0-1 0 0,0 0 1 0 0,-1 0-1 0 0,1 0 0 0 0,-1 0 1 0 0,0 0-1 0 0,0 0 0 0 0,0 0 1 0 0,-1 0-1 0 0,1 0 0 0 0,-1 0 1 0 0,1 0-1 0 0,-1 0 0 0 0,0 0 1 0 0,0 0-1 0 0,0 0 0 0 0,-1 0 1 0 0,1 1-1 0 0,-1-1 0 0 0,1 0 1 0 0,-1 1-1 0 0,0-1 0 0 0,0 1 1 0 0,0 0-1 0 0,0 0 0 0 0,-1-1 1 0 0,1 2-1 0 0,-1-1 1 0 0,1 0-1 0 0,-1 0 0 0 0,1 1 1 0 0,-1-1-1 0 0,0 1 0 0 0,-2-1 17 0 0,0 4 24 0 0,1-1 0 0 0,-1 2 0 0 0,1-1 0 0 0,0 0-1 0 0,0 1 1 0 0,0-1 0 0 0,0 1 0 0 0,1 0 0 0 0,-1 1-1 0 0,1-1 1 0 0,0 1 0 0 0,0-1 0 0 0,0 1 0 0 0,0 0-1 0 0,1 0 1 0 0,-1 0 0 0 0,1 0 0 0 0,0 1 0 0 0,0-1 0 0 0,1 1-1 0 0,-1-1 1 0 0,1 1 0 0 0,0-1 0 0 0,0 1 0 0 0,1 0-1 0 0,-1-1 1 0 0,1 1 0 0 0,0 0-24 0 0,93 31-1269 0 0,-83 67 3461 0 0,-11-101-2501 0 0,0-4-6414 0 0,3-7-542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3.957"/>
    </inkml:context>
    <inkml:brush xml:id="br0">
      <inkml:brushProperty name="width" value="0.05" units="cm"/>
      <inkml:brushProperty name="height" value="0.05" units="cm"/>
      <inkml:brushProperty name="color" value="#0000FF"/>
    </inkml:brush>
  </inkml:definitions>
  <inkml:trace contextRef="#ctx0" brushRef="#br0">26 10 11221 0 0,'0'0'1179'0'0,"0"0"-928"0"0,0 0-206 0 0,0 0 23 0 0,0 0-11 0 0,0 0-159 0 0,-4 3-40 0 0,3-2 153 0 0,0 0 0 0 0,0 0 0 0 0,0 0 0 0 0,0 0 0 0 0,0 0-1 0 0,1 0 1 0 0,-1 0 0 0 0,0 0 0 0 0,0 0 0 0 0,1 1 0 0 0,-1-1 0 0 0,0 0 0 0 0,1 0-1 0 0,0 1 1 0 0,-1-1 0 0 0,1 0 0 0 0,0 1 0 0 0,-1-1 0 0 0,1 0 0 0 0,0 1 0 0 0,0-1-1 0 0,0 0 1 0 0,0 1 0 0 0,0-1 0 0 0,1 1 0 0 0,-1-1 0 0 0,0 0 0 0 0,1 1 0 0 0,-1-1 0 0 0,1 0-1 0 0,-1 0 1 0 0,1 1 0 0 0,0-1 0 0 0,-1 0 0 0 0,1 0 0 0 0,0 0 0 0 0,0 0 0 0 0,0 0-1 0 0,0 0 1 0 0,0 0 0 0 0,0 0 0 0 0,0 0 0 0 0,0 0 0 0 0,0 0 0 0 0,0-1 0 0 0,0 1-1 0 0,1 0 1 0 0,-1-1 0 0 0,0 1 0 0 0,0-1 0 0 0,1 0 0 0 0,-1 1 0 0 0,1-1 0 0 0,-1 0-1 0 0,0 0 1 0 0,1 0 0 0 0,0 0-11 0 0,1 5 109 0 0,0-1-1 0 0,0 1 1 0 0,0-1 0 0 0,-1 1-1 0 0,1 0 1 0 0,-1 0-1 0 0,-1 0 1 0 0,1 0-1 0 0,-1 0 1 0 0,1 1 0 0 0,-1-1-1 0 0,-1 0 1 0 0,1 1-1 0 0,-1-1 1 0 0,0 1-1 0 0,0-1 1 0 0,-1 0 0 0 0,0 1-1 0 0,1-1 1 0 0,-2 0-1 0 0,1 0 1 0 0,-1 1 0 0 0,0-1-1 0 0,0 0 1 0 0,0-1-1 0 0,-1 3-108 0 0,2-3 50 0 0,9-34-10753 0 0,-5 24 6892 0 0</inkml:trace>
  <inkml:trace contextRef="#ctx0" brushRef="#br0" timeOffset="611.22">131 30 6797 0 0,'0'0'1414'0'0,"0"0"-496"0"0,0 0-291 0 0,0 0-311 0 0,0 0-210 0 0,-6-6 53 0 0,4 4-163 0 0,0 0 0 0 0,1 1-1 0 0,-1-1 1 0 0,0 0 0 0 0,0 0 0 0 0,0 1 0 0 0,0-1 0 0 0,0 1 0 0 0,-1 0-1 0 0,1-1 1 0 0,0 1 0 0 0,-1 0 0 0 0,1 0 0 0 0,-1 1 0 0 0,1-1 0 0 0,-1 0-1 0 0,1 1 1 0 0,-1 0 0 0 0,1 0 0 0 0,-1-1 0 0 0,0 1 0 0 0,1 1-1 0 0,-1-1 1 0 0,1 0 0 0 0,-1 1 0 0 0,1-1 0 0 0,-1 1 0 0 0,1 0 0 0 0,-1-1-1 0 0,1 1 1 0 0,0 1 0 0 0,-1-1 0 0 0,1 0 0 0 0,0 0 0 0 0,0 1-1 0 0,0 0 1 0 0,0-1 0 0 0,0 1 0 0 0,0 0 0 0 0,0 0 0 0 0,1 0 0 0 0,-1 0-1 0 0,1 0 1 0 0,-1 1 4 0 0,53 72 1179 0 0,-29-54-158 0 0,-20-20-959 0 0,0 0-1 0 0,1 1 0 0 0,-1-1 1 0 0,0 1-1 0 0,0-1 0 0 0,0 1 0 0 0,0 0 1 0 0,0 0-1 0 0,-1-1 0 0 0,1 2 1 0 0,0-1-1 0 0,-1 0 0 0 0,0 0 0 0 0,1 0 1 0 0,-1 1-1 0 0,0-1 0 0 0,0 0 1 0 0,0 1-1 0 0,-1-1 0 0 0,1 1 0 0 0,0-1 1 0 0,-1 1-1 0 0,0-1 0 0 0,1 1 0 0 0,-1 0 1 0 0,0-1-1 0 0,-1 1 0 0 0,1-1 1 0 0,0 1-1 0 0,-1-1 0 0 0,1 1 0 0 0,-1-1 1 0 0,0 1-1 0 0,0-1 0 0 0,0 1 1 0 0,0-1-1 0 0,0 0 0 0 0,0 1 0 0 0,-1-1 1 0 0,1 0-1 0 0,-1 0 0 0 0,0 0 1 0 0,1 0-1 0 0,-1 0 0 0 0,0-1 0 0 0,0 1 1 0 0,0-1-1 0 0,0 1 0 0 0,-1-1 0 0 0,1 1 1 0 0,0-1-1 0 0,-1 0 0 0 0,1 0 1 0 0,0 0-1 0 0,-1-1 0 0 0,1 1 0 0 0,-3 0-61 0 0,-49-2-311 0 0,37-6-2389 0 0,7-5-3315 0 0,9 2-742 0 0</inkml:trace>
  <inkml:trace contextRef="#ctx0" brushRef="#br0" timeOffset="859.76">224 141 5593 0 0,'0'0'4180'0'0,"0"0"-3752"0"0,0 0 24 0 0,23 40 332 0 0,-20-27 116 0 0,-3 0-44 0 0,-4 0 8 0 0,-3-1-180 0 0,1-1-304 0 0,-2-2-192 0 0,3-2-48 0 0,1-1-28 0 0,0-1-112 0 0,1-1-568 0 0,2-4-788 0 0,1 0-1216 0 0,0-2-2800 0 0</inkml:trace>
  <inkml:trace contextRef="#ctx0" brushRef="#br0" timeOffset="1155.97">334 59 13389 0 0,'0'0'1612'0'0,"0"0"-1612"0"0,0 0-420 0 0,0 0 420 0 0,0 0 0 0 0,0 0 0 0 0,0 0-88 0 0,0 0 80 0 0,0 0-1032 0 0,0 0-1652 0 0,-10 17-2653 0 0</inkml:trace>
  <inkml:trace contextRef="#ctx0" brushRef="#br0" timeOffset="1421.78">438 210 9913 0 0,'0'0'2659'0'0,"2"7"-1866"0"0,-1-2-657 0 0,0 0 0 0 0,0 0 0 0 0,0 1 0 0 0,0-1 1 0 0,-1 0-1 0 0,0 0 0 0 0,0 0 0 0 0,0 1 1 0 0,-1-1-1 0 0,0 0 0 0 0,0 0 0 0 0,0 0 0 0 0,0 0 1 0 0,-1 0-1 0 0,0 0 0 0 0,0 0 0 0 0,0 0 1 0 0,-1-1-1 0 0,0 1 0 0 0,0-1 0 0 0,0 0 0 0 0,-1 1-136 0 0,15-36-4933 0 0,9 8 2077 0 0,25-5 4553 0 0,-44 27-1576 0 0,1 0 0 0 0,-1 1 0 0 0,1-1-1 0 0,-1 0 1 0 0,1 1 0 0 0,0-1 0 0 0,0 1-1 0 0,-1 0 1 0 0,1 0 0 0 0,0-1 0 0 0,-1 1 0 0 0,1 0-1 0 0,0 1 1 0 0,0-1 0 0 0,-1 0 0 0 0,1 0 0 0 0,0 1-1 0 0,0-1 1 0 0,-1 1 0 0 0,1-1 0 0 0,-1 1 0 0 0,1 0-1 0 0,-1 0 1 0 0,1 0 0 0 0,-1-1 0 0 0,1 1-1 0 0,-1 1 1 0 0,1-1 0 0 0,-1 0 0 0 0,0 0 0 0 0,0 0-1 0 0,0 1 1 0 0,0-1 0 0 0,0 1 0 0 0,0-1 0 0 0,0 1-1 0 0,0-1 1 0 0,0 1 0 0 0,-1-1 0 0 0,1 1 0 0 0,-1 0-1 0 0,1-1 1 0 0,-1 1 0 0 0,0 0 0 0 0,0 0-1 0 0,1 0-120 0 0,-10 42 1177 0 0,3-28-2914 0 0,4 0-4401 0 0,2-14-761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21.308"/>
    </inkml:context>
    <inkml:brush xml:id="br0">
      <inkml:brushProperty name="width" value="0.05" units="cm"/>
      <inkml:brushProperty name="height" value="0.05" units="cm"/>
      <inkml:brushProperty name="color" value="#0000FF"/>
    </inkml:brush>
  </inkml:definitions>
  <inkml:trace contextRef="#ctx0" brushRef="#br0">1 1 2888 0 0,'0'0'2547'0'0,"0"0"698"0"0,6 7-2191 0 0,21 28-29 0 0,-2 1 1 0 0,-1 2-1 0 0,-2 0 1 0 0,-2 1-1 0 0,-2 1 1 0 0,2 9-1026 0 0,17 26 252 0 0,-37-76-277 0 0,0 0 1 0 0,1 0 0 0 0,-1 0-1 0 0,0 0 1 0 0,0 0-1 0 0,1 1 1 0 0,-1-1-1 0 0,1 0 1 0 0,-1 0 0 0 0,1 1-1 0 0,-1-1 1 0 0,1 0-1 0 0,-1 0 1 0 0,1 1 0 0 0,0-1-1 0 0,-1 1 1 0 0,1-1-1 0 0,0 1 1 0 0,-1-1-1 0 0,1 1 1 0 0,0-1 0 0 0,0 1-1 0 0,0 0 1 0 0,-1-1-1 0 0,1 1 1 0 0,0 0 0 0 0,0 0-1 0 0,0-1 1 0 0,0 1-1 0 0,0 0 1 0 0,0 0-1 0 0,-1 0 1 0 0,1 0 0 0 0,0 0-1 0 0,0 0 1 0 0,0 0-1 0 0,0 1 1 0 0,0-1 0 0 0,0 0-1 0 0,-1 0 1 0 0,1 1-1 0 0,0-1 1 0 0,0 1-1 0 0,0-1 1 0 0,-1 0 0 0 0,1 1-1 0 0,0 0 1 0 0,0-1-1 0 0,-1 1 1 0 0,1-1 0 0 0,-1 1-1 0 0,1 0 1 0 0,0-1-1 0 0,-1 1 1 0 0,1 0-1 0 0,-1 0 1 0 0,0-1 0 0 0,1 1-1 0 0,-1 0 1 0 0,0 0-1 0 0,1 0 25 0 0,-1 2 80 0 0,-1-1 0 0 0,1 0-1 0 0,-1 1 1 0 0,1-1 0 0 0,-1 0-1 0 0,0 1 1 0 0,0-1 0 0 0,0 0-1 0 0,0 0 1 0 0,0 0 0 0 0,0 0-1 0 0,-1 0 1 0 0,1 0 0 0 0,-1 0-1 0 0,0 0 1 0 0,1 0 0 0 0,-1-1-1 0 0,0 1 1 0 0,0-1 0 0 0,0 1-1 0 0,0-1 1 0 0,0 0 0 0 0,0 0-1 0 0,0 0 1 0 0,-1 0 0 0 0,1 0-1 0 0,0 0 1 0 0,0-1 0 0 0,-1 1-1 0 0,-1-1-79 0 0,-81 16-1123 0 0,75-15 536 0 0,4-1 50 0 0,-24 3-6282 0 0,14-4-918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22.632"/>
    </inkml:context>
    <inkml:brush xml:id="br0">
      <inkml:brushProperty name="width" value="0.05" units="cm"/>
      <inkml:brushProperty name="height" value="0.05" units="cm"/>
      <inkml:brushProperty name="color" value="#0000FF"/>
    </inkml:brush>
  </inkml:definitions>
  <inkml:trace contextRef="#ctx0" brushRef="#br0">0 0 6369 0 0,'0'0'2847'0'0,"0"0"-689"0"0,0 0-822 0 0,0 0-278 0 0,0 0-546 0 0,9 8-347 0 0,16 20 137 0 0,-1 1 0 0 0,-1 2-1 0 0,-2 0 1 0 0,-1 1 0 0 0,-1 1-1 0 0,-2 1 1 0 0,-1 0 0 0 0,-2 1-1 0 0,2 12-301 0 0,28 41-1645 0 0,-16-102 243 0 0,-26 15 1456 0 0,-1-1 0 0 0,1 0 0 0 0,0 1 0 0 0,-1-1 0 0 0,1 1 0 0 0,-1-1 0 0 0,0 1 0 0 0,1 0 0 0 0,-1 0 0 0 0,1 0 0 0 0,-1-1 0 0 0,0 1 0 0 0,0 0 0 0 0,0 1 0 0 0,1-1 0 0 0,-1 0 0 0 0,0 0 0 0 0,0 0 0 0 0,-1 1 0 0 0,1-1 0 0 0,0 0 0 0 0,0 1 0 0 0,-1-1 0 0 0,1 1 0 0 0,0-1 0 0 0,-1 1 0 0 0,0-1 0 0 0,1 1 0 0 0,-1-1 0 0 0,0 1 0 0 0,0 0 0 0 0,0-1 0 0 0,0 1 0 0 0,0-1 0 0 0,0 1 0 0 0,0-1 0 0 0,0 1 0 0 0,-1 0 0 0 0,1-1 0 0 0,-1 1 0 0 0,1-1 0 0 0,-1 1 0 0 0,0-1 0 0 0,1 0 0 0 0,-1 1 0 0 0,0-1 0 0 0,0 0 0 0 0,0 1 0 0 0,0-1 0 0 0,0 0 0 0 0,0 0-1 0 0,0 0 1 0 0,0 0 0 0 0,-1 0 0 0 0,1 0 0 0 0,0 0 0 0 0,-1 0 0 0 0,1-1 0 0 0,-1 1 0 0 0,1 0 0 0 0,-1-1 0 0 0,1 1 0 0 0,-1-1 0 0 0,1 0 0 0 0,-2 1-54 0 0,-54-4-1045 0 0,21-8-7581 0 0,27 5 1759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23.035"/>
    </inkml:context>
    <inkml:brush xml:id="br0">
      <inkml:brushProperty name="width" value="0.05" units="cm"/>
      <inkml:brushProperty name="height" value="0.05" units="cm"/>
      <inkml:brushProperty name="color" value="#0000FF"/>
    </inkml:brush>
  </inkml:definitions>
  <inkml:trace contextRef="#ctx0" brushRef="#br0">4 201 4536 0 0,'0'0'5810'0'0,"0"0"-3956"0"0,0 0-1177 0 0,0 0 290 0 0,0 0 337 0 0,0 0 2 0 0,0 0-106 0 0,0 0-464 0 0,0 0-492 0 0,0-6-166 0 0,-4-151-340 0 0,46 184-501 0 0,74 111 1274 0 0,-115-138-490 0 0,0 1 0 0 0,-1-1 0 0 0,1 0 0 0 0,0 1 0 0 0,-1-1 0 0 0,1 0 0 0 0,0 0 0 0 0,-1 1-1 0 0,1-1 1 0 0,0 0 0 0 0,0 0 0 0 0,-1 0 0 0 0,1 0 0 0 0,0 0 0 0 0,0 0 0 0 0,-1 0 0 0 0,1 0-1 0 0,0 0 1 0 0,0 0 0 0 0,-1-1 0 0 0,1 1 0 0 0,0 0 0 0 0,-1 0 0 0 0,1-1 0 0 0,0 1 0 0 0,-1 0 0 0 0,1-1-1 0 0,0 1 1 0 0,-1-1 0 0 0,1 1 0 0 0,-1-1 0 0 0,1 1 0 0 0,-1-1 0 0 0,1 1 0 0 0,-1-1 0 0 0,1 0 0 0 0,-1 1-1 0 0,0-1 1 0 0,1 0 0 0 0,-1 1 0 0 0,0-1 0 0 0,1 0 0 0 0,-1 1 0 0 0,0-1 0 0 0,0 0 0 0 0,0 0 0 0 0,0 1-1 0 0,0-1 1 0 0,0 0 0 0 0,0 1 0 0 0,0-1 0 0 0,0 0 0 0 0,0 0 0 0 0,0 1 0 0 0,0-1 0 0 0,0 0 0 0 0,-1 0-1 0 0,1 1 1 0 0,0-1 0 0 0,0 0 0 0 0,-1 1 0 0 0,1-1 0 0 0,-1 0 0 0 0,1 1 0 0 0,0-1 0 0 0,-1 1-1 0 0,1-1 1 0 0,-1 1-21 0 0,-13-58-790 0 0,-5 10-430 0 0,-1-3-3925 0 0,19 41 1461 0 0,4 1-2588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23.517"/>
    </inkml:context>
    <inkml:brush xml:id="br0">
      <inkml:brushProperty name="width" value="0.05" units="cm"/>
      <inkml:brushProperty name="height" value="0.05" units="cm"/>
      <inkml:brushProperty name="color" value="#0000FF"/>
    </inkml:brush>
  </inkml:definitions>
  <inkml:trace contextRef="#ctx0" brushRef="#br0">1 0 6097 0 0,'0'0'7108'0'0,"5"8"-5221"0"0,135 211 559 0 0,-139-218-2411 0 0,0 0 0 0 0,0 0 0 0 0,-1 0-1 0 0,1-1 1 0 0,0 1 0 0 0,0 0 0 0 0,0-1 0 0 0,0 1-1 0 0,0-1 1 0 0,0 1 0 0 0,0-1 0 0 0,0 1 0 0 0,0-1-1 0 0,0 0 1 0 0,0 1 0 0 0,1-1 0 0 0,-1 0-1 0 0,0 0 1 0 0,0 0 0 0 0,0 0 0 0 0,0 0 0 0 0,0 0-1 0 0,0 0 1 0 0,1 0 0 0 0,-1-1 0 0 0,0 1 0 0 0,0 0-1 0 0,0-1 1 0 0,0 1 0 0 0,0-1 0 0 0,0 1 0 0 0,0-1-1 0 0,0 1 1 0 0,0-1 0 0 0,0 0 0 0 0,0 1 0 0 0,0-1-1 0 0,-1 0 1 0 0,1 0 0 0 0,0 0 0 0 0,0 0-1 0 0,-1 0 1 0 0,1 0 0 0 0,-1 0 0 0 0,1 0 0 0 0,-1 0-1 0 0,1 0 1 0 0,-1 0 0 0 0,1 0 0 0 0,-1 0 0 0 0,0 0-1 0 0,0 0 1 0 0,0 0 0 0 0,0 0 0 0 0,1 0 0 0 0,-1-1-1 0 0,-1 1 1 0 0,1 0 0 0 0,0 0 0 0 0,0 0-1 0 0,0-1-34 0 0,13-75-964 0 0,-13 48-162 0 0,1-23-2389 0 0,6 22-4261 0 0,-2 23 3065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23.688"/>
    </inkml:context>
    <inkml:brush xml:id="br0">
      <inkml:brushProperty name="width" value="0.05" units="cm"/>
      <inkml:brushProperty name="height" value="0.05" units="cm"/>
      <inkml:brushProperty name="color" value="#0000FF"/>
    </inkml:brush>
  </inkml:definitions>
  <inkml:trace contextRef="#ctx0" brushRef="#br0">1 0 15309 0 0,'0'0'2873'0'0,"0"0"-2873"0"0,0 0-2145 0 0,0 0 433 0 0,0 0 440 0 0,0 0-716 0 0,0 0-2472 0 0,0 0-757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24.357"/>
    </inkml:context>
    <inkml:brush xml:id="br0">
      <inkml:brushProperty name="width" value="0.05" units="cm"/>
      <inkml:brushProperty name="height" value="0.05" units="cm"/>
      <inkml:brushProperty name="color" value="#0000FF"/>
    </inkml:brush>
  </inkml:definitions>
  <inkml:trace contextRef="#ctx0" brushRef="#br0">1 0 6625 0 0,'3'6'6400'0'0,"207"442"-2605"0"0,-210-449-3858 0 0,0 1 0 0 0,0-1 1 0 0,1 1-1 0 0,-1-1 0 0 0,0 1 1 0 0,0-1-1 0 0,1 1 1 0 0,-1-1-1 0 0,0 1 0 0 0,1-1 1 0 0,-1 1-1 0 0,1 0 1 0 0,-1-1-1 0 0,1 1 0 0 0,-1 0 1 0 0,0-1-1 0 0,1 1 0 0 0,-1 0 1 0 0,1-1-1 0 0,-1 1 1 0 0,1 0-1 0 0,0 0 0 0 0,-1 0 1 0 0,1 0-1 0 0,-1 0 1 0 0,1-1-1 0 0,-1 1 0 0 0,1 0 1 0 0,-1 0-1 0 0,1 0 0 0 0,0 1 1 0 0,-1-1-1 0 0,1 0 1 0 0,-1 0-1 0 0,1 0 0 0 0,-1 0 1 0 0,1 0-1 0 0,-1 1 1 0 0,1-1-1 0 0,-1 0 0 0 0,1 0 1 0 0,-1 1-1 0 0,1-1 1 0 0,-1 0-1 0 0,1 1 0 0 0,-1-1 1 0 0,0 0-1 0 0,1 1 0 0 0,-1-1 1 0 0,1 1-1 0 0,-1-1 1 0 0,0 1-1 0 0,0-1 0 0 0,1 1 1 0 0,-1-1-1 0 0,0 1 1 0 0,0-1-1 0 0,1 1 63 0 0,17-26 335 0 0,-16 26-253 0 0,0 1 0 0 0,0-1 0 0 0,0 1 0 0 0,0 0 0 0 0,-1-1 0 0 0,1 1 0 0 0,-1 0 0 0 0,1 0 0 0 0,-1 0 1 0 0,1 0-1 0 0,-1 0 0 0 0,0 0 0 0 0,0 0 0 0 0,0 1 0 0 0,0-1 0 0 0,-1 0 0 0 0,1 0 0 0 0,-1 1 0 0 0,1-1 0 0 0,-1 1 1 0 0,0-1-1 0 0,0 0 0 0 0,0 1 0 0 0,0-1 0 0 0,0 1 0 0 0,0-1 0 0 0,-1 0 0 0 0,1 1 0 0 0,-1-1 0 0 0,0 1-82 0 0,-5 1-34 0 0,0 0 0 0 0,0 0 0 0 0,-1-1 0 0 0,1 0 0 0 0,-1 0-1 0 0,0-1 1 0 0,0 1 0 0 0,0-1 0 0 0,0-1 0 0 0,0 0 0 0 0,0 0-1 0 0,0 0 1 0 0,0-1 0 0 0,-1 0 0 0 0,1 0 0 0 0,0-1 0 0 0,0 0-1 0 0,0 0 1 0 0,0 0 0 0 0,-3-2 34 0 0,-16-3-2912 0 0,3 0-2713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21.696"/>
    </inkml:context>
    <inkml:brush xml:id="br0">
      <inkml:brushProperty name="width" value="0.05" units="cm"/>
      <inkml:brushProperty name="height" value="0.05" units="cm"/>
      <inkml:brushProperty name="color" value="#0000FF"/>
    </inkml:brush>
  </inkml:definitions>
  <inkml:trace contextRef="#ctx0" brushRef="#br0">164 50 3068 0 0,'0'0'5191'0'0,"0"0"-3142"0"0,-4-6-1332 0 0,3 4-629 0 0,0-1 0 0 0,-1 0 0 0 0,1 1 0 0 0,-1-1 0 0 0,1 1 0 0 0,-1-1 0 0 0,0 1 0 0 0,0 0-1 0 0,0-1 1 0 0,0 1 0 0 0,-1 0 0 0 0,1 1 0 0 0,0-1 0 0 0,-1 0 0 0 0,1 1 0 0 0,-1-1 0 0 0,0 1 0 0 0,0 0 0 0 0,1 0 0 0 0,-1 0 0 0 0,0 0 0 0 0,0 0 0 0 0,0 1 0 0 0,0 0 0 0 0,0-1-1 0 0,0 1 1 0 0,0 0 0 0 0,0 0 0 0 0,0 0 0 0 0,0 1 0 0 0,0-1 0 0 0,0 1 0 0 0,0 0 0 0 0,0-1 0 0 0,1 1 0 0 0,-1 1 0 0 0,0-1 0 0 0,1 0 0 0 0,-1 1 0 0 0,-1 0-88 0 0,0 0 75 0 0,0 1 0 0 0,0 0 1 0 0,0 0-1 0 0,0 1 1 0 0,1-1-1 0 0,-1 1 1 0 0,1-1-1 0 0,0 1 0 0 0,0 0 1 0 0,0 0-1 0 0,1 1 1 0 0,-1-1-1 0 0,1 1 0 0 0,0-1 1 0 0,0 1-1 0 0,1-1 1 0 0,-1 1-1 0 0,1 0 1 0 0,0 0-1 0 0,0 0 0 0 0,1 0 1 0 0,0 0-1 0 0,-1 0 1 0 0,2 0-1 0 0,-1 0 0 0 0,0 0 1 0 0,1 0-1 0 0,0-1 1 0 0,0 1-1 0 0,1 0 1 0 0,-1 0-1 0 0,1-1 0 0 0,0 1 1 0 0,0-1-1 0 0,1 1 1 0 0,-1-1-1 0 0,1 0 0 0 0,0 0 1 0 0,0 0-1 0 0,0 0 1 0 0,1-1-1 0 0,0 1 0 0 0,-1-1 1 0 0,1 0-1 0 0,0 0-75 0 0,64 15-480 0 0,-44-18-2581 0 0,-2-3-4045 0 0,-12-1 289 0 0</inkml:trace>
  <inkml:trace contextRef="#ctx0" brushRef="#br0" timeOffset="267.17">300 266 4396 0 0,'0'0'6652'0'0,"0"0"-4209"0"0,0 0-2028 0 0,0 0-84 0 0,0 0 444 0 0,0 0 191 0 0,0 0-84 0 0,0 0-262 0 0,0 0-266 0 0,0-43-387 0 0,-1 40 2 0 0,0 1 1 0 0,1 0-1 0 0,-1 0 0 0 0,1-1 0 0 0,-1 1 1 0 0,1 0-1 0 0,0 0 0 0 0,0-1 1 0 0,0 1-1 0 0,0 0 0 0 0,1-1 1 0 0,-1 1-1 0 0,1 0 0 0 0,-1 0 0 0 0,1-1 1 0 0,0 1-1 0 0,0 0 0 0 0,0 0 1 0 0,0 0-1 0 0,0 0 0 0 0,0 0 0 0 0,1 0 1 0 0,-1 0-1 0 0,1 0 0 0 0,-1 1 1 0 0,1-1-1 0 0,-1 1 0 0 0,1-1 1 0 0,0 1-1 0 0,0-1 0 0 0,0 1 0 0 0,0 0 1 0 0,0 0-1 0 0,0 0 0 0 0,0 0 1 0 0,0 0-1 0 0,1 1 0 0 0,-1-1 1 0 0,0 0-1 0 0,0 1 0 0 0,1 0 0 0 0,-1 0 1 0 0,0 0-1 0 0,1 0 0 0 0,-1 0 1 0 0,0 0-1 0 0,1 0 0 0 0,-1 1 0 0 0,0-1 1 0 0,0 1-1 0 0,1-1 0 0 0,-1 1 1 0 0,0 0-1 0 0,0 0 0 0 0,0 0 1 0 0,0 0-1 0 0,0 1 0 0 0,0-1 0 0 0,0 1 31 0 0,41 91-148 0 0,-42-46-4401 0 0,0-46 418 0 0,1-1 1422 0 0,0 0-1239 0 0</inkml:trace>
  <inkml:trace contextRef="#ctx0" brushRef="#br0" timeOffset="421.3">453 281 268 0 0,'0'0'1800'0'0,"0"0"4781"0"0,0 0-3829 0 0,0 0-1060 0 0,0 0-892 0 0,0 0-444 0 0,-35-11-52 0 0,14 8-152 0 0,-4 0-100 0 0,-2 0-52 0 0,-1 0-556 0 0,-1-1-1420 0 0,11 0-3048 0 0,-5-7-2177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01.384"/>
    </inkml:context>
    <inkml:brush xml:id="br0">
      <inkml:brushProperty name="width" value="0.05" units="cm"/>
      <inkml:brushProperty name="height" value="0.05" units="cm"/>
      <inkml:brushProperty name="color" value="#0000FF"/>
    </inkml:brush>
  </inkml:definitions>
  <inkml:trace contextRef="#ctx0" brushRef="#br0">8 1 7009 0 0,'0'0'4797'0'0,"2"8"-3547"0"0,0-4-1245 0 0,-1 0 128 0 0,1-1-1 0 0,-1 0 1 0 0,1 1-1 0 0,-1-1 1 0 0,0 1-1 0 0,-1-1 0 0 0,1 1 1 0 0,0-1-1 0 0,-1 1 1 0 0,0-1-1 0 0,0 1 1 0 0,0 0-1 0 0,0-1 0 0 0,-1 1 1 0 0,1-1-1 0 0,-1 1 1 0 0,0-1-1 0 0,0 1 1 0 0,0-1-1 0 0,-1 1 0 0 0,1-1 1 0 0,-1 0-1 0 0,0 0 1 0 0,0 0-1 0 0,0 1-132 0 0,-3-55-1051 0 0,5 49 1040 0 0,0-1-1 0 0,1 1 1 0 0,0 0 0 0 0,-1 0 0 0 0,1 0 0 0 0,0 0-1 0 0,0 0 1 0 0,0 0 0 0 0,0 0 0 0 0,1 0-1 0 0,-1 1 1 0 0,0-1 0 0 0,1 0 0 0 0,-1 1 0 0 0,1-1-1 0 0,0 1 1 0 0,-1-1 0 0 0,1 1 0 0 0,0 0 0 0 0,0 0-1 0 0,0 0 1 0 0,0 0 0 0 0,0 0 0 0 0,0 0 0 0 0,0 0-1 0 0,0 1 1 0 0,0-1 0 0 0,0 1 0 0 0,0 0 0 0 0,1-1-1 0 0,-1 1 1 0 0,0 0 0 0 0,0 0 0 0 0,0 1 0 0 0,1-1-1 0 0,-1 0 1 0 0,0 1 0 0 0,0-1 0 0 0,0 1 0 0 0,0 0-1 0 0,0-1 1 0 0,0 1 0 0 0,0 0 0 0 0,0 0 0 0 0,0 0-1 0 0,0 1 1 0 0,0-1 0 0 0,-1 0 0 0 0,1 1 0 0 0,0-1-1 0 0,-1 1 12 0 0,2 0-24 0 0,0-1 0 0 0,-1 1-1 0 0,0-1 1 0 0,1 1 0 0 0,-1 0 0 0 0,0 0-1 0 0,0 0 1 0 0,0 0 0 0 0,0 1 0 0 0,0-1-1 0 0,0 0 1 0 0,0 1 0 0 0,-1-1 0 0 0,0 1-1 0 0,1 0 1 0 0,-1 0 0 0 0,0-1 0 0 0,0 1-1 0 0,0 0 1 0 0,-1 0 0 0 0,1 0-1 0 0,-1 0 1 0 0,0 0 0 0 0,1 0 0 0 0,-1 0-1 0 0,-1 0 1 0 0,1 0 0 0 0,0 0 0 0 0,-1 0-1 0 0,1-1 1 0 0,-1 1 0 0 0,0 0 0 0 0,0 0-1 0 0,0 0 1 0 0,0-1 0 0 0,-1 1 0 0 0,1 0-1 0 0,-2 1 25 0 0,-5 2-3005 0 0,0-5-2877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19.052"/>
    </inkml:context>
    <inkml:brush xml:id="br0">
      <inkml:brushProperty name="width" value="0.05" units="cm"/>
      <inkml:brushProperty name="height" value="0.05" units="cm"/>
      <inkml:brushProperty name="color" value="#0000FF"/>
    </inkml:brush>
  </inkml:definitions>
  <inkml:trace contextRef="#ctx0" brushRef="#br0">630 38 1368 0 0,'0'0'472'0'0,"0"0"-160"0"0,0 0-64 0 0,0 0 24 0 0,0 0-112 0 0,0 0-160 0 0,0 0-92 0 0,0 0-28 0 0,0 0-36 0 0,-16-10-480 0 0,13 12-620 0 0</inkml:trace>
  <inkml:trace contextRef="#ctx0" brushRef="#br0" timeOffset="763.79">474 89 540 0 0,'0'0'874'0'0,"0"0"84"0"0,0 0-114 0 0,6-4-273 0 0,24-17 594 0 0,10-34 6075 0 0,-92 47-5710 0 0,30 12-1487 0 0,0 2 0 0 0,-1 1 0 0 0,2 1 0 0 0,-1 1 0 0 0,2 0 0 0 0,-1 2 0 0 0,1 0 0 0 0,1 2 0 0 0,0 0 0 0 0,0 1 0 0 0,2 1 0 0 0,-1 0 0 0 0,2 1 0 0 0,0 1 0 0 0,2 1 0 0 0,-1 0 0 0 0,-4 11-43 0 0,-2 5 69 0 0,15-49-1208 0 0,6 9 1046 0 0,-19-61 412 0 0,-2 135 194 0 0,21-64-457 0 0,0 0 1 0 0,0 0-1 0 0,1 1 1 0 0,-1-1-1 0 0,1 0 1 0 0,0 0-1 0 0,0 0 1 0 0,1 0-1 0 0,-1 0 1 0 0,1 0-1 0 0,0 0 1 0 0,0 0-1 0 0,0-1 1 0 0,0 1-1 0 0,1-1 1 0 0,0 1-1 0 0,-1-1 1 0 0,1 0-1 0 0,0 0 1 0 0,1 0-1 0 0,-1-1 1 0 0,0 1-1 0 0,1-1 1 0 0,0 0-1 0 0,-1 0 1 0 0,1 0-1 0 0,0 0 1 0 0,0-1-1 0 0,3 2-56 0 0,35 21 285 0 0,-24-1-1092 0 0,-19-5-7662 0 0,-6-13 1700 0 0</inkml:trace>
  <inkml:trace contextRef="#ctx0" brushRef="#br0" timeOffset="1120.53">16 665 7785 0 0,'0'0'4280'0'0,"0"0"-2912"0"0,0 0-842 0 0,0 0 265 0 0,0 0 160 0 0,0 0-232 0 0,0 0-241 0 0,0 0-74 0 0,0 0-54 0 0,0-46 859 0 0,40-95-1672 0 0,-40 140 439 0 0,1 0-1 0 0,-1 0 0 0 0,1 0 1 0 0,-1 0-1 0 0,1 0 0 0 0,-1 0 1 0 0,1 1-1 0 0,0-1 0 0 0,0 0 1 0 0,-1 0-1 0 0,1 1 0 0 0,0-1 1 0 0,0 0-1 0 0,0 1 0 0 0,0-1 1 0 0,0 1-1 0 0,0-1 0 0 0,0 1 1 0 0,0-1-1 0 0,0 1 0 0 0,0 0 1 0 0,0-1-1 0 0,0 1 0 0 0,0 0 1 0 0,0 0-1 0 0,0 0 0 0 0,0 0 1 0 0,0 0-1 0 0,0 0 1 0 0,0 0-1 0 0,0 0 0 0 0,0 1 1 0 0,1-1-1 0 0,-1 0 0 0 0,0 0 1 0 0,0 1-1 0 0,0-1 0 0 0,0 1 1 0 0,0-1-1 0 0,-1 1 0 0 0,1 0 1 0 0,0-1-1 0 0,0 1 0 0 0,0 0 1 0 0,0-1-1 0 0,-1 1 0 0 0,1 0 1 0 0,0 0-1 0 0,-1 0 0 0 0,1 0 1 0 0,0 0-1 0 0,-1-1 0 0 0,1 1 1 0 0,-1 0-1 0 0,0 0 0 0 0,1 1 25 0 0,30 56-910 0 0,-21-6 905 0 0,1 3 147 0 0,6-22-3575 0 0,-15-32-1370 0 0,0-2-2105 0 0</inkml:trace>
  <inkml:trace contextRef="#ctx0" brushRef="#br0" timeOffset="1291.06">190 621 5348 0 0,'0'0'5469'0'0,"0"0"-2993"0"0,0 0-1676 0 0,0 0-432 0 0,-46-11 124 0 0,25 8-116 0 0,-4-1-184 0 0,2 1-192 0 0,-1 2-460 0 0,3-1-1392 0 0,5 0-1048 0 0,2-4-4713 0 0</inkml:trace>
  <inkml:trace contextRef="#ctx0" brushRef="#br0" timeOffset="1573.08">346 506 5533 0 0,'0'0'6038'0'0,"0"0"-3658"0"0,0 0-1676 0 0,0 0-344 0 0,0 0-150 0 0,0 0-305 0 0,0 0-223 0 0,5 3 276 0 0,-3-1 38 0 0,2 0 31 0 0,1 0 0 0 0,-1 1 0 0 0,0-1 0 0 0,0 1 0 0 0,0 0 0 0 0,0 0 0 0 0,0 0 0 0 0,0 1 0 0 0,-1-1 0 0 0,0 1 1 0 0,0 0-1 0 0,0 0 0 0 0,0 0 0 0 0,0 1 0 0 0,-1-1 0 0 0,0 0 0 0 0,0 1 0 0 0,0 0 0 0 0,-1-1 0 0 0,1 1 0 0 0,-1 0 0 0 0,0 0 0 0 0,0 0 0 0 0,-1 0 0 0 0,0 0 0 0 0,1 0 1 0 0,-2 0-1 0 0,1 0 0 0 0,0 0 0 0 0,-1 0 0 0 0,-1 1-27 0 0,-11 11 314 0 0,11-16-303 0 0,0 0 1 0 0,0-1-1 0 0,1 1 0 0 0,-1 0 0 0 0,1 0 0 0 0,-1 0 0 0 0,1 0 0 0 0,-1 1 0 0 0,1-1 0 0 0,-1 0 0 0 0,1 0 1 0 0,0 1-1 0 0,0-1 0 0 0,0 1 0 0 0,0-1 0 0 0,0 1 0 0 0,0 0 0 0 0,0-1 0 0 0,1 1 0 0 0,-1 0 0 0 0,0 0 1 0 0,1-1-1 0 0,-1 1 0 0 0,1 0 0 0 0,0 0 0 0 0,0 0 0 0 0,0-1 0 0 0,0 1 0 0 0,0 0 0 0 0,0 0 0 0 0,0 0 0 0 0,0 0 1 0 0,1 0-1 0 0,-1-1 0 0 0,1 1 0 0 0,-1 0 0 0 0,1 0 0 0 0,0-1 0 0 0,0 1 0 0 0,0-1 0 0 0,0 1 0 0 0,0 0 1 0 0,0-1-1 0 0,0 0 0 0 0,0 1 0 0 0,0-1 0 0 0,1 0 0 0 0,-1 1 0 0 0,1-1 0 0 0,-1 0-11 0 0,82 15-1783 0 0,-29-22-6751 0 0,-45 2 3533 0 0</inkml:trace>
  <inkml:trace contextRef="#ctx0" brushRef="#br0" timeOffset="1744.64">534 692 3064 0 0,'0'0'3025'0'0,"0"0"1363"0"0,-47-9-3576 0 0,12 4-272 0 0,-12 0 36 0 0,1 2-308 0 0,10 0-268 0 0,17 1-1808 0 0,2-6-6409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26.775"/>
    </inkml:context>
    <inkml:brush xml:id="br0">
      <inkml:brushProperty name="width" value="0.05" units="cm"/>
      <inkml:brushProperty name="height" value="0.05" units="cm"/>
      <inkml:brushProperty name="color" value="#0000FF"/>
    </inkml:brush>
  </inkml:definitions>
  <inkml:trace contextRef="#ctx0" brushRef="#br0">0 31 4772 0 0,'0'0'6237'0'0,"47"4"-3613"0"0,-25-4-2052 0 0,1 0-420 0 0,-2-2 0 0 0,-6-2-152 0 0,-4 0-264 0 0,-3-2-996 0 0,-5 0-1928 0 0,1-6-6257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26.281"/>
    </inkml:context>
    <inkml:brush xml:id="br0">
      <inkml:brushProperty name="width" value="0.05" units="cm"/>
      <inkml:brushProperty name="height" value="0.05" units="cm"/>
      <inkml:brushProperty name="color" value="#0000FF"/>
    </inkml:brush>
  </inkml:definitions>
  <inkml:trace contextRef="#ctx0" brushRef="#br0">40 1 9685 0 0,'0'0'5844'0'0,"26"46"-5580"0"0,-16-23 100 0 0,-6 2 53 0 0,2 1-57 0 0,-6-4-136 0 0,-2-2-100 0 0,-2-3-72 0 0,-6-1-52 0 0,3-3-136 0 0,-5-3-104 0 0,1-3-144 0 0,0-3-173 0 0,-1-3-335 0 0,3-2-1432 0 0,2-3-3296 0 0,7-9-1561 0 0</inkml:trace>
  <inkml:trace contextRef="#ctx0" brushRef="#br0" timeOffset="247.14">154 213 15645 0 0,'0'0'1081'0'0,"0"0"-1081"0"0,0 0-437 0 0,0 0 437 0 0,-44-2 0 0 0,24-4-316 0 0,0-2-1704 0 0,5 0-2532 0 0,-5-5-3529 0 0</inkml:trace>
  <inkml:trace contextRef="#ctx0" brushRef="#br0" timeOffset="248.14">378 369 16410 0 0,'0'0'2136'0'0,"0"0"-2112"0"0,0 0-24 0 0,0 0-4 0 0,0 0-860 0 0,0 0-889 0 0,0 0-1043 0 0,0 0-1244 0 0,0 0-2505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25.441"/>
    </inkml:context>
    <inkml:brush xml:id="br0">
      <inkml:brushProperty name="width" value="0.05" units="cm"/>
      <inkml:brushProperty name="height" value="0.05" units="cm"/>
      <inkml:brushProperty name="color" value="#0000FF"/>
    </inkml:brush>
  </inkml:definitions>
  <inkml:trace contextRef="#ctx0" brushRef="#br0">121 28 2696 0 0,'0'0'7282'0'0,"0"0"-4512"0"0,0 0-1121 0 0,0 0-235 0 0,0 0-697 0 0,0 0-800 0 0,2 8 167 0 0,-2 161 3 0 0,0-168-217 0 0,-3 21-336 0 0,5-9-5771 0 0,-1-12-146 0 0</inkml:trace>
  <inkml:trace contextRef="#ctx0" brushRef="#br0" timeOffset="169.86">245 48 6961 0 0,'0'0'5296'0'0,"0"0"-4532"0"0,0 0-764 0 0,0 0 0 0 0,0 0 28 0 0,-46-37 228 0 0,25 32-256 0 0,-3 1-8 0 0,-3 3-748 0 0,-2 1-1080 0 0,8 0-2884 0 0</inkml:trace>
  <inkml:trace contextRef="#ctx0" brushRef="#br0" timeOffset="327.6">202 315 11309 0 0,'0'0'1948'0'0,"0"0"-1300"0"0,0 0-468 0 0,0 0 428 0 0,0 0 84 0 0,0 0-200 0 0,0 0-88 0 0,-54 14-203 0 0,29-21-201 0 0,-5-1-113 0 0,3-1-567 0 0,-1-2-648 0 0,6 0-1196 0 0,6 2-3156 0 0</inkml:trace>
  <inkml:trace contextRef="#ctx0" brushRef="#br0" timeOffset="575.71">373 365 12033 0 0,'0'0'1576'0'0,"0"0"-1204"0"0,0 0-225 0 0,0 0 362 0 0,0 0 97 0 0,0 0-34 0 0,0 0-96 0 0,0 0-158 0 0,0 0-142 0 0,-5 3-84 0 0,5-4-117 0 0,1 1-1 0 0,-1-1 1 0 0,1 0 0 0 0,-1 0 0 0 0,0 1 0 0 0,1-1-1 0 0,-1 0 1 0 0,0 0 0 0 0,0 0 0 0 0,0 0-1 0 0,0 1 1 0 0,0-1 0 0 0,1 0 0 0 0,-2 0 0 0 0,1 0-1 0 0,0 0 1 0 0,0 0 0 0 0,0 0 0 0 0,0 1-1 0 0,0-1 1 0 0,-1 0 0 0 0,1 0 0 0 0,0 0 0 0 0,-1 1-1 0 0,1-1 1 0 0,0 0 0 0 0,-1 0 0 0 0,1 1-1 0 0,-1-1 1 0 0,0 0 0 0 0,1 1 0 0 0,-1-1-1 0 0,1 0 1 0 0,-1 1 0 0 0,0-1 0 0 0,1 1 0 0 0,-1-1-1 0 0,0 1 1 0 0,0 0 0 0 0,0-1 0 0 0,1 1-1 0 0,-1 0 1 0 0,0-1 0 0 0,0 1 0 0 0,0 0 0 0 0,0 0-1 0 0,1 0 1 0 0,-1 0 0 0 0,0 0 0 0 0,0 0-1 0 0,0 0 1 0 0,0 0 0 0 0,0 0 0 0 0,1 0 0 0 0,-1 0-1 0 0,0 1 1 0 0,0-1 0 0 0,0 0 0 0 0,0 0-1 0 0,1 1 1 0 0,-1-1 0 0 0,0 1 0 0 0,0-1 0 0 0,1 1-1 0 0,-1-1 1 0 0,0 1 25 0 0,2-3-53 0 0,0 0 1 0 0,0 1-1 0 0,0-1 0 0 0,0 1 0 0 0,0-1 1 0 0,1 1-1 0 0,-1-1 0 0 0,0 1 0 0 0,1 0 1 0 0,-1-1-1 0 0,1 1 0 0 0,0 0 1 0 0,-1 0-1 0 0,1 0 0 0 0,0 0 0 0 0,0 1 1 0 0,-1-1-1 0 0,1 0 0 0 0,0 1 0 0 0,0-1 1 0 0,0 1-1 0 0,0 0 0 0 0,0-1 1 0 0,0 1-1 0 0,0 0 0 0 0,0 0 0 0 0,0 0 1 0 0,-1 1-1 0 0,1-1 0 0 0,0 0 0 0 0,0 1 1 0 0,0-1-1 0 0,0 1 0 0 0,0 0 1 0 0,0-1-1 0 0,-1 1 0 0 0,1 0 0 0 0,0 0 1 0 0,-1 0-1 0 0,2 2 53 0 0,69 43 1794 0 0,-68-43-1762 0 0,0 0 0 0 0,-1 0 0 0 0,1 0 0 0 0,0 1 0 0 0,-1-1 1 0 0,0 1-1 0 0,0 0 0 0 0,0 0 0 0 0,0 0 0 0 0,-1 0 0 0 0,1 1 1 0 0,-1-1-1 0 0,0 0 0 0 0,0 1 0 0 0,-1 0 0 0 0,1 0 0 0 0,-1-1 0 0 0,0 1 1 0 0,-1 0-1 0 0,1 0 0 0 0,-1 0 0 0 0,0 4-32 0 0,-5-13-7329 0 0,5-10 1242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2:01.191"/>
    </inkml:context>
    <inkml:brush xml:id="br0">
      <inkml:brushProperty name="width" value="0.05" units="cm"/>
      <inkml:brushProperty name="height" value="0.05" units="cm"/>
      <inkml:brushProperty name="color" value="#0000FF"/>
    </inkml:brush>
  </inkml:definitions>
  <inkml:trace contextRef="#ctx0" brushRef="#br0">563 1396 4932 0 0,'0'0'987'0'0,"0"0"-493"0"0,0 0 203 0 0,0 0 1096 0 0,7-2-788 0 0,4-2-865 0 0,0 0 0 0 0,0 0 0 0 0,0-1 1 0 0,-1 0-1 0 0,0-1 0 0 0,0 0 0 0 0,0-1 1 0 0,-1 0-1 0 0,0 0 0 0 0,0-1 0 0 0,0 0 1 0 0,-1-1-1 0 0,-1 0 0 0 0,0 0 1 0 0,0 0-1 0 0,0-1 0 0 0,-1 0 0 0 0,-1-1 1 0 0,0 1-1 0 0,0-1 0 0 0,-1 0 0 0 0,-1 0 1 0 0,1 0-1 0 0,-2-1 0 0 0,0 1 0 0 0,0-1 1 0 0,-1 0-1 0 0,0 1 0 0 0,-1-11-140 0 0,-2 1-33 0 0,-1 1 0 0 0,-1 0 0 0 0,-1-1 0 0 0,0 2-1 0 0,-2-1 1 0 0,0 1 0 0 0,-1 0 0 0 0,-1 0 0 0 0,-1 1-1 0 0,0 0 1 0 0,-2 1 0 0 0,0 0 0 0 0,0 1 0 0 0,-2 0-1 0 0,0 1 1 0 0,-1 1 0 0 0,-14-11 33 0 0,20 17 23 0 0,-1 0-1 0 0,0 1 1 0 0,0 0 0 0 0,-1 1 0 0 0,1 0-1 0 0,-1 1 1 0 0,0 0 0 0 0,-1 1 0 0 0,1 0-1 0 0,-1 1 1 0 0,0 0 0 0 0,0 1 0 0 0,0 0-1 0 0,0 1 1 0 0,0 0 0 0 0,0 1 0 0 0,-1 0-1 0 0,1 1 1 0 0,0 0 0 0 0,0 1 0 0 0,0 1-1 0 0,0 0 1 0 0,1 0 0 0 0,-1 1 0 0 0,1 1-1 0 0,0 0 1 0 0,0 0 0 0 0,0 1 0 0 0,1 1-1 0 0,-6 4-22 0 0,5-1-4 0 0,0 2-1 0 0,1-1 1 0 0,0 1 0 0 0,0 1-1 0 0,2 0 1 0 0,0 0-1 0 0,0 1 1 0 0,1-1 0 0 0,1 2-1 0 0,0-1 1 0 0,1 1-1 0 0,0 0 1 0 0,2 0 0 0 0,-1 0-1 0 0,2 0 1 0 0,0 1-1 0 0,1-1 1 0 0,1 1 0 0 0,0 0-1 0 0,1-1 1 0 0,0 1-1 0 0,2-1 1 0 0,1 8 4 0 0,3-3-3 0 0,0-1 0 0 0,1 0-1 0 0,1-1 1 0 0,1 0 0 0 0,0 0 0 0 0,2-1 0 0 0,0-1 0 0 0,0 0 0 0 0,2 0-1 0 0,0-2 1 0 0,1 1 0 0 0,0-2 0 0 0,1 0 0 0 0,0-1 0 0 0,1 0-1 0 0,0-2 1 0 0,1 0 0 0 0,1-1 0 0 0,-1 0 0 0 0,1-2 0 0 0,0 0-1 0 0,1-1 1 0 0,2-1 3 0 0,17-2-4761 0 0,-19-9-1309 0 0</inkml:trace>
  <inkml:trace contextRef="#ctx0" brushRef="#br0" timeOffset="671.01">504 757 3420 0 0,'0'0'2331'0'0,"0"0"-1459"0"0,0 0-673 0 0,0 0 113 0 0,0 0 178 0 0,0 0-62 0 0,0 0-12 0 0,0 0-127 0 0,0 0-113 0 0,-3-3 19 0 0,8-81 2131 0 0,4 56-2280 0 0,1 0 0 0 0,2 0 0 0 0,1 2 0 0 0,1-1 0 0 0,1 2 0 0 0,1 0 0 0 0,1 1 0 0 0,1 0 0 0 0,2 2 0 0 0,0 0 0 0 0,1 1 0 0 0,1 1 0 0 0,1 1 0 0 0,1 1 0 0 0,0 1 0 0 0,25-12-46 0 0,22-2 47 0 0,2 2-1 0 0,0 4 0 0 0,2 3 0 0 0,1 4 0 0 0,0 2 0 0 0,56-2-46 0 0,-12-2 71 0 0,-59 10 690 0 0,-122 0-1202 0 0,40 7 538 0 0,-143-44-1390 0 0,165 47 1304 0 0,-1 0 1 0 0,1 1-1 0 0,-1-1 1 0 0,1 0-1 0 0,0 1 1 0 0,-1-1-1 0 0,1 0 1 0 0,0 0-1 0 0,-1 0 1 0 0,1 0-1 0 0,0 1 0 0 0,-1-1 1 0 0,1 0-1 0 0,0 0 1 0 0,-1 0-1 0 0,1 0 1 0 0,0-1-1 0 0,-1 1 1 0 0,1 0-1 0 0,0 0 1 0 0,-1 0-1 0 0,1 0 1 0 0,0-1-1 0 0,-1 1 1 0 0,1 0-1 0 0,-1-1 1 0 0,1 1-1 0 0,0 0 1 0 0,-1-1-1 0 0,1 1 1 0 0,-1-1-1 0 0,1 1 1 0 0,-1-1-1 0 0,1 1 1 0 0,-1-1-1 0 0,0 1 0 0 0,1-1 1 0 0,-1 1-1 0 0,0-1 1 0 0,1 0-1 0 0,-1 1 1 0 0,0-1-1 0 0,0 0 1 0 0,1 1-1 0 0,-1-1 1 0 0,0 0-1 0 0,0 1 1 0 0,0-1-1 0 0,0 0 1 0 0,0 1-1 0 0,0-1 1 0 0,0 0-1 0 0,0 1 1 0 0,0-1-1 0 0,-1 0-11 0 0,21 7 190 0 0,-1 1-1 0 0,0 0 1 0 0,0 2 0 0 0,-1 0-1 0 0,0 2 1 0 0,0 0 0 0 0,-1 0-1 0 0,-1 2 1 0 0,1 1-190 0 0,-15-13 12 0 0,-1 0 0 0 0,1 1 1 0 0,0-1-1 0 0,0 1 0 0 0,-1-1 0 0 0,1 1 0 0 0,-1 0 1 0 0,1 0-1 0 0,-1 0 0 0 0,0 0 0 0 0,0 0 0 0 0,0 0 1 0 0,0 0-1 0 0,0 0 0 0 0,0 0 0 0 0,-1 0 0 0 0,1 0 1 0 0,-1 1-1 0 0,1-1 0 0 0,-1 0 0 0 0,0 0 0 0 0,0 1 1 0 0,0-1-1 0 0,0 0 0 0 0,0 1 0 0 0,-1-1 0 0 0,1 0 1 0 0,-1 0-1 0 0,1 0 0 0 0,-1 1 0 0 0,0-1 0 0 0,0 0 1 0 0,0 0-1 0 0,0 0 0 0 0,0 0 0 0 0,0 0 0 0 0,-1 0 1 0 0,1-1-1 0 0,-1 1 0 0 0,1 0 0 0 0,-1-1 0 0 0,1 1 1 0 0,-1-1-1 0 0,0 1 0 0 0,0-1 0 0 0,0 0 0 0 0,-2 1-12 0 0,-103 43-1229 0 0,100-43 871 0 0,-26 7-3103 0 0,-1-6-3400 0 0</inkml:trace>
  <inkml:trace contextRef="#ctx0" brushRef="#br0" timeOffset="51893.94">620 1395 1528 0 0,'0'0'221'0'0,"0"0"325"0"0,0 0 939 0 0,0 0-513 0 0,0 0-592 0 0,6-1-166 0 0,6-1 10 0 0,0 0-1 0 0,0-1 1 0 0,0-1 0 0 0,0 0-1 0 0,-1 0 1 0 0,0-1 0 0 0,0-1 0 0 0,0 0-1 0 0,0-1 1 0 0,-1 0 0 0 0,0 0-1 0 0,-1-1 1 0 0,1 0 0 0 0,-2-1 0 0 0,1 0-1 0 0,-1 0 1 0 0,0-1 0 0 0,-1 0-1 0 0,0 0 1 0 0,-1-1 0 0 0,0 1 0 0 0,-1-1-1 0 0,0-1 1 0 0,-1 1 0 0 0,0-1 0 0 0,0 0-1 0 0,-1 0 1 0 0,-1 0 0 0 0,0 0-1 0 0,-1-1 1 0 0,0-4-224 0 0,-2-9-18 0 0,-1 0 0 0 0,-1 1 0 0 0,-1 0 1 0 0,-1 0-1 0 0,-1 0 0 0 0,-2 0 0 0 0,0 1 0 0 0,-2 0 0 0 0,0 1 0 0 0,-2 0 0 0 0,0 1 1 0 0,-2 0-1 0 0,0 1 0 0 0,-14-16 18 0 0,17 23-56 0 0,-1 0 1 0 0,-1 0-1 0 0,0 1 1 0 0,-1 1 0 0 0,0 0-1 0 0,-1 1 1 0 0,0 1-1 0 0,-1 0 1 0 0,0 1 0 0 0,0 0-1 0 0,-1 2 1 0 0,0 0-1 0 0,-1 1 1 0 0,0 0-1 0 0,1 2 1 0 0,-2 0 0 0 0,1 1-1 0 0,0 1 1 0 0,-1 0-1 0 0,-12 1 56 0 0,19 5-20 0 0,0-1-1 0 0,0 2 1 0 0,0-1-1 0 0,1 2 0 0 0,0-1 1 0 0,0 2-1 0 0,0-1 1 0 0,1 2-1 0 0,0-1 1 0 0,0 1-1 0 0,1 1 1 0 0,0-1-1 0 0,1 2 0 0 0,0-1 1 0 0,0 1-1 0 0,1 0 1 0 0,0 1-1 0 0,1 0 1 0 0,-5 10 20 0 0,-39 49 166 0 0,41-60-141 0 0,1 1 0 0 0,1-1 0 0 0,0 2 0 0 0,0-1 0 0 0,1 1-1 0 0,1 0 1 0 0,0 0 0 0 0,0 0 0 0 0,2 1 0 0 0,-1 0 0 0 0,1-1 0 0 0,1 1-1 0 0,1 1 1 0 0,0-1 0 0 0,0 0 0 0 0,1 0 0 0 0,1 0 0 0 0,0 0 0 0 0,1 0-1 0 0,0 0 1 0 0,1 0 0 0 0,1 0 0 0 0,0-1 0 0 0,0 1 0 0 0,1-1-1 0 0,1 0 1 0 0,0-1 0 0 0,1 1 0 0 0,1 0-25 0 0,3 11 55 0 0,0-1-1 0 0,2-1 1 0 0,1 0-1 0 0,0 0 1 0 0,1-2-1 0 0,1 0 1 0 0,1-1 0 0 0,1 0-1 0 0,1-1 1 0 0,0-2-1 0 0,1 0 1 0 0,0 0-1 0 0,1-2 1 0 0,1-1 0 0 0,0-1-1 0 0,1 0 1 0 0,0-2-1 0 0,0 0 1 0 0,1-2-1 0 0,22 4-54 0 0,-29-8 43 0 0,0-1 0 0 0,-1 0-1 0 0,1-2 1 0 0,0 0 0 0 0,0 0 0 0 0,0-2-1 0 0,-1 0 1 0 0,1-1 0 0 0,-1 0-1 0 0,1-2 1 0 0,-1 0 0 0 0,-1 0-1 0 0,1-2 1 0 0,-1 0 0 0 0,0 0-1 0 0,0-2 1 0 0,-1 0 0 0 0,0 0-1 0 0,-1-2 1 0 0,0 1 0 0 0,0-2-1 0 0,3-5-42 0 0,-6 3-48 0 0,-1-1-1 0 0,-1-1 1 0 0,-1 1-1 0 0,0-1 1 0 0,-1-1 0 0 0,0 1-1 0 0,-2-1 1 0 0,0 0-1 0 0,0 0 1 0 0,-2 0-1 0 0,0 0 1 0 0,-1-1-1 0 0,-1 1 1 0 0,-1 0 0 0 0,0-1-1 0 0,-1 1 1 0 0,-1 0-1 0 0,0 0 1 0 0,-2 0-1 0 0,0 0 1 0 0,-1 1 0 0 0,0 0-1 0 0,-1 0 1 0 0,-1 0-1 0 0,-1 1 1 0 0,-8-11 48 0 0,1 1-60 0 0,-1 0 1 0 0,-1 2-1 0 0,-1 0 1 0 0,-1 1-1 0 0,0 1 1 0 0,-2 1-1 0 0,-1 1 1 0 0,0 0-1 0 0,-2 2 1 0 0,1 1-1 0 0,-2 1 1 0 0,0 2-1 0 0,-1 0 1 0 0,-1 1-1 0 0,-16-3 60 0 0,29 9-41 0 0,0 1-1 0 0,0 1 1 0 0,-1 0 0 0 0,0 1-1 0 0,1 1 1 0 0,-1 0 0 0 0,0 1-1 0 0,0 1 1 0 0,0 0-1 0 0,0 1 1 0 0,0 1 0 0 0,0 1-1 0 0,0 0 1 0 0,1 1 0 0 0,-1 0-1 0 0,1 2 1 0 0,0-1 0 0 0,1 2-1 0 0,-1 0 1 0 0,1 1-1 0 0,1 0 1 0 0,-1 1 0 0 0,2 1-1 0 0,-1 0 1 0 0,1 1 0 0 0,1 0-1 0 0,0 0 1 0 0,0 1 0 0 0,-7 12 41 0 0,8-7-40 0 0,1 0 0 0 0,0 0 1 0 0,1 1-1 0 0,1 0 1 0 0,1 0-1 0 0,1 1 1 0 0,0 0-1 0 0,1 0 0 0 0,1 0 1 0 0,1 0-1 0 0,1 0 1 0 0,1 0-1 0 0,0 1 1 0 0,1-1-1 0 0,2 0 1 0 0,0 0-1 0 0,0 0 0 0 0,2 0 1 0 0,0 0-1 0 0,2-1 1 0 0,0 0-1 0 0,0-1 1 0 0,2 1-1 0 0,0-1 0 0 0,1-1 1 0 0,1 0-1 0 0,1 0 1 0 0,0-1-1 0 0,0-1 1 0 0,2 0-1 0 0,0 0 0 0 0,13 8 40 0 0,135 60-3746 0 0,-113-63 133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3:10.603"/>
    </inkml:context>
    <inkml:brush xml:id="br0">
      <inkml:brushProperty name="width" value="0.05" units="cm"/>
      <inkml:brushProperty name="height" value="0.05" units="cm"/>
      <inkml:brushProperty name="color" value="#0000FF"/>
    </inkml:brush>
  </inkml:definitions>
  <inkml:trace contextRef="#ctx0" brushRef="#br0">733 718 1760 0 0,'0'0'3048'0'0,"0"0"-1243"0"0,0 0-920 0 0,0 0-432 0 0,0 0 163 0 0,0 0 199 0 0,0 0 49 0 0,-6-2-96 0 0,-273-38 2297 0 0,86 29-6367 0 0,188 12 109 0 0,1 0-2099 0 0</inkml:trace>
  <inkml:trace contextRef="#ctx0" brushRef="#br0" timeOffset="248.51">698 776 560 0 0,'0'0'3236'0'0,"0"0"953"0"0,0 0-2349 0 0,0 0-264 0 0,0 0-1116 0 0,0 0 16 0 0,-53-8 100 0 0,3 0-80 0 0,-1 1-204 0 0,-2 1-188 0 0,6 2-40 0 0,14 2-64 0 0,4 1-688 0 0,8-1-644 0 0,5-1-1052 0 0,2 2-2609 0 0</inkml:trace>
  <inkml:trace contextRef="#ctx0" brushRef="#br0" timeOffset="9571.44">589 841 116 0 0,'0'0'426'0'0,"0"0"-208"0"0,0 0-140 0 0,0 0-16 0 0,0 0-7 0 0,0 0-37 0 0,0 0 4 0 0,0 0 31 0 0,0 0-36 0 0,0 0-2 0 0,0 0 74 0 0,0 0 202 0 0,6 1 170 0 0,3 2-197 0 0,0-2-1 0 0,0 1 1 0 0,0-2 0 0 0,0 1-1 0 0,1-1 1 0 0,-1 0 0 0 0,0-1-1 0 0,0 0 1 0 0,0-1 0 0 0,0 1-1 0 0,0-2 1 0 0,-1 1 0 0 0,1-1-1 0 0,-1-1 1 0 0,1 0 0 0 0,-1 0 0 0 0,0 0-1 0 0,-1-1 1 0 0,1 0 0 0 0,-1-1-1 0 0,0 1 1 0 0,0-2 0 0 0,0 1-1 0 0,3-6-263 0 0,10-8 155 0 0,-2-2 1 0 0,-1 0-1 0 0,-1-1 0 0 0,0 0 0 0 0,-2-1 0 0 0,-1-1 1 0 0,8-21-156 0 0,-16 29 100 0 0,-1-1 1 0 0,0 0 0 0 0,-1-1 0 0 0,-1 1 0 0 0,-1-1 0 0 0,0 1 0 0 0,-1 0 0 0 0,-2-1-1 0 0,0 1 1 0 0,0-1 0 0 0,-2 1 0 0 0,0 0 0 0 0,-1 1 0 0 0,-1-1 0 0 0,-1 1 0 0 0,0 0 0 0 0,-1 0-1 0 0,-1 1 1 0 0,-1 0 0 0 0,0 1 0 0 0,-1 0 0 0 0,0 0 0 0 0,-1 1 0 0 0,-1 1 0 0 0,0 0-1 0 0,-1 1 1 0 0,-1 0 0 0 0,0 1 0 0 0,-10-5-101 0 0,-3 2-42 0 0,-2 2 0 0 0,0 1 0 0 0,0 1 1 0 0,-1 1-1 0 0,0 2 0 0 0,-1 1 0 0 0,1 2 0 0 0,-1 1 0 0 0,0 1 0 0 0,0 2 0 0 0,0 1 0 0 0,0 2 0 0 0,1 1 1 0 0,-1 1-1 0 0,1 2 0 0 0,0 1 0 0 0,1 1 0 0 0,-1 2 0 0 0,-17 9 42 0 0,40-15-12 0 0,-1 0 0 0 0,1 1 0 0 0,0 0 0 0 0,1 0 0 0 0,-1 1 0 0 0,1-1 0 0 0,1 2 0 0 0,-1-1 0 0 0,1 1 0 0 0,0 0 0 0 0,1 0 0 0 0,0 1 0 0 0,0-1 0 0 0,1 1 0 0 0,0 0 0 0 0,1 1 0 0 0,0-1-1 0 0,0 0 1 0 0,1 1 0 0 0,0 0 0 0 0,0 0 0 0 0,2-1 0 0 0,-1 1 0 0 0,1 0 0 0 0,0 0 0 0 0,1 0 0 0 0,0 0 0 0 0,1-1 0 0 0,0 1 12 0 0,4 19 67 0 0,1-1 0 0 0,2-1 1 0 0,0 0-1 0 0,2 0 0 0 0,1 0 0 0 0,2-2 0 0 0,0 0 0 0 0,1 0 0 0 0,7 6-67 0 0,-7-10 102 0 0,1-2 0 0 0,0 0 0 0 0,2 0-1 0 0,0-2 1 0 0,1 0 0 0 0,1-1-1 0 0,0-1 1 0 0,1-1 0 0 0,0-1-1 0 0,1-1 1 0 0,1-1 0 0 0,0-1 0 0 0,18 5-102 0 0,125 32 675 0 0,-164-46-400 0 0,0-1-1210 0 0,-2 0-8333 0 0,0 0 5478 0 0</inkml:trace>
  <inkml:trace contextRef="#ctx0" brushRef="#br0" timeOffset="10867.02">1648 1262 128 0 0,'0'0'273'0'0,"0"0"-169"0"0,0 0-68 0 0,0 0 40 0 0,0 0 15 0 0,6 1-1 0 0,1 0 107 0 0,0 0 0 0 0,0-1 0 0 0,0 0 0 0 0,0-1 0 0 0,-1 1 0 0 0,1-1-1 0 0,0 0 1 0 0,0-1 0 0 0,-1 0 0 0 0,1 0 0 0 0,0 0 0 0 0,-1-1 0 0 0,0 0 0 0 0,0 0 0 0 0,0-1 0 0 0,0 0-1 0 0,0 0 1 0 0,-1 0 0 0 0,0-1 0 0 0,0 1 0 0 0,0-1 0 0 0,0 0 0 0 0,-1-1 0 0 0,2-2-197 0 0,3-6 121 0 0,-1 0 0 0 0,-1-1 0 0 0,-1 0 0 0 0,0 0 0 0 0,-1-1-1 0 0,0 0 1 0 0,-1 1 0 0 0,-1-2 0 0 0,-1 1 0 0 0,0 0 0 0 0,-1 0 0 0 0,0-1 0 0 0,-2 1 0 0 0,0 0 0 0 0,-1-1 0 0 0,0 1 0 0 0,-2 0 0 0 0,0 0 0 0 0,0 1-1 0 0,-1-1 1 0 0,-1 1 0 0 0,-1 0 0 0 0,0 0 0 0 0,-1 1 0 0 0,-1 0 0 0 0,0 0 0 0 0,-1 1 0 0 0,0 1 0 0 0,-1-1 0 0 0,0 2 0 0 0,-1-1 0 0 0,0 2 0 0 0,-1-1 0 0 0,-2 0-121 0 0,-8-6 77 0 0,-1 2 0 0 0,-1 0 0 0 0,0 1 0 0 0,-1 1 0 0 0,-1 2 0 0 0,1 1 0 0 0,-2 1 0 0 0,1 1 0 0 0,-1 1 0 0 0,-1 1 0 0 0,1 2 0 0 0,-1 1 0 0 0,1 1 0 0 0,-1 2 0 0 0,-18 2-77 0 0,34-1 16 0 0,1 0 0 0 0,-1 1-1 0 0,1 1 1 0 0,0 0 0 0 0,-1 1 0 0 0,1 0 0 0 0,1 1-1 0 0,-1 0 1 0 0,1 1 0 0 0,0 0 0 0 0,0 1 0 0 0,1 0-1 0 0,-1 0 1 0 0,2 1 0 0 0,-1 1 0 0 0,1 0 0 0 0,1 0-1 0 0,-1 1 1 0 0,1 0 0 0 0,1 0 0 0 0,0 1 0 0 0,1-1-1 0 0,0 2 1 0 0,0-1 0 0 0,1 1 0 0 0,1 0 0 0 0,0 0-1 0 0,0 0 1 0 0,2 0 0 0 0,-1 1 0 0 0,1-1 0 0 0,1 1-1 0 0,1-1 1 0 0,-1 1 0 0 0,2 0 0 0 0,0-1 0 0 0,0 1-1 0 0,1-1 1 0 0,1 1 0 0 0,0 0-16 0 0,137 220 1368 0 0,-131-220-1207 0 0,1 1 1 0 0,1-1-1 0 0,0-1 0 0 0,1 0 0 0 0,1-1 0 0 0,-1 0 0 0 0,2-1 1 0 0,-1 0-1 0 0,2-1 0 0 0,-1 0 0 0 0,1-2 0 0 0,0 0 0 0 0,1 0 0 0 0,-1-1 1 0 0,1-1-1 0 0,1-1 0 0 0,-1 0 0 0 0,0-1 0 0 0,1-1 0 0 0,0 0 1 0 0,-1-2-1 0 0,9 0-161 0 0,-10 2-44 0 0,12 0-1089 0 0,-13-7-8005 0 0,-12 2 4178 0 0,-19 9 3898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3:24.877"/>
    </inkml:context>
    <inkml:brush xml:id="br0">
      <inkml:brushProperty name="width" value="0.05" units="cm"/>
      <inkml:brushProperty name="height" value="0.05" units="cm"/>
      <inkml:brushProperty name="color" value="#0000FF"/>
    </inkml:brush>
  </inkml:definitions>
  <inkml:trace contextRef="#ctx0" brushRef="#br0">53 1 184 0 0,'-23'49'260'0'0,"8"-2"-196"0"0,6 7-64 0 0,3-16-320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3:25.051"/>
    </inkml:context>
    <inkml:brush xml:id="br0">
      <inkml:brushProperty name="width" value="0.05" units="cm"/>
      <inkml:brushProperty name="height" value="0.05" units="cm"/>
      <inkml:brushProperty name="color" value="#0000FF"/>
    </inkml:brush>
  </inkml:definitions>
  <inkml:trace contextRef="#ctx0" brushRef="#br0">0 27 392 0 0,'39'0'196'0'0,"-9"-1"-288"0"0,-5-2 92 0 0,-8-3-4 0 0,-4-3-60 0 0,-1 2-364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4:04.087"/>
    </inkml:context>
    <inkml:brush xml:id="br0">
      <inkml:brushProperty name="width" value="0.05" units="cm"/>
      <inkml:brushProperty name="height" value="0.05" units="cm"/>
      <inkml:brushProperty name="color" value="#0000FF"/>
    </inkml:brush>
  </inkml:definitions>
  <inkml:trace contextRef="#ctx0" brushRef="#br0">1 0 132 0 0,'0'0'808'0'0,"0"0"-600"0"0,0 0-208 0 0,0 0-144 0 0,0 0-300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4:04.743"/>
    </inkml:context>
    <inkml:brush xml:id="br0">
      <inkml:brushProperty name="width" value="0.05" units="cm"/>
      <inkml:brushProperty name="height" value="0.05" units="cm"/>
      <inkml:brushProperty name="color" value="#0000FF"/>
    </inkml:brush>
  </inkml:definitions>
  <inkml:trace contextRef="#ctx0" brushRef="#br0">1 1 496 0 0,'0'0'0'0'0,"0"0"-144"0"0,0 0 64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8:17.239"/>
    </inkml:context>
    <inkml:brush xml:id="br0">
      <inkml:brushProperty name="width" value="0.05" units="cm"/>
      <inkml:brushProperty name="height" value="0.05" units="cm"/>
      <inkml:brushProperty name="color" value="#0000FF"/>
    </inkml:brush>
  </inkml:definitions>
  <inkml:trace contextRef="#ctx0" brushRef="#br0">100 0 7201 0 0,'0'0'4427'0'0,"0"0"-3114"0"0,0 0-983 0 0,0 0 244 0 0,0 0 181 0 0,0 0-424 0 0,0 0-503 0 0,0 0-97 0 0,-13 7-391 0 0,37 77 597 0 0,-2 17 1197 0 0,-25-97-1152 0 0,0 0 0 0 0,0 0-1 0 0,0 0 1 0 0,-1-1-1 0 0,1 1 1 0 0,-1-1-1 0 0,0 0 1 0 0,0 0 0 0 0,0 0-1 0 0,0-1 1 0 0,-1 0-1 0 0,1 1 1 0 0,-1-1 0 0 0,1-1-1 0 0,-1 1 1 0 0,0-1-1 0 0,0 0 1 0 0,1 0-1 0 0,-1 0 1 0 0,0-1 0 0 0,0 1-1 0 0,0-1 1 0 0,0 0-1 0 0,0-1 1 0 0,0 1 0 0 0,0-1-1 0 0,1 0 1 0 0,-1 0-1 0 0,-2-2 19 0 0,13 9 129 0 0,1-1 0 0 0,-1 1 0 0 0,0 0 0 0 0,0 1-1 0 0,0 0 1 0 0,-1-1 0 0 0,0 2 0 0 0,-1-1 0 0 0,1 0-1 0 0,-1 1 1 0 0,-1 0 0 0 0,0 0 0 0 0,0 0 0 0 0,0 0-1 0 0,-1 1 1 0 0,0-1 0 0 0,-1 1 0 0 0,0-1 0 0 0,0 1 0 0 0,-1 0-1 0 0,0-1 1 0 0,0 1 0 0 0,-1 0 0 0 0,0-1 0 0 0,-2 6-129 0 0,0 19-1053 0 0,6-25-7009 0 0,2-8-79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01.802"/>
    </inkml:context>
    <inkml:brush xml:id="br0">
      <inkml:brushProperty name="width" value="0.05" units="cm"/>
      <inkml:brushProperty name="height" value="0.05" units="cm"/>
      <inkml:brushProperty name="color" value="#0000FF"/>
    </inkml:brush>
  </inkml:definitions>
  <inkml:trace contextRef="#ctx0" brushRef="#br0">12 118 7281 0 0,'0'0'7308'0'0,"0"0"-5992"0"0,0 0-1826 0 0,0 0 250 0 0,0 0 458 0 0,0 0 148 0 0,0 0-104 0 0,26 7 323 0 0,-21-5-528 0 0,0-1 1 0 0,0-1 0 0 0,0 1 0 0 0,0-1 0 0 0,0 0-1 0 0,0 0 1 0 0,1 0 0 0 0,-1-1 0 0 0,0 1 0 0 0,0-1 0 0 0,0 0-1 0 0,0-1 1 0 0,0 0 0 0 0,-1 1 0 0 0,1-1 0 0 0,0-1-1 0 0,-1 1 1 0 0,1-1 0 0 0,-1 0 0 0 0,0 0 0 0 0,0 0 0 0 0,2-2-38 0 0,-7 3-65 0 0,0 0 0 0 0,-1 0 0 0 0,1 0 0 0 0,-1 0 0 0 0,1 1 0 0 0,-1-1 1 0 0,1 1-1 0 0,-1-1 0 0 0,0 1 0 0 0,0-1 0 0 0,0 1 0 0 0,0 0 0 0 0,0 0 1 0 0,0 0-1 0 0,0 0 0 0 0,0 0 0 0 0,0 1 0 0 0,-1-1 0 0 0,1 1 0 0 0,0-1 1 0 0,0 1-1 0 0,-1 0 0 0 0,1 0 0 0 0,0 0 0 0 0,0 0 0 0 0,-1 0 0 0 0,1 0 1 0 0,0 1-1 0 0,0-1 0 0 0,-1 1 0 0 0,1-1 0 0 0,0 1 65 0 0,-1-1 35 0 0,-1 0 0 0 0,1 0 1 0 0,-1 0-1 0 0,1 1 0 0 0,0-1 0 0 0,-1 1 0 0 0,1 0 0 0 0,0 0 1 0 0,-1 0-1 0 0,1 0 0 0 0,0 1 0 0 0,0-1 0 0 0,0 1 0 0 0,0 0 0 0 0,0-1 1 0 0,1 2-1 0 0,-1-1 0 0 0,0 0 0 0 0,1 0 0 0 0,0 1 0 0 0,-1-1 1 0 0,1 1-1 0 0,0 0 0 0 0,0 0 0 0 0,1 0 0 0 0,-1 0 0 0 0,1 0 1 0 0,-1 0-1 0 0,1 0 0 0 0,0 0 0 0 0,0 1 0 0 0,0-1 0 0 0,1 0 1 0 0,-1 1-1 0 0,1-1 0 0 0,0 1 0 0 0,0-1 0 0 0,0 0 0 0 0,0 1 0 0 0,0-1 1 0 0,1 1-1 0 0,0-1 0 0 0,0 0 0 0 0,0 0 0 0 0,0 1 0 0 0,0-1 1 0 0,0 0-1 0 0,1 0 0 0 0,0 0 0 0 0,-1 0 0 0 0,1 0 0 0 0,0-1 1 0 0,2 3-36 0 0,115 33 878 0 0,-40-55-6773 0 0,-65 10 359 0 0</inkml:trace>
  <inkml:trace contextRef="#ctx0" brushRef="#br0" timeOffset="793.47">326 127 11233 0 0,'0'0'1972'0'0,"0"0"-1415"0"0,2 8-36 0 0,9 136 3038 0 0,48-218-1931 0 0,-56 69-1649 0 0,-3 3-11 0 0,0 0-1 0 0,1 0 1 0 0,-1 0 0 0 0,1 0 0 0 0,-1 0 0 0 0,1 0 0 0 0,-1 0 0 0 0,1 0 0 0 0,0 0-1 0 0,0 0 1 0 0,0 0 0 0 0,0 1 0 0 0,0-1 0 0 0,1 0 0 0 0,-1 1 0 0 0,0-1 0 0 0,1 0-1 0 0,0 1 1 0 0,-1 0 0 0 0,1-1 0 0 0,0 1 0 0 0,-1 0 0 0 0,1 0 0 0 0,0 0-1 0 0,0 0 1 0 0,0 0 0 0 0,0 1 0 0 0,0-1 0 0 0,0 0 0 0 0,0 1 0 0 0,0 0 0 0 0,0-1-1 0 0,0 1 1 0 0,0 0 0 0 0,0 0 0 0 0,0 0 0 0 0,1 0 0 0 0,-1 0 0 0 0,0 1 0 0 0,0-1-1 0 0,0 1 1 0 0,0-1 0 0 0,0 1 0 0 0,0 0 0 0 0,0 0 0 0 0,0 0 0 0 0,-1 0-1 0 0,1 0 1 0 0,1 1 32 0 0,10 36-2043 0 0,11 12-7139 0 0,16-36 9526 0 0,57-35 9317 0 0,-94 20-9580 0 0,0 0 1 0 0,0 0 0 0 0,0 0 0 0 0,-1-1-1 0 0,1 1 1 0 0,0-1 0 0 0,-1 0-1 0 0,1 1 1 0 0,-1-1 0 0 0,1-1-1 0 0,-1 1 1 0 0,0 0 0 0 0,0 0 0 0 0,0-1-1 0 0,0 1 1 0 0,0-1 0 0 0,-1 0-1 0 0,1 1 1 0 0,-1-1 0 0 0,1 0-1 0 0,-1 0 1 0 0,0 0 0 0 0,0 0 0 0 0,-1 0-1 0 0,1 0 1 0 0,-1 0 0 0 0,1-1-1 0 0,-1 1 1 0 0,0-1-82 0 0,-1 2-43 0 0,1 1 0 0 0,-1 0 0 0 0,0 0 0 0 0,1 0 0 0 0,-1 0 0 0 0,0 0 0 0 0,0 0 0 0 0,0 0 0 0 0,0 0 0 0 0,1 0 0 0 0,-1 0 0 0 0,-1 1 0 0 0,1-1 0 0 0,0 0 0 0 0,0 1 0 0 0,0-1 0 0 0,0 1 0 0 0,0-1 0 0 0,-1 1 0 0 0,1-1 0 0 0,0 1 0 0 0,0 0 0 0 0,-1-1 0 0 0,1 1 0 0 0,0 0 0 0 0,-1 0 0 0 0,1 0 0 0 0,0 0 0 0 0,-1 0 0 0 0,1 1 0 0 0,0-1 0 0 0,0 0 0 0 0,-1 1 0 0 0,1-1 0 0 0,0 0 0 0 0,0 1 0 0 0,0 0 0 0 0,-1-1 0 0 0,1 1 0 0 0,0 0 0 0 0,0-1 0 0 0,0 1 0 0 0,0 0 0 0 0,0 0 0 0 0,0 0 0 0 0,0 0 0 0 0,1 0 0 0 0,-1 0 0 0 0,0 0 0 0 0,0 0 0 0 0,1 0 0 0 0,-1 0 0 0 0,1 1 0 0 0,-1-1 0 0 0,1 0 0 0 0,-1 0 0 0 0,1 1 0 0 0,0-1 0 0 0,0 0 0 0 0,0 0 0 0 0,-1 1 0 0 0,1-1 0 0 0,0 0 0 0 0,1 1 0 0 0,-1-1 0 0 0,0 0 43 0 0,-19 88 815 0 0,21-88-741 0 0,0 0 0 0 0,0 0 1 0 0,1 0-1 0 0,-1 0 1 0 0,0-1-1 0 0,1 1 1 0 0,-1-1-1 0 0,0 1 0 0 0,1-1 1 0 0,-1 0-1 0 0,1 0 1 0 0,-1 0-1 0 0,1 0 1 0 0,-1-1-1 0 0,0 1 0 0 0,1-1 1 0 0,-1 1-1 0 0,0-1 1 0 0,1 0-1 0 0,-1 0 1 0 0,0 0-1 0 0,0 0 0 0 0,0 0 1 0 0,0 0-1 0 0,0-1 1 0 0,0 1-1 0 0,1-2-74 0 0,9-4 169 0 0,-11 5-211 0 0,1 1 0 0 0,0-1 1 0 0,-1 0-1 0 0,1 1 0 0 0,0-1 1 0 0,0 1-1 0 0,0-1 0 0 0,0 1 0 0 0,1 0 1 0 0,-1 0-1 0 0,0 0 0 0 0,0 0 0 0 0,1 1 1 0 0,-1-1-1 0 0,0 0 0 0 0,1 1 1 0 0,-1 0-1 0 0,1-1 0 0 0,-1 1 0 0 0,1 0 1 0 0,-1 0-1 0 0,0 1 0 0 0,1-1 0 0 0,-1 0 1 0 0,1 1-1 0 0,-1-1 0 0 0,0 1 1 0 0,1 0-1 0 0,-1 0 0 0 0,0 0 0 0 0,0 0 1 0 0,1 0-1 0 0,-1 1 0 0 0,0-1 0 0 0,0 1 1 0 0,-1-1-1 0 0,1 1 0 0 0,0 0 1 0 0,0-1-1 0 0,-1 1 0 0 0,1 0 0 0 0,-1 0 1 0 0,0 0-1 0 0,1 0 0 0 0,-1 1 42 0 0,16 48 925 0 0,24-108-1212 0 0,-40 55 294 0 0,1 0 0 0 0,-1 0 0 0 0,0 0-1 0 0,0 0 1 0 0,1 0 0 0 0,-1 1 0 0 0,1-1 0 0 0,0 1-1 0 0,-1-1 1 0 0,1 1 0 0 0,0 0 0 0 0,0-1-1 0 0,0 1 1 0 0,0 0 0 0 0,0 0 0 0 0,0 0 0 0 0,0 1-1 0 0,0-1 1 0 0,0 0 0 0 0,0 1 0 0 0,1 0-1 0 0,-1-1 1 0 0,0 1 0 0 0,0 0 0 0 0,0 0 0 0 0,1 0-1 0 0,-1 0 1 0 0,0 1 0 0 0,0-1 0 0 0,1 0-1 0 0,-1 1 1 0 0,0 0 0 0 0,0-1 0 0 0,0 1 0 0 0,0 0-1 0 0,0 0 1 0 0,0 0 0 0 0,0 1 0 0 0,0-1-1 0 0,-1 0 1 0 0,1 1 0 0 0,0-1 0 0 0,-1 1 0 0 0,1-1-1 0 0,-1 1 1 0 0,1 0 0 0 0,-1 0 0 0 0,0 0-1 0 0,0 0 1 0 0,0 0 0 0 0,0 0 0 0 0,0 0 0 0 0,0 0-7 0 0,30 119 805 0 0,-23-132-5152 0 0,-3-3-1903 0 0,4-11-2228 0 0</inkml:trace>
  <inkml:trace contextRef="#ctx0" brushRef="#br0" timeOffset="1060.02">1187 1 13105 0 0,'4'9'1735'0'0,"5"10"-1497"0"0,-2 0 0 0 0,0 0-1 0 0,-1 1 1 0 0,-1-1 0 0 0,-1 1 0 0 0,-1 1-1 0 0,-1-1 1 0 0,0 0 0 0 0,-2 1-1 0 0,0-1 1 0 0,-1 0 0 0 0,-1 0 0 0 0,-1 1-1 0 0,-1-1 1 0 0,-1-1 0 0 0,-1 1 0 0 0,0 0-238 0 0,-4 14-685 0 0,12-34-5072 0 0,3-8 530 0 0</inkml:trace>
  <inkml:trace contextRef="#ctx0" brushRef="#br0" timeOffset="1061.02">1290 270 5853 0 0,'0'0'7316'0'0,"0"0"-5212"0"0,0 0-1032 0 0,0 0-1072 0 0,0 0-244 0 0,0 0 192 0 0,-59-16 52 0 0,11 6 0 0 0,-5-6-1028 0 0,14 3-2920 0 0,6-4-6853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4:03.808"/>
    </inkml:context>
    <inkml:brush xml:id="br0">
      <inkml:brushProperty name="width" value="0.05" units="cm"/>
      <inkml:brushProperty name="height" value="0.05" units="cm"/>
      <inkml:brushProperty name="color" value="#0000FF"/>
    </inkml:brush>
  </inkml:definitions>
  <inkml:trace contextRef="#ctx0" brushRef="#br0">46 1 604 0 0,'0'0'144'0'0,"0"0"-144"0"0,0 0-628 0 0</inkml:trace>
  <inkml:trace contextRef="#ctx0" brushRef="#br0" timeOffset="528.29">0 9 236 0 0,'0'0'2764'0'0,"0"0"-2320"0"0,0 0-444 0 0,42 9-404 0 0,-31-6-1280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4:43.734"/>
    </inkml:context>
    <inkml:brush xml:id="br0">
      <inkml:brushProperty name="width" value="0.05" units="cm"/>
      <inkml:brushProperty name="height" value="0.05" units="cm"/>
      <inkml:brushProperty name="color" value="#0000FF"/>
    </inkml:brush>
  </inkml:definitions>
  <inkml:trace contextRef="#ctx0" brushRef="#br0">0 118 5461 0 0,'0'0'3773'0'0,"0"0"-1324"0"0,0 0-1329 0 0,0 0-914 0 0,3 8-150 0 0,11 32 542 0 0,-1 1 0 0 0,-3 0 0 0 0,-1 1 1 0 0,-2 0-1 0 0,-2 0 0 0 0,-1 12-598 0 0,-4-46 275 0 0,0-1-2570 0 0,5-19-5276 0 0,2-7 508 0 0</inkml:trace>
  <inkml:trace contextRef="#ctx0" brushRef="#br0" timeOffset="263.08">115 74 3860 0 0,'0'0'4127'0'0,"0"0"-2774"0"0,8-3-945 0 0,-1 2-188 0 0,-1 0 1 0 0,1 0 0 0 0,-1 1-1 0 0,1-1 1 0 0,0 2 0 0 0,0-1 0 0 0,-1 1-1 0 0,1 0 1 0 0,-1 0 0 0 0,1 0 0 0 0,-1 1-1 0 0,1 0 1 0 0,-1 1 0 0 0,0-1-1 0 0,0 1 1 0 0,0 1 0 0 0,0-1 0 0 0,4 4-221 0 0,-8-6 35 0 0,1-1 0 0 0,-1 1 1 0 0,1 0-1 0 0,0 1 0 0 0,-1-1 1 0 0,0 0-1 0 0,1 1 0 0 0,-1-1 1 0 0,0 1-1 0 0,0 0 0 0 0,0 0 1 0 0,0-1-1 0 0,0 2 0 0 0,0-1 1 0 0,0 0-1 0 0,-1 0 0 0 0,1 0 1 0 0,-1 1-1 0 0,0-1 1 0 0,0 1-1 0 0,1-1 0 0 0,-2 1 1 0 0,1 0-1 0 0,0-1 0 0 0,0 1 1 0 0,-1 0-1 0 0,0-1 0 0 0,1 1 1 0 0,-1 0-1 0 0,0 0 0 0 0,0-1 1 0 0,-1 1-1 0 0,1 0 0 0 0,0 0 1 0 0,-1-1-1 0 0,0 1 0 0 0,0 0 1 0 0,1-1-1 0 0,-2 1 0 0 0,1-1 1 0 0,0 1-1 0 0,0-1 1 0 0,-1 0-1 0 0,1 1 0 0 0,-1-1 1 0 0,0 0-1 0 0,0 0 0 0 0,0 0 1 0 0,0 0-1 0 0,0 0 0 0 0,0-1 1 0 0,0 1-1 0 0,-1-1 0 0 0,1 1 1 0 0,0-1-1 0 0,-1 0 0 0 0,1 0 1 0 0,-1 0-1 0 0,0 0 0 0 0,0 0-35 0 0,-57 10-1032 0 0,17-14-3083 0 0,17-5-1339 0 0</inkml:trace>
  <inkml:trace contextRef="#ctx0" brushRef="#br0" timeOffset="528.89">454 1 6233 0 0,'0'0'5789'0'0,"0"8"-5289"0"0,-37 304 4413 0 0,92-196-5500 0 0,-12-85-7662 0 0,-28-27 1606 0 0</inkml:trace>
  <inkml:trace contextRef="#ctx0" brushRef="#br0" timeOffset="776.67">682 455 548 0 0,'0'0'4903'0'0,"0"0"-911"0"0,0 0-3029 0 0,0 0-552 0 0,0 0 882 0 0,0 0 431 0 0,0 0-215 0 0,0 0-475 0 0,0 0-350 0 0,2-29-354 0 0,-2 9-596 0 0,0-1 0 0 0,1 1 0 0 0,2-1 0 0 0,0 1 1 0 0,1 0-1 0 0,0 0 0 0 0,2 1 0 0 0,1-1 0 0 0,7-15 266 0 0,-13 33 16 0 0,0-1 0 0 0,0 1 0 0 0,1-1 0 0 0,-1 1-1 0 0,1 0 1 0 0,0-1 0 0 0,-1 1 0 0 0,1 0 0 0 0,0 0 0 0 0,0 0 0 0 0,0 0 0 0 0,1 1 0 0 0,-1-1-1 0 0,0 1 1 0 0,1-1 0 0 0,-1 1 0 0 0,1 0 0 0 0,-1-1 0 0 0,1 2 0 0 0,-1-1 0 0 0,1 0-1 0 0,0 0 1 0 0,0 1 0 0 0,-1-1 0 0 0,1 1 0 0 0,0 0 0 0 0,0 0 0 0 0,-1 0 0 0 0,1 0 0 0 0,0 1-1 0 0,0-1 1 0 0,0 1 0 0 0,-1-1 0 0 0,1 1 0 0 0,0 0 0 0 0,-1 0 0 0 0,1 0 0 0 0,-1 1 0 0 0,1-1-1 0 0,-1 0 1 0 0,0 1 0 0 0,0 0 0 0 0,1-1 0 0 0,-1 1 0 0 0,0 0 0 0 0,0 0 0 0 0,-1 0-1 0 0,1 1 1 0 0,0-1 0 0 0,-1 0 0 0 0,1 1 0 0 0,-1-1 0 0 0,0 1 0 0 0,0-1 0 0 0,0 1 0 0 0,0 0-1 0 0,0 0-15 0 0,5 12 41 0 0,-1-1-1 0 0,0 2 0 0 0,-1-1 1 0 0,-1 0-1 0 0,0 1 0 0 0,-1 0 1 0 0,-1-1-1 0 0,-1 1 0 0 0,0 0 0 0 0,0 0 1 0 0,-2 0-1 0 0,0-1 0 0 0,-1 1 1 0 0,-2 4-41 0 0,2 2-669 0 0,3-13-994 0 0,1-8-6061 0 0,4-6 1320 0 0</inkml:trace>
  <inkml:trace contextRef="#ctx0" brushRef="#br0" timeOffset="1024.31">960 352 704 0 0,'0'0'7617'0'0,"0"0"-4581"0"0,0 0-3036 0 0,0 0 0 0 0,-39 3 336 0 0,16-3 8 0 0,-3 0-152 0 0,-2 0-128 0 0,-2 0-64 0 0,1-3-1040 0 0,7 1-2048 0 0,-6-6-4621 0 0</inkml:trace>
  <inkml:trace contextRef="#ctx0" brushRef="#br0" timeOffset="1274.95">1252 248 4608 0 0,'0'0'5113'0'0,"3"7"-3800"0"0,-1-2-1164 0 0,0 0 1 0 0,-1 0-1 0 0,1 0 1 0 0,-1 0 0 0 0,0 0-1 0 0,0 0 1 0 0,0 0-1 0 0,-1 0 1 0 0,0 1-1 0 0,0-1 1 0 0,0 0 0 0 0,0 0-1 0 0,-1 0 1 0 0,0 1-1 0 0,0-1 1 0 0,-1 0-1 0 0,1 0 1 0 0,-1-1 0 0 0,0 1-1 0 0,0 0 1 0 0,-1 0-1 0 0,1-1 1 0 0,-1 0-1 0 0,0 1 1 0 0,0-1-1 0 0,-1 0 1 0 0,-2 2-150 0 0,4-3 33 0 0,0 0 1 0 0,-1-1-1 0 0,1 1 0 0 0,0-1 1 0 0,-1 0-1 0 0,0 0 0 0 0,1 0 1 0 0,-1 0-1 0 0,0 0 0 0 0,0-1 1 0 0,0 1-1 0 0,0-1 0 0 0,0 0 1 0 0,0 1-1 0 0,-1-2 0 0 0,1 1 1 0 0,0 0-1 0 0,-1-1 0 0 0,1 1 1 0 0,0-1-1 0 0,-1 0 0 0 0,1 0 1 0 0,0 0-1 0 0,-1-1 0 0 0,1 1 0 0 0,0-1 1 0 0,-1 0-1 0 0,1 0 0 0 0,0 0 1 0 0,0 0-1 0 0,0 0 0 0 0,0-1 1 0 0,0 1-1 0 0,0-1 0 0 0,0 0 1 0 0,0 0-1 0 0,1 0 0 0 0,-1 0 1 0 0,1-1-1 0 0,0 1 0 0 0,-1-1 1 0 0,1 1-1 0 0,0-1 0 0 0,0 0 1 0 0,1 0-1 0 0,-1 0 0 0 0,1 0 1 0 0,-1 0-1 0 0,1 0 0 0 0,0 0 1 0 0,0 0-1 0 0,0-1 0 0 0,0 0-33 0 0,-26-165-888 0 0,44 183-7212 0 0,-4-5 2394 0 0</inkml:trace>
  <inkml:trace contextRef="#ctx0" brushRef="#br0" timeOffset="1666.08">1417 273 13937 0 0,'4'9'1719'0'0,"1"-1"-1601"0"0,-1 1-1 0 0,-1-1 1 0 0,0 1-1 0 0,0 0 1 0 0,0 0-1 0 0,-1 1 1 0 0,-1-1 0 0 0,1 0-1 0 0,-2 1 1 0 0,1-1-1 0 0,-1 1 1 0 0,-1-1-1 0 0,1 1 1 0 0,-2-1-1 0 0,1 0 1 0 0,-2 1-118 0 0,31-142-4722 0 0,-27 128 4774 0 0,0 1 0 0 0,1-1 0 0 0,-1 0 0 0 0,1 1 0 0 0,0 0 0 0 0,0-1 0 0 0,0 1 0 0 0,0 0 0 0 0,1 0 0 0 0,-1 0 0 0 0,1 0 0 0 0,0 0 0 0 0,-1 1 0 0 0,1-1 0 0 0,0 1 0 0 0,1 0 0 0 0,-1 0 0 0 0,0 0 0 0 0,1 0 0 0 0,-1 1 0 0 0,1-1 0 0 0,0 1 0 0 0,-1 0 0 0 0,1 0 0 0 0,0 0 0 0 0,0 1 0 0 0,-1-1 0 0 0,1 1 0 0 0,0 0 0 0 0,0 0 0 0 0,0 0 0 0 0,0 0 0 0 0,-1 1 0 0 0,1 0 0 0 0,0 0 0 0 0,0 0 0 0 0,-1 0 0 0 0,1 0 0 0 0,-1 1 0 0 0,1-1 0 0 0,-1 1 0 0 0,1 0 0 0 0,-1 0 0 0 0,0 1 0 0 0,0-1 0 0 0,2 2-52 0 0,-4-2 18 0 0,0-1 0 0 0,0 0-1 0 0,0 1 1 0 0,1-1 0 0 0,-2 1-1 0 0,1-1 1 0 0,0 1 0 0 0,0 0-1 0 0,0-1 1 0 0,-1 1 0 0 0,1 0-1 0 0,-1-1 1 0 0,1 1-1 0 0,-1 0 1 0 0,0 0 0 0 0,0-1-1 0 0,0 1 1 0 0,0 0 0 0 0,0 0-1 0 0,0 0 1 0 0,0-1 0 0 0,-1 1-1 0 0,1 0 1 0 0,0 0 0 0 0,-1-1-1 0 0,0 1 1 0 0,1 0 0 0 0,-1-1-1 0 0,0 1 1 0 0,0-1-1 0 0,0 1 1 0 0,0-1 0 0 0,0 1-1 0 0,0-1 1 0 0,0 0 0 0 0,-1 1-1 0 0,1-1 1 0 0,0 0 0 0 0,-1 0-1 0 0,1 0 1 0 0,-1 0 0 0 0,1 0-1 0 0,-1 0 1 0 0,0-1 0 0 0,1 1-1 0 0,-1 0 1 0 0,-1 0-18 0 0,-85 20-2938 0 0,91-21 2329 0 0,80 16 15 0 0,-75-14 795 0 0,0 0-1 0 0,0 1 0 0 0,0 0 0 0 0,-1 0 1 0 0,1 1-1 0 0,-1-1 0 0 0,0 2 0 0 0,0-1 0 0 0,0 1 1 0 0,0 0-1 0 0,-1 1 0 0 0,0-1 0 0 0,0 1 1 0 0,-1 1-1 0 0,1-1 0 0 0,-1 1 0 0 0,-1 0 0 0 0,1 0 1 0 0,-1 0-1 0 0,0 0 0 0 0,-1 1 0 0 0,0 0 1 0 0,1 4-201 0 0,-4-8 10 0 0,-2-1 0 0 0,1 0 1 0 0,0 1-1 0 0,-1-1 0 0 0,0 0 1 0 0,1 0-1 0 0,-1 0 0 0 0,0 0 1 0 0,-1 0-1 0 0,1-1 0 0 0,0 1 1 0 0,-1 0-1 0 0,0-1 1 0 0,1 0-1 0 0,-1 0 0 0 0,0 0 1 0 0,0 0-1 0 0,0 0 0 0 0,-1 0 1 0 0,1-1-1 0 0,0 0 0 0 0,-1 1 1 0 0,1-1-1 0 0,0-1 0 0 0,-1 1 1 0 0,1 0-1 0 0,-1-1 1 0 0,0 0-1 0 0,1 1 0 0 0,-2-2-10 0 0,-70 1-4368 0 0,47-8-1631 0 0</inkml:trace>
  <inkml:trace contextRef="#ctx0" brushRef="#br0" timeOffset="1912.71">2017 123 13165 0 0,'6'11'2444'0'0,"2"2"-2294"0"0,-1 1 0 0 0,-1 1 1 0 0,0-1-1 0 0,-1 1 0 0 0,0 0 1 0 0,-2 0-1 0 0,1 0 0 0 0,-2 1 1 0 0,0-1-1 0 0,-1 1 0 0 0,0 0 0 0 0,-2-1 1 0 0,0 1-1 0 0,0 0 0 0 0,-1-1 1 0 0,-5 14-151 0 0,-52 97 154 0 0,24-82-2849 0 0,28-39-543 0 0,2-2-2540 0 0</inkml:trace>
  <inkml:trace contextRef="#ctx0" brushRef="#br0" timeOffset="2127.35">2379 524 11309 0 0,'0'0'4480'0'0,"0"0"-4480"0"0,0 0-592 0 0,0 0 592 0 0,0 0 48 0 0,0 0 320 0 0,0 0-32 0 0,-48 19-336 0 0,26-23-388 0 0,-2-3-1216 0 0,6 1-2648 0 0,2-13-3153 0 0</inkml:trace>
  <inkml:trace contextRef="#ctx0" brushRef="#br0" timeOffset="2298.09">2413 382 13045 0 0,'0'0'2948'0'0,"0"0"-2367"0"0,0 0-569 0 0,0 0-12 0 0,0 0-12 0 0,0 0 12 0 0,-38-12 88 0 0,-1 5-88 0 0,-12-1-76 0 0,-3-3-1009 0 0,14 4-1167 0 0,8-5-4768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5:57.302"/>
    </inkml:context>
    <inkml:brush xml:id="br0">
      <inkml:brushProperty name="width" value="0.05" units="cm"/>
      <inkml:brushProperty name="height" value="0.05" units="cm"/>
      <inkml:brushProperty name="color" value="#0000FF"/>
    </inkml:brush>
  </inkml:definitions>
  <inkml:trace contextRef="#ctx0" brushRef="#br0">8 132 4120 0 0,'0'0'8014'0'0,"0"0"-5421"0"0,0 0-2350 0 0,2 9 114 0 0,38 228 1606 0 0,-40-223-1831 0 0,-1 37-339 0 0,-5-85-3030 0 0,-15-73-1166 0 0,0-64 4416 0 0,24 166 155 0 0,0 1 1 0 0,1-1 0 0 0,-1 1 0 0 0,1-1 0 0 0,0 1 0 0 0,0 0 0 0 0,1 0 0 0 0,-1 1 0 0 0,1 0 0 0 0,0-1 0 0 0,0 1 0 0 0,0 1 0 0 0,0-1 0 0 0,0 1-1 0 0,0 0 1 0 0,1 0 0 0 0,-1 1 0 0 0,1-1 0 0 0,0 1 0 0 0,-1 0 0 0 0,1 1 0 0 0,0 0 0 0 0,0-1 0 0 0,-1 2 0 0 0,1-1 0 0 0,0 1 0 0 0,-1 0-1 0 0,1 0 1 0 0,0 0 0 0 0,1 1-169 0 0,-4-1 37 0 0,0-1 0 0 0,0 1 0 0 0,0 0 0 0 0,0 0 0 0 0,0 0 0 0 0,0 1 0 0 0,-1-1 1 0 0,1 0-1 0 0,0 1 0 0 0,0 0 0 0 0,-1 0 0 0 0,1 0 0 0 0,-1 0 0 0 0,0 0 0 0 0,0 0 0 0 0,0 1 0 0 0,0-1 0 0 0,0 1 0 0 0,0-1 0 0 0,0 1 0 0 0,-1 0 0 0 0,1-1 0 0 0,-1 1 0 0 0,0 0 0 0 0,0 0 0 0 0,0 0 0 0 0,0 0 0 0 0,-1 0 0 0 0,1 0 0 0 0,-1 1 0 0 0,0-1 0 0 0,0 0 0 0 0,0 0 0 0 0,0 0 0 0 0,0 0 0 0 0,-1 0 0 0 0,1 0 0 0 0,-1 0 0 0 0,0 0 0 0 0,0 0 0 0 0,0 0 0 0 0,0 0 0 0 0,-1 0 0 0 0,1 0 0 0 0,-1 0 0 0 0,0-1 0 0 0,0 1 0 0 0,0-1 0 0 0,0 0 0 0 0,0 1 0 0 0,0-1 0 0 0,0 0 0 0 0,-1 0 0 0 0,1 0 0 0 0,-1 0 0 0 0,0-1 1 0 0,0 1-1 0 0,1-1 0 0 0,-3 1-37 0 0,-91 40-255 0 0,53-43-7072 0 0,27-5-1679 0 0</inkml:trace>
  <inkml:trace contextRef="#ctx0" brushRef="#br0" timeOffset="263.77">345 1 8477 0 0,'0'0'3757'0'0,"0"0"-2801"0"0,0 7-753 0 0,-11 318 4122 0 0,32-281-4826 0 0,11-31-6729 0 0,-17-13 279 0 0</inkml:trace>
  <inkml:trace contextRef="#ctx0" brushRef="#br0" timeOffset="510.7">550 372 4212 0 0,'0'0'4397'0'0,"0"0"-1859"0"0,0 0-1707 0 0,0 0-330 0 0,0 0 349 0 0,0 0 430 0 0,0 0 96 0 0,0 0-216 0 0,0 0-430 0 0,-4-36-300 0 0,5 18-669 0 0,1 1 0 0 0,0 0 0 0 0,1 0 0 0 0,0 0 0 0 0,2 0-1 0 0,0 1 1 0 0,1 0 0 0 0,1 0 0 0 0,0 0 0 0 0,1-1 239 0 0,-5 14 23 0 0,-1 0 0 0 0,0 0 0 0 0,1 1 0 0 0,-1-1 0 0 0,1 1 0 0 0,0-1 0 0 0,0 1-1 0 0,0 0 1 0 0,0 0 0 0 0,0 0 0 0 0,0 0 0 0 0,1 1 0 0 0,-1-1 0 0 0,1 1 0 0 0,-1 0 0 0 0,1 0 0 0 0,-1 0 0 0 0,1 0-1 0 0,0 1 1 0 0,-1-1 0 0 0,1 1 0 0 0,0 0 0 0 0,-1 0 0 0 0,1 1 0 0 0,0-1 0 0 0,-1 1 0 0 0,1 0 0 0 0,-1 0 0 0 0,1 0-1 0 0,0 0 1 0 0,-1 0 0 0 0,0 1 0 0 0,1 0 0 0 0,-1-1 0 0 0,0 1 0 0 0,0 0 0 0 0,0 1 0 0 0,0-1 0 0 0,-1 1 0 0 0,1-1-1 0 0,0 1 1 0 0,-1 0 0 0 0,0 0 0 0 0,0 0 0 0 0,0 0 0 0 0,0 0 0 0 0,0 0 0 0 0,0 1 0 0 0,-1-1 0 0 0,0 0 0 0 0,0 1 0 0 0,0-1-1 0 0,0 1 1 0 0,0 0 0 0 0,0 2-23 0 0,-30 150-26 0 0,28-143-1125 0 0,2-6-4732 0 0,1-7 17 0 0</inkml:trace>
  <inkml:trace contextRef="#ctx0" brushRef="#br0" timeOffset="758.94">779 267 4212 0 0,'0'0'5205'0'0,"0"0"-2485"0"0,0 0-1136 0 0,0 0-596 0 0,0 0-460 0 0,-40-16-136 0 0,18 16-128 0 0,-1-1-28 0 0,-2 1-116 0 0,-3 0-120 0 0,5 0-12 0 0,0 0-996 0 0,4-2-968 0 0,4-1-3244 0 0,4-8-2813 0 0</inkml:trace>
  <inkml:trace contextRef="#ctx0" brushRef="#br0" timeOffset="1010.82">1051 222 3968 0 0,'0'0'5283'0'0,"0"0"-3368"0"0,0 0-1436 0 0,1 6 107 0 0,0 2-362 0 0,-1 0 0 0 0,1-1 0 0 0,-2 1 0 0 0,1-1 0 0 0,-1 1 0 0 0,0 0 0 0 0,0-1 0 0 0,-1 0 0 0 0,0 1 0 0 0,-1-1 0 0 0,1 0 0 0 0,-1 0 0 0 0,-1 0 0 0 0,1 0 0 0 0,-1-1 0 0 0,0 1 0 0 0,-1-1 0 0 0,1 0 1 0 0,-1 0-1 0 0,-1-1 0 0 0,1 0 0 0 0,-1 0 0 0 0,-3 3-224 0 0,7-7 27 0 0,0-1 1 0 0,1 1-1 0 0,-1-1 1 0 0,1 1-1 0 0,-1-1 1 0 0,0 0 0 0 0,1 0-1 0 0,-1 0 1 0 0,0 0-1 0 0,1 0 1 0 0,-1 0-1 0 0,0 0 1 0 0,1-1 0 0 0,-1 1-1 0 0,0 0 1 0 0,1-1-1 0 0,-1 0 1 0 0,1 1-1 0 0,-1-1 1 0 0,1 0 0 0 0,-1 0-1 0 0,1 0 1 0 0,0 1-1 0 0,-1-2 1 0 0,1 1-1 0 0,0 0 1 0 0,0 0 0 0 0,-1 0-1 0 0,1 0 1 0 0,0-1-1 0 0,0 1 1 0 0,1-1-1 0 0,-1 1 1 0 0,0-1 0 0 0,0 1-1 0 0,1-1 1 0 0,-1 1-1 0 0,1-1 1 0 0,-1 1-1 0 0,1-1 1 0 0,0 0 0 0 0,-1 0-28 0 0,-18-82-137 0 0,17 70 165 0 0,-3-64-123 0 0,27 101-6812 0 0,-17-15 1621 0 0</inkml:trace>
  <inkml:trace contextRef="#ctx0" brushRef="#br0" timeOffset="1495.67">1254 183 5396 0 0,'0'0'6966'0'0,"0"0"-5006"0"0,0 0-1617 0 0,6 8 124 0 0,-2-4-360 0 0,0 0 0 0 0,-1 1 0 0 0,0 0 0 0 0,0 0 0 0 0,0 0 0 0 0,0 0 0 0 0,-1 0 0 0 0,0 0 0 0 0,0 1 0 0 0,0-1 0 0 0,-1 1 0 0 0,0-1 0 0 0,0 1 0 0 0,0 0 0 0 0,-1 0 0 0 0,0-1 0 0 0,0 1 0 0 0,0 0 0 0 0,-1-1 0 0 0,0 1 0 0 0,0 0 0 0 0,0-1 0 0 0,-1 3-107 0 0,-31 56 409 0 0,31-107-81 0 0,24-63-1508 0 0,-21 104 1179 0 0,-1 0 1 0 0,1 0-1 0 0,0 0 0 0 0,0 0 1 0 0,0 0-1 0 0,0 1 0 0 0,0-1 1 0 0,1 0-1 0 0,-1 0 0 0 0,0 1 1 0 0,1-1-1 0 0,-1 1 0 0 0,1-1 1 0 0,0 1-1 0 0,-1 0 0 0 0,1 0 0 0 0,0-1 1 0 0,0 1-1 0 0,0 0 0 0 0,0 1 1 0 0,0-1-1 0 0,0 0 0 0 0,0 1 1 0 0,0-1-1 0 0,0 1 0 0 0,0-1 1 0 0,0 1-1 0 0,0 0 0 0 0,0 0 1 0 0,0 0-1 0 0,1 0 0 0 0,-1 0 1 0 0,0 1-1 0 0,0-1 0 0 0,0 1 1 0 0,0-1-1 0 0,0 1 0 0 0,0 0 1 0 0,0-1-1 0 0,0 1 0 0 0,0 0 1 0 0,0 0-1 0 0,-1 1 0 0 0,1-1 1 0 0,0 0-1 0 0,-1 1 0 0 0,1-1 1 0 0,0 1 0 0 0,0 0-11 0 0,-1 0 1 0 0,1 0-1 0 0,-1 0 1 0 0,1 0-1 0 0,-1 1 1 0 0,0-1-1 0 0,0 0 1 0 0,0 1 0 0 0,0-1-1 0 0,0 1 1 0 0,0-1-1 0 0,-1 1 1 0 0,1-1-1 0 0,-1 1 1 0 0,1-1-1 0 0,-1 1 1 0 0,0-1-1 0 0,0 1 1 0 0,-1 0 0 0 0,1-1-1 0 0,0 1 1 0 0,-1-1-1 0 0,0 1 1 0 0,1-1-1 0 0,-1 1 1 0 0,0-1-1 0 0,0 1 1 0 0,0-1-1 0 0,-1 0 1 0 0,1 0 0 0 0,0 1-1 0 0,-1-1 1 0 0,0 0-1 0 0,1 0 1 0 0,-1-1-1 0 0,0 1 1 0 0,0 0-1 0 0,0-1 1 0 0,0 1-1 0 0,0-1 1 0 0,-1 1 0 0 0,1-1-1 0 0,0 0 1 0 0,-1 0-1 0 0,1 0 1 0 0,-1 0-1 0 0,1 0 1 0 0,-1-1-1 0 0,1 1 1 0 0,-1-1-1 0 0,1 0 1 0 0,-1 0 0 0 0,0 0-1 0 0,1 0 1 0 0,-1 0-1 0 0,1 0 1 0 0,-1-1-1 0 0,1 1 1 0 0,-3-2 10 0 0,29-12-693 0 0,-16 14 774 0 0,-1 1-1 0 0,1 0 1 0 0,-1 0 0 0 0,1 1-1 0 0,-1 0 1 0 0,0 0-1 0 0,0 0 1 0 0,0 1-1 0 0,0 0 1 0 0,0 0 0 0 0,-1 1-1 0 0,1 0 1 0 0,-1 0-1 0 0,0 1 1 0 0,0 0 0 0 0,-1 0-1 0 0,1 0 1 0 0,-1 0-1 0 0,0 1 1 0 0,-1 0 0 0 0,1 0-1 0 0,-1 0 1 0 0,0 1-1 0 0,-1-1 1 0 0,1 1 0 0 0,1 6-81 0 0,-6-10 7 0 0,-1 1 0 0 0,1-1 0 0 0,0 0 1 0 0,-1 0-1 0 0,0 1 0 0 0,0-1 0 0 0,0 0 0 0 0,0 0 1 0 0,0-1-1 0 0,-1 1 0 0 0,1 0 0 0 0,-1-1 1 0 0,0 0-1 0 0,0 1 0 0 0,0-1 0 0 0,0 0 0 0 0,0 0 1 0 0,0-1-1 0 0,0 1 0 0 0,0-1 0 0 0,-1 1 1 0 0,1-1-1 0 0,-1 0 0 0 0,1-1 0 0 0,-1 1 0 0 0,1 0 1 0 0,-1-1-1 0 0,0 0 0 0 0,-2 0-7 0 0,-36-13-7861 0 0,31-3-1731 0 0</inkml:trace>
  <inkml:trace contextRef="#ctx0" brushRef="#br0" timeOffset="1743.62">1679 113 9005 0 0,'37'31'5468'0'0,"-10"5"-4952"0"0,-2 8-112 0 0,-3 3 136 0 0,-9-5 41 0 0,-6-9-69 0 0,-7-8-64 0 0,0-5-76 0 0,-4 0-28 0 0,-6 5-156 0 0,0 2-52 0 0,-4 2-76 0 0,-2-2-60 0 0,3-5-40 0 0,-1-3-616 0 0,1-7-772 0 0,5-6-2913 0 0,4-11-6004 0 0</inkml:trace>
  <inkml:trace contextRef="#ctx0" brushRef="#br0" timeOffset="1991.96">2201 549 13481 0 0,'0'0'2352'0'0,"0"0"-2352"0"0,0 0-112 0 0,0 0 112 0 0,0 0 200 0 0,-43 14-176 0 0,22-14-24 0 0,-3 0-904 0 0,6-3-2112 0 0,-3-8-5457 0 0</inkml:trace>
  <inkml:trace contextRef="#ctx0" brushRef="#br0" timeOffset="1992.96">2263 443 6901 0 0,'0'0'9729'0'0,"0"0"-8793"0"0,0 0-936 0 0,0 0-64 0 0,0 0-160 0 0,-62-19 76 0 0,22 11-76 0 0,-10-4-805 0 0,8 3-1603 0 0,5-2-4680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5:35.282"/>
    </inkml:context>
    <inkml:brush xml:id="br0">
      <inkml:brushProperty name="width" value="0.05" units="cm"/>
      <inkml:brushProperty name="height" value="0.05" units="cm"/>
      <inkml:brushProperty name="color" value="#0000FF"/>
    </inkml:brush>
  </inkml:definitions>
  <inkml:trace contextRef="#ctx0" brushRef="#br0">248 836 5320 0 0,'0'0'4768'0'0,"0"0"-2778"0"0,0 0-1133 0 0,0 0-312 0 0,0 0 20 0 0,0 0 185 0 0,0 0-8 0 0,0 0-108 0 0,-3-4-225 0 0,-9-92 803 0 0,13 83-1226 0 0,-1-1 0 0 0,0 0 0 0 0,-1 1 0 0 0,0-1 0 0 0,-1 0 1 0 0,-1 1-1 0 0,0 0 0 0 0,-1 0 0 0 0,-1 0 0 0 0,0 0 0 0 0,0 0 0 0 0,-1 1 0 0 0,-1 0 0 0 0,0 0 0 0 0,-1 1 0 0 0,0 0 0 0 0,-1 0 0 0 0,-7-7 14 0 0,12 19-58 0 0,1 1 0 0 0,0 0 0 0 0,-1-1-1 0 0,1 1 1 0 0,0 0 0 0 0,0 0 0 0 0,0 1 0 0 0,0-1 0 0 0,0 1 0 0 0,0-1 0 0 0,1 1 0 0 0,-1 0-1 0 0,1 0 1 0 0,0 0 0 0 0,0 0 0 0 0,0 1 0 0 0,0-1 0 0 0,0 0 0 0 0,1 1 0 0 0,0-1 0 0 0,0 1-1 0 0,0 0 1 0 0,0 0 58 0 0,-6 8-49 0 0,-6 10 155 0 0,5-11-39 0 0,1 0 0 0 0,0 1 0 0 0,0-1 0 0 0,2 1 0 0 0,-1 1 0 0 0,1-1 0 0 0,1 1 0 0 0,0 0 0 0 0,1 0 0 0 0,1 0 0 0 0,0 0 0 0 0,0 3-67 0 0,18 13-1478 0 0,5-21-4501 0 0,-7-9-789 0 0</inkml:trace>
  <inkml:trace contextRef="#ctx0" brushRef="#br0" timeOffset="263.95">242 713 1864 0 0,'0'0'8949'0'0,"0"0"-7781"0"0,0 0-1012 0 0,-39-6 216 0 0,17 3 136 0 0,-6-1-288 0 0,1 2-176 0 0,-3-1-44 0 0,1 0-676 0 0,3 1-968 0 0,5-1-1032 0 0,6 0-2853 0 0</inkml:trace>
  <inkml:trace contextRef="#ctx0" brushRef="#br0" timeOffset="513.04">630 599 3648 0 0,'0'0'4765'0'0,"0"0"-3038"0"0,3 7-969 0 0,-1-1-505 0 0,0-1 0 0 0,0 1-1 0 0,0 0 1 0 0,-1 0 0 0 0,0 0-1 0 0,0 0 1 0 0,0-1 0 0 0,-1 1-1 0 0,0 0 1 0 0,0 0 0 0 0,-1 0-1 0 0,0 0 1 0 0,0 0 0 0 0,0 0-1 0 0,0 0 1 0 0,-1-1 0 0 0,0 1-1 0 0,0 0 1 0 0,-1-1 0 0 0,0 0-1 0 0,0 1 1 0 0,0-1-253 0 0,-2 2 53 0 0,1 0 0 0 0,-1-1 0 0 0,0 0 0 0 0,-1 0 0 0 0,0 0 0 0 0,0-1 0 0 0,0 0 1 0 0,0 0-1 0 0,-1 0 0 0 0,0-1 0 0 0,0 0 0 0 0,0 0 0 0 0,0-1 0 0 0,0 0 0 0 0,-1 0 0 0 0,0-1 0 0 0,1 0 0 0 0,-1 0 0 0 0,0-1 1 0 0,0 0-1 0 0,-3 0-53 0 0,5-6-18 0 0,1 0 0 0 0,0-1 0 0 0,0 1-1 0 0,0-1 1 0 0,1 0 0 0 0,0 0 0 0 0,0 0 0 0 0,0-1 0 0 0,1 0 0 0 0,0 1 0 0 0,0-1 0 0 0,1 0 0 0 0,0 0 0 0 0,0-1 0 0 0,1 1 0 0 0,-1 0 0 0 0,2-1 0 0 0,-1 1 0 0 0,1 0 0 0 0,0-1 0 0 0,0 1 0 0 0,2-6 18 0 0,15-49-1205 0 0,14 71-7430 0 0,-20-3 2816 0 0</inkml:trace>
  <inkml:trace contextRef="#ctx0" brushRef="#br0" timeOffset="976.71">865 648 11369 0 0,'0'0'1498'0'0,"0"0"-1134"0"0,5 8 4 0 0,-1-2-201 0 0,0 0-1 0 0,0 0 0 0 0,-1 0 0 0 0,0 1 1 0 0,0 0-1 0 0,-1-1 0 0 0,1 1 0 0 0,-2 0 1 0 0,1 0-1 0 0,-1 0 0 0 0,0 1 0 0 0,0-1 1 0 0,-1 0-1 0 0,0 0 0 0 0,0 0 0 0 0,-1 1 1 0 0,0-1-1 0 0,0 0 0 0 0,-1 1-166 0 0,-24 67 105 0 0,30-118-2117 0 0,3 7 620 0 0,32-93 139 0 0,-37 126 1307 0 0,-1 0 1 0 0,1 0-1 0 0,0 1 0 0 0,0-1 0 0 0,0 0 0 0 0,0 1 1 0 0,0 0-1 0 0,0-1 0 0 0,1 1 0 0 0,-1 0 0 0 0,1 0 1 0 0,0 0-1 0 0,-1 1 0 0 0,1-1 0 0 0,0 1 0 0 0,0-1 0 0 0,0 1 1 0 0,0 0-1 0 0,0 0 0 0 0,0 0 0 0 0,1 1 0 0 0,-1-1 1 0 0,0 1-1 0 0,0 0 0 0 0,1 0 0 0 0,-1 0 0 0 0,0 0 1 0 0,0 0-1 0 0,0 1 0 0 0,1-1 0 0 0,-1 1 0 0 0,0 0 1 0 0,0 0-1 0 0,0 0 0 0 0,0 0 0 0 0,0 1 0 0 0,2 0-54 0 0,-4-1 16 0 0,0-1-1 0 0,1 1 0 0 0,-1 0 1 0 0,0-1-1 0 0,1 1 0 0 0,-1 0 1 0 0,0 0-1 0 0,0-1 0 0 0,0 1 1 0 0,0 0-1 0 0,0 0 1 0 0,0 0-1 0 0,0 1 0 0 0,0-1 1 0 0,0 0-1 0 0,0 0 0 0 0,0 0 1 0 0,-1 1-1 0 0,1-1 0 0 0,0 0 1 0 0,-1 1-1 0 0,0-1 0 0 0,1 1 1 0 0,-1-1-1 0 0,0 0 1 0 0,1 1-1 0 0,-1-1 0 0 0,0 1 1 0 0,0-1-1 0 0,0 1 0 0 0,0-1 1 0 0,-1 1-1 0 0,1-1 0 0 0,0 1 1 0 0,0-1-1 0 0,-1 0 0 0 0,1 1 1 0 0,-1-1-1 0 0,0 0 0 0 0,1 1 1 0 0,-1-1-1 0 0,0 0 1 0 0,0 0-1 0 0,1 1 0 0 0,-1-1 1 0 0,0 0-1 0 0,0 0 0 0 0,-1 0 1 0 0,1 0-16 0 0,-50 36-4295 0 0,60-37 4555 0 0,1 1 1 0 0,-1 0-1 0 0,1 0 0 0 0,-1 0 0 0 0,0 1 1 0 0,0 1-1 0 0,0 0 0 0 0,0 0 1 0 0,-1 1-1 0 0,1 0 0 0 0,-1 0 0 0 0,0 1 1 0 0,0 0-1 0 0,0 0 0 0 0,-1 1 1 0 0,1 0-1 0 0,-1 0 0 0 0,2 4-260 0 0,-8-8 42 0 0,0 0-1 0 0,0 0 1 0 0,0 0-1 0 0,-1 0 1 0 0,1 0-1 0 0,0 1 1 0 0,-1-1-1 0 0,0 0 1 0 0,0 0-1 0 0,1 0 1 0 0,-1 1-1 0 0,-1-1 1 0 0,1 0-1 0 0,0 0 1 0 0,0 1-1 0 0,-1-1 1 0 0,1 0-1 0 0,-1 0 1 0 0,0 0-1 0 0,0 0 1 0 0,0 0-1 0 0,0 0 1 0 0,0 0-1 0 0,0 0 1 0 0,0 0-1 0 0,-1 0 1 0 0,1 0-1 0 0,-1-1 1 0 0,1 1-1 0 0,-1-1 1 0 0,1 1-1 0 0,-1-1 1 0 0,0 1-1 0 0,0-1 1 0 0,0 0-1 0 0,0 0 1 0 0,0 0-1 0 0,0 0 1 0 0,0 0-1 0 0,0-1 1 0 0,0 1-1 0 0,-1-1-41 0 0,-95 26-1802 0 0,91-25 1084 0 0,-18-4-6066 0 0,13-7-1009 0 0</inkml:trace>
  <inkml:trace contextRef="#ctx0" brushRef="#br0" timeOffset="1148.58">1596 885 7825 0 0,'0'0'8248'0'0,"0"0"-8248"0"0,0 0-240 0 0,0 0 240 0 0,0 0 112 0 0,-47 12 16 0 0,23-12-128 0 0,-4 0-528 0 0,1-3-632 0 0,3-2-1328 0 0,6 1-2996 0 0,5-8-929 0 0</inkml:trace>
  <inkml:trace contextRef="#ctx0" brushRef="#br0" timeOffset="1333.74">1611 801 11725 0 0,'0'0'2248'0'0,"34"-3"-1448"0"0,-27 3-248 0 0,-3 0 521 0 0,-4 0-113 0 0,-3 0-700 0 0,-9-1-212 0 0,-11 1 16 0 0,-13-2-64 0 0,-11-2-348 0 0,-5-2-917 0 0,13 1-1171 0 0,7-7-4820 0 0</inkml:trace>
  <inkml:trace contextRef="#ctx0" brushRef="#br0" timeOffset="2223.44">2061 454 4028 0 0,'0'0'2948'0'0,"0"0"-786"0"0,0 0-1044 0 0,0 0-251 0 0,0 0-22 0 0,0 0-233 0 0,0 0-415 0 0,0 0-121 0 0,0 0 220 0 0,-5 6 280 0 0,-6 16-224 0 0,2 0 0 0 0,0 0-1 0 0,1 0 1 0 0,1 1 0 0 0,1 0 0 0 0,2 1-1 0 0,0-1 1 0 0,1 1 0 0 0,1 0 0 0 0,2 0-1 0 0,0 0 1 0 0,1-1 0 0 0,2 2-352 0 0,-3-19 2 0 0,1 1 0 0 0,0-1 0 0 0,0 0 0 0 0,1 1 0 0 0,0-1 0 0 0,0 0 0 0 0,0 0 0 0 0,1 0 0 0 0,0-1 0 0 0,0 1 0 0 0,0 0 0 0 0,1-1 0 0 0,0 0 0 0 0,0 0-1 0 0,0 0 1 0 0,1-1 0 0 0,2 3-2 0 0,44 4-8807 0 0,-26-17-421 0 0</inkml:trace>
  <inkml:trace contextRef="#ctx0" brushRef="#br0" timeOffset="2580.06">2415 861 3300 0 0,'0'0'6508'0'0,"0"0"-4973"0"0,0 0-840 0 0,0 0 344 0 0,0 0 0 0 0,0 0-145 0 0,0 0-161 0 0,0 0-272 0 0,-4 6-203 0 0,-16 24 80 0 0,19-30-98 0 0,-4-48 1613 0 0,5 20-2158 0 0,-2 11 12 0 0,2-1-1 0 0,0 1 0 0 0,1 0 1 0 0,0-1-1 0 0,2 1 1 0 0,0 0-1 0 0,1 0 1 0 0,0 1-1 0 0,2-1 1 0 0,5-13 293 0 0,-7 26 29 0 0,0 0 0 0 0,0 1 0 0 0,0 0 0 0 0,1-1 1 0 0,-1 1-1 0 0,1 1 0 0 0,-1-1 0 0 0,1 1 0 0 0,0-1 0 0 0,0 1 1 0 0,0 1-1 0 0,0-1 0 0 0,1 1 0 0 0,-1 0 0 0 0,0 0 0 0 0,1 0 1 0 0,-1 1-1 0 0,0 0 0 0 0,1 0 0 0 0,-1 0 0 0 0,1 1 0 0 0,-1 0 1 0 0,0 0-1 0 0,0 0 0 0 0,1 1 0 0 0,-1-1 0 0 0,0 1 0 0 0,0 1 1 0 0,-1-1-1 0 0,1 0 0 0 0,0 1 0 0 0,-1 0 0 0 0,1 0 0 0 0,-1 1 1 0 0,0-1-1 0 0,0 1 0 0 0,0 0 0 0 0,-1 0 0 0 0,0 0 0 0 0,1 1 1 0 0,-1-1-1 0 0,-1 1 0 0 0,1-1 0 0 0,-1 1 0 0 0,1 0 0 0 0,-1 0 1 0 0,0 3-30 0 0,2 1 42 0 0,-1 1 1 0 0,0 0 0 0 0,0 0 0 0 0,-1 1 0 0 0,-1-1-1 0 0,0 0 1 0 0,0 1 0 0 0,-1-1 0 0 0,0 1 0 0 0,-1-1 0 0 0,0 1-1 0 0,0-1 1 0 0,-1 0 0 0 0,-1 0 0 0 0,0 0 0 0 0,0 0-1 0 0,-1 0 1 0 0,-5 9-43 0 0,8-17-614 0 0,1-3-6108 0 0,6-12-892 0 0</inkml:trace>
  <inkml:trace contextRef="#ctx0" brushRef="#br0" timeOffset="2828.63">2729 768 5396 0 0,'0'0'7249'0'0,"0"0"-6649"0"0,0 0-500 0 0,-49 0-100 0 0,26-1 524 0 0,-1-2-308 0 0,-2 1-128 0 0,3-2-80 0 0,-1 1-8 0 0,1 0-976 0 0,-1-4-1292 0 0,6 1-3453 0 0</inkml:trace>
  <inkml:trace contextRef="#ctx0" brushRef="#br0" timeOffset="3074.9">3077 831 8745 0 0,'0'0'4264'0'0,"0"0"-3548"0"0,0 0-272 0 0,0 0 124 0 0,0 0-24 0 0,0 0-28 0 0,0 0-48 0 0,-52-12-195 0 0,28 7-225 0 0,-1 0-48 0 0,-2 0-88 0 0,-2-2-229 0 0,4 1-979 0 0,2-2-700 0 0,7 0-3468 0 0,4-9-1961 0 0</inkml:trace>
  <inkml:trace contextRef="#ctx0" brushRef="#br0" timeOffset="3509.64">3246 682 6977 0 0,'0'0'6544'0'0,"2"6"-5093"0"0,0 1-1334 0 0,-1 0 1 0 0,0 0-1 0 0,0-1 1 0 0,0 1-1 0 0,-1 0 1 0 0,0 0-1 0 0,-1 0 0 0 0,1 0 1 0 0,-1 0-1 0 0,-1 0 1 0 0,1-1-1 0 0,-1 1 0 0 0,0 0 1 0 0,-1-1-1 0 0,0 0 1 0 0,0 1-1 0 0,0-1 0 0 0,0 0 1 0 0,-2 1-118 0 0,-1 2-78 0 0,-5 6 410 0 0,14-30-1620 0 0,45-135-1490 0 0,-50 152 2820 0 0,0 0 0 0 0,1-1 0 0 0,-1 1 1 0 0,1 0-1 0 0,0 0 0 0 0,-1 0 0 0 0,1 1 0 0 0,0-1 0 0 0,0 0 0 0 0,1 0 0 0 0,-1 1 0 0 0,0-1 0 0 0,1 0 0 0 0,-1 1 0 0 0,1-1 1 0 0,0 0-1 0 0,0 1 0 0 0,0-1 0 0 0,0 1 0 0 0,0-1 0 0 0,1 1 0 0 0,-1-1 0 0 0,1 0 0 0 0,-1 1 0 0 0,1-1 0 0 0,0 0 0 0 0,0 0 1 0 0,0 1-1 0 0,0-1 0 0 0,0 0 0 0 0,0 0 0 0 0,1 0 0 0 0,-1 0 0 0 0,1-1 0 0 0,-1 1 0 0 0,1 0 0 0 0,0 0 0 0 0,0-1 0 0 0,0 1 1 0 0,0-1-1 0 0,0 0 0 0 0,0 0 0 0 0,0 0 0 0 0,0 0 0 0 0,1 0 0 0 0,-1 0 0 0 0,0 0 0 0 0,0-1 0 0 0,1 1 0 0 0,-1-1 0 0 0,1 1 1 0 0,-1-1-1 0 0,0 0 0 0 0,1 0 0 0 0,-1 0 0 0 0,1 0 0 0 0,-1-1 0 0 0,0 1 0 0 0,1-1 0 0 0,-1 1 0 0 0,0-1 0 0 0,1 0 0 0 0,-1 0 1 0 0,0 0-1 0 0,0 0 0 0 0,0 0 0 0 0,0-1 0 0 0,1 1-42 0 0,-3 0-287 0 0,0 1 0 0 0,1 0 1 0 0,-1-1-1 0 0,0 1 0 0 0,0 0 0 0 0,0-1 0 0 0,0 1 1 0 0,1 0-1 0 0,-1-1 0 0 0,0 1 0 0 0,0 0 1 0 0,0-1-1 0 0,0 1 0 0 0,0 0 0 0 0,0-1 0 0 0,0 1 1 0 0,0-1 286 0 0,7 3 219 0 0,0-1 0 0 0,-1 1 0 0 0,1 0 0 0 0,0 0 0 0 0,-1 1 0 0 0,0 0 0 0 0,1 0 0 0 0,-1 0 0 0 0,-1 1 0 0 0,1 0 0 0 0,0 0 0 0 0,-1 1 0 0 0,0 0 0 0 0,0-1 0 0 0,0 2 0 0 0,-1-1 0 0 0,1 0 0 0 0,-1 1 0 0 0,-1 0 0 0 0,1 0 0 0 0,-1 0 0 0 0,0 0 0 0 0,0 1 0 0 0,-1-1 1 0 0,0 1-1 0 0,0 0 0 0 0,0 2-219 0 0,-5-4-3 0 0,0 0 0 0 0,-1 0 0 0 0,0-1 0 0 0,0 1 0 0 0,0-1 0 0 0,0 0 0 0 0,-1 0 0 0 0,1-1 0 0 0,-1 1 0 0 0,0-1 0 0 0,0 0 0 0 0,-1 0 0 0 0,1-1 0 0 0,0 0 0 0 0,-1 0 0 0 0,1 0 0 0 0,-1 0 0 0 0,0-1 0 0 0,0 0 0 0 0,0 0 0 0 0,1-1 0 0 0,-1 1 0 0 0,0-1 0 0 0,0-1 0 0 0,0 1 0 0 0,0-1 0 0 0,-1 0 3 0 0,-35-7-4865 0 0,23-6-2421 0 0</inkml:trace>
  <inkml:trace contextRef="#ctx0" brushRef="#br0" timeOffset="3774.77">3599 541 5625 0 0,'0'0'6905'0'0,"0"0"-5468"0"0,6 5-1211 0 0,0 1-12 0 0,1 0-1 0 0,-1 0 1 0 0,0 1 0 0 0,-1 0 0 0 0,0 1 0 0 0,0-1 0 0 0,0 1 0 0 0,-1 0 0 0 0,0 0 0 0 0,-1 0 0 0 0,0 0 0 0 0,0 1 0 0 0,1 7-214 0 0,0 1 124 0 0,0-1 0 0 0,-2 1 0 0 0,0 0 0 0 0,-1 0 1 0 0,0 0-1 0 0,-2 0 0 0 0,0 0 0 0 0,-1-1 0 0 0,0 1 1 0 0,-2 0-1 0 0,0-1 0 0 0,0 0 0 0 0,-3 5-124 0 0,3-14-203 0 0,1 1-1 0 0,-1-1 0 0 0,0 0 0 0 0,-1-1 1 0 0,0 1-1 0 0,0-1 0 0 0,0 0 0 0 0,-1 0 0 0 0,0 0 1 0 0,0-1-1 0 0,0 0 0 0 0,0 0 0 0 0,-1-1 1 0 0,0 1-1 0 0,0-1 0 0 0,-1-1 0 0 0,1 0 1 0 0,-8 3 203 0 0,1-4-4940 0 0,2-6-4393 0 0</inkml:trace>
  <inkml:trace contextRef="#ctx0" brushRef="#br0" timeOffset="4195.5">4261 677 6885 0 0,'0'0'5148'0'0,"0"0"-3543"0"0,0 0-1604 0 0,3 6 32 0 0,1 4 110 0 0,-1 1 0 0 0,1 0 0 0 0,-2-1 0 0 0,1 1 0 0 0,-1 0 0 0 0,-1 0-1 0 0,0 0 1 0 0,-1 1 0 0 0,0-1 0 0 0,-1 0 0 0 0,0 0 0 0 0,0 0 0 0 0,-2 0 0 0 0,1 0 0 0 0,-1-1 0 0 0,-1 1 0 0 0,-1 2-143 0 0,3-6 79 0 0,0-1-1 0 0,-1 0 1 0 0,0 1 0 0 0,0-1 0 0 0,-1 0-1 0 0,0-1 1 0 0,0 1 0 0 0,0-1 0 0 0,-1 0-1 0 0,1 0 1 0 0,-1 0 0 0 0,0 0 0 0 0,-1-1-1 0 0,1 0 1 0 0,-1 0 0 0 0,0 0 0 0 0,0-1-1 0 0,0 0 1 0 0,0 0 0 0 0,-1-1 0 0 0,1 1-1 0 0,-1-1 1 0 0,1-1 0 0 0,-1 1 0 0 0,0-1-1 0 0,0 0 1 0 0,0-1 0 0 0,1 0 0 0 0,-5 0-79 0 0,7-1 12 0 0,1 0 1 0 0,-1 0 0 0 0,0 0-1 0 0,1 0 1 0 0,-1-1 0 0 0,1 1-1 0 0,-1-1 1 0 0,1 0 0 0 0,0 0 0 0 0,-1 0-1 0 0,1-1 1 0 0,0 1 0 0 0,1-1-1 0 0,-1 1 1 0 0,0-1 0 0 0,1 0-1 0 0,0 0 1 0 0,-1 0 0 0 0,1-1-1 0 0,0 1 1 0 0,1 0 0 0 0,-1-1-1 0 0,1 1 1 0 0,-1-1 0 0 0,1 0 0 0 0,0 1-1 0 0,0-1 1 0 0,1 0 0 0 0,-1 0-1 0 0,1-2-12 0 0,-4-116 402 0 0,22 34-496 0 0,-18 88-7053 0 0,-1 4 1857 0 0</inkml:trace>
  <inkml:trace contextRef="#ctx0" brushRef="#br0" timeOffset="4679.11">3305 667 536 0 0,'0'0'1810'0'0,"0"0"1404"0"0,0 0-2035 0 0,0 0-858 0 0,0 0 204 0 0,0 0 336 0 0,0 0 6 0 0,0 0-273 0 0,0 0-251 0 0,4-2-79 0 0,0 1-120 0 0,0 0 1 0 0,0 1-1 0 0,0 0 0 0 0,0-1 0 0 0,0 1 0 0 0,0 0 1 0 0,0 1-1 0 0,0-1 0 0 0,0 1 0 0 0,0 0 0 0 0,0 0 1 0 0,0 0-1 0 0,0 1 0 0 0,0-1 0 0 0,-1 1 0 0 0,1 0 1 0 0,-1 0-1 0 0,1 0 0 0 0,-1 0 0 0 0,0 1 0 0 0,1-1 1 0 0,-1 1-1 0 0,0 0 0 0 0,-1 0 0 0 0,1 0 0 0 0,-1 0 1 0 0,1 1-1 0 0,-1-1 0 0 0,0 1 0 0 0,0-1 0 0 0,0 1 1 0 0,-1 0-1 0 0,1-1 0 0 0,-1 1 0 0 0,0 0 0 0 0,0 0 1 0 0,0 0-1 0 0,-1 0 0 0 0,1 0 0 0 0,-1 2-144 0 0,-1-4-11 0 0,0-1 0 0 0,0 1 0 0 0,0-1 0 0 0,0 1 0 0 0,-1-1 0 0 0,1 1 0 0 0,0-1 0 0 0,-1 0 0 0 0,1 0 0 0 0,-1 0 0 0 0,1 0 0 0 0,-1 0 0 0 0,0 0 1 0 0,1 0-1 0 0,-1 0 0 0 0,0 0 0 0 0,0-1 0 0 0,1 1 0 0 0,-1-1 0 0 0,0 0 0 0 0,0 1 0 0 0,0-1 0 0 0,0 0 0 0 0,0 0 0 0 0,1 0 0 0 0,-1 0 0 0 0,0 0 0 0 0,0-1 0 0 0,0 1 0 0 0,0-1 0 0 0,0 1 0 0 0,1-1 0 0 0,-1 1 0 0 0,0-1 11 0 0,-41-12-7726 0 0,25 2-393 0 0</inkml:trace>
  <inkml:trace contextRef="#ctx0" brushRef="#br0" timeOffset="5306.09">4539 555 9581 0 0,'0'0'3926'0'0,"-1"7"-3666"0"0,-108 338 4210 0 0,108-241-4350 0 0,41-85-9245 0 0,-19-21 109 0 0</inkml:trace>
  <inkml:trace contextRef="#ctx0" brushRef="#br0" timeOffset="5606.92">4678 996 8373 0 0,'0'0'6096'0'0,"0"0"-5024"0"0,0 0-657 0 0,0 0 166 0 0,0 0 10 0 0,0 0-155 0 0,0 0-183 0 0,-3-4-123 0 0,-1-8-317 0 0,1 0 1 0 0,1 0-1 0 0,0 0 0 0 0,1-1 0 0 0,0 1 1 0 0,1 0-1 0 0,0-1 0 0 0,1 1 0 0 0,0 0 1 0 0,1-1-1 0 0,0 1 0 0 0,1 0 1 0 0,0 0-1 0 0,1 1 0 0 0,1-1 0 0 0,0 1 1 0 0,0 0-1 0 0,1 0 187 0 0,-5 9 44 0 0,-1-1 0 0 0,1 1-1 0 0,0 0 1 0 0,0 0 0 0 0,0 0 0 0 0,0 0 0 0 0,1 0 0 0 0,-1 0-1 0 0,0 0 1 0 0,1 1 0 0 0,0-1 0 0 0,-1 0 0 0 0,1 1-1 0 0,0-1 1 0 0,0 1 0 0 0,0 0 0 0 0,0 0 0 0 0,0-1 0 0 0,0 1-1 0 0,0 0 1 0 0,0 1 0 0 0,0-1 0 0 0,0 0 0 0 0,1 1-1 0 0,-1-1 1 0 0,0 1 0 0 0,0 0 0 0 0,1-1 0 0 0,-1 1 0 0 0,0 0-1 0 0,1 1 1 0 0,-1-1 0 0 0,0 0 0 0 0,0 1 0 0 0,1-1-1 0 0,-1 1 1 0 0,0-1 0 0 0,0 1 0 0 0,0 0 0 0 0,0 0 0 0 0,0 0-1 0 0,0 1 1 0 0,0-1 0 0 0,0 0 0 0 0,1 2-44 0 0,3 1 46 0 0,-2 1 1 0 0,1 0-1 0 0,-1 0 0 0 0,1 0 1 0 0,-1 0-1 0 0,-1 1 0 0 0,1 0 1 0 0,-1 0-1 0 0,0 0 0 0 0,0 0 1 0 0,-1 0-1 0 0,0 0 0 0 0,0 1 1 0 0,0-1-1 0 0,0 5-46 0 0,-10 80 1221 0 0,3-56-2562 0 0,2 0-4110 0 0,3-31-174 0 0</inkml:trace>
  <inkml:trace contextRef="#ctx0" brushRef="#br0" timeOffset="5858.57">4877 908 7537 0 0,'0'0'7184'0'0,"0"0"-5924"0"0,0 0-1260 0 0,0 0-260 0 0,-38-16 260 0 0,18 9 124 0 0,-4 3-52 0 0,1-2-72 0 0,-1 0-12 0 0,1 2-1324 0 0,-1-2-968 0 0,6 2-3112 0 0</inkml:trace>
  <inkml:trace contextRef="#ctx0" brushRef="#br0" timeOffset="6339.12">5209 1015 992 0 0,'0'0'594'0'0,"0"0"858"0"0,0 0 3095 0 0,0 0-2312 0 0,0 0-1383 0 0,0 0-97 0 0,0 0-18 0 0,0 0-127 0 0,0 0-137 0 0,24-17 2298 0 0,-20 8-2742 0 0,0-1 0 0 0,-1 0 1 0 0,0 0-1 0 0,-1 0 0 0 0,0 0 0 0 0,0 0 0 0 0,-1-1 0 0 0,-1 1 0 0 0,0 0 0 0 0,0-1 0 0 0,-1 1 1 0 0,0 0-1 0 0,-1-1 0 0 0,0 1 0 0 0,0 0 0 0 0,-1 0 0 0 0,-1 1 0 0 0,0-1 0 0 0,0 1 1 0 0,-1-1-1 0 0,0 1 0 0 0,-5-6-29 0 0,10 13-16 0 0,-1 1 0 0 0,0 0 0 0 0,0 0 0 0 0,1 0 0 0 0,-1-1 0 0 0,0 1 0 0 0,0 0 0 0 0,0 0 0 0 0,0 0 0 0 0,-1 0 0 0 0,1 1 0 0 0,0-1 0 0 0,0 0 0 0 0,0 0 0 0 0,-1 1 0 0 0,1-1 0 0 0,0 1 1 0 0,-1-1-1 0 0,1 1 0 0 0,0-1 0 0 0,-1 1 0 0 0,1 0 0 0 0,-1 0 0 0 0,1-1 0 0 0,0 1 0 0 0,-1 0 0 0 0,1 0 0 0 0,-1 1 0 0 0,1-1 0 0 0,-1 0 0 0 0,1 0 0 0 0,0 1 0 0 0,-1-1 0 0 0,1 1 0 0 0,0-1 0 0 0,-1 1 0 0 0,1 0 0 0 0,0-1 0 0 0,0 1 0 0 0,-1 0 0 0 0,1 0 0 0 0,0 0 0 0 0,0 0 1 0 0,0 0-1 0 0,0 0 0 0 0,0 0 0 0 0,0 0 0 0 0,1 0 0 0 0,-1 1 0 0 0,-1 0 16 0 0,-47 71 597 0 0,44-64-510 0 0,-2 4-41 0 0,1-5-38 0 0,1 0 0 0 0,0 0 1 0 0,0 0-1 0 0,1 1 0 0 0,0 0 0 0 0,1-1 0 0 0,0 1 0 0 0,0 1 0 0 0,1-1 0 0 0,0 0 0 0 0,0 1 0 0 0,1-1 0 0 0,1 7-8 0 0,17 7-2729 0 0,5-16-3696 0 0,0-7-1033 0 0</inkml:trace>
  <inkml:trace contextRef="#ctx0" brushRef="#br0" timeOffset="6806.63">5442 882 7053 0 0,'0'0'5389'0'0,"2"6"-4116"0"0,1 0-1115 0 0,-1 0-1 0 0,0-1 1 0 0,-1 1-1 0 0,0 0 0 0 0,1 0 1 0 0,-2 1-1 0 0,1-1 1 0 0,-1 0-1 0 0,0 0 1 0 0,0 0-1 0 0,-1 0 1 0 0,1 0-1 0 0,-1 1 0 0 0,-1-1 1 0 0,1-1-1 0 0,-1 1 1 0 0,0 0-1 0 0,-1 0 1 0 0,1-1-1 0 0,-1 1 0 0 0,0-1 1 0 0,-3 4-158 0 0,8-54-2278 0 0,3 24 1700 0 0,20-69-351 0 0,13 53 3163 0 0,-39 37-2220 0 0,0 0 0 0 0,0 0 0 0 0,0 0 0 0 0,0 1 0 0 0,0-1 0 0 0,0 0 0 0 0,1 0 0 0 0,-1 1 0 0 0,0-1 0 0 0,0 1 0 0 0,0-1 0 0 0,0 0 0 0 0,0 1 0 0 0,1 0 0 0 0,-1-1 0 0 0,0 1 0 0 0,1-1 0 0 0,-1 1 0 0 0,0 0 0 0 0,1 0 1 0 0,-1-1-1 0 0,1 1 0 0 0,-1 0 0 0 0,1 0 0 0 0,-1 0 0 0 0,1-1 0 0 0,0 1 0 0 0,-1 0 0 0 0,1 0 0 0 0,0 0 0 0 0,0 0 0 0 0,-1 0 0 0 0,1 0 0 0 0,0 0 0 0 0,0 0 0 0 0,0 0 0 0 0,0 0 0 0 0,0 0 0 0 0,1 0 0 0 0,-1 0 0 0 0,0-1 0 0 0,0 1 0 0 0,0 0 0 0 0,1 0 0 0 0,-1 0 0 0 0,1 0 0 0 0,-1 0 0 0 0,1 0 0 0 0,-1-1 0 0 0,1 1 0 0 0,-1 0 0 0 0,1 0 0 0 0,0-1 0 0 0,-1 1 0 0 0,1 0 0 0 0,0-1 0 0 0,-1 1 0 0 0,1-1 0 0 0,0 1 0 0 0,0-1 0 0 0,0 1 0 0 0,0-1 0 0 0,-1 0 0 0 0,1 1 0 0 0,0-1 0 0 0,0 0 0 0 0,0 0 0 0 0,0 0 0 0 0,0 1 1 0 0,1-1-15 0 0,-61 19-3822 0 0,59-19 2929 0 0,37 12-606 0 0,-33-10 1705 0 0,5 1 129 0 0,0 0 0 0 0,0 0 0 0 0,0 1 0 0 0,-1 1 0 0 0,0-1 0 0 0,0 1 0 0 0,0 1 0 0 0,0-1 0 0 0,-1 1 0 0 0,0 1 0 0 0,0-1 0 0 0,-1 1 0 0 0,0 1 0 0 0,0-1 0 0 0,0 1 0 0 0,-1 0 0 0 0,0 0 0 0 0,1 4-335 0 0,-8-9-22 0 0,0 0 1 0 0,0 1-1 0 0,-1-1 1 0 0,1 0 0 0 0,-1-1-1 0 0,0 1 1 0 0,0 0-1 0 0,0-1 1 0 0,0 1 0 0 0,0-1-1 0 0,0 0 1 0 0,0 0-1 0 0,-1 0 1 0 0,1-1 0 0 0,-1 1-1 0 0,0-1 1 0 0,1 0-1 0 0,-1 0 1 0 0,0 0 0 0 0,0 0-1 0 0,0-1 1 0 0,1 1-1 0 0,-1-1 1 0 0,0 0 0 0 0,0 0-1 0 0,0-1 1 0 0,0 1-1 0 0,0-1 1 0 0,1 0 0 0 0,-1 0-1 0 0,0 0 1 0 0,-3-2 21 0 0,-27-9-5525 0 0,18-2-1665 0 0</inkml:trace>
  <inkml:trace contextRef="#ctx0" brushRef="#br0" timeOffset="7056.78">5786 766 13997 0 0,'0'0'1856'0'0,"29"37"-1848"0"0,-21-15 100 0 0,-3 4 385 0 0,2 4 31 0 0,-7 0-176 0 0,0-1-112 0 0,-8 1-140 0 0,-3-2-44 0 0,-2-1 36 0 0,-4-1-4 0 0,0-2-84 0 0,-1-2-124 0 0,-2-6-360 0 0,3 0-400 0 0,-1-4-529 0 0,5-4-1743 0 0,-3-8-4805 0 0</inkml:trace>
  <inkml:trace contextRef="#ctx0" brushRef="#br0" timeOffset="7663.03">6450 822 6141 0 0,'0'0'6562'0'0,"1"7"-5386"0"0,1 3-1170 0 0,12 162 2715 0 0,-15-166-2660 0 0,1 0 1 0 0,-1 0 0 0 0,-1 0-1 0 0,1 0 1 0 0,-1 0-1 0 0,0 0 1 0 0,-1 0 0 0 0,1-1-1 0 0,-1 1 1 0 0,0-1 0 0 0,-1 0-1 0 0,1 0 1 0 0,-1 0-1 0 0,0 0 1 0 0,0 0 0 0 0,0-1-1 0 0,-1 0 1 0 0,0 0 0 0 0,0 0-1 0 0,0-1 1 0 0,0 1 0 0 0,0-1-1 0 0,-1 0 1 0 0,1-1-1 0 0,-1 1 1 0 0,0-1 0 0 0,-4 1-62 0 0,5-2 5 0 0,0 1 0 0 0,0-1 0 0 0,0-1-1 0 0,0 1 1 0 0,-1-1 0 0 0,1 0 0 0 0,0 0 0 0 0,0 0 0 0 0,0 0 0 0 0,0-1 0 0 0,0 0 0 0 0,-1 0 0 0 0,1-1 0 0 0,1 0 0 0 0,-1 1 0 0 0,0-1 0 0 0,0-1 0 0 0,1 1 0 0 0,-1-1 0 0 0,1 0 0 0 0,0 0 0 0 0,0 0 0 0 0,0 0 0 0 0,0-1-1 0 0,1 0 1 0 0,-1 0 0 0 0,1 0 0 0 0,0 0 0 0 0,0 0 0 0 0,0-1 0 0 0,1 1 0 0 0,-1-1 0 0 0,1 1 0 0 0,0-1 0 0 0,0-1-5 0 0,-4-9-9 0 0,1 0 0 0 0,1-1 0 0 0,0 1 0 0 0,0-1 0 0 0,2 0 0 0 0,0 0 0 0 0,1 1 0 0 0,0-1 0 0 0,1 0 0 0 0,1 0 0 0 0,1-1 9 0 0,-2 16-13 0 0,0 0 0 0 0,-1 0 0 0 0,1 0-1 0 0,0 0 1 0 0,0 0 0 0 0,0 0 0 0 0,0 0-1 0 0,0 0 1 0 0,0 0 0 0 0,0 0 0 0 0,1 1-1 0 0,-1-1 1 0 0,0 0 0 0 0,0 0 0 0 0,1 0-1 0 0,-1 0 1 0 0,1 0 0 0 0,-1 0-1 0 0,1 0 1 0 0,-1 1 0 0 0,1-1 0 0 0,-1 0-1 0 0,1 0 1 0 0,0 1 0 0 0,-1-1 0 0 0,1 0-1 0 0,0 1 1 0 0,0-1 0 0 0,-1 1 0 0 0,1-1-1 0 0,0 1 1 0 0,0-1 0 0 0,0 1 0 0 0,0 0-1 0 0,-1-1 1 0 0,1 1 0 0 0,0 0 0 0 0,0 0-1 0 0,0 0 1 0 0,0-1 0 0 0,0 1 0 0 0,0 0-1 0 0,0 0 1 0 0,0 1 0 0 0,0-1 0 0 0,0 0-1 0 0,0 0 14 0 0,20 25-6323 0 0,-17-16 1110 0 0</inkml:trace>
  <inkml:trace contextRef="#ctx0" brushRef="#br0" timeOffset="7958.24">6786 680 12209 0 0,'-6'8'1853'0'0,"-13"20"-1504"0"0,2 0 1 0 0,0 1-1 0 0,2 0 0 0 0,1 1 0 0 0,2 1 1 0 0,1 0-1 0 0,1 1 0 0 0,2 0 1 0 0,1 1-1 0 0,1-1 0 0 0,0 24-349 0 0,7-49 39 0 0,-1 0-1 0 0,2-1 1 0 0,-1 1 0 0 0,1 0-1 0 0,0-1 1 0 0,0 1-1 0 0,1-1 1 0 0,-1 0-1 0 0,2 1 1 0 0,-1-1-1 0 0,1-1 1 0 0,-1 1 0 0 0,2 0-1 0 0,-1-1 1 0 0,1 0-1 0 0,-1 0 1 0 0,1 0-1 0 0,3 1-38 0 0,44 9-4903 0 0,-40-20-683 0 0,3-12-2523 0 0</inkml:trace>
  <inkml:trace contextRef="#ctx0" brushRef="#br0" timeOffset="8441.17">6884 867 12745 0 0,'2'7'2400'0'0,"2"6"-2212"0"0,-1-1 0 0 0,0 1 0 0 0,-1 0-1 0 0,0 0 1 0 0,-1 0 0 0 0,0 0 0 0 0,-2 0 0 0 0,1 1-1 0 0,-1-1 1 0 0,-1 0 0 0 0,-1 0 0 0 0,0-1-1 0 0,0 1 1 0 0,-1-1 0 0 0,-1 1 0 0 0,-3 7-188 0 0,14-90-1727 0 0,-1 37 1342 0 0,-5 24 410 0 0,1 0-1 0 0,0 0 0 0 0,1 0 0 0 0,-1 0 0 0 0,2 0 0 0 0,-1 0 0 0 0,1 1 0 0 0,1-1 1 0 0,-1 1-1 0 0,2 0 0 0 0,-1 0 0 0 0,1 0 0 0 0,0 1 0 0 0,6-7-24 0 0,-9 13 15 0 0,-1 0 0 0 0,1-1 0 0 0,0 1-1 0 0,0 1 1 0 0,0-1 0 0 0,0 0 0 0 0,0 0 0 0 0,0 1 0 0 0,0-1-1 0 0,0 1 1 0 0,0 0 0 0 0,0 0 0 0 0,0 0 0 0 0,0 0 0 0 0,0 0-1 0 0,0 0 1 0 0,1 0 0 0 0,-1 1 0 0 0,0-1 0 0 0,0 1 0 0 0,0-1-1 0 0,0 1 1 0 0,0 0 0 0 0,-1 0 0 0 0,1 0 0 0 0,0 0 0 0 0,0 0-1 0 0,0 0 1 0 0,-1 0 0 0 0,1 0 0 0 0,-1 1 0 0 0,1-1-1 0 0,-1 1 1 0 0,1 0 0 0 0,-1-1 0 0 0,0 1 0 0 0,0 0 0 0 0,0-1-1 0 0,0 1 1 0 0,0 0 0 0 0,0 0 0 0 0,0 0 0 0 0,-1 0 0 0 0,1 0-1 0 0,-1 0 1 0 0,1 0 0 0 0,-1 0 0 0 0,0 0 0 0 0,0 0 0 0 0,0 1-1 0 0,0-1 1 0 0,0 0 0 0 0,0 0 0 0 0,-1 0 0 0 0,1 0 0 0 0,-1 0-1 0 0,1 0 1 0 0,-1 0 0 0 0,0 0 0 0 0,0 0 0 0 0,0 0-1 0 0,0-1 1 0 0,0 1 0 0 0,0 0 0 0 0,0-1 0 0 0,-1 1 0 0 0,0 1-15 0 0,-36 11-1460 0 0,48-4-3446 0 0,5-4 5375 0 0,-1 0 0 0 0,1 1 0 0 0,-1 1 0 0 0,-1 0 0 0 0,1 1 0 0 0,-2 0-1 0 0,1 1 1 0 0,-1 0 0 0 0,-1 1 0 0 0,0 1 0 0 0,0-1 0 0 0,1 5-469 0 0,-11-15 33 0 0,1 1 0 0 0,-1 0 1 0 0,0-1-1 0 0,-1 1 0 0 0,1 0 1 0 0,0 0-1 0 0,0-1 0 0 0,-1 1 1 0 0,1 0-1 0 0,-1 0 0 0 0,0 0 1 0 0,1 0-1 0 0,-1 0 0 0 0,0-1 0 0 0,0 1 1 0 0,0 0-1 0 0,0 0 0 0 0,-1 0 1 0 0,1 0-1 0 0,0 0 0 0 0,-1 0 1 0 0,0-1-1 0 0,1 1 0 0 0,-1 0 0 0 0,0 0 1 0 0,0-1-1 0 0,0 1 0 0 0,0 0 1 0 0,0-1-1 0 0,0 1 0 0 0,0-1 1 0 0,0 1-1 0 0,-1-1 0 0 0,1 0 0 0 0,-1 0 1 0 0,1 1-1 0 0,-1-1 0 0 0,1 0 1 0 0,-1 0-1 0 0,0 0 0 0 0,0-1 1 0 0,1 1-1 0 0,-1 0 0 0 0,0-1 1 0 0,0 1-1 0 0,0-1 0 0 0,0 1 0 0 0,1-1 1 0 0,-2 0-34 0 0,-96-5-2590 0 0,96 3 2223 0 0,-9-7-2344 0 0,6 0-2155 0 0,1-8-2863 0 0</inkml:trace>
  <inkml:trace contextRef="#ctx0" brushRef="#br0" timeOffset="8626.75">7456 1212 6233 0 0,'0'0'7556'0'0,"0"0"-6808"0"0,0 0-648 0 0,0 0-100 0 0,0 0 456 0 0,0 0 60 0 0,0 0-28 0 0,-44 18-107 0 0,24-21-193 0 0,-1-1-104 0 0,3-2-84 0 0,-4-2-589 0 0,-1-2-543 0 0,6-1-912 0 0,3 3-2464 0 0,1-11-3333 0 0</inkml:trace>
  <inkml:trace contextRef="#ctx0" brushRef="#br0" timeOffset="9111.34">7630 1330 1068 0 0,'0'0'8808'0'0,"0"0"-4917"0"0,0 0-2837 0 0,0 0-826 0 0,0 0 14 0 0,0 0-19 0 0,0 0-58 0 0,0 0 47 0 0,-4-7 40 0 0,2 1-238 0 0,-1 0 0 0 0,1 0-1 0 0,1 0 1 0 0,-1 0-1 0 0,1-1 1 0 0,0 1 0 0 0,0 0-1 0 0,1-1 1 0 0,0 1-1 0 0,0 0 1 0 0,1-1 0 0 0,-1 1-1 0 0,1-1 1 0 0,1 1-1 0 0,-1 0 1 0 0,1 0 0 0 0,0 0-1 0 0,2-3-13 0 0,3-15-266 0 0,-6 17 288 0 0,0 0 0 0 0,0 0 0 0 0,1 0 0 0 0,0 0 0 0 0,0 1 0 0 0,1-1 0 0 0,-1 1 0 0 0,1-1 0 0 0,1 1 1 0 0,-1 0-1 0 0,1 0 0 0 0,0 1 0 0 0,1-1 0 0 0,-1 1 0 0 0,1 0 0 0 0,0 0 0 0 0,0 0 0 0 0,1 1 0 0 0,0 0 0 0 0,-1 0 1 0 0,2 0-23 0 0,-2 6-1 0 0,-1 0 0 0 0,1 1 0 0 0,-1-1 0 0 0,0 1 0 0 0,0 0 0 0 0,0 1 0 0 0,0-1 0 0 0,0 1 0 0 0,-1-1 0 0 0,0 1 1 0 0,1 0-1 0 0,-1 0 0 0 0,-1 1 0 0 0,1-1 0 0 0,-1 1 0 0 0,1-1 0 0 0,-2 1 0 0 0,1 0 0 0 0,0-1 0 0 0,-1 1 0 0 0,0 0 1 0 0,0 0-1 0 0,0 0 0 0 0,-1 0 0 0 0,1 1 1 0 0,0 0 26 0 0,1 0 1 0 0,-1 1-1 0 0,0-1 0 0 0,0 1 1 0 0,-1-1-1 0 0,0 1 0 0 0,0-1 1 0 0,-1 1-1 0 0,0-1 0 0 0,0 0 1 0 0,0 1-1 0 0,-1-1 0 0 0,0 0 1 0 0,0 0-1 0 0,0 0 0 0 0,-4 6-26 0 0,0-9-1708 0 0,2-3-2499 0 0,2-1-565 0 0</inkml:trace>
  <inkml:trace contextRef="#ctx0" brushRef="#br0" timeOffset="9375.18">7790 1202 7857 0 0,'0'0'8889'0'0,"0"0"-8625"0"0,0 0-264 0 0,0 0-76 0 0,0 0 76 0 0,-43-4 224 0 0,23 0-100 0 0,-1-2-48 0 0,3 0-76 0 0,-3 0-756 0 0,5-2-501 0 0,3 1-987 0 0,3 1-2204 0 0,4-7-2205 0 0</inkml:trace>
  <inkml:trace contextRef="#ctx0" brushRef="#br0" timeOffset="9638.84">7942 940 1500 0 0,'0'0'11529'0'0,"29"46"-9953"0"0,-20-21-1576 0 0,-3 5 528 0 0,1 4 52 0 0,-7-3-76 0 0,-3 2-15 0 0,-5 2-141 0 0,-3-5-248 0 0,-6 2 24 0 0,-3-3-124 0 0,-4-2-148 0 0,-3-1-600 0 0,-2-1-677 0 0,2-6-1207 0 0,7-6-3028 0 0</inkml:trace>
  <inkml:trace contextRef="#ctx0" brushRef="#br0" timeOffset="10424.12">11 894 1188 0 0,'0'0'-121'0'0,"0"0"157"0"0,0 0 116 0 0,0 0 46 0 0,0 0 359 0 0,0 0 925 0 0,-3 3-656 0 0,2-2-777 0 0,0 0 0 0 0,1 0 0 0 0,-1 0-1 0 0,0 0 1 0 0,1 0 0 0 0,-1 0 0 0 0,1 0 0 0 0,-1 0 0 0 0,1 0 0 0 0,0 0 0 0 0,-1 1 0 0 0,1-1 0 0 0,0 0 0 0 0,0 0 0 0 0,0 0 0 0 0,0 0 0 0 0,0 0 0 0 0,0 1 0 0 0,0-1 0 0 0,0 0 0 0 0,0 0-1 0 0,1 0 1 0 0,-1 0 0 0 0,0 0 0 0 0,1 1 0 0 0,-1-1 0 0 0,1 0 0 0 0,-1 0 0 0 0,1 0 0 0 0,0 0 0 0 0,-1 0 0 0 0,1-1 0 0 0,0 1 0 0 0,0 0 0 0 0,-1 0 0 0 0,1 0 0 0 0,0 0 0 0 0,0-1-1 0 0,0 1 1 0 0,0-1 0 0 0,0 1 0 0 0,0 0 0 0 0,0-1 0 0 0,0 0 0 0 0,0 1 0 0 0,1-1 0 0 0,-1 0 0 0 0,0 1 0 0 0,0-1 0 0 0,0 0-49 0 0,13 10 68 0 0,24 16 307 0 0,1-2 0 0 0,2-2-1 0 0,0-1 1 0 0,1-2 0 0 0,1-2-1 0 0,0-2 1 0 0,1-2 0 0 0,1-2-1 0 0,0-2 1 0 0,1-2 0 0 0,-1-2-1 0 0,1-2 1 0 0,0-1 0 0 0,0-3-1 0 0,0-2 1 0 0,0-2 0 0 0,0-2-1 0 0,-1-1 1 0 0,0-3 0 0 0,1-2-375 0 0,34-12 1415 0 0,-81 23-3613 0 0,-1 0-1590 0 0,-5-6-4300 0 0</inkml:trace>
  <inkml:trace contextRef="#ctx0" brushRef="#br0" timeOffset="13924.03">3526 1249 612 0 0,'0'0'894'0'0,"0"0"-128"0"0,0 0 732 0 0,0 0-650 0 0,0 0-290 0 0,0 0 119 0 0,0 0-49 0 0,-7 6-130 0 0,2-3-449 0 0,1 0 0 0 0,-1 0 1 0 0,0 0-1 0 0,0 0 0 0 0,0-1 1 0 0,0 0-1 0 0,-1 0 1 0 0,1 0-1 0 0,-1 0 0 0 0,1-1 1 0 0,-1 0-1 0 0,0-1 0 0 0,1 1 1 0 0,-1-1-1 0 0,0 0 1 0 0,1 0-1 0 0,-1-1 0 0 0,0 1 1 0 0,1-1-1 0 0,-1-1 0 0 0,0 1-49 0 0,-58-15-15 0 0,41 38 840 0 0,10-17-763 0 0,-1-1 0 0 0,1-1-1 0 0,-1 0 1 0 0,0-1 0 0 0,1-1-1 0 0,-1 0 1 0 0,0 0 0 0 0,0-2-1 0 0,0 1 1 0 0,0-2-1 0 0,1 0 1 0 0,-1-1 0 0 0,1 0-1 0 0,-1-1 1 0 0,1 0 0 0 0,0-1-1 0 0,1-1 1 0 0,-1 0 0 0 0,1-1-1 0 0,-2-2-61 0 0,-19-4-270 0 0,-43 48 1204 0 0,58-33-768 0 0,-1-1 0 0 0,0 0-1 0 0,0-1 1 0 0,0-1 0 0 0,0-1-1 0 0,0-1 1 0 0,0 0 0 0 0,1-2-1 0 0,-1 0 1 0 0,1 0 0 0 0,0-2-1 0 0,1-1 1 0 0,-9-4-166 0 0,-97-31 1777 0 0,81 36-1655 0 0,-7-3-1130 0 0,18 0-3761 0 0,14 0-2333 0 0</inkml:trace>
  <inkml:trace contextRef="#ctx0" brushRef="#br0" timeOffset="15745.17">5646 1398 3588 0 0,'0'0'4618'0'0,"0"0"-3599"0"0,0 7-514 0 0,-1-5-431 0 0,1 0 1 0 0,0 0 0 0 0,-1 0 0 0 0,1 0 0 0 0,-1 1-1 0 0,1-1 1 0 0,-1 0 0 0 0,0 0 0 0 0,0 0 0 0 0,0 0-1 0 0,0-1 1 0 0,0 1 0 0 0,0 0 0 0 0,-1 0 0 0 0,1-1-1 0 0,-1 1 1 0 0,1 0 0 0 0,-1-1 0 0 0,0 0 0 0 0,1 1-1 0 0,-1-1 1 0 0,0 0 0 0 0,0 0 0 0 0,0 0 0 0 0,0 0-1 0 0,0 0 1 0 0,0 0 0 0 0,0-1 0 0 0,0 1 0 0 0,0-1-1 0 0,0 1 1 0 0,0-1 0 0 0,-1 0 0 0 0,1 0 0 0 0,0 0-1 0 0,0 0 1 0 0,0 0 0 0 0,-1-1 0 0 0,1 1 0 0 0,0-1-1 0 0,-2 0-73 0 0,-12-2 108 0 0,0 0 0 0 0,0-2 1 0 0,0 0-1 0 0,1 0 0 0 0,0-2 1 0 0,0 0-1 0 0,0-1 0 0 0,1 0 1 0 0,0-1-1 0 0,-1-2-109 0 0,-15-7 192 0 0,-13 43-240 0 0,23-3 600 0 0,8-19-436 0 0,1 0 0 0 0,-1 0 0 0 0,1-1 0 0 0,-1 0 0 0 0,0-1-1 0 0,0-1 1 0 0,0 0 0 0 0,0 0 0 0 0,0-1 0 0 0,1-1 0 0 0,-1 0 0 0 0,0 0 0 0 0,1-1 0 0 0,-1-1 0 0 0,1 0-1 0 0,0-1 1 0 0,0 0 0 0 0,0-1-116 0 0,4 3 67 0 0,-8-4-6 0 0,1 0 0 0 0,-1 1 1 0 0,0 0-1 0 0,0 1 0 0 0,-1 1 1 0 0,0 1-1 0 0,0 0 1 0 0,0 1-1 0 0,0 0 0 0 0,0 1 1 0 0,-11 2-62 0 0,0-1 137 0 0,-1 0 1 0 0,0-2 0 0 0,0-1 0 0 0,1-1 0 0 0,0-2 0 0 0,0 0-1 0 0,-8-5-137 0 0,21 9-283 0 0,3 1-3907 0 0,16 3-1862 0 0</inkml:trace>
  <inkml:trace contextRef="#ctx0" brushRef="#br0" timeOffset="17212.32">7706 1548 6613 0 0,'2'6'1669'0'0,"-2"-4"-1621"0"0,1 0 0 0 0,0-1 0 0 0,-1 1 0 0 0,1-1 0 0 0,-1 1 0 0 0,0 0-1 0 0,0 0 1 0 0,1-1 0 0 0,-1 1 0 0 0,0 0 0 0 0,-1-1 0 0 0,1 1 0 0 0,0 0 0 0 0,0-1 0 0 0,-1 1 0 0 0,1 0 0 0 0,-1-1-1 0 0,1 1 1 0 0,-1-1 0 0 0,0 1 0 0 0,1-1 0 0 0,-1 1 0 0 0,0-1 0 0 0,0 1 0 0 0,0-1 0 0 0,0 0 0 0 0,0 1 0 0 0,-1-1-1 0 0,1 0 1 0 0,0 0 0 0 0,-1 0 0 0 0,1 0 0 0 0,0 0 0 0 0,-1 0 0 0 0,1 0 0 0 0,-1-1 0 0 0,0 1 0 0 0,1-1 0 0 0,-1 1-1 0 0,1-1 1 0 0,-1 1 0 0 0,0-1 0 0 0,1 0 0 0 0,-1 0 0 0 0,0 0 0 0 0,0 0 0 0 0,1 0 0 0 0,-1 0 0 0 0,-1 0-48 0 0,-184-39 1450 0 0,90 74 1007 0 0,67-34-2232 0 0,0-1 0 0 0,1-1 0 0 0,-1-2 0 0 0,1-1 0 0 0,0-1 0 0 0,0-1 0 0 0,0-2 0 0 0,1-1 0 0 0,0-1 0 0 0,1-1 0 0 0,-20-13-225 0 0,-72-22 640 0 0,116 45-638 0 0,1 0 0 0 0,0 1 0 0 0,-1-1 0 0 0,1 1 0 0 0,-1 0 0 0 0,1-1 0 0 0,-1 1 0 0 0,1 0 0 0 0,-1 1 1 0 0,1-1-1 0 0,-1 0 0 0 0,1 1 0 0 0,0-1 0 0 0,-1 1 0 0 0,1 0 0 0 0,-1 0 0 0 0,1 0 0 0 0,0 0 0 0 0,0 0 0 0 0,0 0 0 0 0,0 1 1 0 0,0-1-1 0 0,0 1 0 0 0,0 0 0 0 0,0-1 0 0 0,0 1 0 0 0,1 0 0 0 0,-1 0 0 0 0,1 0 0 0 0,-1 0 0 0 0,0 2-2 0 0,-31 27 93 0 0,-70 14-2169 0 0,69-43-3396 0 0</inkml:trace>
  <inkml:trace contextRef="#ctx0" brushRef="#br0" timeOffset="21460.58">569 1245 432 0 0,'0'0'2754'0'0,"0"0"-708"0"0,0 0-920 0 0,0 0-139 0 0,0 0-43 0 0,0 0 21 0 0,0 0-147 0 0,0 0-314 0 0,-9 8 488 0 0,13 20-247 0 0,5 13-381 0 0,-2 0-1 0 0,-2 0 1 0 0,-2 1 0 0 0,-2-1 0 0 0,-1 1-1 0 0,-4 22-363 0 0,-38 177 527 0 0,42-240-521 0 0,-1 1 0 0 0,1-1-1 0 0,0 1 1 0 0,0-1 0 0 0,0 1 0 0 0,0-1 0 0 0,0 1 0 0 0,0 0-1 0 0,1-1 1 0 0,-1 1 0 0 0,0-1 0 0 0,1 0 0 0 0,-1 1-1 0 0,1-1 1 0 0,0 1 0 0 0,-1-1 0 0 0,1 0 0 0 0,0 1 0 0 0,0-1-1 0 0,0 0 1 0 0,0 0 0 0 0,0 0 0 0 0,0 0 0 0 0,0 0-1 0 0,0 0 1 0 0,0 0 0 0 0,1 0 0 0 0,-1 0 0 0 0,0 0-1 0 0,1 0 1 0 0,-1-1 0 0 0,0 1 0 0 0,1-1 0 0 0,-1 1 0 0 0,1-1-1 0 0,-1 0 1 0 0,1 1 0 0 0,-1-1 0 0 0,1 0 0 0 0,-1 0-1 0 0,1 0 1 0 0,-1 0 0 0 0,1 0 0 0 0,-1 0 0 0 0,1-1-1 0 0,-1 1 1 0 0,1 0 0 0 0,-1-1 0 0 0,1 1 0 0 0,-1-1 0 0 0,1 0-1 0 0,-1 1 1 0 0,0-1 0 0 0,0 0 0 0 0,1 0 0 0 0,-1 0-1 0 0,0 0 1 0 0,0 0 0 0 0,0 0 0 0 0,0 0 0 0 0,0 0 0 0 0,0 0-1 0 0,0-1 1 0 0,0 1 0 0 0,0 0 0 0 0,-1-1 0 0 0,1 1-1 0 0,0-1-5 0 0,7-12 100 0 0,6-10-642 0 0,-6 42 69 0 0,-9-15 501 0 0,1 0 0 0 0,-1 0 0 0 0,0 0 0 0 0,0 0 1 0 0,0 0-1 0 0,0 0 0 0 0,-1 0 0 0 0,1 0 0 0 0,-1-1 0 0 0,1 1 0 0 0,-1-1 0 0 0,0 1 1 0 0,0-1-1 0 0,0 0 0 0 0,-1 0 0 0 0,1 0 0 0 0,0 0 0 0 0,-1 0 0 0 0,0 0 0 0 0,1-1 1 0 0,-1 1-1 0 0,0-1 0 0 0,0 1 0 0 0,1-1 0 0 0,-1 0 0 0 0,0 0 0 0 0,0-1 0 0 0,0 1 1 0 0,0-1-1 0 0,0 1 0 0 0,-1-1 0 0 0,1 0 0 0 0,0 0 0 0 0,0 0 0 0 0,-2-1-28 0 0,-113-14 940 0 0,66-12-7242 0 0,52 25 426 0 0</inkml:trace>
  <inkml:trace contextRef="#ctx0" brushRef="#br0" timeOffset="24896.97">2191 946 612 0 0,'0'0'222'0'0,"0"0"-185"0"0,0 0-47 0 0,4 7 71 0 0,6 15 89 0 0,-3-3 251 0 0,1-1-1 0 0,1 0 1 0 0,1 0-1 0 0,1-1 0 0 0,0 0 1 0 0,2-1-1 0 0,-1 0 1 0 0,2-1-1 0 0,0 0 0 0 0,13 10-400 0 0,52 25 554 0 0,2-4 0 0 0,2-3 0 0 0,2-4-1 0 0,1-3 1 0 0,2-5 0 0 0,1-3-1 0 0,1-4 1 0 0,56 6-554 0 0,988 154 2316 0 0,-807-135-1703 0 0,2-14-1 0 0,1-15 1 0 0,0-14-1 0 0,1-14 1 0 0,-1-15-1 0 0,119-32-612 0 0,-259 26 849 0 0,0 9 0 0 0,1 9 0 0 0,3 7-849 0 0,-193 5-1570 0 0,-16 0-4448 0 0,-8-4-1702 0 0</inkml:trace>
  <inkml:trace contextRef="#ctx0" brushRef="#br0" timeOffset="27012.67">3204 1116 600 0 0,'0'0'644'0'0,"0"0"-391"0"0,0 0-79 0 0,6 7-64 0 0,-1-1 0 0 0,0 0 0 0 0,0-1 0 0 0,0 0 0 0 0,1 0 0 0 0,-1 0 0 0 0,1-1-1 0 0,1 1 1 0 0,-1-2 0 0 0,1 1 0 0 0,-1-1 0 0 0,1 0 0 0 0,0 0-1 0 0,0 0 1 0 0,0-1 0 0 0,1 0 0 0 0,-1-1 0 0 0,0 0 0 0 0,1 0-1 0 0,2 0-109 0 0,6-2 397 0 0,1 0-1 0 0,-1-1 0 0 0,1 0 1 0 0,-1-2-1 0 0,0 0 0 0 0,0 0 1 0 0,0-2-1 0 0,-1 0 0 0 0,0-1 0 0 0,0 0 1 0 0,-1-1-1 0 0,8-6-396 0 0,-4 3 77 0 0,-1-2 1 0 0,0 0-1 0 0,-1 0 0 0 0,-1-2 1 0 0,0 0-1 0 0,-1-1 0 0 0,0 0 0 0 0,-1-1 1 0 0,-1-1-1 0 0,-1 0 0 0 0,-1 0 1 0 0,0-1-1 0 0,-1 0 0 0 0,-2-1 1 0 0,1-1-78 0 0,-5 6 10 0 0,-1 1 1 0 0,0-1-1 0 0,-1 0 1 0 0,-1 0-1 0 0,0 0 1 0 0,-1 0 0 0 0,-1 1-1 0 0,0-1 1 0 0,-1 0-1 0 0,0 1 1 0 0,-1-1 0 0 0,-1 1-1 0 0,0 0 1 0 0,-1 1-1 0 0,-1-1 1 0 0,0 1-1 0 0,-1 0 1 0 0,-8-10-11 0 0,-186-201-1975 0 0,163 187 1855 0 0,-1 2-1 0 0,-2 1 1 0 0,-2 3 0 0 0,-1 1 0 0 0,-1 2 0 0 0,-1 3 0 0 0,-1 1 0 0 0,-2 2-1 0 0,0 3 1 0 0,-1 2 0 0 0,-1 2 0 0 0,0 3 0 0 0,-1 1 0 0 0,0 3 0 0 0,-44 0 120 0 0,45 7 166 0 0,-1 2 0 0 0,1 2 1 0 0,0 3-1 0 0,0 2 0 0 0,1 2 1 0 0,0 2-1 0 0,0 3 0 0 0,2 2 1 0 0,-11 6-167 0 0,40-14-16 0 0,0 0 0 0 0,1 1 1 0 0,-1 1-1 0 0,2 1 0 0 0,0 1 1 0 0,0 0-1 0 0,2 2 1 0 0,-1-1-1 0 0,2 2 0 0 0,0 0 1 0 0,1 1-1 0 0,1 1 0 0 0,0 0 1 0 0,1 1-1 0 0,1 0 0 0 0,1 0 1 0 0,1 1-1 0 0,0 1 0 0 0,2-1 1 0 0,0 2-1 0 0,2-1 0 0 0,-4 22 16 0 0,7-21 4 0 0,1 0-1 0 0,0 0 0 0 0,2 1 1 0 0,1-1-1 0 0,0 0 0 0 0,2 0 1 0 0,0-1-1 0 0,2 1 0 0 0,0-1 1 0 0,1 0-1 0 0,1-1 0 0 0,2 1 0 0 0,0-2 1 0 0,0 1-1 0 0,2-1 0 0 0,0-1 1 0 0,2 0-1 0 0,0-1 0 0 0,0 0 1 0 0,2-2-1 0 0,0 1 0 0 0,12 7-3 0 0,5 3 118 0 0,1-1-1 0 0,1-2 1 0 0,2-1-1 0 0,0-2 1 0 0,1-2-1 0 0,0-1 0 0 0,2-2 1 0 0,0-2-1 0 0,0-1 1 0 0,1-2-1 0 0,24 1-117 0 0,128 5-2429 0 0,-141-16-1896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34.252"/>
    </inkml:context>
    <inkml:brush xml:id="br0">
      <inkml:brushProperty name="width" value="0.05" units="cm"/>
      <inkml:brushProperty name="height" value="0.05" units="cm"/>
      <inkml:brushProperty name="color" value="#E71224"/>
    </inkml:brush>
  </inkml:definitions>
  <inkml:trace contextRef="#ctx0" brushRef="#br0">174 38 8625 0 0,'4'8'5030'0'0,"-1"-3"-4933"0"0,0 0 1 0 0,0 1-1 0 0,-1-1 0 0 0,0 1 0 0 0,0-1 1 0 0,0 1-1 0 0,-1 0 0 0 0,0-1 0 0 0,0 1 1 0 0,0 0-1 0 0,0 0 0 0 0,-1 0 0 0 0,0 0 0 0 0,-1 0 1 0 0,1 0-1 0 0,-1-1 0 0 0,0 1 0 0 0,-1 0 1 0 0,1 0-1 0 0,-1-1 0 0 0,0 1 0 0 0,-1-1 0 0 0,1 1 1 0 0,-1-1-1 0 0,0 0 0 0 0,0 0 0 0 0,-1 0 1 0 0,1-1-1 0 0,-2 2-97 0 0,3-3-16 0 0,0 0 0 0 0,-1 0 1 0 0,1 0-1 0 0,-1 0 0 0 0,0-1 0 0 0,0 1 1 0 0,0-1-1 0 0,0 1 0 0 0,0-1 1 0 0,0 0-1 0 0,-1 0 0 0 0,1-1 0 0 0,-1 1 1 0 0,1-1-1 0 0,-1 1 0 0 0,0-1 0 0 0,0 0 1 0 0,1-1-1 0 0,-1 1 0 0 0,0 0 0 0 0,0-1 1 0 0,0 0-1 0 0,0 0 0 0 0,0 0 0 0 0,0-1 1 0 0,1 1-1 0 0,-1-1 0 0 0,0 0 1 0 0,0 0-1 0 0,1 0 0 0 0,-1-1 0 0 0,0 1 1 0 0,1-1-1 0 0,0 0 0 0 0,-1 0 0 0 0,1 0 1 0 0,0 0-1 0 0,0-1 0 0 0,0 1 0 0 0,0-1 1 0 0,0 0-1 0 0,1 0 0 0 0,-1 0 1 0 0,1 0-1 0 0,0 0 0 0 0,0 0 0 0 0,0-1 1 0 0,0 1-1 0 0,1-1 0 0 0,-1 1 0 0 0,1-1 1 0 0,0 0-1 0 0,0 0 0 0 0,0 1 0 0 0,1-2 16 0 0,5-169 820 0 0,8 196-10597 0 0,-4-11 3669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34.734"/>
    </inkml:context>
    <inkml:brush xml:id="br0">
      <inkml:brushProperty name="width" value="0.05" units="cm"/>
      <inkml:brushProperty name="height" value="0.05" units="cm"/>
      <inkml:brushProperty name="color" value="#E71224"/>
    </inkml:brush>
  </inkml:definitions>
  <inkml:trace contextRef="#ctx0" brushRef="#br0">34 1 12673 0 0,'0'0'1178'0'0,"4"7"-758"0"0,0 0-289 0 0,-1 0 0 0 0,0 0 1 0 0,0 1-1 0 0,-1 0 0 0 0,0-1 0 0 0,0 1 0 0 0,-1 0 0 0 0,0 0 0 0 0,0 0 0 0 0,-1 0 0 0 0,0 0 0 0 0,0 0 0 0 0,-1 0 0 0 0,0 0 0 0 0,0-1 1 0 0,-1 1-1 0 0,0 0 0 0 0,0 0 0 0 0,-1-1 0 0 0,-3 7-131 0 0,-35 42-390 0 0,43-85-2416 0 0,21-38-538 0 0,24-29 6310 0 0,-47 95-2915 0 0,1-1 1 0 0,-1 1 0 0 0,1-1 0 0 0,0 1 0 0 0,-1-1 0 0 0,1 1 0 0 0,0 0-1 0 0,0-1 1 0 0,0 1 0 0 0,0 0 0 0 0,0 0 0 0 0,0 0 0 0 0,0 0 0 0 0,0 0-1 0 0,0 0 1 0 0,1 0 0 0 0,-1 0 0 0 0,0 0 0 0 0,1 0 0 0 0,-1 1 0 0 0,0-1-1 0 0,1 0 1 0 0,-1 1 0 0 0,1-1 0 0 0,-1 1 0 0 0,1 0 0 0 0,0-1-1 0 0,-1 1 1 0 0,1 0 0 0 0,-1 0 0 0 0,1 0 0 0 0,-1 0 0 0 0,1 1 0 0 0,-1-1-1 0 0,1 0 1 0 0,0 0 0 0 0,-1 1 0 0 0,1-1 0 0 0,-1 1 0 0 0,0 0 0 0 0,1-1-1 0 0,-1 1 1 0 0,1 0 0 0 0,-1 0 0 0 0,0 0 0 0 0,0 0 0 0 0,0 0 0 0 0,1 0-1 0 0,-1 0 1 0 0,0 0 0 0 0,0 0 0 0 0,0 1 0 0 0,0-1 0 0 0,0 1-52 0 0,30 81-163 0 0,-44-47 436 0 0,39 0-139 0 0,-20-29-58 0 0,38 59 485 0 0,-43-65-542 0 0,-1 0-1 0 0,1 1 1 0 0,-1-1-1 0 0,0 1 1 0 0,1-1 0 0 0,-1 1-1 0 0,0-1 1 0 0,0 0-1 0 0,0 1 1 0 0,0-1-1 0 0,-1 1 1 0 0,1-1-1 0 0,0 1 1 0 0,0-1-1 0 0,-1 1 1 0 0,1-1-1 0 0,-1 0 1 0 0,0 1-1 0 0,1-1 1 0 0,-1 0-1 0 0,0 0 1 0 0,0 1-1 0 0,1-1 1 0 0,-1 0-1 0 0,0 0 1 0 0,0 0-1 0 0,0 0 1 0 0,-1 0-1 0 0,1 0 1 0 0,0 0-1 0 0,0 0 1 0 0,0-1-1 0 0,-1 1 1 0 0,1 0-1 0 0,0-1 1 0 0,-1 1-1 0 0,1-1 1 0 0,-1 1-1 0 0,1-1 1 0 0,0 0-1 0 0,-1 0 1 0 0,1 1-1 0 0,-1-1 1 0 0,1 0-1 0 0,-1 0 1 0 0,1 0-1 0 0,-1-1 1 0 0,1 1-1 0 0,0 0 1 0 0,-1-1-1 0 0,1 1-18 0 0,-53 0-750 0 0,21-12-6303 0 0,20-1-1032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34.984"/>
    </inkml:context>
    <inkml:brush xml:id="br0">
      <inkml:brushProperty name="width" value="0.05" units="cm"/>
      <inkml:brushProperty name="height" value="0.05" units="cm"/>
      <inkml:brushProperty name="color" value="#E71224"/>
    </inkml:brush>
  </inkml:definitions>
  <inkml:trace contextRef="#ctx0" brushRef="#br0">102 1 14929 0 0,'0'0'1028'0'0,"25"61"-940"0"0,-19-34 281 0 0,-3 5 95 0 0,-3-8-280 0 0,-3 2-32 0 0,-3 5-68 0 0,-6-2 40 0 0,-1-2-36 0 0,-3-4 24 0 0,-2 0-112 0 0,1-3-248 0 0,-2-5-264 0 0,8-2-593 0 0,-1-6-1271 0 0,5-3-2916 0 0,6-5-2797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35.248"/>
    </inkml:context>
    <inkml:brush xml:id="br0">
      <inkml:brushProperty name="width" value="0.05" units="cm"/>
      <inkml:brushProperty name="height" value="0.05" units="cm"/>
      <inkml:brushProperty name="color" value="#E71224"/>
    </inkml:brush>
  </inkml:definitions>
  <inkml:trace contextRef="#ctx0" brushRef="#br0">251 202 15517 0 0,'0'0'1941'0'0,"0"0"-1941"0"0,0 0-484 0 0,0 0 44 0 0,0 0 440 0 0,0 0 140 0 0,-35 3-104 0 0,10-9-36 0 0,-4-4-1397 0 0,9 1-2723 0 0,-3-10-4685 0 0</inkml:trace>
  <inkml:trace contextRef="#ctx0" brushRef="#br0" timeOffset="1">286 50 9853 0 0,'0'0'6709'0'0,"0"0"-5813"0"0,38-7-156 0 0,-38 5-72 0 0,-8 0-668 0 0,-14-4-592 0 0,-19 0 220 0 0,-24 1 200 0 0,-8-3-336 0 0,14 2-1753 0 0,4-2-6203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33.541"/>
    </inkml:context>
    <inkml:brush xml:id="br0">
      <inkml:brushProperty name="width" value="0.05" units="cm"/>
      <inkml:brushProperty name="height" value="0.05" units="cm"/>
      <inkml:brushProperty name="color" value="#E71224"/>
    </inkml:brush>
  </inkml:definitions>
  <inkml:trace contextRef="#ctx0" brushRef="#br0">14 1 6413 0 0,'0'0'5830'0'0,"1"7"-4638"0"0,-15 331 3273 0 0,44-264-5113 0 0,-10-55-2351 0 0,4-10-3719 0 0,-9-10 819 0 0</inkml:trace>
  <inkml:trace contextRef="#ctx0" brushRef="#br0" timeOffset="292.86">195 378 1228 0 0,'0'0'8826'0'0,"0"0"-5489"0"0,0 0-2171 0 0,0 0-706 0 0,0 0-101 0 0,0 0 170 0 0,0 0 226 0 0,0 0 29 0 0,0 0-212 0 0,-2-5-260 0 0,0-7-365 0 0,1 1 0 0 0,0-1 1 0 0,0 1-1 0 0,1-1 0 0 0,0 1 1 0 0,1-1-1 0 0,1 1 0 0 0,0-1 1 0 0,0 1-1 0 0,1 0 0 0 0,1-1 1 0 0,-1 2-1 0 0,2-1 0 0 0,0 0 1 0 0,0 1-1 0 0,1 0 0 0 0,0 0 1 0 0,0 0-1 0 0,1 1 0 0 0,3-2 53 0 0,-8 8 4 0 0,1 1 0 0 0,-1 0-1 0 0,1 0 1 0 0,0 0 0 0 0,-1 0 0 0 0,1 0-1 0 0,0 1 1 0 0,0-1 0 0 0,0 1 0 0 0,0 0-1 0 0,1 0 1 0 0,-1 0 0 0 0,0 0 0 0 0,0 1-1 0 0,1-1 1 0 0,-1 1 0 0 0,0 0-1 0 0,1-1 1 0 0,-1 2 0 0 0,0-1 0 0 0,1 0-1 0 0,-1 1 1 0 0,0-1 0 0 0,0 1 0 0 0,1 0-1 0 0,-1 0 1 0 0,0 1 0 0 0,0-1-1 0 0,0 0 1 0 0,0 1 0 0 0,0 0 0 0 0,-1 0-1 0 0,1 0 1 0 0,0 0 0 0 0,-1 0 0 0 0,1 0-1 0 0,1 3-3 0 0,1 0 1 0 0,-1-1 0 0 0,0 1 0 0 0,1 0 1 0 0,-2 0-1 0 0,1 1 0 0 0,0-1 0 0 0,-1 1 0 0 0,0 0 0 0 0,-1 0 0 0 0,1 0 0 0 0,-1 0 0 0 0,0 0 0 0 0,-1 0 0 0 0,1 1 0 0 0,-1-1 0 0 0,-1 1 0 0 0,1-1 0 0 0,-1 1 0 0 0,0 2-1 0 0,-36 78 278 0 0,20-58-2354 0 0,19-28-6632 0 0,5-8 2618 0 0</inkml:trace>
  <inkml:trace contextRef="#ctx0" brushRef="#br0" timeOffset="448.35">459 295 1188 0 0,'0'0'4397'0'0,"0"0"2159"0"0,0 0-5292 0 0,0 0-1264 0 0,-35-20-216 0 0,5 13 112 0 0,1 3 40 0 0,-5-3 56 0 0,2 2-4 0 0,5 2-308 0 0,3-1-1940 0 0,-3-6-5077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33.152"/>
    </inkml:context>
    <inkml:brush xml:id="br0">
      <inkml:brushProperty name="width" value="0.05" units="cm"/>
      <inkml:brushProperty name="height" value="0.05" units="cm"/>
      <inkml:brushProperty name="color" value="#E71224"/>
    </inkml:brush>
  </inkml:definitions>
  <inkml:trace contextRef="#ctx0" brushRef="#br0">0 80 4668 0 0,'0'0'4834'0'0,"0"0"-3563"0"0,0 7-965 0 0,43 274 5017 0 0,-60-216-5900 0 0,0-107-6449 0 0,14 20 1684 0 0,3-13 1885 0 0</inkml:trace>
  <inkml:trace contextRef="#ctx0" brushRef="#br0" timeOffset="155.75">57 35 928 0 0,'0'0'1897'0'0,"6"-6"2093"0"0,-4 4-3817 0 0,1-1 0 0 0,0 0 0 0 0,0 1 0 0 0,0 0-1 0 0,0-1 1 0 0,1 1 0 0 0,-1 1 0 0 0,1-1 0 0 0,-1 0 0 0 0,1 1-1 0 0,-1 0 1 0 0,1-1 0 0 0,0 1 0 0 0,0 1 0 0 0,-1-1 0 0 0,1 1-1 0 0,0-1 1 0 0,0 1 0 0 0,0 0 0 0 0,0 0 0 0 0,0 1 0 0 0,-1-1-1 0 0,1 1 1 0 0,0 0 0 0 0,0 0 0 0 0,-1 0 0 0 0,1 1 0 0 0,0-1-1 0 0,-1 1 1 0 0,0 0 0 0 0,3 1-173 0 0,-2-1 64 0 0,0 0-1 0 0,0 0 1 0 0,0 1-1 0 0,0-1 1 0 0,-1 1-1 0 0,1 0 1 0 0,-1 0-1 0 0,1 0 1 0 0,-1 1-1 0 0,0-1 1 0 0,-1 1-1 0 0,1 0 1 0 0,0 0-1 0 0,-1 0 1 0 0,0 0-1 0 0,0 0 1 0 0,0 0-1 0 0,-1 0 1 0 0,1 1-1 0 0,-1-1 1 0 0,0 1-1 0 0,0-1 1 0 0,-1 1-1 0 0,1-1 1 0 0,-1 1-1 0 0,0-1 1 0 0,0 1-1 0 0,0 0 1 0 0,-1-1-1 0 0,0 1 1 0 0,0-1-1 0 0,0 1 1 0 0,0-1-1 0 0,-1 0 1 0 0,0 1-1 0 0,0-1 1 0 0,0 0-1 0 0,0 0 1 0 0,0 0-1 0 0,-1-1 1 0 0,0 1-1 0 0,0 0 1 0 0,0-1-1 0 0,0 0 1 0 0,0 0-1 0 0,-1 0 1 0 0,0 0-1 0 0,1 0 1 0 0,-1-1-1 0 0,0 1 1 0 0,0-1-1 0 0,0 0 1 0 0,-1-1-1 0 0,0 1-63 0 0,-61 5-655 0 0,22-17-5364 0 0,20-5-2109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9:59.309"/>
    </inkml:context>
    <inkml:brush xml:id="br0">
      <inkml:brushProperty name="width" value="0.05" units="cm"/>
      <inkml:brushProperty name="height" value="0.05" units="cm"/>
      <inkml:brushProperty name="color" value="#0000FF"/>
    </inkml:brush>
  </inkml:definitions>
  <inkml:trace contextRef="#ctx0" brushRef="#br0">206 71 3648 0 0,'0'0'6094'0'0,"0"0"-3902"0"0,0 0-1536 0 0,0 0-7 0 0,0 0 8 0 0,-2-6-204 0 0,1 4-448 0 0,0 0-1 0 0,1 0 1 0 0,-2 0-1 0 0,1 0 1 0 0,0 0 0 0 0,0 0-1 0 0,0 0 1 0 0,-1 1-1 0 0,1-1 1 0 0,-1 0-1 0 0,0 1 1 0 0,1-1-1 0 0,-1 1 1 0 0,0 0-1 0 0,0 0 1 0 0,0 0-1 0 0,0 0 1 0 0,0 0 0 0 0,0 0-1 0 0,0 0 1 0 0,0 0-1 0 0,0 1 1 0 0,0-1-1 0 0,0 1 1 0 0,-1 0-1 0 0,1 0 1 0 0,0-1-1 0 0,0 1 1 0 0,0 1-1 0 0,-1-1 1 0 0,1 0-1 0 0,0 0 1 0 0,0 1 0 0 0,0 0-1 0 0,0-1 1 0 0,-1 1-1 0 0,1 0 1 0 0,0 0-1 0 0,0 0 1 0 0,1 0-1 0 0,-1 0 1 0 0,0 0-1 0 0,0 1 1 0 0,0-1-1 0 0,1 1 1 0 0,-1 0-5 0 0,-7 2 1 0 0,1 1-1 0 0,0 0 1 0 0,0 0 0 0 0,0 1 0 0 0,0 0-1 0 0,1 1 1 0 0,0-1 0 0 0,1 1 0 0 0,0 1-1 0 0,0-1 1 0 0,0 1 0 0 0,1 0 0 0 0,0 0-1 0 0,0 1 1 0 0,1 0 0 0 0,0-1 0 0 0,1 1-1 0 0,-2 8 0 0 0,7-13 135 0 0,1-1-1 0 0,-1 0 0 0 0,1 1 1 0 0,0-1-1 0 0,0 0 0 0 0,1 0 1 0 0,-1 0-1 0 0,0-1 0 0 0,1 1 1 0 0,0-1-1 0 0,-1 0 0 0 0,1 0 1 0 0,0 0-1 0 0,0-1 0 0 0,0 1 0 0 0,1-1 1 0 0,-1 0-1 0 0,0 0 0 0 0,0 0 1 0 0,1-1-1 0 0,-1 1 0 0 0,0-1 1 0 0,1 0-1 0 0,-1 0 0 0 0,0-1 1 0 0,0 1-1 0 0,1-1 0 0 0,-1 0 1 0 0,1-1-135 0 0,5 2-72 0 0,-6 0-188 0 0,94-6 465 0 0,-59-7-9623 0 0,-26 6 1456 0 0</inkml:trace>
  <inkml:trace contextRef="#ctx0" brushRef="#br0" timeOffset="578.12">420 152 7053 0 0,'0'0'5651'0'0,"0"0"-4841"0"0,0 0-1444 0 0,0 0 356 0 0,0 0 405 0 0,0 0 265 0 0,6 5 5 0 0,-2-2-332 0 0,1 0 0 0 0,-1 0-1 0 0,1 0 1 0 0,-1-1 0 0 0,1 0 0 0 0,0 1 0 0 0,0-2 0 0 0,0 1 0 0 0,0-1 0 0 0,0 1-1 0 0,0-1 1 0 0,0-1 0 0 0,1 1 0 0 0,-1-1 0 0 0,0 0 0 0 0,0 0 0 0 0,1 0-1 0 0,-1-1 1 0 0,0 0 0 0 0,0 0 0 0 0,0 0 0 0 0,0-1 0 0 0,0 1 0 0 0,0-1-1 0 0,0-1 1 0 0,0 1 0 0 0,-1-1 0 0 0,4-1-65 0 0,-9 1-38 0 0,1 1 0 0 0,-1 0 0 0 0,0-1 1 0 0,0 1-1 0 0,0 0 0 0 0,0 0 0 0 0,0 0 0 0 0,0 0 0 0 0,-1 0 0 0 0,1 0 0 0 0,-1 0 1 0 0,0 0-1 0 0,1 1 0 0 0,-1-1 0 0 0,0 1 0 0 0,0-1 0 0 0,0 1 0 0 0,0-1 0 0 0,0 1 0 0 0,0 0 1 0 0,0 0-1 0 0,0 0 0 0 0,-1 0 0 0 0,1 1 0 0 0,0-1 0 0 0,-1 1 0 0 0,1-1 0 0 0,0 1 1 0 0,-1 0-1 0 0,1 0 0 0 0,0 0 0 0 0,-1 0 0 0 0,1 0 0 0 0,-1 0 0 0 0,1 1 0 0 0,0-1 1 0 0,-1 1-1 0 0,1 0 0 0 0,0 0 0 0 0,0-1 0 0 0,0 1 0 0 0,-1 1 0 0 0,0 0 38 0 0,0-1 56 0 0,1 0 0 0 0,0 0 0 0 0,-1 0-1 0 0,1 1 1 0 0,0-1 0 0 0,0 1 0 0 0,0 0-1 0 0,0-1 1 0 0,0 1 0 0 0,0 0 0 0 0,1 0 0 0 0,-1 0-1 0 0,1 0 1 0 0,-1 0 0 0 0,1 0 0 0 0,0 1 0 0 0,0-1-1 0 0,0 0 1 0 0,0 1 0 0 0,0-1 0 0 0,0 1-1 0 0,1-1 1 0 0,-1 1 0 0 0,1-1 0 0 0,0 1 0 0 0,0-1-1 0 0,0 1 1 0 0,0 0 0 0 0,0-1 0 0 0,0 1-1 0 0,1-1 1 0 0,-1 1 0 0 0,1-1 0 0 0,0 1 0 0 0,0-1-1 0 0,0 1 1 0 0,0-1 0 0 0,0 0 0 0 0,0 0-1 0 0,0 1 1 0 0,1-1 0 0 0,-1 0 0 0 0,1 0 0 0 0,0 0-1 0 0,0-1 1 0 0,0 1 0 0 0,0 0 0 0 0,0-1-1 0 0,0 1 1 0 0,0-1 0 0 0,0 1 0 0 0,0-1 0 0 0,1 0-1 0 0,-1 0 1 0 0,0 0 0 0 0,1 0 0 0 0,-1-1-1 0 0,1 1 1 0 0,-1-1 0 0 0,1 1 0 0 0,0-1 0 0 0,-1 0-1 0 0,1 0 1 0 0,-1 0 0 0 0,3-1-56 0 0,74-33-244 0 0,-76 36 234 0 0,1 0 0 0 0,-1 0 0 0 0,0 0 0 0 0,0 0 1 0 0,-1 0-1 0 0,1 1 0 0 0,0-1 0 0 0,-1 1 0 0 0,1 0 0 0 0,-1 0 0 0 0,0 0 0 0 0,0 0 1 0 0,0 0-1 0 0,0 0 0 0 0,-1 0 0 0 0,1 1 0 0 0,-1-1 0 0 0,0 1 0 0 0,0-1 1 0 0,0 1-1 0 0,0-1 0 0 0,-1 1 0 0 0,0 0 0 0 0,1-1 0 0 0,-1 3 10 0 0,30-29 1640 0 0,75-85-1925 0 0,-98 106-1021 0 0,-4 3-8473 0 0,0-1 3513 0 0</inkml:trace>
  <inkml:trace contextRef="#ctx0" brushRef="#br0" timeOffset="780.06">940 1 2508 0 0,'0'0'9086'0'0,"0"0"-6841"0"0,3 7-2088 0 0,1 12 269 0 0,0 0 0 0 0,-1 0 0 0 0,-1 0 1 0 0,-1 0-1 0 0,-1 0 0 0 0,0 0 0 0 0,-1 1 0 0 0,-2-1 0 0 0,0 0 0 0 0,-4 12-425 0 0,1 9-271 0 0,6-39 222 0 0,1 11-1256 0 0,6-12-4588 0 0,1-6 645 0 0</inkml:trace>
  <inkml:trace contextRef="#ctx0" brushRef="#br0" timeOffset="949.82">1117 148 9381 0 0,'0'0'5464'0'0,"0"0"-5464"0"0,0 0-988 0 0,0 0 988 0 0,-40 5 36 0 0,17-5 144 0 0,-5 0-132 0 0,-2 0-48 0 0,1 0-560 0 0,7-1-1936 0 0,-5-4-4985 0 0</inkml:trace>
  <inkml:trace contextRef="#ctx0" brushRef="#br0" timeOffset="1324.13">1254 274 5805 0 0,'0'0'5101'0'0,"0"0"-3958"0"0,0 0-1363 0 0,0 0 287 0 0,0 0 258 0 0,0 0 20 0 0,0 0-31 0 0,18 0 54 0 0,-16-1-401 0 0,0-1 0 0 0,0 1 0 0 0,0 0 1 0 0,-1-1-1 0 0,1 1 0 0 0,0-1 0 0 0,-1 0 0 0 0,1 1 1 0 0,-1-1-1 0 0,0 0 0 0 0,1 0 0 0 0,-1 0 0 0 0,0 0 1 0 0,0 0-1 0 0,-1 0 0 0 0,1 0 0 0 0,0-1 1 0 0,-1 1-1 0 0,1 0 0 0 0,-1 0 0 0 0,1 0 0 0 0,-1-1 1 0 0,0 1-1 0 0,0 0 0 0 0,0-1 0 0 0,-1 1 0 0 0,1 0 1 0 0,0 0-1 0 0,-1-1 0 0 0,1 1 0 0 0,-1 0 0 0 0,0 0 1 0 0,0 0-1 0 0,0 0 0 0 0,0 0 0 0 0,0 0 0 0 0,0 0 1 0 0,-1 0-1 0 0,1 0 0 0 0,0 1 0 0 0,-1-1 0 0 0,0 0 1 0 0,1 1-1 0 0,-1-1 0 0 0,0 1 0 0 0,0 0 0 0 0,0 0 1 0 0,0-1-1 0 0,0 1 0 0 0,0 0 0 0 0,0 1 0 0 0,0-1 1 0 0,0 0-1 0 0,0 1 0 0 0,-1-1 0 0 0,1 1 0 0 0,-2-1 33 0 0,1 2 17 0 0,-1 1 0 0 0,1-1 0 0 0,0 1 0 0 0,-1 0 0 0 0,1-1 0 0 0,0 1 0 0 0,0 1 0 0 0,0-1 0 0 0,0 0 0 0 0,0 1 0 0 0,1-1 0 0 0,-1 1 0 0 0,1 0 0 0 0,0 0 0 0 0,-1 0 0 0 0,1 0 0 0 0,1 1 0 0 0,-1-1 0 0 0,0 0 0 0 0,1 1 0 0 0,0-1 0 0 0,0 1 0 0 0,0-1-17 0 0,0-1 76 0 0,0-1 1 0 0,1 1-1 0 0,-1 0 1 0 0,0-1-1 0 0,1 1 0 0 0,0 0 1 0 0,-1-1-1 0 0,1 1 1 0 0,0 0-1 0 0,0 0 0 0 0,0-1 1 0 0,0 1-1 0 0,0 0 1 0 0,1-1-1 0 0,-1 1 0 0 0,0 0 1 0 0,1-1-1 0 0,-1 1 1 0 0,1 0-1 0 0,0-1 0 0 0,-1 1 1 0 0,1-1-1 0 0,0 1 1 0 0,0-1-1 0 0,0 1 0 0 0,0-1 1 0 0,0 0-1 0 0,0 1 1 0 0,0-1-1 0 0,1 0 0 0 0,-1 0 1 0 0,0 0-1 0 0,1 0 1 0 0,-1 0-1 0 0,1 0 0 0 0,-1 0 1 0 0,1-1-1 0 0,0 1 1 0 0,-1 0-1 0 0,1-1 1 0 0,0 0-1 0 0,-1 1 0 0 0,1-1 1 0 0,0 0-1 0 0,-1 0 1 0 0,1 0-1 0 0,0 0 0 0 0,-1 0 1 0 0,1 0-77 0 0,24-2-82 0 0,-25 1 15 0 0,1 1 1 0 0,-1-1-1 0 0,1 1 1 0 0,0 0-1 0 0,-1 0 1 0 0,1 0 0 0 0,0 0-1 0 0,-1 0 1 0 0,1 0-1 0 0,-1 0 1 0 0,1 0-1 0 0,0 1 1 0 0,-1-1-1 0 0,1 1 1 0 0,-1-1-1 0 0,1 1 1 0 0,-1 0 0 0 0,1-1-1 0 0,-1 1 1 0 0,0 0-1 0 0,1 0 1 0 0,-1 0-1 0 0,0 0 1 0 0,1 0-1 0 0,-1 0 1 0 0,0 0-1 0 0,0 1 1 0 0,0-1-1 0 0,0 0 1 0 0,0 1 0 0 0,-1-1-1 0 0,1 1 1 0 0,0-1-1 0 0,0 1 67 0 0,9 20-1430 0 0,-8-17-1152 0 0,-2-2-2041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56.159"/>
    </inkml:context>
    <inkml:brush xml:id="br0">
      <inkml:brushProperty name="width" value="0.05" units="cm"/>
      <inkml:brushProperty name="height" value="0.05" units="cm"/>
      <inkml:brushProperty name="color" value="#E71224"/>
    </inkml:brush>
  </inkml:definitions>
  <inkml:trace contextRef="#ctx0" brushRef="#br0">15 76 3860 0 0,'0'0'7171'0'0,"0"0"-5251"0"0,0 0-1678 0 0,-3 6 67 0 0,0 4-73 0 0,0 1 1 0 0,1 0-1 0 0,1 0 1 0 0,-1 0-1 0 0,2 1 0 0 0,-1-1 1 0 0,2 0-1 0 0,-1 0 1 0 0,2 0-1 0 0,-1 0 0 0 0,1 0 1 0 0,2 5-237 0 0,6 71 569 0 0,-17 7-693 0 0,7-88-5460 0 0,2-16 165 0 0</inkml:trace>
  <inkml:trace contextRef="#ctx0" brushRef="#br0" timeOffset="259.74">33 32 9861 0 0,'0'0'1849'0'0,"0"0"-707"0"0,0 0-501 0 0,6-2-366 0 0,-1 1-207 0 0,-1 1 1 0 0,1 0-1 0 0,0 0 0 0 0,-1 0 1 0 0,1 1-1 0 0,-1 0 0 0 0,1 0 1 0 0,0 0-1 0 0,-1 0 0 0 0,0 0 1 0 0,1 1-1 0 0,-1 0 1 0 0,0 0-1 0 0,0 0 0 0 0,0 1 1 0 0,0-1-1 0 0,0 1 0 0 0,-1 0 1 0 0,1 0-1 0 0,-1 0 0 0 0,0 0 1 0 0,1 1-1 0 0,0 1-68 0 0,-2-4 19 0 0,0 0 0 0 0,0 1 0 0 0,0-1 0 0 0,0 0 0 0 0,0 1 0 0 0,0-1 0 0 0,-1 1-1 0 0,1-1 1 0 0,0 1 0 0 0,-1 0 0 0 0,1 0 0 0 0,-1 0 0 0 0,0 0 0 0 0,1 0 0 0 0,-1 0 0 0 0,0 0 0 0 0,0 0 0 0 0,-1 0 0 0 0,1 1 0 0 0,0-1 0 0 0,-1 0-1 0 0,1 1 1 0 0,-1-1 0 0 0,0 0 0 0 0,0 1 0 0 0,0-1 0 0 0,0 0 0 0 0,0 1 0 0 0,0-1 0 0 0,-1 1 0 0 0,1-1 0 0 0,-1 0 0 0 0,0 0 0 0 0,1 1-1 0 0,-1-1 1 0 0,0 0 0 0 0,0 0 0 0 0,-1 0 0 0 0,1 0 0 0 0,0 0 0 0 0,-1 0 0 0 0,1 0 0 0 0,-1 0 0 0 0,1-1 0 0 0,-1 1 0 0 0,0-1 0 0 0,0 1 0 0 0,0-1-1 0 0,0 0 1 0 0,0 1 0 0 0,0-1 0 0 0,0 0 0 0 0,0 0 0 0 0,0 0 0 0 0,-1-1 0 0 0,1 1 0 0 0,0-1 0 0 0,-1 1 0 0 0,1-1 0 0 0,0 0 0 0 0,-1 0 0 0 0,0 0-19 0 0,-78 1-4725 0 0,53-10-1155 0 0</inkml:trace>
  <inkml:trace contextRef="#ctx0" brushRef="#br0" timeOffset="523.68">368 1 13877 0 0,'0'0'1156'0'0,"-1"6"-661"0"0,-28 119 1422 0 0,-4 71-926 0 0,72-114-1206 0 0,15-54-6836 0 0,-31-27 721 0 0</inkml:trace>
  <inkml:trace contextRef="#ctx0" brushRef="#br0" timeOffset="708.58">592 403 13301 0 0,'0'0'2283'0'0,"0"0"-1968"0"0,0 0-8 0 0,0 0 265 0 0,0 0-48 0 0,0 0-147 0 0,0 0-150 0 0,-3-8-155 0 0,0 2-215 0 0,1 0 1 0 0,1 0-1 0 0,-1 0 1 0 0,1 0-1 0 0,0-1 1 0 0,0 1-1 0 0,1 0 1 0 0,-1-1-1 0 0,1 1 1 0 0,1 0-1 0 0,0-1 1 0 0,-1 1-1 0 0,2 0 1 0 0,-1 0-1 0 0,1 0 1 0 0,0 0-1 0 0,0 0 1 0 0,3-4 142 0 0,44-75-97 0 0,-48 83 127 0 0,0 1 1 0 0,0-1-1 0 0,0 1 0 0 0,0-1 0 0 0,1 1 1 0 0,-1 0-1 0 0,0-1 0 0 0,1 1 0 0 0,-1 0 0 0 0,1 0 1 0 0,-1 0-1 0 0,1 0 0 0 0,-1 0 0 0 0,1 0 1 0 0,0 1-1 0 0,-1-1 0 0 0,1 0 0 0 0,0 1 1 0 0,0-1-1 0 0,-1 1 0 0 0,1 0 0 0 0,0 0 1 0 0,0 0-1 0 0,0 0 0 0 0,0 0 0 0 0,-1 0 1 0 0,1 0-1 0 0,0 0 0 0 0,0 1 0 0 0,0-1 1 0 0,-1 1-1 0 0,1-1 0 0 0,0 1 0 0 0,0 0 1 0 0,-1 0-1 0 0,1-1 0 0 0,-1 1 0 0 0,1 0 1 0 0,-1 1-1 0 0,1-1 0 0 0,-1 0 0 0 0,0 0 0 0 0,1 1 1 0 0,-1-1-1 0 0,0 0 0 0 0,0 1 0 0 0,0-1 1 0 0,0 1-1 0 0,0 0 0 0 0,0 1-30 0 0,3 3 50 0 0,-1 0 1 0 0,0 1-1 0 0,-1-1 0 0 0,1 1 0 0 0,-1 0 0 0 0,-1 0 0 0 0,1 0 0 0 0,-1 0 1 0 0,0 0-1 0 0,-1 0 0 0 0,0 0 0 0 0,0 0 0 0 0,0 0 0 0 0,-1 0 1 0 0,0 0-1 0 0,0 0 0 0 0,-1 0 0 0 0,0-1 0 0 0,0 1 0 0 0,-1 0 1 0 0,-2 5-51 0 0,-11 45-1252 0 0,15-45-705 0 0,2-6-5771 0 0,3-6 783 0 0</inkml:trace>
  <inkml:trace contextRef="#ctx0" brushRef="#br0" timeOffset="878.56">774 316 12821 0 0,'0'0'2740'0'0,"0"0"-2084"0"0,0 0-656 0 0,-35-19-180 0 0,13 15 92 0 0,-2 1 40 0 0,-1-1 36 0 0,-1 0-52 0 0,2 2-160 0 0,1 0-1064 0 0,1-2-1112 0 0,8 0-3552 0 0</inkml:trace>
  <inkml:trace contextRef="#ctx0" brushRef="#br0" timeOffset="1034.21">894 80 13521 0 0,'6'7'1473'0'0,"2"2"-1265"0"0,-1 1 0 0 0,0 0 0 0 0,-1 1 0 0 0,0 0 0 0 0,0 0 0 0 0,-1 0 0 0 0,0 0 0 0 0,-1 1 0 0 0,-1 0 0 0 0,0-1 0 0 0,0 1 0 0 0,-1 1 0 0 0,-1-1 0 0 0,0 0 0 0 0,0 10-208 0 0,-1-13-13 0 0,0 1-1 0 0,-1-1 1 0 0,0 1 0 0 0,-1 0 0 0 0,0-1 0 0 0,0 0 0 0 0,-1 1 0 0 0,0-1-1 0 0,-1 0 1 0 0,0-1 0 0 0,0 1 0 0 0,-1-1 0 0 0,0 1 0 0 0,0-2 0 0 0,-1 1-1 0 0,0 0 1 0 0,-1-1 0 0 0,1 0 0 0 0,-1-1 0 0 0,-1 1 0 0 0,-3 1 13 0 0,-11 3-2500 0 0,7-10-5206 0 0,6-7 74 0 0</inkml:trace>
  <inkml:trace contextRef="#ctx0" brushRef="#br0" timeOffset="1190.18">1304 488 9413 0 0,'0'0'7289'0'0,"0"0"-7289"0"0,0 0-236 0 0,0 0-633 0 0,0 0 869 0 0,-35 7 276 0 0,11-10-116 0 0,1-2-160 0 0,-5-2-1004 0 0,2-1-1436 0 0,9 1-2652 0 0,-1-9-2373 0 0</inkml:trace>
  <inkml:trace contextRef="#ctx0" brushRef="#br0" timeOffset="1348.65">1241 356 5625 0 0,'0'0'8684'0'0,"0"0"-7060"0"0,40-4-767 0 0,-34 4-249 0 0,-5-1 88 0 0,-1 1-276 0 0,-4 0-420 0 0,-7-1-188 0 0,-10 0 188 0 0,-21-1-4 0 0,-17-3-260 0 0,-13-6-940 0 0,13 2-1793 0 0,7-5-7372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54.013"/>
    </inkml:context>
    <inkml:brush xml:id="br0">
      <inkml:brushProperty name="width" value="0.05" units="cm"/>
      <inkml:brushProperty name="height" value="0.05" units="cm"/>
      <inkml:brushProperty name="color" value="#E71224"/>
    </inkml:brush>
  </inkml:definitions>
  <inkml:trace contextRef="#ctx0" brushRef="#br0">520 179 6717 0 0,'0'0'7560'0'0,"0"0"-7244"0"0,0 0-316 0 0,0 0 0 0 0,0 0 216 0 0,-46 28 364 0 0,24-23-176 0 0,-9 2-116 0 0,-10 0-120 0 0,0 0-108 0 0,6-3-56 0 0,6 0-4 0 0,7-2-784 0 0,1-1-696 0 0,4-1-1744 0 0,12-7-5297 0 0</inkml:trace>
  <inkml:trace contextRef="#ctx0" brushRef="#br0" timeOffset="249.86">598 114 15573 0 0,'0'0'1905'0'0,"0"0"-1905"0"0,-53-2-796 0 0,-1-2 544 0 0,-13 0 167 0 0,-3 1 9 0 0,0 3-356 0 0,8 1-752 0 0,0 0-1492 0 0,17-1-3272 0 0</inkml:trace>
  <inkml:trace contextRef="#ctx0" brushRef="#br0" timeOffset="1711.83">233 0 7961 0 0,'0'0'2695'0'0,"7"7"-2259"0"0,135 177 1014 0 0,-142-183-1427 0 0,0 0 0 0 0,0 0 0 0 0,-1 0 0 0 0,1 0 0 0 0,-1 1 0 0 0,1-1-1 0 0,-1 0 1 0 0,1 0 0 0 0,-1 0 0 0 0,0 0 0 0 0,1 0 0 0 0,-1 0-1 0 0,0 0 1 0 0,0 0 0 0 0,0-1 0 0 0,0 1 0 0 0,0 0 0 0 0,0 0-1 0 0,0-1 1 0 0,0 1 0 0 0,0-1 0 0 0,0 1 0 0 0,0-1 0 0 0,0 1 0 0 0,-1-1-1 0 0,1 0 1 0 0,0 1 0 0 0,0-1 0 0 0,0 0 0 0 0,-1 0 0 0 0,1 0-1 0 0,0 0 1 0 0,0 0 0 0 0,0 0 0 0 0,-1 0 0 0 0,1 0 0 0 0,0-1 0 0 0,0 1-1 0 0,0 0 1 0 0,-1-1 0 0 0,1 1 0 0 0,0-1 0 0 0,0 1 0 0 0,0-1-1 0 0,0 0 1 0 0,0 1 0 0 0,0-1 0 0 0,0 0 0 0 0,0 0 0 0 0,0 1-1 0 0,1-1 1 0 0,-1 0 0 0 0,0 0 0 0 0,0 0 0 0 0,1 0 0 0 0,-1 0 0 0 0,0-1-23 0 0,-3 0 38 0 0,-320-126-1030 0 0,522 266 2890 0 0,-172-90-2571 0 0,-30-14-4662 0 0,-14-22-1730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59.641"/>
    </inkml:context>
    <inkml:brush xml:id="br0">
      <inkml:brushProperty name="width" value="0.05" units="cm"/>
      <inkml:brushProperty name="height" value="0.05" units="cm"/>
      <inkml:brushProperty name="color" value="#E71224"/>
    </inkml:brush>
  </inkml:definitions>
  <inkml:trace contextRef="#ctx0" brushRef="#br0">0 185 13137 0 0,'0'0'1528'0'0,"6"2"-1168"0"0,-1 0-296 0 0,0 0-1 0 0,1 0 1 0 0,-1-1-1 0 0,1 0 1 0 0,-1 0-1 0 0,1 0 0 0 0,-1 0 1 0 0,1-1-1 0 0,-1 0 1 0 0,1 0-1 0 0,-1-1 0 0 0,1 1 1 0 0,-1-1-1 0 0,1 0 1 0 0,-1-1-1 0 0,0 0 1 0 0,1 1-1 0 0,-1-1 0 0 0,0-1 1 0 0,0 1-1 0 0,0-1 1 0 0,-1 0-1 0 0,1 0 1 0 0,-1-1-1 0 0,1 1 0 0 0,-1-1 1 0 0,0 0-1 0 0,0 0 1 0 0,-1 0-1 0 0,1 0 1 0 0,-1-1-1 0 0,0 0 0 0 0,0 1 1 0 0,-1-1-1 0 0,1 0 1 0 0,-1-1-1 0 0,0 1 1 0 0,-1 0-1 0 0,2-3-63 0 0,-5 2-79 0 0,0 0-1 0 0,0 1 1 0 0,-1-1 0 0 0,0 1-1 0 0,0 0 1 0 0,0 0 0 0 0,0 0 0 0 0,-1 0-1 0 0,0 1 1 0 0,0-1 0 0 0,0 1-1 0 0,0 0 1 0 0,-1 0 0 0 0,0 0 0 0 0,1 1-1 0 0,-1 0 1 0 0,-1 0 0 0 0,1 0-1 0 0,0 0 1 0 0,-1 1 0 0 0,1 0 0 0 0,-1 0-1 0 0,0 1 1 0 0,0-1 0 0 0,0 1-1 0 0,0 0 80 0 0,2 4 48 0 0,-1 0 0 0 0,1 0-1 0 0,1 0 1 0 0,-1 1 0 0 0,0 0 0 0 0,1-1-1 0 0,0 1 1 0 0,0 0 0 0 0,0 1-1 0 0,0-1 1 0 0,1 0 0 0 0,0 1-1 0 0,0-1 1 0 0,0 1 0 0 0,0 0 0 0 0,1 0-1 0 0,-1 0 1 0 0,1 0 0 0 0,1 0-1 0 0,-1 0 1 0 0,1 0 0 0 0,0 5-48 0 0,-1-5 43 0 0,10 95 527 0 0,25-70-4711 0 0,-8-21-1501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0.791"/>
    </inkml:context>
    <inkml:brush xml:id="br0">
      <inkml:brushProperty name="width" value="0.05" units="cm"/>
      <inkml:brushProperty name="height" value="0.05" units="cm"/>
      <inkml:brushProperty name="color" value="#E71224"/>
    </inkml:brush>
  </inkml:definitions>
  <inkml:trace contextRef="#ctx0" brushRef="#br0">75 179 8809 0 0,'0'0'3847'0'0,"0"0"-3226"0"0,0 0-777 0 0,0 0 304 0 0,0 0 288 0 0,0 0-41 0 0,0 0-162 0 0,24-1 2774 0 0,-20 0-3001 0 0,0 0 0 0 0,-1 0 0 0 0,1-1 0 0 0,0 1 0 0 0,-1-1 0 0 0,1 0 0 0 0,-1 0 0 0 0,1 0 1 0 0,-1 0-1 0 0,0-1 0 0 0,0 0 0 0 0,0 1 0 0 0,0-1 0 0 0,0 0 0 0 0,-1 0 0 0 0,0 0 0 0 0,1-1 0 0 0,-1 1 0 0 0,0-1 0 0 0,0 1 0 0 0,-1-1 0 0 0,1 0 0 0 0,-1 1 0 0 0,0-1 0 0 0,0 0 0 0 0,0 0 0 0 0,0 0 0 0 0,-1 0 0 0 0,0 0 0 0 0,1 0 0 0 0,-1 0 0 0 0,-1 0 0 0 0,1 0 0 0 0,-1 0 0 0 0,1 0 0 0 0,-1 0 0 0 0,0 0 0 0 0,-1 1 0 0 0,1-1 0 0 0,-1 0 0 0 0,1 1 0 0 0,-1-1 1 0 0,0 1-1 0 0,-1-1 0 0 0,1 1 0 0 0,0 0 0 0 0,-1 0 0 0 0,0 0-6 0 0,2 1-23 0 0,-1 0 1 0 0,0 0 0 0 0,0 0 0 0 0,0 0 0 0 0,0 1 0 0 0,0-1 0 0 0,0 1 0 0 0,0-1-1 0 0,-1 1 1 0 0,1 0 0 0 0,0 0 0 0 0,-1 0 0 0 0,1 0 0 0 0,-1 0 0 0 0,1 1 0 0 0,-1-1-1 0 0,1 1 1 0 0,-1-1 0 0 0,0 1 0 0 0,1 0 0 0 0,-1 0 0 0 0,1 0 0 0 0,-1 1-1 0 0,0-1 1 0 0,1 0 0 0 0,-1 1 0 0 0,1 0 0 0 0,-1 0 0 0 0,1-1 0 0 0,-1 2 0 0 0,1-1-1 0 0,0 0 1 0 0,0 0 0 0 0,-1 1 0 0 0,1-1 0 0 0,0 1 0 0 0,0 0 0 0 0,0-1-1 0 0,1 1 1 0 0,-1 0 0 0 0,0 0 0 0 0,1 0 0 0 0,-1 0 0 0 0,1 1 0 0 0,-1 0 22 0 0,-41 114 447 0 0,42-113-484 0 0,1 1 0 0 0,0-1 0 0 0,1 1 0 0 0,-1-1 1 0 0,1 1-1 0 0,0-1 0 0 0,0 0 0 0 0,0 0 0 0 0,0 1 0 0 0,1-1 1 0 0,0 0-1 0 0,0 0 0 0 0,0 0 0 0 0,0 0 0 0 0,1-1 0 0 0,-1 1 0 0 0,1-1 1 0 0,0 1-1 0 0,0-1 0 0 0,0 0 0 0 0,1 0 37 0 0,39 10-8761 0 0,-19-15 1215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1.041"/>
    </inkml:context>
    <inkml:brush xml:id="br0">
      <inkml:brushProperty name="width" value="0.05" units="cm"/>
      <inkml:brushProperty name="height" value="0.05" units="cm"/>
      <inkml:brushProperty name="color" value="#E71224"/>
    </inkml:brush>
  </inkml:definitions>
  <inkml:trace contextRef="#ctx0" brushRef="#br0">28 0 10737 0 0,'0'0'7573'0'0,"0"0"-7497"0"0,0 0-68 0 0,0 0-8 0 0,0 0 196 0 0,0 0 64 0 0,0 0-88 0 0,0 0-160 0 0,0 0-12 0 0,0 0-76 0 0,-11 23-328 0 0,4-19-636 0 0,2 0-1657 0 0,1-2-3619 0 0,4-3-2185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1.212"/>
    </inkml:context>
    <inkml:brush xml:id="br0">
      <inkml:brushProperty name="width" value="0.05" units="cm"/>
      <inkml:brushProperty name="height" value="0.05" units="cm"/>
      <inkml:brushProperty name="color" value="#E71224"/>
    </inkml:brush>
  </inkml:definitions>
  <inkml:trace contextRef="#ctx0" brushRef="#br0">10 0 1044 0 0,'0'0'14629'0'0,"0"0"-14125"0"0,0 0-504 0 0,3 46-152 0 0,-2-26 152 0 0,-1 3 332 0 0,3 0 17 0 0,-3 0-37 0 0,-3 1-112 0 0,-1-2-176 0 0,0 2-24 0 0,3-1-400 0 0,-3 0-565 0 0,4-6-1555 0 0,2-2-3724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1.731"/>
    </inkml:context>
    <inkml:brush xml:id="br0">
      <inkml:brushProperty name="width" value="0.05" units="cm"/>
      <inkml:brushProperty name="height" value="0.05" units="cm"/>
      <inkml:brushProperty name="color" value="#E71224"/>
    </inkml:brush>
  </inkml:definitions>
  <inkml:trace contextRef="#ctx0" brushRef="#br0">229 40 6825 0 0,'0'0'8852'0'0,"0"0"-7767"0"0,0 0-925 0 0,0 0-48 0 0,0 0-60 0 0,0 0-52 0 0,-46-3 148 0 0,22 0-12 0 0,-3 0-136 0 0,-3 0-44 0 0,1-1-44 0 0,3 1-1241 0 0,2-1-703 0 0,9 0-2344 0 0,7-8-3853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1.916"/>
    </inkml:context>
    <inkml:brush xml:id="br0">
      <inkml:brushProperty name="width" value="0.05" units="cm"/>
      <inkml:brushProperty name="height" value="0.05" units="cm"/>
      <inkml:brushProperty name="color" value="#E71224"/>
    </inkml:brush>
  </inkml:definitions>
  <inkml:trace contextRef="#ctx0" brushRef="#br0">220 42 14409 0 0,'0'0'2205'0'0,"0"0"-1557"0"0,0 0-152 0 0,0 0-496 0 0,0 0-36 0 0,-39-10 36 0 0,12 6 8 0 0,-1 0-8 0 0,-5 1-124 0 0,2 1-684 0 0,3-2-1229 0 0,8 2-4103 0 0,7-11-2481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3.778"/>
    </inkml:context>
    <inkml:brush xml:id="br0">
      <inkml:brushProperty name="width" value="0.05" units="cm"/>
      <inkml:brushProperty name="height" value="0.05" units="cm"/>
      <inkml:brushProperty name="color" value="#E71224"/>
    </inkml:brush>
  </inkml:definitions>
  <inkml:trace contextRef="#ctx0" brushRef="#br0">73 0 13373 0 0,'0'0'2183'0'0,"0"6"-1660"0"0,-36 138 1216 0 0,30-131-1690 0 0,1-1 0 0 0,0 0 0 0 0,0 1 0 0 0,1 0 1 0 0,1 0-1 0 0,0 1 0 0 0,1-1 0 0 0,0 0 0 0 0,1 1 0 0 0,1 0 1 0 0,0-1-1 0 0,1 1 0 0 0,1 5-49 0 0,34 39-1757 0 0,2-34-5499 0 0,-15-20-52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3.269"/>
    </inkml:context>
    <inkml:brush xml:id="br0">
      <inkml:brushProperty name="width" value="0.05" units="cm"/>
      <inkml:brushProperty name="height" value="0.05" units="cm"/>
      <inkml:brushProperty name="color" value="#E71224"/>
    </inkml:brush>
  </inkml:definitions>
  <inkml:trace contextRef="#ctx0" brushRef="#br0">26 68 7113 0 0,'0'0'6880'0'0,"0"0"-5168"0"0,1 7-1396 0 0,20 279 2019 0 0,-22-252-2666 0 0,2-32-3265 0 0,1-5-3604 0 0,4-12-29 0 0</inkml:trace>
  <inkml:trace contextRef="#ctx0" brushRef="#br0" timeOffset="263.06">111 70 640 0 0,'2'-6'8169'0'0,"31"-46"-2775"0"0,-32 51-5350 0 0,1-1 0 0 0,-1 1-1 0 0,1 0 1 0 0,0 0-1 0 0,0 0 1 0 0,-1 1 0 0 0,1-1-1 0 0,0 0 1 0 0,0 1 0 0 0,0-1-1 0 0,0 1 1 0 0,0-1-1 0 0,0 1 1 0 0,0 0 0 0 0,0 0-1 0 0,0 0 1 0 0,0 0 0 0 0,0 0-1 0 0,0 1 1 0 0,0-1 0 0 0,0 0-1 0 0,0 1 1 0 0,0 0-1 0 0,0-1 1 0 0,-1 1 0 0 0,1 0-1 0 0,0 0 1 0 0,0 0 0 0 0,-1 0-1 0 0,1 0 1 0 0,0 0 0 0 0,-1 1-1 0 0,1-1 1 0 0,-1 1-44 0 0,2-1 30 0 0,-1 1-1 0 0,0 0 1 0 0,0 0 0 0 0,0 0 0 0 0,0 0-1 0 0,0 0 1 0 0,0 0 0 0 0,-1 0 0 0 0,1 0-1 0 0,0 1 1 0 0,-1-1 0 0 0,0 1 0 0 0,0-1 0 0 0,0 1-1 0 0,0-1 1 0 0,0 1 0 0 0,0 0 0 0 0,-1-1-1 0 0,1 1 1 0 0,-1 0 0 0 0,0 0 0 0 0,1-1-1 0 0,-1 1 1 0 0,-1 0 0 0 0,1 0 0 0 0,0 0 0 0 0,-1-1-1 0 0,1 1 1 0 0,-1 0 0 0 0,0-1 0 0 0,0 1-1 0 0,0-1 1 0 0,0 1 0 0 0,-1-1 0 0 0,1 1-1 0 0,-1-1 1 0 0,1 0 0 0 0,-1 1 0 0 0,0-1 0 0 0,0 0-1 0 0,0 0 1 0 0,0 0 0 0 0,0-1 0 0 0,0 1-1 0 0,0 0 1 0 0,-1-1 0 0 0,1 1 0 0 0,-1-1-1 0 0,1 0 1 0 0,-1 0 0 0 0,1 0 0 0 0,-1 0 0 0 0,0-1-1 0 0,0 1-29 0 0,-119 26-884 0 0,72-31-5238 0 0,36-4-1374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40.020"/>
    </inkml:context>
    <inkml:brush xml:id="br0">
      <inkml:brushProperty name="width" value="0.05" units="cm"/>
      <inkml:brushProperty name="height" value="0.05" units="cm"/>
      <inkml:brushProperty name="color" value="#0000FF"/>
    </inkml:brush>
  </inkml:definitions>
  <inkml:trace contextRef="#ctx0" brushRef="#br0">133 0 10409 0 0,'0'0'2108'0'0,"0"0"-1852"0"0,0 0-256 0 0,0 0 0 0 0,0 0 0 0 0,0 0 548 0 0,0 0 128 0 0,-37 41-96 0 0,13-28-328 0 0,-1-2-252 0 0,5-2-1764 0 0,-6-2-4732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2.179"/>
    </inkml:context>
    <inkml:brush xml:id="br0">
      <inkml:brushProperty name="width" value="0.05" units="cm"/>
      <inkml:brushProperty name="height" value="0.05" units="cm"/>
      <inkml:brushProperty name="color" value="#E71224"/>
    </inkml:brush>
  </inkml:definitions>
  <inkml:trace contextRef="#ctx0" brushRef="#br0">73 165 13905 0 0,'0'0'1758'0'0,"0"0"-1260"0"0,0 0-296 0 0,0 0 153 0 0,0 0 119 0 0,0 0-26 0 0,0 0-48 0 0,7 1-211 0 0,-5 0-228 0 0,1 0 1 0 0,0 0-1 0 0,0-1 0 0 0,-1 1 1 0 0,1-1-1 0 0,0 0 1 0 0,0 0-1 0 0,0 0 0 0 0,-1 0 1 0 0,1-1-1 0 0,0 1 0 0 0,0-1 1 0 0,-1 1-1 0 0,1-1 0 0 0,0 0 1 0 0,-1 0-1 0 0,1 0 1 0 0,-1-1-1 0 0,1 1 0 0 0,-1 0 1 0 0,1-1-1 0 0,-1 0 0 0 0,0 0 1 0 0,0 1-1 0 0,0-1 0 0 0,0 0 1 0 0,0-1-1 0 0,0 1 1 0 0,-1 0-1 0 0,1 0 0 0 0,-1-1 1 0 0,0 1-1 0 0,1-1 0 0 0,-1 1 1 0 0,0-1-1 0 0,0 0 0 0 0,-1 1 1 0 0,1-3 38 0 0,1 1-19 0 0,-1 1 1 0 0,0-1-1 0 0,0 0 0 0 0,-1 1 1 0 0,1-1-1 0 0,-1 0 0 0 0,0 1 1 0 0,0-1-1 0 0,0 0 0 0 0,0 0 1 0 0,-1 1-1 0 0,1-1 0 0 0,-1 0 1 0 0,0 1-1 0 0,0-1 0 0 0,0 1 1 0 0,-1-1-1 0 0,1 1 0 0 0,-1 0 1 0 0,0-1-1 0 0,0 1 0 0 0,0 0 1 0 0,0 0-1 0 0,-1 0 0 0 0,1 1 1 0 0,-1-1-1 0 0,1 0 1 0 0,-1 1-1 0 0,0 0 0 0 0,0 0 1 0 0,0 0-1 0 0,-1 0 0 0 0,1 0 1 0 0,0 0-1 0 0,-1 1 0 0 0,1 0 1 0 0,-1 0-1 0 0,1 0 0 0 0,-1 0 1 0 0,0 0-1 0 0,1 1 0 0 0,-1-1 1 0 0,0 1-1 0 0,1 0 0 0 0,-1 0 1 0 0,0 1-1 0 0,0-1 0 0 0,1 1 1 0 0,-4 0 18 0 0,2 3 44 0 0,0 0-1 0 0,1 0 1 0 0,-1 0 0 0 0,1 0 0 0 0,0 1-1 0 0,0 0 1 0 0,0 0 0 0 0,0 0 0 0 0,1 0-1 0 0,0 0 1 0 0,0 1 0 0 0,1-1 0 0 0,0 1 0 0 0,-1 0-1 0 0,2 0 1 0 0,-1 0 0 0 0,1 0 0 0 0,0 0-1 0 0,0 0 1 0 0,1 0 0 0 0,-1 1 0 0 0,1-1-1 0 0,1 0 1 0 0,-1 0 0 0 0,1 0 0 0 0,0 0-1 0 0,1 0 1 0 0,0 1-44 0 0,38 53-3853 0 0,-25-53-1315 0 0,7-6-2855 0 0</inkml:trace>
  <inkml:trace contextRef="#ctx0" brushRef="#br0" timeOffset="217.15">313 234 10425 0 0,'0'0'7989'0'0,"0"0"-7989"0"0,0 0-12 0 0,0 0-336 0 0,0 0 348 0 0,0 0 188 0 0,0 0 44 0 0,0 0-84 0 0,0 0-144 0 0,0 0-4 0 0,-3 17-196 0 0,2-13-532 0 0,1-1-757 0 0,-3-2-2659 0 0,6-2-3345 0 0</inkml:trace>
  <inkml:trace contextRef="#ctx0" brushRef="#br0" timeOffset="514">543 60 4316 0 0,'0'0'9817'0'0,"0"0"-6980"0"0,0 0-2282 0 0,0 0 22 0 0,0 0-189 0 0,0 0-183 0 0,0 0-154 0 0,0 0-274 0 0,26 11-1164 0 0,-9 6 1776 0 0,-16-17-413 0 0,0 0-1 0 0,0 1 1 0 0,-1-1 0 0 0,1 0 0 0 0,0 1 0 0 0,0-1 0 0 0,-1 1-1 0 0,1-1 1 0 0,0 1 0 0 0,-1 0 0 0 0,1-1 0 0 0,0 1 0 0 0,-1-1-1 0 0,1 1 1 0 0,-1 0 0 0 0,1 0 0 0 0,-1-1 0 0 0,1 1 0 0 0,-1 0 0 0 0,0 0-1 0 0,1 0 1 0 0,-1-1 0 0 0,0 1 0 0 0,0 0 0 0 0,0 0 0 0 0,1 0-1 0 0,-1 0 1 0 0,0 0 0 0 0,0-1 0 0 0,0 1 0 0 0,0 0 0 0 0,0 0 0 0 0,-1 0-1 0 0,1 0 1 0 0,0 0 0 0 0,0-1 0 0 0,-1 1 0 0 0,1 0 0 0 0,0 0-1 0 0,-1 0 1 0 0,1-1 0 0 0,-1 1 0 0 0,1 0 0 0 0,-1 0 0 0 0,1-1 0 0 0,-1 1-1 0 0,1 0 1 0 0,-1-1 0 0 0,0 1 0 0 0,1-1 0 0 0,-1 1 0 0 0,0-1-1 0 0,0 1 1 0 0,1-1 0 0 0,-1 1 0 0 0,0-1 0 0 0,0 0 0 0 0,0 0-1 0 0,0 1 25 0 0,34 37 549 0 0,-25-31-434 0 0,-2-3-63 0 0,-1 0 0 0 0,1 0 0 0 0,-1 1 0 0 0,0-1 0 0 0,0 1 0 0 0,-1 0 0 0 0,1 1 0 0 0,-1-1 0 0 0,-1 1 0 0 0,1 0 0 0 0,-1 0 0 0 0,0 0 0 0 0,0 0 0 0 0,0 0 0 0 0,-1 1 0 0 0,0-1 0 0 0,0 3-52 0 0,-5-5 45 0 0,1 0 1 0 0,-2 0-1 0 0,1-1 1 0 0,0 1-1 0 0,-1-1 1 0 0,1 0-1 0 0,-1 0 1 0 0,0 0-1 0 0,0-1 1 0 0,0 1-1 0 0,0-1 1 0 0,-1 0 0 0 0,1 0-1 0 0,0 0 1 0 0,-1-1-1 0 0,0 1 1 0 0,1-1-1 0 0,-1 0 1 0 0,0-1-1 0 0,0 1 1 0 0,1-1-1 0 0,-1 0 1 0 0,0 0-1 0 0,-4-1-45 0 0,-76 3-420 0 0,28-6-3442 0 0,41 0-1358 0 0,5-6-3733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59.920"/>
    </inkml:context>
    <inkml:brush xml:id="br0">
      <inkml:brushProperty name="width" value="0.05" units="cm"/>
      <inkml:brushProperty name="height" value="0.05" units="cm"/>
      <inkml:brushProperty name="color" value="#E71224"/>
    </inkml:brush>
  </inkml:definitions>
  <inkml:trace contextRef="#ctx0" brushRef="#br0">8 238 15937 0 0,'0'0'2393'0'0,"0"0"-2393"0"0,0 0-244 0 0,0 0-44 0 0,0 0 288 0 0,0 0 152 0 0,0 0-4 0 0,0 0-92 0 0,0 0-56 0 0,0 0-496 0 0,-4 14-448 0 0,3-14-1157 0 0,-2 0-2727 0 0,3-8-4301 0 0</inkml:trace>
  <inkml:trace contextRef="#ctx0" brushRef="#br0" timeOffset="262.56">166 4 9521 0 0,'0'0'6454'0'0,"0"0"-4612"0"0,0 0-1613 0 0,0 0-75 0 0,0 0 43 0 0,0 0-85 0 0,0 0-37 0 0,6-1-84 0 0,-1 0-34 0 0,0 0 0 0 0,-1 1 0 0 0,1 0-1 0 0,0 0 1 0 0,0 0 0 0 0,0 0 0 0 0,-1 1 0 0 0,1 0 0 0 0,0 0-1 0 0,0 0 1 0 0,-1 0 0 0 0,1 1 0 0 0,-1 0 0 0 0,1 0 0 0 0,-1 0-1 0 0,0 0 1 0 0,0 1 0 0 0,0 0 0 0 0,0 0 0 0 0,0 0 0 0 0,0 0-1 0 0,-1 1 1 0 0,0-1 0 0 0,0 1 0 0 0,0 0 0 0 0,0 0 0 0 0,1 1 43 0 0,-4-1 33 0 0,1-1 0 0 0,-1 1 1 0 0,0-1-1 0 0,0 1 1 0 0,0-1-1 0 0,0 1 0 0 0,-1-1 1 0 0,1 1-1 0 0,-1-1 1 0 0,0 0-1 0 0,0 1 0 0 0,0-1 1 0 0,-1 0-1 0 0,1 0 1 0 0,-1 0-1 0 0,0 0 0 0 0,0 0 1 0 0,0 0-1 0 0,0 0 1 0 0,0-1-1 0 0,0 1 0 0 0,-1-1 1 0 0,1 1-1 0 0,-1-1 1 0 0,0 0-1 0 0,0 0 0 0 0,0 0-33 0 0,-38 56 71 0 0,44-54-36 0 0,0 0 0 0 0,-1 0 0 0 0,2 0-1 0 0,-1-1 1 0 0,0 0 0 0 0,1 0 0 0 0,-1 0 0 0 0,1 0 0 0 0,0 0 0 0 0,0 0 0 0 0,0-1 0 0 0,0 0 0 0 0,1 0 0 0 0,-1 0 0 0 0,1-1 0 0 0,-1 1 0 0 0,1-1 0 0 0,-1 0 0 0 0,1 0 0 0 0,0-1-1 0 0,-1 1 1 0 0,1-1 0 0 0,0 0 0 0 0,0-1 0 0 0,-1 1 0 0 0,4-1-35 0 0,-6 1-8 0 0,15 2-234 0 0,32 0-963 0 0,-17-8-4058 0 0,-12-1-1372 0 0</inkml:trace>
  <inkml:trace contextRef="#ctx0" brushRef="#br0" timeOffset="513.52">800 218 8521 0 0,'0'0'6980'0'0,"0"0"-6764"0"0,0 0-216 0 0,0 0 0 0 0,0 0 36 0 0,0 0 340 0 0,-34 12-19 0 0,10-12-181 0 0,-2 0-176 0 0,-3-2-657 0 0,-2-4-791 0 0,-2-2-1424 0 0,12 1-4069 0 0</inkml:trace>
  <inkml:trace contextRef="#ctx0" brushRef="#br0" timeOffset="514.52">653 131 4636 0 0,'0'0'9613'0'0,"0"0"-8337"0"0,44 31-952 0 0,-30-15 120 0 0,-5 3 117 0 0,-1 1-37 0 0,-2-1-88 0 0,-6-1-80 0 0,0 0-144 0 0,0-1-116 0 0,-6-1-52 0 0,2-1-44 0 0,0-2-248 0 0,3-2-384 0 0,1-1-929 0 0,0-3-2631 0 0,7-7-4209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13.861"/>
    </inkml:context>
    <inkml:brush xml:id="br0">
      <inkml:brushProperty name="width" value="0.05" units="cm"/>
      <inkml:brushProperty name="height" value="0.05" units="cm"/>
      <inkml:brushProperty name="color" value="#E71224"/>
    </inkml:brush>
  </inkml:definitions>
  <inkml:trace contextRef="#ctx0" brushRef="#br0">98 169 8553 0 0,'0'0'5953'0'0,"0"0"-4851"0"0,0 0-1244 0 0,0 0 473 0 0,0 0 388 0 0,0 0-79 0 0,0 0-342 0 0,3-1-243 0 0,2-1-59 0 0,-1 1-1 0 0,-1-1 1 0 0,1 0 0 0 0,0-1 0 0 0,0 1 0 0 0,-1-1-1 0 0,1 1 1 0 0,-1-1 0 0 0,0 0 0 0 0,0 0-1 0 0,0-1 1 0 0,0 1 0 0 0,0-1 0 0 0,-1 1-1 0 0,0-1 1 0 0,1 0 0 0 0,-1 0 0 0 0,-1 0-1 0 0,1 0 1 0 0,-1 0 0 0 0,1 0 0 0 0,-1-1-1 0 0,0 1 1 0 0,-1 0 0 0 0,1-1 0 0 0,-1 1 0 0 0,0 0-1 0 0,0-1 1 0 0,0 1 0 0 0,0 0 0 0 0,-1-1-1 0 0,0 1 1 0 0,0 0 0 0 0,0-1 0 0 0,-1 1-1 0 0,1 0 1 0 0,-1 0 0 0 0,0 0 0 0 0,0 0-1 0 0,0 1 1 0 0,-1-1 0 0 0,1 0 0 0 0,-1 1-1 0 0,0 0 1 0 0,-1-2 4 0 0,-2 5 12 0 0,1-1 0 0 0,-1 2 0 0 0,0-1 0 0 0,1 0 0 0 0,-1 1 0 0 0,1 0 0 0 0,-1 1 0 0 0,1-1 0 0 0,0 1 0 0 0,-1 0 0 0 0,1 0-1 0 0,0 1 1 0 0,0-1 0 0 0,0 1 0 0 0,1 0 0 0 0,-1 1 0 0 0,1-1 0 0 0,-1 1 0 0 0,1 0 0 0 0,0 0 0 0 0,1 0 0 0 0,-1 0 0 0 0,1 1 0 0 0,0 0 0 0 0,0-1 0 0 0,0 1 0 0 0,1 0-1 0 0,-1 0 1 0 0,1 1 0 0 0,0-1 0 0 0,0 4-12 0 0,2 35-1104 0 0,23-22-6028 0 0,3-14-2080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14.108"/>
    </inkml:context>
    <inkml:brush xml:id="br0">
      <inkml:brushProperty name="width" value="0.05" units="cm"/>
      <inkml:brushProperty name="height" value="0.05" units="cm"/>
      <inkml:brushProperty name="color" value="#E71224"/>
    </inkml:brush>
  </inkml:definitions>
  <inkml:trace contextRef="#ctx0" brushRef="#br0">2 10 16994 0 0,'0'0'2164'0'0,"0"0"-2164"0"0,0 0-248 0 0,0 0 248 0 0,0 0 76 0 0,0 0 256 0 0,0 0-28 0 0,0 0-132 0 0,0 0-172 0 0,0 0-56 0 0,0 4-20 0 0,-2-4-228 0 0,2 0-496 0 0,0 0-548 0 0,0-1-1357 0 0,0 0-2167 0 0,5-10-2445 0 0,-8 20 5001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14.358"/>
    </inkml:context>
    <inkml:brush xml:id="br0">
      <inkml:brushProperty name="width" value="0.05" units="cm"/>
      <inkml:brushProperty name="height" value="0.05" units="cm"/>
      <inkml:brushProperty name="color" value="#E71224"/>
    </inkml:brush>
  </inkml:definitions>
  <inkml:trace contextRef="#ctx0" brushRef="#br0">46 0 12405 0 0,'0'0'3060'0'0,"13"36"-2596"0"0,-10-15-160 0 0,-3 4 161 0 0,0 4 83 0 0,-7-3-240 0 0,-1 2-168 0 0,-1-3-56 0 0,-1 0-84 0 0,-1-2-148 0 0,5 1-236 0 0,-1-3-629 0 0,6 0-1563 0 0,-2-6-3212 0 0,6-2-2081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7:37.205"/>
    </inkml:context>
    <inkml:brush xml:id="br0">
      <inkml:brushProperty name="width" value="0.05" units="cm"/>
      <inkml:brushProperty name="height" value="0.05" units="cm"/>
      <inkml:brushProperty name="color" value="#E71224"/>
    </inkml:brush>
  </inkml:definitions>
  <inkml:trace contextRef="#ctx0" brushRef="#br0">145 211 4728 0 0,'0'0'2443'0'0,"0"0"-1748"0"0,0 0 189 0 0,0 0 494 0 0,0 0 170 0 0,0 0-68 0 0,0 0-421 0 0,-2 5 2020 0 0,4-5-3069 0 0,0-1 0 0 0,1 1 0 0 0,-1 0 0 0 0,0-1 0 0 0,0 0-1 0 0,1 0 1 0 0,-1 0 0 0 0,0 0 0 0 0,0 0 0 0 0,0 0 0 0 0,0 0-1 0 0,0-1 1 0 0,0 1 0 0 0,-1 0 0 0 0,1-1 0 0 0,0 0 0 0 0,-1 0 0 0 0,1 1-1 0 0,-1-1 1 0 0,1 0 0 0 0,-1 0 0 0 0,0 0 0 0 0,0 0 0 0 0,0 0 0 0 0,0-1-1 0 0,0 1 1 0 0,-1 0 0 0 0,1 0 0 0 0,-1-1 0 0 0,1 1 0 0 0,-1 0-1 0 0,0-1 1 0 0,0 1 0 0 0,0 0 0 0 0,0-1 0 0 0,0 1 0 0 0,0 0 0 0 0,-1-1-1 0 0,1 1 1 0 0,-1 0 0 0 0,0 0 0 0 0,0-2-10 0 0,-50-85-1471 0 0,50 86 1442 0 0,0 1 0 0 0,0 0 0 0 0,0 0 0 0 0,0 0-1 0 0,0 0 1 0 0,-1 0 0 0 0,1 1 0 0 0,-1-1-1 0 0,1 0 1 0 0,-1 1 0 0 0,0-1 0 0 0,0 1-1 0 0,1-1 1 0 0,-1 1 0 0 0,0 0 0 0 0,0-1 0 0 0,0 1-1 0 0,-1 0 1 0 0,1 1 0 0 0,0-1 0 0 0,0 0-1 0 0,0 1 1 0 0,-1-1 0 0 0,1 1 0 0 0,0 0-1 0 0,-1-1 1 0 0,1 1 0 0 0,0 0 0 0 0,-1 0 0 0 0,1 1-1 0 0,0-1 1 0 0,0 1 0 0 0,-1-1 0 0 0,1 1-1 0 0,0-1 1 0 0,0 1 0 0 0,0 0 0 0 0,0 0-1 0 0,-1 0 1 0 0,2 0 0 0 0,-1 1 0 0 0,0-1 0 0 0,0 1-1 0 0,0-1 1 0 0,0 1 0 0 0,1-1 0 0 0,-1 1-1 0 0,1 0 1 0 0,-1 0 0 0 0,1 0 0 0 0,-1 1 29 0 0,-4 6 78 0 0,1 0 1 0 0,0 1-1 0 0,1-1 1 0 0,0 1-1 0 0,1 0 1 0 0,-1 0-1 0 0,2 0 1 0 0,0 1-1 0 0,0-1 1 0 0,1 1 0 0 0,0-1-1 0 0,0 1 1 0 0,1-1-1 0 0,1 6-78 0 0,65 37 1208 0 0,-36-44-3805 0 0,-5-5-4173 0 0,-5-6-917 0 0</inkml:trace>
  <inkml:trace contextRef="#ctx0" brushRef="#br0" timeOffset="280.39">337 266 12853 0 0,'0'0'4881'0'0,"0"0"-4881"0"0,0 0-696 0 0,0 0 508 0 0,0 0 188 0 0,0 0 388 0 0,0 0-52 0 0,0 0-336 0 0,0 0-244 0 0,0 0-356 0 0,4 16-669 0 0,-4-13-2759 0 0,7-3-3709 0 0</inkml:trace>
  <inkml:trace contextRef="#ctx0" brushRef="#br0" timeOffset="526.77">549 32 1540 0 0,'0'0'5339'0'0,"0"0"-3001"0"0,0 0-1112 0 0,0 0-31 0 0,0 0 37 0 0,0 0-138 0 0,0 0-219 0 0,0 0-229 0 0,4-6-395 0 0,-2 4-257 0 0,-1 0 0 0 0,1 0 1 0 0,0 0-1 0 0,0 0 0 0 0,0 0 0 0 0,0 1 0 0 0,1-1 0 0 0,-1 0 1 0 0,0 1-1 0 0,1 0 0 0 0,-1 0 0 0 0,1 0 0 0 0,-1 0 0 0 0,1 0 0 0 0,0 0 1 0 0,-1 0-1 0 0,1 1 0 0 0,0 0 0 0 0,0-1 0 0 0,-1 1 0 0 0,1 0 1 0 0,0 0-1 0 0,0 1 0 0 0,-1-1 0 0 0,1 0 0 0 0,0 1 0 0 0,-1 0 1 0 0,1 0-1 0 0,0-1 0 0 0,-1 1 0 0 0,1 1 0 0 0,-1-1 0 0 0,0 0 0 0 0,1 1 1 0 0,-1-1-1 0 0,0 1 0 0 0,0 0 0 0 0,2 1 6 0 0,-2-2 9 0 0,0 0 0 0 0,0 0 0 0 0,0 1-1 0 0,0-1 1 0 0,0 0 0 0 0,-1 1 0 0 0,1 0 0 0 0,0-1-1 0 0,-1 1 1 0 0,1 0 0 0 0,-1 0 0 0 0,0 0 0 0 0,1 0 0 0 0,-1 0-1 0 0,0 0 1 0 0,0 0 0 0 0,0 0 0 0 0,-1 1 0 0 0,1-1-1 0 0,0 0 1 0 0,-1 0 0 0 0,0 1 0 0 0,1-1 0 0 0,-1 0 0 0 0,0 1-1 0 0,0-1 1 0 0,0 1 0 0 0,0-1 0 0 0,-1 0 0 0 0,1 1-1 0 0,-1-1 1 0 0,0 0 0 0 0,1 0 0 0 0,-1 0 0 0 0,0 1 0 0 0,0-1-1 0 0,-1 2-8 0 0,-65 73 1093 0 0,33-43-1231 0 0,33-33 152 0 0,1 0 1 0 0,-1 0 0 0 0,1 0-1 0 0,-1 0 1 0 0,1 0-1 0 0,0 0 1 0 0,-1 0 0 0 0,1 0-1 0 0,0 0 1 0 0,0 0-1 0 0,0 0 1 0 0,0 0 0 0 0,0 0-1 0 0,0 0 1 0 0,0 0-1 0 0,0 1 1 0 0,0-1 0 0 0,0 0-1 0 0,1 0 1 0 0,-1 0-1 0 0,0 0 1 0 0,1 0-1 0 0,-1 0 1 0 0,1 0 0 0 0,-1 0-1 0 0,1 0 1 0 0,-1-1-1 0 0,1 1 1 0 0,0 0 0 0 0,-1 0-1 0 0,1 0 1 0 0,0-1-1 0 0,0 1 1 0 0,0 0 0 0 0,0-1-1 0 0,-1 1 1 0 0,1 0-1 0 0,0-1 1 0 0,0 1 0 0 0,0-1-1 0 0,0 0 1 0 0,0 1-1 0 0,0-1 1 0 0,0 0-1 0 0,1 0 1 0 0,-1 1 0 0 0,0-1-1 0 0,0 0 1 0 0,0 0-1 0 0,0 0 1 0 0,0 0 0 0 0,0-1-1 0 0,0 1-14 0 0,76 11 509 0 0,-67-10-574 0 0,20 3-25 0 0,14 1-756 0 0,-14-5-4208 0 0,-14-3-1223 0 0</inkml:trace>
  <inkml:trace contextRef="#ctx0" brushRef="#br0" timeOffset="1166.72">1655 397 5625 0 0,'0'0'8358'0'0,"0"0"-6263"0"0,0 0-1876 0 0,0 0-72 0 0,0 0 221 0 0,0 0 72 0 0,0 0-8 0 0,0 0-174 0 0,5-2-233 0 0,-1 0-56 0 0,0 0-1 0 0,1-1 1 0 0,-1 1-1 0 0,0-1 1 0 0,0 0-1 0 0,-1 0 1 0 0,1-1 0 0 0,-1 1-1 0 0,1-1 1 0 0,-1 0-1 0 0,0 1 1 0 0,-1-2-1 0 0,1 1 1 0 0,-1 0 0 0 0,1 0-1 0 0,-1-1 1 0 0,-1 1-1 0 0,1-1 1 0 0,-1 1-1 0 0,1-1 1 0 0,-1 0 0 0 0,0 0-1 0 0,-1 0 1 0 0,1 0-1 0 0,-1 1 1 0 0,0-1 0 0 0,-1 0-1 0 0,1 0 1 0 0,-1 0-1 0 0,0 0 1 0 0,0 1-1 0 0,0-1 1 0 0,-1 0 0 0 0,1 1-1 0 0,-1-1 1 0 0,0 1-1 0 0,-1-1 1 0 0,1 1-1 0 0,-1 0 1 0 0,0 0 0 0 0,0 0-1 0 0,0 1 1 0 0,0-1-1 0 0,-1 1 1 0 0,-2-3 31 0 0,2 5 8 0 0,0 1 0 0 0,-1-1-1 0 0,1 1 1 0 0,0 0 0 0 0,-1 0 0 0 0,1 1 0 0 0,0-1 0 0 0,-1 1 0 0 0,1 0 0 0 0,0 0-1 0 0,0 0 1 0 0,0 1 0 0 0,0-1 0 0 0,0 1 0 0 0,0 0 0 0 0,0 0 0 0 0,0 1 0 0 0,1-1-1 0 0,-1 1 1 0 0,1 0 0 0 0,0 0 0 0 0,0 0 0 0 0,0 0 0 0 0,0 0 0 0 0,0 1 0 0 0,1-1-1 0 0,-1 1 1 0 0,1 0 0 0 0,0-1 0 0 0,0 1 0 0 0,1 0 0 0 0,-1 0 0 0 0,1 1 0 0 0,0-1-1 0 0,0 0 1 0 0,0 0 0 0 0,0 1 0 0 0,1-1 0 0 0,0 0 0 0 0,0 1 0 0 0,0-1 0 0 0,0 0-1 0 0,1 1 1 0 0,-1-1 0 0 0,1 0 0 0 0,1 0 0 0 0,-1 0 0 0 0,0 1 0 0 0,1-1-1 0 0,0 0 1 0 0,0-1 0 0 0,1 3-8 0 0,37 35-883 0 0,-5-24-7483 0 0,-14-16 653 0 0</inkml:trace>
  <inkml:trace contextRef="#ctx0" brushRef="#br0" timeOffset="1410.62">1891 480 16442 0 0,'0'0'1700'0'0,"0"0"-1652"0"0,0 0 448 0 0,0 0 144 0 0,0 0-116 0 0,0 0-84 0 0,0 0-316 0 0,0 0-124 0 0,0 0-540 0 0,0 0-352 0 0,-4 3-196 0 0,2-4-304 0 0,2-1-2597 0 0,2-9-5256 0 0</inkml:trace>
  <inkml:trace contextRef="#ctx0" brushRef="#br0" timeOffset="1659.35">2159 250 8505 0 0,'0'0'7568'0'0,"12"39"-7428"0"0,-10-16 237 0 0,0 3 159 0 0,-2 4-224 0 0,-2 1-152 0 0,-4-2-100 0 0,1 0-48 0 0,-2 0-12 0 0,-1 1-280 0 0,3 1-492 0 0,2-9-1573 0 0,7 4-4531 0 0</inkml:trace>
  <inkml:trace contextRef="#ctx0" brushRef="#br0" timeOffset="775.81">1219 263 6885 0 0,'0'0'8676'0'0,"0"0"-8600"0"0,0 0-76 0 0,0 0-88 0 0,0 0 88 0 0,-51-1 328 0 0,17-3-104 0 0,-4 0-212 0 0,5 1-12 0 0,6 1-704 0 0,5-1-632 0 0,1-4-1248 0 0,3 2-3312 0 0</inkml:trace>
  <inkml:trace contextRef="#ctx0" brushRef="#br0" timeOffset="978.91">1124 182 12357 0 0,'0'0'2228'0'0,"0"0"-2088"0"0,35 46 376 0 0,-28-30 28 0 0,-1 4-4 0 0,-6-2-63 0 0,0-2-17 0 0,-4 1-136 0 0,-2-1-116 0 0,-1 0-120 0 0,2 0-88 0 0,1-2-460 0 0,4 0-572 0 0,1-1-1317 0 0,6-4-2927 0 0,13-7-3489 0 0</inkml:trace>
  <inkml:trace contextRef="#ctx0" brushRef="#br0" timeOffset="3953.02">3192 557 14969 0 0,'0'0'1418'0'0,"0"0"-1063"0"0,6 0-18 0 0,-3 0-369 0 0,0 0 1 0 0,-1 0-1 0 0,1 0 0 0 0,0 0 1 0 0,-1-1-1 0 0,1 1 0 0 0,0-1 0 0 0,-1 0 1 0 0,1 1-1 0 0,0-1 0 0 0,-1 0 1 0 0,0-1-1 0 0,1 1 0 0 0,-1 0 1 0 0,0-1-1 0 0,1 1 0 0 0,-1-1 1 0 0,0 0-1 0 0,0 1 0 0 0,0-1 1 0 0,0 0-1 0 0,-1 0 0 0 0,1-1 1 0 0,-1 1-1 0 0,1 0 0 0 0,-1 0 1 0 0,1-1-1 0 0,-1 1 0 0 0,0-1 1 0 0,0 1-1 0 0,-1-1 0 0 0,1 0 1 0 0,0 1-1 0 0,-1-1 0 0 0,0 0 1 0 0,1 1-1 0 0,-1-1 0 0 0,0 0 0 0 0,0 1 1 0 0,-1-1-1 0 0,1-2 32 0 0,-2-2-44 0 0,0 0 0 0 0,0 0-1 0 0,0 0 1 0 0,-1 0 0 0 0,0 1-1 0 0,0-1 1 0 0,-1 1 0 0 0,0 0-1 0 0,0 0 1 0 0,0 0 0 0 0,-1 0-1 0 0,0 1 1 0 0,0-1 0 0 0,0 2 0 0 0,-1-1-1 0 0,1 0 1 0 0,-1 1 0 0 0,0 0-1 0 0,-1 0 1 0 0,-5-2 44 0 0,7 9 58 0 0,1-1 1 0 0,0 1-1 0 0,0 0 1 0 0,0 1-1 0 0,1-1 1 0 0,-1 1-1 0 0,1-1 0 0 0,0 1 1 0 0,0 0-1 0 0,0 0 1 0 0,0 1-1 0 0,1-1 1 0 0,-1 1-1 0 0,1-1 0 0 0,1 1 1 0 0,-1 0-1 0 0,0-1 1 0 0,1 1-1 0 0,0 0 1 0 0,0 0-1 0 0,1 0 1 0 0,-1 0-1 0 0,1 5-58 0 0,0-9 13 0 0,-1 5 24 0 0,0 0-1 0 0,0 0 0 0 0,0 0 0 0 0,1 0 0 0 0,0 1 0 0 0,0-1 0 0 0,1 0 0 0 0,0 0 0 0 0,0 0 1 0 0,0 0-1 0 0,1 0 0 0 0,0 0 0 0 0,0 0 0 0 0,0 0 0 0 0,1-1 0 0 0,0 1 0 0 0,0-1 0 0 0,0 0 0 0 0,4 5-36 0 0,44 18-8728 0 0,-26-26 519 0 0</inkml:trace>
  <inkml:trace contextRef="#ctx0" brushRef="#br0" timeOffset="4230.63">3451 625 12449 0 0,'0'0'5685'0'0,"0"0"-5685"0"0,0 0-444 0 0,0 0 444 0 0,0 0 84 0 0,0 0 228 0 0,0 0-204 0 0,0 0-108 0 0,0 0-308 0 0,0 0 96 0 0,4 13-344 0 0,-7-10-661 0 0,3-3-1619 0 0,0 0-3172 0 0,4-7-1049 0 0</inkml:trace>
  <inkml:trace contextRef="#ctx0" brushRef="#br0" timeOffset="4449.28">3638 407 4728 0 0,'0'0'8746'0'0,"0"0"-6297"0"0,0 0-1972 0 0,0 0 91 0 0,0 0-45 0 0,0 0-112 0 0,0 0-146 0 0,0 0-369 0 0,7-1-426 0 0,-3 1 501 0 0,1 0 1 0 0,0 1-1 0 0,-1-1 1 0 0,1 1-1 0 0,-1 0 1 0 0,1 0-1 0 0,-1 0 0 0 0,1 1 1 0 0,-1 0-1 0 0,0-1 1 0 0,0 2-1 0 0,0-1 1 0 0,0 0-1 0 0,0 1 0 0 0,0 0 1 0 0,0 0-1 0 0,-1 0 1 0 0,0 0-1 0 0,0 0 1 0 0,0 1-1 0 0,0 0 1 0 0,0-1-1 0 0,0 1 0 0 0,-1 0 1 0 0,0 1 28 0 0,-2-4-15 0 0,0 0 1 0 0,0 0 0 0 0,0 1-1 0 0,0-1 1 0 0,-1 0-1 0 0,1 0 1 0 0,0 0-1 0 0,-1 0 1 0 0,1 0 0 0 0,-1 0-1 0 0,1 0 1 0 0,-1 0-1 0 0,0 0 1 0 0,1 0-1 0 0,-1 0 1 0 0,0 0 0 0 0,0 0-1 0 0,0 0 1 0 0,1-1-1 0 0,-1 1 1 0 0,0 0-1 0 0,0 0 1 0 0,0-1 0 0 0,0 1-1 0 0,0-1 1 0 0,0 1-1 0 0,-1-1 1 0 0,1 0-1 0 0,0 1 1 0 0,0-1 0 0 0,0 0-1 0 0,0 0 1 0 0,-1 1-1 0 0,1-1 1 0 0,0 0-1 0 0,0 0 1 0 0,0-1-1 0 0,0 1 1 0 0,-1 0 0 0 0,0 0 14 0 0,-23 8 41 0 0,56 20 405 0 0,-15-16-225 0 0,-9-8-188 0 0,0 1 0 0 0,-1-1 1 0 0,1 1-1 0 0,-1 0 0 0 0,0 1 0 0 0,0-1 0 0 0,-1 1 0 0 0,1 0 0 0 0,-1 1 0 0 0,-1-1 1 0 0,1 1-1 0 0,-1 0 0 0 0,0 0 0 0 0,-1 0 0 0 0,0 1 0 0 0,0-1 0 0 0,0 1 0 0 0,-1 0 1 0 0,1 5-34 0 0,-7-7-33 0 0,0-1 1 0 0,-1 0 0 0 0,0 0 0 0 0,1-1 0 0 0,-1 1-1 0 0,-1-1 1 0 0,1 0 0 0 0,-1 0 0 0 0,1-1 0 0 0,-1 1-1 0 0,0-1 1 0 0,-1-1 0 0 0,1 1 0 0 0,0-1 0 0 0,-1 0-1 0 0,1-1 1 0 0,-1 1 0 0 0,1-1 0 0 0,-1-1 0 0 0,0 1-1 0 0,0-1 1 0 0,1 0 0 0 0,-1-1 0 0 0,0 1 0 0 0,1-1-1 0 0,-1-1 33 0 0,5 2-94 0 0,-8 1-532 0 0,-25-4-6653 0 0,20-6-1420 0 0</inkml:trace>
  <inkml:trace contextRef="#ctx0" brushRef="#br0" timeOffset="4714.76">4294 836 15089 0 0,'0'0'1232'0'0,"0"0"-1232"0"0,0 0-780 0 0,0 0 780 0 0,-37 10 136 0 0,7-11 192 0 0,-7-5-140 0 0,-1 0-188 0 0,4-1-716 0 0,9 0-952 0 0,11 3-2816 0 0,-2-11-3337 0 0</inkml:trace>
  <inkml:trace contextRef="#ctx0" brushRef="#br0" timeOffset="5000.17">4262 716 8281 0 0,'0'0'6988'0'0,"0"0"-6364"0"0,0 0-620 0 0,0 0 497 0 0,0 0-41 0 0,0 0-460 0 0,0 0-8 0 0,0 0 0 0 0,-63-17 8 0 0,12 10-260 0 0,2-3-1313 0 0,12 3-2479 0 0,7-7-5913 0 0</inkml:trace>
  <inkml:trace contextRef="#ctx0" brushRef="#br0" timeOffset="5958.79">4779 836 5521 0 0,'0'0'6251'0'0,"0"0"-4722"0"0,0 0-1242 0 0,0 0 468 0 0,0 0 230 0 0,0 0 30 0 0,0 0-104 0 0,0 0-365 0 0,24-13-74 0 0,-14 6-573 0 0,-6 5 74 0 0,0 0 1 0 0,-1 1-1 0 0,1-1 0 0 0,0 0 1 0 0,-1-1-1 0 0,0 1 1 0 0,0-1-1 0 0,1 1 0 0 0,-1-1 1 0 0,-1 0-1 0 0,1 0 1 0 0,0 0-1 0 0,-1-1 0 0 0,0 1 1 0 0,0 0-1 0 0,0-1 1 0 0,0 0-1 0 0,0 1 0 0 0,-1-1 1 0 0,1 0-1 0 0,-1 0 0 0 0,0 0 1 0 0,0 0-1 0 0,-1 0 1 0 0,1 0-1 0 0,-1 0 0 0 0,0 0 1 0 0,0 0-1 0 0,0 0 1 0 0,-1 0-1 0 0,1 0 0 0 0,-1 0 1 0 0,0 0-1 0 0,0 0 1 0 0,0 0-1 0 0,-2-3 27 0 0,3 3-42 0 0,-1 0 1 0 0,0 0 0 0 0,-1 0-1 0 0,1 0 1 0 0,-1 0-1 0 0,1 1 1 0 0,-1-1 0 0 0,0 0-1 0 0,0 1 1 0 0,-1-1-1 0 0,1 1 1 0 0,-1 0 0 0 0,0 0-1 0 0,0 0 1 0 0,0 0-1 0 0,0 0 1 0 0,0 0 0 0 0,-1 1-1 0 0,1 0 1 0 0,-1 0-1 0 0,1 0 1 0 0,-1 0-1 0 0,0 0 1 0 0,0 1 0 0 0,0-1-1 0 0,0 1 1 0 0,0 0-1 0 0,0 1 1 0 0,0-1 0 0 0,0 1-1 0 0,0-1 1 0 0,-1 1-1 0 0,1 0 1 0 0,0 1 0 0 0,0-1-1 0 0,0 1 1 0 0,0 0-1 0 0,0 0 1 0 0,0 0-1 0 0,0 0 1 0 0,0 1 0 0 0,0 0-1 0 0,0 0 1 0 0,1 0-1 0 0,-3 2 42 0 0,-49 109 1757 0 0,67-46-3789 0 0,37-44-5957 0 0,-25-22 904 0 0</inkml:trace>
  <inkml:trace contextRef="#ctx0" brushRef="#br0" timeOffset="6144.86">5008 871 3636 0 0,'0'0'13982'0'0,"0"0"-13722"0"0,0 0-260 0 0,0 0-396 0 0,0 0 396 0 0,0 0 248 0 0,0 0 184 0 0,0 0-380 0 0,0 0-52 0 0,0 0-496 0 0,5 10-376 0 0,-6-10-445 0 0,1 0-1847 0 0,1-4-4633 0 0</inkml:trace>
  <inkml:trace contextRef="#ctx0" brushRef="#br0" timeOffset="6392.42">5371 598 9249 0 0,'0'0'5728'0'0,"-9"8"-5512"0"0,-5 3-89 0 0,1 1-1 0 0,0 1 1 0 0,0 0-1 0 0,2 0 1 0 0,-1 1-1 0 0,2 1 1 0 0,0 0-1 0 0,1 0 1 0 0,0 1-1 0 0,1 0 1 0 0,1 1-1 0 0,0-1 1 0 0,2 2-1 0 0,0-1 1 0 0,-2 11-127 0 0,9-22 56 0 0,0 1 1 0 0,0-1-1 0 0,1 1 0 0 0,0-1 1 0 0,0 0-1 0 0,1 0 0 0 0,0 0 1 0 0,0 0-1 0 0,0-1 0 0 0,0 0 1 0 0,1 0-1 0 0,0 0 0 0 0,0 0 1 0 0,0-1-1 0 0,1 1 0 0 0,-1-1 1 0 0,1-1-1 0 0,0 1 1 0 0,0-1-1 0 0,1 0 0 0 0,-1-1 1 0 0,1 1-1 0 0,-1-1 0 0 0,1 0 1 0 0,0-1-1 0 0,-1 0 0 0 0,1 0 1 0 0,0 0-1 0 0,0-1 0 0 0,0 0 1 0 0,0 0-1 0 0,0-1 0 0 0,5-1-56 0 0,-10 1 15 0 0,0-1 0 0 0,0 1 0 0 0,1-1-1 0 0,-1 0 1 0 0,-1 0 0 0 0,1 0-1 0 0,0 0 1 0 0,0 0 0 0 0,-1 0 0 0 0,1 0-1 0 0,-1 0 1 0 0,0-1 0 0 0,1 1-1 0 0,-1 0 1 0 0,0-1 0 0 0,-1 1 0 0 0,1-1-1 0 0,0 0 1 0 0,-1 1 0 0 0,1-1 0 0 0,-1 1-1 0 0,0-1 1 0 0,0 0 0 0 0,0 1-1 0 0,0-1 1 0 0,0 0 0 0 0,-1 1 0 0 0,1-1-1 0 0,-1 0 1 0 0,0 1 0 0 0,1-1-1 0 0,-1 1 1 0 0,0-1 0 0 0,-1 1 0 0 0,1 0-1 0 0,0-1 1 0 0,-1 1 0 0 0,1 0-1 0 0,-1 0 1 0 0,0 0 0 0 0,0 0 0 0 0,0 0-1 0 0,0 0 1 0 0,0 1 0 0 0,0-1 0 0 0,0 1-1 0 0,0-1 1 0 0,-1 1 0 0 0,1 0-1 0 0,0 0 1 0 0,-2-1-15 0 0,-1-1-110 0 0,0 0-1 0 0,0 0 1 0 0,0 1 0 0 0,0-1-1 0 0,0 1 1 0 0,-1 0-1 0 0,1 0 1 0 0,-1 1 0 0 0,1 0-1 0 0,-1 0 1 0 0,0 0-1 0 0,1 1 1 0 0,-1-1 0 0 0,0 1-1 0 0,1 1 1 0 0,-1-1-1 0 0,0 1 1 0 0,1 0 0 0 0,-1 0-1 0 0,1 1 1 0 0,-1 0-1 0 0,0 0 111 0 0,-50 19-8591 0 0,33-11 702 0 0</inkml:trace>
  <inkml:trace contextRef="#ctx0" brushRef="#br0" timeOffset="3490.77">2790 497 3208 0 0,'0'0'6888'0'0,"0"0"-4905"0"0,0 0-1484 0 0,0 0 341 0 0,0 0-180 0 0,0 0-405 0 0,0 0-133 0 0,0 0 123 0 0,-5-1 328 0 0,-103 1 1324 0 0,21 4-1863 0 0,4-24-3781 0 0,68 10-568 0 0,0-8-2843 0 0</inkml:trace>
  <inkml:trace contextRef="#ctx0" brushRef="#br0" timeOffset="3644.06">2622 364 8869 0 0,'0'0'6072'0'0,"34"37"-5960"0"0,-24-15-48 0 0,-3 3 576 0 0,0 1-84 0 0,-3-2-255 0 0,-4-4-149 0 0,0-1-16 0 0,-3-1 0 0 0,-2-1 28 0 0,1 0-80 0 0,1-1-84 0 0,2 0-384 0 0,1-2-897 0 0,0-4-1727 0 0,5-5-4377 0 0</inkml:trace>
  <inkml:trace contextRef="#ctx0" brushRef="#br0" timeOffset="38003.56">5857 1450 5945 0 0,'0'0'2555'0'0,"0"0"-2311"0"0,0 0-1025 0 0,0 0 515 0 0,-6 2 182 0 0,-187 37 4341 0 0,-233-89-2564 0 0,234 20-1624 0 0,-235-29 175 0 0,-2198-233 1387 0 0,725 237-1229 0 0,1864 57-385 0 0,-9 0 24 0 0,42-5-3444 0 0,21-3-4569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12.507"/>
    </inkml:context>
    <inkml:brush xml:id="br0">
      <inkml:brushProperty name="width" value="0.05" units="cm"/>
      <inkml:brushProperty name="height" value="0.05" units="cm"/>
      <inkml:brushProperty name="color" value="#E71224"/>
    </inkml:brush>
  </inkml:definitions>
  <inkml:trace contextRef="#ctx0" brushRef="#br0">12 232 3616 0 0,'0'0'7544'0'0,"0"0"-4838"0"0,0 0-2001 0 0,0 0-213 0 0,0 0-10 0 0,0 0 147 0 0,0 0 178 0 0,0 0-131 0 0,0 0-319 0 0,-12-12 229 0 0,14-2-600 0 0,1 1 0 0 0,1-1 0 0 0,0 1 0 0 0,0 0 0 0 0,2 0 0 0 0,-1 0 1 0 0,2 1-1 0 0,-1-1 0 0 0,2 2 0 0 0,0-1 0 0 0,0 1 0 0 0,1 0 0 0 0,0 1 1 0 0,1 0-1 0 0,1-1 14 0 0,-10 9-9 0 0,1 0 1 0 0,0 0-1 0 0,0 0 0 0 0,-1 0 1 0 0,1 1-1 0 0,0-1 1 0 0,1 1-1 0 0,-1-1 1 0 0,0 1-1 0 0,0-1 0 0 0,0 1 1 0 0,1 0-1 0 0,-1 0 1 0 0,1 0-1 0 0,-1 1 1 0 0,1-1-1 0 0,-1 0 0 0 0,1 1 1 0 0,0 0-1 0 0,-1-1 1 0 0,1 1-1 0 0,-1 0 1 0 0,1 1-1 0 0,0-1 0 0 0,-1 0 1 0 0,1 1-1 0 0,-1-1 1 0 0,1 1-1 0 0,-1 0 1 0 0,1 0-1 0 0,-1 0 1 0 0,0 0-1 0 0,1 0 0 0 0,-1 0 1 0 0,0 1-1 0 0,0-1 1 0 0,0 1-1 0 0,0 0 1 0 0,0 0-1 0 0,0-1 0 0 0,0 1 1 0 0,-1 0-1 0 0,1 1 9 0 0,38 107-595 0 0,-59-12 1630 0 0,9-79-4092 0 0,-2-4-3384 0 0,14-17-1544 0 0</inkml:trace>
  <inkml:trace contextRef="#ctx0" brushRef="#br0" timeOffset="483.82">424 125 7161 0 0,'0'0'5671'0'0,"0"0"-4207"0"0,4 6-1230 0 0,-1 1-28 0 0,0 0 0 0 0,0 0 0 0 0,-1 0 0 0 0,0 1 0 0 0,0-1 0 0 0,0 1 0 0 0,-1-1 0 0 0,0 1 0 0 0,-1 0-1 0 0,0-1 1 0 0,0 1 0 0 0,0 0 0 0 0,-1-1 0 0 0,0 1 0 0 0,-1-1 0 0 0,0 1 0 0 0,0-1 0 0 0,-1 2-206 0 0,-8 15 132 0 0,14-42-1765 0 0,8-14-144 0 0,20-57-628 0 0,12 11 3908 0 0,-5 57 813 0 0,-75 51-2299 0 0,13-22-427 0 0,25-8 346 0 0,0 1 0 0 0,-1-1 1 0 0,1 0-1 0 0,-1 0 0 0 0,1 1 1 0 0,-1-1-1 0 0,1 0 0 0 0,-1 0 0 0 0,1 1 1 0 0,-1-1-1 0 0,1 1 0 0 0,-1-1 1 0 0,0 0-1 0 0,1 1 0 0 0,-1-1 1 0 0,0 1-1 0 0,1-1 0 0 0,-1 1 0 0 0,0-1 1 0 0,1 1-1 0 0,-1-1 0 0 0,0 1 1 0 0,0-1-1 0 0,0 1 0 0 0,0 0 1 0 0,1-1-1 0 0,-1 1 0 0 0,0-1 0 0 0,0 1 1 0 0,0-1-1 0 0,0 1 0 0 0,0 0 1 0 0,0-1-1 0 0,-1 1 0 0 0,1-1 1 0 0,0 1-1 0 0,0-1 0 0 0,0 1 0 0 0,0-1 1 0 0,-1 1-1 0 0,1-1 0 0 0,0 1 1 0 0,0-1-1 0 0,-1 1 0 0 0,1 0 64 0 0,8 1 199 0 0,1 1 0 0 0,-1 0 0 0 0,0 1 0 0 0,0-1 0 0 0,0 2 0 0 0,0-1 0 0 0,-1 1 0 0 0,0 0 0 0 0,0 1 0 0 0,0-1 0 0 0,0 1 0 0 0,-1 1-1 0 0,0-1 1 0 0,0 1 0 0 0,-1 0 0 0 0,0 1 0 0 0,0-1 0 0 0,-1 1 0 0 0,0 0 0 0 0,0 0 0 0 0,-1 0 0 0 0,0 1 0 0 0,1 5-199 0 0,-5-11 13 0 0,0 0 0 0 0,-1 0 1 0 0,1 0-1 0 0,-1-1 0 0 0,0 1 1 0 0,0 0-1 0 0,0-1 0 0 0,0 0 0 0 0,0 1 1 0 0,0-1-1 0 0,-1 0 0 0 0,1 0 0 0 0,-1 0 1 0 0,0 0-1 0 0,1-1 0 0 0,-1 1 1 0 0,0-1-1 0 0,0 1 0 0 0,0-1 0 0 0,0 0 1 0 0,0 0-1 0 0,0 0 0 0 0,-1-1 0 0 0,-2 1-13 0 0,-23 2-2220 0 0,4-7-3373 0 0,10-4-1897 0 0</inkml:trace>
  <inkml:trace contextRef="#ctx0" brushRef="#br0" timeOffset="684.59">873 57 8689 0 0,'0'0'6984'0'0,"35"40"-6376"0"0,-24-17-419 0 0,-6 3 247 0 0,4 3-12 0 0,-9 0-140 0 0,-3-3-36 0 0,-7-2-24 0 0,-2-1-52 0 0,-1-2-36 0 0,-5-1-52 0 0,-2-2-84 0 0,3-4-12 0 0,1-2-380 0 0,-1-3-316 0 0,7-4-809 0 0,2-5-1431 0 0,1 0-3900 0 0</inkml:trace>
  <inkml:trace contextRef="#ctx0" brushRef="#br0" timeOffset="853.99">1199 280 8189 0 0,'0'0'8032'0'0,"0"0"-7767"0"0,0 0-265 0 0,0 0 0 0 0,0 0 160 0 0,0 0 280 0 0,-36 17-44 0 0,10-17-172 0 0,-4-3-184 0 0,0-3-40 0 0,-3 0-896 0 0,6-1-521 0 0,3-2-955 0 0,7-1-3832 0 0</inkml:trace>
  <inkml:trace contextRef="#ctx0" brushRef="#br0" timeOffset="1009.98">1200 168 7797 0 0,'0'0'7880'0'0,"0"0"-7047"0"0,0 0-825 0 0,0 0-16 0 0,0 0 16 0 0,0 0 180 0 0,0 0 160 0 0,-55-5-124 0 0,16-3-224 0 0,-8 0 0 0 0,5 0-1229 0 0,13 2-1259 0 0,7-6-4540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11.058"/>
    </inkml:context>
    <inkml:brush xml:id="br0">
      <inkml:brushProperty name="width" value="0.05" units="cm"/>
      <inkml:brushProperty name="height" value="0.05" units="cm"/>
      <inkml:brushProperty name="color" value="#E71224"/>
    </inkml:brush>
  </inkml:definitions>
  <inkml:trace contextRef="#ctx0" brushRef="#br0">6 227 9129 0 0,'0'0'4860'0'0,"-1"7"-4081"0"0,-1 17-607 0 0,0 0-1 0 0,1 0 1 0 0,2 0 0 0 0,1 0 0 0 0,0 0-1 0 0,2 0 1 0 0,1 0 0 0 0,1-1-1 0 0,3 7-171 0 0,-9-28-577 0 0,1 3-3544 0 0,-1-5-1081 0 0</inkml:trace>
  <inkml:trace contextRef="#ctx0" brushRef="#br0" timeOffset="216.64">36 91 9713 0 0,'0'0'3666'0'0,"0"0"-2658"0"0,6-4-920 0 0,-1 2-38 0 0,-1 0 1 0 0,1 0 0 0 0,0 1-1 0 0,-1-1 1 0 0,1 1 0 0 0,0 0-1 0 0,0 0 1 0 0,0 1 0 0 0,0-1-1 0 0,0 1 1 0 0,0 0 0 0 0,-1 0-1 0 0,1 1 1 0 0,0 0 0 0 0,0 0-1 0 0,0 0 1 0 0,0 0 0 0 0,-1 1-1 0 0,1-1 1 0 0,0 1 0 0 0,-1 0-1 0 0,0 1 1 0 0,1-1 0 0 0,-1 1-1 0 0,0 0 1 0 0,1 1-51 0 0,-3-3 29 0 0,0 0 1 0 0,-1 0-1 0 0,1 0 0 0 0,0 0 0 0 0,-1 0 1 0 0,1 0-1 0 0,-1 0 0 0 0,0 0 1 0 0,1 1-1 0 0,-1-1 0 0 0,0 1 0 0 0,0-1 1 0 0,0 1-1 0 0,0-1 0 0 0,0 1 1 0 0,0 0-1 0 0,0-1 0 0 0,0 1 0 0 0,-1 0 1 0 0,1 0-1 0 0,-1-1 0 0 0,1 1 0 0 0,-1 0 1 0 0,0 0-1 0 0,0 0 0 0 0,0 0 1 0 0,0 0-1 0 0,0-1 0 0 0,0 1 0 0 0,0 0 1 0 0,0 0-1 0 0,-1 0 0 0 0,1 0 0 0 0,-1-1 1 0 0,0 1-1 0 0,1 0 0 0 0,-1 0 1 0 0,0-1-1 0 0,0 1 0 0 0,0-1 0 0 0,0 1 1 0 0,0-1-1 0 0,0 1 0 0 0,-1-1 1 0 0,1 1-1 0 0,0-1 0 0 0,-1 0 0 0 0,0 1-29 0 0,-87 31 142 0 0,79-32-618 0 0,-24 1-1340 0 0,11-5-3466 0 0,7-6-3471 0 0</inkml:trace>
  <inkml:trace contextRef="#ctx0" brushRef="#br0" timeOffset="434.98">389 0 8837 0 0,'0'0'5742'0'0,"0"7"-4432"0"0,-21 98 420 0 0,-6 79-401 0 0,28-178-1577 0 0,0 1 0 0 0,0 0 0 0 0,0-1 0 0 0,1 1 1 0 0,0-1-1 0 0,0 0 0 0 0,0 0 0 0 0,1 0 0 0 0,0 0 1 0 0,1 0-1 0 0,-1 0 0 0 0,1-1 0 0 0,0 1 0 0 0,0-1 1 0 0,0 0-1 0 0,3 1 248 0 0,7 3-5304 0 0,6-4-3635 0 0</inkml:trace>
  <inkml:trace contextRef="#ctx0" brushRef="#br0" timeOffset="730.59">597 411 14585 0 0,'0'0'1883'0'0,"0"0"-1651"0"0,0 0 96 0 0,0 0 162 0 0,0 0-36 0 0,0 0-196 0 0,0 0-176 0 0,-4-8-69 0 0,-9-83-2397 0 0,20 70 1332 0 0,62-131 169 0 0,-68 151 944 0 0,1 0 0 0 0,-1-1-1 0 0,0 1 1 0 0,1 0 0 0 0,-1 0 0 0 0,0 0 0 0 0,1 0-1 0 0,0 0 1 0 0,-1 0 0 0 0,1 0 0 0 0,-1 0-1 0 0,1 1 1 0 0,0-1 0 0 0,0 1 0 0 0,-1-1 0 0 0,1 1-1 0 0,0 0 1 0 0,0-1 0 0 0,-1 1 0 0 0,1 0 0 0 0,0 0-1 0 0,0 0 1 0 0,0 1 0 0 0,-1-1 0 0 0,1 0 0 0 0,0 1-1 0 0,0-1 1 0 0,-1 1 0 0 0,1-1 0 0 0,0 1 0 0 0,-1 0-1 0 0,1 0 1 0 0,-1 0 0 0 0,1 0 0 0 0,-1 0 0 0 0,1 0-1 0 0,-1 0 1 0 0,1 0 0 0 0,-1 1 0 0 0,0-1 0 0 0,0 1-1 0 0,0-1 1 0 0,0 1 0 0 0,0-1 0 0 0,0 1 0 0 0,0-1-1 0 0,-1 1 1 0 0,1 0-61 0 0,26 86 958 0 0,-36-29 100 0 0,2-31-2602 0 0,5-1-7142 0 0,2-29 148 0 0</inkml:trace>
  <inkml:trace contextRef="#ctx0" brushRef="#br0" timeOffset="947.84">780 286 14321 0 0,'0'0'2301'0'0,"0"0"-2301"0"0,0 0-224 0 0,-54-7 159 0 0,32 4 61 0 0,-1 0-4 0 0,-1 2 0 0 0,4-1-272 0 0,1 1-1192 0 0,0 0-1348 0 0,9 0-3452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10.034"/>
    </inkml:context>
    <inkml:brush xml:id="br0">
      <inkml:brushProperty name="width" value="0.05" units="cm"/>
      <inkml:brushProperty name="height" value="0.05" units="cm"/>
      <inkml:brushProperty name="color" value="#E71224"/>
    </inkml:brush>
  </inkml:definitions>
  <inkml:trace contextRef="#ctx0" brushRef="#br0">113 220 7901 0 0,'0'0'6604'0'0,"0"0"-4992"0"0,0 0-1512 0 0,0 0 90 0 0,0 0 369 0 0,0 0 116 0 0,0 0-44 0 0,0 0-273 0 0,6-2-400 0 0,-3 1-41 0 0,0-1 1 0 0,0 0 0 0 0,0 0 0 0 0,0 0 0 0 0,0 0-1 0 0,0-1 1 0 0,-1 1 0 0 0,1-1 0 0 0,-1 1-1 0 0,1-1 1 0 0,-1 0 0 0 0,0 0 0 0 0,0 0-1 0 0,-1 0 1 0 0,1 0 0 0 0,-1-1 0 0 0,1 1-1 0 0,-1 0 1 0 0,0-1 0 0 0,0 1 0 0 0,-1-1-1 0 0,1 1 1 0 0,-1-1 0 0 0,1 1 0 0 0,-1-1 0 0 0,0 0-1 0 0,-1 1 1 0 0,1-1 0 0 0,-1-1 82 0 0,1 1 15 0 0,0 1 1 0 0,0 0 0 0 0,0-1-1 0 0,0 1 1 0 0,-1 0-1 0 0,1-1 1 0 0,-1 1 0 0 0,0 0-1 0 0,0 0 1 0 0,0 0-1 0 0,-1 0 1 0 0,1 0 0 0 0,-1 0-1 0 0,1 0 1 0 0,-1 0-1 0 0,0 0 1 0 0,0 1 0 0 0,0-1-1 0 0,-1 1 1 0 0,1-1-1 0 0,-1 1 1 0 0,1 0-1 0 0,-1 0 1 0 0,0 0 0 0 0,0 0-1 0 0,1 1 1 0 0,-1-1-1 0 0,0 1 1 0 0,-1 0 0 0 0,1 0-1 0 0,0 0 1 0 0,0 0-1 0 0,0 0 1 0 0,-1 1 0 0 0,1-1-1 0 0,0 1 1 0 0,-1 0-1 0 0,1 0 1 0 0,0 0 0 0 0,-1 1-1 0 0,1-1 1 0 0,0 1-1 0 0,-1 0 1 0 0,1-1 0 0 0,0 2-1 0 0,0-1 1 0 0,0 0-1 0 0,0 1 1 0 0,0-1 0 0 0,0 1-1 0 0,0 0 1 0 0,1 0-1 0 0,-1 0 1 0 0,0 0 0 0 0,1 0-1 0 0,0 1 1 0 0,-1-1-1 0 0,1 1 1 0 0,-1 1-16 0 0,0 1 33 0 0,0 1 1 0 0,0-1-1 0 0,0 1 1 0 0,1 0-1 0 0,-1 0 1 0 0,1 0 0 0 0,1 0-1 0 0,-1 0 1 0 0,1 1-1 0 0,0-1 1 0 0,1 0-1 0 0,-1 1 1 0 0,1-1-1 0 0,1 1 1 0 0,-1-1-1 0 0,1 0 1 0 0,0 1-1 0 0,0-1 1 0 0,2 3-34 0 0,39 28-9221 0 0,-22-35 682 0 0</inkml:trace>
  <inkml:trace contextRef="#ctx0" brushRef="#br0" timeOffset="185.17">288 256 16962 0 0,'0'0'1512'0'0,"0"0"-1512"0"0,0 0-160 0 0,0 0 160 0 0,0 0 224 0 0,0 0-16 0 0,0 0-208 0 0,0 0-12 0 0,0 0-36 0 0,0 0 36 0 0,-4 12-544 0 0,3-11-600 0 0,-2-1-1513 0 0,2 0-3555 0 0,2-7-1845 0 0</inkml:trace>
  <inkml:trace contextRef="#ctx0" brushRef="#br0" timeOffset="464.85">493 0 8945 0 0,'0'0'6324'0'0,"0"0"-5555"0"0,-4 6-644 0 0,-19 28 532 0 0,16-27-655 0 0,1 1 1 0 0,0 0-1 0 0,0 0 0 0 0,1 1 0 0 0,0-1 0 0 0,1 1 0 0 0,0 0 0 0 0,0 0 1 0 0,1 1-1 0 0,0-1 0 0 0,0 1 0 0 0,1 0 0 0 0,0-1 0 0 0,1 7-2 0 0,4-11 9 0 0,1 0-1 0 0,0 0 0 0 0,0 0 1 0 0,0-1-1 0 0,1 1 1 0 0,-1-1-1 0 0,1-1 0 0 0,0 1 1 0 0,1-1-1 0 0,-1 1 1 0 0,0-1-1 0 0,1-1 0 0 0,0 1 1 0 0,-1-1-1 0 0,1 0 0 0 0,0 0 1 0 0,0-1-1 0 0,0 0 1 0 0,0 0-1 0 0,1 0 0 0 0,-1-1 1 0 0,0 0-1 0 0,0 0 1 0 0,6-1-9 0 0,-7 2 42 0 0,-1-1 0 0 0,0 1 1 0 0,0-1-1 0 0,0 0 0 0 0,0 0 1 0 0,1 0-1 0 0,-1 0 1 0 0,0-1-1 0 0,0 0 0 0 0,0 1 1 0 0,0-2-1 0 0,0 1 1 0 0,0 0-1 0 0,0-1 0 0 0,0 0 1 0 0,-1 0-1 0 0,1 0 0 0 0,0 0 1 0 0,-1 0-1 0 0,0-1 1 0 0,0 0-1 0 0,1 0 0 0 0,-1 0 1 0 0,-1 0-1 0 0,1 0 0 0 0,0 0 1 0 0,-1-1-1 0 0,0 1 1 0 0,0-1-1 0 0,0 0 0 0 0,0 1 1 0 0,-1-1-1 0 0,1 0 1 0 0,-1 0-1 0 0,0 0 0 0 0,0 0 1 0 0,0-2-43 0 0,-31 126-702 0 0,8-22 548 0 0,11-56-4049 0 0,5-27-2041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9.535"/>
    </inkml:context>
    <inkml:brush xml:id="br0">
      <inkml:brushProperty name="width" value="0.05" units="cm"/>
      <inkml:brushProperty name="height" value="0.05" units="cm"/>
      <inkml:brushProperty name="color" value="#E71224"/>
    </inkml:brush>
  </inkml:definitions>
  <inkml:trace contextRef="#ctx0" brushRef="#br0">228 203 4880 0 0,'0'0'4957'0'0,"0"0"-2801"0"0,0 0-481 0 0,0 0 364 0 0,0 0-266 0 0,0 0-651 0 0,0 0-664 0 0,0 0-383 0 0,-6-3-56 0 0,-70-23 91 0 0,-4 0-1094 0 0,35 0-2734 0 0,34 9-4929 0 0,16 5 3228 0 0</inkml:trace>
  <inkml:trace contextRef="#ctx0" brushRef="#br0" timeOffset="248.06">212 54 1312 0 0,'0'0'9133'0'0,"0"0"-6793"0"0,0 0-648 0 0,0 0-144 0 0,0 0-743 0 0,0 0-705 0 0,0 0 36 0 0,0 0 76 0 0,-60-17-100 0 0,29 11-104 0 0,-1 0-8 0 0,3-1-60 0 0,2 3-1481 0 0,9 0-979 0 0,3-6-4364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39.667"/>
    </inkml:context>
    <inkml:brush xml:id="br0">
      <inkml:brushProperty name="width" value="0.05" units="cm"/>
      <inkml:brushProperty name="height" value="0.05" units="cm"/>
      <inkml:brushProperty name="color" value="#0000FF"/>
    </inkml:brush>
  </inkml:definitions>
  <inkml:trace contextRef="#ctx0" brushRef="#br0">242 285 1304 0 0,'0'0'1179'0'0,"0"0"2226"0"0,0 0-1611 0 0,0 0-937 0 0,0 0-91 0 0,0 0 128 0 0,0 0 141 0 0,0 0-149 0 0,0 0-270 0 0,3-15 3200 0 0,8-51-3836 0 0,-11 49-10 0 0,-1-1 0 0 0,0 1 1 0 0,-2 0-1 0 0,0 0 0 0 0,-1 0 0 0 0,0 0 0 0 0,-1 0 0 0 0,-1 1 0 0 0,-1 0 0 0 0,0 0 0 0 0,-3-2 30 0 0,8 17-10 0 0,-1 1-1 0 0,1 0 0 0 0,0 0 0 0 0,-1 0 1 0 0,1 1-1 0 0,0-1 0 0 0,-1 0 0 0 0,1 1 0 0 0,0 0 1 0 0,0-1-1 0 0,-1 1 0 0 0,1 0 0 0 0,0 0 1 0 0,0 0-1 0 0,0 1 0 0 0,0-1 0 0 0,0 0 0 0 0,0 1 1 0 0,1-1-1 0 0,-1 1 0 0 0,0 0 0 0 0,1-1 1 0 0,-1 1-1 0 0,1 0 0 0 0,0 0 0 0 0,-1 0 1 0 0,1 0-1 0 0,0 0 11 0 0,-7 6 31 0 0,-6 4 13 0 0,0-1 12 0 0,0 1-1 0 0,1 0 1 0 0,1 1 0 0 0,0 0 0 0 0,0 1-1 0 0,1 1 1 0 0,1-1 0 0 0,0 2-1 0 0,1-1 1 0 0,0 4-56 0 0,13-11-1575 0 0,10-16-4481 0 0,-2-6-1339 0 0</inkml:trace>
  <inkml:trace contextRef="#ctx0" brushRef="#br0" timeOffset="167.2">264 110 3132 0 0,'0'0'7805'0'0,"0"0"-6481"0"0,0 0-1312 0 0,0 0 40 0 0,0 0 676 0 0,-47-4 124 0 0,27 1-332 0 0,1 1-416 0 0,-1-1-28 0 0,2 3-76 0 0,1 0-444 0 0,2 0-372 0 0,0-1-860 0 0,4-1-1060 0 0,3-5-3841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4.169"/>
    </inkml:context>
    <inkml:brush xml:id="br0">
      <inkml:brushProperty name="width" value="0.05" units="cm"/>
      <inkml:brushProperty name="height" value="0.05" units="cm"/>
      <inkml:brushProperty name="color" value="#E71224"/>
    </inkml:brush>
  </inkml:definitions>
  <inkml:trace contextRef="#ctx0" brushRef="#br0">15 141 4852 0 0,'0'0'7860'0'0,"3"7"-5997"0"0,0 3-1697 0 0,0 1 1 0 0,-1-1-1 0 0,0 1 1 0 0,-1 0-1 0 0,0 0 1 0 0,-1 0-1 0 0,0-1 1 0 0,-1 1-1 0 0,0 0 1 0 0,0 0-1 0 0,-1 0 1 0 0,-3 6-167 0 0,-14 36 397 0 0,21-74-2060 0 0,45-222 726 0 0,-46 244 964 0 0,-1 0 0 0 0,1 0-1 0 0,-1 0 1 0 0,1 0 0 0 0,-1-1 0 0 0,1 1 0 0 0,0 0-1 0 0,-1 0 1 0 0,1-1 0 0 0,0 1 0 0 0,0-1 0 0 0,-1 1-1 0 0,1 0 1 0 0,0-1 0 0 0,0 0 0 0 0,0 1 0 0 0,0-1 0 0 0,0 1-1 0 0,0-1 1 0 0,0 0 0 0 0,-1 0 0 0 0,1 0 0 0 0,0 1-1 0 0,0-1 1 0 0,0 0 0 0 0,0 0 0 0 0,0 0 0 0 0,0 0-1 0 0,0-1 1 0 0,0 1 0 0 0,0 0 0 0 0,0 0 0 0 0,0 0-1 0 0,0-1 1 0 0,0 1 0 0 0,0-1 0 0 0,0 1 0 0 0,0-1-1 0 0,-1 1 1 0 0,1-1 0 0 0,0 1 0 0 0,0-1 0 0 0,-1 0 0 0 0,1 1-1 0 0,0-1 1 0 0,-1 0 0 0 0,1 1 0 0 0,0-1 0 0 0,-1 0-1 0 0,1 0 1 0 0,-1 0 0 0 0,0 0 0 0 0,1 0-27 0 0,3 76 417 0 0,51-53-1804 0 0,41 61 3018 0 0,-94-80-1588 0 0,-1-1-1 0 0,1 0 1 0 0,-1 1 0 0 0,0-1-1 0 0,0 1 1 0 0,0 0 0 0 0,0 0 0 0 0,0-1-1 0 0,0 1 1 0 0,-1 0 0 0 0,1 0 0 0 0,-1 0-1 0 0,0-1 1 0 0,0 1 0 0 0,0 0 0 0 0,0 0-1 0 0,0 0 1 0 0,-1 0 0 0 0,0 0 0 0 0,1-1-1 0 0,-1 1 1 0 0,0 0 0 0 0,0-1 0 0 0,0 1-1 0 0,-1 0 1 0 0,1-1 0 0 0,0 1 0 0 0,-1-1-1 0 0,0 0 1 0 0,0 0 0 0 0,0 1 0 0 0,0-1-1 0 0,0 0 1 0 0,0-1 0 0 0,0 1 0 0 0,0 0-1 0 0,-1-1 1 0 0,1 1 0 0 0,-1-1-1 0 0,1 0 1 0 0,-1 1 0 0 0,-1-1-43 0 0,-66 22 2 0 0,22-26-5842 0 0,33-6-1389 0 0</inkml:trace>
  <inkml:trace contextRef="#ctx0" brushRef="#br0" timeOffset="263.89">499 1 9685 0 0,'0'0'5630'0'0,"6"9"-4425"0"0,1 6-1084 0 0,0 0 1 0 0,-1 0-1 0 0,0 0 0 0 0,-1 1 0 0 0,-1 0 0 0 0,-1 0 0 0 0,0 0 0 0 0,-1 1 1 0 0,-1-1-1 0 0,-1 0 0 0 0,-1 16-121 0 0,-1-19 23 0 0,-1 0 1 0 0,0 0-1 0 0,-1 0 0 0 0,0 0 1 0 0,-1-1-1 0 0,-1 0 0 0 0,0 0 1 0 0,0 0-1 0 0,-1-1 0 0 0,-1 0 1 0 0,0 0-1 0 0,-3 3-23 0 0,-42 37-4927 0 0,43-45-536 0 0,3-7-2280 0 0</inkml:trace>
  <inkml:trace contextRef="#ctx0" brushRef="#br0" timeOffset="434.71">900 368 15293 0 0,'0'0'1845'0'0,"0"0"-1845"0"0,0 0-773 0 0,0 0 529 0 0,0 0 244 0 0,-45 5 204 0 0,20-5-204 0 0,-1-2-640 0 0,5-1-1844 0 0,-8-9-4628 0 0</inkml:trace>
  <inkml:trace contextRef="#ctx0" brushRef="#br0" timeOffset="634.01">841 259 3892 0 0,'0'0'12490'0'0,"0"0"-11170"0"0,0 0-1320 0 0,0 0-212 0 0,0 0-312 0 0,0 0 432 0 0,-58-7 92 0 0,-1 0 0 0 0,-14 1-44 0 0,-5 0-597 0 0,-1-4-1247 0 0,25 2-4172 0 0,2-2-2181 0 0</inkml:trace>
  <inkml:trace contextRef="#ctx0" brushRef="#br0" timeOffset="4731.62">997 388 4864 0 0,'0'0'6438'0'0,"0"0"-4226"0"0,0 0-1235 0 0,0 0 4 0 0,0 0-270 0 0,0 0-276 0 0,0 0-38 0 0,-8 0-12 0 0,-122 0 472 0 0,130-6-2173 0 0,0-1-2402 0 0,0 5 171 0 0,0-9-5381 0 0</inkml:trace>
  <inkml:trace contextRef="#ctx0" brushRef="#br0" timeOffset="4918.26">953 279 12537 0 0,'0'0'2316'0'0,"0"0"-1324"0"0,0 0-199 0 0,0 0-381 0 0,0 0-288 0 0,0 0 88 0 0,0 0 36 0 0,-38-9-100 0 0,23 6-148 0 0,-2 1-4 0 0,-3-1-44 0 0,0-1-28 0 0,2 1-1281 0 0,1-1-903 0 0,4 0-3896 0 0,4-7-1725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6.981"/>
    </inkml:context>
    <inkml:brush xml:id="br0">
      <inkml:brushProperty name="width" value="0.05" units="cm"/>
      <inkml:brushProperty name="height" value="0.05" units="cm"/>
      <inkml:brushProperty name="color" value="#E71224"/>
    </inkml:brush>
  </inkml:definitions>
  <inkml:trace contextRef="#ctx0" brushRef="#br0">55 214 432 0 0,'0'0'6444'0'0,"0"0"-4964"0"0,0 0-1091 0 0,0 0 412 0 0,0 0 153 0 0,0 0-231 0 0,1 9-3 0 0,1-6 2962 0 0,2-4-3656 0 0,1 0 0 0 0,-1 0 0 0 0,1-1 1 0 0,-1 1-1 0 0,1-1 0 0 0,-1 0 0 0 0,0-1 0 0 0,0 1 0 0 0,0-1 1 0 0,0 1-1 0 0,0-1 0 0 0,-1 0 0 0 0,1-1 0 0 0,-1 1 1 0 0,0-1-1 0 0,0 1 0 0 0,0-1 0 0 0,-1 0 0 0 0,1 0 1 0 0,-1 0-1 0 0,0 0 0 0 0,0 0 0 0 0,0-1 0 0 0,-1 1 1 0 0,1-1-1 0 0,-1 1 0 0 0,0-1 0 0 0,0 0 0 0 0,-1 1 0 0 0,1-1 1 0 0,-1 0-1 0 0,0 1 0 0 0,-1-1 0 0 0,1 0 0 0 0,-1 1 1 0 0,0-1-1 0 0,0 0 0 0 0,0 1 0 0 0,-1-1 0 0 0,1 1 1 0 0,-1 0-1 0 0,0-1 0 0 0,0 1 0 0 0,-1 0 0 0 0,1 0 1 0 0,-2-1-27 0 0,4 3-19 0 0,-1-1 1 0 0,1 1-1 0 0,-1-1 1 0 0,1 1 0 0 0,-1 0-1 0 0,0-1 1 0 0,0 1 0 0 0,0 0-1 0 0,0 0 1 0 0,-1 0-1 0 0,1-1 1 0 0,-1 1 0 0 0,1 0-1 0 0,-1 1 1 0 0,1-1 0 0 0,-1 0-1 0 0,0 0 1 0 0,0 1-1 0 0,0-1 1 0 0,0 1 0 0 0,0 0-1 0 0,0-1 1 0 0,-1 1 0 0 0,1 0-1 0 0,0 0 1 0 0,-1 1-1 0 0,1-1 1 0 0,0 0 0 0 0,-1 1-1 0 0,1-1 1 0 0,-1 1 0 0 0,1 0-1 0 0,-1 0 1 0 0,1 0-1 0 0,-1 0 1 0 0,1 0 0 0 0,-1 1-1 0 0,1-1 1 0 0,-1 1 0 0 0,1-1-1 0 0,0 1 1 0 0,-1 0-1 0 0,1 0 1 0 0,0 0 0 0 0,0 0-1 0 0,-1 1 1 0 0,1-1 0 0 0,0 1-1 0 0,0-1 1 0 0,-1 2 18 0 0,-3 16 181 0 0,0 0 0 0 0,1 0-1 0 0,1 0 1 0 0,1 1 0 0 0,1-1 0 0 0,1 1 0 0 0,0 0 0 0 0,2 0 0 0 0,0-1 0 0 0,1 1-181 0 0,33 25-837 0 0,2-32-7234 0 0,-15-12-557 0 0</inkml:trace>
  <inkml:trace contextRef="#ctx0" brushRef="#br0" timeOffset="250.52">317 244 15441 0 0,'0'0'2141'0'0,"0"0"-2141"0"0,0 0-224 0 0,0 0 224 0 0,0 0 296 0 0,0 0 16 0 0,0 0-16 0 0,0 0-136 0 0,0 0-148 0 0,0 0-12 0 0,-5 23 0 0 0,2-20-628 0 0,2 0-680 0 0,1-2-1241 0 0,0-1-2991 0 0,0-7-2849 0 0</inkml:trace>
  <inkml:trace contextRef="#ctx0" brushRef="#br0" timeOffset="515.27">449 37 10737 0 0,'0'0'3267'0'0,"0"0"-2449"0"0,6-2-563 0 0,-2 0-187 0 0,0 0 0 0 0,1 1 0 0 0,-1 0 0 0 0,1 0 0 0 0,-1 0 0 0 0,1 1 0 0 0,-1-1 0 0 0,1 1 0 0 0,0 0 0 0 0,-1 0 0 0 0,1 1 0 0 0,-1 0 0 0 0,1-1 0 0 0,0 1 0 0 0,-1 1 0 0 0,0-1 0 0 0,1 1 0 0 0,-1 0 0 0 0,0 0 0 0 0,0 0 1 0 0,2 1-69 0 0,54 57 139 0 0,-60-58-135 0 0,1-1 1 0 0,0 0-1 0 0,-1 1 0 0 0,1-1 0 0 0,-1 1 0 0 0,1-1 1 0 0,-1 1-1 0 0,0-1 0 0 0,0 1 0 0 0,1-1 1 0 0,-1 1-1 0 0,0-1 0 0 0,0 1 0 0 0,-1-1 0 0 0,1 1 1 0 0,0-1-1 0 0,0 1 0 0 0,-1-1 0 0 0,1 1 1 0 0,-1-1-1 0 0,1 1 0 0 0,-1-1 0 0 0,0 0 0 0 0,0 1 1 0 0,1-1-1 0 0,-1 0 0 0 0,0 1 0 0 0,0-1 0 0 0,0 0 1 0 0,0 0-1 0 0,0 0 0 0 0,-1 0 0 0 0,1 0 1 0 0,0 0-1 0 0,0 0 0 0 0,-1-1 0 0 0,1 1 0 0 0,0 0 1 0 0,-1-1-1 0 0,1 1 0 0 0,-1-1 0 0 0,1 1 1 0 0,-1-1-1 0 0,1 0 0 0 0,-1 0 0 0 0,1 1 0 0 0,-1-1 1 0 0,1 0-1 0 0,-1 0 0 0 0,1-1 0 0 0,-1 1-4 0 0,92 85 797 0 0,-89-83-771 0 0,0 0 0 0 0,0 0-1 0 0,0 1 1 0 0,0-1 0 0 0,0 0 0 0 0,0 0 0 0 0,-1 0-1 0 0,1 1 1 0 0,-1-1 0 0 0,1 0 0 0 0,-1 1 0 0 0,0-1-1 0 0,0 0 1 0 0,0 1 0 0 0,0-1 0 0 0,-1 0 0 0 0,1 1-1 0 0,-1-1 1 0 0,1 0 0 0 0,-1 0 0 0 0,0 0 0 0 0,0 1-1 0 0,0-1 1 0 0,0 0 0 0 0,0 0 0 0 0,0 0 0 0 0,0 0-1 0 0,-1 0 1 0 0,1-1 0 0 0,-1 1 0 0 0,0 0 0 0 0,1-1-1 0 0,-1 1 1 0 0,0-1 0 0 0,0 0 0 0 0,0 1 0 0 0,0-1-1 0 0,0 0 1 0 0,0 0 0 0 0,0 0 0 0 0,0 0 0 0 0,-1-1-1 0 0,1 1 1 0 0,0-1 0 0 0,0 1 0 0 0,-1-1 0 0 0,1 0-1 0 0,0 0-25 0 0,-119 12-1056 0 0,118-12 871 0 0,-26-3-5273 0 0,22-4-1073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20.001"/>
    </inkml:context>
    <inkml:brush xml:id="br0">
      <inkml:brushProperty name="width" value="0.05" units="cm"/>
      <inkml:brushProperty name="height" value="0.05" units="cm"/>
      <inkml:brushProperty name="color" value="#E71224"/>
    </inkml:brush>
  </inkml:definitions>
  <inkml:trace contextRef="#ctx0" brushRef="#br0">76 0 9925 0 0,'0'0'3723'0'0,"7"7"-2361"0"0,-1 0-1186 0 0,-1-1 0 0 0,0 1 0 0 0,0 0 0 0 0,0 0 0 0 0,-1 1 0 0 0,0 0 0 0 0,-1-1 0 0 0,0 1-1 0 0,0 0 1 0 0,-1 0 0 0 0,1 1 0 0 0,-2-1 0 0 0,1 1 0 0 0,-1-1 0 0 0,-1 1 0 0 0,0 5-176 0 0,0-2 68 0 0,-1 1-1 0 0,-1 0 1 0 0,0-1-1 0 0,-1 0 1 0 0,0 1-1 0 0,-1-1 1 0 0,0 0-1 0 0,-1 0 1 0 0,0-1 0 0 0,-1 0-1 0 0,0 0 1 0 0,-1 0-1 0 0,0-1 1 0 0,-2 2-68 0 0,-51 43-2360 0 0,54-52-2073 0 0,2-5-3705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20.249"/>
    </inkml:context>
    <inkml:brush xml:id="br0">
      <inkml:brushProperty name="width" value="0.05" units="cm"/>
      <inkml:brushProperty name="height" value="0.05" units="cm"/>
      <inkml:brushProperty name="color" value="#E71224"/>
    </inkml:brush>
  </inkml:definitions>
  <inkml:trace contextRef="#ctx0" brushRef="#br0">158 141 12913 0 0,'0'0'3881'0'0,"0"0"-3881"0"0,0 0-252 0 0,0 0 252 0 0,0 0 276 0 0,0 0 112 0 0,0 0-180 0 0,-43 12-208 0 0,24-12-632 0 0,2-6-841 0 0,1 0-655 0 0,6-2-1084 0 0,5 0-2973 0 0</inkml:trace>
  <inkml:trace contextRef="#ctx0" brushRef="#br0" timeOffset="1">163 50 4972 0 0,'0'0'6745'0'0,"0"0"-4077"0"0,0 0-1296 0 0,0 0-475 0 0,0 0-41 0 0,0 0-176 0 0,0 0-532 0 0,0 0-148 0 0,0 0-60 0 0,-43-23-16 0 0,14 19-528 0 0,-5-1-1073 0 0,9 0-2743 0 0,-6-8-5689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20.639"/>
    </inkml:context>
    <inkml:brush xml:id="br0">
      <inkml:brushProperty name="width" value="0.05" units="cm"/>
      <inkml:brushProperty name="height" value="0.05" units="cm"/>
      <inkml:brushProperty name="color" value="#E71224"/>
    </inkml:brush>
  </inkml:definitions>
  <inkml:trace contextRef="#ctx0" brushRef="#br0">0 0 7417 0 0,'0'0'0'0'0,"0"0"-2985"0"0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21.958"/>
    </inkml:context>
    <inkml:brush xml:id="br0">
      <inkml:brushProperty name="width" value="0.05" units="cm"/>
      <inkml:brushProperty name="height" value="0.05" units="cm"/>
      <inkml:brushProperty name="color" value="#E71224"/>
    </inkml:brush>
  </inkml:definitions>
  <inkml:trace contextRef="#ctx0" brushRef="#br0">2 1 9549 0 0,'0'0'6544'0'0,"0"0"-4537"0"0,0 0-1818 0 0,0 0-132 0 0,0 0 18 0 0,0 0-109 0 0,-1 1-28 0 0,0 2 13 0 0,37 5-2223 0 0,-30-7 2336 0 0,-1 0-1 0 0,0 0 1 0 0,0 0 0 0 0,1 1 0 0 0,-1-1-1 0 0,0 2 1 0 0,0-1 0 0 0,0 0-1 0 0,-1 1 1 0 0,1 0 0 0 0,-1 0-1 0 0,1 0 1 0 0,-1 0 0 0 0,0 1-1 0 0,0 0 1 0 0,0 0 0 0 0,-1 0-1 0 0,1 0 1 0 0,-1 1 0 0 0,0-1-1 0 0,-1 1 1 0 0,1 0 0 0 0,-1-1-1 0 0,0 1 1 0 0,0 1 0 0 0,0-1 0 0 0,0 0-1 0 0,-1 0 1 0 0,0 1 0 0 0,0-1-1 0 0,-1 0 1 0 0,0 1 0 0 0,1-1-1 0 0,-2 1 1 0 0,0 4-64 0 0,-64 37-215 0 0,149-21-725 0 0,-7 50 2158 0 0,-76-74-1197 0 0,0 0 0 0 0,0 0 0 0 0,0 1 0 0 0,0-1 0 0 0,0 0 0 0 0,0 0 0 0 0,-1 0 0 0 0,1 1 0 0 0,-1-1 0 0 0,0 0 0 0 0,0 1 0 0 0,0-1 0 0 0,0 0 0 0 0,0 1 0 0 0,0-1 0 0 0,-1 0 0 0 0,1 1 0 0 0,-1-1 0 0 0,1 0 0 0 0,-1 0 0 0 0,0 0 0 0 0,0 1 0 0 0,0-1 0 0 0,0 0 0 0 0,0 0 0 0 0,-1 0 1 0 0,1-1-1 0 0,-1 1 0 0 0,1 0 0 0 0,-1 0 0 0 0,0-1 0 0 0,1 1 0 0 0,-1-1 0 0 0,0 1 0 0 0,0-1 0 0 0,0 0 0 0 0,0 0 0 0 0,0 0 0 0 0,0 0 0 0 0,0 0 0 0 0,-1 0 0 0 0,1-1 0 0 0,0 1 0 0 0,0-1 0 0 0,-1 0-21 0 0,-118 7-2298 0 0,109-12-2249 0 0,6-7-3842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22.626"/>
    </inkml:context>
    <inkml:brush xml:id="br0">
      <inkml:brushProperty name="width" value="0.05" units="cm"/>
      <inkml:brushProperty name="height" value="0.05" units="cm"/>
      <inkml:brushProperty name="color" value="#E71224"/>
    </inkml:brush>
  </inkml:definitions>
  <inkml:trace contextRef="#ctx0" brushRef="#br0">38 185 12177 0 0,'0'0'2351'0'0,"0"0"-1497"0"0,7 0-455 0 0,-2 0-298 0 0,0 0 0 0 0,-1 0 0 0 0,1 0 0 0 0,0-1 0 0 0,0 1 0 0 0,-1-1 0 0 0,1 0 0 0 0,0-1 0 0 0,-1 1 0 0 0,1-1 0 0 0,-1 0 0 0 0,1 0 0 0 0,-1 0 0 0 0,0-1 0 0 0,0 0 0 0 0,0 1 0 0 0,0-1 0 0 0,-1-1-1 0 0,1 1 1 0 0,-1 0 0 0 0,0-1 0 0 0,0 0 0 0 0,0 0 0 0 0,0 0 0 0 0,-1 0 0 0 0,1 0 0 0 0,0-4-101 0 0,-1 5-19 0 0,0 0 0 0 0,-1 0 0 0 0,1 1 1 0 0,-1-1-1 0 0,0 0 0 0 0,0-1 0 0 0,0 1 0 0 0,0 0 0 0 0,0 0 0 0 0,-1 0 0 0 0,1 0 1 0 0,-1-1-1 0 0,0 1 0 0 0,0 0 0 0 0,0 0 0 0 0,-1-1 0 0 0,1 1 0 0 0,-1 0 0 0 0,1 0 1 0 0,-1 0-1 0 0,0-1 0 0 0,-1 1 0 0 0,1 0 0 0 0,0 1 0 0 0,-1-1 0 0 0,0 0 1 0 0,1 0-1 0 0,-1 1 0 0 0,0-1 0 0 0,0 1 0 0 0,-1-1 0 0 0,1 1 0 0 0,0 0 0 0 0,-1 0 1 0 0,0 0-1 0 0,1 0 0 0 0,-1 0 0 0 0,0 1 0 0 0,0-1 0 0 0,0 1 0 0 0,0 0 0 0 0,0 0 1 0 0,0 0-1 0 0,0 0 0 0 0,0 0 0 0 0,-1 1 0 0 0,1-1 0 0 0,0 1 0 0 0,0 0 1 0 0,-1 0-1 0 0,1 0 0 0 0,0 1 0 0 0,0-1 0 0 0,-1 1 0 0 0,1 0 0 0 0,0 0 0 0 0,0 0 1 0 0,0 0-1 0 0,0 0 0 0 0,0 0 0 0 0,0 1 0 0 0,0 0 0 0 0,1-1 0 0 0,-1 1 0 0 0,1 0 1 0 0,-1 1 18 0 0,-41 75 1062 0 0,45-37-2413 0 0,36-14-7339 0 0,-18-25 439 0 0</inkml:trace>
  <inkml:trace contextRef="#ctx0" brushRef="#br0" timeOffset="264.61">235 211 9549 0 0,'0'0'7129'0'0,"0"0"-6385"0"0,0 0-644 0 0,0 0 148 0 0,0 0 36 0 0,0 0-76 0 0,0 0-208 0 0,0 0-8 0 0,0 0 8 0 0,0 0-136 0 0,-4 11-172 0 0,0-11-452 0 0,-1 0-769 0 0,3-2-1391 0 0,2-10-5197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22.143"/>
    </inkml:context>
    <inkml:brush xml:id="br0">
      <inkml:brushProperty name="width" value="0.05" units="cm"/>
      <inkml:brushProperty name="height" value="0.05" units="cm"/>
      <inkml:brushProperty name="color" value="#E71224"/>
    </inkml:brush>
  </inkml:definitions>
  <inkml:trace contextRef="#ctx0" brushRef="#br0">214 80 8857 0 0,'0'0'7705'0'0,"0"0"-7293"0"0,0 0-412 0 0,0 0 0 0 0,0 0 48 0 0,0 0 348 0 0,0 0-72 0 0,-56 13-136 0 0,27-13-188 0 0,-2-3-688 0 0,-1-2-641 0 0,5-3-867 0 0,7 1-2684 0 0,1-10-3777 0 0</inkml:trace>
  <inkml:trace contextRef="#ctx0" brushRef="#br0" timeOffset="156.57">104 0 9353 0 0,'0'0'5824'0'0,"0"0"-5396"0"0,34 40-128 0 0,-28-21 217 0 0,0-1-29 0 0,-5 0-128 0 0,-1-1-60 0 0,-1 0-116 0 0,-3 0-72 0 0,-2-2 12 0 0,-1-1-124 0 0,3-2-36 0 0,-1-2-400 0 0,2-3-889 0 0,2-2-1899 0 0,2-7-6557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21.323"/>
    </inkml:context>
    <inkml:brush xml:id="br0">
      <inkml:brushProperty name="width" value="0.05" units="cm"/>
      <inkml:brushProperty name="height" value="0.05" units="cm"/>
      <inkml:brushProperty name="color" value="#E71224"/>
    </inkml:brush>
  </inkml:definitions>
  <inkml:trace contextRef="#ctx0" brushRef="#br0">87 244 5368 0 0,'0'0'7117'0'0,"0"0"-5167"0"0,0 0-1523 0 0,0 0-3 0 0,0 0 169 0 0,0 0 4 0 0,0 0-189 0 0,49-18 1482 0 0,-45 17-1907 0 0,1-2 0 0 0,0 1 0 0 0,-1-1 0 0 0,1 1 0 0 0,-1-1 1 0 0,0 0-1 0 0,0-1 0 0 0,0 1 0 0 0,0-1 0 0 0,-1 0 0 0 0,1 0 0 0 0,-1 0 0 0 0,0 0 1 0 0,0 0-1 0 0,-1-1 0 0 0,1 1 0 0 0,-1-1 0 0 0,0 0 0 0 0,0 0 0 0 0,0 0 1 0 0,-1 0-1 0 0,0 0 0 0 0,0 0 0 0 0,0 0 0 0 0,-1 0 0 0 0,1-1 0 0 0,-1 1 1 0 0,-1 0-1 0 0,1 0 0 0 0,-1 0 0 0 0,1-1 0 0 0,-2 1 0 0 0,1 0 0 0 0,0 0 0 0 0,-1 0 1 0 0,0 1-1 0 0,0-1 0 0 0,-1 0 0 0 0,1 1 0 0 0,-1-1 0 0 0,0 1 0 0 0,0 0 1 0 0,0 0-1 0 0,-1 0 0 0 0,0 0 0 0 0,1 1 0 0 0,-1-1 0 0 0,0 1 0 0 0,-1 0 0 0 0,1 0 1 0 0,-5-2 16 0 0,6 4-28 0 0,-1-1 1 0 0,1 1-1 0 0,-1 0 1 0 0,1 0-1 0 0,-1 0 1 0 0,0 1-1 0 0,1-1 1 0 0,-1 1 0 0 0,0 0-1 0 0,1 0 1 0 0,-1 0-1 0 0,0 1 1 0 0,1-1-1 0 0,-1 1 1 0 0,1 0-1 0 0,-1 0 1 0 0,1 0-1 0 0,-1 0 1 0 0,1 1 0 0 0,-1-1-1 0 0,1 1 1 0 0,0 0-1 0 0,0 0 1 0 0,0 0-1 0 0,0 0 1 0 0,0 1-1 0 0,1-1 1 0 0,-1 1-1 0 0,1 0 1 0 0,-1 0 0 0 0,1-1-1 0 0,0 2 1 0 0,0-1-1 0 0,0 0 1 0 0,1 0-1 0 0,-2 3 28 0 0,-2 3 31 0 0,1 1 0 0 0,-1-1 0 0 0,2 1 1 0 0,-1 0-1 0 0,2 0 0 0 0,-1 0 0 0 0,1 0 0 0 0,1 1 0 0 0,0-1 0 0 0,0 0 0 0 0,1 1 0 0 0,1 7-31 0 0,0-14 4 0 0,0-1 1 0 0,1 1-1 0 0,-1 0 0 0 0,1-1 0 0 0,0 0 0 0 0,0 1 1 0 0,0-1-1 0 0,1 0 0 0 0,-1 0 0 0 0,1 0 0 0 0,-1 0 0 0 0,1-1 1 0 0,0 1-1 0 0,0-1 0 0 0,1 1 0 0 0,-1-1 0 0 0,0 0 0 0 0,1-1 1 0 0,-1 1-1 0 0,1 0 0 0 0,1-1-4 0 0,24 10-2777 0 0,-1-7-3869 0 0,-2-4-1317 0 0</inkml:trace>
  <inkml:trace contextRef="#ctx0" brushRef="#br0" timeOffset="155.66">368 271 9201 0 0,'0'0'8041'0'0,"0"0"-7621"0"0,0 0-420 0 0,0 0-136 0 0,0 0 136 0 0,0 0 224 0 0,0 0-24 0 0,0 0-116 0 0,0 0-84 0 0,0 0-160 0 0,-11 22-324 0 0,7-21-717 0 0,-1-1-1071 0 0,1-1-2480 0 0,0-10-4209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17.936"/>
    </inkml:context>
    <inkml:brush xml:id="br0">
      <inkml:brushProperty name="width" value="0.05" units="cm"/>
      <inkml:brushProperty name="height" value="0.05" units="cm"/>
      <inkml:brushProperty name="color" value="#E71224"/>
    </inkml:brush>
  </inkml:definitions>
  <inkml:trace contextRef="#ctx0" brushRef="#br0">1 124 8069 0 0,'0'0'4406'0'0,"0"0"-2340"0"0,0 0-970 0 0,0 6-860 0 0,33 221 501 0 0,-24-185-435 0 0,-7-43-9230 0 0,-3-17 2536 0 0</inkml:trace>
  <inkml:trace contextRef="#ctx0" brushRef="#br0" timeOffset="247.88">9 110 1356 0 0,'0'0'2150'0'0,"3"-7"2729"0"0,-1 3-4675 0 0,-1 1 0 0 0,1 0 0 0 0,0-1 0 0 0,0 1 0 0 0,0 0 0 0 0,0 0 1 0 0,0 1-1 0 0,1-1 0 0 0,-1 0 0 0 0,1 1 0 0 0,-1-1 0 0 0,1 1 0 0 0,0 0 0 0 0,0 0 0 0 0,1 0 0 0 0,-1 0 1 0 0,0 1-1 0 0,0-1 0 0 0,1 1 0 0 0,-1 0 0 0 0,1 0 0 0 0,-1 0 0 0 0,1 0 0 0 0,0 1 0 0 0,-1-1 1 0 0,1 1-1 0 0,-1 0 0 0 0,1 0 0 0 0,0 0 0 0 0,-1 1 0 0 0,3 0-204 0 0,-3-1 40 0 0,0 0 0 0 0,0 0-1 0 0,0 0 1 0 0,0 0 0 0 0,0 1 0 0 0,-1-1 0 0 0,1 1 0 0 0,0 0-1 0 0,0 0 1 0 0,-1 0 0 0 0,1 0 0 0 0,0 0 0 0 0,-1 1-1 0 0,1-1 1 0 0,-1 1 0 0 0,0 0 0 0 0,1-1 0 0 0,-1 1 0 0 0,0 0-1 0 0,0 0 1 0 0,0 1 0 0 0,-1-1 0 0 0,1 0 0 0 0,0 1-1 0 0,-1-1 1 0 0,1 1 0 0 0,-1-1 0 0 0,0 1 0 0 0,0-1-1 0 0,0 1 1 0 0,0 0 0 0 0,-1 0 0 0 0,1 0 0 0 0,-1-1 0 0 0,1 1-1 0 0,-1 0 1 0 0,0 0 0 0 0,0 0 0 0 0,0 0 0 0 0,-1 0-1 0 0,1 0 1 0 0,-1-1 0 0 0,0 1 0 0 0,1 0 0 0 0,-1 0 0 0 0,0-1-1 0 0,-1 1 1 0 0,1 0 0 0 0,0-1 0 0 0,-1 1 0 0 0,1-1-1 0 0,-1 0 1 0 0,0 0 0 0 0,0 1 0 0 0,0-1 0 0 0,0 0-1 0 0,0 0 1 0 0,0-1 0 0 0,-1 1 0 0 0,0 0-40 0 0,-48 14-3420 0 0,31-15-1932 0 0</inkml:trace>
  <inkml:trace contextRef="#ctx0" brushRef="#br0" timeOffset="418.6">318 0 7161 0 0,'0'0'6164'0'0,"0"0"-4178"0"0,1 6-1652 0 0,-5 80 902 0 0,1-71-1192 0 0,1 0 0 0 0,0-1 0 0 0,1 1 0 0 0,1 0 0 0 0,0 0-1 0 0,1 0 1 0 0,0 0 0 0 0,1 0 0 0 0,1-1 0 0 0,1 1 0 0 0,0-1 0 0 0,0 0 0 0 0,2 0 0 0 0,0 0 0 0 0,0-1 0 0 0,1 0 0 0 0,1 0 0 0 0,4 5-44 0 0,9-4-1819 0 0,-6-10-4160 0 0,-5-9-2751 0 0</inkml:trace>
  <inkml:trace contextRef="#ctx0" brushRef="#br0" timeOffset="714.65">515 300 10489 0 0,'0'0'2532'0'0,"0"0"-1770"0"0,0 0-533 0 0,0 0 216 0 0,0 0 265 0 0,0 0 68 0 0,0 0-83 0 0,0 0-269 0 0,0 0-169 0 0,18-50-1176 0 0,-16 43 305 0 0,51-93-882 0 0,-52 98 1543 0 0,0 0 0 0 0,0 1 0 0 0,1-1 0 0 0,-1 1 0 0 0,1 0 0 0 0,-1-1 0 0 0,1 1 0 0 0,-1 0 0 0 0,1 0 0 0 0,0 0 0 0 0,0 0 0 0 0,0 0 0 0 0,-1 1 0 0 0,1-1 0 0 0,0 0 0 0 0,0 1 0 0 0,0 0 0 0 0,0-1 0 0 0,0 1 0 0 0,0 0 0 0 0,0 0 0 0 0,0 0 0 0 0,0 0 0 0 0,0 0 0 0 0,0 0 0 0 0,0 1 0 0 0,0-1 0 0 0,0 1 0 0 0,0-1 0 0 0,0 1 0 0 0,0 0 0 0 0,-1 0 0 0 0,1 0 0 0 0,0 0 0 0 0,0 0 0 0 0,-1 0 0 0 0,1 0 0 0 0,-1 1 0 0 0,1-1 0 0 0,-1 1 0 0 0,1-1 0 0 0,-1 1 0 0 0,0-1 0 0 0,0 1 0 0 0,0 0 0 0 0,0-1 0 0 0,0 1 0 0 0,0 0 0 0 0,0 0 0 0 0,-1 0 0 0 0,1 0 0 0 0,-1 0-47 0 0,5 7 74 0 0,-1 1 0 0 0,0 0-1 0 0,-1 0 1 0 0,-1 0 0 0 0,1 1-1 0 0,-1-1 1 0 0,-1 1 0 0 0,0-1-1 0 0,-1 1 1 0 0,0-1 0 0 0,0 1-1 0 0,-1-1 1 0 0,-1 3-74 0 0,1 29-1585 0 0,4-37-5938 0 0,1-6-193 0 0</inkml:trace>
  <inkml:trace contextRef="#ctx0" brushRef="#br0" timeOffset="931.64">752 263 3920 0 0,'0'0'8725'0'0,"0"0"-6249"0"0,0 0-1328 0 0,0 0-1100 0 0,0 0-48 0 0,0 0-8 0 0,-50-6-40 0 0,32 6-20 0 0,1 0 4 0 0,-1 0-1648 0 0,6 0-3072 0 0,-1-4-4721 0 0</inkml:trace>
  <inkml:trace contextRef="#ctx0" brushRef="#br0" timeOffset="1289.64">1037 154 288 0 0,'0'0'2313'0'0,"0"0"4325"0"0,0 0-3617 0 0,0 0-1666 0 0,0 0-489 0 0,0 0-194 0 0,4 7-2 0 0,-1-3-582 0 0,-1 1 0 0 0,0-1 1 0 0,1 1-1 0 0,-1 0 0 0 0,-1-1 1 0 0,1 1-1 0 0,-1 0 0 0 0,0 0 0 0 0,0 0 1 0 0,0 1-1 0 0,-1-1 0 0 0,0 0 1 0 0,0 0-1 0 0,0 0 0 0 0,0 0 1 0 0,-1 0-1 0 0,0 1 0 0 0,0-1 0 0 0,0 0 1 0 0,-1-1-1 0 0,0 1 0 0 0,0 0 1 0 0,-1 2-89 0 0,2-4-13 0 0,0 0 0 0 0,0 0 1 0 0,0 0-1 0 0,0 0 1 0 0,0 0-1 0 0,-1 0 1 0 0,1 0-1 0 0,-1 0 0 0 0,0-1 1 0 0,0 1-1 0 0,0-1 1 0 0,0 1-1 0 0,0-1 1 0 0,-1 0-1 0 0,1 0 0 0 0,-1 0 1 0 0,1 0-1 0 0,-1 0 1 0 0,0-1-1 0 0,0 1 1 0 0,0-1-1 0 0,0 0 0 0 0,0 1 1 0 0,0-1-1 0 0,0-1 1 0 0,0 1-1 0 0,0 0 0 0 0,0-1 1 0 0,-1 0-1 0 0,1 0 1 0 0,0 0-1 0 0,0 0 1 0 0,0 0-1 0 0,-1 0 0 0 0,1-1 1 0 0,0 0-1 0 0,0 1 1 0 0,0-1-1 0 0,0 0 1 0 0,0-1-1 0 0,0 1 0 0 0,0-1 1 0 0,0 1-1 0 0,1-1 1 0 0,-1 0-1 0 0,0 0 0 0 0,1 0 1 0 0,0 0-1 0 0,-1 0 1 0 0,1-1-1 0 0,0 1 1 0 0,0-1-1 0 0,0 1 0 0 0,0-1 1 0 0,1 0-1 0 0,-1 0 1 0 0,1 1-1 0 0,0-1 1 0 0,-1-2 12 0 0,0-3-81 0 0,1 0 1 0 0,0 0-1 0 0,1 0 1 0 0,0 0-1 0 0,0 0 1 0 0,0 0-1 0 0,1 0 1 0 0,0 0-1 0 0,1 0 1 0 0,0 1 0 0 0,0-1-1 0 0,1 0 1 0 0,-1 1-1 0 0,2 0 1 0 0,0-2 80 0 0,31 17-5802 0 0,-26 0 1697 0 0,2 0-1893 0 0</inkml:trace>
  <inkml:trace contextRef="#ctx0" brushRef="#br0" timeOffset="1802.6">1225 208 3980 0 0,'0'0'7898'0'0,"0"0"-5113"0"0,6 6-2063 0 0,-1 0-594 0 0,0 0 1 0 0,-1 1 0 0 0,1 0 0 0 0,-1 0-1 0 0,-1 0 1 0 0,1 0 0 0 0,-1 0 0 0 0,0 1-1 0 0,-1-1 1 0 0,0 1 0 0 0,0 0 0 0 0,-1 0-1 0 0,0 0 1 0 0,0 0 0 0 0,-1 0 0 0 0,0 0-1 0 0,0 0 1 0 0,-1 0 0 0 0,-1 6-129 0 0,-9 17-50 0 0,-1-48-3248 0 0,13-47-3846 0 0,16-6 7961 0 0,-17 68-643 0 0,1-1 0 0 0,0 0-1 0 0,0 1 1 0 0,0-1 0 0 0,0 1 0 0 0,0 0 0 0 0,1-1 0 0 0,-1 1 0 0 0,1 0 0 0 0,-1 0-1 0 0,1 0 1 0 0,0 0 0 0 0,0 0 0 0 0,0 0 0 0 0,0 0 0 0 0,0 1 0 0 0,1-1 0 0 0,-1 1 0 0 0,0 0-1 0 0,1-1 1 0 0,-1 1 0 0 0,1 0 0 0 0,-1 0 0 0 0,1 1 0 0 0,-1-1 0 0 0,1 0 0 0 0,0 1-1 0 0,-1 0 1 0 0,1 0 0 0 0,0 0 0 0 0,0 0 0 0 0,-1 0 0 0 0,1 0 0 0 0,0 0 0 0 0,-1 1-1 0 0,1 0 1 0 0,-1-1 0 0 0,1 1 0 0 0,-1 0 0 0 0,1 0 0 0 0,-1 0 0 0 0,1 1 0 0 0,-1-1 0 0 0,0 1-1 0 0,0-1 1 0 0,1 1 0 0 0,-1 0-174 0 0,0-1 26 0 0,0 0 0 0 0,1 0 0 0 0,-1 0 0 0 0,0 0 0 0 0,0 0-1 0 0,0 0 1 0 0,0 1 0 0 0,-1-1 0 0 0,1 1 0 0 0,0-1 0 0 0,-1 1 0 0 0,1 0 0 0 0,-1 0-1 0 0,1 0 1 0 0,-1 0 0 0 0,0 0 0 0 0,0 0 0 0 0,1 0 0 0 0,-2 0 0 0 0,1 0 0 0 0,0 0-1 0 0,0 1 1 0 0,-1-1 0 0 0,1 0 0 0 0,-1 0 0 0 0,0 1 0 0 0,0-1 0 0 0,0 0 0 0 0,0 1 0 0 0,0-1-1 0 0,0 1 1 0 0,0-1 0 0 0,-1 0 0 0 0,1 0 0 0 0,-1 1 0 0 0,0-1 0 0 0,0 0 0 0 0,0 0-1 0 0,0 0 1 0 0,0 0 0 0 0,0 0 0 0 0,0 0 0 0 0,-1 0 0 0 0,1 0 0 0 0,-1 0 0 0 0,1 0-1 0 0,-1-1 1 0 0,0 1 0 0 0,0-1 0 0 0,0 1 0 0 0,0-1 0 0 0,0 0 0 0 0,0 0 0 0 0,0 0-1 0 0,0 0 1 0 0,0 0 0 0 0,0 0 0 0 0,-1-1 0 0 0,1 1 0 0 0,0-1 0 0 0,-1 1 0 0 0,1-1-1 0 0,0 0 1 0 0,-1 0-26 0 0,-22-2-640 0 0,33 7 143 0 0,1-2 576 0 0,0 0-1 0 0,-1 0 1 0 0,1 1 0 0 0,-1 0 0 0 0,0 1 0 0 0,0-1-1 0 0,0 2 1 0 0,-1-1 0 0 0,0 1 0 0 0,0 0 0 0 0,0 1-1 0 0,-1-1 1 0 0,0 1 0 0 0,0 1 0 0 0,0-1 0 0 0,-1 1-1 0 0,0 0 1 0 0,-1 0 0 0 0,0 0 0 0 0,0 1-1 0 0,-1-1 1 0 0,0 1 0 0 0,0 1-79 0 0,-46 31-18 0 0,0-41-5893 0 0,30-7-850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48.059"/>
    </inkml:context>
    <inkml:brush xml:id="br0">
      <inkml:brushProperty name="width" value="0.05" units="cm"/>
      <inkml:brushProperty name="height" value="0.05" units="cm"/>
      <inkml:brushProperty name="color" value="#0000FF"/>
    </inkml:brush>
  </inkml:definitions>
  <inkml:trace contextRef="#ctx0" brushRef="#br0">456 0 56 0 0,'0'0'268'0'0,"0"0"-185"0"0,0 0-70 0 0,0 0 38 0 0,0 0 65 0 0,0 0 14 0 0,0 0-4 0 0,13 10 1275 0 0,-29-2 3668 0 0,-24-7-1854 0 0,32-2-2567 0 0,-383-9 1487 0 0,378 12-3297 0 0,17-2-6057 0 0,10-2 2949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39.973"/>
    </inkml:context>
    <inkml:brush xml:id="br0">
      <inkml:brushProperty name="width" value="0.05" units="cm"/>
      <inkml:brushProperty name="height" value="0.05" units="cm"/>
      <inkml:brushProperty name="color" value="#E71224"/>
    </inkml:brush>
  </inkml:definitions>
  <inkml:trace contextRef="#ctx0" brushRef="#br0">13 0 8797 0 0,'0'0'6251'0'0,"0"0"-4884"0"0,0 0-1362 0 0,0 0 303 0 0,0 0 57 0 0,0 0-19 0 0,0 0-113 0 0,-2 3-119 0 0,-5 14-162 0 0,8-11-4168 0 0,0-1-6267 0 0,-1-4 8974 0 0,-6-16-21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08.571"/>
    </inkml:context>
    <inkml:brush xml:id="br0">
      <inkml:brushProperty name="width" value="0.05" units="cm"/>
      <inkml:brushProperty name="height" value="0.05" units="cm"/>
      <inkml:brushProperty name="color" value="#E71224"/>
    </inkml:brush>
  </inkml:definitions>
  <inkml:trace contextRef="#ctx0" brushRef="#br0">859 305 8869 0 0,'0'0'6396'0'0,"0"0"-6160"0"0,17 41-160 0 0,-15-24 488 0 0,0 2 57 0 0,-2 0-185 0 0,0 2-92 0 0,0 1-96 0 0,-4 1-148 0 0,0 1-100 0 0,0-2-236 0 0,0 2-320 0 0,3-2-777 0 0,-2-7-1811 0 0,-1-1-4285 0 0</inkml:trace>
  <inkml:trace contextRef="#ctx0" brushRef="#br0" timeOffset="-823.2">263 406 3284 0 0,'0'0'11261'0'0,"0"0"-11261"0"0,0 0 36 0 0,0 0-36 0 0,-43 9 380 0 0,20-9-28 0 0,-7 0-124 0 0,-2-4-152 0 0,1-1-76 0 0,1 1-1024 0 0,1-4-1164 0 0,7 3-2876 0 0,-1-9-2277 0 0</inkml:trace>
  <inkml:trace contextRef="#ctx0" brushRef="#br0" timeOffset="-570.83">129 336 11881 0 0,'0'0'2424'0'0,"0"0"-2184"0"0,0 0 64 0 0,27 40 236 0 0,-24-26 112 0 0,-3-1-47 0 0,0 1-117 0 0,-4 0-164 0 0,-3-1-200 0 0,3 0-124 0 0,2-1-40 0 0,-1 0-480 0 0,2-2-697 0 0,1 0-1491 0 0,4-4-3364 0 0</inkml:trace>
  <inkml:trace contextRef="#ctx0" brushRef="#br0" timeOffset="-326.41">466 485 3484 0 0,'0'0'9602'0'0,"0"0"-6985"0"0,0 0-2259 0 0,7-2-123 0 0,-4 2-237 0 0,0 0 0 0 0,0-1 1 0 0,0 1-1 0 0,0-1 0 0 0,0 0 0 0 0,0 0 0 0 0,0 0 0 0 0,-1 0 1 0 0,1-1-1 0 0,0 1 0 0 0,-1-1 0 0 0,1 1 0 0 0,-1-1 0 0 0,1 0 0 0 0,-1 0 1 0 0,0 0-1 0 0,0-1 0 0 0,0 1 0 0 0,0 0 0 0 0,0-1 0 0 0,0 1 0 0 0,-1-1 1 0 0,1 0-1 0 0,-1 1 0 0 0,1-1 0 0 0,-1 0 0 0 0,0 0 0 0 0,-1 0 1 0 0,1 0-1 0 0,0 0 0 0 0,-1 0 0 0 0,1 0 0 0 0,-1 0 0 0 0,0 0 0 0 0,0 0 1 0 0,0 0-1 0 0,-1 0 0 0 0,1 0 0 0 0,-1 0 0 0 0,0 0 0 0 0,0 0 1 0 0,0 0-1 0 0,0 0 0 0 0,-1-1 2 0 0,1 0-2 0 0,0 0-1 0 0,-1 0 1 0 0,1 1 0 0 0,-1-1-1 0 0,0 0 1 0 0,-1 1 0 0 0,1 0-1 0 0,0-1 1 0 0,-1 1 0 0 0,0 0 0 0 0,0 0-1 0 0,0 0 1 0 0,0 1 0 0 0,0-1-1 0 0,0 1 1 0 0,-1 0 0 0 0,1 0-1 0 0,-1 0 1 0 0,1 0 0 0 0,-1 0 0 0 0,0 1-1 0 0,0 0 1 0 0,0 0 0 0 0,0 0-1 0 0,0 0 1 0 0,0 1 0 0 0,0-1-1 0 0,0 1 1 0 0,0 0 0 0 0,0 0 0 0 0,0 1-1 0 0,0-1 1 0 0,0 1 0 0 0,0 0-1 0 0,0 0 1 0 0,0 0 0 0 0,0 0-1 0 0,0 1 1 0 0,0-1 0 0 0,1 1 0 0 0,-1 0-1 0 0,1 1 1 0 0,-1-1 0 0 0,1 0-1 0 0,0 1 1 0 0,0 0 0 0 0,0 0-1 0 0,0 0 1 0 0,1 0 0 0 0,-1 0 0 0 0,1 0-1 0 0,0 1 1 0 0,0-1 0 0 0,0 1-1 0 0,0 0 1 0 0,0-1 0 0 0,1 1-1 0 0,-1 2 3 0 0,2-2 21 0 0,1 0 0 0 0,-1 0 0 0 0,1 0 0 0 0,0 0 0 0 0,0 0 0 0 0,0 0 0 0 0,1 0-1 0 0,-1 0 1 0 0,1-1 0 0 0,0 1 0 0 0,0-1 0 0 0,0 1 0 0 0,0-1 0 0 0,1 0-1 0 0,0 0 1 0 0,-1 0 0 0 0,1 0 0 0 0,0 0 0 0 0,0-1 0 0 0,1 1 0 0 0,-1-1 0 0 0,3 2-21 0 0,24 13-2413 0 0,-1-8-3536 0 0,-6-7-1534 0 0</inkml:trace>
  <inkml:trace contextRef="#ctx0" brushRef="#br0" timeOffset="-171.46">626 490 7201 0 0,'0'0'9441'0'0,"0"0"-8929"0"0,0 0-424 0 0,0 0-88 0 0,0 0 260 0 0,0 0 88 0 0,0 0-88 0 0,0 0-176 0 0,0 0-84 0 0,0 0-12 0 0,-4 10-444 0 0,3-9-728 0 0,1-1-969 0 0,0 0-2619 0 0,1-10-3201 0 0</inkml:trace>
  <inkml:trace contextRef="#ctx0" brushRef="#br0" timeOffset="16718.52">668 684 3360 0 0,'1'6'3987'0'0,"1"3"-3537"0"0,-2-5-436 0 0,0-1-1 0 0,1 1 0 0 0,-1-1 0 0 0,1 1 1 0 0,-1-1-1 0 0,1 0 0 0 0,0 1 0 0 0,1-1 1 0 0,-1 0-1 0 0,0 0 0 0 0,1 0 0 0 0,0 0 0 0 0,0 0 1 0 0,0 0-1 0 0,0 0 0 0 0,0-1 0 0 0,0 1 1 0 0,1-1-1 0 0,-1 1 0 0 0,1-1 0 0 0,0 0 1 0 0,0 0-1 0 0,0 0 0 0 0,0-1 0 0 0,0 1 1 0 0,0-1-1 0 0,0 1 0 0 0,0-1 0 0 0,4 1-13 0 0,121-16 3372 0 0,46-75-2419 0 0,-164 80-885 0 0,-1-1-1 0 0,0 0 0 0 0,0 0 0 0 0,-1-1 0 0 0,-1 0 0 0 0,1 0 0 0 0,-2-1 0 0 0,0 0 0 0 0,0 0 0 0 0,-1 0 0 0 0,-1-1 0 0 0,0 0 0 0 0,0 0 0 0 0,-1 0 0 0 0,-1 0 0 0 0,-1 0 0 0 0,0-1 0 0 0,0 1 0 0 0,-1-1 1 0 0,-1 1-1 0 0,0 0 0 0 0,-1-1 0 0 0,0 1 0 0 0,-1 0 0 0 0,-1 0 0 0 0,0 1 0 0 0,-1-1 0 0 0,0 1 0 0 0,-1 0 0 0 0,0 0 0 0 0,-1 0 0 0 0,0 1 0 0 0,-1 0 0 0 0,0 0 0 0 0,-6-4-67 0 0,-4-7-49 0 0,-1 2 0 0 0,-1 0 0 0 0,0 2 0 0 0,-2 0-1 0 0,0 1 1 0 0,-1 1 0 0 0,-1 1 0 0 0,0 2 0 0 0,-1 0-1 0 0,0 1 1 0 0,-1 2 0 0 0,0 1 0 0 0,-1 0-1 0 0,0 2 1 0 0,0 1 0 0 0,-1 2 0 0 0,0 0 0 0 0,1 2-1 0 0,-1 1 1 0 0,-16 2 49 0 0,34 1-20 0 0,-1 0-1 0 0,1 0 1 0 0,-1 1-1 0 0,1 1 1 0 0,0 0-1 0 0,0 0 0 0 0,1 1 1 0 0,-1 0-1 0 0,1 0 1 0 0,0 1-1 0 0,0 1 1 0 0,1-1-1 0 0,0 1 1 0 0,0 1-1 0 0,1 0 0 0 0,-1 0 1 0 0,2 0-1 0 0,-1 1 1 0 0,1 0-1 0 0,1 0 1 0 0,-1 0-1 0 0,2 1 1 0 0,-1 0-1 0 0,1 0 1 0 0,-2 9 20 0 0,-5 14-23 0 0,2 1 1 0 0,1 1 0 0 0,1 0 0 0 0,2 0 0 0 0,1 0 0 0 0,2 0 0 0 0,2 12 22 0 0,-1-32 49 0 0,2 0 0 0 0,0 0 0 0 0,0 0 0 0 0,1 0 0 0 0,1 0 0 0 0,1 0 1 0 0,0-1-1 0 0,1 0 0 0 0,0 1 0 0 0,1-2 0 0 0,1 1 0 0 0,0-1 0 0 0,1 0 0 0 0,0 0 0 0 0,1-1 0 0 0,1 0 0 0 0,-1-1 0 0 0,2 0 0 0 0,0 0 0 0 0,0-1 0 0 0,1 0 0 0 0,0-1 0 0 0,11 6-49 0 0,100 51 1786 0 0,-23-12-4360 0 0,-91-49-872 0 0,0-4-2909 0 0</inkml:trace>
  <inkml:trace contextRef="#ctx0" brushRef="#br0" timeOffset="31008.74">787 749 13865 0 0,'0'0'2232'0'0,"0"0"-2156"0"0,0 0-76 0 0,0 0-880 0 0,0 0 364 0 0,0 0 516 0 0,0 0 24 0 0,0 0 192 0 0,0 0-204 0 0,-8 2-12 0 0,7-1-152 0 0,-6-1-36 0 0,-4 0-852 0 0,-7 0-788 0 0,4-2-3052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4:56.627"/>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10538 2981 3704 0 0,'0'0'0'0'0</inkml:trace>
  <inkml:trace contextRef="#ctx0" brushRef="#br0" timeOffset="68398.92">132 196 3768 0 0,'0'0'3923'0'0,"-2"-6"-2064"0"0,0 0-1468 0 0,-9-26 707 0 0,0 13 3284 0 0,16 50-4070 0 0,13 20 105 0 0,-12-36-295 0 0,1 1-1 0 0,-2 0 0 0 0,0 0 0 0 0,-1 0 0 0 0,0 1 1 0 0,-2-1-1 0 0,0 1 0 0 0,0 0 0 0 0,-2 0 1 0 0,0 0-1 0 0,-1-1 0 0 0,-2 11-121 0 0,-2-22-2093 0 0,2-19-3527 0 0,3-6-1544 0 0</inkml:trace>
  <inkml:trace contextRef="#ctx0" brushRef="#br0" timeOffset="68647.3">186 114 6825 0 0,'0'0'3870'0'0,"6"-2"-2557"0"0,-4 1-1200 0 0,1 0-1 0 0,0 0 1 0 0,0 0-1 0 0,0 0 1 0 0,0 0-1 0 0,0 1 1 0 0,0-1-1 0 0,1 1 0 0 0,-1 0 1 0 0,0 0-1 0 0,0 0 1 0 0,0 0-1 0 0,0 1 1 0 0,0-1-1 0 0,0 1 1 0 0,0 0-1 0 0,0 0 0 0 0,0 0 1 0 0,0 0-1 0 0,0 1 1 0 0,-1-1-1 0 0,1 1 1 0 0,0-1-1 0 0,-1 1 0 0 0,1 0 1 0 0,-1 0-1 0 0,0 0 1 0 0,0 0-1 0 0,0 1 1 0 0,0-1-1 0 0,0 1 1 0 0,0-1-1 0 0,0 1 0 0 0,1 2-112 0 0,-2-3 12 0 0,1 1-1 0 0,0 0 0 0 0,-1-1 0 0 0,0 1 0 0 0,1 0 0 0 0,-1 0 0 0 0,0 0 0 0 0,0 0 0 0 0,-1 0 0 0 0,1 0 1 0 0,-1 0-1 0 0,1 0 0 0 0,-1 0 0 0 0,0 0 0 0 0,0 0 0 0 0,0 0 0 0 0,-1 0 0 0 0,1 0 0 0 0,-1 0 0 0 0,1 0 1 0 0,-1 0-1 0 0,0 0 0 0 0,0 0 0 0 0,-1 0 0 0 0,1 0 0 0 0,-1 0 0 0 0,1-1 0 0 0,-1 1 0 0 0,0-1 0 0 0,0 1 1 0 0,0-1-1 0 0,0 0 0 0 0,0 0 0 0 0,0 0 0 0 0,-1 0 0 0 0,1 0 0 0 0,-1 0 0 0 0,0-1 0 0 0,1 1 0 0 0,-1-1 1 0 0,0 0-1 0 0,0 1 0 0 0,0-1 0 0 0,0-1 0 0 0,0 1 0 0 0,0 0 0 0 0,0-1 0 0 0,0 0 0 0 0,0 1 0 0 0,0-1 1 0 0,0 0-1 0 0,0-1 0 0 0,0 1 0 0 0,-1 0-11 0 0,-7 1-469 0 0,-30 1-1978 0 0,15-9-3438 0 0,4-9-1745 0 0</inkml:trace>
  <inkml:trace contextRef="#ctx0" brushRef="#br0" timeOffset="68896.19">452 0 2480 0 0,'0'0'7638'0'0,"0"0"-5621"0"0,0 0-1630 0 0,0 6-51 0 0,-20 98 3109 0 0,15-85-3260 0 0,0-1 0 0 0,1 1-1 0 0,1 0 1 0 0,1 0 0 0 0,0 0 0 0 0,2 0 0 0 0,0 0-1 0 0,1 0 1 0 0,2 7-185 0 0,39 42-329 0 0,-20-52-2599 0 0,3-10-3966 0 0,-7-8-801 0 0</inkml:trace>
  <inkml:trace contextRef="#ctx0" brushRef="#br0" timeOffset="69101.62">641 373 6829 0 0,'0'0'4161'0'0,"0"0"-3201"0"0,0 0-476 0 0,0 0 264 0 0,0 0 246 0 0,0 0 2 0 0,0 0-307 0 0,0 0-344 0 0,-4-6-212 0 0,2-3-458 0 0,-1 1-1 0 0,1-1 1 0 0,0 0 0 0 0,1 1 0 0 0,0-1 0 0 0,0 0-1 0 0,1 0 1 0 0,0 0 0 0 0,1 0 0 0 0,0 1-1 0 0,0-1 1 0 0,1 0 0 0 0,0 1 0 0 0,1-2 325 0 0,15-39-1780 0 0,-17 46 1877 0 0,-1 1 0 0 0,1-1 0 0 0,0 1 0 0 0,-1-1 0 0 0,1 1 1 0 0,1 0-1 0 0,-1-1 0 0 0,0 1 0 0 0,0 0 0 0 0,1 0 0 0 0,-1 0 0 0 0,1 0 1 0 0,0 0-1 0 0,0 0 0 0 0,0 1 0 0 0,-1-1 0 0 0,2 1 0 0 0,-1-1 0 0 0,0 1 1 0 0,0 0-1 0 0,0-1 0 0 0,1 1 0 0 0,-1 0 0 0 0,0 0 0 0 0,1 1 0 0 0,-1-1 1 0 0,1 1-1 0 0,-1-1 0 0 0,1 1 0 0 0,-1 0 0 0 0,1 0 0 0 0,-1 0 0 0 0,1 0 1 0 0,-1 0-1 0 0,1 0 0 0 0,-1 1 0 0 0,1-1 0 0 0,-1 1 0 0 0,1 0 0 0 0,-1 0 0 0 0,1 0 1 0 0,-1 0-1 0 0,0 0 0 0 0,0 0 0 0 0,0 1 0 0 0,1-1 0 0 0,0 2-97 0 0,2 2 128 0 0,-1 1-1 0 0,0 0 1 0 0,0 1-1 0 0,0-1 0 0 0,-1 1 1 0 0,0 0-1 0 0,0-1 1 0 0,0 1-1 0 0,-1 0 0 0 0,0 1 1 0 0,-1-1-1 0 0,1 0 1 0 0,-1 1-1 0 0,-1-1 0 0 0,0 0 1 0 0,0 1-1 0 0,0-1 1 0 0,-1 0-1 0 0,0 1 0 0 0,0-1 1 0 0,-2 6-128 0 0,0 36-1388 0 0,5-37-1538 0 0,4-8-3670 0 0,0-5 259 0 0</inkml:trace>
  <inkml:trace contextRef="#ctx0" brushRef="#br0" timeOffset="69271.8">836 279 2672 0 0,'0'0'9953'0'0,"0"0"-8881"0"0,0 0-968 0 0,0 0 8 0 0,-49-11 16 0 0,28 9-120 0 0,-2 2-8 0 0,0 0-4 0 0,-1 0-72 0 0,2 0-1812 0 0,6-2-2908 0 0,3-4-2489 0 0</inkml:trace>
  <inkml:trace contextRef="#ctx0" brushRef="#br0" timeOffset="69440.98">1089 346 9385 0 0,'0'0'4316'0'0,"0"0"-3932"0"0,0 0-308 0 0,-42-5 216 0 0,20 1-128 0 0,-2 0-164 0 0,1 0-12 0 0,-2 1-4 0 0,1 2-184 0 0,1-1-1212 0 0,4-1-720 0 0,5 1-2948 0 0</inkml:trace>
  <inkml:trace contextRef="#ctx0" brushRef="#br0" timeOffset="70137.7">1280 323 12113 0 0,'0'0'1436'0'0,"0"0"-724"0"0,0 0-268 0 0,0 0-58 0 0,0 0-45 0 0,0 0-136 0 0,0 0-145 0 0,-16-3 1667 0 0,10-74-1573 0 0,35 122-399 0 0,-26-37 293 0 0,0-1 0 0 0,-1 1 0 0 0,0-1 0 0 0,0 1 0 0 0,-1 0-1 0 0,0-1 1 0 0,0 1 0 0 0,-1 0 0 0 0,0 0 0 0 0,-1 0 0 0 0,1 0 0 0 0,-2-1 0 0 0,1 1 0 0 0,-1 0 0 0 0,0-1 0 0 0,0 1 0 0 0,-2 2-48 0 0,0-58-911 0 0,18-64-566 0 0,-14 110 1503 0 0,0 0 0 0 0,1 0 1 0 0,-1 0-1 0 0,1 0 0 0 0,0 0 1 0 0,0 0-1 0 0,0 0 0 0 0,0 0 1 0 0,0 0-1 0 0,0 0 1 0 0,0 0-1 0 0,1 1 0 0 0,-1-1 1 0 0,1 0-1 0 0,-1 1 0 0 0,1-1 1 0 0,0 1-1 0 0,-1 0 1 0 0,1-1-1 0 0,0 1 0 0 0,0 0 1 0 0,0 0-1 0 0,0 0 0 0 0,0 1 1 0 0,0-1-1 0 0,0 0 0 0 0,0 1 1 0 0,1-1-1 0 0,-1 1 1 0 0,0 0-1 0 0,0 0 0 0 0,0 0 1 0 0,0 0-1 0 0,1 0 0 0 0,-1 0 1 0 0,0 0-1 0 0,0 1 1 0 0,0-1-1 0 0,0 1 0 0 0,0 0 1 0 0,0-1-1 0 0,0 1 0 0 0,0 0 1 0 0,0 0-1 0 0,0 0 0 0 0,0 1 1 0 0,0-1-1 0 0,0 0 1 0 0,0 1-27 0 0,-1-1 2 0 0,0 1 0 0 0,0-1 0 0 0,0 0 0 0 0,0 1 0 0 0,0-1 0 0 0,0 0 0 0 0,0 1 0 0 0,-1-1 0 0 0,1 1 0 0 0,-1 0 0 0 0,1-1 0 0 0,-1 1 1 0 0,1-1-1 0 0,-1 1 0 0 0,0 0 0 0 0,0-1 0 0 0,0 1 0 0 0,0 0 0 0 0,0-1 0 0 0,0 1 0 0 0,0 0 0 0 0,0-1 0 0 0,-1 1 0 0 0,1-1 1 0 0,-1 1-1 0 0,1-1 0 0 0,-1 1 0 0 0,0 0 0 0 0,1-1 0 0 0,-1 0 0 0 0,0 1 0 0 0,0-1 0 0 0,0 0 0 0 0,0 1 0 0 0,0-1 0 0 0,0 0 0 0 0,-1 0 1 0 0,1 0-1 0 0,0 0 0 0 0,-1 0 0 0 0,1 0 0 0 0,0 0 0 0 0,-1 0 0 0 0,1-1 0 0 0,-1 1 0 0 0,0 0 0 0 0,1-1 0 0 0,-1 1 0 0 0,1-1 0 0 0,-1 0 1 0 0,0 0-1 0 0,1 1 0 0 0,-1-1 0 0 0,0 0 0 0 0,1-1 0 0 0,-1 1 0 0 0,0 0 0 0 0,1 0 0 0 0,-1-1 0 0 0,1 1 0 0 0,-2-1-2 0 0,-5 4-2618 0 0,18-2 2755 0 0,-1 1 0 0 0,1 0 0 0 0,-1 0-1 0 0,1 1 1 0 0,-1 0 0 0 0,0 0 0 0 0,0 1 0 0 0,0 0 0 0 0,0 1 0 0 0,-1 0 0 0 0,0 0-1 0 0,0 1 1 0 0,0 0 0 0 0,-1 1 0 0 0,0-1 0 0 0,0 1 0 0 0,0 1 0 0 0,1 3-137 0 0,-7-9 35 0 0,0 0 0 0 0,-1 0 1 0 0,1 0-1 0 0,-1 0 0 0 0,0 0 1 0 0,0 0-1 0 0,1 0 1 0 0,-1 0-1 0 0,-1 0 0 0 0,1 0 1 0 0,0 0-1 0 0,0 0 0 0 0,-1 0 1 0 0,1 0-1 0 0,-1 0 0 0 0,0 0 1 0 0,0 0-1 0 0,0 0 1 0 0,0 0-1 0 0,0-1 0 0 0,0 1 1 0 0,0 0-1 0 0,0 0 0 0 0,-1-1 1 0 0,1 1-1 0 0,0-1 0 0 0,-1 0 1 0 0,0 1-1 0 0,1-1 1 0 0,-1 0-1 0 0,0 0 0 0 0,0 0 1 0 0,1 0-1 0 0,-1 0 0 0 0,0 0 1 0 0,0 0-1 0 0,0-1 1 0 0,0 1-1 0 0,0-1 0 0 0,0 0 1 0 0,0 1-1 0 0,-1-1-35 0 0,-89 12-3729 0 0,78-16-979 0 0,-1-5-3532 0 0</inkml:trace>
  <inkml:trace contextRef="#ctx0" brushRef="#br0" timeOffset="70385.86">1591 133 9321 0 0,'0'0'4764'0'0,"6"6"-3612"0"0,3 2-932 0 0,-1 1-1 0 0,0 0 1 0 0,-1 1-1 0 0,0 0 1 0 0,0 0-1 0 0,-1 1 1 0 0,0 0-1 0 0,-1 0 1 0 0,0 0-1 0 0,-1 0 1 0 0,0 1-1 0 0,-1 0 1 0 0,0 3-220 0 0,-1-2 29 0 0,-1-1-1 0 0,0 1 1 0 0,-1 0-1 0 0,0-1 1 0 0,-1 1 0 0 0,0 0-1 0 0,-1-1 1 0 0,-1 0-1 0 0,0 1 1 0 0,0-1 0 0 0,-2 0-1 0 0,-3 7-28 0 0,-35 39-4237 0 0,36-54-911 0 0,3-9-3141 0 0</inkml:trace>
  <inkml:trace contextRef="#ctx0" brushRef="#br0" timeOffset="70634.63">2000 407 13537 0 0,'0'0'2388'0'0,"0"0"-2388"0"0,0 0-188 0 0,0 0 188 0 0,0 0 328 0 0,-38 9 25 0 0,14-8-113 0 0,-2-1-240 0 0,-3 0-28 0 0,-1-2-1317 0 0,0-3-695 0 0,11 0-2604 0 0,-2-9-2861 0 0</inkml:trace>
  <inkml:trace contextRef="#ctx0" brushRef="#br0" timeOffset="70882.39">1865 329 2612 0 0,'0'0'9020'0'0,"7"6"-6227"0"0,-2-1-2638 0 0,0 0 0 0 0,1 1 0 0 0,-1-1 0 0 0,-1 1-1 0 0,1 0 1 0 0,-1 0 0 0 0,0 0 0 0 0,-1 1-1 0 0,0 0 1 0 0,0-1 0 0 0,0 1 0 0 0,-1 0 0 0 0,1 1-1 0 0,-2-1 1 0 0,1 0 0 0 0,-1 0 0 0 0,0 1 0 0 0,-1-1-1 0 0,0 1 1 0 0,0-1 0 0 0,0 0 0 0 0,-1 1 0 0 0,-1 1-155 0 0,2-7-51 0 0,-15 44 67 0 0,5-30-2421 0 0,10-15-665 0 0,1-4-2477 0 0,5-9-1382 0 0</inkml:trace>
  <inkml:trace contextRef="#ctx0" brushRef="#br0" timeOffset="71054">2205 319 5004 0 0,'0'0'7227'0'0,"6"7"-5121"0"0,1 3-1843 0 0,-1-1 0 0 0,0 1 0 0 0,-1 0 0 0 0,0 1 0 0 0,0 0 0 0 0,-1-1 0 0 0,-1 1 0 0 0,0 0 0 0 0,0 1 0 0 0,-1-1 0 0 0,-1 0 1 0 0,0 1-1 0 0,0-1 0 0 0,-1 1-263 0 0,-37 117 518 0 0,41-191-7056 0 0,6-43-631 0 0,6-31 4408 0 0,-16 133 3153 0 0,1 0-1 0 0,-1 0 0 0 0,1 0 1 0 0,0 0-1 0 0,0 0 1 0 0,0 0-1 0 0,0 0 0 0 0,1 1 1 0 0,-1-1-1 0 0,1 0 1 0 0,0 1-1 0 0,0-1 0 0 0,0 1 1 0 0,0 0-1 0 0,0-1 1 0 0,0 1-1 0 0,1 0 0 0 0,-1 0 1 0 0,1 0-1 0 0,-1 1 1 0 0,1-1-1 0 0,0 1 1 0 0,-1-1-1 0 0,3 1-391 0 0,59 15 3393 0 0,-61-13-3338 0 0,0 1 0 0 0,0 0-1 0 0,0 0 1 0 0,0 0-1 0 0,0 1 1 0 0,0-1-1 0 0,-1 1 1 0 0,1-1-1 0 0,-1 1 1 0 0,0 0-1 0 0,0 0 1 0 0,0 0-1 0 0,0 0 1 0 0,0 1-1 0 0,-1-1 1 0 0,1 0-1 0 0,-1 1 1 0 0,0-1 0 0 0,0 1-1 0 0,0-1 1 0 0,0 1-1 0 0,-1-1 1 0 0,0 1-1 0 0,0 0 1 0 0,0-1-1 0 0,0 1 1 0 0,0 0-1 0 0,0-1 1 0 0,-1 1-1 0 0,0-1 1 0 0,0 1-1 0 0,0-1 1 0 0,0 1-1 0 0,-1-1 1 0 0,1 1-1 0 0,-1-1 1 0 0,0 0 0 0 0,-1 2-55 0 0,-54 18-388 0 0,17-30-4561 0 0,23-7-1119 0 0</inkml:trace>
  <inkml:trace contextRef="#ctx0" brushRef="#br0" timeOffset="71272.3">2644 159 9501 0 0,'0'0'4152'0'0,"0"0"-3900"0"0,5 44 220 0 0,-5-20 396 0 0,0 3-76 0 0,-5 3-135 0 0,-2 2-85 0 0,2 0-176 0 0,-3-2-172 0 0,2-1-112 0 0,0-1-100 0 0,4-5-12 0 0,2-3-36 0 0,2-3-312 0 0,4-4-496 0 0,3 0-957 0 0,0-6-2507 0 0,7-7-3937 0 0</inkml:trace>
  <inkml:trace contextRef="#ctx0" brushRef="#br0" timeOffset="71586.5">2810 542 11837 0 0,'0'0'2643'0'0,"0"0"-2045"0"0,0 0-360 0 0,0 0 427 0 0,0 0-120 0 0,0 0-107 0 0,0 0 16 0 0,0 0-48 0 0,-9-27-684 0 0,41-99-5988 0 0,25 71 8327 0 0,-54 55-1980 0 0,0-1-1 0 0,0 1 1 0 0,-1 0 0 0 0,1 0-1 0 0,0 0 1 0 0,0 0-1 0 0,0 0 1 0 0,0 1 0 0 0,-1-1-1 0 0,1 1 1 0 0,0 0-1 0 0,-1 0 1 0 0,1 0 0 0 0,0 0-1 0 0,-1 0 1 0 0,1 1-1 0 0,-1-1 1 0 0,0 1 0 0 0,1-1-1 0 0,-1 1 1 0 0,0 0-1 0 0,0 0 1 0 0,0 0 0 0 0,0 0-1 0 0,0 0 1 0 0,-1 0-1 0 0,1 1 1 0 0,-1-1 0 0 0,1 1-1 0 0,-1-1 1 0 0,0 1-1 0 0,0-1 1 0 0,0 1-1 0 0,0 0 1 0 0,0 0 0 0 0,-1 0-81 0 0,15 103 1527 0 0,-24-65-1241 0 0,7-34-3773 0 0,-1-2-3751 0 0,9-14-37 0 0</inkml:trace>
  <inkml:trace contextRef="#ctx0" brushRef="#br0" timeOffset="71835.11">3030 484 4244 0 0,'0'0'9697'0'0,"0"0"-8017"0"0,0 0-1556 0 0,0 0-36 0 0,0 0-88 0 0,-54-6 100 0 0,33 2-92 0 0,-5 1-8 0 0,3 0-12 0 0,-1-2-1412 0 0,4 1-792 0 0,7 0-3152 0 0,4-7-1553 0 0</inkml:trace>
  <inkml:trace contextRef="#ctx0" brushRef="#br0" timeOffset="72085.97">3227 540 7097 0 0,'0'0'6138'0'0,"0"0"-4701"0"0,0 0-1354 0 0,0 0 31 0 0,0 0 11 0 0,-5-6 28 0 0,2 3-156 0 0,1 0 1 0 0,0 0-1 0 0,0 0 0 0 0,0 0 0 0 0,1 0 0 0 0,-1 0 0 0 0,1 0 0 0 0,-1-1 0 0 0,1 1 0 0 0,0-1 1 0 0,0 1-1 0 0,1-1 0 0 0,-1 1 0 0 0,1-1 0 0 0,0 0 0 0 0,0 1 0 0 0,0-1 0 0 0,0 1 0 0 0,0-1 1 0 0,1 1-1 0 0,0-1 0 0 0,0 1 0 0 0,0-1 0 0 0,0 1 0 0 0,0-1 0 0 0,1 1 0 0 0,1-3 3 0 0,-3 3 20 0 0,1 0-1 0 0,-1 0 0 0 0,1 0 0 0 0,-1 1 0 0 0,1-1 1 0 0,0 0-1 0 0,0 1 0 0 0,0-1 0 0 0,1 0 0 0 0,-1 1 0 0 0,1-1 1 0 0,-1 1-1 0 0,1 0 0 0 0,0 0 0 0 0,0-1 0 0 0,0 1 1 0 0,0 0-1 0 0,0 1 0 0 0,0-1 0 0 0,1 0 0 0 0,-1 0 1 0 0,0 1-1 0 0,1 0 0 0 0,0-1 0 0 0,-1 1 0 0 0,1 0 1 0 0,0 0-1 0 0,-1 1 0 0 0,1-1 0 0 0,0 0 0 0 0,0 1 0 0 0,0 0 1 0 0,0 0-1 0 0,0 0 0 0 0,-1 0 0 0 0,1 0 0 0 0,0 0 1 0 0,0 1-1 0 0,0-1 0 0 0,0 1 0 0 0,-1 0 0 0 0,1 0 1 0 0,0 0-1 0 0,-1 0 0 0 0,1 0 0 0 0,0 1-19 0 0,3 6 6 0 0,1 0-1 0 0,-1 1 0 0 0,0 0 1 0 0,-1 0-1 0 0,0 0 1 0 0,0 1-1 0 0,-1-1 0 0 0,-1 1 1 0 0,1 0-1 0 0,-1 0 1 0 0,-1 1-1 0 0,0-1 0 0 0,-1 1 1 0 0,0-1-1 0 0,0 1 1 0 0,-1-1-1 0 0,-1 1 0 0 0,1-1 1 0 0,-2 6-6 0 0,1 11-1368 0 0,1-27-1169 0 0,1-2-2324 0 0,0-9-2412 0 0</inkml:trace>
  <inkml:trace contextRef="#ctx0" brushRef="#br0" timeOffset="72472.73">3610 453 8797 0 0,'0'0'4740'0'0,"3"9"-3590"0"0,0-3-1009 0 0,0 1 0 0 0,0 0 1 0 0,-1 0-1 0 0,0 0 0 0 0,0 0 1 0 0,-1 0-1 0 0,0 1 0 0 0,0-1 1 0 0,-1 0-1 0 0,0 0 0 0 0,0 1 1 0 0,-1-1-1 0 0,0 0 1 0 0,0 1-1 0 0,0-1 0 0 0,-1 0 1 0 0,0 0-1 0 0,-1 0 0 0 0,0 0 1 0 0,0-1-1 0 0,0 1 0 0 0,-2 1-141 0 0,-3-67-3668 0 0,20-47 1693 0 0,25 51 4810 0 0,-33 55-2786 0 0,0 0 1 0 0,0 0-1 0 0,0 1 1 0 0,0-1-1 0 0,0 1 1 0 0,-1 0-1 0 0,1 0 0 0 0,0 0 1 0 0,0 0-1 0 0,-1 1 1 0 0,1-1-1 0 0,-1 1 1 0 0,1 0-1 0 0,-1 0 0 0 0,0 0 1 0 0,0 1-1 0 0,0-1 1 0 0,0 1-1 0 0,0 0 1 0 0,-1 0-1 0 0,1 0 1 0 0,-1 0-1 0 0,0 0 0 0 0,0 0 1 0 0,0 1-1 0 0,0-1 1 0 0,0 1-1 0 0,-1-1 1 0 0,1 1-1 0 0,-1 0 0 0 0,0 0 1 0 0,0-1-1 0 0,-1 1 1 0 0,1 0-1 0 0,-1 0 1 0 0,0 0-1 0 0,0 0 0 0 0,0 0 1 0 0,0 0-1 0 0,-1-1 1 0 0,0 1-1 0 0,1 0 1 0 0,-3 3-50 0 0,3-6-31 0 0,-1 0 0 0 0,0 0 0 0 0,0 0 0 0 0,1 0 0 0 0,-1-1 0 0 0,0 1 0 0 0,0 0 0 0 0,0 0 0 0 0,0-1 0 0 0,0 1 0 0 0,0-1 0 0 0,-1 1 0 0 0,1-1 0 0 0,0 0 0 0 0,0 1 1 0 0,0-1-1 0 0,0 0 0 0 0,0 0 0 0 0,-1 1 0 0 0,1-1 0 0 0,0 0 0 0 0,0 0 0 0 0,0 0 0 0 0,-1-1 0 0 0,1 1 0 0 0,0 0 0 0 0,0 0 0 0 0,0-1 0 0 0,0 1 0 0 0,-1 0 0 0 0,1-1 1 0 0,0 0-1 0 0,0 1 0 0 0,0-1 0 0 0,0 1 0 0 0,0-1 0 0 0,0 0 0 0 0,0 0 0 0 0,1 0 0 0 0,-1 1 0 0 0,0-1 0 0 0,0 0 0 0 0,1 0 0 0 0,-1 0 0 0 0,0 0 0 0 0,1 0 0 0 0,-1 0 1 0 0,1 0-1 0 0,-1-1 0 0 0,1 1 0 0 0,0 0 0 0 0,-1-1 31 0 0,43 15-732 0 0,17 69 1925 0 0,-58-80-1165 0 0,0-1-1 0 0,0 1 1 0 0,0 0 0 0 0,0-1 0 0 0,0 1-1 0 0,0 0 1 0 0,-1 0 0 0 0,1 0 0 0 0,0 0-1 0 0,-1-1 1 0 0,0 1 0 0 0,0 0 0 0 0,1 0-1 0 0,-1 0 1 0 0,0 0 0 0 0,0 0 0 0 0,-1 0-1 0 0,1 0 1 0 0,0 0 0 0 0,-1 0 0 0 0,1 0-1 0 0,-1 0 1 0 0,0-1 0 0 0,1 1-1 0 0,-1 0 1 0 0,0 0 0 0 0,0-1 0 0 0,0 1-1 0 0,0 0 1 0 0,-1-1 0 0 0,1 1 0 0 0,0-1-1 0 0,-1 1 1 0 0,1-1 0 0 0,-1 0 0 0 0,1 0-1 0 0,-1 0 1 0 0,1 0 0 0 0,-1 0 0 0 0,0 0-1 0 0,0 0 1 0 0,1 0 0 0 0,-1-1 0 0 0,0 1-1 0 0,0 0 1 0 0,0-1 0 0 0,0 0 0 0 0,-1 1-28 0 0,-41-8-4445 0 0,31 0-1455 0 0</inkml:trace>
  <inkml:trace contextRef="#ctx0" brushRef="#br0" timeOffset="72689.06">3984 404 8705 0 0,'26'36'6796'0'0,"-14"-10"-6556"0"0,-4 0-52 0 0,0 4 132 0 0,-7-6 141 0 0,-1 5-85 0 0,-1 1-56 0 0,-6-1-32 0 0,-5-3-92 0 0,-3-3-84 0 0,-3 0-12 0 0,-1-5-100 0 0,-6-4-112 0 0,4-2-396 0 0,-2-5-613 0 0,3-6-1215 0 0,2-1-3716 0 0,-2-14-1921 0 0</inkml:trace>
  <inkml:trace contextRef="#ctx0" brushRef="#br0" timeOffset="73170.89">4524 585 13241 0 0,'0'0'3929'0'0,"0"0"-3929"0"0,0 0-12 0 0,0 0 12 0 0,0 0 12 0 0,-47-2 200 0 0,24-1-52 0 0,-3 0-96 0 0,-2-1-64 0 0,1 0 0 0 0,-3-1-4 0 0,5 0-712 0 0,-1-3-405 0 0,3 1-555 0 0,6-3-868 0 0,8 1-2652 0 0</inkml:trace>
  <inkml:trace contextRef="#ctx0" brushRef="#br0" timeOffset="73403.82">4392 505 1760 0 0,'0'0'9237'0'0,"36"37"-7993"0"0,-25-16-192 0 0,1 4 404 0 0,-1 2-472 0 0,-6-2-315 0 0,-3-2-233 0 0,-2-3-88 0 0,0-1-136 0 0,-4-2-136 0 0,1-4-16 0 0,-1-1-60 0 0,0-4-12 0 0,0-2-472 0 0,0-2-681 0 0,4-4-1215 0 0,-3 0-2804 0 0,6-10-3125 0 0</inkml:trace>
  <inkml:trace contextRef="#ctx0" brushRef="#br0" timeOffset="73576">4680 476 6917 0 0,'0'0'6430'0'0,"6"8"-4750"0"0,2 4-1411 0 0,0 1 0 0 0,0 0 1 0 0,-1 0-1 0 0,-1 0 0 0 0,-1 1 1 0 0,1 0-1 0 0,-2 0 0 0 0,0 1 0 0 0,-1-1 1 0 0,-1 1-1 0 0,0 0 0 0 0,0 0-269 0 0,-28 130 294 0 0,28-202-15048 0 0,2 29 12350 0 0,0 1 1010 0 0</inkml:trace>
  <inkml:trace contextRef="#ctx0" brushRef="#br0" timeOffset="73732.03">4789 465 4036 0 0,'0'0'4041'0'0,"0"0"-1987"0"0,7-2-793 0 0,-4 1-1173 0 0,1 1-1 0 0,-1-1 0 0 0,0 1 0 0 0,1-1 0 0 0,-1 1 1 0 0,1 0-1 0 0,-1 1 0 0 0,1-1 0 0 0,-1 0 0 0 0,0 1 1 0 0,1 0-1 0 0,-1 0 0 0 0,0 0 0 0 0,1 0 1 0 0,-1 0-1 0 0,0 1 0 0 0,0 0 0 0 0,0-1 0 0 0,0 1 1 0 0,0 0-1 0 0,-1 0 0 0 0,1 1 0 0 0,-1-1 0 0 0,1 0 1 0 0,-1 1-1 0 0,0 0 0 0 0,0-1 0 0 0,0 1 0 0 0,0 0 1 0 0,1 3-88 0 0,0-4 42 0 0,-1 1-1 0 0,0-1 1 0 0,0 0 0 0 0,-1 1 0 0 0,1 0 0 0 0,0-1 0 0 0,-1 1 0 0 0,0 0 0 0 0,1 0 0 0 0,-1 0 0 0 0,0-1 0 0 0,-1 1 0 0 0,1 0 0 0 0,0 0 0 0 0,-1 1 0 0 0,0-1-1 0 0,0 0 1 0 0,0 0 0 0 0,0 0 0 0 0,0 0 0 0 0,0 0 0 0 0,-1 0 0 0 0,1 0 0 0 0,-1 0 0 0 0,0 0 0 0 0,0 0 0 0 0,0 0 0 0 0,-1 0 0 0 0,1-1 0 0 0,-1 1 0 0 0,1 0-1 0 0,-1-1 1 0 0,0 1 0 0 0,0-1 0 0 0,0 0 0 0 0,0 0 0 0 0,0 1 0 0 0,-1-1 0 0 0,1-1 0 0 0,-1 1 0 0 0,1 0 0 0 0,-1-1 0 0 0,0 1 0 0 0,1-1 0 0 0,-1 0 0 0 0,0 0-1 0 0,0 0 1 0 0,0 0 0 0 0,0 0 0 0 0,0-1 0 0 0,0 1 0 0 0,0-1 0 0 0,0 0 0 0 0,0 0 0 0 0,-1 0 0 0 0,1 0 0 0 0,-1-1-42 0 0,-51-16-5138 0 0,41 7-386 0 0</inkml:trace>
  <inkml:trace contextRef="#ctx0" brushRef="#br0" timeOffset="73948.09">5073 417 8917 0 0,'1'7'3591'0'0,"-8"202"1688"0"0,-3-82-4682 0 0,22-68-583 0 0,0-51-2411 0 0,5-18-3542 0 0,-11 3-651 0 0</inkml:trace>
  <inkml:trace contextRef="#ctx0" brushRef="#br0" timeOffset="74401.56">5192 540 3436 0 0,'0'0'6770'0'0,"0"0"-5232"0"0,6 8-1336 0 0,1 6 198 0 0,0 0 0 0 0,0 0-1 0 0,-1 0 1 0 0,-1 1-1 0 0,-1 0 1 0 0,0 0-1 0 0,-1 1 1 0 0,0-1-1 0 0,-1 1 1 0 0,-1-1-1 0 0,0 2-399 0 0,-13 36 438 0 0,3-94-1462 0 0,9 33 1064 0 0,0 0-1 0 0,1 0 0 0 0,-1 0 0 0 0,1 0 0 0 0,1 0 1 0 0,0 0-1 0 0,0 0 0 0 0,0 0 0 0 0,1 1 0 0 0,0-1 1 0 0,1 1-1 0 0,0 0 0 0 0,0 0 0 0 0,0 0 0 0 0,1 1 1 0 0,0-1-1 0 0,0 1 0 0 0,1 0 0 0 0,5-5-39 0 0,-12 12-43 0 0,-1 0 1 0 0,1 0-1 0 0,0 0 0 0 0,0 0 1 0 0,0 0-1 0 0,0 1 0 0 0,0-1 0 0 0,0 0 1 0 0,0 0-1 0 0,1 1 0 0 0,-1-1 0 0 0,0 0 1 0 0,1 1-1 0 0,-1-1 0 0 0,1 1 1 0 0,-1-1-1 0 0,1 1 0 0 0,0-1 0 0 0,0 1 1 0 0,-1-1-1 0 0,1 1 0 0 0,0-1 1 0 0,0 1-1 0 0,1-1 0 0 0,-1 1 0 0 0,0-1 1 0 0,0 1-1 0 0,1-1 0 0 0,-1 0 0 0 0,1 1 1 0 0,-1-1-1 0 0,1 1 0 0 0,0-1 1 0 0,-1 0-1 0 0,1 1 0 0 0,0-1 0 0 0,0 0 1 0 0,0 0-1 0 0,0 0 0 0 0,0 0 0 0 0,0 1 1 0 0,0-2-1 0 0,1 1 0 0 0,-1 0 1 0 0,0 0-1 0 0,0 0 0 0 0,1 0 0 0 0,-1-1 1 0 0,0 1-1 0 0,1-1 43 0 0,6 5 97 0 0,0 0-1 0 0,-1 0 1 0 0,0 0 0 0 0,0 1 0 0 0,0 0-1 0 0,-1 0 1 0 0,0 1 0 0 0,0-1 0 0 0,0 2-1 0 0,-1-1 1 0 0,0 0 0 0 0,-1 1 0 0 0,0 0-1 0 0,0 0 1 0 0,0 0 0 0 0,-1 1 0 0 0,0-1-1 0 0,-1 1 1 0 0,0 0 0 0 0,0 0-1 0 0,-1-1 1 0 0,0 6-97 0 0,-2-11 30 0 0,0-1 1 0 0,-1 1-1 0 0,1-1 0 0 0,-1 1 0 0 0,0-1 1 0 0,1 0-1 0 0,-1 0 0 0 0,0 0 1 0 0,0 0-1 0 0,-1 0 0 0 0,1 0 0 0 0,0 0 1 0 0,0-1-1 0 0,-1 1 0 0 0,1-1 0 0 0,-1 0 1 0 0,0 1-1 0 0,1-1 0 0 0,-1-1 0 0 0,0 1 1 0 0,0 0-1 0 0,1-1 0 0 0,-1 1 0 0 0,0-1 1 0 0,0 0-1 0 0,-1 0-30 0 0,-23-2-2365 0 0,9-12-3846 0 0,13 1-2160 0 0</inkml:trace>
  <inkml:trace contextRef="#ctx0" brushRef="#br0" timeOffset="74647.57">5654 843 6977 0 0,'0'0'7316'0'0,"0"0"-7316"0"0,0 0-288 0 0,0 0 288 0 0,0 0 532 0 0,-42 15-92 0 0,25-15-136 0 0,-1-3-152 0 0,-3-2-152 0 0,1-2-696 0 0,-1 0-700 0 0,11 1-1608 0 0,-3-8-3997 0 0</inkml:trace>
  <inkml:trace contextRef="#ctx0" brushRef="#br0" timeOffset="74912.35">5747 975 4548 0 0,'0'0'6141'0'0,"0"0"-3789"0"0,0 0-1969 0 0,0 0-222 0 0,0 0 391 0 0,0 0 116 0 0,0 0-48 0 0,0 0-237 0 0,0 0-228 0 0,-2-5-104 0 0,-1-6-287 0 0,1 0-1 0 0,1 0 1 0 0,0 0 0 0 0,0 0-1 0 0,1 0 1 0 0,0 0 0 0 0,1 0-1 0 0,0 0 1 0 0,1 0 0 0 0,0 0-1 0 0,1 1 1 0 0,0-1-1 0 0,1 0 237 0 0,34-41 1203 0 0,-36 51-1164 0 0,0 0 1 0 0,-1 0 0 0 0,1 0-1 0 0,0 0 1 0 0,0 1-1 0 0,-1-1 1 0 0,1 1-1 0 0,0-1 1 0 0,0 1-1 0 0,0 0 1 0 0,0 0-1 0 0,0 0 1 0 0,-1 0-1 0 0,1 0 1 0 0,0 0-1 0 0,0 0 1 0 0,0 1-1 0 0,0-1 1 0 0,-1 1-1 0 0,1-1 1 0 0,0 1-1 0 0,0 0 1 0 0,-1 0 0 0 0,1 0-1 0 0,0 0 1 0 0,-1 0-1 0 0,1 0 1 0 0,-1 0-1 0 0,1 0 1 0 0,-1 0-1 0 0,0 1 1 0 0,1-1-1 0 0,-1 1 1 0 0,0-1-1 0 0,0 1 1 0 0,0-1-1 0 0,0 1 1 0 0,0 0-1 0 0,-1-1 1 0 0,1 1-1 0 0,0 2-39 0 0,25 76 287 0 0,-45 5-748 0 0,15-83-2752 0 0,2-4-1979 0 0,2-5-1645 0 0</inkml:trace>
  <inkml:trace contextRef="#ctx0" brushRef="#br0" timeOffset="75069.07">5910 902 10637 0 0,'0'0'5704'0'0,"0"0"-5704"0"0,0 0-936 0 0,0 0 936 0 0,-41-5 64 0 0,22 0 48 0 0,1-2-112 0 0,-3 1-176 0 0,4-1-1240 0 0,1 1-1680 0 0,2-7-3677 0 0</inkml:trace>
  <inkml:trace contextRef="#ctx0" brushRef="#br0" timeOffset="75240.09">6027 726 12605 0 0,'0'0'2124'0'0,"25"49"-1708"0"0,-21-23 228 0 0,0 3-27 0 0,-4 4-217 0 0,0-3-100 0 0,-8 0-40 0 0,-4-2-48 0 0,-1-1-152 0 0,-8-2-60 0 0,1-2-12 0 0,-1-3-372 0 0,-5-3-565 0 0,1-4-879 0 0,7-5-1252 0 0,-9-8-3365 0 0</inkml:trace>
  <inkml:trace contextRef="#ctx0" brushRef="#br0" timeOffset="75656.17">5299 536 1016 0 0,'0'0'3226'0'0,"0"0"608"0"0,0 0-2210 0 0,0 0-1071 0 0,0 0-22 0 0,0 0-30 0 0,0 0-116 0 0,0 0-103 0 0,6-1-175 0 0,-2 1-28 0 0,1 0 0 0 0,-1 0 0 0 0,0 1 0 0 0,1-1 0 0 0,-1 1 0 0 0,0 0 0 0 0,0 0-1 0 0,1 0 1 0 0,-1 1 0 0 0,0 0 0 0 0,0-1 0 0 0,0 1 0 0 0,-1 1 0 0 0,1-1 0 0 0,0 1 0 0 0,-1-1 0 0 0,1 1 0 0 0,-1 0 0 0 0,0 0 0 0 0,0 0 0 0 0,0 1-1 0 0,-1-1 1 0 0,1 1 0 0 0,1 2-79 0 0,-4-4-16 0 0,0 0 1 0 0,-1-1-1 0 0,1 1 0 0 0,-1-1 0 0 0,1 1 0 0 0,-1-1 1 0 0,1 0-1 0 0,-1 1 0 0 0,0-1 0 0 0,0 0 0 0 0,0 1 0 0 0,0-1 1 0 0,1 0-1 0 0,-2 0 0 0 0,1 0 0 0 0,0 0 0 0 0,0 0 1 0 0,0 0-1 0 0,0 0 0 0 0,-1 0 0 0 0,1 0 0 0 0,0 0 1 0 0,-1-1-1 0 0,1 1 0 0 0,-1-1 0 0 0,1 1 0 0 0,-1-1 0 0 0,1 1 1 0 0,-1-1-1 0 0,1 0 0 0 0,-1 0 0 0 0,1 0 0 0 0,-1 0 1 0 0,1 0-1 0 0,-1 0 0 0 0,0 0 16 0 0,-36 2-6321 0 0,19-7-742 0 0</inkml:trace>
  <inkml:trace contextRef="#ctx0" brushRef="#br0" timeOffset="84601.66">3860 1123 1160 0 0,'0'0'6160'0'0,"0"0"-4352"0"0,0 0-1632 0 0,0 0-577 0 0,0 0 266 0 0,0 0 390 0 0,-3 3 136 0 0,-9 3-131 0 0,0 0-1 0 0,-1-1 0 0 0,0-1 1 0 0,0 0-1 0 0,0-1 1 0 0,0 0-1 0 0,-1-1 0 0 0,1 0 1 0 0,-1-1-1 0 0,1-1 1 0 0,-1 0-1 0 0,0-1 0 0 0,1 0 1 0 0,0-1-1 0 0,-1-1 1 0 0,1 0-1 0 0,-8-3-259 0 0,-35-2 354 0 0,15 1-223 0 0,0 2 0 0 0,0 2 1 0 0,0 1-1 0 0,-1 2 0 0 0,1 2 0 0 0,0 2 0 0 0,0 2 1 0 0,0 1-1 0 0,0 3 0 0 0,-38 13-131 0 0,66-18 26 0 0,0 0 0 0 0,1 0 0 0 0,-1 1 0 0 0,1 1 0 0 0,0 0 0 0 0,1 1 0 0 0,0 0 1 0 0,0 1-1 0 0,0 0 0 0 0,1 0 0 0 0,1 1 0 0 0,-5 6-26 0 0,15-15 26 0 0,-1-1 1 0 0,1 1 0 0 0,-1-1 0 0 0,1 1-1 0 0,0 0 1 0 0,-1-1 0 0 0,1 1-1 0 0,0-1 1 0 0,-1 0 0 0 0,1 1 0 0 0,0-1-1 0 0,-1 0 1 0 0,1 1 0 0 0,0-1-1 0 0,0 0 1 0 0,-1 0 0 0 0,1 1 0 0 0,0-1-1 0 0,0 0 1 0 0,0 0 0 0 0,-1 0-1 0 0,1 0 1 0 0,0 0 0 0 0,0 0 0 0 0,0-1-1 0 0,-1 1 1 0 0,1 0 0 0 0,0 0-1 0 0,0 0 1 0 0,0-1 0 0 0,-1 1-1 0 0,1 0 1 0 0,0-1 0 0 0,-1 1 0 0 0,1-1-1 0 0,0 1 1 0 0,-1-1 0 0 0,1 1-1 0 0,0-1 1 0 0,-1 1 0 0 0,1-1 0 0 0,-1 0-1 0 0,1 1 1 0 0,-1-1 0 0 0,0 0-1 0 0,1 1 1 0 0,-1-1 0 0 0,0 0 0 0 0,1 0-1 0 0,-1 1 1 0 0,0-1 0 0 0,0 0-1 0 0,1 0 1 0 0,-1 1 0 0 0,0-1-1 0 0,0 0 1 0 0,0 0 0 0 0,0 0 0 0 0,0 0-1 0 0,0 1 1 0 0,-1-1 0 0 0,1 0-1 0 0,0 0 1 0 0,0 1 0 0 0,0-1 0 0 0,-1 0-1 0 0,1 0-26 0 0,-4-5-25 0 0,0 1-1 0 0,0-1 1 0 0,-1 1-1 0 0,0 0 1 0 0,1 0-1 0 0,-2 1 1 0 0,1-1-1 0 0,-1 1 1 0 0,1 1-1 0 0,-1-1 1 0 0,0 1-1 0 0,0 0 1 0 0,-1 0 0 0 0,1 0-1 0 0,-1 1 1 0 0,-3-1 25 0 0,3 0-19 0 0,-58-17-52 0 0,0 3 0 0 0,0 2 0 0 0,-2 4 0 0 0,1 2 0 0 0,-1 4 0 0 0,-1 2 0 0 0,-20 4 71 0 0,-55-6 28 0 0,-1026-89 1256 0 0,1050 92-1279 0 0,18 3-399 0 0,1-4-1 0 0,-1-4 0 0 0,1-5 0 0 0,-79-21 395 0 0,178 33-548 0 0,-2-1-175 0 0,3-1-6482 0 0,4-3-726 0 0</inkml:trace>
  <inkml:trace contextRef="#ctx0" brushRef="#br0" timeOffset="85369.56">8319 2375 3436 0 0,'0'0'4412'0'0,"0"0"-3239"0"0,-9 7-869 0 0,-134 60 2297 0 0,72-55-2224 0 0,-1-2 0 0 0,0-3-1 0 0,0-4 1 0 0,0-3 0 0 0,0-3-1 0 0,0-3 1 0 0,0-3 0 0 0,1-3-1 0 0,1-4 1 0 0,-25-10-377 0 0,93 26-15 0 0,-20-5-163 0 0,0-1 0 0 0,0-1 0 0 0,1-1 0 0 0,0-1 1 0 0,0-1-1 0 0,1-1 0 0 0,0-1 0 0 0,1 0 0 0 0,-11-10 178 0 0,44 15-7417 0 0,13 7 757 0 0</inkml:trace>
  <inkml:trace contextRef="#ctx0" brushRef="#br0" timeOffset="87276.32">1212 1536 7053 0 0,'0'0'5901'0'0,"0"0"-4140"0"0,2 7-1954 0 0,65 290 3598 0 0,-51-186-3356 0 0,-8-141-10956 0 0,-8 15 5242 0 0</inkml:trace>
  <inkml:trace contextRef="#ctx0" brushRef="#br0" timeOffset="87555.1">1301 1555 1644 0 0,'0'0'6281'0'0,"0"0"-3865"0"0,7-5-1286 0 0,-4 2-1028 0 0,0 1 0 0 0,-1-1 1 0 0,1 1-1 0 0,0 0 0 0 0,1 0 0 0 0,-1 0 0 0 0,0 1 1 0 0,0-1-1 0 0,1 1 0 0 0,-1-1 0 0 0,1 1 0 0 0,-1 0 1 0 0,1 1-1 0 0,0-1 0 0 0,-1 1 0 0 0,1-1 0 0 0,0 1 1 0 0,-1 0-1 0 0,1 0 0 0 0,0 1 0 0 0,-1-1 0 0 0,1 1 1 0 0,-1 0-1 0 0,1 0 0 0 0,0 0 0 0 0,-1 0 0 0 0,0 1 1 0 0,1-1-1 0 0,-1 1 0 0 0,0 0 0 0 0,0 0 0 0 0,2 2-102 0 0,-1-3 40 0 0,-1 1 0 0 0,0 1 0 0 0,0-1 0 0 0,0 0 0 0 0,0 1 0 0 0,-1-1 0 0 0,1 1 0 0 0,-1 0 0 0 0,1 0 0 0 0,-1 0 0 0 0,0 0 0 0 0,0 0 0 0 0,0 0 0 0 0,-1 1 0 0 0,1-1 0 0 0,-1 1 0 0 0,0-1 0 0 0,0 1 0 0 0,0 0 0 0 0,0-1 0 0 0,-1 1 0 0 0,1 0 0 0 0,-1 0 0 0 0,0-1 0 0 0,0 1 0 0 0,0 0 0 0 0,-1 0 0 0 0,1-1 0 0 0,-1 1 0 0 0,0 0 0 0 0,0-1 0 0 0,0 1 0 0 0,-1-1 0 0 0,1 1 0 0 0,-1-1 0 0 0,0 0 0 0 0,0 0 0 0 0,0 1 0 0 0,0-1 0 0 0,-1-1 0 0 0,1 1 0 0 0,-1 0 0 0 0,1 0 0 0 0,-1-1 0 0 0,0 0 0 0 0,0 1 0 0 0,0-1 0 0 0,-1 0 0 0 0,1-1 0 0 0,0 1 0 0 0,-1-1 0 0 0,1 1 0 0 0,-1-1-40 0 0,-39 10-1910 0 0,15-14-5994 0 0,16-7 857 0 0</inkml:trace>
  <inkml:trace contextRef="#ctx0" brushRef="#br0" timeOffset="87804.09">1576 1513 9501 0 0,'0'0'2571'0'0,"0"0"-2042"0"0,1 8-356 0 0,-9 297 4927 0 0,41-209-5021 0 0,4-83-8537 0 0,-26-16 1251 0 0</inkml:trace>
  <inkml:trace contextRef="#ctx0" brushRef="#br0" timeOffset="87991.01">1764 1900 5260 0 0,'0'0'6535'0'0,"0"0"-4855"0"0,0 0-1513 0 0,0 0 153 0 0,0 0 125 0 0,0 0-66 0 0,0 0-146 0 0,-2-6-200 0 0,8-115-2405 0 0,47 29 2925 0 0,-51 90-498 0 0,-1 0 0 0 0,1 1-1 0 0,0-1 1 0 0,0 0 0 0 0,0 1-1 0 0,0 0 1 0 0,0-1 0 0 0,0 1-1 0 0,0 0 1 0 0,1 0 0 0 0,-1 0 0 0 0,0 0-1 0 0,1 1 1 0 0,-1-1 0 0 0,0 1-1 0 0,1-1 1 0 0,-1 1 0 0 0,1 0 0 0 0,-1 0-1 0 0,1 0 1 0 0,-1 0 0 0 0,1 0-1 0 0,-1 1 1 0 0,1-1 0 0 0,-1 1-1 0 0,0 0 1 0 0,1-1 0 0 0,-1 1 0 0 0,0 0-1 0 0,0 0 1 0 0,0 1 0 0 0,1-1-1 0 0,-1 0 1 0 0,0 1 0 0 0,-1-1 0 0 0,1 1-1 0 0,0 0 1 0 0,0-1 0 0 0,-1 1-1 0 0,1 0 1 0 0,0 0-55 0 0,2 4 115 0 0,1 1-1 0 0,-1-1 1 0 0,1 1-1 0 0,-2 0 1 0 0,1 0 0 0 0,-1 0-1 0 0,0 0 1 0 0,-1 0-1 0 0,1 1 1 0 0,-2-1-1 0 0,1 1 1 0 0,-1 0-1 0 0,0-1 1 0 0,0 1 0 0 0,-1 0-1 0 0,0 0 1 0 0,-1 0-1 0 0,0-1 1 0 0,0 1-1 0 0,-1 5-114 0 0,-34 47-2210 0 0,27-55-3788 0 0,6-5 427 0 0</inkml:trace>
  <inkml:trace contextRef="#ctx0" brushRef="#br0" timeOffset="88148.75">1967 1812 9793 0 0,'0'0'4280'0'0,"0"0"-3572"0"0,0 0-632 0 0,0 0-64 0 0,0 0-12 0 0,-44-4 76 0 0,25 3-28 0 0,-2 0-32 0 0,-2 1-16 0 0,1 0-784 0 0,-1-2-860 0 0,8 0-1588 0 0,-2-8-3905 0 0</inkml:trace>
  <inkml:trace contextRef="#ctx0" brushRef="#br0" timeOffset="88336.88">2078 1603 7977 0 0,'5'5'4890'0'0,"3"5"-4630"0"0,-1 0 1 0 0,0 1 0 0 0,0 0 0 0 0,-1 0 0 0 0,-1 0 0 0 0,1 1 0 0 0,-2-1 0 0 0,0 1 0 0 0,0 1 0 0 0,-1-1 0 0 0,-1 0 0 0 0,0 1 0 0 0,-1-1 0 0 0,0 1 0 0 0,-1-1 0 0 0,0 1 0 0 0,-1 0 0 0 0,0-1 0 0 0,-2 7-261 0 0,1-7-297 0 0,-1 0-1 0 0,0 0 1 0 0,-1-1-1 0 0,0 1 1 0 0,0-1-1 0 0,-1 0 1 0 0,-1 0-1 0 0,0-1 1 0 0,-1 0-1 0 0,1 0 1 0 0,-2 0-1 0 0,0-1 1 0 0,-6 7 297 0 0,9-12-4146 0 0,1-4-2850 0 0</inkml:trace>
  <inkml:trace contextRef="#ctx0" brushRef="#br0" timeOffset="88582.93">2527 1971 6341 0 0,'0'0'8720'0'0,"0"0"-8680"0"0,0 0-32 0 0,0 0-8 0 0,0 0 376 0 0,-51 10-60 0 0,28-11-128 0 0,-3-1-112 0 0,-3-3-76 0 0,-1 0-844 0 0,2 0-688 0 0,6 0-1632 0 0,1-8-4497 0 0</inkml:trace>
  <inkml:trace contextRef="#ctx0" brushRef="#br0" timeOffset="88756.7">2487 1943 10997 0 0,'0'0'5032'0'0,"25"37"-4752"0"0,-21-21-27 0 0,-4 3 207 0 0,0 2-176 0 0,-2-1-108 0 0,-4-4-40 0 0,-2 3 24 0 0,-3-3-160 0 0,5-2-96 0 0,-5 0-528 0 0,3-2-693 0 0,2-4-947 0 0,1-3-3556 0 0,2-6-1837 0 0</inkml:trace>
  <inkml:trace contextRef="#ctx0" brushRef="#br0" timeOffset="103897.14">2877 1836 4772 0 0,'0'0'5232'0'0,"0"0"-3410"0"0,0 0-800 0 0,0 0 174 0 0,0 0-223 0 0,0 0-658 0 0,-1 8-138 0 0,11 245 1366 0 0,-9-217-1239 0 0,0-16-2471 0 0,-5-44-4977 0 0,4 9 1231 0 0</inkml:trace>
  <inkml:trace contextRef="#ctx0" brushRef="#br0" timeOffset="104068.34">2933 1815 1932 0 0,'0'0'4233'0'0,"7"-4"-1226"0"0,-3 1-2845 0 0,0 1-1 0 0,-1 0 1 0 0,1 0 0 0 0,0 0-1 0 0,0 1 1 0 0,0-1 0 0 0,0 1-1 0 0,0 0 1 0 0,1 0-1 0 0,-1 1 1 0 0,0-1 0 0 0,1 1-1 0 0,-1 0 1 0 0,0 0 0 0 0,0 0-1 0 0,1 0 1 0 0,-1 1-1 0 0,0 0 1 0 0,0 0 0 0 0,1 0-1 0 0,-1 0 1 0 0,0 1 0 0 0,0 0-1 0 0,0 0 1 0 0,-1 0-1 0 0,1 0 1 0 0,0 0 0 0 0,-1 1-1 0 0,0-1 1 0 0,1 1-1 0 0,-1 0 1 0 0,0 0 0 0 0,0 1-1 0 0,1 0-161 0 0,-3-1 64 0 0,0 0 1 0 0,0-1-1 0 0,-1 1 0 0 0,1 0 0 0 0,0 0 0 0 0,-1-1 0 0 0,0 1 0 0 0,0 0 0 0 0,0 0 0 0 0,0 0 0 0 0,0 0 0 0 0,0-1 0 0 0,-1 1 0 0 0,1 0 1 0 0,-1 0-1 0 0,0-1 0 0 0,0 1 0 0 0,0 0 0 0 0,0-1 0 0 0,0 1 0 0 0,-1-1 0 0 0,1 1 0 0 0,-1-1 0 0 0,0 0 0 0 0,1 0 0 0 0,-1 1 1 0 0,0-1-1 0 0,0 0 0 0 0,-1-1 0 0 0,1 1 0 0 0,0 0 0 0 0,0-1 0 0 0,-1 1 0 0 0,1-1 0 0 0,-1 0 0 0 0,0 0 0 0 0,1 0 0 0 0,-1 0 0 0 0,0 0 1 0 0,-1 0-65 0 0,-73 11-3883 0 0,65-17-249 0 0,4-6-2904 0 0</inkml:trace>
  <inkml:trace contextRef="#ctx0" brushRef="#br0" timeOffset="104317.23">3229 1707 4576 0 0,'0'0'6280'0'0,"1"7"-4698"0"0,-11 272 3650 0 0,23-216-5196 0 0,17-36-5746 0 0,-21-27 794 0 0,1-5-2164 0 0</inkml:trace>
  <inkml:trace contextRef="#ctx0" brushRef="#br0" timeOffset="104780.27">3416 1836 5412 0 0,'0'0'5944'0'0,"0"0"-3794"0"0,0 0-1707 0 0,0 0-287 0 0,6 7 273 0 0,-3-2-289 0 0,1 0-1 0 0,-1 1 1 0 0,0-1 0 0 0,0 0-1 0 0,0 1 1 0 0,-1-1 0 0 0,0 1-1 0 0,0 0 1 0 0,0 0 0 0 0,-1 0-1 0 0,1 0 1 0 0,-2 0-1 0 0,1 0 1 0 0,-1 0 0 0 0,0 1-1 0 0,0-1 1 0 0,0 0 0 0 0,-1 0-1 0 0,0 0 1 0 0,0 0 0 0 0,-1 0-1 0 0,0 0 1 0 0,0 0 0 0 0,-2 3-140 0 0,4-9-47 0 0,0-1 1 0 0,-1 1 0 0 0,1-1 0 0 0,0 1-1 0 0,-1 0 1 0 0,1-1 0 0 0,0 1 0 0 0,-1 0-1 0 0,1-1 1 0 0,-1 1 0 0 0,1 0 0 0 0,-1 0-1 0 0,1 0 1 0 0,0-1 0 0 0,-1 1 0 0 0,1 0-1 0 0,-1 0 1 0 0,1 0 0 0 0,-1 0-1 0 0,1 0 1 0 0,-1 0 0 0 0,1 0 0 0 0,-1 0-1 0 0,1 0 1 0 0,-1 0 0 0 0,1 0 0 0 0,-1 0-1 0 0,1 0 1 0 0,-1 0 0 0 0,1 0 0 0 0,-1 1-1 0 0,1-1 1 0 0,-1 0 0 0 0,0 1 46 0 0,13-59-3247 0 0,-11 53 3305 0 0,1 1-1 0 0,-1 0 1 0 0,1 0 0 0 0,0 0-1 0 0,0 0 1 0 0,0 0 0 0 0,0 1-1 0 0,1-1 1 0 0,0 0 0 0 0,-1 1 0 0 0,1 0-1 0 0,1 0 1 0 0,-1 0 0 0 0,0 0-1 0 0,1 0 1 0 0,-1 1 0 0 0,1-1-1 0 0,0 1 1 0 0,0 0 0 0 0,0 0 0 0 0,0 1-1 0 0,0-1 1 0 0,0 1 0 0 0,0 0-1 0 0,1 0 1 0 0,-1 0 0 0 0,0 0-1 0 0,1 1 1 0 0,-1 0 0 0 0,0 0 0 0 0,1 0-1 0 0,-1 0 1 0 0,1 1 0 0 0,-1 0-1 0 0,0 0 1 0 0,0 0 0 0 0,1 0 0 0 0,-1 0-1 0 0,0 1 1 0 0,0 0 0 0 0,0 0-1 0 0,0 0 1 0 0,-1 1 0 0 0,1-1-1 0 0,-1 1 1 0 0,1 0-58 0 0,-3-2 32 0 0,0 0 0 0 0,0 0 0 0 0,0 0 0 0 0,-1 0 1 0 0,1 1-1 0 0,0-1 0 0 0,-1 0 0 0 0,1 0 0 0 0,-1 0 0 0 0,1 1 0 0 0,-1-1 0 0 0,0 0 0 0 0,0 1 0 0 0,1-1 0 0 0,-1 0 1 0 0,0 1-1 0 0,0-1 0 0 0,0 0 0 0 0,0 1 0 0 0,-1-1 0 0 0,1 0 0 0 0,0 1 0 0 0,0-1 0 0 0,-1 0 0 0 0,1 1 0 0 0,-1-1 1 0 0,1 0-1 0 0,-1 0 0 0 0,0 0 0 0 0,1 1 0 0 0,-1-1 0 0 0,0 0 0 0 0,0 0 0 0 0,0 0 0 0 0,0 0 0 0 0,0 0 0 0 0,0-1 1 0 0,0 1-1 0 0,0 0 0 0 0,0 0 0 0 0,0-1 0 0 0,0 1 0 0 0,-1 0 0 0 0,1-1 0 0 0,0 1 0 0 0,0-1 0 0 0,-1 0 0 0 0,0 1-31 0 0,-63 20-2151 0 0,108-11-1428 0 0,-36-8 3829 0 0,0 1 0 0 0,0 0 0 0 0,0 0 0 0 0,0 0 1 0 0,0 0-1 0 0,-1 1 0 0 0,0 0 0 0 0,0 1 0 0 0,0 0 0 0 0,0 0 1 0 0,-1 0-1 0 0,1 0 0 0 0,-1 1 0 0 0,-1 0 0 0 0,1 0 1 0 0,-1 0-1 0 0,1 2-251 0 0,-6-3 57 0 0,-1-1 0 0 0,0 0-1 0 0,0 0 1 0 0,0 0 0 0 0,0 0 0 0 0,-1-1 0 0 0,1 1 0 0 0,-1-1 0 0 0,0 1-1 0 0,0-1 1 0 0,0 0 0 0 0,-1 0 0 0 0,1 0 0 0 0,-1-1 0 0 0,1 1 0 0 0,-1-1-1 0 0,0 0 1 0 0,0 0 0 0 0,0 0 0 0 0,0 0 0 0 0,-1-1 0 0 0,1 0 0 0 0,0 0-1 0 0,-1 0 1 0 0,1 0 0 0 0,0-1 0 0 0,-1 1 0 0 0,1-1 0 0 0,-1 0 0 0 0,1-1-1 0 0,-1 1 1 0 0,0-1-57 0 0,-3 2-228 0 0,-29 0-1621 0 0,16-6-3474 0 0,7-8-3971 0 0</inkml:trace>
  <inkml:trace contextRef="#ctx0" brushRef="#br0" timeOffset="105032.47">3972 2124 6989 0 0,'0'0'7052'0'0,"0"0"-6556"0"0,0 0-284 0 0,0 0 296 0 0,-38 2 156 0 0,17-5-107 0 0,-2-2-297 0 0,-1 2-196 0 0,-2-3-64 0 0,2 1-324 0 0,5 1-925 0 0,3-4-867 0 0,7 3-3712 0 0</inkml:trace>
  <inkml:trace contextRef="#ctx0" brushRef="#br0" timeOffset="105291.81">4093 2199 4804 0 0,'0'0'6447'0'0,"0"0"-4556"0"0,0 0-1256 0 0,0 0 236 0 0,0 0 8 0 0,0 0-39 0 0,0 0-150 0 0,0 0-262 0 0,0 0-222 0 0,-4-5-92 0 0,1 0-222 0 0,1 0-1 0 0,-1 0 1 0 0,1 0 0 0 0,0 0-1 0 0,0 0 1 0 0,1-1 0 0 0,-1 1-1 0 0,1-1 1 0 0,1 1 0 0 0,-1-1-1 0 0,1 1 1 0 0,0-1 0 0 0,0 0-1 0 0,0 1 1 0 0,1-1 0 0 0,0 1-1 0 0,0-1 1 0 0,0 1 0 0 0,2-4 108 0 0,13-39-1487 0 0,-16 46 1527 0 0,0 0 0 0 0,1 0 0 0 0,-1 0 0 0 0,1 0 0 0 0,0 0-1 0 0,-1 0 1 0 0,1 0 0 0 0,0 0 0 0 0,0 0 0 0 0,0 0 0 0 0,1 0 0 0 0,-1 0 0 0 0,0 0 0 0 0,1 1-1 0 0,-1-1 1 0 0,1 1 0 0 0,-1-1 0 0 0,1 1 0 0 0,0 0 0 0 0,0-1 0 0 0,0 1 0 0 0,0 0 0 0 0,0 0-1 0 0,0 0 1 0 0,0 0 0 0 0,0 1 0 0 0,0-1 0 0 0,0 1 0 0 0,0-1 0 0 0,0 1 0 0 0,0 0-1 0 0,1-1 1 0 0,-1 1 0 0 0,0 0 0 0 0,0 0 0 0 0,0 1 0 0 0,1-1 0 0 0,-1 0 0 0 0,0 1 0 0 0,0 0-1 0 0,0-1 1 0 0,0 1 0 0 0,0 0 0 0 0,0 0 0 0 0,0 0 0 0 0,0 0 0 0 0,0 0 0 0 0,0 1 0 0 0,-1-1-1 0 0,1 0 1 0 0,0 1 0 0 0,0 0-40 0 0,2 2 47 0 0,0 1-1 0 0,0-1 1 0 0,0 1-1 0 0,0 0 1 0 0,-1 0-1 0 0,1 0 0 0 0,-1 0 1 0 0,-1 0-1 0 0,1 1 1 0 0,-1-1-1 0 0,0 1 1 0 0,0 0-1 0 0,0 0 1 0 0,-1 0-1 0 0,0 0 1 0 0,0 0-1 0 0,-1 0 1 0 0,0 0-1 0 0,0 0 1 0 0,0 0-1 0 0,-1 0 1 0 0,1 0-1 0 0,-2 0 0 0 0,1 0 1 0 0,0 0-1 0 0,-1 0 1 0 0,0-1-1 0 0,-1 1 1 0 0,1-1-1 0 0,-4 6-46 0 0,-11-7-4448 0 0,14-12-1267 0 0</inkml:trace>
  <inkml:trace contextRef="#ctx0" brushRef="#br0" timeOffset="105462.17">4264 2119 10637 0 0,'0'0'6341'0'0,"0"0"-6341"0"0,0 0-536 0 0,-35 5 536 0 0,15-8 248 0 0,-2-1-100 0 0,-2 0-148 0 0,1-3-537 0 0,3-1-1227 0 0,4 3-2644 0 0,2-10-3693 0 0</inkml:trace>
  <inkml:trace contextRef="#ctx0" brushRef="#br0" timeOffset="105739.38">4412 1915 7537 0 0,'0'0'7344'0'0,"35"40"-6676"0"0,-23-17-404 0 0,-2 3 292 0 0,-2 6-43 0 0,-6 0-153 0 0,-2-2-52 0 0,-6-1-32 0 0,-5 1-92 0 0,-8-1-72 0 0,-3-1 0 0 0,-8 2 24 0 0,-11 0-136 0 0,-3-2-492 0 0,-2-8-788 0 0,16-10-2637 0 0,1-11-6096 0 0</inkml:trace>
  <inkml:trace contextRef="#ctx0" brushRef="#br1" timeOffset="107692.25">4810 2182 4224 0 0,'0'0'6195'0'0,"0"0"-4038"0"0,0 0-1146 0 0,0 0 20 0 0,0 0-279 0 0,0 0-253 0 0,-6 0-73 0 0,-283-15-66 0 0,285 14-739 0 0,-17-4-1916 0 0,12-3-3740 0 0,7-2-1227 0 0</inkml:trace>
  <inkml:trace contextRef="#ctx0" brushRef="#br1" timeOffset="107848.39">4680 2100 5184 0 0,'0'0'5120'0'0,"4"6"-3446"0"0,1 2-1362 0 0,0 1 1 0 0,-1 0 0 0 0,0-1 0 0 0,0 2-1 0 0,-1-1 1 0 0,0 0 0 0 0,-1 1-1 0 0,0-1 1 0 0,0 1 0 0 0,-1 0-1 0 0,0-1 1 0 0,-1 1 0 0 0,0 0 0 0 0,-1 0-1 0 0,0-1 1 0 0,0 1 0 0 0,-2 6-313 0 0,-3 4-173 0 0,-6 38 627 0 0,16-26-4809 0 0,-1-30-824 0 0,6-5-2862 0 0</inkml:trace>
  <inkml:trace contextRef="#ctx0" brushRef="#br1" timeOffset="108096.43">4954 2020 14277 0 0,'1'7'1240'0'0,"11"278"1413"0"0,-12-246-3781 0 0,5-51-9066 0 0,-4 1 5618 0 0</inkml:trace>
  <inkml:trace contextRef="#ctx0" brushRef="#br1" timeOffset="108360.58">4993 2016 1292 0 0,'0'0'2984'0'0,"0"0"1555"0"0,6-7-2116 0 0,-5 5-2341 0 0,0-1 0 0 0,1 1 0 0 0,-1 0 0 0 0,1 0 0 0 0,0 0 0 0 0,0 0 0 0 0,-1 0 0 0 0,1 0 0 0 0,1 0 0 0 0,-1 0 0 0 0,0 1 0 0 0,0-1 0 0 0,1 1 0 0 0,-1 0 0 0 0,0-1 0 0 0,1 1-1 0 0,-1 0 1 0 0,1 1 0 0 0,0-1 0 0 0,-1 0 0 0 0,1 1 0 0 0,0-1 0 0 0,-1 1 0 0 0,1 0 0 0 0,0 0 0 0 0,0 0 0 0 0,-1 0 0 0 0,1 1 0 0 0,0-1 0 0 0,-1 1 0 0 0,1-1 0 0 0,0 1 0 0 0,-1 0 0 0 0,1 0 0 0 0,-1 0 0 0 0,1 1-1 0 0,-1-1 1 0 0,0 0 0 0 0,1 1 0 0 0,-1 0 0 0 0,0-1 0 0 0,0 1 0 0 0,0 0 0 0 0,0 0 0 0 0,0 0-82 0 0,1 0 10 0 0,-1 0 1 0 0,1 1-1 0 0,0-1 1 0 0,-1 1-1 0 0,1-1 1 0 0,-1 1-1 0 0,0 0 1 0 0,0 0-1 0 0,0 0 1 0 0,0 0-1 0 0,0 0 0 0 0,-1 0 1 0 0,1 0-1 0 0,-1 1 1 0 0,0-1-1 0 0,0 0 1 0 0,0 1-1 0 0,0-1 1 0 0,-1 1-1 0 0,1-1 0 0 0,-1 1 1 0 0,0 0-1 0 0,0-1 1 0 0,-1 1-1 0 0,1-1 1 0 0,0 1-1 0 0,-1-1 1 0 0,0 1-1 0 0,0-1 1 0 0,0 0-1 0 0,-1 1 0 0 0,1-1 1 0 0,-1 0-1 0 0,1 0 1 0 0,-1 0-1 0 0,0 0 1 0 0,0 0-1 0 0,-1 0 1 0 0,1 0-1 0 0,-1-1 0 0 0,1 1 1 0 0,-1-1-1 0 0,0 0 1 0 0,0 0-1 0 0,1 0 1 0 0,-2 0-1 0 0,1 0 1 0 0,0-1-1 0 0,0 1 1 0 0,-1-1-1 0 0,1 0 0 0 0,0 0 1 0 0,-1 0-1 0 0,1-1 1 0 0,-2 1-11 0 0,-3 0-564 0 0,-17-2-1656 0 0,9-5-3434 0 0,4-6-1409 0 0</inkml:trace>
  <inkml:trace contextRef="#ctx0" brushRef="#br1" timeOffset="108640.83">5291 1970 5521 0 0,'0'0'6272'0'0,"1"7"-4747"0"0,1 340 3114 0 0,13-295-5564 0 0,7-26-6691 0 0,-11-23 116 0 0</inkml:trace>
  <inkml:trace contextRef="#ctx0" brushRef="#br1" timeOffset="108907.3">5431 2368 3664 0 0,'0'0'7621'0'0,"0"0"-4995"0"0,0 0-2250 0 0,0 0-96 0 0,0 0 362 0 0,0 0 140 0 0,0 0-175 0 0,0 0-304 0 0,0 0-190 0 0,-3-4-80 0 0,0-5-225 0 0,0 0 0 0 0,1 0-1 0 0,0 0 1 0 0,0 0 0 0 0,1 0 0 0 0,0-1 0 0 0,0 1 0 0 0,1-1 0 0 0,1 1 0 0 0,0-1-1 0 0,0 1 1 0 0,0 0 0 0 0,1 0 0 0 0,1-1 0 0 0,0 1 0 0 0,0 1 0 0 0,0-1-1 0 0,1 0 1 0 0,1 1 0 0 0,-1 0 0 0 0,1 0 0 0 0,1 0 0 0 0,2-3 192 0 0,-7 10 63 0 0,1-1 0 0 0,-1 1-1 0 0,0-1 1 0 0,1 0 0 0 0,-1 1 0 0 0,1 0 0 0 0,0-1 0 0 0,-1 1-1 0 0,1 0 1 0 0,0 0 0 0 0,0 0 0 0 0,0 0 0 0 0,-1 0 0 0 0,1 1-1 0 0,0-1 1 0 0,0 0 0 0 0,0 1 0 0 0,0 0 0 0 0,1-1 0 0 0,-1 1-1 0 0,0 0 1 0 0,0 0 0 0 0,0 0 0 0 0,0 0 0 0 0,0 1 0 0 0,0-1-1 0 0,0 0 1 0 0,0 1 0 0 0,0 0 0 0 0,0-1 0 0 0,0 1 0 0 0,0 0 0 0 0,0 0-1 0 0,0 0 1 0 0,-1 0 0 0 0,1 0 0 0 0,0 0 0 0 0,-1 1 0 0 0,1-1-1 0 0,-1 1 1 0 0,1-1 0 0 0,-1 1 0 0 0,0-1 0 0 0,1 1 0 0 0,-1 0-1 0 0,0 0 1 0 0,0 0 0 0 0,0 1-63 0 0,34 99 1553 0 0,-48-10-977 0 0,-11-64-3172 0 0,23-28 2732 0 0,-2-3-8398 0 0,3-5 2191 0 0</inkml:trace>
  <inkml:trace contextRef="#ctx0" brushRef="#br1" timeOffset="109155.55">5589 2290 1644 0 0,'0'0'8465'0'0,"0"0"-5829"0"0,0 0-928 0 0,0 0-724 0 0,0 0-492 0 0,0 0-484 0 0,0 0 36 0 0,-44-21 40 0 0,22 16-84 0 0,1 1-52 0 0,-1 1-788 0 0,1-1-836 0 0,5 1-2188 0 0,2-6-3117 0 0</inkml:trace>
  <inkml:trace contextRef="#ctx0" brushRef="#br1" timeOffset="109404.11">5725 2375 1840 0 0,'0'0'6288'0'0,"0"0"-3516"0"0,0 0-1616 0 0,0 0-565 0 0,0 0-2 0 0,0 0-4 0 0,-3-6-114 0 0,0 0-430 0 0,0 1 1 0 0,1-1-1 0 0,0 1 1 0 0,0-1-1 0 0,0 0 1 0 0,1 0-1 0 0,0 0 1 0 0,0 0-1 0 0,0 0 1 0 0,1 0-1 0 0,0 0 1 0 0,0 0-1 0 0,1 0 1 0 0,-1 0-1 0 0,1 0 1 0 0,1 0-1 0 0,-1 0 1 0 0,3-5-42 0 0,-4 8-5 0 0,0 1 0 0 0,0-1 0 0 0,0 0 0 0 0,0 1 0 0 0,0-1 0 0 0,1 0 0 0 0,0 1 0 0 0,-1-1 0 0 0,1 1 0 0 0,0-1 0 0 0,0 1 0 0 0,0-1 0 0 0,0 1 0 0 0,1 0 0 0 0,-1-1 0 0 0,1 1 0 0 0,-1 0 0 0 0,1 0 0 0 0,0 0 0 0 0,0 0 0 0 0,0 0 0 0 0,0 1 0 0 0,0-1 0 0 0,0 1 0 0 0,1-1 0 0 0,-1 1 0 0 0,0 0 0 0 0,1 0 0 0 0,-1 0 0 0 0,1 0 0 0 0,-1 0 0 0 0,1 0 0 0 0,0 1 0 0 0,-1-1 0 0 0,1 1 0 0 0,0 0 0 0 0,-1 0 0 0 0,1 0 0 0 0,0 0 0 0 0,-1 0 0 0 0,1 0 0 0 0,0 1 0 0 0,-1 0 0 0 0,1-1 0 0 0,-1 1 0 0 0,1 0 0 0 0,-1 0 0 0 0,1 0 0 0 0,-1 0 0 0 0,0 1 0 0 0,1-1 0 0 0,-1 1 0 0 0,1 1 5 0 0,3 3 65 0 0,0 1 0 0 0,0 0-1 0 0,-1 1 1 0 0,0-1 0 0 0,0 1 0 0 0,-1 0 0 0 0,0 1 0 0 0,0-1-1 0 0,-1 0 1 0 0,0 1 0 0 0,-1 0 0 0 0,0 0 0 0 0,0 0-1 0 0,-1 0 1 0 0,0 0 0 0 0,-1 0 0 0 0,0 6-65 0 0,-29 46-1869 0 0,26-59 43 0 0,2-3-2428 0 0,1-2-1373 0 0</inkml:trace>
  <inkml:trace contextRef="#ctx0" brushRef="#br1" timeOffset="109775.68">6023 2266 3160 0 0,'0'0'6478'0'0,"0"0"-4170"0"0,3 7-1929 0 0,0-1-205 0 0,0 0 1 0 0,0 1-1 0 0,-1-1 0 0 0,0 1 1 0 0,0 0-1 0 0,-1-1 0 0 0,1 1 1 0 0,-1 0-1 0 0,-1 0 1 0 0,1 0-1 0 0,-1 0 0 0 0,-1 0 1 0 0,1 0-1 0 0,-1-1 0 0 0,0 1 1 0 0,-1 0-1 0 0,1 0 0 0 0,-1-1 1 0 0,-1 1-1 0 0,1-1 0 0 0,-1 1 1 0 0,-1-1-1 0 0,1 0 0 0 0,-1 0 1 0 0,0-1-1 0 0,0 1 0 0 0,0-1-174 0 0,3-43-1719 0 0,2 26 1574 0 0,1 0-1 0 0,0 0 0 0 0,0 1 0 0 0,2-1 0 0 0,-1 1 0 0 0,2-1 0 0 0,-1 1 1 0 0,1 0-1 0 0,1 1 0 0 0,0-1 0 0 0,1 1 0 0 0,2-3 146 0 0,-10 14 41 0 0,0 0-1 0 0,0 1 0 0 0,0-1 1 0 0,1 0-1 0 0,-1 1 1 0 0,0-1-1 0 0,0 0 0 0 0,1 1 1 0 0,-1-1-1 0 0,1 1 1 0 0,-1-1-1 0 0,1 1 0 0 0,0-1 1 0 0,-1 1-1 0 0,1-1 1 0 0,0 1-1 0 0,0 0 0 0 0,0-1 1 0 0,0 1-1 0 0,1-1 1 0 0,-1 1-1 0 0,0-1 0 0 0,1 1 1 0 0,-1-1-1 0 0,1 1 0 0 0,-1-1 1 0 0,1 1-1 0 0,0-1 1 0 0,-1 1-1 0 0,1-1 0 0 0,0 0 1 0 0,0 0-1 0 0,0 1 1 0 0,0-1-1 0 0,0 0 0 0 0,1 0 1 0 0,-1 0-1 0 0,0 0 1 0 0,0 0-1 0 0,1 0 0 0 0,-1-1 1 0 0,0 1-1 0 0,1 0 1 0 0,-1-1-1 0 0,1 1 0 0 0,-1-1 1 0 0,1 1-1 0 0,-1-1 1 0 0,1 1-1 0 0,-1-1 0 0 0,1 0 1 0 0,0 0-1 0 0,-1 0 0 0 0,1 0 1 0 0,-1 0-1 0 0,1 0 1 0 0,-1-1-1 0 0,1 1 0 0 0,-1 0 1 0 0,1-1-1 0 0,-1 1 1 0 0,1-1-1 0 0,-1 0 0 0 0,1 1 1 0 0,-1-1-41 0 0,-23 14-430 0 0,31-8-3012 0 0,-3-5 3572 0 0,0 0-1 0 0,-1 1 0 0 0,1 0 1 0 0,-1 0-1 0 0,1 1 0 0 0,-1 0 1 0 0,1-1-1 0 0,-1 2 1 0 0,0-1-1 0 0,0 1 0 0 0,0-1 1 0 0,0 1-1 0 0,-1 1 1 0 0,1-1-1 0 0,-1 1 0 0 0,0 0 1 0 0,1 0-1 0 0,-2 0 1 0 0,1 0-1 0 0,-1 1 0 0 0,1-1 1 0 0,-1 1-1 0 0,0 0 1 0 0,-1 0-1 0 0,1 0 0 0 0,-1 0 1 0 0,0 1-1 0 0,1 3-129 0 0,-4-6 29 0 0,0-1 1 0 0,0 0-1 0 0,0 0 0 0 0,-1 0 1 0 0,1 0-1 0 0,-1 0 0 0 0,1 0 1 0 0,-1 0-1 0 0,1 0 0 0 0,-1-1 1 0 0,0 1-1 0 0,0-1 0 0 0,0 1 1 0 0,0-1-1 0 0,0 0 0 0 0,0 1 1 0 0,0-1-1 0 0,0 0 0 0 0,-1-1 1 0 0,1 1-1 0 0,0 0 0 0 0,-1 0 1 0 0,1-1-1 0 0,0 0 0 0 0,-1 1 1 0 0,1-1-1 0 0,-1 0 0 0 0,1 0 1 0 0,-1 0-1 0 0,1-1 0 0 0,0 1 1 0 0,-1-1-1 0 0,-1 0-29 0 0,-51-12-6008 0 0,43 1-744 0 0</inkml:trace>
  <inkml:trace contextRef="#ctx0" brushRef="#br1" timeOffset="110023.11">6378 2290 8477 0 0,'0'0'6964'0'0,"27"42"-6700"0"0,-19-19-76 0 0,0 5 168 0 0,-3 4 69 0 0,-5-3-65 0 0,0-1-136 0 0,-8-2-100 0 0,-5 0-48 0 0,-5-3-68 0 0,-3 0-8 0 0,-5-1-76 0 0,-2 1-320 0 0,-2 0-873 0 0,5-8-1671 0 0,-6 1-3772 0 0</inkml:trace>
  <inkml:trace contextRef="#ctx0" brushRef="#br1" timeOffset="110290.04">4684 3011 11981 0 0,'0'0'2920'0'0,"0"0"-1302"0"0,0 0-559 0 0,0 0-243 0 0,0 0-353 0 0,0 0-161 0 0,-8-1-45 0 0,-188-8-1075 0 0,195 9 350 0 0,-4-1-107 0 0,5-1-4623 0 0,5-4-2427 0 0</inkml:trace>
  <inkml:trace contextRef="#ctx0" brushRef="#br1" timeOffset="110599.76">4879 2880 4636 0 0,'0'0'5894'0'0,"0"0"-3590"0"0,0 0-937 0 0,0 0 403 0 0,0 0-242 0 0,0 0-942 0 0,3 8-759 0 0,41 247 1638 0 0,-43-246-1169 0 0,3 15-1560 0 0,0-42-4893 0 0,-2 1 825 0 0,-1 1-228 0 0</inkml:trace>
  <inkml:trace contextRef="#ctx0" brushRef="#br1" timeOffset="110768.92">4984 2874 1248 0 0,'0'0'2270'0'0,"0"0"2195"0"0,5-7-1963 0 0,27-34-70 0 0,-28 42-2304 0 0,-1 1 1 0 0,0-1-1 0 0,1 1 1 0 0,-1-1 0 0 0,0 1-1 0 0,0 0 1 0 0,0 0 0 0 0,0 0-1 0 0,0 0 1 0 0,-1 1-1 0 0,1-1 1 0 0,-1 1 0 0 0,1 0-1 0 0,-1 0 1 0 0,0 0 0 0 0,0 0-1 0 0,0 0 1 0 0,0 0-1 0 0,-1 0 1 0 0,1 1 0 0 0,-1-1-1 0 0,0 1 1 0 0,0-1 0 0 0,0 1-1 0 0,0 1-128 0 0,-1-4 32 0 0,1 1 0 0 0,0 0-1 0 0,0 0 1 0 0,-1 0 0 0 0,1 0 0 0 0,-1 0 0 0 0,1 0-1 0 0,-1 0 1 0 0,0 0 0 0 0,0 0 0 0 0,0 0-1 0 0,0 0 1 0 0,0 0 0 0 0,0 0 0 0 0,-1 0 0 0 0,1 0-1 0 0,-1 0 1 0 0,1 0 0 0 0,-1 0 0 0 0,0 0-1 0 0,0 0 1 0 0,0 0 0 0 0,0-1 0 0 0,0 1 0 0 0,0 0-1 0 0,0-1 1 0 0,0 1 0 0 0,-1-1 0 0 0,1 1-1 0 0,-1-1 1 0 0,1 1 0 0 0,-1-1 0 0 0,0 0 0 0 0,1 0-1 0 0,-1 0 1 0 0,0 0 0 0 0,0 0 0 0 0,0 0-1 0 0,0-1 1 0 0,0 1 0 0 0,0 0 0 0 0,-1-1-32 0 0,-57-4-4061 0 0,47-3-1409 0 0,3-6-2466 0 0</inkml:trace>
  <inkml:trace contextRef="#ctx0" brushRef="#br1" timeOffset="110986.34">5250 2754 14201 0 0,'0'0'1577'0'0,"0"7"-1131"0"0,-44 307 2062 0 0,61-263-3805 0 0,1-40-6340 0 0,-3-13-1561 0 0</inkml:trace>
  <inkml:trace contextRef="#ctx0" brushRef="#br1" timeOffset="111297.68">5405 3111 7737 0 0,'0'0'4185'0'0,"0"0"-3239"0"0,0 0-705 0 0,0 0 346 0 0,0 0 114 0 0,0 0-179 0 0,0 0-214 0 0,0 0-121 0 0,0 0-71 0 0,-4-6-52 0 0,1 2-223 0 0,0-1-1 0 0,1 1 1 0 0,0-1 0 0 0,0 1 0 0 0,0-1-1 0 0,1 0 1 0 0,-1 0 0 0 0,1 0-1 0 0,0 0 1 0 0,1 0 0 0 0,-1 0-1 0 0,1 0 1 0 0,0 0 0 0 0,0 0-1 0 0,0 0 1 0 0,1 0 0 0 0,0 0-1 0 0,0 0 1 0 0,1-3 159 0 0,32-83-3961 0 0,-33 89 4076 0 0,0 0 0 0 0,1 0 0 0 0,-1 1 0 0 0,1-1 0 0 0,-1 0 0 0 0,1 0 0 0 0,0 1 0 0 0,-1-1-1 0 0,1 1 1 0 0,0-1 0 0 0,0 1 0 0 0,0 0 0 0 0,0 0 0 0 0,0 0 0 0 0,1 0 0 0 0,-1 0 0 0 0,0 1 0 0 0,0-1 0 0 0,1 0 0 0 0,-1 1 0 0 0,0 0 0 0 0,1-1 0 0 0,-1 1 0 0 0,0 0-1 0 0,1 0 1 0 0,-1 1 0 0 0,0-1 0 0 0,1 0 0 0 0,-1 1 0 0 0,0-1 0 0 0,0 1 0 0 0,1 0 0 0 0,-1 0 0 0 0,0 0 0 0 0,0 0 0 0 0,0 0 0 0 0,0 0 0 0 0,0 1 0 0 0,1 0-115 0 0,4 4 181 0 0,-1 0 0 0 0,1 0 0 0 0,-1 1 0 0 0,0 0 0 0 0,-1 0 0 0 0,0 0 0 0 0,0 1 0 0 0,0-1 1 0 0,-1 1-1 0 0,0 0 0 0 0,-1 1 0 0 0,0-1 0 0 0,0 1 0 0 0,0-1 0 0 0,-1 1 0 0 0,-1 0 0 0 0,0 0 1 0 0,0 0-1 0 0,0 0 0 0 0,-1 0 0 0 0,-1 0 0 0 0,1 0 0 0 0,-2 0 0 0 0,1-1 0 0 0,-1 1 0 0 0,0 0 1 0 0,-1-1-1 0 0,-1 3-181 0 0,-16 3-1175 0 0,10-20-6588 0 0,9-6-1123 0 0</inkml:trace>
  <inkml:trace contextRef="#ctx0" brushRef="#br1" timeOffset="111546.2">5616 3053 7809 0 0,'0'0'6776'0'0,"0"0"-6612"0"0,0 0-164 0 0,-35-3 0 0 0,16-1 180 0 0,-2-1-80 0 0,2 1-100 0 0,-2-1-112 0 0,0 1-1220 0 0,8 1-1296 0 0,-3-7-4173 0 0</inkml:trace>
  <inkml:trace contextRef="#ctx0" brushRef="#br1" timeOffset="111796.73">5736 3160 820 0 0,'0'0'6559'0'0,"0"0"-2345"0"0,0 0-2940 0 0,0 0-849 0 0,0 0 160 0 0,0 0 101 0 0,0 0-96 0 0,-6-4-201 0 0,3 2-380 0 0,-1 0 1 0 0,1-1-1 0 0,0 1 0 0 0,-1-1 0 0 0,1 0 0 0 0,0 0 1 0 0,1 0-1 0 0,-1 0 0 0 0,1-1 0 0 0,-1 1 0 0 0,1-1 1 0 0,0 1-1 0 0,0-1 0 0 0,1 0 0 0 0,-1 0 0 0 0,1 0 1 0 0,0 0-1 0 0,0 0 0 0 0,0 0 0 0 0,0 0 1 0 0,1 0-1 0 0,-1 0 0 0 0,1 0 0 0 0,0-1 0 0 0,1 1 1 0 0,-1 0-1 0 0,1-3-9 0 0,-1 4-9 0 0,0 0 0 0 0,-1 1 0 0 0,1-1 1 0 0,0 0-1 0 0,0 1 0 0 0,0-1 0 0 0,1 1 0 0 0,-1-1 1 0 0,1 0-1 0 0,-1 1 0 0 0,1-1 0 0 0,0 1 0 0 0,0-1 1 0 0,0 1-1 0 0,0 0 0 0 0,1-1 0 0 0,-1 1 0 0 0,1 0 1 0 0,-1 0-1 0 0,1 0 0 0 0,0 0 0 0 0,-1 0 0 0 0,1 0 0 0 0,0 0 1 0 0,0 1-1 0 0,1-1 0 0 0,-1 1 0 0 0,0-1 0 0 0,0 1 1 0 0,1 0-1 0 0,-1 0 0 0 0,1 0 0 0 0,-1 0 0 0 0,1 0 1 0 0,-1 1-1 0 0,1-1 0 0 0,0 1 0 0 0,-1 0 0 0 0,1 0 1 0 0,0 0-1 0 0,-1 0 0 0 0,1 0 0 0 0,-1 0 0 0 0,1 1 1 0 0,0-1-1 0 0,-1 1 0 0 0,1 0 0 0 0,-1-1 0 0 0,3 2 9 0 0,3 4 52 0 0,-1 1-1 0 0,1 0 1 0 0,-1 0-1 0 0,0 0 0 0 0,-1 0 1 0 0,0 1-1 0 0,0 0 1 0 0,-1 1-1 0 0,0-1 0 0 0,0 1 1 0 0,-1 0-1 0 0,0 0 0 0 0,0 1 1 0 0,-1-1-1 0 0,-1 1 1 0 0,0-1-1 0 0,0 1 0 0 0,0 0 1 0 0,-2 0-1 0 0,1 0 1 0 0,-1 0-1 0 0,0 0 0 0 0,-1 0 1 0 0,0 0-1 0 0,-1 0 1 0 0,-1 1-52 0 0,3-9-761 0 0,1-2-7649 0 0,2-9 885 0 0</inkml:trace>
  <inkml:trace contextRef="#ctx0" brushRef="#br1" timeOffset="112215.8">6035 3112 12357 0 0,'0'0'2188'0'0,"4"9"-1392"0"0,0-1-650 0 0,0 0 1 0 0,0 0-1 0 0,0 0 0 0 0,-1 1 1 0 0,-1 0-1 0 0,1 0 1 0 0,-1 0-1 0 0,-1 0 1 0 0,0 0-1 0 0,0 0 0 0 0,-1 0 1 0 0,0 0-1 0 0,0 0 1 0 0,-1 1-1 0 0,0-1 1 0 0,-1 0-1 0 0,0 0 0 0 0,0-1 1 0 0,-1 1-1 0 0,0 0 1 0 0,-5 7-147 0 0,7-76-2977 0 0,1 59 2954 0 0,40-100-1799 0 0,-38 98 1916 0 0,-1-1 0 0 0,1 1 0 0 0,0 0-1 0 0,0-1 1 0 0,0 1 0 0 0,1 0 0 0 0,-1 0-1 0 0,1 1 1 0 0,0-1 0 0 0,0 1 0 0 0,0-1-1 0 0,0 1 1 0 0,0 0 0 0 0,0 0 0 0 0,1 0-1 0 0,-1 0 1 0 0,0 1 0 0 0,1-1 0 0 0,0 1 0 0 0,-1 0-1 0 0,1 0 1 0 0,0 0 0 0 0,0 1 0 0 0,-1-1-1 0 0,1 1 1 0 0,2 0-94 0 0,-5 1 20 0 0,-1-1 0 0 0,1 1 0 0 0,0-1 0 0 0,0 1-1 0 0,-1 0 1 0 0,1-1 0 0 0,0 1 0 0 0,-1 0 0 0 0,1-1 0 0 0,0 1 0 0 0,-1 0-1 0 0,1 0 1 0 0,-1 0 0 0 0,1 0 0 0 0,-1 0 0 0 0,0-1 0 0 0,1 1 0 0 0,-1 0-1 0 0,0 0 1 0 0,0 0 0 0 0,0 0 0 0 0,1 0 0 0 0,-1 0 0 0 0,0 0 0 0 0,0 0-1 0 0,0 0 1 0 0,-1 0 0 0 0,1 0 0 0 0,0 0 0 0 0,0 0 0 0 0,0 0-1 0 0,-1 0 1 0 0,1 0 0 0 0,-1 0 0 0 0,1 0 0 0 0,-1-1 0 0 0,1 1 0 0 0,-1 0-1 0 0,1 0 1 0 0,-1 0 0 0 0,1-1 0 0 0,-1 1 0 0 0,0 0 0 0 0,0-1 0 0 0,1 1-1 0 0,-1 0 1 0 0,0-1 0 0 0,0 1 0 0 0,0-1 0 0 0,0 0 0 0 0,1 1 0 0 0,-1-1-1 0 0,0 1 1 0 0,0-1 0 0 0,0 0 0 0 0,0 0 0 0 0,0 0 0 0 0,0 0 0 0 0,0 0-1 0 0,0 1 1 0 0,0-2 0 0 0,0 1 0 0 0,0 0 0 0 0,0 0 0 0 0,0 0 0 0 0,0 0-1 0 0,0-1 1 0 0,0 1-20 0 0,-30 2-1255 0 0,17-8-2840 0 0,31 1 1044 0 0,21 14 3991 0 0,-29-5-565 0 0,-1 0 0 0 0,0 0-1 0 0,0 1 1 0 0,-1 0 0 0 0,1 0 0 0 0,-1 0 0 0 0,0 1 0 0 0,0 1-1 0 0,-1-1 1 0 0,0 1 0 0 0,0 0 0 0 0,0 0 0 0 0,-1 1 0 0 0,0-1-1 0 0,-1 1 1 0 0,0 0 0 0 0,0 1 0 0 0,-1-1 0 0 0,1 1 0 0 0,0 4-375 0 0,-5-10 19 0 0,1 0 1 0 0,-1-1-1 0 0,0 1 1 0 0,1-1-1 0 0,-1 1 1 0 0,0-1-1 0 0,0 1 1 0 0,-1-1-1 0 0,1 0 1 0 0,-1 1 0 0 0,1-1-1 0 0,-1 0 1 0 0,1 0-1 0 0,-1 0 1 0 0,0 0-1 0 0,0 0 1 0 0,0-1-1 0 0,0 1 1 0 0,0 0-1 0 0,-1-1 1 0 0,1 0 0 0 0,0 1-1 0 0,-1-1 1 0 0,1 0-1 0 0,-1 0 1 0 0,1-1-1 0 0,-1 1 1 0 0,0 0-1 0 0,1-1 1 0 0,-1 0-1 0 0,0 1 1 0 0,1-1 0 0 0,-1 0-1 0 0,-2-1-19 0 0,-30 0-2246 0 0,7-9-3672 0 0,12-6-3240 0 0</inkml:trace>
  <inkml:trace contextRef="#ctx0" brushRef="#br1" timeOffset="112386.84">6448 3226 15609 0 0,'0'0'1717'0'0,"8"45"-1545"0"0,-8-20 176 0 0,-1 2-164 0 0,-10-5-96 0 0,-3-2-40 0 0,-3-3 16 0 0,-5-1 44 0 0,-3-3-108 0 0,-5-3-72 0 0,-2 0-584 0 0,1-7-613 0 0,7-1-1247 0 0,-10-7-5480 0 0</inkml:trace>
  <inkml:trace contextRef="#ctx0" brushRef="#br1" timeOffset="114202.39">3840 2316 964 0 0,'0'0'6101'0'0,"0"0"-4105"0"0,0 0-1064 0 0,0 0-388 0 0,0 0 292 0 0,0 0 180 0 0,0 0-224 0 0,0 0-296 0 0,0 0-164 0 0,0 0-332 0 0,10-13-168 0 0,-8 13-492 0 0,4 2-1444 0 0,-2-1-1808 0 0,13-1-3253 0 0</inkml:trace>
  <inkml:trace contextRef="#ctx0" brushRef="#br1" timeOffset="119478.75">6226 1986 4244 0 0,'0'0'4817'0'0,"0"0"-3528"0"0,-7-6-1255 0 0,-40-26 687 0 0,-2 3 0 0 0,0 2-1 0 0,-2 2 1 0 0,-1 2 0 0 0,-19-4-721 0 0,-14-8 715 0 0,-54-24-285 0 0,-1 6 0 0 0,-3 7 1 0 0,-2 6-1 0 0,-2 6 0 0 0,-1 6 1 0 0,-1 7-1 0 0,-89 1-430 0 0,102 18 14 0 0,0 5-1 0 0,0 6 1 0 0,1 6-1 0 0,0 6 1 0 0,2 6-1 0 0,-128 43-13 0 0,239-64-42 0 0,0 2-1 0 0,0 0 0 0 0,1 1 1 0 0,0 1-1 0 0,1 1 0 0 0,0 1 1 0 0,-15 12 42 0 0,35-24-16 0 0,1 0 1 0 0,-1 0 0 0 0,0 0 0 0 0,1-1 0 0 0,-1 1 0 0 0,1 0-1 0 0,-1 0 1 0 0,1 0 0 0 0,-1 0 0 0 0,1 0 0 0 0,-1 0-1 0 0,0 0 1 0 0,1 0 0 0 0,-1 0 0 0 0,1 0 0 0 0,-1 0 0 0 0,1 0-1 0 0,-1 0 1 0 0,1 0 0 0 0,-1 1 0 0 0,0-1 0 0 0,1 0 0 0 0,-1 0-1 0 0,1 0 1 0 0,-1 1 0 0 0,0-1 0 0 0,1 0 0 0 0,-1 1-1 0 0,0-1 1 0 0,1 0 0 0 0,-1 1 0 0 0,0-1 0 0 0,1 0 0 0 0,-1 1-1 0 0,0-1 1 0 0,0 0 0 0 0,1 1 0 0 0,-1-1 0 0 0,0 1 0 0 0,0-1-1 0 0,0 1 1 0 0,0-1 0 0 0,0 0 0 0 0,1 1 0 0 0,-1-1-1 0 0,0 1 1 0 0,0-1 0 0 0,0 1 0 0 0,0-1 0 0 0,0 1 0 0 0,0-1-1 0 0,-1 1 1 0 0,1-1 0 0 0,0 0 0 0 0,0 1 0 0 0,0-1-1 0 0,0 1 1 0 0,0-1 0 0 0,-1 1 0 0 0,1-1 0 0 0,0 0 0 0 0,0 1-1 0 0,-1-1 1 0 0,1 0 0 0 0,0 1 0 0 0,-1-1 0 0 0,1 0 0 0 0,0 1-1 0 0,-1-1 1 0 0,1 0 15 0 0,26 0-4189 0 0,1-6-3173 0 0</inkml:trace>
  <inkml:trace contextRef="#ctx0" brushRef="#br1" timeOffset="119773.95">4103 1050 168 0 0,'0'0'12569'0'0,"-1"6"-9505"0"0,29 286-748 0 0,-22-260-1449 0 0,-3-19-2422 0 0,-2-5-5805 0 0,1-20 243 0 0</inkml:trace>
  <inkml:trace contextRef="#ctx0" brushRef="#br1" timeOffset="120006.4">4193 1035 11085 0 0,'0'0'2520'0'0,"0"0"-1522"0"0,0 0-592 0 0,0 0-380 0 0,7 2-34 0 0,-3-1 68 0 0,1 1 0 0 0,0 1 0 0 0,-1-1 1 0 0,1 0-1 0 0,-1 1 0 0 0,0 0 0 0 0,0 0 0 0 0,0 0 1 0 0,0 1-1 0 0,0 0 0 0 0,-1-1 0 0 0,0 1 0 0 0,0 0 1 0 0,0 0-1 0 0,0 1 0 0 0,0-1 0 0 0,-1 1 0 0 0,0-1 1 0 0,0 1-1 0 0,0 0 0 0 0,-1 0 0 0 0,1-1 0 0 0,-1 1 1 0 0,0 1-61 0 0,-1-3 11 0 0,0 0 1 0 0,0 0 0 0 0,-1-1 0 0 0,1 1 0 0 0,0 0-1 0 0,-1 0 1 0 0,0-1 0 0 0,0 1 0 0 0,0 0 0 0 0,0-1-1 0 0,0 1 1 0 0,0-1 0 0 0,-1 1 0 0 0,1-1 0 0 0,-1 0-1 0 0,0 0 1 0 0,1 1 0 0 0,-1-1 0 0 0,0 0 0 0 0,0 0-1 0 0,-1-1 1 0 0,1 1 0 0 0,0 0 0 0 0,-1-1 0 0 0,1 1-1 0 0,0-1 1 0 0,-1 0 0 0 0,0 0 0 0 0,1 0 0 0 0,-1 0-1 0 0,0-1 1 0 0,1 1 0 0 0,-1 0 0 0 0,0-1 0 0 0,-1 0-12 0 0,-65 8-5436 0 0,54-8 8 0 0</inkml:trace>
  <inkml:trace contextRef="#ctx0" brushRef="#br1" timeOffset="120222.9">4451 1051 4956 0 0,'0'0'5548'0'0,"0"0"-3645"0"0,0 0-1593 0 0,0 0-90 0 0,3 8 410 0 0,0 6-250 0 0,0-1-1 0 0,-1 0 1 0 0,0 1 0 0 0,-1-1-1 0 0,-1 1 1 0 0,0 0-1 0 0,-1-1 1 0 0,0 1-1 0 0,-1-1 1 0 0,-4 13-380 0 0,-39 167 543 0 0,59-167-2386 0 0,4-21-3102 0 0,-10-6-152 0 0</inkml:trace>
  <inkml:trace contextRef="#ctx0" brushRef="#br1" timeOffset="120717.82">4595 1175 1500 0 0,'0'0'7078'0'0,"0"0"-5030"0"0,0 0-1695 0 0,0 0 18 0 0,6 6 207 0 0,0 2-294 0 0,0-1 0 0 0,-1 1-1 0 0,0 0 1 0 0,0 0-1 0 0,-1 1 1 0 0,0-1-1 0 0,0 1 1 0 0,-1 0-1 0 0,0 0 1 0 0,-1 0-1 0 0,0 0 1 0 0,0 0-1 0 0,-1 1 1 0 0,0-1-1 0 0,-1 2-283 0 0,-12 68 156 0 0,-3-127-1232 0 0,43-59 415 0 0,-28 105 673 0 0,1 0 0 0 0,-1 0 1 0 0,1 0-1 0 0,0-1 0 0 0,0 1 0 0 0,0 0 0 0 0,0 0 0 0 0,0 1 1 0 0,0-1-1 0 0,0 0 0 0 0,1 0 0 0 0,-1 0 0 0 0,1 1 1 0 0,-1-1-1 0 0,1 1 0 0 0,0-1 0 0 0,0 1 0 0 0,-1 0 1 0 0,1 0-1 0 0,0 0 0 0 0,0 0 0 0 0,0 0 0 0 0,0 0 1 0 0,0 0-1 0 0,1 1 0 0 0,-1-1 0 0 0,0 1 0 0 0,0-1 0 0 0,0 1 1 0 0,1 0-1 0 0,-1 0 0 0 0,0 0 0 0 0,0 0 0 0 0,0 0 1 0 0,1 0-1 0 0,-1 1 0 0 0,0-1 0 0 0,0 1 0 0 0,0 0 1 0 0,0-1-1 0 0,0 1 0 0 0,0 0 0 0 0,0 0 0 0 0,0 1 1 0 0,0-1-1 0 0,1 1-12 0 0,-2 0 9 0 0,1-1 1 0 0,-1 1 0 0 0,1 0-1 0 0,-1 1 1 0 0,0-1-1 0 0,0 0 1 0 0,0 0 0 0 0,0 0-1 0 0,0 1 1 0 0,0-1-1 0 0,-1 1 1 0 0,1-1 0 0 0,-1 0-1 0 0,1 1 1 0 0,-1-1 0 0 0,0 1-1 0 0,0-1 1 0 0,0 1-1 0 0,-1-1 1 0 0,1 0 0 0 0,0 1-1 0 0,-1-1 1 0 0,0 1-1 0 0,1-1 1 0 0,-1 0 0 0 0,0 1-1 0 0,0-1 1 0 0,-1 0 0 0 0,1 0-1 0 0,0 0 1 0 0,-1 0-1 0 0,1 0 1 0 0,-1 0 0 0 0,1 0-1 0 0,-1-1 1 0 0,0 1-1 0 0,0 0 1 0 0,0-1 0 0 0,0 0-1 0 0,0 1 1 0 0,0-1-1 0 0,0 0 1 0 0,-1 0 0 0 0,1 0-1 0 0,0 0 1 0 0,-1-1 0 0 0,1 1-1 0 0,0-1 1 0 0,-1 1-1 0 0,1-1 1 0 0,-1 0 0 0 0,1 0-1 0 0,-1 0 1 0 0,1 0-1 0 0,-2 0-9 0 0,104 50 169 0 0,-98-49-132 0 0,0 0 1 0 0,-1 1-1 0 0,1-1 1 0 0,0 1 0 0 0,-1-1-1 0 0,1 1 1 0 0,-1 0-1 0 0,1 0 1 0 0,-1-1 0 0 0,0 1-1 0 0,0 0 1 0 0,0 0 0 0 0,0 0-1 0 0,0 1 1 0 0,0-1-1 0 0,-1 0 1 0 0,1 0 0 0 0,-1 0-1 0 0,1 1 1 0 0,-1-1-1 0 0,0 0 1 0 0,0 0 0 0 0,0 1-1 0 0,0-1 1 0 0,0 0-1 0 0,-1 0 1 0 0,1 1 0 0 0,0-1-1 0 0,-1 0 1 0 0,0 0-1 0 0,0 0 1 0 0,0 0 0 0 0,0 0-1 0 0,0 0 1 0 0,0 0 0 0 0,0 0-1 0 0,0 0 1 0 0,-1 0-1 0 0,1 0 1 0 0,-1-1 0 0 0,1 1-1 0 0,-1-1 1 0 0,0 1-1 0 0,0-1 1 0 0,0 0 0 0 0,0 1-38 0 0,-74 19 45 0 0,27-30-6532 0 0,35-2-735 0 0</inkml:trace>
  <inkml:trace contextRef="#ctx0" brushRef="#br1" timeOffset="120965.22">4900 1159 12881 0 0,'0'0'2108'0'0,"0"0"-2056"0"0,29 51 276 0 0,-21-27 100 0 0,-3 4 28 0 0,-3 0-83 0 0,0 0-61 0 0,-2-2-100 0 0,-5-1-76 0 0,-3 1-72 0 0,-4-2-64 0 0,-5 2-108 0 0,0-1-216 0 0,0-1-377 0 0,-4 0-687 0 0,8-8-1436 0 0,-7-3-5729 0 0</inkml:trace>
  <inkml:trace contextRef="#ctx0" brushRef="#br1" timeOffset="121979.43">327 3850 10289 0 0,'0'0'4564'0'0,"0"0"-3984"0"0,0 0-304 0 0,0 0-152 0 0,0 0 176 0 0,-52 0-43 0 0,26 0-121 0 0,-2 0-136 0 0,-2 0-4 0 0,1 0-56 0 0,-1 0 48 0 0,4 0-205 0 0,5 0-639 0 0,3 0-420 0 0,6-6-880 0 0,7 2-3572 0 0</inkml:trace>
  <inkml:trace contextRef="#ctx0" brushRef="#br1" timeOffset="122229.62">292 3723 7161 0 0,'0'0'5604'0'0,"0"0"-4244"0"0,0 0-44 0 0,0 0 53 0 0,0 0-917 0 0,0 0-452 0 0,0 0-112 0 0,-60-23 52 0 0,18 23-16 0 0,-8 0-12 0 0,4 1 0 0 0,10 2-1081 0 0,12-2-791 0 0,12-1-2776 0 0,-10-1-3029 0 0</inkml:trace>
  <inkml:trace contextRef="#ctx0" brushRef="#br1" timeOffset="122545.12">857 3610 5076 0 0,'0'0'4762'0'0,"0"0"-3154"0"0,1 7-854 0 0,6 38 877 0 0,13 99 1473 0 0,-18 4-3559 0 0,-3-143-1019 0 0,-2-5-4399 0 0,1-4 1668 0 0</inkml:trace>
  <inkml:trace contextRef="#ctx0" brushRef="#br1" timeOffset="122809.61">887 3604 7141 0 0,'0'0'4232'0'0,"7"-4"-2989"0"0,-1 1-1184 0 0,0 0-1 0 0,1 1 1 0 0,-1 0 0 0 0,1 0 0 0 0,-1 0-1 0 0,1 1 1 0 0,0 0 0 0 0,-1 0 0 0 0,1 1 0 0 0,0 0-1 0 0,0 0 1 0 0,0 1 0 0 0,-1 0 0 0 0,1 0-1 0 0,0 0 1 0 0,-1 1 0 0 0,1 0 0 0 0,-1 0 0 0 0,1 1-59 0 0,-4-3 48 0 0,0 0 0 0 0,-1 0 0 0 0,1 0 0 0 0,0 0 1 0 0,0 1-1 0 0,-1-1 0 0 0,1 1 0 0 0,-1 0 0 0 0,1 0 1 0 0,-1 0-1 0 0,1 0 0 0 0,-1 0 0 0 0,1 1 1 0 0,-1-1-1 0 0,0 1 0 0 0,0-1 0 0 0,1 1 0 0 0,-1 0 1 0 0,-1 0-1 0 0,1 0 0 0 0,0 0 0 0 0,0 0 0 0 0,-1 0 1 0 0,1 0-1 0 0,-1 1 0 0 0,0-1 0 0 0,1 0 1 0 0,-1 1-1 0 0,0-1 0 0 0,-1 1 0 0 0,1 0 0 0 0,0-1 1 0 0,-1 1-1 0 0,1 0 0 0 0,-1-1 0 0 0,0 1 0 0 0,0 0 1 0 0,0 0-1 0 0,0-1 0 0 0,-1 1 0 0 0,1 0 0 0 0,-1-1 1 0 0,1 1-1 0 0,-1-1 0 0 0,0 1 0 0 0,0 0 1 0 0,0-1-1 0 0,0 0 0 0 0,-1 1 0 0 0,1-1 0 0 0,-1 0 1 0 0,1 0-1 0 0,-1 1 0 0 0,0-1 0 0 0,0 0 0 0 0,0-1 1 0 0,0 1-1 0 0,-2 1-48 0 0,-57 16-1432 0 0,18-18-5081 0 0,23-5-131 0 0</inkml:trace>
  <inkml:trace contextRef="#ctx0" brushRef="#br1" timeOffset="123074.84">1266 3493 6217 0 0,'0'0'5586'0'0,"0"0"-4163"0"0,0 0-1096 0 0,3 7 53 0 0,-4 153 3861 0 0,-3-145-4208 0 0,0 0 0 0 0,1 1 0 0 0,1-1 1 0 0,0 1-1 0 0,1 0 0 0 0,1 0 1 0 0,0-1-1 0 0,2 1 0 0 0,-1 0 0 0 0,4 11-33 0 0,38 38-6942 0 0,-31-54 1483 0 0</inkml:trace>
  <inkml:trace contextRef="#ctx0" brushRef="#br1" timeOffset="123339.48">1461 3925 13441 0 0,'0'0'1792'0'0,"0"0"-1208"0"0,0 0-352 0 0,0 0 173 0 0,0 0 111 0 0,0 0-74 0 0,0 0-173 0 0,0 0-135 0 0,-1-7-59 0 0,16-94-2018 0 0,-5 77 1500 0 0,-9 18 469 0 0,-1 1 0 0 0,1 0-1 0 0,0 0 1 0 0,0 0 0 0 0,1 0-1 0 0,0 0 1 0 0,0 0-1 0 0,0 1 1 0 0,0-1 0 0 0,1 0-1 0 0,-1 1 1 0 0,1 0 0 0 0,0 0-1 0 0,1 0 1 0 0,-1 0 0 0 0,1 0-1 0 0,-1 1 1 0 0,1-1-1 0 0,0 1 1 0 0,1 0 0 0 0,-1 0-1 0 0,0 0 1 0 0,1 1 0 0 0,0 0-1 0 0,-1 0 1 0 0,1 0 0 0 0,0 0-1 0 0,0 1 1 0 0,0 0 0 0 0,0 0-1 0 0,0 0 1 0 0,3 0-26 0 0,-3 7 52 0 0,0 0 0 0 0,-1 0 0 0 0,1 1-1 0 0,-1-1 1 0 0,-1 1 0 0 0,1 0 0 0 0,-1 0 0 0 0,0 0 0 0 0,-1 0 0 0 0,1 1 0 0 0,-2-1 0 0 0,1 1 0 0 0,-1-1 0 0 0,0 1 0 0 0,0 0-1 0 0,-1-1 1 0 0,0 1 0 0 0,-1 0 0 0 0,1-1 0 0 0,-1 1 0 0 0,-1 0 0 0 0,0-1-52 0 0,-2 21-113 0 0,-1-5-1626 0 0,4-8-3332 0 0,1-14 356 0 0</inkml:trace>
  <inkml:trace contextRef="#ctx0" brushRef="#br1" timeOffset="123591.57">1660 3814 11297 0 0,'0'0'2480'0'0,"0"0"-1288"0"0,0 0-964 0 0,0 0-228 0 0,-36-7-12 0 0,17 7-40 0 0,-5 0 0 0 0,0 0 4 0 0,-2 1-624 0 0,3-1-1312 0 0,6 2-3080 0 0,-7-5-2249 0 0</inkml:trace>
  <inkml:trace contextRef="#ctx0" brushRef="#br1" timeOffset="123747.3">1709 3596 5440 0 0,'6'3'5156'0'0,"1"1"-4868"0"0,-1-1 0 0 0,1 1 0 0 0,-1 1-1 0 0,0-1 1 0 0,0 1 0 0 0,0 0 0 0 0,-1 1-1 0 0,0-1 1 0 0,0 1 0 0 0,0 0 0 0 0,0 0-1 0 0,-1 1 1 0 0,0-1 0 0 0,-1 1 0 0 0,0 0-1 0 0,0 0 1 0 0,0 0 0 0 0,-1 1 0 0 0,0-1-1 0 0,0 0 1 0 0,-1 1 0 0 0,1 4-288 0 0,-1-1 63 0 0,0 0 0 0 0,-1 0 0 0 0,0 0-1 0 0,-1-1 1 0 0,-1 1 0 0 0,1 0 0 0 0,-1 0 0 0 0,-1-1 0 0 0,0 1 0 0 0,-1-1 0 0 0,0 0 0 0 0,0 0 0 0 0,-1 0 0 0 0,-1 0 0 0 0,1-1 0 0 0,-3 3-63 0 0,0-1-439 0 0,-34 39-687 0 0,9-30-8277 0 0,27-21 2437 0 0</inkml:trace>
  <inkml:trace contextRef="#ctx0" brushRef="#br1" timeOffset="123905.52">2324 3909 1396 0 0,'0'0'12497'0'0,"0"0"-10653"0"0,0 0-1844 0 0,0 0-48 0 0,0 0 48 0 0,-55 6 348 0 0,29-6-168 0 0,-1 0-108 0 0,-2 0-68 0 0,-1-1-8 0 0,2-2-396 0 0,2 0-480 0 0,3-1-312 0 0,6-2-712 0 0,5 0-2076 0 0,4-6-1809 0 0</inkml:trace>
  <inkml:trace contextRef="#ctx0" brushRef="#br1" timeOffset="124076.23">2204 3826 10065 0 0,'0'0'3172'0'0,"0"0"-2424"0"0,34 44 88 0 0,-29-25 184 0 0,-1 2-251 0 0,-1 1-245 0 0,-3 0-200 0 0,-3 0-176 0 0,-1-1-36 0 0,-1-2-16 0 0,1 0-96 0 0,0-2-188 0 0,0-4-320 0 0,2 0-393 0 0,2-3-435 0 0,0-4-1016 0 0,0-1-2528 0 0,0-5-2769 0 0</inkml:trace>
  <inkml:trace contextRef="#ctx0" brushRef="#br1" timeOffset="124336.16">2725 3707 4832 0 0,'0'0'5757'0'0,"-1"8"-3957"0"0,-22 272 3583 0 0,0-214-6111 0 0,20-79-7048 0 0,3 4 2520 0 0</inkml:trace>
  <inkml:trace contextRef="#ctx0" brushRef="#br1" timeOffset="124522.98">2752 3670 1592 0 0,'0'0'7950'0'0,"6"-1"-5447"0"0,-2 0-2416 0 0,1 0-1 0 0,-1 0 1 0 0,1 1-1 0 0,-1-1 1 0 0,1 1-1 0 0,-1 0 1 0 0,1 1 0 0 0,-1-1-1 0 0,1 1 1 0 0,-1 0-1 0 0,1 0 1 0 0,-1 1-1 0 0,0-1 1 0 0,0 1 0 0 0,1 0-1 0 0,-1 0 1 0 0,0 0-1 0 0,-1 0 1 0 0,1 1-1 0 0,0 0 1 0 0,-1 0 0 0 0,1 0-1 0 0,-1 0 1 0 0,0 0-1 0 0,0 0 1 0 0,0 1-1 0 0,-1 0 1 0 0,1 0 0 0 0,-1-1-1 0 0,0 1 1 0 0,0 1-1 0 0,0-1 1 0 0,0 0-1 0 0,-1 0 1 0 0,0 1-1 0 0,0-1 1 0 0,0 1 0 0 0,0-1-1 0 0,-1 1 1 0 0,0-1-1 0 0,0 1 1 0 0,0-1-1 0 0,0 3-86 0 0,-1-4-6 0 0,0 1 0 0 0,0-1 0 0 0,-1 0 0 0 0,1 0 0 0 0,-1 1-1 0 0,1-1 1 0 0,-1 0 0 0 0,0 0 0 0 0,0-1 0 0 0,0 1 0 0 0,-1 0-1 0 0,1-1 1 0 0,-1 1 0 0 0,1-1 0 0 0,-1 0 0 0 0,0 0-1 0 0,0 0 1 0 0,0 0 0 0 0,0 0 0 0 0,0-1 0 0 0,0 1 0 0 0,-1-1-1 0 0,1 0 1 0 0,0 0 0 0 0,-1 0 0 0 0,-1 0 6 0 0,-58 5-5172 0 0,47-7-235 0 0</inkml:trace>
  <inkml:trace contextRef="#ctx0" brushRef="#br1" timeOffset="124756.2">3102 3667 8325 0 0,'0'0'4427'0'0,"0"8"-3358"0"0,-59 331 3140 0 0,59-336-4446 0 0,0 57 376 0 0,10-45-5500 0 0,-6-17 430 0 0,3-7-2605 0 0</inkml:trace>
  <inkml:trace contextRef="#ctx0" brushRef="#br1" timeOffset="125252.39">3200 3821 5777 0 0,'0'0'5181'0'0,"0"0"-3876"0"0,5 6-1162 0 0,0 0 23 0 0,-1-1 0 0 0,1 1 0 0 0,-1 1 0 0 0,-1-1 0 0 0,1 1 0 0 0,-1 0 0 0 0,0-1 0 0 0,0 1 0 0 0,-1 1-1 0 0,0-1 1 0 0,0 0 0 0 0,-1 0 0 0 0,0 1 0 0 0,0-1 0 0 0,0 1 0 0 0,-1-1 0 0 0,-1 1 0 0 0,1-1-1 0 0,-1 1 1 0 0,0-1 0 0 0,-1 0 0 0 0,0 1 0 0 0,0-1 0 0 0,0 0 0 0 0,-1 0 0 0 0,0 0 0 0 0,-1-1 0 0 0,-1 3-166 0 0,4-9-47 0 0,-1-1 0 0 0,0 0 0 0 0,0 0 1 0 0,1-1-1 0 0,-1 1 0 0 0,1 0 1 0 0,-1 0-1 0 0,1-1 0 0 0,0 1 1 0 0,0-1-1 0 0,-1 1 0 0 0,1-1 1 0 0,0 0-1 0 0,0 1 0 0 0,0-1 0 0 0,1 0 1 0 0,-1 0-1 0 0,0 1 0 0 0,1-1 1 0 0,-1 0-1 0 0,1 0 0 0 0,-1 0 1 0 0,1 0-1 0 0,0 0 0 0 0,0 0 1 0 0,0 0-1 0 0,0 0 0 0 0,0 0 1 0 0,1 0-1 0 0,-1 0 0 0 0,0 0 0 0 0,1 1 1 0 0,0-2 46 0 0,44-111-690 0 0,-43 111 699 0 0,0 1-1 0 0,0 0 0 0 0,0-1 0 0 0,0 1 0 0 0,1 0 0 0 0,-1 0 0 0 0,1 0 0 0 0,-1 1 0 0 0,1-1 1 0 0,-1 0-1 0 0,1 1 0 0 0,0 0 0 0 0,0 0 0 0 0,0-1 0 0 0,0 2 0 0 0,0-1 0 0 0,0 0 1 0 0,0 1-1 0 0,0-1 0 0 0,0 1 0 0 0,0 0 0 0 0,0 0 0 0 0,0 0 0 0 0,0 0 0 0 0,0 1 1 0 0,0-1-1 0 0,0 1 0 0 0,0 0 0 0 0,0 0 0 0 0,0 0 0 0 0,0 0 0 0 0,0 0 0 0 0,0 1 1 0 0,-1-1-1 0 0,1 1 0 0 0,-1 0 0 0 0,1 0 0 0 0,0 1-8 0 0,-1-1 5 0 0,-1 0-1 0 0,0 0 1 0 0,0 0-1 0 0,0 0 1 0 0,0 0-1 0 0,-1 0 1 0 0,1 0 0 0 0,0 1-1 0 0,-1-1 1 0 0,0 0-1 0 0,1 0 1 0 0,-1 1-1 0 0,0-1 1 0 0,0 0 0 0 0,0 0-1 0 0,-1 1 1 0 0,1-1-1 0 0,0 0 1 0 0,-1 0-1 0 0,0 0 1 0 0,1 1 0 0 0,-1-1-1 0 0,0 0 1 0 0,0 0-1 0 0,0 0 1 0 0,0 0-1 0 0,-1 0 1 0 0,1-1 0 0 0,0 1-1 0 0,-1 0 1 0 0,1 0-1 0 0,-1-1 1 0 0,0 1-1 0 0,1-1 1 0 0,-1 0-1 0 0,0 1 1 0 0,0-1 0 0 0,0 0-1 0 0,0 0 1 0 0,0 0-1 0 0,0 0 1 0 0,0-1-1 0 0,-1 1 1 0 0,1-1 0 0 0,0 1-1 0 0,0-1 1 0 0,-1 1-1 0 0,1-1 1 0 0,0 0-1 0 0,0 0 1 0 0,-1 0 0 0 0,1-1-1 0 0,0 1 1 0 0,0-1-1 0 0,-1 1 1 0 0,1-1-1 0 0,0 1 1 0 0,0-1 0 0 0,0 0-1 0 0,-1-1-4 0 0,-13-6-2204 0 0,42 5 920 0 0,-18 5 1475 0 0,0-1 1 0 0,0 1-1 0 0,0 1 1 0 0,0 0-1 0 0,0 0 1 0 0,0 0-1 0 0,-1 1 1 0 0,0 0-1 0 0,1 0 1 0 0,-1 1-1 0 0,-1 0 1 0 0,1 1-1 0 0,-1-1 1 0 0,0 1-1 0 0,0 0 1 0 0,-1 0-1 0 0,0 1 1 0 0,0 0-1 0 0,0 0 1 0 0,-1 0-1 0 0,0 0 1 0 0,0 1 0 0 0,-1 0-1 0 0,0 0 1 0 0,2 6-192 0 0,-6-11 8 0 0,0 0 1 0 0,0 0 0 0 0,-1 0-1 0 0,1 0 1 0 0,-1 0 0 0 0,1 0-1 0 0,-1 0 1 0 0,0-1 0 0 0,0 1 0 0 0,0 0-1 0 0,0-1 1 0 0,-1 0 0 0 0,1 0-1 0 0,-1 1 1 0 0,1-1 0 0 0,-1-1-1 0 0,0 1 1 0 0,1 0 0 0 0,-1-1 0 0 0,0 1-1 0 0,0-1 1 0 0,-1 0 0 0 0,1 0-1 0 0,0 0 1 0 0,0 0 0 0 0,0-1 0 0 0,-1 1-1 0 0,1-1 1 0 0,0 0 0 0 0,0 0-1 0 0,-2 0-8 0 0,-62-8-6615 0 0,54 3 453 0 0</inkml:trace>
  <inkml:trace contextRef="#ctx0" brushRef="#br1" timeOffset="125498.93">3531 3771 7537 0 0,'0'0'4007'0'0,"7"8"-2772"0"0,0 1-955 0 0,0 0 1 0 0,0 1 0 0 0,-1 0 0 0 0,0 0-1 0 0,0 0 1 0 0,-1 1 0 0 0,-1 0 0 0 0,0 0 0 0 0,-1 0-1 0 0,1 0 1 0 0,-2 1 0 0 0,0-1 0 0 0,0 7-281 0 0,-28 107 1379 0 0,-18-50-5492 0 0,41-69 12 0 0,2-5-2749 0 0</inkml:trace>
  <inkml:trace contextRef="#ctx0" brushRef="#br1" timeOffset="125750.37">4008 4106 14041 0 0,'0'0'1904'0'0,"0"0"-1904"0"0,0 0-576 0 0,0 0 576 0 0,-36 7 364 0 0,15-8-52 0 0,-6-2-172 0 0,-3-2-140 0 0,-2-1-328 0 0,-2 0-628 0 0,4 0-412 0 0,5-2-1180 0 0,-1-5-3677 0 0</inkml:trace>
  <inkml:trace contextRef="#ctx0" brushRef="#br1" timeOffset="126091.25">4370 3956 8221 0 0,'0'0'6648'0'0,"4"9"-4920"0"0,2 7-1585 0 0,-1 0 1 0 0,-1 1-1 0 0,0 0 1 0 0,-2-1 0 0 0,0 1-1 0 0,0 0 1 0 0,-2 1-1 0 0,0-1 1 0 0,-1 0-1 0 0,-1 7-143 0 0,-14 59 172 0 0,22-99-9902 0 0,-6 7 3792 0 0</inkml:trace>
  <inkml:trace contextRef="#ctx0" brushRef="#br1" timeOffset="126355.06">4493 3872 6293 0 0,'0'0'4303'0'0,"8"1"-2894"0"0,-3-2-1302 0 0,1 1 0 0 0,-1 1 0 0 0,0-1 0 0 0,0 1 0 0 0,1 0 0 0 0,-1 0-1 0 0,0 1 1 0 0,0 0 0 0 0,0-1 0 0 0,0 2 0 0 0,-1-1 0 0 0,1 0 0 0 0,-1 1 0 0 0,1 0 0 0 0,-1 0 0 0 0,0 0 0 0 0,0 1-1 0 0,0 0 1 0 0,0-1 0 0 0,-1 1 0 0 0,1 0 0 0 0,-1 1 0 0 0,0-1 0 0 0,-1 1 0 0 0,1-1 0 0 0,-1 1 0 0 0,0 0-1 0 0,0 0 1 0 0,0 0-107 0 0,-1-2 36 0 0,-1 0 0 0 0,0 0 0 0 0,0 1 0 0 0,-1-1 0 0 0,1 0 0 0 0,0 0 0 0 0,-1 0 0 0 0,0 1 0 0 0,0-1 0 0 0,0 0 0 0 0,0 0 0 0 0,0 0 0 0 0,-1 0 0 0 0,1-1 0 0 0,-1 1 0 0 0,0 0 0 0 0,0-1 0 0 0,0 1 0 0 0,0-1 0 0 0,0 1 0 0 0,0-1 0 0 0,-1 0 0 0 0,1 0 0 0 0,-1 0 0 0 0,0 0 0 0 0,1-1 0 0 0,-1 1 0 0 0,0-1 0 0 0,0 0 0 0 0,0 1 0 0 0,0-1 0 0 0,0 0 0 0 0,0-1 0 0 0,-1 1 0 0 0,1-1 0 0 0,0 1 0 0 0,-3-1-36 0 0,-77 2-5061 0 0,67-7 374 0 0</inkml:trace>
  <inkml:trace contextRef="#ctx0" brushRef="#br1" timeOffset="126589.48">4844 3804 7189 0 0,'0'0'6066'0'0,"0"8"-4564"0"0,-50 163 1068 0 0,42-157-2527 0 0,0 1 0 0 0,2 0 0 0 0,0 0 0 0 0,0 0 0 0 0,2 1 0 0 0,0-1 0 0 0,0 1 0 0 0,2 0-1 0 0,0 1 1 0 0,0-1 0 0 0,2 0 0 0 0,0 0 0 0 0,2 9-43 0 0,8-3-1076 0 0,2-11-3306 0 0,3-8-1908 0 0</inkml:trace>
  <inkml:trace contextRef="#ctx0" brushRef="#br1" timeOffset="126807.23">4941 4262 5897 0 0,'0'0'7938'0'0,"0"0"-5874"0"0,0 0-2000 0 0,-7-4 32 0 0,5 3-106 0 0,-1 0 1 0 0,1 0-1 0 0,-1-1 0 0 0,1 1 1 0 0,0-1-1 0 0,0 1 1 0 0,-1-1-1 0 0,1 0 1 0 0,1 0-1 0 0,-1 0 0 0 0,0 0 1 0 0,0 0-1 0 0,1 0 1 0 0,-1-1-1 0 0,1 1 0 0 0,0-1 1 0 0,-1 1-1 0 0,1-1 1 0 0,1 1-1 0 0,-1-1 1 0 0,0 0-1 0 0,0 1 0 0 0,1-1 1 0 0,0 0-1 0 0,-1 1 1 0 0,1-1-1 0 0,0 0 1 0 0,0 0-1 0 0,1 1 0 0 0,-1-1 1 0 0,1 0-1 0 0,-1 1 1 0 0,1-1-1 0 0,0 0 0 0 0,0-1 10 0 0,67-145-2699 0 0,-66 145 2752 0 0,0 1 1 0 0,1 0-1 0 0,-1 0 0 0 0,1 0 0 0 0,-1 0 0 0 0,1 0 1 0 0,0 0-1 0 0,0 1 0 0 0,0-1 0 0 0,0 1 0 0 0,0 0 0 0 0,1 0 1 0 0,-1 0-1 0 0,1 0 0 0 0,0 1 0 0 0,-1-1 0 0 0,1 1 0 0 0,0 0 1 0 0,0 0-1 0 0,-1 0 0 0 0,1 1 0 0 0,0-1 0 0 0,0 1 0 0 0,0 0 1 0 0,0 0-1 0 0,0 1 0 0 0,0-1 0 0 0,0 1 0 0 0,0-1 0 0 0,0 1 1 0 0,-1 1-1 0 0,1-1 0 0 0,0 0 0 0 0,-1 1 0 0 0,1 0 1 0 0,-1 0-1 0 0,1 0 0 0 0,-1 0 0 0 0,0 1-53 0 0,3 1 108 0 0,-1 1 1 0 0,-1-1-1 0 0,1 1 0 0 0,-1 1 0 0 0,1-1 1 0 0,-1 0-1 0 0,-1 1 0 0 0,1 0 0 0 0,-1 0 1 0 0,0 0-1 0 0,-1 0 0 0 0,1 1 1 0 0,-1-1-1 0 0,-1 1 0 0 0,1-1 0 0 0,-1 1 1 0 0,0 0-1 0 0,0-1 0 0 0,-1 1 0 0 0,0 0 1 0 0,0 0-1 0 0,-1 0 0 0 0,0 3-108 0 0,-43 90-1357 0 0,36-94-591 0 0,3-5-2570 0 0,2-5-1915 0 0</inkml:trace>
  <inkml:trace contextRef="#ctx0" brushRef="#br1" timeOffset="127071.89">5143 4164 12269 0 0,'0'0'3920'0'0,"0"0"-3920"0"0,0 0-488 0 0,-37-6 312 0 0,13 0 168 0 0,0 3 8 0 0,1-2-4 0 0,-3 2-1008 0 0,2-2-920 0 0,5 1-1264 0 0,5 1-2569 0 0</inkml:trace>
  <inkml:trace contextRef="#ctx0" brushRef="#br1" timeOffset="127322.1">5346 4255 5312 0 0,'0'0'5500'0'0,"0"0"-3931"0"0,0 0-1312 0 0,0 0 165 0 0,0 0 158 0 0,0 0 26 0 0,0 0-115 0 0,0 0-158 0 0,0 0-128 0 0,-4-5-49 0 0,0 0-141 0 0,1 1 1 0 0,0-1-1 0 0,1 0 1 0 0,-1 0-1 0 0,1 0 0 0 0,0-1 1 0 0,1 1-1 0 0,-1-1 1 0 0,1 1-1 0 0,0-1 1 0 0,0 1-1 0 0,1-1 0 0 0,-1 1 1 0 0,1-1-1 0 0,1 0 1 0 0,-1 1-1 0 0,1-1 1 0 0,0 1-1 0 0,0-1-15 0 0,25-92-522 0 0,-25 96 535 0 0,-1 1 0 0 0,1-1 1 0 0,0 0-1 0 0,0 0 0 0 0,-1 0 0 0 0,1 1 0 0 0,1-1 0 0 0,-1 1 0 0 0,0-1 0 0 0,0 1 1 0 0,0-1-1 0 0,1 1 0 0 0,-1-1 0 0 0,1 1 0 0 0,-1 0 0 0 0,1 0 0 0 0,0 0 0 0 0,-1 0 1 0 0,1 0-1 0 0,0 0 0 0 0,0 1 0 0 0,-1-1 0 0 0,1 0 0 0 0,0 1 0 0 0,0-1 0 0 0,0 1 1 0 0,0 0-1 0 0,0 0 0 0 0,0 0 0 0 0,0 0 0 0 0,0 0 0 0 0,0 0 0 0 0,0 0 1 0 0,-1 1-1 0 0,1-1 0 0 0,0 0 0 0 0,0 1 0 0 0,0 0 0 0 0,0-1 0 0 0,-1 1 0 0 0,1 0 1 0 0,0 0-1 0 0,-1 0 0 0 0,1 0 0 0 0,0 1 0 0 0,-1-1 0 0 0,1 0 0 0 0,-1 1 0 0 0,0-1-13 0 0,6 5 71 0 0,-1 1 0 0 0,0-1-1 0 0,0 1 1 0 0,-1 1 0 0 0,0-1-1 0 0,0 1 1 0 0,-1 0 0 0 0,0 0-1 0 0,0 0 1 0 0,-1 0 0 0 0,0 1-1 0 0,-1-1 1 0 0,1 1 0 0 0,-2 0-1 0 0,1 0 1 0 0,-1 0 0 0 0,0 0-1 0 0,-1 0 1 0 0,0 0 0 0 0,-1 2-71 0 0,-38 57-4457 0 0,38-67 139 0 0,2-3-2682 0 0</inkml:trace>
  <inkml:trace contextRef="#ctx0" brushRef="#br1" timeOffset="127772.72">5706 4159 10273 0 0,'0'0'3940'0'0,"4"8"-2984"0"0,-2-2-862 0 0,0 0-1 0 0,0 0 1 0 0,0 0 0 0 0,-1 0 0 0 0,0 0 0 0 0,0 0 0 0 0,-1 1-1 0 0,1-1 1 0 0,-1 0 0 0 0,-1 1 0 0 0,1-1 0 0 0,-1 0 0 0 0,0 1-1 0 0,0-1 1 0 0,-1 0 0 0 0,0 0 0 0 0,0 0 0 0 0,-1 0 0 0 0,1 0-1 0 0,-1-1 1 0 0,0 1 0 0 0,-1-1 0 0 0,0 1-94 0 0,4-7-39 0 0,0 1 0 0 0,0-1 0 0 0,-1 0 0 0 0,1 0 0 0 0,0 1 0 0 0,0-1 0 0 0,-1 1 0 0 0,1-1 0 0 0,0 0 0 0 0,-1 1 0 0 0,1-1 0 0 0,-1 1 0 0 0,1-1 1 0 0,-1 0-1 0 0,1 1 0 0 0,-1-1 0 0 0,1 1 0 0 0,-1 0 0 0 0,1-1 0 0 0,-1 1 0 0 0,0-1 0 0 0,1 1 0 0 0,-1 0 0 0 0,0 0 0 0 0,1-1 0 0 0,-1 1 0 0 0,0 0 0 0 0,1 0 0 0 0,-1 0 0 0 0,0 0 0 0 0,1-1 0 0 0,-1 1 0 0 0,0 0 0 0 0,0 1 0 0 0,1-1 0 0 0,-1 0 0 0 0,0 0 1 0 0,1 0-1 0 0,-1 0 0 0 0,0 0 0 0 0,1 1 0 0 0,-1-1 0 0 0,0 0 0 0 0,1 1 0 0 0,-1-1 0 0 0,0 0 0 0 0,1 1 0 0 0,-1-1 0 0 0,1 1 0 0 0,-1-1 0 0 0,1 1 0 0 0,-1-1 0 0 0,1 1 0 0 0,-1-1 0 0 0,1 1 39 0 0,12-69-5226 0 0,32-24 4742 0 0,-42 90 625 0 0,-1 0 0 0 0,0-1 0 0 0,1 1 1 0 0,-1 0-1 0 0,1 0 0 0 0,-1 0 0 0 0,1 0 1 0 0,0 0-1 0 0,0 0 0 0 0,0 1 0 0 0,0-1 1 0 0,1 0-1 0 0,-1 1 0 0 0,0 0 0 0 0,0 0 0 0 0,1-1 1 0 0,-1 1-1 0 0,1 1 0 0 0,-1-1 0 0 0,1 0 1 0 0,0 1-1 0 0,-1-1 0 0 0,1 1 0 0 0,-1 0 0 0 0,1 0 1 0 0,0 0-1 0 0,-1 0 0 0 0,1 0 0 0 0,0 0 1 0 0,-1 1-1 0 0,1-1 0 0 0,-1 1 0 0 0,1 0 1 0 0,-1 0-1 0 0,1 0 0 0 0,0 1-141 0 0,-2-2 31 0 0,0 0 0 0 0,0 1 0 0 0,0-1 0 0 0,0 1 0 0 0,0-1 1 0 0,0 1-1 0 0,0 0 0 0 0,0-1 0 0 0,-1 1 0 0 0,1 0 0 0 0,0 0 0 0 0,0 0 0 0 0,-1-1 0 0 0,1 1 0 0 0,0 0 0 0 0,-1 0 1 0 0,1 0-1 0 0,-1 0 0 0 0,1 0 0 0 0,-1 0 0 0 0,0 0 0 0 0,1 0 0 0 0,-1 0 0 0 0,0 0 0 0 0,0 1 0 0 0,0-1 0 0 0,0 0 1 0 0,0 0-1 0 0,0 0 0 0 0,0 0 0 0 0,0 0 0 0 0,0 0 0 0 0,0 0 0 0 0,-1 0 0 0 0,1 0 0 0 0,0 0 0 0 0,-1 1 0 0 0,1-1 1 0 0,-1-1-1 0 0,1 1 0 0 0,-1 0 0 0 0,1 0 0 0 0,-1 0 0 0 0,0 0 0 0 0,0 0 0 0 0,1 0 0 0 0,-1-1 0 0 0,0 1 0 0 0,0 0 1 0 0,0-1-1 0 0,0 1 0 0 0,0 0 0 0 0,0-1 0 0 0,0 1 0 0 0,0-1 0 0 0,0 0 0 0 0,0 1-31 0 0,-62 24-615 0 0,47-23-1883 0 0,30 1 602 0 0,19 4 1999 0 0,-22-3 229 0 0,-1 0-1 0 0,0 1 0 0 0,-1 0 0 0 0,1 0 0 0 0,-1 1 1 0 0,0 0-1 0 0,0 0 0 0 0,-1 1 0 0 0,0 0 0 0 0,0 1 0 0 0,-1 0 1 0 0,0 0-1 0 0,0 1 0 0 0,-1 0 0 0 0,0 0 0 0 0,0 0 1 0 0,-1 1-1 0 0,0-1 0 0 0,0 5-331 0 0,-5-12 13 0 0,0 0 0 0 0,0 0 0 0 0,0 0 0 0 0,0 1 0 0 0,-1-1 0 0 0,1 0-1 0 0,-1 0 1 0 0,0 0 0 0 0,1 0 0 0 0,-1 1 0 0 0,0-1 0 0 0,0 0 0 0 0,0-1 0 0 0,-1 1 0 0 0,1 0 0 0 0,0 0 0 0 0,-1 0 0 0 0,1-1 0 0 0,-1 1 0 0 0,0-1 0 0 0,1 1-1 0 0,-1-1 1 0 0,0 0 0 0 0,0 1 0 0 0,0-1 0 0 0,0 0 0 0 0,0 0 0 0 0,0 0 0 0 0,0-1 0 0 0,0 1 0 0 0,0 0 0 0 0,0-1 0 0 0,-1 0 0 0 0,1 1 0 0 0,0-1 0 0 0,0 0-1 0 0,-1 0 1 0 0,0 0-13 0 0,-87-5-1809 0 0,59-5-1054 0 0,13 0-1959 0 0,-2-8-3812 0 0</inkml:trace>
  <inkml:trace contextRef="#ctx0" brushRef="#br1" timeOffset="127974.11">6050 4156 14765 0 0,'0'0'2769'0'0,"24"45"-2769"0"0,-24-23-72 0 0,0 2-64 0 0,-6 2-128 0 0,-4-1-8 0 0,-7-3-76 0 0,-1-2-49 0 0,-7-4-139 0 0,-6 0-300 0 0,-1-6-624 0 0,9-2-1684 0 0,-13-8-4077 0 0</inkml:trace>
  <inkml:trace contextRef="#ctx0" brushRef="#br1" timeOffset="143086.24">7651 679 1748 0 0,'0'0'3786'0'0,"0"0"-1969"0"0,0 0-809 0 0,0 0-49 0 0,0 0 61 0 0,0 0-228 0 0,0 0-416 0 0,0 0 18 0 0,-6 14 861 0 0,7-11 2687 0 0,2-3-3920 0 0,-1 0 1 0 0,1 0 0 0 0,0 0-1 0 0,0 0 1 0 0,0-1-1 0 0,-1 0 1 0 0,1 1-1 0 0,0-1 1 0 0,0 0-1 0 0,-1 0 1 0 0,1-1-1 0 0,-1 1 1 0 0,1 0-1 0 0,-1-1 1 0 0,0 0-1 0 0,1 1 1 0 0,-1-1 0 0 0,0 0-1 0 0,0 0 1 0 0,0 0-1 0 0,-1-1 1 0 0,1 1-1 0 0,0 0 1 0 0,-1-1-1 0 0,1 1 1 0 0,-1-1-1 0 0,0 1 1 0 0,0-1-1 0 0,0 0 1 0 0,0 1-1 0 0,0-1 1 0 0,-1 0 0 0 0,1 0-1 0 0,-1 0 1 0 0,0 1-1 0 0,0-1 1 0 0,0 0-1 0 0,0 0 1 0 0,0 0-1 0 0,-1 0 1 0 0,1 1-1 0 0,-1-1 1 0 0,0 0-1 0 0,0 0 1 0 0,0 1-1 0 0,0-1 1 0 0,0 1 0 0 0,0-1-1 0 0,-1 1 1 0 0,1-1-1 0 0,-1 1 1 0 0,0 0-1 0 0,0 0 1 0 0,0 0-1 0 0,0-1-22 0 0,1 1-30 0 0,-1 0-1 0 0,0 0 1 0 0,1 0-1 0 0,-1 0 1 0 0,0 1-1 0 0,0-1 1 0 0,0 0-1 0 0,0 1 1 0 0,-1-1-1 0 0,1 1 1 0 0,0 0-1 0 0,-1 0 1 0 0,1 0 0 0 0,0 0-1 0 0,-1 0 1 0 0,1 0-1 0 0,-1 1 1 0 0,1-1-1 0 0,-1 1 1 0 0,0 0-1 0 0,1 0 1 0 0,-1 0-1 0 0,1 0 1 0 0,-1 0-1 0 0,0 0 1 0 0,1 1-1 0 0,-1-1 1 0 0,1 1-1 0 0,-1 0 1 0 0,1 0-1 0 0,-1 0 1 0 0,1 0-1 0 0,0 0 1 0 0,0 0-1 0 0,-1 1 1 0 0,1-1-1 0 0,0 1 1 0 0,0 0-1 0 0,0-1 1 0 0,0 1-1 0 0,1 0 1 0 0,-1 0-1 0 0,0 0 1 0 0,1 0-1 0 0,-1 1 1 0 0,1-1-1 0 0,0 0 1 0 0,0 0-1 0 0,0 1 1 0 0,0-1-1 0 0,0 1 1 0 0,1-1 0 0 0,-1 1-1 0 0,1-1 1 0 0,-1 3 30 0 0,-1-2-41 0 0,0 0 1 0 0,0 0 0 0 0,0 0 0 0 0,0 0 0 0 0,1 1 0 0 0,-1-1 0 0 0,1 1 0 0 0,0-1 0 0 0,0 1 0 0 0,0 0 0 0 0,1-1 0 0 0,-1 1 0 0 0,1 0 0 0 0,0-1 0 0 0,0 1 0 0 0,0 0-1 0 0,1-1 1 0 0,-1 1 0 0 0,1 0 0 0 0,0-1 0 0 0,0 1 0 0 0,0 0 0 0 0,0-1 0 0 0,1 0 0 0 0,-1 1 0 0 0,1-1 0 0 0,0 0 0 0 0,0 0 0 0 0,0 0 0 0 0,1 0 0 0 0,-1 0 0 0 0,1 0-1 0 0,-1-1 1 0 0,1 1 0 0 0,0-1 0 0 0,0 1 0 0 0,0-1 0 0 0,0 0 0 0 0,0-1 0 0 0,1 1 0 0 0,-1 0 0 0 0,1-1 0 0 0,-1 0 0 0 0,1 0 0 0 0,-1 0 40 0 0,8-5-5164 0 0,6-7-4225 0 0</inkml:trace>
  <inkml:trace contextRef="#ctx0" brushRef="#br1" timeOffset="143256.97">7901 746 6717 0 0,'0'0'7484'0'0,"0"0"-6548"0"0,0 0-928 0 0,0 0-8 0 0,0 0 340 0 0,0 0-328 0 0,0 0-12 0 0,0 0-340 0 0,0 0-1116 0 0,0 0-1516 0 0,-4 12-5261 0 0</inkml:trace>
  <inkml:trace contextRef="#ctx0" brushRef="#br1" timeOffset="143519.7">7976 580 680 0 0,'0'0'9292'0'0,"0"0"-6037"0"0,0 0-2589 0 0,0 0-565 0 0,0 0-244 0 0,6 0-76 0 0,1 2 276 0 0,1 0 1 0 0,-1 0-1 0 0,0 0 1 0 0,0 1-1 0 0,0 0 0 0 0,0 0 1 0 0,0 1-1 0 0,-1 0 1 0 0,1 0-1 0 0,-1 0 1 0 0,0 1-1 0 0,0 0 0 0 0,-1 0 1 0 0,0 1-1 0 0,1-1 1 0 0,-2 1-1 0 0,4 5-57 0 0,-8-9 78 0 0,1 0 0 0 0,-1 0-1 0 0,0 0 1 0 0,0 0 0 0 0,0 0 0 0 0,0 0 0 0 0,0 0-1 0 0,0 0 1 0 0,0 1 0 0 0,-1-1 0 0 0,1 0 0 0 0,-1 0-1 0 0,0 0 1 0 0,1 0 0 0 0,-1 0 0 0 0,0-1 0 0 0,0 1-1 0 0,0 0 1 0 0,-1 0 0 0 0,1-1 0 0 0,0 1 0 0 0,-1 0-1 0 0,1-1 1 0 0,-1 1 0 0 0,1-1 0 0 0,-1 0 0 0 0,0 0-1 0 0,1 1 1 0 0,-1-1 0 0 0,0 0-78 0 0,-24 30 48 0 0,28-29-14 0 0,0 0 0 0 0,0 0 0 0 0,0 0 0 0 0,1 0 0 0 0,-1 0 0 0 0,1 0 1 0 0,-1-1-1 0 0,1 0 0 0 0,0 1 0 0 0,-1-1 0 0 0,1 0 0 0 0,0 0 1 0 0,0 0-1 0 0,0-1 0 0 0,0 1 0 0 0,0-1 0 0 0,0 0 0 0 0,0 1 1 0 0,-1-1-1 0 0,1-1 0 0 0,0 1 0 0 0,0 0 0 0 0,0-1 0 0 0,2 0-34 0 0,-1 1-76 0 0,9 1-358 0 0,10 0-986 0 0,-6-3-3073 0 0,0-4-5009 0 0</inkml:trace>
  <inkml:trace contextRef="#ctx0" brushRef="#br1" timeOffset="144187.43">9481 1169 312 0 0,'0'0'4897'0'0,"0"0"165"0"0,0 0-3001 0 0,0 0-918 0 0,0 0 178 0 0,0 0-234 0 0,0 0-301 0 0,0 0-300 0 0,0 0-247 0 0,4-4-151 0 0,-2 3-101 0 0,0 0 1 0 0,-1 0-1 0 0,1 0 0 0 0,-1-1 0 0 0,1 1 0 0 0,-1-1 0 0 0,1 1 1 0 0,-1-1-1 0 0,0 1 0 0 0,0-1 0 0 0,0 0 0 0 0,0 0 1 0 0,0 1-1 0 0,0-1 0 0 0,0 0 0 0 0,0 0 0 0 0,-1 0 0 0 0,1 0 1 0 0,-1 0-1 0 0,1 0 0 0 0,-1 0 0 0 0,0 0 0 0 0,0 0 0 0 0,0-1 1 0 0,0 1-1 0 0,0 0 0 0 0,-1 0 0 0 0,1 0 0 0 0,-1 0 0 0 0,1 0 1 0 0,-1 0-1 0 0,0 0 0 0 0,1 0 0 0 0,-1 1 0 0 0,0-1 1 0 0,0 0-1 0 0,0 0 0 0 0,-1 1 0 0 0,1-1 0 0 0,0 0 0 0 0,-1 1 1 0 0,1-1 12 0 0,0-1-39 0 0,0 1 0 0 0,0-1 0 0 0,-1 0 0 0 0,1 1 0 0 0,-1-1 0 0 0,1 1 0 0 0,-1 0 0 0 0,0-1 0 0 0,1 1 0 0 0,-1 0 0 0 0,0 0 0 0 0,-1 0 0 0 0,1 0 1 0 0,0 0-1 0 0,-1 1 0 0 0,1-1 0 0 0,-1 1 0 0 0,1 0 0 0 0,-1-1 0 0 0,1 1 0 0 0,-1 0 0 0 0,0 0 0 0 0,0 1 0 0 0,0-1 0 0 0,1 1 0 0 0,-1-1 0 0 0,0 1 0 0 0,0 0 1 0 0,0 0-1 0 0,0 0 0 0 0,0 0 0 0 0,0 1 0 0 0,1-1 0 0 0,-1 1 0 0 0,0 0 0 0 0,0 0 0 0 0,1 0 0 0 0,-1 0 0 0 0,0 0 0 0 0,1 0 0 0 0,-1 1 0 0 0,1-1 1 0 0,-1 1-1 0 0,1 0 0 0 0,0 0 0 0 0,-1 0 39 0 0,-9 101 568 0 0,12-101-567 0 0,0 0 0 0 0,0 0 0 0 0,0 0-1 0 0,0 1 1 0 0,1-1 0 0 0,-1 0 0 0 0,1 0 0 0 0,-1 0-1 0 0,1 0 1 0 0,0 0 0 0 0,0 0 0 0 0,0 0 0 0 0,0 0-1 0 0,0 0 1 0 0,1 0 0 0 0,-1 0 0 0 0,1-1 0 0 0,-1 1-1 0 0,1 0 1 0 0,-1-1 0 0 0,1 0 0 0 0,0 1 0 0 0,0-1-1 0 0,0 0 1 0 0,-1 0 0 0 0,1 0 0 0 0,0 0 0 0 0,1 0-1 0 0,-1 0 1 0 0,0 0 0 0 0,0-1 0 0 0,0 1 0 0 0,0-1-1 0 0,1 0 1 0 0,-1 0 0 0 0,0 0 0 0 0,0 0-1 0 0,0 0 1 0 0,1 0 0 0 0,-1 0 0 0 0,0-1 0 0 0,0 1-1 0 0,2-1 0 0 0,15-10-6794 0 0,-6-3-1319 0 0</inkml:trace>
  <inkml:trace contextRef="#ctx0" brushRef="#br1" timeOffset="144434.79">9630 1183 3616 0 0,'0'0'6857'0'0,"0"0"-4879"0"0,0 0-1246 0 0,0 0 311 0 0,0 0 10 0 0,0 0-269 0 0,0 0-167 0 0,0 0-164 0 0,0 0-139 0 0,1 5-67 0 0,2 9 201 0 0,2-9-3023 0 0,1-3-2675 0 0,3-1-3803 0 0,-29 1 7789 0 0</inkml:trace>
  <inkml:trace contextRef="#ctx0" brushRef="#br1" timeOffset="144686.4">9778 1061 7373 0 0,'0'0'5944'0'0,"0"0"-4980"0"0,0 0-964 0 0,0 0 0 0 0,12 52 532 0 0,-8-26 124 0 0,-3 3-168 0 0,-1 2-55 0 0,0 0-97 0 0,0 1-212 0 0,-1 0-124 0 0,-2-2-272 0 0,2-3-1353 0 0,1-9-3539 0 0,1-7-4585 0 0</inkml:trace>
  <inkml:trace contextRef="#ctx0" brushRef="#br1" timeOffset="145513.91">11064 1066 10697 0 0,'0'0'4562'0'0,"0"0"-3547"0"0,0 0-879 0 0,0 0 126 0 0,0 0 222 0 0,0 0 118 0 0,0 0-24 0 0,0 0-215 0 0,0 0-732 0 0,-1 0-13647 0 0,1 0 12844 0 0,0 4-1970 0 0</inkml:trace>
  <inkml:trace contextRef="#ctx0" brushRef="#br1" timeOffset="145872.57">11308 980 3828 0 0,'0'0'7585'0'0,"0"0"-4706"0"0,0 0-1702 0 0,0 0-50 0 0,0 0 0 0 0,0 0-357 0 0,0 0-445 0 0,0 0-430 0 0,3-3-231 0 0,42 18 140 0 0,-33-5 220 0 0,-10-9-28 0 0,0 0 0 0 0,0-1 0 0 0,0 1 0 0 0,-1 0 0 0 0,1 0 0 0 0,0 0 0 0 0,-1 0 0 0 0,1 0 0 0 0,-1 1 0 0 0,1-1 0 0 0,-1 0 0 0 0,1 1 0 0 0,-1-1 0 0 0,0 1 0 0 0,0 0 0 0 0,0-1-1 0 0,0 1 1 0 0,0 0 0 0 0,0-1 0 0 0,0 1 0 0 0,-1 0 0 0 0,1 0 0 0 0,-1 0 0 0 0,1 0 0 0 0,-1 0 0 0 0,1 0 0 0 0,-1 0 0 0 0,0-1 0 0 0,0 1 0 0 0,0 0 0 0 0,0 0 0 0 0,-1 0 0 0 0,1 0 0 0 0,0 0 0 0 0,-1 0 0 0 0,0 0 0 0 0,1 0 0 0 0,-1 0 0 0 0,0-1 0 0 0,0 1 0 0 0,0 0 0 0 0,0-1 0 0 0,0 1 0 0 0,0 0 0 0 0,0-1 0 0 0,-1 1 0 0 0,1-1 0 0 0,0 0-1 0 0,-1 1 1 0 0,1-1 0 0 0,-1 0 0 0 0,0 0 0 0 0,1 0 0 0 0,-1 0 0 0 0,0 0 0 0 0,0-1 0 0 0,0 1 0 0 0,1 0 0 0 0,-1-1 0 0 0,0 1 0 0 0,0-1 0 0 0,0 0 0 0 0,0 0 0 0 0,0 1 0 0 0,0-1 0 0 0,-1-1 4 0 0,-23 3-4 0 0,26-2-18 0 0,1 1 0 0 0,-1-1 0 0 0,0 0-1 0 0,0 1 1 0 0,0-1 0 0 0,0 1-1 0 0,0-1 1 0 0,0 0 0 0 0,0 1 0 0 0,0-1-1 0 0,0 0 1 0 0,0 1 0 0 0,0-1 0 0 0,0 1-1 0 0,0-1 1 0 0,0 0 0 0 0,0 1-1 0 0,0-1 1 0 0,0 0 0 0 0,0 1 0 0 0,-1-1-1 0 0,1 1 1 0 0,0-1 0 0 0,0 0 0 0 0,0 0-1 0 0,-1 1 23 0 0,9 1 33 0 0,0 1-1 0 0,0 0 1 0 0,-1 0-1 0 0,0 1 1 0 0,0 0-1 0 0,0 0 1 0 0,0 0-1 0 0,0 1 1 0 0,-1 0-1 0 0,0 1 1 0 0,0-1-1 0 0,-1 1 1 0 0,1 0-1 0 0,-1 1 1 0 0,0-1-1 0 0,-1 1 1 0 0,0 0-1 0 0,0 0 1 0 0,3 7-33 0 0,-9-11 37 0 0,0 0 0 0 0,-1 0 1 0 0,1-1-1 0 0,0 1 1 0 0,-1-1-1 0 0,0 1 0 0 0,1-1 1 0 0,-1 0-1 0 0,0 0 1 0 0,0 0-1 0 0,0 0 0 0 0,0 0 1 0 0,-1-1-1 0 0,1 0 1 0 0,0 1-1 0 0,-1-1 0 0 0,1 0 1 0 0,-1-1-1 0 0,1 1 0 0 0,-1-1 1 0 0,1 1-1 0 0,-1-1 1 0 0,1 0-1 0 0,-4-1-37 0 0,-187 3-81 0 0,114-16-4652 0 0,51 4-4208 0 0</inkml:trace>
  <inkml:trace contextRef="#ctx0" brushRef="#br1" timeOffset="154459">10780 1119 1056 0 0,'0'0'1662'0'0,"0"0"219"0"0,0 0-889 0 0,0 0-51 0 0,0 0 134 0 0,0 0 150 0 0,0 0 220 0 0,0 0 134 0 0,17 2 1450 0 0,16-62-879 0 0,-34 53-2209 0 0,0-1-1 0 0,-1 0 1 0 0,1 0-1 0 0,-2 1 1 0 0,1-1-1 0 0,-1 1 1 0 0,0 0-1 0 0,0 0 1 0 0,-1 0-1 0 0,0 0 1 0 0,0 1-1 0 0,-1-1 1 0 0,0 1-1 0 0,0 0 1 0 0,0 0-1 0 0,-1 1 1 0 0,1 0-1 0 0,-2 0 1 0 0,1 0-1 0 0,-3-1 60 0 0,8 5-20 0 0,-1 0-1 0 0,1 1 0 0 0,-1-1 0 0 0,0 1 0 0 0,1-1 1 0 0,-1 1-1 0 0,0-1 0 0 0,1 1 0 0 0,-1 0 0 0 0,0 0 1 0 0,1 0-1 0 0,-1 0 0 0 0,0 0 0 0 0,0 0 0 0 0,1 0 0 0 0,-1 1 1 0 0,0-1-1 0 0,1 1 0 0 0,-1-1 0 0 0,1 1 0 0 0,-1-1 1 0 0,0 1-1 0 0,1 0 0 0 0,0 0 0 0 0,-1 0 0 0 0,1 0 1 0 0,-1 0-1 0 0,1 0 0 0 0,0 0 0 0 0,0 1 0 0 0,0-1 0 0 0,-1 0 1 0 0,1 1-1 0 0,1-1 0 0 0,-1 0 0 0 0,0 1 0 0 0,0-1 1 0 0,0 1-1 0 0,1 0 0 0 0,-1-1 0 0 0,1 1 0 0 0,-1 0 1 0 0,1-1-1 0 0,0 1 0 0 0,0 0 0 0 0,-1 1 21 0 0,-13 81-8 0 0,14-81 46 0 0,0 1-1 0 0,1 0 1 0 0,0-1-1 0 0,-1 1 1 0 0,2-1-1 0 0,-1 1 1 0 0,0-1-1 0 0,1 1 1 0 0,-1-1-1 0 0,1 0 1 0 0,0 0 0 0 0,0 1-1 0 0,0-1 1 0 0,0-1-1 0 0,1 1 1 0 0,-1 0-1 0 0,1-1 1 0 0,0 1-1 0 0,0-1 1 0 0,0 0-1 0 0,0 0 1 0 0,0 0-1 0 0,0 0 1 0 0,1 0 0 0 0,-1-1-1 0 0,0 1 1 0 0,1-1-1 0 0,0 0 1 0 0,-1 0-1 0 0,1-1 1 0 0,-1 1-1 0 0,1-1 1 0 0,0 1-1 0 0,-1-1 1 0 0,1-1 0 0 0,2 1-39 0 0,0-3-2227 0 0,-4-6-2826 0 0</inkml:trace>
  <inkml:trace contextRef="#ctx0" brushRef="#br1" timeOffset="159417.23">8057 992 6473 0 0,'0'0'5272'0'0,"0"0"-5208"0"0,0 0-64 0 0,0 0-500 0 0,0 0 180 0 0,0 0 320 0 0,0 0 0 0 0,0 0 0 0 0,0 0-104 0 0,-8-6-1108 0 0,8 6-1632 0 0,4-4-2373 0 0</inkml:trace>
  <inkml:trace contextRef="#ctx0" brushRef="#br1" timeOffset="159777.81">9724 1472 4072 0 0,'0'0'7287'0'0,"0"0"-5157"0"0,0 0-2401 0 0,0 0 62 0 0,0 0 402 0 0,0 0 184 0 0,-1 2-193 0 0,-2 3-9225 0 0,7-12 4319 0 0</inkml:trace>
  <inkml:trace contextRef="#ctx0" brushRef="#br1" timeOffset="168226.04">8044 1058 328 0 0,'0'0'433'0'0,"8"2"522"0"0,8 2-469 0 0,0-1 1 0 0,0 0-1 0 0,1-1 0 0 0,-1-1 0 0 0,1 0 1 0 0,0-1-1 0 0,-1-1 0 0 0,1-1 0 0 0,-1 0 1 0 0,0-1-1 0 0,1-1 0 0 0,-1 0 0 0 0,-1-1 0 0 0,4-2-486 0 0,5-3 151 0 0,1-1-1 0 0,-1-1 1 0 0,-1-1-1 0 0,0-2 1 0 0,-1 0-1 0 0,-1-1 0 0 0,0-1 1 0 0,-1-1-1 0 0,-1 0 1 0 0,-1-2-1 0 0,0 0 1 0 0,-2-2-1 0 0,13-19-150 0 0,-25 33 90 0 0,-1-1 0 0 0,0 1 0 0 0,0-1 0 0 0,0 0 0 0 0,-1 0 0 0 0,-1 0 0 0 0,0 0 0 0 0,0 0 0 0 0,0-1 0 0 0,-1 1 0 0 0,-1 0 0 0 0,1 0 0 0 0,-1 0 1 0 0,-1 0-1 0 0,0 0 0 0 0,0 0 0 0 0,-1 0 0 0 0,0 0 0 0 0,-1 1 0 0 0,0 0 0 0 0,0-1 0 0 0,0 1 0 0 0,-1 1 0 0 0,0-1 0 0 0,-1 1 0 0 0,0 0 0 0 0,0 0 0 0 0,-1 0 0 0 0,-4-3-90 0 0,-12-11-113 0 0,0 1 1 0 0,-1 1-1 0 0,-1 1 0 0 0,-1 1 0 0 0,-1 1 0 0 0,0 2 1 0 0,-1 0-1 0 0,-10-2 113 0 0,-7 0-89 0 0,-2 2 1 0 0,0 2 0 0 0,0 1-1 0 0,-1 3 1 0 0,0 2-1 0 0,-1 2 1 0 0,1 3-1 0 0,-1 1 1 0 0,1 2 0 0 0,0 3-1 0 0,-1 2 1 0 0,2 1-1 0 0,-17 8 89 0 0,51-14-15 0 0,1 2 0 0 0,0 0 0 0 0,0 0 0 0 0,1 1 0 0 0,-1 0 0 0 0,1 1-1 0 0,0 1 1 0 0,1 0 0 0 0,-1 0 0 0 0,1 1 0 0 0,1 0 0 0 0,0 0 0 0 0,0 1 0 0 0,0 1-1 0 0,1-1 1 0 0,1 1 0 0 0,-1 1 0 0 0,2 0 0 0 0,-1 0 0 0 0,2 0 0 0 0,-1 0 0 0 0,2 1-1 0 0,-1 0 1 0 0,2 0 0 0 0,0 0 0 0 0,0 0 0 0 0,1 1 0 0 0,0-1 0 0 0,1 4 15 0 0,2 5 55 0 0,0-1 0 0 0,2 0 1 0 0,0 1-1 0 0,1-1 1 0 0,1-1-1 0 0,1 1 0 0 0,1-1 1 0 0,1 1-1 0 0,0-2 0 0 0,1 1 1 0 0,1-2-1 0 0,1 1 1 0 0,1-1-1 0 0,0-1 0 0 0,1 0 1 0 0,1-1-1 0 0,0 0 0 0 0,1-1 1 0 0,0-1-1 0 0,2 0 1 0 0,-1-1-1 0 0,1-1 0 0 0,1 0 1 0 0,0-2-1 0 0,1 0 1 0 0,-1-1-1 0 0,2 0 0 0 0,-1-2 1 0 0,1 0-1 0 0,0-2 0 0 0,8 1-55 0 0,208 44 1103 0 0,-79-29-4540 0 0,-107-16-1221 0 0</inkml:trace>
  <inkml:trace contextRef="#ctx0" brushRef="#br1" timeOffset="168709.52">9969 1479 1840 0 0,'6'3'512'0'0,"0"2"-135"0"0,31 18 1007 0 0,-14-28 4836 0 0,-14-6-6177 0 0,-1-1 0 0 0,0 1-1 0 0,0-1 1 0 0,-1-1 0 0 0,-1 1 0 0 0,0-1 0 0 0,0 0 0 0 0,-2 0 0 0 0,1-1-1 0 0,-2 0 1 0 0,0 1 0 0 0,0-1 0 0 0,-2 0 0 0 0,1 0 0 0 0,-2-1-1 0 0,0 1 1 0 0,-1 0 0 0 0,0 0 0 0 0,-1-2-43 0 0,-10-14-127 0 0,0 1 0 0 0,-3 0 0 0 0,0 0 0 0 0,-1 2-1 0 0,-2 0 1 0 0,-1 1 0 0 0,-1 1 0 0 0,-1 1 0 0 0,-1 0 0 0 0,-1 2 0 0 0,-1 1 0 0 0,-1 0-1 0 0,-1 2 1 0 0,-1 1 0 0 0,-27-13 127 0 0,44 21 41 0 0,-1 1 0 0 0,-1 0 0 0 0,0 1 0 0 0,0 1 1 0 0,0 0-1 0 0,-1 0 0 0 0,0 1 0 0 0,-1 1 0 0 0,1 0 0 0 0,-1 1 0 0 0,0 0 0 0 0,0 1 0 0 0,0 1 0 0 0,0 0 0 0 0,-1 1 0 0 0,1 1 1 0 0,0 0-1 0 0,-1 1 0 0 0,1 0 0 0 0,0 1 0 0 0,0 1 0 0 0,0 0 0 0 0,0 1 0 0 0,0 0 0 0 0,1 1 0 0 0,0 1 0 0 0,0 0 0 0 0,0 1 0 0 0,1 0 1 0 0,0 1-1 0 0,-6 5-41 0 0,2 6 22 0 0,0 0 0 0 0,1 1 0 0 0,2 1 0 0 0,0 0 0 0 0,1 1 0 0 0,1 0 0 0 0,1 1 0 0 0,1 0 0 0 0,2 1 0 0 0,0 0 0 0 0,1 0 0 0 0,1 0 0 0 0,2 1 0 0 0,0-1 0 0 0,1 1 0 0 0,2 6-22 0 0,1-23-127 0 0,0 0 0 0 0,1 0 0 0 0,-1 0 0 0 0,2 0 1 0 0,-1 0-1 0 0,1 0 0 0 0,0-1 0 0 0,1 1 0 0 0,0-1 0 0 0,0 0 0 0 0,1 0 0 0 0,0 0 0 0 0,0-1 0 0 0,0 1 0 0 0,1-1 0 0 0,0-1 0 0 0,0 1 0 0 0,0-1 0 0 0,1 0 0 0 0,0 0 0 0 0,0-1 0 0 0,0 0 0 0 0,7 3 127 0 0,187 52-5137 0 0,-158-53 2648 0 0</inkml:trace>
  <inkml:trace contextRef="#ctx0" brushRef="#br1" timeOffset="170325.63">8528 27 9685 0 0,'12'12'1300'0'0,"363"447"-817"0"0,30 30-1088 0 0,-379-452-561 0 0,-27-17-5035 0 0,-7-20 3305 0 0</inkml:trace>
  <inkml:trace contextRef="#ctx0" brushRef="#br1" timeOffset="170589.34">7760 464 1656 0 0,'0'0'548'0'0,"51"41"404"0"0,-7-6-324 0 0,26 21-108 0 0,12 9 132 0 0,3 5-91 0 0,-4-3-145 0 0,-11-6-272 0 0,-6 1-144 0 0,-9-5-665 0 0,-9-3-367 0 0,-14-11-608 0 0,-11-15-148 0 0</inkml:trace>
  <inkml:trace contextRef="#ctx0" brushRef="#br1" timeOffset="170870.06">6948 641 1304 0 0,'12'9'3382'0'0,"560"390"2590"0"0,-323-205-4787 0 0,132 106-1764 0 0,-27 27-4132 0 0,-294-250 1848 0 0,-113-72 316 0 0,16-13 1436 0 0</inkml:trace>
  <inkml:trace contextRef="#ctx0" brushRef="#br1" timeOffset="171116.44">6757 1269 2996 0 0,'402'244'4481'0'0,"-225"-146"-3005"0"0,27 19 158 0 0,31 13-1413 0 0,-7 11 0 0 0,168 139-221 0 0,-329-216-1840 0 0,-67-64 1745 0 0,0 1 1 0 0,0 0-1 0 0,0 0 1 0 0,-1 0-1 0 0,1 0 1 0 0,0-1-1 0 0,0 1 1 0 0,-1 0-1 0 0,1 0 1 0 0,-1-1-1 0 0,1 1 1 0 0,-1 0-1 0 0,1 0 1 0 0,-1-1-1 0 0,1 1 1 0 0,-1 0-1 0 0,1-1 1 0 0,-1 1-1 0 0,0-1 1 0 0,1 1-1 0 0,-1-1 1 0 0,0 1-1 0 0,0-1 0 0 0,1 0 1 0 0,-1 1-1 0 0,0-1 1 0 0,0 0-1 0 0,0 1 1 0 0,1-1-1 0 0,-1 0 1 0 0,0 0-1 0 0,0 0 1 0 0,0 0-1 0 0,0 0 1 0 0,0 0-1 0 0,1 0 1 0 0,-1 0-1 0 0,0 0 1 0 0,0 0-1 0 0,0-1 1 0 0,0 1-1 0 0,1 0 1 0 0,-1 0-1 0 0,0-1 1 0 0,0 1-1 0 0,1-1 1 0 0,-1 1-1 0 0,0 0 1 0 0,0-1-1 0 0,1 0 1 0 0,-1 1-1 0 0,0-1 95 0 0,-2 0-266 0 0,-34-7-2610 0 0</inkml:trace>
  <inkml:trace contextRef="#ctx0" brushRef="#br1" timeOffset="171318.88">6765 1923 3332 0 0,'491'220'8793'0'0,"248"119"-6643"0"0,-712-327-2219 0 0,30 14-270 0 0,0 2 0 0 0,-2 3 1 0 0,-2 2-1 0 0,0 2 0 0 0,-3 3 0 0 0,31 29 339 0 0,-71-35-5066 0 0,-14-26 1959 0 0</inkml:trace>
  <inkml:trace contextRef="#ctx0" brushRef="#br1" timeOffset="171551.6">6989 2556 3252 0 0,'390'189'4673'0'0,"297"163"-1707"0"0,-651-333-2817 0 0,-1 1 1 0 0,-1 2-1 0 0,-2 2 0 0 0,0 0 0 0 0,-1 2 1 0 0,-2 2-1 0 0,0 0 0 0 0,-2 2 0 0 0,0 3-149 0 0,-26-32-88 0 0,0 0-1 0 0,1 0 0 0 0,-1 0 1 0 0,0 0-1 0 0,0 1 0 0 0,0-1 0 0 0,0 0 1 0 0,0 1-1 0 0,0-1 0 0 0,0 0 0 0 0,0 1 1 0 0,-1 0-1 0 0,1-1 0 0 0,0 1 1 0 0,-1-1-1 0 0,1 1 0 0 0,-1 0 0 0 0,0-1 1 0 0,0 1-1 0 0,1 0 0 0 0,-1-1 0 0 0,0 1 1 0 0,0 0-1 0 0,-1-1 0 0 0,1 1 0 0 0,0 0 1 0 0,-1-1-1 0 0,1 1 0 0 0,-1 0 1 0 0,1-1-1 0 0,-1 1 0 0 0,0-1 0 0 0,1 1 1 0 0,-1-1-1 0 0,0 1 0 0 0,0-1 0 0 0,0 0 1 0 0,0 1-1 0 0,0-1 0 0 0,-1 0 1 0 0,1 0-1 0 0,0 0 0 0 0,0 0 0 0 0,-1 0 1 0 0,1 0-1 0 0,-1 0 0 0 0,1 0 0 0 0,-1-1 1 0 0,0 1 88 0 0,-33 4-2356 0 0,-1-2-1959 0 0</inkml:trace>
  <inkml:trace contextRef="#ctx0" brushRef="#br1" timeOffset="171719.73">7199 3215 9761 0 0,'109'67'2228'0'0,"4"6"-1508"0"0,14 9 148 0 0,-12-11-108 0 0,-4-5-292 0 0,0-4 48 0 0,-6-5-176 0 0,-7-3-340 0 0,-11-5-652 0 0,-10-6-528 0 0,-12-6 696 0 0,-3-6-76 0 0,-10-4-956 0 0,-2-8-1376 0 0,-17-8-2017 0 0</inkml:trace>
  <inkml:trace contextRef="#ctx0" brushRef="#br1" timeOffset="172959.91">10309 1506 1472 0 0,'0'0'1723'0'0,"0"0"2345"0"0,-12-1-2742 0 0,-103-9-644 0 0,-165-16 868 0 0,0 13 1 0 0,-231 21-1551 0 0,336 21-1798 0 0,169-17-3179 0 0,22-5 512 0 0</inkml:trace>
  <inkml:trace contextRef="#ctx0" brushRef="#br1" timeOffset="173206.87">10301 1754 6217 0 0,'0'0'2258'0'0,"-10"3"-1700"0"0,-34 7-462 0 0,-1-2-1 0 0,0-2 1 0 0,0-2 0 0 0,-1-2 0 0 0,1-2 0 0 0,-1-2 0 0 0,-7-3-96 0 0,-34 1 138 0 0,57 3-67 0 0,-223-7 675 0 0,0 11-1 0 0,-94 19-745 0 0,188 9-2839 0 0,141-24-397 0 0,13 1-1225 0 0</inkml:trace>
  <inkml:trace contextRef="#ctx0" brushRef="#br1" timeOffset="173375.91">10132 2156 6281 0 0,'-102'-5'5264'0'0,"-48"-7"-4071"0"0,-68-4-1834 0 0,-169 6 976 0 0,-103 20-335 0 0,344 6-1812 0 0,128-6-3277 0 0,18-6 926 0 0</inkml:trace>
  <inkml:trace contextRef="#ctx0" brushRef="#br1" timeOffset="173546.52">10101 2459 5793 0 0,'-43'3'2796'0'0,"-25"-6"-2436"0"0,-22-1-300 0 0,-7-4-60 0 0,-12 2-8 0 0,-1 2-56 0 0,-2 3-12 0 0,3 1 76 0 0,5 0 12 0 0,4 2-12 0 0,7-1-156 0 0,6 1-556 0 0,10-2-524 0 0,22 0-1657 0 0</inkml:trace>
  <inkml:trace contextRef="#ctx0" brushRef="#br1" timeOffset="173829.26">10011 2826 4364 0 0,'-56'0'4237'0'0,"-11"-11"-4017"0"0,-20 0-220 0 0,-2 1-416 0 0,-3 3 156 0 0,0 3 208 0 0,0 1 52 0 0,2 1 4 0 0,1 2-4 0 0,4 0-168 0 0,6 2-728 0 0,13-1-664 0 0,20 1-1009 0 0,11-2-335 0 0</inkml:trace>
  <inkml:trace contextRef="#ctx0" brushRef="#br1" timeOffset="174107.62">9978 3115 5320 0 0,'0'0'12530'0'0,"-60"0"-12530"0"0,-13-3-672 0 0,-20-1 288 0 0,-13-4 384 0 0,2 1-12 0 0,5 0-240 0 0,2 4-201 0 0,3 0-971 0 0,2-4-764 0 0,29 1-980 0 0,3-3-3649 0 0</inkml:trace>
  <inkml:trace contextRef="#ctx0" brushRef="#br1" timeOffset="174593.52">11092 238 12149 0 0,'-35'7'1608'0'0,"-9"16"-1608"0"0,-8 12-76 0 0,-14 11 76 0 0,1 8 88 0 0,0 3-12 0 0,-2 1 0 0 0,0 4-76 0 0,0-1-152 0 0,2-2-1352 0 0,2-5 1260 0 0,6-4 180 0 0,8-8-308 0 0,14-9-248 0 0,10-9-216 0 0,13-9-652 0 0,8-6-696 0 0,0-1-2133 0 0</inkml:trace>
  <inkml:trace contextRef="#ctx0" brushRef="#br1" timeOffset="174795.93">11703 694 7525 0 0,'-47'20'5684'0'0,"-17"5"-5280"0"0,-25 6-404 0 0,-11 5-128 0 0,-7 6 124 0 0,-6 5 4 0 0,-2 5 4 0 0,5 3 124 0 0,4 1-88 0 0,9-1-40 0 0,11 1-308 0 0,9-1-584 0 0,18-7-572 0 0,21-12-1316 0 0,14-7-3013 0 0</inkml:trace>
  <inkml:trace contextRef="#ctx0" brushRef="#br1" timeOffset="174999.63">12279 1866 10213 0 0,'-68'31'776'0'0,"-20"3"-776"0"0,-22 6-412 0 0,-6-4 284 0 0,-9-1 128 0 0,-4-1 196 0 0,-3-1 100 0 0,-1 1 24 0 0,1-2-24 0 0,5 0 0 0 0,4-1-296 0 0,7-1-104 0 0,10-3-936 0 0,30-7-1300 0 0,13-8-3085 0 0</inkml:trace>
  <inkml:trace contextRef="#ctx0" brushRef="#br1" timeOffset="175183.47">12224 2876 8869 0 0,'-65'6'3808'0'0,"-15"2"-3808"0"0,-25 0-3140 0 0,-2 1 636 0 0,-6 1 1348 0 0,-2 0-85 0 0,-4-2 865 0 0,5 0-512 0 0,25-3-1940 0 0</inkml:trace>
  <inkml:trace contextRef="#ctx0" brushRef="#br1" timeOffset="175461.47">11359 3473 9337 0 0,'0'0'7061'0'0,"0"0"-7061"0"0,35 42-149 0 0,-39-21-359 0 0,-19 3 144 0 0,-26-4 212 0 0,-19-7-364 0 0,-10-12-1340 0 0,15-3-4384 0 0</inkml:trace>
  <inkml:trace contextRef="#ctx0" brushRef="#br1" timeOffset="181747.62">7918 895 6825 0 0,'0'0'5416'0'0,"0"0"-5400"0"0,0 0-16 0 0,0 0-824 0 0,0 0-104 0 0,0 0-28 0 0,0 0-248 0 0,0 0-28 0 0,0 0-1477 0 0</inkml:trace>
  <inkml:trace contextRef="#ctx0" brushRef="#br1" timeOffset="181979.91">9451 1319 7293 0 0,'0'0'5144'0'0,"0"0"-4672"0"0,36 5-472 0 0,-28-5-140 0 0,-4 2 36 0 0,-4-2-76 0 0,0 1-176 0 0,-4 0 32 0 0,-4-1 96 0 0,-2 0-160 0 0,-7-1-540 0 0,1-2-1740 0 0,-15-11-4037 0 0</inkml:trace>
  <inkml:trace contextRef="#ctx0" brushRef="#br1" timeOffset="182150.62">7935 807 8837 0 0,'0'0'2956'0'0,"0"0"-2956"0"0,0 0-140 0 0,0 0-1060 0 0,0 0 12 0 0,0 0-4 0 0,0 0 244 0 0,45 22-1213 0 0</inkml:trace>
  <inkml:trace contextRef="#ctx0" brushRef="#br1" timeOffset="182320.04">9650 1417 14881 0 0,'0'0'100'0'0,"0"0"-100"0"0,0 0-2376 0 0,0 0 152 0 0,-55-15-912 0 0,35 9-3053 0 0</inkml:trace>
  <inkml:trace contextRef="#ctx0" brushRef="#br1" timeOffset="188859.83">11282 1353 8885 0 0,'0'0'1980'0'0,"0"0"-1980"0"0,0 0-92 0 0,0 0-204 0 0,0 0-104 0 0,0 0 128 0 0,0 0-296 0 0,0 0-496 0 0,0 0 24 0 0,-11 10-1069 0 0,-10-11-2915 0 0</inkml:trace>
  <inkml:trace contextRef="#ctx0" brushRef="#br1" timeOffset="189093.79">9791 1399 8585 0 0,'0'0'2596'0'0,"0"0"-2404"0"0,0 0-192 0 0,0 0-24 0 0,0 0 24 0 0,0 0 308 0 0,0 0 180 0 0,0 0-488 0 0,0 0-192 0 0,0 0-296 0 0,10 3-672 0 0,-8-3-964 0 0,2 0-3361 0 0</inkml:trace>
  <inkml:trace contextRef="#ctx0" brushRef="#br1" timeOffset="213763.67">8040 821 5428 0 0,'0'0'5924'0'0,"0"0"-3927"0"0,0 0-1495 0 0,0 0-262 0 0,0 0 18 0 0,0 0 252 0 0,0 0 319 0 0,0 0-48 0 0,0 0-258 0 0,0 0-186 0 0,-19-1 445 0 0,15 1-6341 0 0,11 1-5165 0 0,-16-6 8896 0 0</inkml:trace>
  <inkml:trace contextRef="#ctx0" brushRef="#br1" timeOffset="214364.91">9559 1334 10737 0 0,'0'0'4051'0'0,"0"0"-2862"0"0,0 0-991 0 0,0 0-53 0 0,0 0 102 0 0,0 0 35 0 0,0 0 88 0 0,0 0 40 0 0,0 0-147 0 0,-5 12-1866 0 0,4-9-2077 0 0,1-3-3929 0 0,4-11 2609 0 0</inkml:trace>
  <inkml:trace contextRef="#ctx0" brushRef="#br1" timeOffset="-214193.99">11355 1385 7929 0 0,'0'0'6246'0'0,"0"0"-4215"0"0,0 0-1769 0 0,0 0 17 0 0,0 0 222 0 0,0 0 114 0 0,0 0-126 0 0,-1 1-237 0 0,-21 8-7604 0 0,18-12-446 0 0,24 3 4344 0 0</inkml:trace>
  <inkml:trace contextRef="#ctx0" brushRef="#br1" timeOffset="-211084.9">8245 850 2612 0 0,'0'0'7181'0'0,"0"0"-6109"0"0,0 0-560 0 0,0 0-120 0 0,0 0-392 0 0,0 0-324 0 0,0 0 28 0 0,-35-9 68 0 0,30 11 8 0 0,1 2-40 0 0,0-1-464 0 0,4 2-648 0 0,1-2-760 0 0,3-1-2153 0 0</inkml:trace>
  <inkml:trace contextRef="#ctx0" brushRef="#br1" timeOffset="-209906.43">9588 1363 5184 0 0,'0'0'2570'0'0,"0"0"-1019"0"0,0 0-970 0 0,0 0 91 0 0,0 0 234 0 0,0 0 104 0 0,0 0-47 0 0,1 5 276 0 0,-1-1-9632 0 0,3-8 2110 0 0</inkml:trace>
  <inkml:trace contextRef="#ctx0" brushRef="#br1" timeOffset="-208099.28">11177 1405 5136 0 0,'0'0'6684'0'0,"0"0"-4530"0"0,0 0-1597 0 0,0 0-287 0 0,0 0-1 0 0,0 0 94 0 0,0 0 175 0 0,0 0 70 0 0,0 0-205 0 0,-7 0-736 0 0,-17 0-14263 0 0,43-2 12543 0 0</inkml:trace>
  <inkml:trace contextRef="#ctx0" brushRef="#br1" timeOffset="-207383.39">9842 1496 15469 0 0,'0'0'1889'0'0,"0"0"-1549"0"0,0 0-488 0 0,0 0 275 0 0,0 0 136 0 0,0 0-69 0 0,0 0-101 0 0,0 0-38 0 0,7 37-4276 0 0,-1-31-572 0 0,10-5-2871 0 0</inkml:trace>
  <inkml:trace contextRef="#ctx0" brushRef="#br1" timeOffset="-204715.47">9657 1584 4700 0 0,'32'2'214'0'0,"1"-1"-1"0"0,0-2 0 0 0,-1-2 0 0 0,1 0 1 0 0,-1-3-1 0 0,0 0 0 0 0,0-2 1 0 0,-1-2-1 0 0,0 0 0 0 0,-1-3 0 0 0,0 0 1 0 0,-1-2-1 0 0,0-1 0 0 0,-2-1 0 0 0,0-1 1 0 0,0-2-1 0 0,-2 0 0 0 0,-1-2 0 0 0,0-1 1 0 0,-2-1-1 0 0,0 0 0 0 0,6-14-213 0 0,-22 30 94 0 0,-1 0 0 0 0,-1-1 0 0 0,1 1 0 0 0,-2-1 0 0 0,1 0-1 0 0,-1 0 1 0 0,0 0 0 0 0,-1-1 0 0 0,0 1 0 0 0,-1-1 0 0 0,0 1 0 0 0,0-1 0 0 0,-1 0-1 0 0,0 1 1 0 0,-1-1 0 0 0,0 0 0 0 0,0 1 0 0 0,-1-1 0 0 0,-1 1 0 0 0,1 0-1 0 0,-2 0 1 0 0,1 0 0 0 0,-1 0 0 0 0,0 0 0 0 0,-1 1 0 0 0,0 0 0 0 0,0-1 0 0 0,-1 2-1 0 0,0-1 1 0 0,-1 1 0 0 0,1 0 0 0 0,-1 0 0 0 0,-1 1 0 0 0,-3-3-94 0 0,-25-16-289 0 0,-1 2 0 0 0,-2 1 0 0 0,0 2-1 0 0,-1 1 1 0 0,-1 3 0 0 0,-1 1 0 0 0,0 2 0 0 0,0 2 0 0 0,-2 1 0 0 0,1 3 0 0 0,-1 1 0 0 0,0 3-1 0 0,-6 1 290 0 0,33 0 117 0 0,1 0-1 0 0,-1 1 1 0 0,0 0-1 0 0,1 2 0 0 0,-1 0 1 0 0,0 0-1 0 0,1 2 0 0 0,-1 0 1 0 0,1 1-1 0 0,0 1 0 0 0,0 0 1 0 0,0 1-1 0 0,1 1 0 0 0,0 0 1 0 0,0 1-1 0 0,1 1 1 0 0,0 0-1 0 0,0 1 0 0 0,1 1 1 0 0,1 0-1 0 0,-1 0 0 0 0,2 1 1 0 0,0 1-1 0 0,0 0 0 0 0,-7 13-116 0 0,5 3 208 0 0,0 2 0 0 0,2-1 0 0 0,2 2 0 0 0,1-1-1 0 0,1 1 1 0 0,1 0 0 0 0,2 1 0 0 0,2-1-1 0 0,1 1 1 0 0,1 0 0 0 0,1-1 0 0 0,3 1 0 0 0,0-1-1 0 0,2 0 1 0 0,1 0 0 0 0,2 0 0 0 0,5 10-208 0 0,-8-27 65 0 0,1-1 1 0 0,0 0 0 0 0,1-1 0 0 0,0 1 0 0 0,1-2-1 0 0,1 1 1 0 0,0-1 0 0 0,1-1 0 0 0,0 1-1 0 0,0-2 1 0 0,1 0 0 0 0,1 0 0 0 0,0-1-1 0 0,0-1 1 0 0,1 0 0 0 0,0-1 0 0 0,0 0-1 0 0,0-1 1 0 0,1-1 0 0 0,0 0 0 0 0,0-1-1 0 0,1-1 1 0 0,-1 0 0 0 0,1-1 0 0 0,-1 0 0 0 0,1-2-1 0 0,0 0 1 0 0,-1-1 0 0 0,1 0 0 0 0,4-2-66 0 0,211-48 963 0 0,-96-22-3630 0 0,-100 39-3088 0 0,-13-3-3834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3:18:23.169"/>
    </inkml:context>
    <inkml:brush xml:id="br0">
      <inkml:brushProperty name="width" value="0.05" units="cm"/>
      <inkml:brushProperty name="height" value="0.05" units="cm"/>
      <inkml:brushProperty name="color" value="#E71224"/>
    </inkml:brush>
  </inkml:definitions>
  <inkml:trace contextRef="#ctx0" brushRef="#br0">134 462 5501 0 0,'0'0'7510'0'0,"0"0"-5844"0"0,0 0-1274 0 0,-7 7 1 0 0,-12 11-171 0 0,8-10-189 0 0,0 1 0 0 0,1 0 0 0 0,0 0 0 0 0,1 1 0 0 0,0 1 0 0 0,0-1 0 0 0,1 1 0 0 0,1 1 0 0 0,0 0 0 0 0,0 0 0 0 0,-3 10-33 0 0,12-19 62 0 0,-1 0 1 0 0,1 0-1 0 0,0 0 1 0 0,1 0-1 0 0,-1 0 1 0 0,0-1 0 0 0,1 1-1 0 0,-1-1 1 0 0,1 1-1 0 0,0-1 1 0 0,0 0-1 0 0,0 0 1 0 0,0 0-1 0 0,0-1 1 0 0,0 1-1 0 0,1-1 1 0 0,-1 0 0 0 0,0 1-1 0 0,1-1 1 0 0,-1-1-1 0 0,1 1 1 0 0,-1-1-1 0 0,1 1 1 0 0,-1-1-1 0 0,1 0 1 0 0,0 0-1 0 0,-1 0 1 0 0,1-1-1 0 0,-1 1 1 0 0,1-1 0 0 0,-1 0-1 0 0,0 0 1 0 0,1 0-1 0 0,-1-1 1 0 0,3-1-63 0 0,70-69 840 0 0,-75 147-2154 0 0,-1-60 1220 0 0,5 73 827 0 0,15-35-4192 0 0,-14-46-651 0 0,6-4-2474 0 0</inkml:trace>
  <inkml:trace contextRef="#ctx0" brushRef="#br0" timeOffset="246.4">758 835 8521 0 0,'0'0'7624'0'0,"0"0"-7367"0"0,0 0-257 0 0,0 0 0 0 0,0 0 388 0 0,0 0 220 0 0,-39 3-148 0 0,18-8-212 0 0,-5 1-176 0 0,1-2-72 0 0,-5 0-48 0 0,2 2-472 0 0,5-2-552 0 0,1 0-777 0 0,9 2-2207 0 0,2-6-3189 0 0</inkml:trace>
  <inkml:trace contextRef="#ctx0" brushRef="#br0" timeOffset="1067.33">1610 693 10785 0 0,'0'0'6585'0'0,"0"0"-6585"0"0,16 49-412 0 0,-12-25 176 0 0,-4 3 236 0 0,0 0 388 0 0,-5-1-92 0 0,-6 1-244 0 0,2 0-52 0 0,-3 0-4 0 0,-1-2-108 0 0,4-1-164 0 0,4 0-433 0 0,1-2-1323 0 0,4-5-2620 0 0,4-2-4081 0 0</inkml:trace>
  <inkml:trace contextRef="#ctx0" brushRef="#br0" timeOffset="572.77">1126 888 7597 0 0,'0'0'6984'0'0,"0"0"-5177"0"0,0 0-1677 0 0,0 0-34 0 0,0 0 87 0 0,0 0 7 0 0,0 0 76 0 0,0 0-18 0 0,6-3-157 0 0,0 1-71 0 0,0-1 0 0 0,0 1-1 0 0,-1-1 1 0 0,1-1 0 0 0,-1 1-1 0 0,0-1 1 0 0,0 0 0 0 0,0 0-1 0 0,0 0 1 0 0,-1-1 0 0 0,1 0-1 0 0,-1 0 1 0 0,0 0 0 0 0,-1 0 0 0 0,1-1-1 0 0,-1 1 1 0 0,0-1 0 0 0,-1 0-1 0 0,1 0 1 0 0,-1 0 0 0 0,0 0-1 0 0,-1 0 1 0 0,0 0 0 0 0,0-1-1 0 0,0 1 1 0 0,0 0 0 0 0,-1-1-1 0 0,0 1 1 0 0,0-1 0 0 0,-1 1 0 0 0,0 0-1 0 0,0-1 1 0 0,-1 1 0 0 0,1 0-1 0 0,-1 0 1 0 0,-1 0 0 0 0,1 0-1 0 0,-1 0 1 0 0,0 1 0 0 0,0-1-1 0 0,-1 1 1 0 0,0-1-20 0 0,1 4-35 0 0,0 0 1 0 0,-1 0-1 0 0,1 0 1 0 0,-1 1-1 0 0,0-1 1 0 0,1 1-1 0 0,-1 0 0 0 0,0 0 1 0 0,0 0-1 0 0,0 0 1 0 0,0 1-1 0 0,0 0 1 0 0,0 0-1 0 0,0 0 0 0 0,0 0 1 0 0,1 0-1 0 0,-1 1 1 0 0,0 0-1 0 0,0 0 1 0 0,0 0-1 0 0,0 0 0 0 0,1 0 1 0 0,-1 1-1 0 0,0 0 1 0 0,1 0-1 0 0,0 0 1 0 0,-1 0-1 0 0,1 0 0 0 0,0 1 1 0 0,0-1-1 0 0,0 1 1 0 0,0 0-1 0 0,1 0 1 0 0,-1 0-1 0 0,1 0 0 0 0,-1 2 35 0 0,-1-1 11 0 0,0-1 0 0 0,1 1 0 0 0,0 0-1 0 0,-1 1 1 0 0,1-1 0 0 0,1 0 0 0 0,-1 1 0 0 0,1 0-1 0 0,0 0 1 0 0,0-1 0 0 0,0 1 0 0 0,1 0-1 0 0,-1 0 1 0 0,1 1 0 0 0,1-1 0 0 0,-1 0-1 0 0,1 0 1 0 0,0 0 0 0 0,0 1 0 0 0,0-1-1 0 0,1 0 1 0 0,-1 0 0 0 0,1 0 0 0 0,1 1-1 0 0,-1-1 1 0 0,1 0 0 0 0,2 4-11 0 0,35 32-1636 0 0,-3-26-6541 0 0,-11-14 525 0 0</inkml:trace>
  <inkml:trace contextRef="#ctx0" brushRef="#br0" timeOffset="802.97">1333 928 15117 0 0,'0'0'2817'0'0,"0"0"-2817"0"0,0 0-660 0 0,0 0 660 0 0,0 0 164 0 0,0 0 96 0 0,0 0-24 0 0,0 0-152 0 0,0 0-72 0 0,0 0-12 0 0,-12 19-36 0 0,10-19-496 0 0,2 1-641 0 0,0-1-1431 0 0,0 0-3224 0 0,10-9-2029 0 0</inkml:trace>
  <inkml:trace contextRef="#ctx0" brushRef="#br0" timeOffset="20839.37">1664 1302 7445 0 0,'-11'7'1610'0'0,"0"0"-1435"0"0,-1-2 0 0 0,0 1 0 0 0,0-1 0 0 0,-1-1 0 0 0,1 0 0 0 0,-1-1 0 0 0,0 0 0 0 0,0-1 0 0 0,0-1 0 0 0,0 0 0 0 0,0 0 0 0 0,0-1 0 0 0,0-1 0 0 0,-5-1-175 0 0,-39-11 210 0 0,0-2 0 0 0,1-2-1 0 0,1-3 1 0 0,1-2 0 0 0,0-3 0 0 0,2-2-1 0 0,1-2 1 0 0,2-3 0 0 0,1-1 0 0 0,1-3 0 0 0,-35-35-210 0 0,42 41 0 0 0,2-1 0 0 0,0-2 0 0 0,3-2 0 0 0,1-1 0 0 0,1-2 0 0 0,2-1 0 0 0,2-2 0 0 0,2 0 0 0 0,1-2 0 0 0,3-1 1 0 0,1-1-1 0 0,2-1 0 0 0,3 0 0 0 0,1-2 0 0 0,3 0 0 0 0,-1-9 0 0 0,13 45-69 0 0,0 1-1 0 0,1-1 1 0 0,0 0 0 0 0,1 1-1 0 0,0-1 1 0 0,0 1 0 0 0,2-1-1 0 0,-1 1 1 0 0,1 0 0 0 0,1 0-1 0 0,0 0 1 0 0,1 0 0 0 0,0 1-1 0 0,0 0 1 0 0,1 0-1 0 0,1 0 1 0 0,0 1 0 0 0,0 0-1 0 0,0 0 1 0 0,1 0 0 0 0,1 1-1 0 0,-1 1 1 0 0,1-1 0 0 0,1 1-1 0 0,-1 1 1 0 0,1 0 0 0 0,0 0-1 0 0,1 1 1 0 0,-1 0 0 0 0,1 1-1 0 0,0 0 1 0 0,0 1 0 0 0,11-2 69 0 0,29 0-13 0 0,1 2 0 0 0,0 2 0 0 0,0 3-1 0 0,0 1 1 0 0,-1 3 0 0 0,1 3 0 0 0,-2 1 0 0 0,1 3 0 0 0,-2 2 0 0 0,0 2 0 0 0,0 2 0 0 0,25 16 13 0 0,1-4 215 0 0,-1 4 1 0 0,-1 3-1 0 0,-3 3 1 0 0,-1 3-1 0 0,-2 3 1 0 0,-2 3-1 0 0,1 6-215 0 0,-57-49 61 0 0,1 1 0 0 0,-1 0 0 0 0,0 1 0 0 0,-1 0 0 0 0,0 0 0 0 0,0 1 0 0 0,-1 0 0 0 0,-1 0 0 0 0,1 1 0 0 0,-2-1 0 0 0,1 1 0 0 0,-1 1 0 0 0,-1-1 0 0 0,0 1 0 0 0,-1 0 0 0 0,0 0 0 0 0,-1 0 0 0 0,0 0 0 0 0,-1 0-1 0 0,0 0 1 0 0,-1 0 0 0 0,-1 1 0 0 0,0-1 0 0 0,0 0 0 0 0,-3 7-61 0 0,-10 12-233 0 0,-1-1-1 0 0,-2-1 1 0 0,0-1-1 0 0,-2 0 1 0 0,-2-2-1 0 0,0 0 1 0 0,-2-1-1 0 0,0-1 1 0 0,-2-2-1 0 0,0 0 1 0 0,-2-1-1 0 0,0-2 1 0 0,-1-1-1 0 0,-1-1 1 0 0,-25 10 233 0 0,-9 4-2855 0 0,2-9-3241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38:56.973"/>
    </inkml:context>
    <inkml:brush xml:id="br0">
      <inkml:brushProperty name="width" value="0.05" units="cm"/>
      <inkml:brushProperty name="height" value="0.05" units="cm"/>
      <inkml:brushProperty name="color" value="#0000FF"/>
    </inkml:brush>
  </inkml:definitions>
  <inkml:trace contextRef="#ctx0" brushRef="#br0">11 0 44 0 0,'0'0'542'0'0,"0"0"-221"0"0,0 0-197 0 0,0 0-44 0 0,0 0 47 0 0,0 0 26 0 0,0 0-12 0 0,0 0 385 0 0,-7 5 4423 0 0,5-5-9249 0 0,0-5 1593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8:35.912"/>
    </inkml:context>
    <inkml:brush xml:id="br0">
      <inkml:brushProperty name="width" value="0.05" units="cm"/>
      <inkml:brushProperty name="height" value="0.05" units="cm"/>
      <inkml:brushProperty name="color" value="#0000FF"/>
    </inkml:brush>
  </inkml:definitions>
  <inkml:trace contextRef="#ctx0" brushRef="#br0">242 281 8129 0 0,'0'0'-218'0'0,"0"0"-124"0"0,0 0 243 0 0,0 0 829 0 0,0 0 432 0 0,0 0 5 0 0,0 0-152 0 0,-1 7 2748 0 0,0-24-3935 0 0,0 0-1 0 0,-1 0 1 0 0,-1 0-1 0 0,0 1 1 0 0,-1-1-1 0 0,-1 1 1 0 0,-1 0-1 0 0,0 0 0 0 0,-1 1 1 0 0,-1 0-1 0 0,0 0 1 0 0,-1 0-1 0 0,-1 1 1 0 0,0 1-1 0 0,0 0 0 0 0,-10-9 173 0 0,19 21-7 0 0,0 0-1 0 0,1 0 1 0 0,-1 0-1 0 0,0 0 0 0 0,0 0 1 0 0,0 0-1 0 0,0 0 1 0 0,0 0-1 0 0,-1 0 1 0 0,1 0-1 0 0,0 0 0 0 0,0 1 1 0 0,-1-1-1 0 0,1 0 1 0 0,0 1-1 0 0,-1-1 0 0 0,1 1 1 0 0,0 0-1 0 0,-1-1 1 0 0,1 1-1 0 0,-1 0 0 0 0,1 0 1 0 0,0 0-1 0 0,-1 0 1 0 0,1 0-1 0 0,-1 0 0 0 0,1 0 1 0 0,-1 1-1 0 0,1-1 1 0 0,0 0-1 0 0,-1 1 0 0 0,1-1 1 0 0,0 1-1 0 0,-1 0 1 0 0,1-1-1 0 0,0 1 0 0 0,0 0 1 0 0,0 0-1 0 0,-1 0 1 0 0,1 0-1 0 0,0 0 0 0 0,0 0 1 0 0,0 0-1 0 0,1 0 1 0 0,-1 0-1 0 0,0 0 0 0 0,0 0 1 0 0,0 1-1 0 0,1-1 1 0 0,-1 0 7 0 0,-29 80 975 0 0,25-62-568 0 0,-29 141 718 0 0,52-140-2312 0 0,2-21-3061 0 0,-11-3-463 0 0</inkml:trace>
  <inkml:trace contextRef="#ctx0" brushRef="#br0" timeOffset="154.47">202 172 548 0 0,'0'0'9413'0'0,"0"0"-8461"0"0,0 0-576 0 0,0 0-376 0 0,0 0-376 0 0,0 0 376 0 0,0 0 500 0 0,0 0 220 0 0,-42-3-260 0 0,22 1-308 0 0,1 1-148 0 0,0 1-4 0 0,0-1-208 0 0,3 1-728 0 0,4 0-544 0 0,3 0-1296 0 0,1 0-2653 0 0</inkml:trace>
  <inkml:trace contextRef="#ctx0" brushRef="#br0" timeOffset="528.79">544 109 11205 0 0,'0'0'-214'0'0,"0"0"-282"0"0,0 6 207 0 0,2-1 364 0 0,-1 1 0 0 0,0 0 0 0 0,0-1-1 0 0,-1 1 1 0 0,1 0 0 0 0,-1 0 0 0 0,-1-1 0 0 0,1 1-1 0 0,-1 0 1 0 0,0-1 0 0 0,0 1 0 0 0,0-1 0 0 0,-1 1-1 0 0,0-1 1 0 0,0 1 0 0 0,0-1 0 0 0,-1 0 0 0 0,0 0-1 0 0,0 0 1 0 0,0 0 0 0 0,-1-1 0 0 0,1 1 0 0 0,-1-1-1 0 0,0 0 1 0 0,0 0 0 0 0,-1 0 0 0 0,1-1-1 0 0,-1 1 1 0 0,0-1 0 0 0,0 0 0 0 0,0-1 0 0 0,0 1-1 0 0,0-1 1 0 0,0 0 0 0 0,-1 0 0 0 0,1-1 0 0 0,-1 1-1 0 0,0-1 1 0 0,-2 0-75 0 0,3-2 29 0 0,1 0 1 0 0,-1 0-1 0 0,1 0 0 0 0,-1-1 1 0 0,1 0-1 0 0,0 0 0 0 0,0 0 0 0 0,0 0 1 0 0,0-1-1 0 0,0 1 0 0 0,1-1 0 0 0,-1 0 1 0 0,1 0-1 0 0,-1 0 0 0 0,1-1 0 0 0,0 1 1 0 0,0-1-1 0 0,1 0 0 0 0,-1 0 0 0 0,1 0 1 0 0,0 0-1 0 0,0 0 0 0 0,0 0 1 0 0,1 0-1 0 0,-1-1 0 0 0,1 1 0 0 0,0-3-29 0 0,-15-125 648 0 0,29 120-1793 0 0,8 41-1932 0 0,-17-23 1954 0 0,4 5-2889 0 0</inkml:trace>
  <inkml:trace contextRef="#ctx0" brushRef="#br0" timeOffset="1134.35">737 117 10753 0 0,'0'0'-231'0'0,"2"7"292"0"0,1 1 87 0 0,-2 0-1 0 0,1 0 1 0 0,-1 0 0 0 0,0 1-1 0 0,0-1 1 0 0,-1 1 0 0 0,-1-1-1 0 0,1 0 1 0 0,-1 1 0 0 0,-1-1-1 0 0,1 0 1 0 0,-1 0 0 0 0,-1 0-1 0 0,-1 5-147 0 0,-1-2 0 0 0,-5 8 430 0 0,15-35-1390 0 0,38-156 1094 0 0,-41 171-139 0 0,1-1 0 0 0,-1 0-1 0 0,0 1 1 0 0,0 0 0 0 0,1 0 0 0 0,-1-1 0 0 0,1 1 0 0 0,-1 1 0 0 0,1-1-1 0 0,-1 0 1 0 0,1 1 0 0 0,0-1 0 0 0,-1 1 0 0 0,1 0 0 0 0,0-1 0 0 0,-1 2-1 0 0,1-1 1 0 0,0 0 0 0 0,-1 0 0 0 0,1 1 0 0 0,0-1 0 0 0,-1 1 0 0 0,1 0-1 0 0,-1 0 1 0 0,1 0 0 0 0,-1 0 0 0 0,1 0 0 0 0,-1 1 0 0 0,0-1 0 0 0,0 1 0 0 0,0-1-1 0 0,1 1 1 0 0,-2 0 0 0 0,1 0 0 0 0,0 0 0 0 0,0 0 0 0 0,-1 0 0 0 0,1 0-1 0 0,-1 1 1 0 0,1-1 0 0 0,-1 0 0 0 0,0 1 0 0 0,0-1 0 0 0,0 1 0 0 0,0 0-1 0 0,-1-1 1 0 0,1 1 0 0 0,-1-1 0 0 0,1 1 0 0 0,-1 0 0 0 0,0 1 5 0 0,-41 28-1156 0 0,70-10 1015 0 0,-23-18 268 0 0,0 0 0 0 0,-1 1 0 0 0,0-1 0 0 0,0 1 0 0 0,0 0 0 0 0,0 1 0 0 0,-1-1 0 0 0,0 1 0 0 0,0 0 0 0 0,0 0 0 0 0,-1 0 0 0 0,0 0 0 0 0,0 1 0 0 0,-1-1 0 0 0,1 1 0 0 0,-1 0 0 0 0,-1 0 0 0 0,0 0 0 0 0,0-1 0 0 0,0 4-127 0 0,-4-6 68 0 0,0 0 0 0 0,-1-1 0 0 0,0 1 0 0 0,0-1 0 0 0,0 0 1 0 0,0 0-1 0 0,0 0 0 0 0,-1-1 0 0 0,1 0 0 0 0,-1 0 1 0 0,1 0-1 0 0,-1 0 0 0 0,0-1 0 0 0,0 1 0 0 0,0-1 0 0 0,0 0 1 0 0,0-1-1 0 0,0 1 0 0 0,0-1 0 0 0,0 0 0 0 0,0-1 0 0 0,0 1 1 0 0,0-1-1 0 0,0 0 0 0 0,-4-1-68 0 0,3 2 21 0 0,-69-11-1012 0 0,31-9-5377 0 0,35 10-649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8:04.644"/>
    </inkml:context>
    <inkml:brush xml:id="br0">
      <inkml:brushProperty name="width" value="0.05" units="cm"/>
      <inkml:brushProperty name="height" value="0.05" units="cm"/>
      <inkml:brushProperty name="color" value="#0000FF"/>
    </inkml:brush>
  </inkml:definitions>
  <inkml:trace contextRef="#ctx0" brushRef="#br0">3863 141 3420 0 0,'0'0'1354'0'0,"0"0"535"0"0,0 0-799 0 0,0 0-391 0 0,0 0 49 0 0,0 0 62 0 0,0 0-82 0 0,-2-6-286 0 0,-2-8-703 0 0,9 62 402 0 0,0-5 279 0 0,23 247 1643 0 0,-2-60-1283 0 0,-11 0 0 0 0,-13 215-780 0 0,-30-181-650 0 0,38-270-5700 0 0,-4-16 179 0 0</inkml:trace>
  <inkml:trace contextRef="#ctx0" brushRef="#br0" timeOffset="695.99">3576 94 7633 0 0,'0'0'-520'0'0,"-7"-7"283"0"0,-3 0 362 0 0,0 0 0 0 0,0 1-1 0 0,-1 0 1 0 0,0 0 0 0 0,0 1 0 0 0,0 1 0 0 0,-1 0-1 0 0,1 0 1 0 0,-1 1 0 0 0,0 1 0 0 0,-5-1-125 0 0,-168-15 769 0 0,-1 8 1 0 0,-61 9-770 0 0,66 0 72 0 0,-1784 34-48 0 0,1857-30-45 0 0,-24-1-65 0 0,-219 22 49 0 0,347-23 38 0 0,0 0 0 0 0,0 0 1 0 0,1 1-1 0 0,-1-1 0 0 0,0 1 1 0 0,1-1-1 0 0,-1 1 0 0 0,1 0 1 0 0,-1 1-1 0 0,1-1 0 0 0,0 0 1 0 0,0 1-1 0 0,0 0 0 0 0,0 0 1 0 0,1 0-1 0 0,-1 0 1 0 0,1 0-1 0 0,0 0 0 0 0,0 1 1 0 0,0-1-1 0 0,0 1 0 0 0,0 0 1 0 0,1-1-1 0 0,0 1 0 0 0,0 0 1 0 0,0 0-1 0 0,0 0 0 0 0,0 0 1 0 0,1 0-1 0 0,0 0 0 0 0,0 1-1 0 0,15 126 546 0 0,56 133 710 0 0,-41-166-875 0 0,-4 2 0 0 0,-5 0 0 0 0,5 70-381 0 0,-8 791 1695 0 0,-18-960-1700 0 0,6 64-986 0 0,8-25-4153 0 0,1-23-1465 0 0</inkml:trace>
  <inkml:trace contextRef="#ctx0" brushRef="#br0" timeOffset="1238.95">4107 2287 5673 0 0,'0'0'2164'0'0,"-6"0"-1903"0"0,-560 5 3221 0 0,-1205-8-1330 0 0,1169 12-1595 0 0,-44 0-825 0 0,635-11-1681 0 0,12 0-3106 0 0,16-5-1958 0 0</inkml:trace>
  <inkml:trace contextRef="#ctx0" brushRef="#br0" timeOffset="2119.75">2931 1755 8521 0 0,'0'0'786'0'0,"0"0"-383"0"0,7 1-87 0 0,8 1-98 0 0,-1-1 0 0 0,1 0 0 0 0,0 0 0 0 0,-1-2 0 0 0,1 0 0 0 0,-1 0 0 0 0,1-1 0 0 0,-1-1 0 0 0,1-1 0 0 0,-1 0 0 0 0,-1 0 1 0 0,1-2-1 0 0,-1 0 0 0 0,1 0 0 0 0,-2-1 0 0 0,1-1 0 0 0,-1 0 0 0 0,0-1 0 0 0,-1 0 0 0 0,0 0 0 0 0,0-1 0 0 0,9-12-218 0 0,-5 2 21 0 0,0-2 0 0 0,-2 0-1 0 0,0 0 1 0 0,-1-1 0 0 0,-1-1 0 0 0,-2 1-1 0 0,0-2 1 0 0,-1 1 0 0 0,-2-1-1 0 0,0-1 1 0 0,-2 1 0 0 0,-1-1-1 0 0,-1 0 1 0 0,-1 1 0 0 0,-1-1 0 0 0,-2 0-1 0 0,0 0 1 0 0,-2 1 0 0 0,0-1-1 0 0,-2 1 1 0 0,-1 0 0 0 0,-1 1 0 0 0,-2-3-21 0 0,-1-3-71 0 0,-1 0 1 0 0,-2 1-1 0 0,-1 1 1 0 0,-1 1-1 0 0,-1 0 1 0 0,-1 1-1 0 0,-2 0 1 0 0,-1 2-1 0 0,0 0 1 0 0,-2 2-1 0 0,-1 0 1 0 0,0 2 0 0 0,-2 0-1 0 0,0 2 1 0 0,-1 1-1 0 0,-1 1 1 0 0,0 2-1 0 0,-19-7 71 0 0,14 11-41 0 0,-1 1 1 0 0,0 2-1 0 0,-1 1 0 0 0,0 2 0 0 0,1 1 0 0 0,-1 2 0 0 0,0 1 0 0 0,0 2 0 0 0,0 2 1 0 0,0 0-1 0 0,1 3 0 0 0,0 1 0 0 0,0 1 0 0 0,1 2 0 0 0,0 1 0 0 0,1 2 0 0 0,0 1 1 0 0,2 2-1 0 0,0 1 0 0 0,-12 9 41 0 0,12-7 7 0 0,2 2 1 0 0,0 1-1 0 0,1 1 1 0 0,2 1-1 0 0,0 1 1 0 0,2 1-1 0 0,1 2 1 0 0,1 0-1 0 0,1 1 1 0 0,2 1-1 0 0,1 1 1 0 0,-11 30-8 0 0,20-36 34 0 0,1 0 0 0 0,1 0 0 0 0,1 1 0 0 0,2 0 0 0 0,1 0 1 0 0,1 0-1 0 0,1 0 0 0 0,1 0 0 0 0,1 0 0 0 0,2 0 0 0 0,1-1 0 0 0,1 1 0 0 0,1-1 0 0 0,1 0 0 0 0,1-1 1 0 0,2 0-1 0 0,0 0 0 0 0,2-1 0 0 0,0-1 0 0 0,13 15-34 0 0,-8-19 166 0 0,1-1-1 0 0,0 0 1 0 0,2-2-1 0 0,0 0 1 0 0,1-2 0 0 0,0 0-1 0 0,1-2 1 0 0,1 0-1 0 0,0-1 1 0 0,0-2 0 0 0,1 0-1 0 0,0-2 1 0 0,1-1 0 0 0,-1 0-1 0 0,10-1-165 0 0,27 6 112 0 0,0-2 0 0 0,1-2 0 0 0,0-4 0 0 0,0-2 0 0 0,0-3 0 0 0,0-2 0 0 0,31-9-112 0 0,-31-11-5571 0 0,-50 16 229 0 0</inkml:trace>
  <inkml:trace contextRef="#ctx0" brushRef="#br0" timeOffset="3004.56">1743 1779 1396 0 0,'0'0'556'0'0,"0"0"-98"0"0,0 0 562 0 0,0 0 646 0 0,0 0 255 0 0,0 0-314 0 0,0 0-480 0 0,0 0-512 0 0,0 0-225 0 0,4 0-79 0 0,135-38 3123 0 0,-117 26-3351 0 0,-2-1 0 0 0,0-2 0 0 0,-1 0 0 0 0,0-1 0 0 0,-1-1 0 0 0,-1 0 0 0 0,-1-1 0 0 0,0-1 0 0 0,-1-1 0 0 0,-2 0 0 0 0,0-1-1 0 0,-1 0 1 0 0,6-14-83 0 0,-9 9-7 0 0,-1 0-1 0 0,-1-1 0 0 0,-1 0 0 0 0,-1 0 1 0 0,-1 0-1 0 0,-2-1 0 0 0,-1 1 0 0 0,-1-1 1 0 0,-1 0-1 0 0,-2 1 0 0 0,0 0 0 0 0,-2 0 1 0 0,-1 0-1 0 0,-1 0 0 0 0,-2 1 1 0 0,0 0-1 0 0,-2 0 0 0 0,0 1 0 0 0,-2 1 1 0 0,-1 0-1 0 0,-1 1 0 0 0,-5-6 8 0 0,1 2-63 0 0,-1 0-1 0 0,-1 2 1 0 0,-1 0 0 0 0,-1 1-1 0 0,-2 2 1 0 0,0 0 0 0 0,-1 2-1 0 0,-1 0 1 0 0,-1 2 0 0 0,0 1 0 0 0,-2 2-1 0 0,0 0 1 0 0,0 2 0 0 0,-1 2-1 0 0,-1 0 1 0 0,0 2 0 0 0,0 2-1 0 0,-14-1 64 0 0,18 5-17 0 0,-1 1-1 0 0,0 2 0 0 0,0 1 1 0 0,1 1-1 0 0,-1 1 0 0 0,1 2 1 0 0,-1 1-1 0 0,1 1 0 0 0,1 1 1 0 0,0 1-1 0 0,0 2 0 0 0,1 1 1 0 0,0 1-1 0 0,1 1 0 0 0,0 1 1 0 0,2 1-1 0 0,-1 1 0 0 0,2 1 1 0 0,1 2-1 0 0,0 0 0 0 0,1 1 1 0 0,1 0-1 0 0,2 2 0 0 0,0 0 1 0 0,1 1-1 0 0,1 1 0 0 0,1 0 1 0 0,2 1-1 0 0,1 1 0 0 0,-3 8 18 0 0,4-1 15 0 0,1-1 0 0 0,1 1 0 0 0,2 1 1 0 0,1-1-1 0 0,2 1 0 0 0,1 0 0 0 0,2 0 0 0 0,1 0 0 0 0,2-1 0 0 0,2 1 0 0 0,1-1 0 0 0,1 0 0 0 0,2 0 0 0 0,1-1 0 0 0,2 0 0 0 0,1-1 1 0 0,2 0-1 0 0,5 6-15 0 0,-4-20 154 0 0,0 0 0 0 0,2-2 1 0 0,0 0-1 0 0,1 0 1 0 0,1-2-1 0 0,0-1 1 0 0,0 0-1 0 0,2-1 1 0 0,-1-2-1 0 0,2 0 0 0 0,21 6-154 0 0,0 0 222 0 0,0-2 0 0 0,1-2 1 0 0,0-1-1 0 0,1-3 0 0 0,0-2 0 0 0,0-2 0 0 0,0-2 0 0 0,1-2 0 0 0,-1-2 0 0 0,30-5-222 0 0,-23-7-1887 0 0,-24-5-5628 0 0,-20 3-801 0 0</inkml:trace>
  <inkml:trace contextRef="#ctx0" brushRef="#br0" timeOffset="3904.1">942 622 7477 0 0,'0'0'1234'0'0,"0"0"-631"0"0,0 0-133 0 0,0 0 344 0 0,0 0 193 0 0,0 0-205 0 0,0 0-291 0 0,0 0-164 0 0,-1-67 1549 0 0,-1 51-1951 0 0,-1 1-1 0 0,-1-1 1 0 0,-1 1 0 0 0,0 0 0 0 0,0 0 0 0 0,-2 0 0 0 0,0 1-1 0 0,0 0 1 0 0,-2 0 0 0 0,0 1 0 0 0,-1-2 55 0 0,-21 57-1964 0 0,-23 85 2703 0 0,66-113-5714 0 0,-4-12 717 0 0</inkml:trace>
  <inkml:trace contextRef="#ctx0" brushRef="#br0" timeOffset="4181.45">967 506 8885 0 0,'0'0'1256'0'0,"0"0"-1256"0"0,0 0 0 0 0,0 0 296 0 0,0 0 220 0 0,-47-2-308 0 0,27 1-208 0 0,-2 1-304 0 0,-2 0-1528 0 0,8-2-3785 0 0</inkml:trace>
  <inkml:trace contextRef="#ctx0" brushRef="#br0" timeOffset="4906.46">2549 354 784 0 0,'0'0'4863'0'0,"0"0"-3343"0"0,0 0-608 0 0,0 0-160 0 0,0 0-452 0 0,0 0-110 0 0,0 7 399 0 0,-25 125 1683 0 0,34-183-3006 0 0,-8 47 760 0 0,0 0 1 0 0,0 0-1 0 0,0-1 1 0 0,1 1-1 0 0,-1 0 1 0 0,1 0-1 0 0,0 0 1 0 0,0 1-1 0 0,0-1 1 0 0,0 0-1 0 0,1 1 1 0 0,0 0-1 0 0,0-1 1 0 0,-1 1-1 0 0,2 0 1 0 0,-1 0-1 0 0,0 1 1 0 0,1-1-1 0 0,-1 1 1 0 0,1-1-1 0 0,0 1 1 0 0,0 0-1 0 0,0 1 1 0 0,0-1-1 0 0,0 1 1 0 0,0 0-1 0 0,0 0 1 0 0,0 0-1 0 0,0 0 1 0 0,1 1-1 0 0,-1-1 1 0 0,0 1-1 0 0,1 0 1 0 0,-1 1-1 0 0,0-1 1 0 0,0 1-1 0 0,1 0 1 0 0,-1 0-1 0 0,0 0 1 0 0,3 1-27 0 0,-8-2 11 0 0,0 1 0 0 0,0-1 1 0 0,1 0-1 0 0,-1 1 0 0 0,0-1 0 0 0,0 0 1 0 0,1 1-1 0 0,-1-1 0 0 0,0 1 1 0 0,1 0-1 0 0,-1-1 0 0 0,0 1 0 0 0,1-1 1 0 0,-1 1-1 0 0,1 0 0 0 0,-1-1 1 0 0,1 1-1 0 0,-1 0 0 0 0,1 0 0 0 0,0-1 1 0 0,-1 1-1 0 0,1 0 0 0 0,0 0 1 0 0,0 0-1 0 0,-1 0 0 0 0,1-1 0 0 0,0 1 1 0 0,0 0-1 0 0,0 0 0 0 0,0 0 0 0 0,0 0 1 0 0,0 0-1 0 0,0-1 0 0 0,0 1 1 0 0,1 0-1 0 0,-1 0 0 0 0,0 0 0 0 0,0 0 1 0 0,1-1-1 0 0,-1 1 0 0 0,1 0 1 0 0,-1 0-1 0 0,0-1 0 0 0,1 1 0 0 0,-1 0 1 0 0,1-1-1 0 0,0 1 0 0 0,-1 0 1 0 0,1-1-1 0 0,0 1 0 0 0,-1-1 0 0 0,1 1 1 0 0,0-1-1 0 0,-1 1 0 0 0,1-1 0 0 0,0 0 1 0 0,0 1-1 0 0,0-1 0 0 0,-1 0 1 0 0,1 0-1 0 0,0 0 0 0 0,0 1 0 0 0,0-1 1 0 0,0 0-1 0 0,-1 0 0 0 0,1 0 1 0 0,1 0-12 0 0,-70 18-323 0 0,57-15-1541 0 0,37 6 1307 0 0,-16-5 720 0 0,0 1 0 0 0,0 1 0 0 0,0-1 0 0 0,0 2 1 0 0,-1-1-1 0 0,0 1 0 0 0,-1 1 0 0 0,1-1 0 0 0,-2 1 1 0 0,1 1-1 0 0,-1 0 0 0 0,0 0 0 0 0,-1 0 1 0 0,2 4-164 0 0,-7-12 29 0 0,-1 1 0 0 0,0-1 0 0 0,0 1 0 0 0,0-1 0 0 0,0 1 1 0 0,0-1-1 0 0,0 1 0 0 0,0-1 0 0 0,0 1 0 0 0,-1-1 0 0 0,1 1 1 0 0,0-1-1 0 0,-1 1 0 0 0,1-1 0 0 0,-1 0 0 0 0,0 1 1 0 0,1-1-1 0 0,-1 0 0 0 0,0 1 0 0 0,0-1 0 0 0,0 0 0 0 0,0 0 1 0 0,0 0-1 0 0,0 0 0 0 0,0 0 0 0 0,0 0 0 0 0,-1 0 0 0 0,1 0 1 0 0,0-1-1 0 0,0 1 0 0 0,-1 0 0 0 0,1-1 0 0 0,-1 1 1 0 0,1-1-1 0 0,-1 1 0 0 0,1-1 0 0 0,0 0 0 0 0,-1 1 0 0 0,1-1 1 0 0,-1 0-1 0 0,1 0 0 0 0,-1 0 0 0 0,1 0 0 0 0,-1 0 0 0 0,0-1-29 0 0,-85 0 393 0 0,75 0-553 0 0,-34-4-1395 0 0,13-2-3371 0 0,11 0-1495 0 0</inkml:trace>
  <inkml:trace contextRef="#ctx0" brushRef="#br0" timeOffset="26374.43">1630 550 5717 0 0,'0'0'262'0'0,"0"0"-43"0"0,0 0 118 0 0,0 0-49 0 0,0 0 47 0 0,0 0 59 0 0,0 0 195 0 0,0 0 712 0 0,-3-4-491 0 0,141 192-508 0 0,187 310-575 0 0,-325-498 168 0 0,0-1-1 0 0,-1 1 1 0 0,1-1 0 0 0,0 1 0 0 0,0-1-1 0 0,0 1 1 0 0,-1-1 0 0 0,1 1-1 0 0,0 0 1 0 0,0-1 0 0 0,-1 1 0 0 0,1-1-1 0 0,0 1 1 0 0,-1 0 0 0 0,1-1-1 0 0,-1 1 1 0 0,1 0 0 0 0,0 0 0 0 0,-1-1-1 0 0,1 1 1 0 0,-1 0 0 0 0,1 0 0 0 0,-1 0-1 0 0,1-1 1 0 0,-1 1 0 0 0,1 0-1 0 0,-1 0 1 0 0,1 0 0 0 0,-1 0 0 0 0,1 0-1 0 0,-1 0 1 0 0,1 0 0 0 0,-1 0-1 0 0,1 0 1 0 0,-1 0 0 0 0,1 0 0 0 0,-1 0-1 0 0,1 1 1 0 0,-1-1 0 0 0,1 0 0 0 0,0 0-1 0 0,-1 0 1 0 0,1 1 0 0 0,-1-1-1 0 0,1 0 1 0 0,-1 1 0 0 0,1-1 0 0 0,0 0-1 0 0,-1 1 1 0 0,1-1 0 0 0,0 0-1 0 0,-1 1 106 0 0,-11-13-3590 0 0</inkml:trace>
  <inkml:trace contextRef="#ctx0" brushRef="#br0" timeOffset="26641.82">1336 529 7341 0 0,'6'8'-270'0'0,"373"473"4448"0"0,-140-133-3863 0 0,-237-328-2894 0 0,-33-43-995 0 0,10 3-209 0 0</inkml:trace>
  <inkml:trace contextRef="#ctx0" brushRef="#br0" timeOffset="26916.8">1217 719 4972 0 0,'411'458'6489'0'0,"-180"-148"-5933"0"0,-232-310-617 0 0,1 0-1 0 0,0 0 1 0 0,-1 1-1 0 0,1-1 1 0 0,-1 0-1 0 0,1 1 1 0 0,0-1 0 0 0,-1 0-1 0 0,1 1 1 0 0,0-1-1 0 0,-1 0 1 0 0,1 1-1 0 0,0-1 1 0 0,-1 1 0 0 0,1-1-1 0 0,0 1 1 0 0,0-1-1 0 0,0 0 1 0 0,0 1-1 0 0,-1-1 1 0 0,1 1 0 0 0,0-1-1 0 0,0 1 1 0 0,0-1-1 0 0,0 1 1 0 0,0-1-1 0 0,0 1 1 0 0,0-1-1 0 0,0 1 1 0 0,0-1 0 0 0,0 1-1 0 0,0-1 1 0 0,1 1-1 0 0,-1-1 1 0 0,0 1-1 0 0,0-1 1 0 0,0 1 0 0 0,1-1-1 0 0,-1 0 1 0 0,0 1-1 0 0,1-1 1 0 0,-1 1-1 0 0,0-1 1 0 0,1 0-1 0 0,-1 1 1 0 0,0-1 0 0 0,1 0-1 0 0,-1 1 1 0 0,0-1-1 0 0,1 0 1 0 0,-1 0-1 0 0,1 1 1 0 0,-1-1 0 0 0,1 0-1 0 0,-1 0 62 0 0,-43-38-2673 0 0,19 12-1148 0 0</inkml:trace>
  <inkml:trace contextRef="#ctx0" brushRef="#br0" timeOffset="27181.55">1071 848 7281 0 0,'37'39'541'0'0,"98"101"1466"0"0,-5 6 0 0 0,-7 5 0 0 0,26 50-2007 0 0,-114-137-1020 0 0,-56-83-4539 0 0,9 9 4096 0 0,-5-10-2482 0 0</inkml:trace>
  <inkml:trace contextRef="#ctx0" brushRef="#br0" timeOffset="27412.14">986 1082 7737 0 0,'127'131'2111'0'0,"-7"6"-1"0"0,-5 4 1 0 0,10 29-2111 0 0,-92-118-1337 0 0,-67-68-5432 0 0,17 4 2562 0 0</inkml:trace>
  <inkml:trace contextRef="#ctx0" brushRef="#br0" timeOffset="27662.14">901 1337 8309 0 0,'32'38'820'0'0,"7"6"84"0"0,7 6-284 0 0,-4-7 36 0 0,-7-3 168 0 0,-4-8-236 0 0,-6-6-40 0 0,-4-4-152 0 0,-1-4-144 0 0,3 3-84 0 0,1 3-168 0 0,-1 0-268 0 0,0-3-752 0 0,-6-3-752 0 0,-3-7-1252 0 0,2-5-3469 0 0</inkml:trace>
  <inkml:trace contextRef="#ctx0" brushRef="#br0" timeOffset="27955.6">2120 1231 4728 0 0,'0'0'1761'0'0,"0"0"-1244"0"0,4 6-660 0 0,5 8 323 0 0,81 131 3413 0 0,7-5 0 0 0,98 109-3593 0 0,-221-297-6593 0 0,10 21 2501 0 0</inkml:trace>
  <inkml:trace contextRef="#ctx0" brushRef="#br0" timeOffset="28205.16">2161 1010 8945 0 0,'8'8'935'0'0,"75"75"180"0"0,-4 4 0 0 0,-4 2 1 0 0,56 92-1116 0 0,13 12 1426 0 0,-141-189-1327 0 0,37 45-188 0 0,-51-81-3440 0 0,-39-60-1426 0 0,21 41 973 0 0</inkml:trace>
  <inkml:trace contextRef="#ctx0" brushRef="#br0" timeOffset="28470.16">2387 848 8385 0 0,'234'266'2574'0'0,"-184"-201"-1440"0"0,220 297 2429 0 0,-312-449-13092 0 0,19 41 4958 0 0</inkml:trace>
  <inkml:trace contextRef="#ctx0" brushRef="#br0" timeOffset="28688.19">2676 843 9109 0 0,'287'362'4040'0'0,"-82"-93"-1491"0"0,-323-511-13820 0 0,95 187 7464 0 0</inkml:trace>
  <inkml:trace contextRef="#ctx0" brushRef="#br0" timeOffset="28839.6">2906 860 1880 0 0,'7'6'4535'0'0,"200"232"534"0"0,-113-117-2678 0 0,-83-108-2129 0 0,-2-4-271 0 0,0 1 0 0 0,-1-1 1 0 0,-1 1-1 0 0,1 1 0 0 0,-2-1 1 0 0,1 1-1 0 0,-2 1 0 0 0,1-1 1 0 0,-2 1-1 0 0,1 0 0 0 0,0 5 9 0 0,-5-16-188 0 0,0 11-1953 0 0,-5-7-3782 0 0,-2-7 406 0 0</inkml:trace>
  <inkml:trace contextRef="#ctx0" brushRef="#br0" timeOffset="30643.95">3097 1303 3512 0 0,'0'0'1259'0'0,"0"0"-565"0"0,0 0-180 0 0,0 0 48 0 0,0 0-25 0 0,0 0-94 0 0,0 0-107 0 0,0 0 63 0 0,-5-25 2076 0 0,16 11-2385 0 0,1 1 0 0 0,0 0 0 0 0,0 0 0 0 0,2 1 0 0 0,-1 1 0 0 0,2 0 0 0 0,-1 1 0 0 0,1 1 0 0 0,7-3-90 0 0,-13 6-15 0 0,37-16-83 0 0,1 2 0 0 0,1 1 0 0 0,1 3 0 0 0,0 2 0 0 0,1 2 0 0 0,0 3 0 0 0,1 1 0 0 0,0 3 0 0 0,2 2 98 0 0,57-4 132 0 0,0 4 0 0 0,-1 6 1 0 0,1 4-1 0 0,57 13-132 0 0,-65-12 1117 0 0,-125-34 59 0 0,-33-45-786 0 0,101 80-1800 0 0,-37-5 1431 0 0,-1 0 0 0 0,0 0 0 0 0,1 0 0 0 0,-2 1 0 0 0,1 0 0 0 0,-1 1 0 0 0,0-1 0 0 0,0 1 0 0 0,0 0-1 0 0,-1 1 1 0 0,0-1 0 0 0,0 1 0 0 0,0 0 0 0 0,-1 0 0 0 0,0 1 0 0 0,-1-1 0 0 0,0 1 0 0 0,0 0 0 0 0,0 0 0 0 0,0 3-21 0 0,-5-6 19 0 0,0-2 0 0 0,0 1 0 0 0,0 0 0 0 0,-1 0 0 0 0,0-1 1 0 0,1 1-1 0 0,-1-1 0 0 0,0 0 0 0 0,-1 0 0 0 0,1 0 0 0 0,0 0 1 0 0,-1 0-1 0 0,0-1 0 0 0,1 0 0 0 0,-1 1 0 0 0,0-2 1 0 0,0 1-1 0 0,-1 0 0 0 0,1-1 0 0 0,0 0 0 0 0,0 0 0 0 0,-1 0 1 0 0,1 0-1 0 0,-3 0-19 0 0,-36 7-3824 0 0,26-7-641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32.642"/>
    </inkml:context>
    <inkml:brush xml:id="br0">
      <inkml:brushProperty name="width" value="0.05" units="cm"/>
      <inkml:brushProperty name="height" value="0.05" units="cm"/>
      <inkml:brushProperty name="color" value="#0000FF"/>
    </inkml:brush>
  </inkml:definitions>
  <inkml:trace contextRef="#ctx0" brushRef="#br0">154 75 5216 0 0,'0'0'8529'0'0,"0"0"-7817"0"0,0 0-712 0 0,0 0-508 0 0,0 0 328 0 0,-37 1-72 0 0,17-1-360 0 0,0-1-556 0 0,1-2-1372 0 0,3 1-2681 0 0</inkml:trace>
  <inkml:trace contextRef="#ctx0" brushRef="#br0" timeOffset="172.14">117 7 6733 0 0,'0'0'6776'0'0,"0"0"-5900"0"0,0 0-420 0 0,0 0-456 0 0,0 0-180 0 0,0 0 56 0 0,-45-2-144 0 0,20 2-508 0 0,-2-3-1192 0 0,7 2-3532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32.005"/>
    </inkml:context>
    <inkml:brush xml:id="br0">
      <inkml:brushProperty name="width" value="0.05" units="cm"/>
      <inkml:brushProperty name="height" value="0.05" units="cm"/>
      <inkml:brushProperty name="color" value="#0000FF"/>
    </inkml:brush>
  </inkml:definitions>
  <inkml:trace contextRef="#ctx0" brushRef="#br0">153 212 784 0 0,'0'0'361'0'0,"0"0"-106"0"0,0 0-9 0 0,0 0 74 0 0,0 0 582 0 0,0 0 1198 0 0,0 0-545 0 0,0 0-407 0 0,1 4-104 0 0,0-1 4963 0 0,-4-28-3167 0 0,0 10-4627 0 0,-74-163 721 0 0,52 228 634 0 0,-22 113 395 0 0,52-146-2674 0 0,13-12-3396 0 0,-2-9 705 0 0</inkml:trace>
  <inkml:trace contextRef="#ctx0" brushRef="#br0" timeOffset="173.33">209 127 1016 0 0,'0'0'4276'0'0,"0"0"-1607"0"0,0 0-1049 0 0,0 0-356 0 0,0 0-760 0 0,0 0-452 0 0,0 0 12 0 0,-47-5-4 0 0,28 5-60 0 0,-6 3-1020 0 0,1-1-764 0 0,5 0-1140 0 0,-6-2-2489 0 0</inkml:trace>
  <inkml:trace contextRef="#ctx0" brushRef="#br0" timeOffset="419.07">484 13 6625 0 0,'0'0'4035'0'0,"-5"2"-3401"0"0,-2-1-597 0 0,1 0-1 0 0,0 0 0 0 0,0 1 0 0 0,1 0 0 0 0,-1 0 0 0 0,0 1 1 0 0,1 0-1 0 0,-1 0 0 0 0,1 0 0 0 0,0 0 0 0 0,0 1 0 0 0,0 0 1 0 0,1 0-1 0 0,-1 0 0 0 0,1 1 0 0 0,0 0 0 0 0,0 0 0 0 0,0 0 1 0 0,1 0-1 0 0,0 0 0 0 0,0 0 0 0 0,0 1 0 0 0,1 0 0 0 0,-1-1 1 0 0,1 1-1 0 0,1 0 0 0 0,-1 0 0 0 0,1 0 0 0 0,0 1 0 0 0,1-1 1 0 0,-1 0-1 0 0,1 3-36 0 0,3-5 102 0 0,0-1 0 0 0,1 1 0 0 0,-1-1 0 0 0,1 0 0 0 0,0 0 1 0 0,0-1-1 0 0,0 1 0 0 0,0-1 0 0 0,0 0 0 0 0,0 0 0 0 0,1 0 0 0 0,-1 0 1 0 0,1-1-1 0 0,-1 0 0 0 0,1 0 0 0 0,-1 0 0 0 0,1 0 0 0 0,0-1 0 0 0,-1 0 0 0 0,1 0 1 0 0,0 0-1 0 0,0-1 0 0 0,-1 1 0 0 0,1-1 0 0 0,3-1-102 0 0,4 2 14 0 0,72-7 87 0 0,-49 0-4747 0 0,-29 5 61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40.640"/>
    </inkml:context>
    <inkml:brush xml:id="br0">
      <inkml:brushProperty name="width" value="0.05" units="cm"/>
      <inkml:brushProperty name="height" value="0.05" units="cm"/>
      <inkml:brushProperty name="color" value="#0000FF"/>
    </inkml:brush>
  </inkml:definitions>
  <inkml:trace contextRef="#ctx0" brushRef="#br0">99 95 11325 0 0,'0'0'2222'0'0,"0"0"-1460"0"0,0 0-552 0 0,0 0 36 0 0,0 0-25 0 0,0 0-29 0 0,0 0 140 0 0,0 0-80 0 0,5-5-403 0 0,-4 4 108 0 0,1 0-1 0 0,-1-1 0 0 0,0 1 0 0 0,0-1 0 0 0,0 1 1 0 0,0-1-1 0 0,0 1 0 0 0,0-1 0 0 0,0 1 0 0 0,-1-1 1 0 0,1 0-1 0 0,-1 0 0 0 0,1 1 0 0 0,-1-1 0 0 0,0 0 1 0 0,1 0-1 0 0,-1 1 0 0 0,0-1 0 0 0,0 0 0 0 0,0 0 0 0 0,0 0 1 0 0,-1 1-1 0 0,1-1 0 0 0,0 0 0 0 0,-1 0 0 0 0,1 1 1 0 0,-1-1-1 0 0,0 0 0 0 0,1 1 0 0 0,-1-1 0 0 0,0 1 1 0 0,0-1-1 0 0,0 1 0 0 0,0-1 0 0 0,0 1 0 0 0,-1-1 1 0 0,1 1-1 0 0,0 0 0 0 0,-1 0 0 0 0,1 0 0 0 0,-1 0 1 0 0,1 0-1 0 0,-1 0 0 0 0,1 0 0 0 0,-1 0 0 0 0,0 1 1 0 0,1-1-1 0 0,-1 0 0 0 0,0 1 0 0 0,0 0 0 0 0,1-1 1 0 0,-1 1-1 0 0,0 0 0 0 0,0 0 44 0 0,-3 2 44 0 0,1 0 0 0 0,-1 0 0 0 0,1 0 0 0 0,0 0 0 0 0,0 1 0 0 0,0 0 1 0 0,0 0-1 0 0,0 0 0 0 0,0 1 0 0 0,1-1 0 0 0,-1 1 0 0 0,1 0 0 0 0,0 0 0 0 0,0 0 0 0 0,1 0 0 0 0,-1 0 1 0 0,1 1-1 0 0,0-1 0 0 0,0 1 0 0 0,0-1 0 0 0,1 1 0 0 0,0 0 0 0 0,0 0 0 0 0,0 0 0 0 0,0-1 0 0 0,1 1 0 0 0,0 0 1 0 0,0 0-1 0 0,0 4-44 0 0,2-7 38 0 0,1-1 1 0 0,-1 1 0 0 0,0 0-1 0 0,1-1 1 0 0,-1 1 0 0 0,1-1-1 0 0,0 0 1 0 0,-1 0 0 0 0,1 0-1 0 0,0 0 1 0 0,0-1-1 0 0,-1 1 1 0 0,1-1 0 0 0,0 1-1 0 0,0-1 1 0 0,0 0 0 0 0,0 0-1 0 0,0 0 1 0 0,0-1 0 0 0,-1 1-1 0 0,1-1 1 0 0,0 1 0 0 0,0-1-1 0 0,0 0 1 0 0,-1 0 0 0 0,1 0-1 0 0,-1-1 1 0 0,1 1 0 0 0,-1-1-1 0 0,1 1 1 0 0,-1-1-1 0 0,0 0 1 0 0,2-1-39 0 0,-2 2-1 0 0,0 0 0 0 0,0 0-1 0 0,0 0 1 0 0,0 1 0 0 0,0-1 0 0 0,0 1-1 0 0,0-1 1 0 0,0 1 0 0 0,0 0 0 0 0,0 0-1 0 0,0 0 1 0 0,0 0 0 0 0,0 0-1 0 0,0 0 1 0 0,0 1 0 0 0,0-1 0 0 0,0 1-1 0 0,0-1 1 0 0,0 1 0 0 0,0 0 0 0 0,0-1-1 0 0,-1 1 1 0 0,1 0 0 0 0,0 1 0 0 0,0-1-1 0 0,-1 0 1 0 0,1 0 0 0 0,-1 1 0 0 0,1-1-1 0 0,-1 1 1 0 0,0-1 0 0 0,1 1 0 0 0,-1-1-1 0 0,0 1 1 0 0,0 0 0 0 0,0 0-1 0 0,0 0 1 0 0,0-1 0 0 0,-1 1 0 0 0,1 0-1 0 0,0 0 1 0 0,-1 0 0 0 0,0 0 0 0 0,1 0-1 0 0,-1 0 1 0 0,0 0 0 0 0,0 0 0 0 0,0 0-1 0 0,0 0 1 0 0,-1 0 0 0 0,1 1 0 0 0,0-1-1 0 0,-1-1 1 0 0,1 1 0 0 0,-2 2 1 0 0,-4-9-5549 0 0,6-3-485 0 0</inkml:trace>
  <inkml:trace contextRef="#ctx0" brushRef="#br0" timeOffset="279.54">325 139 8189 0 0,'0'0'4785'0'0,"0"0"-3546"0"0,3 7-979 0 0,-1-4-158 0 0,-1 0 0 0 0,1 0 0 0 0,-1 0 0 0 0,0 1 1 0 0,0-1-1 0 0,0 0 0 0 0,0 1 0 0 0,0-1 0 0 0,-1 1 0 0 0,0-1 1 0 0,0 1-1 0 0,0-1 0 0 0,0 1 0 0 0,0-1 0 0 0,-1 1 0 0 0,1-1 1 0 0,-1 1-1 0 0,0-1 0 0 0,0 1 0 0 0,0-1-102 0 0,10-38-1646 0 0,23-10-755 0 0,-31 43 2456 0 0,1 1 1 0 0,-1 0-1 0 0,0 0 1 0 0,0 0 0 0 0,1 0-1 0 0,-1 0 1 0 0,0 1 0 0 0,1-1-1 0 0,-1 0 1 0 0,1 0-1 0 0,-1 1 1 0 0,1-1 0 0 0,-1 1-1 0 0,1 0 1 0 0,-1-1 0 0 0,1 1-1 0 0,0 0 1 0 0,-1 0 0 0 0,1 0-1 0 0,-1 0 1 0 0,1 0-1 0 0,0 0 1 0 0,-1 0 0 0 0,1 1-1 0 0,-1-1 1 0 0,1 1 0 0 0,-1-1-1 0 0,1 1 1 0 0,-1-1-1 0 0,1 1 1 0 0,-1 0 0 0 0,1 0-1 0 0,-1 0 1 0 0,0 0 0 0 0,0 0-1 0 0,1 0 1 0 0,-1 0 0 0 0,0 0-1 0 0,0 0 1 0 0,0 1-1 0 0,0-1 1 0 0,0 0 0 0 0,0 1-1 0 0,-1-1 1 0 0,1 0 0 0 0,0 1-1 0 0,-1-1 1 0 0,1 1-1 0 0,-1 0 1 0 0,1 0-56 0 0,4 55 1028 0 0,-22-44-4569 0 0,15-15-881 0 0,2-3-3301 0 0</inkml:trace>
  <inkml:trace contextRef="#ctx0" brushRef="#br0" timeOffset="621.93">692 262 8161 0 0,'0'0'6766'0'0,"0"0"-4799"0"0,0 0-1708 0 0,0 0 29 0 0,0 0-20 0 0,0 0-83 0 0,0 0-47 0 0,-2-6-71 0 0,0-2-175 0 0,0 1-1 0 0,1 0 1 0 0,0-1 0 0 0,0 1-1 0 0,1-1 1 0 0,0 1 0 0 0,0-1-1 0 0,1 1 1 0 0,-1 0 0 0 0,2-1-1 0 0,-1 1 1 0 0,1 0 0 0 0,0-1-1 0 0,1 1 1 0 0,0 0 108 0 0,0-3-148 0 0,-1 1 109 0 0,0 1 1 0 0,1 0 0 0 0,0 0-1 0 0,0-1 1 0 0,1 2-1 0 0,0-1 1 0 0,0 0 0 0 0,1 1-1 0 0,0 0 1 0 0,0 0 0 0 0,1 0-1 0 0,0 1 1 0 0,0 0 0 0 0,0 0-1 0 0,1 0 1 0 0,0 1-1 0 0,0 0 39 0 0,-2 6 62 0 0,-1 1 0 0 0,0 0 0 0 0,1 0 0 0 0,-1 1 0 0 0,0-1 0 0 0,0 1 0 0 0,-1 0-1 0 0,1 0 1 0 0,0 0 0 0 0,-1 0 0 0 0,0 1 0 0 0,0-1 0 0 0,0 1 0 0 0,0 0 0 0 0,0 0-1 0 0,-1 0 1 0 0,0 0 0 0 0,0 1 0 0 0,0-1 0 0 0,0 1 0 0 0,-1-1 0 0 0,0 1 0 0 0,0-1-1 0 0,0 1 1 0 0,0 0 0 0 0,-1-1 0 0 0,1 1 0 0 0,-1 0 0 0 0,0 0 0 0 0,-1 2-62 0 0,-17 149-162 0 0,18-168-8423 0 0,5-3 854 0 0</inkml:trace>
  <inkml:trace contextRef="#ctx0" brushRef="#br0" timeOffset="887.72">896 170 2872 0 0,'0'0'7705'0'0,"0"0"-4505"0"0,0 0-2880 0 0,0 0-144 0 0,0 0-176 0 0,0 0 280 0 0,-50 4-128 0 0,32-6-152 0 0,-2 1-128 0 0,1-3-872 0 0,1 0-664 0 0,0-2-1276 0 0,6 1-3181 0 0</inkml:trace>
  <inkml:trace contextRef="#ctx0" brushRef="#br0" timeOffset="1135.57">1130 82 7989 0 0,'0'0'4689'0'0,"-9"-2"-3869"0"0,6 1-804 0 0,0 0-1 0 0,0 0 1 0 0,0 0 0 0 0,0 1-1 0 0,-1-1 1 0 0,1 1 0 0 0,0 0 0 0 0,0-1-1 0 0,-1 2 1 0 0,1-1 0 0 0,0 0 0 0 0,0 1-1 0 0,-1-1 1 0 0,1 1 0 0 0,0 0-1 0 0,0 0 1 0 0,0 0 0 0 0,0 1 0 0 0,0-1-1 0 0,0 1 1 0 0,0-1 0 0 0,1 1-1 0 0,-1 0 1 0 0,0 0 0 0 0,1 0 0 0 0,0 1-1 0 0,-1-1 1 0 0,1 1 0 0 0,0-1-1 0 0,0 1 1 0 0,0-1 0 0 0,1 1 0 0 0,-2 2-16 0 0,-1-1 115 0 0,1 1-1 0 0,-1-1 1 0 0,1 1 0 0 0,0 0 0 0 0,0 0 0 0 0,0 0 0 0 0,1 0 0 0 0,0 1 0 0 0,0-1-1 0 0,0 0 1 0 0,1 1 0 0 0,0 0 0 0 0,0-1 0 0 0,0 1 0 0 0,0 0 0 0 0,1-1 0 0 0,0 1 0 0 0,0 0-1 0 0,1 0 1 0 0,0-1 0 0 0,0 1 0 0 0,0 0 0 0 0,1-1 0 0 0,-1 1 0 0 0,1-1 0 0 0,0 0 0 0 0,1 0-1 0 0,0 0 1 0 0,-1 0 0 0 0,2 0 0 0 0,-1 0 0 0 0,0-1 0 0 0,1 1 0 0 0,0-1 0 0 0,4 3-115 0 0,0-2 75 0 0,1-1 0 0 0,0 0 1 0 0,0 0-1 0 0,0-1 1 0 0,0 0-1 0 0,0-1 1 0 0,1 0-1 0 0,-1 0 0 0 0,1-1 1 0 0,0-1-1 0 0,-1 1 1 0 0,1-1-1 0 0,0-1 0 0 0,-1 0 1 0 0,3-1-76 0 0,20-9-3438 0 0,-4-9-3368 0 0,-15 8-1955 0 0</inkml:trace>
  <inkml:trace contextRef="#ctx0" brushRef="#br0" timeOffset="1321.99">1490 378 10665 0 0,'0'0'8909'0'0,"0"0"-8385"0"0,0 0-524 0 0,0 0-476 0 0,0 0-160 0 0,-33-9-1060 0 0,19 4-1181 0 0,6 2-1335 0 0,0-5-4529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48.278"/>
    </inkml:context>
    <inkml:brush xml:id="br0">
      <inkml:brushProperty name="width" value="0.05" units="cm"/>
      <inkml:brushProperty name="height" value="0.05" units="cm"/>
      <inkml:brushProperty name="color" value="#0000FF"/>
    </inkml:brush>
  </inkml:definitions>
  <inkml:trace contextRef="#ctx0" brushRef="#br0">429 37 3024 0 0,'0'0'6478'0'0,"0"0"-4922"0"0,-8 0-1276 0 0,-303-29 2430 0 0,203 24-4490 0 0,107 4-2520 0 0,5-1 440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39.558"/>
    </inkml:context>
    <inkml:brush xml:id="br0">
      <inkml:brushProperty name="width" value="0.05" units="cm"/>
      <inkml:brushProperty name="height" value="0.05" units="cm"/>
      <inkml:brushProperty name="color" value="#0000FF"/>
    </inkml:brush>
  </inkml:definitions>
  <inkml:trace contextRef="#ctx0" brushRef="#br0">0 0 2784 0 0,'0'0'6157'0'0,"0"0"-4442"0"0,0 0-1594 0 0,0 0-111 0 0,0 0 341 0 0,0 7 494 0 0,10 302 5283 0 0,-11-263-6452 0 0,29-57-2805 0 0,-15-7 2314 0 0,-12 16 857 0 0,-1-1 0 0 0,1 0 0 0 0,0 1 0 0 0,-1-1 0 0 0,1 1 0 0 0,0-1 0 0 0,1 1 0 0 0,-1 0 0 0 0,0-1 0 0 0,1 1 0 0 0,-1 0 0 0 0,1 0 0 0 0,0 0 0 0 0,-1 0-1 0 0,1 0 1 0 0,0 0 0 0 0,0 1 0 0 0,0-1 0 0 0,1 1 0 0 0,-1-1 0 0 0,0 1 0 0 0,1 0 0 0 0,-1 0 0 0 0,0 0 0 0 0,1 0 0 0 0,0 0 0 0 0,-1 0 0 0 0,1 1 0 0 0,-1-1 0 0 0,1 1-1 0 0,0 0 1 0 0,-1 0 0 0 0,1 0 0 0 0,0 0 0 0 0,-1 0 0 0 0,1 1 0 0 0,-1-1 0 0 0,1 1 0 0 0,0 0 0 0 0,-1-1 0 0 0,1 1 0 0 0,-1 0 0 0 0,0 0 0 0 0,1 1 0 0 0,-1-1 0 0 0,0 1-1 0 0,0-1 1 0 0,0 1 0 0 0,0-1 0 0 0,0 1 0 0 0,0 0 0 0 0,0 0-42 0 0,14 67 1655 0 0,-14-30-3647 0 0,3-36-2429 0 0,-1-3-144 0 0</inkml:trace>
  <inkml:trace contextRef="#ctx0" brushRef="#br0" timeOffset="418.8">332 374 7265 0 0,'0'0'4467'0'0,"0"0"-3377"0"0,0 0-937 0 0,0 0 48 0 0,0 0 144 0 0,0 0 28 0 0,0 0 44 0 0,0 0-17 0 0,0 0-95 0 0,4 4-94 0 0,13 10-68 0 0,-1-47-2406 0 0,-38-34 190 0 0,21 66 2102 0 0,0 0 0 0 0,0 0 1 0 0,0 1-1 0 0,0-1 1 0 0,0 0-1 0 0,0 1 0 0 0,0-1 1 0 0,0 1-1 0 0,0-1 1 0 0,0 1-1 0 0,-1-1 1 0 0,1 1-1 0 0,0 0 0 0 0,0 0 1 0 0,0-1-1 0 0,-1 1 1 0 0,1 0-1 0 0,0 0 1 0 0,0 0-1 0 0,0 0 0 0 0,-1 1 1 0 0,1-1-1 0 0,0 0 1 0 0,0 0-1 0 0,0 1 0 0 0,0-1 1 0 0,-1 1-1 0 0,1-1 1 0 0,0 1-1 0 0,0-1 1 0 0,0 1-1 0 0,0 0 0 0 0,0-1 1 0 0,0 1-1 0 0,1 0 1 0 0,-1 0-1 0 0,0 0 1 0 0,0 0-1 0 0,0 0 0 0 0,1 0 1 0 0,-1 0-1 0 0,0 0 1 0 0,1 0-1 0 0,-1 0 1 0 0,1 0-1 0 0,-1 0 0 0 0,1 0 1 0 0,0 0-1 0 0,0 1 1 0 0,-1-1-1 0 0,1 0 0 0 0,0 0 1 0 0,0 0-1 0 0,0 1 1 0 0,0-1-1 0 0,0 0-29 0 0,-17 68 623 0 0,17-68-601 0 0,-1 0 1 0 0,1 0 0 0 0,0 1-1 0 0,-1-1 1 0 0,1 0 0 0 0,0 0-1 0 0,0 0 1 0 0,0 0 0 0 0,0 0-1 0 0,0 1 1 0 0,0-1 0 0 0,0 0-1 0 0,0 0 1 0 0,0 0 0 0 0,1 0-1 0 0,-1 0 1 0 0,0 0 0 0 0,1 0 0 0 0,-1 0-1 0 0,1 1 1 0 0,-1-1 0 0 0,1 0-1 0 0,-1-1 1 0 0,1 1 0 0 0,0 0-1 0 0,-1 0 1 0 0,1 0 0 0 0,0 0-1 0 0,0 0 1 0 0,0-1 0 0 0,0 1-1 0 0,0 0 1 0 0,0-1 0 0 0,0 1-1 0 0,0-1 1 0 0,0 1 0 0 0,0-1-1 0 0,0 1 1 0 0,0-1 0 0 0,0 0-1 0 0,0 0 1 0 0,0 1 0 0 0,1-1-1 0 0,-1 0 1 0 0,0 0 0 0 0,0 0-1 0 0,0 0 1 0 0,0 0 0 0 0,0-1-1 0 0,1 1 1 0 0,-1 0 0 0 0,0 0-1 0 0,0-1 1 0 0,0 1 0 0 0,0-1-1 0 0,0 1 1 0 0,0-1 0 0 0,0 0-23 0 0,20-17 352 0 0,-22 19-351 0 0,1 0 0 0 0,0-1 0 0 0,0 1 0 0 0,0-1 0 0 0,0 1 1 0 0,0-1-1 0 0,0 1 0 0 0,0 0 0 0 0,0-1 0 0 0,0 1 0 0 0,0-1 0 0 0,0 1 0 0 0,0 0 0 0 0,0-1 0 0 0,1 1 0 0 0,-1-1 0 0 0,0 1 0 0 0,0-1 0 0 0,1 1 0 0 0,-1-1 0 0 0,0 1 0 0 0,0-1 1 0 0,1 1-1 0 0,-1-1 0 0 0,1 1 0 0 0,-1-1 0 0 0,0 0 0 0 0,1 1 0 0 0,-1-1 0 0 0,1 1 0 0 0,-1-1 0 0 0,1 0 0 0 0,-1 0 0 0 0,1 1 0 0 0,0-1 0 0 0,-1 0 0 0 0,1 0 0 0 0,-1 0 0 0 0,1 1 1 0 0,-1-1-1 0 0,1 0 0 0 0,0 0 0 0 0,-1 0 0 0 0,1 0 0 0 0,-1 0 0 0 0,1 0 0 0 0,0 0 0 0 0,-1-1 0 0 0,1 1 0 0 0,-1 0 0 0 0,1 0 0 0 0,-1 0 0 0 0,1 0 0 0 0,-1-1 0 0 0,1 1 1 0 0,-1 0-1 0 0,1-1 0 0 0,-1 1 0 0 0,1 0 0 0 0,-1-1 0 0 0,1 1 0 0 0,-1-1 0 0 0,1 1 0 0 0,-1 0 0 0 0,1-1-1 0 0,5 34 286 0 0,-6-23-6518 0 0,3-20 386 0 0</inkml:trace>
  <inkml:trace contextRef="#ctx0" brushRef="#br0" timeOffset="664.8">591 300 7249 0 0,'0'0'5445'0'0,"0"0"-4259"0"0,0 0-1257 0 0,-7-1 27 0 0,4 0 66 0 0,2 1-32 0 0,0-1 0 0 0,0 0-1 0 0,0 1 1 0 0,-1-1 0 0 0,1 1-1 0 0,0-1 1 0 0,0 1 0 0 0,-1 0 0 0 0,1 0-1 0 0,0-1 1 0 0,-1 1 0 0 0,1 0 0 0 0,0 0-1 0 0,-1 0 1 0 0,1 1 0 0 0,0-1-1 0 0,-1 0 1 0 0,1 0 0 0 0,0 1 0 0 0,0-1-1 0 0,-1 0 1 0 0,1 1 0 0 0,0 0-1 0 0,0-1 1 0 0,0 1 0 0 0,0 0 0 0 0,-1-1-1 0 0,1 1 1 0 0,0 0 0 0 0,0 0 0 0 0,0 0-1 0 0,1 0 1 0 0,-1 0 0 0 0,0 0-1 0 0,0 0 1 0 0,1 0 0 0 0,-1 0 0 0 0,0 0-1 0 0,1 1 1 0 0,-1-1 0 0 0,1 0-1 0 0,-1 0 1 0 0,1 1 0 0 0,0-1 0 0 0,0 0-1 0 0,-1 1 1 0 0,1-1 0 0 0,0 0 0 0 0,0 1-1 0 0,0-1 1 0 0,0 0 0 0 0,1 0-1 0 0,-1 1 1 0 0,0-1 0 0 0,1 0 10 0 0,33 48 1057 0 0,4 21 1144 0 0,-82-40-2073 0 0,6-31-5250 0 0,26-6-1036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35.896"/>
    </inkml:context>
    <inkml:brush xml:id="br0">
      <inkml:brushProperty name="width" value="0.05" units="cm"/>
      <inkml:brushProperty name="height" value="0.05" units="cm"/>
      <inkml:brushProperty name="color" value="#0000FF"/>
    </inkml:brush>
  </inkml:definitions>
  <inkml:trace contextRef="#ctx0" brushRef="#br0">49 1 4880 0 0,'0'0'7398'0'0,"0"0"-5385"0"0,3 8-1665 0 0,28 170 3451 0 0,-29-95-5315 0 0,-2-83 1479 0 0,2 13-1780 0 0,3-8-6238 0 0,3-10 1042 0 0</inkml:trace>
  <inkml:trace contextRef="#ctx0" brushRef="#br0" timeOffset="156.44">195 158 12717 0 0,'0'0'2652'0'0,"0"0"-2652"0"0,0 0-24 0 0,-36 0 24 0 0,17 0 164 0 0,-5 0-92 0 0,3 0-72 0 0,-1 0-188 0 0,0 0-744 0 0,1 0-480 0 0,5-3-924 0 0,2 0-2764 0 0</inkml:trace>
  <inkml:trace contextRef="#ctx0" brushRef="#br0" timeOffset="451.36">209 38 6109 0 0,'6'5'5345'0'0,"0"0"-5022"0"0,-1 0 0 0 0,1 0 0 0 0,-1 0 0 0 0,0 1 0 0 0,-1-1 0 0 0,0 1 0 0 0,0 0 0 0 0,0 1 0 0 0,0-1 0 0 0,-1 1 0 0 0,0-1 1 0 0,0 1-1 0 0,-1 0 0 0 0,0 0 0 0 0,0 0 0 0 0,-1 1 0 0 0,0-1 0 0 0,0 4-323 0 0,-26 92 48 0 0,25-102-959 0 0,7-44-7713 0 0,32-4 8029 0 0,-35 46 919 0 0,-1 1-1 0 0,0-1 1 0 0,0 1 0 0 0,0 0 0 0 0,1 0 0 0 0,-1 0 0 0 0,0 0-1 0 0,0 0 1 0 0,1 1 0 0 0,-1-1 0 0 0,0 1 0 0 0,0 0 0 0 0,0 0-1 0 0,0 0 1 0 0,0 0 0 0 0,0 1 0 0 0,0-1 0 0 0,0 1 0 0 0,-1 0-1 0 0,1 0 1 0 0,-1 0 0 0 0,1 0 0 0 0,-1 0 0 0 0,0 0 0 0 0,1 1-1 0 0,-1-1 1 0 0,0 2-324 0 0,17 36 903 0 0,-17-32-1170 0 0,4 26 1022 0 0,3-23-7110 0 0,-7-11 1070 0 0</inkml:trace>
  <inkml:trace contextRef="#ctx0" brushRef="#br0" timeOffset="853.38">552 244 6233 0 0,'0'0'5897'0'0,"0"0"-4462"0"0,0 0-1387 0 0,0 0 60 0 0,0 0 95 0 0,0 0 6 0 0,0 0-94 0 0,6 2-91 0 0,16 5-38 0 0,-23-48-2614 0 0,0 38 2594 0 0,0 1 0 0 0,0-1 1 0 0,0 1-1 0 0,-1-1 0 0 0,1 1 1 0 0,0-1-1 0 0,-1 1 0 0 0,0 0 1 0 0,0-1-1 0 0,1 1 0 0 0,-1 0 1 0 0,0 0-1 0 0,-1 0 0 0 0,1 1 0 0 0,0-1 1 0 0,0 1-1 0 0,-1-1 0 0 0,1 1 1 0 0,-1 0-1 0 0,0-1 0 0 0,1 1 1 0 0,-1 1-1 0 0,0-1 0 0 0,1 0 1 0 0,-4 0 33 0 0,-8 64 2382 0 0,13-61-2324 0 0,1 0 0 0 0,-1 0 0 0 0,0 0 0 0 0,1 0 0 0 0,0 0 1 0 0,-1 0-1 0 0,1 0 0 0 0,0 1 0 0 0,0-1 0 0 0,0 0 0 0 0,0 0 0 0 0,0 0 0 0 0,1 0 0 0 0,-1 1 1 0 0,1-1-1 0 0,-1 0 0 0 0,1 0 0 0 0,0 0 0 0 0,0 0 0 0 0,0 0 0 0 0,0 0 0 0 0,0 0 1 0 0,0-1-1 0 0,1 1 0 0 0,-1 0 0 0 0,0-1 0 0 0,1 1 0 0 0,0-1 0 0 0,-1 1 0 0 0,1-1 0 0 0,0 0 1 0 0,0 1-1 0 0,-1-1 0 0 0,1 0 0 0 0,0 0 0 0 0,0 0 0 0 0,0-1 0 0 0,0 1 0 0 0,1 0 0 0 0,-1-1 1 0 0,0 0-1 0 0,0 1 0 0 0,0-1 0 0 0,0 0 0 0 0,1 0 0 0 0,-1 0 0 0 0,0 0 0 0 0,0 0 0 0 0,0-1 1 0 0,0 1-1 0 0,0-1 0 0 0,1 1 0 0 0,-1-1 0 0 0,0 0 0 0 0,1 0-58 0 0,12-23-185 0 0,-15 24 177 0 0,0 1-1 0 0,0 0 0 0 0,0-1 0 0 0,0 1 1 0 0,0 0-1 0 0,0 0 0 0 0,1-1 0 0 0,-1 1 0 0 0,0 0 1 0 0,0-1-1 0 0,0 1 0 0 0,1 0 0 0 0,-1-1 0 0 0,0 1 1 0 0,1 0-1 0 0,-1-1 0 0 0,0 1 0 0 0,1-1 1 0 0,-1 1-1 0 0,1-1 0 0 0,-1 1 0 0 0,1-1 0 0 0,-1 1 1 0 0,1-1-1 0 0,0 1 0 0 0,-1-1 0 0 0,1 0 1 0 0,-1 1-1 0 0,1-1 0 0 0,0 0 0 0 0,-1 0 0 0 0,1 1 1 0 0,0-1-1 0 0,0 0 0 0 0,-1 0 0 0 0,1 0 1 0 0,0 0-1 0 0,-1 0 0 0 0,1 0 0 0 0,0 0 0 0 0,0 0 1 0 0,-1 0-1 0 0,1 0 0 0 0,0 0 0 0 0,-1 0 1 0 0,1-1-1 0 0,0 1 0 0 0,-1 0 0 0 0,1 0 0 0 0,0-1 1 0 0,-1 1-1 0 0,1-1 0 0 0,-1 1 0 0 0,1 0 0 0 0,-1-1 1 0 0,1 1-1 0 0,-1-1 0 0 0,1 1 0 0 0,-1-1 1 0 0,1 1-1 0 0,-1-1 0 0 0,1 0 0 0 0,-1 1 0 0 0,0-1 1 0 0,1 0-1 0 0,-1 1 0 0 0,0-1 0 0 0,0 0 1 0 0,1 1-1 0 0,-1-1 9 0 0,33 56-549 0 0,-23-37-4200 0 0,-8-15-604 0 0</inkml:trace>
  <inkml:trace contextRef="#ctx0" brushRef="#br0" timeOffset="1238.97">824 10 1368 0 0,'0'0'7357'0'0,"0"0"-4117"0"0,0 0-2683 0 0,0 0-496 0 0,0 0 27 0 0,-1 6-9 0 0,26 294 3063 0 0,-25-294-3431 0 0,0 15-261 0 0,4-13-3966 0 0,-3-8-300 0 0</inkml:trace>
  <inkml:trace contextRef="#ctx0" brushRef="#br0" timeOffset="1488.78">950 162 5461 0 0,'0'0'9112'0'0,"0"0"-8796"0"0,0 0-264 0 0,-37 4-52 0 0,15-4 352 0 0,1-1-200 0 0,-5-1-76 0 0,2 1-76 0 0,0 1-408 0 0,2 0-860 0 0,0-3-1416 0 0,5 2-3569 0 0</inkml:trace>
  <inkml:trace contextRef="#ctx0" brushRef="#br0" timeOffset="2281.62">1328 260 132 0 0,'0'0'1332'0'0,"0"0"1414"0"0,0 0 173 0 0,0 0-1355 0 0,6-6-669 0 0,23-35 839 0 0,-30 38-1685 0 0,0-1 1 0 0,0 1 0 0 0,0 0 0 0 0,-1 0-1 0 0,1 0 1 0 0,-1 0 0 0 0,0 0-1 0 0,0 0 1 0 0,0 1 0 0 0,0-1 0 0 0,-1 1-1 0 0,1-1 1 0 0,0 1 0 0 0,-1 0-1 0 0,0 0 1 0 0,0 0 0 0 0,1 0 0 0 0,-1 0-1 0 0,0 1 1 0 0,-1-1 0 0 0,1 1 0 0 0,0 0-1 0 0,0 0 1 0 0,0 0 0 0 0,-1 0-1 0 0,1 1 1 0 0,-1-1 0 0 0,1 1 0 0 0,0 0-1 0 0,-1 0 1 0 0,1 0 0 0 0,-1 0-1 0 0,1 1 1 0 0,0-1 0 0 0,-1 1 0 0 0,1 0-1 0 0,0 0 1 0 0,0 0 0 0 0,-1 1-1 0 0,1-1 1 0 0,0 1 0 0 0,0-1 0 0 0,1 1-1 0 0,-1 0 1 0 0,0 0 0 0 0,0 0 0 0 0,1 1-1 0 0,0-1 1 0 0,-2 2-50 0 0,0 6 147 0 0,0 0 0 0 0,1 0 0 0 0,0 1 0 0 0,1-1-1 0 0,0 1 1 0 0,0 0 0 0 0,1 0 0 0 0,0 0 0 0 0,1-1 0 0 0,1 1 0 0 0,-1 0 0 0 0,3 9-147 0 0,-1-18 29 0 0,0 0 1 0 0,0-1-1 0 0,1 0 0 0 0,-1 1 1 0 0,0-1-1 0 0,0 0 0 0 0,1 0 1 0 0,-1 0-1 0 0,1 0 1 0 0,-1-1-1 0 0,0 1 0 0 0,1-1 1 0 0,0 1-1 0 0,-1-1 1 0 0,1 0-1 0 0,-1 0 0 0 0,1 0 1 0 0,-1 0-1 0 0,1-1 1 0 0,-1 1-1 0 0,1-1 0 0 0,-1 1 1 0 0,1-1-1 0 0,-1 0 0 0 0,0 0 1 0 0,1 0-1 0 0,-1 0 1 0 0,0-1-1 0 0,0 1 0 0 0,0-1 1 0 0,0 1-1 0 0,0-1 1 0 0,0 1-1 0 0,0-1 0 0 0,0 0 1 0 0,-1 0-1 0 0,1 0 0 0 0,-1 0 1 0 0,2-2-30 0 0,47-69 8 0 0,-47 75-13 0 0,0-1 1 0 0,1 1-1 0 0,-1 0 0 0 0,0 0 1 0 0,0 1-1 0 0,0-1 1 0 0,0 1-1 0 0,0 0 0 0 0,-1-1 1 0 0,1 1-1 0 0,-1 0 1 0 0,0 1-1 0 0,1-1 0 0 0,-2 0 1 0 0,1 1-1 0 0,0-1 1 0 0,-1 1-1 0 0,1-1 0 0 0,-1 1 1 0 0,0 2 4 0 0,6 13-7 0 0,6 15-819 0 0,1-18-3534 0 0,-8-14-837 0 0</inkml:trace>
  <inkml:trace contextRef="#ctx0" brushRef="#br0" timeOffset="2547.45">1872 133 3484 0 0,'0'0'6520'0'0,"0"0"-4690"0"0,0 0-1612 0 0,0 0 6 0 0,-6-1 257 0 0,1 1-278 0 0,0 0 1 0 0,0 0 0 0 0,1 1 0 0 0,-1-1 0 0 0,0 1 0 0 0,0 0 0 0 0,0 1 0 0 0,1-1-1 0 0,-1 1 1 0 0,1 0 0 0 0,-1 0 0 0 0,1 0 0 0 0,0 1 0 0 0,0-1 0 0 0,0 1 0 0 0,0 0-1 0 0,0 0 1 0 0,1 1 0 0 0,-3 1-204 0 0,0 0 84 0 0,0 0 0 0 0,1 0 1 0 0,-1 1-1 0 0,1 0 0 0 0,0-1 0 0 0,1 2 0 0 0,-1-1 0 0 0,1 0 0 0 0,0 1 0 0 0,1 0 0 0 0,0 0 1 0 0,0 0-1 0 0,0 0 0 0 0,1 1 0 0 0,0-1 0 0 0,0 1 0 0 0,1-1 0 0 0,0 4-84 0 0,55 23-1765 0 0,17-30-3720 0 0,-25-12-2321 0 0,-28 4 4974 0 0</inkml:trace>
  <inkml:trace contextRef="#ctx0" brushRef="#br0" timeOffset="2950.44">1977 297 1496 0 0,'0'0'3838'0'0,"0"0"-1205"0"0,0 0-648 0 0,0 0-709 0 0,0 0-680 0 0,0 0-357 0 0,0 0 46 0 0,0 0 115 0 0,0 0 13 0 0,3 2-106 0 0,0-1-303 0 0,0 0 1 0 0,0 0-1 0 0,0 0 0 0 0,0 0 0 0 0,0 0 1 0 0,0-1-1 0 0,0 1 0 0 0,0-1 1 0 0,0 0-1 0 0,0 0 0 0 0,0 0 1 0 0,0-1-1 0 0,1 1 0 0 0,-1-1 1 0 0,0 0-1 0 0,-1 1 0 0 0,1-1 0 0 0,0 0 1 0 0,0-1-1 0 0,0 1 0 0 0,0 0 1 0 0,-1-1-1 0 0,1 0 0 0 0,-1 0 1 0 0,1 1-1 0 0,-1-1 0 0 0,0-1 1 0 0,0 1-1 0 0,0 0 0 0 0,0-1 0 0 0,0 1 1 0 0,0-1-1 0 0,-1 1 0 0 0,1-1 1 0 0,-1 0-1 0 0,1 1 0 0 0,-1-1 1 0 0,0 0-1 0 0,0 0 0 0 0,-1 0 1 0 0,1 0-1 0 0,-1 0 0 0 0,1 0 0 0 0,-1 0 1 0 0,0 0-1 0 0,0 0 0 0 0,0-1 1 0 0,0 1-1 0 0,-1 0 0 0 0,0-2-4 0 0,1 4-8 0 0,-1 0 0 0 0,1-1-1 0 0,-1 1 1 0 0,1 0 0 0 0,-1 0 0 0 0,1 0-1 0 0,-1 0 1 0 0,1 0 0 0 0,-1 0 0 0 0,0 0-1 0 0,0 0 1 0 0,0 0 0 0 0,0 0-1 0 0,0 0 1 0 0,1 0 0 0 0,-1 1 0 0 0,-1-1-1 0 0,1 0 1 0 0,0 1 0 0 0,0-1 0 0 0,0 1-1 0 0,0-1 1 0 0,0 1 0 0 0,0-1-1 0 0,-1 1 1 0 0,1 0 0 0 0,0 0 0 0 0,0 0-1 0 0,-1-1 1 0 0,1 1 0 0 0,0 0 0 0 0,0 1-1 0 0,-1-1 1 0 0,1 0 0 0 0,0 0-1 0 0,0 0 1 0 0,0 1 0 0 0,-1-1 0 0 0,1 1-1 0 0,0-1 1 0 0,0 1 0 0 0,0-1 0 0 0,0 1-1 0 0,0 0 1 0 0,0-1 0 0 0,0 1-1 0 0,0 0 1 0 0,0 0 0 0 0,0 0 0 0 0,0 0-1 0 0,0 0 1 0 0,1 0 0 0 0,-1 0 0 0 0,0 1 8 0 0,-35 60 782 0 0,35-61-779 0 0,0 0 0 0 0,0 0 0 0 0,0 0 0 0 0,0 0 1 0 0,0 0-1 0 0,0 1 0 0 0,0-1 0 0 0,1 0 0 0 0,-1 0 0 0 0,0 1 1 0 0,1-1-1 0 0,-1 0 0 0 0,1 1 0 0 0,-1-1 0 0 0,1 0 0 0 0,0 1 1 0 0,-1-1-1 0 0,1 1 0 0 0,0-1 0 0 0,0 1 0 0 0,0-1 1 0 0,0 0-1 0 0,0 1 0 0 0,0-1 0 0 0,1 1 0 0 0,-1-1 0 0 0,0 1 1 0 0,1-1-1 0 0,-1 0 0 0 0,1 1 0 0 0,-1-1 0 0 0,1 0 0 0 0,0 1 1 0 0,0-1-1 0 0,0 0 0 0 0,-1 0 0 0 0,1 0 0 0 0,0 0 1 0 0,0 0-1 0 0,0 0 0 0 0,1 0 0 0 0,-1 0 0 0 0,0 0 0 0 0,0 0 1 0 0,0-1-1 0 0,1 1 0 0 0,-1 0 0 0 0,0-1 0 0 0,1 1 1 0 0,-1-1-1 0 0,1 1 0 0 0,-1-1 0 0 0,0 0 0 0 0,1 0 0 0 0,-1 0 1 0 0,1 0-1 0 0,-1 0 0 0 0,1 0 0 0 0,-1 0 0 0 0,1 0 0 0 0,-1 0 1 0 0,0-1-1 0 0,1 1 0 0 0,0-1-3 0 0,25-28-1053 0 0,-27 28 1049 0 0,1-1 1 0 0,-1 1-1 0 0,1 0 0 0 0,-1-1 1 0 0,1 1-1 0 0,-1-1 1 0 0,1 1-1 0 0,0 0 1 0 0,0 0-1 0 0,0-1 0 0 0,0 1 1 0 0,0 0-1 0 0,0 0 1 0 0,0 0-1 0 0,0 0 0 0 0,0 0 1 0 0,0 0-1 0 0,0 0 1 0 0,1 0-1 0 0,-1 1 0 0 0,0-1 1 0 0,1 0-1 0 0,-1 1 1 0 0,1-1-1 0 0,-1 1 0 0 0,1-1 1 0 0,-1 1-1 0 0,0 0 1 0 0,1 0-1 0 0,-1 0 0 0 0,1 0 1 0 0,-1 0-1 0 0,1 0 1 0 0,0 0-1 0 0,-1 0 1 0 0,0 0-1 0 0,1 1 0 0 0,-1-1 1 0 0,1 1-1 0 0,-1-1 1 0 0,1 1-1 0 0,-1-1 0 0 0,0 1 1 0 0,1 0-1 0 0,-1 0 1 0 0,0 0-1 0 0,0-1 0 0 0,0 1 1 0 0,1 1-1 0 0,-1-1 4 0 0,26 46 2464 0 0,-22-12-4966 0 0,-3-36-4114 0 0,0-5 281 0 0</inkml:trace>
  <inkml:trace contextRef="#ctx0" brushRef="#br0" timeOffset="3165.55">2255 281 5917 0 0,'0'0'5933'0'0,"0"0"-4025"0"0,0 0-1626 0 0,0 0 155 0 0,3 7 102 0 0,0 40 865 0 0,-3-47-1189 0 0,72-87-2834 0 0,-42 70-835 0 0,-7 11-2007 0 0,-6 2 372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33.112"/>
    </inkml:context>
    <inkml:brush xml:id="br0">
      <inkml:brushProperty name="width" value="0.05" units="cm"/>
      <inkml:brushProperty name="height" value="0.05" units="cm"/>
      <inkml:brushProperty name="color" value="#0000FF"/>
    </inkml:brush>
  </inkml:definitions>
  <inkml:trace contextRef="#ctx0" brushRef="#br0">108 0 8673 0 0,'0'0'3679'0'0,"0"0"-2491"0"0,0 0-1251 0 0,1 7 126 0 0,15 216 2190 0 0,-12-195-3454 0 0,11-16-4033 0 0,0-12-1460 0 0</inkml:trace>
  <inkml:trace contextRef="#ctx0" brushRef="#br0" timeOffset="248.45">260 160 7341 0 0,'0'0'5392'0'0,"0"0"-5224"0"0,-43 0-68 0 0,19-1 116 0 0,-3-1 128 0 0,-3 2-240 0 0,2 0-104 0 0,3-1-172 0 0,2-1-540 0 0,3 1-352 0 0,2-3-496 0 0,6 0-1252 0 0,3-10-3681 0 0</inkml:trace>
  <inkml:trace contextRef="#ctx0" brushRef="#br0" timeOffset="434">259 87 4728 0 0,'0'0'4542'0'0,"5"6"-3116"0"0,-1-2-1252 0 0,-1-1-1 0 0,0 1 1 0 0,-1 0-1 0 0,1 0 1 0 0,0 0-1 0 0,-1 0 1 0 0,0 0-1 0 0,0 0 1 0 0,0 1-1 0 0,-1-1 1 0 0,1 1-1 0 0,-1-1 1 0 0,0 1-1 0 0,-1-1 1 0 0,1 1-1 0 0,-1 0 1 0 0,1-1-1 0 0,-2 1 0 0 0,1 0 1 0 0,0-1-1 0 0,-1 1 1 0 0,0 0-1 0 0,0-1 1 0 0,0 1-1 0 0,-1-1 1 0 0,1 1-1 0 0,-1-1 1 0 0,0 0-1 0 0,0 0 1 0 0,-1 1-174 0 0,3-6-188 0 0,0 1 1 0 0,-1 0-1 0 0,1 0 0 0 0,0 0 1 0 0,0-1-1 0 0,0 1 0 0 0,-1 0 1 0 0,1 0-1 0 0,0 0 0 0 0,0 0 1 0 0,0-1-1 0 0,-1 1 1 0 0,1 0-1 0 0,0 0 0 0 0,0 0 1 0 0,-1 0-1 0 0,1 0 0 0 0,0 0 1 0 0,-1 0-1 0 0,1 0 0 0 0,0 0 1 0 0,0 0-1 0 0,-1 0 1 0 0,1 0-1 0 0,0 0 0 0 0,-1 0 1 0 0,1 0-1 0 0,0 0 0 0 0,0 0 1 0 0,-1 0-1 0 0,1 0 188 0 0,13-21-2861 0 0,2 12 3775 0 0,-11 9-698 0 0,0 0-1 0 0,0-1 0 0 0,-1 1 0 0 0,1 1 0 0 0,0-1 0 0 0,0 0 0 0 0,0 1 1 0 0,0 0-1 0 0,-1 0 0 0 0,1 0 0 0 0,0 0 0 0 0,-1 1 0 0 0,1 0 1 0 0,-1-1-1 0 0,1 1 0 0 0,-1 0 0 0 0,0 1 0 0 0,0-1 0 0 0,0 0 0 0 0,0 1 1 0 0,0 0-1 0 0,-1 0 0 0 0,1 0 0 0 0,-1 0 0 0 0,0 0 0 0 0,1 0 1 0 0,-1 1-1 0 0,0 0-215 0 0,18 68 1027 0 0,-14-55-5704 0 0,-4-17 374 0 0</inkml:trace>
  <inkml:trace contextRef="#ctx0" brushRef="#br0" timeOffset="730.54">515 250 6917 0 0,'0'0'5503'0'0,"0"0"-4248"0"0,0 0-1106 0 0,0 0 114 0 0,0 0 108 0 0,6 1-100 0 0,-1 0-365 0 0,-3 0 84 0 0,0 1 0 0 0,0-1 0 0 0,1 0 0 0 0,-1 0 0 0 0,0-1 0 0 0,0 1 0 0 0,1 0 0 0 0,-1-1 0 0 0,0 1 0 0 0,1-1 0 0 0,-1 0 0 0 0,1 0 0 0 0,-1 0 0 0 0,1 0 0 0 0,-1 0 0 0 0,0 0 0 0 0,1-1 0 0 0,-1 1 0 0 0,0-1 0 0 0,1 0 0 0 0,-1 0 1 0 0,0 0-1 0 0,0 0 0 0 0,0 0 0 0 0,1 0 0 0 0,-1 0 0 0 0,0-1 0 0 0,-1 1 0 0 0,1-1 0 0 0,0 1 0 0 0,0-1 0 0 0,-1 0 0 0 0,1 0 0 0 0,-1 0 0 0 0,1 0 0 0 0,0-1 10 0 0,-25 26-900 0 0,22-21 928 0 0,0-1 0 0 0,1 1 0 0 0,-1 0 1 0 0,1 0-1 0 0,-1 0 0 0 0,1-1 0 0 0,0 1 0 0 0,0 0 1 0 0,-1 0-1 0 0,1 0 0 0 0,1 0 0 0 0,-1 0 0 0 0,0 0 1 0 0,0 0-1 0 0,1-1 0 0 0,-1 1 0 0 0,1 0 0 0 0,-1 0 0 0 0,1 0 1 0 0,0-1-1 0 0,0 1 0 0 0,0 0 0 0 0,0-1 0 0 0,0 1 1 0 0,0-1-1 0 0,0 1 0 0 0,1-1 0 0 0,-1 0 0 0 0,0 1 0 0 0,1-1 1 0 0,-1 0-1 0 0,1 0 0 0 0,0 0 0 0 0,-1 0 0 0 0,1 0 1 0 0,0 0-1 0 0,-1-1 0 0 0,1 1 0 0 0,0 0 0 0 0,0-1 1 0 0,0 1-1 0 0,0-1 0 0 0,-1 0 0 0 0,1 0 0 0 0,0 0 0 0 0,1 0-28 0 0,94 4-2414 0 0,-81-7-875 0 0,1-6-3424 0 0</inkml:trace>
  <inkml:trace contextRef="#ctx0" brushRef="#br0" timeOffset="1119.01">926 238 6021 0 0,'0'0'3459'0'0,"0"0"-2692"0"0,0 0-666 0 0,7 3 57 0 0,68 20 1873 0 0,-73-22-2013 0 0,0 0 0 0 0,0-1 1 0 0,0 1-1 0 0,0-1 0 0 0,1 1 1 0 0,-1-1-1 0 0,0 0 0 0 0,0 0 0 0 0,1 0 1 0 0,-1 0-1 0 0,0 0 0 0 0,0-1 1 0 0,0 1-1 0 0,1-1 0 0 0,-1 1 1 0 0,0-1-1 0 0,0 0 0 0 0,0 0 1 0 0,0 0-1 0 0,0 0 0 0 0,0 0 1 0 0,0 0-1 0 0,0-1 0 0 0,-1 1 1 0 0,1-1-1 0 0,0 1 0 0 0,-1-1 1 0 0,1 1-1 0 0,-1-1 0 0 0,0 0 1 0 0,1 0-1 0 0,-1 0 0 0 0,0 0 1 0 0,0 0-1 0 0,0 0 0 0 0,-1 0 1 0 0,2-1-19 0 0,-3 1-9 0 0,1 1 0 0 0,0 0 0 0 0,0 0 0 0 0,0 0 0 0 0,0 0 0 0 0,-1-1 0 0 0,1 1 0 0 0,-1 0 1 0 0,1 0-1 0 0,-1 0 0 0 0,1 0 0 0 0,-1 0 0 0 0,0 0 0 0 0,1 0 0 0 0,-1 0 0 0 0,0 0 0 0 0,0 0 1 0 0,0 0-1 0 0,1 1 0 0 0,-1-1 0 0 0,0 0 0 0 0,0 1 0 0 0,0-1 0 0 0,0 0 0 0 0,-1 1 1 0 0,1-1-1 0 0,0 1 0 0 0,0 0 0 0 0,0-1 0 0 0,0 1 0 0 0,0 0 0 0 0,-1 0 0 0 0,1-1 0 0 0,0 1 1 0 0,0 0-1 0 0,0 0 0 0 0,-1 0 0 0 0,1 1 0 0 0,0-1 0 0 0,0 0 0 0 0,0 0 0 0 0,0 1 0 0 0,-1-1 1 0 0,1 1-1 0 0,0-1 0 0 0,0 1 0 0 0,0-1 0 0 0,0 1 0 0 0,0-1 0 0 0,0 1 0 0 0,0 0 0 0 0,0 0 1 0 0,0 0-1 0 0,1-1 0 0 0,-1 1 0 0 0,0 0 0 0 0,0 0 0 0 0,1 0 0 0 0,-1 0 0 0 0,1 0 0 0 0,-1 0 1 0 0,1 1-1 0 0,-1-1 0 0 0,1 0 0 0 0,-1 0 0 0 0,1 0 0 0 0,0 1 9 0 0,-2 0 64 0 0,0 0 0 0 0,0 0-1 0 0,0 0 1 0 0,0 0 0 0 0,1 1-1 0 0,-1-1 1 0 0,1 0 0 0 0,0 1-1 0 0,-1-1 1 0 0,1 1 0 0 0,0 0-1 0 0,1-1 1 0 0,-1 1 0 0 0,0 0 0 0 0,1-1-1 0 0,-1 1 1 0 0,1 0 0 0 0,0 0-1 0 0,0 0 1 0 0,0-1 0 0 0,0 1-1 0 0,1 0 1 0 0,-1 0 0 0 0,1-1-1 0 0,0 1 1 0 0,-1 0 0 0 0,1-1 0 0 0,0 1-1 0 0,1-1 1 0 0,-1 1 0 0 0,0-1-1 0 0,1 1 1 0 0,-1-1 0 0 0,1 0-1 0 0,0 0 1 0 0,0 0 0 0 0,0 0-1 0 0,0 0 1 0 0,0 0 0 0 0,0 0 0 0 0,0-1-1 0 0,1 1 1 0 0,-1-1 0 0 0,1 0-1 0 0,-1 1 1 0 0,1-1 0 0 0,-1 0-1 0 0,1-1 1 0 0,0 1 0 0 0,-1 0-1 0 0,1-1 1 0 0,0 1 0 0 0,1-1-64 0 0,58-8 87 0 0,-27-18-6806 0 0,-25 11-596 0 0</inkml:trace>
  <inkml:trace contextRef="#ctx0" brushRef="#br0" timeOffset="1868.01">1252 264 4972 0 0,'0'0'6514'0'0,"0"0"-4841"0"0,0 0-1287 0 0,0 0 79 0 0,3 7-101 0 0,19 40 967 0 0,9-74-339 0 0,-31 24-1013 0 0,1 0 1 0 0,0 0-1 0 0,0 1 1 0 0,0-1-1 0 0,0 1 0 0 0,1-1 1 0 0,-1 1-1 0 0,1 0 1 0 0,-1-1-1 0 0,1 1 1 0 0,0 0-1 0 0,0 0 0 0 0,0 0 1 0 0,0 0-1 0 0,0 1 1 0 0,1-1-1 0 0,-1 0 0 0 0,0 1 1 0 0,1 0-1 0 0,-1-1 1 0 0,1 1-1 0 0,-1 0 1 0 0,1 0-1 0 0,0 0 0 0 0,-1 1 1 0 0,1-1-1 0 0,0 1 1 0 0,0 0-1 0 0,-1-1 1 0 0,1 1-1 0 0,0 0 0 0 0,0 1 1 0 0,0-1-1 0 0,-1 0 1 0 0,1 1-1 0 0,0-1 0 0 0,0 1 1 0 0,-1 0-1 0 0,1 0 1 0 0,-1 0-1 0 0,1 1 1 0 0,-1-1-1 0 0,1 0 0 0 0,-1 1 1 0 0,0 0-1 0 0,0-1 1 0 0,1 1-1 0 0,-1 0 1 0 0,0 0-1 0 0,-1 0 0 0 0,3 3 21 0 0,10 12 20 0 0,-13-15-12 0 0,-1 1 0 0 0,1 0 0 0 0,0-1 0 0 0,0 1 0 0 0,0-1 0 0 0,0 1 0 0 0,0-1 0 0 0,1 1 0 0 0,-1-1 0 0 0,1 0 0 0 0,0 1 0 0 0,-1-1 0 0 0,1 0 0 0 0,0 0 0 0 0,0 0 0 0 0,0-1 0 0 0,1 1 0 0 0,-1 0 0 0 0,0-1 0 0 0,0 0 0 0 0,1 1 0 0 0,-1-1 1 0 0,1 0-1 0 0,0 0 0 0 0,-1 0 0 0 0,1-1 0 0 0,0 1 0 0 0,-1 0 0 0 0,1-1 0 0 0,0 0 0 0 0,0 0 0 0 0,-1 0 0 0 0,1 0 0 0 0,0 0 0 0 0,0 0 0 0 0,-1-1 0 0 0,1 0 0 0 0,0 1 0 0 0,-1-1 0 0 0,1 0 0 0 0,-1 0 0 0 0,1 0 0 0 0,-1-1 0 0 0,1 1 0 0 0,-1 0 0 0 0,0-1 0 0 0,1 0 0 0 0,-1 1 0 0 0,0-1 0 0 0,0 0 0 0 0,0 0 0 0 0,-1 0 0 0 0,2-2-8 0 0,14-62-1427 0 0,-23 162 2249 0 0,8-95-809 0 0,1 0 0 0 0,0 0 0 0 0,-1 0 0 0 0,1-1-1 0 0,0 1 1 0 0,-1-1 0 0 0,1 0 0 0 0,0 0 0 0 0,0 0 0 0 0,0 0-1 0 0,-1 0 1 0 0,1 0 0 0 0,0-1 0 0 0,0 0 0 0 0,-1 1-1 0 0,1-1 1 0 0,-1 0 0 0 0,1 0 0 0 0,-1 0 0 0 0,1-1-1 0 0,-1 1 1 0 0,1-1 0 0 0,-1 1 0 0 0,0-1 0 0 0,0 0 0 0 0,0 0-1 0 0,0 0 1 0 0,0 0 0 0 0,0 0 0 0 0,-1 0 0 0 0,1-1-1 0 0,0-1-12 0 0,23-15-655 0 0,-22 18 694 0 0,1 1 1 0 0,-1-1-1 0 0,1 0 1 0 0,-1 1-1 0 0,1 0 1 0 0,-1 0-1 0 0,1 0 1 0 0,0 0-1 0 0,-1 1 0 0 0,1 0 1 0 0,-1-1-1 0 0,1 1 1 0 0,-1 0-1 0 0,1 1 1 0 0,-1-1-1 0 0,0 1 0 0 0,0-1 1 0 0,0 1-1 0 0,0 0 1 0 0,0 0-1 0 0,0 0 1 0 0,0 1-1 0 0,0-1 0 0 0,-1 1 1 0 0,1-1-1 0 0,-1 1 1 0 0,0 0-1 0 0,0 0 1 0 0,0 0-1 0 0,0 0 0 0 0,-1 0 1 0 0,1 0-1 0 0,-1 1 1 0 0,1-1-1 0 0,-1 1-39 0 0,-1-3 165 0 0,15-56-1716 0 0,-15 54 1559 0 0,0 0 0 0 0,0 0 0 0 0,0 0 0 0 0,0 0 0 0 0,0 0 0 0 0,0 0 0 0 0,1 0 0 0 0,-1 0 0 0 0,0 0 0 0 0,1 0 0 0 0,-1 1 0 0 0,0-1 1 0 0,1 0-1 0 0,0 0 0 0 0,-1 0 0 0 0,1 0 0 0 0,-1 1 0 0 0,1-1 0 0 0,0 0 0 0 0,-1 1 0 0 0,1-1 0 0 0,0 0 0 0 0,0 1 0 0 0,0-1 0 0 0,-1 1 0 0 0,1-1 0 0 0,0 1 0 0 0,0 0 0 0 0,0-1 0 0 0,0 1 0 0 0,0 0 0 0 0,0 0 0 0 0,0-1 0 0 0,0 1 0 0 0,0 0 0 0 0,0 0 0 0 0,0 0 0 0 0,0 0 0 0 0,0 0 0 0 0,0 0 0 0 0,0 1 0 0 0,0-1 1 0 0,-1 0-1 0 0,1 0 0 0 0,0 1 0 0 0,0-1 0 0 0,0 0 0 0 0,0 1 0 0 0,0-1 0 0 0,0 1 0 0 0,-1 0 0 0 0,1-1 0 0 0,0 1 0 0 0,0-1 0 0 0,-1 1 0 0 0,1 0 0 0 0,0 0 0 0 0,-1-1 0 0 0,1 1 0 0 0,-1 0 0 0 0,1 0 0 0 0,-1 0 0 0 0,1 0 0 0 0,-1 0 0 0 0,0-1 0 0 0,1 1 0 0 0,-1 1-8 0 0,37 58 1384 0 0,-23 17-1082 0 0,-7-94-8310 0 0,-3-1-440 0 0</inkml:trace>
  <inkml:trace contextRef="#ctx0" brushRef="#br0" timeOffset="2103.02">2052 150 7553 0 0,'0'0'7140'0'0,"0"0"-6612"0"0,14 40-388 0 0,-10-22 348 0 0,0 3-96 0 0,-4 1-115 0 0,1-3-1 0 0,-1 1-16 0 0,0-1-60 0 0,-1-3-200 0 0,1 0-160 0 0,0-5-204 0 0,0 0-353 0 0,1-5-363 0 0,3-3-660 0 0,3-3-892 0 0,-3-1-3169 0 0</inkml:trace>
  <inkml:trace contextRef="#ctx0" brushRef="#br0" timeOffset="2364.85">2188 274 7189 0 0,'0'0'8372'0'0,"0"0"-7716"0"0,0 0-656 0 0,-47 2-80 0 0,22-5 80 0 0,-4 0-1068 0 0,0-1-1088 0 0,7 2-1720 0 0,-9-8-4101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45.492"/>
    </inkml:context>
    <inkml:brush xml:id="br0">
      <inkml:brushProperty name="width" value="0.05" units="cm"/>
      <inkml:brushProperty name="height" value="0.05" units="cm"/>
      <inkml:brushProperty name="color" value="#0000FF"/>
    </inkml:brush>
  </inkml:definitions>
  <inkml:trace contextRef="#ctx0" brushRef="#br0">130 25 8897 0 0,'0'0'8009'0'0,"0"0"-7425"0"0,0 0-584 0 0,0 0-496 0 0,-38 0 344 0 0,21-2-20 0 0,-2 0-373 0 0,0 0-67 0 0,4-2-1008 0 0,3 0-2272 0 0,3-7-2777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45.742"/>
    </inkml:context>
    <inkml:brush xml:id="br0">
      <inkml:brushProperty name="width" value="0.05" units="cm"/>
      <inkml:brushProperty name="height" value="0.05" units="cm"/>
      <inkml:brushProperty name="color" value="#0000FF"/>
    </inkml:brush>
  </inkml:definitions>
  <inkml:trace contextRef="#ctx0" brushRef="#br0">146 1 12105 0 0,'0'0'2664'0'0,"0"0"-2336"0"0,0 0-328 0 0,0 0 0 0 0,0 0 36 0 0,0 0 280 0 0,-43 8-92 0 0,19-6-224 0 0,-3-2-1208 0 0,-3 0-1292 0 0,8-1-3968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50.900"/>
    </inkml:context>
    <inkml:brush xml:id="br0">
      <inkml:brushProperty name="width" value="0.05" units="cm"/>
      <inkml:brushProperty name="height" value="0.05" units="cm"/>
      <inkml:brushProperty name="color" value="#0000FF"/>
    </inkml:brush>
  </inkml:definitions>
  <inkml:trace contextRef="#ctx0" brushRef="#br0">187 11 8505 0 0,'0'0'4099'0'0,"0"0"-3190"0"0,0 0-817 0 0,-6-3 33 0 0,3 2-67 0 0,0 0 0 0 0,0 0 0 0 0,0 0 0 0 0,0 0 0 0 0,0 0 0 0 0,0 1 0 0 0,0-1 0 0 0,0 1 1 0 0,0 0-1 0 0,0 0 0 0 0,0 0 0 0 0,0 0 0 0 0,0 1 0 0 0,0-1 0 0 0,0 1 0 0 0,0 0 0 0 0,0 0 0 0 0,0 0 0 0 0,0 0 0 0 0,1 0 0 0 0,-1 0 0 0 0,0 1 1 0 0,1 0-1 0 0,-1-1 0 0 0,1 1 0 0 0,-1 0 0 0 0,1 0 0 0 0,0 0 0 0 0,0 1 0 0 0,0-1 0 0 0,0 1-58 0 0,-7 4 61 0 0,1 0 0 0 0,0 1-1 0 0,1 0 1 0 0,0 1 0 0 0,0-1 0 0 0,0 2-1 0 0,1-1 1 0 0,1 1 0 0 0,0-1 0 0 0,0 1-1 0 0,1 1 1 0 0,0-1 0 0 0,0 1 0 0 0,2-1 0 0 0,-2 8-61 0 0,7-15-69 0 0,0 1 1 0 0,0-1-1 0 0,0 0 1 0 0,1 0-1 0 0,-1 0 1 0 0,1 0-1 0 0,0 0 1 0 0,0-1-1 0 0,0 0 1 0 0,0 1-1 0 0,0-2 1 0 0,1 1-1 0 0,-1 0 1 0 0,1-1-1 0 0,-1 0 1 0 0,1 0-1 0 0,-1 0 1 0 0,1-1-1 0 0,0 1 1 0 0,-1-1-1 0 0,1 0 1 0 0,0-1-1 0 0,-1 1 1 0 0,1-1-1 0 0,-1 0 1 0 0,1 0-1 0 0,2-1 69 0 0,55-16-8044 0 0,-48 12 3688 0 0</inkml:trace>
  <inkml:trace contextRef="#ctx0" brushRef="#br0" timeOffset="418.87">270 180 1372 0 0,'0'0'1566'0'0,"0"0"2337"0"0,0 0-1809 0 0,0 0-1405 0 0,0 0-261 0 0,0 0 23 0 0,0 0 7 0 0,0 0 27 0 0,0 0 86 0 0,4 4 153 0 0,-3-3-669 0 0,1 0 0 0 0,0 1-1 0 0,-1-1 1 0 0,1 0 0 0 0,0 0-1 0 0,-1 0 1 0 0,1 0 0 0 0,0 0-1 0 0,0 0 1 0 0,0-1 0 0 0,0 1-1 0 0,0-1 1 0 0,0 1 0 0 0,0-1-1 0 0,0 0 1 0 0,0 1 0 0 0,0-1 0 0 0,0 0-1 0 0,0 0 1 0 0,0-1 0 0 0,0 1-1 0 0,0 0 1 0 0,0-1 0 0 0,0 1-1 0 0,0-1 1 0 0,0 0 0 0 0,-1 1-1 0 0,1-1 1 0 0,0 0 0 0 0,0 0-1 0 0,0 0 1 0 0,-1-1 0 0 0,1 1 0 0 0,-1 0-1 0 0,1-1 1 0 0,-1 1 0 0 0,1 0-1 0 0,-1-1 1 0 0,0 0 0 0 0,0 1-1 0 0,0-1 1 0 0,0 0 0 0 0,0 0-1 0 0,0 1 1 0 0,0-2-55 0 0,0 0-52 0 0,1 1 0 0 0,-1-1 0 0 0,-1 0 0 0 0,1 1 0 0 0,0-1-1 0 0,-1 0 1 0 0,1 1 0 0 0,-1-1 0 0 0,0 0 0 0 0,0 0 0 0 0,0 0 0 0 0,0 1 0 0 0,0-1 0 0 0,-1 0 0 0 0,1 0 0 0 0,-1 1-1 0 0,0-1 1 0 0,1 0 0 0 0,-1 1 0 0 0,-1-1 0 0 0,1 0 0 0 0,0 1 0 0 0,-1 0 0 0 0,1-1 0 0 0,-1 1 0 0 0,0 0-1 0 0,1 0 1 0 0,-1 0 0 0 0,0 0 0 0 0,-1 0 0 0 0,1 0 0 0 0,0 1 0 0 0,0-1 0 0 0,-1 1 0 0 0,1-1 0 0 0,-3 0 52 0 0,1 6 44 0 0,0 0 1 0 0,0 0-1 0 0,1 0 1 0 0,0 1-1 0 0,-1-1 1 0 0,2 1-1 0 0,-1 0 1 0 0,0 0-1 0 0,1 0 1 0 0,0 0-1 0 0,0 0 1 0 0,0 1-1 0 0,1-1 1 0 0,0 0-1 0 0,0 1 1 0 0,0-1-1 0 0,1 2-44 0 0,-1-3 27 0 0,0-3 1 0 0,0 0 0 0 0,0 0 0 0 0,1 0 0 0 0,-1 0 0 0 0,0 0 0 0 0,0 0 0 0 0,1 0 0 0 0,-1 0 0 0 0,1 0-1 0 0,-1 0 1 0 0,1 0 0 0 0,-1 0 0 0 0,1 0 0 0 0,0 0 0 0 0,-1 1 0 0 0,1-1 0 0 0,0 0 0 0 0,0 0 0 0 0,0 0 0 0 0,0 1 0 0 0,0-1 0 0 0,0 0 0 0 0,0 0 0 0 0,0 0 0 0 0,1 1 0 0 0,-1-1 0 0 0,0 0 0 0 0,1 0 0 0 0,-1 0 0 0 0,1 0-1 0 0,-1 0 1 0 0,1 0 0 0 0,0 0 0 0 0,-1 0 0 0 0,1 0 0 0 0,0 0 0 0 0,0 0 0 0 0,0 0 0 0 0,-1 0 0 0 0,1-1 0 0 0,0 1 0 0 0,0 0 0 0 0,0-1 0 0 0,0 1 0 0 0,0 0 0 0 0,1-1 0 0 0,-1 1 0 0 0,0-1 0 0 0,0 0 0 0 0,0 1 0 0 0,0-1-1 0 0,0 0 1 0 0,1 0 0 0 0,-1 0 0 0 0,0 0 0 0 0,0 0 0 0 0,0 0 0 0 0,1 0 0 0 0,-1 0 0 0 0,0 0 0 0 0,0 0 0 0 0,0-1 0 0 0,0 1 0 0 0,1-1 0 0 0,-1 1 0 0 0,1-1-28 0 0,16-25-1229 0 0,-18 25 1217 0 0,0 0 0 0 0,1 0 0 0 0,-1 1 0 0 0,0-1 0 0 0,0 0 0 0 0,1 0 0 0 0,-1 0 0 0 0,1 0 0 0 0,-1 0 0 0 0,1 0 0 0 0,-1 0 0 0 0,1 1 0 0 0,-1-1 0 0 0,1 0 0 0 0,0 0 0 0 0,-1 1 0 0 0,1-1 0 0 0,0 0 0 0 0,0 1 0 0 0,0-1 0 0 0,-1 1 0 0 0,1-1 0 0 0,0 1 0 0 0,0 0 0 0 0,0-1 0 0 0,0 1 0 0 0,0 0 0 0 0,0-1 0 0 0,0 1 0 0 0,0 0 0 0 0,0 0 0 0 0,0 0 0 0 0,0 0 0 0 0,0 0 0 0 0,0 0 0 0 0,0 0 0 0 0,0 0-1 0 0,0 0 1 0 0,0 1 0 0 0,0-1 0 0 0,-1 0 0 0 0,1 1 0 0 0,0-1 0 0 0,0 0 0 0 0,0 1 0 0 0,0-1 0 0 0,0 1 0 0 0,-1 0 0 0 0,1-1 0 0 0,0 1 0 0 0,0 0 0 0 0,-1-1 0 0 0,1 1 0 0 0,0 0 0 0 0,-1 0 0 0 0,1-1 0 0 0,-1 1 0 0 0,1 0 0 0 0,-1 1 12 0 0,39 74 341 0 0,-34-79-5706 0 0,-4 0-92 0 0</inkml:trace>
  <inkml:trace contextRef="#ctx0" brushRef="#br0" timeOffset="634.04">521 184 7313 0 0,'0'0'5293'0'0,"0"0"-3890"0"0,1 6-1089 0 0,0-1-244 0 0,0-2 26 0 0,0 0 0 0 0,0-1 0 0 0,-1 1 0 0 0,1 0 0 0 0,-1 0 0 0 0,1 0 0 0 0,-1 0 0 0 0,0 0 0 0 0,0 0 0 0 0,0 0 0 0 0,0 0 0 0 0,-1 0 0 0 0,1 0 0 0 0,-1 0 0 0 0,0 0 0 0 0,0-1 0 0 0,0 1 0 0 0,0 0 0 0 0,0 0 0 0 0,-1-1 0 0 0,1 1 0 0 0,-1-1 0 0 0,0 1 0 0 0,1-1 0 0 0,-2 1-96 0 0,22-33 487 0 0,81-47-1297 0 0,-50 57-5392 0 0,-46 19 1010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49.063"/>
    </inkml:context>
    <inkml:brush xml:id="br0">
      <inkml:brushProperty name="width" value="0.05" units="cm"/>
      <inkml:brushProperty name="height" value="0.05" units="cm"/>
      <inkml:brushProperty name="color" value="#0000FF"/>
    </inkml:brush>
  </inkml:definitions>
  <inkml:trace contextRef="#ctx0" brushRef="#br0">52 0 11997 0 0,'0'0'4496'0'0,"2"8"-3754"0"0,36 293 1928 0 0,-38-296-3066 0 0,6 38-4 0 0,2-35-3047 0 0,7-9-3822 0 0,-1-7-1124 0 0</inkml:trace>
  <inkml:trace contextRef="#ctx0" brushRef="#br0" timeOffset="262.85">242 253 15497 0 0,'0'0'2413'0'0,"0"0"-2413"0"0,0 0-96 0 0,-35 1 96 0 0,12-1 124 0 0,0 0-52 0 0,-3 0-64 0 0,2-1-8 0 0,-1 0-384 0 0,2-1-312 0 0,3-1-557 0 0,-1-3-1079 0 0,11 2-2308 0 0,-1-12-3381 0 0</inkml:trace>
  <inkml:trace contextRef="#ctx0" brushRef="#br0" timeOffset="529.57">220 78 4700 0 0,'6'5'7500'0'0,"1"1"-7056"0"0,0 0 0 0 0,-1 0 0 0 0,0 1-1 0 0,0 0 1 0 0,0 1 0 0 0,-1-1 0 0 0,0 1-1 0 0,-1 0 1 0 0,0 0 0 0 0,0 1-1 0 0,-1-1 1 0 0,0 1 0 0 0,1 4-444 0 0,-2-4 110 0 0,0 0 0 0 0,0 0-1 0 0,-1 0 1 0 0,-1 0 0 0 0,0 0 0 0 0,0 0 0 0 0,-1 0 0 0 0,0 0-1 0 0,0 0 1 0 0,-1 0 0 0 0,0 0 0 0 0,0 0 0 0 0,-1-1-1 0 0,-3 6-109 0 0,27-45-4963 0 0,-19 30 4986 0 0,0-1 0 0 0,0 1 0 0 0,-1 0 0 0 0,1 1 0 0 0,0-1 0 0 0,0 0 1 0 0,0 0-1 0 0,0 1 0 0 0,0-1 0 0 0,0 1 0 0 0,0 0 0 0 0,0-1 0 0 0,0 1 0 0 0,0 0 0 0 0,0 0 1 0 0,0 1-1 0 0,0-1 0 0 0,0 0 0 0 0,0 0 0 0 0,0 1 0 0 0,0 0 0 0 0,0-1 0 0 0,0 1 0 0 0,0 0 1 0 0,0 0-1 0 0,-1 0 0 0 0,1 0 0 0 0,0 0 0 0 0,-1 0 0 0 0,1 1-23 0 0,3 1 205 0 0,0 1 1 0 0,0 0-1 0 0,0 0 1 0 0,-1 0-1 0 0,0 0 1 0 0,0 1-1 0 0,0 0 0 0 0,-1-1 1 0 0,1 1-1 0 0,-1 1 1 0 0,0-1-1 0 0,-1 0 1 0 0,1 1-1 0 0,-1 0 0 0 0,0-1 1 0 0,-1 1-1 0 0,1 0 1 0 0,0 4-206 0 0,20-8-6616 0 0,-15-6 411 0 0</inkml:trace>
  <inkml:trace contextRef="#ctx0" brushRef="#br0" timeOffset="841.93">612 340 6401 0 0,'0'0'6585'0'0,"0"0"-4845"0"0,0 0-1724 0 0,0 0-23 0 0,0 0 171 0 0,0 0 228 0 0,0 0-77 0 0,12 4-442 0 0,-12-6 116 0 0,1 0-1 0 0,-1 1 1 0 0,0-1-1 0 0,0 0 1 0 0,0 0-1 0 0,0 1 1 0 0,0-1-1 0 0,0 0 1 0 0,0 1-1 0 0,-1-1 1 0 0,1 0-1 0 0,0 1 1 0 0,-1-1-1 0 0,0 0 1 0 0,1 1-1 0 0,-1-1 1 0 0,0 1-1 0 0,0-1 1 0 0,0 1-1 0 0,0 0 1 0 0,0-1-1 0 0,0 1 1 0 0,0 0-1 0 0,0 0 1 0 0,-1-1-1 0 0,1 1 0 0 0,0 0 1 0 0,-1 0-1 0 0,1 1 1 0 0,-1-1-1 0 0,1 0 1 0 0,-1 0-1 0 0,1 1 1 0 0,-1-1-1 0 0,0 1 1 0 0,1-1-1 0 0,-1 1 1 0 0,0 0-1 0 0,1 0 1 0 0,-1-1-1 0 0,0 1 1 0 0,0 0-1 0 0,1 1 1 0 0,-1-1-1 0 0,0 0 1 0 0,1 0-1 0 0,-1 1 1 0 0,0-1-1 0 0,1 1 1 0 0,-1-1-1 0 0,1 1 1 0 0,-1 0-1 0 0,1 0 1 0 0,-1 0-1 0 0,1-1 1 0 0,-1 2-1 0 0,1-1 0 0 0,0 0 1 0 0,0 0-1 0 0,-1 0 1 0 0,1 0-1 0 0,0 1 1 0 0,0-1-1 0 0,0 1 1 0 0,0-1-1 0 0,0 1 12 0 0,0-1 20 0 0,-1 0-1 0 0,1 1 0 0 0,0-1 0 0 0,-1 0 0 0 0,1 1 0 0 0,0 0 0 0 0,0-1 1 0 0,0 1-1 0 0,0 0 0 0 0,0-1 0 0 0,1 1 0 0 0,-1 0 0 0 0,0 0 1 0 0,1 0-1 0 0,-1 0 0 0 0,1 0 0 0 0,0-1 0 0 0,0 1 0 0 0,-1 0 1 0 0,1 0-1 0 0,1 0 0 0 0,-1 0 0 0 0,0 0 0 0 0,0 0 0 0 0,1 0 0 0 0,-1 0 1 0 0,1 0-1 0 0,-1-1 0 0 0,1 1 0 0 0,0 0 0 0 0,0 0 0 0 0,0-1 1 0 0,0 1-1 0 0,0 0 0 0 0,0-1 0 0 0,0 1 0 0 0,1-1 0 0 0,-1 1 0 0 0,0-1 1 0 0,1 0-1 0 0,-1 0 0 0 0,1 1 0 0 0,0-1 0 0 0,-1 0 0 0 0,1-1 1 0 0,0 1-1 0 0,0 0 0 0 0,-1 0 0 0 0,1-1 0 0 0,0 1 0 0 0,0-1 1 0 0,0 1-1 0 0,0-1 0 0 0,0 0 0 0 0,0 0 0 0 0,0 0 0 0 0,0 0 0 0 0,0 0 1 0 0,-1 0-1 0 0,3-1-19 0 0,68-49-230 0 0,-54 93 756 0 0,-15-28-658 0 0,6 20 699 0 0,7-41-6069 0 0,-10-1 385 0 0</inkml:trace>
  <inkml:trace contextRef="#ctx0" brushRef="#br0" timeOffset="1089.34">889 156 6049 0 0,'0'0'7476'0'0,"4"6"-5369"0"0,45 114 1655 0 0,-42-26-4542 0 0,0-105-8376 0 0,3-7-158 0 0</inkml:trace>
  <inkml:trace contextRef="#ctx0" brushRef="#br0" timeOffset="1340.09">1050 247 12865 0 0,'0'0'4809'0'0,"0"0"-4809"0"0,-37 8-172 0 0,12-6 172 0 0,-1-1-4 0 0,-3 1-456 0 0,4 0-493 0 0,2-1-1331 0 0,7 0-2636 0 0,2-2-2113 0 0</inkml:trace>
  <inkml:trace contextRef="#ctx0" brushRef="#br0" timeOffset="1556.36">1426 314 1812 0 0,'0'0'7528'0'0,"0"0"-4903"0"0,0 0-2491 0 0,-3-7-121 0 0,-40-50 420 0 0,42 56-409 0 0,0-1 0 0 0,0 1 1 0 0,-1 0-1 0 0,1 0 0 0 0,0-1 1 0 0,-1 1-1 0 0,1 0 0 0 0,-1 0 1 0 0,0 0-1 0 0,1 0 0 0 0,-1 1 1 0 0,0-1-1 0 0,1 0 0 0 0,-1 1 1 0 0,0-1-1 0 0,0 1 0 0 0,1 0 1 0 0,-1-1-1 0 0,0 1 0 0 0,0 0 1 0 0,0 0-1 0 0,0 0 0 0 0,1 0 1 0 0,-1 0-1 0 0,0 1 0 0 0,0-1 1 0 0,0 1-1 0 0,1-1 1 0 0,-1 1-1 0 0,0 0 0 0 0,1-1 1 0 0,-1 1-1 0 0,0 0 0 0 0,1 0 1 0 0,-1 0-1 0 0,1 0 0 0 0,-1 0 1 0 0,1 1-1 0 0,0-1 0 0 0,-1 0 1 0 0,1 1-1 0 0,0-1 0 0 0,0 1-24 0 0,-29 113 1614 0 0,32-114-1631 0 0,0 1-1 0 0,0-1 0 0 0,0 0 0 0 0,0 0 1 0 0,0 0-1 0 0,1 0 0 0 0,-1 0 1 0 0,0-1-1 0 0,0 1 0 0 0,1-1 0 0 0,-1 0 1 0 0,0 1-1 0 0,1-1 0 0 0,-1 0 0 0 0,0 0 1 0 0,1 0-1 0 0,-1-1 0 0 0,0 1 1 0 0,1 0-1 0 0,-1-1 0 0 0,0 0 0 0 0,1 1 1 0 0,-1-1-1 0 0,0 0 0 0 0,0 0 0 0 0,0 0 1 0 0,0-1-1 0 0,0 1 0 0 0,0 0 0 0 0,0-1 1 0 0,-1 1-1 0 0,2-2 18 0 0,17-14-584 0 0,-19 15 601 0 0,0 0 0 0 0,0 1 1 0 0,0-1-1 0 0,0 1 0 0 0,0-1 0 0 0,0 1 0 0 0,0-1 0 0 0,1 1 0 0 0,-1 0 1 0 0,1 0-1 0 0,-1-1 0 0 0,1 1 0 0 0,-1 0 0 0 0,1 0 0 0 0,-1 0 0 0 0,1 1 0 0 0,0-1 1 0 0,0 0-1 0 0,-1 1 0 0 0,1-1 0 0 0,0 1 0 0 0,0 0 0 0 0,0-1 0 0 0,0 1 0 0 0,-1 0 1 0 0,1 0-1 0 0,0 0 0 0 0,0 0 0 0 0,0 0 0 0 0,0 1 0 0 0,0-1 0 0 0,-1 1 0 0 0,1-1 1 0 0,0 1-1 0 0,0 0 0 0 0,-1-1 0 0 0,1 1 0 0 0,0 0 0 0 0,-1 0 0 0 0,1 1-17 0 0,20 34 722 0 0,-19-7-3360 0 0,-2-25-685 0 0,1-3-3193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46.351"/>
    </inkml:context>
    <inkml:brush xml:id="br0">
      <inkml:brushProperty name="width" value="0.05" units="cm"/>
      <inkml:brushProperty name="height" value="0.05" units="cm"/>
      <inkml:brushProperty name="color" value="#0000FF"/>
    </inkml:brush>
  </inkml:definitions>
  <inkml:trace contextRef="#ctx0" brushRef="#br0">77 13 5917 0 0,'0'0'8360'0'0,"0"0"-8144"0"0,0 0-216 0 0,32 49 568 0 0,-24-27 288 0 0,-2-2-11 0 0,-4 4-301 0 0,-2 0-120 0 0,0-1-164 0 0,-4-1-124 0 0,-3-2-24 0 0,3-2-112 0 0,-1-2 0 0 0,1-4-420 0 0,0-5-500 0 0,4-2-941 0 0,0-5-2099 0 0,4 0-848 0 0</inkml:trace>
  <inkml:trace contextRef="#ctx0" brushRef="#br0" timeOffset="260.05">265 127 196 0 0,'0'0'11641'0'0,"0"0"-9317"0"0,0 0-2324 0 0,0 0-28 0 0,-38-1 28 0 0,17 1 216 0 0,-7 0-36 0 0,2 1-68 0 0,-1 0-48 0 0,2 1-64 0 0,-1-2-672 0 0,2 0-476 0 0,4 0-428 0 0,2-4-1084 0 0,6-2-2593 0 0</inkml:trace>
  <inkml:trace contextRef="#ctx0" brushRef="#br0" timeOffset="428.94">214 0 7629 0 0,'6'4'3677'0'0,"-1"-2"-3475"0"0,1 1 0 0 0,-1 1 0 0 0,0-1-1 0 0,-1 1 1 0 0,1 0 0 0 0,-1 0 0 0 0,1 0-1 0 0,-1 0 1 0 0,0 1 0 0 0,-1 0 0 0 0,1 0-1 0 0,-1 0 1 0 0,0 0 0 0 0,0 0 0 0 0,-1 1-1 0 0,0-1 1 0 0,1 1 0 0 0,-2-1 0 0 0,1 1-1 0 0,-1 0 1 0 0,0 0 0 0 0,0 0-1 0 0,0 0 1 0 0,-1 0 0 0 0,0 0 0 0 0,0 0-1 0 0,-1 0 1 0 0,0 0 0 0 0,0 0 0 0 0,0 0-1 0 0,-1-1 1 0 0,1 1 0 0 0,-1 0 0 0 0,-2 2-202 0 0,-15 21-440 0 0,23-34-9108 0 0,2-3 3338 0 0</inkml:trace>
  <inkml:trace contextRef="#ctx0" brushRef="#br0" timeOffset="632.91">357 145 1512 0 0,'0'0'4052'0'0,"6"1"-511"0"0,-2-1-3307 0 0,-1 0 1 0 0,1 1 0 0 0,-1-1-1 0 0,0 1 1 0 0,1 0-1 0 0,-1 0 1 0 0,0 0-1 0 0,1 0 1 0 0,-1 1 0 0 0,0-1-1 0 0,0 1 1 0 0,0 0-1 0 0,-1 0 1 0 0,1 0-1 0 0,0 0 1 0 0,-1 0 0 0 0,1 1-1 0 0,-1-1 1 0 0,0 1-1 0 0,1 0 1 0 0,-1-1-1 0 0,-1 1 1 0 0,1 0 0 0 0,0 0-1 0 0,-1 1 1 0 0,1-1-1 0 0,-1 0 1 0 0,0 0-1 0 0,0 1 1 0 0,0-1 0 0 0,-1 0-1 0 0,1 1 1 0 0,-1-1-1 0 0,0 2-234 0 0,0 0-366 0 0,2 23 1166 0 0,1-20-8040 0 0,3-13 1334 0 0</inkml:trace>
  <inkml:trace contextRef="#ctx0" brushRef="#br0" timeOffset="784.08">576 205 5184 0 0,'0'0'7869'0'0,"0"0"-6001"0"0,6 4-1765 0 0,65 17 1169 0 0,-69-20-1278 0 0,-1-1 0 0 0,1 1 1 0 0,0-1-1 0 0,0 1 0 0 0,0-1 1 0 0,0 1-1 0 0,0-1 0 0 0,0 0 1 0 0,-1 0-1 0 0,1 0 0 0 0,0 0 1 0 0,0-1-1 0 0,0 1 1 0 0,0 0-1 0 0,0-1 0 0 0,0 1 1 0 0,-1-1-1 0 0,1 0 0 0 0,0 1 1 0 0,0-1-1 0 0,-1 0 0 0 0,1 0 1 0 0,-1 0-1 0 0,1 0 0 0 0,-1-1 1 0 0,1 1-1 0 0,-1 0 1 0 0,0-1-1 0 0,1 1 0 0 0,-1-1 1 0 0,0 1-1 0 0,0-1 0 0 0,0 1 1 0 0,0-1-1 0 0,0 0 0 0 0,-1 0 1 0 0,1 1-1 0 0,0-1 0 0 0,-1 0 1 0 0,1 0-1 0 0,-1 0 0 0 0,0 0 1 0 0,1 0 5 0 0,-2 0-24 0 0,0 1 0 0 0,0 0-1 0 0,0 0 1 0 0,0-1 0 0 0,0 1 0 0 0,0 0 0 0 0,-1 0 0 0 0,1 0 0 0 0,0 0 0 0 0,0 1 0 0 0,-1-1-1 0 0,1 0 1 0 0,-1 0 0 0 0,1 1 0 0 0,-1-1 0 0 0,1 1 0 0 0,-1-1 0 0 0,1 1 0 0 0,-1 0-1 0 0,1 0 1 0 0,-1-1 0 0 0,1 1 0 0 0,-1 0 0 0 0,1 0 0 0 0,-1 1 0 0 0,0-1 0 0 0,1 0 0 0 0,-1 0-1 0 0,1 1 1 0 0,-1-1 0 0 0,1 1 0 0 0,-1-1 0 0 0,1 1 0 0 0,0 0 0 0 0,-1-1 0 0 0,1 1 0 0 0,0 0-1 0 0,-1 0 1 0 0,1 0 0 0 0,0 0 0 0 0,0 0 0 0 0,0 0 0 0 0,0 1 0 0 0,0-1 0 0 0,0 0-1 0 0,0 0 1 0 0,0 1 0 0 0,1-1 0 0 0,-1 1 0 0 0,0-1 0 0 0,1 1 0 0 0,-1-1 0 0 0,1 2 24 0 0,-1-1 36 0 0,1 0 0 0 0,-1 0 1 0 0,1 0-1 0 0,-1 0 0 0 0,1-1 1 0 0,0 1-1 0 0,0 0 0 0 0,0 0 1 0 0,0 0-1 0 0,1 0 0 0 0,-1 0 1 0 0,0 0-1 0 0,1 0 0 0 0,0 0 0 0 0,-1 0 1 0 0,1 0-1 0 0,0-1 0 0 0,0 1 1 0 0,0 0-1 0 0,0-1 0 0 0,0 1 1 0 0,0 0-1 0 0,0-1 0 0 0,1 1 1 0 0,-1-1-1 0 0,0 0 0 0 0,1 1 1 0 0,-1-1-1 0 0,1 0 0 0 0,0 0 1 0 0,-1 0-1 0 0,1 0 0 0 0,0 0 1 0 0,0 0-1 0 0,0-1 0 0 0,-1 1 0 0 0,1-1 1 0 0,0 1-1 0 0,0-1 0 0 0,0 0 1 0 0,0 1-1 0 0,0-1 0 0 0,0 0 1 0 0,0 0-1 0 0,0-1 0 0 0,0 1 1 0 0,1 0-37 0 0,101-4-1745 0 0,-70-7-3720 0 0,-23 6-499 0 0</inkml:trace>
  <inkml:trace contextRef="#ctx0" brushRef="#br0" timeOffset="1110.94">1017 184 5701 0 0,'0'0'5546'0'0,"0"0"-4071"0"0,0 0-1342 0 0,6 2 45 0 0,87 19 1697 0 0,-90-20-1855 0 0,-1-1 0 0 0,0 0 1 0 0,1 0-1 0 0,-1 0 0 0 0,0 0 1 0 0,1 0-1 0 0,-1 0 0 0 0,1-1 0 0 0,-1 1 1 0 0,0-1-1 0 0,0 1 0 0 0,1-1 0 0 0,-1 0 1 0 0,0 0-1 0 0,0 0 0 0 0,0 0 1 0 0,0-1-1 0 0,0 1 0 0 0,0 0 0 0 0,0-1 1 0 0,0 0-1 0 0,-1 1 0 0 0,1-1 1 0 0,-1 0-1 0 0,1 0 0 0 0,-1 0 0 0 0,1 0 1 0 0,-1 0-1 0 0,0 0 0 0 0,0 0 1 0 0,0 0-1 0 0,0 0 0 0 0,-1-1 0 0 0,1 1 1 0 0,-1 0-1 0 0,1-1 0 0 0,-1 1 1 0 0,0 0-1 0 0,1-1 0 0 0,-1 1 0 0 0,-1-1-20 0 0,1 2-22 0 0,-1-1-1 0 0,0 0 1 0 0,0 1-1 0 0,0-1 1 0 0,0 1-1 0 0,0 0 0 0 0,0-1 1 0 0,0 1-1 0 0,0 0 1 0 0,-1 0-1 0 0,1-1 1 0 0,-1 1-1 0 0,1 0 0 0 0,0 0 1 0 0,-1 1-1 0 0,0-1 1 0 0,1 0-1 0 0,-1 0 1 0 0,1 1-1 0 0,-1-1 1 0 0,0 1-1 0 0,0-1 0 0 0,1 1 1 0 0,-1 0-1 0 0,0 0 1 0 0,0 0-1 0 0,1 0 1 0 0,-1 0-1 0 0,0 0 0 0 0,0 0 1 0 0,1 1-1 0 0,-1-1 1 0 0,0 1-1 0 0,1-1 1 0 0,-1 1-1 0 0,0-1 0 0 0,1 1 1 0 0,-1 0-1 0 0,1 0 1 0 0,-1 0-1 0 0,1 0 1 0 0,-1 0-1 0 0,1 0 0 0 0,0 0 1 0 0,-1 1-1 0 0,1-1 1 0 0,0 0-1 0 0,0 1 1 0 0,0-1-1 0 0,0 1 0 0 0,0-1 1 0 0,1 1-1 0 0,-2 0 23 0 0,0 1 31 0 0,-1 0-1 0 0,0-1 0 0 0,1 1 1 0 0,0 0-1 0 0,0 0 1 0 0,0 0-1 0 0,0 0 0 0 0,0 1 1 0 0,1-1-1 0 0,-1 0 1 0 0,1 1-1 0 0,0-1 0 0 0,0 1 1 0 0,0-1-1 0 0,0 1 1 0 0,1 0-1 0 0,-1-1 0 0 0,1 1 1 0 0,0 0-1 0 0,0-1 0 0 0,1 1 1 0 0,-1 0-1 0 0,1-1 1 0 0,0 1-1 0 0,-1 0 0 0 0,2-1 1 0 0,-1 1-1 0 0,0-1 1 0 0,1 0-1 0 0,-1 1 0 0 0,1-1 1 0 0,0 0-1 0 0,0 0 0 0 0,1 0 1 0 0,-1 0-1 0 0,0-1 1 0 0,1 1-1 0 0,0 0 0 0 0,0-1 1 0 0,-1 0-1 0 0,1 0 1 0 0,1 0-1 0 0,-1 0 0 0 0,0 0 1 0 0,0-1-1 0 0,1 1 0 0 0,0-1-30 0 0,67-11-472 0 0,-29-13-4421 0 0,-31 14-713 0 0</inkml:trace>
  <inkml:trace contextRef="#ctx0" brushRef="#br0" timeOffset="1842.58">1371 191 328 0 0,'0'0'9876'0'0,"0"0"-6706"0"0,4 8-2550 0 0,27 88 3058 0 0,-31-96-3414 0 0,20-36 70 0 0,-15 26-700 0 0,-5 8 344 0 0,0 0 0 0 0,1 0 0 0 0,-1 0-1 0 0,0 0 1 0 0,1 1 0 0 0,-1-1 0 0 0,1 0-1 0 0,0 0 1 0 0,-1 1 0 0 0,1-1 0 0 0,0 1-1 0 0,0-1 1 0 0,0 0 0 0 0,0 1 0 0 0,1 0-1 0 0,-1-1 1 0 0,0 1 0 0 0,0 0 0 0 0,1-1-1 0 0,-1 1 1 0 0,1 0 0 0 0,-1 0 0 0 0,1 0-1 0 0,0 0 1 0 0,-1 1 0 0 0,1-1 0 0 0,0 0-1 0 0,-1 1 1 0 0,1-1 0 0 0,0 1 0 0 0,0-1-1 0 0,0 1 1 0 0,0 0 0 0 0,-1 0 0 0 0,1 0-1 0 0,0 0 1 0 0,0 0 0 0 0,0 0 0 0 0,0 1-1 0 0,-1-1 1 0 0,1 1 0 0 0,0-1 0 0 0,0 1-1 0 0,-1-1 1 0 0,1 1 0 0 0,0 0 0 0 0,-1 0-1 0 0,1 0 1 0 0,0 0 22 0 0,87 99 1608 0 0,-86-99-1655 0 0,0 0 0 0 0,-1 0 0 0 0,1 0 0 0 0,0 0 0 0 0,0-1 0 0 0,0 1 0 0 0,0-1 0 0 0,0 0 0 0 0,0 0 0 0 0,0 0 0 0 0,0 0 0 0 0,0 0 0 0 0,0-1 0 0 0,0 0 0 0 0,0 1 0 0 0,-1-1 0 0 0,1 0 0 0 0,0 0 0 0 0,0-1 0 0 0,-1 1 0 0 0,1 0 0 0 0,-1-1 0 0 0,1 0 0 0 0,-1 1 0 0 0,1-1 0 0 0,-1 0 0 0 0,0 0 0 0 0,0 0 0 0 0,0-1 0 0 0,0 1 0 0 0,-1-1 0 0 0,1 1 1 0 0,0-1-1 0 0,-1 1 0 0 0,0-1 0 0 0,0 0 0 0 0,0 1 0 0 0,0-1 0 0 0,0 0 0 0 0,0 0 0 0 0,-1 0 0 0 0,1 0 0 0 0,-1 0 0 0 0,0 0 0 0 0,0 0 0 0 0,0 0 0 0 0,0 0 0 0 0,0 0 0 0 0,-1 0 0 0 0,0 1 0 0 0,1-1 0 0 0,-1 0 0 0 0,0 0 0 0 0,0 0 0 0 0,0 1 0 0 0,-1-1 0 0 0,0 0 47 0 0,1 2 20 0 0,1 0 0 0 0,-1 0 0 0 0,0 0 0 0 0,0 1 0 0 0,0-1 0 0 0,0 0 0 0 0,0 1 0 0 0,-1-1 0 0 0,1 1 0 0 0,0-1 0 0 0,0 1 0 0 0,0 0 0 0 0,0-1-1 0 0,-1 1 1 0 0,1 0 0 0 0,0 0 0 0 0,0 0 0 0 0,-1 0 0 0 0,1 0 0 0 0,0 0 0 0 0,0 0 0 0 0,0 0 0 0 0,-1 1 0 0 0,1-1 0 0 0,0 0 0 0 0,0 1 0 0 0,0-1 0 0 0,0 1 0 0 0,0-1 0 0 0,-1 1 0 0 0,1 0 0 0 0,0-1 0 0 0,0 1 0 0 0,1 0 0 0 0,-1 0 0 0 0,0 0-1 0 0,0-1 1 0 0,0 1 0 0 0,0 0 0 0 0,1 0 0 0 0,-1 0 0 0 0,0 0 0 0 0,1 0 0 0 0,-1 1 0 0 0,1-1 0 0 0,-1 0 0 0 0,1 0 0 0 0,0 0 0 0 0,-1 0 0 0 0,1 1-20 0 0,-17 61 478 0 0,19-60-463 0 0,-1 0 1 0 0,1-1 0 0 0,0 1 0 0 0,0-1 0 0 0,0 0 0 0 0,0 0 0 0 0,0 1-1 0 0,0-1 1 0 0,0 0 0 0 0,1-1 0 0 0,-1 1 0 0 0,1 0 0 0 0,0-1 0 0 0,-1 1-1 0 0,1-1 1 0 0,0 0 0 0 0,0 0 0 0 0,0 0 0 0 0,0 0 0 0 0,0-1 0 0 0,0 1 0 0 0,0-1-1 0 0,0 0 1 0 0,0 0 0 0 0,0 0 0 0 0,0 0 0 0 0,0 0 0 0 0,0 0 0 0 0,0-1-1 0 0,0 0 1 0 0,0 0 0 0 0,0 0 0 0 0,-1 0 0 0 0,1 0 0 0 0,0 0 0 0 0,0-1-1 0 0,-1 1 1 0 0,1-1 0 0 0,-1 1 0 0 0,1-1 0 0 0,-1 0 0 0 0,0 0 0 0 0,0-1-1 0 0,0 1 1 0 0,0 0 0 0 0,0-1 0 0 0,0 1 0 0 0,-1-1 0 0 0,1 1 0 0 0,-1-1-1 0 0,1 0 1 0 0,-1-1-16 0 0,1 4-17 0 0,0 0 0 0 0,0 0-1 0 0,0 1 1 0 0,0-1 0 0 0,0 0-1 0 0,0 1 1 0 0,0-1 0 0 0,0 1-1 0 0,-1 0 1 0 0,1-1 0 0 0,0 1-1 0 0,0 0 1 0 0,0 0 0 0 0,-1 0-1 0 0,1 0 1 0 0,-1 1 0 0 0,1-1-1 0 0,-1 0 1 0 0,1 1 0 0 0,-1-1-1 0 0,0 1 1 0 0,0-1 0 0 0,0 1-1 0 0,0 0 1 0 0,0-1 0 0 0,0 1-1 0 0,0 0 1 0 0,0 0 0 0 0,-1 0-1 0 0,1 0 1 0 0,0 0 17 0 0,1 2 15 0 0,-2-5-5 0 0,0 1 0 0 0,0 0 0 0 0,0-1 0 0 0,0 1 1 0 0,1-1-1 0 0,-1 1 0 0 0,0-1 0 0 0,0 1 0 0 0,0-1 0 0 0,0 1 0 0 0,0 0 0 0 0,0-1 0 0 0,1 1 0 0 0,-1-1 0 0 0,0 1 0 0 0,0 0 0 0 0,1-1 0 0 0,-1 1 0 0 0,0-1 0 0 0,1 1 0 0 0,-1 0 0 0 0,0 0 0 0 0,1-1 1 0 0,-1 1-1 0 0,0 0 0 0 0,1 0 0 0 0,-1-1 0 0 0,1 1 0 0 0,-1 0 0 0 0,1 0 0 0 0,-1 0 0 0 0,0 0 0 0 0,1-1 0 0 0,-1 1 0 0 0,1 0 0 0 0,-1 0 0 0 0,1 0 0 0 0,-1 0 0 0 0,1 0 0 0 0,-1 0 0 0 0,1 0 0 0 0,-1 0 1 0 0,0 1-1 0 0,1-1 0 0 0,-1 0 0 0 0,1 0 0 0 0,-1 0 0 0 0,1 0 0 0 0,-1 0 0 0 0,0 1 0 0 0,1-1 0 0 0,-1 0 0 0 0,1 1 0 0 0,-1-1 0 0 0,0 0 0 0 0,1 0 0 0 0,-1 1 0 0 0,0-1 0 0 0,0 1 0 0 0,1-1 0 0 0,-1 0 1 0 0,0 1-1 0 0,0-1 0 0 0,1 0 0 0 0,-1 1 0 0 0,0-1 0 0 0,0 1 0 0 0,0 0-10 0 0,5-11-607 0 0,-5 7 605 0 0,0 1 1 0 0,0 0-1 0 0,0 0 1 0 0,0 0-1 0 0,1-1 0 0 0,-1 1 1 0 0,1 0-1 0 0,-1 0 1 0 0,1 0-1 0 0,0 0 0 0 0,0 0 1 0 0,0 0-1 0 0,0 0 1 0 0,0 0-1 0 0,0 0 0 0 0,0 0 1 0 0,1 0-1 0 0,-1 1 0 0 0,1-1 1 0 0,-1 0-1 0 0,1 1 1 0 0,0-1-1 0 0,-1 1 0 0 0,1 0 1 0 0,0 0-1 0 0,0 0 1 0 0,0 0-1 0 0,0 0 0 0 0,0 0 1 0 0,0 0-1 0 0,0 0 1 0 0,1 1-1 0 0,-1-1 0 0 0,0 1 1 0 0,0 0-1 0 0,0 0 1 0 0,1 0-1 0 0,-1 0 0 0 0,0 0 1 0 0,0 0-1 0 0,0 0 1 0 0,1 1-1 0 0,-1-1 0 0 0,0 1 1 0 0,0-1-1 0 0,0 1 1 0 0,0 0-1 0 0,0 0 0 0 0,0 0 1 0 0,0 0-1 0 0,0 0 1 0 0,0 1-1 0 0,0-1 0 0 0,-1 1 1 0 0,1-1-1 0 0,-1 1 1 0 0,1 0 1 0 0,26 65 1739 0 0,-21-47-3140 0 0,-3-14-4408 0 0,1-22-2896 0 0</inkml:trace>
  <inkml:trace contextRef="#ctx0" brushRef="#br0" timeOffset="2059.07">2130 104 12717 0 0,'0'0'2001'0'0,"3"8"-1416"0"0,6 19-81 0 0,-2 0 0 0 0,-1 0 1 0 0,-1 1-1 0 0,-1 0 0 0 0,-2 0 0 0 0,-1 0 0 0 0,-2 27-504 0 0,10-52-4059 0 0,-1-10-2272 0 0,4-8-2111 0 0</inkml:trace>
  <inkml:trace contextRef="#ctx0" brushRef="#br0" timeOffset="2216.03">2296 270 15233 0 0,'0'0'3393'0'0,"0"0"-3393"0"0,-42 0-12 0 0,12-6 12 0 0,-3 2 0 0 0,-1-1-124 0 0,-5 0-480 0 0,9 0-540 0 0,-3-2-1589 0 0,4 3-2515 0 0,4-7-3505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44.358"/>
    </inkml:context>
    <inkml:brush xml:id="br0">
      <inkml:brushProperty name="width" value="0.05" units="cm"/>
      <inkml:brushProperty name="height" value="0.05" units="cm"/>
      <inkml:brushProperty name="color" value="#0000FF"/>
    </inkml:brush>
  </inkml:definitions>
  <inkml:trace contextRef="#ctx0" brushRef="#br0">13 33 1004 0 0,'0'0'1065'0'0,"0"0"3063"0"0,0 0-2360 0 0,0 0-881 0 0,-2-7 87 0 0,-9-18 856 0 0,18 41 692 0 0,6 18-2218 0 0,-1 2-1 0 0,-2-1 1 0 0,-1 1 0 0 0,-1 0-1 0 0,-3 1 1 0 0,-1 0 0 0 0,-1 0 0 0 0,-2 5-304 0 0,-1-43-29 0 0,0 1 0 0 0,0-1 1 0 0,0 1-1 0 0,0-1 1 0 0,0 0-1 0 0,0 1 1 0 0,0-1-1 0 0,0 1 1 0 0,0-1-1 0 0,0 1 1 0 0,1-1-1 0 0,-1 1 1 0 0,0-1-1 0 0,0 1 1 0 0,1-1-1 0 0,-1 1 1 0 0,0-1-1 0 0,1 1 1 0 0,-1-1-1 0 0,0 1 0 0 0,1-1 1 0 0,-1 1-1 0 0,1 0 1 0 0,-1-1-1 0 0,0 1 1 0 0,1 0-1 0 0,-1-1 1 0 0,1 1-1 0 0,-1 0 1 0 0,1 0-1 0 0,0-1 1 0 0,-1 1-1 0 0,1 0 1 0 0,-1 0-1 0 0,1 0 1 0 0,-1 0-1 0 0,1 0 1 0 0,-1 0-1 0 0,1 0 0 0 0,0 0 1 0 0,-1 0-1 0 0,1 0 1 0 0,-1 0-1 0 0,1 0 1 0 0,-1 0-1 0 0,1 0 1 0 0,-1 1-1 0 0,1-1 1 0 0,0 0-1 0 0,-1 0 1 0 0,1 1-1 0 0,-1-1 1 0 0,0 0-1 0 0,1 1 1 0 0,-1-1-1 0 0,1 0 1 0 0,-1 1-1 0 0,1-1 0 0 0,-1 1 1 0 0,0-1-1 0 0,1 1 1 0 0,-1-1-1 0 0,0 0 1 0 0,1 1 28 0 0,29-48-824 0 0,-18 24 860 0 0,-11 18 38 0 0,0 0 0 0 0,1 0 0 0 0,0 0 0 0 0,0 0-1 0 0,0 0 1 0 0,1 0 0 0 0,-1 1 0 0 0,1-1 0 0 0,0 1-1 0 0,1 0 1 0 0,-1 0 0 0 0,1 0 0 0 0,-1 0 0 0 0,1 0-1 0 0,0 1 1 0 0,1 0 0 0 0,-1 0 0 0 0,1 0-1 0 0,-1 0 1 0 0,1 1 0 0 0,0 0 0 0 0,0 0 0 0 0,0 0-1 0 0,4-1-73 0 0,-6 4 21 0 0,-1 0-1 0 0,1 1 1 0 0,0-1-1 0 0,0 1 1 0 0,-1-1-1 0 0,1 1 0 0 0,-1 0 1 0 0,0 0-1 0 0,1 0 1 0 0,-1 0-1 0 0,0 1 1 0 0,0-1-1 0 0,-1 0 0 0 0,1 1 1 0 0,0 0-1 0 0,-1-1 1 0 0,1 1-1 0 0,-1 0 1 0 0,0 0-1 0 0,0-1 0 0 0,0 1 1 0 0,0 0-1 0 0,-1 0 1 0 0,1 0-1 0 0,-1 1-20 0 0,27 46 238 0 0,-23-50-179 0 0,0 0 0 0 0,0-1 1 0 0,0 1-1 0 0,0-1 0 0 0,0 0 0 0 0,0 0 0 0 0,0-1 0 0 0,-1 1 0 0 0,1-1 1 0 0,0 0-1 0 0,-1 0 0 0 0,0 0 0 0 0,1 0 0 0 0,-1-1 0 0 0,0 1 0 0 0,0-1 1 0 0,0 0-1 0 0,0 1 0 0 0,-1-2 0 0 0,1 1 0 0 0,-1 0 0 0 0,0 0 0 0 0,0-1 1 0 0,0 1-1 0 0,0-1 0 0 0,0 0 0 0 0,0-2-59 0 0,38-152-1057 0 0,-29 170-7601 0 0,-6-2 4106 0 0</inkml:trace>
  <inkml:trace contextRef="#ctx0" brushRef="#br0" timeOffset="420.28">817 142 3496 0 0,'0'0'6994'0'0,"0"0"-4546"0"0,-1-7-1847 0 0,1 4-586 0 0,-1 0 1 0 0,0 0-1 0 0,0 0 1 0 0,0 0-1 0 0,0 1 1 0 0,0-1-1 0 0,-1 0 1 0 0,1 0-1 0 0,-1 1 1 0 0,0-1-1 0 0,0 1 1 0 0,0 0-1 0 0,0-1 1 0 0,0 1-1 0 0,0 0 1 0 0,0 0-1 0 0,-1 0 1 0 0,1 0-1 0 0,-1 1 1 0 0,0-1 0 0 0,1 1-1 0 0,-1 0 1 0 0,0-1-1 0 0,0 1 1 0 0,0 0-1 0 0,0 1 1 0 0,0-1-1 0 0,0 1 1 0 0,0-1-1 0 0,0 1 1 0 0,0 0-1 0 0,-2 0-15 0 0,-3 1 23 0 0,-1 0-1 0 0,1 1 0 0 0,0 0 0 0 0,0 1 1 0 0,1 0-1 0 0,-1 0 0 0 0,1 1 0 0 0,-1-1 1 0 0,1 2-1 0 0,0-1 0 0 0,0 1 1 0 0,1 0-1 0 0,0 0 0 0 0,-1 1 0 0 0,2 0 1 0 0,-1 0-1 0 0,1 0 0 0 0,0 1 0 0 0,0 0 1 0 0,1 0-1 0 0,0 0 0 0 0,0 0 1 0 0,0 1-1 0 0,1-1 0 0 0,0 1 0 0 0,1 0 1 0 0,0 0-1 0 0,0 0 0 0 0,1 0 0 0 0,0 1 1 0 0,0-1-1 0 0,1 5-22 0 0,0-11 12 0 0,0 0-1 0 0,0 1 1 0 0,1-1-1 0 0,0 0 1 0 0,-1 0-1 0 0,1 1 1 0 0,0-1 0 0 0,0 0-1 0 0,0 0 1 0 0,0 0-1 0 0,0 0 1 0 0,1 0 0 0 0,-1 0-1 0 0,1 0 1 0 0,-1-1-1 0 0,1 1 1 0 0,0 0-1 0 0,0-1 1 0 0,-1 1 0 0 0,1-1-1 0 0,0 0 1 0 0,0 0-1 0 0,0 1 1 0 0,1-1-1 0 0,-1-1 1 0 0,0 1 0 0 0,0 0-1 0 0,0 0 1 0 0,1-1-1 0 0,-1 1 1 0 0,0-1 0 0 0,1 0-1 0 0,-1 0 1 0 0,0 0-1 0 0,1 0 1 0 0,-1 0-1 0 0,2-1-11 0 0,90-12 1051 0 0,-34-12-1504 0 0,-42 12-2156 0 0,-4-3-3325 0 0,-6 6-517 0 0</inkml:trace>
  <inkml:trace contextRef="#ctx0" brushRef="#br0" timeOffset="792.75">998 206 8353 0 0,'0'0'4555'0'0,"0"0"-3409"0"0,0 0-1075 0 0,0 0 50 0 0,0 0 482 0 0,2 9 261 0 0,2 108 1628 0 0,-32 24-2922 0 0,52-235-11556 0 0,-14 3 6747 0 0,-3 15 5202 0 0,14 7 8600 0 0,-20 68-8439 0 0,0-1 0 0 0,0 0 0 0 0,-1 1-1 0 0,2-1 1 0 0,-1 1 0 0 0,0 0 0 0 0,0-1-1 0 0,0 1 1 0 0,0 0 0 0 0,1 0 0 0 0,-1-1 0 0 0,1 1-1 0 0,-1 0 1 0 0,1 0 0 0 0,-1 1 0 0 0,1-1-1 0 0,0 0 1 0 0,-1 0 0 0 0,1 1 0 0 0,0-1 0 0 0,0 1-1 0 0,-1 0 1 0 0,1-1 0 0 0,0 1 0 0 0,0 0-1 0 0,0 0 1 0 0,-1 0 0 0 0,1 0 0 0 0,0 0 0 0 0,0 1-1 0 0,-1-1 1 0 0,1 0 0 0 0,0 1 0 0 0,0 0-1 0 0,-1-1 1 0 0,1 1 0 0 0,0 0 0 0 0,-1 0 0 0 0,1 0-1 0 0,-1 0 1 0 0,1 0 0 0 0,-1 0 0 0 0,0 0-1 0 0,1 0 1 0 0,-1 1 0 0 0,1 0-124 0 0,45 71 2088 0 0,-63-9-1497 0 0,-25-48-4585 0 0,32-19-359 0 0,0-8-2901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52.324"/>
    </inkml:context>
    <inkml:brush xml:id="br0">
      <inkml:brushProperty name="width" value="0.05" units="cm"/>
      <inkml:brushProperty name="height" value="0.05" units="cm"/>
      <inkml:brushProperty name="color" value="#0000FF"/>
    </inkml:brush>
  </inkml:definitions>
  <inkml:trace contextRef="#ctx0" brushRef="#br0">11 1 11145 0 0,'0'6'2356'0'0,"-11"306"2437"0"0,52-333-10988 0 0,18-33 983 0 0,-57 53 5401 0 0,0-1-1 0 0,0 0 0 0 0,0 1 1 0 0,0-1-1 0 0,1 1 0 0 0,-1 0 1 0 0,0 0-1 0 0,1 0 1 0 0,-1 0-1 0 0,1 0 0 0 0,-1 0 1 0 0,1 1-1 0 0,0-1 0 0 0,-1 1 1 0 0,1 0-1 0 0,-1 0 0 0 0,1 0 1 0 0,0 0-1 0 0,-1 0 0 0 0,1 0 1 0 0,0 1-1 0 0,-1-1 0 0 0,1 1 1 0 0,-1 0-1 0 0,1 0 0 0 0,-1 0 1 0 0,1 0-1 0 0,-1 0 0 0 0,0 0 1 0 0,0 1-1 0 0,1-1 1 0 0,-1 1-1 0 0,0-1 0 0 0,0 1 1 0 0,0 0-1 0 0,-1 0 0 0 0,1 0 1 0 0,0 0-1 0 0,-1 0 0 0 0,1 1 1 0 0,-1-1-1 0 0,0 0 0 0 0,0 1 1 0 0,1-1-189 0 0,-1 2 138 0 0,1 1 0 0 0,0-1 0 0 0,-1 0 0 0 0,0 1 0 0 0,0-1 0 0 0,0 1 0 0 0,0-1 0 0 0,-1 1 0 0 0,0-1 0 0 0,0 1 0 0 0,0-1 0 0 0,0 1 0 0 0,-1-1 0 0 0,0 1 0 0 0,0-1 0 0 0,0 0 0 0 0,0 1 0 0 0,-1-1 0 0 0,0 0 0 0 0,1 0 0 0 0,-2 0 0 0 0,0 2-138 0 0,12-6-10881 0 0,2-8 3551 0 0</inkml:trace>
  <inkml:trace contextRef="#ctx0" brushRef="#br0" timeOffset="406.21">372 334 4804 0 0,'0'0'8209'0'0,"0"0"-5817"0"0,0 0-1892 0 0,0 0-65 0 0,0 0 33 0 0,0 0 84 0 0,28-12-1239 0 0,-27 10 609 0 0,1 0 0 0 0,-1 0 0 0 0,0 0 0 0 0,0 0 0 0 0,0 0 0 0 0,0 0 0 0 0,-1 0 0 0 0,1-1 0 0 0,-1 1 0 0 0,1 0 0 0 0,-1 0 0 0 0,0-1 0 0 0,1 1 0 0 0,-1 0 0 0 0,-1-1 0 0 0,1 1 1 0 0,0 0-1 0 0,0-1 0 0 0,-1 1 0 0 0,1 0 0 0 0,-1 0 0 0 0,0-1 0 0 0,0 1 0 0 0,0 0 0 0 0,0 0 0 0 0,0 0 0 0 0,0 0 0 0 0,-1 0 0 0 0,1 0 0 0 0,0 0 0 0 0,-1 1 0 0 0,0-1 0 0 0,1 0 0 0 0,-1 1 0 0 0,0-1 0 0 0,0 1 0 0 0,0 0 0 0 0,0 0 0 0 0,0-1 0 0 0,0 1 0 0 0,0 1 1 0 0,0-1-1 0 0,-1 0 78 0 0,-38 93 2076 0 0,41-91-2063 0 0,-1 0-1 0 0,0 1 1 0 0,1-1-1 0 0,-1 0 0 0 0,1 0 1 0 0,0 1-1 0 0,-1-1 1 0 0,1 0-1 0 0,0 1 0 0 0,0-1 1 0 0,-1 0-1 0 0,1 1 1 0 0,0-1-1 0 0,1 0 0 0 0,-1 1 1 0 0,0-1-1 0 0,0 0 1 0 0,1 1-1 0 0,-1-1 0 0 0,0 0 1 0 0,1 0-1 0 0,-1 1 1 0 0,1-1-1 0 0,0 0 0 0 0,-1 0 1 0 0,1 0-1 0 0,0 0 1 0 0,0 0-1 0 0,0 0 0 0 0,-1 0 1 0 0,1 0-1 0 0,0 0 1 0 0,0 0-1 0 0,1 0 0 0 0,-1 0 1 0 0,0-1-1 0 0,0 1 0 0 0,0-1 1 0 0,0 1-1 0 0,1-1 1 0 0,-1 1-1 0 0,0-1 0 0 0,1 1 1 0 0,-1-1-1 0 0,0 0 1 0 0,1 0-1 0 0,-1 0 0 0 0,0 0 1 0 0,1 0-1 0 0,-1 0 1 0 0,0 0-1 0 0,1 0 0 0 0,-1 0 1 0 0,0-1-1 0 0,0 1 1 0 0,1-1-1 0 0,-1 1 0 0 0,0-1 1 0 0,0 1-1 0 0,1-1 1 0 0,-1 1-1 0 0,0-1 0 0 0,0 0 1 0 0,0 0-1 0 0,0 0 1 0 0,0 0-1 0 0,0 0 0 0 0,0 0 1 0 0,0 0-13 0 0,43-37-111 0 0,-27 86 414 0 0,-17-39-558 0 0,0 17 41 0 0,6-17-6491 0 0,-4-9 1070 0 0</inkml:trace>
  <inkml:trace contextRef="#ctx0" brushRef="#br0" timeOffset="671.81">705 270 3940 0 0,'0'0'7962'0'0,"0"0"-5111"0"0,0 0-2191 0 0,0 0-449 0 0,0 0-223 0 0,-8-2 55 0 0,6 1-56 0 0,0 0 1 0 0,-1 0 0 0 0,1 0-1 0 0,-1 0 1 0 0,0 1 0 0 0,1-1-1 0 0,-1 1 1 0 0,0-1 0 0 0,1 1-1 0 0,-1 0 1 0 0,0 0 0 0 0,1 0-1 0 0,-1 1 1 0 0,0-1 0 0 0,1 0-1 0 0,-1 1 1 0 0,0 0 0 0 0,1 0-1 0 0,-1 0 1 0 0,1 0 0 0 0,-1 0-1 0 0,1 0 1 0 0,0 1 0 0 0,0-1-1 0 0,-1 1 1 0 0,1-1 0 0 0,0 1-1 0 0,0 0 1 0 0,0 0 0 0 0,1 0-1 0 0,-1 0 1 0 0,0 0 0 0 0,1 0-1 0 0,-1 1 1 0 0,1-1 0 0 0,0 0-1 0 0,0 1 1 0 0,0-1 0 0 0,0 1-1 0 0,0-1 1 0 0,1 1 0 0 0,-1 0-1 0 0,1-1 1 0 0,-1 1 0 0 0,1 0-1 0 0,0-1 1 0 0,0 1 0 0 0,0 0-1 0 0,0-1 1 0 0,1 2 12 0 0,31 42 782 0 0,3 25 620 0 0,-35-69-1430 0 0,-1 0 1 0 0,0-1-1 0 0,-1 1 0 0 0,1-1 0 0 0,0 1 0 0 0,0-1 0 0 0,-1 0 0 0 0,1 0 1 0 0,0 1-1 0 0,-1-1 0 0 0,0 0 0 0 0,1 0 0 0 0,-1 0 0 0 0,1-1 0 0 0,-1 1 1 0 0,0 0-1 0 0,0-1 0 0 0,0 1 0 0 0,1-1 0 0 0,-1 1 0 0 0,0-1 0 0 0,0 0 1 0 0,0 0-1 0 0,0 0 0 0 0,1 0 0 0 0,-1 0 0 0 0,0 0 0 0 0,0 0 1 0 0,0-1-1 0 0,0 1 0 0 0,-1-1 28 0 0,-38-7-5574 0 0,19-3-1439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57.162"/>
    </inkml:context>
    <inkml:brush xml:id="br0">
      <inkml:brushProperty name="width" value="0.05" units="cm"/>
      <inkml:brushProperty name="height" value="0.05" units="cm"/>
      <inkml:brushProperty name="color" value="#0000FF"/>
    </inkml:brush>
  </inkml:definitions>
  <inkml:trace contextRef="#ctx0" brushRef="#br0">93 1 13281 0 0,'0'0'1894'0'0,"0"0"-1520"0"0,0 0-504 0 0,0 0-141 0 0,0 0-24 0 0,0 0-15 0 0,0 0 12 0 0,5 6 46 0 0,-3-3 279 0 0,1 1 1 0 0,-1 0 0 0 0,0 0 0 0 0,0 1 0 0 0,0-1-1 0 0,-1 0 1 0 0,1 1 0 0 0,-1-1 0 0 0,0 1-1 0 0,0-1 1 0 0,-1 1 0 0 0,1-1 0 0 0,-1 1 0 0 0,0 0-1 0 0,0-1 1 0 0,-1 1 0 0 0,0 0 0 0 0,1-1-1 0 0,-1 1 1 0 0,-1-1 0 0 0,0 4-28 0 0,-11 29 635 0 0,10-31-601 0 0,0 1 1 0 0,0-1-1 0 0,0 1 0 0 0,1 0 0 0 0,0 0 1 0 0,0 0-1 0 0,1 0 0 0 0,0 1 0 0 0,0-1 1 0 0,1 0-1 0 0,0 0 0 0 0,0 0 0 0 0,1 1 1 0 0,0-1-1 0 0,0 0 0 0 0,0 0 0 0 0,3 7-34 0 0,23 5 1317 0 0,-23-17-3083 0 0,-31 227 3907 0 0,-5-190-2458 0 0,-6-50-6977 0 0,19-2-1772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54.224"/>
    </inkml:context>
    <inkml:brush xml:id="br0">
      <inkml:brushProperty name="width" value="0.05" units="cm"/>
      <inkml:brushProperty name="height" value="0.05" units="cm"/>
      <inkml:brushProperty name="color" value="#0000FF"/>
    </inkml:brush>
  </inkml:definitions>
  <inkml:trace contextRef="#ctx0" brushRef="#br0">123 31 548 0 0,'0'0'4790'0'0,"0"0"-2927"0"0,0 0-1071 0 0,0 0 225 0 0,0 0-123 0 0,0 0-450 0 0,0 0-284 0 0,0 0-32 0 0,-7-6-46 0 0,4 3-52 0 0,2 2-8 0 0,1-1-1 0 0,-1 1 0 0 0,-1-1 1 0 0,1 1-1 0 0,0 0 0 0 0,0-1 1 0 0,0 1-1 0 0,-1 0 1 0 0,1 0-1 0 0,-1 0 0 0 0,1 0 1 0 0,-1 0-1 0 0,1 0 0 0 0,-1 1 1 0 0,1-1-1 0 0,-1 0 1 0 0,0 1-1 0 0,1-1 0 0 0,-1 1 1 0 0,0-1-1 0 0,0 1 0 0 0,1 0 1 0 0,-1 0-1 0 0,0 0 0 0 0,0 0 1 0 0,1 0-1 0 0,-1 0 1 0 0,0 1-1 0 0,0-1 0 0 0,1 0 1 0 0,-1 1-1 0 0,0 0 0 0 0,1-1 1 0 0,-1 1-1 0 0,0 0 1 0 0,1 0-1 0 0,-1 0 0 0 0,1 0 1 0 0,0 0-1 0 0,-1 0 0 0 0,0 1-21 0 0,-4 5 152 0 0,1 0 0 0 0,0 0 0 0 0,0 0 0 0 0,1 1 0 0 0,0 0 0 0 0,1 0 0 0 0,-1 0 1 0 0,1 0-1 0 0,1 0 0 0 0,0 1 0 0 0,0-1 0 0 0,1 1 0 0 0,0 0 0 0 0,0 3-152 0 0,4-9 19 0 0,1 0 1 0 0,0-1-1 0 0,0 1 1 0 0,0-1 0 0 0,0 0-1 0 0,0 0 1 0 0,0 0-1 0 0,1 0 1 0 0,-1-1 0 0 0,1 1-1 0 0,-1-1 1 0 0,1 0-1 0 0,0-1 1 0 0,-1 1-1 0 0,1-1 1 0 0,0 0 0 0 0,-1 0-1 0 0,1-1 1 0 0,0 1-1 0 0,-1-1 1 0 0,1 0 0 0 0,-1 0-1 0 0,1-1 1 0 0,-1 1-1 0 0,1-1 1 0 0,2-2-20 0 0,0 2 25 0 0,1-1 0 0 0,-1-1 0 0 0,0 1 0 0 0,-1-1-1 0 0,1 0 1 0 0,-1-1 0 0 0,1 0 0 0 0,-1 0 0 0 0,-1 0 0 0 0,1-1 0 0 0,-1 1 0 0 0,0-1 0 0 0,0-1 0 0 0,-1 1 0 0 0,1-1-1 0 0,-1 1 1 0 0,0-4-25 0 0,-7 122 1496 0 0,21-81-3989 0 0,17-15-4265 0 0,-12-15-172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9:54.645"/>
    </inkml:context>
    <inkml:brush xml:id="br0">
      <inkml:brushProperty name="width" value="0.05" units="cm"/>
      <inkml:brushProperty name="height" value="0.05" units="cm"/>
      <inkml:brushProperty name="color" value="#0000FF"/>
    </inkml:brush>
  </inkml:definitions>
  <inkml:trace contextRef="#ctx0" brushRef="#br0">4 12 7281 0 0,'0'0'5396'0'0,"1"7"-3954"0"0,-6 117 1024 0 0,11-105-2256 0 0,16-44-1136 0 0,27-17 900 0 0,0 105 1702 0 0,-29-25-1037 0 0,-18-38-575 0 0,1 0 0 0 0,0 0 0 0 0,-1 0 0 0 0,1 0 0 0 0,-1 0-1 0 0,1-1 1 0 0,0 1 0 0 0,-1-1 0 0 0,1 0 0 0 0,-1 0 0 0 0,0 0 0 0 0,1 0 0 0 0,-1 0 0 0 0,0 0 0 0 0,1-1 0 0 0,-1 1 0 0 0,0-1 0 0 0,0 1 0 0 0,0-1 0 0 0,-1 0 0 0 0,1 0 0 0 0,0 0 0 0 0,-1 0 0 0 0,1 0 0 0 0,-1 0 0 0 0,1-1 0 0 0,-1 1 0 0 0,0 0 0 0 0,0-1 0 0 0,0 1 0 0 0,0-1 0 0 0,-1 1 0 0 0,1-1 0 0 0,-1 1 0 0 0,1-1 0 0 0,-1-1-64 0 0,11-112-916 0 0,-12 101-3049 0 0,0 8-3827 0 0,1 6 5968 0 0,6 13-4140 0 0</inkml:trace>
  <inkml:trace contextRef="#ctx0" brushRef="#br0" timeOffset="1012.43">546 24 3940 0 0,'0'0'4425'0'0,"0"0"-2222"0"0,0 0-1278 0 0,0 0-174 0 0,0 0 40 0 0,0 0-150 0 0,0 0-144 0 0,-6-5 0 0 0,5 3-463 0 0,-1 1-1 0 0,0-1 1 0 0,0 1 0 0 0,0-1 0 0 0,0 1-1 0 0,0 0 1 0 0,-1 0 0 0 0,1 0-1 0 0,0 0 1 0 0,0 0 0 0 0,-1 0 0 0 0,1 0-1 0 0,0 1 1 0 0,-1 0 0 0 0,1-1-1 0 0,-1 1 1 0 0,1 0 0 0 0,-1 0 0 0 0,1 0-1 0 0,0 0 1 0 0,-1 1 0 0 0,1-1-1 0 0,-1 1 1 0 0,1-1 0 0 0,0 1 0 0 0,-1 0-1 0 0,1 0 1 0 0,0 0 0 0 0,0 0-1 0 0,0 0 1 0 0,0 1 0 0 0,0-1 0 0 0,0 1-1 0 0,0-1 1 0 0,0 1 0 0 0,0 0-1 0 0,1-1 1 0 0,-1 1 0 0 0,0 1-34 0 0,-4 2 39 0 0,0 0 1 0 0,0 0-1 0 0,1 0 1 0 0,0 1-1 0 0,0 0 0 0 0,0 0 1 0 0,0 0-1 0 0,1 1 1 0 0,0-1-1 0 0,1 1 1 0 0,0 0-1 0 0,0 0 0 0 0,0 1 1 0 0,1-1-1 0 0,0 0 1 0 0,0 1-1 0 0,1-1 1 0 0,0 1-1 0 0,0 0 1 0 0,1 2-40 0 0,3-6 114 0 0,1 0 1 0 0,1 0-1 0 0,-1-1 1 0 0,1 1 0 0 0,-1-1-1 0 0,1 0 1 0 0,0 0 0 0 0,0-1-1 0 0,0 0 1 0 0,0 1 0 0 0,1-2-1 0 0,-1 1 1 0 0,1 0 0 0 0,-1-1-1 0 0,1 0 1 0 0,-1-1 0 0 0,1 1-1 0 0,0-1 1 0 0,-1 0 0 0 0,1 0-1 0 0,0-1 1 0 0,-1 0 0 0 0,1 0-1 0 0,-1 0 1 0 0,4-2-115 0 0,-3 2-109 0 0,0 1-1 0 0,-1-2 1 0 0,0 1 0 0 0,1-1 0 0 0,-1 1 0 0 0,0-2-1 0 0,0 1 1 0 0,0 0 0 0 0,0-1 0 0 0,0 0 0 0 0,0 0 0 0 0,-1-1-1 0 0,0 1 1 0 0,1-1 0 0 0,-1 0 0 0 0,-1 0 0 0 0,4-4 109 0 0,-11 4-10253 0 0,0 3 2726 0 0</inkml:trace>
  <inkml:trace contextRef="#ctx0" brushRef="#br0" timeOffset="1352.99">739 21 10245 0 0,'0'0'3926'0'0,"2"6"-2879"0"0,5 8-764 0 0,-1 1 0 0 0,0-1-1 0 0,-1 1 1 0 0,-1 0 0 0 0,0 0 0 0 0,-1 0 0 0 0,-1 1-1 0 0,-1-1 1 0 0,0 1 0 0 0,0-1 0 0 0,-2 1 0 0 0,0-1 0 0 0,-1 1-1 0 0,0-1 1 0 0,-1 0 0 0 0,-1 0 0 0 0,0 0 0 0 0,-6 13-283 0 0,11-41-7326 0 0,9-9-441 0 0</inkml:trace>
  <inkml:trace contextRef="#ctx0" brushRef="#br0" timeOffset="1620.01">895 7 12657 0 0,'0'0'2928'0'0,"0"0"-2348"0"0,0 0-203 0 0,0 0 259 0 0,25 38 48 0 0,-25-25-188 0 0,-5 0-176 0 0,-3 0-64 0 0,-2-1-84 0 0,-2-2-48 0 0,-1 0-124 0 0,-6 0-100 0 0,4-5-524 0 0,-2-4-528 0 0,2-1-1853 0 0,1-7-5779 0 0</inkml:trace>
  <inkml:trace contextRef="#ctx0" brushRef="#br0" timeOffset="1899.36">1078 262 17890 0 0,'0'0'2056'0'0,"0"0"-2056"0"0,0 0-504 0 0,0 0-84 0 0,-37 19-500 0 0,27-18-1957 0 0,-1-6-3515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18.619"/>
    </inkml:context>
    <inkml:brush xml:id="br0">
      <inkml:brushProperty name="width" value="0.05" units="cm"/>
      <inkml:brushProperty name="height" value="0.05" units="cm"/>
      <inkml:brushProperty name="color" value="#FF0066"/>
    </inkml:brush>
  </inkml:definitions>
  <inkml:trace contextRef="#ctx0" brushRef="#br0">0 255 2996 0 0,'0'0'7219'0'0,"0"0"-4967"0"0,0 0-1544 0 0,0 0 169 0 0,0 0 246 0 0,0 0-209 0 0,0 0-316 0 0,0 0-240 0 0,0 0-151 0 0,4-28-1419 0 0,-1 13 190 0 0,37-138-1859 0 0,-39 151 2933 0 0,-1 1-1 0 0,1-1 1 0 0,-1 1 0 0 0,1 0-1 0 0,-1-1 1 0 0,1 1 0 0 0,0 0-1 0 0,0-1 1 0 0,-1 1-1 0 0,1 0 1 0 0,0 0 0 0 0,0 0-1 0 0,1 0 1 0 0,-1 0 0 0 0,0 0-1 0 0,0 0 1 0 0,0 0-1 0 0,1 0 1 0 0,-1 1 0 0 0,0-1-1 0 0,1 0 1 0 0,-1 1 0 0 0,0-1-1 0 0,1 1 1 0 0,-1-1-1 0 0,1 1 1 0 0,-1 0 0 0 0,1 0-1 0 0,-1 0 1 0 0,1-1 0 0 0,-1 1-1 0 0,1 1 1 0 0,-1-1-1 0 0,1 0 1 0 0,-1 0 0 0 0,1 1-1 0 0,-1-1 1 0 0,1 0 0 0 0,-1 1-1 0 0,0 0 1 0 0,1-1 0 0 0,-1 1-1 0 0,0 0 1 0 0,1 0-1 0 0,-1-1 1 0 0,0 1 0 0 0,0 0-1 0 0,0 0 1 0 0,0 0 0 0 0,0 1-1 0 0,1-1-51 0 0,35 71 1764 0 0,-29 39-2669 0 0,-8-105 255 0 0,2-3-4770 0 0,0-3 121 0 0</inkml:trace>
  <inkml:trace contextRef="#ctx0" brushRef="#br0" timeOffset="249.01">209 163 1864 0 0,'0'0'8485'0'0,"0"0"-6313"0"0,0 0-2044 0 0,0 0 12 0 0,-37-2 344 0 0,19 0-176 0 0,-1 2-184 0 0,-3 0-120 0 0,1 0-4 0 0,1 0-1388 0 0,-2 0-1316 0 0,6-2-3305 0 0</inkml:trace>
  <inkml:trace contextRef="#ctx0" brushRef="#br0" timeOffset="511.96">452 65 3588 0 0,'0'0'5978'0'0,"0"0"-4069"0"0,0 0-1454 0 0,0 0-285 0 0,-7-2 102 0 0,3 0-199 0 0,0 0-1 0 0,0 1 0 0 0,0-1 0 0 0,0 1 1 0 0,0 1-1 0 0,0-1 0 0 0,-1 0 0 0 0,1 1 1 0 0,0 0-1 0 0,-1 0 0 0 0,1 0 0 0 0,0 0 0 0 0,0 1 1 0 0,-1 0-1 0 0,1 0 0 0 0,0 0 0 0 0,0 0 1 0 0,0 1-1 0 0,0-1 0 0 0,0 1 0 0 0,0 0 1 0 0,0 0-1 0 0,1 1 0 0 0,-1-1 0 0 0,1 1 0 0 0,0 0 1 0 0,-1 0-1 0 0,1 0 0 0 0,1 0 0 0 0,-1 0 1 0 0,0 1-1 0 0,1-1 0 0 0,-1 2-72 0 0,1-3 53 0 0,0 1-1 0 0,0 0 0 0 0,0 0 1 0 0,1 0-1 0 0,-1 0 1 0 0,1 0-1 0 0,0 1 1 0 0,0-1-1 0 0,0 0 1 0 0,0 1-1 0 0,0-1 1 0 0,1 1-1 0 0,-1-1 1 0 0,1 1-1 0 0,0-1 1 0 0,0 1-1 0 0,1-1 1 0 0,-1 1-1 0 0,1-1 1 0 0,-1 0-1 0 0,1 1 1 0 0,0-1-1 0 0,0 0 1 0 0,1 1-1 0 0,-1-1 1 0 0,1 0-1 0 0,-1 0 0 0 0,1 0 1 0 0,0 0-1 0 0,0 0 1 0 0,1-1-1 0 0,-1 1 1 0 0,0-1-1 0 0,1 1 1 0 0,0-1-1 0 0,-1 0 1 0 0,1 0-1 0 0,0 0 1 0 0,0 0-1 0 0,0-1 1 0 0,0 1-1 0 0,1-1 1 0 0,-1 0-1 0 0,0 0 1 0 0,1 0-1 0 0,-1 0 1 0 0,0 0-1 0 0,1-1 1 0 0,2 1-53 0 0,77-9 783 0 0,-67-2-4037 0 0,-3-4-3317 0 0,-6 3-1303 0 0</inkml:trace>
  <inkml:trace contextRef="#ctx0" brushRef="#br0" timeOffset="731.98">641 0 4972 0 0,'0'0'7066'0'0,"0"0"-5260"0"0,7 8-1215 0 0,-2-2-358 0 0,1 0 0 0 0,-1 0 0 0 0,0 0 0 0 0,0 1 1 0 0,-1 0-1 0 0,0 0 0 0 0,0 0 0 0 0,-1 0 0 0 0,0 1 0 0 0,0-1 1 0 0,-1 1-1 0 0,0 0 0 0 0,0 0 0 0 0,0 0 0 0 0,-1 3-233 0 0,-38 125 711 0 0,3-86-9494 0 0,34-51 1039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17.824"/>
    </inkml:context>
    <inkml:brush xml:id="br0">
      <inkml:brushProperty name="width" value="0.05" units="cm"/>
      <inkml:brushProperty name="height" value="0.05" units="cm"/>
      <inkml:brushProperty name="color" value="#FF0066"/>
    </inkml:brush>
  </inkml:definitions>
  <inkml:trace contextRef="#ctx0" brushRef="#br0">18 127 3848 0 0,'0'0'728'0'0,"0"0"2007"0"0,0 0-1469 0 0,0 0-387 0 0,0 0 151 0 0,0 0 168 0 0,0 0-28 0 0,0 0-145 0 0,-3-4-333 0 0,-12 0-384 0 0,30 45 328 0 0,-4-13 28 0 0,20 145 1022 0 0,-21-149-3556 0 0,5-18-4455 0 0,-8-6 399 0 0</inkml:trace>
  <inkml:trace contextRef="#ctx0" brushRef="#br0" timeOffset="246.02">85 85 3160 0 0,'0'0'5457'0'0,"0"0"-3780"0"0,0 0-1390 0 0,8-1-85 0 0,-3 0-71 0 0,1 0 0 0 0,0 0-1 0 0,-1 1 1 0 0,1-1 0 0 0,0 1 0 0 0,0 0-1 0 0,-1 1 1 0 0,1 0 0 0 0,0 0 0 0 0,0 0-1 0 0,-1 0 1 0 0,1 1 0 0 0,-1 0 0 0 0,0 0-1 0 0,1 1 1 0 0,-1-1 0 0 0,0 1 0 0 0,0 0 0 0 0,-1 1-1 0 0,1-1 1 0 0,-1 1 0 0 0,1 0 0 0 0,-1 0-1 0 0,0 0 1 0 0,-1 0 0 0 0,1 1 0 0 0,-1 0-1 0 0,0-1 1 0 0,0 1 0 0 0,0 1 0 0 0,1 2-131 0 0,-52 23-414 0 0,8-29-4096 0 0,23-5-847 0 0</inkml:trace>
  <inkml:trace contextRef="#ctx0" brushRef="#br0" timeOffset="498.81">375 1 6037 0 0,'0'0'4519'0'0,"0"0"-3733"0"0,0 6-197 0 0,-10 87 2568 0 0,6-81-3066 0 0,1 0 0 0 0,1 0 0 0 0,0 1 0 0 0,1-1 0 0 0,1 0-1 0 0,-1 0 1 0 0,2 1 0 0 0,0-1 0 0 0,0 0 0 0 0,1 0 0 0 0,1 0 0 0 0,2 9-91 0 0,25 13-1483 0 0,-2-22-4801 0 0,-12-11-984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26.309"/>
    </inkml:context>
    <inkml:brush xml:id="br0">
      <inkml:brushProperty name="width" value="0.05" units="cm"/>
      <inkml:brushProperty name="height" value="0.05" units="cm"/>
      <inkml:brushProperty name="color" value="#FF0066"/>
    </inkml:brush>
  </inkml:definitions>
  <inkml:trace contextRef="#ctx0" brushRef="#br0">1 3 796 0 0,'0'0'5099'0'0,"0"0"-2794"0"0,0 0-1184 0 0,0 0-185 0 0,0 0-211 0 0,0 0-291 0 0,0 0-232 0 0,0 0 270 0 0,1 8 253 0 0,33 194 2476 0 0,-34-202-3203 0 0,1-1 1 0 0,-1 0-1 0 0,0 1 0 0 0,1-1 1 0 0,-1 1-1 0 0,0-1 0 0 0,1 1 0 0 0,-1-1 1 0 0,1 1-1 0 0,-1-1 0 0 0,1 1 0 0 0,-1 0 1 0 0,1-1-1 0 0,-1 1 0 0 0,1 0 1 0 0,0-1-1 0 0,-1 1 0 0 0,1 0 0 0 0,0 0 1 0 0,-1-1-1 0 0,1 1 0 0 0,-1 0 0 0 0,1 0 1 0 0,0 0-1 0 0,-1 0 0 0 0,1 0 1 0 0,0 0-1 0 0,-1 0 0 0 0,1 0 0 0 0,0 0 1 0 0,-1 0-1 0 0,1 0 0 0 0,0 1 1 0 0,-1-1-1 0 0,1 0 0 0 0,0 0 0 0 0,-1 1 1 0 0,1-1-1 0 0,-1 0 0 0 0,1 1 0 0 0,-1-1 1 0 0,1 1-1 0 0,-1-1 0 0 0,1 0 1 0 0,-1 1-1 0 0,1-1 0 0 0,-1 1 0 0 0,1 0 1 0 0,-1-1-1 0 0,0 1 0 0 0,1-1 1 0 0,-1 1-1 0 0,0-1 0 0 0,0 1 0 0 0,1 0 1 0 0,-1-1-1 0 0,0 1 0 0 0,0 0 0 0 0,0-1 1 0 0,0 2 1 0 0,34-63-963 0 0,-32 57 1177 0 0,-2 2-185 0 0,0 0 1 0 0,0 0-1 0 0,0 0 0 0 0,1 1 1 0 0,-1-1-1 0 0,0 0 0 0 0,1 0 1 0 0,-1 1-1 0 0,1-1 0 0 0,-1 0 1 0 0,1 1-1 0 0,0-1 0 0 0,0 1 0 0 0,0-1 1 0 0,0 1-1 0 0,0-1 0 0 0,0 1 1 0 0,0 0-1 0 0,0-1 0 0 0,1 1 1 0 0,-1 0-1 0 0,0 0 0 0 0,1 0 1 0 0,-1 0-1 0 0,1 0 0 0 0,-1 0 1 0 0,1 0-1 0 0,0 1 0 0 0,-1-1 1 0 0,1 0-1 0 0,0 1 0 0 0,-1 0 1 0 0,1-1-1 0 0,0 1 0 0 0,0 0 0 0 0,-1 0 1 0 0,1 0-1 0 0,0 0 0 0 0,0 0 1 0 0,-1 0-1 0 0,1 0 0 0 0,0 1 1 0 0,0-1-1 0 0,-1 1 0 0 0,1-1 1 0 0,0 1-1 0 0,-1-1 0 0 0,1 1 1 0 0,-1 0-1 0 0,1 0 0 0 0,-1 0 1 0 0,1 0-1 0 0,-1 0 0 0 0,0 0 0 0 0,1 1 1 0 0,-1-1-1 0 0,0 0 0 0 0,0 1 1 0 0,0-1-1 0 0,0 1 0 0 0,0-1 1 0 0,0 1-1 0 0,0-1 0 0 0,0 1 1 0 0,-1-1-1 0 0,1 1 0 0 0,-1 0 1 0 0,1 0-30 0 0,3 52 1740 0 0,24-94-459 0 0,9-105-2716 0 0,-32 134 455 0 0,13 30-6865 0 0,-16-17 6984 0 0,4 8-4601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28.720"/>
    </inkml:context>
    <inkml:brush xml:id="br0">
      <inkml:brushProperty name="width" value="0.05" units="cm"/>
      <inkml:brushProperty name="height" value="0.05" units="cm"/>
      <inkml:brushProperty name="color" value="#FF0066"/>
    </inkml:brush>
  </inkml:definitions>
  <inkml:trace contextRef="#ctx0" brushRef="#br0">78 1 14113 0 0,'0'0'1794'0'0,"0"0"-1424"0"0,0 0-326 0 0,0 0 225 0 0,-5 8 14 0 0,-67 97-76 0 0,75-102-192 0 0,-1 0 0 0 0,1-1-1 0 0,0 1 1 0 0,0-1 0 0 0,0 0 0 0 0,0 0-1 0 0,0 0 1 0 0,0 0 0 0 0,1-1-1 0 0,-1 1 1 0 0,1-1 0 0 0,-1 0 0 0 0,1 0-1 0 0,-1 0 1 0 0,1 0 0 0 0,0-1-1 0 0,0 1 1 0 0,-1-1 0 0 0,1 0 0 0 0,0 0-1 0 0,-1-1 1 0 0,1 1 0 0 0,0-1 0 0 0,-1 0-1 0 0,1 0 1 0 0,2 0-15 0 0,-3 0 3 0 0,-1 0 0 0 0,1 0 0 0 0,-1 0-1 0 0,1-1 1 0 0,-1 1 0 0 0,0 0 0 0 0,0-1 0 0 0,1 0 0 0 0,-1 1 0 0 0,0-1-1 0 0,0 0 1 0 0,0 0 0 0 0,-1 0 0 0 0,1 0 0 0 0,0 0 0 0 0,-1-1 0 0 0,0 1-1 0 0,1-1 1 0 0,-1 1 0 0 0,0 0 0 0 0,0-1 0 0 0,0 0 0 0 0,-1 1 0 0 0,1-1-1 0 0,0 0 1 0 0,-1-1-3 0 0,0 2-558 0 0,10 153 1869 0 0,-10-150-1421 0 0,4 25-1472 0 0,3-13-5429 0 0,3-10-2372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28.222"/>
    </inkml:context>
    <inkml:brush xml:id="br0">
      <inkml:brushProperty name="width" value="0.05" units="cm"/>
      <inkml:brushProperty name="height" value="0.05" units="cm"/>
      <inkml:brushProperty name="color" value="#FF0066"/>
    </inkml:brush>
  </inkml:definitions>
  <inkml:trace contextRef="#ctx0" brushRef="#br0">59 154 8385 0 0,'0'0'4908'0'0,"0"0"-3684"0"0,0 0-1092 0 0,0 0 100 0 0,0 0 224 0 0,0 0 110 0 0,6 0-143 0 0,-3 1-431 0 0,-1-1-1 0 0,1 0 0 0 0,0 0 1 0 0,-1 0-1 0 0,1 0 0 0 0,-1 0 1 0 0,1-1-1 0 0,-1 1 0 0 0,1-1 1 0 0,-1 0-1 0 0,1 0 0 0 0,-1 0 1 0 0,1 0-1 0 0,-1 0 0 0 0,0 0 1 0 0,0-1-1 0 0,0 1 0 0 0,1-1 1 0 0,-1 1-1 0 0,-1-1 1 0 0,1 0-1 0 0,0 0 0 0 0,0 0 1 0 0,-1 0-1 0 0,1 0 0 0 0,-1 0 1 0 0,1 0-1 0 0,-1 0 0 0 0,0-1 1 0 0,0 1-1 0 0,0-1 0 0 0,0 1 1 0 0,-1-1-1 0 0,1 1 0 0 0,-1-1 1 0 0,1 1-1 0 0,-1-2 9 0 0,1 2-8 0 0,1-1 0 0 0,-1 1 1 0 0,0-1-1 0 0,0 0 0 0 0,0 1 0 0 0,-1-1 0 0 0,1 0 0 0 0,-1 0 0 0 0,1 0 1 0 0,-1 0-1 0 0,0 1 0 0 0,0-1 0 0 0,0 0 0 0 0,0 0 0 0 0,-1 0 0 0 0,1 0 1 0 0,-1 1-1 0 0,0-1 0 0 0,0 0 0 0 0,0 0 0 0 0,0 1 0 0 0,0-1 0 0 0,-1 1 1 0 0,1-1-1 0 0,-1 1 0 0 0,1 0 0 0 0,-1-1 0 0 0,0 1 0 0 0,0 0 0 0 0,0 0 1 0 0,0 0-1 0 0,0 0 0 0 0,-1 1 0 0 0,1-1 0 0 0,0 1 0 0 0,-1-1 0 0 0,1 1 0 0 0,-1 0 1 0 0,0 0-1 0 0,1 0 0 0 0,-1 0 0 0 0,0 0 0 0 0,0 1 0 0 0,0-1 0 0 0,1 1 1 0 0,-1 0-1 0 0,0-1 0 0 0,0 2 0 0 0,0-1 0 0 0,0 0 0 0 0,1 0 0 0 0,-1 1 1 0 0,0 0-1 0 0,0-1 0 0 0,0 1 0 0 0,1 0 0 0 0,-1 0 0 0 0,1 1 0 0 0,-1-1 1 0 0,1 0-1 0 0,-1 1 0 0 0,1 0 0 0 0,0 0 0 0 0,-1-1 0 0 0,1 1 0 0 0,0 1 8 0 0,-27 84 65 0 0,30-85-314 0 0,0 0-1 0 0,-1 0 1 0 0,1 0 0 0 0,0 0 0 0 0,0 0 0 0 0,0 0 0 0 0,1 0 0 0 0,-1 0 0 0 0,0-1 0 0 0,1 1-1 0 0,-1 0 1 0 0,1-1 0 0 0,0 1 0 0 0,-1-1 0 0 0,1 0 0 0 0,0 0 0 0 0,0 1 0 0 0,0-1 0 0 0,0 0-1 0 0,0-1 1 0 0,0 1 0 0 0,0 0 0 0 0,0 0 0 0 0,0-1 0 0 0,0 0 0 0 0,0 1 0 0 0,1-1 0 0 0,-1 0-1 0 0,1 0 250 0 0,22 1-6815 0 0</inkml:trace>
  <inkml:trace contextRef="#ctx0" brushRef="#br0" timeOffset="247.83">284 162 6157 0 0,'0'0'10152'0'0,"0"0"-9315"0"0,0 0-785 0 0,0 0 32 0 0,0 0 276 0 0,0 0 76 0 0,0 0-168 0 0,0 0-132 0 0,0 0-136 0 0,0 0-268 0 0,-10 2-776 0 0,8-5-433 0 0,-2-3-891 0 0,2 2-2892 0 0,2-11-2805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27.817"/>
    </inkml:context>
    <inkml:brush xml:id="br0">
      <inkml:brushProperty name="width" value="0.05" units="cm"/>
      <inkml:brushProperty name="height" value="0.05" units="cm"/>
      <inkml:brushProperty name="color" value="#FF0066"/>
    </inkml:brush>
  </inkml:definitions>
  <inkml:trace contextRef="#ctx0" brushRef="#br0">137 117 7141 0 0,'0'0'7828'0'0,"0"0"-6644"0"0,0 0-1184 0 0,0 0-292 0 0,0 0 292 0 0,0 0 216 0 0,-41-2-128 0 0,23 0-88 0 0,-1 0-4 0 0,2 0-1180 0 0,3 0-312 0 0,1-3-640 0 0,5-2-824 0 0,1 2-1553 0 0</inkml:trace>
  <inkml:trace contextRef="#ctx0" brushRef="#br0" timeOffset="155.35">108 27 272 0 0,'0'0'3300'0'0,"0"0"4093"0"0,33-7-6041 0 0,-26 5-192 0 0,-3 0-28 0 0,-4 0 140 0 0,-1 2-455 0 0,-7-2-761 0 0,-4 1-56 0 0,-5 0 0 0 0,0-1-4 0 0,-2 0-208 0 0,-1 2-893 0 0,2-2-363 0 0,2 1-984 0 0,4-1-3020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27.226"/>
    </inkml:context>
    <inkml:brush xml:id="br0">
      <inkml:brushProperty name="width" value="0.05" units="cm"/>
      <inkml:brushProperty name="height" value="0.05" units="cm"/>
      <inkml:brushProperty name="color" value="#FF0066"/>
    </inkml:brush>
  </inkml:definitions>
  <inkml:trace contextRef="#ctx0" brushRef="#br0">1 124 928 0 0,'0'0'5195'0'0,"0"0"-3457"0"0,0 0-1390 0 0,0 0 72 0 0,0 0 299 0 0,0 0 97 0 0,0 0-122 0 0,0 0-136 0 0,0 0 163 0 0,3 7 168 0 0,2 7-491 0 0,-1 0 0 0 0,0 1 0 0 0,-1-1 0 0 0,-1 1 1 0 0,0 0-1 0 0,-1 0 0 0 0,0 0 0 0 0,-1 0 0 0 0,-1 0 0 0 0,-1-1 1 0 0,-2 15-399 0 0,20-97-13053 0 0,-12 46 10472 0 0</inkml:trace>
  <inkml:trace contextRef="#ctx0" brushRef="#br0" timeOffset="248.58">72 74 1384 0 0,'0'0'2540'0'0,"0"0"1351"0"0,7-1-1838 0 0,-4 1-1880 0 0,0 0 0 0 0,1 0 0 0 0,-1 0 1 0 0,0 1-1 0 0,0-1 0 0 0,1 1 0 0 0,-1-1 0 0 0,0 1 0 0 0,0 0 0 0 0,0 1 0 0 0,0-1 0 0 0,0 0 0 0 0,0 1 0 0 0,0-1 0 0 0,0 1 0 0 0,-1 0 0 0 0,1 0 1 0 0,-1 0-1 0 0,1 1 0 0 0,-1-1 0 0 0,0 0 0 0 0,0 1 0 0 0,0-1 0 0 0,0 1 0 0 0,0 0 0 0 0,-1 0 0 0 0,1 0 0 0 0,-1 0 0 0 0,0 0 0 0 0,0 0 0 0 0,0 0 1 0 0,0 0-1 0 0,0 0 0 0 0,-1 1 0 0 0,1-1 0 0 0,-1 0 0 0 0,0 0 0 0 0,0 1 0 0 0,0-1 0 0 0,0 0 0 0 0,-1 2-173 0 0,-55 32 622 0 0,11-39-6192 0 0,37-4 499 0 0,1-6-1874 0 0</inkml:trace>
  <inkml:trace contextRef="#ctx0" brushRef="#br0" timeOffset="418.01">287 1 5765 0 0,'0'0'6121'0'0,"6"5"-4312"0"0,1 1-1683 0 0,-1-1 0 0 0,0 2 0 0 0,0-1 0 0 0,0 0 0 0 0,-1 1 0 0 0,0 0 0 0 0,0 1 0 0 0,-1-1 0 0 0,0 1 0 0 0,0 0 0 0 0,-1 0 0 0 0,0 0 0 0 0,0 0 0 0 0,-1 0 0 0 0,0 1 0 0 0,0-1 0 0 0,-1 1 0 0 0,-1-1 0 0 0,1 1 0 0 0,-1 0 1 0 0,0-1-1 0 0,-1 1 0 0 0,0-1 0 0 0,-1 1 0 0 0,0-1 0 0 0,0 1 0 0 0,0-1 0 0 0,-1 0 0 0 0,-1 0 0 0 0,1 0 0 0 0,-3 3-126 0 0,-13 18-1207 0 0,3-15-6869 0 0,15-14 1489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26.589"/>
    </inkml:context>
    <inkml:brush xml:id="br0">
      <inkml:brushProperty name="width" value="0.05" units="cm"/>
      <inkml:brushProperty name="height" value="0.05" units="cm"/>
      <inkml:brushProperty name="color" value="#FF0066"/>
    </inkml:brush>
  </inkml:definitions>
  <inkml:trace contextRef="#ctx0" brushRef="#br0">10 183 2660 0 0,'0'0'2360'0'0,"0"0"1172"0"0,0 0-2176 0 0,0 0-740 0 0,0 0-21 0 0,0 0-21 0 0,0 0-193 0 0,0 0-371 0 0,-7-3-230 0 0,5 2-3037 0 0,3 0-1470 0 0,7 6 847 0 0</inkml:trace>
  <inkml:trace contextRef="#ctx0" brushRef="#br0" timeOffset="341.04">150 10 6385 0 0,'0'0'5120'0'0,"0"0"-3350"0"0,0 0-1253 0 0,0 0-228 0 0,0 0-61 0 0,0 0 42 0 0,-8-3 178 0 0,4 2-405 0 0,1 0 1 0 0,0 0-1 0 0,-1 0 0 0 0,1 0 0 0 0,-1 0 0 0 0,1 1 0 0 0,-1-1 0 0 0,1 1 0 0 0,-1 0 1 0 0,0 0-1 0 0,1 1 0 0 0,-1-1 0 0 0,1 1 0 0 0,-1-1 0 0 0,1 1 0 0 0,-1 0 0 0 0,1 1 1 0 0,0-1-1 0 0,0 0 0 0 0,-1 1 0 0 0,1 0 0 0 0,0 0 0 0 0,0 0 0 0 0,1 0 0 0 0,-1 0 1 0 0,0 0-1 0 0,1 1 0 0 0,-1 0 0 0 0,1-1 0 0 0,0 1 0 0 0,0 0 0 0 0,0 0 0 0 0,0 0 1 0 0,0 2-44 0 0,-1-3 27 0 0,0 0 0 0 0,1 0 0 0 0,-1 0 0 0 0,1 1 0 0 0,0-1 0 0 0,0 1 0 0 0,0 0 0 0 0,0-1 0 0 0,0 1 0 0 0,0 0 0 0 0,1 0 0 0 0,-1 0 0 0 0,1 1 0 0 0,0-1 0 0 0,0 0 0 0 0,0 0 0 0 0,1 1 0 0 0,-1-1 0 0 0,1 0 0 0 0,0 1 0 0 0,-1-1 0 0 0,2 0 0 0 0,-1 1 0 0 0,0-1 0 0 0,1 0 0 0 0,-1 1 0 0 0,1-1 0 0 0,0 0 0 0 0,0 1 0 0 0,0-1 0 0 0,1 0 0 0 0,-1 0 0 0 0,1 0 0 0 0,0 0 0 0 0,-1-1 0 0 0,1 1 0 0 0,1 0 0 0 0,-1-1 0 0 0,0 1 0 0 0,1-1 0 0 0,-1 0 0 0 0,1 0 0 0 0,-1 0 1 0 0,1 0-1 0 0,0 0 0 0 0,0 0 0 0 0,0-1 0 0 0,0 1 0 0 0,0-1 0 0 0,1 0 0 0 0,0 0-27 0 0,85-24 574 0 0,-75 9-4195 0 0,-2-4-3584 0 0,-8 7-415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58.400"/>
    </inkml:context>
    <inkml:brush xml:id="br0">
      <inkml:brushProperty name="width" value="0.05" units="cm"/>
      <inkml:brushProperty name="height" value="0.05" units="cm"/>
      <inkml:brushProperty name="color" value="#0000FF"/>
    </inkml:brush>
  </inkml:definitions>
  <inkml:trace contextRef="#ctx0" brushRef="#br0">156 41 15909 0 0,'0'0'1029'0'0,"0"0"-1029"0"0,0 0-1493 0 0,0 0 1493 0 0,-38 4 276 0 0,22-6-12 0 0,-5-2-264 0 0,-1-1-200 0 0,1-1-580 0 0,3-1-1012 0 0,6 3-2472 0 0,4-12-3085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24.959"/>
    </inkml:context>
    <inkml:brush xml:id="br0">
      <inkml:brushProperty name="width" value="0.05" units="cm"/>
      <inkml:brushProperty name="height" value="0.05" units="cm"/>
      <inkml:brushProperty name="color" value="#FF0066"/>
    </inkml:brush>
  </inkml:definitions>
  <inkml:trace contextRef="#ctx0" brushRef="#br0">1 168 4288 0 0,'0'0'5856'0'0,"0"0"-3711"0"0,0 0-1497 0 0,0 0-540 0 0,0 0-47 0 0,0 0 292 0 0,0 7 343 0 0,19 95 2209 0 0,-1-12-3389 0 0,-14-36-7862 0 0,-4-66 948 0 0</inkml:trace>
  <inkml:trace contextRef="#ctx0" brushRef="#br0" timeOffset="201.76">54 150 4788 0 0,'0'0'4796'0'0,"0"0"-2972"0"0,0 0-1272 0 0,8-3-200 0 0,-4 2-240 0 0,0-1-1 0 0,0 1 1 0 0,0-1 0 0 0,0 1 0 0 0,0 0 0 0 0,0 1-1 0 0,1-1 1 0 0,-1 1 0 0 0,0 0 0 0 0,1 0 0 0 0,-1 0-1 0 0,0 0 1 0 0,1 1 0 0 0,-1 0 0 0 0,0 0 0 0 0,0 0-1 0 0,0 0 1 0 0,0 1 0 0 0,0 0 0 0 0,0-1-1 0 0,0 1 1 0 0,0 1 0 0 0,-1-1 0 0 0,1 1 0 0 0,-1-1-1 0 0,1 1 1 0 0,-1 0 0 0 0,0 0 0 0 0,0 0 0 0 0,-1 1-1 0 0,1-1 1 0 0,-1 1 0 0 0,1-1 0 0 0,-1 1 0 0 0,0 0-1 0 0,0 0 1 0 0,0 4-112 0 0,-42 25-694 0 0,6-26-3671 0 0,21-6-411 0 0</inkml:trace>
  <inkml:trace contextRef="#ctx0" brushRef="#br0" timeOffset="466.35">403 0 10153 0 0,'0'0'2566'0'0,"-4"8"-1913"0"0,-10 19 128 0 0,4-12-572 0 0,2 0-1 0 0,0 1 0 0 0,0 0 1 0 0,2 0-1 0 0,0 0 0 0 0,0 1 1 0 0,2 0-1 0 0,0 0 1 0 0,1 0-1 0 0,1 0 0 0 0,0 1 1 0 0,2-1-1 0 0,0 14-208 0 0,2-26 30 0 0,0 0-1 0 0,1 0 0 0 0,-1 0 0 0 0,1 0 1 0 0,0-1-1 0 0,0 1 0 0 0,0-1 1 0 0,1 1-1 0 0,0-1 0 0 0,0 0 0 0 0,0-1 1 0 0,0 1-1 0 0,0-1 0 0 0,1 0 1 0 0,0 0-1 0 0,-1 0 0 0 0,1 0 1 0 0,0-1-1 0 0,1 0-29 0 0,37 9-6489 0 0,-38-11 475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3.137"/>
    </inkml:context>
    <inkml:brush xml:id="br0">
      <inkml:brushProperty name="width" value="0.05" units="cm"/>
      <inkml:brushProperty name="height" value="0.05" units="cm"/>
      <inkml:brushProperty name="color" value="#FF0066"/>
    </inkml:brush>
  </inkml:definitions>
  <inkml:trace contextRef="#ctx0" brushRef="#br0">131 44 836 0 0,'0'0'5181'0'0,"0"0"-2929"0"0,0 0-914 0 0,0 0 147 0 0,0-6-69 0 0,0 5-1354 0 0,0-1 0 0 0,0 1 1 0 0,0-1-1 0 0,-1 1 0 0 0,1-1 1 0 0,0 1-1 0 0,-1-1 0 0 0,1 1 1 0 0,-1-1-1 0 0,1 1 0 0 0,-1-1 1 0 0,1 1-1 0 0,-1 0 0 0 0,0 0 1 0 0,0-1-1 0 0,0 1 0 0 0,0 0 1 0 0,0 0-1 0 0,0 0 0 0 0,0 0 1 0 0,0 0-1 0 0,0 0 0 0 0,0 0 1 0 0,-1 0-1 0 0,1 0 0 0 0,0 1 1 0 0,0-1-1 0 0,-1 0 0 0 0,1 1 1 0 0,-1-1-1 0 0,1 1 0 0 0,-1 0 1 0 0,1-1-1 0 0,-1 1 0 0 0,1 0 1 0 0,-1 0-1 0 0,1 0 0 0 0,-1 0 1 0 0,1 0-1 0 0,-1 0 0 0 0,1 0 1 0 0,-1 1-1 0 0,1-1 0 0 0,0 0 1 0 0,-1 1-1 0 0,1 0 0 0 0,-1-1 1 0 0,1 1-1 0 0,0 0 0 0 0,-1-1 1 0 0,1 1-1 0 0,0 0 0 0 0,0 0 1 0 0,0 0-1 0 0,-1 1-62 0 0,-3 1 39 0 0,0 0 0 0 0,0 0 1 0 0,0 1-1 0 0,1 0 0 0 0,0 0 0 0 0,-1 0 0 0 0,1 0 0 0 0,1 1 1 0 0,-1-1-1 0 0,1 1 0 0 0,-1 0 0 0 0,1 0 0 0 0,1 1 0 0 0,-1-1 0 0 0,1 0 1 0 0,0 1-1 0 0,0 0 0 0 0,1-1 0 0 0,-1 1 0 0 0,1 0 0 0 0,1 0 1 0 0,-1 0-1 0 0,1 0 0 0 0,0 0 0 0 0,0-1 0 0 0,1 7-39 0 0,2-9 51 0 0,-1 0 0 0 0,1-1 1 0 0,-1 1-1 0 0,1-1 0 0 0,0 1 0 0 0,0-1 0 0 0,0 0 0 0 0,0 0 0 0 0,1 0 0 0 0,-1-1 0 0 0,0 1 0 0 0,1-1 0 0 0,-1 0 1 0 0,1 1-1 0 0,-1-2 0 0 0,1 1 0 0 0,0 0 0 0 0,-1-1 0 0 0,1 0 0 0 0,0 0 0 0 0,0 0 0 0 0,-1 0 0 0 0,1 0 0 0 0,3-1-50 0 0,53-12-3134 0 0,-37-2-5144 0 0,-13 3 1506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2.096"/>
    </inkml:context>
    <inkml:brush xml:id="br0">
      <inkml:brushProperty name="width" value="0.05" units="cm"/>
      <inkml:brushProperty name="height" value="0.05" units="cm"/>
      <inkml:brushProperty name="color" value="#FF0066"/>
    </inkml:brush>
  </inkml:definitions>
  <inkml:trace contextRef="#ctx0" brushRef="#br0">41 1 8329 0 0,'0'0'1773'0'0,"-2"8"-497"0"0,-5 18-104 0 0,-1-1-589 0 0,1 1 1 0 0,2 0 0 0 0,0 0-1 0 0,2 0 1 0 0,0 0-1 0 0,2 1 1 0 0,2 16-584 0 0,17-11 220 0 0,4-25-6128 0 0,-15-11-619 0 0</inkml:trace>
  <inkml:trace contextRef="#ctx0" brushRef="#br0" timeOffset="543.37">387 266 3648 0 0,'0'0'4458'0'0,"0"0"-2321"0"0,0 0-1531 0 0,0 0-299 0 0,0 0 268 0 0,0 0 303 0 0,0 0 63 0 0,0 0-225 0 0,0 0-331 0 0,7-5 1760 0 0,-5-1-2194 0 0,-1 1 1 0 0,1-1-1 0 0,-1 1 0 0 0,0-1 0 0 0,0 1 0 0 0,0-1 0 0 0,-1 0 1 0 0,0 0-1 0 0,0 1 0 0 0,0-1 0 0 0,-1 0 0 0 0,0 1 0 0 0,0-1 1 0 0,0 1-1 0 0,-1-1 0 0 0,0 1 0 0 0,0-1 0 0 0,0 1 0 0 0,-1 0 1 0 0,1 0-1 0 0,-1 0 0 0 0,-1 1 0 0 0,1-1 0 0 0,-1 1 1 0 0,1-1-1 0 0,-1 1 0 0 0,-1 0 0 0 0,1 0 0 0 0,0 1 0 0 0,-1 0 1 0 0,0-1-1 0 0,0 1 0 0 0,0 1 0 0 0,-5-3 49 0 0,5 7 108 0 0,-1-1 1 0 0,1 2-1 0 0,0-1 0 0 0,-1 0 0 0 0,1 1 1 0 0,0 0-1 0 0,1 0 0 0 0,-1 1 0 0 0,0-1 1 0 0,1 1-1 0 0,0 0 0 0 0,0 0 0 0 0,0 0 1 0 0,0 1-1 0 0,1-1 0 0 0,0 1 0 0 0,0 0 1 0 0,0 0-1 0 0,-2 6-108 0 0,0-4 56 0 0,-47 101-211 0 0,58-95-2831 0 0,4-9-1821 0 0,5-5-2602 0 0</inkml:trace>
  <inkml:trace contextRef="#ctx0" brushRef="#br0" timeOffset="790.77">435 198 11817 0 0,'0'0'2184'0'0,"0"0"-2020"0"0,-36 1 76 0 0,18-1 228 0 0,-3 0-240 0 0,-1 0-140 0 0,1 0-88 0 0,0 3-320 0 0,0-1-872 0 0,1-1-688 0 0,5 1-1332 0 0,-1-4-3353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1.629"/>
    </inkml:context>
    <inkml:brush xml:id="br0">
      <inkml:brushProperty name="width" value="0.05" units="cm"/>
      <inkml:brushProperty name="height" value="0.05" units="cm"/>
      <inkml:brushProperty name="color" value="#FF0066"/>
    </inkml:brush>
  </inkml:definitions>
  <inkml:trace contextRef="#ctx0" brushRef="#br0">0 41 4072 0 0,'0'0'4101'0'0,"0"0"-2219"0"0,0 0-749 0 0,0 0-187 0 0,0 0-292 0 0,0 0-277 0 0,0 0 2 0 0,0 0 388 0 0,2 9 185 0 0,26 223 2259 0 0,-28-229-3368 0 0,4 37-99 0 0,14-32-6939 0 0,-13-12 2354 0 0</inkml:trace>
  <inkml:trace contextRef="#ctx0" brushRef="#br0" timeOffset="204.13">23 14 1384 0 0,'0'0'2919'0'0,"0"0"763"0"0,0 0-2192 0 0,0 0-581 0 0,0 0-60 0 0,0 0-162 0 0,8-4-182 0 0,-5 2-429 0 0,1 1 0 0 0,0-1 0 0 0,0 1 0 0 0,0 0 0 0 0,0 0 0 0 0,0 0 0 0 0,0 1 0 0 0,0-1-1 0 0,0 1 1 0 0,0 0 0 0 0,0 0 0 0 0,0 1 0 0 0,0-1 0 0 0,0 1 0 0 0,0-1 0 0 0,0 1 0 0 0,0 1 0 0 0,0-1 0 0 0,0 1 0 0 0,0-1 0 0 0,-1 1 0 0 0,1 0-1 0 0,-1 0 1 0 0,1 1 0 0 0,-1-1 0 0 0,0 1 0 0 0,0-1 0 0 0,0 1 0 0 0,0 0 0 0 0,-1 0 0 0 0,1 0 0 0 0,-1 1 0 0 0,1-1 0 0 0,0 2-76 0 0,-2-3 19 0 0,0 0 0 0 0,-1-1 0 0 0,1 1 1 0 0,0 0-1 0 0,-1 0 0 0 0,1-1 0 0 0,-1 1 1 0 0,1 0-1 0 0,-1 0 0 0 0,0 0 0 0 0,0-1 1 0 0,0 1-1 0 0,0 0 0 0 0,0 0 0 0 0,0 0 1 0 0,0 0-1 0 0,-1 0 0 0 0,1-1 0 0 0,-1 1 1 0 0,1 0-1 0 0,-1 0 0 0 0,0-1 0 0 0,1 1 1 0 0,-1 0-1 0 0,0-1 0 0 0,0 1 0 0 0,0-1 0 0 0,-1 1 1 0 0,1-1-1 0 0,0 0 0 0 0,0 1 0 0 0,-1-1 1 0 0,1 0-1 0 0,-1 0 0 0 0,1 0 0 0 0,-1 0 1 0 0,0 0-20 0 0,-21 6-2575 0 0,-3-13-3988 0 0,17-1-18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4.452"/>
    </inkml:context>
    <inkml:brush xml:id="br0">
      <inkml:brushProperty name="width" value="0.05" units="cm"/>
      <inkml:brushProperty name="height" value="0.05" units="cm"/>
      <inkml:brushProperty name="color" value="#FF0066"/>
    </inkml:brush>
  </inkml:definitions>
  <inkml:trace contextRef="#ctx0" brushRef="#br0">261 242 2584 0 0,'0'0'6229'0'0,"0"0"-4379"0"0,0 0-1495 0 0,0 0-4 0 0,0 0 245 0 0,0 0 113 0 0,0 0 98 0 0,0 0-61 0 0,0 0-244 0 0,4-5 2702 0 0,11-22-2941 0 0,-14 17-327 0 0,-1 0 1 0 0,0 1 0 0 0,-1-1 0 0 0,0 0-1 0 0,0 0 1 0 0,-1 1 0 0 0,0-1-1 0 0,-1 1 1 0 0,0 0 0 0 0,0 0 0 0 0,-1 0-1 0 0,0 0 1 0 0,-1 1 0 0 0,0-1-1 0 0,0 1 1 0 0,-1 0 0 0 0,0 1 0 0 0,0-1-1 0 0,-1 1 1 0 0,0 0 0 0 0,0 1 0 0 0,-6-4 63 0 0,10 8 13 0 0,1 1 1 0 0,-1 0 0 0 0,1 0-1 0 0,-1 0 1 0 0,0 1 0 0 0,1-1-1 0 0,-1 1 1 0 0,0-1 0 0 0,1 1 0 0 0,-1 0-1 0 0,0 0 1 0 0,0 0 0 0 0,0 0-1 0 0,1 1 1 0 0,-1-1 0 0 0,0 1-1 0 0,1 0 1 0 0,-1-1 0 0 0,0 1-1 0 0,1 0 1 0 0,-1 1 0 0 0,1-1 0 0 0,-1 0-1 0 0,1 1 1 0 0,0-1 0 0 0,0 1-1 0 0,0 0 1 0 0,0 0 0 0 0,0 0-1 0 0,0 0 1 0 0,0 0 0 0 0,0 0 0 0 0,1 0-1 0 0,-1 1 1 0 0,0 1-14 0 0,-53 87 514 0 0,55-90-512 0 0,-13 22 138 0 0,-21 90 199 0 0,58-97-2736 0 0,-1-20-5512 0 0,-5-7-63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5.335"/>
    </inkml:context>
    <inkml:brush xml:id="br0">
      <inkml:brushProperty name="width" value="0.05" units="cm"/>
      <inkml:brushProperty name="height" value="0.05" units="cm"/>
      <inkml:brushProperty name="color" value="#FF0066"/>
    </inkml:brush>
  </inkml:definitions>
  <inkml:trace contextRef="#ctx0" brushRef="#br0">119 32 5412 0 0,'0'0'4670'0'0,"0"0"-2889"0"0,0 0-1270 0 0,0 0-176 0 0,0 0 99 0 0,-6-6 40 0 0,4 4-428 0 0,0 0 1 0 0,0-1-1 0 0,-1 1 0 0 0,1 0 0 0 0,-1 0 0 0 0,0 1 0 0 0,1-1 1 0 0,-1 0-1 0 0,0 1 0 0 0,0 0 0 0 0,0 0 0 0 0,0 0 0 0 0,0 0 1 0 0,0 0-1 0 0,0 0 0 0 0,0 1 0 0 0,-1 0 0 0 0,1-1 0 0 0,0 1 1 0 0,0 0-1 0 0,0 1 0 0 0,0-1 0 0 0,-1 0 0 0 0,1 1 0 0 0,0 0 1 0 0,0 0-1 0 0,0 0 0 0 0,0 0 0 0 0,0 0 0 0 0,0 1 0 0 0,0-1 1 0 0,1 1-1 0 0,-1 0 0 0 0,1 0 0 0 0,-1 0 0 0 0,1 0 0 0 0,-1 0-46 0 0,-1-2 2691 0 0,25 40-3791 0 0,34 106 2332 0 0,-38-201-2310 0 0,-18 54 1071 0 0,0-1 1 0 0,0 1-1 0 0,1 0 1 0 0,-1-1 0 0 0,1 0-1 0 0,-1 1 1 0 0,1-1 0 0 0,-1 1-1 0 0,1-1 1 0 0,0 1-1 0 0,0-1 1 0 0,0 0 0 0 0,0 1-1 0 0,0-1 1 0 0,0 1-1 0 0,1-1 1 0 0,-1 0 0 0 0,0 1-1 0 0,1-1 1 0 0,-1 1 0 0 0,1-1-1 0 0,0 1 1 0 0,-1-1-1 0 0,1 1 1 0 0,0 0 0 0 0,0-1-1 0 0,0 1 1 0 0,0 0 0 0 0,0-1-1 0 0,0 1 1 0 0,0 0-1 0 0,0 0 1 0 0,1 0 0 0 0,-1 0-1 0 0,0 0 1 0 0,1 1-1 0 0,-1-1 1 0 0,1 0 0 0 0,-1 0-1 0 0,1 1 1 0 0,-1-1 0 0 0,1 1-1 0 0,-1 0 1 0 0,1-1-1 0 0,-1 1 1 0 0,1 0 0 0 0,0 0-1 0 0,-1 0 1 0 0,1 0 0 0 0,0 0-1 0 0,-1 0 1 0 0,1 0-1 0 0,-1 1 1 0 0,1-1 0 0 0,-1 1-1 0 0,1-1 1 0 0,-1 1-1 0 0,1-1 1 0 0,-1 1 0 0 0,1 0-1 0 0,-1 0 1 0 0,0 0 0 0 0,1 0-1 0 0,-1 0 1 0 0,1 0 6 0 0,51 101 2373 0 0,-30-121-1142 0 0,32-109-2269 0 0,-41 151-7941 0 0,-8-16 3673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5.707"/>
    </inkml:context>
    <inkml:brush xml:id="br0">
      <inkml:brushProperty name="width" value="0.05" units="cm"/>
      <inkml:brushProperty name="height" value="0.05" units="cm"/>
      <inkml:brushProperty name="color" value="#FF0066"/>
    </inkml:brush>
  </inkml:definitions>
  <inkml:trace contextRef="#ctx0" brushRef="#br0">133 6 1384 0 0,'0'0'840'0'0,"0"0"2266"0"0,0 0-953 0 0,0 0-907 0 0,0 0-133 0 0,-6-1 201 0 0,2 0-1151 0 0,0 0 0 0 0,0 0 1 0 0,0 0-1 0 0,1 1 0 0 0,-1 0 0 0 0,0 0 0 0 0,0 0 0 0 0,0 0 0 0 0,0 1 0 0 0,0-1 0 0 0,0 1 0 0 0,0 0 0 0 0,1 0 0 0 0,-1 0 0 0 0,0 1 0 0 0,1 0 0 0 0,-1-1 0 0 0,1 1 0 0 0,-1 0 1 0 0,1 1-1 0 0,0-1 0 0 0,0 0 0 0 0,0 1 0 0 0,0 0 0 0 0,0 0 0 0 0,1 0 0 0 0,-1 0 0 0 0,1 0 0 0 0,0 0 0 0 0,-1 1-163 0 0,2-2 25 0 0,-1-1 0 0 0,0 1 0 0 0,0 0 0 0 0,1 0 0 0 0,-1 0 0 0 0,1 0 0 0 0,0 0 0 0 0,-1 0 0 0 0,1 0 0 0 0,0 0 0 0 0,0 0 0 0 0,0 0-1 0 0,1 1 1 0 0,-1-1 0 0 0,0 0 0 0 0,1 1 0 0 0,0-1 0 0 0,-1 1 0 0 0,1-1 0 0 0,0 0 0 0 0,0 1 0 0 0,0-1 0 0 0,1 1 0 0 0,-1-1 0 0 0,1 0 0 0 0,-1 1 0 0 0,1-1 0 0 0,0 0 0 0 0,0 1 0 0 0,0-1 0 0 0,0 0-1 0 0,0 0 1 0 0,0 0 0 0 0,1 0 0 0 0,-1 0 0 0 0,1 0 0 0 0,-1 0 0 0 0,1 0 0 0 0,0-1 0 0 0,-1 1 0 0 0,1-1 0 0 0,0 1 0 0 0,0-1 0 0 0,0 0 0 0 0,1 0 0 0 0,-1 0 0 0 0,0 0 0 0 0,0 0 0 0 0,0 0 0 0 0,1 0-1 0 0,-1-1 1 0 0,1 1 0 0 0,-1-1 0 0 0,0 0 0 0 0,2 0-25 0 0,94-5 156 0 0,-60-12-7548 0 0,-30 10 432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6.123"/>
    </inkml:context>
    <inkml:brush xml:id="br0">
      <inkml:brushProperty name="width" value="0.05" units="cm"/>
      <inkml:brushProperty name="height" value="0.05" units="cm"/>
      <inkml:brushProperty name="color" value="#FF0066"/>
    </inkml:brush>
  </inkml:definitions>
  <inkml:trace contextRef="#ctx0" brushRef="#br0">11 64 8917 0 0,'0'0'4564'0'0,"0"0"-3492"0"0,3 6-757 0 0,0 5-27 0 0,0 0 0 0 0,-1 1 0 0 0,0-1 0 0 0,-1 1 1 0 0,0-1-1 0 0,-1 1 0 0 0,0-1 0 0 0,-1 1 0 0 0,-1-1 0 0 0,1 1 0 0 0,-2-1 0 0 0,1 0 1 0 0,-2 0-1 0 0,1 0 0 0 0,-6 11-288 0 0,20-101-12526 0 0,-7-24 10078 0 0,-3 72 3540 0 0,-2 29-939 0 0,1 0 0 0 0,0 1 1 0 0,0-1-1 0 0,0 0 0 0 0,0 1 1 0 0,0-1-1 0 0,0 0 0 0 0,0 1 0 0 0,0-1 1 0 0,1 0-1 0 0,-1 1 0 0 0,1-1 1 0 0,-1 0-1 0 0,1 1 0 0 0,0-1 0 0 0,-1 1 1 0 0,1-1-1 0 0,0 1 0 0 0,0-1 1 0 0,0 1-1 0 0,0 0 0 0 0,1 0 0 0 0,-1-1 1 0 0,0 1-1 0 0,0 0 0 0 0,1 0 1 0 0,-1 0-1 0 0,0 0 0 0 0,1 0 0 0 0,-1 1 1 0 0,1-1-1 0 0,0 0 0 0 0,-1 1 1 0 0,1-1-1 0 0,-1 1 0 0 0,1-1 1 0 0,0 1-1 0 0,-1 0 0 0 0,1 0 0 0 0,0 0 1 0 0,0 0-1 0 0,-1 0 0 0 0,1 0 1 0 0,0 0-1 0 0,-1 0 0 0 0,1 1 0 0 0,0-1 1 0 0,-1 1-1 0 0,1-1 0 0 0,-1 1 1 0 0,1 0-1 0 0,-1-1 0 0 0,1 1 0 0 0,0 0-153 0 0,64 69 3686 0 0,-66-68-3651 0 0,0 0 1 0 0,1 0-1 0 0,-1 0 0 0 0,0 0 1 0 0,0 0-1 0 0,0 0 0 0 0,0 0 1 0 0,-1 0-1 0 0,1 0 0 0 0,0-1 1 0 0,-1 1-1 0 0,1 0 0 0 0,-1 0 1 0 0,0 0-1 0 0,0 0 0 0 0,1 0 1 0 0,-1-1-1 0 0,-1 1 0 0 0,1 0 1 0 0,0-1-1 0 0,0 1 0 0 0,0-1 1 0 0,-1 1-1 0 0,1-1 0 0 0,-1 0 1 0 0,1 0-1 0 0,-1 1 0 0 0,0-1 1 0 0,1 0-1 0 0,-1 0 0 0 0,0-1 1 0 0,0 1-1 0 0,0 0 0 0 0,1-1 1 0 0,-1 1-1 0 0,0-1 0 0 0,-2 1-35 0 0,-48 1-4531 0 0,42-6-318 0 0,2-6-3517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6.369"/>
    </inkml:context>
    <inkml:brush xml:id="br0">
      <inkml:brushProperty name="width" value="0.05" units="cm"/>
      <inkml:brushProperty name="height" value="0.05" units="cm"/>
      <inkml:brushProperty name="color" value="#FF0066"/>
    </inkml:brush>
  </inkml:definitions>
  <inkml:trace contextRef="#ctx0" brushRef="#br0">30 1 7293 0 0,'0'0'4810'0'0,"6"5"-3556"0"0,0 2-1082 0 0,0-1 0 0 0,0 1 0 0 0,0 0 1 0 0,-1 1-1 0 0,0-1 0 0 0,-1 1 1 0 0,1 0-1 0 0,-2 0 0 0 0,1 1 0 0 0,-1-1 1 0 0,0 1-1 0 0,-1-1 0 0 0,0 1 1 0 0,0 0-1 0 0,-1 0 0 0 0,0 0 0 0 0,-1 0 1 0 0,1 0-1 0 0,-2 0 0 0 0,0 0 1 0 0,0 0-1 0 0,0 0 0 0 0,-1 0 0 0 0,0 0 1 0 0,-1-1-1 0 0,0 1 0 0 0,-1 1-172 0 0,-47 64-14 0 0,22-55-5835 0 0,27-18 397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6.616"/>
    </inkml:context>
    <inkml:brush xml:id="br0">
      <inkml:brushProperty name="width" value="0.05" units="cm"/>
      <inkml:brushProperty name="height" value="0.05" units="cm"/>
      <inkml:brushProperty name="color" value="#FF0066"/>
    </inkml:brush>
  </inkml:definitions>
  <inkml:trace contextRef="#ctx0" brushRef="#br0">106 14 13373 0 0,'0'0'4301'0'0,"0"0"-4301"0"0,0 0-444 0 0,0 0 276 0 0,0 0 168 0 0,0 0 0 0 0,-50 1-124 0 0,32-3-348 0 0,2-2-829 0 0,4-1-1467 0 0,3 1-3620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58.605"/>
    </inkml:context>
    <inkml:brush xml:id="br0">
      <inkml:brushProperty name="width" value="0.05" units="cm"/>
      <inkml:brushProperty name="height" value="0.05" units="cm"/>
      <inkml:brushProperty name="color" value="#0000FF"/>
    </inkml:brush>
  </inkml:definitions>
  <inkml:trace contextRef="#ctx0" brushRef="#br0">170 36 12745 0 0,'0'0'2528'0'0,"0"0"-2528"0"0,0 0-504 0 0,0 0 300 0 0,0 0 204 0 0,0 0 316 0 0,-51-4-40 0 0,26 1-276 0 0,0-3-236 0 0,-2 0-1452 0 0,7 2-3956 0 0,-2-8-1945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6.771"/>
    </inkml:context>
    <inkml:brush xml:id="br0">
      <inkml:brushProperty name="width" value="0.05" units="cm"/>
      <inkml:brushProperty name="height" value="0.05" units="cm"/>
      <inkml:brushProperty name="color" value="#FF0066"/>
    </inkml:brush>
  </inkml:definitions>
  <inkml:trace contextRef="#ctx0" brushRef="#br0">160 18 11777 0 0,'0'0'4088'0'0,"0"0"-3796"0"0,0 0-292 0 0,0 0 0 0 0,0 0 140 0 0,0 0 161 0 0,-50-2-189 0 0,30 0-112 0 0,-1-1-1017 0 0,-2 1-703 0 0,3 0-1544 0 0,-6-4-3981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7.725"/>
    </inkml:context>
    <inkml:brush xml:id="br0">
      <inkml:brushProperty name="width" value="0.05" units="cm"/>
      <inkml:brushProperty name="height" value="0.05" units="cm"/>
      <inkml:brushProperty name="color" value="#FF0066"/>
    </inkml:brush>
  </inkml:definitions>
  <inkml:trace contextRef="#ctx0" brushRef="#br0">62 174 796 0 0,'0'0'6996'0'0,"0"0"-3364"0"0,0 0-2450 0 0,0 0-764 0 0,0 0 102 0 0,0 0 111 0 0,0 0-49 0 0,0 0-132 0 0,0 0-164 0 0,5 1-158 0 0,-2 0-114 0 0,0-1-1 0 0,0 1 0 0 0,0 0 0 0 0,1-1 0 0 0,-1 0 0 0 0,0 0 0 0 0,0 0 1 0 0,0 0-1 0 0,0 0 0 0 0,0-1 0 0 0,0 1 0 0 0,1-1 0 0 0,-1 0 1 0 0,0 0-1 0 0,0 0 0 0 0,-1 0 0 0 0,1-1 0 0 0,0 1 0 0 0,0-1 0 0 0,-1 0 1 0 0,1 0-1 0 0,-1 0 0 0 0,1 0 0 0 0,-1 0 0 0 0,0 0 0 0 0,0 0 0 0 0,0-1 1 0 0,0 1-1 0 0,0-1 0 0 0,0 0 0 0 0,-1 0 0 0 0,0 1 0 0 0,1-1 1 0 0,-1 0-1 0 0,0 0 0 0 0,0 0 0 0 0,0 0 0 0 0,-1 0 0 0 0,1 0 0 0 0,-1-1 1 0 0,0 1-1 0 0,0 0 0 0 0,0 0 0 0 0,0 0 0 0 0,0 0 0 0 0,-1 0 0 0 0,0-2-13 0 0,0 0-25 0 0,-1 0 0 0 0,0 0 0 0 0,0 0 0 0 0,-1 0 0 0 0,1 0 0 0 0,-1 1 0 0 0,0-1 0 0 0,-1 1 0 0 0,1 0 0 0 0,-1-1 0 0 0,1 2 0 0 0,-1-1 0 0 0,-1 0 0 0 0,1 1 0 0 0,0 0 0 0 0,-1 0 0 0 0,0 0 0 0 0,1 0 0 0 0,-1 1 0 0 0,0 0 0 0 0,0 0-1 0 0,-1 0 1 0 0,-2 0 25 0 0,-51 87 1339 0 0,51-7-916 0 0,27-63-2967 0 0,17-10-3859 0 0,-11-8-1375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7.895"/>
    </inkml:context>
    <inkml:brush xml:id="br0">
      <inkml:brushProperty name="width" value="0.05" units="cm"/>
      <inkml:brushProperty name="height" value="0.05" units="cm"/>
      <inkml:brushProperty name="color" value="#FF0066"/>
    </inkml:brush>
  </inkml:definitions>
  <inkml:trace contextRef="#ctx0" brushRef="#br0">4 1 11085 0 0,'0'0'4724'0'0,"0"0"-4724"0"0,0 0 224 0 0,0 0-60 0 0,0 0 353 0 0,0 0-45 0 0,0 0-48 0 0,0 0-200 0 0,0 0-124 0 0,0 0-100 0 0,-4 15-448 0 0,4-14-877 0 0,0-1-767 0 0,0 0-2448 0 0,4-8-3157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38.189"/>
    </inkml:context>
    <inkml:brush xml:id="br0">
      <inkml:brushProperty name="width" value="0.05" units="cm"/>
      <inkml:brushProperty name="height" value="0.05" units="cm"/>
      <inkml:brushProperty name="color" value="#FF0066"/>
    </inkml:brush>
  </inkml:definitions>
  <inkml:trace contextRef="#ctx0" brushRef="#br0">1 24 3604 0 0,'0'0'9768'0'0,"0"0"-6682"0"0,0 0-2556 0 0,0 0-356 0 0,6-4-32 0 0,-4 2-102 0 0,0 0-40 0 0,-1 1 1 0 0,0-1-1 0 0,1 1 1 0 0,-1 0-1 0 0,1 0 1 0 0,-1-1-1 0 0,1 1 1 0 0,0 0-1 0 0,-1 0 1 0 0,1 1-1 0 0,0-1 1 0 0,0 0-1 0 0,0 0 1 0 0,-1 1-1 0 0,1-1 1 0 0,0 1-1 0 0,0 0 1 0 0,0 0-1 0 0,0-1 1 0 0,0 1-1 0 0,0 0 1 0 0,0 1-1 0 0,0-1 1 0 0,0 0-1 0 0,0 0 1 0 0,0 1-1 0 0,-1-1 1 0 0,1 1-1 0 0,0 0 1 0 0,0 0-1 0 0,0-1 1 0 0,-1 1-1 0 0,1 0 1 0 0,0 0-1 0 0,-1 1 1 0 0,1-1-1 0 0,-1 0 1 0 0,1 1-1 0 0,-1-1 1 0 0,0 0-1 0 0,1 1 1 0 0,-1-1-1 0 0,0 1 1 0 0,1 1-1 0 0,0 1 55 0 0,0 0 0 0 0,0-1 0 0 0,0 1 0 0 0,-1 0 0 0 0,1 0 0 0 0,-1 0 0 0 0,0 1 0 0 0,0-1 0 0 0,0 0 0 0 0,-1 0 0 0 0,0 0 0 0 0,1 1 0 0 0,-1-1 0 0 0,-1 0 0 0 0,1 1 0 0 0,-1-1 0 0 0,0 0 0 0 0,1 0 0 0 0,-2 0 0 0 0,1 0 0 0 0,0 0 0 0 0,-1 0 0 0 0,0 0 0 0 0,0 0 0 0 0,0 0 0 0 0,0-1 0 0 0,-1 1 0 0 0,0-1 0 0 0,-2 3-55 0 0,-21 43 182 0 0,26-48-162 0 0,-1 1-1 0 0,1 0 1 0 0,0 0-1 0 0,0 0 1 0 0,0-1-1 0 0,0 1 1 0 0,0 0 0 0 0,0 0-1 0 0,0 0 1 0 0,1-1-1 0 0,-1 1 1 0 0,1 0-1 0 0,-1 0 1 0 0,1-1-1 0 0,0 1 1 0 0,-1 0-1 0 0,1-1 1 0 0,0 1 0 0 0,0 0-1 0 0,0-1 1 0 0,0 0-1 0 0,1 1 1 0 0,-1-1-1 0 0,0 0 1 0 0,1 1-1 0 0,-1-1 1 0 0,0 0 0 0 0,1 0-1 0 0,0 0 1 0 0,-1 0-1 0 0,1 0 1 0 0,-1-1-1 0 0,1 1 1 0 0,0 0-1 0 0,0-1 1 0 0,-1 1 0 0 0,1-1-1 0 0,0 0 1 0 0,0 0-1 0 0,0 1-19 0 0,81 10-3057 0 0,-79-12-1765 0 0,2-4-3632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42.055"/>
    </inkml:context>
    <inkml:brush xml:id="br0">
      <inkml:brushProperty name="width" value="0.05" units="cm"/>
      <inkml:brushProperty name="height" value="0.05" units="cm"/>
      <inkml:brushProperty name="color" value="#FF0066"/>
    </inkml:brush>
  </inkml:definitions>
  <inkml:trace contextRef="#ctx0" brushRef="#br0">1474 4 1108 0 0,'0'0'138'0'0,"0"0"-2"0"0,0 0-87 0 0,0 0 87 0 0,0 0 396 0 0,-7 2 582 0 0,-227 26 3974 0 0,-26-16-4314 0 0,0-10-1 0 0,1-12 1 0 0,-25-14-774 0 0,114 11 1269 0 0,186 22-5870 0 0,-8-6 159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48.484"/>
    </inkml:context>
    <inkml:brush xml:id="br0">
      <inkml:brushProperty name="width" value="0.05" units="cm"/>
      <inkml:brushProperty name="height" value="0.05" units="cm"/>
      <inkml:brushProperty name="color" value="#0000FF"/>
    </inkml:brush>
  </inkml:definitions>
  <inkml:trace contextRef="#ctx0" brushRef="#br0">1 0 796 0 0,'0'0'2804'0'0,"0"0"405"0"0,0 0-3209 0 0,0 0-2425 0 0,0 0-1559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50.467"/>
    </inkml:context>
    <inkml:brush xml:id="br0">
      <inkml:brushProperty name="width" value="0.05" units="cm"/>
      <inkml:brushProperty name="height" value="0.05" units="cm"/>
      <inkml:brushProperty name="color" value="#0000FF"/>
    </inkml:brush>
  </inkml:definitions>
  <inkml:trace contextRef="#ctx0" brushRef="#br0">4 3 640 0 0,'0'0'3519'0'0,"0"0"-2426"0"0,0 0-1067 0 0,0 0 70 0 0,0 0 250 0 0,0 0 7 0 0,0 0-137 0 0,0-1-119 0 0,-3 0-80 0 0,2 1-36 0 0,1 0-88 0 0,1 4-2404 0 0,2-6-1255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51.060"/>
    </inkml:context>
    <inkml:brush xml:id="br0">
      <inkml:brushProperty name="width" value="0.05" units="cm"/>
      <inkml:brushProperty name="height" value="0.05" units="cm"/>
      <inkml:brushProperty name="color" value="#0000FF"/>
    </inkml:brush>
  </inkml:definitions>
  <inkml:trace contextRef="#ctx0" brushRef="#br0">1539 82 9005 0 0,'0'0'1706'0'0,"-8"-1"-1798"0"0,-366-46 2594 0 0,-723 15 1084 0 0,1073 31-4920 0 0,25 1-793 0 0,17 0-2181 0 0,11 0-1858 0 0</inkml:trace>
  <inkml:trace contextRef="#ctx0" brushRef="#br0" timeOffset="9447.18">4464 44 548 0 0,'0'0'6404'0'0,"0"0"-5523"0"0,-8 1-920 0 0,-396-4 4521 0 0,222-6-3755 0 0,-1217-3 1539 0 0,-674 6-1298 0 0,1714 19-801 0 0,342-7-60 0 0,2 0-1941 0 0,9-5-4996 0 0,10-2-1009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05.259"/>
    </inkml:context>
    <inkml:brush xml:id="br0">
      <inkml:brushProperty name="width" value="0.05" units="cm"/>
      <inkml:brushProperty name="height" value="0.05" units="cm"/>
      <inkml:brushProperty name="color" value="#0000FF"/>
    </inkml:brush>
  </inkml:definitions>
  <inkml:trace contextRef="#ctx0" brushRef="#br0">184 239 6129 0 0,'0'0'5643'0'0,"0"0"-3724"0"0,0 0-1600 0 0,0 0-184 0 0,0 0 426 0 0,0 0 409 0 0,0 0 134 0 0,0 0-192 0 0,0 0-462 0 0,0 0-292 0 0,0-5-133 0 0,-2-12-70 0 0,2-1-50 0 0,-1-1-1 0 0,-1 1 1 0 0,-1 0-1 0 0,-1 0 1 0 0,0 0 0 0 0,-1 1-1 0 0,-1-1 1 0 0,-1 1 0 0 0,0 0-1 0 0,-1 1 1 0 0,-5-7 95 0 0,11 24-46 0 0,-1 0 0 0 0,1 0 0 0 0,0 0 0 0 0,-1 0 1 0 0,1 0-1 0 0,0 1 0 0 0,-1-1 0 0 0,1 1 0 0 0,0 0 0 0 0,0-1 1 0 0,1 1-1 0 0,-1 0 0 0 0,0 0 0 0 0,0 0 0 0 0,1 0 0 0 0,0 1 0 0 0,-1-1 1 0 0,1 0-1 0 0,0 1 0 0 0,0-1 0 0 0,0 1 0 0 0,0-1 0 0 0,0 1 0 0 0,1-1 1 0 0,-1 1-1 0 0,1-1 0 0 0,0 1 0 0 0,0 0 0 0 0,0 0 46 0 0,-5 9 47 0 0,-68 150 1295 0 0,75-146-3472 0 0,16-12-3825 0 0,1-7-1166 0 0</inkml:trace>
  <inkml:trace contextRef="#ctx0" brushRef="#br0" timeOffset="249.82">276 157 1032 0 0,'0'0'5917'0'0,"0"0"-3453"0"0,0 0-2024 0 0,-47 0-80 0 0,25-3 724 0 0,-2 0-84 0 0,2 2-348 0 0,1-2-280 0 0,1 2-220 0 0,2-1-88 0 0,1 2-64 0 0,2-1-496 0 0,4-1-864 0 0,4 1-740 0 0,3-1-2829 0 0</inkml:trace>
  <inkml:trace contextRef="#ctx0" brushRef="#br0" timeOffset="497.1">634 120 7749 0 0,'0'0'2775'0'0,"-6"-4"-1784"0"0,0 1-884 0 0,0 1-1 0 0,1 0 1 0 0,-1-1-1 0 0,0 2 1 0 0,0-1-1 0 0,0 1 1 0 0,0 0-1 0 0,-1 0 1 0 0,1 0 0 0 0,0 1-1 0 0,0 0 1 0 0,-1 1-1 0 0,1-1 1 0 0,0 1-1 0 0,0 0 1 0 0,0 1-1 0 0,0-1 1 0 0,0 1 0 0 0,0 0-1 0 0,0 1 1 0 0,1-1-1 0 0,-1 1 1 0 0,1 0-1 0 0,0 1 1 0 0,0-1-1 0 0,0 1 1 0 0,0 0 0 0 0,0 1-1 0 0,1-1 1 0 0,0 1-1 0 0,0-1 1 0 0,0 1-1 0 0,0 1 1 0 0,1-1-1 0 0,0 0 1 0 0,0 1 0 0 0,1-1-1 0 0,-1 3-106 0 0,5-5 105 0 0,1 1-1 0 0,-1-1 1 0 0,1 1-1 0 0,0-1 1 0 0,0 0 0 0 0,0 0-1 0 0,1-1 1 0 0,-1 1-1 0 0,1-1 1 0 0,-1 1 0 0 0,1-1-1 0 0,0 0 1 0 0,0 0 0 0 0,0-1-1 0 0,0 1 1 0 0,0-1-1 0 0,0 0 1 0 0,0 0 0 0 0,0 0-1 0 0,1-1 1 0 0,-1 1-1 0 0,0-1 1 0 0,1 0 0 0 0,-1 0-1 0 0,0-1 1 0 0,1 1-1 0 0,-1-1 1 0 0,0 0 0 0 0,0 0-1 0 0,2-1-104 0 0,0 2 13 0 0,85-13 1070 0 0,-45 5-2997 0 0,0 4-8119 0 0,-36 3 2262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06.126"/>
    </inkml:context>
    <inkml:brush xml:id="br0">
      <inkml:brushProperty name="width" value="0.05" units="cm"/>
      <inkml:brushProperty name="height" value="0.05" units="cm"/>
      <inkml:brushProperty name="color" value="#0000FF"/>
    </inkml:brush>
  </inkml:definitions>
  <inkml:trace contextRef="#ctx0" brushRef="#br0">147 133 6005 0 0,'0'0'7488'0'0,"0"0"-5663"0"0,0 0-1909 0 0,0 0 209 0 0,0 0 144 0 0,0 0 32 0 0,24-32 51 0 0,-23 29-355 0 0,-1-1 0 0 0,0 0 0 0 0,0 0 0 0 0,0 1 0 0 0,0-1 1 0 0,-1 0-1 0 0,1 0 0 0 0,-1 1 0 0 0,0-1 0 0 0,0 1 0 0 0,0-1 0 0 0,-1 0 1 0 0,1 1-1 0 0,-1 0 0 0 0,0-1 0 0 0,0 1 0 0 0,0 0 0 0 0,0 0 0 0 0,0 0 0 0 0,-1 0 1 0 0,1 1-1 0 0,-1-1 0 0 0,0 1 0 0 0,0-1 0 0 0,0 1 0 0 0,0 0 0 0 0,0 0 1 0 0,-1 0-1 0 0,1 1 0 0 0,0-1 0 0 0,-1 1 0 0 0,0 0 0 0 0,1 0 0 0 0,-1 0 0 0 0,0 0 1 0 0,1 0-1 0 0,-1 1 0 0 0,0 0 0 0 0,0 0 0 0 0,1 0 0 0 0,-1 0 0 0 0,0 1 1 0 0,0-1-1 0 0,1 1 0 0 0,-1 0 0 0 0,1 0 0 0 0,-1 0 0 0 0,1 1 0 0 0,-1-1 0 0 0,1 1 1 0 0,-1 0-1 0 0,1 0 0 0 0,0 0 0 0 0,0 0 0 0 0,0 0 0 0 0,0 1 0 0 0,1-1 1 0 0,-1 1-1 0 0,1 0 0 0 0,-2 2 3 0 0,2-3 19 0 0,0 0 0 0 0,1 1 1 0 0,-1-1-1 0 0,1 0 0 0 0,0 1 0 0 0,0-1 0 0 0,0 1 1 0 0,0-1-1 0 0,0 1 0 0 0,0 0 0 0 0,1-1 1 0 0,-1 1-1 0 0,1 0 0 0 0,0-1 0 0 0,0 1 1 0 0,0 0-1 0 0,0-1 0 0 0,0 1 0 0 0,1 0 0 0 0,-1-1 1 0 0,1 1-1 0 0,0 0 0 0 0,0-1 0 0 0,0 1 1 0 0,0-1-1 0 0,0 1 0 0 0,0-1 0 0 0,1 0 1 0 0,-1 1-1 0 0,1-1 0 0 0,-1 0 0 0 0,1 0 0 0 0,0 0 1 0 0,0 0-1 0 0,0 0 0 0 0,0-1 0 0 0,0 1 1 0 0,0 0-1 0 0,1-1 0 0 0,-1 0 0 0 0,1 0 1 0 0,-1 1-1 0 0,1-1 0 0 0,-1-1 0 0 0,1 1 0 0 0,-1 0 1 0 0,1-1-1 0 0,0 1 0 0 0,-1-1 0 0 0,1 0 1 0 0,0 0-1 0 0,0 0-19 0 0,61 1-5671 0 0,-43-10-1383 0 0</inkml:trace>
  <inkml:trace contextRef="#ctx0" brushRef="#br0" timeOffset="247.58">366 122 11041 0 0,'0'0'3242'0'0,"0"0"-2492"0"0,1 6-273 0 0,-4 36 1246 0 0,3-42-1531 0 0,12-19 1353 0 0,83-60-2273 0 0,-12 60-6659 0 0,-58 19-1720 0 0</inkml:trace>
  <inkml:trace contextRef="#ctx0" brushRef="#br0" timeOffset="4528.6">357 50 860 0 0,'0'0'452'0'0,"0"0"58"0"0,0 0 1196 0 0,0 0 547 0 0,0 0-869 0 0,0 0-554 0 0,0 0-108 0 0,0 0-56 0 0,0 5 3349 0 0,2 20-3316 0 0,11 97 549 0 0,-14-119-965 0 0,-3 6-1543 0 0,14-3-6605 0 0,4-4 1362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59.440"/>
    </inkml:context>
    <inkml:brush xml:id="br0">
      <inkml:brushProperty name="width" value="0.05" units="cm"/>
      <inkml:brushProperty name="height" value="0.05" units="cm"/>
      <inkml:brushProperty name="color" value="#0000FF"/>
    </inkml:brush>
  </inkml:definitions>
  <inkml:trace contextRef="#ctx0" brushRef="#br0">107 57 6857 0 0,'0'0'6135'0'0,"0"0"-4167"0"0,0 0-1482 0 0,0 0 74 0 0,1-6 22 0 0,-1 4-603 0 0,-1 0 0 0 0,1 0 0 0 0,0 0 0 0 0,-1-1 1 0 0,1 1-1 0 0,-1 0 0 0 0,1 0 0 0 0,-1 0 0 0 0,0 0 0 0 0,0 0 0 0 0,0 0 0 0 0,0 0 0 0 0,-1 0 0 0 0,1 0 0 0 0,0 1 0 0 0,-1-1 0 0 0,1 0 1 0 0,-1 1-1 0 0,0-1 0 0 0,1 1 0 0 0,-1 0 0 0 0,0-1 0 0 0,0 1 0 0 0,0 0 0 0 0,0 0 0 0 0,0 0 0 0 0,0 0 0 0 0,0 1 0 0 0,0-1 0 0 0,-1 1 0 0 0,1-1 1 0 0,0 1-1 0 0,0 0 0 0 0,0-1 0 0 0,-1 1 0 0 0,1 0 0 0 0,0 1 0 0 0,0-1 0 0 0,-1 0 0 0 0,1 1 0 0 0,0-1 0 0 0,0 1 0 0 0,0 0 0 0 0,-1 0 21 0 0,1 2 0 0 0,0 0-1 0 0,0 1 1 0 0,1-1-1 0 0,-1 1 1 0 0,1 0-1 0 0,0 0 1 0 0,0 0-1 0 0,0-1 1 0 0,0 1-1 0 0,1 0 1 0 0,-1 0-1 0 0,1 0 1 0 0,0 0-1 0 0,1 0 1 0 0,-1 0-1 0 0,0 0 1 0 0,1 0-1 0 0,0 0 1 0 0,0 0-1 0 0,0-1 1 0 0,1 1-1 0 0,-1 0 1 0 0,1-1-1 0 0,0 1 1 0 0,0-1-1 0 0,0 1 1 0 0,2 2 0 0 0,-1 0 35 0 0,20 87 432 0 0,-23-91-462 0 0,0 0 0 0 0,0-1 0 0 0,0 1 1 0 0,1 0-1 0 0,-1-1 0 0 0,-1 1 0 0 0,1 0 1 0 0,0-1-1 0 0,0 1 0 0 0,-1 0 0 0 0,1-1 0 0 0,-1 1 1 0 0,1-1-1 0 0,-1 1 0 0 0,0 0 0 0 0,1-1 1 0 0,-1 0-1 0 0,0 1 0 0 0,0-1 0 0 0,0 1 0 0 0,0-1 1 0 0,-1 0-1 0 0,1 0 0 0 0,0 0 0 0 0,0 0 0 0 0,-1 0 1 0 0,1 0-1 0 0,-1 0 0 0 0,1 0 0 0 0,0 0 1 0 0,-1 0-1 0 0,0-1 0 0 0,1 1 0 0 0,-1-1 0 0 0,1 1 1 0 0,-1-1-1 0 0,0 0 0 0 0,1 0 0 0 0,-1 1 0 0 0,0-1 1 0 0,1 0-1 0 0,-1 0 0 0 0,0-1 0 0 0,0 1 1 0 0,1 0-1 0 0,-1-1 0 0 0,1 1 0 0 0,-1-1 0 0 0,0 1 1 0 0,1-1-1 0 0,-1 0 0 0 0,1 1 0 0 0,-1-1 0 0 0,0-1-4 0 0,-3 8-892 0 0,21 12 1043 0 0,-11-8-46 0 0,0 1-1 0 0,0 0 0 0 0,-2-1 0 0 0,1 1 0 0 0,-1 1 0 0 0,-1-1 0 0 0,0 0 1 0 0,0 1-1 0 0,-1-1 0 0 0,0 1 0 0 0,-1-1 0 0 0,-1 1 0 0 0,0-1 0 0 0,0 1 1 0 0,-1-1-1 0 0,-1 0 0 0 0,-3 9-105 0 0,22-3-2588 0 0,4-19-2247 0 0,-1-5-1517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18.806"/>
    </inkml:context>
    <inkml:brush xml:id="br0">
      <inkml:brushProperty name="width" value="0.05" units="cm"/>
      <inkml:brushProperty name="height" value="0.05" units="cm"/>
      <inkml:brushProperty name="color" value="#0000FF"/>
    </inkml:brush>
  </inkml:definitions>
  <inkml:trace contextRef="#ctx0" brushRef="#br0">198 1 1408 0 0,'0'0'8582'0'0,"0"0"-5820"0"0,0 0-2166 0 0,0 0-398 0 0,0 0 60 0 0,1 6 189 0 0,2 0-344 0 0,0 1 0 0 0,0 0 0 0 0,-1-1 0 0 0,0 1-1 0 0,-1 0 1 0 0,0 1 0 0 0,0-1 0 0 0,0 0 0 0 0,-1 0-1 0 0,0 0 1 0 0,0 1 0 0 0,-1-1 0 0 0,0 0 0 0 0,0 0 0 0 0,-1 0-1 0 0,0 0 1 0 0,0 0 0 0 0,0 0 0 0 0,-1-1 0 0 0,0 1-1 0 0,-1-1 1 0 0,1 0 0 0 0,-1 1 0 0 0,0-2 0 0 0,-1 1 0 0 0,0 0-1 0 0,1-1 1 0 0,-2 0 0 0 0,1 0 0 0 0,0-1 0 0 0,-1 1-1 0 0,0-1 1 0 0,0 0 0 0 0,-1-1 0 0 0,1 1 0 0 0,-1-1 0 0 0,1-1-1 0 0,-5 2-102 0 0,5-7 2 0 0,-1 0-1 0 0,1 0 1 0 0,0-1-1 0 0,0 0 1 0 0,1 0-1 0 0,-1-1 0 0 0,1 1 1 0 0,0-1-1 0 0,0 0 1 0 0,0-1-1 0 0,1 1 1 0 0,0-1-1 0 0,0 0 0 0 0,0 0 1 0 0,1 0-1 0 0,0 0 1 0 0,0-1-1 0 0,1 1 1 0 0,-1-1-1 0 0,1 0 1 0 0,1 0-1 0 0,-1 0 0 0 0,1 0 1 0 0,1 0-1 0 0,-1 0 1 0 0,1 0-1 0 0,0 0 1 0 0,1 0-1 0 0,-1 0 0 0 0,2 0 1 0 0,-1 0-1 0 0,2-3-1 0 0,5 1-1457 0 0,0 13-6929 0 0,-7 0 1953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19.804"/>
    </inkml:context>
    <inkml:brush xml:id="br0">
      <inkml:brushProperty name="width" value="0.05" units="cm"/>
      <inkml:brushProperty name="height" value="0.05" units="cm"/>
      <inkml:brushProperty name="color" value="#0000FF"/>
    </inkml:brush>
  </inkml:definitions>
  <inkml:trace contextRef="#ctx0" brushRef="#br0">0 0 548 0 0,'0'0'7285'0'0,"0"0"-4705"0"0,0 0-1552 0 0,0 0-606 0 0,0 0-275 0 0,1 6 315 0 0,24 197 3613 0 0,-9-189-2442 0 0,8-59-1775 0 0,2-1-296 0 0,-23 45 446 0 0,0 0-1 0 0,-1 0 0 0 0,1 0 0 0 0,0 0 1 0 0,0 0-1 0 0,1 1 0 0 0,-1-1 1 0 0,0 1-1 0 0,0 0 0 0 0,0 0 1 0 0,0 0-1 0 0,0 0 0 0 0,0 0 0 0 0,0 1 1 0 0,0 0-1 0 0,0-1 0 0 0,0 1 1 0 0,0 0-1 0 0,0 1 0 0 0,0-1 1 0 0,0 0-1 0 0,-1 1 0 0 0,1 0 0 0 0,0-1 1 0 0,-1 1-1 0 0,0 0 0 0 0,1 0 1 0 0,-1 1-1 0 0,0-1 0 0 0,0 0 0 0 0,0 1 1 0 0,0-1-1 0 0,0 1 0 0 0,-1-1 1 0 0,1 3-8 0 0,1-5 106 0 0,-1 0 0 0 0,1-1 1 0 0,-1 1-1 0 0,1 0 1 0 0,-1-1-1 0 0,1 1 0 0 0,-1-1 1 0 0,0 0-1 0 0,1 0 1 0 0,-1 0-1 0 0,0 0 0 0 0,0 0 1 0 0,0 0-1 0 0,0-1 1 0 0,0 1-1 0 0,0-1 0 0 0,0 0 1 0 0,0 1-1 0 0,0-1 1 0 0,-1 0-1 0 0,1 0 0 0 0,-1 0 1 0 0,1 0-1 0 0,-1 0 1 0 0,0 0-1 0 0,0-1 0 0 0,0 1 1 0 0,0 0-1 0 0,0-1-106 0 0,-1-115-2365 0 0,6 123-5497 0 0,-6-4 7034 0 0,6 4-3397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20.070"/>
    </inkml:context>
    <inkml:brush xml:id="br0">
      <inkml:brushProperty name="width" value="0.05" units="cm"/>
      <inkml:brushProperty name="height" value="0.05" units="cm"/>
      <inkml:brushProperty name="color" value="#0000FF"/>
    </inkml:brush>
  </inkml:definitions>
  <inkml:trace contextRef="#ctx0" brushRef="#br0">163 14 13085 0 0,'0'0'1367'0'0,"0"0"-824"0"0,0 0-263 0 0,-7-3 251 0 0,3 1-485 0 0,0 0 1 0 0,0 1-1 0 0,0-1 0 0 0,-1 1 1 0 0,1 0-1 0 0,-1 1 0 0 0,1-1 1 0 0,0 1-1 0 0,-1 0 0 0 0,1 0 1 0 0,-1 0-1 0 0,1 1 0 0 0,0-1 1 0 0,-1 1-1 0 0,1 0 0 0 0,0 0 0 0 0,-1 1 1 0 0,1-1-1 0 0,0 1 0 0 0,0 0 1 0 0,0 0-1 0 0,0 0 0 0 0,1 1 1 0 0,-1-1-1 0 0,1 1 0 0 0,-1 0 1 0 0,1 0-1 0 0,-2 2-46 0 0,3-4 22 0 0,0 0 1 0 0,0 0 0 0 0,-1 0-1 0 0,1 1 1 0 0,0-1-1 0 0,0 1 1 0 0,1-1 0 0 0,-1 1-1 0 0,0 0 1 0 0,0 0-1 0 0,1-1 1 0 0,-1 1-1 0 0,1 0 1 0 0,-1 1 0 0 0,1-1-1 0 0,0 0 1 0 0,0 0-1 0 0,0 1 1 0 0,0-1 0 0 0,1 0-1 0 0,-1 1 1 0 0,0-1-1 0 0,1 1 1 0 0,0-1-1 0 0,0 1 1 0 0,-1-1 0 0 0,1 0-1 0 0,1 1 1 0 0,-1-1-1 0 0,0 1 1 0 0,1-1 0 0 0,-1 1-1 0 0,1-1 1 0 0,0 1-1 0 0,-1-1 1 0 0,1 0-1 0 0,1 0 1 0 0,-1 1 0 0 0,0-1-1 0 0,0 0 1 0 0,1 0-1 0 0,-1 0 1 0 0,1 0-1 0 0,0 0 1 0 0,-1-1 0 0 0,1 1-1 0 0,0 0 1 0 0,0-1-1 0 0,0 0 1 0 0,0 1 0 0 0,0-1-1 0 0,1 0 1 0 0,-1 0-1 0 0,2 1-22 0 0,96 4 669 0 0,-67-13-3905 0 0,-3-8-5019 0 0,-16 4 787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20.817"/>
    </inkml:context>
    <inkml:brush xml:id="br0">
      <inkml:brushProperty name="width" value="0.05" units="cm"/>
      <inkml:brushProperty name="height" value="0.05" units="cm"/>
      <inkml:brushProperty name="color" value="#0000FF"/>
    </inkml:brush>
  </inkml:definitions>
  <inkml:trace contextRef="#ctx0" brushRef="#br0">31 1 5929 0 0,'0'0'6455'0'0,"0"0"-4999"0"0,2 6-1190 0 0,2 112 3754 0 0,-32-37-4407 0 0,25-71 20 0 0,-2 7-1300 0 0,4-5-6439 0 0,1-12 987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21.283"/>
    </inkml:context>
    <inkml:brush xml:id="br0">
      <inkml:brushProperty name="width" value="0.05" units="cm"/>
      <inkml:brushProperty name="height" value="0.05" units="cm"/>
      <inkml:brushProperty name="color" value="#0000FF"/>
    </inkml:brush>
  </inkml:definitions>
  <inkml:trace contextRef="#ctx0" brushRef="#br0">9 0 8325 0 0,'0'0'6328'0'0,"0"0"-4718"0"0,0 0-1508 0 0,0 0 1 0 0,0 0 197 0 0,0 0-206 0 0,6 6-128 0 0,-2-3 97 0 0,-1 0-1 0 0,0 0 0 0 0,0 0 1 0 0,-1 0-1 0 0,1 1 0 0 0,-1-1 1 0 0,1 1-1 0 0,-1 0 0 0 0,0 0 1 0 0,-1 0-1 0 0,1 0 0 0 0,-1 0 1 0 0,1 0-1 0 0,-1 0 0 0 0,0 0 1 0 0,-1 0-1 0 0,1 1 1 0 0,-1-1-1 0 0,0 0 0 0 0,0 1 1 0 0,0-1-1 0 0,-1 0 0 0 0,1 1 1 0 0,-1-1-1 0 0,0 0 0 0 0,0 0 1 0 0,-1 0-1 0 0,1 0 0 0 0,-1 1-62 0 0,-19 32-375 0 0,6-13-3724 0 0,10-17-2090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21.440"/>
    </inkml:context>
    <inkml:brush xml:id="br0">
      <inkml:brushProperty name="width" value="0.05" units="cm"/>
      <inkml:brushProperty name="height" value="0.05" units="cm"/>
      <inkml:brushProperty name="color" value="#0000FF"/>
    </inkml:brush>
  </inkml:definitions>
  <inkml:trace contextRef="#ctx0" brushRef="#br0">0 1 15849 0 0,'0'0'2261'0'0,"0"0"-2249"0"0,0 0 60 0 0,0 0 152 0 0,0 0-16 0 0,0 0-208 0 0,0 0-84 0 0,0 0-1364 0 0,0 0-4581 0 0,0 0-4800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20.971"/>
    </inkml:context>
    <inkml:brush xml:id="br0">
      <inkml:brushProperty name="width" value="0.05" units="cm"/>
      <inkml:brushProperty name="height" value="0.05" units="cm"/>
      <inkml:brushProperty name="color" value="#0000FF"/>
    </inkml:brush>
  </inkml:definitions>
  <inkml:trace contextRef="#ctx0" brushRef="#br0">102 83 7249 0 0,'0'0'7136'0'0,"0"0"-6480"0"0,0 0-656 0 0,0 0 0 0 0,0 0 408 0 0,0 0 4 0 0,0 0-56 0 0,-38 12-356 0 0,22-12-252 0 0,2 1-920 0 0,-2-1-352 0 0,7-1-808 0 0,1-1-3084 0 0</inkml:trace>
  <inkml:trace contextRef="#ctx0" brushRef="#br0" timeOffset="154.99">119 18 5897 0 0,'0'0'7076'0'0,"0"0"-5740"0"0,0 0-1060 0 0,0 0 444 0 0,0 0 120 0 0,0 0-395 0 0,0 0-45 0 0,0 0-164 0 0,-50 3-236 0 0,37-4-412 0 0,-3-1-369 0 0,2 1-351 0 0,5-2-988 0 0,1 0-2380 0 0,4-8-3737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20.320"/>
    </inkml:context>
    <inkml:brush xml:id="br0">
      <inkml:brushProperty name="width" value="0.05" units="cm"/>
      <inkml:brushProperty name="height" value="0.05" units="cm"/>
      <inkml:brushProperty name="color" value="#0000FF"/>
    </inkml:brush>
  </inkml:definitions>
  <inkml:trace contextRef="#ctx0" brushRef="#br0">1 38 2844 0 0,'0'0'7336'0'0,"0"0"-4990"0"0,5 7-1811 0 0,0 1-137 0 0,0 1 1 0 0,0-1 0 0 0,0 1 0 0 0,-1 0 0 0 0,-1 0 0 0 0,1 1-1 0 0,-2-1 1 0 0,1 1 0 0 0,-1-1 0 0 0,-1 1 0 0 0,1 0 0 0 0,-2-1 0 0 0,1 1-1 0 0,-2 7-398 0 0,-8 82 298 0 0,36-129-13027 0 0,-24 16 7008 0 0</inkml:trace>
  <inkml:trace contextRef="#ctx0" brushRef="#br0" timeOffset="247.98">57 8 4820 0 0,'0'0'4999'0'0,"0"0"-2452"0"0,0 0-1438 0 0,7-3-495 0 0,-4 2-540 0 0,-1 0 0 0 0,1 1 0 0 0,0-1 0 0 0,1 0 0 0 0,-1 1 0 0 0,0 0 0 0 0,0 0 0 0 0,0 0 1 0 0,0 0-1 0 0,0 0 0 0 0,0 1 0 0 0,0-1 0 0 0,0 1 0 0 0,0 0 0 0 0,0 0 0 0 0,0 0 0 0 0,0 0 0 0 0,-1 1 0 0 0,1-1 0 0 0,0 1 0 0 0,-1-1 0 0 0,1 1 0 0 0,-1 0 0 0 0,1 0 0 0 0,-1 0 0 0 0,0 1 0 0 0,0-1 0 0 0,0 0 0 0 0,0 1 0 0 0,0-1 0 0 0,-1 1 0 0 0,1 0 0 0 0,-1-1 0 0 0,0 1 0 0 0,0 0 0 0 0,0 0 0 0 0,0 0 0 0 0,1 3-74 0 0,-2-4 47 0 0,0 1-1 0 0,1 0 1 0 0,-1 0-1 0 0,0 0 1 0 0,-1 0-1 0 0,1 0 1 0 0,0-1-1 0 0,-1 1 1 0 0,0 0-1 0 0,1 0 1 0 0,-1 0 0 0 0,0-1-1 0 0,-1 1 1 0 0,1-1-1 0 0,0 1 1 0 0,-1-1-1 0 0,1 1 1 0 0,-1-1-1 0 0,0 0 1 0 0,0 0-1 0 0,0 1 1 0 0,0-1-1 0 0,0-1 1 0 0,0 1-1 0 0,0 0 1 0 0,-3 1-47 0 0,-20 7-2417 0 0,-4-8-3368 0 0,13-6-2073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17.098"/>
    </inkml:context>
    <inkml:brush xml:id="br0">
      <inkml:brushProperty name="width" value="0.05" units="cm"/>
      <inkml:brushProperty name="height" value="0.05" units="cm"/>
      <inkml:brushProperty name="color" value="#0000FF"/>
    </inkml:brush>
  </inkml:definitions>
  <inkml:trace contextRef="#ctx0" brushRef="#br0">12 98 1616 0 0,'0'0'6464'0'0,"0"0"-4050"0"0,0 0-1090 0 0,0 0-71 0 0,0 0 49 0 0,0 0-56 0 0,0 0-376 0 0,0 0-666 0 0,-12 12-128 0 0,34 71 677 0 0,26 86-33 0 0,-40-160-1841 0 0,6-14-4720 0 0,-10-1 518 0 0</inkml:trace>
  <inkml:trace contextRef="#ctx0" brushRef="#br0" timeOffset="201.83">40 43 404 0 0,'0'0'7254'0'0,"0"0"-4857"0"0,8-1-1522 0 0,4 0-478 0 0,-1 0 1 0 0,1 1-1 0 0,-1 0 0 0 0,0 1 1 0 0,1 0-1 0 0,-1 1 1 0 0,0 1-1 0 0,0-1 1 0 0,0 2-1 0 0,0-1 1 0 0,0 2-1 0 0,-1-1 0 0 0,1 1 1 0 0,-1 1-1 0 0,-1 0 1 0 0,1 0-1 0 0,-1 1-397 0 0,-8-5 14 0 0,0-1 0 0 0,0 1 0 0 0,0-1 0 0 0,0 1 1 0 0,0 0-1 0 0,-1 0 0 0 0,1-1 0 0 0,-1 1 0 0 0,1 0 0 0 0,-1 0 0 0 0,0 0 0 0 0,1-1 0 0 0,-1 1 0 0 0,0 0 0 0 0,0 0 0 0 0,0 0 0 0 0,-1 0 0 0 0,1 0 0 0 0,0-1 0 0 0,-1 1 0 0 0,1 0 0 0 0,-1 0 0 0 0,0-1 0 0 0,1 1 1 0 0,-1 0-1 0 0,0-1 0 0 0,0 1 0 0 0,0-1 0 0 0,0 1 0 0 0,0-1 0 0 0,-1 1 0 0 0,1-1 0 0 0,0 0 0 0 0,-1 1 0 0 0,1-1 0 0 0,-1 0 0 0 0,1 0 0 0 0,-1 0 0 0 0,1 0 0 0 0,-1 0 0 0 0,0-1 0 0 0,1 1 0 0 0,-1 0 1 0 0,0-1-1 0 0,0 1-14 0 0,-45 21-1119 0 0,11-11-3707 0 0,23-10-287 0 0,1-2-2148 0 0</inkml:trace>
  <inkml:trace contextRef="#ctx0" brushRef="#br0" timeOffset="482.14">394 0 992 0 0,'0'0'7365'0'0,"0"0"-4384"0"0,0 0-2077 0 0,-3 6-235 0 0,-46 162 3373 0 0,65-83-4636 0 0,52-27-3583 0 0,-54-55 778 0 0,2-2-3112 0 0</inkml:trace>
  <inkml:trace contextRef="#ctx0" brushRef="#br0" timeOffset="888.17">744 310 600 0 0,'0'0'6578'0'0,"0"0"-4356"0"0,0 0-1364 0 0,0 0 160 0 0,0 0 71 0 0,0 0-279 0 0,0 0-310 0 0,0 0-122 0 0,0 0-13 0 0,-4-5 3267 0 0,3-15-3775 0 0,-1 1 1 0 0,0-1-1 0 0,-2 1 0 0 0,0 0 0 0 0,-1 0 0 0 0,-1 0 0 0 0,-1 0 0 0 0,0 1 0 0 0,-2 0 0 0 0,0 1 1 0 0,0 0-1 0 0,-2 0 0 0 0,-5-5 143 0 0,13 23 18 0 0,1-1 1 0 0,-1 1-1 0 0,1 0 0 0 0,0 0 1 0 0,0 1-1 0 0,-1-1 1 0 0,1 0-1 0 0,0 1 1 0 0,0-1-1 0 0,0 1 0 0 0,0 0 1 0 0,1-1-1 0 0,-1 1 1 0 0,0 0-1 0 0,1 0 0 0 0,-1 1 1 0 0,1-1-1 0 0,0 0 1 0 0,-1 0-1 0 0,1 0 1 0 0,0 1-1 0 0,1-1 0 0 0,-1 1 1 0 0,0-1-1 0 0,1 1 1 0 0,-1-1-1 0 0,1 1 0 0 0,0-1 1 0 0,0 1-1 0 0,0-1 1 0 0,0 3-19 0 0,-4 6 94 0 0,-35 112 24 0 0,56-100-6505 0 0,-7-21 1110 0 0</inkml:trace>
  <inkml:trace contextRef="#ctx0" brushRef="#br0" timeOffset="1138.12">779 195 4728 0 0,'0'0'5473'0'0,"0"0"-4249"0"0,0 0-776 0 0,-38 1 580 0 0,20-1 144 0 0,-3 0-504 0 0,1 0-504 0 0,1 0-164 0 0,-1 0-120 0 0,4 3-984 0 0,1-3-388 0 0,3 0-700 0 0,4 0-2853 0 0</inkml:trace>
  <inkml:trace contextRef="#ctx0" brushRef="#br0" timeOffset="1398.75">957 58 8325 0 0,'0'0'3421'0'0,"0"0"-2144"0"0,0 0-945 0 0,0 0-144 0 0,0 0 238 0 0,-7 6 112 0 0,2-2-493 0 0,0 0-1 0 0,0 1 0 0 0,0-1 1 0 0,1 1-1 0 0,0 0 0 0 0,0 1 0 0 0,0-1 1 0 0,0 1-1 0 0,1-1 0 0 0,0 1 1 0 0,0 0-1 0 0,1 1 0 0 0,0-1 1 0 0,0 0-1 0 0,0 1 0 0 0,1-1 1 0 0,0 1-1 0 0,0-1 0 0 0,1 1 0 0 0,-1-1 1 0 0,1 1-1 0 0,1 5-44 0 0,3-8 66 0 0,1-1-1 0 0,-1 1 1 0 0,0-1-1 0 0,1 0 1 0 0,0 0-1 0 0,0 0 1 0 0,0-1 0 0 0,0 0-1 0 0,0 0 1 0 0,1 0-1 0 0,-1 0 1 0 0,0-1-1 0 0,1 0 1 0 0,-1 0 0 0 0,1-1-1 0 0,-1 1 1 0 0,1-1-1 0 0,0 0 1 0 0,-1-1-1 0 0,1 1 1 0 0,-1-1-1 0 0,1 0 1 0 0,-1-1 0 0 0,2 0-66 0 0,65-14-834 0 0,-44 1-8548 0 0,-23 11 2542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24.063"/>
    </inkml:context>
    <inkml:brush xml:id="br0">
      <inkml:brushProperty name="width" value="0.05" units="cm"/>
      <inkml:brushProperty name="height" value="0.05" units="cm"/>
      <inkml:brushProperty name="color" value="#0000FF"/>
    </inkml:brush>
  </inkml:definitions>
  <inkml:trace contextRef="#ctx0" brushRef="#br0">211 42 5461 0 0,'0'0'3644'0'0,"0"0"-2445"0"0,0 0-570 0 0,-3-6 113 0 0,2 4-692 0 0,0 0 0 0 0,0 0-1 0 0,0 0 1 0 0,0 0 0 0 0,-1 0-1 0 0,1 0 1 0 0,0 0 0 0 0,-1 0 0 0 0,1 1-1 0 0,-1-1 1 0 0,0 1 0 0 0,0-1 0 0 0,1 1-1 0 0,-1-1 1 0 0,0 1 0 0 0,0 0-1 0 0,0 0 1 0 0,0 0 0 0 0,-1 0 0 0 0,1 0-1 0 0,0 1 1 0 0,0-1 0 0 0,-1 1 0 0 0,1-1-1 0 0,0 1 1 0 0,0 0 0 0 0,-1 0-1 0 0,1 0 1 0 0,0 0 0 0 0,-1 0 0 0 0,1 0-1 0 0,0 1 1 0 0,-1-1 0 0 0,1 1 0 0 0,0 0-1 0 0,0-1 1 0 0,0 1 0 0 0,0 0-1 0 0,0 0 1 0 0,0 1 0 0 0,0-1 0 0 0,0 0-1 0 0,0 1 1 0 0,0-1 0 0 0,0 1 0 0 0,1-1-1 0 0,-1 1 1 0 0,-1 2-50 0 0,0 4 7 0 0,0 0 1 0 0,0 0 0 0 0,0 0-1 0 0,1 1 1 0 0,0-1-1 0 0,1 1 1 0 0,0-1-1 0 0,0 1 1 0 0,1 0-1 0 0,0-1 1 0 0,1 1-1 0 0,0 0 1 0 0,0-1-1 0 0,1 1 1 0 0,0-1-1 0 0,0 1 1 0 0,1-1-1 0 0,0 0 1 0 0,0 0 0 0 0,1 0-1 0 0,0 0 1 0 0,1-1-1 0 0,4 6-7 0 0,8 26 158 0 0,-9-21-117 0 0,-1 0 0 0 0,-1 1 0 0 0,0-1 0 0 0,-1 1 0 0 0,-1 0 0 0 0,-1 1 0 0 0,0-1-1 0 0,-2 1 1 0 0,0-1 0 0 0,-2 1 0 0 0,0-1 0 0 0,-1 1 0 0 0,0-1 0 0 0,-2 0 0 0 0,0 0 0 0 0,-2 0-1 0 0,0 0 1 0 0,-1-1 0 0 0,0 0 0 0 0,-2 0 0 0 0,0-1 0 0 0,-1 0 0 0 0,-1-1 0 0 0,-4 6-41 0 0,10-17-97 0 0,1-1-1 0 0,-1 1 1 0 0,1 0 0 0 0,-1-1 0 0 0,-1 0 0 0 0,1 0-1 0 0,-1-1 1 0 0,1 1 0 0 0,-1-1 0 0 0,0 0 0 0 0,0-1 0 0 0,0 0-1 0 0,-1 0 1 0 0,1 0 0 0 0,0 0 0 0 0,-1-1 0 0 0,1 0 97 0 0,25-4 1616 0 0,-8 15-1594 0 0,-1 2-1 0 0,-1-1 1 0 0,0 1 0 0 0,-1 1 0 0 0,0-1-1 0 0,-1 2 1 0 0,-1-1 0 0 0,0 1 0 0 0,-1-1-1 0 0,-1 2 1 0 0,0-1 0 0 0,-2 0 0 0 0,1 5-22 0 0,-1-12-7 0 0,41 526-73 0 0,11-431-637 0 0,-18-78-5666 0 0,-27-25 116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8:18.646"/>
    </inkml:context>
    <inkml:brush xml:id="br0">
      <inkml:brushProperty name="width" value="0.05" units="cm"/>
      <inkml:brushProperty name="height" value="0.05" units="cm"/>
      <inkml:brushProperty name="color" value="#0000FF"/>
    </inkml:brush>
  </inkml:definitions>
  <inkml:trace contextRef="#ctx0" brushRef="#br0">116 0 12257 0 0,'0'0'1302'0'0,"0"0"-1188"0"0,0 0-137 0 0,-7 3 98 0 0,0 2 32 0 0,0 0 1 0 0,0 1 0 0 0,1-1-1 0 0,-1 1 1 0 0,1 1 0 0 0,1-1 0 0 0,-1 1-1 0 0,1 0 1 0 0,1 0 0 0 0,-1 1 0 0 0,1-1-1 0 0,0 1 1 0 0,1 0 0 0 0,-2 7-108 0 0,-22 103 873 0 0,27-115-838 0 0,0 1 0 0 0,0-1 1 0 0,1 0-1 0 0,-1 0 0 0 0,1 0 0 0 0,0 0 1 0 0,0 0-1 0 0,0 0 0 0 0,1 0 1 0 0,-1 0-1 0 0,1 0 0 0 0,-1 0 1 0 0,1-1-1 0 0,0 1 0 0 0,0-1 0 0 0,0 1 1 0 0,0-1-1 0 0,1 0 0 0 0,-1 0 1 0 0,1 0-1 0 0,-1 0 0 0 0,1 0 0 0 0,0-1 1 0 0,0 1-1 0 0,-1-1 0 0 0,1 1 1 0 0,0-1-1 0 0,0 0 0 0 0,0 0 0 0 0,1-1 1 0 0,-1 1-1 0 0,0-1 0 0 0,0 1 1 0 0,0-1-1 0 0,3 0-35 0 0,-3 0 10 0 0,-1 1 0 0 0,0-1 0 0 0,0 0 0 0 0,1 0 0 0 0,-1 1 0 0 0,0-2 0 0 0,0 1 0 0 0,1 0 0 0 0,-1 0 0 0 0,0-1 0 0 0,0 1 0 0 0,0-1 0 0 0,1 0-1 0 0,-1 0 1 0 0,0 0 0 0 0,0 0 0 0 0,0 0 0 0 0,0 0 0 0 0,0 0 0 0 0,-1-1 0 0 0,1 1 0 0 0,0-1 0 0 0,-1 1 0 0 0,1-1 0 0 0,-1 0 0 0 0,1 1 0 0 0,-1-1 0 0 0,0 0 0 0 0,1 0 0 0 0,-1 0 0 0 0,0 0 0 0 0,-1 0 0 0 0,1 0 0 0 0,0-1 0 0 0,0 1 0 0 0,-1 0 0 0 0,0 0 0 0 0,1 0 0 0 0,-1-1 0 0 0,0 1 0 0 0,0 0 0 0 0,0 0 0 0 0,0-1 0 0 0,0 1 0 0 0,-1 0-1 0 0,1 0 1 0 0,-1-1 0 0 0,1 1 0 0 0,-1 0 0 0 0,0 0 0 0 0,0 0 0 0 0,0 0 0 0 0,0 0 0 0 0,0 0 0 0 0,-1 0 0 0 0,1 0 0 0 0,0 1 0 0 0,-1-1 0 0 0,0 0 0 0 0,1 1 0 0 0,-1-1 0 0 0,0 1 0 0 0,0-1-10 0 0,-46-15-1228 0 0,11 18-4314 0 0,26 0 1484 0 0,-3-1-2951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00.688"/>
    </inkml:context>
    <inkml:brush xml:id="br0">
      <inkml:brushProperty name="width" value="0.05" units="cm"/>
      <inkml:brushProperty name="height" value="0.05" units="cm"/>
      <inkml:brushProperty name="color" value="#0000FF"/>
    </inkml:brush>
  </inkml:definitions>
  <inkml:trace contextRef="#ctx0" brushRef="#br0">93 143 13113 0 0,'0'0'777'0'0,"0"0"-1281"0"0,-7-2 53 0 0,5 0 438 0 0,0 1 1 0 0,0 0-1 0 0,0-1 1 0 0,0 1-1 0 0,0 0 1 0 0,0 1-1 0 0,0-1 1 0 0,0 0-1 0 0,-1 0 1 0 0,1 1-1 0 0,0 0 1 0 0,0-1-1 0 0,0 1 1 0 0,-1 0-1 0 0,1 0 1 0 0,0 0-1 0 0,-1 0 1 0 0,1 1-1 0 0,0-1 1 0 0,0 0-1 0 0,0 1 1 0 0,-1 0-1 0 0,1-1 1 0 0,0 1-1 0 0,0 0 1 0 0,0 0-1 0 0,0 0 1 0 0,0 1-1 0 0,0-1 1 0 0,0 0-1 0 0,1 1 1 0 0,-1-1-1 0 0,0 1 1 0 0,1 0-1 0 0,-1-1 1 0 0,1 1-1 0 0,0 0 1 0 0,-1 0-1 0 0,1 0 1 0 0,0 0-1 0 0,0 0 1 0 0,0 0-1 0 0,1 0 1 0 0,-1 0-1 0 0,0 1 1 0 0,1-1-1 0 0,-1 0 1 0 0,1 0-1 0 0,0 1 1 0 0,0-1-1 0 0,0 0 1 0 0,0 0-1 0 0,0 3 13 0 0,78 88 2630 0 0,-45-63-1253 0 0,-34-31-1357 0 0,-1 1 0 0 0,1 0-1 0 0,0 0 1 0 0,-1 0-1 0 0,1 0 1 0 0,0 0 0 0 0,-1 1-1 0 0,1-1 1 0 0,0 0-1 0 0,-1 0 1 0 0,1 1 0 0 0,0-1-1 0 0,0 1 1 0 0,0-1-1 0 0,-1 1 1 0 0,1 0 0 0 0,0 0-1 0 0,0-1 1 0 0,0 1-1 0 0,0 0 1 0 0,0 0 0 0 0,0 0-1 0 0,0 0 1 0 0,0 0-1 0 0,1 0 1 0 0,-1 0 0 0 0,0 0-1 0 0,1 0 1 0 0,-1 1-1 0 0,1-1 1 0 0,-1 0-1 0 0,1 0 1 0 0,-1 1 0 0 0,1-1-1 0 0,0 0 1 0 0,-1 0-1 0 0,1 1 1 0 0,0-1 0 0 0,0 0-1 0 0,0 1 1 0 0,0-1-1 0 0,0 0 1 0 0,1 1 0 0 0,-1-1-1 0 0,0 0 1 0 0,1 1-1 0 0,-1-1 1 0 0,0 0 0 0 0,1 0-1 0 0,0 1 1 0 0,-1-1-1 0 0,1 0 1 0 0,0 0 0 0 0,-1 0-1 0 0,1 0 1 0 0,0 0-1 0 0,0 0 1 0 0,0 0-1 0 0,0 0 1 0 0,0 0 0 0 0,0-1-1 0 0,0 1 1 0 0,0 0-1 0 0,1-1 1 0 0,-1 1 0 0 0,0 0-1 0 0,0-1-19 0 0,-44-10-961 0 0,18-6-4735 0 0,15-2-1979 0 0</inkml:trace>
  <inkml:trace contextRef="#ctx0" brushRef="#br0" timeOffset="248.53">311 160 7265 0 0,'0'0'10249'0'0,"0"0"-10249"0"0,0 0-1032 0 0,-39-1 1032 0 0,9-4 100 0 0,-9-2 72 0 0,4-1-172 0 0,3 1-385 0 0,5 1-839 0 0,12 2-2972 0 0,-2-8-3989 0 0</inkml:trace>
  <inkml:trace contextRef="#ctx0" brushRef="#br0" timeOffset="655.84">478 1 9157 0 0,'0'0'6034'0'0,"0"0"-4717"0"0,0 0-1374 0 0,0 0-95 0 0,0 0-76 0 0,0 0 16 0 0,0 0-28 0 0,0 0-346 0 0,17 32 252 0 0,-13-20 411 0 0,0-1 1 0 0,-1 1 0 0 0,-1 0-1 0 0,0 0 1 0 0,-1 0 0 0 0,0 0 0 0 0,-1 0-1 0 0,0 0 1 0 0,-1 0 0 0 0,0 0-1 0 0,-2 7-77 0 0,1-13 42 0 0,1 0-1 0 0,0 0 0 0 0,0 0 0 0 0,0 0 0 0 0,0 0 0 0 0,1 0 1 0 0,0 0-1 0 0,0 0 0 0 0,1 0 0 0 0,0 0 0 0 0,0 0 0 0 0,0-1 0 0 0,1 1 1 0 0,0 0-1 0 0,0 0 0 0 0,0-1 0 0 0,1 1 0 0 0,0-1 0 0 0,0 0 1 0 0,0 0-1 0 0,0 0 0 0 0,1 0 0 0 0,0-1 0 0 0,0 1 0 0 0,0-1 1 0 0,4 3-42 0 0,-8-6-6 0 0,0-1 1 0 0,0 1 0 0 0,0 0-1 0 0,0-1 1 0 0,0 1 0 0 0,0-1 0 0 0,0 1-1 0 0,0 0 1 0 0,0-1 0 0 0,0 1-1 0 0,0 0 1 0 0,1-1 0 0 0,-1 1 0 0 0,0 0-1 0 0,0-1 1 0 0,1 1 0 0 0,-1-1-1 0 0,0 1 1 0 0,1-1 0 0 0,-1 1 0 0 0,0-1-1 0 0,1 1 1 0 0,-1-1 0 0 0,1 1-1 0 0,-1-1 1 0 0,1 1 0 0 0,-1-1 0 0 0,1 0-1 0 0,-1 1 1 0 0,1-1 0 0 0,0 0-1 0 0,-1 1 1 0 0,1-1 0 0 0,-1 0 0 0 0,1 0-1 0 0,0 0 1 0 0,-1 0 0 0 0,1 1-1 0 0,0-1 1 0 0,-1 0 0 0 0,1 0 0 0 0,0 0-1 0 0,-1 0 1 0 0,1-1 0 0 0,0 1-1 0 0,-1 0 1 0 0,1 0 0 0 0,0 0 0 0 0,-1 0-1 0 0,1-1 1 0 0,-1 1 0 0 0,1 0-1 0 0,-1 0 1 0 0,1-1 0 0 0,0 1 0 0 0,-1-1-1 0 0,1 1 1 0 0,-1 0 0 0 0,1-1-1 0 0,-1 1 1 0 0,0-1 0 0 0,1 1 0 0 0,-1-1-1 0 0,1 1 1 0 0,-1-1 0 0 0,0 0-1 0 0,1 0 6 0 0,-12 9-1992 0 0,2 36 3282 0 0,8-38-1194 0 0,-52 133 1960 0 0,-13-67-4049 0 0,48-63-1037 0 0,-8-8-4165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48:10.857"/>
    </inkml:context>
    <inkml:brush xml:id="br0">
      <inkml:brushProperty name="width" value="0.05" units="cm"/>
      <inkml:brushProperty name="height" value="0.05" units="cm"/>
      <inkml:brushProperty name="color" value="#0000FF"/>
    </inkml:brush>
  </inkml:definitions>
  <inkml:trace contextRef="#ctx0" brushRef="#br0">313 397 1528 0 0,'0'0'7794'0'0,"0"0"-5868"0"0,0 0-1620 0 0,0 0 46 0 0,0 0 10 0 0,0 0-405 0 0,0 0-383 0 0,8 21 236 0 0,51 190 742 0 0,-57-215-6144 0 0,0-9-189 0 0</inkml:trace>
  <inkml:trace contextRef="#ctx0" brushRef="#br0" timeOffset="249.55">410 300 8373 0 0,'0'0'430'0'0,"5"0"-341"0"0,-1-1-34 0 0,0 0-1 0 0,0 0 1 0 0,0 0-1 0 0,0 1 1 0 0,0 0 0 0 0,0 0-1 0 0,0 0 1 0 0,-1 0-1 0 0,1 1 1 0 0,0-1-1 0 0,0 1 1 0 0,0 0 0 0 0,0 0-1 0 0,-1 0 1 0 0,1 1-1 0 0,0 0 1 0 0,-1-1-1 0 0,1 1 1 0 0,-1 0 0 0 0,0 1-1 0 0,0-1 1 0 0,0 0-1 0 0,0 1 1 0 0,0 0-1 0 0,0 0 1 0 0,-1 0 0 0 0,1 0-1 0 0,-1 0 1 0 0,0 0-1 0 0,0 1 1 0 0,0-1-1 0 0,0 1 1 0 0,-1-1-1 0 0,1 1 1 0 0,-1 0 0 0 0,0-1-1 0 0,0 1 1 0 0,0 0-1 0 0,0 4-54 0 0,-51 35 1026 0 0,7-31-4094 0 0,31-10-550 0 0</inkml:trace>
  <inkml:trace contextRef="#ctx0" brushRef="#br0" timeOffset="500.18">712 268 3436 0 0,'0'0'7339'0'0,"0"0"-6454"0"0,0 0-1092 0 0,-1 8 480 0 0,-3 8-209 0 0,1 0 1 0 0,0 1-1 0 0,1-1 0 0 0,1 1 1 0 0,1 0-1 0 0,1 0 1 0 0,0-1-1 0 0,1 1 0 0 0,0-1 1 0 0,2 1-1 0 0,0-1 1 0 0,0 0-1 0 0,2 0 1 0 0,0-1-1 0 0,1 0 0 0 0,0 0 1 0 0,1 0-1 0 0,3 2-64 0 0,4-6-5260 0 0,-3-11-857 0 0</inkml:trace>
  <inkml:trace contextRef="#ctx0" brushRef="#br0" timeOffset="809.67">936 579 7461 0 0,'0'0'4079'0'0,"0"0"-3205"0"0,0 0-630 0 0,0 0 413 0 0,0 0-75 0 0,0 0-172 0 0,0 0-83 0 0,-6-36-1884 0 0,28-90-4085 0 0,-21 122 5806 0 0,0-1 0 0 0,1 1 0 0 0,0 0 0 0 0,-1 0 0 0 0,1 0 0 0 0,1 0 0 0 0,-1 0 0 0 0,0 0 0 0 0,1 0 0 0 0,0 1 0 0 0,0-1 0 0 0,0 1 0 0 0,0 0 0 0 0,1 0 0 0 0,-1 0 0 0 0,1 0 0 0 0,0 1 0 0 0,0-1 0 0 0,0 1 0 0 0,0 0 1 0 0,0 0-1 0 0,0 0 0 0 0,0 1 0 0 0,1 0 0 0 0,4-1-164 0 0,-6 3 52 0 0,1 1-1 0 0,-1 0 1 0 0,1 0 0 0 0,-1 0 0 0 0,0 0 0 0 0,0 1 0 0 0,0-1 0 0 0,0 1-1 0 0,-1 0 1 0 0,1 0 0 0 0,-1 0 0 0 0,1 0 0 0 0,-1 1 0 0 0,0-1 0 0 0,0 0-1 0 0,0 1 1 0 0,-1-1 0 0 0,0 1 0 0 0,1 0 0 0 0,-1 0 0 0 0,0-1-1 0 0,-1 1 1 0 0,1 0 0 0 0,-1 0 0 0 0,1 0 0 0 0,-1 0 0 0 0,0 0 0 0 0,-1 0-1 0 0,1 0 1 0 0,-1-1 0 0 0,1 1 0 0 0,-1 0 0 0 0,-1 0 0 0 0,1 0 0 0 0,-2 3-52 0 0,2 16 127 0 0,1-22-158 0 0,4 35-253 0 0,11-18-5652 0 0,-10-16 309 0 0</inkml:trace>
  <inkml:trace contextRef="#ctx0" brushRef="#br0" timeOffset="1058.56">1088 445 12117 0 0,'0'0'372'0'0,"0"0"-76"0"0,0 0-296 0 0,-50-4 368 0 0,31 3-304 0 0,-1 1-64 0 0,0 0-12 0 0,1 0-280 0 0,0 0-516 0 0,2 0-372 0 0,0 0-656 0 0,7 0-2185 0 0</inkml:trace>
  <inkml:trace contextRef="#ctx0" brushRef="#br0" timeOffset="1497.56">1487 322 9217 0 0,'0'0'1388'0'0,"0"0"-1174"0"0,0 0-479 0 0,0 0 134 0 0,0 0 470 0 0,1 8 17 0 0,1 0-265 0 0,-2 1 1 0 0,1-1 0 0 0,-2 1-1 0 0,1-1 1 0 0,-1 1 0 0 0,0-1 0 0 0,-1 1-1 0 0,1-1 1 0 0,-2 0 0 0 0,1 1-1 0 0,-1-1 1 0 0,-1 0 0 0 0,1-1-1 0 0,-1 1 1 0 0,-1-1 0 0 0,1 0-1 0 0,-4 4-91 0 0,6-8 45 0 0,0 1-1 0 0,-1-1 0 0 0,1 0 0 0 0,-1 0 1 0 0,0 1-1 0 0,0-2 0 0 0,0 1 0 0 0,0 0 0 0 0,0-1 1 0 0,-1 1-1 0 0,1-1 0 0 0,-1 0 0 0 0,0 0 0 0 0,0 0 1 0 0,1-1-1 0 0,-1 1 0 0 0,0-1 0 0 0,0 0 1 0 0,-1 0-1 0 0,1-1 0 0 0,0 1 0 0 0,0-1 0 0 0,0 0 1 0 0,0 0-1 0 0,-1 0 0 0 0,1 0 0 0 0,0-1 0 0 0,0 0 1 0 0,0 0-1 0 0,0 0 0 0 0,0 0 0 0 0,0-1 0 0 0,0 1 1 0 0,1-1-1 0 0,-1 0 0 0 0,0 0 0 0 0,1-1 1 0 0,-1 1-1 0 0,1-1 0 0 0,0 1 0 0 0,0-1 0 0 0,0 0 1 0 0,0 0-1 0 0,1 0 0 0 0,-2-2-44 0 0,-1-4 42 0 0,-1-1 0 0 0,2 0 0 0 0,-1 0 0 0 0,2 0 0 0 0,-1 0 0 0 0,1 0 0 0 0,1-1 0 0 0,0 0 1 0 0,0 1-1 0 0,1-1 0 0 0,0 0 0 0 0,1-5-42 0 0,8 24-6494 0 0,-6-2 2801 0 0</inkml:trace>
  <inkml:trace contextRef="#ctx0" brushRef="#br0" timeOffset="2136.36">1685 352 1240 0 0,'0'0'8995'0'0,"0"0"-7640"0"0,1 6-1671 0 0,-8 99 1198 0 0,-11-157-7734 0 0,21-32 5852 0 0,67 50 5698 0 0,-67 33-4671 0 0,-1 1 0 0 0,1 0 0 0 0,-1-1 0 0 0,1 1-1 0 0,-1 0 1 0 0,1 1 0 0 0,-1-1 0 0 0,1 0 0 0 0,-1 1 0 0 0,1-1 0 0 0,-1 1-1 0 0,0 0 1 0 0,1 0 0 0 0,-1 0 0 0 0,0 0 0 0 0,0 0 0 0 0,0 1-1 0 0,0-1 1 0 0,0 1 0 0 0,0-1 0 0 0,0 1 0 0 0,0 0 0 0 0,0-1 0 0 0,-1 1-1 0 0,1 0 1 0 0,-1 0 0 0 0,1 0 0 0 0,-1 0 0 0 0,0 1 0 0 0,1 0-27 0 0,-2-1-10 0 0,-1 1 0 0 0,1-1 0 0 0,0 0 0 0 0,-1 0 0 0 0,1 0 0 0 0,-1 0 0 0 0,0 0 0 0 0,0 0 1 0 0,0 0-1 0 0,0 0 0 0 0,0 0 0 0 0,0 0 0 0 0,0 0 0 0 0,-1-1 0 0 0,1 1 0 0 0,-1 0 0 0 0,1-1 1 0 0,-1 1-1 0 0,1-1 0 0 0,-1 0 0 0 0,0 1 0 0 0,0-1 0 0 0,0 0 0 0 0,0 0 0 0 0,0 0 1 0 0,0-1-1 0 0,0 1 0 0 0,0 0 0 0 0,0-1 0 0 0,0 1 0 0 0,0-1 0 0 0,-1 0 0 0 0,1 1 0 0 0,0-1 1 0 0,0 0-1 0 0,0-1 0 0 0,0 1 0 0 0,-1 0 10 0 0,-54 5-7345 0 0,74-5 8309 0 0,0 0 0 0 0,0 2 1 0 0,0 0-1 0 0,0 1 0 0 0,-1 1 1 0 0,1 0-1 0 0,-1 2 0 0 0,0 0 0 0 0,7 4-964 0 0,28 47 1308 0 0,-51-55-1249 0 0,1 1-1 0 0,-1 0 1 0 0,0 1 0 0 0,0-1-1 0 0,0 0 1 0 0,0 0-1 0 0,0 0 1 0 0,-1 0 0 0 0,1 0-1 0 0,-1-1 1 0 0,0 1-1 0 0,0 0 1 0 0,0 0 0 0 0,0 0-1 0 0,-1 0 1 0 0,1-1-1 0 0,-1 1 1 0 0,1-1 0 0 0,-1 1-1 0 0,0-1 1 0 0,0 0-1 0 0,0 1 1 0 0,0-1 0 0 0,-1 0-1 0 0,1 0 1 0 0,0-1-1 0 0,-1 1 1 0 0,1 0 0 0 0,-1-1-1 0 0,0 0 1 0 0,0 1-1 0 0,1-1 1 0 0,-1 0 0 0 0,0 0-1 0 0,-1-1-58 0 0,-57 15-728 0 0,9-19-4619 0 0,36-3 214 0 0</inkml:trace>
  <inkml:trace contextRef="#ctx0" brushRef="#br0" timeOffset="2384.04">2046 313 5733 0 0,'0'0'5447'0'0,"0"0"-4705"0"0,6 7-850 0 0,0-1 183 0 0,0 0 1 0 0,0 1-1 0 0,-1-1 1 0 0,0 1-1 0 0,0 0 1 0 0,-1 1-1 0 0,0-1 1 0 0,0 1-1 0 0,-1 0 1 0 0,0 0-1 0 0,0 0 1 0 0,-1 0 0 0 0,0 0-1 0 0,0 1 1 0 0,-1-1-1 0 0,0 1 1 0 0,-1-1-1 0 0,0 1 1 0 0,0-1-1 0 0,-1 1 1 0 0,0-1-1 0 0,-1 8-75 0 0,-41 45-534 0 0,17-46-6151 0 0,17-14 629 0 0</inkml:trace>
  <inkml:trace contextRef="#ctx0" brushRef="#br0" timeOffset="2568.44">2398 519 3740 0 0,'0'0'9305'0'0,"0"0"-9025"0"0,0 0-268 0 0,0 0-12 0 0,0 0 460 0 0,0 0-272 0 0,0 0-172 0 0,0 0 248 0 0,0 0-100 0 0,0 0-164 0 0,-37 9-684 0 0,18-10-772 0 0,0-2-900 0 0,5-1-2949 0 0</inkml:trace>
  <inkml:trace contextRef="#ctx0" brushRef="#br0" timeOffset="2740.1">2424 421 11641 0 0,'0'0'1832'0'0,"0"0"-1824"0"0,0 0 240 0 0,0 0-120 0 0,0 0-80 0 0,0 0-48 0 0,0 0 380 0 0,0 0-48 0 0,0 0-192 0 0,-55-1-140 0 0,30 2-420 0 0,0-1-748 0 0,-1 0-860 0 0,7 0-2320 0 0,-6-2-2445 0 0</inkml:trace>
  <inkml:trace contextRef="#ctx0" brushRef="#br0" timeOffset="3270.2">2857 332 1696 0 0,'0'0'7976'0'0,"0"0"-5828"0"0,0 0-1897 0 0,0 0-16 0 0,0 0-21 0 0,0 0-349 0 0,0 0-301 0 0,1 7 559 0 0,23 195 2167 0 0,-21-178-3162 0 0,-2-19-5237 0 0,0-5 808 0 0</inkml:trace>
  <inkml:trace contextRef="#ctx0" brushRef="#br0" timeOffset="3538.05">2880 304 9429 0 0,'0'0'489'0'0,"7"-2"-495"0"0,93 4 941 0 0,-98-3-910 0 0,0 2 0 0 0,1-1-1 0 0,-1 0 1 0 0,1 0 0 0 0,-1 1 0 0 0,0-1-1 0 0,1 1 1 0 0,-1 0 0 0 0,0 0-1 0 0,0 0 1 0 0,1 0 0 0 0,-1 0 0 0 0,0 0-1 0 0,0 0 1 0 0,0 1 0 0 0,0-1-1 0 0,-1 1 1 0 0,1 0 0 0 0,0-1-1 0 0,-1 1 1 0 0,1 0 0 0 0,-1 0 0 0 0,1 0-1 0 0,-1 0 1 0 0,0 0 0 0 0,0 0-1 0 0,0 1 1 0 0,0-1 0 0 0,0 0 0 0 0,0 0-1 0 0,-1 1 1 0 0,1-1 0 0 0,-1 1-1 0 0,0-1 1 0 0,0 0 0 0 0,0 1 0 0 0,0-1-1 0 0,0 1 1 0 0,0-1 0 0 0,0 0-1 0 0,-1 1 1 0 0,1-1 0 0 0,-1 1-25 0 0,-58 37 532 0 0,12-33-5043 0 0,31-7-388 0 0</inkml:trace>
  <inkml:trace contextRef="#ctx0" brushRef="#br0" timeOffset="3770.99">3157 215 4028 0 0,'0'0'7398'0'0,"0"0"-6662"0"0,0 0-1099 0 0,-2 6 619 0 0,-4 11-104 0 0,0 0 0 0 0,1 1 0 0 0,1-1 0 0 0,1 1-1 0 0,0 0 1 0 0,1 0 0 0 0,1 0 0 0 0,1 0 0 0 0,1 0 0 0 0,0 0 0 0 0,1 0-1 0 0,1 0 1 0 0,1 2-152 0 0,30 21-216 0 0,-15-29-4067 0 0,-12-9-163 0 0</inkml:trace>
  <inkml:trace contextRef="#ctx0" brushRef="#br0" timeOffset="4128.42">3300 533 11401 0 0,'0'0'267'0'0,"0"0"369"0"0,0 0 145 0 0,0 0-76 0 0,0 0-86 0 0,0 0-22 0 0,0 0-35 0 0,-3-34-1415 0 0,33-97-6619 0 0,23 64 9452 0 0,-52 65-1930 0 0,1 1 0 0 0,-1 0 1 0 0,0 0-1 0 0,0 0 0 0 0,1 0 1 0 0,-1 0-1 0 0,1 0 0 0 0,-1 0 1 0 0,1 1-1 0 0,-1-1 0 0 0,1 0 1 0 0,0 1-1 0 0,-1 0 0 0 0,1-1 1 0 0,0 1-1 0 0,-1 0 0 0 0,1-1 1 0 0,0 1-1 0 0,-1 0 0 0 0,1 0 0 0 0,0 1 1 0 0,-1-1-1 0 0,1 0 0 0 0,0 0 1 0 0,-1 1-1 0 0,1-1 0 0 0,0 1 1 0 0,-1 0-1 0 0,1-1 0 0 0,-1 1 1 0 0,1 0-1 0 0,-1 0 0 0 0,1 0 1 0 0,-1 0-1 0 0,0 0 0 0 0,1 0 1 0 0,-1 0-1 0 0,0 1 0 0 0,0-1 1 0 0,0 0-1 0 0,0 1 0 0 0,0-1 0 0 0,0 1 1 0 0,0-1-1 0 0,-1 1 0 0 0,1-1 1 0 0,0 1-1 0 0,-1-1 0 0 0,0 1 1 0 0,1 0-1 0 0,-1-1 0 0 0,0 1 1 0 0,1 0-1 0 0,-1 0-50 0 0,5 95 1262 0 0,-6-93-1188 0 0,-1 12-135 0 0,-1 18-898 0 0,8-18-5422 0 0,-4-15 1302 0 0</inkml:trace>
  <inkml:trace contextRef="#ctx0" brushRef="#br0" timeOffset="4377.35">3467 411 12257 0 0,'0'0'384'0'0,"0"0"-384"0"0,0 0 0 0 0,-35 0 432 0 0,17 0-240 0 0,-1 0-192 0 0,0 0-12 0 0,2 0-920 0 0,1 0-404 0 0,0 0-540 0 0,4 0-1056 0 0,-2-4-2301 0 0</inkml:trace>
  <inkml:trace contextRef="#ctx0" brushRef="#br0" timeOffset="4626.58">3616 280 11865 0 0,'0'0'135'0'0,"6"8"-163"0"0,0-1 91 0 0,-1-1-1 0 0,0 1 1 0 0,-1 1 0 0 0,1-1-1 0 0,-1 1 1 0 0,-1 0 0 0 0,0 0 0 0 0,0 0-1 0 0,0 0 1 0 0,-1 0 0 0 0,0 1 0 0 0,-1-1-1 0 0,1 1 1 0 0,-2-1 0 0 0,1 1 0 0 0,-1-1-1 0 0,-1 1 1 0 0,0-1 0 0 0,0 1 0 0 0,-2 6-63 0 0,-52 79 62 0 0,18-72-5913 0 0,31-21 797 0 0</inkml:trace>
  <inkml:trace contextRef="#ctx0" brushRef="#br0" timeOffset="4781.36">4017 512 3524 0 0,'0'0'11269'0'0,"0"0"-11117"0"0,0 0-152 0 0,0 0-380 0 0,0 0 380 0 0,0 0 380 0 0,-43 2-152 0 0,23-4-168 0 0,-2 1-60 0 0,1-2-312 0 0,-1 0-260 0 0,2-1-252 0 0,0-2-520 0 0,2 2-752 0 0,5-2-1160 0 0,-1-4-2673 0 0</inkml:trace>
  <inkml:trace contextRef="#ctx0" brushRef="#br0" timeOffset="4953.42">3898 449 4804 0 0,'0'0'6765'0'0,"0"0"-6665"0"0,0 0-8 0 0,27 42 280 0 0,-24-32 24 0 0,-2 3-88 0 0,-1-3-92 0 0,0 0 76 0 0,-1-2-124 0 0,-3 0-28 0 0,0-1 24 0 0,0 0-12 0 0,0-1-152 0 0,0-2-852 0 0,0-1-632 0 0,0-1-1020 0 0,2-1-3753 0 0</inkml:trace>
  <inkml:trace contextRef="#ctx0" brushRef="#br0" timeOffset="5468.2">4344 359 12045 0 0,'0'0'926'0'0,"0"0"-665"0"0,0 0-236 0 0,0 0-59 0 0,0 0-169 0 0,0 0-151 0 0,1 6 495 0 0,-3 245 2605 0 0,3-222-4348 0 0,-1-22-7605 0 0,4-11 4463 0 0</inkml:trace>
  <inkml:trace contextRef="#ctx0" brushRef="#br0" timeOffset="5687.58">4383 334 9625 0 0,'6'-1'869'0'0,"-2"0"-804"0"0,1 0 1 0 0,-1 1-1 0 0,1-1 1 0 0,-1 1 0 0 0,1 0-1 0 0,0 0 1 0 0,-1 0-1 0 0,1 1 1 0 0,-1-1-1 0 0,1 1 1 0 0,-1 0 0 0 0,1 1-1 0 0,-1-1 1 0 0,0 1-1 0 0,0 0 1 0 0,1 0-1 0 0,-1 0 1 0 0,-1 0 0 0 0,1 1-1 0 0,0 0 1 0 0,0-1-1 0 0,-1 1 1 0 0,0 1 0 0 0,0-1-1 0 0,0 0 1 0 0,0 1-1 0 0,0 0 1 0 0,0-1-1 0 0,-1 1 1 0 0,0 0 0 0 0,0 0-1 0 0,0 1 1 0 0,0-1-1 0 0,-1 0 1 0 0,0 1-1 0 0,0-1 1 0 0,0 1 0 0 0,0-1-1 0 0,0 4-65 0 0,-2-5 33 0 0,-1 0-1 0 0,1 0 0 0 0,-1 0 1 0 0,0 0-1 0 0,0-1 1 0 0,0 1-1 0 0,0 0 0 0 0,0-1 1 0 0,0 1-1 0 0,-1-1 1 0 0,1 0-1 0 0,-1 0 0 0 0,0 0 1 0 0,0 0-1 0 0,1-1 1 0 0,-1 1-1 0 0,0-1 0 0 0,-1 1 1 0 0,1-1-1 0 0,0 0 1 0 0,0 0-1 0 0,0-1 0 0 0,-1 1 1 0 0,1 0-1 0 0,0-1 1 0 0,-2 0-33 0 0,-56 0-7084 0 0,47-5 1194 0 0</inkml:trace>
  <inkml:trace contextRef="#ctx0" brushRef="#br0" timeOffset="5953.46">4729 304 11297 0 0,'0'0'747'0'0,"0"0"-1079"0"0,0 0 331 0 0,0 0 404 0 0,-4 8 55 0 0,-3 7-315 0 0,0 0-1 0 0,1 0 0 0 0,1 1 0 0 0,0-1 1 0 0,1 1-1 0 0,1 1 0 0 0,0-1 0 0 0,2 0 0 0 0,-1 1 1 0 0,2-1-1 0 0,0 1 0 0 0,1-1 0 0 0,1 0 0 0 0,1 1 1 0 0,0-1-1 0 0,1 0 0 0 0,4 12-142 0 0,13-4-1233 0 0,-2-19-6345 0 0,-10-9 2071 0 0</inkml:trace>
  <inkml:trace contextRef="#ctx0" brushRef="#br0" timeOffset="6546.26">4862 459 5837 0 0,'0'0'4851'0'0,"3"7"-4031"0"0,2 4-670 0 0,-1 0 0 0 0,-1 0 0 0 0,0 0 0 0 0,0 1 0 0 0,-1-1 0 0 0,-1 1 0 0 0,0 0 0 0 0,0-1 0 0 0,-1 1 0 0 0,-1 0 1 0 0,0 7-151 0 0,-21-77-319 0 0,20 55 295 0 0,-1 0 0 0 0,1 0 0 0 0,0 0 1 0 0,1 0-1 0 0,-1-1 0 0 0,0 1 0 0 0,1 0 1 0 0,0-1-1 0 0,-1 1 0 0 0,2-1 0 0 0,-1 1 0 0 0,0-1 1 0 0,1 1-1 0 0,-1-1 0 0 0,1 0 0 0 0,0 1 0 0 0,0-1 1 0 0,0 0-1 0 0,1 1 0 0 0,0-1 0 0 0,-1 1 0 0 0,1-1 1 0 0,0 0-1 0 0,1 1 0 0 0,-1 0 0 0 0,0-1 1 0 0,1 1-1 0 0,0 0 0 0 0,0 0 0 0 0,0 0 0 0 0,0 0 1 0 0,1 0-1 0 0,-1 0 0 0 0,1 1 0 0 0,-1-1 0 0 0,1 1 1 0 0,0 0-1 0 0,0 0 0 0 0,0 0 0 0 0,0 0 0 0 0,0 0 1 0 0,1 0-1 0 0,-1 1 0 0 0,0 0 0 0 0,1 0 1 0 0,0 0-1 0 0,1-1 24 0 0,0 2 38 0 0,-1 1 1 0 0,0-1 0 0 0,1 0 0 0 0,-1 1-1 0 0,0 0 1 0 0,0 0 0 0 0,1 0 0 0 0,-1 1-1 0 0,0-1 1 0 0,0 1 0 0 0,0 0 0 0 0,-1 0-1 0 0,1 1 1 0 0,0-1 0 0 0,-1 1 0 0 0,1-1-1 0 0,-1 1 1 0 0,0 0 0 0 0,0 0 0 0 0,0 1-1 0 0,-1-1 1 0 0,1 1 0 0 0,-1-1 0 0 0,1 1-1 0 0,-1 0 1 0 0,-1 0 0 0 0,3 4-39 0 0,-7-6-63 0 0,1 1 0 0 0,-1 0 1 0 0,0 0-1 0 0,1-1 0 0 0,-1 0 1 0 0,0 1-1 0 0,-1-1 0 0 0,1 0 1 0 0,0-1-1 0 0,-1 1 0 0 0,1 0 1 0 0,-1-1-1 0 0,1 0 0 0 0,-1 0 1 0 0,1 0-1 0 0,-1 0 0 0 0,0-1 1 0 0,0 1-1 0 0,1-1 0 0 0,-1 0 1 0 0,0 0-1 0 0,0 0 0 0 0,0-1 0 0 0,1 1 1 0 0,-5-2 62 0 0,1 2-700 0 0,-20-5-2040 0 0,46 1 2664 0 0,-11 4 294 0 0,0 0 1 0 0,0 1 0 0 0,0 0 0 0 0,0 0 0 0 0,-1 1-1 0 0,1 0 1 0 0,0 1 0 0 0,-1 0 0 0 0,1 0 0 0 0,-1 0-1 0 0,0 1 1 0 0,0 0 0 0 0,0 0 0 0 0,-1 1 0 0 0,1 0-1 0 0,-1 0 1 0 0,0 1 0 0 0,-1-1 0 0 0,1 1-1 0 0,-1 0 1 0 0,0 1 0 0 0,-1 0 0 0 0,1-1 0 0 0,-1 1-1 0 0,-1 0 1 0 0,3 7-219 0 0,-7-11 53 0 0,1 0-1 0 0,-1 0 0 0 0,0-1 1 0 0,-1 1-1 0 0,1 0 1 0 0,0 0-1 0 0,-1-1 1 0 0,0 1-1 0 0,1-1 0 0 0,-1 0 1 0 0,0 1-1 0 0,0-1 1 0 0,-1 0-1 0 0,1 0 0 0 0,0 0 1 0 0,-1 0-1 0 0,1-1 1 0 0,-1 1-1 0 0,1-1 0 0 0,-1 1 1 0 0,0-1-1 0 0,0 0 1 0 0,1 0-1 0 0,-1 0 1 0 0,0 0-1 0 0,0-1 0 0 0,0 1 1 0 0,0-1-1 0 0,0 0 1 0 0,0 0-1 0 0,0 0 0 0 0,0 0 1 0 0,0 0-1 0 0,0-1 1 0 0,-1 0-53 0 0,-66-8-5723 0 0,56 4 1094 0 0</inkml:trace>
  <inkml:trace contextRef="#ctx0" brushRef="#br0" timeOffset="6811.59">5182 378 11101 0 0,'0'0'651'0'0,"7"7"-623"0"0,2 3 138 0 0,-1 0 1 0 0,1 0-1 0 0,-2 1 1 0 0,1 0-1 0 0,-2 1 1 0 0,1 0-1 0 0,-2 0 0 0 0,1 0 1 0 0,-2 1-1 0 0,0-1 1 0 0,0 1-1 0 0,0 8-166 0 0,-25 108 356 0 0,-17-89-7337 0 0,31-38 1249 0 0</inkml:trace>
  <inkml:trace contextRef="#ctx0" brushRef="#br0" timeOffset="7059.59">5813 651 9189 0 0,'0'0'4572'0'0,"0"0"-4508"0"0,0 0-12 0 0,0 0 140 0 0,0 0 48 0 0,0 0-28 0 0,0 0 108 0 0,0 0 144 0 0,-48-6-188 0 0,22 3-200 0 0,1 2-72 0 0,-1-1-4 0 0,-1 0-252 0 0,2 0-692 0 0,-4-1-328 0 0,4 1-560 0 0,2-2-1180 0 0,4 0-3065 0 0</inkml:trace>
  <inkml:trace contextRef="#ctx0" brushRef="#br0" timeOffset="7682.56">6096 494 7977 0 0,'0'0'2325'0'0,"0"0"-2174"0"0,0 0-230 0 0,0 0 199 0 0,-1 8 320 0 0,29 238 2577 0 0,-24-214-2786 0 0,1 1-561 0 0,-4-11-4732 0 0,-1-22-520 0 0</inkml:trace>
  <inkml:trace contextRef="#ctx0" brushRef="#br0" timeOffset="7930.59">6119 463 10937 0 0,'5'-1'545'0'0,"2"1"-527"0"0,0 0 0 0 0,0 0 0 0 0,0 0 0 0 0,0 1 0 0 0,0 0 0 0 0,-1 1 0 0 0,1 0 0 0 0,0 0 0 0 0,-1 0 0 0 0,1 0 0 0 0,-1 1 0 0 0,0 0 0 0 0,0 1 0 0 0,0-1 0 0 0,0 1 0 0 0,-1 0 0 0 0,1 1 0 0 0,-1-1 0 0 0,0 1 0 0 0,-1 0 0 0 0,1 0 0 0 0,-1 1 0 0 0,0 0 0 0 0,0-1 0 0 0,-1 1 0 0 0,1 0 0 0 0,-1 1 0 0 0,-1-1 0 0 0,1 0 0 0 0,-1 1 0 0 0,0 0 0 0 0,-1-1 0 0 0,1 1 0 0 0,-1 0 0 0 0,-1 0-18 0 0,-1-5 18 0 0,0 1 0 0 0,0-1 1 0 0,-1 0-1 0 0,1 0 0 0 0,-1 1 0 0 0,1-1 0 0 0,-1 0 1 0 0,0-1-1 0 0,0 1 0 0 0,0 0 0 0 0,0 0 1 0 0,0-1-1 0 0,0 1 0 0 0,-1-1 0 0 0,1 0 1 0 0,0 0-1 0 0,-1 0 0 0 0,1 0 0 0 0,-1 0 1 0 0,0 0-1 0 0,1 0 0 0 0,-1-1 0 0 0,1 0 1 0 0,-1 1-1 0 0,0-1 0 0 0,1 0 0 0 0,-1 0 1 0 0,-2-1-19 0 0,-47 1-2578 0 0,35-3-304 0 0,0-3-2321 0 0</inkml:trace>
  <inkml:trace contextRef="#ctx0" brushRef="#br0" timeOffset="8180.37">6497 390 9401 0 0,'0'0'3281'0'0,"0"0"-3281"0"0,-4 7 38 0 0,-3 6 31 0 0,1 0-1 0 0,0 0 1 0 0,1 0 0 0 0,0 1-1 0 0,1 0 1 0 0,1 0 0 0 0,0 0-1 0 0,1 1 1 0 0,0-1 0 0 0,1 0-1 0 0,1 1 1 0 0,0-1 0 0 0,1 1-1 0 0,1-1 1 0 0,0 0 0 0 0,1 1-1 0 0,0-1 1 0 0,1-1 0 0 0,1 1-1 0 0,0 0 1 0 0,6 9-69 0 0,5-9-2465 0 0,-2-8-3389 0 0,-1-4 11 0 0</inkml:trace>
  <inkml:trace contextRef="#ctx0" brushRef="#br0" timeOffset="8569.75">6645 723 10393 0 0,'0'0'175'0'0,"0"0"-33"0"0,0 0 580 0 0,0 0 273 0 0,0 0 23 0 0,0 0-92 0 0,0 0-182 0 0,-3-27-1278 0 0,18-48-2717 0 0,29-33 3278 0 0,-43 105 16 0 0,1 1 0 0 0,-1-1 1 0 0,0 1-1 0 0,1-1 0 0 0,-1 1 0 0 0,1 0 0 0 0,0 0 0 0 0,0 0 0 0 0,0 0 1 0 0,0 0-1 0 0,0 0 0 0 0,0 0 0 0 0,1 1 0 0 0,-1-1 0 0 0,0 1 1 0 0,1-1-1 0 0,-1 1 0 0 0,1 0 0 0 0,0 0 0 0 0,-1 0 0 0 0,1 0 0 0 0,0 1 1 0 0,-1-1-1 0 0,1 1 0 0 0,0 0 0 0 0,0 0 0 0 0,0 0 0 0 0,-1 0 1 0 0,1 0-1 0 0,0 0 0 0 0,0 1 0 0 0,0-1 0 0 0,-1 1 0 0 0,1 0 0 0 0,0 0 1 0 0,-1 0-1 0 0,1 0 0 0 0,-1 0 0 0 0,1 1 0 0 0,-1-1 0 0 0,0 1 1 0 0,1 0-1 0 0,-1-1 0 0 0,0 1 0 0 0,0 0 0 0 0,0 0 0 0 0,0 1 0 0 0,-1-1 1 0 0,1 0-1 0 0,-1 0 0 0 0,1 1 0 0 0,-1-1 0 0 0,0 1 0 0 0,0-1 1 0 0,0 1-1 0 0,0 0 0 0 0,0-1 0 0 0,0 1 0 0 0,-1 0 0 0 0,0 0 0 0 0,1 0 1 0 0,-1 0-44 0 0,-5 90 1730 0 0,-2-29-6871 0 0,7-63 542 0 0,2-3-1424 0 0</inkml:trace>
  <inkml:trace contextRef="#ctx0" brushRef="#br0" timeOffset="8725.01">6857 618 12585 0 0,'0'0'700'0'0,"0"0"-700"0"0,0 0 0 0 0,0 0 0 0 0,-50-10 332 0 0,29 7-88 0 0,-1 0-120 0 0,1 0-120 0 0,-3 2-4 0 0,5-1-152 0 0,-3 2-944 0 0,1 0-740 0 0,6 0-2304 0 0,1-1-2625 0 0</inkml:trace>
  <inkml:trace contextRef="#ctx0" brushRef="#br0" timeOffset="9117.99">7188 729 6837 0 0,'0'0'2934'0'0,"0"0"-2798"0"0,0 0-90 0 0,0 0 528 0 0,0 0 198 0 0,0 0 94 0 0,0 0-19 0 0,3-33-688 0 0,-2 25-167 0 0,0 0 0 0 0,0-1 1 0 0,-1 1-1 0 0,0 0 0 0 0,-1-1 0 0 0,0 1 0 0 0,0 0 0 0 0,-1-1 1 0 0,0 1-1 0 0,0 0 0 0 0,-1 0 0 0 0,0 0 0 0 0,0 1 0 0 0,-1-1 0 0 0,0 1 1 0 0,0 0-1 0 0,0 0 0 0 0,-1 0 0 0 0,-1 0 0 0 0,1 1 0 0 0,-1 0 0 0 0,0 0 1 0 0,-5-4 7 0 0,5 11 26 0 0,1-1 0 0 0,-1 1 0 0 0,1-1 0 0 0,-1 2 0 0 0,1-1 0 0 0,0 0 1 0 0,-1 1-1 0 0,1 0 0 0 0,0 1 0 0 0,0-1 0 0 0,0 1 0 0 0,0 0 0 0 0,1 0 1 0 0,-1 0-1 0 0,1 1 0 0 0,0-1 0 0 0,0 1 0 0 0,0 0 0 0 0,0 0 0 0 0,1 1 1 0 0,-1-1-1 0 0,1 1 0 0 0,0 0 0 0 0,1 0 0 0 0,-1 0 0 0 0,1 0-26 0 0,0-3 9 0 0,-2 4 5 0 0,-1 0-1 0 0,1 0 0 0 0,0 0 1 0 0,0 1-1 0 0,1-1 0 0 0,0 1 1 0 0,0 0-1 0 0,0 0 0 0 0,1 0 1 0 0,0 0-1 0 0,1 0 0 0 0,-1 1 1 0 0,1-1-1 0 0,0 6-13 0 0,27 31-3248 0 0,-17-40-107 0 0,4-3-2620 0 0</inkml:trace>
  <inkml:trace contextRef="#ctx0" brushRef="#br0" timeOffset="9691.4">7320 572 12585 0 0,'0'0'18'0'0,"1"6"-225"0"0,-11 105 1494 0 0,-3-96-1227 0 0,12-44-1821 0 0,1 8 915 0 0,11-76-2109 0 0,-11 95 3016 0 0,1 0-1 0 0,0 0 0 0 0,0 0 1 0 0,1 0-1 0 0,-1 0 1 0 0,0 1-1 0 0,0-1 0 0 0,1 0 1 0 0,-1 1-1 0 0,1-1 0 0 0,-1 1 1 0 0,1 0-1 0 0,0-1 1 0 0,0 1-1 0 0,-1 0 0 0 0,1 0 1 0 0,0 0-1 0 0,0 0 0 0 0,0 1 1 0 0,0-1-1 0 0,0 0 0 0 0,0 1 1 0 0,0 0-1 0 0,1-1 1 0 0,-1 1-1 0 0,0 0 0 0 0,0 0 1 0 0,0 0-1 0 0,0 0 0 0 0,0 0 1 0 0,0 1-1 0 0,1-1 1 0 0,-1 1-1 0 0,0-1 0 0 0,0 1 1 0 0,0 0-1 0 0,0 0 0 0 0,-1 0 1 0 0,1 0-1 0 0,0 0 1 0 0,0 0-1 0 0,0 0 0 0 0,-1 1 1 0 0,1 0-61 0 0,0-2 35 0 0,1 0-1 0 0,-1 0 1 0 0,0 0 0 0 0,0 1 0 0 0,0-1 0 0 0,0 1 0 0 0,0-1-1 0 0,0 1 1 0 0,0 0 0 0 0,0 0 0 0 0,0 0 0 0 0,-1 0 0 0 0,1 0 0 0 0,0 0-1 0 0,0 0 1 0 0,-1 1 0 0 0,1-1 0 0 0,-1 1 0 0 0,1-1 0 0 0,-1 1-1 0 0,0 0 1 0 0,1-1 0 0 0,-1 1 0 0 0,0 0 0 0 0,0 0 0 0 0,0 0 0 0 0,-1 0-1 0 0,1 0 1 0 0,0 0 0 0 0,-1 0 0 0 0,1 0 0 0 0,-1 0 0 0 0,0 0 0 0 0,0 0-1 0 0,0 0 1 0 0,0 0 0 0 0,0 1 0 0 0,0-1 0 0 0,0 0 0 0 0,-1 0-1 0 0,1 0 1 0 0,-1 0 0 0 0,1 0 0 0 0,-1 0 0 0 0,0 0 0 0 0,0 0 0 0 0,0 0-1 0 0,0 0 1 0 0,0-1 0 0 0,0 1 0 0 0,0 0 0 0 0,-1-1 0 0 0,1 1-1 0 0,-1-1 1 0 0,1 1 0 0 0,-1-1 0 0 0,0 0 0 0 0,1 1 0 0 0,-1-1 0 0 0,0 0-1 0 0,0 0 1 0 0,0 0 0 0 0,0-1 0 0 0,0 1 0 0 0,0 0 0 0 0,0-1 0 0 0,-2 1-35 0 0,-75-7-6715 0 0,138 12 7679 0 0,-48-4-569 0 0,1 2 1 0 0,-1-1-1 0 0,1 1 0 0 0,-1 1 1 0 0,-1 0-1 0 0,1 1 1 0 0,-1 0-1 0 0,0 0 0 0 0,0 1 1 0 0,0 1-1 0 0,-1-1 0 0 0,0 2 1 0 0,-1-1-1 0 0,3 4-395 0 0,-11-11 27 0 0,1 1 0 0 0,0-1 0 0 0,0 1 0 0 0,-1-1 0 0 0,1 1 0 0 0,-1-1 0 0 0,1 1 0 0 0,-1 0 1 0 0,0-1-1 0 0,0 1 0 0 0,0 0 0 0 0,1-1 0 0 0,-1 1 0 0 0,-1 0 0 0 0,1-1 0 0 0,0 1 0 0 0,0-1 0 0 0,-1 1 0 0 0,1 0 0 0 0,-1-1 0 0 0,1 1 0 0 0,-1-1 0 0 0,0 1 0 0 0,1-1 0 0 0,-1 1 0 0 0,0-1 0 0 0,0 0 0 0 0,0 1 0 0 0,0-1 0 0 0,0 0 0 0 0,-1 0 0 0 0,1 0 0 0 0,0 0 0 0 0,-1 0 0 0 0,1 0 1 0 0,0 0-1 0 0,-1 0 0 0 0,1 0 0 0 0,-1-1 0 0 0,1 1 0 0 0,-1-1 0 0 0,1 1 0 0 0,-1-1 0 0 0,0 1 0 0 0,1-1 0 0 0,-1 0 0 0 0,0 0 0 0 0,1 0 0 0 0,-1 0 0 0 0,0 0-27 0 0,-87 6-2444 0 0,71-11-217 0 0,2 0-2279 0 0</inkml:trace>
  <inkml:trace contextRef="#ctx0" brushRef="#br0" timeOffset="9942.44">7642 495 5581 0 0,'0'0'6495'0'0,"4"6"-5656"0"0,1 1-761 0 0,-1 1 1 0 0,0-1 0 0 0,0 1 0 0 0,-1-1 0 0 0,0 1 0 0 0,0 0 0 0 0,-1 0 0 0 0,0 1 0 0 0,0-1 0 0 0,-1 0 0 0 0,0 1 0 0 0,-1-1 0 0 0,1 0 0 0 0,-2 1 0 0 0,1-1 0 0 0,-1 1 0 0 0,-1-1 0 0 0,1 0 0 0 0,-1 1 0 0 0,-1-1 0 0 0,1 0-1 0 0,-1 0 1 0 0,-1-1 0 0 0,-3 7-79 0 0,-44 59-1385 0 0,30-44-4286 0 0,15-19-386 0 0</inkml:trace>
  <inkml:trace contextRef="#ctx0" brushRef="#br0" timeOffset="10318.52">7908 286 14053 0 0,'0'0'589'0'0,"0"0"-1478"0"0,-1 7 131 0 0,-28 368 2633 0 0,25-189-1710 0 0,11-201-6246 0 0,0-4-1805 0 0</inkml:trace>
  <inkml:trace contextRef="#ctx0" brushRef="#br0" timeOffset="12143.03">7888 304 5533 0 0,'-6'-4'5220'0'0,"-18"-6"-5159"0"0,0 1 1 0 0,-1 1-1 0 0,0 1 0 0 0,0 2 1 0 0,-1 0-1 0 0,1 2 0 0 0,-1 0 1 0 0,0 2-1 0 0,0 1 1 0 0,-2 1-62 0 0,-66-5 7 0 0,-594-36 2017 0 0,210 10-1612 0 0,-977-38 333 0 0,213 14-179 0 0,392 45-451 0 0,-584-35 590 0 0,775 57-553 0 0,469-13-110 0 0,100-2-100 0 0,1 3 1 0 0,-1 5-1 0 0,1 3 1 0 0,-33 10 57 0 0,119-16-30 0 0,0 0 0 0 0,0 1 0 0 0,0-1 1 0 0,1 1-1 0 0,-1 0 0 0 0,1-1 0 0 0,0 1 0 0 0,0 0 1 0 0,1 0-1 0 0,-1 0 0 0 0,1 0 0 0 0,0 1 0 0 0,0-1 1 0 0,0 0-1 0 0,0 1 0 0 0,1-1 0 0 0,0 0 0 0 0,0 1 0 0 0,0-1 1 0 0,0 0-1 0 0,1 1 0 0 0,-1-1 0 0 0,1 0 0 0 0,0 1 1 0 0,1-1-1 0 0,-1 0 0 0 0,1 0 0 0 0,0 0 0 0 0,0 0 1 0 0,0 0-1 0 0,1 0 30 0 0,4 24-167 0 0,42 278 316 0 0,-30-211 23 0 0,-19-75-125 0 0,2 0 0 0 0,0 0 0 0 0,1 0 0 0 0,1 0-1 0 0,1 0 1 0 0,0 0 0 0 0,2-1 0 0 0,0 0 0 0 0,2-1 0 0 0,0 0 0 0 0,0 0 0 0 0,2-1 0 0 0,0 0 0 0 0,1 0 0 0 0,1-2 0 0 0,1 1 0 0 0,0-2 0 0 0,0 0 0 0 0,2 0 0 0 0,-1-2 0 0 0,2 0-1 0 0,6 4-46 0 0,33 3 97 0 0,0-2 0 0 0,0-3 0 0 0,1-2 0 0 0,1-2 0 0 0,0-4 0 0 0,0-1 0 0 0,10-3-97 0 0,-12 1 94 0 0,948 18 513 0 0,-261-15-8 0 0,-328 10-570 0 0,1777 19 510 0 0,-805-96 58 0 0,-304-25-66 0 0,-930 78-551 0 0,-153 8-71 0 0,0 0-52 0 0,14 0-2708 0 0,-2 1-4314 0 0,5-2-2307 0 0</inkml:trace>
  <inkml:trace contextRef="#ctx0" brushRef="#br0" timeOffset="198373.55">2065 541 848 0 0,'0'0'416'0'0,"0"0"-416"0"0,0 0-884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5.179"/>
    </inkml:context>
    <inkml:brush xml:id="br0">
      <inkml:brushProperty name="width" value="0.05" units="cm"/>
      <inkml:brushProperty name="height" value="0.05" units="cm"/>
      <inkml:brushProperty name="color" value="#0000FF"/>
    </inkml:brush>
  </inkml:definitions>
  <inkml:trace contextRef="#ctx0" brushRef="#br0">41 0 4668 0 0,'0'0'5817'0'0,"0"0"-4479"0"0,0 0-1148 0 0,-1 6 362 0 0,-16 87 3283 0 0,11-74-3677 0 0,1-1 1 0 0,1 1 0 0 0,1 0-1 0 0,1 0 1 0 0,0 1 0 0 0,1-1-1 0 0,2 0 1 0 0,-1 1 0 0 0,2-1-1 0 0,1 0 1 0 0,0 0 0 0 0,5 12-159 0 0,28-1-1570 0 0,-2-28-8139 0 0,-16-8 2684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5.993"/>
    </inkml:context>
    <inkml:brush xml:id="br0">
      <inkml:brushProperty name="width" value="0.05" units="cm"/>
      <inkml:brushProperty name="height" value="0.05" units="cm"/>
      <inkml:brushProperty name="color" value="#0000FF"/>
    </inkml:brush>
  </inkml:definitions>
  <inkml:trace contextRef="#ctx0" brushRef="#br0">124 13 11757 0 0,'0'0'1570'0'0,"0"0"-1066"0"0,0 0-297 0 0,-7-2 405 0 0,4 0-552 0 0,0 1 1 0 0,0 0-1 0 0,0-1 0 0 0,0 1 0 0 0,0 0 1 0 0,-1 1-1 0 0,1-1 0 0 0,0 0 1 0 0,-1 1-1 0 0,1 0 0 0 0,0 0 1 0 0,-1 0-1 0 0,1 0 0 0 0,0 1 0 0 0,-1-1 1 0 0,1 1-1 0 0,0 0 0 0 0,-1 0 1 0 0,1 0-1 0 0,0 0 0 0 0,0 0 0 0 0,0 1 1 0 0,0-1-1 0 0,0 1 0 0 0,1 0 1 0 0,-1 0-1 0 0,0 0 0 0 0,1 1 1 0 0,-1-1-1 0 0,1 0 0 0 0,0 1 0 0 0,0-1 1 0 0,0 1-1 0 0,0 0 0 0 0,0 0 1 0 0,1 0-1 0 0,-1 1-60 0 0,0-1 21 0 0,1 0-1 0 0,0 0 1 0 0,0 0 0 0 0,0 0-1 0 0,0 0 1 0 0,1 1 0 0 0,-1-1-1 0 0,1 0 1 0 0,0 0 0 0 0,0 1-1 0 0,0-1 1 0 0,0 0 0 0 0,1 0-1 0 0,-1 1 1 0 0,1-1 0 0 0,0 0-1 0 0,0 0 1 0 0,0 0 0 0 0,0 0-1 0 0,1 0 1 0 0,-1 0 0 0 0,1 0-1 0 0,-1 0 1 0 0,1-1 0 0 0,0 1-1 0 0,0 0 1 0 0,1-1 0 0 0,-1 0-1 0 0,0 1 1 0 0,1-1 0 0 0,-1 0-1 0 0,1 0 1 0 0,0-1 0 0 0,0 1-1 0 0,0 0 1 0 0,0-1 0 0 0,0 0-1 0 0,0 0 1 0 0,0 0 0 0 0,0 0-1 0 0,0 0 1 0 0,0-1 0 0 0,1 1-1 0 0,-1-1 1 0 0,0 0 0 0 0,1 0-1 0 0,-1 0 1 0 0,0 0 0 0 0,0 0-1 0 0,1-1 1 0 0,0 0-21 0 0,6 1-117 0 0,38-2 770 0 0,-25-10-3255 0 0,-23 6-5332 0 0,-2 1-1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6.382"/>
    </inkml:context>
    <inkml:brush xml:id="br0">
      <inkml:brushProperty name="width" value="0.05" units="cm"/>
      <inkml:brushProperty name="height" value="0.05" units="cm"/>
      <inkml:brushProperty name="color" value="#0000FF"/>
    </inkml:brush>
  </inkml:definitions>
  <inkml:trace contextRef="#ctx0" brushRef="#br0">182 0 3604 0 0,'0'0'6598'0'0,"0"0"-4745"0"0,0 0-1449 0 0,0 0-58 0 0,1 7 512 0 0,1 2-687 0 0,-1-1-1 0 0,1 1 1 0 0,-2 0 0 0 0,1 0-1 0 0,-1 0 1 0 0,0 0 0 0 0,-1 0-1 0 0,0 0 1 0 0,-1-1-1 0 0,0 1 1 0 0,0 0 0 0 0,-1-1-1 0 0,0 1 1 0 0,0-1-1 0 0,-1 0 1 0 0,0 0 0 0 0,0 0-1 0 0,-1-1 1 0 0,0 1-1 0 0,0-1 1 0 0,-1 0 0 0 0,0-1-1 0 0,0 1 1 0 0,-1-1-1 0 0,0-1 1 0 0,0 1 0 0 0,-1 0-171 0 0,4-6 31 0 0,0 0 1 0 0,1-1 0 0 0,-1 0-1 0 0,0 1 1 0 0,1-1-1 0 0,-1 0 1 0 0,1-1 0 0 0,-1 1-1 0 0,1-1 1 0 0,0 1 0 0 0,-1-1-1 0 0,1 0 1 0 0,0 0 0 0 0,0 0-1 0 0,0-1 1 0 0,1 1-1 0 0,-1-1 1 0 0,0 1 0 0 0,1-1-1 0 0,0 0 1 0 0,0 0 0 0 0,-1 0-1 0 0,2-1 1 0 0,-1 1 0 0 0,0 0-1 0 0,1-1 1 0 0,0 1-1 0 0,-1-1 1 0 0,1 1 0 0 0,1-1-1 0 0,-1 1 1 0 0,0-1 0 0 0,1 0-1 0 0,0 1 1 0 0,0-1-1 0 0,0 0 1 0 0,0 0 0 0 0,1 1-1 0 0,-1-1 1 0 0,2-3-32 0 0,-6-16 7 0 0,-8-60-693 0 0,22 100-6855 0 0,-4-10 2855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7.067"/>
    </inkml:context>
    <inkml:brush xml:id="br0">
      <inkml:brushProperty name="width" value="0.05" units="cm"/>
      <inkml:brushProperty name="height" value="0.05" units="cm"/>
      <inkml:brushProperty name="color" value="#0000FF"/>
    </inkml:brush>
  </inkml:definitions>
  <inkml:trace contextRef="#ctx0" brushRef="#br0">0 7 4000 0 0,'0'0'5557'0'0,"0"0"-2831"0"0,0 0-2169 0 0,0 6-364 0 0,2 212 4217 0 0,24-240-3983 0 0,-8-8-904 0 0,-18 27 466 0 0,0 0 0 0 0,1-1 0 0 0,0 1 0 0 0,0 0 0 0 0,0 0 0 0 0,0 0 0 0 0,0 1 0 0 0,1-1-1 0 0,-1 0 1 0 0,1 0 0 0 0,0 1 0 0 0,0-1 0 0 0,0 1 0 0 0,0 0 0 0 0,0-1 0 0 0,0 1 0 0 0,1 0 0 0 0,-1 0-1 0 0,1 0 1 0 0,-1 1 0 0 0,1-1 0 0 0,0 1 0 0 0,0-1 0 0 0,-1 1 0 0 0,1 0 0 0 0,0 0 0 0 0,0 0-1 0 0,0 0 1 0 0,1 1 0 0 0,-1-1 0 0 0,0 1 0 0 0,0 0 0 0 0,0 0 0 0 0,0 0 0 0 0,0 0 0 0 0,1 1 11 0 0,32 68 1272 0 0,-23-27-942 0 0,-11-42-269 0 0,0 0 0 0 0,0 0 0 0 0,0 0 0 0 0,0 0 0 0 0,0-1 0 0 0,0 1 0 0 0,0 0 0 0 0,0-1 0 0 0,0 1 0 0 0,0-1 0 0 0,0 0-1 0 0,0 0 1 0 0,0 0 0 0 0,0 0 0 0 0,0 0 0 0 0,-1 0 0 0 0,1 0 0 0 0,0-1 0 0 0,-1 1 0 0 0,1-1 0 0 0,-1 1 0 0 0,0-1 0 0 0,1 1 0 0 0,-1-1-1 0 0,0 0 1 0 0,0 0 0 0 0,0 1 0 0 0,0-1 0 0 0,0-1-61 0 0,36-120 259 0 0,-27 57-659 0 0,-9 65 229 0 0,0 1 1 0 0,0-1 0 0 0,1 0-1 0 0,-1 1 1 0 0,0-1-1 0 0,0 1 1 0 0,0 0-1 0 0,1-1 1 0 0,-1 1-1 0 0,0 0 1 0 0,1 0 0 0 0,-1 0-1 0 0,0 0 1 0 0,1 0-1 0 0,-1 0 1 0 0,0 0-1 0 0,0 0 1 0 0,1 0 0 0 0,-1 1-1 0 0,0-1 1 0 0,0 1-1 0 0,1-1 1 0 0,-1 1-1 0 0,0-1 1 0 0,0 1-1 0 0,0 0 1 0 0,0-1 0 0 0,0 1-1 0 0,0 0 1 0 0,0 0-1 0 0,0 0 1 0 0,0 0-1 0 0,0 0 1 0 0,0 0 0 0 0,0 0-1 0 0,-1 0 1 0 0,1 0-1 0 0,0 0 1 0 0,-1 0-1 0 0,1 0 1 0 0,-1 1-1 0 0,1-1 1 0 0,-1 0 0 0 0,0 0-1 0 0,0 1 1 0 0,1-1-1 0 0,-1 0 1 0 0,0 1 170 0 0,2 1-952 0 0,8 12-4372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7.422"/>
    </inkml:context>
    <inkml:brush xml:id="br0">
      <inkml:brushProperty name="width" value="0.05" units="cm"/>
      <inkml:brushProperty name="height" value="0.05" units="cm"/>
      <inkml:brushProperty name="color" value="#0000FF"/>
    </inkml:brush>
  </inkml:definitions>
  <inkml:trace contextRef="#ctx0" brushRef="#br0">146 39 5124 0 0,'0'0'4292'0'0,"0"0"-2669"0"0,0 0-1120 0 0,0 0 126 0 0,-4-7 311 0 0,3 5-869 0 0,0 0 1 0 0,0 0 0 0 0,-1 0 0 0 0,1 0 0 0 0,-1 0 0 0 0,1 0-1 0 0,-1 1 1 0 0,0-1 0 0 0,1 0 0 0 0,-1 1 0 0 0,0-1 0 0 0,0 1 0 0 0,0 0-1 0 0,0 0 1 0 0,0 0 0 0 0,0 0 0 0 0,-1 0 0 0 0,1 0 0 0 0,0 0 0 0 0,0 1-1 0 0,-1-1 1 0 0,1 1 0 0 0,-1-1 0 0 0,1 1 0 0 0,0 0 0 0 0,-1 0-1 0 0,1 0 1 0 0,0 0 0 0 0,-1 1 0 0 0,1-1 0 0 0,-1 1 0 0 0,1-1 0 0 0,0 1-1 0 0,0 0 1 0 0,-1 0 0 0 0,1 0 0 0 0,0 0 0 0 0,0 0 0 0 0,0 1 0 0 0,0-1-1 0 0,0 0 1 0 0,0 1 0 0 0,1 0 0 0 0,-1-1 0 0 0,0 1 0 0 0,1 0-1 0 0,-1 0-70 0 0,-1 0 32 0 0,-1 1 0 0 0,1-1 0 0 0,0 1 0 0 0,0-1 0 0 0,0 1 0 0 0,0 0 0 0 0,0 0 0 0 0,1 1 0 0 0,-1-1 0 0 0,1 0 0 0 0,0 1 1 0 0,0-1-1 0 0,0 1 0 0 0,1 0 0 0 0,-1 0 0 0 0,1 0 0 0 0,0 0 0 0 0,0 0 0 0 0,0 0 0 0 0,1 0 0 0 0,-1 0 0 0 0,1 0 0 0 0,0 0 1 0 0,0 0-1 0 0,0 0 0 0 0,1 0 0 0 0,-1 0 0 0 0,1 0 0 0 0,0 0 0 0 0,0 0 0 0 0,1 0 0 0 0,-1 0 0 0 0,1 0 0 0 0,0-1 0 0 0,0 1 1 0 0,0-1-1 0 0,0 1 0 0 0,1-1 0 0 0,-1 0 0 0 0,1 0 0 0 0,0 0 0 0 0,0 0 0 0 0,0 0 0 0 0,0-1 0 0 0,1 1-33 0 0,2-1 120 0 0,-1-1 0 0 0,1 1 0 0 0,-1-1 1 0 0,1-1-1 0 0,0 1 0 0 0,-1-1 0 0 0,1 0 0 0 0,0 0 0 0 0,-1-1 0 0 0,1 1 0 0 0,-1-1 0 0 0,1-1 0 0 0,-1 1 0 0 0,1-1 0 0 0,-1 0 0 0 0,0 0 0 0 0,3-1-120 0 0,24-31-5812 0 0,-28 28 767 0 0,6-3-2579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7.809"/>
    </inkml:context>
    <inkml:brush xml:id="br0">
      <inkml:brushProperty name="width" value="0.05" units="cm"/>
      <inkml:brushProperty name="height" value="0.05" units="cm"/>
      <inkml:brushProperty name="color" value="#0000FF"/>
    </inkml:brush>
  </inkml:definitions>
  <inkml:trace contextRef="#ctx0" brushRef="#br0">6 48 3980 0 0,'0'0'5271'0'0,"0"0"-3056"0"0,0 0-1822 0 0,3 7-10 0 0,3 17 159 0 0,-1-1 1 0 0,-1 1 0 0 0,-1 0-1 0 0,-1 1 1 0 0,-1-1 0 0 0,-1 0-1 0 0,-2 0 1 0 0,0 0 0 0 0,-4 13-543 0 0,4-27 202 0 0,1-43-1811 0 0,0-37-705 0 0,-4 37 1511 0 0,-6-71-2322 0 0,26 43 5000 0 0,-14 60-1806 0 0,0-1 0 0 0,1 1 0 0 0,-1-1 0 0 0,1 1-1 0 0,0 0 1 0 0,-1 0 0 0 0,1 0 0 0 0,0 0 0 0 0,0 0 0 0 0,-1 0-1 0 0,1 0 1 0 0,0 0 0 0 0,0 1 0 0 0,0-1 0 0 0,0 1-1 0 0,0 0 1 0 0,0-1 0 0 0,0 1 0 0 0,0 0 0 0 0,0 0-1 0 0,1 0 1 0 0,-1 0 0 0 0,0 1 0 0 0,0-1 0 0 0,0 1 0 0 0,0-1-1 0 0,0 1 1 0 0,-1-1 0 0 0,1 1 0 0 0,0 0 0 0 0,0 0-1 0 0,0 0 1 0 0,-1 0 0 0 0,1 1 0 0 0,0-1 0 0 0,-1 0 0 0 0,1 1-1 0 0,-1-1 1 0 0,1 1 0 0 0,-1-1 0 0 0,0 1 0 0 0,0-1-1 0 0,0 1 1 0 0,0 0 0 0 0,0 0 0 0 0,0 0 0 0 0,0 0 0 0 0,0 0-1 0 0,-1-1 1 0 0,1 1 0 0 0,-1 0 0 0 0,1 0 0 0 0,-1 1-1 0 0,0-1 1 0 0,0 0 0 0 0,0 0 0 0 0,0 0 0 0 0,0 0-1 0 0,-1 0 1 0 0,1 0 0 0 0,-1 0-69 0 0,-19 55 165 0 0,-7-49-4036 0 0,20-11-894 0 0,1-6-2314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8.071"/>
    </inkml:context>
    <inkml:brush xml:id="br0">
      <inkml:brushProperty name="width" value="0.05" units="cm"/>
      <inkml:brushProperty name="height" value="0.05" units="cm"/>
      <inkml:brushProperty name="color" value="#0000FF"/>
    </inkml:brush>
  </inkml:definitions>
  <inkml:trace contextRef="#ctx0" brushRef="#br0">56 1 3252 0 0,'0'0'6574'0'0,"0"0"-4686"0"0,7 6-1650 0 0,-1-1-7 0 0,0 1-1 0 0,0 0 0 0 0,0 0 0 0 0,-1 1 0 0 0,0-1 0 0 0,0 1 0 0 0,-1 0 0 0 0,1 1 1 0 0,-2-1-1 0 0,1 1 0 0 0,-1-1 0 0 0,0 1 0 0 0,-1 0 0 0 0,0 0 0 0 0,0 1 1 0 0,0-1-1 0 0,-1 0 0 0 0,-1 1-230 0 0,-34 140 1412 0 0,31-144-1549 0 0,1-1 1 0 0,-1 1-1 0 0,-1-1 0 0 0,1 1 0 0 0,-1-1 0 0 0,1 0 1 0 0,-1 0-1 0 0,0-1 0 0 0,-1 1 0 0 0,1-1 0 0 0,-1 0 0 0 0,1 0 1 0 0,-1 0-1 0 0,0-1 0 0 0,0 1 0 0 0,0-1 0 0 0,-3 0 137 0 0,6-1-339 0 0,-13-1-4288 0 0,9-5-1568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44.076"/>
    </inkml:context>
    <inkml:brush xml:id="br0">
      <inkml:brushProperty name="width" value="0.05" units="cm"/>
      <inkml:brushProperty name="height" value="0.05" units="cm"/>
      <inkml:brushProperty name="color" value="#0000FF"/>
    </inkml:brush>
  </inkml:definitions>
  <inkml:trace contextRef="#ctx0" brushRef="#br0">246 5 11309 0 0,'0'0'2697'0'0,"0"0"-1906"0"0,0 0-534 0 0,-6 1 100 0 0,-234 8 1122 0 0,257-16-10790 0 0,2 0 1732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46.421"/>
    </inkml:context>
    <inkml:brush xml:id="br0">
      <inkml:brushProperty name="width" value="0.05" units="cm"/>
      <inkml:brushProperty name="height" value="0.05" units="cm"/>
      <inkml:brushProperty name="color" value="#0000FF"/>
    </inkml:brush>
  </inkml:definitions>
  <inkml:trace contextRef="#ctx0" brushRef="#br0">285 297 3404 0 0,'0'0'2167'0'0,"0"0"-1065"0"0,0 0-818 0 0,0 0-156 0 0,0 0 268 0 0,0 0 467 0 0,0 0 269 0 0,0 0-18 0 0,0 0-77 0 0,-4 2-82 0 0,2-1-1320 0 0,2-1 470 0 0,0 0 1 0 0,0-1-1 0 0,0 1 1 0 0,0-1-1 0 0,0 1 1 0 0,0 0-1 0 0,0-1 1 0 0,0 1-1 0 0,-1 0 1 0 0,1-1-1 0 0,0 1 1 0 0,0 0-1 0 0,0-1 1 0 0,-1 1-1 0 0,1 0 1 0 0,0-1 0 0 0,0 1-1 0 0,-1 0 1 0 0,1-1-1 0 0,0 1 1 0 0,-1 0-1 0 0,1 0 1 0 0,0 0-1 0 0,-1-1 1 0 0,1 1-1 0 0,0 0 1 0 0,-1 0-1 0 0,1 0 1 0 0,0 0-1 0 0,-1 0 1 0 0,1-1-1 0 0,0 1 1 0 0,-1 0-1 0 0,1 0 1 0 0,-1 0-1 0 0,1 0 1 0 0,0 0 0 0 0,-1 0-1 0 0,1 0 1 0 0,-1 1-1 0 0,1-1 1 0 0,0 0-1 0 0,-1 0 1 0 0,1 0-1 0 0,0 0 1 0 0,-1 0-1 0 0,1 1-105 0 0,4-10-27 0 0,0-1 0 0 0,0 1-1 0 0,-1 0 1 0 0,0-1-1 0 0,0 0 1 0 0,-1 0 0 0 0,-1 0-1 0 0,0 0 1 0 0,0 0 0 0 0,-1 0-1 0 0,0 0 1 0 0,0 0 0 0 0,-1 0-1 0 0,-1 0 1 0 0,0 0-1 0 0,0 0 1 0 0,-1 0 0 0 0,0 1-1 0 0,-1-1 1 0 0,0 1 0 0 0,0 0-1 0 0,-1 0 1 0 0,0 0 0 0 0,0 1-1 0 0,-1 0 1 0 0,-1 0 0 0 0,1 0-1 0 0,-4-2 28 0 0,7 8 13 0 0,0 0-1 0 0,0 0 1 0 0,0 0-1 0 0,-1 0 1 0 0,1 1-1 0 0,-1-1 1 0 0,1 1 0 0 0,-1 0-1 0 0,0 0 1 0 0,1 0-1 0 0,-1 1 1 0 0,0-1-1 0 0,1 1 1 0 0,-1 0-1 0 0,0 0 1 0 0,0 0 0 0 0,1 1-1 0 0,-1-1 1 0 0,0 1-1 0 0,1 0 1 0 0,-1 0-1 0 0,0 0 1 0 0,1 0-1 0 0,-1 1 1 0 0,1-1-1 0 0,0 1 1 0 0,0 0 0 0 0,-1 0-1 0 0,1 0 1 0 0,0 1-1 0 0,1-1 1 0 0,-1 1-1 0 0,0-1 1 0 0,1 1-1 0 0,-1 0 1 0 0,1 0 0 0 0,0 0-1 0 0,0 1-12 0 0,-73 126 707 0 0,55-58-179 0 0,25-47-3946 0 0,-1-23-2046 0 0,6-6-3632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00.219"/>
    </inkml:context>
    <inkml:brush xml:id="br0">
      <inkml:brushProperty name="width" value="0.05" units="cm"/>
      <inkml:brushProperty name="height" value="0.05" units="cm"/>
      <inkml:brushProperty name="color" value="#0000FF"/>
    </inkml:brush>
  </inkml:definitions>
  <inkml:trace contextRef="#ctx0" brushRef="#br0">61 0 11129 0 0,'0'0'4244'0'0,"0"0"-3580"0"0,0 0-635 0 0,0 0-366 0 0,22 24-146 0 0,-21-23 496 0 0,1-1 0 0 0,-1 1 1 0 0,1-1-1 0 0,-1 1 0 0 0,0 0 0 0 0,1 0 0 0 0,-1 0 0 0 0,0-1 0 0 0,1 1 1 0 0,-1 0-1 0 0,0 1 0 0 0,0-1 0 0 0,0 0 0 0 0,0 0 0 0 0,0 0 1 0 0,0 1-1 0 0,0-1 0 0 0,-1 0 0 0 0,1 1 0 0 0,0-1 0 0 0,-1 1 0 0 0,1-1 1 0 0,-1 1-1 0 0,0-1 0 0 0,1 1 0 0 0,-1-1 0 0 0,0 1 0 0 0,0-1 1 0 0,0 1-1 0 0,0 0 0 0 0,0-1 0 0 0,0 1 0 0 0,0-1 0 0 0,-1 1 0 0 0,1-1 1 0 0,0 1-1 0 0,-1-1 0 0 0,1 1 0 0 0,-1-1 0 0 0,0 1 0 0 0,0-1 1 0 0,1 0-1 0 0,-1 1 0 0 0,0-1 0 0 0,0 0 0 0 0,0 0 0 0 0,0 0 0 0 0,0 0 1 0 0,-1 0-1 0 0,1 0 0 0 0,0 0 0 0 0,0 0 0 0 0,-1 0 0 0 0,1 0 1 0 0,-1-1-1 0 0,1 1 0 0 0,0 0 0 0 0,-1-1 0 0 0,1 1 0 0 0,-1-1 0 0 0,1 0 1 0 0,-1 1-1 0 0,0-1 0 0 0,1 0 0 0 0,-1 0 0 0 0,1 0 0 0 0,-1 0 1 0 0,1 0-1 0 0,-1-1 0 0 0,0 1-13 0 0,9 3 61 0 0,0 1 0 0 0,-1 0 0 0 0,0 1 1 0 0,0-1-1 0 0,0 1 0 0 0,0 0 0 0 0,-1 0 0 0 0,0 1 1 0 0,0 0-1 0 0,0 0 0 0 0,-1 0 0 0 0,0 0 0 0 0,0 1 1 0 0,0-1-1 0 0,-1 1 0 0 0,0 0 0 0 0,-1 0 0 0 0,1 1 1 0 0,0 2-62 0 0,-7-6 59 0 0,1 0 0 0 0,-1-1 1 0 0,0 1-1 0 0,0-1 1 0 0,0 0-1 0 0,0 0 0 0 0,-1-1 1 0 0,1 1-1 0 0,-1-1 1 0 0,1 0-1 0 0,-1 0 0 0 0,0 0 1 0 0,0-1-1 0 0,0 0 1 0 0,0 0-1 0 0,0 0 0 0 0,0 0 1 0 0,0-1-1 0 0,0 0 1 0 0,0 0-1 0 0,0 0 0 0 0,-5-1-59 0 0,9 1-195 0 0,-31-3-957 0 0,18-8-6421 0 0,13 0-1007 0 0</inkml:trace>
  <inkml:trace contextRef="#ctx0" brushRef="#br0" timeOffset="172.7">346 241 8705 0 0,'0'0'5748'0'0,"0"0"-5572"0"0,0 0-176 0 0,9 42 492 0 0,-15-30 100 0 0,-2-1-48 0 0,-4 0-59 0 0,-1-1-161 0 0,-4-1-72 0 0,-1 0-204 0 0,-3-2-48 0 0,1-1-400 0 0,1-3-489 0 0,3-3-599 0 0,7 0-2932 0 0,1-10-4549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44.339"/>
    </inkml:context>
    <inkml:brush xml:id="br0">
      <inkml:brushProperty name="width" value="0.05" units="cm"/>
      <inkml:brushProperty name="height" value="0.05" units="cm"/>
      <inkml:brushProperty name="color" value="#0000FF"/>
    </inkml:brush>
  </inkml:definitions>
  <inkml:trace contextRef="#ctx0" brushRef="#br0">1 63 7097 0 0,'0'0'6182'0'0,"1"6"-4604"0"0,5 32-1024 0 0,-1 1 0 0 0,-3-1 0 0 0,-1 1-1 0 0,-2-1 1 0 0,-1 0 0 0 0,-2 1 0 0 0,-2 1-554 0 0,5-28 283 0 0,1-8-3134 0 0,0-2-1921 0 0,0-6 83 0 0</inkml:trace>
  <inkml:trace contextRef="#ctx0" brushRef="#br0" timeOffset="249.36">21 24 9369 0 0,'0'0'4308'0'0,"0"0"-3384"0"0,7 1-967 0 0,1 0 130 0 0,0 1 0 0 0,0-1-1 0 0,-1 2 1 0 0,1-1 0 0 0,-1 1 0 0 0,1 0-1 0 0,-1 1 1 0 0,0-1 0 0 0,0 1 0 0 0,-1 1-1 0 0,1 0 1 0 0,-1-1 0 0 0,0 2 0 0 0,-1-1-1 0 0,1 1 1 0 0,-1 0 0 0 0,0 0 0 0 0,0 0-1 0 0,-1 1 1 0 0,0 0 0 0 0,0 0 0 0 0,0 0-1 0 0,-1 0 1 0 0,2 6-87 0 0,-5-11-1 0 0,-1 1-1 0 0,1-1 1 0 0,-1 0 0 0 0,1 0-1 0 0,-1 1 1 0 0,0-1 0 0 0,0 0-1 0 0,0 0 1 0 0,0 0 0 0 0,0 0-1 0 0,-1 0 1 0 0,1-1 0 0 0,0 1-1 0 0,-1 0 1 0 0,0-1 0 0 0,1 1-1 0 0,-1 0 1 0 0,0-1 0 0 0,0 0-1 0 0,0 1 1 0 0,0-1 0 0 0,0 0-1 0 0,0 0 1 0 0,0 0-1 0 0,0-1 1 0 0,0 1 0 0 0,0 0-1 0 0,0-1 1 0 0,-1 1 0 0 0,1-1-1 0 0,0 0 1 0 0,-1 0 0 0 0,1 0-1 0 0,0 0 1 0 0,0 0 0 0 0,-2 0 1 0 0,-52-1-4355 0 0,43-3 224 0 0,4-4-2183 0 0</inkml:trace>
  <inkml:trace contextRef="#ctx0" brushRef="#br0" timeOffset="495.82">332 1 8281 0 0,'0'0'4692'0'0,"0"8"-3464"0"0,3 255 2808 0 0,15-228-4531 0 0,-8-27-2249 0 0,2-7-3661 0 0,0-5-1600 0 0</inkml:trace>
  <inkml:trace contextRef="#ctx0" brushRef="#br0" timeOffset="823.58">522 293 10833 0 0,'0'0'2412'0'0,"0"0"-1832"0"0,0 0-364 0 0,0 0 428 0 0,0 0 116 0 0,0 0-76 0 0,0 0-282 0 0,0 0-227 0 0,0 0-90 0 0,-2-5-31 0 0,0-7-240 0 0,0 0-1 0 0,1 0 1 0 0,1 0 0 0 0,0 0-1 0 0,1 0 1 0 0,0 0 0 0 0,1 1-1 0 0,0-1 1 0 0,1 0 0 0 0,0 1-1 0 0,1-1 1 0 0,0 1 0 0 0,1 0-1 0 0,0 0 1 0 0,7-9 186 0 0,-11 18 24 0 0,-1 1 0 0 0,1-1 0 0 0,0 0 1 0 0,1 1-1 0 0,-1-1 0 0 0,0 1 0 0 0,0-1 0 0 0,1 1 0 0 0,-1-1 1 0 0,0 1-1 0 0,1 0 0 0 0,0 0 0 0 0,-1 0 0 0 0,1 0 0 0 0,0 0 0 0 0,-1 0 1 0 0,1 0-1 0 0,0 0 0 0 0,0 1 0 0 0,0-1 0 0 0,0 1 0 0 0,-1-1 1 0 0,1 1-1 0 0,0 0 0 0 0,0 0 0 0 0,0 0 0 0 0,0 0 0 0 0,0 0 1 0 0,0 0-1 0 0,0 0 0 0 0,0 1 0 0 0,0-1 0 0 0,0 1 0 0 0,-1 0 0 0 0,1-1 1 0 0,0 1-1 0 0,0 0 0 0 0,0 0 0 0 0,-1 0 0 0 0,1 0 0 0 0,-1 0 1 0 0,1 0-1 0 0,-1 1 0 0 0,1-1 0 0 0,-1 0 0 0 0,0 1 0 0 0,1 0-24 0 0,48 81 1333 0 0,-60 17-2030 0 0,8-98-1911 0 0,1-4-3430 0 0,1-4-725 0 0</inkml:trace>
  <inkml:trace contextRef="#ctx0" brushRef="#br0" timeOffset="978.44">718 228 11065 0 0,'0'0'2740'0'0,"0"0"-2600"0"0,0 0-28 0 0,-34-15-48 0 0,20 10 328 0 0,-1 0-288 0 0,1 0-104 0 0,-2 0-212 0 0,3 2-1096 0 0,1 2-296 0 0,2 0-756 0 0,5 0-2025 0 0</inkml:trace>
  <inkml:trace contextRef="#ctx0" brushRef="#br0" timeOffset="1257.43">988 108 2964 0 0,'0'0'7697'0'0,"0"0"-5637"0"0,0 0-1488 0 0,-8 0-33 0 0,2 1-462 0 0,0 0 0 0 0,0 0-1 0 0,0 0 1 0 0,1 1 0 0 0,-1-1 0 0 0,0 1 0 0 0,1 1-1 0 0,-1-1 1 0 0,1 1 0 0 0,-1 0 0 0 0,1 0 0 0 0,0 1 0 0 0,1 0-1 0 0,-1-1 1 0 0,1 2 0 0 0,-1-1 0 0 0,1 0 0 0 0,0 1-1 0 0,1 0 1 0 0,-1 0 0 0 0,1 0 0 0 0,0 0 0 0 0,0 1-77 0 0,2-4 50 0 0,-1 0 0 0 0,1 0 1 0 0,0 0-1 0 0,0 0 0 0 0,1 1 0 0 0,-1-1 1 0 0,0 0-1 0 0,1 0 0 0 0,-1 1 0 0 0,1-1 1 0 0,0 0-1 0 0,0 1 0 0 0,0-1 0 0 0,0 1 1 0 0,0-1-1 0 0,0 0 0 0 0,1 1 0 0 0,-1-1 1 0 0,1 0-1 0 0,0 0 0 0 0,-1 1 1 0 0,1-1-1 0 0,0 0 0 0 0,0 0 0 0 0,1 0 1 0 0,-1 0-1 0 0,0 0 0 0 0,1 0 0 0 0,-1 0 1 0 0,1 0-1 0 0,-1-1 0 0 0,1 1 0 0 0,0-1 1 0 0,0 1-1 0 0,0-1 0 0 0,0 0 0 0 0,0 1 1 0 0,0-1-1 0 0,0 0 0 0 0,0 0 1 0 0,0-1-1 0 0,3 2-50 0 0,102 11 696 0 0,-93-19-2211 0 0,-13-1-7156 0 0,-1 4 1647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41.476"/>
    </inkml:context>
    <inkml:brush xml:id="br0">
      <inkml:brushProperty name="width" value="0.05" units="cm"/>
      <inkml:brushProperty name="height" value="0.05" units="cm"/>
      <inkml:brushProperty name="color" value="#0000FF"/>
    </inkml:brush>
  </inkml:definitions>
  <inkml:trace contextRef="#ctx0" brushRef="#br0">0 117 6505 0 0,'0'0'7212'0'0,"4"7"-5434"0"0,2 13-1508 0 0,-1-1 1 0 0,-1 1-1 0 0,-1 0 0 0 0,0 0 0 0 0,-2 0 0 0 0,0 0 0 0 0,-1 1 0 0 0,-1-1 0 0 0,-1 0 0 0 0,-1 0 0 0 0,0 0 0 0 0,-2 0 0 0 0,-2 4-270 0 0,7-19-246 0 0,-1 1-1589 0 0,0-9-3928 0 0,1-3 562 0 0</inkml:trace>
  <inkml:trace contextRef="#ctx0" brushRef="#br0" timeOffset="252.04">10 72 5064 0 0,'0'0'5087'0'0,"7"1"-3892"0"0,0-1-1043 0 0,1 2 1 0 0,-1-1-1 0 0,0 1 1 0 0,0 0-1 0 0,0 0 1 0 0,-1 1-1 0 0,1 0 1 0 0,0 0-1 0 0,-1 1 1 0 0,0 0-1 0 0,0 0 1 0 0,0 0-1 0 0,0 1 1 0 0,-1 0-1 0 0,1 0 1 0 0,-1 0-1 0 0,-1 0 1 0 0,1 1-1 0 0,-1 0 1 0 0,0 0-1 0 0,0 0 1 0 0,0 1-1 0 0,-1-1 1 0 0,0 1-1 0 0,-1 0 1 0 0,1 0-1 0 0,-1 0 1 0 0,-1 0-1 0 0,1 0 1 0 0,-1 0-1 0 0,0 1 0 0 0,-1 0-152 0 0,-2-4 40 0 0,-1 0-1 0 0,1 0 0 0 0,-1 0 0 0 0,0-1 1 0 0,0 1-1 0 0,-1-1 0 0 0,1 0 0 0 0,-1 0 0 0 0,1 0 1 0 0,-1 0-1 0 0,0-1 0 0 0,0 1 0 0 0,0-1 0 0 0,-1 0 1 0 0,1 0-1 0 0,0-1 0 0 0,-1 1 0 0 0,1-1 0 0 0,-1 0 1 0 0,0 0-1 0 0,-1 0-39 0 0,-30 0-2344 0 0,7-11-3636 0 0,18-1-737 0 0</inkml:trace>
  <inkml:trace contextRef="#ctx0" brushRef="#br0" timeOffset="499.66">315 0 6493 0 0,'0'0'5869'0'0,"0"0"-4457"0"0,0 0-1123 0 0,-3 9 11 0 0,-42 177 2904 0 0,44-177-3172 0 0,1 0 1 0 0,0 0-1 0 0,1 0 1 0 0,0 0-1 0 0,0 0 1 0 0,1 0-1 0 0,0 0 1 0 0,0-1-1 0 0,1 1 1 0 0,0-1-1 0 0,1 1 1 0 0,0-1-1 0 0,2 3-32 0 0,44 15-7579 0 0,-42-25 1433 0 0</inkml:trace>
  <inkml:trace contextRef="#ctx0" brushRef="#br0" timeOffset="949.41">473 129 3284 0 0,'0'0'6984'0'0,"3"6"-5087"0"0,5 11-1361 0 0,-2 0 1 0 0,1 1-1 0 0,-2 0 0 0 0,-1 1 0 0 0,0-1 1 0 0,-1 1-1 0 0,-1-1 0 0 0,0 1 1 0 0,-2 7-537 0 0,15-74-1490 0 0,-15 46 1494 0 0,0 1 0 0 0,0-1 0 0 0,0 0 0 0 0,0 1 0 0 0,0-1 0 0 0,0 0-1 0 0,0 1 1 0 0,0-1 0 0 0,1 0 0 0 0,-1 1 0 0 0,1-1 0 0 0,-1 1 0 0 0,1-1 0 0 0,-1 1 0 0 0,1-1 0 0 0,0 1 0 0 0,0 0 0 0 0,0-1-1 0 0,0 1 1 0 0,0 0 0 0 0,0-1 0 0 0,0 1 0 0 0,0 0 0 0 0,0 0 0 0 0,1 0 0 0 0,-1 0 0 0 0,0 0 0 0 0,1 0 0 0 0,-1 1 0 0 0,1-1-1 0 0,-1 0 1 0 0,1 1 0 0 0,-1-1 0 0 0,1 1 0 0 0,0-1 0 0 0,-1 1 0 0 0,1 0 0 0 0,-1 0 0 0 0,1 0 0 0 0,0 0 0 0 0,-1 0 0 0 0,1 0-1 0 0,0 0 1 0 0,-1 0 0 0 0,1 1 0 0 0,-1-1 0 0 0,1 1 0 0 0,0-1 0 0 0,-1 1 0 0 0,1-1 0 0 0,-1 1 0 0 0,0 0 0 0 0,1 0-1 0 0,-1 0 1 0 0,1 0 0 0 0,-1 0 0 0 0,0 0 0 0 0,0 0 0 0 0,0 0 0 0 0,0 1 0 0 0,0-1 0 0 0,0 0 0 0 0,0 1 0 0 0,0-1 0 0 0,0 0-1 0 0,-1 1 1 0 0,1-1 0 0 0,0 1 0 0 0,-1-1 0 0 0,1 2-4 0 0,35 64 1986 0 0,-33-67-1933 0 0,-1-1-1 0 0,0 1 0 0 0,1-1 1 0 0,-1 0-1 0 0,0 0 1 0 0,0 0-1 0 0,1 0 0 0 0,-1 0 1 0 0,0 0-1 0 0,0 0 1 0 0,0-1-1 0 0,0 1 0 0 0,-1-1 1 0 0,1 1-1 0 0,0-1 0 0 0,-1 0 1 0 0,1 0-1 0 0,-1 1 1 0 0,1-1-1 0 0,-1 0 0 0 0,0 0 1 0 0,0-1-1 0 0,0 1 0 0 0,0 0 1 0 0,0 0-1 0 0,0 0 1 0 0,-1-1-1 0 0,1 1 0 0 0,-1 0 1 0 0,0-3-53 0 0,18-121-2478 0 0,-17 125 2304 0 0,-1 0-1 0 0,1 1 1 0 0,-1-1-1 0 0,1 0 1 0 0,0 0 0 0 0,-1 0-1 0 0,1 1 1 0 0,0-1-1 0 0,0 0 1 0 0,-1 1-1 0 0,1-1 1 0 0,0 0 0 0 0,0 1-1 0 0,0-1 1 0 0,0 1-1 0 0,0 0 1 0 0,0-1 0 0 0,0 1-1 0 0,0 0 1 0 0,0-1-1 0 0,0 1 1 0 0,0 0-1 0 0,0 0 1 0 0,0 0 0 0 0,0 0-1 0 0,0 0 1 0 0,0 0-1 0 0,0 0 1 0 0,0 0-1 0 0,0 1 1 0 0,0-1 0 0 0,0 0-1 0 0,0 1 1 0 0,0-1-1 0 0,0 0 1 0 0,0 1-1 0 0,-1-1 1 0 0,1 1 0 0 0,0-1-1 0 0,0 1 1 0 0,0 0-1 0 0,0-1 1 0 0,-1 1-1 0 0,1 0 1 0 0,0 0 0 0 0,-1-1-1 0 0,1 1 1 0 0,-1 0-1 0 0,1 0 1 0 0,-1 0-1 0 0,1 0 1 0 0,-1 0 0 0 0,1 0-1 0 0,-1 0 1 0 0,0 1 174 0 0,9 6-4915 0 0</inkml:trace>
  <inkml:trace contextRef="#ctx0" brushRef="#br0" timeOffset="1309.42">1047 172 3908 0 0,'0'0'6710'0'0,"0"0"-4725"0"0,0 0-1603 0 0,0 0 264 0 0,0 0 348 0 0,0 0-162 0 0,-7-2-306 0 0,3 1-490 0 0,1 0-1 0 0,-1 1 1 0 0,0-1-1 0 0,0 1 0 0 0,0 0 1 0 0,0 0-1 0 0,0 1 0 0 0,0-1 1 0 0,0 1-1 0 0,0 0 0 0 0,0 0 1 0 0,1 0-1 0 0,-1 0 0 0 0,0 1 1 0 0,1-1-1 0 0,-1 1 1 0 0,1 0-1 0 0,-1 0 0 0 0,1 1 1 0 0,0-1-1 0 0,0 1 0 0 0,0-1 1 0 0,0 1-1 0 0,1 0 0 0 0,-1 0 1 0 0,1 0-1 0 0,-1 0 1 0 0,1 1-1 0 0,0-1-35 0 0,-1-1 25 0 0,1 0 1 0 0,0 0 0 0 0,-1-1-1 0 0,1 2 1 0 0,0-1-1 0 0,0 0 1 0 0,0 0-1 0 0,0 1 1 0 0,1-1 0 0 0,-1 1-1 0 0,1-1 1 0 0,-1 1-1 0 0,1 0 1 0 0,0-1 0 0 0,0 1-1 0 0,0 0 1 0 0,0 0-1 0 0,0 0 1 0 0,1 0-1 0 0,0 0 1 0 0,-1 0 0 0 0,1 0-1 0 0,0 0 1 0 0,0 0-1 0 0,1 0 1 0 0,-1 0-1 0 0,1 0 1 0 0,-1 0 0 0 0,1-1-1 0 0,0 1 1 0 0,0 0-1 0 0,0 0 1 0 0,1 0-1 0 0,-1-1 1 0 0,0 1 0 0 0,1-1-1 0 0,0 1 1 0 0,0-1-1 0 0,0 0 1 0 0,0 1-1 0 0,0-1 1 0 0,0 0 0 0 0,0 0-1 0 0,1-1 1 0 0,-1 1-1 0 0,1 0 1 0 0,-1-1 0 0 0,1 1-1 0 0,0-1 1 0 0,0 0-26 0 0,100 12 814 0 0,-82-20-4695 0 0,-4-7-4183 0 0,-11 7 907 0 0</inkml:trace>
  <inkml:trace contextRef="#ctx0" brushRef="#br0" timeOffset="1590.61">1261 236 9337 0 0,'0'0'3636'0'0,"0"0"-2858"0"0,3 7-648 0 0,1 7 209 0 0,-1 0 0 0 0,-1 0-1 0 0,0 0 1 0 0,-1 1-1 0 0,0-1 1 0 0,-1 0 0 0 0,0 1-1 0 0,-2-1 1 0 0,0 0 0 0 0,0 0-1 0 0,-1 0 1 0 0,-1 2-339 0 0,-2 7-855 0 0,7-47-3818 0 0,1-11 234 0 0,-2 11 845 0 0,0 3 238 0 0</inkml:trace>
  <inkml:trace contextRef="#ctx0" brushRef="#br0" timeOffset="1869.21">1281 141 1448 0 0,'0'0'4996'0'0,"6"2"-2595"0"0,1 0-2142 0 0,0 1 0 0 0,0 0 0 0 0,0 0 0 0 0,0 0 0 0 0,0 1 0 0 0,-1 0 0 0 0,0 0 0 0 0,0 1 0 0 0,0-1 0 0 0,0 1 0 0 0,-1 1 0 0 0,0-1 0 0 0,0 1 0 0 0,0 0 0 0 0,-1 0-1 0 0,0 0 1 0 0,0 0 0 0 0,0 1 0 0 0,-1 0 0 0 0,0 0 0 0 0,0 0 0 0 0,-1 0 0 0 0,1 5-259 0 0,-3-11 13 0 0,0 1-1 0 0,-1 0 1 0 0,1-1-1 0 0,-1 1 1 0 0,1-1 0 0 0,-1 1-1 0 0,0-1 1 0 0,1 1-1 0 0,-1-1 1 0 0,0 1-1 0 0,0-1 1 0 0,0 0-1 0 0,0 0 1 0 0,0 1-1 0 0,0-1 1 0 0,-1 0-1 0 0,1 0 1 0 0,0 0-1 0 0,-1 0 1 0 0,1 0 0 0 0,0 0-1 0 0,-1-1 1 0 0,1 1-1 0 0,-1 0 1 0 0,0-1-1 0 0,1 1 1 0 0,-1-1-1 0 0,1 1 1 0 0,-1-1-1 0 0,0 0 1 0 0,1 0-1 0 0,-1 0 1 0 0,0 0-1 0 0,1 0 1 0 0,-1 0-1 0 0,0 0 1 0 0,1-1 0 0 0,-1 1-1 0 0,1 0 1 0 0,-1-1-1 0 0,0 1 1 0 0,1-1-1 0 0,-1 0 1 0 0,1 0-1 0 0,0 1 1 0 0,-1-2-13 0 0,-46-20-8901 0 0,35 10 2424 0 0</inkml:trace>
  <inkml:trace contextRef="#ctx0" brushRef="#br0" timeOffset="2024.45">1548 94 1564 0 0,'0'0'7661'0'0,"0"0"-4892"0"0,7 8-2226 0 0,0 0-289 0 0,1 1-1 0 0,-2 0 1 0 0,1 0 0 0 0,-1 1-1 0 0,-1 0 1 0 0,0 0-1 0 0,0 0 1 0 0,-1 1 0 0 0,0-1-1 0 0,-1 1 1 0 0,0 0-1 0 0,-1 0 1 0 0,0 0-1 0 0,0 9-253 0 0,-2-11 52 0 0,0 0 0 0 0,0 0 0 0 0,-1 0 0 0 0,-1 0-1 0 0,1 0 1 0 0,-1 0 0 0 0,-1 0 0 0 0,0 0 0 0 0,0 0-1 0 0,-1-1 1 0 0,0 0 0 0 0,0 0 0 0 0,-1 0 0 0 0,0 0-1 0 0,-4 4-51 0 0,-41 34-3432 0 0,39-40 156 0 0,-1-5-2672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40.778"/>
    </inkml:context>
    <inkml:brush xml:id="br0">
      <inkml:brushProperty name="width" value="0.05" units="cm"/>
      <inkml:brushProperty name="height" value="0.05" units="cm"/>
      <inkml:brushProperty name="color" value="#0000FF"/>
    </inkml:brush>
  </inkml:definitions>
  <inkml:trace contextRef="#ctx0" brushRef="#br0">173 77 12005 0 0,'0'0'2344'0'0,"0"0"-2164"0"0,0 0-56 0 0,0 0 496 0 0,0 0-16 0 0,-47-5-404 0 0,29 2-188 0 0,-2 2-12 0 0,1-2-372 0 0,-1 0-560 0 0,1-1-580 0 0,3-2-1000 0 0,2 0-3289 0 0</inkml:trace>
  <inkml:trace contextRef="#ctx0" brushRef="#br0" timeOffset="156.99">81 1 2692 0 0,'0'0'6907'0'0,"4"6"-4250"0"0,-1-1-2414 0 0,0 1 0 0 0,0 0 0 0 0,-1-1 0 0 0,1 1 0 0 0,-1 0 1 0 0,-1 0-1 0 0,1 1 0 0 0,-1-1 0 0 0,0 0 0 0 0,0 0 0 0 0,-1 1 0 0 0,0-1 0 0 0,0 0 1 0 0,0 1-1 0 0,-1-1 0 0 0,0 0 0 0 0,0 0 0 0 0,-1 0 0 0 0,1 1 0 0 0,-1-1 0 0 0,-1-1 1 0 0,1 1-1 0 0,-1 0-243 0 0,0 7-1616 0 0,6-10-7326 0 0,5-5 1652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9.595"/>
    </inkml:context>
    <inkml:brush xml:id="br0">
      <inkml:brushProperty name="width" value="0.05" units="cm"/>
      <inkml:brushProperty name="height" value="0.05" units="cm"/>
      <inkml:brushProperty name="color" value="#0000FF"/>
    </inkml:brush>
  </inkml:definitions>
  <inkml:trace contextRef="#ctx0" brushRef="#br0">42 1 10857 0 0,'0'0'2148'0'0,"0"0"-1619"0"0,0 6-133 0 0,-41 253 3915 0 0,75-205-4888 0 0,-15-43-2516 0 0,2-5-3565 0 0,-7-5-1203 0 0</inkml:trace>
  <inkml:trace contextRef="#ctx0" brushRef="#br0" timeOffset="263.91">224 353 5428 0 0,'0'0'5806'0'0,"0"0"-4139"0"0,0 0-1277 0 0,0 0 622 0 0,0 0 356 0 0,0 0-361 0 0,0 0-485 0 0,0 0-293 0 0,-8-22-1080 0 0,63-138-6777 0 0,-54 158 7737 0 0,-1 0 1 0 0,1-1-1 0 0,0 1 0 0 0,0 0 1 0 0,0 0-1 0 0,1 0 0 0 0,-1 0 1 0 0,0 0-1 0 0,1 1 0 0 0,-1-1 1 0 0,1 0-1 0 0,0 1 0 0 0,-1-1 1 0 0,1 1-1 0 0,0-1 0 0 0,0 1 1 0 0,0 0-1 0 0,0 0 0 0 0,0 0 1 0 0,0 0-1 0 0,1 0 0 0 0,-1 0 1 0 0,0 1-1 0 0,0-1 0 0 0,1 1 1 0 0,-1-1-1 0 0,0 1 0 0 0,1 0 1 0 0,-1 0-1 0 0,0 0 0 0 0,1 0 1 0 0,-1 1-1 0 0,0-1 0 0 0,0 1 1 0 0,1-1-1 0 0,-1 1 0 0 0,0 0 1 0 0,0-1-1 0 0,0 1 0 0 0,0 0 1 0 0,0 1-1 0 0,0-1 0 0 0,0 0 1 0 0,0 1-1 0 0,0-1 0 0 0,0 1 1 0 0,-1-1-1 0 0,1 1 0 0 0,-1 0 1 0 0,1 0-1 0 0,-1-1 0 0 0,1 1 1 0 0,-1 0-1 0 0,0 0 0 0 0,0 1 1 0 0,0-1-1 0 0,0 0 1 0 0,-1 0-1 0 0,1 0 0 0 0,-1 1 1 0 0,1-1-1 0 0,-1 0 0 0 0,0 0 1 0 0,0 1-1 0 0,0-1 0 0 0,0 0 1 0 0,0 1-111 0 0,1 62 1560 0 0,-1-1-4738 0 0,2-61-466 0 0,4-2-3045 0 0</inkml:trace>
  <inkml:trace contextRef="#ctx0" brushRef="#br0" timeOffset="511.57">413 253 4408 0 0,'0'0'7577'0'0,"0"0"-6513"0"0,0 0-1056 0 0,-44 2 500 0 0,26-4 292 0 0,1 0-432 0 0,-1 1-280 0 0,1 1-88 0 0,-2 0-440 0 0,4 0-1100 0 0,-1 0-412 0 0,7 0-1000 0 0,2-4-2821 0 0</inkml:trace>
  <inkml:trace contextRef="#ctx0" brushRef="#br0" timeOffset="761.21">627 107 10157 0 0,'0'0'2227'0'0,"0"0"-1589"0"0,0 0-129 0 0,-7 4 341 0 0,2-1-790 0 0,0 0 0 0 0,0 1 0 0 0,0-1 0 0 0,0 1 0 0 0,1 0 0 0 0,-1 0 0 0 0,1 1 0 0 0,0-1 1 0 0,1 1-1 0 0,-1 0 0 0 0,1 0 0 0 0,0 0 0 0 0,0 0 0 0 0,0 1 0 0 0,1-1 0 0 0,0 1 0 0 0,0 0 0 0 0,0-1 1 0 0,1 1-1 0 0,0 0 0 0 0,0 0 0 0 0,1 0 0 0 0,-1 0 0 0 0,1 0 0 0 0,0 0 0 0 0,1 0 0 0 0,-1 0 0 0 0,2 3-60 0 0,1-6 89 0 0,1 0 0 0 0,-1 0-1 0 0,0 0 1 0 0,1 0 0 0 0,0-1-1 0 0,0 1 1 0 0,0-1 0 0 0,0 0-1 0 0,0 0 1 0 0,0-1 0 0 0,1 1-1 0 0,-1-1 1 0 0,0 0 0 0 0,1 0-1 0 0,-1 0 1 0 0,1-1-1 0 0,-1 0 1 0 0,1 1 0 0 0,-1-2-1 0 0,1 1 1 0 0,-1 0 0 0 0,1-1-1 0 0,-1 0 1 0 0,1 0 0 0 0,-1 0-1 0 0,0-1 1 0 0,1 1 0 0 0,0-2-89 0 0,21-10-3329 0 0,-7-4-3818 0 0,-12 6 645 0 0</inkml:trace>
  <inkml:trace contextRef="#ctx0" brushRef="#br0" timeOffset="965.21">884 35 8673 0 0,'3'6'3950'0'0,"4"4"-3772"0"0,-2 0-1 0 0,1 0 0 0 0,-2 0 1 0 0,1 0-1 0 0,-1 1 1 0 0,-1 0-1 0 0,0 0 1 0 0,0 0-1 0 0,-1 0 0 0 0,-1 0 1 0 0,0 1-1 0 0,0-1 1 0 0,-1 0-1 0 0,0 1 0 0 0,-1-1 1 0 0,-1 0-1 0 0,0 1 1 0 0,0-1-1 0 0,-1 0 1 0 0,0 0-1 0 0,-1-1 0 0 0,0 1 1 0 0,-1-1-1 0 0,0 0 1 0 0,-1 0-1 0 0,0 0 0 0 0,-1-1 1 0 0,1 0-1 0 0,-6 5-177 0 0,6-9-353 0 0,-25 20-149 0 0,12-19-6799 0 0,16-9 33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9.086"/>
    </inkml:context>
    <inkml:brush xml:id="br0">
      <inkml:brushProperty name="width" value="0.05" units="cm"/>
      <inkml:brushProperty name="height" value="0.05" units="cm"/>
      <inkml:brushProperty name="color" value="#0000FF"/>
    </inkml:brush>
  </inkml:definitions>
  <inkml:trace contextRef="#ctx0" brushRef="#br0">2 1 6777 0 0,'0'0'5641'0'0,"0"0"-3907"0"0,0 0-1523 0 0,0 0-51 0 0,0 0 164 0 0,0 0-104 0 0,0 0-61 0 0,-1 8 115 0 0,16 249 1370 0 0,9-190-3085 0 0,-24-78-6652 0 0,-2-4 603 0 0</inkml:trace>
  <inkml:trace contextRef="#ctx0" brushRef="#br0" timeOffset="247.39">44 6 5733 0 0,'0'0'4837'0'0,"8"2"-3317"0"0,1-2-1294 0 0,1 1 0 0 0,-1 0 1 0 0,0 1-1 0 0,0 0 0 0 0,0 1 1 0 0,0 0-1 0 0,0 0 0 0 0,-1 1 0 0 0,1 0 1 0 0,-1 0-1 0 0,0 1 0 0 0,0 0 1 0 0,-1 1-1 0 0,1-1 0 0 0,-1 2 0 0 0,-1-1 1 0 0,1 1-1 0 0,-1 0 0 0 0,0 0 1 0 0,0 0-1 0 0,-1 1 0 0 0,0 0-226 0 0,-5-5 3 0 0,-1-1 0 0 0,1 1-1 0 0,-1 0 1 0 0,1-1 0 0 0,-1 1-1 0 0,0-1 1 0 0,0 1-1 0 0,0-1 1 0 0,0 0 0 0 0,0 1-1 0 0,-1-1 1 0 0,1 0 0 0 0,-1 0-1 0 0,1 0 1 0 0,-1 0 0 0 0,0 0-1 0 0,0 0 1 0 0,0 0 0 0 0,0-1-1 0 0,0 1 1 0 0,0-1 0 0 0,0 1-1 0 0,-1-1 1 0 0,1 0 0 0 0,-1 0-1 0 0,1 0 1 0 0,-1 0 0 0 0,1 0-1 0 0,-1-1 1 0 0,1 1 0 0 0,-1-1-1 0 0,1 1 1 0 0,-1-1 0 0 0,0 0-3 0 0,-31 3-2539 0 0,6-7-3419 0 0,9-6-752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8.317"/>
    </inkml:context>
    <inkml:brush xml:id="br0">
      <inkml:brushProperty name="width" value="0.05" units="cm"/>
      <inkml:brushProperty name="height" value="0.05" units="cm"/>
      <inkml:brushProperty name="color" value="#0000FF"/>
    </inkml:brush>
  </inkml:definitions>
  <inkml:trace contextRef="#ctx0" brushRef="#br0">107 103 9653 0 0,'0'0'6568'0'0,"0"0"-6568"0"0,0 0-356 0 0,0 0 356 0 0,0 0 228 0 0,0 0-72 0 0,-47 4-156 0 0,35-4-988 0 0,1-3-1120 0 0,3 0-884 0 0,4-1-1308 0 0,1-5-1081 0 0</inkml:trace>
  <inkml:trace contextRef="#ctx0" brushRef="#br0" timeOffset="251.59">106 30 3892 0 0,'0'0'5609'0'0,"0"0"-3145"0"0,0 0-1656 0 0,0 0-32 0 0,0 0 316 0 0,0 0-84 0 0,0 0-468 0 0,0 0-299 0 0,0 0-65 0 0,0 0-100 0 0,-30-10-76 0 0,14 8-729 0 0,1-1-387 0 0,-1 0-792 0 0,4 0-2328 0 0,-4-6-3225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5.523"/>
    </inkml:context>
    <inkml:brush xml:id="br0">
      <inkml:brushProperty name="width" value="0.05" units="cm"/>
      <inkml:brushProperty name="height" value="0.05" units="cm"/>
      <inkml:brushProperty name="color" value="#0000FF"/>
    </inkml:brush>
  </inkml:definitions>
  <inkml:trace contextRef="#ctx0" brushRef="#br0">1 225 11721 0 0,'0'0'2138'0'0,"0"0"-1660"0"0,0 0-290 0 0,0 0 534 0 0,0 0 207 0 0,0 0-283 0 0,0 0-320 0 0,0 0-122 0 0,0 0 34 0 0,1-31-514 0 0,31-99-3017 0 0,-30 126 3361 0 0,0 0 1 0 0,0 0-1 0 0,0 0 1 0 0,0 0-1 0 0,1 1 1 0 0,-1-1-1 0 0,1 1 1 0 0,0 0-1 0 0,0 0 1 0 0,1 0-1 0 0,-1 0 1 0 0,1 0-1 0 0,-1 1 1 0 0,1 0-1 0 0,0-1 1 0 0,0 1-1 0 0,0 1 1 0 0,0-1-1 0 0,0 0 1 0 0,0 1-1 0 0,0 0 1 0 0,0 0-1 0 0,1 0 1 0 0,-1 1-1 0 0,1-1 1 0 0,-1 1-1 0 0,0 0 1 0 0,1 1-1 0 0,0-1-68 0 0,0 3 47 0 0,0 0-1 0 0,0 0 0 0 0,-1 1 0 0 0,1 0 0 0 0,-1 0 0 0 0,0 0 1 0 0,0 0-1 0 0,0 0 0 0 0,-1 1 0 0 0,0 0 0 0 0,0 0 0 0 0,0 0 0 0 0,0 0 1 0 0,-1 0-1 0 0,0 0 0 0 0,0 1 0 0 0,0-1 0 0 0,0 1 0 0 0,-1 0 0 0 0,0-1 1 0 0,0 1-1 0 0,-1 0 0 0 0,0-1 0 0 0,0 1 0 0 0,0 0 0 0 0,-1 0 1 0 0,1-1-1 0 0,-1 1 0 0 0,-1 0 0 0 0,1-1 0 0 0,-1 1-46 0 0,1 22-1827 0 0,3-26-4735 0 0,0-5 581 0 0</inkml:trace>
  <inkml:trace contextRef="#ctx0" brushRef="#br0" timeOffset="250.44">267 120 4728 0 0,'0'0'8201'0'0,"0"0"-7449"0"0,0 0-512 0 0,-41 1 624 0 0,20-1 144 0 0,0-1-528 0 0,-3 1-367 0 0,1 0-109 0 0,-2 3-4 0 0,4-1-205 0 0,1 1-699 0 0,5-1-628 0 0,4-1-1428 0 0,4-3-4209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34.695"/>
    </inkml:context>
    <inkml:brush xml:id="br0">
      <inkml:brushProperty name="width" value="0.05" units="cm"/>
      <inkml:brushProperty name="height" value="0.05" units="cm"/>
      <inkml:brushProperty name="color" value="#0000FF"/>
    </inkml:brush>
  </inkml:definitions>
  <inkml:trace contextRef="#ctx0" brushRef="#br0">0 51 5897 0 0,'0'0'2829'0'0,"0"0"-767"0"0,0 0-1086 0 0,0 0-262 0 0,2 7 403 0 0,69 232 2739 0 0,-70-234-4571 0 0,10 37 2136 0 0,-8-37-4225 0 0,-2-12-4526 0 0,-1-9 447 0 0</inkml:trace>
  <inkml:trace contextRef="#ctx0" brushRef="#br0" timeOffset="188.2">56 1 2492 0 0,'0'0'6516'0'0,"7"-1"-4634"0"0,95 13 1210 0 0,-99-12-3011 0 0,0 1 1 0 0,0-1-1 0 0,0 1 0 0 0,0 0 1 0 0,0 0-1 0 0,0 0 1 0 0,0 0-1 0 0,0 0 1 0 0,0 1-1 0 0,0 0 0 0 0,0-1 1 0 0,-1 1-1 0 0,1 0 1 0 0,-1 0-1 0 0,1 1 1 0 0,-1-1-1 0 0,0 0 0 0 0,0 1 1 0 0,0-1-1 0 0,0 1 1 0 0,-1 0-1 0 0,1-1 1 0 0,0 1-1 0 0,-1 0 0 0 0,0 0 1 0 0,0 0-1 0 0,0 0 1 0 0,0 1-1 0 0,0-1 1 0 0,-1 0-1 0 0,0 0 1 0 0,1 3-82 0 0,-2-2-1 0 0,0-1 1 0 0,0 1 0 0 0,0-1-1 0 0,-1 1 1 0 0,0-1 0 0 0,1 1-1 0 0,-1-1 1 0 0,0 0 0 0 0,0 0-1 0 0,-1 0 1 0 0,1 0 0 0 0,-1 0-1 0 0,0 0 1 0 0,1-1 0 0 0,-1 1-1 0 0,0-1 1 0 0,0 0 0 0 0,-1 0 0 0 0,1 0-1 0 0,0 0 1 0 0,-1 0 0 0 0,1-1-1 0 0,-1 0 1 0 0,0 0 0 0 0,1 0-1 0 0,-3 1 1 0 0,-62 7-6877 0 0,55-10 1911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47.711"/>
    </inkml:context>
    <inkml:brush xml:id="br0">
      <inkml:brushProperty name="width" value="0.05" units="cm"/>
      <inkml:brushProperty name="height" value="0.05" units="cm"/>
      <inkml:brushProperty name="color" value="#0000FF"/>
    </inkml:brush>
  </inkml:definitions>
  <inkml:trace contextRef="#ctx0" brushRef="#br0">0 1 1632 0 0,'0'0'8648'0'0,"0"0"-5911"0"0,0 0-2551 0 0,2 6 287 0 0,21 205 4451 0 0,6-232-5412 0 0,-14 4 214 0 0,-15 16 274 0 0,1-1 1 0 0,-1 0-1 0 0,1 0 0 0 0,-1 0 0 0 0,1 1 0 0 0,0-1 1 0 0,0 0-1 0 0,0 1 0 0 0,0-1 0 0 0,0 0 0 0 0,0 1 1 0 0,0-1-1 0 0,0 1 0 0 0,1 0 0 0 0,-1-1 0 0 0,1 1 1 0 0,-1 0-1 0 0,1 0 0 0 0,-1 0 0 0 0,1 0 0 0 0,0 0 1 0 0,-1 0-1 0 0,1 1 0 0 0,0-1 0 0 0,0 0 0 0 0,-1 1 1 0 0,1 0-1 0 0,0-1 0 0 0,0 1 0 0 0,0 0 0 0 0,0 0 1 0 0,0 0-1 0 0,-1 0 0 0 0,1 0 0 0 0,0 0 0 0 0,0 0 1 0 0,0 1-1 0 0,0-1 0 0 0,0 1 0 0 0,-1 0 0 0 0,1-1 0 0 0,0 1 1 0 0,-1 0-1 0 0,1 0 0 0 0,0 0 0 0 0,-1 0 0 0 0,1 0 1 0 0,-1 0-1 0 0,1 1 0 0 0,-1-1 0 0 0,0 0 0 0 0,0 1 1 0 0,1-1-1 0 0,-1 1 0 0 0,0-1 0 0 0,0 1 0 0 0,-1 0 1 0 0,2 1-1 0 0,20 82 1394 0 0,-19-85-1342 0 0,0-1 0 0 0,-1 0 1 0 0,1 0-1 0 0,0 1 0 0 0,-1-1 0 0 0,1-1 1 0 0,-1 1-1 0 0,0 0 0 0 0,1-1 1 0 0,-1 1-1 0 0,0-1 0 0 0,0 1 0 0 0,0-1 1 0 0,0 0-1 0 0,0 0 0 0 0,0 0 1 0 0,-1 0-1 0 0,1-1 0 0 0,-1 1 0 0 0,1 0 1 0 0,-1-1-1 0 0,0 1 0 0 0,0-1 1 0 0,0 1-1 0 0,0-1 0 0 0,0 1 0 0 0,-1-1 1 0 0,1 0-1 0 0,0-2-52 0 0,43-138-876 0 0,-18 152-7581 0 0,-23-5 5648 0 0,6 5-2773 0 0</inkml:trace>
  <inkml:trace contextRef="#ctx0" brushRef="#br0" timeOffset="308.87">592 88 5092 0 0,'0'0'4231'0'0,"0"0"-2519"0"0,0 0-1405 0 0,0 0-134 0 0,0 0 367 0 0,0 0 218 0 0,-7-1-126 0 0,3 1-575 0 0,0 0-1 0 0,0 0 1 0 0,0 0-1 0 0,0 0 1 0 0,0 1-1 0 0,0 0 1 0 0,0 0 0 0 0,0 0-1 0 0,0 0 1 0 0,1 1-1 0 0,-1-1 1 0 0,0 1-1 0 0,1 0 1 0 0,-1 0-1 0 0,1 0 1 0 0,0 1-1 0 0,-1-1 1 0 0,1 1-1 0 0,0 0 1 0 0,1 0 0 0 0,-1 0-1 0 0,0 0 1 0 0,1 0-1 0 0,0 1 1 0 0,-1 1-57 0 0,0-3 64 0 0,1 0 0 0 0,0 0 1 0 0,0 0-1 0 0,0 1 0 0 0,0-1 0 0 0,0 1 1 0 0,0 0-1 0 0,0-1 0 0 0,1 1 0 0 0,0 0 1 0 0,-1 0-1 0 0,1 0 0 0 0,0 0 1 0 0,0 0-1 0 0,1 0 0 0 0,-1 0 0 0 0,1 0 1 0 0,0 0-1 0 0,-1 1 0 0 0,1-1 1 0 0,0 0-1 0 0,1 0 0 0 0,-1 0 0 0 0,1 0 1 0 0,-1 0-1 0 0,1 1 0 0 0,0-1 0 0 0,0 0 1 0 0,0-1-1 0 0,1 1 0 0 0,-1 0 1 0 0,1 0-1 0 0,-1 0 0 0 0,1-1 0 0 0,0 1 1 0 0,0-1-1 0 0,0 0 0 0 0,1 1 1 0 0,-1-1-1 0 0,0 0 0 0 0,1 0 0 0 0,-1 0 1 0 0,1-1-1 0 0,0 1 0 0 0,0-1 0 0 0,-1 1 1 0 0,1-1-1 0 0,0 0 0 0 0,0 0 1 0 0,0 0-1 0 0,0 0 0 0 0,1-1 0 0 0,-1 1 1 0 0,1-1-65 0 0,52-1-897 0 0,-24-17-4806 0 0,-24 11 414 0 0</inkml:trace>
  <inkml:trace contextRef="#ctx0" brushRef="#br0" timeOffset="559.05">832 155 11489 0 0,'0'0'2044'0'0,"1"8"-1390"0"0,-10 151 3703 0 0,-9-82-4290 0 0,36-93-7086 0 0,-2-34-1057 0 0,-13 33 5120 0 0</inkml:trace>
  <inkml:trace contextRef="#ctx0" brushRef="#br0" timeOffset="810.08">864 127 1540 0 0,'0'0'3055'0'0,"0"0"555"0"0,0 0-1783 0 0,7-2-556 0 0,-5 1-1150 0 0,1 0 0 0 0,-1 0 0 0 0,0 0 0 0 0,1 1 0 0 0,-1-1 0 0 0,0 0 0 0 0,1 1 0 0 0,-1 0 0 0 0,1 0 0 0 0,-1 0 0 0 0,1 0 0 0 0,-1 0 0 0 0,1 0 0 0 0,-1 0 0 0 0,1 1 0 0 0,-1-1 0 0 0,0 1 0 0 0,1 0 0 0 0,-1 0 0 0 0,0 0 0 0 0,1 0 0 0 0,-1 0-1 0 0,0 0 1 0 0,0 1 0 0 0,0-1 0 0 0,0 1 0 0 0,0-1 0 0 0,0 1 0 0 0,-1 0 0 0 0,1 0 0 0 0,0-1 0 0 0,-1 1 0 0 0,0 1 0 0 0,1-1 0 0 0,-1 0 0 0 0,0 0 0 0 0,0 0 0 0 0,0 1 0 0 0,0-1 0 0 0,0 0 0 0 0,-1 1 0 0 0,1-1 0 0 0,-1 1 0 0 0,0-1 0 0 0,0 1 0 0 0,1-1 0 0 0,-2 3-121 0 0,-38 45 1330 0 0,-4-53-6430 0 0,37-3-53 0 0,2-6-2913 0 0</inkml:trace>
  <inkml:trace contextRef="#ctx0" brushRef="#br0" timeOffset="981.07">1132 22 5701 0 0,'0'0'6718'0'0,"5"8"-5202"0"0,2 4-1355 0 0,-1 0 0 0 0,0 0 1 0 0,-1 0-1 0 0,0 1 1 0 0,-1 0-1 0 0,0 0 0 0 0,-1 0 1 0 0,-1 1-1 0 0,0-1 0 0 0,0 1 1 0 0,-2-1-1 0 0,1 1 1 0 0,-2-1-1 0 0,0 1 0 0 0,-1-1 1 0 0,0 1-1 0 0,-1-1 1 0 0,0 0-1 0 0,-1 0 0 0 0,-5 10-161 0 0,5-14-84 0 0,-1 0 0 0 0,0-1 0 0 0,-1 1-1 0 0,0-1 1 0 0,-1-1 0 0 0,1 1 0 0 0,-1-1-1 0 0,-1 0 1 0 0,1-1 0 0 0,-1 0 0 0 0,0 0-1 0 0,-6 2 85 0 0,-40 17-5495 0 0,23-21-1617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52.424"/>
    </inkml:context>
    <inkml:brush xml:id="br0">
      <inkml:brushProperty name="width" value="0.05" units="cm"/>
      <inkml:brushProperty name="height" value="0.05" units="cm"/>
      <inkml:brushProperty name="color" value="#0000FF"/>
    </inkml:brush>
  </inkml:definitions>
  <inkml:trace contextRef="#ctx0" brushRef="#br0">172 43 1460 0 0,'0'0'7616'0'0,"0"0"-4916"0"0,0 0-1655 0 0,0 0-63 0 0,0 0 151 0 0,0 0-178 0 0,0 0-271 0 0,-6-1-247 0 0,-145-14-749 0 0,137-4-6120 0 0,14 12 1196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59.689"/>
    </inkml:context>
    <inkml:brush xml:id="br0">
      <inkml:brushProperty name="width" value="0.05" units="cm"/>
      <inkml:brushProperty name="height" value="0.05" units="cm"/>
      <inkml:brushProperty name="color" value="#0000FF"/>
    </inkml:brush>
  </inkml:definitions>
  <inkml:trace contextRef="#ctx0" brushRef="#br0">22 0 7597 0 0,'0'0'7756'0'0,"0"0"-7756"0"0,0 0 0 0 0,-1 45 0 0 0,-3-29 512 0 0,1-2-80 0 0,-1-1-43 0 0,3 0-89 0 0,-2 0-128 0 0,2-3-96 0 0,-1 0-16 0 0,0-1 40 0 0,2-2-100 0 0,0-1-692 0 0,0-1-301 0 0,4-1-915 0 0,-3-3-2316 0 0,10-2-2805 0 0</inkml:trace>
  <inkml:trace contextRef="#ctx0" brushRef="#br0" timeOffset="249.32">123 188 9761 0 0,'0'0'5340'0'0,"0"0"-5340"0"0,0 0-88 0 0,0 0 88 0 0,5 39 376 0 0,-10-33 76 0 0,-3 1 141 0 0,-2 0-129 0 0,-2 2-216 0 0,0-2-112 0 0,-1 1-136 0 0,1 0-448 0 0,2-2-457 0 0,-2-2-403 0 0,7-4-1576 0 0,2 1-3208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52.671"/>
    </inkml:context>
    <inkml:brush xml:id="br0">
      <inkml:brushProperty name="width" value="0.05" units="cm"/>
      <inkml:brushProperty name="height" value="0.05" units="cm"/>
      <inkml:brushProperty name="color" value="#0000FF"/>
    </inkml:brush>
  </inkml:definitions>
  <inkml:trace contextRef="#ctx0" brushRef="#br0">166 5 664 0 0,'0'0'6053'0'0,"0"0"-4041"0"0,0 0-872 0 0,0 0 240 0 0,0 0-32 0 0,0 0-660 0 0,0 0-420 0 0,0 0 88 0 0,0 0-36 0 0,-57-4-196 0 0,32 5-112 0 0,-1 0-12 0 0,0 0-1232 0 0,6-1-988 0 0,8 0-3000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53.030"/>
    </inkml:context>
    <inkml:brush xml:id="br0">
      <inkml:brushProperty name="width" value="0.05" units="cm"/>
      <inkml:brushProperty name="height" value="0.05" units="cm"/>
      <inkml:brushProperty name="color" value="#0000FF"/>
    </inkml:brush>
  </inkml:definitions>
  <inkml:trace contextRef="#ctx0" brushRef="#br0">80 184 2036 0 0,'0'0'1343'0'0,"0"0"1309"0"0,0 0-1302 0 0,0 0-672 0 0,0 0 195 0 0,0 0 413 0 0,0 0-74 0 0,0 0-335 0 0,0 0-316 0 0,15 9 2009 0 0,-11-9-2561 0 0,0 0 1 0 0,0 0-1 0 0,0 0 0 0 0,0-1 0 0 0,0 0 1 0 0,0 0-1 0 0,0 0 0 0 0,0 0 0 0 0,-1 0 1 0 0,1-1-1 0 0,0 0 0 0 0,-1 0 1 0 0,1 0-1 0 0,-1 0 0 0 0,0 0 0 0 0,1-1 1 0 0,-1 1-1 0 0,0-1 0 0 0,-1 0 0 0 0,1 0 1 0 0,0 0-1 0 0,-1 0 0 0 0,0-1 0 0 0,1 1 1 0 0,-1-1-1 0 0,-1 1 0 0 0,1-1 1 0 0,0 0-1 0 0,-1 0 0 0 0,0 1 0 0 0,0-1 1 0 0,0 0-1 0 0,0 0 0 0 0,-1 0 0 0 0,0 0 1 0 0,0 0-1 0 0,0 0 0 0 0,0 0 0 0 0,0 0 1 0 0,-1 0-1 0 0,1 0 0 0 0,-1 0 1 0 0,0 0-1 0 0,-1 0 0 0 0,1 0 0 0 0,-1 0 1 0 0,0 1-1 0 0,1-1 0 0 0,-1 1 0 0 0,-1-1 1 0 0,1 1-1 0 0,-1 0 0 0 0,1 0 0 0 0,-1 0 1 0 0,0 0-1 0 0,0 0 0 0 0,0 1 1 0 0,0-1-1 0 0,-2 0-9 0 0,2 0 2 0 0,0 1 0 0 0,0 0 0 0 0,-1 0 0 0 0,1 0 0 0 0,0 1 0 0 0,-1-1 0 0 0,1 1 0 0 0,-1-1 0 0 0,1 1 0 0 0,-1 0 0 0 0,0 0 0 0 0,1 1 0 0 0,-1-1 0 0 0,0 1 0 0 0,0 0 0 0 0,1 0 0 0 0,-1 0 0 0 0,0 0 0 0 0,0 1 0 0 0,1 0 0 0 0,-1 0 0 0 0,0 0 0 0 0,1 0 0 0 0,-1 0 0 0 0,1 0 0 0 0,-1 1 0 0 0,1 0 0 0 0,0 0 0 0 0,0 0 0 0 0,0 0 0 0 0,0 0 0 0 0,0 1 0 0 0,0-1 0 0 0,0 1 0 0 0,1 0 0 0 0,-1 0 0 0 0,1 0 0 0 0,0 0 0 0 0,0 0 0 0 0,0 0 0 0 0,0 1 0 0 0,1-1 0 0 0,-1 1 0 0 0,1-1 0 0 0,0 1 0 0 0,0-1 0 0 0,0 1 0 0 0,0 2-2 0 0,0-3 4 0 0,0 1 0 0 0,0-1 1 0 0,0 1-1 0 0,0-1 0 0 0,1 1 0 0 0,-1-1 0 0 0,1 1 1 0 0,0-1-1 0 0,0 1 0 0 0,0-1 0 0 0,1 1 1 0 0,-1-1-1 0 0,1 1 0 0 0,0-1 0 0 0,0 1 1 0 0,0-1-1 0 0,0 1 0 0 0,0-1 0 0 0,1 0 1 0 0,0 0-1 0 0,0 0 0 0 0,0 0 0 0 0,0 0 1 0 0,0 0-1 0 0,0 0 0 0 0,1-1 0 0 0,-1 1 1 0 0,1-1-1 0 0,0 0 0 0 0,-1 0 0 0 0,1 0 0 0 0,0 0 1 0 0,0 0-1 0 0,1 0 0 0 0,0-1-4 0 0,55 14-6325 0 0,-37-14-615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53.292"/>
    </inkml:context>
    <inkml:brush xml:id="br0">
      <inkml:brushProperty name="width" value="0.05" units="cm"/>
      <inkml:brushProperty name="height" value="0.05" units="cm"/>
      <inkml:brushProperty name="color" value="#0000FF"/>
    </inkml:brush>
  </inkml:definitions>
  <inkml:trace contextRef="#ctx0" brushRef="#br0">1 1 7433 0 0,'0'0'7996'0'0,"0"0"-7444"0"0,0 0-248 0 0,0 0-304 0 0,0 0 801 0 0,0 0-109 0 0,0 0-232 0 0,0 0-336 0 0,0 0-124 0 0,0 0-64 0 0,4 7 16 0 0,-4-5-572 0 0,4 1-364 0 0,1-1-473 0 0,2 0-891 0 0,-3-1-1760 0 0,5-2-3425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54.709"/>
    </inkml:context>
    <inkml:brush xml:id="br0">
      <inkml:brushProperty name="width" value="0.05" units="cm"/>
      <inkml:brushProperty name="height" value="0.05" units="cm"/>
      <inkml:brushProperty name="color" value="#0000FF"/>
    </inkml:brush>
  </inkml:definitions>
  <inkml:trace contextRef="#ctx0" brushRef="#br0">266 80 5533 0 0,'0'0'6332'0'0,"0"0"-4219"0"0,-8 0-1605 0 0,-236-10 1408 0 0,230 3-3708 0 0,14-5-5931 0 0,5 2 932 0 0</inkml:trace>
  <inkml:trace contextRef="#ctx0" brushRef="#br0" timeOffset="188.69">137 1 5016 0 0,'0'0'5416'0'0,"0"0"-3966"0"0,4 7-975 0 0,0 1-130 0 0,0 1-1 0 0,-1-1 1 0 0,0 1 0 0 0,0 0-1 0 0,-1-1 1 0 0,0 1 0 0 0,0 0-1 0 0,-1 1 1 0 0,-1-1 0 0 0,1 0-1 0 0,-1 0 1 0 0,-1 0 0 0 0,0 0-1 0 0,0 2-344 0 0,-2 3-258 0 0,-4 34 873 0 0,20-25-6915 0 0,-6-21 197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53.542"/>
    </inkml:context>
    <inkml:brush xml:id="br0">
      <inkml:brushProperty name="width" value="0.05" units="cm"/>
      <inkml:brushProperty name="height" value="0.05" units="cm"/>
      <inkml:brushProperty name="color" value="#0000FF"/>
    </inkml:brush>
  </inkml:definitions>
  <inkml:trace contextRef="#ctx0" brushRef="#br0">0 0 11489 0 0,'0'0'2047'0'0,"0"0"-1857"0"0,0 0-312 0 0,0 0 80 0 0,7 1-85 0 0,155 9 581 0 0,-158-9-365 0 0,-1 0 0 0 0,0 0 1 0 0,0 1-1 0 0,0-1 0 0 0,0 1 1 0 0,0-1-1 0 0,0 1 0 0 0,0 0 1 0 0,-1 0-1 0 0,1 0 0 0 0,-1 0 1 0 0,1 1-1 0 0,-1-1 0 0 0,0 1 1 0 0,0-1-1 0 0,0 1 0 0 0,0 0 1 0 0,0 0-1 0 0,-1 0 0 0 0,1 0 1 0 0,-1 0-1 0 0,0 0 0 0 0,0 0 1 0 0,0 1-1 0 0,0-1 0 0 0,-1 0 1 0 0,1 1-1 0 0,-1-1 0 0 0,0 0 1 0 0,0 1-1 0 0,0-1 1 0 0,-1 3-90 0 0,-21 113 1916 0 0,17-103-2114 0 0,8 47-891 0 0,20-62-9287 0 0,-14-10 3375 0 0</inkml:trace>
  <inkml:trace contextRef="#ctx0" brushRef="#br0" timeOffset="249.64">327 201 3876 0 0,'0'0'8725'0'0,"0"0"-7133"0"0,0 0-1492 0 0,0 0 4 0 0,0 0 616 0 0,0 0 248 0 0,-43 2-287 0 0,23-2-497 0 0,-3 0-184 0 0,-1 0-673 0 0,0 0-879 0 0,6 0-1456 0 0,-7-6-5105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57.437"/>
    </inkml:context>
    <inkml:brush xml:id="br0">
      <inkml:brushProperty name="width" value="0.05" units="cm"/>
      <inkml:brushProperty name="height" value="0.05" units="cm"/>
      <inkml:brushProperty name="color" value="#0000FF"/>
    </inkml:brush>
  </inkml:definitions>
  <inkml:trace contextRef="#ctx0" brushRef="#br0">179 184 1528 0 0,'0'0'232'0'0,"0"0"264"0"0,0 0 1323 0 0,0 0-315 0 0,0 0-472 0 0,0 0 128 0 0,0 0 50 0 0,0 0-131 0 0,10 3 2828 0 0,14 3-3214 0 0,-21-7-674 0 0,0 1 1 0 0,0-1-1 0 0,0 0 1 0 0,0 0-1 0 0,0 0 1 0 0,0 0-1 0 0,-1 0 0 0 0,1-1 1 0 0,0 1-1 0 0,-1-1 1 0 0,1 0-1 0 0,-1 0 1 0 0,1 0-1 0 0,-1 0 0 0 0,0 0 1 0 0,0 0-1 0 0,0-1 1 0 0,0 1-1 0 0,0-1 1 0 0,0 1-1 0 0,-1-1 0 0 0,1 0 1 0 0,-1 0-1 0 0,0 1 1 0 0,0-1-1 0 0,0 0 1 0 0,0 0-1 0 0,0 0 0 0 0,-1 0 1 0 0,1-1-1 0 0,-1 1 1 0 0,0 0-1 0 0,0 0 1 0 0,0 0-1 0 0,0 0 0 0 0,-1 0 1 0 0,1 0-1 0 0,-1 0 1 0 0,0 0-1 0 0,0 0 1 0 0,0 0-1 0 0,0 0 0 0 0,0 0 1 0 0,-1 0-1 0 0,1 1 1 0 0,-1-1-1 0 0,0 0 1 0 0,0 1-1 0 0,0 0 0 0 0,0-1 1 0 0,0 1-1 0 0,0 0 1 0 0,-1 0-1 0 0,1 0 0 0 0,-1 0 1 0 0,1 1-1 0 0,-1-1 1 0 0,-2 0-20 0 0,2-3-20 0 0,-1 1 0 0 0,1 0 1 0 0,-1 0-1 0 0,1 0 0 0 0,-1 0 0 0 0,-1 1 1 0 0,1-1-1 0 0,0 1 0 0 0,-1 0 1 0 0,1 0-1 0 0,-1 1 0 0 0,0-1 0 0 0,0 1 1 0 0,0 0-1 0 0,0 1 0 0 0,0-1 1 0 0,-1 1-1 0 0,1 0 0 0 0,0 0 0 0 0,-1 1 1 0 0,1 0-1 0 0,0-1 0 0 0,-1 2 1 0 0,1-1-1 0 0,-1 1 0 0 0,1 0 0 0 0,0 0 1 0 0,0 0-1 0 0,-1 1 0 0 0,1-1 1 0 0,0 1-1 0 0,0 1 0 0 0,1-1 0 0 0,-1 1 1 0 0,0 0-1 0 0,1 0 0 0 0,0 0 0 0 0,-1 0 1 0 0,1 1-1 0 0,0 0 20 0 0,-1 3 61 0 0,0 0-1 0 0,1 0 1 0 0,0 0-1 0 0,0 1 1 0 0,1 0-1 0 0,0-1 1 0 0,0 1-1 0 0,0 1 1 0 0,1-1-1 0 0,1 0 1 0 0,-1 0 0 0 0,1 1-1 0 0,1-1 1 0 0,-1 1-1 0 0,2 2-60 0 0,2-8 37 0 0,1 0-1 0 0,-1 0 1 0 0,1 0-1 0 0,0-1 0 0 0,0 1 1 0 0,0-1-1 0 0,1 0 1 0 0,-1 0-1 0 0,0-1 1 0 0,1 1-1 0 0,-1-1 1 0 0,1 0-1 0 0,0 0 1 0 0,-1 0-1 0 0,1-1 1 0 0,0 0-1 0 0,-1 0 1 0 0,4 0-37 0 0,-5 0-109 0 0,0 0-122 0 0,32 2-2017 0 0,-11-7-4046 0 0,-5-3-1259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58.259"/>
    </inkml:context>
    <inkml:brush xml:id="br0">
      <inkml:brushProperty name="width" value="0.05" units="cm"/>
      <inkml:brushProperty name="height" value="0.05" units="cm"/>
      <inkml:brushProperty name="color" value="#0000FF"/>
    </inkml:brush>
  </inkml:definitions>
  <inkml:trace contextRef="#ctx0" brushRef="#br0">222 12 5825 0 0,'0'0'10484'0'0,"0"0"-9971"0"0,0 0-213 0 0,0 0-300 0 0,0 0 620 0 0,-43 0-124 0 0,26-3-224 0 0,-4 0-192 0 0,0 2-80 0 0,1-1 0 0 0,2 2-4 0 0,-1-1-44 0 0,3 1-76 0 0,3 0-432 0 0,1 0-324 0 0,2 0-589 0 0,2 0-1451 0 0,4-2-2992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1:57.686"/>
    </inkml:context>
    <inkml:brush xml:id="br0">
      <inkml:brushProperty name="width" value="0.05" units="cm"/>
      <inkml:brushProperty name="height" value="0.05" units="cm"/>
      <inkml:brushProperty name="color" value="#0000FF"/>
    </inkml:brush>
  </inkml:definitions>
  <inkml:trace contextRef="#ctx0" brushRef="#br0">0 201 4892 0 0,'0'0'9445'0'0,"0"0"-8801"0"0,0 0-480 0 0,0 0 204 0 0,0 0 296 0 0,0 0-199 0 0,0 0-101 0 0,0 0-140 0 0,0 0-136 0 0,0 0-88 0 0,4 8-288 0 0,-4-8-525 0 0,0 0-459 0 0,0 0-456 0 0,0 0-1264 0 0,0-2-2145 0 0</inkml:trace>
  <inkml:trace contextRef="#ctx0" brushRef="#br0" timeOffset="311.12">159 0 11205 0 0,'0'0'2170'0'0,"0"0"-1313"0"0,0 0-127 0 0,-5 7-50 0 0,-2 3-441 0 0,2-3-197 0 0,0-1 1 0 0,0 0-1 0 0,0 1 1 0 0,1 0-1 0 0,0 0 1 0 0,0 0-1 0 0,1 1 1 0 0,0 0 0 0 0,0-1-1 0 0,1 1 1 0 0,0 0-1 0 0,1 0 1 0 0,-1 0-1 0 0,1 6-42 0 0,5-11 39 0 0,-1 0 0 0 0,1 0 0 0 0,0 0 0 0 0,0 0 0 0 0,0-1 0 0 0,0 1 0 0 0,1-1 0 0 0,-1 0 0 0 0,1-1 0 0 0,-1 1 1 0 0,1-1-1 0 0,0 0 0 0 0,-1 0 0 0 0,1 0 0 0 0,0-1 0 0 0,0 1 0 0 0,0-1 0 0 0,-1-1 0 0 0,1 1 0 0 0,0 0 0 0 0,0-1 0 0 0,0 0 0 0 0,-1 0 0 0 0,2-1-39 0 0,-3 0-17 0 0,-1 0 1 0 0,1 1-1 0 0,-1-1 1 0 0,0-1-1 0 0,1 1 0 0 0,-1 0 1 0 0,0 0-1 0 0,0-1 1 0 0,-1 1-1 0 0,1-1 0 0 0,0 1 1 0 0,-1-1-1 0 0,0 0 1 0 0,1 0-1 0 0,-1 0 0 0 0,0 0 1 0 0,-1 0-1 0 0,1 0 1 0 0,0 0-1 0 0,-1 0 0 0 0,0 0 1 0 0,0 0-1 0 0,1 0 1 0 0,-2 0-1 0 0,1 0 1 0 0,0 0-1 0 0,-1-2 17 0 0,15 49 115 0 0,-12 9 393 0 0,3 19-223 0 0,14-34-4883 0 0,-12-33-345 0 0,4-5-3229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0.157"/>
    </inkml:context>
    <inkml:brush xml:id="br0">
      <inkml:brushProperty name="width" value="0.05" units="cm"/>
      <inkml:brushProperty name="height" value="0.05" units="cm"/>
      <inkml:brushProperty name="color" value="#0000FF"/>
    </inkml:brush>
  </inkml:definitions>
  <inkml:trace contextRef="#ctx0" brushRef="#br0">96 182 4012 0 0,'0'0'5023'0'0,"0"0"-3660"0"0,0 0-995 0 0,0 0 148 0 0,0 0-26 0 0,0 0-78 0 0,0 0-80 0 0,5 1-50 0 0,-2 0-193 0 0,-1 0 1 0 0,1 0-1 0 0,0 0 1 0 0,0-1-1 0 0,0 1 0 0 0,0-1 1 0 0,0 0-1 0 0,0 0 1 0 0,-1 0-1 0 0,1 0 0 0 0,0 0 1 0 0,0-1-1 0 0,0 1 1 0 0,0-1-1 0 0,0 0 1 0 0,-1 0-1 0 0,1 0 0 0 0,0 0 1 0 0,-1 0-1 0 0,1-1 1 0 0,-1 1-1 0 0,1-1 1 0 0,-1 0-1 0 0,0 1 0 0 0,0-1 1 0 0,1 0-1 0 0,-1-1 1 0 0,-1 1-1 0 0,1 0 1 0 0,0 0-1 0 0,0-1 0 0 0,-1 1 1 0 0,1-1-1 0 0,-1 1 1 0 0,0-1-1 0 0,0 0 0 0 0,0 0 1 0 0,0 1-1 0 0,-1-1 1 0 0,1 0-1 0 0,-1-1-89 0 0,2 0-32 0 0,-1 0-1 0 0,0 0 1 0 0,0 0-1 0 0,0 0 1 0 0,-1 0-1 0 0,0 0 0 0 0,1 0 1 0 0,-1 0-1 0 0,-1-1 1 0 0,1 1-1 0 0,-1 0 1 0 0,1 0-1 0 0,-1 0 1 0 0,0 0-1 0 0,-1 0 1 0 0,1 0-1 0 0,-1 0 1 0 0,0 1-1 0 0,0-1 1 0 0,0 0-1 0 0,0 1 0 0 0,0 0 1 0 0,-1-1-1 0 0,0 1 1 0 0,1 0-1 0 0,-1 0 1 0 0,-1 0-1 0 0,1 1 1 0 0,0-1-1 0 0,-1 1 1 0 0,1 0-1 0 0,-1 0 1 0 0,1 0-1 0 0,-1 0 1 0 0,0 1-1 0 0,0-1 1 0 0,0 1-1 0 0,0 0 0 0 0,0 0 1 0 0,0 0-1 0 0,0 1 1 0 0,0 0-1 0 0,0-1 1 0 0,-1 1-1 0 0,1 1 1 0 0,0-1-1 0 0,0 1 1 0 0,0-1-1 0 0,0 1 1 0 0,0 0-1 0 0,0 1 1 0 0,0-1-1 0 0,-3 3 33 0 0,3-3 55 0 0,0 1 0 0 0,0 0 0 0 0,1 0 0 0 0,-1 1 0 0 0,1-1 0 0 0,-1 1 0 0 0,1 0 0 0 0,0 0 0 0 0,0 0 0 0 0,0 0 0 0 0,1 0 0 0 0,-1 1-1 0 0,1-1 1 0 0,-1 1 0 0 0,1 0 0 0 0,0-1 0 0 0,1 1 0 0 0,-1 0 0 0 0,1 0 0 0 0,0 0 0 0 0,0 1 0 0 0,0-1 0 0 0,0 0 0 0 0,1 0 0 0 0,-1 0 0 0 0,1 1 0 0 0,0-1 0 0 0,1 0 0 0 0,-1 0 0 0 0,1 1 0 0 0,0-1 0 0 0,0 0 0 0 0,0 0 0 0 0,0 0 0 0 0,1 0 0 0 0,-1 0 0 0 0,1 0-1 0 0,0 0 1 0 0,1-1 0 0 0,-1 1 0 0 0,0-1 0 0 0,1 1 0 0 0,0-1 0 0 0,3 3-55 0 0,-4-5-136 0 0,19 8-2101 0 0,-6-8-4725 0 0,-2-3-133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0.413"/>
    </inkml:context>
    <inkml:brush xml:id="br0">
      <inkml:brushProperty name="width" value="0.05" units="cm"/>
      <inkml:brushProperty name="height" value="0.05" units="cm"/>
      <inkml:brushProperty name="color" value="#0000FF"/>
    </inkml:brush>
  </inkml:definitions>
  <inkml:trace contextRef="#ctx0" brushRef="#br0">0 1 2844 0 0,'0'0'11137'0'0,"0"0"-9581"0"0,0 0-1556 0 0,0 0 0 0 0,0 0 616 0 0,0 0-27 0 0,0 0-277 0 0,0 0-112 0 0,0 0-124 0 0,0 0-76 0 0,8 11-268 0 0,-11-11-469 0 0,3 2-547 0 0,0-2-580 0 0,0 0-2088 0 0,0 0-1997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58.076"/>
    </inkml:context>
    <inkml:brush xml:id="br0">
      <inkml:brushProperty name="width" value="0.05" units="cm"/>
      <inkml:brushProperty name="height" value="0.05" units="cm"/>
      <inkml:brushProperty name="color" value="#0000FF"/>
    </inkml:brush>
  </inkml:definitions>
  <inkml:trace contextRef="#ctx0" brushRef="#br0">253 251 12569 0 0,'0'0'1996'0'0,"0"0"-2323"0"0,0 0 306 0 0,0 0 697 0 0,0 0 127 0 0,0 0-214 0 0,-19-53 921 0 0,-56-145-2112 0 0,73 199 577 0 0,0-1 1 0 0,0 1-1 0 0,0-1 0 0 0,-1 1 1 0 0,1-1-1 0 0,0 1 1 0 0,0 0-1 0 0,0 0 0 0 0,0 0 1 0 0,0 0-1 0 0,0 1 1 0 0,0-1-1 0 0,1 1 0 0 0,-1-1 1 0 0,0 1-1 0 0,1-1 1 0 0,-1 1-1 0 0,1 0 0 0 0,-1 0 1 0 0,1-1-1 0 0,0 1 1 0 0,0 0-1 0 0,0 0 0 0 0,0 0 1 0 0,0 1-1 0 0,0-1 1 0 0,1 0-1 0 0,-1 0 0 0 0,1 0 1 0 0,-1 3 24 0 0,-3 2 49 0 0,-96 142 937 0 0,94-129-1487 0 0,4-12-6681 0 0,9-9 431 0 0</inkml:trace>
  <inkml:trace contextRef="#ctx0" brushRef="#br0" timeOffset="170.32">261 159 11117 0 0,'0'0'5152'0'0,"0"0"-5152"0"0,0 0-1224 0 0,0 0 1224 0 0,0 0 328 0 0,-52-6 76 0 0,29 2-268 0 0,0 1-128 0 0,-1 0-8 0 0,1 2-464 0 0,2-2-724 0 0,0 0-1184 0 0,9 0-3428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0.657"/>
    </inkml:context>
    <inkml:brush xml:id="br0">
      <inkml:brushProperty name="width" value="0.05" units="cm"/>
      <inkml:brushProperty name="height" value="0.05" units="cm"/>
      <inkml:brushProperty name="color" value="#0000FF"/>
    </inkml:brush>
  </inkml:definitions>
  <inkml:trace contextRef="#ctx0" brushRef="#br0">1 0 4700 0 0,'0'0'8149'0'0,"0"0"-6351"0"0,0 0-1770 0 0,0 0-86 0 0,7 1-62 0 0,-3-1 171 0 0,1 1 1 0 0,0 0 0 0 0,0 0-1 0 0,-1 0 1 0 0,1 1 0 0 0,-1 0 0 0 0,1 0-1 0 0,-1 0 1 0 0,1 0 0 0 0,-1 0-1 0 0,0 1 1 0 0,0 0 0 0 0,-1 0-1 0 0,1 0 1 0 0,0 1 0 0 0,-1-1 0 0 0,0 1-1 0 0,0-1 1 0 0,0 1 0 0 0,0 0-1 0 0,-1 0 1 0 0,1 1 0 0 0,-1-1-1 0 0,0 0 1 0 0,0 1 0 0 0,0 3-52 0 0,-1-4 93 0 0,-1 1 0 0 0,0 0 0 0 0,0-1 0 0 0,-1 1-1 0 0,0 0 1 0 0,1-1 0 0 0,-1 1 0 0 0,-1-1 0 0 0,1 1 0 0 0,-1-1 0 0 0,1 0 0 0 0,-1 1 0 0 0,-1-1 0 0 0,1 0 0 0 0,0 0 0 0 0,-1-1 0 0 0,0 1 0 0 0,0 0-1 0 0,0-1 1 0 0,-3 3-93 0 0,-29 51 167 0 0,37-54-115 0 0,0-1 0 0 0,0 1 1 0 0,1-1-1 0 0,-1 1 1 0 0,0-1-1 0 0,1 1 0 0 0,0-1 1 0 0,0 0-1 0 0,-1 0 1 0 0,1-1-1 0 0,0 1 0 0 0,1-1 1 0 0,-1 1-1 0 0,0-1 1 0 0,0 0-1 0 0,1 0 0 0 0,-1 0 1 0 0,0-1-1 0 0,1 1 1 0 0,-1-1-1 0 0,1 0 0 0 0,-1 0 1 0 0,0 0-1 0 0,1 0 1 0 0,2-1-53 0 0,-3 1 42 0 0,1 1-312 0 0,58 0 372 0 0,-36-8-8721 0 0,-16 3 1852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0.889"/>
    </inkml:context>
    <inkml:brush xml:id="br0">
      <inkml:brushProperty name="width" value="0.05" units="cm"/>
      <inkml:brushProperty name="height" value="0.05" units="cm"/>
      <inkml:brushProperty name="color" value="#0000FF"/>
    </inkml:brush>
  </inkml:definitions>
  <inkml:trace contextRef="#ctx0" brushRef="#br0">166 148 13253 0 0,'0'0'2972'0'0,"0"0"-2972"0"0,0 0-768 0 0,0 0 768 0 0,0 0 628 0 0,-35-6-199 0 0,18 1-289 0 0,-1-1-140 0 0,-2 1-44 0 0,0-2-713 0 0,2 1-187 0 0,2-1-500 0 0,3-2-1196 0 0,5 2-3537 0 0</inkml:trace>
  <inkml:trace contextRef="#ctx0" brushRef="#br0" timeOffset="248.78">188 38 10425 0 0,'0'0'3928'0'0,"0"0"-3712"0"0,0 0-100 0 0,0 0-116 0 0,0 0 504 0 0,0 0 72 0 0,-39-8-272 0 0,21 3-304 0 0,-3-1-16 0 0,-1 2-1076 0 0,-3 0-428 0 0,7 1-1224 0 0,-9-4-3497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3.358"/>
    </inkml:context>
    <inkml:brush xml:id="br0">
      <inkml:brushProperty name="width" value="0.05" units="cm"/>
      <inkml:brushProperty name="height" value="0.05" units="cm"/>
      <inkml:brushProperty name="color" value="#0000FF"/>
    </inkml:brush>
  </inkml:definitions>
  <inkml:trace contextRef="#ctx0" brushRef="#br0">139 153 3284 0 0,'0'0'5563'0'0,"0"0"-3432"0"0,0 0-1608 0 0,0 0 24 0 0,0 0 336 0 0,0 0-22 0 0,0 0-422 0 0,0 0-365 0 0,31 0 881 0 0,-28-1-963 0 0,0 0 1 0 0,0 0-1 0 0,0-1 0 0 0,0 1 1 0 0,0-1-1 0 0,0 0 1 0 0,0 0-1 0 0,-1 0 0 0 0,1 0 1 0 0,-1 0-1 0 0,1-1 0 0 0,-1 1 1 0 0,0-1-1 0 0,0 0 0 0 0,0 1 1 0 0,-1-1-1 0 0,1 0 0 0 0,-1 0 1 0 0,1 0-1 0 0,-1 0 0 0 0,0 0 1 0 0,0-1-1 0 0,0 1 0 0 0,0 0 1 0 0,-1-1-1 0 0,0 1 0 0 0,1 0 1 0 0,-1-1-1 0 0,0 1 1 0 0,-1 0-1 0 0,1-1 0 0 0,0 1 1 0 0,-1 0-1 0 0,0 0 0 0 0,0-1 1 0 0,0 1-1 0 0,0 0 0 0 0,0 0 1 0 0,-1 0-1 0 0,1 0 0 0 0,-1 0 1 0 0,0 1-1 0 0,0-1 0 0 0,0 0 1 0 0,0 1-1 0 0,-1-1 0 0 0,1 1 1 0 0,-1 0-1 0 0,1 0 1 0 0,-1 0-1 0 0,0 0 0 0 0,1 0 1 0 0,-1 0-1 0 0,0 1 0 0 0,0 0 1 0 0,-1-1-1 0 0,1 1 0 0 0,0 0 1 0 0,0 1-1 0 0,0-1 0 0 0,-2 0 8 0 0,0 0 22 0 0,0 0 0 0 0,-1 0 0 0 0,1 1 0 0 0,-1 0 0 0 0,1 0-1 0 0,-1 0 1 0 0,1 0 0 0 0,0 1 0 0 0,-1 0 0 0 0,1 0 0 0 0,0 0-1 0 0,-1 1 1 0 0,1 0 0 0 0,0 0 0 0 0,0 0 0 0 0,0 1 0 0 0,1-1 0 0 0,-1 1-1 0 0,0 0 1 0 0,1 1 0 0 0,0-1 0 0 0,0 1 0 0 0,0 0 0 0 0,0 0-1 0 0,1 0 1 0 0,-1 0 0 0 0,1 0 0 0 0,0 1 0 0 0,0 0 0 0 0,1 0 0 0 0,0-1-1 0 0,-1 1 1 0 0,2 1 0 0 0,-1-1 0 0 0,0 0 0 0 0,1 0 0 0 0,0 1-1 0 0,0 2-21 0 0,1-4 46 0 0,0-1 1 0 0,0 0-1 0 0,0 1 0 0 0,1-1 0 0 0,-1 1 0 0 0,1-1 0 0 0,0 0 0 0 0,0 1 0 0 0,0-1 0 0 0,0 0 0 0 0,0 0 0 0 0,1 0 0 0 0,0 0 0 0 0,-1 0 0 0 0,1 0 0 0 0,0 0 0 0 0,1 0 0 0 0,-1-1 0 0 0,0 1 0 0 0,1-1 0 0 0,-1 0 0 0 0,1 0 0 0 0,0 0 0 0 0,0 0 0 0 0,0 0 0 0 0,0 0 1 0 0,0-1-1 0 0,0 0 0 0 0,0 1 0 0 0,0-1 0 0 0,1 0 0 0 0,-1 0 0 0 0,0-1 0 0 0,1 1 0 0 0,0-1-46 0 0,49 3-4849 0 0,-49-6 1158 0 0,4-4-3356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4.634"/>
    </inkml:context>
    <inkml:brush xml:id="br0">
      <inkml:brushProperty name="width" value="0.05" units="cm"/>
      <inkml:brushProperty name="height" value="0.05" units="cm"/>
      <inkml:brushProperty name="color" value="#0000FF"/>
    </inkml:brush>
  </inkml:definitions>
  <inkml:trace contextRef="#ctx0" brushRef="#br0">12 0 9401 0 0,'0'0'4984'0'0,"0"0"-4264"0"0,0 0-316 0 0,0 0 541 0 0,0 0 247 0 0,0 0-412 0 0,0 0-460 0 0,0 0-284 0 0,0 0-36 0 0,0 0-72 0 0,0 0-16 0 0,-9 5-440 0 0,6-4-476 0 0,3 1-769 0 0,0 0-1303 0 0,3-2-2432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5.146"/>
    </inkml:context>
    <inkml:brush xml:id="br0">
      <inkml:brushProperty name="width" value="0.05" units="cm"/>
      <inkml:brushProperty name="height" value="0.05" units="cm"/>
      <inkml:brushProperty name="color" value="#0000FF"/>
    </inkml:brush>
  </inkml:definitions>
  <inkml:trace contextRef="#ctx0" brushRef="#br0">63 140 12257 0 0,'0'0'2102'0'0,"0"0"-1436"0"0,0 0-570 0 0,0 0 64 0 0,0 0 82 0 0,6-4-16 0 0,-2 3-230 0 0,-1 0-1 0 0,0 0 0 0 0,1-1 1 0 0,-1 1-1 0 0,0-1 0 0 0,0 0 1 0 0,0 0-1 0 0,0 0 0 0 0,0 0 0 0 0,-1-1 1 0 0,1 1-1 0 0,0-1 0 0 0,-1 1 1 0 0,0-1-1 0 0,0 0 0 0 0,0 0 1 0 0,0 0-1 0 0,0 0 0 0 0,-1-1 0 0 0,1 1 1 0 0,-1 0-1 0 0,0-1 0 0 0,0 1 1 0 0,0 0-1 0 0,0-1 0 0 0,-1 0 1 0 0,1 1-1 0 0,-1-1 0 0 0,0 1 1 0 0,0-1-1 0 0,0 1 0 0 0,-1-1 0 0 0,1 1 1 0 0,-1-1-1 0 0,0 1 0 0 0,0-1 1 0 0,0 1-1 0 0,0-1 0 0 0,-1 1 1 0 0,1 0-1 0 0,-1 0 0 0 0,0 0 0 0 0,0 0 1 0 0,0-1 4 0 0,-2 3 6 0 0,1 0 0 0 0,-1 0 0 0 0,1 0 0 0 0,-1 1 0 0 0,1-1 0 0 0,-1 1-1 0 0,0 0 1 0 0,1 0 0 0 0,-1 0 0 0 0,1 0 0 0 0,-1 1 0 0 0,1 0 0 0 0,-1-1 0 0 0,1 1 0 0 0,-1 0 0 0 0,1 1 0 0 0,0-1 0 0 0,-1 1 0 0 0,1-1 0 0 0,0 1 0 0 0,0 0 0 0 0,0 0 0 0 0,0 0 0 0 0,0 1 0 0 0,1-1 0 0 0,-1 1 0 0 0,1-1 0 0 0,0 1 0 0 0,-1 0 0 0 0,1 0 0 0 0,0 0-1 0 0,1 0 1 0 0,-1 0 0 0 0,1 1 0 0 0,-1-1 0 0 0,1 0 0 0 0,0 1 0 0 0,0-1 0 0 0,0 1 0 0 0,1-1 0 0 0,-1 1 0 0 0,1-1 0 0 0,0 1 0 0 0,0 0 0 0 0,0-1 0 0 0,0 1 0 0 0,1-1 0 0 0,-1 1 0 0 0,1-1 0 0 0,0 1 0 0 0,0-1 0 0 0,1 1 0 0 0,-1-1 0 0 0,0 0 0 0 0,1 0 0 0 0,0 0-1 0 0,0 0 1 0 0,0 0 0 0 0,0 0 0 0 0,0 0 0 0 0,1 0 0 0 0,-1-1 0 0 0,1 1 0 0 0,0-1 0 0 0,0 0 0 0 0,0 0-6 0 0,0 0 16 0 0,1-1 1 0 0,-1 0-1 0 0,1 0 0 0 0,-1 0 0 0 0,1 0 0 0 0,-1 0 1 0 0,1-1-1 0 0,-1 1 0 0 0,1-1 0 0 0,0 0 1 0 0,-1 0-1 0 0,1-1 0 0 0,0 1 0 0 0,-1-1 0 0 0,1 0 1 0 0,-1 0-1 0 0,1 0 0 0 0,-1 0 0 0 0,1 0 1 0 0,-1-1-1 0 0,0 0 0 0 0,0 1 0 0 0,1-1 1 0 0,-1-1-1 0 0,-1 1 0 0 0,1 0 0 0 0,0-1 0 0 0,0 1 1 0 0,-1-1-1 0 0,0 0 0 0 0,1 0 0 0 0,-1 0 1 0 0,1-1-17 0 0,10 44 230 0 0,-13 58 1267 0 0,-9-33-4710 0 0,8-55-1423 0 0,2-3-3550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8.415"/>
    </inkml:context>
    <inkml:brush xml:id="br0">
      <inkml:brushProperty name="width" value="0.05" units="cm"/>
      <inkml:brushProperty name="height" value="0.05" units="cm"/>
      <inkml:brushProperty name="color" value="#0000FF"/>
    </inkml:brush>
  </inkml:definitions>
  <inkml:trace contextRef="#ctx0" brushRef="#br0">35 0 6433 0 0,'0'0'5541'0'0,"0"0"-4338"0"0,-1 8-541 0 0,-14 68 1809 0 0,10-61-2362 0 0,1 1 0 0 0,1-1-1 0 0,0 1 1 0 0,1 0 0 0 0,1-1 0 0 0,0 1-1 0 0,1 0 1 0 0,1 0 0 0 0,1 0 0 0 0,2 11-109 0 0,28 17-853 0 0,2-30-5477 0 0,-20-13-633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9.253"/>
    </inkml:context>
    <inkml:brush xml:id="br0">
      <inkml:brushProperty name="width" value="0.05" units="cm"/>
      <inkml:brushProperty name="height" value="0.05" units="cm"/>
      <inkml:brushProperty name="color" value="#0000FF"/>
    </inkml:brush>
  </inkml:definitions>
  <inkml:trace contextRef="#ctx0" brushRef="#br0">126 11 508 0 0,'0'0'6509'0'0,"0"0"-4157"0"0,0 0-1300 0 0,0 0 187 0 0,0 0-223 0 0,0 0-380 0 0,0 0-137 0 0,-8-3 27 0 0,6 2-461 0 0,-1 0 0 0 0,0-1 0 0 0,0 1 0 0 0,0 0 0 0 0,0 1 0 0 0,0-1 0 0 0,-1 1 0 0 0,1-1 0 0 0,0 1 0 0 0,0 0 0 0 0,0 0 0 0 0,0 0 0 0 0,0 1 0 0 0,-1-1 0 0 0,1 1 0 0 0,0 0 0 0 0,0-1 0 0 0,0 1 0 0 0,0 1 0 0 0,1-1-1 0 0,-1 0 1 0 0,0 1 0 0 0,0-1 0 0 0,1 1 0 0 0,-1 0 0 0 0,1 0 0 0 0,-1 0 0 0 0,1 0 0 0 0,0 1 0 0 0,0-1 0 0 0,0 0 0 0 0,0 1 0 0 0,0 0 0 0 0,1-1 0 0 0,-1 1 0 0 0,1 0 0 0 0,-1 0-65 0 0,0 0 31 0 0,0-1-1 0 0,0 1 1 0 0,1 0-1 0 0,-1 0 1 0 0,1-1 0 0 0,0 1-1 0 0,-1 0 1 0 0,1 0 0 0 0,0 1-1 0 0,1-1 1 0 0,-1 0 0 0 0,1 0-1 0 0,-1 0 1 0 0,1 0 0 0 0,0 1-1 0 0,0-1 1 0 0,0 0-1 0 0,0 0 1 0 0,1 0 0 0 0,0 1-1 0 0,-1-1 1 0 0,1 0 0 0 0,0 0-1 0 0,0 0 1 0 0,1 0 0 0 0,-1 0-1 0 0,1 0 1 0 0,-1-1 0 0 0,1 1-1 0 0,0 0 1 0 0,0-1-1 0 0,0 1 1 0 0,0-1 0 0 0,1 0-1 0 0,-1 0 1 0 0,1 0 0 0 0,-1 0-1 0 0,1 0 1 0 0,0 0 0 0 0,-1-1-1 0 0,1 1 1 0 0,0-1 0 0 0,0 0-1 0 0,0 0 1 0 0,0 0-1 0 0,1 0 1 0 0,-1-1 0 0 0,0 1-1 0 0,0-1 1 0 0,1 0-31 0 0,10 2-29 0 0,0-1-1 0 0,1 0 1 0 0,-1-1 0 0 0,0-1-1 0 0,1 0 1 0 0,-1-1 0 0 0,0-1-1 0 0,0 0 1 0 0,0-1 0 0 0,10-4 29 0 0,-19 3-2388 0 0,-4 0-3443 0 0,-1-1-2390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8.724"/>
    </inkml:context>
    <inkml:brush xml:id="br0">
      <inkml:brushProperty name="width" value="0.05" units="cm"/>
      <inkml:brushProperty name="height" value="0.05" units="cm"/>
      <inkml:brushProperty name="color" value="#0000FF"/>
    </inkml:brush>
  </inkml:definitions>
  <inkml:trace contextRef="#ctx0" brushRef="#br0">12 248 7221 0 0,'0'0'5586'0'0,"0"0"-4171"0"0,0 0-1134 0 0,0 0 651 0 0,0 0 335 0 0,0 0-445 0 0,0 0-461 0 0,0 0-200 0 0,0 0-41 0 0,-12-28-81 0 0,23-84-3097 0 0,41 15 3580 0 0,-51 96-493 0 0,1 0 0 0 0,-1 0-1 0 0,0 0 1 0 0,1 0-1 0 0,-1 0 1 0 0,1 0-1 0 0,-1 0 1 0 0,1 1-1 0 0,0-1 1 0 0,-1 1 0 0 0,1-1-1 0 0,0 1 1 0 0,-1 0-1 0 0,1 0 1 0 0,0 0-1 0 0,-1 0 1 0 0,1 0-1 0 0,0 0 1 0 0,0 0 0 0 0,-1 0-1 0 0,1 1 1 0 0,0-1-1 0 0,-1 1 1 0 0,1-1-1 0 0,-1 1 1 0 0,1-1-1 0 0,-1 1 1 0 0,1 0 0 0 0,-1 0-1 0 0,1 0 1 0 0,-1 0-1 0 0,0 0 1 0 0,1 0-1 0 0,-1 0 1 0 0,0 1-1 0 0,0-1 1 0 0,0 0 0 0 0,0 1-1 0 0,0-1 1 0 0,0 0-1 0 0,0 1 1 0 0,0-1-1 0 0,-1 1 1 0 0,1 0-1 0 0,-1-1 1 0 0,1 1 0 0 0,-1 0-29 0 0,21 81 780 0 0,-24-52-714 0 0,0 7-1477 0 0,7-15-3632 0 0,-1-19 688 0 0,1-3-1234 0 0</inkml:trace>
  <inkml:trace contextRef="#ctx0" brushRef="#br0" timeOffset="247.55">187 145 3696 0 0,'0'0'7901'0'0,"0"0"-6749"0"0,0 0-1036 0 0,0 0-64 0 0,-53-6 420 0 0,33 6-64 0 0,0 0-244 0 0,-2 0-164 0 0,1 0-676 0 0,2 0-1384 0 0,7 0-3444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07.950"/>
    </inkml:context>
    <inkml:brush xml:id="br0">
      <inkml:brushProperty name="width" value="0.05" units="cm"/>
      <inkml:brushProperty name="height" value="0.05" units="cm"/>
      <inkml:brushProperty name="color" value="#0000FF"/>
    </inkml:brush>
  </inkml:definitions>
  <inkml:trace contextRef="#ctx0" brushRef="#br0">0 42 2612 0 0,'0'0'7726'0'0,"0"0"-5291"0"0,0 0-2123 0 0,0 0-247 0 0,0 0 192 0 0,1 6 254 0 0,20 231 2216 0 0,-20-224-2988 0 0,7-12-6353 0 0,-6-6 1276 0 0</inkml:trace>
  <inkml:trace contextRef="#ctx0" brushRef="#br0" timeOffset="261.24">23 6 1800 0 0,'7'0'6287'0'0,"9"-1"-5431"0"0,-8-1-481 0 0,-1 1 0 0 0,1 0-1 0 0,0 0 1 0 0,0 1 0 0 0,0 0-1 0 0,0 1 1 0 0,0-1 0 0 0,0 1-1 0 0,0 1 1 0 0,0-1 0 0 0,-1 2-1 0 0,1-1 1 0 0,0 1 0 0 0,-1 0-1 0 0,0 0 1 0 0,0 1 0 0 0,0 0-1 0 0,0 0 1 0 0,4 4-375 0 0,-10-5-12 0 0,-1 0 0 0 0,0-1 0 0 0,0 1 0 0 0,0 0 0 0 0,0-1 0 0 0,0 1 0 0 0,0 0 0 0 0,0-1 0 0 0,-1 1 0 0 0,0 0 0 0 0,1-1-1 0 0,-1 1 1 0 0,0-1 0 0 0,0 1 0 0 0,-1-1 0 0 0,1 0 0 0 0,0 1 0 0 0,-1-1 0 0 0,1 0 0 0 0,-1 0 0 0 0,0 0 0 0 0,0 0 0 0 0,0 0 0 0 0,0 0 0 0 0,0-1 0 0 0,0 1 0 0 0,0 0 0 0 0,0-1 0 0 0,-1 0-1 0 0,1 0 1 0 0,-1 0 0 0 0,1 0 0 0 0,-1 0 0 0 0,1 0 0 0 0,-1 0 0 0 0,1-1 0 0 0,-2 1 12 0 0,-37 6-7329 0 0,28-11-414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11.101"/>
    </inkml:context>
    <inkml:brush xml:id="br0">
      <inkml:brushProperty name="width" value="0.05" units="cm"/>
      <inkml:brushProperty name="height" value="0.05" units="cm"/>
      <inkml:brushProperty name="color" value="#0000FF"/>
    </inkml:brush>
  </inkml:definitions>
  <inkml:trace contextRef="#ctx0" brushRef="#br0">226 1 704 0 0,'0'0'7264'0'0,"0"0"-4974"0"0,0 0-1956 0 0,0 0-180 0 0,0 0 200 0 0,0 0 253 0 0,4 7 152 0 0,0 2-600 0 0,-1 1-1 0 0,1-1 0 0 0,-1 1 0 0 0,-1 0 0 0 0,0-1 0 0 0,0 1 0 0 0,-1 0 0 0 0,0 0 0 0 0,-1 0 0 0 0,0 0 0 0 0,-1 0 0 0 0,0 0 0 0 0,0 0 0 0 0,-1 0 0 0 0,0 0 0 0 0,-1 0 0 0 0,0-1 0 0 0,-1 1 1 0 0,0-1-1 0 0,0 0 0 0 0,-1 0 0 0 0,0-1 0 0 0,0 1 0 0 0,-1-1 0 0 0,0 0 0 0 0,-1-1 0 0 0,0 1 0 0 0,0-1 0 0 0,-1-1 0 0 0,1 1 0 0 0,-1-1 0 0 0,-1-1 0 0 0,-6 4-158 0 0,13-8 13 0 0,0 0-1 0 0,0 0 1 0 0,-1 0-1 0 0,1 0 1 0 0,0-1 0 0 0,0 0-1 0 0,-1 1 1 0 0,1-1-1 0 0,0 0 1 0 0,-1 0-1 0 0,1 0 1 0 0,0 0-1 0 0,-1 0 1 0 0,1-1 0 0 0,0 1-1 0 0,0-1 1 0 0,-1 0-1 0 0,1 1 1 0 0,0-1-1 0 0,0 0 1 0 0,0 0-1 0 0,0 0 1 0 0,0-1-1 0 0,0 1 1 0 0,0 0 0 0 0,0-1-1 0 0,1 1 1 0 0,-1-1-1 0 0,0 0 1 0 0,1 0-1 0 0,-1 1 1 0 0,1-1-1 0 0,0 0 1 0 0,0 0 0 0 0,0 0-1 0 0,0 0 1 0 0,0-1-1 0 0,0 1-12 0 0,-31-99 213 0 0,25 72-222 0 0,-12-91-137 0 0,48 144-5021 0 0,-24-12 2269 0 0,-1 0-1709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03.336"/>
    </inkml:context>
    <inkml:brush xml:id="br0">
      <inkml:brushProperty name="width" value="0.05" units="cm"/>
      <inkml:brushProperty name="height" value="0.05" units="cm"/>
      <inkml:brushProperty name="color" value="#0000FF"/>
    </inkml:brush>
  </inkml:definitions>
  <inkml:trace contextRef="#ctx0" brushRef="#br0">120 1 3208 0 0,'0'0'8878'0'0,"0"0"-6531"0"0,0 0-2325 0 0,0 0-265 0 0,0 0-34 0 0,0 0 172 0 0,-2 3 384 0 0,-59 73 809 0 0,9-33-3509 0 0,47-41-2897 0 0,5-5-2140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11.739"/>
    </inkml:context>
    <inkml:brush xml:id="br0">
      <inkml:brushProperty name="width" value="0.05" units="cm"/>
      <inkml:brushProperty name="height" value="0.05" units="cm"/>
      <inkml:brushProperty name="color" value="#0000FF"/>
    </inkml:brush>
  </inkml:definitions>
  <inkml:trace contextRef="#ctx0" brushRef="#br0">1 1 508 0 0,'0'0'3375'0'0,"0"0"13"0"0,0 0-1604 0 0,0 0-205 0 0,0 0-92 0 0,0 0-431 0 0,0 0-654 0 0,0 0-270 0 0,0 0 85 0 0,3 7 270 0 0,28 163 1925 0 0,-30-171-2402 0 0,0 0 1 0 0,-1 0-1 0 0,1 0 1 0 0,0 0 0 0 0,0 0-1 0 0,-1 0 1 0 0,1 0-1 0 0,0 1 1 0 0,0-1-1 0 0,0 0 1 0 0,0 0-1 0 0,0 1 1 0 0,0-1-1 0 0,0 1 1 0 0,0-1-1 0 0,0 1 1 0 0,1-1-1 0 0,-1 1 1 0 0,0 0-1 0 0,0 0 1 0 0,0-1-1 0 0,0 1 1 0 0,1 0-1 0 0,-1 0 1 0 0,0 0 0 0 0,0 0-1 0 0,0 0 1 0 0,1 0-1 0 0,-1 1 1 0 0,0-1-1 0 0,0 0 1 0 0,0 1-1 0 0,0-1 1 0 0,0 1-1 0 0,0-1 1 0 0,1 1-1 0 0,-1-1 1 0 0,0 1-1 0 0,0 0 1 0 0,-1-1-1 0 0,1 1 1 0 0,0 0-1 0 0,0 0 1 0 0,0 0 0 0 0,0 0-1 0 0,-1 0 1 0 0,1 0-1 0 0,0 0 1 0 0,-1 0-1 0 0,1 0 1 0 0,-1 0-1 0 0,1 0 1 0 0,-1 0-1 0 0,0 0 1 0 0,1 0-1 0 0,-1 1 1 0 0,0-1-1 0 0,0 0 1 0 0,0 0-1 0 0,0 0 1 0 0,0 1-11 0 0,1-4 0 0 0,1-1 0 0 0,-1 1 0 0 0,0 0 0 0 0,1 0 1 0 0,-1-1-1 0 0,1 1 0 0 0,0 0 0 0 0,0 0 0 0 0,0 0 0 0 0,0 1 0 0 0,0-1 1 0 0,0 0-1 0 0,0 1 0 0 0,1-1 0 0 0,-1 1 0 0 0,1 0 0 0 0,-1 0 0 0 0,1 0 1 0 0,-1 0-1 0 0,1 0 0 0 0,-1 1 0 0 0,1-1 0 0 0,0 1 0 0 0,-1 0 0 0 0,1-1 0 0 0,0 1 1 0 0,0 0-1 0 0,-1 1 0 0 0,1-1 0 0 0,0 0 0 0 0,-1 1 0 0 0,1-1 0 0 0,-1 1 1 0 0,1 0-1 0 0,0 0 0 0 0,-1 0 0 0 0,0 0 0 0 0,1 1 0 0 0,-1-1 0 0 0,0 1 1 0 0,1-1-1 0 0,-1 1 0 0 0,0 0 0 0 0,0 0 0 0 0,0 0 0 0 0,-1 0 0 0 0,1 0 0 0 0,0 0 1 0 0,0 2-1 0 0,26 63 1378 0 0,17-122-147 0 0,-23-122-2706 0 0,5 213-10817 0 0,-13-23 6366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12.156"/>
    </inkml:context>
    <inkml:brush xml:id="br0">
      <inkml:brushProperty name="width" value="0.05" units="cm"/>
      <inkml:brushProperty name="height" value="0.05" units="cm"/>
      <inkml:brushProperty name="color" value="#0000FF"/>
    </inkml:brush>
  </inkml:definitions>
  <inkml:trace contextRef="#ctx0" brushRef="#br0">189 19 5412 0 0,'0'0'4380'0'0,"0"0"-2781"0"0,0 0-1122 0 0,0 0 186 0 0,0 0 147 0 0,0 0-12 0 0,-6-4-138 0 0,2 2-598 0 0,0 0 0 0 0,0 0 1 0 0,0 0-1 0 0,0 1 0 0 0,0 0 1 0 0,0-1-1 0 0,0 2 0 0 0,0-1 1 0 0,0 0-1 0 0,-1 1 0 0 0,1-1 1 0 0,0 1-1 0 0,0 1 0 0 0,-1-1 1 0 0,1 0-1 0 0,0 1 0 0 0,0 0 1 0 0,0 0-1 0 0,0 0 0 0 0,0 1 1 0 0,0-1-1 0 0,0 1 0 0 0,0 0 1 0 0,0 0-1 0 0,1 0 0 0 0,-1 1 0 0 0,-1 1-61 0 0,-1 1 8 0 0,0 0 0 0 0,1 0 1 0 0,0 0-1 0 0,0 1 0 0 0,0 0 1 0 0,0 0-1 0 0,1 0 0 0 0,0 1 1 0 0,1-1-1 0 0,-1 1 0 0 0,1 0 1 0 0,0 0-1 0 0,1 0 1 0 0,0 0-1 0 0,0 0 0 0 0,0 1 1 0 0,1-1-1 0 0,0 1 0 0 0,1-1 1 0 0,0 1-1 0 0,0-1 0 0 0,0 1 1 0 0,1-1-1 0 0,0 1 0 0 0,1-1 1 0 0,-1 1-1 0 0,3 3-9 0 0,2-7 128 0 0,0 0 0 0 0,1 0 1 0 0,-1 0-1 0 0,1-1 0 0 0,0 0 0 0 0,0 0 0 0 0,0-1 0 0 0,0 0 0 0 0,0 0 1 0 0,1-1-1 0 0,-1 0 0 0 0,1 0 0 0 0,-1-1 0 0 0,1 0 0 0 0,-1 0 0 0 0,0 0 1 0 0,1-1-1 0 0,-1 0 0 0 0,1-1 0 0 0,-1 0 0 0 0,0 0 0 0 0,0 0 0 0 0,0-1 1 0 0,0 0-1 0 0,0-1 0 0 0,5-3-128 0 0,21-18-543 0 0,-26 10-7178 0 0,-5 9 1155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12.610"/>
    </inkml:context>
    <inkml:brush xml:id="br0">
      <inkml:brushProperty name="width" value="0.05" units="cm"/>
      <inkml:brushProperty name="height" value="0.05" units="cm"/>
      <inkml:brushProperty name="color" value="#0000FF"/>
    </inkml:brush>
  </inkml:definitions>
  <inkml:trace contextRef="#ctx0" brushRef="#br0">1 120 7097 0 0,'0'0'5640'0'0,"0"0"-4428"0"0,3 7-1025 0 0,2 3 59 0 0,-1 1 0 0 0,-1-1 0 0 0,0 1 0 0 0,0 0 0 0 0,-1 0-1 0 0,-1 0 1 0 0,0 0 0 0 0,0 1 0 0 0,-1-1 0 0 0,0 0 0 0 0,-1 0 0 0 0,-1 0 0 0 0,-1 7-246 0 0,-5 30-222 0 0,12-72-2950 0 0,-5-107-2233 0 0,-2 47 1736 0 0,7 28 4533 0 0,-5 54-728 0 0,1 1 1 0 0,1-1 0 0 0,-1 1 0 0 0,0-1 0 0 0,0 0 0 0 0,1 1 0 0 0,-1-1 0 0 0,1 0 0 0 0,-1 1 0 0 0,1-1 0 0 0,0 1 0 0 0,-1-1 0 0 0,1 1 0 0 0,0 0-1 0 0,0-1 1 0 0,0 1 0 0 0,0 0 0 0 0,0-1 0 0 0,1 1 0 0 0,-1 0 0 0 0,0 0 0 0 0,0 0 0 0 0,1 0 0 0 0,-1 0 0 0 0,1 1 0 0 0,-1-1 0 0 0,1 0 0 0 0,-1 1-1 0 0,1-1 1 0 0,-1 1 0 0 0,1-1 0 0 0,0 1 0 0 0,-1 0 0 0 0,1-1 0 0 0,0 1 0 0 0,-1 0 0 0 0,1 0 0 0 0,0 0 0 0 0,-1 0 0 0 0,1 1 0 0 0,0-1 0 0 0,-1 0 0 0 0,1 1-1 0 0,-1-1 1 0 0,1 1 0 0 0,-1 0 0 0 0,1-1 0 0 0,-1 1 0 0 0,1 0 0 0 0,-1 0 0 0 0,1 0 0 0 0,-1 0-137 0 0,67 63 1846 0 0,-67-62-1780 0 0,1 0 0 0 0,-1 0 0 0 0,0 1 0 0 0,0-1-1 0 0,0 0 1 0 0,0 1 0 0 0,-1-1 0 0 0,1 1 0 0 0,-1-1 0 0 0,1 1 0 0 0,-1-1 0 0 0,0 1 0 0 0,0-1 0 0 0,0 1 0 0 0,0 0 0 0 0,0-1 0 0 0,-1 1 0 0 0,1-1 0 0 0,-1 1 0 0 0,0-1 0 0 0,0 1 0 0 0,0-1 0 0 0,0 0 0 0 0,0 0 0 0 0,0 1 0 0 0,0-1 0 0 0,-1 0-1 0 0,1 0 1 0 0,-1 0 0 0 0,0 0 0 0 0,0 0 0 0 0,1-1 0 0 0,-1 1 0 0 0,0 0 0 0 0,-1-1 0 0 0,1 1 0 0 0,0-1 0 0 0,0 0 0 0 0,0 0 0 0 0,-1 0 0 0 0,-1 1-66 0 0,-32 7-1617 0 0,-2-11-3295 0 0,26 0-610 0 0</inkml:trace>
  <inkml:trace contextRef="#ctx0" brushRef="#br0" timeOffset="249.32">321 5 13033 0 0,'0'0'2180'0'0,"19"35"-2168"0"0,-11-15 88 0 0,-1 7 416 0 0,-1 1 16 0 0,-2 4-143 0 0,-4 3-229 0 0,-5 6-60 0 0,-11 8 0 0 0,-3-4-100 0 0,-4-10-124 0 0,6-10-1245 0 0,7-15-1639 0 0,-10 4-7309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59.957"/>
    </inkml:context>
    <inkml:brush xml:id="br0">
      <inkml:brushProperty name="width" value="0.05" units="cm"/>
      <inkml:brushProperty name="height" value="0.05" units="cm"/>
      <inkml:brushProperty name="color" value="#0000FF"/>
    </inkml:brush>
  </inkml:definitions>
  <inkml:trace contextRef="#ctx0" brushRef="#br0">603 19 352 0 0,'0'0'610'0'0,"0"0"572"0"0,0 0 2041 0 0,0 0-1449 0 0,0 0-690 0 0,0 0-158 0 0,0 0-211 0 0,-9 0-136 0 0,-529-6 2611 0 0,482-5-2435 0 0,85 9-5795 0 0,-16 2 222 0 0</inkml:trace>
  <inkml:trace contextRef="#ctx0" brushRef="#br0" timeOffset="189.4">518 91 11009 0 0,'0'0'2092'0'0,"0"0"-1636"0"0,0 0-380 0 0,0 0 204 0 0,0 0 0 0 0,-35-3 24 0 0,5 3-112 0 0,-11 0-188 0 0,-10 0-4 0 0,-6 4-116 0 0,3 2-656 0 0,6 0-312 0 0,11-4-480 0 0,15-2-1308 0 0,-3-2-3693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0:19.627"/>
    </inkml:context>
    <inkml:brush xml:id="br0">
      <inkml:brushProperty name="width" value="0.05" units="cm"/>
      <inkml:brushProperty name="height" value="0.05" units="cm"/>
      <inkml:brushProperty name="color" value="#FF0066"/>
    </inkml:brush>
    <inkml:brush xml:id="br1">
      <inkml:brushProperty name="width" value="0.05" units="cm"/>
      <inkml:brushProperty name="height" value="0.05" units="cm"/>
      <inkml:brushProperty name="color" value="#0000FF"/>
    </inkml:brush>
  </inkml:definitions>
  <inkml:trace contextRef="#ctx0" brushRef="#br0">174 615 4832 0 0,'0'0'10273'0'0,"0"0"-9053"0"0,0 0-1220 0 0,0 0-380 0 0,0 0 368 0 0,-48 0 0 0 0,33-2 8 0 0,-5 0-260 0 0,4-1-528 0 0,1 1-884 0 0,3-3-1240 0 0,2 1-3449 0 0</inkml:trace>
  <inkml:trace contextRef="#ctx0" brushRef="#br0" timeOffset="1">180 529 6201 0 0,'0'0'6424'0'0,"0"0"-4956"0"0,0 0-1176 0 0,0 0-292 0 0,0 0 0 0 0,0 0 188 0 0,-47 0 4 0 0,22 0-132 0 0,0-2-60 0 0,2 2-676 0 0,-3-1-1008 0 0,10-1-2620 0 0,-1-3-3741 0 0</inkml:trace>
  <inkml:trace contextRef="#ctx0" brushRef="#br0" timeOffset="296.9">484 571 3708 0 0,'0'0'6114'0'0,"0"0"-4421"0"0,0 0-1399 0 0,0 0 64 0 0,0 0 177 0 0,0 0 35 0 0,0 0 25 0 0,0 0-8 0 0,0 0-116 0 0,3 1-197 0 0,0-1-278 0 0,1 0 1 0 0,-1 0-1 0 0,1-1 1 0 0,-1 0-1 0 0,1 1 1 0 0,-1-1-1 0 0,0-1 0 0 0,0 1 1 0 0,1 0-1 0 0,-1-1 1 0 0,0 0-1 0 0,0 1 1 0 0,0-1-1 0 0,-1-1 1 0 0,1 1-1 0 0,0 0 1 0 0,-1 0-1 0 0,1-1 1 0 0,-1 0-1 0 0,0 1 0 0 0,0-1 1 0 0,0 0-1 0 0,0 0 1 0 0,-1 0-1 0 0,1 0 1 0 0,-1-1-1 0 0,0 1 1 0 0,1 0-1 0 0,-2 0 1 0 0,1-1-1 0 0,0 1 1 0 0,-1-1-1 0 0,1 1 0 0 0,-1-1 1 0 0,0 1-1 0 0,0-1 1 0 0,0 1-1 0 0,-1-1 1 0 0,1 1-1 0 0,-1 0 1 0 0,0-1-1 0 0,0 1 1 0 0,0 0-1 0 0,0-1 1 0 0,-1 1-1 0 0,0 0 4 0 0,0 0 0 0 0,-1 1-1 0 0,-1 0 1 0 0,1 0 0 0 0,0 0-1 0 0,0 0 1 0 0,-1 0 0 0 0,1 1-1 0 0,-1 0 1 0 0,1 0 0 0 0,-1 0-1 0 0,0 0 1 0 0,1 0 0 0 0,-1 1-1 0 0,0-1 1 0 0,0 1 0 0 0,1 0-1 0 0,-1 0 1 0 0,0 1-1 0 0,0-1 1 0 0,1 1 0 0 0,-1 0-1 0 0,0 0 1 0 0,1 0 0 0 0,-1 0-1 0 0,1 0 1 0 0,-1 1 0 0 0,1 0-1 0 0,0 0 1 0 0,0 0 0 0 0,0 0-1 0 0,0 0 1 0 0,0 0 0 0 0,0 1-1 0 0,0 0 1 0 0,1-1 0 0 0,-1 1-1 0 0,1 0 1 0 0,0 0 0 0 0,0 1-1 0 0,0-1 1 0 0,0 0 0 0 0,1 1-1 0 0,-1-1 1 0 0,1 1 0 0 0,0-1-1 0 0,0 1 1 0 0,0-1-1 0 0,0 1 1 0 0,1 0 0 0 0,-1 0-1 0 0,1-1 1 0 0,0 1 0 0 0,0 0-1 0 0,1 0 1 0 0,-1-1 0 0 0,1 1-1 0 0,0 0 1 0 0,0 2 0 0 0,17 17-1466 0 0,0-14-2406 0 0,2-8-1942 0 0</inkml:trace>
  <inkml:trace contextRef="#ctx0" brushRef="#br0" timeOffset="482.77">700 562 1004 0 0,'0'0'12549'0'0,"0"0"-10573"0"0,0 0-1852 0 0,0 0 128 0 0,0 0 24 0 0,0 0 29 0 0,0 0-57 0 0,0 0-24 0 0,0 0-136 0 0,0 0-88 0 0,-8 11-4 0 0,8-10-644 0 0,0-1-929 0 0,2 0-879 0 0,0 0-2152 0 0,6-8-3145 0 0</inkml:trace>
  <inkml:trace contextRef="#ctx0" brushRef="#br0" timeOffset="747.13">823 394 12165 0 0,'0'0'2476'0'0,"0"0"-1582"0"0,0 0-663 0 0,0 0-96 0 0,7-2-211 0 0,-1 0 87 0 0,0 0 0 0 0,0 0 0 0 0,0 1-1 0 0,0 0 1 0 0,1 1 0 0 0,-1 0-1 0 0,0 0 1 0 0,1 0 0 0 0,-1 0-1 0 0,0 1 1 0 0,1 0 0 0 0,-1 1-1 0 0,0-1 1 0 0,0 1 0 0 0,0 0-1 0 0,0 1 1 0 0,0-1 0 0 0,-1 1 0 0 0,1 0-1 0 0,-1 1 1 0 0,0-1 0 0 0,0 1-1 0 0,0 0 1 0 0,0 0 0 0 0,0 1-1 0 0,-1 0 1 0 0,0-1 0 0 0,0 1-1 0 0,0 1 1 0 0,-1-1 0 0 0,0 0-1 0 0,0 1 1 0 0,1 2-11 0 0,-1 1 138 0 0,-1-1-1 0 0,0 1 1 0 0,0-1-1 0 0,-1 1 0 0 0,0 0 1 0 0,-1 0-1 0 0,1-1 1 0 0,-2 1-1 0 0,1 0 1 0 0,-1 0-1 0 0,-1-1 1 0 0,0 1-1 0 0,0 0 1 0 0,0-1-1 0 0,-4 7-137 0 0,-7 38 69 0 0,13-39-1737 0 0,8-14-7027 0 0,0-7 749 0 0</inkml:trace>
  <inkml:trace contextRef="#ctx0" brushRef="#br0" timeOffset="996.77">1073 599 7221 0 0,'0'0'8104'0'0,"0"0"-7236"0"0,0 0-776 0 0,-44-2 173 0 0,22-1 95 0 0,-1 0-172 0 0,-2 0-188 0 0,-4 0-176 0 0,0 1-1229 0 0,7 0-1579 0 0,-11-5-6745 0 0</inkml:trace>
  <inkml:trace contextRef="#ctx0" brushRef="#br1" timeOffset="92021.15">904 833 236 0 0,'0'0'973'0'0,"0"0"-401"0"0,7-1 299 0 0,19-1-577 0 0,0-1 1 0 0,0-1 0 0 0,-1-1-1 0 0,0-2 1 0 0,0-1 0 0 0,-1 0-1 0 0,0-2 1 0 0,0-1 0 0 0,-1 0-1 0 0,0-2 1 0 0,-1-1-295 0 0,-13 9 52 0 0,-1-1 0 0 0,1 0 0 0 0,-1 0 0 0 0,-1 0 0 0 0,1-1 0 0 0,-1 0 0 0 0,-1-1 0 0 0,1 0 0 0 0,-1 0 0 0 0,-1 0 0 0 0,1-1 0 0 0,-1 1 0 0 0,-1-1 0 0 0,0 0 0 0 0,0-1 0 0 0,0 1-1 0 0,-2-1 1 0 0,1 1 0 0 0,-1-1 0 0 0,0 0 0 0 0,-1 0 0 0 0,0 0 0 0 0,-1 0 0 0 0,0 0 0 0 0,-1 0 0 0 0,1 0 0 0 0,-2 0 0 0 0,0 0 0 0 0,0 0 0 0 0,-1-1-52 0 0,-9-15-111 0 0,-2 0 0 0 0,0 1 0 0 0,-1 1 0 0 0,-2 1 0 0 0,0 0 0 0 0,-2 1 0 0 0,0 0 0 0 0,-2 2-1 0 0,0 1 1 0 0,-1 0 0 0 0,-1 2 0 0 0,0 0 0 0 0,-1 2 0 0 0,-1 0 0 0 0,-1 2 0 0 0,0 1 0 0 0,0 1 0 0 0,-2 1 0 0 0,1 1 0 0 0,-1 2 0 0 0,-14-2 111 0 0,27 4-2 0 0,1 1-1 0 0,-1 0 1 0 0,0 1 0 0 0,0 0-1 0 0,0 2 1 0 0,-1 0 0 0 0,1 0 0 0 0,0 2-1 0 0,0-1 1 0 0,-1 2 0 0 0,1 0 0 0 0,0 1-1 0 0,0 1 1 0 0,1 0 0 0 0,-1 1-1 0 0,1 0 1 0 0,0 1 0 0 0,0 1 0 0 0,1 0-1 0 0,0 1 1 0 0,0 1 0 0 0,1 0 0 0 0,0 0-1 0 0,0 1 1 0 0,1 1 0 0 0,0 0-1 0 0,-1 3 3 0 0,-6 12-98 0 0,2 0 0 0 0,1 1-1 0 0,1 1 1 0 0,2 0-1 0 0,0 1 1 0 0,2 0 0 0 0,1 1-1 0 0,2-1 1 0 0,0 2-1 0 0,2-1 1 0 0,2 1-1 0 0,1 0 1 0 0,1 10 98 0 0,44 79-2830 0 0,-34-108 2843 0 0,1 0 0 0 0,0-1-1 0 0,1 0 1 0 0,1 0 0 0 0,0-2 0 0 0,0 1 0 0 0,1-2 0 0 0,0 1 0 0 0,0-2 0 0 0,1 0 0 0 0,6 3-13 0 0,11 2 245 0 0,0-2 1 0 0,1 0 0 0 0,-1-2-1 0 0,2-2 1 0 0,-1-1-1 0 0,1-1 1 0 0,-1-2 0 0 0,31-1-246 0 0,-36-3-2692 0 0</inkml:trace>
  <inkml:trace contextRef="#ctx0" brushRef="#br0" timeOffset="206319.58">1078 853 952 0 0,'0'0'175'0'0,"8"-3"-18"0"0,103-67 2596 0 0,-97 57-2739 0 0,0 0 0 0 0,0 0 0 0 0,-1-1 0 0 0,-1-1 0 0 0,0 0 0 0 0,-1-1 0 0 0,0 0 0 0 0,-2-1-1 0 0,0 0 1 0 0,-1 0 0 0 0,0-1 0 0 0,-2 0 0 0 0,0 0 0 0 0,-1 0 0 0 0,2-18-14 0 0,-4 22 190 0 0,-2-1 1 0 0,0 0-1 0 0,-1 1 1 0 0,0-1-1 0 0,-1 0 0 0 0,0 1 1 0 0,-2-1-1 0 0,0 1 1 0 0,0 0-1 0 0,-1 0 1 0 0,-1 0-1 0 0,0 0 1 0 0,-1 0-1 0 0,-1 1 0 0 0,0 0 1 0 0,0 1-1 0 0,-1 0 1 0 0,-1 0-1 0 0,0 0 1 0 0,-4-2-191 0 0,-7-7-72 0 0,-1 1 0 0 0,-2 1 0 0 0,0 0 1 0 0,-1 2-1 0 0,0 1 0 0 0,-1 1 0 0 0,-1 0 1 0 0,-1 3-1 0 0,0 0 0 0 0,0 1 0 0 0,-1 2 1 0 0,-1 1-1 0 0,1 1 0 0 0,-1 1 0 0 0,0 2 0 0 0,-1 1 1 0 0,1 1-1 0 0,0 2 0 0 0,-1 0 0 0 0,1 2 1 0 0,0 2-1 0 0,-1 0 0 0 0,2 2 0 0 0,-1 1 1 0 0,1 2-1 0 0,0 0 0 0 0,1 2 0 0 0,-11 6 72 0 0,25-12-109 0 0,1-1 0 0 0,-1 2 0 0 0,1-1 0 0 0,1 2 0 0 0,-1 0 0 0 0,1 0 0 0 0,0 1 0 0 0,1 0 0 0 0,-1 1 0 0 0,2 0 0 0 0,-1 0 0 0 0,2 1 0 0 0,-1 1 0 0 0,1-1 0 0 0,1 1-1 0 0,0 1 1 0 0,0-1 0 0 0,1 1 0 0 0,1 1 0 0 0,0-1 0 0 0,0 1 0 0 0,2-1 0 0 0,-1 1 0 0 0,2 0 0 0 0,-1 0 0 0 0,2 1 0 0 0,0 3 109 0 0,8 38-218 0 0,3 1 0 0 0,2-2-1 0 0,3 1 1 0 0,1-2 0 0 0,20 39 218 0 0,-31-77-310 0 0,1-3 444 0 0,0 0-1 0 0,0-1 1 0 0,1 1-1 0 0,1-1 1 0 0,0-1-1 0 0,0 0 1 0 0,1 0-1 0 0,0 0 1 0 0,1-1-1 0 0,0-1 1 0 0,1 0-1 0 0,0 0 1 0 0,0-1-1 0 0,0 0 0 0 0,1-1 1 0 0,0 0-1 0 0,0-1 1 0 0,1 0-1 0 0,-1-1 1 0 0,1-1-1 0 0,0 0 1 0 0,0 0-1 0 0,0-1 1 0 0,0-1-1 0 0,1-1 1 0 0,-1 1-1 0 0,0-2 1 0 0,9-1-134 0 0,250-30-1121 0 0,-256 27-852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3:48.712"/>
    </inkml:context>
    <inkml:brush xml:id="br0">
      <inkml:brushProperty name="width" value="0.05" units="cm"/>
      <inkml:brushProperty name="height" value="0.05" units="cm"/>
      <inkml:brushProperty name="color" value="#FF0066"/>
    </inkml:brush>
  </inkml:definitions>
  <inkml:trace contextRef="#ctx0" brushRef="#br0">1 1 704 0 0,'0'0'5097'0'0,"0"0"-3318"0"0,0 0-1048 0 0,0 0-272 0 0,0 0 38 0 0,0 0-56 0 0,0 0-193 0 0,-1 3 129 0 0,161 40 410 0 0,-157-39-747 0 0,0 0 1 0 0,0 1-1 0 0,-1-1 1 0 0,0 0 0 0 0,0 1-1 0 0,0 0 1 0 0,-1 0-1 0 0,1-1 1 0 0,-1 1-1 0 0,0 0 1 0 0,-1 0 0 0 0,1 0-1 0 0,-1 0 1 0 0,0 0-1 0 0,0 0 1 0 0,0 0-1 0 0,-1 0 1 0 0,0 0 0 0 0,-1 3-41 0 0,2 12 143 0 0,2 66-1563 0 0,7-81-3687 0 0,-3-5 780 0 0</inkml:trace>
  <inkml:trace contextRef="#ctx0" brushRef="#br0" timeOffset="246.23">279 154 1668 0 0,'0'0'68'0'0,"0"0"5237"0"0,0 0-3797 0 0,0 0-1068 0 0,0 0-92 0 0,-47-2 212 0 0,27 2 160 0 0,0 4-292 0 0,-2 0-428 0 0,0-1-16 0 0,1 2-1364 0 0,8-2-2576 0 0</inkml:trace>
  <inkml:trace contextRef="#ctx0" brushRef="#br0" timeOffset="449.19">437 211 8173 0 0,'0'0'1961'0'0,"0"0"-1521"0"0,0 0-352 0 0,0 0 18 0 0,0 0 137 0 0,0 0 80 0 0,6-2 88 0 0,-5 2-438 0 0,0 0 0 0 0,0 0 0 0 0,1 0 0 0 0,-1 0 0 0 0,0 0 0 0 0,0-1 0 0 0,0 1 1 0 0,0 0-1 0 0,0 0 0 0 0,0-1 0 0 0,0 1 0 0 0,0 0 0 0 0,0-1 0 0 0,0 1 0 0 0,0-1 0 0 0,0 0 0 0 0,0 1 0 0 0,0-1 0 0 0,0 0 0 0 0,-1 1 0 0 0,1-1 0 0 0,0 0 0 0 0,0 0 0 0 0,-1 0 0 0 0,1 0 1 0 0,-1 0-1 0 0,1 0 0 0 0,0 0 0 0 0,-1 0 0 0 0,0 0 0 0 0,1 0 0 0 0,-1 0 0 0 0,0 0 0 0 0,1 0 0 0 0,-1 0 0 0 0,0 0 0 0 0,0 0 0 0 0,0 0 0 0 0,0 0 0 0 0,0 0 0 0 0,0 0 0 0 0,0-1 1 0 0,-1 1-1 0 0,1 0 0 0 0,0 0 0 0 0,0 0 0 0 0,-1 0 0 0 0,1 0 0 0 0,-1 0 0 0 0,1 0 0 0 0,-1 0 0 0 0,1 0 0 0 0,-1 0 0 0 0,0 0 0 0 0,1 1 0 0 0,-1-1 0 0 0,0 0 0 0 0,0 0 0 0 0,0 1 0 0 0,0-1 1 0 0,1 0-1 0 0,-1 1 0 0 0,0-1 0 0 0,0 1 0 0 0,0-1 0 0 0,0 1 0 0 0,0-1 0 0 0,-1 1 27 0 0,-50-18-2767 0 0,50 18 2816 0 0,1 0 0 0 0,0 0 0 0 0,-1 0 0 0 0,1 0 0 0 0,0 0 1 0 0,-1 0-1 0 0,1 0 0 0 0,-1 1 0 0 0,1-1 0 0 0,0 1 0 0 0,0-1 0 0 0,-1 1 0 0 0,1-1 0 0 0,0 1 0 0 0,0 0 0 0 0,0-1 0 0 0,-1 1 0 0 0,1 0 0 0 0,0 0 0 0 0,0 0 0 0 0,0 0 1 0 0,0 0-1 0 0,1 0 0 0 0,-1 0 0 0 0,0 0 0 0 0,0 0 0 0 0,1 0 0 0 0,-1 1 0 0 0,0-1 0 0 0,1 0 0 0 0,-1 1 0 0 0,1-1 0 0 0,0 0 0 0 0,-1 1 0 0 0,1-1 0 0 0,0 0 0 0 0,0 1 1 0 0,0-1-1 0 0,0 0 0 0 0,0 1 0 0 0,0-1 0 0 0,0 0 0 0 0,1 1 0 0 0,-1-1 0 0 0,0 0 0 0 0,1 1 0 0 0,-1-1 0 0 0,1 0 0 0 0,-1 1 0 0 0,1-1 0 0 0,0 0 0 0 0,-1 0 1 0 0,1 0-1 0 0,0 0-49 0 0,47 49 579 0 0,-2-57-4640 0 0,-36-5-853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3:50.354"/>
    </inkml:context>
    <inkml:brush xml:id="br0">
      <inkml:brushProperty name="width" value="0.05" units="cm"/>
      <inkml:brushProperty name="height" value="0.05" units="cm"/>
      <inkml:brushProperty name="color" value="#FF0066"/>
    </inkml:brush>
  </inkml:definitions>
  <inkml:trace contextRef="#ctx0" brushRef="#br0">0 13 5957 0 0,'0'0'3771'0'0,"0"0"-2990"0"0,0 0-840 0 0,0 0-35 0 0,0 0 22 0 0,0 0 38 0 0,0 0-29 0 0,0 0-38 0 0,4-2-91 0 0,-3 1 223 0 0,0 0 0 0 0,1 0 0 0 0,-1 0 0 0 0,0 0 1 0 0,1 0-1 0 0,-1 0 0 0 0,1 0 0 0 0,0 1 0 0 0,-1-1 0 0 0,1 1 0 0 0,-1-1 0 0 0,1 1 0 0 0,0 0 0 0 0,-1-1 0 0 0,1 1 0 0 0,0 0 0 0 0,0 0 0 0 0,-1 0 0 0 0,1 0 0 0 0,0 1 0 0 0,-1-1 1 0 0,1 0-1 0 0,0 1 0 0 0,-1-1 0 0 0,1 1 0 0 0,-1-1 0 0 0,1 1 0 0 0,-1 0 0 0 0,1 0 0 0 0,-1 0 0 0 0,1 0 0 0 0,-1 0 0 0 0,0 0 0 0 0,1 0 0 0 0,-1 0 0 0 0,0 0 0 0 0,0 1 0 0 0,0-1 0 0 0,0 0 1 0 0,0 1-1 0 0,0-1 0 0 0,0 1 0 0 0,-1-1 0 0 0,1 1 0 0 0,0 0 0 0 0,-1-1 0 0 0,1 1 0 0 0,-1 0 0 0 0,0-1 0 0 0,1 1 0 0 0,-1 0 0 0 0,0-1 0 0 0,0 1 0 0 0,0 0 0 0 0,0-1 0 0 0,-1 1 1 0 0,1 0-1 0 0,0-1 0 0 0,-1 1 0 0 0,1 0 0 0 0,-1-1 0 0 0,1 1 0 0 0,-1-1 0 0 0,0 1 0 0 0,0-1 0 0 0,0 1 0 0 0,0 0-31 0 0,-8 42-17 0 0,44-38-4718 0 0,-15-10-1548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3:50.604"/>
    </inkml:context>
    <inkml:brush xml:id="br0">
      <inkml:brushProperty name="width" value="0.05" units="cm"/>
      <inkml:brushProperty name="height" value="0.05" units="cm"/>
      <inkml:brushProperty name="color" value="#FF0066"/>
    </inkml:brush>
  </inkml:definitions>
  <inkml:trace contextRef="#ctx0" brushRef="#br0">61 30 8265 0 0,'0'0'3491'0'0,"0"0"-2794"0"0,0 0-353 0 0,0 0 72 0 0,0 0-88 0 0,0 0-86 0 0,-30-22-3528 0 0,-1 15 2739 0 0,42 29-179 0 0,-8-19-3134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4:18.645"/>
    </inkml:context>
    <inkml:brush xml:id="br0">
      <inkml:brushProperty name="width" value="0.05" units="cm"/>
      <inkml:brushProperty name="height" value="0.05" units="cm"/>
      <inkml:brushProperty name="color" value="#FF0066"/>
    </inkml:brush>
  </inkml:definitions>
  <inkml:trace contextRef="#ctx0" brushRef="#br0">590 1 12 0 0,'0'0'179'0'0,"0"0"-33"0"0,0 0-58 0 0,0 0 12 0 0,-6 5-44 0 0,-34 15 21 0 0,0-2 0 0 0,-2-2 0 0 0,0-1 0 0 0,0-3 0 0 0,-1-1 0 0 0,0-2 1 0 0,-1-2-1 0 0,0-2 0 0 0,-1-2 0 0 0,1-2 0 0 0,-4-2-77 0 0,35 2 0 0 0,-16 1-435 0 0,5-1-447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5:12.034"/>
    </inkml:context>
    <inkml:brush xml:id="br0">
      <inkml:brushProperty name="width" value="0.05" units="cm"/>
      <inkml:brushProperty name="height" value="0.05" units="cm"/>
      <inkml:brushProperty name="color" value="#FF0066"/>
    </inkml:brush>
  </inkml:definitions>
  <inkml:trace contextRef="#ctx0" brushRef="#br0">2 109 1472 0 0,'0'0'1256'0'0,"0"0"1124"0"0,0 0-668 0 0,0 0-507 0 0,0 0-151 0 0,0 0 36 0 0,0 0-49 0 0,0 0-167 0 0,-1-4-143 0 0,17 125 1432 0 0,-1 30-1947 0 0,-8-141-1501 0 0,-1-13-4560 0 0,-3-10-183 0 0</inkml:trace>
  <inkml:trace contextRef="#ctx0" brushRef="#br0" timeOffset="250.44">64 49 5080 0 0,'0'0'2824'0'0,"7"0"-1606"0"0,0-1-1056 0 0,-1 0 1 0 0,0 1-1 0 0,1 0 1 0 0,-1 0 0 0 0,1 0-1 0 0,-1 1 1 0 0,0-1-1 0 0,1 2 1 0 0,-1-1 0 0 0,0 1-1 0 0,0 0 1 0 0,0 0-1 0 0,0 0 1 0 0,0 1 0 0 0,-1 0-1 0 0,1 0 1 0 0,-1 1 0 0 0,0 0-1 0 0,0 0 1 0 0,0 0-1 0 0,0 0 1 0 0,-1 1 0 0 0,0-1-1 0 0,1 1 1 0 0,-2 0-1 0 0,1 1 1 0 0,-1-1 0 0 0,0 1-1 0 0,0-1 1 0 0,2 6-163 0 0,-6-8 15 0 0,0 0 1 0 0,0 0-1 0 0,0 0 1 0 0,-1-1 0 0 0,1 1-1 0 0,-1 0 1 0 0,0-1-1 0 0,0 0 1 0 0,0 1-1 0 0,0-1 1 0 0,0 0-1 0 0,0 0 1 0 0,-1 0-1 0 0,1 0 1 0 0,-1-1-1 0 0,1 1 1 0 0,-1-1-1 0 0,0 1 1 0 0,1-1-1 0 0,-1 0 1 0 0,0 0-1 0 0,0 0 1 0 0,0 0-1 0 0,0-1 1 0 0,0 1-1 0 0,0-1 1 0 0,0 0-1 0 0,-1 1-15 0 0,-54 6-2776 0 0,39-7-516 0 0,-2-3-2538 0 0</inkml:trace>
  <inkml:trace contextRef="#ctx0" brushRef="#br0" timeOffset="515">354 0 3008 0 0,'0'0'6101'0'0,"0"0"-4498"0"0,0 0-1217 0 0,-3 7 124 0 0,-3 18-139 0 0,1 0-1 0 0,1 0 0 0 0,1 0 0 0 0,2 0 0 0 0,0 0 0 0 0,1 0 0 0 0,2 1 0 0 0,2 5-370 0 0,11 9-360 0 0,8-24-5930 0 0,-11-15 99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03.767"/>
    </inkml:context>
    <inkml:brush xml:id="br0">
      <inkml:brushProperty name="width" value="0.05" units="cm"/>
      <inkml:brushProperty name="height" value="0.05" units="cm"/>
      <inkml:brushProperty name="color" value="#0000FF"/>
    </inkml:brush>
  </inkml:definitions>
  <inkml:trace contextRef="#ctx0" brushRef="#br0">28 364 1420 0 0,'0'0'937'0'0,"0"0"2473"0"0,0 0-2289 0 0,0 0-430 0 0,0 0 470 0 0,0 0 144 0 0,0 0-170 0 0,0 0-119 0 0,0 0-33 0 0,-3 2 21 0 0,2-2-928 0 0,0 0 0 0 0,0 0 0 0 0,1 0 0 0 0,-1 0 0 0 0,0 0 0 0 0,0 0 0 0 0,0 0 0 0 0,0 0 0 0 0,1 0 0 0 0,-1 0 0 0 0,0 0 0 0 0,0 0 0 0 0,0-1 0 0 0,1 1 0 0 0,-1 0 0 0 0,0 0 0 0 0,0-1 0 0 0,1 1 0 0 0,-1-1 0 0 0,0 1 0 0 0,1-1 0 0 0,-1 1 0 0 0,0-1 0 0 0,1 1 0 0 0,-1-1 0 0 0,1 1 0 0 0,-1-1 0 0 0,1 0 0 0 0,-1 1 0 0 0,1-1 0 0 0,0 0 0 0 0,-1 0 0 0 0,1 1 0 0 0,0-1 0 0 0,-1 0 0 0 0,1 0 0 0 0,0 1 0 0 0,0-1 0 0 0,0 0 0 0 0,0 0 0 0 0,0 0 0 0 0,0 0 0 0 0,0 1 0 0 0,0-1 0 0 0,0 0 0 0 0,0 0 0 0 0,0 0 0 0 0,0 1 0 0 0,0-1 0 0 0,1 0 0 0 0,-1 0 0 0 0,0 1 0 0 0,1-1 0 0 0,-1 0 0 0 0,1 0 0 0 0,-1 1 0 0 0,1-1 0 0 0,-1 0 0 0 0,1 1 0 0 0,-1-1 0 0 0,1 0-76 0 0,0-18-541 0 0,0 0 480 0 0,0-1 1 0 0,2 0 0 0 0,0 1-1 0 0,1 0 1 0 0,2 0 0 0 0,-1 0 0 0 0,2 0-1 0 0,1 1 1 0 0,5-10 60 0 0,-13 27-7 0 0,1 0 0 0 0,-1 0 1 0 0,1-1-1 0 0,-1 1 0 0 0,1 0 0 0 0,0 0 0 0 0,-1 0 1 0 0,1 0-1 0 0,0 0 0 0 0,0 0 0 0 0,0 0 0 0 0,0 0 1 0 0,0 0-1 0 0,0 0 0 0 0,0 1 0 0 0,0-1 0 0 0,0 0 1 0 0,0 1-1 0 0,0-1 0 0 0,1 1 0 0 0,-1-1 1 0 0,0 1-1 0 0,0-1 0 0 0,1 1 0 0 0,-1 0 0 0 0,0 0 1 0 0,1 0-1 0 0,-1 0 0 0 0,0 0 0 0 0,1 0 0 0 0,-1 0 1 0 0,0 0-1 0 0,0 0 0 0 0,1 1 0 0 0,-1-1 0 0 0,0 0 1 0 0,0 1-1 0 0,1-1 0 0 0,-1 1 0 0 0,0-1 0 0 0,0 1 1 0 0,0 0-1 0 0,0-1 0 0 0,0 1 0 0 0,0 0 0 0 0,0 0 1 0 0,0 0-1 0 0,0 0 0 0 0,0 0 0 0 0,0 0 1 0 0,-1 0-1 0 0,1 0 0 0 0,0 0 0 0 0,-1 0 0 0 0,1 1 1 0 0,-1-1-1 0 0,1 0 0 0 0,0 1 7 0 0,28 76-770 0 0,-54 40 683 0 0,29-114-6264 0 0,0-7 1711 0 0</inkml:trace>
  <inkml:trace contextRef="#ctx0" brushRef="#br0" timeOffset="264.08">191 230 4136 0 0,'0'0'2485'0'0,"0"0"3027"0"0,0 0-5372 0 0,0 0 76 0 0,0 0-216 0 0,0 0 424 0 0,-43 4 136 0 0,24-3-228 0 0,-4 0-180 0 0,4-1-152 0 0,-1 0-840 0 0,3-1-1304 0 0,7-1-2832 0 0</inkml:trace>
  <inkml:trace contextRef="#ctx0" brushRef="#br0" timeOffset="527.79">449 22 288 0 0,'0'0'8904'0'0,"0"0"-6664"0"0,0 0-2012 0 0,-7-4 44 0 0,4 2-236 0 0,0 0-1 0 0,0 0 0 0 0,0 0 0 0 0,0 1 0 0 0,0-1 0 0 0,-1 1 0 0 0,1 0 1 0 0,0 0-1 0 0,-1 0 0 0 0,1 0 0 0 0,-1 0 0 0 0,1 1 0 0 0,-1-1 0 0 0,1 1 0 0 0,-1 0 1 0 0,0 0-1 0 0,1 1 0 0 0,-1-1 0 0 0,1 1 0 0 0,-1 0 0 0 0,1 0 0 0 0,0 0 1 0 0,-1 0-1 0 0,1 0 0 0 0,0 1 0 0 0,-1-1 0 0 0,1 1 0 0 0,0 0 0 0 0,0 0 0 0 0,1 0 1 0 0,-1 1-1 0 0,0-1 0 0 0,-1 3-35 0 0,1-4 65 0 0,1 1 1 0 0,0 0-1 0 0,0 0 1 0 0,0 0-1 0 0,0 0 1 0 0,0 0-1 0 0,1 0 1 0 0,-1 1-1 0 0,1-1 1 0 0,-1 0-1 0 0,1 1 1 0 0,0-1-1 0 0,0 1 1 0 0,0-1-1 0 0,0 1 1 0 0,0 0-1 0 0,1 0 1 0 0,-1-1-1 0 0,1 1 1 0 0,0 0-1 0 0,-1 0 0 0 0,1-1 1 0 0,1 1-1 0 0,-1 0 1 0 0,0 0-1 0 0,1-1 1 0 0,-1 1-1 0 0,1 0 1 0 0,0 0-1 0 0,0-1 1 0 0,0 1-1 0 0,0-1 1 0 0,0 1-1 0 0,1-1 1 0 0,-1 0-1 0 0,1 1 1 0 0,0-1-1 0 0,-1 0 1 0 0,1 0-1 0 0,0 0 1 0 0,0 0-1 0 0,0 0 1 0 0,1-1-1 0 0,-1 1 1 0 0,0 0-1 0 0,1-1 1 0 0,-1 0-1 0 0,1 0 1 0 0,-1 0-1 0 0,1 0 0 0 0,0 0 1 0 0,-1 0-1 0 0,1 0 1 0 0,0-1-1 0 0,-1 0 1 0 0,3 1-66 0 0,57 4 1177 0 0,-32-3-2097 0 0,0 2-4606 0 0,-25-2-640 0 0</inkml:trace>
  <inkml:trace contextRef="#ctx0" brushRef="#br0" timeOffset="793.39">753 382 15201 0 0,'0'0'1297'0'0,"0"0"-1297"0"0,0 0-553 0 0,0 0 553 0 0,0 0 176 0 0,0 0 281 0 0,-39-6-197 0 0,20 0-260 0 0,1 1-621 0 0,-3-3-675 0 0,4 0-1328 0 0,5 1-2760 0 0,8-9-1529 0 0</inkml:trace>
  <inkml:trace contextRef="#ctx0" brushRef="#br0" timeOffset="794.39">769 258 5989 0 0,'0'0'6924'0'0,"0"0"-6060"0"0,0 0-864 0 0,0 0-572 0 0,0 0 572 0 0,0 0 376 0 0,-41-3-96 0 0,17 0-168 0 0,1-3-112 0 0,-3 2-1004 0 0,5-3-1500 0 0,4 2-2949 0 0</inkml:trace>
  <inkml:trace contextRef="#ctx0" brushRef="#br0" timeOffset="1103.88">1024 36 11609 0 0,'0'0'1522'0'0,"0"0"-1018"0"0,0 0-400 0 0,-8-4-82 0 0,7 2-34 0 0,0 1 0 0 0,0-1 1 0 0,0 1-1 0 0,-1 0 0 0 0,1-1 0 0 0,0 1 1 0 0,0 0-1 0 0,-1 0 0 0 0,1 0 1 0 0,-1 0-1 0 0,1 0 0 0 0,-1 0 1 0 0,0 0-1 0 0,1 1 0 0 0,-1-1 1 0 0,0 0-1 0 0,1 1 0 0 0,-1 0 1 0 0,0-1-1 0 0,0 1 0 0 0,1 0 1 0 0,-1 0-1 0 0,0 0 0 0 0,0 0 1 0 0,0 0-1 0 0,1 0 0 0 0,-1 0 0 0 0,0 1 1 0 0,0-1-1 0 0,1 1 0 0 0,-1-1 1 0 0,0 1-1 0 0,1 0 0 0 0,-1 0 1 0 0,1 0-1 0 0,-1 0 0 0 0,1 0 1 0 0,-1 0-1 0 0,1 0 0 0 0,-1 0 1 0 0,1 0-1 0 0,0 1 0 0 0,0-1 1 0 0,0 0-1 0 0,0 1 0 0 0,0-1 0 0 0,0 1 1 0 0,0-1-1 0 0,0 1 0 0 0,0 0 1 0 0,1-1-1 0 0,-1 1 0 0 0,1 0 1 0 0,-1 0-1 0 0,1-1 0 0 0,0 1 1 0 0,0 0-1 0 0,0 0 0 0 0,0-1 1 0 0,0 1-1 0 0,0 0 0 0 0,0 0 1 0 0,0 0-1 0 0,1-1 0 0 0,-1 2 12 0 0,28 47 1824 0 0,-23-43-1769 0 0,0 0 0 0 0,0 0 0 0 0,-1 1-1 0 0,0-1 1 0 0,0 1 0 0 0,-1 0 0 0 0,0 0-1 0 0,-1 0 1 0 0,1 0 0 0 0,-2 1 0 0 0,1-1-1 0 0,-1 0 1 0 0,0 1 0 0 0,-1-1 0 0 0,0 2-55 0 0,-4-4 56 0 0,0-1 0 0 0,0-1 0 0 0,0 1-1 0 0,-1 0 1 0 0,1-1 0 0 0,-1 0 0 0 0,0 0 0 0 0,-1 0 0 0 0,1-1 0 0 0,-1 0 0 0 0,0 0 0 0 0,1 0 0 0 0,-1-1 0 0 0,0 0-1 0 0,0 0 1 0 0,-1 0 0 0 0,1-1 0 0 0,0 0 0 0 0,-1 0 0 0 0,1-1 0 0 0,0 1 0 0 0,-3-1-56 0 0,17 5 7 0 0,-1 1 0 0 0,0 0 0 0 0,0 1 0 0 0,0 0 0 0 0,-1 0 0 0 0,0 0 0 0 0,0 1-1 0 0,-1 0 1 0 0,0 0 0 0 0,0 0 0 0 0,-1 1 0 0 0,0-1 0 0 0,-1 1 0 0 0,0 0 0 0 0,0 0 0 0 0,-1 0 0 0 0,0 1 0 0 0,0-1 0 0 0,-1 0 0 0 0,-1 1 0 0 0,1-1 0 0 0,-1 1 0 0 0,-1-1 0 0 0,0 1 0 0 0,0-1 0 0 0,-1 1 0 0 0,0-1 0 0 0,-1 0-1 0 0,0 0 1 0 0,0 0 0 0 0,-1 0 0 0 0,0-1 0 0 0,-1 1-7 0 0,2-4-411 0 0,-8 9-5818 0 0,7-14-3885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5:14.584"/>
    </inkml:context>
    <inkml:brush xml:id="br0">
      <inkml:brushProperty name="width" value="0.05" units="cm"/>
      <inkml:brushProperty name="height" value="0.05" units="cm"/>
      <inkml:brushProperty name="color" value="#FF0066"/>
    </inkml:brush>
  </inkml:definitions>
  <inkml:trace contextRef="#ctx0" brushRef="#br0">169 1 1448 0 0,'0'0'4881'0'0,"0"0"-1675"0"0,0 0-1989 0 0,0 0-781 0 0,0 0-166 0 0,0 0-32 0 0,0 0 124 0 0,3 7 314 0 0,2 1-519 0 0,0 1 0 0 0,-1-1 0 0 0,0 1 0 0 0,-1 0 0 0 0,0 0 0 0 0,0 0 0 0 0,-1 0 0 0 0,0 0 0 0 0,-1 1 0 0 0,0-1 0 0 0,0 0 1 0 0,-1 1-1 0 0,0-1 0 0 0,-1 1 0 0 0,0-1 0 0 0,-1 0 0 0 0,0 1 0 0 0,0-1 0 0 0,-1 0 0 0 0,0 0 0 0 0,0 0 0 0 0,-1-1 0 0 0,0 1 0 0 0,-1-1 0 0 0,0 0 0 0 0,0 0 0 0 0,-1-1 0 0 0,0 1 1 0 0,0-1-1 0 0,-7 5-157 0 0,11-10 26 0 0,-1-1 1 0 0,1 0 0 0 0,-1 0 0 0 0,0 0 0 0 0,1 0 0 0 0,-1 0-1 0 0,0 0 1 0 0,0-1 0 0 0,0 0 0 0 0,1 1 0 0 0,-1-1-1 0 0,0 0 1 0 0,0 0 0 0 0,0-1 0 0 0,0 1 0 0 0,0-1 0 0 0,1 1-1 0 0,-1-1 1 0 0,0 0 0 0 0,0 0 0 0 0,1 0 0 0 0,-1 0-1 0 0,1-1 1 0 0,-1 1 0 0 0,1-1 0 0 0,-1 1 0 0 0,1-1 0 0 0,0 0-1 0 0,0 0 1 0 0,0 0 0 0 0,0 0 0 0 0,0 0 0 0 0,0-1 0 0 0,1 1-1 0 0,-1 0 1 0 0,1-1 0 0 0,-1 0 0 0 0,1 1 0 0 0,0-1-1 0 0,0 0 1 0 0,0-1-27 0 0,-37-118 298 0 0,46 54-2202 0 0,-4 71-4947 0 0,-1 0 1103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5:12.949"/>
    </inkml:context>
    <inkml:brush xml:id="br0">
      <inkml:brushProperty name="width" value="0.05" units="cm"/>
      <inkml:brushProperty name="height" value="0.05" units="cm"/>
      <inkml:brushProperty name="color" value="#FF0066"/>
    </inkml:brush>
  </inkml:definitions>
  <inkml:trace contextRef="#ctx0" brushRef="#br0">0 222 4180 0 0,'0'0'6106'0'0,"0"0"-4021"0"0,0 0-1786 0 0,0 0-39 0 0,0 0 382 0 0,0 0 68 0 0,0 0-216 0 0,0 0-201 0 0,0 0-116 0 0,0-66 192 0 0,2 33-945 0 0,-3 28 585 0 0,1-1-1 0 0,-1 0 0 0 0,1 0 1 0 0,0 0-1 0 0,1 0 1 0 0,-1 0-1 0 0,1 0 0 0 0,1 0 1 0 0,-1 0-1 0 0,1 1 1 0 0,0-1-1 0 0,0 0 0 0 0,0 1 1 0 0,1 0-1 0 0,0 0 0 0 0,0-1 1 0 0,0 2-1 0 0,1-1 1 0 0,-1 0-1 0 0,1 1 0 0 0,4-4-8 0 0,-4 9 45 0 0,0 0-1 0 0,0 1 0 0 0,0-1 0 0 0,0 1 0 0 0,0 0 0 0 0,0 0 1 0 0,0 0-1 0 0,-1 0 0 0 0,1 1 0 0 0,-1-1 0 0 0,1 1 0 0 0,-1 0 0 0 0,0 0 1 0 0,0 0-1 0 0,-1 1 0 0 0,1-1 0 0 0,-1 1 0 0 0,1-1 0 0 0,-1 1 1 0 0,0 0-1 0 0,-1 0 0 0 0,1 0 0 0 0,-1 0 0 0 0,1 0 0 0 0,-1 0 1 0 0,0 0-1 0 0,-1 1 0 0 0,1-1 0 0 0,-1 0 0 0 0,0 5-44 0 0,0 38 299 0 0,5 30-3009 0 0,-1-78-5434 0 0,-3-8 2159 0 0</inkml:trace>
  <inkml:trace contextRef="#ctx0" brushRef="#br0" timeOffset="794.42">225 166 980 0 0,'0'0'8821'0'0,"0"0"-7417"0"0,0 0-912 0 0,0 0-136 0 0,0 0 248 0 0,0 0 60 0 0,-35-2-244 0 0,15 2-320 0 0,2 0-100 0 0,-3 0-4 0 0,-1 0-340 0 0,4 2-536 0 0,0 0-416 0 0,6-2-1000 0 0,3 0-2425 0 0</inkml:trace>
  <inkml:trace contextRef="#ctx0" brushRef="#br0" timeOffset="1153.84">387 92 364 0 0,'0'0'5460'0'0,"0"0"-3211"0"0,0 0-1325 0 0,0 0 63 0 0,0 0 97 0 0,0 0-202 0 0,0 0-311 0 0,0 0-217 0 0,0 0-113 0 0,-6-6-90 0 0,5 5-142 0 0,0 0-1 0 0,0 0 0 0 0,0-1 1 0 0,0 1-1 0 0,0 0 1 0 0,-1 0-1 0 0,1 0 0 0 0,0 0 1 0 0,-1 0-1 0 0,1 1 0 0 0,-1-1 1 0 0,1 0-1 0 0,-1 1 1 0 0,1-1-1 0 0,-1 1 0 0 0,0-1 1 0 0,1 1-1 0 0,-1 0 0 0 0,0-1 1 0 0,1 1-1 0 0,-1 0 1 0 0,0 0-1 0 0,1 0 0 0 0,-1 1 1 0 0,0-1-1 0 0,1 0 1 0 0,-1 1-1 0 0,1-1 0 0 0,-1 1 1 0 0,1-1-1 0 0,-1 1 0 0 0,1 0 1 0 0,-1 0-1 0 0,1-1 1 0 0,-1 1-1 0 0,1 0 0 0 0,0 0 1 0 0,-1 0-1 0 0,1 1 0 0 0,0-1 1 0 0,0 0-1 0 0,0 0 1 0 0,0 1-1 0 0,0-1 0 0 0,0 1 1 0 0,0-1-1 0 0,1 0 1 0 0,-1 1-1 0 0,0 0 0 0 0,1-1 1 0 0,-1 1-1 0 0,1-1 0 0 0,0 1 1 0 0,-1 0-1 0 0,1-1 1 0 0,0 1-9 0 0,-2 1 18 0 0,0-1 0 0 0,0 1 0 0 0,0-1 0 0 0,1 1 0 0 0,-1 0 0 0 0,1 0 0 0 0,0 0 0 0 0,0 0 0 0 0,0 0 0 0 0,0 0 0 0 0,0 0 0 0 0,1 0 0 0 0,-1 1 1 0 0,1-1-1 0 0,0 0 0 0 0,0 0 0 0 0,0 1 0 0 0,0-1 0 0 0,1 0 0 0 0,-1 0 0 0 0,1 0 0 0 0,0 0 0 0 0,0 0 0 0 0,0 0 0 0 0,0 0 0 0 0,0 0 0 0 0,1 0 1 0 0,-1 0-1 0 0,1 0 0 0 0,0-1 0 0 0,0 1 0 0 0,0-1 0 0 0,0 1 0 0 0,0-1 0 0 0,1 0 0 0 0,-1 0 0 0 0,1 0 0 0 0,-1 0 0 0 0,1 0 0 0 0,0-1 0 0 0,0 1 0 0 0,0-1 1 0 0,0 1-1 0 0,0-1 0 0 0,0 0 0 0 0,0 0 0 0 0,0-1 0 0 0,0 1 0 0 0,0-1 0 0 0,3 1-18 0 0,-4-1-74 0 0,69-9 1930 0 0,-50-13-7740 0 0,-18 19 250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5:15.644"/>
    </inkml:context>
    <inkml:brush xml:id="br0">
      <inkml:brushProperty name="width" value="0.05" units="cm"/>
      <inkml:brushProperty name="height" value="0.05" units="cm"/>
      <inkml:brushProperty name="color" value="#FF0066"/>
    </inkml:brush>
  </inkml:definitions>
  <inkml:trace contextRef="#ctx0" brushRef="#br0">1 52 5641 0 0,'0'0'4608'0'0,"0"0"-2887"0"0,0 0-1285 0 0,0 0-374 0 0,0 0-64 0 0,0 0 45 0 0,0 0 248 0 0,4 8 392 0 0,61 164 2236 0 0,-49-109-2328 0 0,-2-96 412 0 0,-9 11-1178 0 0,-6 18 176 0 0,1 1-1 0 0,-1 0 1 0 0,1-1 0 0 0,0 1 0 0 0,-1 0 0 0 0,2-1 0 0 0,-1 1-1 0 0,0-1 1 0 0,1 1 0 0 0,-1 0 0 0 0,1-1 0 0 0,0 1 0 0 0,0 0-1 0 0,0 0 1 0 0,0 0 0 0 0,1 0 0 0 0,0 0 0 0 0,-1 0 0 0 0,1 0-1 0 0,0 0 1 0 0,0 1 0 0 0,0-1 0 0 0,1 1 0 0 0,-1-1 0 0 0,1 1-1 0 0,-1 0 1 0 0,1 0 0 0 0,0 0 0 0 0,0 0 0 0 0,0 0-1 0 0,0 1 1 0 0,0 0 0 0 0,0-1 0 0 0,0 1 0 0 0,0 0 0 0 0,1 0-1 0 0,-1 1 1 0 0,0-1 0 0 0,1 1 0 0 0,-1-1 0 0 0,0 1 0 0 0,1 0-1 0 0,-1 1 1 0 0,1-1 0 0 0,-1 0 0 0 0,3 2-1 0 0,-2 1 39 0 0,0 1 0 0 0,0 0 0 0 0,0 0 1 0 0,-1 1-1 0 0,1-1 0 0 0,-1 1 0 0 0,0 0 0 0 0,0 0 1 0 0,-1 0-1 0 0,0 0 0 0 0,1 0 0 0 0,-2 0 0 0 0,1 1 0 0 0,-1-1 1 0 0,1 1-1 0 0,-2-1 0 0 0,1 1 0 0 0,0-1 0 0 0,-1 1 0 0 0,-1 4-39 0 0,19-58 1900 0 0,-7-74-4944 0 0,20 117-6800 0 0,-11 5 3346 0 0</inkml:trace>
  <inkml:trace contextRef="#ctx0" brushRef="#br0" timeOffset="279.89">636 95 4212 0 0,'0'0'6528'0'0,"0"0"-4692"0"0,0 0-1539 0 0,0 0 185 0 0,-7-5 349 0 0,3 3-776 0 0,1-1 0 0 0,-1 1 0 0 0,1 0 0 0 0,-1 0 0 0 0,0 1 0 0 0,1-1 0 0 0,-1 1 0 0 0,0 0 0 0 0,0 0 0 0 0,0 0 0 0 0,0 0 1 0 0,0 0-1 0 0,0 1 0 0 0,0 0 0 0 0,-1 0 0 0 0,1 0 0 0 0,0 1 0 0 0,0-1 0 0 0,0 1 0 0 0,0 0 0 0 0,0 0 0 0 0,0 0 0 0 0,0 1 0 0 0,1-1 0 0 0,-1 1 0 0 0,0 0 0 0 0,1 0 0 0 0,-1 0 0 0 0,1 1 0 0 0,0-1 0 0 0,0 1 0 0 0,0 0-55 0 0,0 0 38 0 0,0-1-1 0 0,0 1 1 0 0,0 0-1 0 0,1 1 1 0 0,-1-1-1 0 0,1 0 1 0 0,0 1-1 0 0,0-1 1 0 0,1 1-1 0 0,-1 0 1 0 0,1 0-1 0 0,-1-1 1 0 0,1 1-1 0 0,1 0 1 0 0,-1 0-1 0 0,0 0 1 0 0,1 0-1 0 0,0 0 1 0 0,0 0-1 0 0,0 0 1 0 0,0 0-1 0 0,1 0 1 0 0,-1 0-1 0 0,1 0 1 0 0,0 0-1 0 0,0 0 1 0 0,1 0-1 0 0,-1 0 1 0 0,1-1-1 0 0,0 1 1 0 0,0-1-1 0 0,0 1 1 0 0,0-1-1 0 0,1 0 1 0 0,-1 0-1 0 0,1 0 1 0 0,0 0-1 0 0,0 0 1 0 0,0 0-1 0 0,0-1 1 0 0,0 0-1 0 0,1 1 1 0 0,-1-1-1 0 0,1 0 1 0 0,0-1-1 0 0,-1 1 1 0 0,1-1-1 0 0,0 0 1 0 0,0 1-1 0 0,0-2 1 0 0,0 1-1 0 0,0 0 1 0 0,0-1-1 0 0,0 0 1 0 0,0 0-38 0 0,33 2-1476 0 0,-14-7-2866 0 0,-12 1-1253 0 0</inkml:trace>
  <inkml:trace contextRef="#ctx0" brushRef="#br0" timeOffset="528">797 85 3436 0 0,'0'0'7008'0'0,"0"0"-5185"0"0,4 7-1161 0 0,38 175 4187 0 0,-41-148-4507 0 0,0-1-2163 0 0,-5-56-2885 0 0,-6-63-3012 0 0,8 52 5079 0 0</inkml:trace>
  <inkml:trace contextRef="#ctx0" brushRef="#br0" timeOffset="787.99">797 85 1612 0 0,'0'-1'232'0'0,"101"-50"9719"0"0,-50 67-8437 0 0,-49-15-1479 0 0,1 0 0 0 0,-1 1 1 0 0,0-1-1 0 0,1 1 1 0 0,-1 0-1 0 0,0 0 0 0 0,0 0 1 0 0,0 0-1 0 0,0 0 1 0 0,0 0-1 0 0,-1 0 0 0 0,1 1 1 0 0,0-1-1 0 0,-1 1 1 0 0,0-1-1 0 0,0 1 0 0 0,0 0 1 0 0,0-1-1 0 0,0 1 1 0 0,0 0-1 0 0,-1 0 0 0 0,1-1 1 0 0,-1 1-1 0 0,0 0 1 0 0,0 0-1 0 0,0 0 0 0 0,0 0 1 0 0,0 0-1 0 0,-1-1 1 0 0,1 1-1 0 0,-1 0 0 0 0,0 0 1 0 0,0-1-1 0 0,0 1 1 0 0,0 0-1 0 0,0-1 0 0 0,0 1 1 0 0,-1-1-1 0 0,1 0 1 0 0,-1 1-1 0 0,0-1 0 0 0,0 0 1 0 0,0 0-1 0 0,0 0 1 0 0,0 0-1 0 0,0 0 0 0 0,0 0 1 0 0,-1-1-1 0 0,1 1 1 0 0,-1-1-1 0 0,1 0 0 0 0,-1 0 1 0 0,0 0-1 0 0,1 0 1 0 0,-1 0-1 0 0,0 0 0 0 0,0-1 1 0 0,1 1-1 0 0,-1-1 1 0 0,0 0-1 0 0,-2 0-35 0 0,-42 1-5371 0 0,31-6-474 0 0</inkml:trace>
  <inkml:trace contextRef="#ctx0" brushRef="#br0" timeOffset="1050.65">1127 0 9577 0 0,'0'0'1831'0'0,"6"7"-1070"0"0,2 0-595 0 0,-1-1 0 0 0,0 1 0 0 0,0 1 0 0 0,0-1 0 0 0,-1 1 0 0 0,-1 0 0 0 0,1 1 0 0 0,-1-1-1 0 0,-1 1 1 0 0,1 0 0 0 0,-2 0 0 0 0,1 1 0 0 0,-1-1 0 0 0,-1 1 0 0 0,1 0 0 0 0,-2-1 0 0 0,1 1 0 0 0,-1 0 0 0 0,-1 0 0 0 0,0 0 0 0 0,0 0 0 0 0,-1 0-1 0 0,0 0 1 0 0,-1 0 0 0 0,0-1 0 0 0,-1 1 0 0 0,0 0 0 0 0,0-1 0 0 0,-1 0 0 0 0,0 0 0 0 0,-4 6-166 0 0,0-4-93 0 0,-9 12-439 0 0,1-12-3004 0 0,13-10-543 0 0,2-6-2526 0 0</inkml:trace>
  <inkml:trace contextRef="#ctx0" brushRef="#br0" timeOffset="1237.36">1529 290 4560 0 0,'0'0'7617'0'0,"0"0"-7321"0"0,0 0-220 0 0,0 0-76 0 0,0 0 268 0 0,0 0 0 0 0,-38 9-140 0 0,25-9-128 0 0,-3-3-752 0 0,2-1-724 0 0,4 0-1072 0 0,3-9-3437 0 0</inkml:trace>
  <inkml:trace contextRef="#ctx0" brushRef="#br0" timeOffset="1423.04">1592 197 12361 0 0,'0'0'2396'0'0,"0"0"-1492"0"0,0 0-208 0 0,0 0-11 0 0,0 0-125 0 0,0 0-152 0 0,0 0-124 0 0,-51-15-272 0 0,27 10-12 0 0,-2-1-792 0 0,1-2-316 0 0,-1 1-557 0 0,1 0-1059 0 0,7 1-3440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5:26.865"/>
    </inkml:context>
    <inkml:brush xml:id="br0">
      <inkml:brushProperty name="width" value="0.05" units="cm"/>
      <inkml:brushProperty name="height" value="0.05" units="cm"/>
      <inkml:brushProperty name="color" value="#FF0066"/>
    </inkml:brush>
  </inkml:definitions>
  <inkml:trace contextRef="#ctx0" brushRef="#br0">87 189 4608 0 0,'0'0'4381'0'0,"0"0"-3276"0"0,0 0-1006 0 0,0 0 126 0 0,0 0 241 0 0,0 0 220 0 0,0 0 34 0 0,0 0-189 0 0,0 0-121 0 0,34-13 1850 0 0,-32 10-2268 0 0,1-1-1 0 0,0 1 0 0 0,-1-1 1 0 0,0 0-1 0 0,1 0 0 0 0,-2 1 1 0 0,1-2-1 0 0,0 1 1 0 0,-1 0-1 0 0,0 0 0 0 0,0 0 1 0 0,0-1-1 0 0,0 1 0 0 0,-1 0 1 0 0,1-1-1 0 0,-1 1 0 0 0,0 0 1 0 0,-1-1-1 0 0,1 1 0 0 0,-1 0 1 0 0,0-1-1 0 0,0 1 0 0 0,0 0 1 0 0,0 0-1 0 0,-1 0 0 0 0,0 0 1 0 0,0 0-1 0 0,0 0 0 0 0,0 0 1 0 0,-1 0-1 0 0,1 1 0 0 0,-1-1 1 0 0,0 1-1 0 0,0 0 1 0 0,0 0-1 0 0,0 0 0 0 0,-1 0 1 0 0,1 1-1 0 0,-1-1 0 0 0,0 1 1 0 0,0 0-1 0 0,0 0 0 0 0,0 0 1 0 0,0 1-1 0 0,0-1 0 0 0,0 1 1 0 0,0 0-1 0 0,-1 0 0 0 0,1 1 1 0 0,-2-1 8 0 0,2 3-4 0 0,1 1-1 0 0,-1 0 1 0 0,0 0 0 0 0,1 0 0 0 0,-1 0 0 0 0,1 0-1 0 0,0 0 1 0 0,0 1 0 0 0,1 0 0 0 0,-1 0 0 0 0,1-1 0 0 0,-1 1-1 0 0,1 1 1 0 0,0-1 0 0 0,1 0 0 0 0,-1 0 0 0 0,1 1-1 0 0,0-1 1 0 0,0 1 0 0 0,0-1 0 0 0,1 1 0 0 0,-1-1 0 0 0,1 1-1 0 0,0 0 1 0 0,0-1 0 0 0,1 1 0 0 0,0-1 0 0 0,0 1-1 0 0,0-1 1 0 0,0 1 0 0 0,0-1 0 0 0,1 0 0 0 0,0 1 0 0 0,0-1-1 0 0,0 0 1 0 0,0 0 0 0 0,3 3 4 0 0,24 20-821 0 0,-7-15-3487 0 0,-14-10-243 0 0</inkml:trace>
  <inkml:trace contextRef="#ctx0" brushRef="#br0" timeOffset="173.37">270 242 3708 0 0,'0'0'10037'0'0,"0"0"-8821"0"0,0 0-1216 0 0,0 0 0 0 0,0 0 504 0 0,0 0 136 0 0,0 0-271 0 0,0 0-333 0 0,0 0-36 0 0,0 0-177 0 0,0 5-175 0 0,0-4-288 0 0,1-1-348 0 0,2 2-220 0 0,-2 0-340 0 0,6-2-944 0 0,-3 1-2725 0 0,-20-12 1329 0 0</inkml:trace>
  <inkml:trace contextRef="#ctx0" brushRef="#br0" timeOffset="606.82">579 114 248 0 0,'0'0'10040'0'0,"0"0"-7311"0"0,0 0-2509 0 0,0 0-63 0 0,0 0 106 0 0,0 0 5 0 0,0-7-268 0 0,1 4-9 0 0,0-1 1 0 0,0 0-1 0 0,-1 1 0 0 0,0-1 0 0 0,0 0 0 0 0,0 1 0 0 0,0-1 1 0 0,-1 0-1 0 0,1 1 0 0 0,-1-1 0 0 0,0 0 0 0 0,0 1 0 0 0,0-1 0 0 0,0 1 1 0 0,-1-1-1 0 0,1 1 0 0 0,-1 0 0 0 0,0 0 0 0 0,0 0 0 0 0,0 0 1 0 0,-1 0-1 0 0,1 0 0 0 0,-1 0 0 0 0,1 1 0 0 0,-1-1 0 0 0,0 1 1 0 0,0 0-1 0 0,0 0 0 0 0,0 0 0 0 0,-1 0 0 0 0,1 0 0 0 0,0 1 1 0 0,-1 0-1 0 0,1-1 0 0 0,-1 1 0 0 0,1 0 0 0 0,-1 1 0 0 0,0-1 0 0 0,1 1 1 0 0,-1 0-1 0 0,0 0 0 0 0,0 0 0 0 0,1 0 0 0 0,-1 0 0 0 0,0 1 1 0 0,0 0 8 0 0,-68 50 65 0 0,71-50-8 0 0,0 0-1 0 0,-1 0 1 0 0,1 1-1 0 0,0-1 1 0 0,0 0-1 0 0,0 1 1 0 0,0-1-1 0 0,0 1 0 0 0,0-1 1 0 0,1 1-1 0 0,-1 0 1 0 0,0-1-1 0 0,1 1 1 0 0,-1 0-1 0 0,1 0 1 0 0,0-1-1 0 0,-1 1 1 0 0,1 0-1 0 0,0 0 1 0 0,0-1-1 0 0,0 1 1 0 0,1 0-1 0 0,-1 0 1 0 0,0-1-1 0 0,0 1 1 0 0,1 0-1 0 0,-1 0 0 0 0,1-1 1 0 0,0 1-1 0 0,0-1 1 0 0,-1 1-1 0 0,1 0 1 0 0,0-1-1 0 0,0 1 1 0 0,0-1-1 0 0,0 0 1 0 0,1 1-1 0 0,-1-1 1 0 0,0 0-1 0 0,1 0 1 0 0,-1 0-1 0 0,0 0 1 0 0,1 0-1 0 0,0 0 0 0 0,0 0-56 0 0,1 2 53 0 0,1-1 0 0 0,-1 0 0 0 0,1 0 0 0 0,-1 0 0 0 0,1 0 0 0 0,-1 0-1 0 0,1-1 1 0 0,0 0 0 0 0,0 0 0 0 0,0 0 0 0 0,0 0 0 0 0,0 0 0 0 0,0-1-1 0 0,0 0 1 0 0,0 0 0 0 0,0 0 0 0 0,0 0 0 0 0,0-1 0 0 0,0 1-1 0 0,0-1 1 0 0,0 0 0 0 0,0 0 0 0 0,-1-1 0 0 0,1 1 0 0 0,0-1 0 0 0,-1 0-1 0 0,1 0 1 0 0,-1 0 0 0 0,1 0 0 0 0,1-3-53 0 0,10 77-1636 0 0,8 29 1182 0 0,-12-68-2358 0 0,1-2-3402 0 0,-3-11-381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5:25.612"/>
    </inkml:context>
    <inkml:brush xml:id="br0">
      <inkml:brushProperty name="width" value="0.05" units="cm"/>
      <inkml:brushProperty name="height" value="0.05" units="cm"/>
      <inkml:brushProperty name="color" value="#FF0066"/>
    </inkml:brush>
  </inkml:definitions>
  <inkml:trace contextRef="#ctx0" brushRef="#br0">14 149 4440 0 0,'0'0'6044'0'0,"7"-2"-4798"0"0,-3 2-1180 0 0,0-1 0 0 0,0 0 0 0 0,0 0 0 0 0,-1-1 0 0 0,1 1 0 0 0,0-1 0 0 0,-1 0 0 0 0,1 0 0 0 0,-1 0 0 0 0,1 0 0 0 0,-1 0 1 0 0,0-1-1 0 0,0 0 0 0 0,0 0 0 0 0,0 0 0 0 0,0 0 0 0 0,-1 0 0 0 0,1 0 0 0 0,-1-1 0 0 0,0 1 0 0 0,0-1 0 0 0,0 1 0 0 0,-1-1 0 0 0,1 0 0 0 0,-1 0 1 0 0,0 0-1 0 0,0 0 0 0 0,0 0 0 0 0,-1 0 0 0 0,1 0 0 0 0,-1 0 0 0 0,0-1-66 0 0,0 2-18 0 0,0 1 0 0 0,0 0 0 0 0,-1 0 1 0 0,1-1-1 0 0,0 1 0 0 0,-1 0 0 0 0,0 0 0 0 0,1 0 0 0 0,-1 0 1 0 0,0 0-1 0 0,0 0 0 0 0,0 0 0 0 0,0 0 0 0 0,-1 0 0 0 0,1 0 1 0 0,0 1-1 0 0,-1-1 0 0 0,1 1 0 0 0,-1-1 0 0 0,0 1 1 0 0,0-1-1 0 0,1 1 0 0 0,-1 0 0 0 0,0 0 0 0 0,0 0 0 0 0,0 0 1 0 0,0 0-1 0 0,0 0 0 0 0,0 0 0 0 0,0 1 0 0 0,-1-1 0 0 0,1 1 1 0 0,0-1-1 0 0,0 1 0 0 0,0 0 0 0 0,-1 0 0 0 0,1 0 0 0 0,0 0 1 0 0,0 1-1 0 0,0-1 0 0 0,-1 1 0 0 0,1-1 0 0 0,0 1 0 0 0,0-1 1 0 0,0 1-1 0 0,0 0 0 0 0,0 0 0 0 0,0 0 0 0 0,0 0 0 0 0,0 1 1 0 0,1-1-1 0 0,-1 1 0 0 0,0-1 0 0 0,1 1 0 0 0,-1-1 0 0 0,1 1 1 0 0,-1 0-1 0 0,1-1 0 0 0,0 1 0 0 0,0 0 0 0 0,0 0 1 0 0,0 0-1 0 0,0 0 0 0 0,0 0 0 0 0,0 0 0 0 0,0 2 18 0 0,4 64 809 0 0,19-43-4999 0 0,-17-21-780 0 0</inkml:trace>
  <inkml:trace contextRef="#ctx0" brushRef="#br0" timeOffset="250.01">263 172 5168 0 0,'0'0'9229'0'0,"0"0"-8093"0"0,0 0-1088 0 0,0 0 304 0 0,0 0-8 0 0,0 0-95 0 0,0 0-249 0 0,0 0-136 0 0,0 0-17 0 0,0 0-739 0 0,-10 0 172 0 0,10-1 112 0 0,0-1-104 0 0,2-1-1376 0 0,2 0-4361 0 0</inkml:trace>
  <inkml:trace contextRef="#ctx0" brushRef="#br0" timeOffset="485.9">493 29 8749 0 0,'0'0'1989'0'0,"0"0"-1328"0"0,0 0-446 0 0,0 0 20 0 0,0 0 19 0 0,0 0-106 0 0,6-3-312 0 0,-4 1 177 0 0,-1 1 0 0 0,1 0 0 0 0,0 0 0 0 0,0 0 1 0 0,0 0-1 0 0,-1 0 0 0 0,1 1 0 0 0,0-1 0 0 0,0 0 0 0 0,0 1 0 0 0,0 0 0 0 0,0-1 0 0 0,0 1 0 0 0,0 0 0 0 0,0 0 0 0 0,0 0 0 0 0,0 0 1 0 0,0 0-1 0 0,0 1 0 0 0,0-1 0 0 0,0 1 0 0 0,0-1 0 0 0,0 1 0 0 0,0 0 0 0 0,0 0 0 0 0,0 0 0 0 0,0 0 0 0 0,-1 0 0 0 0,1 0 0 0 0,0 0 1 0 0,-1 0-1 0 0,1 1 0 0 0,-1-1 0 0 0,1 1 0 0 0,-1-1 0 0 0,0 1 0 0 0,0-1 0 0 0,1 1 0 0 0,-1 0 0 0 0,0 0 0 0 0,-1-1 0 0 0,1 1 1 0 0,0 0-1 0 0,0 0 0 0 0,-1 0 0 0 0,1 0 0 0 0,-1 0 0 0 0,0 0 0 0 0,0 0 0 0 0,1 0 0 0 0,-1 0 0 0 0,-1 0 0 0 0,1 0 0 0 0,0 0 0 0 0,-1 2-12 0 0,-79 112 2275 0 0,82-113-2163 0 0,0 0 0 0 0,0 0 0 0 0,0 0 1 0 0,0 0-1 0 0,1 0 0 0 0,0-1 0 0 0,-1 1 0 0 0,1-1 1 0 0,0 1-1 0 0,0-1 0 0 0,1 0 0 0 0,-1 0 1 0 0,0-1-1 0 0,1 1 0 0 0,-1-1 0 0 0,1 0 0 0 0,-1 1 1 0 0,1-2-1 0 0,0 1 0 0 0,-1 0 0 0 0,1-1 0 0 0,0 1 1 0 0,-1-1-1 0 0,1 0 0 0 0,0 0 0 0 0,1-1-113 0 0,-4 1-105 0 0,25 0-2801 0 0,-8-5-4944 0 0,-2-1 685 0 0</inkml:trace>
  <inkml:trace contextRef="#ctx0" brushRef="#br0" timeOffset="657.01">1047 248 6837 0 0,'0'0'6564'0'0,"0"0"-6564"0"0,0 0-868 0 0,0 0 868 0 0,0 0 344 0 0,-47-2 80 0 0,30-3-272 0 0,-1 2-140 0 0,-2-1-12 0 0,4 1-380 0 0,-2 0 64 0 0,5-1-148 0 0,1 0-536 0 0,2-2-1092 0 0,6 0-2609 0 0</inkml:trace>
  <inkml:trace contextRef="#ctx0" brushRef="#br0" timeOffset="860.01">1018 169 628 0 0,'0'0'12753'0'0,"0"0"-11497"0"0,0 0-1256 0 0,0 0-584 0 0,0 0 584 0 0,0 0 256 0 0,-42-3-184 0 0,31 0-72 0 0,-1 0-432 0 0,-1-1-484 0 0,1 3-160 0 0,-1-2-456 0 0,5-1-1096 0 0,3 1-2753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5:22.949"/>
    </inkml:context>
    <inkml:brush xml:id="br0">
      <inkml:brushProperty name="width" value="0.05" units="cm"/>
      <inkml:brushProperty name="height" value="0.05" units="cm"/>
      <inkml:brushProperty name="color" value="#FF0066"/>
    </inkml:brush>
  </inkml:definitions>
  <inkml:trace contextRef="#ctx0" brushRef="#br0">128 179 328 0 0,'0'0'5673'0'0,"0"0"-2827"0"0,0 0-1563 0 0,0 0-289 0 0,0 0 124 0 0,0 0 152 0 0,0 0-176 0 0,0 0-293 0 0,20-40 1098 0 0,-19 37-1934 0 0,-1 0 1 0 0,1 0 0 0 0,0 0-1 0 0,-1 0 1 0 0,1 0 0 0 0,-1 0-1 0 0,0 0 1 0 0,0 0 0 0 0,-1 0 0 0 0,1-1-1 0 0,0 1 1 0 0,-1 0 0 0 0,0 0-1 0 0,0 0 1 0 0,0 0 0 0 0,0 1-1 0 0,0-1 1 0 0,-1 0 0 0 0,1 0 0 0 0,-1 1-1 0 0,1-1 1 0 0,-1 1 0 0 0,0-1-1 0 0,0 1 1 0 0,0 0 0 0 0,-1-1-1 0 0,1 1 1 0 0,0 0 0 0 0,-1 1 0 0 0,0-1-1 0 0,1 0 1 0 0,-1 1 0 0 0,0 0-1 0 0,0-1 1 0 0,0 1 0 0 0,1 0-1 0 0,-1 0 1 0 0,0 1 0 0 0,-1-1 0 0 0,1 1-1 0 0,0-1 1 0 0,0 1 0 0 0,0 0-1 0 0,0 0 1 0 0,0 0 0 0 0,0 1-1 0 0,0-1 1 0 0,0 1 0 0 0,0 0 0 0 0,0-1-1 0 0,0 2 1 0 0,0-1 0 0 0,0 0-1 0 0,0 0 1 0 0,1 1 0 0 0,-1-1-1 0 0,0 1 1 0 0,-1 2 34 0 0,1-1 5 0 0,0 0 0 0 0,0 0 0 0 0,0 0 0 0 0,0 1 0 0 0,1-1 0 0 0,-1 1 0 0 0,1 0 0 0 0,0 0 0 0 0,0 0 0 0 0,0 0 0 0 0,1 0 0 0 0,0 0 0 0 0,-1 1 0 0 0,1-1 0 0 0,1 0 0 0 0,-1 1 0 0 0,1-1 0 0 0,0 1 0 0 0,0-1 0 0 0,0 0 0 0 0,0 1 0 0 0,1-1 0 0 0,-1 1 0 0 0,1-1 0 0 0,1 0 0 0 0,-1 0 0 0 0,0 1 0 0 0,1-1 0 0 0,0 0-5 0 0,43 31-4664 0 0,-35-31-360 0 0</inkml:trace>
  <inkml:trace contextRef="#ctx0" brushRef="#br0" timeOffset="265.02">299 201 10165 0 0,'0'0'2904'0'0,"0"0"-2100"0"0,0 0-208 0 0,0 0 436 0 0,0 0-11 0 0,0 0-497 0 0,0 0-524 0 0,0 0-12 0 0,0 0-276 0 0,0 0-277 0 0,-8 5-403 0 0,5-4-576 0 0,-1-1-1300 0 0,4 0-2849 0 0</inkml:trace>
  <inkml:trace contextRef="#ctx0" brushRef="#br0" timeOffset="513.01">451 47 5461 0 0,'0'0'3963'0'0,"0"0"-2505"0"0,0 0-869 0 0,0 0-58 0 0,0 0-71 0 0,0 0-105 0 0,0 0-156 0 0,0 0-103 0 0,-4 0-83 0 0,3 0-11 0 0,0 0 0 0 0,0 0 0 0 0,0 0 0 0 0,1 0 0 0 0,-1 0 1 0 0,0 0-1 0 0,0 0 0 0 0,0 0 0 0 0,0 0 0 0 0,0 0 1 0 0,1 1-1 0 0,-1-1 0 0 0,0 0 0 0 0,0 1 0 0 0,0-1 0 0 0,0 0 1 0 0,1 1-1 0 0,-1-1 0 0 0,0 1 0 0 0,1-1 0 0 0,-1 1 1 0 0,0 0-1 0 0,1-1 0 0 0,-1 1 0 0 0,1 0 0 0 0,-1-1 0 0 0,1 1 1 0 0,-1 0-1 0 0,1 0 0 0 0,-1-1 0 0 0,1 1 0 0 0,0 0 1 0 0,-1 0-1 0 0,1 0 0 0 0,0 0 0 0 0,0 0 0 0 0,0-1 0 0 0,0 1 1 0 0,0 0-1 0 0,0 0 0 0 0,0 0 0 0 0,0 0 0 0 0,0 0 1 0 0,0 0-1 0 0,0-1 0 0 0,0 1 0 0 0,1 0 0 0 0,-1 0 0 0 0,0 0 1 0 0,1 0-1 0 0,-1-1 0 0 0,0 1 0 0 0,1 0 0 0 0,-1 0 1 0 0,1-1-1 0 0,0 1 0 0 0,-1 0 0 0 0,1-1 0 0 0,-1 1 0 0 0,1-1 1 0 0,0 1-1 0 0,-1 0 0 0 0,1-1 0 0 0,0 0 0 0 0,0 1 1 0 0,0-1-1 0 0,-1 1 0 0 0,1-1 0 0 0,0 0 0 0 0,0 1-2 0 0,21 17 98 0 0,-18-16-49 0 0,1 0 0 0 0,0 1 0 0 0,-1 0 0 0 0,0 0-1 0 0,1 0 1 0 0,-1 0 0 0 0,0 1 0 0 0,-1 0 0 0 0,1 0-1 0 0,-1 0 1 0 0,0 0 0 0 0,0 0 0 0 0,0 1-1 0 0,0-1 1 0 0,-1 1 0 0 0,1 0 0 0 0,-1 0 0 0 0,-1 0-1 0 0,1 0 1 0 0,-1 0 0 0 0,0 0 0 0 0,0 0 0 0 0,0 0-1 0 0,-1 1 1 0 0,1-1 0 0 0,-1 0 0 0 0,-1 4-49 0 0,-46 17 422 0 0,28-27-2880 0 0,5-9-3335 0 0,8-3-935 0 0</inkml:trace>
  <inkml:trace contextRef="#ctx0" brushRef="#br0" timeOffset="747.04">692 6 10365 0 0,'0'0'2324'0'0,"0"0"-1444"0"0,0 0-712 0 0,0 0 36 0 0,0 0 392 0 0,0 0 124 0 0,-51-4-420 0 0,30 3-300 0 0,-2 1-44 0 0,-1 0-728 0 0,0 0-164 0 0,2 2-584 0 0,8-1-1404 0 0,-5-1-3665 0 0</inkml:trace>
  <inkml:trace contextRef="#ctx0" brushRef="#br0" timeOffset="904.47">1040 223 2552 0 0,'0'0'8893'0'0,"0"0"-8261"0"0,0 0-480 0 0,0 0 400 0 0,0 0 60 0 0,-48-8-232 0 0,29 4-148 0 0,0 0-156 0 0,-3 3-76 0 0,1-2 0 0 0,-2 1-48 0 0,4 0-652 0 0,2-2-452 0 0,1 0-1100 0 0,6-1-2841 0 0</inkml:trace>
  <inkml:trace contextRef="#ctx0" brushRef="#br0" timeOffset="1057.02">938 166 3816 0 0,'0'0'4029'0'0,"0"0"-3005"0"0,16 43-352 0 0,-15-29 248 0 0,-1 2 108 0 0,0 0-336 0 0,0-2-332 0 0,-1-1-220 0 0,-2 0-140 0 0,2 0-12 0 0,1-3-756 0 0,0 1-520 0 0,0-4-844 0 0,1-2-2745 0 0</inkml:trace>
  <inkml:trace contextRef="#ctx0" brushRef="#br0" timeOffset="1416.46">1251 237 4152 0 0,'0'0'6659'0'0,"0"0"-4883"0"0,0 0-1603 0 0,0 0-5 0 0,7-2 187 0 0,70-59-291 0 0,-76 60-107 0 0,1-1-1 0 0,-1 0 0 0 0,1 0 0 0 0,-1 0 0 0 0,0 0 1 0 0,0-1-1 0 0,0 1 0 0 0,0 0 0 0 0,-1 0 0 0 0,1-1 1 0 0,-1 1-1 0 0,1 0 0 0 0,-1-1 0 0 0,0 1 0 0 0,0 0 1 0 0,0-1-1 0 0,0 1 0 0 0,0-1 0 0 0,0 1 0 0 0,-1 0 0 0 0,1-1 1 0 0,-1 1-1 0 0,0 0 0 0 0,0 0 0 0 0,1-1 0 0 0,-1 1 1 0 0,-1 0-1 0 0,1 0 0 0 0,0 0 0 0 0,0 0 0 0 0,-1 0 1 0 0,1 1-1 0 0,-1-1 0 0 0,0 0 0 0 0,0 0 0 0 0,1 1 1 0 0,-1 0-1 0 0,0-1 0 0 0,0 1 0 0 0,0 0 0 0 0,0 0 1 0 0,-1 0-1 0 0,1 0 44 0 0,-1 0 31 0 0,0 0 0 0 0,0 0 1 0 0,0 1-1 0 0,0 0 0 0 0,0-1 0 0 0,0 1 1 0 0,0 0-1 0 0,1 0 0 0 0,-1 1 0 0 0,0-1 1 0 0,0 1-1 0 0,0-1 0 0 0,0 1 0 0 0,0 0 1 0 0,1 0-1 0 0,-1 0 0 0 0,0 1 0 0 0,1-1 1 0 0,-1 0-1 0 0,1 1 0 0 0,-1 0 1 0 0,1 0-1 0 0,0 0 0 0 0,0 0 0 0 0,0 0 1 0 0,0 0-1 0 0,0 0 0 0 0,0 0 0 0 0,0 1 1 0 0,1-1-1 0 0,0 1 0 0 0,-1 0 0 0 0,1-1 1 0 0,0 1-1 0 0,0 0 0 0 0,0 0 1 0 0,0-1-1 0 0,1 1 0 0 0,-1 0 0 0 0,1 0 1 0 0,0 0-1 0 0,0 0 0 0 0,0 0 0 0 0,0 0 1 0 0,0 0-1 0 0,1 0 0 0 0,-1-1 0 0 0,1 1 1 0 0,0 0-1 0 0,0 0 0 0 0,0 0 0 0 0,0-1 1 0 0,0 1-1 0 0,0 0 0 0 0,1-1 1 0 0,0 2-32 0 0,33 21-3551 0 0,-22-20-945 0 0</inkml:trace>
  <inkml:trace contextRef="#ctx0" brushRef="#br0" timeOffset="1572.36">1490 265 12329 0 0,'0'0'2772'0'0,"0"0"-2608"0"0,0 0 0 0 0,0 0 448 0 0,0 0-7 0 0,0 0-305 0 0,0 0-296 0 0,0 0-4 0 0,0 0-360 0 0,0 0-545 0 0,0 3-259 0 0,0-3-540 0 0,0-1-1548 0 0,2-7-3109 0 0</inkml:trace>
  <inkml:trace contextRef="#ctx0" brushRef="#br0" timeOffset="1915.29">1650 70 11881 0 0,'0'0'1746'0'0,"0"0"-1136"0"0,0 0-477 0 0,0 0-18 0 0,0 0 72 0 0,0 0-56 0 0,0 0-319 0 0,6-1-21 0 0,-3 0 215 0 0,0 1-1 0 0,0 0 1 0 0,0 0 0 0 0,0 0-1 0 0,0 0 1 0 0,-1 0-1 0 0,1 0 1 0 0,0 1 0 0 0,0-1-1 0 0,0 1 1 0 0,0 0 0 0 0,0 0-1 0 0,-1 0 1 0 0,1 0 0 0 0,0 1-1 0 0,-1-1 1 0 0,1 0-1 0 0,-1 1 1 0 0,0 0 0 0 0,1 0-1 0 0,-1 0 1 0 0,0 0 0 0 0,0 0-1 0 0,0 0 1 0 0,0 0 0 0 0,-1 1-1 0 0,1-1 1 0 0,-1 1 0 0 0,1-1-1 0 0,-1 1 1 0 0,0 0-1 0 0,0-1 1 0 0,0 1 0 0 0,0 0-1 0 0,0 2-5 0 0,-1-1 79 0 0,0 0 0 0 0,0 0 0 0 0,0 0 0 0 0,0 0 0 0 0,-1-1 0 0 0,0 1 0 0 0,1 0 0 0 0,-1 0 0 0 0,-1-1 0 0 0,1 1-1 0 0,-1 0 1 0 0,1-1 0 0 0,-1 1 0 0 0,0-1 0 0 0,0 0 0 0 0,0 0 0 0 0,-1 0 0 0 0,1 0 0 0 0,-1 0 0 0 0,0 0 0 0 0,0-1 0 0 0,0 1-1 0 0,-1 0-78 0 0,-35 57 228 0 0,42-58-176 0 0,-1 1 0 0 0,0 0 1 0 0,1 0-1 0 0,-1-1 0 0 0,1 1 0 0 0,0-1 0 0 0,0 0 0 0 0,0 0 0 0 0,0 0 0 0 0,0 0 1 0 0,1-1-1 0 0,-1 1 0 0 0,0-1 0 0 0,1 0 0 0 0,-1 1 0 0 0,1-2 0 0 0,-1 1 0 0 0,1 0 0 0 0,0-1 1 0 0,-1 0-1 0 0,1 0 0 0 0,-1 0 0 0 0,4 0-52 0 0,53 0-314 0 0,-40-3-2341 0 0,0-5-3654 0 0,-9 3 82 0 0</inkml:trace>
  <inkml:trace contextRef="#ctx0" brushRef="#br0" timeOffset="2132.05">2223 308 12901 0 0,'0'0'1552'0'0,"0"0"-1552"0"0,0 0 0 0 0,0 0 88 0 0,0 0 644 0 0,-51-2-292 0 0,29-1-264 0 0,-3-2-164 0 0,0 1 52 0 0,2-1-64 0 0,-1 1-316 0 0,5-2-252 0 0,1-2-404 0 0,3 0-660 0 0,4 1-2432 0 0,7-8-2665 0 0</inkml:trace>
  <inkml:trace contextRef="#ctx0" brushRef="#br0" timeOffset="2396.96">2138 197 4396 0 0,'0'0'6617'0'0,"0"0"-5689"0"0,22 44-816 0 0,-18-26 468 0 0,-2 3 184 0 0,-2-2-12 0 0,-2-1-260 0 0,-2-1-240 0 0,-2-1-252 0 0,1-2-164 0 0,1 0-404 0 0,1-2-236 0 0,3-1-512 0 0,0-2-1016 0 0,4-4-3277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6:32.409"/>
    </inkml:context>
    <inkml:brush xml:id="br0">
      <inkml:brushProperty name="width" value="0.05" units="cm"/>
      <inkml:brushProperty name="height" value="0.05" units="cm"/>
      <inkml:brushProperty name="color" value="#008C3A"/>
    </inkml:brush>
  </inkml:definitions>
  <inkml:trace contextRef="#ctx0" brushRef="#br0">106 2 11473 0 0,'0'0'1000'0'0,"0"0"-668"0"0,-7-1 38 0 0,4 1-326 0 0,-1 0 1 0 0,1-1 0 0 0,0 1 0 0 0,-1 0 0 0 0,1 0 0 0 0,-1 1 0 0 0,1-1 0 0 0,0 1-1 0 0,-1 0 1 0 0,1 0 0 0 0,0 0 0 0 0,0 0 0 0 0,0 0 0 0 0,-1 1 0 0 0,1-1 0 0 0,1 1-1 0 0,-1 0 1 0 0,0 0 0 0 0,0 0 0 0 0,1 0 0 0 0,-1 1 0 0 0,1-1 0 0 0,0 1-1 0 0,-1-1 1 0 0,1 1 0 0 0,1 0 0 0 0,-1 0 0 0 0,0 0 0 0 0,1 0 0 0 0,-1 0 0 0 0,1 0-1 0 0,0 0 1 0 0,0 1-45 0 0,-1-1 41 0 0,1 0-1 0 0,0 0 1 0 0,-1 0-1 0 0,1 0 0 0 0,1 0 1 0 0,-1 0-1 0 0,0 0 1 0 0,1 0-1 0 0,-1 0 1 0 0,1 0-1 0 0,0 0 1 0 0,0 0-1 0 0,0 1 0 0 0,1-1 1 0 0,-1 0-1 0 0,1 0 1 0 0,0 0-1 0 0,-1 0 1 0 0,1 0-1 0 0,1 0 0 0 0,-1 0 1 0 0,0-1-1 0 0,1 1 1 0 0,-1 0-1 0 0,1-1 1 0 0,0 1-1 0 0,0-1 0 0 0,0 1 1 0 0,0-1-1 0 0,0 0 1 0 0,1 0-1 0 0,-1 0 1 0 0,1 0-1 0 0,-1 0 0 0 0,1-1 1 0 0,0 1-1 0 0,-1-1 1 0 0,1 0-1 0 0,0 1 1 0 0,0-1-1 0 0,0-1 0 0 0,0 1 1 0 0,0 0-1 0 0,0-1 1 0 0,1 1-1 0 0,-1-1 1 0 0,0 0-1 0 0,0 0 0 0 0,0 0 1 0 0,3-1-41 0 0,67-11 489 0 0,-49-6-7088 0 0,-23 16 532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6:32.889"/>
    </inkml:context>
    <inkml:brush xml:id="br0">
      <inkml:brushProperty name="width" value="0.05" units="cm"/>
      <inkml:brushProperty name="height" value="0.05" units="cm"/>
      <inkml:brushProperty name="color" value="#008C3A"/>
    </inkml:brush>
  </inkml:definitions>
  <inkml:trace contextRef="#ctx0" brushRef="#br0">222 12 7009 0 0,'0'0'2612'0'0,"0"0"-1559"0"0,0 0-598 0 0,0 0-262 0 0,0 0 76 0 0,0 0 336 0 0,3 9 282 0 0,1-3-741 0 0,-1 1 0 0 0,0 0 0 0 0,-1 0 0 0 0,1 0 1 0 0,-2 0-1 0 0,1 0 0 0 0,-1 1 0 0 0,0-1 0 0 0,0 0 0 0 0,0 1 0 0 0,-1-1 0 0 0,-1 1 0 0 0,1-1 0 0 0,-1 0 0 0 0,-1 1 0 0 0,1-1 0 0 0,-1 0 1 0 0,0 0-1 0 0,-1 0 0 0 0,1 0 0 0 0,-2 0 0 0 0,0 0-146 0 0,3-2 40 0 0,-1-1 1 0 0,0 1 0 0 0,0-1-1 0 0,-1 0 1 0 0,1 0-1 0 0,-1 0 1 0 0,0 0 0 0 0,0-1-1 0 0,0 1 1 0 0,-1-1-1 0 0,1 0 1 0 0,-1 0 0 0 0,0 0-1 0 0,0 0 1 0 0,0 0-1 0 0,0-1 1 0 0,0 0 0 0 0,0 0-1 0 0,-1 0 1 0 0,1-1-1 0 0,-1 1 1 0 0,1-1 0 0 0,-1 0-1 0 0,0 0 1 0 0,0 0-1 0 0,1-1 1 0 0,-1 0 0 0 0,0 0-1 0 0,0 0 1 0 0,1-1-1 0 0,-1 1 1 0 0,0-1 0 0 0,1 0-1 0 0,-1 0 1 0 0,0-1-1 0 0,1 1 1 0 0,0-1 0 0 0,-1 0-1 0 0,1-1 1 0 0,0 1-1 0 0,0-1 1 0 0,0 1 0 0 0,0-1-1 0 0,1 0 1 0 0,-1-1-1 0 0,1 1 1 0 0,-1 0 0 0 0,0-3-41 0 0,-27-161 609 0 0,32 118-7724 0 0,-3 59 2204 0 0,0 2-1918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6:33.731"/>
    </inkml:context>
    <inkml:brush xml:id="br0">
      <inkml:brushProperty name="width" value="0.05" units="cm"/>
      <inkml:brushProperty name="height" value="0.05" units="cm"/>
      <inkml:brushProperty name="color" value="#008C3A"/>
    </inkml:brush>
  </inkml:definitions>
  <inkml:trace contextRef="#ctx0" brushRef="#br0">1 1 6949 0 0,'0'0'2813'0'0,"0"0"-1612"0"0,0 0-638 0 0,7 2-25 0 0,1 5-322 0 0,0-1 0 0 0,0 1 0 0 0,0 0 0 0 0,0 0 0 0 0,-1 1 1 0 0,-1 0-1 0 0,1 1 0 0 0,-1-1 0 0 0,-1 1 0 0 0,0 0 0 0 0,0 1 0 0 0,0-1 0 0 0,-1 1 0 0 0,-1 0 1 0 0,0 0-1 0 0,0 0 0 0 0,-1 1 0 0 0,0-1 0 0 0,-1 0 0 0 0,0 1 0 0 0,-1-1 0 0 0,0 1 1 0 0,0-1-1 0 0,-1 1 0 0 0,-1-1 0 0 0,-1 6-216 0 0,22-52 274 0 0,-18 33-285 0 0,0 0 0 0 0,0 0 0 0 0,0 0 0 0 0,0 0 0 0 0,0 0 0 0 0,0 0 0 0 0,1 1-1 0 0,0-1 1 0 0,-1 1 0 0 0,1-1 0 0 0,0 1 0 0 0,0-1 0 0 0,1 1 0 0 0,-1 0 0 0 0,0 0 0 0 0,1 0 0 0 0,-1 0 0 0 0,1 1 0 0 0,-1-1 0 0 0,1 1 0 0 0,0-1 0 0 0,0 1 0 0 0,0 0-1 0 0,0 0 1 0 0,0 0 0 0 0,0 1 0 0 0,0-1 0 0 0,0 1 0 0 0,0-1 0 0 0,0 1 0 0 0,0 0 0 0 0,0 0 0 0 0,0 0 0 0 0,0 1 0 0 0,0-1 0 0 0,0 1 0 0 0,0 0 0 0 0,0 0-1 0 0,0 0 1 0 0,0 0 0 0 0,0 0 0 0 0,0 1 0 0 0,-1-1 0 0 0,1 1 0 0 0,0 0 0 0 0,-1-1 0 0 0,2 3 11 0 0,53 86 617 0 0,-54-91-546 0 0,-1 1 0 0 0,1-1 0 0 0,-1 1-1 0 0,1-1 1 0 0,-1 0 0 0 0,1 0 0 0 0,-1 0-1 0 0,1 0 1 0 0,-1-1 0 0 0,0 1 0 0 0,0-1 0 0 0,0 1-1 0 0,0-1 1 0 0,0 0 0 0 0,0 0 0 0 0,0 0-1 0 0,0 0 1 0 0,-1 0 0 0 0,1 0 0 0 0,-1 0-1 0 0,0-1 1 0 0,1 1 0 0 0,-1 0 0 0 0,0-1-1 0 0,0 1 1 0 0,-1-1 0 0 0,1 0 0 0 0,0 1 0 0 0,-1-3-71 0 0,32-160-1242 0 0,-11 177-7535 0 0,-13-2 3769 0 0</inkml:trace>
  <inkml:trace contextRef="#ctx0" brushRef="#br0" timeOffset="277.33">715 105 9321 0 0,'0'0'2093'0'0,"0"0"-1357"0"0,0 0-600 0 0,0 0 174 0 0,0 0 293 0 0,-6-5 15 0 0,4 3-586 0 0,1 1 0 0 0,-1-1 0 0 0,1 1 0 0 0,-1-1 0 0 0,0 1 0 0 0,1 0 0 0 0,-1 0 0 0 0,0-1 0 0 0,0 1 0 0 0,0 0 0 0 0,0 1 0 0 0,0-1 0 0 0,0 0 0 0 0,0 1 0 0 0,0-1 0 0 0,0 1 0 0 0,-1-1 0 0 0,1 1 0 0 0,0 0 0 0 0,0 0 0 0 0,0 0 0 0 0,0 0 0 0 0,-1 1 0 0 0,1-1 0 0 0,0 0 0 0 0,0 1 0 0 0,0 0 0 0 0,0-1 0 0 0,0 1 0 0 0,0 0 0 0 0,0 0 0 0 0,0 0 0 0 0,0 0 0 0 0,1 1 0 0 0,-1-1 0 0 0,0 0 0 0 0,1 1 0 0 0,-1-1 0 0 0,1 1 0 0 0,-1-1 0 0 0,1 1 0 0 0,0 0 0 0 0,-1 0 0 0 0,1 0 0 0 0,0 0 0 0 0,0 0-32 0 0,-1 0 41 0 0,-1 1-1 0 0,1 0 0 0 0,-1 0 1 0 0,1 0-1 0 0,0 1 0 0 0,1-1 1 0 0,-1 0-1 0 0,0 1 1 0 0,1 0-1 0 0,0-1 0 0 0,0 1 1 0 0,0 0-1 0 0,0-1 0 0 0,0 1 1 0 0,1 0-1 0 0,0 0 0 0 0,0 0 1 0 0,0-1-1 0 0,0 1 0 0 0,0 0 1 0 0,1 0-1 0 0,0-1 0 0 0,0 1 1 0 0,0 0-1 0 0,0-1 0 0 0,0 1 1 0 0,1 0-1 0 0,0-1 0 0 0,0 0 1 0 0,-1 1-1 0 0,2-1 0 0 0,-1 0 1 0 0,0 0-1 0 0,1 0 0 0 0,-1-1 1 0 0,1 1-1 0 0,0 0 0 0 0,0-1 1 0 0,0 0-1 0 0,0 0 1 0 0,1 0-1 0 0,-1 0 0 0 0,0 0 1 0 0,1-1-1 0 0,3 2-40 0 0,81-11 312 0 0,-55-13-6832 0 0,-29 18 1208 0 0</inkml:trace>
  <inkml:trace contextRef="#ctx0" brushRef="#br0" timeOffset="698.81">993 124 10817 0 0,'0'0'1413'0'0,"0"0"-907"0"0,4 8 243 0 0,2 4-466 0 0,-1 0 1 0 0,0 0 0 0 0,0 1 0 0 0,-2 0-1 0 0,1-1 1 0 0,-2 1 0 0 0,0 0 0 0 0,0 0-1 0 0,-1 1 1 0 0,-1-1 0 0 0,0 0 0 0 0,-2 11-284 0 0,-15 66 451 0 0,7-241-6381 0 0,10 126 4595 0 0,8-75 399 0 0,-7 97 1046 0 0,0 1 0 0 0,0 0-1 0 0,0-1 1 0 0,1 1 0 0 0,-1 0 0 0 0,0 0-1 0 0,1 0 1 0 0,0 0 0 0 0,-1 0 0 0 0,1 0-1 0 0,0 0 1 0 0,0 1 0 0 0,0-1 0 0 0,0 1 0 0 0,0-1-1 0 0,0 1 1 0 0,1 0 0 0 0,-1-1 0 0 0,0 1-1 0 0,1 1 1 0 0,-1-1 0 0 0,0 0 0 0 0,1 1 0 0 0,0-1-1 0 0,-1 1 1 0 0,1-1 0 0 0,-1 1 0 0 0,1 0-1 0 0,-1 0 1 0 0,1 0 0 0 0,-1 1 0 0 0,1-1 0 0 0,-1 1-1 0 0,1-1 1 0 0,-1 1 0 0 0,2 1-110 0 0,0-2 44 0 0,-1 0 0 0 0,0 0 0 0 0,0 1 1 0 0,0-1-1 0 0,0 1 0 0 0,0 0 0 0 0,0 0 0 0 0,0 0 1 0 0,0 0-1 0 0,0 1 0 0 0,0-1 0 0 0,-1 1 0 0 0,1-1 1 0 0,0 1-1 0 0,-1 0 0 0 0,0 0 0 0 0,1 1 0 0 0,-1-1 0 0 0,0 0 1 0 0,0 1-1 0 0,0-1 0 0 0,0 1 0 0 0,-1 0 0 0 0,1-1 1 0 0,-1 1-1 0 0,1 0 0 0 0,-1 0 0 0 0,0 0 0 0 0,0 0 1 0 0,-1 0-1 0 0,1 0 0 0 0,0 0 0 0 0,-1 0 0 0 0,0 1 1 0 0,0-1-1 0 0,0 0 0 0 0,0 0 0 0 0,0 0 0 0 0,-1 0 0 0 0,1 0 1 0 0,-1 0-1 0 0,0 1 0 0 0,0-1 0 0 0,0-1 0 0 0,0 1 1 0 0,-1 0-1 0 0,1 0 0 0 0,-1 0 0 0 0,0-1 0 0 0,0 1 1 0 0,0-1-1 0 0,0 1 0 0 0,0-1 0 0 0,0 0 0 0 0,0 0 1 0 0,-1 0-1 0 0,1 0 0 0 0,-1 0 0 0 0,0 0 0 0 0,1-1 0 0 0,-1 1 1 0 0,0-1-1 0 0,0 0 0 0 0,0 0 0 0 0,0 0 0 0 0,0 0 1 0 0,0-1-1 0 0,-1 1-44 0 0,-35 0-1847 0 0,14-8-4604 0 0,12-3-616 0 0</inkml:trace>
  <inkml:trace contextRef="#ctx0" brushRef="#br0" timeOffset="947.56">1368 80 10965 0 0,'0'0'1678'0'0,"4"8"-1252"0"0,3 1-326 0 0,-2 1 0 0 0,1-1 0 0 0,-1 1 0 0 0,-1 0 0 0 0,0 1 0 0 0,0-1 0 0 0,-1 1 0 0 0,0 0 1 0 0,-1 0-1 0 0,0 0 0 0 0,-1 0 0 0 0,0 0 0 0 0,-1 0 0 0 0,0 0 0 0 0,-1 0 0 0 0,0 0 0 0 0,0 0 0 0 0,-1 0 0 0 0,-1 0 0 0 0,0 0 0 0 0,-1-1 0 0 0,0 1 0 0 0,0-1 0 0 0,-1 0 0 0 0,0 0 0 0 0,-1-1 0 0 0,-6 9-100 0 0,3-12-1191 0 0,2-5-2522 0 0,3-2-1148 0 0</inkml:trace>
  <inkml:trace contextRef="#ctx0" brushRef="#br0" timeOffset="1198.76">1724 342 11881 0 0,'0'0'3220'0'0,"0"0"-3220"0"0,0 0-608 0 0,0 0 596 0 0,0 0 12 0 0,0 0 380 0 0,0 0-92 0 0,-40 4-288 0 0,27-8-656 0 0,-1 0-536 0 0,2-2-280 0 0,4-1-864 0 0,3 1-868 0 0,5-7-2745 0 0</inkml:trace>
  <inkml:trace contextRef="#ctx0" brushRef="#br0" timeOffset="1356.25">1759 239 7949 0 0,'0'0'4412'0'0,"0"0"-3540"0"0,0 0-172 0 0,0 0 776 0 0,0 0-267 0 0,0 0-1109 0 0,0 0-100 0 0,0 0 124 0 0,0 0-72 0 0,-41-10 8 0 0,19 9-60 0 0,-1-1-384 0 0,-2-2-397 0 0,1 1-531 0 0,-1 0-1292 0 0,11 1-2968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6:29.711"/>
    </inkml:context>
    <inkml:brush xml:id="br0">
      <inkml:brushProperty name="width" value="0.05" units="cm"/>
      <inkml:brushProperty name="height" value="0.05" units="cm"/>
      <inkml:brushProperty name="color" value="#008C3A"/>
    </inkml:brush>
  </inkml:definitions>
  <inkml:trace contextRef="#ctx0" brushRef="#br0">0 113 992 0 0,'0'0'3134'0'0,"0"0"522"0"0,0 0-1794 0 0,0 0-806 0 0,0 0-204 0 0,0 0 32 0 0,0 0 346 0 0,0 0 45 0 0,3 8-536 0 0,8 23-534 0 0,-2 1 0 0 0,0 0 0 0 0,-3 0 0 0 0,0 0 0 0 0,-2 1 0 0 0,-1 20-205 0 0,-3-46-223 0 0,5 50 753 0 0,20-50-4070 0 0,-11-24-1696 0 0,-8 8 851 0 0</inkml:trace>
  <inkml:trace contextRef="#ctx0" brushRef="#br0" timeOffset="218.5">69 111 4396 0 0,'0'0'1663'0'0,"0"0"-625"0"0,8-3-106 0 0,2 0-566 0 0,0 0 0 0 0,0 0-1 0 0,0 1 1 0 0,0 1-1 0 0,0 0 1 0 0,0 0 0 0 0,0 1-1 0 0,0 0 1 0 0,1 1-1 0 0,-1 0 1 0 0,0 1 0 0 0,0 0-1 0 0,0 0 1 0 0,0 1-1 0 0,-1 0 1 0 0,1 1 0 0 0,6 4-366 0 0,-15-7 20 0 0,0 0 0 0 0,0 0 0 0 0,0 0 1 0 0,0 0-1 0 0,-1 0 0 0 0,1 0 0 0 0,0 0 1 0 0,-1 0-1 0 0,1 0 0 0 0,-1 0 0 0 0,1 0 0 0 0,-1 1 1 0 0,0-1-1 0 0,1 0 0 0 0,-1 0 0 0 0,0 1 1 0 0,0-1-1 0 0,0 0 0 0 0,0 0 0 0 0,0 1 1 0 0,0-1-1 0 0,0 0 0 0 0,-1 1 0 0 0,1-1 1 0 0,0 0-1 0 0,-1 0 0 0 0,1 0 0 0 0,0 1 0 0 0,-1-1 1 0 0,0 0-1 0 0,1 0 0 0 0,-1 0 0 0 0,0 0 1 0 0,0 0-1 0 0,1 0 0 0 0,-1 0 0 0 0,0 0 1 0 0,0 0-1 0 0,0-1 0 0 0,0 1 0 0 0,0 0 1 0 0,0 0-1 0 0,0-1 0 0 0,0 1 0 0 0,-1-1 0 0 0,1 1 1 0 0,0-1-1 0 0,0 1 0 0 0,0-1 0 0 0,-1 0 1 0 0,0 0-21 0 0,-63 27 274 0 0,12-17-2370 0 0,18-8-2684 0 0,18-2-927 0 0</inkml:trace>
  <inkml:trace contextRef="#ctx0" brushRef="#br0" timeOffset="483.24">451 1 10129 0 0,'0'0'321'0'0,"0"0"-133"0"0,-4 6 328 0 0,-2 7-232 0 0,0-1 0 0 0,1 1-1 0 0,0 1 1 0 0,1-1 0 0 0,1 1-1 0 0,0 0 1 0 0,0 0 0 0 0,2 0 0 0 0,0 0-1 0 0,0 0 1 0 0,1 0 0 0 0,1 0-1 0 0,1 0 1 0 0,0 0 0 0 0,2 6-284 0 0,-3-13-225 0 0,1 0 1 0 0,0 0 0 0 0,1-1-1 0 0,-1 0 1 0 0,1 1 0 0 0,0-1-1 0 0,1 0 1 0 0,0 0 0 0 0,0-1-1 0 0,0 1 1 0 0,0-1 0 0 0,1 0 0 0 0,0 0-1 0 0,0 0 1 0 0,1-1 0 0 0,-1 1-1 0 0,1-1 1 0 0,0-1 0 0 0,0 1-1 0 0,0-1 1 0 0,4 1 224 0 0,-2 0-5106 0 0</inkml:trace>
  <inkml:trace contextRef="#ctx0" brushRef="#br0" timeOffset="1148.65">798 278 5260 0 0,'0'0'2486'0'0,"0"0"-880"0"0,0 0-424 0 0,0 0-89 0 0,0 0-120 0 0,0 0-359 0 0,0 0-364 0 0,1-7 4025 0 0,1-24-4258 0 0,-4 20-200 0 0,1-1-1 0 0,-1 1 1 0 0,-1 0-1 0 0,0 0 1 0 0,-1 0-1 0 0,0 1 1 0 0,-1-1-1 0 0,0 1 1 0 0,0 0-1 0 0,-1 0 1 0 0,0 1-1 0 0,-1-1 1 0 0,0 1 0 0 0,-1 1-1 0 0,-5-6 184 0 0,11 15 11 0 0,-1-1 0 0 0,1 1 1 0 0,0 0-1 0 0,-1 0 0 0 0,1 0 0 0 0,0 0 0 0 0,0 0 1 0 0,-1 0-1 0 0,1 1 0 0 0,0-1 0 0 0,0 1 0 0 0,1-1 1 0 0,-1 1-1 0 0,0 0 0 0 0,0-1 0 0 0,1 1 0 0 0,-1 0 1 0 0,1 0-1 0 0,0 1 0 0 0,0-1 0 0 0,-1 0 0 0 0,1 0 0 0 0,0 0 1 0 0,1 1-1 0 0,-1-1 0 0 0,0 1 0 0 0,1-1 0 0 0,-1 0 1 0 0,1 3-12 0 0,-1-2 12 0 0,-34 139-462 0 0,48-129-4722 0 0,-5-9-579 0 0</inkml:trace>
  <inkml:trace contextRef="#ctx0" brushRef="#br0" timeOffset="1394.86">810 191 9913 0 0,'0'0'1188'0'0,"0"0"-752"0"0,0 0 332 0 0,-47 2 512 0 0,30-1-684 0 0,-4 0-420 0 0,4 1-176 0 0,-3 2-652 0 0,2-2-572 0 0,5 0-872 0 0,1 1-948 0 0,2-1-2641 0 0</inkml:trace>
  <inkml:trace contextRef="#ctx0" brushRef="#br0" timeOffset="1705.26">1137 104 7201 0 0,'0'0'1348'0'0,"0"0"-545"0"0,0 0-104 0 0,0 0 396 0 0,0 0-6 0 0,0 0-751 0 0,0 0-225 0 0,0 0 264 0 0,1 8 93 0 0,1-1-385 0 0,-1 0 0 0 0,0 0 1 0 0,0 0-1 0 0,-1 0 0 0 0,0 1 0 0 0,-1-1 0 0 0,1 0 0 0 0,-1 0 0 0 0,0 0 0 0 0,-1 0 0 0 0,0 0 0 0 0,0 0 0 0 0,-1 0 1 0 0,1-1-1 0 0,-2 1 0 0 0,1-1 0 0 0,-1 1 0 0 0,1-1 0 0 0,-2 0-85 0 0,3-3 34 0 0,0 0-1 0 0,0-1 1 0 0,0 1-1 0 0,0-1 1 0 0,0 1-1 0 0,-1-1 1 0 0,1 0-1 0 0,-1 0 1 0 0,1 0 0 0 0,-1 0-1 0 0,0 0 1 0 0,0-1-1 0 0,0 1 1 0 0,0-1-1 0 0,0 0 1 0 0,0 1-1 0 0,-1-2 1 0 0,1 1-1 0 0,0 0 1 0 0,0-1 0 0 0,-1 1-1 0 0,1-1 1 0 0,0 0-1 0 0,-1 0 1 0 0,1 0-1 0 0,0-1 1 0 0,-1 1-1 0 0,1-1 1 0 0,0 0-1 0 0,0 0 1 0 0,0 0 0 0 0,0 0-1 0 0,0 0 1 0 0,0-1-1 0 0,0 1 1 0 0,0-1-1 0 0,0 0 1 0 0,0 0-1 0 0,1 0 1 0 0,-1 0 0 0 0,1-1-1 0 0,0 1 1 0 0,-1-1-1 0 0,1 1 1 0 0,0-1-1 0 0,1 0 1 0 0,-1 1-1 0 0,0-1 1 0 0,1 0-1 0 0,-1 0 1 0 0,1-1 0 0 0,0 1-1 0 0,0 0 1 0 0,1 0-1 0 0,-1 0 1 0 0,0-1-1 0 0,1 1 1 0 0,0 0-1 0 0,0-1 1 0 0,0-1-34 0 0,-5-78-488 0 0,19 85-7810 0 0,-3 4 2193 0 0</inkml:trace>
  <inkml:trace contextRef="#ctx0" brushRef="#br0" timeOffset="2417.67">1074 152 1864 0 0,'0'0'5957'0'0,"0"0"-4092"0"0,0 0-1023 0 0,0 0-460 0 0,0 0-171 0 0,0 0 3 0 0,5 3 116 0 0,65 65 954 0 0,-122-67 66 0 0,-59-54-5122 0 0,148 61 5689 0 0,-33-6-1805 0 0,0-1-1 0 0,0 1 0 0 0,0 1 1 0 0,0-1-1 0 0,0 0 0 0 0,0 1 0 0 0,0 0 1 0 0,-1 0-1 0 0,0 0 0 0 0,1 0 0 0 0,-1 1 1 0 0,0-1-1 0 0,-1 1 0 0 0,1 0 0 0 0,0-1 1 0 0,-1 1-1 0 0,0 0 0 0 0,0 1 0 0 0,0-1 1 0 0,-1 0-1 0 0,0 1 0 0 0,1-1 1 0 0,-1 1-1 0 0,-1-1 0 0 0,1 5-111 0 0,-3-8-96 0 0,0 0 0 0 0,0 0 1 0 0,-1-1-1 0 0,1 1 0 0 0,-1 0 0 0 0,1-1 0 0 0,0 0 1 0 0,-1 1-1 0 0,1-1 0 0 0,-1 0 0 0 0,1-1 0 0 0,-1 1 1 0 0,1 0-1 0 0,-1 0 0 0 0,1-1 0 0 0,0 0 0 0 0,-1 1 1 0 0,1-1-1 0 0,0 0 0 0 0,-1 0 0 0 0,1 0 0 0 0,0-1 1 0 0,0 1-1 0 0,0 0 0 0 0,0-1 0 0 0,0 0 0 0 0,1 1 1 0 0,-1-1-1 0 0,0 0 96 0 0,1 1-316 0 0,-10-12-2490 0 0,8 3-2153 0 0,5 3 592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07.120"/>
    </inkml:context>
    <inkml:brush xml:id="br0">
      <inkml:brushProperty name="width" value="0.05" units="cm"/>
      <inkml:brushProperty name="height" value="0.05" units="cm"/>
      <inkml:brushProperty name="color" value="#0000FF"/>
    </inkml:brush>
  </inkml:definitions>
  <inkml:trace contextRef="#ctx0" brushRef="#br0">0 1 820 0 0,'0'0'0'0'0,"0"0"-704"0"0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6:36.684"/>
    </inkml:context>
    <inkml:brush xml:id="br0">
      <inkml:brushProperty name="width" value="0.05" units="cm"/>
      <inkml:brushProperty name="height" value="0.05" units="cm"/>
      <inkml:brushProperty name="color" value="#008C3A"/>
    </inkml:brush>
  </inkml:definitions>
  <inkml:trace contextRef="#ctx0" brushRef="#br0">1 12 8869 0 0,'0'0'803'0'0,"0"0"-533"0"0,0 0-107 0 0,0 0 302 0 0,0 0-81 0 0,0 0-304 0 0,0 0 174 0 0,0-7 268 0 0,6 6-411 0 0,-1-1 1 0 0,1 2 0 0 0,0-1-1 0 0,0 1 1 0 0,0 0 0 0 0,0 0-1 0 0,0 0 1 0 0,0 1 0 0 0,-1 0 0 0 0,1 0-1 0 0,0 0 1 0 0,0 1 0 0 0,-1 0-1 0 0,1 0 1 0 0,-1 1 0 0 0,0-1-1 0 0,0 1 1 0 0,0 0 0 0 0,0 1-1 0 0,0-1 1 0 0,0 1 0 0 0,-1 0-1 0 0,0 0 1 0 0,0 0 0 0 0,0 1-1 0 0,0-1 1 0 0,-1 1 0 0 0,0 0-1 0 0,0 0 1 0 0,2 3-112 0 0,-98 116 849 0 0,95-122-770 0 0,0 0-1 0 0,1 0 0 0 0,-1 0 0 0 0,0 0 1 0 0,0-1-1 0 0,1 1 0 0 0,-1-1 1 0 0,1 0-1 0 0,-1 0 0 0 0,1 1 0 0 0,0-2 1 0 0,-1 1-1 0 0,1 0 0 0 0,0 0 0 0 0,0-1 1 0 0,0 0-1 0 0,-1 1 0 0 0,1-1 0 0 0,0 0 1 0 0,0-1-1 0 0,0 1 0 0 0,0 0 0 0 0,-1-1 1 0 0,1 1-1 0 0,1-1-78 0 0,2 0 184 0 0,26-4-24 0 0,-19 0-3239 0 0,-7 3 159 0 0,0 0-3130 0 0</inkml:trace>
  <inkml:trace contextRef="#ctx0" brushRef="#br0" timeOffset="325.45">383 201 2784 0 0,'0'0'7635'0'0,"0"0"-5909"0"0,0 0-1387 0 0,0 0 416 0 0,0 0 474 0 0,0 0-188 0 0,0 0-457 0 0,0 0-320 0 0,0 0-123 0 0,30 0 493 0 0,-27 0-679 0 0,0-1 0 0 0,0 0 0 0 0,0 0 0 0 0,-1-1 0 0 0,1 1 0 0 0,0 0 1 0 0,-1-1-1 0 0,1 0 0 0 0,-1 1 0 0 0,1-1 0 0 0,-1 0 0 0 0,0 0 1 0 0,0-1-1 0 0,0 1 0 0 0,0 0 0 0 0,0-1 0 0 0,-1 1 0 0 0,1-1 0 0 0,-1 1 1 0 0,0-1-1 0 0,1 0 0 0 0,-1 0 0 0 0,0 1 0 0 0,-1-1 0 0 0,1 0 1 0 0,0 0-1 0 0,-1 0 0 0 0,0 0 0 0 0,1 0 0 0 0,-1 0 0 0 0,0 0 0 0 0,-1 0 1 0 0,1 0-1 0 0,0 0 0 0 0,-1 0 0 0 0,0 0 0 0 0,0 0 0 0 0,0 0 0 0 0,0 1 1 0 0,0-1-1 0 0,0 0 0 0 0,-1 1 0 0 0,1-1 0 0 0,-1 1 0 0 0,0-1 1 0 0,0 1-1 0 0,0 0 0 0 0,0-1 0 0 0,0 1 0 0 0,0 0 0 0 0,-1 1 0 0 0,1-1 1 0 0,0 0-1 0 0,-1 1 0 0 0,0-1 0 0 0,1 1 0 0 0,-1 0 0 0 0,0 0 1 0 0,0 0-1 0 0,-2-1 45 0 0,3 2 23 0 0,0-1 0 0 0,0 0 0 0 0,1 1 0 0 0,-1-1 1 0 0,0 1-1 0 0,0 0 0 0 0,0 0 0 0 0,0 0 0 0 0,0 0 1 0 0,0 0-1 0 0,0 0 0 0 0,0 0 0 0 0,0 1 0 0 0,0-1 1 0 0,1 0-1 0 0,-1 1 0 0 0,0 0 0 0 0,0 0 0 0 0,0-1 1 0 0,1 1-1 0 0,-1 0 0 0 0,0 0 0 0 0,1 0 0 0 0,-1 1 1 0 0,1-1-1 0 0,-1 0 0 0 0,1 1 0 0 0,0-1 0 0 0,0 0 1 0 0,-1 1-1 0 0,1 0 0 0 0,0-1 0 0 0,0 1 1 0 0,0 0-1 0 0,1-1 0 0 0,-1 1 0 0 0,0 0 0 0 0,1 0 1 0 0,-1 0-1 0 0,1 0 0 0 0,-1 0 0 0 0,1-1 0 0 0,0 1 1 0 0,0 0-1 0 0,0 0 0 0 0,0 0 0 0 0,0 1-23 0 0,17 93 1205 0 0,7-74-2471 0 0,-3-14-3586 0 0,-3-5-1846 0 0</inkml:trace>
  <inkml:trace contextRef="#ctx0" brushRef="#br0" timeOffset="575.44">805 215 1420 0 0,'0'0'11441'0'0,"0"0"-10421"0"0,0 0-752 0 0,0 0 768 0 0,0 0 108 0 0,0 0-543 0 0,0 0-241 0 0,0 0-148 0 0,-39 0-164 0 0,18-1-48 0 0,-5-1 12 0 0,2 1-12 0 0,0 0-348 0 0,2-2-541 0 0,3-2-583 0 0,1 0-1280 0 0,8 0-2860 0 0</inkml:trace>
  <inkml:trace contextRef="#ctx0" brushRef="#br0" timeOffset="824.47">717 150 5461 0 0,'0'0'4708'0'0,"0"0"-4164"0"0,0 0 588 0 0,35 42 316 0 0,-29-27-308 0 0,-4-1-344 0 0,-2 0-192 0 0,0-2-276 0 0,-2 2-136 0 0,-2 0-79 0 0,0-1-25 0 0,0-1 24 0 0,0-2-112 0 0,0-1-52 0 0,3-1-717 0 0,1-3-539 0 0,0-2-1268 0 0,0-2-3816 0 0</inkml:trace>
  <inkml:trace contextRef="#ctx0" brushRef="#br0" timeOffset="1071.83">995 94 11357 0 0,'0'0'1273'0'0,"0"0"-974"0"0,0 0-46 0 0,0 0 286 0 0,7-2-261 0 0,-5 1-273 0 0,0 0 1 0 0,0 0-1 0 0,1 0 0 0 0,-1 0 0 0 0,1 0 0 0 0,-1 1 1 0 0,0-1-1 0 0,1 1 0 0 0,-1 0 0 0 0,1 0 0 0 0,-1 0 0 0 0,1 0 1 0 0,-1 0-1 0 0,1 0 0 0 0,-1 1 0 0 0,1-1 0 0 0,-1 1 0 0 0,1-1 1 0 0,-1 1-1 0 0,0 0 0 0 0,1 0 0 0 0,-1 0 0 0 0,0 1 0 0 0,0-1 1 0 0,0 0-1 0 0,0 1 0 0 0,0 0 0 0 0,0-1 0 0 0,0 1 1 0 0,0 0-1 0 0,-1 0 0 0 0,1 0 0 0 0,-1 0 0 0 0,1 0 0 0 0,-1 0 1 0 0,0 0-1 0 0,0 0 0 0 0,0 1 0 0 0,0-1 0 0 0,0 1 0 0 0,0-1 1 0 0,-1 0-1 0 0,1 1 0 0 0,-1-1 0 0 0,0 1 0 0 0,0 0-5 0 0,-57 108 498 0 0,60-109-437 0 0,-1 0 1 0 0,1 0-1 0 0,0-1 1 0 0,0 1-1 0 0,0-1 1 0 0,0 1-1 0 0,0-1 1 0 0,0 0-1 0 0,0-1 1 0 0,0 1-1 0 0,0 0 1 0 0,0-1 0 0 0,1 0-1 0 0,-1 1 1 0 0,0-1-1 0 0,0-1 1 0 0,0 1-1 0 0,1 0 1 0 0,-1-1-1 0 0,0 1 1 0 0,0-1-1 0 0,0 0 1 0 0,0 0-1 0 0,0-1 1 0 0,2 0-62 0 0,12-8-4412 0 0,-9 6-1284 0 0</inkml:trace>
  <inkml:trace contextRef="#ctx0" brushRef="#br0" timeOffset="1305.43">1330 247 10737 0 0,'0'0'2046'0'0,"0"0"-1481"0"0,0 0 282 0 0,0 0 455 0 0,0 0-409 0 0,0 0-583 0 0,6-1-264 0 0,75-34-883 0 0,-79 34 819 0 0,0 1-1 0 0,-1-1 0 0 0,1 0 0 0 0,-1 0 1 0 0,1 0-1 0 0,-1 0 0 0 0,0 0 0 0 0,0-1 1 0 0,1 1-1 0 0,-1 0 0 0 0,0-1 1 0 0,0 1-1 0 0,0-1 0 0 0,0 1 0 0 0,0-1 1 0 0,0 1-1 0 0,-1-1 0 0 0,1 1 0 0 0,-1-1 1 0 0,1 0-1 0 0,-1 1 0 0 0,1-1 0 0 0,-1 0 1 0 0,0 0-1 0 0,0 1 0 0 0,0-1 0 0 0,0 0 1 0 0,0 0-1 0 0,0 1 0 0 0,0-1 0 0 0,-1 0 1 0 0,1 0-1 0 0,0 1 0 0 0,-1-1 0 0 0,0 0 1 0 0,1 1-1 0 0,-1-1 0 0 0,0 1 0 0 0,0-1 1 0 0,0 1-1 0 0,0-1 0 0 0,0 1 0 0 0,0 0 1 0 0,0-1-1 0 0,-1 1 0 0 0,1 0 0 0 0,0 0 1 0 0,-1 0-1 0 0,1 0 0 0 0,-1 0 0 0 0,0-1 19 0 0,-1 0 18 0 0,0 0 0 0 0,0 0 0 0 0,0 1-1 0 0,-1-1 1 0 0,1 0 0 0 0,0 1-1 0 0,-1 0 1 0 0,1 0 0 0 0,-1 0 0 0 0,1 0-1 0 0,-1 1 1 0 0,1-1 0 0 0,-1 1-1 0 0,0 0 1 0 0,1 0 0 0 0,-1 0 0 0 0,0 0-1 0 0,1 1 1 0 0,-1 0 0 0 0,1-1-1 0 0,-1 1 1 0 0,1 0 0 0 0,-1 1 0 0 0,1-1-1 0 0,0 1 1 0 0,0-1 0 0 0,-1 1-1 0 0,1 0 1 0 0,0 0 0 0 0,1 1 0 0 0,-1-1-1 0 0,0 0 1 0 0,1 1 0 0 0,-1 0-1 0 0,1 0 1 0 0,0-1 0 0 0,0 1 0 0 0,0 1-1 0 0,0-1 1 0 0,0 0 0 0 0,1 0-1 0 0,0 1 1 0 0,-1-1 0 0 0,1 1 0 0 0,0-1-1 0 0,1 1 1 0 0,-1-1 0 0 0,1 1 0 0 0,-1-1-1 0 0,1 1 1 0 0,0 0 0 0 0,0-1-1 0 0,1 1 1 0 0,-1-1 0 0 0,1 1 0 0 0,0 0-1 0 0,0-1 1 0 0,0 1 0 0 0,0-1-1 0 0,1 0 1 0 0,-1 1-18 0 0,17 18-1220 0 0,-1-12-5443 0 0,-1-8-1120 0 0</inkml:trace>
  <inkml:trace contextRef="#ctx0" brushRef="#br0" timeOffset="1475.81">1765 259 12449 0 0,'0'0'1984'0'0,"0"0"-1984"0"0,0 0 0 0 0,0 0 584 0 0,0 0-156 0 0,-49-8-316 0 0,29 4-112 0 0,-1 1-728 0 0,-1-2-616 0 0,5-1-804 0 0,-1 1-996 0 0,6 0-2689 0 0</inkml:trace>
  <inkml:trace contextRef="#ctx0" brushRef="#br0" timeOffset="1722.13">1692 215 11177 0 0,'0'0'1348'0'0,"0"0"-632"0"0,26 38 528 0 0,-22-24-260 0 0,0 2-368 0 0,-4-1-259 0 0,0-1-161 0 0,-4 1-132 0 0,-2-2 48 0 0,2-1-12 0 0,-1-3-12 0 0,1-1-88 0 0,-3-1-252 0 0,3-3-601 0 0,0-4-735 0 0,3 0-2268 0 0,1-2-3345 0 0</inkml:trace>
  <inkml:trace contextRef="#ctx0" brushRef="#br0" timeOffset="1973.08">1997 121 1892 0 0,'0'0'8481'0'0,"0"0"-6651"0"0,0 0-1397 0 0,0 0 4 0 0,-6 0-323 0 0,4-1-120 0 0,0 1 1 0 0,1 0-1 0 0,-1-1 1 0 0,0 1-1 0 0,0 0 1 0 0,1 0-1 0 0,-1 0 1 0 0,0 0-1 0 0,0 0 1 0 0,1 0-1 0 0,-1 0 1 0 0,0 1-1 0 0,0-1 1 0 0,1 0-1 0 0,-1 1 1 0 0,0 0-1 0 0,1-1 1 0 0,-1 1-1 0 0,0 0 1 0 0,1 0-1 0 0,-1 0 1 0 0,1 0-1 0 0,0 0 1 0 0,-1 0-1 0 0,1 1 1 0 0,0-1-1 0 0,0 0 1 0 0,0 1-1 0 0,-1-1 1 0 0,1 0-1 0 0,1 1 1 0 0,-1-1-1 0 0,0 1 1 0 0,0 0-1 0 0,1-1 1 0 0,-1 1-1 0 0,1 0 1 0 0,-1-1-1 0 0,1 1 1 0 0,-1 0-1 0 0,1 0 1 0 0,0 0-1 0 0,0-1 1 0 0,0 1-1 0 0,0 0 1 0 0,0 0-1 0 0,1-1 1 0 0,-1 1-1 0 0,1 0 0 0 0,-1 0 1 0 0,1-1-1 0 0,-1 1 1 0 0,1-1-1 0 0,0 1 1 0 0,0 0-1 0 0,0-1 7 0 0,123 111 3445 0 0,-124-111-3424 0 0,1 0-1 0 0,0 1 1 0 0,-1-1 0 0 0,1 1 0 0 0,-1-1 0 0 0,0 1 0 0 0,1-1-1 0 0,-1 1 1 0 0,0-1 0 0 0,0 1 0 0 0,0-1 0 0 0,0 1 0 0 0,0-1-1 0 0,-1 1 1 0 0,1-1 0 0 0,0 1 0 0 0,-1-1 0 0 0,1 0-1 0 0,0 1 1 0 0,-1-1 0 0 0,0 1 0 0 0,1-1 0 0 0,-1 0 0 0 0,0 0-1 0 0,0 1 1 0 0,0-1 0 0 0,0 0 0 0 0,0 0 0 0 0,0 0 0 0 0,0 0-1 0 0,0 0 1 0 0,0 0 0 0 0,-1 0 0 0 0,1 0 0 0 0,0-1-1 0 0,0 1 1 0 0,-1 0 0 0 0,1-1 0 0 0,-1 1 0 0 0,1-1 0 0 0,-1 1-1 0 0,1-1 1 0 0,0 0 0 0 0,-1 0 0 0 0,1 1 0 0 0,-1-1 0 0 0,1 0-1 0 0,-1 0 1 0 0,1-1 0 0 0,-1 1 0 0 0,0 0-22 0 0,-46-2-719 0 0,14-16-4862 0 0,29 5-1197 0 0</inkml:trace>
  <inkml:trace contextRef="#ctx0" brushRef="#br0" timeOffset="2219.62">2205 134 14337 0 0,'0'0'544'0'0,"0"0"-344"0"0,0 0-200 0 0,0 0 832 0 0,-46-7-440 0 0,23 4-328 0 0,-3-1-64 0 0,-2 3-444 0 0,5-1-712 0 0,2 1-460 0 0,5-1-3040 0 0,6 2-3733 0 0</inkml:trace>
  <inkml:trace contextRef="#ctx0" brushRef="#br0" timeOffset="2419.57">2353 352 9969 0 0,'0'0'585'0'0,"0"0"-229"0"0,0 0 504 0 0,0 0 520 0 0,0 0-345 0 0,0 0-493 0 0,0 0-268 0 0,0 0-84 0 0,0 0-40 0 0,6-2-50 0 0,-3 1-148 0 0,0 0-1 0 0,0-1 1 0 0,0 1 0 0 0,0-1 0 0 0,0 1-1 0 0,0-1 1 0 0,-1 0 0 0 0,1 0 0 0 0,0 0 0 0 0,-1-1-1 0 0,0 1 1 0 0,1-1 0 0 0,-1 1 0 0 0,0-1-1 0 0,0 0 1 0 0,-1 0 0 0 0,1 0 0 0 0,0 0 0 0 0,-1 0-1 0 0,0 0 1 0 0,0 0 0 0 0,0 0 0 0 0,0 0-1 0 0,0-1 1 0 0,-1 1 0 0 0,1 0 0 0 0,-1-1 0 0 0,0 1-1 0 0,0-1 1 0 0,0 1 0 0 0,0 0 0 0 0,-1-1-1 0 0,0 1 1 0 0,0-3 48 0 0,0 3-23 0 0,-1 1-1 0 0,1 0 1 0 0,0 0-1 0 0,-1 0 1 0 0,0 0 0 0 0,1 0-1 0 0,-1 0 1 0 0,0 0-1 0 0,0 0 1 0 0,0 1-1 0 0,0-1 1 0 0,-1 1-1 0 0,1 0 1 0 0,0-1 0 0 0,0 1-1 0 0,-1 0 1 0 0,1 0-1 0 0,-1 0 1 0 0,1 1-1 0 0,-1-1 1 0 0,1 1-1 0 0,-1-1 1 0 0,0 1 0 0 0,1 0-1 0 0,-1 0 1 0 0,1 0-1 0 0,-1 0 1 0 0,0 0-1 0 0,1 1 1 0 0,-1-1-1 0 0,1 1 1 0 0,-1 0 0 0 0,1 0-1 0 0,-1 0 1 0 0,1 0-1 0 0,0 0 1 0 0,-1 0-1 0 0,1 1 1 0 0,0-1-1 0 0,-2 2 24 0 0,2-2 61 0 0,-1 1-1 0 0,1-1 0 0 0,0 0 1 0 0,0 1-1 0 0,0 0 0 0 0,0 0 1 0 0,0-1-1 0 0,0 1 0 0 0,0 0 1 0 0,0 0-1 0 0,1 1 1 0 0,-1-1-1 0 0,1 0 0 0 0,-1 1 1 0 0,1-1-1 0 0,0 0 0 0 0,0 1 1 0 0,0 0-1 0 0,1-1 0 0 0,-1 1 1 0 0,0-1-1 0 0,1 1 0 0 0,0 0 1 0 0,0 0-1 0 0,-1-1 0 0 0,2 1 1 0 0,-1 0-1 0 0,0-1 0 0 0,0 1 1 0 0,1 0-1 0 0,0-1 0 0 0,-1 1 1 0 0,1-1-1 0 0,0 1 0 0 0,0-1 1 0 0,0 1-1 0 0,1-1 0 0 0,-1 1 1 0 0,1-1-1 0 0,-1 0 0 0 0,3 2-60 0 0,-3-2-202 0 0,9 10-375 0 0,-4-3-5416 0 0,-3-6-492 0 0</inkml:trace>
  <inkml:trace contextRef="#ctx0" brushRef="#br0" timeOffset="3588.99">2587 533 10125 0 0,'0'0'2392'0'0,"-6"-1"-1873"0"0,-270-17 2512 0 0,144 15-2360 0 0,-1473-115 1124 0 0,1330 105-1877 0 0,296 18-5276 0 0,-3-4-1314 0 0</inkml:trace>
  <inkml:trace contextRef="#ctx0" brushRef="#br0" timeOffset="3870.03">801 618 13921 0 0,'0'0'1587'0'0,"0"0"-1406"0"0,0 0 145 0 0,0 0 69 0 0,2 8-75 0 0,0 211 621 0 0,1-212-3309 0 0,4-5-3439 0 0,4-4-2981 0 0</inkml:trace>
  <inkml:trace contextRef="#ctx0" brushRef="#br0" timeOffset="4195.07">1095 850 9533 0 0,'0'0'1287'0'0,"0"0"-767"0"0,0 0 8 0 0,0 0 1104 0 0,0 0-65 0 0,0 0-733 0 0,0 0-537 0 0,0 0-158 0 0,0 0 70 0 0,3 1-41 0 0,1-2-200 0 0,0 1 1 0 0,0-1 0 0 0,0-1 0 0 0,-1 1 0 0 0,1-1 0 0 0,0 1 0 0 0,-1-1-1 0 0,1 0 1 0 0,-1 0 0 0 0,0 0 0 0 0,0-1 0 0 0,0 1 0 0 0,0-1 0 0 0,0 0-1 0 0,0 0 1 0 0,-1 0 0 0 0,1 0 0 0 0,-1 0 0 0 0,0-1 0 0 0,0 1 0 0 0,0 0 0 0 0,0-1-1 0 0,-1 0 1 0 0,0 1 0 0 0,1-1 0 0 0,-1 0 0 0 0,0 0 0 0 0,-1 0 0 0 0,1 0-1 0 0,-1 0 1 0 0,0 0 0 0 0,0 0 0 0 0,0 0 0 0 0,0 0 0 0 0,-1 1 0 0 0,1-1-1 0 0,-1 0 1 0 0,0 0 0 0 0,-1 0 0 0 0,1 0 0 0 0,0 1 0 0 0,-1-1 0 0 0,0 1-1 0 0,0-1 1 0 0,0 1 0 0 0,0 0 0 0 0,-2-2 31 0 0,2 3 35 0 0,0-1 1 0 0,0 1-1 0 0,0 0 1 0 0,-1 0-1 0 0,1 0 0 0 0,0 0 1 0 0,-1 1-1 0 0,0-1 1 0 0,1 1-1 0 0,-1-1 0 0 0,0 1 1 0 0,0 0-1 0 0,0 0 0 0 0,0 0 1 0 0,0 1-1 0 0,0-1 1 0 0,0 1-1 0 0,0-1 0 0 0,0 1 1 0 0,0 0-1 0 0,0 0 1 0 0,0 1-1 0 0,0-1 0 0 0,0 0 1 0 0,0 1-1 0 0,0 0 0 0 0,0 0 1 0 0,0 0-1 0 0,1 0 1 0 0,-1 0-1 0 0,0 1 0 0 0,0-1 1 0 0,1 1-1 0 0,-1-1 1 0 0,1 1-1 0 0,0 0 0 0 0,-1 0 1 0 0,1 0-1 0 0,0 1 0 0 0,0-1 1 0 0,0 0-1 0 0,0 1 1 0 0,1-1-1 0 0,-1 1 0 0 0,1 0 1 0 0,-1-1-1 0 0,1 1 1 0 0,0 0-1 0 0,0 0-35 0 0,-16 88-922 0 0,60-50-4120 0 0,-33-38-1430 0 0</inkml:trace>
  <inkml:trace contextRef="#ctx0" brushRef="#br0" timeOffset="4520.55">1383 914 8749 0 0,'0'0'4177'0'0,"0"0"-3048"0"0,0 0-478 0 0,0 0 556 0 0,0 0-201 0 0,0 0-527 0 0,0 0-271 0 0,6 0-56 0 0,0 0-125 0 0,0 0 0 0 0,-1-1 0 0 0,1 1 1 0 0,0-1-1 0 0,-1-1 0 0 0,1 1 0 0 0,-1-1 0 0 0,1 0 1 0 0,-1 0-1 0 0,0-1 0 0 0,0 0 0 0 0,0 1 0 0 0,0-2 1 0 0,0 1-1 0 0,-1 0 0 0 0,1-1 0 0 0,-1 0 1 0 0,0 0-1 0 0,0-1 0 0 0,-1 1 0 0 0,1-1 0 0 0,-1 1 1 0 0,1-2-28 0 0,-3 3-18 0 0,1 0 0 0 0,0 0 0 0 0,-1 0 1 0 0,0 0-1 0 0,1 0 0 0 0,-1-1 0 0 0,0 1 0 0 0,-1 0 1 0 0,1-1-1 0 0,-1 1 0 0 0,1 0 0 0 0,-1-1 1 0 0,0 1-1 0 0,0 0 0 0 0,-1-1 0 0 0,1 1 0 0 0,-1-1 1 0 0,1 1-1 0 0,-1 0 0 0 0,0 0 0 0 0,0-1 0 0 0,-1 1 1 0 0,1 0-1 0 0,0 0 0 0 0,-1 0 0 0 0,0 0 1 0 0,0 1-1 0 0,0-1 0 0 0,0 0 0 0 0,0 1 0 0 0,-1-1 1 0 0,1 1-1 0 0,-1 0 0 0 0,0 0 0 0 0,1 0 1 0 0,-1 0-1 0 0,0 0 0 0 0,0 1 0 0 0,0-1 0 0 0,0 1 1 0 0,0 0-1 0 0,-1 0 0 0 0,1 0 0 0 0,0 0 0 0 0,-1 1 1 0 0,1-1-1 0 0,0 1 0 0 0,-1 0 0 0 0,1 0 1 0 0,0 0-1 0 0,-1 0 0 0 0,1 0 0 0 0,0 1 0 0 0,-1 0 1 0 0,1 0-1 0 0,0 0 0 0 0,0 0 0 0 0,-1 0 1 0 0,1 0-1 0 0,0 1 0 0 0,0 0 0 0 0,0-1 0 0 0,1 1 1 0 0,-2 1 17 0 0,1 0 26 0 0,0 0 1 0 0,0 0 0 0 0,0 0-1 0 0,1 0 1 0 0,0 1 0 0 0,-1-1-1 0 0,1 0 1 0 0,0 1 0 0 0,1 0-1 0 0,-1 0 1 0 0,1-1 0 0 0,-1 1-1 0 0,1 0 1 0 0,0 0 0 0 0,1 0-1 0 0,-1 0 1 0 0,1 0 0 0 0,-1 0-1 0 0,1 0 1 0 0,1 1 0 0 0,-1-1-1 0 0,0 0 1 0 0,1 0 0 0 0,0 0-1 0 0,0 0 1 0 0,0 0 0 0 0,1-1-1 0 0,-1 1 1 0 0,1 1-27 0 0,41 31-5521 0 0,-30-33-2005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6:46.139"/>
    </inkml:context>
    <inkml:brush xml:id="br0">
      <inkml:brushProperty name="width" value="0.05" units="cm"/>
      <inkml:brushProperty name="height" value="0.05" units="cm"/>
      <inkml:brushProperty name="color" value="#008C3A"/>
    </inkml:brush>
  </inkml:definitions>
  <inkml:trace contextRef="#ctx0" brushRef="#br0">426 12 10677 0 0,'0'0'0'0'0,"0"0"156"0"0,0 0 964 0 0,-61 2 364 0 0,20-6-572 0 0,-15 0-544 0 0,-3 0-256 0 0,3 2-60 0 0,6 2-52 0 0,7 0-684 0 0,7 0-1176 0 0,13 1-3616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6:45.033"/>
    </inkml:context>
    <inkml:brush xml:id="br0">
      <inkml:brushProperty name="width" value="0.05" units="cm"/>
      <inkml:brushProperty name="height" value="0.05" units="cm"/>
      <inkml:brushProperty name="color" value="#008C3A"/>
    </inkml:brush>
  </inkml:definitions>
  <inkml:trace contextRef="#ctx0" brushRef="#br0">99 158 5989 0 0,'0'0'4001'0'0,"0"0"-2519"0"0,0 0-546 0 0,0 0 404 0 0,0 0-291 0 0,0 0-773 0 0,0 0-373 0 0,0 0-21 0 0,4 0 87 0 0,-1 0 43 0 0,-1 1-1 0 0,1-1 0 0 0,-1 0 0 0 0,0-1 0 0 0,1 1 1 0 0,-1 0-1 0 0,1-1 0 0 0,-1 1 0 0 0,0-1 1 0 0,1 0-1 0 0,-1 0 0 0 0,0 0 0 0 0,0 0 0 0 0,1 0 1 0 0,-1 0-1 0 0,0 0 0 0 0,0-1 0 0 0,0 1 0 0 0,-1-1 1 0 0,1 0-1 0 0,0 0 0 0 0,-1 1 0 0 0,1-1 1 0 0,-1 0-1 0 0,1 0 0 0 0,-1 0 0 0 0,0 0 0 0 0,0-1 1 0 0,0 1-1 0 0,0 0 0 0 0,0 0 0 0 0,0-1 0 0 0,-1 1 1 0 0,1-1-1 0 0,-1 1 0 0 0,0 0 0 0 0,0-1 1 0 0,1 1-1 0 0,-2-1 0 0 0,1 1 0 0 0,0-1 0 0 0,0 1 1 0 0,-1 0-1 0 0,1-1 0 0 0,-2-1-11 0 0,2 0-13 0 0,0 1 0 0 0,0-1-1 0 0,-1 0 1 0 0,0 1 0 0 0,0-1 0 0 0,0 1 0 0 0,0-1-1 0 0,0 1 1 0 0,-1 0 0 0 0,0-1 0 0 0,1 1-1 0 0,-1 0 1 0 0,0 0 0 0 0,-1 0 0 0 0,1 0 0 0 0,0 0-1 0 0,-1 1 1 0 0,0-1 0 0 0,1 1 0 0 0,-1 0-1 0 0,0 0 1 0 0,0 0 0 0 0,0 0 0 0 0,-1 0 0 0 0,1 0-1 0 0,0 1 1 0 0,-1 0 0 0 0,1-1 0 0 0,-1 2-1 0 0,1-1 1 0 0,-1 0 0 0 0,0 0 0 0 0,1 1 0 0 0,-1 0-1 0 0,1 0 1 0 0,-1 0 0 0 0,0 0 0 0 0,1 1-1 0 0,-1-1 1 0 0,0 1 0 0 0,1 0 0 0 0,-1 0 0 0 0,1 0-1 0 0,-1 1 1 0 0,1-1 0 0 0,0 1 0 0 0,0 0-1 0 0,0-1 1 0 0,-1 2 0 0 0,2-1 0 0 0,-1 0 0 0 0,0 1-1 0 0,-1 1 14 0 0,1-1 11 0 0,1 1 0 0 0,0 0-1 0 0,0-1 1 0 0,1 1 0 0 0,-1 0-1 0 0,1 0 1 0 0,0 0 0 0 0,0 0-1 0 0,0 0 1 0 0,1 0 0 0 0,-1 0-1 0 0,1 1 1 0 0,0-1 0 0 0,0 0-1 0 0,0 0 1 0 0,1 0-1 0 0,-1 0 1 0 0,1 0 0 0 0,0 0-1 0 0,0 0 1 0 0,1 0 0 0 0,-1 0-1 0 0,1 0 1 0 0,0 0 0 0 0,0-1-1 0 0,0 1 1 0 0,0-1 0 0 0,1 1-1 0 0,0-1 1 0 0,0 1-11 0 0,45 28-4683 0 0,-36-27 40 0 0</inkml:trace>
  <inkml:trace contextRef="#ctx0" brushRef="#br0" timeOffset="265.37">289 201 10845 0 0,'0'0'940'0'0,"0"0"-708"0"0,0 0 256 0 0,0 0 964 0 0,0 0-288 0 0,0 0-1164 0 0,0 0 0 0 0,0 0 0 0 0,0 0 64 0 0,0 0-64 0 0,8 17-784 0 0,-3-12-336 0 0,1-1-776 0 0,5-1-2012 0 0,-6-2-1309 0 0</inkml:trace>
  <inkml:trace contextRef="#ctx0" brushRef="#br0" timeOffset="607.15">561 153 11429 0 0,'0'0'1271'0'0,"0"0"-676"0"0,0 0 17 0 0,0 0 237 0 0,0 0-189 0 0,0-6-431 0 0,1 2-262 0 0,0 0 0 0 0,-1 0 0 0 0,0 0 0 0 0,0 0-1 0 0,0 0 1 0 0,0 0 0 0 0,-1 0 0 0 0,1 0 0 0 0,-1 0 0 0 0,0 0-1 0 0,0 0 1 0 0,-1 0 0 0 0,1 1 0 0 0,-1-1 0 0 0,0 0-1 0 0,0 1 1 0 0,0 0 0 0 0,0-1 0 0 0,0 1 0 0 0,-1 0-1 0 0,0 0 1 0 0,1 0 0 0 0,-1 0 0 0 0,0 1 0 0 0,-1-1-1 0 0,1 1 1 0 0,0 0 0 0 0,-1 0 0 0 0,1 0 0 0 0,-1 0-1 0 0,0 0 1 0 0,1 1 0 0 0,-1 0 0 0 0,0 0 0 0 0,0 0 0 0 0,0 0-1 0 0,-1 0 34 0 0,0 5 23 0 0,0 0-1 0 0,0 0 0 0 0,0 0 0 0 0,1 0 0 0 0,-1 1 1 0 0,1 0-1 0 0,0 0 0 0 0,0 0 0 0 0,1 0 0 0 0,-1 0 1 0 0,1 1-1 0 0,1 0 0 0 0,-1 0 0 0 0,1-1 1 0 0,0 2-1 0 0,0-1 0 0 0,0 0 0 0 0,1 0 0 0 0,0 0 1 0 0,1 1-1 0 0,-1-1 0 0 0,1 3-22 0 0,2-6 68 0 0,0 0 0 0 0,0 0 0 0 0,1 0 0 0 0,-1 0 1 0 0,1-1-1 0 0,0 1 0 0 0,-1-1 0 0 0,1 0 0 0 0,0 0 0 0 0,0 0 0 0 0,1 0 0 0 0,-1 0 0 0 0,0-1 0 0 0,1 0 1 0 0,-1 1-1 0 0,1-1 0 0 0,-1 0 0 0 0,1-1 0 0 0,-1 1 0 0 0,1-1 0 0 0,0 1 0 0 0,-1-1 0 0 0,1 0 1 0 0,0 0-1 0 0,-1-1 0 0 0,1 1 0 0 0,-1-1 0 0 0,1 0 0 0 0,-1 0 0 0 0,1 0 0 0 0,-1 0 0 0 0,1-1 0 0 0,-1 1 1 0 0,0-1-1 0 0,0 0 0 0 0,0 0 0 0 0,0 0 0 0 0,0 0 0 0 0,0 0 0 0 0,0-1 0 0 0,0 0-68 0 0,13-17 243 0 0,-9 13-1249 0 0,-4 28 599 0 0,-2 23 290 0 0,6 54 418 0 0,12-39-7519 0 0,-13-46 1612 0 0</inkml:trace>
  <inkml:trace contextRef="#ctx0" brushRef="#br0" timeOffset="856.38">714 471 10981 0 0,'0'0'372'0'0,"0"0"500"0"0,0 0-872 0 0,0 0 1736 0 0,-39 2-320 0 0,11-7-532 0 0,-11-1-359 0 0,-14-1-213 0 0,-6 0-128 0 0,0 3-96 0 0,1 0-88 0 0,8 3 0 0 0,2 1-4 0 0,2-1-60 0 0,11 0-680 0 0,10-2-429 0 0,4 1-1159 0 0,12 1-3872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6:44.461"/>
    </inkml:context>
    <inkml:brush xml:id="br0">
      <inkml:brushProperty name="width" value="0.05" units="cm"/>
      <inkml:brushProperty name="height" value="0.05" units="cm"/>
      <inkml:brushProperty name="color" value="#008C3A"/>
    </inkml:brush>
  </inkml:definitions>
  <inkml:trace contextRef="#ctx0" brushRef="#br0">187 111 5004 0 0,'0'0'1178'0'0,"0"0"275"0"0,0 0 955 0 0,0 0-681 0 0,0 0-220 0 0,0 0 32 0 0,-7 0-270 0 0,-161-33 90 0 0,159 29-2859 0 0,6-1-3268 0 0,3 2-671 0 0</inkml:trace>
  <inkml:trace contextRef="#ctx0" brushRef="#br0" timeOffset="169.98">230 23 1384 0 0,'0'0'7985'0'0,"0"0"-6229"0"0,0 0-640 0 0,0 0-412 0 0,0 0-320 0 0,0 0 264 0 0,0 0-192 0 0,-54-6-152 0 0,31 3-188 0 0,-1 0-112 0 0,1 1-4 0 0,2 0-520 0 0,1 0-932 0 0,4 0-1040 0 0,3 1-1668 0 0,11-1-1469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2:47.336"/>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FF0066"/>
    </inkml:brush>
    <inkml:brush xml:id="br2">
      <inkml:brushProperty name="width" value="0.05" units="cm"/>
      <inkml:brushProperty name="height" value="0.05" units="cm"/>
      <inkml:brushProperty name="color" value="#008C3A"/>
    </inkml:brush>
  </inkml:definitions>
  <inkml:trace contextRef="#ctx0" brushRef="#br0">5190 1160 912 0 0,'0'0'974'0'0,"0"0"1277"0"0,0 0-910 0 0,0 0-526 0 0,0 0 85 0 0,0 0-2 0 0,0 0-198 0 0,0 0-282 0 0,0-7-463 0 0,-19 410 5078 0 0,13-105-3645 0 0,-8-87-1335 0 0,10 0-1 0 0,13 85-52 0 0,-1 483 1111 0 0,-17-427-686 0 0,9-352-562 0 0,1-1 0 0 0,-1 1 1 0 0,0 0-1 0 0,1-1 1 0 0,-1 1-1 0 0,0 0 1 0 0,1-1-1 0 0,-1 1 1 0 0,0 0-1 0 0,1 0 1 0 0,-1 0-1 0 0,1-1 0 0 0,-1 1 1 0 0,1 0-1 0 0,-1 0 1 0 0,0 0-1 0 0,1 0 1 0 0,-1 0-1 0 0,1 0 1 0 0,-1 0-1 0 0,1 0 1 0 0,-1 0-1 0 0,1 0 0 0 0,-1 0 1 0 0,1 0-1 0 0,-1 0 1 0 0,0 0-1 0 0,1 0 1 0 0,-1 0-1 0 0,1 1 1 0 0,-1-1-1 0 0,1 0 0 0 0,-1 0 1 0 0,0 0-1 0 0,1 1 1 0 0,-1-1-1 0 0,0 0 1 0 0,1 1-1 0 0,-1-1 1 0 0,0 0-1 0 0,1 1 1 0 0,-1-1-1 0 0,0 0 0 0 0,0 1 1 0 0,1-1-1 0 0,-1 1 1 0 0,0-1-1 0 0,0 0 1 0 0,0 1-1 0 0,1-1 1 0 0,-1 1 136 0 0,4-11-5110 0 0</inkml:trace>
  <inkml:trace contextRef="#ctx0" brushRef="#br0" timeOffset="1045.07">5161 1046 2460 0 0,'0'0'2264'0'0,"0"0"-838"0"0,0 0-684 0 0,0 0-108 0 0,-6 0-161 0 0,-359-8 3978 0 0,76-18-2744 0 0,-194 13-1707 0 0,268 10 42 0 0,-820-20-27 0 0,-1145-43 1060 0 0,2065 63-1005 0 0,-38-2-2146 0 0,53-6-5232 0 0,77 6 2713 0 0</inkml:trace>
  <inkml:trace contextRef="#ctx0" brushRef="#br0" timeOffset="1587.71">9 842 548 0 0,'0'0'375'0'0,"0"0"-156"0"0,0 0-15 0 0,0 0 130 0 0,0 0 704 0 0,0 0 847 0 0,0 0-632 0 0,1 6-166 0 0,-10 143 4810 0 0,45 317-3054 0 0,-4 285-1268 0 0,-28 250 207 0 0,10-40-1596 0 0,-15-953-854 0 0,2 18-579 0 0,7-14-6214 0 0,1-8-2153 0 0</inkml:trace>
  <inkml:trace contextRef="#ctx0" brushRef="#br0" timeOffset="2396.64">5197 3744 2284 0 0,'0'0'728'0'0,"0"0"178"0"0,0 0 703 0 0,0 0-483 0 0,0 8-76 0 0,4 204 3290 0 0,9 233-1586 0 0,-11-331-2191 0 0,-2-52-2171 0 0,3-1-6156 0 0,-2-52 2188 0 0</inkml:trace>
  <inkml:trace contextRef="#ctx0" brushRef="#br0" timeOffset="2958.64">5240 4704 4396 0 0,'0'0'2884'0'0,"0"0"-913"0"0,0 0-1442 0 0,0 0-307 0 0,-7 0 332 0 0,-1490-63 4415 0 0,-352 16-3968 0 0,248 34 248 0 0,1332 23-2696 0 0,266-23-3653 0 0,4 6 185 0 0</inkml:trace>
  <inkml:trace contextRef="#ctx0" brushRef="#br0" timeOffset="3208.47">150 4279 4196 0 0,'0'0'5021'0'0,"0"0"-4773"0"0,0 0 48 0 0,0 0-192 0 0,0 0 724 0 0,-12 42 48 0 0,10-22-328 0 0,2 2-240 0 0,0 4-180 0 0,0 1-76 0 0,-2-1-40 0 0,2 0-12 0 0,0-4-268 0 0,0 0-1452 0 0,0-8-2792 0 0</inkml:trace>
  <inkml:trace contextRef="#ctx0" brushRef="#br0" timeOffset="7932.52">2667 3663 432 0 0,'0'0'965'0'0,"0"0"779"0"0,0 0 745 0 0,0 0-1329 0 0,0 0-787 0 0,0 0-72 0 0,0 0 54 0 0,0 0 17 0 0,52 5 4182 0 0,-34-6-4378 0 0,1 0 0 0 0,-1-1 0 0 0,0-1-1 0 0,0-1 1 0 0,-1 0 0 0 0,1-2 0 0 0,-1 0 0 0 0,0 0-1 0 0,0-2 1 0 0,-1 0 0 0 0,0-1 0 0 0,0-1 0 0 0,-1 0-1 0 0,0-1 1 0 0,-1 0 0 0 0,-1-2 0 0 0,1 1 0 0 0,-2-2-1 0 0,0 1 1 0 0,-1-2 0 0 0,0 0 0 0 0,3-6-176 0 0,13-26 2 0 0,-3-1 1 0 0,-1-1 0 0 0,-3 0-1 0 0,-2-2 1 0 0,-2 0 0 0 0,-2-1-1 0 0,-3-1 1 0 0,-2 0 0 0 0,-2 0-1 0 0,-3-1 1 0 0,-2 0-1 0 0,-2 1 1 0 0,-3-1 0 0 0,-2 0-1 0 0,-2 1 1 0 0,-2 0 0 0 0,-3 1-1 0 0,-3 0 1 0 0,-1 1 0 0 0,-3-1-3 0 0,-2-17-36 0 0,-3 2 1 0 0,-3 1 0 0 0,-3 0 0 0 0,-2 3 0 0 0,-3 0 0 0 0,-3 3 0 0 0,-22-25 35 0 0,6 18 33 0 0,-2 2 1 0 0,-4 3-1 0 0,-2 2 0 0 0,-2 4 0 0 0,-3 2 0 0 0,-2 3 0 0 0,-3 3 1 0 0,-52-25-34 0 0,77 48-6 0 0,0 3 0 0 0,-2 2 0 0 0,0 2 1 0 0,-1 2-1 0 0,0 2 0 0 0,-1 3 0 0 0,-1 2 0 0 0,0 2 1 0 0,0 2-1 0 0,0 3 0 0 0,-1 1 0 0 0,1 4 1 0 0,0 1-1 0 0,-44 10 6 0 0,57-3 5 0 0,0 2 1 0 0,0 1 0 0 0,2 2-1 0 0,0 2 1 0 0,0 1 0 0 0,2 2-1 0 0,1 2 1 0 0,0 1-1 0 0,2 1 1 0 0,1 2 0 0 0,1 1-1 0 0,1 1 1 0 0,2 1-1 0 0,1 2 1 0 0,1 1 0 0 0,2 1-1 0 0,1 1 1 0 0,2 0 0 0 0,-1 7-6 0 0,-24 39 136 0 0,4 2 0 0 0,4 2 0 0 0,3 1 0 0 0,4 2 0 0 0,4 1 1 0 0,3 1-1 0 0,5 1 0 0 0,4 0 0 0 0,0 46-136 0 0,10-84 101 0 0,3-1-1 0 0,2 1 1 0 0,2-1 0 0 0,2 0 0 0 0,3 0-1 0 0,2 0 1 0 0,2-1 0 0 0,2 0-1 0 0,3-1 1 0 0,2-1 0 0 0,1-1-1 0 0,3-1 1 0 0,2-1 0 0 0,2 0 0 0 0,2-3-1 0 0,2 0 1 0 0,2-2 0 0 0,1-1-1 0 0,2-2 1 0 0,37 30-101 0 0,-6-20 82 0 0,1-4 0 0 0,2-3 0 0 0,2-3 0 0 0,1-3 0 0 0,2-3 0 0 0,1-4 1 0 0,2-3-1 0 0,0-3 0 0 0,2-4 0 0 0,0-3 0 0 0,0-4 0 0 0,1-3 0 0 0,0-4 0 0 0,1-3 0 0 0,26-6-82 0 0,-61 2-14 0 0,0-2 0 0 0,0-2 0 0 0,0-2 0 0 0,-1-2 0 0 0,0-3 0 0 0,-1-1 1 0 0,-1-2-1 0 0,0-2 0 0 0,12-9 14 0 0,33-26-4000 0 0,-7-10-3974 0 0,-52 36-1097 0 0</inkml:trace>
  <inkml:trace contextRef="#ctx0" brushRef="#br0" timeOffset="9339.56">4610 3905 2252 0 0,'0'0'779'0'0,"0"0"1246"0"0,0 0-956 0 0,0 0-834 0 0,0 0 14 0 0,0 0 243 0 0,0 0 244 0 0,0 0 220 0 0,0 0 165 0 0,5 5 16 0 0,12 17-120 0 0,-15-21-877 0 0,1 0-1 0 0,-1-1 0 0 0,1 0 0 0 0,-1 1 0 0 0,1-1 1 0 0,-1 0-1 0 0,1 0 0 0 0,-1 0 0 0 0,1 0 1 0 0,-1-1-1 0 0,1 1 0 0 0,-1-1 0 0 0,1 1 0 0 0,-1-1 1 0 0,0 0-1 0 0,1 0 0 0 0,-1 0 0 0 0,0 0 0 0 0,0-1 1 0 0,0 1-1 0 0,0 0 0 0 0,0-1 0 0 0,0 0 0 0 0,0 1 1 0 0,0-1-1 0 0,0 0 0 0 0,-1 0 0 0 0,1 0 1 0 0,-1 0-1 0 0,1 0-139 0 0,0 0 221 0 0,23-25-68 0 0,-2-2 1 0 0,0 0-1 0 0,-2-1 1 0 0,-1-1 0 0 0,-1-1-1 0 0,-2-1 1 0 0,-1 0 0 0 0,-2-1-1 0 0,-1-1 1 0 0,-2 0 0 0 0,-1-1-1 0 0,-2 0 1 0 0,-1 0 0 0 0,-2-1-1 0 0,-2 1 1 0 0,-1-7-154 0 0,0-69-60 0 0,-5 0 1 0 0,-5 0-1 0 0,-5 1 0 0 0,-19-77 60 0 0,18 123-10 0 0,-2 1 1 0 0,-3 0-1 0 0,-3 1 1 0 0,-3 2-1 0 0,-2 0 1 0 0,-3 2-1 0 0,-2 1 0 0 0,-3 1 1 0 0,-2 2-1 0 0,-3 2 1 0 0,-2 1-1 0 0,-23-19 10 0 0,24 30-37 0 0,-2 3-1 0 0,-1 1 1 0 0,-2 2-1 0 0,-2 2 1 0 0,0 3-1 0 0,-2 1 1 0 0,-2 3-1 0 0,0 2 1 0 0,-21-5 37 0 0,23 12-4 0 0,-2 2 0 0 0,0 2 0 0 0,0 2 0 0 0,-1 2 0 0 0,0 3 1 0 0,-1 2-1 0 0,1 3 0 0 0,-1 2 0 0 0,1 2 0 0 0,-1 2 0 0 0,1 3 0 0 0,1 2 0 0 0,0 3 0 0 0,-47 17 4 0 0,49-14 1 0 0,1 1 0 0 0,0 3-1 0 0,1 2 1 0 0,2 2 0 0 0,0 1-1 0 0,2 3 1 0 0,1 2 0 0 0,1 2-1 0 0,2 1 1 0 0,1 2 0 0 0,2 2-1 0 0,-7 11 0 0 0,5 0 79 0 0,1 1 0 0 0,3 3 0 0 0,2 0-1 0 0,3 2 1 0 0,2 2 0 0 0,2 1 0 0 0,3 0-1 0 0,2 2 1 0 0,3 0 0 0 0,3 1 0 0 0,2 1-1 0 0,3 1 1 0 0,3-1 0 0 0,2 1 0 0 0,3 0 0 0 0,3 0-1 0 0,2 1 1 0 0,3-2 0 0 0,3 1 0 0 0,2-1-1 0 0,3-1 1 0 0,3 0 0 0 0,19 44-79 0 0,-6-45 105 0 0,3-1 0 0 0,3-2 0 0 0,2-1 1 0 0,2-2-1 0 0,2-1 0 0 0,3-3 0 0 0,2-1 0 0 0,2-3 1 0 0,2-2-1 0 0,1-2 0 0 0,3-2 0 0 0,1-3 0 0 0,1-2 1 0 0,2-3-1 0 0,1-2 0 0 0,2-3 0 0 0,0-3 0 0 0,2-3 1 0 0,14 1-106 0 0,-12-2 38 0 0,0-3 1 0 0,1-4-1 0 0,0-2 1 0 0,1-3 0 0 0,0-3-1 0 0,0-3 1 0 0,0-3-1 0 0,0-3 1 0 0,-1-3-1 0 0,1-3 1 0 0,-2-3-1 0 0,0-2 1 0 0,62-26-39 0 0,-61 16-48 0 0,-1-4 1 0 0,-1-2-1 0 0,-2-4 0 0 0,-2-2 0 0 0,14-13 48 0 0,13-53-2147 0 0,-61 18-6754 0 0,-23 46-1738 0 0</inkml:trace>
  <inkml:trace contextRef="#ctx0" brushRef="#br0" timeOffset="10267.13">723 1475 1280 0 0,'0'0'1244'0'0,"0"0"3271"0"0,0 0-2357 0 0,0 0-1151 0 0,0 0 120 0 0,0 0 270 0 0,0 0 89 0 0,0 0-161 0 0,-1-13 808 0 0,6-1-2174 0 0,-1 0 0 0 0,-1 0 0 0 0,0 0 1 0 0,-1-1-1 0 0,0 1 0 0 0,-1-1 0 0 0,-1 1 0 0 0,0-1 0 0 0,-1 0 0 0 0,-1 1 0 0 0,0 0 0 0 0,-1-1 0 0 0,-1 1 0 0 0,0 0 0 0 0,-1 0 0 0 0,0 1 0 0 0,-3-6 41 0 0,7 18 2 0 0,1 0 0 0 0,-1 0 0 0 0,0 0 0 0 0,0 0 0 0 0,0 1 0 0 0,1-1 0 0 0,-1 0 0 0 0,0 0 0 0 0,0 0 0 0 0,0 1 0 0 0,0-1 0 0 0,0 0 0 0 0,-1 1 0 0 0,1-1 0 0 0,0 1 0 0 0,0-1 0 0 0,0 1 0 0 0,0 0 0 0 0,-1-1 0 0 0,1 1 0 0 0,0 0 0 0 0,0 0 0 0 0,-1 0 0 0 0,1 0 0 0 0,0 0 0 0 0,0 0 0 0 0,0 0 0 0 0,-1 1 0 0 0,1-1 0 0 0,0 0 0 0 0,0 1 0 0 0,0-1 0 0 0,-1 1 0 0 0,1-1 0 0 0,0 1 0 0 0,0-1-1 0 0,0 1 1 0 0,0 0 0 0 0,0-1 0 0 0,0 1 0 0 0,0 0 0 0 0,0 0 0 0 0,1 0 0 0 0,-1 0 0 0 0,0 0 0 0 0,0 0 0 0 0,1 0 0 0 0,-1 0 0 0 0,1 0 0 0 0,-1 1-2 0 0,-45 66 318 0 0,39-55-209 0 0,-47 105-109 0 0,76-92-6583 0 0,-12-25 1969 0 0</inkml:trace>
  <inkml:trace contextRef="#ctx0" brushRef="#br0" timeOffset="10528.68">804 1363 4608 0 0,'0'0'6749'0'0,"0"0"-5633"0"0,0 0-756 0 0,0 0 8 0 0,0 0 64 0 0,-41-10-216 0 0,25 7-200 0 0,0 1-16 0 0,0 1-372 0 0,1 0-672 0 0,-1 1-420 0 0,4 0-1476 0 0,0-4-3105 0 0</inkml:trace>
  <inkml:trace contextRef="#ctx0" brushRef="#br0" timeOffset="10793.1">959 1294 940 0 0,'0'0'1032'0'0,"0"0"2577"0"0,0 0-1885 0 0,0 0-730 0 0,0 0 105 0 0,0 0-26 0 0,-7-4-143 0 0,-19-15-107 0 0,24 19-750 0 0,0 0 0 0 0,0 1-1 0 0,0-1 1 0 0,0 0 0 0 0,0 1-1 0 0,0-1 1 0 0,0 1 0 0 0,0-1 0 0 0,0 1-1 0 0,0 0 1 0 0,0 0 0 0 0,0 0-1 0 0,1 0 1 0 0,-1 0 0 0 0,0 0-1 0 0,1 1 1 0 0,-1-1 0 0 0,1 1-1 0 0,-1-1 1 0 0,1 1 0 0 0,0-1-1 0 0,0 1 1 0 0,0 0 0 0 0,0-1-1 0 0,0 1 1 0 0,0 0 0 0 0,0 0-1 0 0,0 0 1 0 0,1 0 0 0 0,-1 0-1 0 0,1 0 1 0 0,-1 0 0 0 0,1 0-1 0 0,0 0 1 0 0,0 0 0 0 0,0 0-1 0 0,0 0 1 0 0,0 1-73 0 0,-1 0 28 0 0,1 1 0 0 0,-1-1 0 0 0,1 1 0 0 0,0-1 0 0 0,0 1 0 0 0,0-1 0 0 0,1 0 0 0 0,-1 1 0 0 0,1-1 0 0 0,-1 1 0 0 0,1-1 0 0 0,0 0 0 0 0,1 0 0 0 0,-1 1 0 0 0,1-1 1 0 0,-1 0-1 0 0,1 0 0 0 0,0 0 0 0 0,0 0 0 0 0,0-1 0 0 0,0 1 0 0 0,1-1 0 0 0,-1 1 0 0 0,1-1 0 0 0,-1 0 0 0 0,1 0 0 0 0,0 0 0 0 0,0 0 0 0 0,0 0 0 0 0,0 0 0 0 0,0-1 0 0 0,0 0 0 0 0,1 0 0 0 0,-1 0 0 0 0,0 0 0 0 0,1 0 0 0 0,-1 0-28 0 0,83 8-918 0 0,-35-15-2927 0 0,-36 3-946 0 0</inkml:trace>
  <inkml:trace contextRef="#ctx0" brushRef="#br0" timeOffset="14505.53">3960 1245 2204 0 0,'0'0'1322'0'0,"0"0"1556"0"0,0 0-1301 0 0,0 0-381 0 0,0 0 125 0 0,0 0-106 0 0,0 0-335 0 0,20 68 198 0 0,14 67 236 0 0,-27-140 1160 0 0,9-29-2359 0 0,-12 20-106 0 0,-4 11-9 0 0,0-1 0 0 0,1 0 0 0 0,0 0 0 0 0,-1 0 0 0 0,1 0 0 0 0,1 1 1 0 0,-1-1-1 0 0,0 1 0 0 0,1-1 0 0 0,0 1 0 0 0,0-1 0 0 0,0 1 0 0 0,0 0 1 0 0,1 0-1 0 0,-1 0 0 0 0,1 0 0 0 0,0 0 0 0 0,-1 1 0 0 0,1-1 0 0 0,1 1 1 0 0,0-2-1 0 0,0 7-50 0 0,-1-1 1 0 0,1 1-1 0 0,-1-1 1 0 0,0 1-1 0 0,0 0 0 0 0,0 0 1 0 0,0 0-1 0 0,-1 0 1 0 0,1 1-1 0 0,-1-1 1 0 0,0 1-1 0 0,0 0 1 0 0,0-1-1 0 0,0 1 1 0 0,-1 0-1 0 0,1 0 1 0 0,-1 0-1 0 0,0 0 1 0 0,0 0-1 0 0,-1 1 1 0 0,1-1 49 0 0,-1-3-3 0 0,12 57 586 0 0,17-79 2115 0 0,53-135-1919 0 0,-75 148-1745 0 0,4 18-5244 0 0,-5-2 2033 0 0,8 6-3177 0 0</inkml:trace>
  <inkml:trace contextRef="#ctx0" brushRef="#br0" timeOffset="15649.54">4538 1320 628 0 0,'0'0'7538'0'0,"0"0"-5430"0"0,0 0-1770 0 0,0 0 90 0 0,0 0 162 0 0,0 0 104 0 0,0 0-37 0 0,-7-4-185 0 0,5 3-450 0 0,0 0 0 0 0,-1 0-1 0 0,1 1 1 0 0,0-1 0 0 0,-1 0-1 0 0,1 1 1 0 0,-1-1 0 0 0,1 1-1 0 0,-1 0 1 0 0,1 0 0 0 0,-1 0-1 0 0,1 0 1 0 0,-1 1 0 0 0,1-1 0 0 0,-1 0-1 0 0,1 1 1 0 0,0 0 0 0 0,-1 0-1 0 0,1-1 1 0 0,0 1 0 0 0,-1 1-1 0 0,1-1 1 0 0,0 0 0 0 0,0 0-1 0 0,0 1 1 0 0,0 0 0 0 0,0-1-1 0 0,0 1 1 0 0,1 0 0 0 0,-1 0-1 0 0,1 0 1 0 0,-1 0 0 0 0,1 0 0 0 0,-1 0-1 0 0,1 0 1 0 0,0 0 0 0 0,0 0-1 0 0,0 1-21 0 0,-1-1 52 0 0,-1-1 0 0 0,1 1-1 0 0,0 0 1 0 0,0 0 0 0 0,0 0-1 0 0,0 0 1 0 0,1 0 0 0 0,-1 0-1 0 0,0 1 1 0 0,1-1 0 0 0,-1 1-1 0 0,1-1 1 0 0,0 1 0 0 0,0-1-1 0 0,0 1 1 0 0,0 0 0 0 0,1-1-1 0 0,-1 1 1 0 0,1 0 0 0 0,-1 0-1 0 0,1-1 1 0 0,0 1 0 0 0,0 0-1 0 0,0 0 1 0 0,1-1 0 0 0,-1 1-1 0 0,1 0 1 0 0,-1 0 0 0 0,1-1-1 0 0,0 1 1 0 0,0 0 0 0 0,0-1-1 0 0,0 1 1 0 0,1-1 0 0 0,-1 1-1 0 0,0-1 1 0 0,1 0 0 0 0,0 0-1 0 0,0 0 1 0 0,0 1 0 0 0,0-2 0 0 0,0 1-1 0 0,0 0 1 0 0,1 1-52 0 0,83 9 1238 0 0,-70-20-4514 0 0,0-6-3662 0 0,-8 4 695 0 0</inkml:trace>
  <inkml:trace contextRef="#ctx0" brushRef="#br0" timeOffset="16022.81">4698 1418 940 0 0,'0'0'282'0'0,"0"0"-133"0"0,0 0 1 0 0,0 0 351 0 0,0 0 190 0 0,0 0 6 0 0,0 0-90 0 0,0 0 17 0 0,0 0 206 0 0,3 6 2950 0 0,11 24-1900 0 0,-8 167 2422 0 0,10-224-14044 0 0,-12 12 6993 0 0,-2 0 519 0 0</inkml:trace>
  <inkml:trace contextRef="#ctx0" brushRef="#br0" timeOffset="16273.69">4749 1382 284 0 0,'0'0'1410'0'0,"0"0"1088"0"0,1-6 870 0 0,-1 4-3251 0 0,1 1 1 0 0,-1-1-1 0 0,0 0 1 0 0,0 1-1 0 0,1-1 1 0 0,-1 0-1 0 0,1 1 0 0 0,-1-1 1 0 0,1 1-1 0 0,0-1 1 0 0,0 1-1 0 0,-1-1 1 0 0,1 1-1 0 0,0-1 0 0 0,0 1 1 0 0,1 0-1 0 0,-1 0 1 0 0,0 0-1 0 0,0-1 1 0 0,1 1-1 0 0,-1 0 1 0 0,0 0-1 0 0,1 1 0 0 0,-1-1 1 0 0,1 0-1 0 0,-1 0 1 0 0,1 1-1 0 0,0-1 1 0 0,-1 1-1 0 0,1-1 0 0 0,-1 1 1 0 0,1 0-1 0 0,0-1 1 0 0,0 1-1 0 0,-1 0 1 0 0,1 0-1 0 0,0 0 0 0 0,-1 1 1 0 0,1-1-1 0 0,0 0 1 0 0,-1 1-1 0 0,1-1 1 0 0,-1 1-1 0 0,1-1 0 0 0,0 1 1 0 0,-1 0-1 0 0,1-1 1 0 0,-1 1-1 0 0,0 0 1 0 0,1 0-1 0 0,-1 0 0 0 0,0 0 1 0 0,1 1-1 0 0,-1-1-117 0 0,1-1 33 0 0,1 1-1 0 0,0 0 1 0 0,-1 0-1 0 0,0 0 0 0 0,1 0 1 0 0,-1 0-1 0 0,0 0 1 0 0,1 1-1 0 0,-1-1 0 0 0,0 1 1 0 0,0-1-1 0 0,0 1 1 0 0,0 0-1 0 0,0 0 0 0 0,-1 0 1 0 0,1 0-1 0 0,-1 0 1 0 0,1 0-1 0 0,-1 0 1 0 0,0 0-1 0 0,1 1 0 0 0,-1-1 1 0 0,0 1-1 0 0,-1-1 1 0 0,1 1-1 0 0,0-1 0 0 0,-1 1 1 0 0,1-1-1 0 0,-1 1 1 0 0,0 0-1 0 0,0-1 1 0 0,0 1-1 0 0,0-1 0 0 0,0 1 1 0 0,-1 0-1 0 0,1-1 1 0 0,-1 1-1 0 0,0-1 0 0 0,0 1 1 0 0,0-1-1 0 0,0 0 1 0 0,0 1-1 0 0,0-1 0 0 0,0 0 1 0 0,-1 0-1 0 0,1 1 1 0 0,-1-1-1 0 0,0 0 1 0 0,0-1-1 0 0,0 1 0 0 0,0 0 1 0 0,0 0-1 0 0,0-1 1 0 0,0 1-1 0 0,0-1 0 0 0,0 0 1 0 0,-1 0-1 0 0,1 0 1 0 0,-1 0-1 0 0,0 0-32 0 0,-36 4-959 0 0,12-7-2798 0 0,6-4-4049 0 0</inkml:trace>
  <inkml:trace contextRef="#ctx0" brushRef="#br1" timeOffset="21440.5">2573 2909 3676 0 0,'0'0'1036'0'0,"0"0"2231"0"0,0 0-1583 0 0,0 0-814 0 0,0 0 181 0 0,0 0 49 0 0,0 0-224 0 0,0 0-287 0 0,28-12 877 0 0,-26 8-1460 0 0,1 0 0 0 0,-1 0 0 0 0,0-1 0 0 0,0 1 0 0 0,0 0 0 0 0,0-1-1 0 0,-1 0 1 0 0,1 1 0 0 0,-1-1 0 0 0,-1 0 0 0 0,1 1 0 0 0,-1-1 0 0 0,1 0 0 0 0,-1 0 0 0 0,-1 0 0 0 0,1 1 0 0 0,-1-1 0 0 0,0 0 0 0 0,0 0 0 0 0,0 1 0 0 0,0-1 0 0 0,-1 1 0 0 0,0-1 0 0 0,0 1 0 0 0,0 0 0 0 0,-1-1 0 0 0,1 1 0 0 0,-1 0 0 0 0,0 1 0 0 0,0-1 0 0 0,0 0 0 0 0,-1 1-1 0 0,1 0 1 0 0,-1 0 0 0 0,0 0 0 0 0,0 0 0 0 0,0 0 0 0 0,0 1 0 0 0,0 0 0 0 0,-1 0 0 0 0,1 0 0 0 0,-1 0 0 0 0,1 1 0 0 0,-1 0 0 0 0,0 0 0 0 0,1 0 0 0 0,-1 0 0 0 0,0 1 0 0 0,0 0 0 0 0,-1 0-6 0 0,3 1 40 0 0,-1 0 1 0 0,1 1 0 0 0,-1 0-1 0 0,1-1 1 0 0,0 1 0 0 0,-1 0-1 0 0,1 1 1 0 0,0-1 0 0 0,1 1-1 0 0,-1-1 1 0 0,0 1 0 0 0,1 0 0 0 0,-1 0-1 0 0,1 0 1 0 0,0 0 0 0 0,0 0-1 0 0,0 0 1 0 0,0 1 0 0 0,1-1-1 0 0,-1 1 1 0 0,1-1 0 0 0,0 1-1 0 0,0 0 1 0 0,0 0 0 0 0,1-1-1 0 0,-1 1 1 0 0,1 0 0 0 0,0 0-1 0 0,0-1 1 0 0,0 1 0 0 0,1 0-1 0 0,-1 0 1 0 0,1-1 0 0 0,0 1-1 0 0,0 0 1 0 0,0-1 0 0 0,1 1-1 0 0,-1-1 1 0 0,1 1 0 0 0,0-1-1 0 0,0 0 1 0 0,0 1 0 0 0,0-1-1 0 0,0 0 1 0 0,1 0 0 0 0,-1-1-1 0 0,1 1 1 0 0,0-1 0 0 0,0 1-41 0 0,52 31 577 0 0,-31-36-9815 0 0,-14-5 2101 0 0</inkml:trace>
  <inkml:trace contextRef="#ctx0" brushRef="#br1" timeOffset="21688.73">2760 2918 8009 0 0,'0'0'5348'0'0,"0"0"-4508"0"0,0 0-208 0 0,0 0 364 0 0,0 0-115 0 0,0 0-321 0 0,0 0-336 0 0,0 0-224 0 0,0 0-12 0 0,0 0-40 0 0,-12 8-180 0 0,12-4-885 0 0,0-1-523 0 0,0-1-1192 0 0,4-1-3565 0 0</inkml:trace>
  <inkml:trace contextRef="#ctx0" brushRef="#br1" timeOffset="22065.62">2864 2801 820 0 0,'0'0'9050'0'0,"0"0"-5928"0"0,0 0-2300 0 0,0 0-387 0 0,0 0-1 0 0,0 0 42 0 0,0 0-82 0 0,0 0-158 0 0,1-4-200 0 0,0 2-54 0 0,0 1 0 0 0,0-1 0 0 0,0 0 0 0 0,0 1 0 0 0,0-1 0 0 0,0 1 0 0 0,0-1 0 0 0,1 1 0 0 0,-1-1 0 0 0,0 1 0 0 0,1 0 0 0 0,-1 0 0 0 0,1 0 0 0 0,0 0 0 0 0,-1 0-1 0 0,1 0 1 0 0,0 0 0 0 0,-1 1 0 0 0,1-1 0 0 0,0 0 0 0 0,0 1 0 0 0,0 0 0 0 0,0-1 0 0 0,0 1 0 0 0,-1 0 0 0 0,1 0 0 0 0,0 0 0 0 0,0 0 0 0 0,0 0 0 0 0,0 0 0 0 0,0 1 0 0 0,0-1 0 0 0,-1 1 0 0 0,1-1 0 0 0,0 1 0 0 0,0 0 0 0 0,0 0 0 0 0,-1 0 18 0 0,3-1 60 0 0,0 1 1 0 0,0 0-1 0 0,0 0 0 0 0,0 0 0 0 0,0 0 1 0 0,-1 1-1 0 0,1 0 0 0 0,0 0 1 0 0,-1 0-1 0 0,1 0 0 0 0,-1 0 0 0 0,0 1 1 0 0,0-1-1 0 0,0 1 0 0 0,0 0 1 0 0,0 0-1 0 0,-1 0 0 0 0,1 0 0 0 0,-1 1 1 0 0,0-1-1 0 0,0 0 0 0 0,0 1 1 0 0,0 0-1 0 0,-1-1 0 0 0,1 1 0 0 0,-1 0 1 0 0,0 0-1 0 0,0 0 0 0 0,-1 0 1 0 0,1 0-1 0 0,-1 0 0 0 0,0 0 0 0 0,0 0 1 0 0,0 0-1 0 0,0 0 0 0 0,-1 0 1 0 0,1 0-1 0 0,-1 0 0 0 0,0 0 0 0 0,-1 0 1 0 0,1 0-1 0 0,-1-1 0 0 0,1 1 1 0 0,-1 0-1 0 0,0-1 0 0 0,0 0 0 0 0,-1 1 1 0 0,0-1-61 0 0,-95 66 731 0 0,100-66-711 0 0,-1 0-1 0 0,1 0 1 0 0,0 0 0 0 0,0 0 0 0 0,0 0-1 0 0,0-1 1 0 0,1 1 0 0 0,-1-1-1 0 0,1 0 1 0 0,0 0 0 0 0,-1 0-1 0 0,1 0 1 0 0,0 0 0 0 0,0 0 0 0 0,0-1-1 0 0,1 0 1 0 0,-1 1 0 0 0,0-1-1 0 0,0 0 1 0 0,1-1 0 0 0,-1 1 0 0 0,0 0-1 0 0,1-1 1 0 0,-1 0 0 0 0,1 0-1 0 0,0 0-19 0 0,3 2 48 0 0,18 5-373 0 0,25 7 1107 0 0,-34-13-4191 0 0,-2-2-3594 0 0,-10-1-2203 0 0</inkml:trace>
  <inkml:trace contextRef="#ctx0" brushRef="#br1" timeOffset="30109.72">1133 2501 1136 0 0,'0'0'920'0'0,"0"0"2359"0"0,0 0-850 0 0,0 0-1284 0 0,0 0-532 0 0,0 0-91 0 0,0 0 24 0 0,0 0-53 0 0,0 0-122 0 0,30-8 4683 0 0,-27 5-5051 0 0,0-1-1 0 0,0 1 0 0 0,-1-1 1 0 0,0 0-1 0 0,1 0 0 0 0,-1 0 1 0 0,0 0-1 0 0,-1-1 0 0 0,1 1 1 0 0,-1 0-1 0 0,0-1 0 0 0,0 1 1 0 0,0-1-1 0 0,-1 1 0 0 0,1-1 1 0 0,-1 0-1 0 0,0 1 1 0 0,-1-1-1 0 0,1 1 0 0 0,-1-1 1 0 0,0 1-1 0 0,0-1 0 0 0,0 1 1 0 0,0-1-1 0 0,-1 1 0 0 0,0 0 1 0 0,0 0-1 0 0,0 0 0 0 0,-1 0 1 0 0,1 0-1 0 0,-1 0 0 0 0,0 1 1 0 0,0-1-1 0 0,-1 0-2 0 0,2 1-20 0 0,0 0-1 0 0,0 1 1 0 0,0-1-1 0 0,0 1 1 0 0,0-1-1 0 0,0 1 1 0 0,-1 0-1 0 0,1 0 1 0 0,-1 0-1 0 0,1 0 1 0 0,-1 1-1 0 0,0-1 1 0 0,0 1-1 0 0,0-1 1 0 0,0 1-1 0 0,0 0 1 0 0,0 0-1 0 0,0 0 1 0 0,0 1-1 0 0,0-1 1 0 0,-1 1-1 0 0,1 0 1 0 0,0 0-1 0 0,0 0 1 0 0,0 0 0 0 0,-1 0-1 0 0,1 1 1 0 0,0-1-1 0 0,0 1 1 0 0,0 0-1 0 0,0 0 1 0 0,0 0-1 0 0,0 1 1 0 0,0-1-1 0 0,0 1 1 0 0,0-1-1 0 0,1 1 1 0 0,-1 0-1 0 0,1 0 1 0 0,-1 0-1 0 0,1 0 1 0 0,0 1-1 0 0,0-1 1 0 0,0 0-1 0 0,0 1 1 0 0,0 0-1 0 0,0-1 1 0 0,0 3 20 0 0,-1 0-22 0 0,1 0 1 0 0,-1 0-1 0 0,2 0 1 0 0,-1 0-1 0 0,0 0 1 0 0,1 0-1 0 0,0 1 1 0 0,0-1-1 0 0,0 1 1 0 0,1-1-1 0 0,0 0 1 0 0,0 1 0 0 0,0-1-1 0 0,1 1 1 0 0,0-1-1 0 0,0 0 1 0 0,0 1-1 0 0,1-1 1 0 0,-1 0-1 0 0,1 0 1 0 0,0 0-1 0 0,1 0 1 0 0,-1 0-1 0 0,1 0 1 0 0,0-1-1 0 0,0 1 1 0 0,1-1-1 0 0,-1 0 1 0 0,1 0-1 0 0,0 0 1 0 0,0-1-1 0 0,0 1 1 0 0,1-1-1 0 0,-1 0 1 0 0,1 0-1 0 0,0-1 1 0 0,0 1 0 0 0,0-1-1 0 0,0 0 1 0 0,0 0-1 0 0,0-1 1 0 0,0 1-1 0 0,1-1 1 0 0,-1 0-1 0 0,1-1 1 0 0,2 1 21 0 0,9-2-6490 0 0,-6-2 335 0 0</inkml:trace>
  <inkml:trace contextRef="#ctx0" brushRef="#br1" timeOffset="30326.78">1329 2565 2520 0 0,'0'0'6533'0'0,"0"0"-3984"0"0,0 0-1536 0 0,0 0-341 0 0,0 0 108 0 0,0 0 146 0 0,0 0-160 0 0,0 0-305 0 0,3 11-2715 0 0,-1-5-9704 0 0,-7-23 9950 0 0</inkml:trace>
  <inkml:trace contextRef="#ctx0" brushRef="#br1" timeOffset="30795.26">1532 2432 1280 0 0,'0'0'7045'0'0,"0"0"-4936"0"0,0 0-1575 0 0,0 0-176 0 0,0 0-107 0 0,0 0-77 0 0,0 0-45 0 0,-2 5 19 0 0,-38 67 661 0 0,102-51-2527 0 0,-56-19 1907 0 0,-1 1-1 0 0,1 1 1 0 0,0-1-1 0 0,-1 1 1 0 0,0 0-1 0 0,0 0 1 0 0,0 0-1 0 0,0 1 1 0 0,-1-1-1 0 0,0 1 1 0 0,0 0-1 0 0,0 1 1 0 0,0-1 0 0 0,-1 1-1 0 0,0-1 1 0 0,0 1-1 0 0,0 0 1 0 0,-1 0-1 0 0,0 1 1 0 0,0-1-1 0 0,-1 0 1 0 0,0 1-1 0 0,0-1-188 0 0,-2-3 61 0 0,-1-1 0 0 0,0 0 0 0 0,0 0-1 0 0,0 0 1 0 0,0 0 0 0 0,0-1 0 0 0,0 1-1 0 0,0 0 1 0 0,-1-1 0 0 0,1 0 0 0 0,-1 1-1 0 0,1-1 1 0 0,-1 0 0 0 0,1 0 0 0 0,-1 0-1 0 0,0-1 1 0 0,1 1 0 0 0,-1-1 0 0 0,0 1-1 0 0,0-1 1 0 0,1 0 0 0 0,-1 0 0 0 0,0 0-1 0 0,0-1 1 0 0,1 1 0 0 0,-1 0 0 0 0,0-1-1 0 0,0 0-60 0 0,-47-13-2074 0 0,32-9-4858 0 0,17 16 1322 0 0</inkml:trace>
  <inkml:trace contextRef="#ctx0" brushRef="#br1" timeOffset="30951.08">1727 2475 4244 0 0,'0'0'7069'0'0,"0"0"-6797"0"0,0 0-80 0 0,-43-11 384 0 0,21 2-192 0 0,-3 2-384 0 0,-1 1-244 0 0,6 0-2304 0 0,-6-4-6301 0 0</inkml:trace>
  <inkml:trace contextRef="#ctx0" brushRef="#br1" timeOffset="48196.32">546 631 888 0 0,'0'0'1680'0'0,"0"0"2376"0"0,0 0-1859 0 0,0 0-761 0 0,0 0-163 0 0,0 0-46 0 0,0 0-111 0 0,0 0-260 0 0,-48 15 1532 0 0,45-15-2380 0 0,1 0 0 0 0,0 0 0 0 0,0 0 0 0 0,0 0 0 0 0,0 0 0 0 0,0-1 0 0 0,-1 1 0 0 0,1-1 0 0 0,0 1 0 0 0,0-1 0 0 0,0 0 0 0 0,0 0 0 0 0,0 0 1 0 0,0 0-1 0 0,1 0 0 0 0,-1 0 0 0 0,0 0 0 0 0,0-1 0 0 0,1 1 0 0 0,-1 0 0 0 0,1-1 0 0 0,-1 0 0 0 0,1 1 0 0 0,0-1 0 0 0,0 0 0 0 0,-1 0 0 0 0,1 0 0 0 0,1 0 0 0 0,-1 1 0 0 0,0-1 0 0 0,0-1 0 0 0,1 1 0 0 0,-1 0 0 0 0,1 0 0 0 0,-1 0 0 0 0,1 0 0 0 0,0 0 1 0 0,0 0-1 0 0,0 0 0 0 0,0-1 0 0 0,0 1 0 0 0,1 0 0 0 0,-1 0 0 0 0,1 0 0 0 0,-1 0 0 0 0,1 0 0 0 0,0 0 0 0 0,0-2-8 0 0,3-85 459 0 0,-38 85-1615 0 0,21 4 1098 0 0,-1-1-210 0 0,-1 1 0 0 0,0 0 0 0 0,1 1 0 0 0,-1 1 0 0 0,1 0 0 0 0,-1 1 0 0 0,1 0 0 0 0,0 1 0 0 0,0 1 0 0 0,-6 3 268 0 0,19-7 2 0 0,1 1 1 0 0,-1-1 0 0 0,1 1-1 0 0,-1 0 1 0 0,1-1-1 0 0,0 1 1 0 0,-1 0-1 0 0,1-1 1 0 0,0 1-1 0 0,0 0 1 0 0,0-1-1 0 0,1 1 1 0 0,-1-1-1 0 0,0 1 1 0 0,1 0-1 0 0,-1-1 1 0 0,1 1-1 0 0,-1-1 1 0 0,1 1-1 0 0,0-1 1 0 0,0 1-1 0 0,-1-1 1 0 0,1 1-1 0 0,0-1 1 0 0,0 0-1 0 0,0 1 1 0 0,1-1 0 0 0,-1 0-1 0 0,0 0 1 0 0,0 0-1 0 0,1 0 1 0 0,-1 0-1 0 0,1 0 1 0 0,-1 0-1 0 0,1-1 1 0 0,-1 1-1 0 0,1 0 1 0 0,-1-1-1 0 0,1 1 1 0 0,-1-1-1 0 0,2 0-2 0 0,12 13 16 0 0,-12-9 40 0 0,0 0 1 0 0,0 0 0 0 0,0 0-1 0 0,0 0 1 0 0,-1 1-1 0 0,1-1 1 0 0,-1 1 0 0 0,0 0-1 0 0,-1 0 1 0 0,1-1-1 0 0,-1 1 1 0 0,0 0 0 0 0,0 0-1 0 0,0 0 1 0 0,-1 0 0 0 0,0 0-1 0 0,0 0 1 0 0,0 0-1 0 0,-1 0 1 0 0,1 0 0 0 0,-1 0-1 0 0,-1 0 1 0 0,1 0 0 0 0,-1 0-1 0 0,1 0 1 0 0,-1-1-1 0 0,0 1 1 0 0,-2 1-57 0 0,-44-7-277 0 0,18-16-7351 0 0,15 3-135 0 0</inkml:trace>
  <inkml:trace contextRef="#ctx0" brushRef="#br1" timeOffset="49766.32">719 183 4012 0 0,'0'0'3725'0'0,"0"0"-1781"0"0,0 0-821 0 0,0 0-415 0 0,0 0-438 0 0,0 0-166 0 0,0 0 247 0 0,4 8 215 0 0,2 5-241 0 0,-1 0 0 0 0,-1 1 1 0 0,0 0-1 0 0,-1 0 0 0 0,0 0 0 0 0,-1 0 0 0 0,-1 0 0 0 0,0 1 0 0 0,-1-1 0 0 0,0 0 1 0 0,-3 13-326 0 0,3-9-1331 0 0,13-14-6359 0 0,-2-5 331 0 0</inkml:trace>
  <inkml:trace contextRef="#ctx0" brushRef="#br1" timeOffset="50124.61">930 384 520 0 0,'0'0'3065'0'0,"0"0"1986"0"0,0 0-3089 0 0,0 0-1260 0 0,0 0 278 0 0,0 0 201 0 0,0 0-380 0 0,0 0-504 0 0,0 0-251 0 0,30-5 633 0 0,-28 4-692 0 0,1 0 0 0 0,-1 0 0 0 0,0 0-1 0 0,0 0 1 0 0,0 0 0 0 0,0 0 0 0 0,0 0 0 0 0,0-1 0 0 0,0 1 0 0 0,-1-1-1 0 0,1 0 1 0 0,-1 1 0 0 0,1-1 0 0 0,-1 0 0 0 0,1 0 0 0 0,-1 0 0 0 0,0 0-1 0 0,0 0 1 0 0,0 0 0 0 0,0 0 0 0 0,0-1 0 0 0,0 1 0 0 0,-1 0 0 0 0,1 0-1 0 0,-1-1 1 0 0,0 1 0 0 0,1 0 0 0 0,-1-1 0 0 0,0 1 0 0 0,0 0 0 0 0,-1-1-1 0 0,1 1 1 0 0,0 0 0 0 0,-1-1 0 0 0,0 1 0 0 0,1 0 0 0 0,-1 0 0 0 0,0-1-1 0 0,0 1 1 0 0,0 0 0 0 0,0 0 0 0 0,-1 0 0 0 0,1 0 0 0 0,0 0 0 0 0,-1 1-1 0 0,1-1 1 0 0,-1 0 0 0 0,0 1 0 0 0,0-1 0 0 0,1 1 0 0 0,-1-1 0 0 0,0 1-1 0 0,0 0 1 0 0,-1 0 0 0 0,1 0 0 0 0,0 0 0 0 0,0 0 0 0 0,0 1 0 0 0,-1-1-1 0 0,1 1 1 0 0,0-1 0 0 0,0 1 0 0 0,-1 0 0 0 0,1 0 0 0 0,-1 0 0 0 0,1 0-1 0 0,0 0 1 0 0,-1 0 0 0 0,1 1 0 0 0,-2 0 13 0 0,1-1 8 0 0,1 0-1 0 0,0 1 1 0 0,0-1 0 0 0,0 1-1 0 0,0-1 1 0 0,0 1 0 0 0,0 0-1 0 0,0 0 1 0 0,0 0 0 0 0,0 0 0 0 0,0 0-1 0 0,0 0 1 0 0,1 0 0 0 0,-1 1-1 0 0,0-1 1 0 0,1 1 0 0 0,-1-1-1 0 0,1 1 1 0 0,-1 0 0 0 0,1-1-1 0 0,0 1 1 0 0,0 0 0 0 0,0 0-1 0 0,0 0 1 0 0,0 0 0 0 0,0 0-1 0 0,1 0 1 0 0,-1 0 0 0 0,1 0 0 0 0,-1 0-1 0 0,1 1 1 0 0,0-1 0 0 0,0 0-1 0 0,0 0 1 0 0,0 0 0 0 0,0 0-1 0 0,0 1 1 0 0,0-1 0 0 0,1 0-1 0 0,-1 0 1 0 0,1 0 0 0 0,0 0-1 0 0,0 0 1 0 0,-1 0 0 0 0,1 0 0 0 0,1 1-9 0 0,32 32-6217 0 0,-25-30 535 0 0</inkml:trace>
  <inkml:trace contextRef="#ctx0" brushRef="#br1" timeOffset="50448.21">1099 445 980 0 0,'0'0'6201'0'0,"0"0"-4012"0"0,0 0-1501 0 0,0 0 60 0 0,0 0 166 0 0,0 0-171 0 0,0 0-321 0 0,0 0-232 0 0,0 0-142 0 0,4 0-36 0 0,0 0-18 0 0,0 1-1 0 0,0-1 0 0 0,0 0 0 0 0,1 0 1 0 0,-1 0-1 0 0,0-1 0 0 0,0 1 1 0 0,0-1-1 0 0,0 0 0 0 0,0-1 1 0 0,0 1-1 0 0,0 0 0 0 0,-1-1 1 0 0,1 0-1 0 0,0 0 0 0 0,-1 0 1 0 0,1-1-1 0 0,-1 1 0 0 0,0-1 1 0 0,0 1-1 0 0,0-1 0 0 0,0 0 1 0 0,0 0-1 0 0,-1-1 0 0 0,1 1 0 0 0,-1-1 1 0 0,0 1-1 0 0,0-1 0 0 0,0 1 1 0 0,0-1-1 0 0,-1 0 0 0 0,0 0 1 0 0,0 0-1 0 0,0 0 0 0 0,0 0 1 0 0,0 0-1 0 0,-1 0 0 0 0,0-1 1 0 0,0 1-1 0 0,0 0 0 0 0,0 0 1 0 0,-1 0-1 0 0,1 0 0 0 0,-2-4 7 0 0,1 7-7 0 0,0 0 1 0 0,0-1-1 0 0,1 1 0 0 0,-1 0 0 0 0,0 0 0 0 0,-1 0 0 0 0,1 0 0 0 0,0 1 1 0 0,0-1-1 0 0,0 0 0 0 0,0 0 0 0 0,-1 1 0 0 0,1-1 0 0 0,0 0 1 0 0,-1 1-1 0 0,1-1 0 0 0,0 1 0 0 0,-1 0 0 0 0,1 0 0 0 0,-1-1 1 0 0,1 1-1 0 0,-1 0 0 0 0,1 0 0 0 0,0 0 0 0 0,-1 0 0 0 0,1 1 1 0 0,-1-1-1 0 0,1 0 0 0 0,-1 1 0 0 0,1-1 0 0 0,0 0 0 0 0,-1 1 1 0 0,1 0-1 0 0,0-1 0 0 0,0 1 0 0 0,-1 0 0 0 0,1 0 0 0 0,0 0 1 0 0,0-1-1 0 0,0 1 0 0 0,0 0 0 0 0,0 0 0 0 0,0 1 0 0 0,0-1 1 0 0,0 0-1 0 0,0 0 0 0 0,1 1 7 0 0,-33 62 301 0 0,58-25 35 0 0,3-25-4729 0 0,-14-12-2951 0 0</inkml:trace>
  <inkml:trace contextRef="#ctx0" brushRef="#br1" timeOffset="97107.35">4629 955 704 0 0,'0'0'543'0'0,"0"0"-147"0"0,0 0 207 0 0,0 0 1064 0 0,0 0-155 0 0,0 0-589 0 0,0 0-167 0 0,0 0-149 0 0,-1 16 1083 0 0,2-11 3766 0 0,1-6-5472 0 0,1 0 0 0 0,-1 0 1 0 0,0-1-1 0 0,0 1 0 0 0,0-1 0 0 0,0 1 0 0 0,0-1 0 0 0,0 0 0 0 0,0 0 0 0 0,0 0 0 0 0,-1 0 0 0 0,1 0 0 0 0,-1 0 0 0 0,1 0 0 0 0,-1 0 0 0 0,0-1 0 0 0,0 1 0 0 0,0 0 0 0 0,0-1 0 0 0,0 1 0 0 0,-1-1 0 0 0,1 1 0 0 0,-1-1 1 0 0,1 0-1 0 0,-1 1 0 0 0,0-1 0 0 0,0 1 0 0 0,0-1 0 0 0,-1 1 0 0 0,1-1 0 0 0,-1 0 0 0 0,1 1 0 0 0,-1-1 0 0 0,0 1 0 0 0,0 0 0 0 0,0-1 0 0 0,0 1 0 0 0,0 0 0 0 0,0-1 0 0 0,-1 1 0 0 0,1 0 0 0 0,-1 0 0 0 0,0 0 0 0 0,1 0 0 0 0,-1 0 1 0 0,0 1-1 0 0,0-1 0 0 0,0 1 0 0 0,0-1 0 0 0,-1 1 0 0 0,1-1 0 0 0,0 1 0 0 0,-1 0 0 0 0,1 0 0 0 0,-3 0 16 0 0,2 1-1 0 0,0 1-1 0 0,0 0 1 0 0,0 0-1 0 0,0 0 1 0 0,0 0 0 0 0,0 1-1 0 0,0-1 1 0 0,1 1-1 0 0,-1-1 1 0 0,0 1 0 0 0,1 0-1 0 0,-1 0 1 0 0,1 0 0 0 0,0 1-1 0 0,0-1 1 0 0,0 1-1 0 0,0-1 1 0 0,0 1 0 0 0,0-1-1 0 0,1 1 1 0 0,-1 0-1 0 0,1 0 1 0 0,0 0 0 0 0,0 0-1 0 0,0 0 1 0 0,0 0 0 0 0,0 0-1 0 0,1 0 1 0 0,-1 0-1 0 0,1 1 1 0 0,0-1 0 0 0,0 0-1 0 0,0 0 1 0 0,1 0-1 0 0,-1 0 1 0 0,1 0 0 0 0,-1 1-1 0 0,1-1 1 0 0,0 0 0 0 0,0 0-1 0 0,0 0 1 0 0,1-1-1 0 0,-1 1 1 0 0,1 0 0 0 0,0 0-1 0 0,-1-1 1 0 0,1 1-1 0 0,0-1 1 0 0,1 1 0 0 0,-1-1-1 0 0,1 1 2 0 0,23 19-745 0 0,-5-14-4579 0 0,-12-7 892 0 0</inkml:trace>
  <inkml:trace contextRef="#ctx0" brushRef="#br1" timeOffset="97265.11">4754 1017 3908 0 0,'0'0'2033'0'0,"0"0"747"0"0,0 0-2056 0 0,0 0-620 0 0,0 0 388 0 0,0 0 284 0 0,0 0-268 0 0,0 0-508 0 0,0 0-216 0 0,0 0 20 0 0,8 19-408 0 0,-5-14-1184 0 0,1 0-2357 0 0</inkml:trace>
  <inkml:trace contextRef="#ctx0" brushRef="#br1" timeOffset="97623.39">4936 997 6157 0 0,'0'0'5890'0'0,"0"0"-5026"0"0,0 0-994 0 0,0 0 306 0 0,0 0 32 0 0,0 0-78 0 0,-6 5-104 0 0,3-4-28 0 0,1 0 0 0 0,-1 0 0 0 0,1 0 0 0 0,0 1 0 0 0,0-1 0 0 0,0 1 0 0 0,0-1 0 0 0,0 1 1 0 0,0 0-1 0 0,0 0 0 0 0,0 0 0 0 0,1 0 0 0 0,-1 0 0 0 0,0 0 0 0 0,1 0 0 0 0,0 0 0 0 0,0 1 0 0 0,0-1 0 0 0,0 1 0 0 0,0-1 0 0 0,0 1 0 0 0,0-1 0 0 0,1 1 0 0 0,0-1 0 0 0,-1 1 0 0 0,1-1 0 0 0,0 1 0 0 0,0 0 0 0 0,0-1 0 0 0,0 1 0 0 0,1-1 0 0 0,-1 1 0 0 0,1 0 0 0 0,0-1 0 0 0,0 0 0 0 0,-1 1 0 0 0,2-1 0 0 0,-1 1 0 0 0,0-1 0 0 0,0 0 1 0 0,1 0-1 0 0,-1 0 0 0 0,2 2 2 0 0,-2-3 1 0 0,0 1 1 0 0,1 0 0 0 0,-1-1 0 0 0,1 1-1 0 0,-1-1 1 0 0,1 1 0 0 0,0-1 0 0 0,0 0 0 0 0,0 0-1 0 0,-1 0 1 0 0,1 0 0 0 0,0 0 0 0 0,0 0-1 0 0,0 0 1 0 0,1 0 0 0 0,-1-1 0 0 0,0 1 0 0 0,0-1-1 0 0,0 0 1 0 0,0 0 0 0 0,1 0 0 0 0,-1 0 0 0 0,0 0-1 0 0,0 0 1 0 0,0 0 0 0 0,0-1 0 0 0,1 1-1 0 0,-1-1 1 0 0,0 1 0 0 0,0-1 0 0 0,0 0 0 0 0,0 0-1 0 0,0 0 1 0 0,0 0 0 0 0,-1 0 0 0 0,1-1-1 0 0,0 1 1 0 0,0 0 0 0 0,-1-1 0 0 0,1 1 0 0 0,-1-1-1 0 0,1 0 1 0 0,-1 1 0 0 0,0-1 0 0 0,0 0 0 0 0,0 0-1 0 0,0 0 1 0 0,0 0 0 0 0,1-2-2 0 0,-13 99 236 0 0,5-64-5295 0 0,4-19-2158 0 0</inkml:trace>
  <inkml:trace contextRef="#ctx0" brushRef="#br1" timeOffset="104765.78">3873 2776 600 0 0,'0'0'7476'0'0,"0"0"-5127"0"0,0 0-1646 0 0,0 0-56 0 0,0 0-22 0 0,0 0-191 0 0,0 0-155 0 0,0 0-67 0 0,0 0-104 0 0,4 0-74 0 0,-1 0-4 0 0,1 0 1 0 0,-1-1 0 0 0,1 0 0 0 0,-1 1 0 0 0,0-1-1 0 0,1 0 1 0 0,-1 0 0 0 0,0-1 0 0 0,0 1 0 0 0,0-1-1 0 0,0 0 1 0 0,0 0 0 0 0,0 0 0 0 0,0 0 0 0 0,-1 0-1 0 0,1 0 1 0 0,-1-1 0 0 0,1 1 0 0 0,-1-1 0 0 0,0 0-1 0 0,0 0 1 0 0,0 0 0 0 0,0 0 0 0 0,-1 0 0 0 0,1 0-1 0 0,-1 0 1 0 0,0 0 0 0 0,0-1 0 0 0,0 1 0 0 0,0 0-1 0 0,-1-1 1 0 0,1 1 0 0 0,-1-1 0 0 0,0 1 0 0 0,0-1-1 0 0,0 1 1 0 0,0-1 0 0 0,-1 1 0 0 0,1-1 0 0 0,-1 1-1 0 0,0 0 1 0 0,0-1 0 0 0,0 1 0 0 0,-1 0 0 0 0,1 0-1 0 0,-1 0 1 0 0,1 0 0 0 0,-1 0 0 0 0,0 0 0 0 0,-2-2-31 0 0,4 4-13 0 0,-1-1 0 0 0,1 1 0 0 0,0-1 0 0 0,-1 1 1 0 0,1-1-1 0 0,0 1 0 0 0,-1 0 0 0 0,0-1 0 0 0,1 1 0 0 0,-1 0 1 0 0,0-1-1 0 0,0 1 0 0 0,0 0 0 0 0,0 0 0 0 0,0 0 0 0 0,0 0 0 0 0,0 0 1 0 0,0 0-1 0 0,0 0 0 0 0,0 0 0 0 0,-1 0 0 0 0,1 0 0 0 0,0 1 1 0 0,-1-1-1 0 0,1 1 0 0 0,0-1 0 0 0,-1 1 0 0 0,1-1 0 0 0,-1 1 1 0 0,1 0-1 0 0,-1 0 0 0 0,1-1 0 0 0,-1 1 0 0 0,1 0 0 0 0,-1 0 1 0 0,1 1-1 0 0,-1-1 0 0 0,1 0 0 0 0,0 0 0 0 0,-1 1 0 0 0,1-1 1 0 0,-1 1-1 0 0,1-1 0 0 0,0 1 0 0 0,-1 0 0 0 0,1-1 0 0 0,0 1 1 0 0,0 0-1 0 0,-1 0 0 0 0,1 0 0 0 0,0 0 0 0 0,0 0 0 0 0,0 0 1 0 0,0 0-1 0 0,0 0 0 0 0,0 1 0 0 0,1-1 0 0 0,-1 0 0 0 0,0 0 1 0 0,1 1-1 0 0,-1-1 0 0 0,0 1 0 0 0,1-1 0 0 0,0 0 0 0 0,-1 1 0 0 0,1-1 1 0 0,0 1 12 0 0,-4 4 71 0 0,0 1-1 0 0,1-1 1 0 0,0 0 0 0 0,0 1 0 0 0,1 0 0 0 0,-1 0 0 0 0,1 0 0 0 0,1 0 0 0 0,0 0 0 0 0,0 0 0 0 0,0 0 0 0 0,1 1 0 0 0,0-1 0 0 0,0 0 0 0 0,1 7-71 0 0,35 24-4870 0 0,-31-37-47 0 0</inkml:trace>
  <inkml:trace contextRef="#ctx0" brushRef="#br1" timeOffset="104954.15">4125 2835 6613 0 0,'0'0'7220'0'0,"0"0"-6724"0"0,0 0-396 0 0,0 0-100 0 0,0 0 496 0 0,0 0-56 0 0,0 0-340 0 0,0 0-100 0 0,0 0-252 0 0,0 0 64 0 0,0 12-356 0 0,-3-9-448 0 0,1-1-824 0 0,2 1-1152 0 0,0-3-3105 0 0</inkml:trace>
  <inkml:trace contextRef="#ctx0" brushRef="#br1" timeOffset="105356.89">4270 2755 10153 0 0,'0'0'1766'0'0,"0"0"-1185"0"0,0 0-499 0 0,0 0 21 0 0,0 0 115 0 0,0 0 10 0 0,0 0 84 0 0,0 0-38 0 0,0 0-164 0 0,4-4-90 0 0,-2 2-14 0 0,-1 0 0 0 0,1 1 1 0 0,0-1-1 0 0,0 1 0 0 0,0-1 1 0 0,-1 1-1 0 0,2 0 0 0 0,-1-1 0 0 0,0 1 1 0 0,0 1-1 0 0,0-1 0 0 0,0 0 1 0 0,1 0-1 0 0,-1 1 0 0 0,0-1 1 0 0,0 1-1 0 0,1 0 0 0 0,-1 0 1 0 0,0 0-1 0 0,1 0 0 0 0,-1 0 1 0 0,1 0-1 0 0,-1 0 0 0 0,0 1 1 0 0,0-1-1 0 0,1 1 0 0 0,-1 0 0 0 0,0 0 1 0 0,0 0-1 0 0,0 0 0 0 0,0 0 1 0 0,0 0-1 0 0,0 0 0 0 0,0 1 1 0 0,0-1-1 0 0,0 1 0 0 0,-1 0 1 0 0,1-1-1 0 0,0 1 0 0 0,0 1-6 0 0,0 0 80 0 0,1 1 0 0 0,-1 0-1 0 0,0-1 1 0 0,0 1 0 0 0,0 0 0 0 0,0 1-1 0 0,-1-1 1 0 0,1 0 0 0 0,-1 0-1 0 0,0 1 1 0 0,-1-1 0 0 0,1 0 0 0 0,-1 1-1 0 0,0-1 1 0 0,0 1 0 0 0,0-1-1 0 0,0 1 1 0 0,-1-1 0 0 0,0 0 0 0 0,0 1-1 0 0,0-1 1 0 0,0 0 0 0 0,-1 0-1 0 0,0 0 1 0 0,0 0 0 0 0,0 0 0 0 0,0 0-1 0 0,0 0 1 0 0,-1 0 0 0 0,0-1-1 0 0,0 0 1 0 0,0 1 0 0 0,0-1 0 0 0,0 0-1 0 0,0 0 1 0 0,-1-1 0 0 0,0 1-1 0 0,1-1 1 0 0,-1 0 0 0 0,0 0 0 0 0,-1 0-80 0 0,-26 30-259 0 0,31-30 297 0 0,0 0 0 0 0,0-1 1 0 0,1 1-1 0 0,-1 0 0 0 0,1-1 0 0 0,0 1 1 0 0,-1 0-1 0 0,1-1 0 0 0,0 1 1 0 0,0-1-1 0 0,0 1 0 0 0,0-1 0 0 0,0 0 1 0 0,0 1-1 0 0,0-1 0 0 0,0 0 0 0 0,1 0 1 0 0,-1 0-1 0 0,1 0 0 0 0,-1 0 0 0 0,0 0 1 0 0,1 0-1 0 0,0 0 0 0 0,-1 0 1 0 0,1-1-1 0 0,-1 1 0 0 0,1-1 0 0 0,0 1 1 0 0,-1-1-1 0 0,1 0 0 0 0,0 1 0 0 0,0-1 1 0 0,-1 0-1 0 0,1 0 0 0 0,0 0 0 0 0,0-1 1 0 0,-1 1-1 0 0,1 0 0 0 0,1-1-38 0 0,5 2-9 0 0,92 25 413 0 0,-79-19-3630 0 0,0-1-3482 0 0,-20-6-2338 0 0</inkml:trace>
  <inkml:trace contextRef="#ctx0" brushRef="#br1" timeOffset="133332.9">2986 3076 1792 0 0,'0'0'0'0'0,"0"0"-1512"0"0</inkml:trace>
  <inkml:trace contextRef="#ctx0" brushRef="#br1" timeOffset="134279.19">1622 2767 1552 0 0,'0'0'392'0'0,"0"0"-288"0"0,0 0-104 0 0,0 0 116 0 0,0 0 460 0 0,0 0 792 0 0,0 0-976 0 0,0 0-392 0 0,0 0-992 0 0,0 0-884 0 0</inkml:trace>
  <inkml:trace contextRef="#ctx0" brushRef="#br1" timeOffset="136800.5">820 4009 1044 0 0,'0'0'4327'0'0,"0"0"-2021"0"0,0 0-1394 0 0,0 0-470 0 0,0 0-161 0 0,0 0 125 0 0,0 0 50 0 0,0 0-29 0 0,0 0-14 0 0,0 0 59 0 0,10 4 3591 0 0,-7-7-4040 0 0,0 0 0 0 0,-1 0 0 0 0,1 0 0 0 0,0 0 0 0 0,-1-1 0 0 0,0 1 0 0 0,0-1-1 0 0,0 0 1 0 0,0 0 0 0 0,-1 1 0 0 0,1-1 0 0 0,-1 0 0 0 0,0-1 0 0 0,0 1 0 0 0,-1 0-1 0 0,1 0 1 0 0,-1 0 0 0 0,0 0 0 0 0,0 0 0 0 0,0-1 0 0 0,0 1 0 0 0,-1 0 0 0 0,0 0-1 0 0,0 0 1 0 0,0 0 0 0 0,0 0 0 0 0,-1 0 0 0 0,1 0 0 0 0,-1 0 0 0 0,0 1 0 0 0,0-1-1 0 0,-1 0 1 0 0,1 1 0 0 0,-1 0 0 0 0,1 0 0 0 0,-1 0 0 0 0,0 0 0 0 0,0 0 0 0 0,-1 0-1 0 0,1 1 1 0 0,0-1 0 0 0,-1 1 0 0 0,0 0 0 0 0,1 0 0 0 0,-4-1-23 0 0,4 4-41 0 0,1 1 0 0 0,-1-1 0 0 0,0 0 1 0 0,1 1-1 0 0,-1-1 0 0 0,1 1 0 0 0,-1 0 0 0 0,1 0 1 0 0,0 0-1 0 0,0 0 0 0 0,0 0 0 0 0,0 0 0 0 0,0 0 1 0 0,0 1-1 0 0,1-1 0 0 0,-1 1 0 0 0,1 0 0 0 0,0-1 1 0 0,-1 1-1 0 0,1 0 0 0 0,1 0 0 0 0,-1 0 0 0 0,0-1 1 0 0,1 1-1 0 0,-1 0 0 0 0,1 0 0 0 0,0 0 0 0 0,0 0 1 0 0,0 3 40 0 0,-1 0-38 0 0,-1-3 88 0 0,1-1 0 0 0,-1 1-1 0 0,1 0 1 0 0,0 0 0 0 0,0 0 0 0 0,1-1-1 0 0,-1 1 1 0 0,0 0 0 0 0,1 0 0 0 0,0 0-1 0 0,-1 0 1 0 0,1 0 0 0 0,1 0 0 0 0,-1 0-1 0 0,0 0 1 0 0,1 0 0 0 0,-1 0 0 0 0,1 0-1 0 0,0 0 1 0 0,0 0 0 0 0,0 0 0 0 0,0-1 0 0 0,1 1-1 0 0,-1 0 1 0 0,1-1 0 0 0,-1 1 0 0 0,1-1-1 0 0,0 0 1 0 0,0 1 0 0 0,0-1 0 0 0,1 0-1 0 0,-1 0 1 0 0,0 0 0 0 0,1-1 0 0 0,-1 1-1 0 0,1-1 1 0 0,-1 1 0 0 0,1-1 0 0 0,0 0-1 0 0,0 0 1 0 0,0 0 0 0 0,-1 0 0 0 0,1 0-1 0 0,0-1 1 0 0,0 1 0 0 0,2-1-50 0 0,34 6-711 0 0,-14-10-6715 0 0,-15-3 680 0 0</inkml:trace>
  <inkml:trace contextRef="#ctx0" brushRef="#br1" timeOffset="137065.14">1086 4048 4880 0 0,'0'0'6686'0'0,"0"0"-4812"0"0,0 0-1408 0 0,0 0 298 0 0,0 0 221 0 0,0 0-26 0 0,0 0-144 0 0,0 0-278 0 0,0 0-269 0 0,-8 16-943 0 0,7-15-3898 0 0,2-2-4269 0 0,7-15 4698 0 0</inkml:trace>
  <inkml:trace contextRef="#ctx0" brushRef="#br1" timeOffset="137343.56">1234 3969 4044 0 0,'0'0'8146'0'0,"0"0"-5902"0"0,0 0-1993 0 0,0 0 125 0 0,0 0-124 0 0,0 0-245 0 0,2 7 94 0 0,23 199 1551 0 0,-23-189-1887 0 0,6-7-2872 0 0,2-5-2559 0 0</inkml:trace>
  <inkml:trace contextRef="#ctx0" brushRef="#br1" timeOffset="150526.01">1715 2782 1120 0 0,'0'0'432'0'0,"0"0"-144"0"0,0 0 1720 0 0,-38 7-1292 0 0,21-7-416 0 0,-10 0 353 0 0,-14 0-41 0 0,-10-2-156 0 0,-5-2-276 0 0,0 2-100 0 0,5-2-76 0 0,10 2 60 0 0,-1-2-64 0 0,3 0-532 0 0,7-2-485 0 0,9 2-379 0 0,5 1-36 0 0,8 0 152 0 0</inkml:trace>
  <inkml:trace contextRef="#ctx0" brushRef="#br1" timeOffset="150792.29">1752 2863 3332 0 0,'0'0'1276'0'0,"0"0"2029"0"0,0 0-3033 0 0,0 0-220 0 0,-49 5 12 0 0,12-8 276 0 0,-17-1 48 0 0,-2 0-168 0 0,-2 1-132 0 0,6 0-80 0 0,3 1 4 0 0,5 1 52 0 0,-1 0-64 0 0,6-1-220 0 0,6 2-1116 0 0,10-2-1121 0 0,7 1-1699 0 0</inkml:trace>
  <inkml:trace contextRef="#ctx0" brushRef="#br1" timeOffset="151258.65">3091 3160 8005 0 0,'-6'-2'2476'0'0,"-312"-60"-1990"0"0,176 55-3137 0 0,132 8 115 0 0,5 0-1428 0 0</inkml:trace>
  <inkml:trace contextRef="#ctx0" brushRef="#br1" timeOffset="151508.06">3121 3238 4864 0 0,'0'0'4233'0'0,"0"0"-3481"0"0,0 0-752 0 0,-58-10-220 0 0,22 1 64 0 0,-13-1 64 0 0,2-1 92 0 0,1 3-12 0 0,10 1-492 0 0,6 2-1080 0 0,6 1-901 0 0,8 0-803 0 0</inkml:trace>
  <inkml:trace contextRef="#ctx0" brushRef="#br1" timeOffset="152270.51">4673 2894 256 0 0,'0'0'576'0'0,"0"0"-200"0"0,30 40-368 0 0,-23-32-8 0 0,-6-6-76 0 0,-2-5-368 0 0,-6-5-252 0 0</inkml:trace>
  <inkml:trace contextRef="#ctx0" brushRef="#br1" timeOffset="152551.46">3621 1761 600 0 0,'51'67'1096'0'0,"13"13"884"0"0,-9-3-768 0 0,4 9-323 0 0,2 5-173 0 0,0 6-276 0 0,3 8-440 0 0,-4 0 0 0 0,-1-1-52 0 0,1-4-232 0 0,-8-6-460 0 0,-3-10-49 0 0,-9-4 89 0 0,-6-10-236 0 0,-6-8-88 0 0,-5-10 296 0 0,-4-13 132 0 0,-10-16-456 0 0</inkml:trace>
  <inkml:trace contextRef="#ctx0" brushRef="#br1" timeOffset="152801.96">3177 2094 2784 0 0,'50'71'324'0'0,"5"11"4"0"0,13 19-328 0 0,-5 1-368 0 0,7 6 160 0 0,8 4-260 0 0,0 1 64 0 0,-16-28-692 0 0</inkml:trace>
  <inkml:trace contextRef="#ctx0" brushRef="#br1" timeOffset="153144">2210 1864 340 0 0,'89'103'992'0'0,"5"5"-992"0"0,-9-14-1268 0 0</inkml:trace>
  <inkml:trace contextRef="#ctx0" brushRef="#br1" timeOffset="153546.09">1374 1752 2316 0 0,'815'1104'1190'0'0,"-794"-1074"-1359"0"0,-5-8 161 0 0,0 1 0 0 0,-2 0 0 0 0,0 1 0 0 0,-1 1 0 0 0,-2 0 0 0 0,-1 0 0 0 0,0 1 0 0 0,0 8 8 0 0,-10-12-1660 0 0,-5-17 47 0 0</inkml:trace>
  <inkml:trace contextRef="#ctx0" brushRef="#br1" timeOffset="153794.5">1252 2708 600 0 0,'75'91'220'0'0,"3"2"396"0"0,11 12-120 0 0,-14-13-356 0 0,-2-7 592 0 0,-10-6-732 0 0,-8-9-376 0 0,-9-9 36 0 0,-15-8-80 0 0,-7-14 160 0 0,-13-8-28 0 0,-3-10-244 0 0</inkml:trace>
  <inkml:trace contextRef="#ctx0" brushRef="#br2" timeOffset="181191.7">1253 514 508 0 0,'0'0'674'0'0,"0"0"-101"0"0,0 0 86 0 0,0 0 87 0 0,0 0-390 0 0,0 0-223 0 0,0 0 39 0 0,0 0 177 0 0,-7 26 1236 0 0,-7-18-1446 0 0,0-2 0 0 0,0 1-1 0 0,-1-2 1 0 0,0 0 0 0 0,0-1-1 0 0,0 0 1 0 0,-1-1 0 0 0,1-1-1 0 0,-1 0 1 0 0,0-2 0 0 0,1 1-1 0 0,-1-2 1 0 0,0 0 0 0 0,1-1-1 0 0,-1-1 1 0 0,1 0 0 0 0,-1-1-1 0 0,-9-4-138 0 0,0 2 36 0 0,1-2-1 0 0,-1-1 0 0 0,1 0 0 0 0,1-2 0 0 0,0-1 0 0 0,0-1 0 0 0,1-1 0 0 0,1-1 1 0 0,-13-12-36 0 0,25 20 129 0 0,1 0 0 0 0,0 0 0 0 0,1-1 0 0 0,0 0 0 0 0,0-1 1 0 0,1 0-1 0 0,0 0 0 0 0,0 0 0 0 0,1-1 0 0 0,1 0 0 0 0,-1 0 1 0 0,1 0-1 0 0,1 0 0 0 0,0 0 0 0 0,1-1 0 0 0,0 0 1 0 0,0 1-1 0 0,1-1 0 0 0,0 0 0 0 0,1 0 0 0 0,1 0 0 0 0,-1 1 1 0 0,2-1-1 0 0,0-1-129 0 0,1 2-28 0 0,0 1-1 0 0,1-1 1 0 0,0 1 0 0 0,0 0 0 0 0,1 0 0 0 0,1 0 0 0 0,-1 1 0 0 0,1 0 0 0 0,1 0-1 0 0,-1 1 1 0 0,2-1 0 0 0,-1 1 0 0 0,1 1 0 0 0,-1-1 0 0 0,2 2 0 0 0,-1-1 0 0 0,1 1-1 0 0,0 0 1 0 0,0 1 0 0 0,0 0 0 0 0,1 0 0 0 0,-1 1 0 0 0,3 0 28 0 0,19-7-193 0 0,1 2 0 0 0,-1 2 0 0 0,2 1 0 0 0,-1 1 0 0 0,0 2 1 0 0,23 1 192 0 0,-36 3-33 0 0,0 0 0 0 0,1 1 1 0 0,-1 1-1 0 0,0 1 1 0 0,-1 1-1 0 0,1 0 0 0 0,-1 1 1 0 0,0 1-1 0 0,-1 1 1 0 0,0 1-1 0 0,0 0 0 0 0,-1 1 1 0 0,0 1-1 0 0,-1 0 1 0 0,-1 1-1 0 0,0 1 0 0 0,0 0 1 0 0,-1 1-1 0 0,-1 0 1 0 0,-1 1-1 0 0,0 0 0 0 0,-1 1 1 0 0,-1 0-1 0 0,-1 1 1 0 0,0 0-1 0 0,-1 0 0 0 0,0 3 33 0 0,-6-12 125 0 0,0 0-1 0 0,-1 0 0 0 0,0 1 0 0 0,0-1 0 0 0,-1 0 0 0 0,-1 0 0 0 0,1 0 0 0 0,-1 0 1 0 0,-1 0-1 0 0,0-1 0 0 0,0 1 0 0 0,0-1 0 0 0,-1 1 0 0 0,0-1 0 0 0,-1-1 0 0 0,0 1 1 0 0,0 0-1 0 0,-1-1 0 0 0,0 0 0 0 0,0-1 0 0 0,-1 1 0 0 0,1-1 0 0 0,-2 0 0 0 0,1-1 1 0 0,0 1-1 0 0,-1-2 0 0 0,0 1 0 0 0,0-1 0 0 0,-1 0 0 0 0,1-1 0 0 0,-1 0 0 0 0,1 0 1 0 0,-1-1-1 0 0,0 0 0 0 0,0 0 0 0 0,0-1 0 0 0,0 0 0 0 0,-1-1 0 0 0,1 0 0 0 0,0-1 0 0 0,0 1 1 0 0,0-2-125 0 0,-6 3-104 0 0,-14 0-1572 0 0,10-3-2642 0 0,13 0 1764 0 0</inkml:trace>
  <inkml:trace contextRef="#ctx0" brushRef="#br2" timeOffset="182173.6">1382 1891 1096 0 0,'0'0'8025'0'0,"0"0"-5513"0"0,0 0-2015 0 0,0 0-409 0 0,0 0-42 0 0,0 0-18 0 0,0 0 87 0 0,0 0 269 0 0,0 7-28 0 0,-35 97 1948 0 0,92-104-3099 0 0,-51 1 860 0 0,0 1-1 0 0,0 0 1 0 0,0 1-1 0 0,0 0 1 0 0,0-1-1 0 0,0 2 1 0 0,-1-1-1 0 0,0 1 1 0 0,1 0-1 0 0,-1 0 1 0 0,-1 0-1 0 0,1 0 1 0 0,-1 1-1 0 0,1 0 1 0 0,-2 0-1 0 0,1 0 1 0 0,0 1-1 0 0,-1-1 1 0 0,0 1-1 0 0,2 6-64 0 0,-7-9 97 0 0,0 0 1 0 0,-1-1-1 0 0,1 1 0 0 0,-1 0 1 0 0,1-1-1 0 0,-1 0 0 0 0,0 1 1 0 0,0-1-1 0 0,0 0 0 0 0,-1-1 1 0 0,1 1-1 0 0,0-1 0 0 0,-1 1 1 0 0,1-1-1 0 0,-1 0 0 0 0,1 0 1 0 0,-1 0-1 0 0,0-1 0 0 0,1 1 0 0 0,-1-1 1 0 0,0 0-1 0 0,1 0 0 0 0,-1 0 1 0 0,0 0-1 0 0,1-1 0 0 0,-1 0 1 0 0,1 0-1 0 0,-2 0-97 0 0,-41-13-162 0 0,30-10-6142 0 0,16 16 656 0 0</inkml:trace>
  <inkml:trace contextRef="#ctx0" brushRef="#br2" timeOffset="182390.76">1684 1943 6385 0 0,'0'0'7716'0'0,"0"0"-6328"0"0,0 0-1312 0 0,0 0 12 0 0,0 0 312 0 0,0 0 281 0 0,-46-16-81 0 0,29 7-328 0 0,-5 1-264 0 0,-2 0-8 0 0,2 0-8 0 0,2 2-104 0 0,5 1-684 0 0,1 2-589 0 0,4 1-1075 0 0,6 0-2280 0 0,4 0-2329 0 0</inkml:trace>
  <inkml:trace contextRef="#ctx0" brushRef="#br2" timeOffset="182764.49">1758 2143 4012 0 0,'0'0'5304'0'0,"0"0"-3448"0"0,0 0-1016 0 0,0 0 145 0 0,0 0 89 0 0,0 0-310 0 0,0 0-404 0 0,0 0-254 0 0,5 2-90 0 0,-1-1-10 0 0,-1 0-1 0 0,1 0 1 0 0,-1 0-1 0 0,1-1 1 0 0,-1 1-1 0 0,1-1 1 0 0,-1 0-1 0 0,1 0 0 0 0,0 0 1 0 0,-1 0-1 0 0,1-1 1 0 0,-1 1-1 0 0,1-1 1 0 0,-1 0-1 0 0,1 0 1 0 0,-1 0-1 0 0,0-1 0 0 0,0 1 1 0 0,1-1-1 0 0,-1 0 1 0 0,0 0-1 0 0,0 0 1 0 0,0 0-1 0 0,-1 0 1 0 0,1-1-1 0 0,-1 1 0 0 0,1-1 1 0 0,-1 0-1 0 0,0 1 1 0 0,0-1-1 0 0,0 0 1 0 0,0 0-1 0 0,0-1 1 0 0,-1 1-1 0 0,1 0 1 0 0,-1-1-1 0 0,0 1 0 0 0,0 0 1 0 0,0-1-1 0 0,-1 1 1 0 0,1-2-6 0 0,-1 2-3 0 0,0 1 1 0 0,0-1 0 0 0,0 0-1 0 0,0 1 1 0 0,-1-1-1 0 0,1 0 1 0 0,-1 1-1 0 0,1-1 1 0 0,-1 1 0 0 0,0-1-1 0 0,0 1 1 0 0,0-1-1 0 0,-1 1 1 0 0,1-1 0 0 0,0 1-1 0 0,-1 0 1 0 0,0 0-1 0 0,1 0 1 0 0,-1 0 0 0 0,0 0-1 0 0,0 0 1 0 0,0 1-1 0 0,0-1 1 0 0,0 0 0 0 0,-1 1-1 0 0,1 0 1 0 0,0-1-1 0 0,-1 1 1 0 0,1 0-1 0 0,-1 0 1 0 0,1 1 0 0 0,-1-1-1 0 0,0 0 1 0 0,1 1-1 0 0,-1 0 1 0 0,1-1 0 0 0,-1 1-1 0 0,0 0 1 0 0,0 0-1 0 0,1 1 1 0 0,-1-1 0 0 0,1 0-1 0 0,-1 1 1 0 0,0 0-1 0 0,1 0 1 0 0,-1-1-1 0 0,1 2 1 0 0,-1-1 0 0 0,1 0-1 0 0,0 0 1 0 0,-1 1-1 0 0,1-1 1 0 0,0 1 0 0 0,0 0-1 0 0,0-1 1 0 0,0 1-1 0 0,0 0 1 0 0,1 0 0 0 0,-1 1-1 0 0,1-1 1 0 0,-1 0-1 0 0,1 0 1 0 0,0 1 0 0 0,0-1-1 0 0,0 1 1 0 0,0-1-1 0 0,0 1 1 0 0,0-1-1 0 0,1 1 1 0 0,-1 1 2 0 0,15 64 264 0 0,22-38-5308 0 0,-19-28-572 0 0</inkml:trace>
  <inkml:trace contextRef="#ctx0" brushRef="#br2" timeOffset="183418.05">2651 2263 3968 0 0,'0'0'4620'0'0,"0"0"-1892"0"0,0 0-1574 0 0,0 0-579 0 0,0 0-46 0 0,0 0-2 0 0,0 0-167 0 0,17-17-307 0 0,-15 18-30 0 0,0 0-1 0 0,1 0 1 0 0,-1 0-1 0 0,0 0 1 0 0,1 0 0 0 0,-1 1-1 0 0,0-1 1 0 0,0 1-1 0 0,0-1 1 0 0,0 1 0 0 0,-1 0-1 0 0,1 0 1 0 0,0 0-1 0 0,-1 0 1 0 0,1 0-1 0 0,-1 0 1 0 0,0 1 0 0 0,1-1-1 0 0,-1 0 1 0 0,0 1-1 0 0,-1-1 1 0 0,1 1 0 0 0,0-1-1 0 0,-1 1 1 0 0,1-1-1 0 0,-1 1 1 0 0,0-1 0 0 0,0 1-1 0 0,0-1 1 0 0,0 1-1 0 0,0-1 1 0 0,0 1 0 0 0,-1 0-1 0 0,1-1 1 0 0,-1 1-1 0 0,0-1 1 0 0,0 0-1 0 0,0 1 1 0 0,0-1 0 0 0,0 0-1 0 0,-1 1 1 0 0,1-1-1 0 0,-2 1-22 0 0,-96 51 1037 0 0,136-27-205 0 0,-14-19-1333 0 0,34 8 1588 0 0,-39-14-4141 0 0,-1-3-3584 0 0,-10-2-1550 0 0</inkml:trace>
  <inkml:trace contextRef="#ctx0" brushRef="#br2" timeOffset="183745.76">2888 2487 5929 0 0,'0'0'7504'0'0,"0"0"-5420"0"0,0 0-1901 0 0,0 0-38 0 0,0 0 71 0 0,0 0 60 0 0,0 0 21 0 0,0 0-143 0 0,34-19-269 0 0,-32 18 69 0 0,-1-1 1 0 0,1 0 0 0 0,0 0-1 0 0,-1-1 1 0 0,0 1 0 0 0,1 0-1 0 0,-1 0 1 0 0,0-1-1 0 0,0 1 1 0 0,-1-1 0 0 0,1 1-1 0 0,0-1 1 0 0,-1 1 0 0 0,1-1-1 0 0,-1 1 1 0 0,0-1-1 0 0,0 1 1 0 0,0-1 0 0 0,0 0-1 0 0,0 1 1 0 0,-1-1-1 0 0,1 1 1 0 0,-1-1 0 0 0,0 1-1 0 0,1-1 1 0 0,-1 1 0 0 0,0 0-1 0 0,-1-1 1 0 0,1 1-1 0 0,0 0 1 0 0,-1 0 0 0 0,1 0-1 0 0,-1 0 1 0 0,1 0-1 0 0,-1 0 1 0 0,0 0 0 0 0,0 0-1 0 0,0 1 1 0 0,0-1 0 0 0,0 1-1 0 0,0-1 1 0 0,-1 1-1 0 0,1 0 1 0 0,0 0 0 0 0,-1 0-1 0 0,1 0 1 0 0,-1 1 0 0 0,1-1-1 0 0,-1 0 1 0 0,1 1-1 0 0,-3 0 46 0 0,2-1 21 0 0,1 0 0 0 0,0 0 1 0 0,-1 0-1 0 0,1 1 0 0 0,-1-1 0 0 0,1 1 0 0 0,-1 0 0 0 0,1 0 0 0 0,-1 0 0 0 0,1 0 0 0 0,-1 0 0 0 0,1 0 0 0 0,-1 1 0 0 0,1-1 0 0 0,0 1 0 0 0,-1 0 0 0 0,1 0 0 0 0,0 0 0 0 0,-1 0 0 0 0,1 0 0 0 0,0 0 0 0 0,0 0 0 0 0,0 1 0 0 0,0-1 0 0 0,0 1 0 0 0,0 0 0 0 0,0-1 0 0 0,1 1 1 0 0,-1 0-1 0 0,0 0 0 0 0,1 0 0 0 0,0 0 0 0 0,-1 0 0 0 0,1 1 0 0 0,0-1 0 0 0,0 0 0 0 0,0 1 0 0 0,1-1 0 0 0,-1 0 0 0 0,0 1 0 0 0,1-1 0 0 0,0 1 0 0 0,-1-1 0 0 0,1 1 0 0 0,0-1 0 0 0,0 1 0 0 0,1-1 0 0 0,-1 1 0 0 0,0-1 0 0 0,1 1 0 0 0,0 0-21 0 0,7 14-402 0 0,0-10-4996 0 0,-2-7-2821 0 0</inkml:trace>
  <inkml:trace contextRef="#ctx0" brushRef="#br2" timeOffset="184774.15">3850 2120 600 0 0,'0'0'7157'0'0,"0"0"-4522"0"0,0 0-1443 0 0,0 0-1 0 0,0 0-4 0 0,0 0-80 0 0,0 0-313 0 0,0 0-394 0 0,12-27 366 0 0,-8 27-802 0 0,-1 1 0 0 0,1 0 1 0 0,-1 0-1 0 0,1 0 0 0 0,-1 0 0 0 0,1 0 0 0 0,-1 1 1 0 0,0 0-1 0 0,0-1 0 0 0,0 1 0 0 0,0 0 0 0 0,0 1 1 0 0,0-1-1 0 0,0 0 0 0 0,-1 1 0 0 0,1 0 0 0 0,-1-1 1 0 0,0 1-1 0 0,0 0 0 0 0,0 0 0 0 0,0 0 1 0 0,0 1-1 0 0,-1-1 0 0 0,1 0 0 0 0,-1 1 0 0 0,0-1 1 0 0,0 0-1 0 0,0 1 0 0 0,-1 0 0 0 0,1-1 0 0 0,-1 1 1 0 0,0-1-1 0 0,0 1 0 0 0,0 1 36 0 0,0 0 60 0 0,-1 0 0 0 0,1-1 0 0 0,-1 1 0 0 0,0-1 0 0 0,0 1-1 0 0,-1-1 1 0 0,1 1 0 0 0,-1-1 0 0 0,0 0 0 0 0,0 0 0 0 0,0 0 0 0 0,-1 0 0 0 0,1 0 0 0 0,-1 0-1 0 0,0-1 1 0 0,0 1 0 0 0,0-1 0 0 0,-1 0 0 0 0,1 0 0 0 0,-1 0 0 0 0,0 0 0 0 0,0-1 0 0 0,0 0-1 0 0,0 1 1 0 0,0-1 0 0 0,-2 0-60 0 0,-78 17-2701 0 0,112-44 2882 0 0,-24 24-125 0 0,0 1 1 0 0,0-1-1 0 0,0 1 0 0 0,-1 0 1 0 0,1 0-1 0 0,0 0 1 0 0,0 1-1 0 0,-1-1 0 0 0,1 1 1 0 0,0 0-1 0 0,0 0 1 0 0,-1 0-1 0 0,1 0 0 0 0,-1 1 1 0 0,1 0-1 0 0,-1-1 1 0 0,0 1-1 0 0,0 0 0 0 0,0 1 1 0 0,0-1-1 0 0,0 1 1 0 0,0-1-1 0 0,0 1 0 0 0,-1 0 1 0 0,1 0-1 0 0,-1 0 1 0 0,0 0-1 0 0,0 0 0 0 0,0 1 1 0 0,0-1-1 0 0,-1 0 1 0 0,1 1-57 0 0,15 44-2338 0 0,-17-47 2033 0 0,1 3-2070 0 0,1-3-2176 0 0,5-2-2534 0 0</inkml:trace>
  <inkml:trace contextRef="#ctx0" brushRef="#br2" timeOffset="185086.77">4157 2376 3572 0 0,'0'0'8165'0'0,"0"0"-5832"0"0,0 0-2029 0 0,0 0 305 0 0,0 0 174 0 0,0 0-124 0 0,0 0-204 0 0,0 0-184 0 0,0 0-166 0 0,22 0 196 0 0,-20-1-357 0 0,0-1 0 0 0,0 1 1 0 0,-1-1-1 0 0,1 0 0 0 0,-1 1 0 0 0,1-1 1 0 0,-1 0-1 0 0,0 0 0 0 0,0 0 1 0 0,0 0-1 0 0,0 0 0 0 0,0 0 0 0 0,0 0 1 0 0,0 0-1 0 0,-1 0 0 0 0,1 0 0 0 0,-1-1 1 0 0,0 1-1 0 0,1 0 0 0 0,-1 0 0 0 0,0-1 1 0 0,0 1-1 0 0,-1 0 0 0 0,1 0 0 0 0,0 0 1 0 0,-1-1-1 0 0,1 1 0 0 0,-1 0 0 0 0,0 0 1 0 0,0 0-1 0 0,0 0 0 0 0,0 0 0 0 0,0 0 1 0 0,0 0-1 0 0,0 0 0 0 0,-1 0 0 0 0,1 1 1 0 0,-1-1-1 0 0,1 0 0 0 0,-1 1 0 0 0,0-1 1 0 0,1 1-1 0 0,-1 0 0 0 0,0-1 1 0 0,0 1-1 0 0,0 0 0 0 0,0 0 0 0 0,0 0 1 0 0,0 1-1 0 0,0-1 0 0 0,0 0 0 0 0,-1 1 1 0 0,1 0-1 0 0,0-1 0 0 0,0 1 0 0 0,-1 0 1 0 0,1 0-1 0 0,0 0 0 0 0,0 0 0 0 0,-1 1 1 0 0,0-1 55 0 0,0 0 21 0 0,0 1 1 0 0,0-1 0 0 0,1 0 0 0 0,-1 1 0 0 0,1 0 0 0 0,-1 0-1 0 0,0-1 1 0 0,1 2 0 0 0,0-1 0 0 0,-1 0 0 0 0,1 0-1 0 0,0 1 1 0 0,-1-1 0 0 0,1 1 0 0 0,0 0 0 0 0,0 0 0 0 0,0-1-1 0 0,0 1 1 0 0,1 1 0 0 0,-1-1 0 0 0,1 0 0 0 0,-1 0 0 0 0,1 0-1 0 0,-1 1 1 0 0,1-1 0 0 0,0 1 0 0 0,0-1 0 0 0,1 1-1 0 0,-1 0 1 0 0,0-1 0 0 0,1 1 0 0 0,0 0 0 0 0,-1-1 0 0 0,1 1-1 0 0,0 0 1 0 0,0-1 0 0 0,1 1 0 0 0,-1 0 0 0 0,0-1-1 0 0,1 1 1 0 0,0 0 0 0 0,-1-1 0 0 0,1 1 0 0 0,1 1-22 0 0,52 28 699 0 0,-13-23-4717 0 0,-22-11-2384 0 0</inkml:trace>
  <inkml:trace contextRef="#ctx0" brushRef="#br2" timeOffset="186190.08">765 4240 4456 0 0,'0'0'2515'0'0,"0"0"784"0"0,0 0-1383 0 0,0 0-377 0 0,0 0 20 0 0,0 0-404 0 0,0 0-631 0 0,0 0-433 0 0,-2 29 361 0 0,-6 93-538 0 0,8-121-244 0 0,1 4-3052 0 0,4-3-2953 0 0,3-2-1038 0 0</inkml:trace>
  <inkml:trace contextRef="#ctx0" brushRef="#br2" timeOffset="186486.27">959 4419 4864 0 0,'0'0'4550'0'0,"0"0"-2529"0"0,0 0-1024 0 0,0 0 65 0 0,0 0 130 0 0,0 0-209 0 0,0 0-235 0 0,0 0-183 0 0,0 0-219 0 0,3 0-148 0 0,1-2-258 0 0,0 0 1 0 0,0-1 0 0 0,-1 0 0 0 0,1 0 0 0 0,-1 0-1 0 0,0 0 1 0 0,0 0 0 0 0,0-1 0 0 0,0 1-1 0 0,0-1 1 0 0,-1 0 0 0 0,1 0 0 0 0,-1 0 0 0 0,0 0-1 0 0,-1 0 1 0 0,1 0 0 0 0,-1-1 0 0 0,1 1 0 0 0,-1-1-1 0 0,-1 1 1 0 0,1-1 0 0 0,-1 1 0 0 0,1-1 0 0 0,-1 1-1 0 0,-1-1 1 0 0,1 1 0 0 0,-1-1 0 0 0,1 1-1 0 0,-1-1 1 0 0,0 1 0 0 0,-1 0 0 0 0,1-1 0 0 0,-1 1-1 0 0,0 0 1 0 0,0 0 0 0 0,0 0 0 0 0,-1 0 0 0 0,1 0-1 0 0,-1 1 1 0 0,0-1 0 0 0,0 1 0 0 0,-1-1 59 0 0,0 4 28 0 0,0 1 1 0 0,0 0 0 0 0,1 0-1 0 0,-1 0 1 0 0,0 1-1 0 0,1-1 1 0 0,-1 1 0 0 0,1 0-1 0 0,-1 0 1 0 0,1 0 0 0 0,0 1-1 0 0,0-1 1 0 0,0 1-1 0 0,0-1 1 0 0,0 1 0 0 0,1 0-1 0 0,-1 0 1 0 0,1 0-1 0 0,0 0 1 0 0,0 1 0 0 0,0-1-1 0 0,0 1 1 0 0,0-1 0 0 0,1 1-1 0 0,0 0 1 0 0,-1 2-29 0 0,5 57 284 0 0,23-51-6950 0 0,-12-13-2423 0 0</inkml:trace>
  <inkml:trace contextRef="#ctx0" brushRef="#br2" timeOffset="197944.1">2854 2587 1004 0 0,'0'0'404'0'0,"0"0"-324"0"0,0 0 116 0 0,0 0 3100 0 0,0 0-1551 0 0,0 0-781 0 0,0 0-240 0 0,0 0-48 0 0,0 0 24 0 0,-13 1-236 0 0,10-1-464 0 0,2 0-376 0 0,-2 2-748 0 0,3-1-876 0 0,0 2-269 0 0,8-2-1027 0 0</inkml:trace>
  <inkml:trace contextRef="#ctx0" brushRef="#br2" timeOffset="205701.24">2675 2660 168 0 0,'35'14'692'0'0,"4"1"-468"0"0,-1-5 76 0 0,0-5-288 0 0,1-3 628 0 0,-2-2-56 0 0,0 0-452 0 0,-6-2-132 0 0,-6-2-80 0 0,-5 0-480 0 0,-2-2-144 0 0,2-2-92 0 0,2-2 392 0 0,-3-2 404 0 0,-3-3 300 0 0,-7 0-300 0 0,-1-4-128 0 0</inkml:trace>
  <inkml:trace contextRef="#ctx0" brushRef="#br2" timeOffset="206338.7">4516 2451 340 0 0,'8'-39'180'0'0,"-7"-1"44"0"0,-1-7-68 0 0,-6-7-156 0 0,-2 12-272 0 0</inkml:trace>
  <inkml:trace contextRef="#ctx0" brushRef="#br2" timeOffset="206586.59">3985 1824 64 0 0,'-60'-1'340'0'0,"5"1"-172"0"0,1 8-60 0 0,1 5-20 0 0,1 8 124 0 0,5 6-96 0 0,4 5-116 0 0,4 5-44 0 0,6 5 32 0 0,8 6-40 0 0,8 4 44 0 0,9 3-8 0 0,11 2-112 0 0,10 1 36 0 0,14-3 0 0 0,-3-14-444 0 0</inkml:trace>
  <inkml:trace contextRef="#ctx0" brushRef="#br2" timeOffset="211653.43">3897 1550 716 0 0,'0'0'445'0'0,"0"0"-141"0"0,0 0-27 0 0,0 0-193 0 0,0 0 28 0 0,0 0 284 0 0,0 0 784 0 0,7 8-727 0 0,148 194 738 0 0,-9 5 0 0 0,85 168-1191 0 0,122 271-2799 0 0,-335-600 1065 0 0,-21-45 718 0 0</inkml:trace>
  <inkml:trace contextRef="#ctx0" brushRef="#br2" timeOffset="211948.26">3406 1531 196 0 0,'10'12'519'0'0,"235"302"3265"0"0,122 213-3784 0 0,-21 86-1492 0 0,-184-283-954 0 0,-144-292 2093 0 0</inkml:trace>
  <inkml:trace contextRef="#ctx0" brushRef="#br2" timeOffset="212276.88">3192 2039 652 0 0,'147'193'2225'0'0,"-8"6"0"0"0,65 133-2225 0 0,208 440-1799 0 0,-247-453-184 0 0,-112-191 2242 0 0,-55-126-721 0 0,-3-3-603 0 0</inkml:trace>
  <inkml:trace contextRef="#ctx0" brushRef="#br2" timeOffset="212587.7">1925 1358 732 0 0,'0'0'795'0'0,"7"8"147"0"0,277 307 2828 0 0,122 189-885 0 0,-239-272-4084 0 0,-10 8 0 0 0,95 202 1199 0 0,-219-386-475 0 0,20 50-3312 0 0,-49-96 2611 0 0</inkml:trace>
  <inkml:trace contextRef="#ctx0" brushRef="#br2" timeOffset="212899.04">1350 1613 2588 0 0,'67'77'480'0'0,"2"0"16"0"0,16 19 52 0 0,0 2-260 0 0,7 8-108 0 0,5 7-60 0 0,4 4 128 0 0,-3 4-248 0 0,-3-6-68 0 0,-8-4-256 0 0,-10-10-40 0 0,-9-11-616 0 0,-10-8 396 0 0,-9-11 88 0 0,-9-12-104 0 0,-10-15-40 0 0,-13-16-252 0 0</inkml:trace>
  <inkml:trace contextRef="#ctx0" brushRef="#br2" timeOffset="213194.29">1512 2727 3312 0 0,'103'102'2321'0'0,"-5"4"-1825"0"0,5 6-184 0 0,-24-22-312 0 0,-13-11-104 0 0,-11-14-68 0 0,-10-9 16 0 0,-15-13 156 0 0,-9-13 0 0 0,-8-8-76 0 0,-7-7-316 0 0,0 1-221 0 0,-4-3-519 0 0,-2-2-120 0 0,-6-8-720 0 0</inkml:trace>
  <inkml:trace contextRef="#ctx0" brushRef="#br2" timeOffset="213442.84">1238 2959 3464 0 0,'68'70'2841'0'0,"-4"0"-2241"0"0,5 3-408 0 0,-19-13-192 0 0,-11-6-504 0 0,-11-13-84 0 0,-13-10-1301 0 0,-4-13-2159 0 0</inkml:trace>
  <inkml:trace contextRef="#ctx0" brushRef="#br2" timeOffset="-172688.6">1840 2275 1304 0 0,'0'0'1403'0'0,"0"0"986"0"0,0 0-898 0 0,0 0-514 0 0,0 0 13 0 0,-8-1 14 0 0,-361-57 519 0 0,282 54-6570 0 0,75 4 2689 0 0</inkml:trace>
  <inkml:trace contextRef="#ctx0" brushRef="#br2" timeOffset="-172439.37">1867 2374 3556 0 0,'0'0'5465'0'0,"0"0"-4729"0"0,0 0-272 0 0,0 0-464 0 0,-39-7-12 0 0,-3-3 12 0 0,-17-5 8 0 0,-10 1-8 0 0,-3 1-4 0 0,2 3-4 0 0,10 4 4 0 0,4-2-1496 0 0,14 3-3329 0 0</inkml:trace>
  <inkml:trace contextRef="#ctx0" brushRef="#br2" timeOffset="-172007.47">3074 2698 3240 0 0,'0'0'7277'0'0,"0"0"-6273"0"0,0 0-620 0 0,0 0-384 0 0,0 0 0 0 0,-42-22 12 0 0,12 12 116 0 0,-7-2-128 0 0,-13-2-88 0 0,1 4 84 0 0,8 1-60 0 0,10 3-516 0 0,11 3-464 0 0,4-1-260 0 0,-3 1-176 0 0,-2-1-120 0 0,1-2-605 0 0,7 2-299 0 0</inkml:trace>
  <inkml:trace contextRef="#ctx0" brushRef="#br2" timeOffset="-171757.38">2919 2660 1056 0 0,'0'0'472'0'0,"0"0"2784"0"0,36 13-275 0 0,-30-11-1993 0 0,-4-1-560 0 0,-6-1-248 0 0,-8 0-168 0 0,-5-3 52 0 0,-13-2-64 0 0,-16-3-76 0 0,-9-4-560 0 0,-4-2-1000 0 0,16 4-1581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7:31.943"/>
    </inkml:context>
    <inkml:brush xml:id="br0">
      <inkml:brushProperty name="width" value="0.05" units="cm"/>
      <inkml:brushProperty name="height" value="0.05" units="cm"/>
      <inkml:brushProperty name="color" value="#0000FF"/>
    </inkml:brush>
  </inkml:definitions>
  <inkml:trace contextRef="#ctx0" brushRef="#br0">727 26 5821 0 0,'0'0'666'0'0,"0"0"-402"0"0,0 0-54 0 0,-7 0 136 0 0,-260-12 3885 0 0,102-2-3691 0 0,-123 14-631 0 0,323 6-4273 0 0,-13-4-87 0 0</inkml:trace>
  <inkml:trace contextRef="#ctx0" brushRef="#br0" timeOffset="248.03">656 86 9261 0 0,'0'0'895'0'0,"-7"0"-633"0"0,-409-35 3086 0 0,345 39-6558 0 0,66-2-137 0 0,7-1-2478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7:38.231"/>
    </inkml:context>
    <inkml:brush xml:id="br0">
      <inkml:brushProperty name="width" value="0.05" units="cm"/>
      <inkml:brushProperty name="height" value="0.05" units="cm"/>
      <inkml:brushProperty name="color" value="#0000FF"/>
    </inkml:brush>
  </inkml:definitions>
  <inkml:trace contextRef="#ctx0" brushRef="#br0">1 19 3892 0 0,'0'0'5630'0'0,"0"0"-4388"0"0,0 0-774 0 0,3 9 246 0 0,60 239 2822 0 0,-52-170-3726 0 0,-9-74-1297 0 0,1-5-4674 0 0,-1-8-999 0 0</inkml:trace>
  <inkml:trace contextRef="#ctx0" brushRef="#br0" timeOffset="233.63">89 1 1420 0 0,'0'0'2956'0'0,"0"0"605"0"0,7-1-2558 0 0,4 1-756 0 0,-1 1-1 0 0,1 0 1 0 0,-1 0-1 0 0,1 1 1 0 0,-1 1-1 0 0,0 0 1 0 0,0 0-1 0 0,0 1 1 0 0,0 0-1 0 0,0 0 1 0 0,-1 1-1 0 0,0 1 1 0 0,0 0-1 0 0,-1 0 1 0 0,1 0 0 0 0,-1 1-1 0 0,0 0 1 0 0,-1 1-1 0 0,0 0 1 0 0,0 0-1 0 0,-1 1 1 0 0,0-1-1 0 0,0 1 1 0 0,0 2-247 0 0,-5-9 20 0 0,-1 1 0 0 0,1-1 0 0 0,-1 1 0 0 0,1-1 0 0 0,-1 1 0 0 0,0-1 1 0 0,0 1-1 0 0,0 0 0 0 0,0-1 0 0 0,0 1 0 0 0,0-1 0 0 0,-1 1 0 0 0,0-1 0 0 0,1 1 0 0 0,-1-1 1 0 0,0 1-1 0 0,0-1 0 0 0,0 0 0 0 0,0 1 0 0 0,-1-1 0 0 0,1 0 0 0 0,-1 0 0 0 0,1 0 1 0 0,-1 0-1 0 0,0 0 0 0 0,1 0 0 0 0,-1-1 0 0 0,0 1 0 0 0,0 0 0 0 0,-1-1 0 0 0,1 0 0 0 0,0 1 1 0 0,0-1-1 0 0,-1 0 0 0 0,1 0 0 0 0,-1 0 0 0 0,1-1 0 0 0,0 1 0 0 0,-1-1 0 0 0,0 1 1 0 0,1-1-1 0 0,-1 0 0 0 0,-2 0-20 0 0,-44 6-3901 0 0,38-8-465 0 0,0-6-3049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7:37.826"/>
    </inkml:context>
    <inkml:brush xml:id="br0">
      <inkml:brushProperty name="width" value="0.05" units="cm"/>
      <inkml:brushProperty name="height" value="0.05" units="cm"/>
      <inkml:brushProperty name="color" value="#0000FF"/>
    </inkml:brush>
  </inkml:definitions>
  <inkml:trace contextRef="#ctx0" brushRef="#br0">924 281 900 0 0,'0'0'3265'0'0,"0"0"1180"0"0,0 0-2312 0 0,0 0-1222 0 0,0 0-434 0 0,0 0-232 0 0,0 0-168 0 0,0 0 131 0 0,3 7 356 0 0,29 193 2594 0 0,-54-406-6458 0 0,22 204 3310 0 0,1 0-1 0 0,0 0 1 0 0,-1-1 0 0 0,1 1-1 0 0,0 0 1 0 0,1 0 0 0 0,-1 0-1 0 0,0 0 1 0 0,1 0 0 0 0,-1 0-1 0 0,1 1 1 0 0,-1-1-1 0 0,1 0 1 0 0,0 1 0 0 0,-1-1-1 0 0,1 1 1 0 0,0 0 0 0 0,0-1-1 0 0,0 1 1 0 0,1 0-1 0 0,-1 0 1 0 0,0 0 0 0 0,0 1-1 0 0,0-1 1 0 0,1 0 0 0 0,-1 1-1 0 0,0 0 1 0 0,1-1 0 0 0,-1 1-1 0 0,0 0 1 0 0,1 0-1 0 0,-1 0 1 0 0,0 1 0 0 0,1-1-1 0 0,-1 1 1 0 0,0-1 0 0 0,0 1-1 0 0,1 0 1 0 0,-1-1-1 0 0,1 2-9 0 0,90 37 1113 0 0,-95-39-1098 0 0,0-1-1 0 0,1 1 0 0 0,-1 0 1 0 0,1 0-1 0 0,-1 0 0 0 0,0 0 1 0 0,0 0-1 0 0,1 0 0 0 0,-1 0 1 0 0,0 0-1 0 0,1 1 0 0 0,-1-1 0 0 0,1 1 1 0 0,-1-1-1 0 0,0 1 0 0 0,1-1 1 0 0,-1 1-1 0 0,1 0 0 0 0,0 0 1 0 0,-1 0-1 0 0,1 0 0 0 0,0 0 1 0 0,-1 0-1 0 0,1 0 0 0 0,0 0 1 0 0,0 1-1 0 0,0-1 0 0 0,0 0 1 0 0,0 1-1 0 0,0-1 0 0 0,0 1 1 0 0,1-1-1 0 0,-1 1 0 0 0,0-1 1 0 0,1 1-1 0 0,-1 0 0 0 0,1-1 0 0 0,0 1 1 0 0,0 0-1 0 0,-1-1 0 0 0,1 1 1 0 0,0 0-1 0 0,0-1 0 0 0,0 1 1 0 0,1 0-1 0 0,-1-1 0 0 0,0 1 1 0 0,1-1-1 0 0,-1 1 0 0 0,1 0 1 0 0,-1-1-1 0 0,1 1 0 0 0,0-1 1 0 0,0 1-1 0 0,0-1 0 0 0,-1 0 1 0 0,2 1-1 0 0,-1-1 0 0 0,0 0 1 0 0,0 1-1 0 0,0-1 0 0 0,0 0 0 0 0,1 0 1 0 0,-1 0-1 0 0,0 0 0 0 0,1 0 1 0 0,-1-1-1 0 0,1 1 0 0 0,0 0-14 0 0,-74-4-1460 0 0,117 13 951 0 0,-38-8 580 0 0,0 0-1 0 0,0 0 1 0 0,-1 1 0 0 0,1-1-1 0 0,-1 2 1 0 0,0-1 0 0 0,0 1 0 0 0,0-1-1 0 0,0 2 1 0 0,0-1 0 0 0,-1 1-1 0 0,0 0 1 0 0,0 0 0 0 0,0 0-1 0 0,-1 0 1 0 0,0 1 0 0 0,0 0 0 0 0,0 0-1 0 0,-1 0 1 0 0,1 1 0 0 0,-2-1-1 0 0,1 1 1 0 0,1 5-71 0 0,-7-8-40 0 0,0 0 0 0 0,0-1 1 0 0,-1 0-1 0 0,1 1 0 0 0,-1-1 0 0 0,0-1 0 0 0,0 1 0 0 0,0 0 1 0 0,0-1-1 0 0,0 0 0 0 0,0 0 0 0 0,-1 0 0 0 0,1-1 0 0 0,-1 1 1 0 0,0-1-1 0 0,1 0 0 0 0,-1-1 0 0 0,0 1 0 0 0,1-1 0 0 0,-1 0 1 0 0,0 0-1 0 0,0 0 0 0 0,-1-1 40 0 0,5 1-113 0 0,-45 0-6787 0 0,18-4-397 0 0</inkml:trace>
  <inkml:trace contextRef="#ctx0" brushRef="#br0" timeOffset="1230.64">1533 218 14545 0 0,'0'0'994'0'0,"3"6"-1336"0"0,5 11 424 0 0,0 0 0 0 0,-1 0-1 0 0,-1 1 1 0 0,-1 0 0 0 0,0 0-1 0 0,-2 0 1 0 0,0 0-1 0 0,-1 1 1 0 0,0-1 0 0 0,-2 1-1 0 0,0-1 1 0 0,-1 1 0 0 0,-1-1-1 0 0,-1 1 1 0 0,0-1-1 0 0,-2 0 1 0 0,0 0 0 0 0,-1-1-1 0 0,0 1 1 0 0,-2-1 0 0 0,-7 13-82 0 0,-55 50-25 0 0,9-41-5342 0 0,29-26-2185 0 0</inkml:trace>
  <inkml:trace contextRef="#ctx0" brushRef="#br0" timeOffset="-1380.41">486 521 444 0 0,'0'0'1442'0'0,"0"0"-527"0"0,0 0-434 0 0,0 0 195 0 0,0 0 1127 0 0,0 0 649 0 0,0 0-747 0 0,0 0-625 0 0,4 15 611 0 0,-3-12 1662 0 0,-1-34-3371 0 0,-1 0-1 0 0,-1 0 1 0 0,-1 0 0 0 0,-2 1-1 0 0,-1-1 1 0 0,-2 1 0 0 0,-1 0-1 0 0,-1 1 1 0 0,-9-16 18 0 0,18 40 8 0 0,1 3-29 0 0,0-1-1 0 0,1 1 0 0 0,-1-1 0 0 0,0 1 0 0 0,-1-1 0 0 0,1 1 0 0 0,0-1 0 0 0,-1 1 1 0 0,0-1-1 0 0,1 1 0 0 0,-1-1 0 0 0,0 1 0 0 0,0 0 0 0 0,-1-1 0 0 0,1 1 0 0 0,0 0 1 0 0,-1 0-1 0 0,1 0 0 0 0,-1 0 0 0 0,0 0 0 0 0,1 0 0 0 0,-1 0 0 0 0,0 1 0 0 0,0-1 1 0 0,0 1-1 0 0,0-1 0 0 0,-1 1 0 0 0,1 0 0 0 0,0 0 0 0 0,-1 0 0 0 0,1 0 0 0 0,0 0 1 0 0,-1 0-1 0 0,1 1 0 0 0,-1-1 0 0 0,1 1 0 0 0,-1 0 0 0 0,0 0 0 0 0,1 0 0 0 0,-1 0 1 0 0,1 0-1 0 0,-1 0 0 0 0,1 1 0 0 0,-1-1 0 0 0,1 1 0 0 0,-1 0 0 0 0,1 0 0 0 0,0 0 1 0 0,-1 0-1 0 0,1 0 0 0 0,0 0 0 0 0,-1 1 22 0 0,-6 7 30 0 0,1 1 0 0 0,0 0 0 0 0,0 1 0 0 0,1 0 0 0 0,0 0 0 0 0,1 0 0 0 0,0 1-1 0 0,1 0 1 0 0,0 0 0 0 0,1 1 0 0 0,1-1 0 0 0,0 1 0 0 0,0 0 0 0 0,1-1 0 0 0,1 1 0 0 0,0 0 0 0 0,1 1 0 0 0,0-1 0 0 0,2 4-30 0 0,-6 28 8 0 0,4-44 99 0 0,1 12-444 0 0,9-11-5329 0 0,-3-5 765 0 0</inkml:trace>
  <inkml:trace contextRef="#ctx0" brushRef="#br0" timeOffset="-1178.8">496 394 3116 0 0,'0'0'8481'0'0,"0"0"-7265"0"0,0 0-1212 0 0,0 0 280 0 0,0 0 388 0 0,0 0 76 0 0,0 0-88 0 0,-46-6-320 0 0,23 2-280 0 0,-1 0-60 0 0,1 0 0 0 0,-1 0 0 0 0,4 0-164 0 0,1 2-640 0 0,3-2-404 0 0,6 3-376 0 0,-1-1-1384 0 0,11 1-4129 0 0</inkml:trace>
  <inkml:trace contextRef="#ctx0" brushRef="#br0" timeOffset="-620.22">648 33 2752 0 0,'0'0'2142'0'0,"0"0"1863"0"0,0 0-2817 0 0,0 0-980 0 0,1 7 312 0 0,18 71 881 0 0,-4 1 1 0 0,-3 1-1 0 0,-4 0 0 0 0,-3 45-1401 0 0,-6-24 252 0 0,16-106-7333 0 0,-4-8-678 0 0</inkml:trace>
  <inkml:trace contextRef="#ctx0" brushRef="#br0" timeOffset="935.61">80 1 7113 0 0,'0'0'2717'0'0,"0"0"-1822"0"0,0 0-622 0 0,0 0 63 0 0,0 0 71 0 0,-4 8 175 0 0,-10 23-70 0 0,1 0 1 0 0,2 1-1 0 0,2 0 0 0 0,0 0 1 0 0,2 1-1 0 0,2 1 0 0 0,1-1 1 0 0,1 20-513 0 0,4-42 7 0 0,1-1 0 0 0,0 1 0 0 0,0-1 0 0 0,1 1 0 0 0,1-1 0 0 0,0 0 1 0 0,0 0-1 0 0,1-1 0 0 0,0 1 0 0 0,1-1 0 0 0,0 0 0 0 0,1-1 1 0 0,-1 1-1 0 0,2-1 0 0 0,-1-1 0 0 0,1 1 0 0 0,0-1 0 0 0,0-1 1 0 0,7 5-8 0 0,71 26-9492 0 0,-52-34 2426 0 0</inkml:trace>
  <inkml:trace contextRef="#ctx0" brushRef="#br0" timeOffset="3494.29">474 641 144 0 0,'0'0'379'0'0,"0"0"-192"0"0,0 0-12 0 0,0 0 58 0 0,0 0-10 0 0,0 0-53 0 0,0 0 21 0 0,0 0-27 0 0,-6 3 87 0 0,-97 5 2280 0 0,98-9-2521 0 0,0 1 0 0 0,-1-1 0 0 0,1 1-1 0 0,0-1 1 0 0,0-1 0 0 0,0 1 0 0 0,0-1-1 0 0,0 0 1 0 0,0 0 0 0 0,0 0 0 0 0,1-1-1 0 0,-1 0 1 0 0,1 0 0 0 0,0 0-1 0 0,0 0 1 0 0,0-1 0 0 0,0 1 0 0 0,0-1-1 0 0,1 0 1 0 0,0 0 0 0 0,0 0 0 0 0,0-1-1 0 0,0 1 1 0 0,0-1 0 0 0,1 0 0 0 0,0 0-1 0 0,0 1 1 0 0,1-1 0 0 0,-1-1-1 0 0,1 1-9 0 0,-26-87 1221 0 0,21 78-1158 0 0,1 0 0 0 0,0-1 0 0 0,1 0 1 0 0,0 0-1 0 0,1 0 0 0 0,1 0 0 0 0,0 0 0 0 0,2 0 0 0 0,-1-1 1 0 0,2 1-1 0 0,0 0 0 0 0,1-1 0 0 0,0 1 0 0 0,3-5-63 0 0,47-175-50 0 0,-50 193 30 0 0,0-1 1 0 0,0 0-1 0 0,0 1 1 0 0,0-1-1 0 0,1 1 1 0 0,0 0-1 0 0,-1 0 1 0 0,1 0-1 0 0,0 0 1 0 0,0 0-1 0 0,0 1 1 0 0,0-1-1 0 0,0 1 1 0 0,0 0-1 0 0,0 0 1 0 0,1 0-1 0 0,-1 0 1 0 0,0 1-1 0 0,1-1 1 0 0,-1 1-1 0 0,1 0 1 0 0,-1 0-1 0 0,0 0 1 0 0,1 0-1 0 0,-1 0 1 0 0,0 1-1 0 0,1 0 1 0 0,-1 0-1 0 0,0 0 1 0 0,1 0-1 0 0,-1 0 1 0 0,0 1-1 0 0,1 0 20 0 0,101 63-564 0 0,-96-54 618 0 0,-1 0 1 0 0,0 1 0 0 0,-1 0 0 0 0,-1 0 0 0 0,0 1 0 0 0,0-1-1 0 0,-1 1 1 0 0,-1 1 0 0 0,0-1 0 0 0,-1 1 0 0 0,-1-1 0 0 0,0 1-1 0 0,0 0 1 0 0,-1 0 0 0 0,-1 1-55 0 0,2 4-130 0 0,2 7 233 0 0,-1 1 0 0 0,-1-1 0 0 0,-2 1 0 0 0,0-1 0 0 0,-2 0 0 0 0,-1 1 0 0 0,-1-1 0 0 0,-1 0 0 0 0,-2-1 0 0 0,-8 25-103 0 0,13-47 93 0 0,1 0 0 0 0,-1 0 1 0 0,0 0-1 0 0,0 0 0 0 0,0 0 0 0 0,-1-1 1 0 0,1 1-1 0 0,-1-1 0 0 0,1 1 1 0 0,-1-1-1 0 0,0 0 0 0 0,0 0 0 0 0,0 0 1 0 0,0-1-1 0 0,0 1 0 0 0,0-1 1 0 0,0 1-1 0 0,-1-1 0 0 0,1 0 0 0 0,-1 0 1 0 0,1-1-1 0 0,0 1 0 0 0,-4-1-93 0 0,7 0-400 0 0,1 0-739 0 0,2 0-1043 0 0</inkml:trace>
  <inkml:trace contextRef="#ctx0" brushRef="#br0" timeOffset="4361.07">979 628 288 0 0,'0'0'585'0'0,"0"0"-275"0"0,0 0-108 0 0,-6 0-86 0 0,0-1-112 0 0,0 1-1 0 0,-1-1 1 0 0,1 0 0 0 0,0-1-1 0 0,0 1 1 0 0,0-1 0 0 0,1-1 0 0 0,-1 1-1 0 0,0-1 1 0 0,1 0 0 0 0,-1 0 0 0 0,1 0-1 0 0,0-1 1 0 0,0 0 0 0 0,0 0 0 0 0,1 0-1 0 0,0-1 1 0 0,-1 1 0 0 0,2-1 0 0 0,-1 0-1 0 0,0 0 1 0 0,1 0 0 0 0,0-1 0 0 0,0 1-1 0 0,1-1 1 0 0,-1 0 0 0 0,1 0-1 0 0,-1-4-3 0 0,-4-29 179 0 0,2 0-1 0 0,1 1 1 0 0,2-2-1 0 0,2 1 0 0 0,1 0 1 0 0,4-15-179 0 0,-3 45 199 0 0,0 0 1 0 0,1 0-1 0 0,0 0 1 0 0,1 0-1 0 0,0 0 1 0 0,0 1-1 0 0,1 0 1 0 0,0 0-1 0 0,1 0 1 0 0,-1 0-1 0 0,2 1 1 0 0,-1 0-1 0 0,1 0 1 0 0,0 1 0 0 0,6-4-200 0 0,-4 2-7 0 0,1 1 1 0 0,1 1 0 0 0,-1 0-1 0 0,1 0 1 0 0,0 1 0 0 0,1 1-1 0 0,-1 0 1 0 0,1 0 0 0 0,0 1-1 0 0,0 1 1 0 0,0 0 0 0 0,0 0-1 0 0,0 1 1 0 0,0 1 0 0 0,0 0-1 0 0,1 1 1 0 0,4 1 6 0 0,-8-1-13 0 0,-1 1 0 0 0,0 0 0 0 0,1 1 0 0 0,-1 0 0 0 0,0 0 0 0 0,-1 0 0 0 0,1 1 0 0 0,-1 1 0 0 0,1-1 0 0 0,-1 1 0 0 0,0 0 0 0 0,-1 1 0 0 0,1-1 0 0 0,-1 1 0 0 0,-1 1-1 0 0,3 1 14 0 0,4 11 217 0 0,-1-1 0 0 0,-1 1 0 0 0,0 1 0 0 0,-2 0 0 0 0,0 0 0 0 0,-1 1 0 0 0,-1 0 0 0 0,-1 0 0 0 0,-1 0 0 0 0,-1 0 0 0 0,-1 1 0 0 0,-1 0-1 0 0,0-1 1 0 0,-2 1 0 0 0,0 0 0 0 0,-2-1 0 0 0,-1 4-217 0 0,2-17 119 0 0,-1 1-1 0 0,0-1 1 0 0,0 0 0 0 0,-1 0-1 0 0,0 0 1 0 0,0-1 0 0 0,-1 1-1 0 0,0-1 1 0 0,0 0 0 0 0,0-1-1 0 0,-1 1 1 0 0,0-1 0 0 0,-1 0-1 0 0,1 0 1 0 0,-1-1 0 0 0,0 0-1 0 0,-1 0 1 0 0,1-1 0 0 0,-1 0-1 0 0,0 0 1 0 0,0-1 0 0 0,0 0-1 0 0,0 0 1 0 0,0-1 0 0 0,-1 0-1 0 0,0 0 1 0 0,1-1 0 0 0,-1 0-1 0 0,1-1 1 0 0,-1 0 0 0 0,0 0-1 0 0,0-1 1 0 0,1 0 0 0 0,-1 0-1 0 0,1-1 1 0 0,-1 0 0 0 0,1-1-1 0 0,-6-2-118 0 0,-28-14-1122 0 0,18-1-3012 0 0,14 3-2099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24.651"/>
    </inkml:context>
    <inkml:brush xml:id="br0">
      <inkml:brushProperty name="width" value="0.05" units="cm"/>
      <inkml:brushProperty name="height" value="0.05" units="cm"/>
      <inkml:brushProperty name="color" value="#0000FF"/>
    </inkml:brush>
  </inkml:definitions>
  <inkml:trace contextRef="#ctx0" brushRef="#br0">26 26 5653 0 0,'0'0'5340'0'0,"0"0"-5049"0"0,0 0-561 0 0,0 0 513 0 0,0 0 219 0 0,0 0 15 0 0,0 0-73 0 0,2 4-83 0 0,0-2-324 0 0,0 1 1 0 0,0-1 0 0 0,1 0 0 0 0,-1 0-1 0 0,0 0 1 0 0,1 0 0 0 0,-1 0 0 0 0,1 0-1 0 0,-1-1 1 0 0,1 1 0 0 0,0-1 0 0 0,0 0-1 0 0,-1 0 1 0 0,1 0 0 0 0,0 0 0 0 0,0 0-1 0 0,0-1 1 0 0,0 1 0 0 0,1-1 0 0 0,-1 0-1 0 0,0 0 1 0 0,0 0 0 0 0,0 0 0 0 0,0-1-1 0 0,0 1 1 0 0,0-1 0 0 0,0 1 0 0 0,0-1-1 0 0,0 0 1 0 0,0-1 0 0 0,-1 1 0 0 0,2-1 2 0 0,-4 0-19 0 0,0 0 1 0 0,0 0 0 0 0,0 0-1 0 0,0 0 1 0 0,0 0 0 0 0,-1 0-1 0 0,1 0 1 0 0,-1 0 0 0 0,1 0-1 0 0,-1 1 1 0 0,0-1 0 0 0,0 0 0 0 0,0 0-1 0 0,0 0 1 0 0,0 1 0 0 0,0-1-1 0 0,0 1 1 0 0,-1-1 0 0 0,1 1-1 0 0,0-1 1 0 0,-1 1 0 0 0,0 0-1 0 0,1 0 1 0 0,-1-1 0 0 0,0 1 0 0 0,1 0-1 0 0,-1 0 1 0 0,0 1 0 0 0,0-1-1 0 0,0 0 1 0 0,0 1 0 0 0,0-1-1 0 0,0 1 1 0 0,0 0 0 0 0,1-1-1 0 0,-1 1 1 0 0,-1 0 0 0 0,1 0 0 0 0,0 0-1 0 0,0 1 1 0 0,1-1 0 0 0,-1 0-1 0 0,0 1 1 0 0,0-1 0 0 0,0 1-1 0 0,-1 0 19 0 0,0 0 60 0 0,0-1 0 0 0,0 1 0 0 0,1 0 0 0 0,-1 1 0 0 0,0-1-1 0 0,0 0 1 0 0,1 1 0 0 0,-1-1 0 0 0,1 1 0 0 0,-1 0-1 0 0,1 0 1 0 0,0 0 0 0 0,0 0 0 0 0,0 0 0 0 0,0 0 0 0 0,0 1-1 0 0,0-1 1 0 0,1 1 0 0 0,-1-1 0 0 0,1 1 0 0 0,0 0-1 0 0,-1 0 1 0 0,1-1 0 0 0,0 1 0 0 0,1 0 0 0 0,-1 0 0 0 0,1 0-1 0 0,-1 0 1 0 0,1 0 0 0 0,0 0 0 0 0,0 0 0 0 0,0 0-1 0 0,0 0 1 0 0,1 0 0 0 0,-1 0 0 0 0,1 0 0 0 0,0 0-1 0 0,-1 0 1 0 0,1 0 0 0 0,1-1 0 0 0,-1 1 0 0 0,0 0 0 0 0,1-1-1 0 0,-1 1 1 0 0,1-1 0 0 0,2 2-60 0 0,102 30 743 0 0,-36-50-3714 0 0,-51-9-3773 0 0,-15 17 2826 0 0</inkml:trace>
  <inkml:trace contextRef="#ctx0" brushRef="#br0" timeOffset="733.55">229 58 3392 0 0,'0'0'4623'0'0,"0"0"-3356"0"0,0 0-955 0 0,3 6 283 0 0,59 128 4679 0 0,-60-133-5281 0 0,0 0 0 0 0,0-1 0 0 0,0 0 0 0 0,0 1-1 0 0,-1-1 1 0 0,1 0 0 0 0,0 0 0 0 0,0 0 0 0 0,0 0-1 0 0,0 0 1 0 0,0 0 0 0 0,0-1 0 0 0,0 1 0 0 0,0-1-1 0 0,-1 1 1 0 0,1-1 0 0 0,0 0 0 0 0,0 0 0 0 0,-1 1-1 0 0,1-1 1 0 0,0 0 0 0 0,-1-1 0 0 0,1 1 0 0 0,-1 0-1 0 0,1 0 1 0 0,-1-1 0 0 0,0 1 0 0 0,0-1 0 0 0,1 1-1 0 0,-1-1 1 0 0,0 1 0 0 0,0-1 0 0 0,0 0 0 0 0,-1 0-1 0 0,1 1 1 0 0,0-1 0 0 0,-1 0 0 0 0,1 0 0 0 0,-1 0-1 0 0,0 0 1 0 0,1 0 0 0 0,-1 1 0 0 0,0-1-1 0 0,0 0 1 0 0,0 0 0 0 0,0 0 0 0 0,-1 0 0 0 0,1 0-1 0 0,0 0 1 0 0,-1 0 7 0 0,17-38-110 0 0,-14 40 113 0 0,0 1 0 0 0,1 0 0 0 0,-1 0 0 0 0,0 0 0 0 0,1 0 0 0 0,-1 1 0 0 0,0-1 0 0 0,0 0 0 0 0,0 1 0 0 0,0 0 0 0 0,0-1 0 0 0,0 1 0 0 0,-1 0 0 0 0,1 0 0 0 0,-1 0 0 0 0,1 0 1 0 0,-1 0-1 0 0,0 0 0 0 0,1 0 0 0 0,-1 1 0 0 0,0-1 0 0 0,0 0 0 0 0,-1 1 0 0 0,1-1 0 0 0,-1 1 0 0 0,1-1 0 0 0,-1 1 0 0 0,0-1 0 0 0,1 1-3 0 0,-1-1 64 0 0,0 1-60 0 0,1 0-1 0 0,-1 0 0 0 0,1 0 0 0 0,0 0 0 0 0,0 0 0 0 0,0 0 1 0 0,0 0-1 0 0,0 0 0 0 0,0 0 0 0 0,1-1 0 0 0,0 1 0 0 0,-1-1 1 0 0,1 1-1 0 0,0-1 0 0 0,0 1 0 0 0,0-1 0 0 0,1 0 0 0 0,-1 0 1 0 0,0 0-1 0 0,1 0 0 0 0,-1-1 0 0 0,1 1 0 0 0,0-1 0 0 0,0 1 1 0 0,-1-1-1 0 0,1 0 0 0 0,0 0 0 0 0,0 0 0 0 0,0-1 0 0 0,0 1 1 0 0,0-1-1 0 0,0 1 0 0 0,0-1 0 0 0,0 0 0 0 0,0 0 0 0 0,1-1 1 0 0,-1 1-1 0 0,0 0 0 0 0,0-1 0 0 0,0 0 0 0 0,0 0 0 0 0,-1 0 1 0 0,1 0-1 0 0,0 0 0 0 0,0-1 0 0 0,0 1 0 0 0,-1-1 0 0 0,1 1 1 0 0,-1-1-1 0 0,1 0 0 0 0,-1 0 0 0 0,0 0-3 0 0,10-56-959 0 0,-15 82 1707 0 0,2-22-740 0 0,1 0 0 0 0,0 0 0 0 0,0 0 1 0 0,0 0-1 0 0,0 0 0 0 0,1 0 0 0 0,-1-1 0 0 0,1 1 1 0 0,-1 0-1 0 0,1 0 0 0 0,-1 0 0 0 0,1-1 0 0 0,0 1 1 0 0,0 0-1 0 0,0-1 0 0 0,0 1 0 0 0,0 0 0 0 0,0-1 1 0 0,0 1-1 0 0,1-1 0 0 0,-1 0 0 0 0,1 1 0 0 0,-1-1 1 0 0,1 0-1 0 0,-1 0 0 0 0,1 0 0 0 0,-1 0 0 0 0,1 0 1 0 0,0 0-1 0 0,0-1 0 0 0,-1 1 0 0 0,1-1 0 0 0,0 1 1 0 0,0-1-1 0 0,0 1 0 0 0,0-1 0 0 0,0 0 0 0 0,-1 0 1 0 0,1 0-1 0 0,0 0 0 0 0,0 0 0 0 0,0-1 0 0 0,0 1 1 0 0,0 0-1 0 0,0-1 0 0 0,-1 0 0 0 0,1 1 0 0 0,0-1 1 0 0,0 0-1 0 0,-1 0 0 0 0,1 0 0 0 0,0 0 0 0 0,0 0-8 0 0,1-2-82 0 0,-2 1 69 0 0,0 0 1 0 0,0 1 0 0 0,1-1 0 0 0,-1 0-1 0 0,1 1 1 0 0,-1-1 0 0 0,1 1-1 0 0,-1-1 1 0 0,1 1 0 0 0,0 0-1 0 0,0 0 1 0 0,0-1 0 0 0,0 1 0 0 0,0 1-1 0 0,0-1 1 0 0,0 0 0 0 0,0 0-1 0 0,0 1 1 0 0,0-1 0 0 0,0 1-1 0 0,0 0 1 0 0,0 0 0 0 0,1-1 0 0 0,-1 2-1 0 0,0-1 1 0 0,0 0 0 0 0,0 0-1 0 0,0 1 1 0 0,1-1 0 0 0,-1 1 0 0 0,0-1-1 0 0,0 1 1 0 0,0 0 0 0 0,0 0-1 0 0,0 0 1 0 0,-1 0 0 0 0,1 0-1 0 0,0 0 1 0 0,0 1 0 0 0,-1-1 0 0 0,1 1-1 0 0,0-1 1 0 0,-1 1 0 0 0,0-1-1 0 0,2 3 13 0 0,22 44 657 0 0,9-84-982 0 0,-30 36 374 0 0,1 0 0 0 0,-1-1 0 0 0,0 2 1 0 0,0-1-1 0 0,0 0 0 0 0,0 1 0 0 0,1 0 0 0 0,-1 0 0 0 0,0 0 0 0 0,0 0 0 0 0,0 1 0 0 0,-1-1 0 0 0,1 1 0 0 0,0 0 0 0 0,-1 0 0 0 0,1 0 0 0 0,-1 1 0 0 0,1 0 0 0 0,-1-1 0 0 0,0 1 0 0 0,0 0 0 0 0,-1 0 0 0 0,1 1 0 0 0,0-1 0 0 0,-1 0 0 0 0,0 1 0 0 0,0 0 0 0 0,0-1 0 0 0,1 4-49 0 0,-1-4 27 0 0,1 1-473 0 0,9 12 1251 0 0,-3-14-6528 0 0,-2-6-863 0 0</inkml:trace>
  <inkml:trace contextRef="#ctx0" brushRef="#br0" timeOffset="921.42">998 28 11521 0 0,'0'0'3708'0'0,"0"0"-3568"0"0,12 46 48 0 0,-9-27 228 0 0,-3 4-24 0 0,0 0-155 0 0,0-3-137 0 0,0 0 4 0 0,-5-2-104 0 0,3 1-176 0 0,0-3-72 0 0,0 0-221 0 0,2-1-323 0 0,0 0-676 0 0,4-3-1172 0 0,0-4-2864 0 0</inkml:trace>
  <inkml:trace contextRef="#ctx0" brushRef="#br0" timeOffset="1075.45">1136 176 12821 0 0,'0'0'832'0'0,"0"0"-832"0"0,-37-2-332 0 0,18 0 164 0 0,-5 1-1532 0 0,-1-1-2376 0 0,8 1-837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23.550"/>
    </inkml:context>
    <inkml:brush xml:id="br0">
      <inkml:brushProperty name="width" value="0.05" units="cm"/>
      <inkml:brushProperty name="height" value="0.05" units="cm"/>
      <inkml:brushProperty name="color" value="#0000FF"/>
    </inkml:brush>
  </inkml:definitions>
  <inkml:trace contextRef="#ctx0" brushRef="#br0">66 1 10033 0 0,'0'0'1101'0'0,"0"0"-782"0"0,0 0-67 0 0,0 0 298 0 0,2 7 710 0 0,49 208 2881 0 0,-47-188-4915 0 0,-2-24-2786 0 0,1-3-3285 0 0,3-5 368 0 0</inkml:trace>
  <inkml:trace contextRef="#ctx0" brushRef="#br0" timeOffset="202.41">165 159 744 0 0,'0'0'7553'0'0,"0"0"-6297"0"0,0 0-996 0 0,0 0 372 0 0,0 0 192 0 0,-46-12-204 0 0,31 8-120 0 0,-4 1-220 0 0,2-1-280 0 0,-1-1-160 0 0,2 1-1048 0 0,1-2-664 0 0,5 3-1372 0 0,1-6-2433 0 0</inkml:trace>
  <inkml:trace contextRef="#ctx0" brushRef="#br0" timeOffset="650.38">198 63 9857 0 0,'5'7'893'0'0,"0"4"-586"0"0,0-1 1 0 0,0 1 0 0 0,-1 0 0 0 0,0 0-1 0 0,-1 0 1 0 0,0 0 0 0 0,-1 0-1 0 0,0 1 1 0 0,-1 0 0 0 0,0-1 0 0 0,-1 1-1 0 0,-1-1 1 0 0,1 1 0 0 0,-2 0-1 0 0,1-1 1 0 0,-2 0 0 0 0,0 2-308 0 0,-2 13-908 0 0,16-35-4435 0 0,19-15 1108 0 0,-6 21 8269 0 0,21 51 609 0 0,-44-45-4585 0 0,0 0-1 0 0,1 0 1 0 0,-1 0 0 0 0,1-1-1 0 0,-1 1 1 0 0,1 0 0 0 0,0-1-1 0 0,0 0 1 0 0,0 1 0 0 0,0-1-1 0 0,0 0 1 0 0,1 0 0 0 0,-1 0-1 0 0,1 0 1 0 0,-1 0 0 0 0,1-1-1 0 0,0 1 1 0 0,0-1 0 0 0,0 0-1 0 0,0 1 1 0 0,0-2 0 0 0,0 1-1 0 0,0 0 1 0 0,1 0-58 0 0,-1-1-72 0 0,0 0-1 0 0,0 0 1 0 0,0-1-1 0 0,0 1 1 0 0,0-1-1 0 0,0 1 1 0 0,-1-1-1 0 0,1 0 1 0 0,0 0 0 0 0,0 0-1 0 0,-1-1 1 0 0,1 1-1 0 0,0-1 1 0 0,-1 1-1 0 0,1-1 1 0 0,-1 0-1 0 0,0 0 1 0 0,0 0 0 0 0,0 0-1 0 0,0 0 1 0 0,0-1-1 0 0,0 1 1 0 0,0 0-1 0 0,-1-1 1 0 0,1 0-1 0 0,-1 1 1 0 0,0-1-1 0 0,0 0 1 0 0,0 0 0 0 0,0 1-1 0 0,0-1 1 0 0,-1 0-1 0 0,1 0 1 0 0,-1 0-1 0 0,0 0 1 0 0,1 0-1 0 0,-2 0 1 0 0,1 0 0 0 0,0 0-1 0 0,0 0 1 0 0,-1 0-1 0 0,0 0 1 0 0,0 0-1 0 0,1 1 1 0 0,-3-4 72 0 0,2 7 61 0 0,-1-1 0 0 0,1 0 0 0 0,-1 1 0 0 0,1-1 0 0 0,-1 1-1 0 0,1 0 1 0 0,0-1 0 0 0,-1 1 0 0 0,1 0 0 0 0,0 0 0 0 0,0 0 0 0 0,-1 0 0 0 0,1 0 0 0 0,0 0 0 0 0,0 0 0 0 0,0 0 0 0 0,0 0 0 0 0,0 1 0 0 0,0-1 0 0 0,1 0 0 0 0,-1 1 0 0 0,0-1-1 0 0,1 0 1 0 0,-1 1 0 0 0,1-1 0 0 0,-1 1 0 0 0,1-1 0 0 0,0 1 0 0 0,-1-1 0 0 0,1 1 0 0 0,0 0 0 0 0,0-1 0 0 0,0 1 0 0 0,0-1 0 0 0,0 1 0 0 0,1-1 0 0 0,-1 1-61 0 0,1 2 41 0 0,-1 0 0 0 0,1 0 1 0 0,0-1-1 0 0,0 1 0 0 0,1 0 0 0 0,-1-1 1 0 0,1 1-1 0 0,-1-1 0 0 0,1 0 1 0 0,0 0-1 0 0,1 1 0 0 0,-1-1 0 0 0,0 0 1 0 0,1-1-1 0 0,0 1 0 0 0,-1 0 1 0 0,1-1-1 0 0,0 0 0 0 0,0 1 0 0 0,1-1 1 0 0,-1 0-1 0 0,0-1 0 0 0,1 1 1 0 0,-1-1-1 0 0,1 1 0 0 0,0-1 0 0 0,-1 0 1 0 0,1 0-1 0 0,0-1 0 0 0,-1 1 0 0 0,2-1-41 0 0,41 9-2783 0 0,-6-5-4086 0 0,-22-4 691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0:53.092"/>
    </inkml:context>
    <inkml:brush xml:id="br0">
      <inkml:brushProperty name="width" value="0.05" units="cm"/>
      <inkml:brushProperty name="height" value="0.05" units="cm"/>
      <inkml:brushProperty name="color" value="#0000FF"/>
    </inkml:brush>
  </inkml:definitions>
  <inkml:trace contextRef="#ctx0" brushRef="#br0">418 524 1716 0 0,'0'0'610'0'0,"0"0"1820"0"0,0 0-871 0 0,0 0-1080 0 0,0 0-98 0 0,0 0 289 0 0,0 0 182 0 0,-30 32 3482 0 0,28-30-4230 0 0,0-1 1 0 0,0 1 0 0 0,0-1 0 0 0,0 0 0 0 0,-1 0-1 0 0,1 0 1 0 0,0 0 0 0 0,-1 0 0 0 0,1 0 0 0 0,-1-1-1 0 0,1 1 1 0 0,-1-1 0 0 0,1 1 0 0 0,-1-1 0 0 0,0 0-1 0 0,1 0 1 0 0,-1 0 0 0 0,1-1 0 0 0,-1 1 0 0 0,1-1-1 0 0,-1 1 1 0 0,1-1 0 0 0,-1 0 0 0 0,1 0 0 0 0,0 0-1 0 0,-1 0 1 0 0,1 0 0 0 0,0-1 0 0 0,0 1 0 0 0,0 0-1 0 0,0-1 1 0 0,0 0 0 0 0,0 0 0 0 0,0 1 0 0 0,0-1-1 0 0,1 0 1 0 0,-1 0 0 0 0,1-1 0 0 0,-1 0-105 0 0,-1-2 18 0 0,1 0-1 0 0,0-1 1 0 0,1 1 0 0 0,-1-1 0 0 0,1 1 0 0 0,0-1 0 0 0,0 0-1 0 0,1 1 1 0 0,-1-1 0 0 0,1 0 0 0 0,1 1 0 0 0,-1-1 0 0 0,1 0-1 0 0,0 1 1 0 0,0-1 0 0 0,1 0 0 0 0,0-1-18 0 0,4-8-28 0 0,-5 13 27 0 0,1 1-1 0 0,-1-1 0 0 0,1 0 1 0 0,-1 0-1 0 0,0 0 0 0 0,0 0 1 0 0,0 0-1 0 0,0 0 0 0 0,0 0 1 0 0,-1 0-1 0 0,1 0 0 0 0,-1 0 1 0 0,1 0-1 0 0,-1 0 0 0 0,0-1 1 0 0,0 1-1 0 0,1 0 0 0 0,-2 0 1 0 0,1 0-1 0 0,0-1 1 0 0,0 1-1 0 0,-1 0 0 0 0,1 0 1 0 0,-1 0-1 0 0,0 0 0 0 0,1 0 1 0 0,-1 0-1 0 0,0 0 0 0 0,0 0 1 0 0,-1 0-1 0 0,1 0 0 0 0,0 0 1 0 0,-1 1-1 0 0,1-1 0 0 0,-1 0 1 0 0,1 1-1 0 0,-1-1 0 0 0,0 1 1 0 0,1 0-1 0 0,-1-1 1 0 0,0 1-1 0 0,0 0 0 0 0,0 0 1 0 0,0 0-1 0 0,0 0 2 0 0,-6-1-59 0 0,0 1-1 0 0,0-1 1 0 0,0 1-1 0 0,0 1 1 0 0,0-1-1 0 0,0 2 1 0 0,-1-1 0 0 0,1 1-1 0 0,0 0 1 0 0,0 0-1 0 0,1 1 1 0 0,-1 0 0 0 0,0 1-1 0 0,0 0 1 0 0,1 0-1 0 0,0 0 1 0 0,-1 1-1 0 0,2 0 1 0 0,-1 0 0 0 0,0 1-1 0 0,1 0 1 0 0,0 0-1 0 0,0 1 1 0 0,0 0 0 0 0,1 0-1 0 0,-1 0 1 0 0,0 2 59 0 0,5-5 20 0 0,1 0-1 0 0,-1-1 1 0 0,1 1 0 0 0,-1-1 0 0 0,1 1 0 0 0,0 0 0 0 0,0-1-1 0 0,0 1 1 0 0,0 0 0 0 0,1 0 0 0 0,-1-1 0 0 0,1 1 0 0 0,0-1-1 0 0,-1 1 1 0 0,1-1 0 0 0,0 1 0 0 0,1-1 0 0 0,-1 1 0 0 0,0-1-1 0 0,1 0 1 0 0,-1 0 0 0 0,1 1 0 0 0,0-1 0 0 0,-1 0 0 0 0,1-1-1 0 0,0 1 1 0 0,0 0 0 0 0,1 0 0 0 0,-1-1 0 0 0,0 0 0 0 0,0 1-1 0 0,2-1-19 0 0,-2 0-10 0 0,0 0 0 0 0,0 0 0 0 0,0 0 0 0 0,0 0 0 0 0,0 1 0 0 0,0-1 0 0 0,0 0 0 0 0,-1 1 0 0 0,1 0 0 0 0,-1-1 0 0 0,1 1 0 0 0,-1 0 0 0 0,1 0 0 0 0,-1-1-1 0 0,0 1 1 0 0,0 0 0 0 0,0 0 0 0 0,0 1 0 0 0,0-1 0 0 0,0 0 0 0 0,0 0 0 0 0,-1 0 0 0 0,1 0 0 0 0,-1 1 0 0 0,0-1 0 0 0,0 0 0 0 0,0 1 0 0 0,0-1 0 0 0,0 0 0 0 0,0 0-1 0 0,0 1 1 0 0,-1-1 0 0 0,1 0 0 0 0,-1 0 0 0 0,0 1 0 0 0,0-1 0 0 0,0 0 0 0 0,0 0 0 0 0,0 0 0 0 0,0 0 0 0 0,-1 1 10 0 0,-1-1 111 0 0,-1 0 1 0 0,1 0-1 0 0,-1 0 1 0 0,0 0 0 0 0,0-1-1 0 0,1 1 1 0 0,-1-1-1 0 0,0 0 1 0 0,0 0-1 0 0,0-1 1 0 0,0 1-1 0 0,0-1 1 0 0,-1 0 0 0 0,1 0-1 0 0,0 0 1 0 0,0 0-1 0 0,0-1 1 0 0,0 0-1 0 0,0 0 1 0 0,0 0-1 0 0,0 0 1 0 0,-1-1-112 0 0,-38-37-3581 0 0,43 30 207 0 0,4 2-2345 0 0</inkml:trace>
  <inkml:trace contextRef="#ctx0" brushRef="#br0" timeOffset="3091.41">2988 686 80 0 0,'0'0'11606'0'0,"0"0"-9212"0"0,0 0-2990 0 0,-7 1 591 0 0,5-1 3 0 0,0-1 0 0 0,0 1 0 0 0,1-1 0 0 0,-1 1 0 0 0,0 0 1 0 0,0 0-1 0 0,0 0 0 0 0,0 0 0 0 0,0 0 0 0 0,0 0 0 0 0,0 0 1 0 0,0 1-1 0 0,0-1 0 0 0,1 1 0 0 0,-1 0 0 0 0,0-1 1 0 0,0 1-1 0 0,0 0 0 0 0,1 0 0 0 0,-1 0 0 0 0,1 0 0 0 0,-1 0 1 0 0,1 0-1 0 0,-1 1 0 0 0,1-1 0 0 0,-1 0 0 0 0,1 1 0 0 0,0-1 1 0 0,0 1-1 0 0,0 0 0 0 0,0-1 0 0 0,0 1 0 0 0,0 0 0 0 0,0 0 1 0 0,1-1-1 0 0,-1 1 0 0 0,0 0 0 0 0,1 0 0 0 0,0 0 0 0 0,-1 0 1 0 0,1 0-1 0 0,0 0 0 0 0,0 0 0 0 0,0 0 0 0 0,0-1 1 0 0,1 1-1 0 0,-1 0 0 0 0,0 0 0 0 0,1 0 0 0 0,-1 0 0 0 0,1 0 1 0 0,0 0-1 0 0,0-1 0 0 0,0 2 2 0 0,21 28 1147 0 0,-18-28-1093 0 0,0 1 1 0 0,-1-1-1 0 0,0 1 0 0 0,0 0 0 0 0,0 0 0 0 0,0 0 1 0 0,-1 0-1 0 0,1 1 0 0 0,-1-1 0 0 0,0 1 1 0 0,0-1-1 0 0,-1 1 0 0 0,0 0 0 0 0,1 0 0 0 0,-1 0 1 0 0,-1 0-1 0 0,1 0 0 0 0,-1-1 0 0 0,0 1 0 0 0,0 5-54 0 0,-50 10 487 0 0,31-26-3147 0 0,8-8-4093 0 0,8-4 68 0 0</inkml:trace>
  <inkml:trace contextRef="#ctx0" brushRef="#br0" timeOffset="3245.99">3108 701 10197 0 0,'0'0'4436'0'0,"0"0"-4436"0"0,0 0-456 0 0,0 0 100 0 0,0 0 356 0 0,0 0 224 0 0,-47-7-60 0 0,28 3-164 0 0,-3 0-1128 0 0,8 0-1840 0 0,-4-4-4389 0 0</inkml:trace>
  <inkml:trace contextRef="#ctx0" brushRef="#br0" timeOffset="3416.19">3271 900 12481 0 0,'0'0'1240'0'0,"0"0"-1024"0"0,0 0-216 0 0,-25 38 276 0 0,9-27 16 0 0,-1-1 40 0 0,-3-1-68 0 0,1-2-228 0 0,-1 0-36 0 0,2-2-492 0 0,2 0-192 0 0,2-2-592 0 0,5-3-1580 0 0,5 0-3573 0 0</inkml:trace>
  <inkml:trace contextRef="#ctx0" brushRef="#br0" timeOffset="3620.55">3506 701 7265 0 0,'0'0'5532'0'0,"0"0"-5856"0"0,-7 7-388 0 0,-2 1 785 0 0,0 1 1 0 0,0 0-1 0 0,1 0 0 0 0,0 1 1 0 0,1 0-1 0 0,0 1 0 0 0,1-1 1 0 0,0 1-1 0 0,1 1 0 0 0,0-1 1 0 0,1 1-1 0 0,0-1 1 0 0,0 1-1 0 0,2 1 0 0 0,-1-1 1 0 0,2 0-1 0 0,-1 0 0 0 0,2 2-73 0 0,2-10 118 0 0,0 0 0 0 0,1 0 0 0 0,-1-1 0 0 0,1 1 0 0 0,0-1 0 0 0,0 1 0 0 0,0-1 0 0 0,1 0 0 0 0,-1 0 0 0 0,1-1 1 0 0,0 1-1 0 0,0-1 0 0 0,0 1 0 0 0,0-1 0 0 0,0 0 0 0 0,0-1 0 0 0,0 1 0 0 0,1-1 0 0 0,-1 0 0 0 0,0 0 0 0 0,1 0 0 0 0,-1-1 0 0 0,1 1 0 0 0,-1-1 0 0 0,1 0 0 0 0,0 0 0 0 0,-1-1 0 0 0,1 0 0 0 0,-1 1 0 0 0,0-1 0 0 0,1-1 0 0 0,-1 1 0 0 0,0-1 0 0 0,0 0 0 0 0,3-1-118 0 0,-6 0-38 0 0,0 0 1 0 0,0-1-1 0 0,0 1 0 0 0,-1-1 0 0 0,1 0 0 0 0,-1 1 1 0 0,0-1-1 0 0,0 1 0 0 0,0-1 0 0 0,-1 1 0 0 0,1-1 1 0 0,-1 0-1 0 0,0 1 0 0 0,0 0 0 0 0,0-1 0 0 0,0 1 1 0 0,0-1-1 0 0,-1 1 0 0 0,0 0 0 0 0,0 0 0 0 0,0 0 0 0 0,0 0 1 0 0,0 0-1 0 0,0 1 0 0 0,-1-1 0 0 0,1 0 0 0 0,-1 1 1 0 0,0 0-1 0 0,0 0 0 0 0,1 0 0 0 0,-2 0 0 0 0,1 0 1 0 0,0 0-1 0 0,0 1 0 0 0,0-1 0 0 0,-1 1 0 0 0,1 0 1 0 0,-1 0-1 0 0,1 1 0 0 0,-1-1 0 0 0,-3 0 38 0 0,-39-3-1016 0 0,16 5-2429 0 0,18 2-1351 0 0</inkml:trace>
  <inkml:trace contextRef="#ctx0" brushRef="#br0" timeOffset="2035.18">2076 589 9837 0 0,'0'0'5303'0'0,"0"0"-4788"0"0,0 0-708 0 0,0 0 141 0 0,0 0-14 0 0,0 0-203 0 0,4 2-69 0 0,60 58 489 0 0,-81-49 471 0 0,10 10-1227 0 0,18-8 1029 0 0,32 49 569 0 0,-42-60-957 0 0,-1 0 0 0 0,0-1 0 0 0,1 1-1 0 0,-1 0 1 0 0,0-1 0 0 0,0 1 0 0 0,0 0 0 0 0,0-1 0 0 0,0 1 0 0 0,-1 0 0 0 0,1-1-1 0 0,-1 1 1 0 0,1 0 0 0 0,-1-1 0 0 0,1 1 0 0 0,-1-1 0 0 0,0 1 0 0 0,1-1 0 0 0,-1 1 0 0 0,0-1-1 0 0,0 0 1 0 0,0 1 0 0 0,0-1 0 0 0,-1 0 0 0 0,1 0 0 0 0,0 1 0 0 0,0-1 0 0 0,-1 0-1 0 0,1-1 1 0 0,-1 1 0 0 0,1 0 0 0 0,-1 0 0 0 0,1 0 0 0 0,-1-1 0 0 0,1 1 0 0 0,-1-1 0 0 0,0 1-1 0 0,1-1 1 0 0,-1 0 0 0 0,0 0 0 0 0,1 0 0 0 0,-3 0-36 0 0,-63 6 315 0 0,24-13-3186 0 0,33 1-1363 0 0,3-6-3153 0 0</inkml:trace>
  <inkml:trace contextRef="#ctx0" brushRef="#br0" timeOffset="2284.82">2377 835 8413 0 0,'0'0'4540'0'0,"0"0"-4372"0"0,0 0-64 0 0,4 37 872 0 0,-12-27-192 0 0,-1-2-228 0 0,-7-1-80 0 0,-2 0-83 0 0,-3-1-157 0 0,-1 0-236 0 0,-2-2-397 0 0,2-1-375 0 0,2-2-416 0 0,7-1-1452 0 0,3-4-3180 0 0</inkml:trace>
  <inkml:trace contextRef="#ctx0" brushRef="#br0" timeOffset="2564.27">2571 624 4152 0 0,'0'0'8330'0'0,"0"0"-7023"0"0,-8 0-1724 0 0,4 0 420 0 0,0 0 0 0 0,0 0 0 0 0,0 1 0 0 0,0-1 0 0 0,1 1 0 0 0,-1 0 0 0 0,0 0 0 0 0,0 0 0 0 0,1 0 0 0 0,-1 1 0 0 0,1-1 0 0 0,-1 1 0 0 0,1 0 0 0 0,-1 0 1 0 0,1 1-1 0 0,0-1 0 0 0,0 0 0 0 0,0 1 0 0 0,1 0 0 0 0,-1 0 0 0 0,0 0 0 0 0,1 0 0 0 0,0 0 0 0 0,0 0 0 0 0,0 1 0 0 0,0-1 0 0 0,0 1 0 0 0,1-1 0 0 0,0 1 0 0 0,-1 0 0 0 0,1-1 0 0 0,1 1 0 0 0,-1 0 0 0 0,0 0 0 0 0,1 0 0 0 0,0 0 0 0 0,0 0 1 0 0,0-1-1 0 0,0 1-3 0 0,5 1 141 0 0,0-1 1 0 0,0 1-1 0 0,0-1 1 0 0,0-1 0 0 0,1 1-1 0 0,-1-1 1 0 0,1 0 0 0 0,0 0-1 0 0,0-1 1 0 0,0 1 0 0 0,0-1-1 0 0,0-1 1 0 0,1 1-1 0 0,-1-1 1 0 0,0 0 0 0 0,1-1-1 0 0,-1 1 1 0 0,1-1 0 0 0,-1 0-1 0 0,1-1 1 0 0,-1 0 0 0 0,1 0-1 0 0,5-2-141 0 0,-10 2-8 0 0,0 1 0 0 0,0-1-1 0 0,0 0 1 0 0,0 0 0 0 0,0 0 0 0 0,0 0-1 0 0,0-1 1 0 0,-1 1 0 0 0,1 0-1 0 0,-1-1 1 0 0,1 1 0 0 0,-1-1 0 0 0,1 0-1 0 0,-1 1 1 0 0,0-1 0 0 0,1 0 0 0 0,-1 0-1 0 0,0 0 1 0 0,-1 0 0 0 0,1 0 0 0 0,0 0-1 0 0,0 0 1 0 0,-1 0 0 0 0,1 0-1 0 0,-1 0 1 0 0,0-1 0 0 0,0 1 0 0 0,1 0-1 0 0,-1 0 1 0 0,-1 0 0 0 0,1 0 0 0 0,0-2 8 0 0,-13 71-427 0 0,-1-4 388 0 0,15-23-4260 0 0,2-38-685 0 0,3-6-1751 0 0</inkml:trace>
  <inkml:trace contextRef="#ctx0" brushRef="#br0" timeOffset="2829.06">2758 880 6689 0 0,'0'0'8340'0'0,"0"0"-8276"0"0,0 0-64 0 0,0 0 0 0 0,-4 36 124 0 0,-3-28 392 0 0,-2-2-116 0 0,-1 3-107 0 0,-2-3-129 0 0,3-1-164 0 0,-2 1-88 0 0,-1-3-381 0 0,5-1-235 0 0,0-2-356 0 0,3-1-1300 0 0,3-3-3012 0 0</inkml:trace>
  <inkml:trace contextRef="#ctx0" brushRef="#br0" timeOffset="1534.12">1606 544 11701 0 0,'0'0'3060'0'0,"0"0"-2520"0"0,0 0-599 0 0,0 0-1 0 0,0 0-82 0 0,0 0-213 0 0,0 0-220 0 0,5 2 122 0 0,-2-2 483 0 0,-1 2 0 0 0,1-1 1 0 0,-1 0-1 0 0,0 0 1 0 0,1 1-1 0 0,-1-1 1 0 0,0 1-1 0 0,0 0 1 0 0,0-1-1 0 0,0 1 1 0 0,0 0-1 0 0,0 0 0 0 0,-1 0 1 0 0,1 1-1 0 0,-1-1 1 0 0,1 0-1 0 0,-1 1 1 0 0,0-1-1 0 0,0 1 1 0 0,0-1-1 0 0,0 1 1 0 0,-1-1-1 0 0,1 1 0 0 0,0 0 1 0 0,-1-1-1 0 0,0 1 1 0 0,0 0-1 0 0,0-1 1 0 0,0 1-1 0 0,0 0 1 0 0,0-1-1 0 0,-1 1 1 0 0,1 0-1 0 0,-1-1 0 0 0,0 1 1 0 0,0-1-1 0 0,-1 2-30 0 0,-69 71 1110 0 0,115-73 901 0 0,18-13-1390 0 0,-9 0-1966 0 0,-17 8-5772 0 0,-29 3 1650 0 0</inkml:trace>
  <inkml:trace contextRef="#ctx0" brushRef="#br0" timeOffset="1781.8">1889 763 6613 0 0,'0'0'8284'0'0,"0"0"-8284"0"0,0 0-604 0 0,0 0 604 0 0,0 0 520 0 0,-11 34 84 0 0,2-24-12 0 0,-4-2-211 0 0,1 0-193 0 0,-1 3-188 0 0,-1-2-100 0 0,1 0-405 0 0,2-1-315 0 0,2-2-544 0 0,1-4-1584 0 0,4 0-3109 0 0</inkml:trace>
  <inkml:trace contextRef="#ctx0" brushRef="#br0" timeOffset="991.57">1309 484 4668 0 0,'0'0'7864'0'0,"0"0"-5849"0"0,0 0-1333 0 0,1 7 78 0 0,-19 113 712 0 0,12-90-2975 0 0,10-21-4570 0 0,3-9-568 0 0</inkml:trace>
  <inkml:trace contextRef="#ctx0" brushRef="#br0" timeOffset="1269.64">1414 661 8645 0 0,'0'0'4448'0'0,"0"0"-4184"0"0,0 0-160 0 0,0 0 760 0 0,1 40 8 0 0,-6-32-68 0 0,-2 1-211 0 0,-2 1-317 0 0,-1-2-128 0 0,-1 1-148 0 0,-1 0-288 0 0,3-2-353 0 0,1-3-227 0 0,2-1-916 0 0,0-1-2840 0 0,6-7-3141 0 0</inkml:trace>
  <inkml:trace contextRef="#ctx0" brushRef="#br0" timeOffset="246.9">806 638 2980 0 0,'0'0'7245'0'0,"0"0"-6805"0"0,0 0-156 0 0,0 0 52 0 0,0 0 496 0 0,-39 0-344 0 0,25-4-320 0 0,-3 1-40 0 0,1 0-128 0 0,2-1-756 0 0,3-2-880 0 0,3-1-992 0 0,3 0-3345 0 0</inkml:trace>
  <inkml:trace contextRef="#ctx0" brushRef="#br0" timeOffset="416.37">802 548 980 0 0,'0'0'6837'0'0,"0"0"-4725"0"0,0 0-1220 0 0,0 0 380 0 0,0 0 148 0 0,0 0-936 0 0,0 0-484 0 0,0 0 0 0 0,-39-5 0 0 0,18 4 0 0 0,-1-2-524 0 0,1 0-1076 0 0,4 0-2548 0 0,3-9-3237 0 0</inkml:trace>
  <inkml:trace contextRef="#ctx0" brushRef="#br0" timeOffset="742.79">1088 319 5929 0 0,'0'0'5817'0'0,"0"0"-3900"0"0,0 0-1242 0 0,0 0-306 0 0,0 0-490 0 0,-7 0-58 0 0,5-1 159 0 0,0 0 0 0 0,-1 0-1 0 0,1 0 1 0 0,0 1 0 0 0,-1-1 0 0 0,1 1-1 0 0,-1 0 1 0 0,1-1 0 0 0,0 1 0 0 0,-1 0-1 0 0,1 1 1 0 0,-1-1 0 0 0,1 0-1 0 0,-1 1 1 0 0,1-1 0 0 0,0 1 0 0 0,-1 0-1 0 0,1 0 1 0 0,0 0 0 0 0,0 0-1 0 0,0 0 1 0 0,-1 0 0 0 0,1 1 0 0 0,0-1-1 0 0,1 1 1 0 0,-1-1 0 0 0,0 1-1 0 0,0 0 1 0 0,1 0 0 0 0,-1 0 0 0 0,1 0-1 0 0,-1 0 1 0 0,1 0 0 0 0,0 0-1 0 0,0 0 1 0 0,0 0 0 0 0,0 1 0 0 0,0-1-1 0 0,1 0 1 0 0,-1 1 0 0 0,1-1-1 0 0,-1 0 1 0 0,1 1 0 0 0,0-1 0 0 0,0 1-1 0 0,0-1 1 0 0,0 1 0 0 0,0-1 0 0 0,1 0-1 0 0,0 3 21 0 0,9 10 782 0 0,-7-13-726 0 0,0 0 0 0 0,0 0 0 0 0,-1 1 0 0 0,1-1 0 0 0,-1 1 0 0 0,1-1 0 0 0,-1 1 0 0 0,0 0 0 0 0,0 0-1 0 0,0 0 1 0 0,0 0 0 0 0,-1 0 0 0 0,1 0 0 0 0,-1 1 0 0 0,0-1 0 0 0,1 0 0 0 0,-2 1 0 0 0,1-1 0 0 0,0 1 0 0 0,-1-1 0 0 0,0 1-1 0 0,1-1 1 0 0,-1 1 0 0 0,-1-1 0 0 0,1 1 0 0 0,-1 0 0 0 0,1-1 0 0 0,-1 0 0 0 0,0 1 0 0 0,0-1 0 0 0,0 1 0 0 0,-1-1-1 0 0,1 0 1 0 0,-1 0 0 0 0,0 0 0 0 0,0 0 0 0 0,0 0 0 0 0,0 0 0 0 0,0 0 0 0 0,-1-1 0 0 0,1 1 0 0 0,-1-1 0 0 0,1 0 0 0 0,-3 2-56 0 0,-105 16-987 0 0,177 23 1595 0 0,-63-39-574 0 0,-1 0 0 0 0,1 0 0 0 0,-1 0 0 0 0,0 0 0 0 0,0 0 0 0 0,-1 1 0 0 0,1 0 0 0 0,-1-1 0 0 0,0 1 0 0 0,0 0 0 0 0,-1 0 0 0 0,1 0 0 0 0,-1 0 0 0 0,0 0 0 0 0,0 0 0 0 0,-1 0 0 0 0,0 1 0 0 0,0-1 0 0 0,0 0 0 0 0,0 0 0 0 0,-1 0 0 0 0,0 3-34 0 0,-1 25-1297 0 0,8-26-3507 0 0,-2-7-848 0 0</inkml:trace>
  <inkml:trace contextRef="#ctx0" brushRef="#br0" timeOffset="12617.65">3436 1165 4152 0 0,'0'0'3171'0'0,"0"0"-3423"0"0,0 0-804 0 0,-1 7-270 0 0,-1 1 1477 0 0,0 1 0 0 0,-1 0 0 0 0,0-1 0 0 0,-1 1 0 0 0,0-1-1 0 0,0 0 1 0 0,0 0 0 0 0,-1-1 0 0 0,0 1 0 0 0,-1-1 0 0 0,0 0 0 0 0,0 0 0 0 0,0-1 0 0 0,-1 0 0 0 0,0 0-1 0 0,0-1 1 0 0,-1 1 0 0 0,1-2 0 0 0,-1 1 0 0 0,0-1 0 0 0,0 0 0 0 0,-1-1 0 0 0,1 0 0 0 0,-1 0-1 0 0,-5 1-150 0 0,-235 28 949 0 0,-534-32-1065 0 0,669-10-189 0 0,2-4 0 0 0,-1-5-1 0 0,2-5 1 0 0,1-5 0 0 0,2-5 0 0 0,0-4-1 0 0,-74-40 306 0 0,146 64 267 0 0,-61-36 3922 0 0,97 46-3195 0 0,7 3-5372 0 0,-7 1 3502 0 0,3-1-3117 0 0</inkml:trace>
  <inkml:trace contextRef="#ctx0" brushRef="#br0" timeOffset="13425.6">414 1 140 0 0,'0'0'364'0'0,"44"32"-312"0"0,-15-6-52 0 0,6 13-8 0 0,9 13-44 0 0,-5 3-12 0 0,-4 2 60 0 0,-13-16-424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22.388"/>
    </inkml:context>
    <inkml:brush xml:id="br0">
      <inkml:brushProperty name="width" value="0.05" units="cm"/>
      <inkml:brushProperty name="height" value="0.05" units="cm"/>
      <inkml:brushProperty name="color" value="#0000FF"/>
    </inkml:brush>
  </inkml:definitions>
  <inkml:trace contextRef="#ctx0" brushRef="#br0">1 1 8897 0 0,'0'0'1553'0'0,"0"0"-621"0"0,0 0-401 0 0,0 0-316 0 0,0 0-47 0 0,0 0 161 0 0,2 8 531 0 0,6 15-585 0 0,-2 0 1 0 0,0 1-1 0 0,-2 0 1 0 0,0 0-1 0 0,-2 0 1 0 0,-1 1-1 0 0,-1-1 1 0 0,-1 0-1 0 0,-1 1 0 0 0,-2 10-275 0 0,-11-22-2323 0 0,8-44-4792 0 0,7 17 2078 0 0</inkml:trace>
  <inkml:trace contextRef="#ctx0" brushRef="#br0" timeOffset="340.08">53 1 5172 0 0,'0'0'1095'0'0,"0"0"40"0"0,8-1 122 0 0,2 2-901 0 0,-1 0 0 0 0,0 0 0 0 0,1 1 0 0 0,-1 0 0 0 0,0 1 0 0 0,0 0 0 0 0,0 1 0 0 0,-1-1 0 0 0,1 2 0 0 0,-1-1 0 0 0,0 1 0 0 0,0 0 0 0 0,1 2-356 0 0,-2-2 214 0 0,-3-3-165 0 0,0 0 0 0 0,-1 0 1 0 0,1 0-1 0 0,-1 0 0 0 0,0 1 0 0 0,1-1 0 0 0,-1 1 0 0 0,0 0 0 0 0,-1 0 0 0 0,1 0 0 0 0,-1 0 0 0 0,1 1 1 0 0,-1-1-1 0 0,0 1 0 0 0,0-1 0 0 0,0 1 0 0 0,-1 0 0 0 0,1 0 0 0 0,-1 0 0 0 0,1 2-49 0 0,-75 14-8 0 0,67-20 0 0 0,-88-20-2408 0 0,147 37 2465 0 0,-49-15 53 0 0,18 9 386 0 0,0 0 1 0 0,-1 2-1 0 0,-1 0 1 0 0,0 2-1 0 0,0 0 1 0 0,-2 1-1 0 0,0 1 0 0 0,-1 0-488 0 0,-15-16 5 0 0,-1 0 0 0 0,0 0-1 0 0,1 0 1 0 0,-1 0-1 0 0,0 1 1 0 0,0-1-1 0 0,0 0 1 0 0,0 0 0 0 0,0 1-1 0 0,0-1 1 0 0,0 0-1 0 0,0 1 1 0 0,-1-1-1 0 0,1 1 1 0 0,0-1 0 0 0,-1 1-1 0 0,1 0 1 0 0,-1-1-1 0 0,0 1 1 0 0,1 0-1 0 0,-1-1 1 0 0,0 1 0 0 0,0-1-1 0 0,0 1 1 0 0,0 0-1 0 0,-1-1 1 0 0,1 1-1 0 0,0 0 1 0 0,-1-1 0 0 0,1 1-1 0 0,-1-1 1 0 0,1 1-1 0 0,-1-1 1 0 0,0 1-1 0 0,1-1 1 0 0,-1 1 0 0 0,0-1-1 0 0,0 0 1 0 0,0 1-1 0 0,0-1 1 0 0,-1 0-1 0 0,1 0 1 0 0,0 0-1 0 0,0 0 1 0 0,-1 0 0 0 0,1 0-1 0 0,0 0 1 0 0,-1 0-1 0 0,1 0 1 0 0,-1-1-1 0 0,1 1 1 0 0,-1-1 0 0 0,0 1-1 0 0,1-1 1 0 0,-1 0-1 0 0,0 1 1 0 0,1-1-1 0 0,-1 0 1 0 0,1 0 0 0 0,-1 0-1 0 0,0 0-4 0 0,-106-1 152 0 0,102 0-420 0 0,-28-4-856 0 0,13 0-3458 0 0,17 3-375 0 0</inkml:trace>
  <inkml:trace contextRef="#ctx0" brushRef="#br0" timeOffset="590.9">617 380 848 0 0,'0'0'8837'0'0,"0"0"-7417"0"0,0 0-1140 0 0,0 0 160 0 0,0 0 444 0 0,0 0 8 0 0,-35-3-168 0 0,15-1-432 0 0,-2-2-192 0 0,1 0-100 0 0,1 2-976 0 0,1-2-312 0 0,3-2-824 0 0,8 4-2020 0 0,4-6-2077 0 0</inkml:trace>
  <inkml:trace contextRef="#ctx0" brushRef="#br0" timeOffset="839.14">647 300 10273 0 0,'0'0'1572'0'0,"0"0"-916"0"0,0 0-544 0 0,0 0 452 0 0,0 0 188 0 0,-53-13-172 0 0,24 5-200 0 0,-13-2-380 0 0,-5-2-88 0 0,1 1-1308 0 0,12 2-844 0 0,14 3-3204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29.096"/>
    </inkml:context>
    <inkml:brush xml:id="br0">
      <inkml:brushProperty name="width" value="0.05" units="cm"/>
      <inkml:brushProperty name="height" value="0.05" units="cm"/>
      <inkml:brushProperty name="color" value="#0000FF"/>
    </inkml:brush>
  </inkml:definitions>
  <inkml:trace contextRef="#ctx0" brushRef="#br0">120 20 4548 0 0,'0'0'4166'0'0,"0"0"-3200"0"0,0 0-449 0 0,0 0 124 0 0,-7-5-53 0 0,6 5-593 0 0,0-1 65 0 0,0-1 0 0 0,-1 1 0 0 0,1 0 0 0 0,0 0 0 0 0,-1 0 0 0 0,1 0 0 0 0,-1 0 0 0 0,1 0-1 0 0,-1 0 1 0 0,0 1 0 0 0,1-1 0 0 0,-1 1 0 0 0,0-1 0 0 0,1 1 0 0 0,-1-1 0 0 0,0 1 0 0 0,0 0 0 0 0,1 0-1 0 0,-1 0 1 0 0,0 0 0 0 0,0 0 0 0 0,1 0 0 0 0,-1 0 0 0 0,0 1 0 0 0,0-1 0 0 0,1 1 0 0 0,-1-1 0 0 0,0 1 0 0 0,1 0-1 0 0,-1 0 1 0 0,1-1 0 0 0,-1 1 0 0 0,1 0 0 0 0,-1 0 0 0 0,1 1 0 0 0,0-1 0 0 0,-1 0 0 0 0,1 0 0 0 0,0 1 0 0 0,0-1-1 0 0,0 0 1 0 0,0 1 0 0 0,0 0-60 0 0,-45 51 1169 0 0,97-47-1762 0 0,-49-6 606 0 0,0-1 0 0 0,-1 0 0 0 0,1 1 0 0 0,0-1-1 0 0,0 1 1 0 0,0-1 0 0 0,0 1 0 0 0,0 0 0 0 0,0 0-1 0 0,0 0 1 0 0,0 0 0 0 0,0 0 0 0 0,0 1 0 0 0,0-1-1 0 0,0 1 1 0 0,0-1 0 0 0,0 1 0 0 0,0-1 0 0 0,-1 1-1 0 0,1 0 1 0 0,0 0 0 0 0,0 0 0 0 0,-1 0-1 0 0,1 0 1 0 0,-1 1 0 0 0,1-1 0 0 0,-1 0 0 0 0,1 1-1 0 0,-1-1 1 0 0,0 1 0 0 0,1-1 0 0 0,-1 1 0 0 0,0 0-1 0 0,0-1 1 0 0,0 1 0 0 0,-1 0 0 0 0,1 0 0 0 0,0 0-1 0 0,-1 0 1 0 0,1 0 0 0 0,-1 0 0 0 0,0 0 0 0 0,1-1-1 0 0,-1 1 1 0 0,0 0 0 0 0,0 0 0 0 0,0 0 0 0 0,-1 0-1 0 0,1 0 1 0 0,0 0 0 0 0,-1 1-13 0 0,7 12-5883 0 0,0-12-168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29.377"/>
    </inkml:context>
    <inkml:brush xml:id="br0">
      <inkml:brushProperty name="width" value="0.05" units="cm"/>
      <inkml:brushProperty name="height" value="0.05" units="cm"/>
      <inkml:brushProperty name="color" value="#0000FF"/>
    </inkml:brush>
  </inkml:definitions>
  <inkml:trace contextRef="#ctx0" brushRef="#br0">68 25 3952 0 0,'0'0'6564'0'0,"0"0"-4579"0"0,0 0-1183 0 0,0 0 29 0 0,0 0-230 0 0,0 0-464 0 0,0 0-294 0 0,0 0-41 0 0,-6-5 56 0 0,-20-14 6 0 0,26 19 104 0 0,0 0 0 0 0,1 1 0 0 0,-1-1 0 0 0,0 0 0 0 0,0 1 0 0 0,1-1 0 0 0,-1 0 0 0 0,0 1 0 0 0,0-1 0 0 0,0 1-1 0 0,1-1 1 0 0,-1 0 0 0 0,0 1 0 0 0,0-1 0 0 0,0 1 0 0 0,0-1 0 0 0,0 1 0 0 0,0-1 0 0 0,0 1 0 0 0,0-1 0 0 0,0 0 0 0 0,0 1 0 0 0,0-1-1 0 0,0 1 1 0 0,-1-1 0 0 0,1 1 0 0 0,0-1 0 0 0,0 0 0 0 0,0 1 0 0 0,-1-1 0 0 0,1 1 0 0 0,0-1 0 0 0,0 0 0 0 0,-1 1 0 0 0,1-1 0 0 0,0 0-1 0 0,-1 1 1 0 0,1-1 0 0 0,0 0 0 0 0,-1 0 0 0 0,1 1 0 0 0,0-1 0 0 0,-1 0 0 0 0,1 0 0 0 0,-1 0 0 0 0,1 0 0 0 0,0 1 0 0 0,-1-1 0 0 0,1 0-1 0 0,-1 0 1 0 0,1 0 0 0 0,-1 0 0 0 0,1 0 0 0 0,0 0 0 0 0,-1 0 0 0 0,1 0 0 0 0,-1 0 0 0 0,1 0 0 0 0,-1 0 0 0 0,1 0 0 0 0,-1-1 0 0 0,1 1-1 0 0,0 0 33 0 0,31 33 659 0 0,-25-28-506 0 0,0 0 0 0 0,0 0 0 0 0,0 1 0 0 0,-1 0 0 0 0,0 0 0 0 0,0 0 0 0 0,0 1 0 0 0,-1 0 0 0 0,0 0 0 0 0,0 0 0 0 0,-1 0 0 0 0,0 1 0 0 0,0-1 0 0 0,-1 1 0 0 0,0 0 0 0 0,0 0-153 0 0,-2-6 8 0 0,-1 0 0 0 0,1 0 0 0 0,-1 0 0 0 0,0 0 0 0 0,0 0-1 0 0,0 0 1 0 0,0 0 0 0 0,0 0 0 0 0,0-1 0 0 0,0 1 0 0 0,-1 0 0 0 0,1-1-1 0 0,0 1 1 0 0,-1-1 0 0 0,0 0 0 0 0,1 1 0 0 0,-1-1 0 0 0,0 0-1 0 0,1 0 1 0 0,-1 0 0 0 0,0 0 0 0 0,0 0 0 0 0,0 0 0 0 0,0-1 0 0 0,0 1-1 0 0,0-1 1 0 0,0 1 0 0 0,0-1 0 0 0,0 0 0 0 0,0 0 0 0 0,-1 0-1 0 0,1 0 1 0 0,0 0 0 0 0,0 0 0 0 0,0-1 0 0 0,0 1 0 0 0,-2-1-8 0 0,-47-11-4666 0 0,38 5-759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1.699"/>
    </inkml:context>
    <inkml:brush xml:id="br0">
      <inkml:brushProperty name="width" value="0.05" units="cm"/>
      <inkml:brushProperty name="height" value="0.05" units="cm"/>
      <inkml:brushProperty name="color" value="#0000FF"/>
    </inkml:brush>
  </inkml:definitions>
  <inkml:trace contextRef="#ctx0" brushRef="#br0">0 1 13745 0 0,'0'0'3053'0'0,"0"0"-3053"0"0,0 0-312 0 0,0 0 143 0 0,0 0 169 0 0,0 0 0 0 0,0 0-76 0 0,0 0-668 0 0,0 0-1228 0 0,0 0-592 0 0,14 31-2656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2.380"/>
    </inkml:context>
    <inkml:brush xml:id="br0">
      <inkml:brushProperty name="width" value="0.05" units="cm"/>
      <inkml:brushProperty name="height" value="0.05" units="cm"/>
      <inkml:brushProperty name="color" value="#0000FF"/>
    </inkml:brush>
  </inkml:definitions>
  <inkml:trace contextRef="#ctx0" brushRef="#br0">0 0 5461 0 0,'0'0'8420'0'0,"0"0"-7432"0"0,11 43-612 0 0,-7-26-8 0 0,-3 3-44 0 0,2-1-84 0 0,-3-3-136 0 0,0-2-16 0 0,0-2-11 0 0,0-4-69 0 0,0-2 4 0 0,0-2 124 0 0,0-2-12 0 0,0-2-124 0 0,0 0-541 0 0,0-5-691 0 0,1 0-1184 0 0,8-16-9273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2.567"/>
    </inkml:context>
    <inkml:brush xml:id="br0">
      <inkml:brushProperty name="width" value="0.05" units="cm"/>
      <inkml:brushProperty name="height" value="0.05" units="cm"/>
      <inkml:brushProperty name="color" value="#0000FF"/>
    </inkml:brush>
  </inkml:definitions>
  <inkml:trace contextRef="#ctx0" brushRef="#br0">0 0 8113 0 0,'0'0'8925'0'0,"0"0"-8377"0"0,0 0-548 0 0,0 0-336 0 0,0 0 336 0 0,0 0 48 0 0,0 0-48 0 0,0 0-48 0 0,0 0-324 0 0,0 0-281 0 0,4 17-783 0 0,-4-9-1560 0 0,-1-4-2304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2.817"/>
    </inkml:context>
    <inkml:brush xml:id="br0">
      <inkml:brushProperty name="width" value="0.05" units="cm"/>
      <inkml:brushProperty name="height" value="0.05" units="cm"/>
      <inkml:brushProperty name="color" value="#0000FF"/>
    </inkml:brush>
  </inkml:definitions>
  <inkml:trace contextRef="#ctx0" brushRef="#br0">1 0 7069 0 0,'2'7'5112'0'0,"1"4"-4804"0"0,0-1 0 0 0,-1 1 0 0 0,0 0 0 0 0,-1 0 0 0 0,0 0 0 0 0,-1 0 0 0 0,0 1 0 0 0,-1-1-1 0 0,0 0 1 0 0,0 0 0 0 0,-1 0 0 0 0,-1-1 0 0 0,-2 8-308 0 0,9-28-61 0 0,48-76-2442 0 0,-50 85 2570 0 0,0 0 0 0 0,0 0 0 0 0,0 1 0 0 0,0-1 0 0 0,0 0 0 0 0,0 1 0 0 0,0-1 0 0 0,0 1-1 0 0,0 0 1 0 0,0 0 0 0 0,0 0 0 0 0,0 0 0 0 0,0 0 0 0 0,0 0 0 0 0,0 0 0 0 0,0 1 0 0 0,0-1 0 0 0,0 1 0 0 0,0 0 0 0 0,0-1 0 0 0,0 1 0 0 0,0 0 0 0 0,0 0 0 0 0,0 0 0 0 0,0 0-1 0 0,-1 1 1 0 0,1-1 0 0 0,-1 0 0 0 0,1 1 0 0 0,-1-1 0 0 0,1 1 0 0 0,-1 0-67 0 0,3 2 33 0 0,-1 0 0 0 0,0 0 1 0 0,0 1-1 0 0,0-1 0 0 0,-1 1 0 0 0,1-1 0 0 0,-1 1 1 0 0,0 0-1 0 0,-1 0 0 0 0,1 0 0 0 0,-1 0 0 0 0,0 0 0 0 0,0 0 1 0 0,-1 1-1 0 0,0-1 0 0 0,1 0 0 0 0,-2 0 0 0 0,1 0 1 0 0,-1 3-34 0 0,1-4-154 0 0,0-3-975 0 0,1-5-4013 0 0,2-7-1794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5.851"/>
    </inkml:context>
    <inkml:brush xml:id="br0">
      <inkml:brushProperty name="width" value="0.05" units="cm"/>
      <inkml:brushProperty name="height" value="0.05" units="cm"/>
      <inkml:brushProperty name="color" value="#0000FF"/>
    </inkml:brush>
  </inkml:definitions>
  <inkml:trace contextRef="#ctx0" brushRef="#br0">5 0 6733 0 0,'0'0'6706'0'0,"0"0"-5494"0"0,-1 7-1160 0 0,-2 34 481 0 0,66-27-193 0 0,-61-14-383 0 0,0 0 0 0 0,0 0 0 0 0,0 0 0 0 0,0 0 0 0 0,0-1 0 0 0,0 1 0 0 0,0-1 0 0 0,0 1-1 0 0,0-1 1 0 0,0 0 0 0 0,0 0 0 0 0,0 0 0 0 0,-1 0 0 0 0,1 0 0 0 0,0 0 0 0 0,-1 0 0 0 0,1-1 0 0 0,-1 1 0 0 0,1 0 0 0 0,-1-1 0 0 0,0 1-1 0 0,1-1 1 0 0,-1 0 0 0 0,0 1 0 0 0,0-1 0 0 0,0 0 0 0 0,0 0 0 0 0,-1 0 0 0 0,1 0 0 0 0,0 1 0 0 0,-1-1 0 0 0,1 0 0 0 0,-1 0 0 0 0,0 0 0 0 0,0 0-1 0 0,0 0 1 0 0,0 0 0 0 0,0 0 0 0 0,0 0 0 0 0,0 0 0 0 0,-1 0 0 0 0,1 0 0 0 0,-1-1 43 0 0,-2 3 54 0 0,0 1 1 0 0,0-1-1 0 0,0 1 1 0 0,1 0 0 0 0,-1 0-1 0 0,0 0 1 0 0,0 0-1 0 0,1 1 1 0 0,-1-1-1 0 0,0 1 1 0 0,1 0-1 0 0,0-1 1 0 0,-1 1-1 0 0,1 0 1 0 0,0 1-1 0 0,0-1 1 0 0,0 0-1 0 0,0 0 1 0 0,0 1-1 0 0,1-1 1 0 0,-1 1-1 0 0,1 0 1 0 0,0-1-1 0 0,-1 1 1 0 0,1 0 0 0 0,0 0-1 0 0,1 0 1 0 0,-1 0-1 0 0,0 0 1 0 0,1 0-1 0 0,0 0 1 0 0,0 0-1 0 0,0 0 1 0 0,0 0-1 0 0,0 0 1 0 0,1 1-55 0 0,-1-1-4 0 0,1 0 0 0 0,0 0 0 0 0,0 0 0 0 0,0 1 1 0 0,1-1-1 0 0,-1-1 0 0 0,1 1 0 0 0,-1 0 0 0 0,1 0 0 0 0,0 0 0 0 0,0-1 1 0 0,0 1-1 0 0,1-1 0 0 0,-1 0 0 0 0,0 1 0 0 0,1-1 0 0 0,0 0 0 0 0,-1-1 1 0 0,1 1-1 0 0,0 0 0 0 0,0-1 0 0 0,0 0 0 0 0,0 1 0 0 0,0-1 0 0 0,0 0 1 0 0,1-1-1 0 0,-1 1 0 0 0,0 0 4 0 0,58 8-5935 0 0,-45-9 535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7.766"/>
    </inkml:context>
    <inkml:brush xml:id="br0">
      <inkml:brushProperty name="width" value="0.05" units="cm"/>
      <inkml:brushProperty name="height" value="0.05" units="cm"/>
      <inkml:brushProperty name="color" value="#0000FF"/>
    </inkml:brush>
  </inkml:definitions>
  <inkml:trace contextRef="#ctx0" brushRef="#br0">1 1 15249 0 0,'0'0'2381'0'0,"0"0"-2381"0"0,0 0-408 0 0,0 0 196 0 0,0 0 204 0 0,0 0 0 0 0,0 0 8 0 0,0 0-4 0 0,0 0-108 0 0,0 0-1021 0 0,16 26-1907 0 0,-3-24-3812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8.648"/>
    </inkml:context>
    <inkml:brush xml:id="br0">
      <inkml:brushProperty name="width" value="0.05" units="cm"/>
      <inkml:brushProperty name="height" value="0.05" units="cm"/>
      <inkml:brushProperty name="color" value="#0000FF"/>
    </inkml:brush>
  </inkml:definitions>
  <inkml:trace contextRef="#ctx0" brushRef="#br0">174 32 12465 0 0,'0'0'2012'0'0,"0"0"-1279"0"0,0 0-532 0 0,0 0-6 0 0,-4-5-146 0 0,3 3-45 0 0,0 0 0 0 0,0 1-1 0 0,0-1 1 0 0,0 1 0 0 0,0-1 0 0 0,0 1 0 0 0,0-1 0 0 0,0 1 0 0 0,-1 0 0 0 0,1 0 0 0 0,0-1 0 0 0,-1 1 0 0 0,1 0-1 0 0,-1 0 1 0 0,1 0 0 0 0,-1 1 0 0 0,0-1 0 0 0,1 0 0 0 0,-1 1 0 0 0,0-1 0 0 0,0 1 0 0 0,1-1 0 0 0,-1 1 0 0 0,0 0-1 0 0,0 0 1 0 0,0 0 0 0 0,1 0 0 0 0,-1 0 0 0 0,0 0 0 0 0,0 0 0 0 0,0 1 0 0 0,1-1 0 0 0,-1 1 0 0 0,0-1 0 0 0,0 1-1 0 0,1-1 1 0 0,-1 1 0 0 0,0 0 0 0 0,1 0 0 0 0,-1 0 0 0 0,1 0 0 0 0,0 0 0 0 0,-1 0 0 0 0,0 2-4 0 0,-6 1 50 0 0,0 1 1 0 0,1 0-1 0 0,-1 1 1 0 0,1 0-1 0 0,1 0 1 0 0,-1 0-1 0 0,1 1 0 0 0,0-1 1 0 0,1 2-1 0 0,-1-1 1 0 0,2 1-1 0 0,-1-1 1 0 0,1 1-1 0 0,0 0 1 0 0,0 1-1 0 0,-1 7-50 0 0,7-11 84 0 0,2-1 0 0 0,-1 1 0 0 0,0-1 0 0 0,1 0 0 0 0,0-1 0 0 0,0 1 0 0 0,0 0-1 0 0,0-1 1 0 0,0 0 0 0 0,1 0 0 0 0,0 0 0 0 0,-1-1 0 0 0,1 0 0 0 0,0 1 0 0 0,0-2 0 0 0,0 1 0 0 0,0-1 0 0 0,1 1-1 0 0,-1-1 1 0 0,0-1 0 0 0,1 1 0 0 0,1-1-84 0 0,-5 1 12 0 0,114 4-1234 0 0,-105-20-3392 0 0,-7 8-1697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11.125"/>
    </inkml:context>
    <inkml:brush xml:id="br0">
      <inkml:brushProperty name="width" value="0.05" units="cm"/>
      <inkml:brushProperty name="height" value="0.05" units="cm"/>
      <inkml:brushProperty name="color" value="#0000FF"/>
    </inkml:brush>
  </inkml:definitions>
  <inkml:trace contextRef="#ctx0" brushRef="#br0">46 71 8897 0 0,'0'0'2012'0'0,"0"0"-1323"0"0,0 0-351 0 0,0 0 80 0 0,0 0-11 0 0,-6 5-310 0 0,3-4-28 0 0,1 1 0 0 0,-1 0 0 0 0,1-1 0 0 0,-1 1-1 0 0,1 0 1 0 0,0 0 0 0 0,-1 0 0 0 0,1 0 0 0 0,0 1 0 0 0,1-1 0 0 0,-1 1 0 0 0,0-1 0 0 0,1 1 0 0 0,-1-1 0 0 0,1 1 0 0 0,0 0 0 0 0,0 0 0 0 0,0 0-1 0 0,0 0 1 0 0,0-1 0 0 0,1 1 0 0 0,-1 0 0 0 0,1 0 0 0 0,0 1 0 0 0,0-1 0 0 0,0 0 0 0 0,0 0 0 0 0,0 0 0 0 0,1 0 0 0 0,-1 0 0 0 0,1 0 0 0 0,0-1-1 0 0,0 1 1 0 0,0 0 0 0 0,0 0 0 0 0,1 0 0 0 0,-1-1 0 0 0,1 1 0 0 0,0-1 0 0 0,-1 1 0 0 0,1-1 0 0 0,0 0 0 0 0,0 1 0 0 0,1-1 0 0 0,-1 0 0 0 0,0 0-1 0 0,3 1-68 0 0,32 2 909 0 0,-9-60-4746 0 0,-58 232 6102 0 0,30-177-2269 0 0,0 16-632 0 0,3-10-5286 0 0,3-6 74 0 0</inkml:trace>
  <inkml:trace contextRef="#ctx0" brushRef="#br0" timeOffset="247.97">229 319 9445 0 0,'0'0'2000'0'0,"0"0"-1896"0"0,0 0-64 0 0,0 0 628 0 0,-21 36-132 0 0,11-28-24 0 0,-2-1-80 0 0,0 0-100 0 0,0 0-168 0 0,3-1 0 0 0,1 0-164 0 0,0-2-508 0 0,6 0-768 0 0,0-2-764 0 0,2-2-1136 0 0,6-2-2113 0 0</inkml:trace>
  <inkml:trace contextRef="#ctx0" brushRef="#br0" timeOffset="494.83">509 101 5501 0 0,'0'0'3770'0'0,"0"0"-2386"0"0,0 0-1035 0 0,-8 0 47 0 0,0 1-274 0 0,1 0 0 0 0,-1 0 0 0 0,1 1 0 0 0,0 0 0 0 0,0 0 0 0 0,0 1 0 0 0,0 0 0 0 0,0 0 0 0 0,1 0 0 0 0,-1 1 0 0 0,1 0 0 0 0,0 1 0 0 0,0-1 0 0 0,0 1 0 0 0,1 0 0 0 0,0 0 0 0 0,0 1 1 0 0,0 0-1 0 0,-1 1-122 0 0,3-4 70 0 0,0 0 0 0 0,0 0 0 0 0,0 1 0 0 0,0-1 0 0 0,0 1 1 0 0,1 0-1 0 0,0 0 0 0 0,0 0 0 0 0,0 0 0 0 0,0 0 0 0 0,0 0 1 0 0,1 1-1 0 0,0-1 0 0 0,0 1 0 0 0,0-1 0 0 0,0 1 0 0 0,1-1 1 0 0,0 1-1 0 0,0-1 0 0 0,0 1 0 0 0,0-1 0 0 0,1 1 0 0 0,0-1 1 0 0,0 1-1 0 0,0-1 0 0 0,0 0 0 0 0,1 1 0 0 0,-1-1 1 0 0,1 0-1 0 0,0 0 0 0 0,1 0 0 0 0,-1 0 0 0 0,1-1 0 0 0,-1 1 1 0 0,1 0-1 0 0,0-1 0 0 0,0 0 0 0 0,1 0 0 0 0,-1 0 0 0 0,1 0 1 0 0,0 0-1 0 0,-1-1 0 0 0,1 0 0 0 0,0 0 0 0 0,4 2-70 0 0,65 8 1455 0 0,-72-12-1435 0 0,0 0 1 0 0,0 0 0 0 0,0 0 0 0 0,0 0-1 0 0,0 0 1 0 0,0 0 0 0 0,0 0 0 0 0,0-1-1 0 0,0 1 1 0 0,1 0 0 0 0,-1-1 0 0 0,0 1-1 0 0,0-1 1 0 0,-1 1 0 0 0,1-1 0 0 0,0 1-1 0 0,0-1 1 0 0,0 0 0 0 0,0 1 0 0 0,0-1-1 0 0,-1 0 1 0 0,1 0 0 0 0,0 0 0 0 0,0 1-1 0 0,-1-1 1 0 0,1 0 0 0 0,-1 0 0 0 0,1 0-1 0 0,-1 0 1 0 0,1 0 0 0 0,-1 0 0 0 0,0 0-1 0 0,0 0 1 0 0,1 0 0 0 0,-1 0 0 0 0,0-1-1 0 0,0 1 1 0 0,0 0 0 0 0,0 0 0 0 0,0 0-1 0 0,0 0 1 0 0,0 0 0 0 0,0 0 0 0 0,-1 0-1 0 0,1 0 1 0 0,0 0 0 0 0,-1 0 0 0 0,1 0-1 0 0,-1 0 1 0 0,1 0 0 0 0,-1 0 0 0 0,1 0-1 0 0,-1 0 1 0 0,0 0 0 0 0,1 0-1 0 0,-1 1 1 0 0,0-1 0 0 0,0 0 0 0 0,0 0-1 0 0,1 1 1 0 0,-1-1 0 0 0,0 0 0 0 0,0 1-1 0 0,0-1-20 0 0,-87-62-1258 0 0,42 51-6900 0 0,42 11 2800 0 0</inkml:trace>
  <inkml:trace contextRef="#ctx0" brushRef="#br0" timeOffset="914.47">766 1 13845 0 0,'0'0'1595'0'0,"0"0"-1118"0"0,0 0-610 0 0,0 0 55 0 0,0 0-331 0 0,0 0-149 0 0,-14 6 204 0 0,28 85 1606 0 0,-13-88-1224 0 0,0 1 1 0 0,-1-1 0 0 0,1 0-1 0 0,-1 0 1 0 0,0 1-1 0 0,0-1 1 0 0,0 0 0 0 0,0 1-1 0 0,-1-1 1 0 0,0 0-1 0 0,1 1 1 0 0,-1-1-1 0 0,0 0 1 0 0,0 0 0 0 0,-1 0-1 0 0,1 0 1 0 0,-1 0-1 0 0,1 0 1 0 0,-1 0 0 0 0,0 0-1 0 0,0-1 1 0 0,0 1-1 0 0,-1-1 1 0 0,1 0 0 0 0,-1 1-1 0 0,-1 0-28 0 0,-29 42 54 0 0,30-37 61 0 0,1 1 1 0 0,0-1-1 0 0,0 1 1 0 0,1-1-1 0 0,0 1 1 0 0,1 0-1 0 0,0 0 1 0 0,0 0-1 0 0,1-1 1 0 0,0 1-1 0 0,0 0 1 0 0,1-1-1 0 0,1 1 1 0 0,-1-1-1 0 0,1 0 1 0 0,0 0-1 0 0,1 0 1 0 0,0 0-1 0 0,0 0 1 0 0,1-1 0 0 0,0 0-1 0 0,0 0 1 0 0,1 0-1 0 0,0 0 1 0 0,0-1-1 0 0,6 5-115 0 0,-63 48 54 0 0,36-45-247 0 0,-23 19-658 0 0,8-20-2931 0 0,9-11-3662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40.036"/>
    </inkml:context>
    <inkml:brush xml:id="br0">
      <inkml:brushProperty name="width" value="0.05" units="cm"/>
      <inkml:brushProperty name="height" value="0.05" units="cm"/>
      <inkml:brushProperty name="color" value="#0000FF"/>
    </inkml:brush>
  </inkml:definitions>
  <inkml:trace contextRef="#ctx0" brushRef="#br0">51 1 10289 0 0,'0'0'9213'0'0,"0"0"-9213"0"0,0 0-1392 0 0,0 0 972 0 0,0 0 184 0 0,0 0-100 0 0,-35 27-501 0 0,27-24-1727 0 0,1-3-5132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9.509"/>
    </inkml:context>
    <inkml:brush xml:id="br0">
      <inkml:brushProperty name="width" value="0.05" units="cm"/>
      <inkml:brushProperty name="height" value="0.05" units="cm"/>
      <inkml:brushProperty name="color" value="#0000FF"/>
    </inkml:brush>
  </inkml:definitions>
  <inkml:trace contextRef="#ctx0" brushRef="#br0">146 61 9805 0 0,'0'0'2621'0'0,"0"0"-1714"0"0,-2-7-867 0 0,2 5-37 0 0,-1-1 1 0 0,1 1-1 0 0,-1-1 0 0 0,0 1 0 0 0,0-1 1 0 0,0 1-1 0 0,0-1 0 0 0,0 1 0 0 0,0 0 0 0 0,-1 0 1 0 0,1-1-1 0 0,-1 1 0 0 0,1 0 0 0 0,-1 0 0 0 0,0 1 1 0 0,0-1-1 0 0,0 0 0 0 0,0 0 0 0 0,0 1 0 0 0,0 0 1 0 0,-1-1-1 0 0,1 1 0 0 0,0 0 0 0 0,-1 0 1 0 0,1 0-1 0 0,-1 0 0 0 0,1 1 0 0 0,-1-1 0 0 0,1 1 1 0 0,-1-1-1 0 0,1 1 0 0 0,-1 0 0 0 0,-2 0-3 0 0,4 2 0 0 0,0 1 0 0 0,1 0 0 0 0,-1-1 0 0 0,0 1 0 0 0,1-1 0 0 0,0 1 0 0 0,-1 0 0 0 0,1 0 0 0 0,0-1 0 0 0,0 1 0 0 0,1 0 0 0 0,-1-1 0 0 0,0 1 0 0 0,1 0 0 0 0,0-1 0 0 0,-1 1 0 0 0,1-1 0 0 0,0 1 0 0 0,1-1 0 0 0,-1 1 0 0 0,0-1 0 0 0,1 1 0 0 0,-1-1 0 0 0,1 0 0 0 0,1 1 0 0 0,3 8 220 0 0,-3-9-173 0 0,-1 0 1 0 0,1 0 0 0 0,-1 0 0 0 0,1 0-1 0 0,-1 1 1 0 0,0-1 0 0 0,0 1 0 0 0,0-1 0 0 0,0 1-1 0 0,0 0 1 0 0,-1-1 0 0 0,1 1 0 0 0,-1 0-1 0 0,0 0 1 0 0,1 0 0 0 0,-2 0 0 0 0,1 0-1 0 0,0 1 1 0 0,0-1 0 0 0,-1 0 0 0 0,0 0 0 0 0,0 1-1 0 0,0-1 1 0 0,0 0 0 0 0,0 0 0 0 0,-1 0-1 0 0,1 1 1 0 0,-1-1 0 0 0,0 0 0 0 0,0 0-1 0 0,0 0 1 0 0,0 0 0 0 0,-1 0 0 0 0,1 0 0 0 0,-1 0-1 0 0,0-1 1 0 0,1 1 0 0 0,-1-1 0 0 0,-1 1-1 0 0,1-1 1 0 0,0 1 0 0 0,0-1 0 0 0,-1 0-1 0 0,0 0 1 0 0,1 0 0 0 0,-1-1 0 0 0,0 1 0 0 0,0-1-1 0 0,0 1 1 0 0,0-1 0 0 0,0 0-48 0 0,-44 4-336 0 0,18-11-3926 0 0,23 2-910 0 0</inkml:trace>
  <inkml:trace contextRef="#ctx0" brushRef="#br0" timeOffset="263">359 86 10665 0 0,'0'0'5688'0'0,"0"0"-5688"0"0,0 0-380 0 0,0 0 380 0 0,6 43 224 0 0,-14-33 133 0 0,-4 0-21 0 0,-1 1-52 0 0,-3-1-84 0 0,-1-1-200 0 0,0 0-48 0 0,-1 1-600 0 0,6-3-537 0 0,3-4-1935 0 0,9-3-6613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8.899"/>
    </inkml:context>
    <inkml:brush xml:id="br0">
      <inkml:brushProperty name="width" value="0.05" units="cm"/>
      <inkml:brushProperty name="height" value="0.05" units="cm"/>
      <inkml:brushProperty name="color" value="#0000FF"/>
    </inkml:brush>
  </inkml:definitions>
  <inkml:trace contextRef="#ctx0" brushRef="#br0">21 1 4864 0 0,'2'7'8888'0'0,"2"14"-8498"0"0,-1 0 1 0 0,-1 0-1 0 0,-1 0 1 0 0,-1 0-1 0 0,0 0 1 0 0,-2 1-1 0 0,-1-1 1 0 0,0 0-1 0 0,-2-1 1 0 0,0 1-1 0 0,-4 9-390 0 0,8-29 5 0 0,-3 40-731 0 0,17-20-6494 0 0,-2-18-282 0 0</inkml:trace>
  <inkml:trace contextRef="#ctx0" brushRef="#br0" timeOffset="361.51">169 282 7737 0 0,'0'0'6786'0'0,"0"0"-5039"0"0,0 0-1291 0 0,0 0-106 0 0,0 0-136 0 0,22-7-764 0 0,-19-66-1619 0 0,-4 72 2146 0 0,1 0 0 0 0,-1 0 0 0 0,0 0 1 0 0,1 0-1 0 0,-1 0 0 0 0,0 0 0 0 0,0 0 0 0 0,1 0 1 0 0,-1 0-1 0 0,0 0 0 0 0,0 0 0 0 0,0 0 0 0 0,0 1 1 0 0,0-1-1 0 0,0 0 0 0 0,0 1 0 0 0,0-1 0 0 0,-1 1 1 0 0,1-1-1 0 0,0 1 0 0 0,0 0 0 0 0,0 0 0 0 0,-1-1 1 0 0,1 1-1 0 0,0 0 0 0 0,0 0 0 0 0,0 0 0 0 0,-1 0 1 0 0,1 0-1 0 0,0 0 0 0 0,0 1 0 0 0,-1-1 0 0 0,1 0 1 0 0,0 0-1 0 0,0 1 0 0 0,0-1 0 0 0,0 1 0 0 0,0-1 0 0 0,-1 1 1 0 0,1 0-1 0 0,0-1 0 0 0,0 1 0 0 0,0 0 0 0 0,1 0 1 0 0,-1 0-1 0 0,0 0 0 0 0,0 0 0 0 0,0 0 0 0 0,1 0 1 0 0,-1 0-1 0 0,0 0 0 0 0,1 0 0 0 0,-1 0 0 0 0,1 0 1 0 0,-1 0-1 0 0,1 1 23 0 0,-2 0 54 0 0,-1-1-1 0 0,1 1 1 0 0,0 0 0 0 0,0 0 0 0 0,1 0 0 0 0,-1 0 0 0 0,0 0-1 0 0,1 0 1 0 0,-1 1 0 0 0,1-1 0 0 0,0 1 0 0 0,-1-1-1 0 0,1 1 1 0 0,1-1 0 0 0,-1 1 0 0 0,0 0 0 0 0,0-1-1 0 0,1 1 1 0 0,0 0 0 0 0,-1-1 0 0 0,1 1 0 0 0,0 0-1 0 0,1 0 1 0 0,-1-1 0 0 0,0 1 0 0 0,1 0 0 0 0,-1-1-1 0 0,1 1 1 0 0,0 0 0 0 0,0-1 0 0 0,0 1 0 0 0,0-1-1 0 0,0 1 1 0 0,1-1 0 0 0,-1 0 0 0 0,1 1 0 0 0,0-1-1 0 0,-1 0 1 0 0,1 0 0 0 0,0 0 0 0 0,0 0 0 0 0,0-1-1 0 0,1 1 1 0 0,-1-1 0 0 0,0 1 0 0 0,1-1 0 0 0,-1 0-1 0 0,1 1 1 0 0,-1-1 0 0 0,1 0 0 0 0,-1-1 0 0 0,1 1-1 0 0,1 0-53 0 0,30-22-627 0 0,-5 83 695 0 0,-29-52-338 0 0,3 20 23 0 0,4-22-6631 0 0,5-11 459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7.035"/>
    </inkml:context>
    <inkml:brush xml:id="br0">
      <inkml:brushProperty name="width" value="0.05" units="cm"/>
      <inkml:brushProperty name="height" value="0.05" units="cm"/>
      <inkml:brushProperty name="color" value="#0000FF"/>
    </inkml:brush>
  </inkml:definitions>
  <inkml:trace contextRef="#ctx0" brushRef="#br0">222 276 5785 0 0,'0'0'5540'0'0,"0"0"-3994"0"0,0 0-1244 0 0,0 0 138 0 0,0 0 321 0 0,0 0 126 0 0,0 0-53 0 0,0 0-217 0 0,0 0-281 0 0,-2-6-169 0 0,-21-75-77 0 0,21 66-482 0 0,-1 0 0 0 0,-1 1 1 0 0,0-1-1 0 0,-1 1 0 0 0,0 0 0 0 0,-1 0 0 0 0,-1 0 0 0 0,0 1 1 0 0,-1 0-1 0 0,0 0 0 0 0,-1 1 0 0 0,-10-11 392 0 0,17 23 90 0 0,0 0 0 0 0,0 1 0 0 0,0-1 0 0 0,-1 0 0 0 0,1 1-1 0 0,0-1 1 0 0,0 1 0 0 0,0 0 0 0 0,0 0 0 0 0,0-1 0 0 0,0 1 0 0 0,0 1 0 0 0,0-1-1 0 0,0 0 1 0 0,0 0 0 0 0,1 1 0 0 0,-1-1 0 0 0,0 1 0 0 0,1-1 0 0 0,0 1 0 0 0,-1 0-1 0 0,1 0 1 0 0,0-1 0 0 0,0 1 0 0 0,-1 0 0 0 0,2 0 0 0 0,-1 0 0 0 0,0 0 0 0 0,0 1 0 0 0,1-1-1 0 0,-1 0 1 0 0,1 0 0 0 0,-1 0 0 0 0,1 0 0 0 0,0 1 0 0 0,0-1 0 0 0,0 0 0 0 0,0 1-90 0 0,-5 12-230 0 0,-10 14 252 0 0,10-22-43 0 0,0 0-1 0 0,1 0 0 0 0,0 1 1 0 0,1 0-1 0 0,-1-1 1 0 0,2 1-1 0 0,-1 1 0 0 0,1-1 1 0 0,0 0-1 0 0,1 0 1 0 0,0 1-1 0 0,0-1 0 0 0,1 1 1 0 0,0 0 21 0 0,11 6-2497 0 0,1-8-3766 0 0,7-6-486 0 0</inkml:trace>
  <inkml:trace contextRef="#ctx0" brushRef="#br0" timeOffset="247.41">225 218 4516 0 0,'0'0'10441'0'0,"0"0"-9837"0"0,0 0-604 0 0,0 0 0 0 0,0 0 52 0 0,0 0 300 0 0,-50-18-60 0 0,35 13-192 0 0,-4 1-100 0 0,2-2 0 0 0,0 3-508 0 0,3-1-724 0 0,-1-1-1240 0 0,8 1-3008 0 0</inkml:trace>
  <inkml:trace contextRef="#ctx0" brushRef="#br0" timeOffset="499.4">311 221 11385 0 0,'0'0'1592'0'0,"2"6"-838"0"0,4 76 2087 0 0,9-104-6063 0 0,16-18-441 0 0,21 36 5601 0 0,-49 5-1806 0 0,0 0 1 0 0,0 0-1 0 0,0 0 1 0 0,0 1-1 0 0,0-1 1 0 0,0 1-1 0 0,0-1 1 0 0,-1 1-1 0 0,1 0 0 0 0,-1 0 1 0 0,1 0-1 0 0,-1 0 1 0 0,0 1-1 0 0,0-1 1 0 0,0 1-1 0 0,0-1 0 0 0,0 1 1 0 0,-1-1-1 0 0,1 1 1 0 0,-1 0-1 0 0,1 0 1 0 0,-1 0-1 0 0,0 0 0 0 0,0 0 1 0 0,-1 0-1 0 0,1 0 1 0 0,-1 0-1 0 0,1 1 1 0 0,-1-1-1 0 0,0 0 0 0 0,0 0 1 0 0,0 0-1 0 0,-1 0 1 0 0,1 1-1 0 0,-1-1 1 0 0,0 0-1 0 0,0 0 1 0 0,0 1-133 0 0,-6 1-816 0 0,3-3-4332 0 0,3-3-418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6.101"/>
    </inkml:context>
    <inkml:brush xml:id="br0">
      <inkml:brushProperty name="width" value="0.05" units="cm"/>
      <inkml:brushProperty name="height" value="0.05" units="cm"/>
      <inkml:brushProperty name="color" value="#0000FF"/>
    </inkml:brush>
  </inkml:definitions>
  <inkml:trace contextRef="#ctx0" brushRef="#br0">81 12 6961 0 0,'0'0'5040'0'0,"0"0"-3864"0"0,0 0-1536 0 0,0 0 85 0 0,0 0 118 0 0,-6-3 39 0 0,5 3 110 0 0,0-1 0 0 0,0 0 0 0 0,0 0 1 0 0,0 1-1 0 0,1-1 0 0 0,-1 0 0 0 0,0 1 0 0 0,-1-1 0 0 0,1 1 0 0 0,0-1 0 0 0,0 1 1 0 0,0-1-1 0 0,0 1 0 0 0,0 0 0 0 0,0 0 0 0 0,-1-1 0 0 0,1 1 0 0 0,0 0 0 0 0,0 0 1 0 0,0 0-1 0 0,0 0 0 0 0,-1 1 0 0 0,1-1 0 0 0,0 0 0 0 0,0 0 0 0 0,0 1 0 0 0,0-1 1 0 0,0 1-1 0 0,0-1 0 0 0,0 1 0 0 0,0-1 0 0 0,0 1 0 0 0,0-1 0 0 0,0 1 0 0 0,0 0 1 0 0,0 0-1 0 0,0 0 0 0 0,0-1 0 0 0,1 1 0 0 0,-1 0 0 0 0,0 0 0 0 0,1 0 0 0 0,-1 0 1 0 0,0 0-1 0 0,1 0 0 0 0,-1 0 0 0 0,1 1 0 0 0,0-1 0 0 0,-1 0 0 0 0,1 0 0 0 0,0 0 0 0 0,0 0 1 0 0,0 0-1 0 0,0 1 0 0 0,0-1 0 0 0,0 0 0 0 0,0 0 0 0 0,0 0 0 0 0,0 0 0 0 0,0 1 1 0 0,1-1-1 0 0,-1 0 0 0 0,0 0 0 0 0,1 0 0 0 0,0 1 8 0 0,29 39 664 0 0,-26-37-506 0 0,0 0-1 0 0,0-1 1 0 0,0 1-1 0 0,-1 1 1 0 0,0-1-1 0 0,0 1 1 0 0,0-1-1 0 0,-1 1 1 0 0,1 0-1 0 0,-1 0 1 0 0,0 0-1 0 0,0 0 1 0 0,-1 0-1 0 0,0 0 1 0 0,0 0-1 0 0,0 1 1 0 0,0 2-158 0 0,-2-7 9 0 0,1 1 1 0 0,-1 0 0 0 0,0-1-1 0 0,0 1 1 0 0,0-1 0 0 0,0 1 0 0 0,0-1-1 0 0,0 1 1 0 0,0-1 0 0 0,-1 0-1 0 0,1 0 1 0 0,0 1 0 0 0,-1-1-1 0 0,1 0 1 0 0,-1 0 0 0 0,1 0-1 0 0,-1-1 1 0 0,0 1 0 0 0,1 0-1 0 0,-1-1 1 0 0,0 1 0 0 0,1-1-1 0 0,-1 1 1 0 0,0-1 0 0 0,0 0-1 0 0,1 0 1 0 0,-1 1 0 0 0,0-1 0 0 0,0-1-1 0 0,0 1 1 0 0,1 0 0 0 0,-1 0-1 0 0,0-1 1 0 0,0 1 0 0 0,1-1-1 0 0,-2 0-9 0 0,-38-13-4840 0 0,32 7-152 0 0</inkml:trace>
  <inkml:trace contextRef="#ctx0" brushRef="#br0" timeOffset="248.39">304 11 8113 0 0,'0'0'4094'0'0,"0"0"-3564"0"0,0 0-872 0 0,0 0 379 0 0,-6 2 97 0 0,4-2-103 0 0,-1 1 1 0 0,1-1 0 0 0,0 1-1 0 0,0 0 1 0 0,0 0-1 0 0,0 0 1 0 0,0 0 0 0 0,1 0-1 0 0,-1 0 1 0 0,0 1-1 0 0,0-1 1 0 0,1 0 0 0 0,-1 1-1 0 0,1 0 1 0 0,-1-1-1 0 0,1 1 1 0 0,0 0 0 0 0,-1 0-1 0 0,1 0 1 0 0,0-1-1 0 0,0 1 1 0 0,0 0 0 0 0,1 1-1 0 0,-1-1 1 0 0,0 0-1 0 0,1 0 1 0 0,-1 0 0 0 0,1 0-1 0 0,0 0 1 0 0,0 1-1 0 0,0-1 1 0 0,0 0 0 0 0,0 0-1 0 0,0 0 1 0 0,1 1-1 0 0,-1-1 1 0 0,1 0 0 0 0,-1 0-1 0 0,1 0 1 0 0,0 0-1 0 0,0 0 1 0 0,0 0 0 0 0,1 1-32 0 0,8 20 626 0 0,-8-22-622 0 0,-1 1-1 0 0,1-1 1 0 0,0 1-1 0 0,-1-1 1 0 0,1 1 0 0 0,-1 0-1 0 0,0 0 1 0 0,1 0-1 0 0,-1 0 1 0 0,0 0-1 0 0,0 0 1 0 0,0 0-1 0 0,-1 0 1 0 0,1 0-1 0 0,0 1 1 0 0,-1-1-1 0 0,1 0 1 0 0,-1 0 0 0 0,0 1-1 0 0,0-1 1 0 0,0 0-1 0 0,0 0 1 0 0,0 1-1 0 0,0-1 1 0 0,-1 0-1 0 0,1 1 1 0 0,-1-1-1 0 0,0 0 1 0 0,1 0-1 0 0,-1 0 1 0 0,0 0 0 0 0,0 0-1 0 0,0 0 1 0 0,-1 0-1 0 0,1 0 1 0 0,0 0-1 0 0,-1 0 1 0 0,1-1-1 0 0,-1 1 1 0 0,0 0-1 0 0,1-1 1 0 0,-1 0-1 0 0,0 1 1 0 0,0-1 0 0 0,0 0-1 0 0,0 0 1 0 0,0 0-1 0 0,0 0 1 0 0,0 0-1 0 0,0 0 1 0 0,-1-1-1 0 0,1 1-3 0 0,-51-5-4946 0 0,34-7-635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4.249"/>
    </inkml:context>
    <inkml:brush xml:id="br0">
      <inkml:brushProperty name="width" value="0.05" units="cm"/>
      <inkml:brushProperty name="height" value="0.05" units="cm"/>
      <inkml:brushProperty name="color" value="#0000FF"/>
    </inkml:brush>
  </inkml:definitions>
  <inkml:trace contextRef="#ctx0" brushRef="#br0">1 1 14513 0 0,'0'0'2132'0'0,"0"0"-2147"0"0,4 7-304 0 0,89 185 1899 0 0,-85-120-4698 0 0,31-96-1627 0 0,39 53 8676 0 0,-77-29-3871 0 0,0 1 0 0 0,0-1-1 0 0,1 0 1 0 0,-1 1-1 0 0,0 0 1 0 0,0-1 0 0 0,0 1-1 0 0,0 0 1 0 0,0-1 0 0 0,0 1-1 0 0,0 0 1 0 0,0 0 0 0 0,0 0-1 0 0,0 0 1 0 0,0 0 0 0 0,0 0-1 0 0,-1 0 1 0 0,1 0-1 0 0,0 0 1 0 0,-1 0 0 0 0,1 0-1 0 0,-1 1 1 0 0,1-1 0 0 0,-1 0-1 0 0,0 0 1 0 0,1 1 0 0 0,-1-1-1 0 0,0 0 1 0 0,0 0 0 0 0,0 1-1 0 0,0-1 1 0 0,0 0-1 0 0,0 1 1 0 0,0-1 0 0 0,-1 0-1 0 0,1 0 1 0 0,0 1 0 0 0,-1-1-1 0 0,1 0 1 0 0,-1 0 0 0 0,1 0-1 0 0,-1 1 1 0 0,1-1 0 0 0,-1 0-1 0 0,0 0 1 0 0,0 0-1 0 0,0 0 1 0 0,1 0 0 0 0,-1 0-1 0 0,0 0 1 0 0,0-1 0 0 0,0 1-1 0 0,0 0 1 0 0,-1 0 0 0 0,1-1-1 0 0,0 1 1 0 0,0-1 0 0 0,0 1-1 0 0,0-1 1 0 0,-1 1-1 0 0,1-1 1 0 0,0 0 0 0 0,-2 0-60 0 0,-84 8 409 0 0,54-16-2018 0 0,15-3-3736 0 0,11-1-3207 0 0</inkml:trace>
  <inkml:trace contextRef="#ctx0" brushRef="#br0" timeOffset="326.05">340 237 10165 0 0,'0'0'3456'0'0,"0"0"-2581"0"0,-1 7-570 0 0,-3 8-166 0 0,3-13-102 0 0,0 0 0 0 0,-1-1 1 0 0,1 1-1 0 0,0 0 0 0 0,1-1 0 0 0,-1 1 0 0 0,0 0 0 0 0,0 0 0 0 0,1 0 0 0 0,-1 0 0 0 0,1 0 0 0 0,0 0 0 0 0,-1 0 0 0 0,1 0 0 0 0,0 0 1 0 0,0 0-1 0 0,0 0 0 0 0,0 0 0 0 0,1 0 0 0 0,-1 0 0 0 0,1 0 0 0 0,-1 0 0 0 0,1 0 0 0 0,0-1 0 0 0,-1 1 0 0 0,1 0 0 0 0,0 0 0 0 0,0-1 1 0 0,0 1-1 0 0,0 0 0 0 0,1-1 0 0 0,-1 1 0 0 0,0-1 0 0 0,1 1 0 0 0,-1-1 0 0 0,1 0 0 0 0,-1 0 0 0 0,1 1 0 0 0,0-1 0 0 0,0 0 0 0 0,-1 0 1 0 0,1-1-1 0 0,0 1 0 0 0,0 0 0 0 0,0-1 0 0 0,0 1 0 0 0,0-1 0 0 0,0 0 0 0 0,0 1 0 0 0,0-1-37 0 0,0 0-80 0 0,1 0 0 0 0,0 0 0 0 0,0-1 0 0 0,-1 1 0 0 0,1 0 0 0 0,-1-1 0 0 0,1 0 0 0 0,0 0 0 0 0,-1 0 0 0 0,0 0 0 0 0,1 0 0 0 0,-1 0 0 0 0,1-1 0 0 0,-1 1 0 0 0,0-1 0 0 0,0 1 0 0 0,0-1 0 0 0,0 0 0 0 0,0 0 0 0 0,0 0 0 0 0,-1 0 0 0 0,1 0 0 0 0,-1 0 0 0 0,1-1 0 0 0,-1 1 0 0 0,1-2 80 0 0,23-27-948 0 0,-22 32 1024 0 0,-1 0 0 0 0,1 0 0 0 0,-1 1 0 0 0,0-1-1 0 0,1 1 1 0 0,-1-1 0 0 0,0 1 0 0 0,0 0 0 0 0,0 0 0 0 0,0 0 0 0 0,0 0 0 0 0,-1 0 0 0 0,1 0-1 0 0,-1 0 1 0 0,1 0 0 0 0,-1 1 0 0 0,0-1 0 0 0,0 1 0 0 0,0-1 0 0 0,0 1 0 0 0,0-1 0 0 0,0 1 0 0 0,-1 0-1 0 0,1-1 1 0 0,-1 1 0 0 0,0 0 0 0 0,0 0 0 0 0,0-1 0 0 0,0 1 0 0 0,0 1-76 0 0,0-1 85 0 0,2 19-34 0 0,3 15-154 0 0,5-20-2884 0 0,-5-15-379 0 0,3-4-3409 0 0</inkml:trace>
  <inkml:trace contextRef="#ctx0" brushRef="#br0" timeOffset="605.66">691 213 5581 0 0,'0'0'4546'0'0,"0"0"-3518"0"0,-7 0-817 0 0,7 0-256 0 0,-2-1 2 0 0,0 0-1 0 0,0 0 1 0 0,0 1-1 0 0,0-1 1 0 0,0 1 0 0 0,0-1-1 0 0,0 1 1 0 0,1 0-1 0 0,-1 0 1 0 0,0 0 0 0 0,0 0-1 0 0,0 0 1 0 0,0 0-1 0 0,0 1 1 0 0,0-1 0 0 0,0 1-1 0 0,0-1 1 0 0,0 1-1 0 0,0 0 1 0 0,0-1 0 0 0,0 1-1 0 0,1 0 1 0 0,-1 0-1 0 0,0 0 1 0 0,1 1 0 0 0,-1-1-1 0 0,1 0 1 0 0,-1 1-1 0 0,1-1 1 0 0,0 1 0 0 0,-1-1-1 0 0,1 1 1 0 0,0-1-1 0 0,0 1 1 0 0,0 0-1 0 0,0 0 1 0 0,1 0 0 0 0,-1-1-1 0 0,0 1 1 0 0,1 1 43 0 0,101 66 2902 0 0,-98-68-2823 0 0,-1-1 0 0 0,0 0 0 0 0,1 1 0 0 0,-1 0-1 0 0,0-1 1 0 0,0 1 0 0 0,1 0 0 0 0,-1 0 0 0 0,0 0 0 0 0,0 0 0 0 0,0 1-1 0 0,0-1 1 0 0,0 1 0 0 0,-1-1 0 0 0,1 1 0 0 0,0-1 0 0 0,-1 1-1 0 0,1 0 1 0 0,-1 0 0 0 0,1 0 0 0 0,-1 0 0 0 0,0 0 0 0 0,0 0 0 0 0,0 0-1 0 0,0 0 1 0 0,0 1 0 0 0,-1-1 0 0 0,1 0 0 0 0,-1 0 0 0 0,1 1 0 0 0,-1-1-1 0 0,0 0 1 0 0,0 1 0 0 0,0-1 0 0 0,0 0 0 0 0,0 1 0 0 0,0-1 0 0 0,-1 0-1 0 0,1 1 1 0 0,-1-1 0 0 0,0 0 0 0 0,0 0 0 0 0,1 1 0 0 0,-1-1-1 0 0,-1 0 1 0 0,1 0 0 0 0,0 0 0 0 0,0 0 0 0 0,-1 0 0 0 0,1-1 0 0 0,-1 1-1 0 0,0 0 1 0 0,1-1 0 0 0,-1 1 0 0 0,0-1 0 0 0,-1 1-79 0 0,-72 7-217 0 0,27-19-4429 0 0,34 4-773 0 0</inkml:trace>
  <inkml:trace contextRef="#ctx0" brushRef="#br0" timeOffset="885.89">862 355 9381 0 0,'0'0'4244'0'0,"0"0"-4000"0"0,0 0 248 0 0,14 45 140 0 0,-14-35-40 0 0,-2-2-40 0 0,-2 0-71 0 0,3-2-181 0 0,-3-1-112 0 0,1-2-88 0 0,2-1 12 0 0,-2 0-112 0 0,2-2-236 0 0,-2 0-693 0 0,2-2-723 0 0,1-1-1464 0 0,0-10-5413 0 0</inkml:trace>
  <inkml:trace contextRef="#ctx0" brushRef="#br0" timeOffset="1090.02">892 195 10921 0 0,'0'0'5268'0'0,"0"0"-4887"0"0,0 0-377 0 0,0 0 4 0 0,0 0 116 0 0,0 0 40 0 0,0 0-164 0 0,0 0-160 0 0,0 0-985 0 0,0 0-815 0 0,-2 7-832 0 0,2-7-3845 0 0</inkml:trace>
  <inkml:trace contextRef="#ctx0" brushRef="#br0" timeOffset="1243.38">1015 410 4788 0 0,'1'6'5830'0'0,"-7"64"-1009"0"0,1-115-4791 0 0,32-34-4494 0 0,28 88 6654 0 0,-16 53 781 0 0,-40-11-3857 0 0,0-45-3763 0 0,1-6-802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3.066"/>
    </inkml:context>
    <inkml:brush xml:id="br0">
      <inkml:brushProperty name="width" value="0.05" units="cm"/>
      <inkml:brushProperty name="height" value="0.05" units="cm"/>
      <inkml:brushProperty name="color" value="#0000FF"/>
    </inkml:brush>
  </inkml:definitions>
  <inkml:trace contextRef="#ctx0" brushRef="#br0">45 1 8689 0 0,'0'0'5856'0'0,"25"41"-5264"0"0,-17-18-52 0 0,-1 4-124 0 0,0 0-87 0 0,-6-1-105 0 0,2-2-72 0 0,-3-4-28 0 0,0-3-36 0 0,-4-4-88 0 0,1-1-12 0 0,2-5-140 0 0,1-2-284 0 0,0-3-585 0 0,0 0-663 0 0,4-2-732 0 0,1-1-3028 0 0</inkml:trace>
  <inkml:trace contextRef="#ctx0" brushRef="#br0" timeOffset="247">155 143 6385 0 0,'0'0'6600'0'0,"0"0"-4596"0"0,0 0-1940 0 0,0 0-56 0 0,0 0 284 0 0,-40-3 8 0 0,21 0-112 0 0,-1 0-188 0 0,-3-3-736 0 0,2 2-912 0 0,5 0-1188 0 0,0-7-5033 0 0</inkml:trace>
  <inkml:trace contextRef="#ctx0" brushRef="#br0" timeOffset="528.99">168 7 3192 0 0,'0'0'7115'0'0,"6"9"-4531"0"0,2 4-2223 0 0,0-1 1 0 0,-1 1 0 0 0,-1 1-1 0 0,0-1 1 0 0,-1 1 0 0 0,-1 0-1 0 0,0 0 1 0 0,-1 1 0 0 0,0-1-1 0 0,-1 1 1 0 0,0 7-362 0 0,-2 24 370 0 0,29-88-6082 0 0,-24 41 5892 0 0,-1 1 1 0 0,0-1-1 0 0,1 1 1 0 0,-1 0-1 0 0,1 0 1 0 0,-1 1-1 0 0,0-1 0 0 0,1 1 1 0 0,-1 0-1 0 0,0 0 1 0 0,0 1-1 0 0,1-1 0 0 0,-1 1 1 0 0,0 0-1 0 0,0 0 1 0 0,-1 0-1 0 0,1 0 0 0 0,0 1 1 0 0,-1 0-1 0 0,1 0 1 0 0,-1 0-1 0 0,0 0 0 0 0,0 0 1 0 0,0 0-1 0 0,-1 1 1 0 0,2 1-181 0 0,9 7 458 0 0,-11-9-452 0 0,-1-1 0 0 0,0 0 0 0 0,1 1 1 0 0,-1-1-1 0 0,1 0 0 0 0,-1 0 0 0 0,1 0 0 0 0,0 0 0 0 0,0 0 0 0 0,0 0 0 0 0,0-1 0 0 0,1 1 0 0 0,-1-1 0 0 0,0 0 0 0 0,1 1 1 0 0,-1-1-1 0 0,1 0 0 0 0,-1 0 0 0 0,1 0 0 0 0,-1-1 0 0 0,1 1 0 0 0,-1-1 0 0 0,1 1 0 0 0,0-1 0 0 0,0 0 0 0 0,-1 0 1 0 0,1 0-1 0 0,0 0 0 0 0,-1-1 0 0 0,1 1 0 0 0,0-1 0 0 0,-1 1 0 0 0,1-1 0 0 0,-1 0 0 0 0,1 0 0 0 0,-1 0 0 0 0,1-1 0 0 0,-1 1 1 0 0,0 0-1 0 0,0-1 0 0 0,0 0 0 0 0,1 1 0 0 0,-1-1 0 0 0,-1 0 0 0 0,1 0 0 0 0,0 0 0 0 0,0 0 0 0 0,-1 0 0 0 0,1-1 0 0 0,-1 1 1 0 0,0 0-1 0 0,0-1 0 0 0,0 1 0 0 0,0-1 0 0 0,1-1-6 0 0,-1-4-694 0 0,2 42 1615 0 0,2-28-851 0 0,0 1 1 0 0,1-1 0 0 0,0 0-1 0 0,0-1 1 0 0,0 1 0 0 0,0-1-1 0 0,1 0 1 0 0,0-1 0 0 0,0 0 0 0 0,0 0-1 0 0,1 0 1 0 0,-1-1 0 0 0,1 0-1 0 0,0 0-70 0 0,69 16-6096 0 0,-66-18 823 0 0,-1-5-1585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31.452"/>
    </inkml:context>
    <inkml:brush xml:id="br0">
      <inkml:brushProperty name="width" value="0.05" units="cm"/>
      <inkml:brushProperty name="height" value="0.05" units="cm"/>
      <inkml:brushProperty name="color" value="#0000FF"/>
    </inkml:brush>
  </inkml:definitions>
  <inkml:trace contextRef="#ctx0" brushRef="#br0">59 16 13817 0 0,'0'0'1028'0'0,"0"0"-1028"0"0,0 0-152 0 0,-7 37 152 0 0,3-25 252 0 0,-3-2-64 0 0,0-1-24 0 0,-1-2-76 0 0,0 0-88 0 0,3-2-116 0 0,1-1-340 0 0,-1-3-340 0 0,2-1-1016 0 0,3 0-2044 0 0,0-13-2905 0 0</inkml:trace>
  <inkml:trace contextRef="#ctx0" brushRef="#br0" timeOffset="494.89">287 7 7689 0 0,'0'0'6159'0'0,"0"0"-5988"0"0,0 0-725 0 0,0 0 400 0 0,-7-2 102 0 0,-42-3-282 0 0,50 6 345 0 0,0-1 0 0 0,-1 0 1 0 0,1 0-1 0 0,0 1 0 0 0,-1-1 0 0 0,1 0 0 0 0,0 1 1 0 0,-1-1-1 0 0,1 0 0 0 0,0 1 0 0 0,-1-1 1 0 0,1 1-1 0 0,-1-1 0 0 0,1 1 0 0 0,-1-1 1 0 0,1 1-1 0 0,-1 0 0 0 0,1-1 0 0 0,-1 1 1 0 0,0-1-1 0 0,1 1 0 0 0,-1 0 0 0 0,0 0 1 0 0,1-1-1 0 0,-1 1 0 0 0,0 0 0 0 0,0-1 1 0 0,0 1-1 0 0,0 0 0 0 0,0 0 0 0 0,0-1 0 0 0,0 1 1 0 0,0 0-1 0 0,0 0 0 0 0,0-1 0 0 0,0 1 1 0 0,0 0-1 0 0,0 0 0 0 0,-1-1 0 0 0,1 1 1 0 0,0 0-1 0 0,-1-1 0 0 0,1 1 0 0 0,0 0 1 0 0,-1-1-1 0 0,1 1 0 0 0,-1-1 0 0 0,1 1 1 0 0,-1 0-1 0 0,1-1 0 0 0,-1 1 0 0 0,1-1 0 0 0,-1 1 1 0 0,0-1-1 0 0,1 0 0 0 0,-1 1 0 0 0,0-1 1 0 0,1 0-1 0 0,-1 1 0 0 0,0-1 0 0 0,1 0 1 0 0,-1 0-1 0 0,0 0 0 0 0,0 0 0 0 0,1 1 1 0 0,-2-1-12 0 0,8 4 111 0 0,0 0 0 0 0,0 1 0 0 0,-1 0 0 0 0,1 0 0 0 0,-1 1 0 0 0,-1-1 0 0 0,1 1 0 0 0,-1 0 0 0 0,0 1 0 0 0,0-1 0 0 0,-1 1 0 0 0,0-1 1 0 0,0 1-1 0 0,0 0 0 0 0,-1 0 0 0 0,0 0 0 0 0,0 0 0 0 0,-1 1 0 0 0,0-1 0 0 0,-1 0 0 0 0,1 1 0 0 0,-1 1-111 0 0,-3-6-2 0 0,1 0 0 0 0,-1 0 0 0 0,0 0 1 0 0,0-1-1 0 0,-1 1 0 0 0,1-1 0 0 0,0 1 0 0 0,-1-1 0 0 0,1 0 0 0 0,-1-1 0 0 0,0 1 0 0 0,0 0 0 0 0,0-1 0 0 0,1 0 1 0 0,-1 0-1 0 0,0 0 0 0 0,0-1 0 0 0,-1 1 0 0 0,1-1 0 0 0,0 0 0 0 0,0 0 0 0 0,-3-1 2 0 0,-56-7-7391 0 0,37-5-1202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29.629"/>
    </inkml:context>
    <inkml:brush xml:id="br0">
      <inkml:brushProperty name="width" value="0.05" units="cm"/>
      <inkml:brushProperty name="height" value="0.05" units="cm"/>
      <inkml:brushProperty name="color" value="#0000FF"/>
    </inkml:brush>
  </inkml:definitions>
  <inkml:trace contextRef="#ctx0" brushRef="#br0">56 0 13065 0 0,'0'0'852'0'0,"0"0"-468"0"0,8 54 284 0 0,-7-30-140 0 0,-1-2-164 0 0,0-2-188 0 0,-1 1-48 0 0,-3-2-24 0 0,0-2-56 0 0,-1-1-48 0 0,1-2-184 0 0,3 0-480 0 0,-2-2-712 0 0,3-2-960 0 0,0-4-2876 0 0</inkml:trace>
  <inkml:trace contextRef="#ctx0" brushRef="#br0" timeOffset="155.96">128 165 6005 0 0,'0'0'8812'0'0,"0"0"-8812"0"0,0 0-620 0 0,0 0 620 0 0,-47-11 172 0 0,30 6-132 0 0,-1 2-40 0 0,1-1-976 0 0,0 2-1536 0 0,5 0-2953 0 0</inkml:trace>
  <inkml:trace contextRef="#ctx0" brushRef="#br0" timeOffset="418">162 163 10709 0 0,'0'0'1038'0'0,"1"6"-631"0"0,12 94 3017 0 0,15-75-3034 0 0,21-67-5891 0 0,-49 42 5549 0 0,0 1 0 0 0,0 0 0 0 0,1 0 0 0 0,-1 0 0 0 0,0 0 0 0 0,0-1 0 0 0,1 1 0 0 0,-1 0 0 0 0,0 0 0 0 0,1-1 0 0 0,-1 1 0 0 0,1 0 0 0 0,-1 0 0 0 0,1-1 0 0 0,-1 1 0 0 0,1-1 0 0 0,0 1 0 0 0,-1 0 0 0 0,1-1 0 0 0,0 1 0 0 0,-1-1 0 0 0,1 0 0 0 0,0 1 0 0 0,0-1 0 0 0,-1 1 0 0 0,1-1 0 0 0,0 0 0 0 0,0 0 0 0 0,0 1 0 0 0,0-1 0 0 0,-1 0 0 0 0,1 0 0 0 0,0 0 0 0 0,0 0 0 0 0,0 0 0 0 0,0 0 0 0 0,0 0 0 0 0,-1 0 0 0 0,1-1 0 0 0,0 1 0 0 0,0 0 0 0 0,0 0 0 0 0,-1-1 0 0 0,1 1 0 0 0,0-1 0 0 0,0 1 0 0 0,-1 0 0 0 0,1-1 0 0 0,0 1 0 0 0,-1-1 0 0 0,1 0 0 0 0,0 1 0 0 0,-1-1 0 0 0,1 1 0 0 0,-1-1 0 0 0,1 0 0 0 0,-1 1 0 0 0,1-1 0 0 0,-1 0 0 0 0,0 0 0 0 0,1 0 0 0 0,-1 1 0 0 0,0-1 0 0 0,1 0 0 0 0,-1 0 0 0 0,0 0-48 0 0,22 70 2256 0 0,-16-38-2082 0 0,0-38-7506 0 0,-2-5-153 0 0</inkml:trace>
  <inkml:trace contextRef="#ctx0" brushRef="#br0" timeOffset="1149.88">442 38 10557 0 0,'0'0'1167'0'0,"3"7"-787"0"0,26 156 3039 0 0,-29-146-3015 0 0,0-17-488 0 0,0-1-1 0 0,-1 1 1 0 0,1-1 0 0 0,-1 1 0 0 0,1 0-1 0 0,0-1 1 0 0,-1 1 0 0 0,1 0-1 0 0,-1-1 1 0 0,1 1 0 0 0,-1 0 0 0 0,1 0-1 0 0,-1 0 1 0 0,1-1 0 0 0,-1 1 0 0 0,1 0-1 0 0,-1 0 1 0 0,1 0 0 0 0,-1 0-1 0 0,1 0 1 0 0,-1 0 0 0 0,0 0 0 0 0,1 0-1 0 0,-1 0 1 0 0,1 0 0 0 0,-1 0-1 0 0,1 0 1 0 0,-1 0 0 0 0,1 1 0 0 0,-1-1-1 0 0,1 0 1 0 0,-1 0 0 0 0,1 1-1 0 0,-1-1 1 0 0,1 0 0 0 0,-1 1 0 0 0,1-1-1 0 0,0 0 1 0 0,-1 1 0 0 0,1-1-1 0 0,0 0 1 0 0,-1 1 0 0 0,1-1 0 0 0,-1 1 84 0 0,0-3-112 0 0,0 1 146 0 0,1 0 0 0 0,-1 0 0 0 0,0 0 0 0 0,1 0 0 0 0,-1 0 0 0 0,0 0 1 0 0,0 0-1 0 0,0 0 0 0 0,0 0 0 0 0,0 0 0 0 0,0 0 0 0 0,0 0 0 0 0,0 1 0 0 0,0-1 0 0 0,0 0 0 0 0,0 1 0 0 0,-1-1 0 0 0,1 1 0 0 0,0 0 0 0 0,0-1 0 0 0,-1 1 0 0 0,1 0 0 0 0,0-1 1 0 0,0 1-1 0 0,-1 0 0 0 0,1 0 0 0 0,0 0 0 0 0,-1 0 0 0 0,1 1 0 0 0,0-1 0 0 0,0 0 0 0 0,-1 0 0 0 0,1 1 0 0 0,0-1 0 0 0,0 1 0 0 0,0-1 0 0 0,-1 1 0 0 0,1-1 0 0 0,0 1 0 0 0,0 0 1 0 0,0 0-1 0 0,0 0 0 0 0,0-1 0 0 0,0 1 0 0 0,0 0 0 0 0,0 0 0 0 0,1 0 0 0 0,-1 0 0 0 0,0 0 0 0 0,1 1 0 0 0,-1-1 0 0 0,0 0 0 0 0,1 0 0 0 0,-1 0 0 0 0,1 0 0 0 0,0 1 0 0 0,-1-1 1 0 0,1 0-1 0 0,0 1 0 0 0,0-1-34 0 0,16 79 2524 0 0,-12-77-2567 0 0,1-1 0 0 0,0 0-1 0 0,-1 0 1 0 0,1 0 0 0 0,0 0 0 0 0,0-1 0 0 0,0 0 0 0 0,0 0-1 0 0,0 0 1 0 0,0-1 0 0 0,1 1 0 0 0,-1-1 0 0 0,0 0 0 0 0,0-1 0 0 0,0 1-1 0 0,0-1 1 0 0,0 0 0 0 0,0-1 0 0 0,0 1 0 0 0,0-1 0 0 0,0 0-1 0 0,0 0 1 0 0,-1 0 0 0 0,1-1 0 0 0,-1 0 0 0 0,0 1 0 0 0,0-2-1 0 0,0 1 1 0 0,0 0 0 0 0,0-1 0 0 0,-1 0 0 0 0,1 0 0 0 0,-1 0 0 0 0,0 0-1 0 0,0 0 1 0 0,-1-1 0 0 0,2-2 43 0 0,-4 6 10 0 0,1 1 1 0 0,-1-1-1 0 0,0 0 0 0 0,0 1 1 0 0,1-1-1 0 0,-1 0 0 0 0,0 1 1 0 0,1-1-1 0 0,-1 0 1 0 0,1 1-1 0 0,-1-1 0 0 0,1 1 1 0 0,-1-1-1 0 0,1 1 0 0 0,-1-1 1 0 0,1 1-1 0 0,-1-1 0 0 0,1 1 1 0 0,0 0-1 0 0,-1-1 0 0 0,1 1 1 0 0,0 0-1 0 0,-1 0 0 0 0,1-1 1 0 0,0 1-1 0 0,-1 0 0 0 0,1 0 1 0 0,0 0-1 0 0,0 0 0 0 0,-1 0 1 0 0,1 0-1 0 0,0 0 0 0 0,-1 0 1 0 0,1 0-1 0 0,0 0 0 0 0,0 0 1 0 0,-1 0-1 0 0,1 1 1 0 0,0-1-1 0 0,-1 0 0 0 0,1 0 1 0 0,0 1-1 0 0,-1-1 0 0 0,1 0 1 0 0,-1 1-1 0 0,1-1 0 0 0,0 1 1 0 0,-1-1-1 0 0,1 1 0 0 0,-1-1 1 0 0,1 1-1 0 0,-1 0 0 0 0,0-1 1 0 0,1 1-1 0 0,-1-1 0 0 0,1 1 1 0 0,-1 0-1 0 0,0 0-10 0 0,8 50 441 0 0,-6-28 122 0 0,54-37-1366 0 0,-53 13 811 0 0,0 0-1 0 0,0 1 0 0 0,0 0 1 0 0,1-1-1 0 0,-1 1 0 0 0,0 0 1 0 0,0 0-1 0 0,0 1 0 0 0,0-1 0 0 0,1 1 1 0 0,-1 0-1 0 0,0-1 0 0 0,0 1 1 0 0,0 1-1 0 0,0-1 0 0 0,-1 0 0 0 0,1 1 1 0 0,0-1-1 0 0,0 1 0 0 0,-1 0 1 0 0,1 0-1 0 0,-1 0 0 0 0,0 0 1 0 0,1 0-1 0 0,-1 1 0 0 0,0-1 0 0 0,0 1 1 0 0,-1-1-1 0 0,1 1 0 0 0,0 0 1 0 0,-1 0-1 0 0,0-1 0 0 0,1 1 0 0 0,-1 2-7 0 0,-1-4 188 0 0,34-30-2448 0 0,-31 29 2332 0 0,1-1 0 0 0,-1 1 0 0 0,1 0 0 0 0,-1 0-1 0 0,0 0 1 0 0,1 1 0 0 0,-1-1 0 0 0,1 1 0 0 0,-1 0 0 0 0,0 0 0 0 0,1 0 0 0 0,-1 0 0 0 0,0 1 0 0 0,0-1 0 0 0,0 1 0 0 0,0 0 0 0 0,0 0 0 0 0,-1 0 0 0 0,1 0 0 0 0,0 0 0 0 0,-1 1 0 0 0,0-1 0 0 0,1 1 0 0 0,-1 0 0 0 0,0-1 0 0 0,0 1 0 0 0,-1 0 0 0 0,1 0 0 0 0,-1 0 0 0 0,1 1 0 0 0,-1-1 0 0 0,0 0 0 0 0,0 0 0 0 0,0 1 0 0 0,-1-1 0 0 0,1 1 0 0 0,-1-1 0 0 0,0 0 0 0 0,0 1-1 0 0,0-1 1 0 0,0 2-72 0 0,7 15-223 0 0,-7-24-4912 0 0,0-9-1420 0 0</inkml:trace>
  <inkml:trace contextRef="#ctx0" brushRef="#br0" timeOffset="1354.43">1051 149 14365 0 0,'0'0'1264'0'0,"18"45"-840"0"0,-14-24 233 0 0,0 1-245 0 0,0 4-164 0 0,-4-3-124 0 0,0-2-48 0 0,0-3-16 0 0,0-5-56 0 0,-4-1-4 0 0,0-2-68 0 0,2-4-56 0 0,-2-2-352 0 0,2-4-653 0 0,2 0-1183 0 0,0 0-2372 0 0,2-10-3213 0 0</inkml:trace>
  <inkml:trace contextRef="#ctx0" brushRef="#br0" timeOffset="1541.03">1175 263 12209 0 0,'0'0'4653'0'0,"0"0"-4653"0"0,0 0-1029 0 0,0 0 1029 0 0,-47-8 480 0 0,27 0-255 0 0,-2 1-225 0 0,1 0-225 0 0,-1 1-731 0 0,1 0-944 0 0,7 2-1296 0 0,-2-3-4585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27.227"/>
    </inkml:context>
    <inkml:brush xml:id="br0">
      <inkml:brushProperty name="width" value="0.05" units="cm"/>
      <inkml:brushProperty name="height" value="0.05" units="cm"/>
      <inkml:brushProperty name="color" value="#0000FF"/>
    </inkml:brush>
  </inkml:definitions>
  <inkml:trace contextRef="#ctx0" brushRef="#br0">38 1 4120 0 0,'0'0'6562'0'0,"0"0"-5148"0"0,1 8-1152 0 0,0 204 2909 0 0,0-189-4390 0 0,11-14-5742 0 0,0-8-388 0 0</inkml:trace>
  <inkml:trace contextRef="#ctx0" brushRef="#br0" timeOffset="248.59">163 161 14585 0 0,'0'0'520'0'0,"0"0"-516"0"0,0 0-4 0 0,0 0 416 0 0,-36 2 48 0 0,17-3-136 0 0,4-1-63 0 0,-5 1-265 0 0,2-1-517 0 0,1-2-719 0 0,-1-2-872 0 0,7 2-1832 0 0,2-9-3733 0 0</inkml:trace>
  <inkml:trace contextRef="#ctx0" brushRef="#br0" timeOffset="498.71">203 46 11461 0 0,'3'7'1022'0'0,"4"13"-511"0"0,0 1 0 0 0,-2 0 0 0 0,-1 0 0 0 0,0 0 0 0 0,-2 1 0 0 0,0-1 0 0 0,-1 1 1 0 0,-2 9-512 0 0,1-31-719 0 0,15-41-7997 0 0,-14 40 8833 0 0,-1 0 0 0 0,1 0 0 0 0,0-1 0 0 0,0 1 0 0 0,0 0 0 0 0,0 0 0 0 0,0 0 0 0 0,0 0 0 0 0,0 0 0 0 0,0 0 0 0 0,0 0 0 0 0,0 0 0 0 0,0 0 0 0 0,1 1 0 0 0,-1-1 0 0 0,0 0 0 0 0,0 1 0 0 0,1-1 0 0 0,-1 1 0 0 0,1 0 0 0 0,-1-1 0 0 0,0 1 1 0 0,1 0-1 0 0,-1 0 0 0 0,1 0 0 0 0,-1 0 0 0 0,1 0 0 0 0,-1 0 0 0 0,0 0 0 0 0,1 0 0 0 0,-1 1 0 0 0,1-1 0 0 0,-1 0 0 0 0,0 1 0 0 0,1-1 0 0 0,-1 1 0 0 0,0 0 0 0 0,1-1 0 0 0,-1 1 0 0 0,0 0 0 0 0,0 0 0 0 0,0 0 0 0 0,0 0 0 0 0,0 0 0 0 0,0 0 0 0 0,0 0 0 0 0,0 0 0 0 0,0 0 1 0 0,0 1-1 0 0,-1-1 0 0 0,2 1-117 0 0,36 68 3335 0 0,-37-63-3445 0 0,3 14-186 0 0,0-14-5135 0 0,5-6-1873 0 0</inkml:trace>
  <inkml:trace contextRef="#ctx0" brushRef="#br0" timeOffset="889.9">568 285 5701 0 0,'0'0'6955'0'0,"0"0"-5040"0"0,0 0-1581 0 0,0 0 59 0 0,0 0 64 0 0,0 0-90 0 0,0 0-97 0 0,0 0-149 0 0,1-25-2233 0 0,-2 23 2114 0 0,0 0 0 0 0,0-1 0 0 0,0 1 0 0 0,0 0 0 0 0,0 0 0 0 0,-1 0 0 0 0,1 0 0 0 0,-1 0 0 0 0,1 1 0 0 0,-1-1 0 0 0,0 0 0 0 0,0 1 0 0 0,0-1 0 0 0,0 1 0 0 0,0 0 0 0 0,0-1-1 0 0,0 1 1 0 0,0 0 0 0 0,0 0 0 0 0,-1 1 0 0 0,1-1 0 0 0,0 0 0 0 0,-1 1 0 0 0,1-1 0 0 0,0 1 0 0 0,-1 0 0 0 0,1 0 0 0 0,-1 0 0 0 0,1 0 0 0 0,0 0 0 0 0,-1 0 0 0 0,1 1 0 0 0,-1-1 0 0 0,1 1 0 0 0,0 0 0 0 0,0 0 0 0 0,-1-1-1 0 0,1 1 1 0 0,0 1 0 0 0,0-1 0 0 0,0 0 0 0 0,0 0 0 0 0,0 1 0 0 0,0-1 0 0 0,0 1 0 0 0,1 0 0 0 0,-1 0 0 0 0,1-1 0 0 0,-1 1 0 0 0,1 0 0 0 0,-1 0 0 0 0,1 0 0 0 0,0 1 0 0 0,0-1 0 0 0,0 0 0 0 0,0 0 0 0 0,1 1-1 0 0,-1-1 1 0 0,1 0 0 0 0,-1 1 0 0 0,1-1 0 0 0,0 0 0 0 0,0 1 0 0 0,0-1 0 0 0,0 1 0 0 0,0-1 0 0 0,0 0 0 0 0,1 2-2 0 0,-1-1 34 0 0,0 0 1 0 0,0-1-1 0 0,1 1 0 0 0,-1-1 1 0 0,1 1-1 0 0,-1-1 0 0 0,1 1 1 0 0,0-1-1 0 0,0 1 0 0 0,0-1 1 0 0,0 0-1 0 0,0 0 0 0 0,1 1 0 0 0,-1-1 1 0 0,1 0-1 0 0,0 0 0 0 0,-1 0 1 0 0,1-1-1 0 0,0 1 0 0 0,0 0 1 0 0,0-1-1 0 0,0 1 0 0 0,0-1 1 0 0,1 1-1 0 0,-1-1 0 0 0,0 0 1 0 0,1 0-1 0 0,-1 0 0 0 0,1 0 1 0 0,-1-1-1 0 0,1 1 0 0 0,-1-1 1 0 0,1 1-1 0 0,-1-1 0 0 0,1 0 0 0 0,-1 0 1 0 0,1 0-1 0 0,0 0 0 0 0,-1-1 1 0 0,1 1-1 0 0,-1-1 0 0 0,1 1 1 0 0,-1-1-1 0 0,1 0 0 0 0,-1 0 1 0 0,0 0-1 0 0,1 0 0 0 0,-1-1 1 0 0,0 1-1 0 0,0 0 0 0 0,0-1 1 0 0,0 0-1 0 0,0 1 0 0 0,0-1 1 0 0,0 0-1 0 0,-1 0 0 0 0,2-2-34 0 0,10-6-403 0 0,-2 33 771 0 0,-9-19-649 0 0,24 33 1405 0 0,-4-30-6363 0 0,-13-13-783 0 0</inkml:trace>
  <inkml:trace contextRef="#ctx0" brushRef="#br0" timeOffset="1137.72">810 104 6857 0 0,'0'0'7408'0'0,"0"0"-6976"0"0,0 0-232 0 0,14 49 496 0 0,-12-27-84 0 0,0-2-195 0 0,-2 2-141 0 0,0-2-104 0 0,0 1-108 0 0,-2-4-52 0 0,0-2 100 0 0,0 0-76 0 0,-1-2-36 0 0,3-1-584 0 0,3-1-785 0 0,-1-4-1299 0 0,10-7-4504 0 0</inkml:trace>
  <inkml:trace contextRef="#ctx0" brushRef="#br0" timeOffset="1388.99">941 251 6625 0 0,'0'0'9396'0'0,"0"0"-9396"0"0,0 0-224 0 0,-52-11 224 0 0,28 6 8 0 0,-1 1-8 0 0,0 1-516 0 0,0 2-1208 0 0,6 0-2380 0 0,-7-2-4021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10.565"/>
    </inkml:context>
    <inkml:brush xml:id="br0">
      <inkml:brushProperty name="width" value="0.05" units="cm"/>
      <inkml:brushProperty name="height" value="0.05" units="cm"/>
      <inkml:brushProperty name="color" value="#0000FF"/>
    </inkml:brush>
  </inkml:definitions>
  <inkml:trace contextRef="#ctx0" brushRef="#br0">7 21 4832 0 0,'0'0'4690'0'0,"0"0"-3568"0"0,0 0-926 0 0,0 0 227 0 0,0 0 302 0 0,0 0 108 0 0,0 0-169 0 0,0 0-176 0 0,-6-7-88 0 0,8 5-397 0 0,1 1-1 0 0,-1-1 1 0 0,1 1 0 0 0,0-1 0 0 0,-1 1 0 0 0,1 0 0 0 0,0 1 0 0 0,0-1 0 0 0,0 0-1 0 0,0 1 1 0 0,0-1 0 0 0,-1 1 0 0 0,1 0 0 0 0,0 0 0 0 0,0 0 0 0 0,0 0 0 0 0,0 1-1 0 0,0-1 1 0 0,0 1 0 0 0,0 0 0 0 0,0 0 0 0 0,-1 0 0 0 0,1 0 0 0 0,0 0 0 0 0,-1 1 0 0 0,1-1-1 0 0,-1 1 1 0 0,1-1 0 0 0,-1 1 0 0 0,0 0 0 0 0,1 0 0 0 0,-1 0 0 0 0,0 0 0 0 0,-1 1-1 0 0,1-1 1 0 0,0 1 0 0 0,-1-1 0 0 0,1 1 0 0 0,-1-1 0 0 0,1 1 0 0 0,-1 0 0 0 0,0-1-1 0 0,-1 1 1 0 0,1 0 0 0 0,0 0 0 0 0,-1 0 0 0 0,1 0 0 0 0,-1 0 0 0 0,0 0 0 0 0,0 0-1 0 0,0 0 1 0 0,0 0 0 0 0,-1 0 0 0 0,1-1 0 0 0,-1 1 0 0 0,0 0 0 0 0,0 0 0 0 0,0 0 0 0 0,0-1-1 0 0,0 1 1 0 0,-1 0 0 0 0,1-1 0 0 0,-1 1 0 0 0,1-1 0 0 0,-1 1 0 0 0,-1-1-3 0 0,-55 48 1193 0 0,118-18 575 0 0,-37-25-2201 0 0,32 8 975 0 0,-37-13-4084 0 0,-2-3-3733 0 0,-7-2 459 0 0</inkml:trace>
  <inkml:trace contextRef="#ctx0" brushRef="#br0" timeOffset="266.27">298 233 6929 0 0,'0'0'6372'0'0,"0"0"-6372"0"0,0 0-640 0 0,0 0 640 0 0,1 37 280 0 0,-2-30 372 0 0,-6 1 108 0 0,2-2-64 0 0,-3 3-180 0 0,0-2-264 0 0,-4 2-64 0 0,1-2-188 0 0,-4-1-52 0 0,4-2-500 0 0,-1 0-620 0 0,4-4-1716 0 0,3-4-3893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43.166"/>
    </inkml:context>
    <inkml:brush xml:id="br0">
      <inkml:brushProperty name="width" value="0.05" units="cm"/>
      <inkml:brushProperty name="height" value="0.05" units="cm"/>
      <inkml:brushProperty name="color" value="#0000FF"/>
    </inkml:brush>
  </inkml:definitions>
  <inkml:trace contextRef="#ctx0" brushRef="#br0">0 85 1212 0 0,'0'0'9004'0'0,"0"0"-5759"0"0,0 0-1939 0 0,0 0-318 0 0,0 0-323 0 0,0 0-379 0 0,7 1-254 0 0,16 4-63 0 0,-13-2 11 0 0,0 0 1 0 0,1 0-1 0 0,-1-1 1 0 0,1-1-1 0 0,-1 0 0 0 0,1 0 1 0 0,0-1-1 0 0,-1 0 1 0 0,1-1-1 0 0,0 0 1 0 0,-1-1-1 0 0,1 0 1 0 0,-1-1-1 0 0,0 0 1 0 0,1 0-1 0 0,-1-1 1 0 0,0-1 19 0 0,-9 5-26 0 0,-1 0 1 0 0,1-1 0 0 0,0 1-1 0 0,-1 0 1 0 0,1-1-1 0 0,-1 1 1 0 0,1-1-1 0 0,-1 1 1 0 0,1-1-1 0 0,-1 1 1 0 0,1-1 0 0 0,-1 1-1 0 0,1-1 1 0 0,-1 0-1 0 0,0 1 1 0 0,1-1-1 0 0,-1 1 1 0 0,0-1 0 0 0,1 0-1 0 0,-1 1 1 0 0,0-1-1 0 0,0 0 1 0 0,0 1-1 0 0,0-1 1 0 0,0 0 0 0 0,0 0-1 0 0,0 1 1 0 0,0-1-1 0 0,0 0 1 0 0,0 1-1 0 0,0-1 1 0 0,0 0-1 0 0,0 0 1 0 0,0 1 0 0 0,-1-1-1 0 0,1 0 1 0 0,0 1-1 0 0,0-1 1 0 0,-1 1-1 0 0,1-1 1 0 0,-1 0 0 0 0,1 1-1 0 0,-1-1 1 0 0,1 1-1 0 0,0-1 1 0 0,-1 1-1 0 0,0-1 1 0 0,1 1 0 0 0,-1-1-1 0 0,1 1 1 0 0,-1 0-1 0 0,0-1 1 0 0,1 1-1 0 0,-1 0 1 0 0,1 0-1 0 0,-1-1 1 0 0,0 1 0 0 0,0 0-1 0 0,1 0 1 0 0,-1 0-1 0 0,0 0 1 0 0,1 0-1 0 0,-1 0 1 0 0,0 0 0 0 0,0 0 25 0 0,-49-5-351 0 0,46 5 412 0 0,1 0 0 0 0,0 1 0 0 0,0 0-1 0 0,0 0 1 0 0,0 0 0 0 0,0 0 0 0 0,0 0 0 0 0,0 1 0 0 0,0-1 0 0 0,0 1 0 0 0,0-1 0 0 0,1 1 0 0 0,-1 0 0 0 0,1 0 0 0 0,-1 1 0 0 0,1-1 0 0 0,0 0 0 0 0,0 1 0 0 0,0 0 0 0 0,0-1 0 0 0,1 1 0 0 0,-1 0 0 0 0,0 0 0 0 0,1 0 0 0 0,0 0 0 0 0,0 0 0 0 0,0 0 0 0 0,0 0-1 0 0,0 0 1 0 0,1 0 0 0 0,0 1 0 0 0,-1-1 0 0 0,1 0 0 0 0,0 0 0 0 0,0 0 0 0 0,1 1 0 0 0,-1-1 0 0 0,1 0 0 0 0,0 0 0 0 0,-1 0 0 0 0,1 0 0 0 0,1 0 0 0 0,-1 0 0 0 0,0 0 0 0 0,1 0 0 0 0,-1 0 0 0 0,1 0 0 0 0,0-1 0 0 0,0 1 0 0 0,0-1 0 0 0,1 1-61 0 0,75 27 280 0 0,-24-27-4523 0 0,-45-7 59 0 0,3-6-2865 0 0</inkml:trace>
  <inkml:trace contextRef="#ctx0" brushRef="#br0" timeOffset="747.43">341 121 6625 0 0,'0'0'6330'0'0,"0"0"-4750"0"0,3 7-1356 0 0,25 87 1609 0 0,5-129-3602 0 0,3-3 78 0 0,13 52 3497 0 0,-22 16-841 0 0,-27-27-953 0 0,1 0 0 0 0,-1-1 1 0 0,1 1-1 0 0,0-1 1 0 0,0 1-1 0 0,0-1 0 0 0,0 1 1 0 0,0-1-1 0 0,1 0 1 0 0,-1 0-1 0 0,1 1 0 0 0,-1-1 1 0 0,1 0-1 0 0,0 0 1 0 0,0 0-1 0 0,0-1 0 0 0,0 1 1 0 0,0 0-1 0 0,0-1 1 0 0,0 1-1 0 0,0-1 0 0 0,1 0 1 0 0,-1 0-1 0 0,1 0 1 0 0,-1 0-1 0 0,1 0 0 0 0,-1-1 1 0 0,1 1-1 0 0,0-1 1 0 0,-1 1-1 0 0,1-1 1 0 0,-1 0-1 0 0,1 0 0 0 0,0 0 1 0 0,-1 0-1 0 0,1-1 1 0 0,0 1-1 0 0,-1-1 0 0 0,1 1 1 0 0,-1-1-1 0 0,1 0 1 0 0,-1 0-1 0 0,1 0 0 0 0,-1-1 1 0 0,0 1-1 0 0,0 0 1 0 0,1-1-1 0 0,-1 1 0 0 0,0-1 1 0 0,1-1-13 0 0,9-68-1669 0 0,-12 70 2034 0 0,0 1-11 0 0,-6 35-14 0 0,5-34-343 0 0,0 1 0 0 0,-1-1 0 0 0,1 0 0 0 0,0 1 0 0 0,0-1 0 0 0,0 0 0 0 0,0 1 0 0 0,0-1 0 0 0,1 1 0 0 0,-1 0-1 0 0,0-1 1 0 0,1 1 0 0 0,-1-1 0 0 0,1 1 0 0 0,0 0 0 0 0,-1-1 0 0 0,1 1 0 0 0,0 0 0 0 0,0 0 0 0 0,0-1 0 0 0,0 1 0 0 0,0 0 0 0 0,1 0 0 0 0,-1-1 0 0 0,0 1 0 0 0,1 0 0 0 0,-1-1 0 0 0,1 1 0 0 0,0-1 0 0 0,0 1 0 0 0,-1-1 0 0 0,1 1 0 0 0,0-1 0 0 0,0 1 0 0 0,0-1 0 0 0,1 0 0 0 0,-1 1 0 0 0,0-1 0 0 0,0 0 0 0 0,1 0 0 0 0,-1 0 0 0 0,0 0 0 0 0,1 0 0 0 0,-1 0 0 0 0,1-1 0 0 0,0 1 0 0 0,-1 0-1 0 0,1-1 1 0 0,-1 1 0 0 0,1-1 0 0 0,0 0 0 0 0,0 1 0 0 0,-1-1 0 0 0,1 0 0 0 0,0 0 0 0 0,-1 0 0 0 0,1 0 0 0 0,0 0 0 0 0,0-1 0 0 0,-1 1 0 0 0,2-1 3 0 0,90-43-2243 0 0,-88 47 2392 0 0,1 0 0 0 0,-1 0 0 0 0,0 0-1 0 0,-1 0 1 0 0,1 1 0 0 0,-1 0 0 0 0,1 0-1 0 0,-1 0 1 0 0,0 0 0 0 0,-1 1 0 0 0,1-1 0 0 0,-1 1-1 0 0,0 0 1 0 0,0 0 0 0 0,0 1 0 0 0,-1-1 0 0 0,0 0-1 0 0,0 1 1 0 0,0-1 0 0 0,1 6-149 0 0,10-71-4045 0 0,-12 58 4116 0 0,0 1 0 0 0,0 0 0 0 0,0 0 1 0 0,0 0-1 0 0,0 0 0 0 0,0 0 0 0 0,0 0 0 0 0,1 0 0 0 0,-1 0 0 0 0,0 0 0 0 0,1 1 1 0 0,-1-1-1 0 0,0 1 0 0 0,1-1 0 0 0,-1 1 0 0 0,1-1 0 0 0,-1 1 0 0 0,1 0 0 0 0,-1-1 1 0 0,1 1-1 0 0,-1 0 0 0 0,1 0 0 0 0,-1 0 0 0 0,1 1 0 0 0,-1-1 0 0 0,1 0 0 0 0,-1 0 1 0 0,1 1-1 0 0,-1-1 0 0 0,1 1 0 0 0,-1-1 0 0 0,1 1 0 0 0,-1 0 0 0 0,0 0 0 0 0,0-1 0 0 0,1 1 1 0 0,-1 0-1 0 0,0 0-71 0 0,52 65 2583 0 0,-48-64-3424 0 0,3-9-6830 0 0,-1-7-1231 0 0</inkml:trace>
  <inkml:trace contextRef="#ctx0" brushRef="#br0" timeOffset="994.58">1084 0 6825 0 0,'0'0'6760'0'0,"0"0"-6468"0"0,20 53 328 0 0,-11-27 516 0 0,-1 5-315 0 0,0-1-137 0 0,-4-3-224 0 0,-2-2-188 0 0,-2-2-124 0 0,0-2-72 0 0,-4-4-4 0 0,1-2-72 0 0,-1-5-56 0 0,0-2-304 0 0,1-2-560 0 0,2-4-813 0 0,1-2-2195 0 0,0-3-1200 0 0</inkml:trace>
  <inkml:trace contextRef="#ctx0" brushRef="#br0" timeOffset="1230.02">1214 180 7009 0 0,'0'0'8932'0'0,"0"0"-8932"0"0,0 0-300 0 0,-42 4 88 0 0,17-8 212 0 0,-2 1-52 0 0,-1-1-808 0 0,1-2-1328 0 0,3 1-3776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41.983"/>
    </inkml:context>
    <inkml:brush xml:id="br0">
      <inkml:brushProperty name="width" value="0.05" units="cm"/>
      <inkml:brushProperty name="height" value="0.05" units="cm"/>
      <inkml:brushProperty name="color" value="#0000FF"/>
    </inkml:brush>
  </inkml:definitions>
  <inkml:trace contextRef="#ctx0" brushRef="#br0">77 0 4728 0 0,'0'0'7679'0'0,"0"0"-5481"0"0,-1 8-1743 0 0,-19 244 1724 0 0,20-251-2287 0 0,2 13-1105 0 0,6-11-4703 0 0,3-9-1994 0 0</inkml:trace>
  <inkml:trace contextRef="#ctx0" brushRef="#br0" timeOffset="234.03">171 143 5673 0 0,'0'0'9036'0'0,"0"0"-9036"0"0,0 0-88 0 0,0 0 88 0 0,-45-6 228 0 0,26 2-64 0 0,-5-1-164 0 0,1 0 0 0 0,-2-1-1396 0 0,4-4-1204 0 0,7 4-3289 0 0</inkml:trace>
  <inkml:trace contextRef="#ctx0" brushRef="#br0" timeOffset="532.23">233 71 10965 0 0,'4'7'2480'0'0,"1"4"-2163"0"0,-1 0 1 0 0,0 0 0 0 0,-1 0 0 0 0,0 1 0 0 0,-1-1 0 0 0,0 1 0 0 0,-1 0 0 0 0,0 0 0 0 0,0 0 0 0 0,-2-1 0 0 0,1 1 0 0 0,-3 9-318 0 0,28-52-6819 0 0,46 44 9498 0 0,13 69 1369 0 0,-42-127-5489 0 0,-34 16-2161 0 0,-4 40 5578 0 0,-3-6-1404 0 0,1 0-469 0 0,-1 0-1 0 0,1-1 1 0 0,0 1 0 0 0,0-1 0 0 0,0 1 0 0 0,1-1-1 0 0,-1 0 1 0 0,1 0 0 0 0,0 0 0 0 0,0 0 0 0 0,0 0 0 0 0,1-1-1 0 0,-1 0 1 0 0,1 1 0 0 0,0-1 0 0 0,0-1 0 0 0,0 1 0 0 0,1 0-1 0 0,-1-1 1 0 0,0 0 0 0 0,1 0 0 0 0,0 0 0 0 0,-1-1 0 0 0,3 1-103 0 0,46 5-5151 0 0,-35-9-1106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40.987"/>
    </inkml:context>
    <inkml:brush xml:id="br0">
      <inkml:brushProperty name="width" value="0.05" units="cm"/>
      <inkml:brushProperty name="height" value="0.05" units="cm"/>
      <inkml:brushProperty name="color" value="#0000FF"/>
    </inkml:brush>
  </inkml:definitions>
  <inkml:trace contextRef="#ctx0" brushRef="#br0">129 0 7353 0 0,'0'0'5251'0'0,"4"9"-3504"0"0,101 277 1583 0 0,-78-200-3189 0 0,-19-115-9288 0 0,-8 23 6061 0 0,0-18-2503 0 0</inkml:trace>
  <inkml:trace contextRef="#ctx0" brushRef="#br0" timeOffset="283.08">176 44 3876 0 0,'0'0'4637'0'0,"0"0"-2862"0"0,0 0-992 0 0,0 0 210 0 0,-6 8 147 0 0,-142 193 2573 0 0,148-201-3903 0 0,-21 33-176 0 0,27-25-8302 0 0,6-10 1059 0 0</inkml:trace>
  <inkml:trace contextRef="#ctx0" brushRef="#br0" timeOffset="528.44">295 261 3588 0 0,'0'0'5521'0'0,"0"0"-5105"0"0,-41-4-352 0 0,17-2 300 0 0,-1 0-172 0 0,-5 1-128 0 0,0-1-64 0 0,2 1-332 0 0,11 2-2584 0 0,-2-6-4045 0 0</inkml:trace>
  <inkml:trace contextRef="#ctx0" brushRef="#br0" timeOffset="529.44">634 340 6765 0 0,'0'0'7984'0'0,"0"0"-7984"0"0,0 0-312 0 0,-41 2 312 0 0,18-6 304 0 0,1 0-140 0 0,-3-3-60 0 0,0 0-104 0 0,2-1-444 0 0,3 1-764 0 0,2-3-684 0 0,8 2-2792 0 0,7-10-2097 0 0</inkml:trace>
  <inkml:trace contextRef="#ctx0" brushRef="#br0" timeOffset="732.2">659 243 8673 0 0,'0'0'4492'0'0,"0"0"-4492"0"0,0 0-104 0 0,-48-4 104 0 0,24-2 0 0 0,1 0-40 0 0,-1-3-916 0 0,6 4-1624 0 0,-6-9-5269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47.881"/>
    </inkml:context>
    <inkml:brush xml:id="br0">
      <inkml:brushProperty name="width" value="0.05" units="cm"/>
      <inkml:brushProperty name="height" value="0.05" units="cm"/>
      <inkml:brushProperty name="color" value="#0000FF"/>
    </inkml:brush>
  </inkml:definitions>
  <inkml:trace contextRef="#ctx0" brushRef="#br0">71 20 13717 0 0,'0'0'2099'0'0,"0"0"-1489"0"0,0 0-757 0 0,0 0-203 0 0,0 0 128 0 0,-6-4 64 0 0,5 3 147 0 0,1-1-1 0 0,-1 1 1 0 0,0 0-1 0 0,0 0 1 0 0,0 0-1 0 0,0 1 1 0 0,0-1-1 0 0,0 0 1 0 0,0 0-1 0 0,0 0 0 0 0,0 1 1 0 0,0-1-1 0 0,0 1 1 0 0,0-1-1 0 0,0 1 1 0 0,-1-1-1 0 0,1 1 1 0 0,0-1-1 0 0,0 1 1 0 0,-1 0-1 0 0,1 0 1 0 0,0 0-1 0 0,-1 0 0 0 0,1 0 1 0 0,0 0-1 0 0,0 0 1 0 0,-1 0-1 0 0,1 0 1 0 0,0 1-1 0 0,-1-1 1 0 0,1 1-1 0 0,0-1 1 0 0,0 0-1 0 0,0 1 1 0 0,0 0-1 0 0,-1-1 0 0 0,1 1 1 0 0,0 0-1 0 0,0 0 1 0 0,0-1-1 0 0,0 1 1 0 0,0 0-1 0 0,1 0 1 0 0,-1 0-1 0 0,0 0 1 0 0,0 0-1 0 0,1 1 1 0 0,-1-1-1 0 0,0 1 12 0 0,40 70 947 0 0,-35-69-922 0 0,-1 0-1 0 0,1 0 1 0 0,-1 0 0 0 0,0 0-1 0 0,0 1 1 0 0,0-1 0 0 0,-1 1-1 0 0,1 0 1 0 0,-1 0 0 0 0,0 0-1 0 0,0 0 1 0 0,0 0 0 0 0,-1 1-1 0 0,1-1 1 0 0,-1 0 0 0 0,0 1-1 0 0,0-1 1 0 0,-1 1 0 0 0,1-1-1 0 0,-1 1 1 0 0,0 0 0 0 0,0-1-1 0 0,-1 1 1 0 0,1-1 0 0 0,-1 1-1 0 0,0-1 1 0 0,0 1 0 0 0,-1-1-1 0 0,1 0 1 0 0,-1 0 0 0 0,0 0-1 0 0,-2 4-24 0 0,-42 11 224 0 0,18-29-4996 0 0,24-2-1059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49.970"/>
    </inkml:context>
    <inkml:brush xml:id="br0">
      <inkml:brushProperty name="width" value="0.05" units="cm"/>
      <inkml:brushProperty name="height" value="0.05" units="cm"/>
      <inkml:brushProperty name="color" value="#0000FF"/>
    </inkml:brush>
  </inkml:definitions>
  <inkml:trace contextRef="#ctx0" brushRef="#br0">9 229 13313 0 0,'0'0'2580'0'0,"0"0"-2580"0"0,0 0-172 0 0,0 0 60 0 0,0 0 108 0 0,0 0 4 0 0,0 0 60 0 0,0 0-60 0 0,0 0-484 0 0,0 0-476 0 0,-9 12-352 0 0,9-18-2716 0 0,1-13-4801 0 0</inkml:trace>
  <inkml:trace contextRef="#ctx0" brushRef="#br0" timeOffset="1">110 0 12465 0 0,'0'0'4717'0'0,"0"0"-4717"0"0,0 0-608 0 0,0 0 51 0 0,0 0 57 0 0,0 0-232 0 0,0 0-676 0 0,0 0-564 0 0,0 0-716 0 0,0 0-3021 0 0</inkml:trace>
  <inkml:trace contextRef="#ctx0" brushRef="#br0" timeOffset="265.39">256 70 12209 0 0,'0'0'-819'0'0,"0"0"181"0"0,0 0 472 0 0,-7 2 136 0 0,5-1 76 0 0,0 0-1 0 0,-1-1 0 0 0,1 1 0 0 0,0 0 1 0 0,0 1-1 0 0,-1-1 0 0 0,1 0 0 0 0,0 1 1 0 0,0-1-1 0 0,0 1 0 0 0,1-1 0 0 0,-1 1 1 0 0,0 0-1 0 0,1 0 0 0 0,-1 0 0 0 0,1 0 0 0 0,-1 0 1 0 0,1 0-1 0 0,0 0 0 0 0,0 1 0 0 0,0-1 1 0 0,0 0-1 0 0,0 1 0 0 0,1-1 0 0 0,-1 1 1 0 0,1-1-1 0 0,-1 0 0 0 0,1 1 0 0 0,0-1 1 0 0,0 1-1 0 0,0-1 0 0 0,1 1 0 0 0,-1-1 1 0 0,0 1-1 0 0,1-1 0 0 0,0 1 0 0 0,-1-1 1 0 0,1 0-1 0 0,0 1 0 0 0,0-1 0 0 0,0 0 1 0 0,1 0-1 0 0,-1 0 0 0 0,1 1-45 0 0,24 28 1948 0 0,-22-28-1867 0 0,0 0-1 0 0,0 1 1 0 0,0 0 0 0 0,-1 0-1 0 0,0 0 1 0 0,1 0 0 0 0,-1 1-1 0 0,0-1 1 0 0,-1 1 0 0 0,1 0-1 0 0,-1 0 1 0 0,0-1-1 0 0,-1 2 1 0 0,1-1 0 0 0,-1 0-1 0 0,0 0 1 0 0,0 0 0 0 0,0 1-1 0 0,-1 3-80 0 0,-1-6 6 0 0,-1 1 0 0 0,0-1 0 0 0,0 0-1 0 0,0 0 1 0 0,-1-1 0 0 0,1 1-1 0 0,-1 0 1 0 0,1-1 0 0 0,-1 0-1 0 0,0 1 1 0 0,0-1 0 0 0,0 0-1 0 0,0 0 1 0 0,0-1 0 0 0,-1 1-1 0 0,1-1 1 0 0,0 1 0 0 0,-1-1-1 0 0,1 0 1 0 0,-1-1 0 0 0,0 1-1 0 0,1 0 1 0 0,-1-1 0 0 0,1 0 0 0 0,-3 0-6 0 0,-58-5-4608 0 0,34-11-1229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49.283"/>
    </inkml:context>
    <inkml:brush xml:id="br0">
      <inkml:brushProperty name="width" value="0.05" units="cm"/>
      <inkml:brushProperty name="height" value="0.05" units="cm"/>
      <inkml:brushProperty name="color" value="#0000FF"/>
    </inkml:brush>
  </inkml:definitions>
  <inkml:trace contextRef="#ctx0" brushRef="#br0">37 0 11265 0 0,'1'7'2609'0'0,"37"257"607"0"0,-95-303-8875 0 0,54 42 5826 0 0,1 0 0 0 0,0 0 0 0 0,0 0 0 0 0,1 0 1 0 0,-1 1-1 0 0,1-1 0 0 0,-1 1 0 0 0,1-1 0 0 0,0 1 0 0 0,1 0 0 0 0,-1 0 0 0 0,0-1 1 0 0,1 1-1 0 0,0 0 0 0 0,0-1 0 0 0,0 1 0 0 0,1 0 0 0 0,-1 0 0 0 0,1-1 0 0 0,0 1 0 0 0,0 0 1 0 0,0-1-1 0 0,0 1 0 0 0,1-1 0 0 0,-1 1 0 0 0,1-1 0 0 0,0 0 0 0 0,0 0 0 0 0,0 0 0 0 0,0 0 1 0 0,1 0-1 0 0,-1 0 0 0 0,1 0 0 0 0,1 0-167 0 0,1 0-63 0 0,0 0 0 0 0,0 0 1 0 0,0 0-1 0 0,1-1 0 0 0,-1 1 0 0 0,1-1 0 0 0,0-1 1 0 0,-1 1-1 0 0,1-1 0 0 0,0 0 0 0 0,0 0 1 0 0,0-1-1 0 0,0 0 0 0 0,0 0 0 0 0,0 0 1 0 0,0-1-1 0 0,0 0 0 0 0,0 0 0 0 0,0 0 0 0 0,-1-1 1 0 0,1 0-1 0 0,0 0 0 0 0,-1 0 0 0 0,1-1 1 0 0,-1 0-1 0 0,0 0 0 0 0,0 0 0 0 0,0-1 0 0 0,-1 0 1 0 0,1 1-1 0 0,-1-2 0 0 0,0 1 0 0 0,1-1 63 0 0,-4 5 6 0 0,-1 1 0 0 0,0-1 0 0 0,0 1-1 0 0,1-1 1 0 0,-1 1 0 0 0,0-1-1 0 0,1 1 1 0 0,-1-1 0 0 0,1 1 0 0 0,-1-1-1 0 0,1 1 1 0 0,-1-1 0 0 0,1 1-1 0 0,-1-1 1 0 0,1 0 0 0 0,-1 1 0 0 0,1-1-1 0 0,-1 0 1 0 0,1 0 0 0 0,0 0 0 0 0,-1 1-1 0 0,1-1 1 0 0,-1 0 0 0 0,1 0-1 0 0,0 0 1 0 0,-1 0 0 0 0,1 0 0 0 0,0 0-1 0 0,-1 0 1 0 0,1 0 0 0 0,0 0-1 0 0,-1 0 1 0 0,1 0 0 0 0,-1-1 0 0 0,1 1-1 0 0,0 0 1 0 0,-1 0 0 0 0,1-1-1 0 0,-1 1 1 0 0,1 0 0 0 0,-1-1 0 0 0,1 1-1 0 0,-1 0 1 0 0,1-1 0 0 0,-1 1 0 0 0,1-1-1 0 0,-1 1 1 0 0,0-1 0 0 0,1 1-1 0 0,-1-1 1 0 0,1 1 0 0 0,-1-1 0 0 0,0 1-1 0 0,0-1 1 0 0,1 1 0 0 0,-1-1-1 0 0,0 0 1 0 0,0 1 0 0 0,0-1 0 0 0,0 0-1 0 0,0 1 1 0 0,0-1 0 0 0,0 1-1 0 0,0-1 1 0 0,0 0 0 0 0,0 1 0 0 0,0-1-1 0 0,0 0 1 0 0,0 0-6 0 0,3 59 145 0 0,-2-28 515 0 0,1-28-664 0 0,-1-2 0 0 0,1 1 0 0 0,0 0 0 0 0,-1 0 0 0 0,1 0 0 0 0,0-1 0 0 0,-1 1 0 0 0,1-1 1 0 0,0 0-1 0 0,0 1 0 0 0,0-1 0 0 0,0 0 0 0 0,-1 0 0 0 0,1 0 0 0 0,0 0 0 0 0,0 0 0 0 0,0-1 0 0 0,-1 1 0 0 0,1 0 0 0 0,0-1 0 0 0,0 1 0 0 0,0-1 0 0 0,-1 0 0 0 0,1 0 0 0 0,-1 0 0 0 0,1 1 0 0 0,0-2 0 0 0,-1 1 0 0 0,0 0 0 0 0,1 0 0 0 0,-1 0 0 0 0,0-1 0 0 0,1 1 0 0 0,-1 0 0 0 0,0-1 0 0 0,0 1 0 0 0,0-1 0 0 0,0 0 0 0 0,0 1 0 0 0,-1-1 0 0 0,1 0 0 0 0,0 1 0 0 0,-1-1 0 0 0,1-1 4 0 0,4-3 12 0 0,-4 5-5 0 0,-1 0 0 0 0,1-1 0 0 0,0 1 0 0 0,0 0 0 0 0,0 0 0 0 0,0 0 0 0 0,0 0 0 0 0,0 0 0 0 0,0 0 0 0 0,0 0 0 0 0,0 0 0 0 0,1 0 0 0 0,-1 1 0 0 0,0-1 0 0 0,1 0-1 0 0,-1 1 1 0 0,0-1 0 0 0,1 1 0 0 0,-1 0 0 0 0,1-1 0 0 0,-1 1 0 0 0,0 0 0 0 0,1 0 0 0 0,-1 0 0 0 0,1 0 0 0 0,-1 0 0 0 0,1 0 0 0 0,-1 0 0 0 0,1 0 0 0 0,-1 1 0 0 0,0-1 0 0 0,1 1 0 0 0,-1-1 0 0 0,1 1 0 0 0,-1-1 0 0 0,0 1 0 0 0,0 0 0 0 0,1 0 0 0 0,-1-1-1 0 0,0 1 1 0 0,0 0 0 0 0,0 0 0 0 0,0 0 0 0 0,0 0 0 0 0,0 1 0 0 0,0-1 0 0 0,0 0 0 0 0,0 0 0 0 0,-1 0 0 0 0,1 1 0 0 0,0-1 0 0 0,-1 0 0 0 0,1 1 0 0 0,-1-1 0 0 0,0 1 0 0 0,1-1 0 0 0,-1 1 0 0 0,0-1 0 0 0,0 0 0 0 0,0 1 0 0 0,0-1 0 0 0,0 2-7 0 0,6 40-668 0 0,39-83-858 0 0,-39 39 1640 0 0,-1 1 0 0 0,0 0 0 0 0,0 0 0 0 0,0 0 0 0 0,1 1 0 0 0,-1-1 0 0 0,0 1 1 0 0,0 1-1 0 0,0-1 0 0 0,0 1 0 0 0,0-1 0 0 0,-1 1 0 0 0,1 1 0 0 0,0-1 0 0 0,-1 1 0 0 0,0 0 0 0 0,1 0 0 0 0,-1 0 1 0 0,0 0-1 0 0,-1 1 0 0 0,1 0 0 0 0,0 0 0 0 0,-1 0 0 0 0,0 0 0 0 0,0 0 0 0 0,1 3-114 0 0,-4-4-433 0 0,-2-4-6749 0 0,2-11 1603 0 0</inkml:trace>
  <inkml:trace contextRef="#ctx0" brushRef="#br0" timeOffset="249.76">669 88 10817 0 0,'16'48'2956'0'0,"-10"-5"-2132"0"0,-1 3 124 0 0,-5-13-168 0 0,0-5-267 0 0,0-10-177 0 0,-1-2-136 0 0,-3 2-76 0 0,0 0-112 0 0,0-1-8 0 0,0-4 0 0 0,0-3-4 0 0,0-3-284 0 0,0-4-589 0 0,4-2-1287 0 0,0-1-2084 0 0,6-8-2753 0 0</inkml:trace>
  <inkml:trace contextRef="#ctx0" brushRef="#br0" timeOffset="484">780 290 12537 0 0,'0'0'1404'0'0,"0"0"-1404"0"0,0 0-152 0 0,-42-2-16 0 0,24-5 168 0 0,1 1-712 0 0,1-1-300 0 0,2 2-1360 0 0,5-9-5053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48.130"/>
    </inkml:context>
    <inkml:brush xml:id="br0">
      <inkml:brushProperty name="width" value="0.05" units="cm"/>
      <inkml:brushProperty name="height" value="0.05" units="cm"/>
      <inkml:brushProperty name="color" value="#0000FF"/>
    </inkml:brush>
  </inkml:definitions>
  <inkml:trace contextRef="#ctx0" brushRef="#br0">26 0 13233 0 0,'0'0'1864'0'0,"15"36"-1312"0"0,-12-15 80 0 0,1 3-131 0 0,-4 4-105 0 0,0-2-120 0 0,0 0-104 0 0,-3-1-60 0 0,2-3-52 0 0,-2-2-8 0 0,2-4 20 0 0,1-2-72 0 0,0 0-36 0 0,0-4-508 0 0,4-1-517 0 0,0-3-1011 0 0,1-3-1780 0 0,2-3-3213 0 0</inkml:trace>
  <inkml:trace contextRef="#ctx0" brushRef="#br0" timeOffset="249.02">137 223 10981 0 0,'0'0'5629'0'0,"0"0"-5629"0"0,0 0-893 0 0,0 0 893 0 0,-38 2 300 0 0,22-4-8 0 0,-2 0-292 0 0,1-1-128 0 0,1-1-788 0 0,2-1-1000 0 0,5-1-2404 0 0,1-4-4569 0 0</inkml:trace>
  <inkml:trace contextRef="#ctx0" brushRef="#br0" timeOffset="402.96">176 207 7037 0 0,'0'0'5519'0'0,"3"8"-3944"0"0,28 100 465 0 0,-31-106-2021 0 0,1-1-1 0 0,0 1 0 0 0,0 0 0 0 0,0-1 0 0 0,0 1 0 0 0,0 0 1 0 0,0-1-1 0 0,0 1 0 0 0,1-1 0 0 0,-1 0 0 0 0,0 1 0 0 0,1-1 1 0 0,-1 0-1 0 0,1 0 0 0 0,-1 0 0 0 0,1 0 0 0 0,0 0 0 0 0,-1 0 1 0 0,1-1-1 0 0,0 1 0 0 0,0 0 0 0 0,0-1 0 0 0,-1 1 0 0 0,1-1 1 0 0,0 0-1 0 0,0 0 0 0 0,0 1 0 0 0,0-1 0 0 0,0-1 0 0 0,0 1 0 0 0,0 0-18 0 0,51-27-2975 0 0,-53 28 2993 0 0,0 0-1 0 0,0-1 0 0 0,0 1 0 0 0,0-1 1 0 0,0 1-1 0 0,0 0 0 0 0,0-1 1 0 0,0 1-1 0 0,0-1 0 0 0,1 1 1 0 0,-1 0-1 0 0,0-1 0 0 0,0 1 1 0 0,0-1-1 0 0,1 1 0 0 0,-1 0 0 0 0,0-1 1 0 0,1 1-1 0 0,-1-1 0 0 0,0 1 1 0 0,1-1-1 0 0,-1 1 0 0 0,1-1 1 0 0,-1 0-1 0 0,1 1 0 0 0,-1-1 0 0 0,1 1 1 0 0,-1-1-1 0 0,1 0 0 0 0,-1 0 1 0 0,1 1-1 0 0,-1-1 0 0 0,1 0 1 0 0,0 0-1 0 0,-1 1 0 0 0,1-1 0 0 0,-1 0 1 0 0,1 0-1 0 0,0 0 0 0 0,-1 0 1 0 0,1 0-1 0 0,-1 0 0 0 0,1 0 1 0 0,0 0-1 0 0,-1 0 0 0 0,1-1 1 0 0,0 1-1 0 0,-1 0 0 0 0,1 0 0 0 0,-1 0 1 0 0,1-1-1 0 0,-1 1 0 0 0,1 0 1 0 0,-1-1-1 0 0,1 1 0 0 0,-1 0 1 0 0,1-1-1 0 0,-1 1 0 0 0,1-1 0 0 0,-1 1 1 0 0,1-1-1 0 0,-1 1 0 0 0,0-1 1 0 0,1 1-1 0 0,-1-1 0 0 0,0 1 1 0 0,1-1-1 0 0,-1 1 0 0 0,0-1 0 0 0,0 0-16 0 0,15 64 1099 0 0,-12-49-878 0 0,11 7 43 0 0,-5-24-4903 0 0,-2-9-4082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46.979"/>
    </inkml:context>
    <inkml:brush xml:id="br0">
      <inkml:brushProperty name="width" value="0.05" units="cm"/>
      <inkml:brushProperty name="height" value="0.05" units="cm"/>
      <inkml:brushProperty name="color" value="#0000FF"/>
    </inkml:brush>
  </inkml:definitions>
  <inkml:trace contextRef="#ctx0" brushRef="#br0">88 0 5685 0 0,'0'0'6893'0'0,"0"0"-5180"0"0,0 0-1282 0 0,1 9 442 0 0,29 235 1128 0 0,-10-185-2035 0 0,3-55-8990 0 0,-8-12 486 0 0</inkml:trace>
  <inkml:trace contextRef="#ctx0" brushRef="#br0" timeOffset="249.05">218 183 7069 0 0,'0'0'8504'0'0,"0"0"-8444"0"0,0 0-56 0 0,-45 17 456 0 0,24-14-115 0 0,0-3-49 0 0,-1 0-44 0 0,1 0-116 0 0,3-3-136 0 0,1-2-376 0 0,1-1-289 0 0,2-2-403 0 0,2-3-1144 0 0,4 2-2740 0 0,5-11-2901 0 0</inkml:trace>
  <inkml:trace contextRef="#ctx0" brushRef="#br0" timeOffset="622.12">245 86 12089 0 0,'8'16'514'0'0,"-1"0"1"0"0,-1 0-1 0 0,-1 0 0 0 0,0 1 0 0 0,-1-1 0 0 0,0 1 1 0 0,-2 0-1 0 0,0 0 0 0 0,-1 1 0 0 0,-1-1 0 0 0,0 0 1 0 0,-2 7-515 0 0,47-75-9592 0 0,0 52 10816 0 0,94 88 6178 0 0,-138-88-7442 0 0,1-1 0 0 0,0 0 0 0 0,0 1-1 0 0,0-1 1 0 0,0 0 0 0 0,0 0 0 0 0,0 0-1 0 0,0 0 1 0 0,-1-1 0 0 0,1 1 0 0 0,0-1 0 0 0,0 1-1 0 0,0-1 1 0 0,0 1 0 0 0,-1-1 0 0 0,1 0-1 0 0,0 0 1 0 0,-1 0 0 0 0,1 0 0 0 0,-1 0 0 0 0,1 0-1 0 0,-1 0 1 0 0,1-1 0 0 0,-1 1 0 0 0,0 0-1 0 0,1-1 1 0 0,-1 1 0 0 0,0-1 0 0 0,0 1-1 0 0,0-1 1 0 0,0 0 0 0 0,-1 0 0 0 0,1 1 0 0 0,0-1-1 0 0,-1 0 1 0 0,1 0 0 0 0,-1 0 0 0 0,1 1-1 0 0,-1-1 1 0 0,0 0 0 0 0,0 0 0 0 0,0 0 0 0 0,0 0-1 0 0,0 0 1 0 0,-1 0 0 0 0,1 0 0 0 0,0 1-1 0 0,-1-1 1 0 0,1 0 0 0 0,-1 0 0 0 0,0 0 0 0 0,0 1-1 0 0,0-1 1 0 0,0 0 0 0 0,0 1 0 0 0,0-1-1 0 0,0 1 1 0 0,0-1 0 0 0,0 1 0 0 0,-1-1 40 0 0,-12 50 1342 0 0,14-44-1300 0 0,1-1 0 0 0,-1 1 0 0 0,1 0 0 0 0,0-1 1 0 0,0 1-1 0 0,0 0 0 0 0,0-1 0 0 0,1 0 0 0 0,-1 1 0 0 0,1-1 1 0 0,0 0-1 0 0,0 1 0 0 0,0-1 0 0 0,1 0 0 0 0,-1-1 0 0 0,1 1 1 0 0,-1 0-1 0 0,1-1 0 0 0,0 1 0 0 0,0-1 0 0 0,0 0 0 0 0,0 0 1 0 0,1 0-1 0 0,-1-1 0 0 0,0 1 0 0 0,1-1 0 0 0,-1 1 0 0 0,1-1 1 0 0,0 0-1 0 0,-1-1 0 0 0,5 1-42 0 0,72-2-5582 0 0,-70-6 309 0 0,-1-4-1402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45.595"/>
    </inkml:context>
    <inkml:brush xml:id="br0">
      <inkml:brushProperty name="width" value="0.05" units="cm"/>
      <inkml:brushProperty name="height" value="0.05" units="cm"/>
      <inkml:brushProperty name="color" value="#0000FF"/>
    </inkml:brush>
  </inkml:definitions>
  <inkml:trace contextRef="#ctx0" brushRef="#br0">0 1 5244 0 0,'0'0'8233'0'0,"0"0"-7801"0"0,15 42-100 0 0,-4-16-132 0 0,-2 3 448 0 0,0 1-8 0 0,-1-1-176 0 0,-2-2-123 0 0,1-3-129 0 0,-6-2-136 0 0,2-3 0 0 0,-3-4-72 0 0,0-2-4 0 0,0-4-412 0 0,0-5-733 0 0,0-4-1471 0 0,1 0-3308 0 0</inkml:trace>
  <inkml:trace contextRef="#ctx0" brushRef="#br0" timeOffset="248.41">128 153 9973 0 0,'0'0'6128'0'0,"0"0"-6128"0"0,0 0-428 0 0,0 0 428 0 0,0 0 440 0 0,0 0 29 0 0,-38 14-133 0 0,26-12-136 0 0,0-2-200 0 0,1 0-188 0 0,-1 0-336 0 0,1-4-385 0 0,2-4-1039 0 0,3 1-2872 0 0,6-12-3909 0 0</inkml:trace>
  <inkml:trace contextRef="#ctx0" brushRef="#br0" timeOffset="808.43">200 72 10857 0 0,'5'8'2890'0'0,"62"171"1226"0"0,-57-153-4454 0 0,12-48-4898 0 0,-6 1 3614 0 0,-12 21 1840 0 0,0 0 0 0 0,0 0 0 0 0,0 0 0 0 0,0 1 0 0 0,0-1-1 0 0,-1 1 1 0 0,1 0 0 0 0,0 0 0 0 0,0 0 0 0 0,-1 1 0 0 0,1 0 0 0 0,-1-1 0 0 0,1 1 0 0 0,-1 0 0 0 0,0 0 0 0 0,0 1 0 0 0,0-1-1 0 0,0 1 1 0 0,0 0 0 0 0,0-1 0 0 0,-1 1 0 0 0,0 0 0 0 0,1 1 0 0 0,-1-1 0 0 0,0 0 0 0 0,0 2-218 0 0,2-1 98 0 0,36 32 703 0 0,-36-59-3427 0 0,10-7 3253 0 0,73 144 1530 0 0,-85-115-2168 0 0,0 0-1 0 0,1 1 0 0 0,-1-1 0 0 0,0 0 1 0 0,0 0-1 0 0,0 0 0 0 0,1-1 0 0 0,-1 1 1 0 0,0 0-1 0 0,-1-1 0 0 0,1 1 0 0 0,0-1 1 0 0,0 0-1 0 0,-1 0 0 0 0,1 0 0 0 0,-1 1 1 0 0,1-1-1 0 0,-1-1 0 0 0,0 1 0 0 0,0 0 1 0 0,0 0-1 0 0,0 0 0 0 0,0-1 0 0 0,0 1 1 0 0,-1 0-1 0 0,1-1 0 0 0,-1 1 0 0 0,0 0 1 0 0,0-1-1 0 0,1 1 0 0 0,-2-1 0 0 0,1 1 1 0 0,0-1-1 0 0,0 0 12 0 0,-10-274-249 0 0,37 444 1253 0 0,-26-153-1114 0 0,-1-9 47 0 0,-1 0 1 0 0,1 0 0 0 0,0 1 0 0 0,1-1 0 0 0,-1 0-1 0 0,1 0 1 0 0,0 0 0 0 0,0 0 0 0 0,0 0 0 0 0,1 0-1 0 0,0 0 1 0 0,0 0 0 0 0,0-1 0 0 0,1 1-1 0 0,-1-1 1 0 0,1 1 0 0 0,0-1 0 0 0,0 0 0 0 0,1 0-1 0 0,-1 0 1 0 0,1-1 0 0 0,0 1 0 0 0,4 2 62 0 0,-7-6-413 0 0,8-4-7163 0 0,0-9-640 0 0</inkml:trace>
  <inkml:trace contextRef="#ctx0" brushRef="#br0" timeOffset="1040.96">736 168 8325 0 0,'0'0'9017'0'0,"0"0"-9017"0"0,0 0-748 0 0,-44-9 507 0 0,19 1 241 0 0,-2 1 0 0 0,-1-2-308 0 0,1 0-1304 0 0,7 3-2976 0 0,-8-6-5041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54.567"/>
    </inkml:context>
    <inkml:brush xml:id="br0">
      <inkml:brushProperty name="width" value="0.05" units="cm"/>
      <inkml:brushProperty name="height" value="0.05" units="cm"/>
      <inkml:brushProperty name="color" value="#0000FF"/>
    </inkml:brush>
  </inkml:definitions>
  <inkml:trace contextRef="#ctx0" brushRef="#br0">1 23 4468 0 0,'0'0'7199'0'0,"0"0"-5226"0"0,0 0-1768 0 0,0 0 5 0 0,0 0 232 0 0,0 0 186 0 0,0 0-96 0 0,0 0-442 0 0,28-22-2702 0 0,-25 21 2711 0 0,1 2-1 0 0,0-1 1 0 0,-1 0-1 0 0,1 1 1 0 0,-1-1-1 0 0,1 1 1 0 0,-1 0-1 0 0,1 1 1 0 0,-1-1-1 0 0,0 0 0 0 0,0 1 1 0 0,1 0-1 0 0,-1 0 1 0 0,0 0-1 0 0,0 0 1 0 0,-1 0-1 0 0,1 0 1 0 0,0 1-1 0 0,-1-1 1 0 0,1 1-1 0 0,-1 0 1 0 0,0 0-1 0 0,0 0 1 0 0,0 0-1 0 0,-1 0 1 0 0,1 0-1 0 0,-1 1 1 0 0,1-1-1 0 0,-1 0 1 0 0,0 1-1 0 0,0-1 1 0 0,-1 1-1 0 0,1 0 1 0 0,-1-1-1 0 0,1 1 0 0 0,-1 1-98 0 0,6 14-34 0 0,-6-21-133 0 0,-1 0-1 0 0,1-1 1 0 0,0 1-1 0 0,0 0 1 0 0,0 0-1 0 0,0-1 1 0 0,0 1-1 0 0,1 0 1 0 0,-1 0-1 0 0,1-1 1 0 0,-1 1-1 0 0,1 0 1 0 0,0 0-1 0 0,0 0 1 0 0,0 0-1 0 0,0 0 1 0 0,0 0 0 0 0,0 0-1 0 0,1 0 1 0 0,-1 0-1 0 0,1 1 1 0 0,-1-1-1 0 0,1 0 1 0 0,-1 1-1 0 0,1 0 1 0 0,0-1-1 0 0,0 1 1 0 0,0 0-1 0 0,0 0 1 0 0,0 0-1 0 0,0 0 1 0 0,0 0-1 0 0,0 0 1 0 0,1 1-1 0 0,-1-1 1 0 0,0 1-1 0 0,0-1 1 0 0,0 1-1 0 0,1 0 1 0 0,-1 0-1 0 0,0 0 1 0 0,1 0-1 0 0,-1 0 168 0 0,46 20 3484 0 0,-45-18-3314 0 0,-1 1 1 0 0,1-1 0 0 0,0 1-1 0 0,-1-1 1 0 0,1 1-1 0 0,-1 0 1 0 0,0 0 0 0 0,1 0-1 0 0,-2 0 1 0 0,1 0-1 0 0,0 1 1 0 0,-1-1 0 0 0,1 1-1 0 0,-1-1 1 0 0,0 1-1 0 0,0-1 1 0 0,0 1-1 0 0,-1 0 1 0 0,1-1 0 0 0,-1 1-1 0 0,0 0 1 0 0,0 2-171 0 0,1-33-1955 0 0,30-10 645 0 0,-30 36 1368 0 0,0 0 1 0 0,1 0-1 0 0,-1-1 1 0 0,1 1-1 0 0,-1 0 1 0 0,1 1-1 0 0,0-1 1 0 0,-1 0-1 0 0,1 0 1 0 0,0 1-1 0 0,0-1 1 0 0,0 1-1 0 0,-1-1 0 0 0,1 1 1 0 0,0 0-1 0 0,0 0 1 0 0,0 0-1 0 0,0 0 1 0 0,0 0-1 0 0,-1 0 1 0 0,1 0-1 0 0,0 1 1 0 0,0-1-1 0 0,0 1 1 0 0,-1-1-1 0 0,1 1 1 0 0,0 0-1 0 0,0-1 1 0 0,-1 1-1 0 0,1 0 1 0 0,-1 0-1 0 0,1 0 1 0 0,-1 1-1 0 0,1-1 1 0 0,-1 0-1 0 0,0 1 1 0 0,1-1-1 0 0,-1 0 1 0 0,0 1-1 0 0,0-1 1 0 0,0 1-1 0 0,0 0 1 0 0,0-1-1 0 0,-1 1 1 0 0,1 0-1 0 0,0-1 1 0 0,-1 1-1 0 0,1 0 1 0 0,-1 0-1 0 0,0 0 1 0 0,0 0-1 0 0,1-1 0 0 0,-1 2-57 0 0,2 16-45 0 0,1 6-851 0 0,7-13-3317 0 0,-3-9-876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8:19.034"/>
    </inkml:context>
    <inkml:brush xml:id="br0">
      <inkml:brushProperty name="width" value="0.05" units="cm"/>
      <inkml:brushProperty name="height" value="0.05" units="cm"/>
      <inkml:brushProperty name="color" value="#0000FF"/>
    </inkml:brush>
  </inkml:definitions>
  <inkml:trace contextRef="#ctx0" brushRef="#br0">73 1 13461 0 0,'0'0'1256'0'0,"0"0"-804"0"0,0 0-380 0 0,0 0-6 0 0,0 0-80 0 0,0 0-202 0 0,0 0-364 0 0,6 1 62 0 0,-3 0 550 0 0,0 0 1 0 0,-1 0-1 0 0,0 0 1 0 0,1 1-1 0 0,-1-1 1 0 0,0 1 0 0 0,1-1-1 0 0,-1 1 1 0 0,0 0-1 0 0,0 0 1 0 0,-1 0-1 0 0,1 0 1 0 0,0 1 0 0 0,-1-1-1 0 0,1 0 1 0 0,-1 1-1 0 0,0-1 1 0 0,1 1-1 0 0,-1-1 1 0 0,0 1 0 0 0,-1-1-1 0 0,1 1 1 0 0,0 0-1 0 0,-1 0 1 0 0,0-1-1 0 0,1 1 1 0 0,-1 0 0 0 0,0 0-1 0 0,-1-1 1 0 0,1 1-1 0 0,0 0 1 0 0,-1 0-1 0 0,1-1 1 0 0,-1 1-33 0 0,-19 79 706 0 0,6 27-12 0 0,68-70 460 0 0,-44 16-1502 0 0,-17 102 2215 0 0,-29-91-3086 0 0,-39-51-6110 0 0,45-24-1446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26.435"/>
    </inkml:context>
    <inkml:brush xml:id="br0">
      <inkml:brushProperty name="width" value="0.05" units="cm"/>
      <inkml:brushProperty name="height" value="0.05" units="cm"/>
      <inkml:brushProperty name="color" value="#0000FF"/>
    </inkml:brush>
  </inkml:definitions>
  <inkml:trace contextRef="#ctx0" brushRef="#br0">97 64 3452 0 0,'0'0'1194'0'0,"0"0"-185"0"0,0 0-881 0 0,-6-4-213 0 0,-44-27 729 0 0,56 28 2572 0 0,0 0-3999 0 0,-5 6-5595 0 0,-1-7 3981 0 0</inkml:trace>
  <inkml:trace contextRef="#ctx0" brushRef="#br0" timeOffset="464.66">96 15 1356 0 0,'0'0'973'0'0,"0"0"1387"0"0,0 0-549 0 0,0 0-800 0 0,0 0-122 0 0,0 0 234 0 0,0 0 169 0 0,0 0-76 0 0,0 0-218 0 0,5-1-340 0 0,-6 1-653 0 0,1-1 0 0 0,0 1 0 0 0,-1 0 0 0 0,1-1 1 0 0,0 1-1 0 0,-1 0 0 0 0,1-1 0 0 0,0 1 0 0 0,0-1 0 0 0,-1 1 1 0 0,1 0-1 0 0,0-1 0 0 0,0 1 0 0 0,0-1 0 0 0,0 1 1 0 0,0-1-1 0 0,0 1 0 0 0,-1-1 0 0 0,1 1 0 0 0,0-1 0 0 0,0 1 1 0 0,0-1-1 0 0,1 1 0 0 0,-1-1 0 0 0,0 1 0 0 0,0-1 1 0 0,0 1-1 0 0,0-1 0 0 0,0 1-5 0 0,-54 15-822 0 0,102 179 3260 0 0,-49-191-2436 0 0,-1-1 0 0 0,1 0 0 0 0,-1 1 0 0 0,0-1 0 0 0,0 0 0 0 0,0 0 0 0 0,0 0 0 0 0,0 0-1 0 0,0 0 1 0 0,-1 0 0 0 0,1 0 0 0 0,-1-1 0 0 0,1 1 0 0 0,-1-1 0 0 0,1 0 0 0 0,-1 0-1 0 0,0 0 1 0 0,0 0 0 0 0,0 0 0 0 0,1-1 0 0 0,-1 1 0 0 0,0-1 0 0 0,0 0 0 0 0,0 0 0 0 0,0 0-1 0 0,0 0 1 0 0,0 0 0 0 0,0-1 0 0 0,0 1 0 0 0,1-1 0 0 0,-2 0-2 0 0,-6 1-1459 0 0,17 7 1606 0 0,0 0 0 0 0,-1 1 0 0 0,0-1 0 0 0,0 1 0 0 0,-1 1 0 0 0,0-1 0 0 0,0 1 0 0 0,-1 0 0 0 0,0 0 0 0 0,0 0 0 0 0,-1 0 0 0 0,-1 0 0 0 0,1 1 0 0 0,-2 0 0 0 0,1-1 0 0 0,-1 1 0 0 0,-1 0 0 0 0,1 0 0 0 0,-2 0 0 0 0,1-1 0 0 0,-2 1 0 0 0,1 0 0 0 0,-1-1 0 0 0,-1 1 0 0 0,1-1 0 0 0,-2 1 0 0 0,0 1-147 0 0,-5 37-125 0 0,9-26-7153 0 0,0-22-77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55.953"/>
    </inkml:context>
    <inkml:brush xml:id="br0">
      <inkml:brushProperty name="width" value="0.05" units="cm"/>
      <inkml:brushProperty name="height" value="0.05" units="cm"/>
      <inkml:brushProperty name="color" value="#0000FF"/>
    </inkml:brush>
  </inkml:definitions>
  <inkml:trace contextRef="#ctx0" brushRef="#br0">69 43 14381 0 0,'0'0'6105'0'0,"0"0"-6105"0"0,0 0-780 0 0,0 0-56 0 0,0 0 748 0 0,0 0 16 0 0,-39-20-300 0 0,26 13-1905 0 0,-3-8-8275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55.466"/>
    </inkml:context>
    <inkml:brush xml:id="br0">
      <inkml:brushProperty name="width" value="0.05" units="cm"/>
      <inkml:brushProperty name="height" value="0.05" units="cm"/>
      <inkml:brushProperty name="color" value="#0000FF"/>
    </inkml:brush>
  </inkml:definitions>
  <inkml:trace contextRef="#ctx0" brushRef="#br0">38 10 1760 0 0,'0'0'9991'0'0,"0"0"-7488"0"0,0 0-2258 0 0,0 0-118 0 0,7-1-62 0 0,37-7 439 0 0,-44 8-694 0 0,1 15 376 0 0,0 1 0 0 0,-2-1 1 0 0,0 0-1 0 0,0 1 0 0 0,-2-1 1 0 0,0 0-1 0 0,0 0 1 0 0,-2 0-1 0 0,0-1 0 0 0,0 1 1 0 0,-1-1-1 0 0,-5 8-186 0 0,10-19 32 0 0,0 0-1 0 0,0 0 1 0 0,0 0 0 0 0,1 1 0 0 0,-1-1-1 0 0,1 0 1 0 0,0 0 0 0 0,0 1 0 0 0,1-1-1 0 0,-1 0 1 0 0,0 1 0 0 0,1-1 0 0 0,0 0-1 0 0,0 0 1 0 0,0 0 0 0 0,0 0 0 0 0,1 0-1 0 0,-1 0 1 0 0,1 0 0 0 0,-1 0 0 0 0,1 0-1 0 0,0-1 1 0 0,0 1 0 0 0,0-1 0 0 0,1 1-1 0 0,-1-1 1 0 0,1 0 0 0 0,-1 0 0 0 0,1 0-1 0 0,0 0 1 0 0,0 0 0 0 0,-1-1 0 0 0,1 1-1 0 0,0-1 1 0 0,1 0 0 0 0,-1 0-1 0 0,0 0 1 0 0,0 0 0 0 0,0-1 0 0 0,1 1-1 0 0,-1-1 1 0 0,2 1-32 0 0,-5-1-3 0 0,27 8-474 0 0,-15-14-5811 0 0,-11 0-538 0 0</inkml:trace>
  <inkml:trace contextRef="#ctx0" brushRef="#br0" timeOffset="219.56">204 193 5549 0 0,'0'0'9424'0'0,"0"0"-9148"0"0,0 0 116 0 0,0 0-392 0 0,0 0 857 0 0,0 0-145 0 0,-54-4-380 0 0,32 0-332 0 0,-3-2-308 0 0,-2 0-821 0 0,-1-1-1015 0 0,9 1-2788 0 0,-9-9-4049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54.910"/>
    </inkml:context>
    <inkml:brush xml:id="br0">
      <inkml:brushProperty name="width" value="0.05" units="cm"/>
      <inkml:brushProperty name="height" value="0.05" units="cm"/>
      <inkml:brushProperty name="color" value="#0000FF"/>
    </inkml:brush>
  </inkml:definitions>
  <inkml:trace contextRef="#ctx0" brushRef="#br0">0 273 12257 0 0,'0'0'2324'0'0,"0"0"-1524"0"0,0 0-283 0 0,0 0 296 0 0,0 0 315 0 0,0 0-79 0 0,0 0-274 0 0,0 0-596 0 0,1-5-373 0 0,127-241-2753 0 0,-128 245 2974 0 0,0 0 0 0 0,1 0 0 0 0,-1-1 0 0 0,1 1 0 0 0,-1 0 0 0 0,1 0 0 0 0,0 0 0 0 0,-1 0 0 0 0,1 0 1 0 0,0 0-1 0 0,0 0 0 0 0,0 0 0 0 0,0 1 0 0 0,-1-1 0 0 0,1 0 0 0 0,0 0 0 0 0,1 1 0 0 0,-1-1 0 0 0,0 1 0 0 0,0-1 0 0 0,0 1 0 0 0,0-1 0 0 0,0 1 0 0 0,0 0 1 0 0,1-1-1 0 0,-1 1 0 0 0,0 0 0 0 0,0 0 0 0 0,1 0 0 0 0,-1 0 0 0 0,0 0 0 0 0,0 0 0 0 0,0 0 0 0 0,1 1 0 0 0,-1-1 0 0 0,0 0 0 0 0,0 1 0 0 0,0-1 0 0 0,0 0 1 0 0,1 1-1 0 0,-1 0 0 0 0,0-1 0 0 0,0 1 0 0 0,0 0 0 0 0,0-1 0 0 0,0 1 0 0 0,0 0 0 0 0,-1 0 0 0 0,1 0 0 0 0,0 0 0 0 0,0 0 0 0 0,-1 0 0 0 0,1 0 1 0 0,0 0-1 0 0,-1 0 0 0 0,1 0 0 0 0,-1 0 0 0 0,1 1-27 0 0,34 70-249 0 0,-34-69 337 0 0,33 153 152 0 0,-30-156-4574 0 0,-1-3-172 0 0,6-6-4836 0 0</inkml:trace>
  <inkml:trace contextRef="#ctx0" brushRef="#br0" timeOffset="263.37">334 194 8625 0 0,'0'0'8433'0'0,"0"0"-8433"0"0,0 0-100 0 0,-35 4 100 0 0,20-6 612 0 0,-3-1-56 0 0,-2-2-296 0 0,3-1-188 0 0,-1 0-72 0 0,-2 2 0 0 0,3-2-232 0 0,2 2-204 0 0,0 0-196 0 0,3-1-241 0 0,1 0-1031 0 0,4 1-1996 0 0,3-5-3925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53.365"/>
    </inkml:context>
    <inkml:brush xml:id="br0">
      <inkml:brushProperty name="width" value="0.05" units="cm"/>
      <inkml:brushProperty name="height" value="0.05" units="cm"/>
      <inkml:brushProperty name="color" value="#0000FF"/>
    </inkml:brush>
  </inkml:definitions>
  <inkml:trace contextRef="#ctx0" brushRef="#br0">0 79 1448 0 0,'0'0'1848'0'0,"0"0"3788"0"0,0 0-3370 0 0,8 5-1738 0 0,7 5-315 0 0,1-1 0 0 0,1-1 1 0 0,-1 0-1 0 0,1-1 0 0 0,1 0 1 0 0,-1-2-1 0 0,1 0 0 0 0,0-1 0 0 0,0-1 1 0 0,0 0-1 0 0,1-2 0 0 0,11 0-213 0 0,-29 0 5 0 0,0-1 0 0 0,0 0 0 0 0,0 0 0 0 0,0 0 0 0 0,1 0 0 0 0,-1-1 0 0 0,0 1 0 0 0,0 0 0 0 0,0 0 0 0 0,0-1 0 0 0,1 1 0 0 0,-1 0 0 0 0,0-1 0 0 0,0 0 0 0 0,0 1 0 0 0,0-1 0 0 0,0 1 0 0 0,0-1-1 0 0,0 0 1 0 0,0 0 0 0 0,0 0 0 0 0,-1 1 0 0 0,1-1 0 0 0,0 0 0 0 0,0 0 0 0 0,-1 0 0 0 0,1 0 0 0 0,-1 0 0 0 0,1 0 0 0 0,-1-1 0 0 0,1 1 0 0 0,-1 0 0 0 0,0 0 0 0 0,1 0 0 0 0,-1 0 0 0 0,0 0 0 0 0,0-1 0 0 0,0 1 0 0 0,0 0 0 0 0,0 0 0 0 0,0 0-1 0 0,0-1 1 0 0,0 1 0 0 0,0 0 0 0 0,-1 0 0 0 0,1 0 0 0 0,0 0 0 0 0,-1 0 0 0 0,1-1 0 0 0,-1 1 0 0 0,0 0 0 0 0,1 0 0 0 0,-1 0 0 0 0,0 0-5 0 0,-42-52-1040 0 0,37 47 1009 0 0,0 1 1 0 0,0-1 0 0 0,0 2 0 0 0,-1-1 0 0 0,0 0 0 0 0,0 1-1 0 0,0 1 1 0 0,0-1 0 0 0,-1 1 0 0 0,0 0 0 0 0,1 1 0 0 0,-1 0-1 0 0,0 0 1 0 0,0 0 0 0 0,0 1 0 0 0,-7 0 30 0 0,13 5 187 0 0,-1 0-1 0 0,1 0 1 0 0,0 0-1 0 0,1 0 1 0 0,-1 0 0 0 0,1 0-1 0 0,0 0 1 0 0,0 1 0 0 0,0-1-1 0 0,0 0 1 0 0,1 1 0 0 0,-1-1-1 0 0,1 1 1 0 0,1-1-1 0 0,-1 1 1 0 0,0-1 0 0 0,1 0-1 0 0,0 1 1 0 0,0-1 0 0 0,2 4-187 0 0,-2-1 130 0 0,13 161 486 0 0,-12-96-6058 0 0,-2-71-320 0 0</inkml:trace>
  <inkml:trace contextRef="#ctx0" brushRef="#br0" timeOffset="248.43">233 274 5957 0 0,'0'0'9204'0'0,"0"0"-8912"0"0,0 0-104 0 0,0 0-188 0 0,0 0 352 0 0,0 0 105 0 0,0 0-73 0 0,-47 14-120 0 0,31-14-140 0 0,1 0-124 0 0,-1-4-636 0 0,2 0-609 0 0,2-2-1435 0 0,4 1-3248 0 0</inkml:trace>
  <inkml:trace contextRef="#ctx0" brushRef="#br0" timeOffset="499.44">399 415 9185 0 0,'0'0'2032'0'0,"2"5"-1216"0"0,-1-3-687 0 0,-1-1 1 0 0,1 0-1 0 0,0 1 0 0 0,0-1 1 0 0,-1 1-1 0 0,1-1 0 0 0,0 1 1 0 0,-1-1-1 0 0,0 1 0 0 0,1-1 1 0 0,-1 1-1 0 0,0 0 0 0 0,0-1 1 0 0,0 1-1 0 0,0-1 0 0 0,0 1 1 0 0,0 0-1 0 0,0-1 0 0 0,-1 1 1 0 0,1-1-1 0 0,0 1 0 0 0,-1-1 1 0 0,0 1-1 0 0,1-1 0 0 0,-1 1 1 0 0,0-1-1 0 0,0 1 0 0 0,1-1 0 0 0,-1 0 1 0 0,-1 1-130 0 0,-8-61 707 0 0,11 54-753 0 0,-1-1 1 0 0,1 1 0 0 0,0-1 0 0 0,1 1-1 0 0,-1 0 1 0 0,1-1 0 0 0,0 1 0 0 0,0 0-1 0 0,1 0 1 0 0,-1 0 0 0 0,1 0 0 0 0,0 1 0 0 0,0-1-1 0 0,1 1 1 0 0,0 0 0 0 0,-1 0 0 0 0,1 0-1 0 0,1 0 1 0 0,-1 0 0 0 0,0 1 0 0 0,1 0-1 0 0,0 0 1 0 0,0 0 0 0 0,0 1 0 0 0,0 0 0 0 0,0 0-1 0 0,0 0 1 0 0,1 0 0 0 0,2 0 45 0 0,59 32-3938 0 0,-59-22-329 0 0,1 0-2228 0 0</inkml:trace>
  <inkml:trace contextRef="#ctx0" brushRef="#br0" timeOffset="734.6">716 440 8797 0 0,'0'0'4965'0'0,"0"0"-3470"0"0,0 0-973 0 0,0 0-28 0 0,0 0-196 0 0,0 0-118 0 0,0 0-65 0 0,0 0-98 0 0,14-21-812 0 0,-14 20 786 0 0,1 0-1 0 0,-1-1 0 0 0,1 1 1 0 0,-1-1-1 0 0,1 1 1 0 0,-1-1-1 0 0,0 1 0 0 0,1-1 1 0 0,-1 1-1 0 0,0-1 1 0 0,0 0-1 0 0,0 1 0 0 0,0-1 1 0 0,-1 1-1 0 0,1-1 1 0 0,0 1-1 0 0,-1-1 0 0 0,1 1 1 0 0,-1-1-1 0 0,1 1 1 0 0,-1-1-1 0 0,0 1 0 0 0,0 0 1 0 0,1-1-1 0 0,-1 1 1 0 0,0 0-1 0 0,0 0 0 0 0,0 0 1 0 0,-1 0-1 0 0,1 0 1 0 0,0 0-1 0 0,0 0 0 0 0,0 0 1 0 0,-1 0-1 0 0,1 0 1 0 0,0 0-1 0 0,-1 1 0 0 0,1-1 1 0 0,-1 1-1 0 0,1-1 1 0 0,-1 1-1 0 0,1 0 0 0 0,-1-1 1 0 0,1 1-1 0 0,-1 0 1 0 0,0 0-1 0 0,1 0 0 0 0,-1 0 1 0 0,1 0-1 0 0,-1 0 1 0 0,1 1-1 0 0,-1-1 0 0 0,1 0 1 0 0,-1 1-1 0 0,1 0 1 0 0,-1-1-1 0 0,1 1 0 0 0,0 0 1 0 0,-1-1-1 0 0,1 1 1 0 0,0 0-1 0 0,0 0 0 0 0,-2 1 10 0 0,-8 80 309 0 0,48-45-7685 0 0,-17-36 520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51.041"/>
    </inkml:context>
    <inkml:brush xml:id="br0">
      <inkml:brushProperty name="width" value="0.05" units="cm"/>
      <inkml:brushProperty name="height" value="0.05" units="cm"/>
      <inkml:brushProperty name="color" value="#0000FF"/>
    </inkml:brush>
  </inkml:definitions>
  <inkml:trace contextRef="#ctx0" brushRef="#br0">111 7 5276 0 0,'0'0'6972'0'0,"0"0"-5017"0"0,0 0-1604 0 0,0 0 6 0 0,0 0-151 0 0,0 0-122 0 0,-6-2 146 0 0,4 1-206 0 0,0 0 0 0 0,-1 0 0 0 0,1 1 0 0 0,0-1 0 0 0,-1 1 0 0 0,1 0 0 0 0,0 0 0 0 0,-1 0-1 0 0,1 0 1 0 0,0 0 0 0 0,-1 0 0 0 0,1 1 0 0 0,0-1 0 0 0,-1 1 0 0 0,1-1 0 0 0,0 1 0 0 0,0 0 0 0 0,-1 0 0 0 0,1 0 0 0 0,0 0 0 0 0,0 0 0 0 0,0 1 0 0 0,0-1 0 0 0,0 1 0 0 0,1-1 0 0 0,-1 1 0 0 0,0 0 0 0 0,1-1 0 0 0,-1 1 0 0 0,1 0 0 0 0,0 0 0 0 0,-1 0 0 0 0,1 0 0 0 0,0 0 0 0 0,0 1 0 0 0,0-1 0 0 0,1 0 0 0 0,-1 0 0 0 0,1 1 0 0 0,-1-1 0 0 0,1 0-1 0 0,-1 3-22 0 0,-2 0 27 0 0,-1 0 0 0 0,1 0 0 0 0,0 0 0 0 0,1 0 0 0 0,-1 1 0 0 0,1-1 0 0 0,0 1 0 0 0,0-1 0 0 0,1 1 1 0 0,-1 0-1 0 0,1 0 0 0 0,1 0 0 0 0,-1 0 0 0 0,1 0 0 0 0,0 0 0 0 0,0 0 0 0 0,1 0 0 0 0,0 0 1 0 0,0-1-1 0 0,0 1 0 0 0,1 0 0 0 0,-1 0 0 0 0,2-1 0 0 0,-1 1 0 0 0,0-1 0 0 0,1 1 0 0 0,0-1 0 0 0,1 0 1 0 0,-1 0-1 0 0,1-1 0 0 0,0 1 0 0 0,0-1 0 0 0,0 0 0 0 0,0 0 0 0 0,1 0 0 0 0,0 0 0 0 0,0-1 1 0 0,0 0-1 0 0,0 0 0 0 0,0 0 0 0 0,1-1 0 0 0,-1 1 0 0 0,1-1 0 0 0,0-1 0 0 0,0 1-28 0 0,105-42-1752 0 0,-108 40 1791 0 0,0-1 1 0 0,0 1-1 0 0,1 0 0 0 0,-1 1 1 0 0,0-1-1 0 0,1 0 0 0 0,-1 1 1 0 0,0 0-1 0 0,0 0 0 0 0,0 0 1 0 0,0 0-1 0 0,0 0 0 0 0,0 1 0 0 0,0-1 1 0 0,0 1-1 0 0,0 0 0 0 0,0 0 1 0 0,-1 0-1 0 0,1 0 0 0 0,-1 0 1 0 0,0 0-1 0 0,1 1 0 0 0,-1-1 1 0 0,0 1-1 0 0,0 0 0 0 0,-1 0 0 0 0,1 0 1 0 0,-1-1-1 0 0,1 1 0 0 0,0 4-39 0 0,47 42 1185 0 0,-47-49-1169 0 0,0 0 1 0 0,-1 0-1 0 0,1 0 0 0 0,-1 0 0 0 0,1-1 0 0 0,0 1 0 0 0,-1-1 0 0 0,1 1 0 0 0,-1-1 0 0 0,1 0 0 0 0,-1 1 1 0 0,1-1-1 0 0,-1 0 0 0 0,1 0 0 0 0,-1 0 0 0 0,0 0 0 0 0,0 0 0 0 0,1 0 0 0 0,-1-1 0 0 0,0 1 1 0 0,0 0-1 0 0,0-1 0 0 0,0 1 0 0 0,-1 0 0 0 0,1-1 0 0 0,0 1 0 0 0,0-1 0 0 0,-1 1 0 0 0,1-1 0 0 0,-1 0 1 0 0,0 1-1 0 0,1-1 0 0 0,-1 0 0 0 0,0 1 0 0 0,0-1 0 0 0,0 0 0 0 0,0 1 0 0 0,0-1 0 0 0,0 1 0 0 0,-1-1 1 0 0,1 0-1 0 0,0 1 0 0 0,-1-1 0 0 0,1 0 0 0 0,-1 1 0 0 0,0-1 0 0 0,1 1 0 0 0,-1 0 0 0 0,0-1 0 0 0,0 1 1 0 0,0-1-1 0 0,0 1 0 0 0,0 0 0 0 0,-1 0 0 0 0,1 0 0 0 0,0 0 0 0 0,0 0 0 0 0,-1 0 0 0 0,0-1-16 0 0,-3-5-246 0 0,0 0-1 0 0,0 0 0 0 0,-1 1 1 0 0,0-1-1 0 0,-1 1 0 0 0,1 1 0 0 0,-1-1 1 0 0,0 1-1 0 0,0 0 0 0 0,-1 1 0 0 0,1 0 1 0 0,-1 0-1 0 0,0 0 0 0 0,0 1 0 0 0,0 1 1 0 0,-3-1 246 0 0,-5 20-8430 0 0,17-10 3495 0 0</inkml:trace>
  <inkml:trace contextRef="#ctx0" brushRef="#br0" timeOffset="648.66">467 239 10725 0 0,'0'0'3672'0'0,"0"0"-2712"0"0,0 0-868 0 0,0 0 42 0 0,0 0 98 0 0,0 0 63 0 0,0 0-36 0 0,0 0-323 0 0,13-26-1540 0 0,-11 25 1605 0 0,-1-1 0 0 0,1 0 1 0 0,-1 0-1 0 0,1 0 0 0 0,0 1 1 0 0,0-1-1 0 0,0 1 0 0 0,0 0 1 0 0,0-1-1 0 0,0 1 0 0 0,0 0 1 0 0,0 0-1 0 0,0 0 0 0 0,1 1 1 0 0,-1-1-1 0 0,0 0 0 0 0,1 1 1 0 0,-1 0-1 0 0,0-1 0 0 0,1 1 1 0 0,-1 0-1 0 0,1 0 0 0 0,-1 0 1 0 0,0 1-1 0 0,1-1 0 0 0,-1 0 1 0 0,0 1-1 0 0,1 0 0 0 0,-1-1 1 0 0,0 1-1 0 0,0 0 0 0 0,1 0 1 0 0,-1 0-1 0 0,0 1 0 0 0,0-1 1 0 0,0 0-1 0 0,0 1 0 0 0,-1 0 1 0 0,1-1-1 0 0,0 1 0 0 0,-1 0 1 0 0,1 0-1 0 0,-1 0 0 0 0,1-1 1 0 0,-1 2-1 0 0,1 1-1 0 0,33 107 2100 0 0,-9-153-7369 0 0,11 42 5483 0 0,-34 1-55 0 0,1 0 0 0 0,0 1 0 0 0,-1-1 0 0 0,0 0 0 0 0,1 1 1 0 0,-1 0-1 0 0,0 0 0 0 0,0 0 0 0 0,0 0 0 0 0,0 0 0 0 0,0 1 0 0 0,0-1 0 0 0,-1 1 0 0 0,1 0 0 0 0,-1 0 0 0 0,0 0 0 0 0,0 0 1 0 0,0 0-1 0 0,0 0 0 0 0,0 1 0 0 0,-1-1 0 0 0,1 1 0 0 0,-1-1 0 0 0,0 1 0 0 0,0-1 0 0 0,-1 1 0 0 0,1 0 0 0 0,-1-1 0 0 0,1 1 1 0 0,-1 2-160 0 0,0-5 181 0 0,0-1 120 0 0,18-42-1671 0 0,-19 44 1376 0 0,1-1 0 0 0,0 0 0 0 0,0 1 0 0 0,-1-1-1 0 0,1 0 1 0 0,0 1 0 0 0,0-1 0 0 0,1 1 0 0 0,-1-1 0 0 0,0 1 0 0 0,0-1-1 0 0,1 0 1 0 0,-1 1 0 0 0,1-1 0 0 0,-1 0 0 0 0,1 0 0 0 0,-1 1 0 0 0,1-1 0 0 0,0 0-1 0 0,0 0 1 0 0,0 0 0 0 0,-1 0 0 0 0,1 1 0 0 0,0-1 0 0 0,0-1 0 0 0,1 1-1 0 0,-1 0 1 0 0,0 0 0 0 0,0 0 0 0 0,0-1 0 0 0,1 1 0 0 0,-1 0 0 0 0,0-1 0 0 0,0 1-1 0 0,1-1 1 0 0,-1 0 0 0 0,1 1 0 0 0,-1-1 0 0 0,0 0 0 0 0,1 0 0 0 0,-1 0-1 0 0,1 0 1 0 0,-1 0 0 0 0,0 0 0 0 0,1 0 0 0 0,-1 0 0 0 0,1-1 0 0 0,-1 1-1 0 0,0 0 1 0 0,1-1 0 0 0,-1 1 0 0 0,0-1 0 0 0,0 0 0 0 0,1 1 0 0 0,-1-1 0 0 0,0 0-1 0 0,0 0 1 0 0,0 0 0 0 0,0 0 0 0 0,0 0 0 0 0,0 0 0 0 0,0 0 0 0 0,0 0-1 0 0,0 0 1 0 0,-1 0 0 0 0,1-1 0 0 0,0 1 0 0 0,-1 0 0 0 0,1-1-6 0 0,-1 2 172 0 0,24-18-784 0 0,-2-2-2255 0 0,3 31-4358 0 0,-22-7 4364 0 0</inkml:trace>
  <inkml:trace contextRef="#ctx0" brushRef="#br0" timeOffset="1514.72">666 247 8161 0 0,'6'1'3833'0'0,"87"21"-121"0"0,-146-20-2741 0 0,-429-84-42 0 0,447 75-1060 0 0,-32-4 151 0 0,21 8-2896 0 0,48 5-2245 0 0,8 0 739 0 0</inkml:trace>
  <inkml:trace contextRef="#ctx0" brushRef="#br0" timeOffset="1764.55">485 235 1488 0 0,'0'0'5487'0'0,"0"0"-2961"0"0,0 0-1425 0 0,0 0-424 0 0,0 0-379 0 0,-5-1 63 0 0,-452-108 624 0 0,516 109-3407 0 0,-41 5 2678 0 0,95 45 1467 0 0,-113-27-3182 0 0,-19-18-3729 0 0,1-6-645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9:20.941"/>
    </inkml:context>
    <inkml:brush xml:id="br0">
      <inkml:brushProperty name="width" value="0.05" units="cm"/>
      <inkml:brushProperty name="height" value="0.05" units="cm"/>
      <inkml:brushProperty name="color" value="#0000FF"/>
    </inkml:brush>
  </inkml:definitions>
  <inkml:trace contextRef="#ctx0" brushRef="#br0">2 209 5581 0 0,'0'0'966'0'0,"0"0"6"0"0,0 0 1108 0 0,0 0-740 0 0,0 0-662 0 0,0 0-347 0 0,0 0-82 0 0,0 0 39 0 0,-2 4 154 0 0,25 159 2491 0 0,-22-134-2760 0 0,-1-21-201 0 0,-1-1-1 0 0,1 1 1 0 0,0 0 0 0 0,1-1 0 0 0,0 1 0 0 0,0-1-1 0 0,0 1 1 0 0,1-1 0 0 0,0 0 0 0 0,1 0-1 0 0,-1 0 1 0 0,1 0 0 0 0,1 0 0 0 0,-1 0-1 0 0,6 5 29 0 0,5-7-2516 0 0,-4-8-4065 0 0,-6-5 565 0 0</inkml:trace>
  <inkml:trace contextRef="#ctx0" brushRef="#br0" timeOffset="264.98">88 153 7053 0 0,'6'-1'1707'0'0,"7"-1"-1477"0"0,-1-1 1 0 0,1 2-1 0 0,-1 0 0 0 0,1 0 0 0 0,0 1 1 0 0,-1 1-1 0 0,1 0 0 0 0,0 0 0 0 0,-1 2 0 0 0,0-1 1 0 0,1 2-1 0 0,-1-1 0 0 0,0 2 0 0 0,-1 0 1 0 0,1 0-1 0 0,0 1-230 0 0,-11-4 19 0 0,1 0 0 0 0,-1 0 1 0 0,0-1-1 0 0,0 1 0 0 0,0 0 0 0 0,0 0 1 0 0,0 0-1 0 0,0 0 0 0 0,-1 0 0 0 0,1 1 1 0 0,-1-1-1 0 0,1 0 0 0 0,-1 0 0 0 0,0 0 1 0 0,0 0-1 0 0,0 1 0 0 0,0-1 0 0 0,0 0 1 0 0,0 0-1 0 0,-1 0 0 0 0,1 0 0 0 0,-1 0 1 0 0,0 1-1 0 0,1-1 0 0 0,-1 0 0 0 0,0 0 1 0 0,0 0-1 0 0,0-1 0 0 0,0 1 0 0 0,-1 0 1 0 0,1 0-1 0 0,0-1 0 0 0,-1 1 0 0 0,0 0 1 0 0,1-1-1 0 0,-1 0 0 0 0,0 1 0 0 0,1-1 1 0 0,-1 0-1 0 0,-1 1-19 0 0,-79 48 947 0 0,-23-19-1138 0 0,68-27-2275 0 0,1-6-3283 0 0,20-1-6 0 0</inkml:trace>
  <inkml:trace contextRef="#ctx0" brushRef="#br0" timeOffset="49334.36">492 116 5853 0 0,'0'0'1246'0'0,"0"0"255"0"0,0 0 399 0 0,0 0-369 0 0,0 0-267 0 0,0 0-42 0 0,0 0-32 0 0,0 0-196 0 0,-6-1-219 0 0,4 1-772 0 0,1-1 1 0 0,-1 1-1 0 0,0 0 1 0 0,1 0 0 0 0,-1 0-1 0 0,1 0 1 0 0,-1 0-1 0 0,0 0 1 0 0,1 0 0 0 0,-1 0-1 0 0,1 1 1 0 0,-1-1 0 0 0,1 1-1 0 0,-1-1 1 0 0,1 1-1 0 0,-1-1 1 0 0,1 1 0 0 0,-1 0-1 0 0,1 0 1 0 0,0 0-1 0 0,-1 0 1 0 0,1 0 0 0 0,0 0-1 0 0,0 0 1 0 0,0 0-1 0 0,0 0 1 0 0,0 1 0 0 0,0-1-1 0 0,0 0 1 0 0,0 1-1 0 0,0-1 1 0 0,1 0 0 0 0,-1 1-1 0 0,0-1 1 0 0,1 1 0 0 0,-1 0-1 0 0,1-1 1 0 0,0 1-1 0 0,0-1 1 0 0,-1 1 0 0 0,1 0-1 0 0,0-1 1 0 0,0 1-1 0 0,1-1 1 0 0,-1 1 0 0 0,0 1-4 0 0,14 358-426 0 0,-13-355 502 0 0,0-1 1 0 0,0 0-1 0 0,1 0 1 0 0,-1 0-1 0 0,1 0 1 0 0,0 0 0 0 0,1 0-1 0 0,-1 0 1 0 0,1 0-1 0 0,0-1 1 0 0,0 1-1 0 0,1-1 1 0 0,-1 0 0 0 0,1 0-1 0 0,0 0 1 0 0,0-1-1 0 0,0 1 1 0 0,0-1-1 0 0,1 0 1 0 0,4 2-77 0 0,14 7-3136 0 0,1-2-3842 0 0,-19-9-1463 0 0</inkml:trace>
  <inkml:trace contextRef="#ctx0" brushRef="#br0" timeOffset="53941.02">746 512 5076 0 0,'0'0'2239'0'0,"0"0"-871"0"0,0 0-539 0 0,0 0 112 0 0,0 0 176 0 0,0 0-62 0 0,0 0-54 0 0,0 0-202 0 0,0 0-187 0 0,0 0-76 0 0,-2-7 2046 0 0,-6-27-2165 0 0,33-172-2073 0 0,-25 204 1655 0 0,1-1 0 0 0,-1 1 0 0 0,1 0 0 0 0,0 0 0 0 0,-1-1 0 0 0,1 1 0 0 0,0 0 0 0 0,0 0 0 0 0,1 0 0 0 0,-1 0 0 0 0,0 0 0 0 0,1 0 0 0 0,-1 0 0 0 0,1 0 0 0 0,0 1 0 0 0,0-1 0 0 0,-1 1 0 0 0,1-1 0 0 0,0 1 0 0 0,0-1 0 0 0,0 1-1 0 0,0 0 1 0 0,1 0 0 0 0,-1 0 0 0 0,0 0 0 0 0,0 1 0 0 0,1-1 0 0 0,-1 1 0 0 0,0-1 0 0 0,1 1 0 0 0,-1 0 0 0 0,1 0 0 0 0,-1 0 0 0 0,0 0 0 0 0,1 0 0 0 0,-1 0 0 0 0,1 1 0 0 0,-1-1 0 0 0,0 1 0 0 0,0 0 0 0 0,1 0 0 0 0,-1 0 0 0 0,0 0 0 0 0,2 1 1 0 0,75 76 269 0 0,-57 114 227 0 0,-23-184-302 0 0,1 0-1704 0 0,0-5-6635 0 0,-3-8 1398 0 0</inkml:trace>
  <inkml:trace contextRef="#ctx0" brushRef="#br0" timeOffset="54191.57">949 408 10093 0 0,'0'0'2408'0'0,"0"0"-1452"0"0,0 0-436 0 0,0 0 380 0 0,0 0 44 0 0,-34 0-476 0 0,17 0-279 0 0,-1 0-141 0 0,1-1-48 0 0,-1-1-605 0 0,2-1-703 0 0,0-1-832 0 0,4 1-2104 0 0,-3-5-2685 0 0</inkml:trace>
  <inkml:trace contextRef="#ctx0" brushRef="#br0" timeOffset="54440.57">1101 139 9553 0 0,'0'0'975'0'0,"0"0"-435"0"0,0 0 44 0 0,6 5 390 0 0,4 4-608 0 0,0 0 0 0 0,-1 1 0 0 0,0 0 0 0 0,-1 1 0 0 0,0 0 0 0 0,-1 0 0 0 0,0 1 0 0 0,-1 0 0 0 0,0 0 0 0 0,-1 0 0 0 0,2 7-366 0 0,-3-6 17 0 0,0 0 0 0 0,-1 1 0 0 0,-1-1 0 0 0,0 1-1 0 0,-1 0 1 0 0,-1 0 0 0 0,0-1 0 0 0,0 1 0 0 0,-2 0-1 0 0,1 0 1 0 0,-2-1 0 0 0,0 1 0 0 0,-1-1 0 0 0,0 0 0 0 0,-1 0-1 0 0,0 0 1 0 0,-7 11-17 0 0,-62 75-1551 0 0,72-97-1836 0 0,2-4-3401 0 0</inkml:trace>
  <inkml:trace contextRef="#ctx0" brushRef="#br0" timeOffset="54690.38">1674 552 3788 0 0,'0'0'10105'0'0,"0"0"-9105"0"0,0 0-420 0 0,0 0 100 0 0,0 0 309 0 0,0 0-269 0 0,0 0-224 0 0,0 0-288 0 0,-51 2-164 0 0,34-2-44 0 0,-1 2 0 0 0,1-2-4 0 0,1 0-56 0 0,-1 0-596 0 0,7-4-548 0 0,2 1-1697 0 0,5-11-5191 0 0</inkml:trace>
  <inkml:trace contextRef="#ctx0" brushRef="#br0" timeOffset="54860.57">1736 407 15633 0 0,'0'0'1653'0'0,"0"0"-1341"0"0,0 0-176 0 0,0 0 136 0 0,-54-2-76 0 0,27 2-152 0 0,-6 0-44 0 0,-10 1-200 0 0,5 1-892 0 0,8 0-1081 0 0,-2-2-4299 0 0</inkml:trace>
  <inkml:trace contextRef="#ctx0" brushRef="#br0" timeOffset="69968.18">3016 564 2904 0 0,'0'0'1152'0'0,"0"0"1065"0"0,0 0-367 0 0,0 0-549 0 0,0 0-463 0 0,0 0-113 0 0,0 0 274 0 0,0 0-34 0 0,-7 1-92 0 0,-413 3 3392 0 0,-203 11-4836 0 0,622-15-211 0 0,14-2-8015 0 0,-3-2 926 0 0</inkml:trace>
  <inkml:trace contextRef="#ctx0" brushRef="#br0" timeOffset="70780.42">1992 95 3512 0 0,'0'0'4027'0'0,"0"0"-1439"0"0,0 0-1219 0 0,0 0-493 0 0,0 0-314 0 0,0 0-241 0 0,0 0-71 0 0,0 0 114 0 0,2 6 18 0 0,16 173 2032 0 0,6-218-3063 0 0,-15 18 444 0 0,-9 17 211 0 0,0 1 0 0 0,0 0-1 0 0,0-1 1 0 0,1 1 0 0 0,0 0 0 0 0,0-1-1 0 0,0 1 1 0 0,0 0 0 0 0,0 0 0 0 0,0 0-1 0 0,1 0 1 0 0,0 0 0 0 0,0 0-1 0 0,-1 0 1 0 0,1 0 0 0 0,1 1 0 0 0,-1-1-1 0 0,0 1 1 0 0,1 0 0 0 0,-1-1 0 0 0,1 1-1 0 0,0 0 1 0 0,0 0 0 0 0,0 1 0 0 0,0-1-1 0 0,0 1 1 0 0,0-1 0 0 0,0 1 0 0 0,0 0-1 0 0,0 0 1 0 0,1 1 0 0 0,-1-1 0 0 0,0 1-1 0 0,1-1 1 0 0,-1 1 0 0 0,1 0 0 0 0,-1 0-1 0 0,0 0 1 0 0,1 1 0 0 0,-1-1-1 0 0,0 1 1 0 0,1 0 0 0 0,-1 0 0 0 0,0 0-1 0 0,3 2-5 0 0,-2-1 15 0 0,0 1 0 0 0,0-1-1 0 0,0 1 1 0 0,-1 0 0 0 0,1 0-1 0 0,-1 1 1 0 0,1-1 0 0 0,-1 1-1 0 0,0 0 1 0 0,-1 0 0 0 0,1 0-1 0 0,-1 0 1 0 0,1 0 0 0 0,-1 0-1 0 0,-1 1 1 0 0,1-1 0 0 0,0 1-1 0 0,-1-1 1 0 0,0 1 0 0 0,0 0-1 0 0,-1 0 1 0 0,1-1 0 0 0,-1 1-1 0 0,0 0 1 0 0,0 0 0 0 0,-1-1-1 0 0,1 1 1 0 0,-1 0 0 0 0,0 0-1 0 0,0 0-14 0 0,-1 32-1011 0 0,2-36 783 0 0,1 8-2947 0 0,4-7-2649 0 0,3-4-447 0 0</inkml:trace>
  <inkml:trace contextRef="#ctx0" brushRef="#br0" timeOffset="71058.63">2330 1 6949 0 0,'0'0'4307'0'0,"0"0"-2660"0"0,0 0-791 0 0,-3 8-51 0 0,-7 25-168 0 0,6-24-623 0 0,-1 0 1 0 0,1 1-1 0 0,0-1 0 0 0,1 1 0 0 0,0 0 0 0 0,1 0 0 0 0,0 0 1 0 0,0 0-1 0 0,1 0 0 0 0,0 1 0 0 0,1-1 0 0 0,0 0 0 0 0,1 1 1 0 0,0-1-1 0 0,1 0 0 0 0,0 0 0 0 0,0 0 0 0 0,1 0 1 0 0,1 0-1 0 0,-1-1 0 0 0,2 1 0 0 0,-1-1 0 0 0,1 0 0 0 0,0 0 1 0 0,1-1-1 0 0,0 0 0 0 0,1 0 0 0 0,3 4-14 0 0,-6-9-344 0 0,18 12-2060 0 0,-5-9-3183 0 0,-2-5-1048 0 0</inkml:trace>
  <inkml:trace contextRef="#ctx0" brushRef="#br0" timeOffset="71338.47">2469 303 2936 0 0,'0'0'7358'0'0,"0"0"-5054"0"0,0 0-1479 0 0,0 0 290 0 0,0 0 149 0 0,0 0-412 0 0,0 0-406 0 0,0 0-176 0 0,0 0-47 0 0,-2-28-440 0 0,32-92-3422 0 0,-29 116 3682 0 0,1 1-1 0 0,-1-1 0 0 0,1 1 1 0 0,0 0-1 0 0,0 0 0 0 0,1 0 0 0 0,-1 0 1 0 0,1 0-1 0 0,-1 0 0 0 0,1 1 1 0 0,0-1-1 0 0,0 1 0 0 0,0-1 0 0 0,0 1 1 0 0,1 0-1 0 0,-1 1 0 0 0,0-1 1 0 0,1 1-1 0 0,-1-1 0 0 0,1 1 0 0 0,0 0 1 0 0,-1 0-1 0 0,1 0 0 0 0,0 1 1 0 0,0-1-1 0 0,0 1 0 0 0,-1 0 0 0 0,1 0 1 0 0,0 1-1 0 0,3 0-42 0 0,-4 1 33 0 0,1 0-1 0 0,-1 0 1 0 0,1 0-1 0 0,-1 1 1 0 0,0 0-1 0 0,0 0 1 0 0,0-1 0 0 0,0 2-1 0 0,-1-1 1 0 0,1 0-1 0 0,-1 1 1 0 0,0-1-1 0 0,0 1 1 0 0,0-1-1 0 0,-1 1 1 0 0,1 0 0 0 0,-1 0-1 0 0,0 0 1 0 0,0 0-1 0 0,0 0 1 0 0,0 0-1 0 0,-1 0 1 0 0,1 0-1 0 0,-1 0 1 0 0,0 1 0 0 0,-1-1-1 0 0,1 0 1 0 0,-1 0-1 0 0,1 0 1 0 0,-1 0-1 0 0,-1 0 1 0 0,1 0 0 0 0,0 0-1 0 0,-1-1 1 0 0,0 1-33 0 0,-2 53-856 0 0,8-50-2129 0 0,2-5-3138 0 0,1-4 45 0 0</inkml:trace>
  <inkml:trace contextRef="#ctx0" brushRef="#br0" timeOffset="71586.63">2681 222 1684 0 0,'0'0'8465'0'0,"0"0"-6689"0"0,0 0-1224 0 0,0 0-144 0 0,0 0 460 0 0,-41-1-32 0 0,24 1-268 0 0,-3 0-428 0 0,-2 0-140 0 0,-1 0-472 0 0,-1 0-732 0 0,1-2-1652 0 0,7 1-4041 0 0</inkml:trace>
  <inkml:trace contextRef="#ctx0" brushRef="#br0" timeOffset="71835.89">2767 31 11237 0 0,'0'0'1680'0'0,"0"0"-1324"0"0,0 0 128 0 0,28 49 304 0 0,-21-31-156 0 0,0 2-56 0 0,-2 0-260 0 0,-2 2-88 0 0,-2-1-139 0 0,-1 3 11 0 0,-4 0-24 0 0,-6 1-64 0 0,-3 1 124 0 0,-3 1-36 0 0,-4 2-100 0 0,-3-3-929 0 0,7-6-1231 0 0,-9-3-5812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0:35.942"/>
    </inkml:context>
    <inkml:brush xml:id="br0">
      <inkml:brushProperty name="width" value="0.05" units="cm"/>
      <inkml:brushProperty name="height" value="0.05" units="cm"/>
      <inkml:brushProperty name="color" value="#0000FF"/>
    </inkml:brush>
  </inkml:definitions>
  <inkml:trace contextRef="#ctx0" brushRef="#br0">217 29 784 0 0,'0'0'11737'0'0,"0"0"-9649"0"0,0 0-1308 0 0,0 0-140 0 0,0 0 77 0 0,0 0-405 0 0,0 0-160 0 0,0 0 20 0 0,-55-10-172 0 0,29 10 0 0 0,-1 0-12 0 0,2 0-36 0 0,-1 0-576 0 0,2 0-697 0 0,8-2-999 0 0,3-2-3796 0 0,8-8-825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0:36.192"/>
    </inkml:context>
    <inkml:brush xml:id="br0">
      <inkml:brushProperty name="width" value="0.05" units="cm"/>
      <inkml:brushProperty name="height" value="0.05" units="cm"/>
      <inkml:brushProperty name="color" value="#0000FF"/>
    </inkml:brush>
  </inkml:definitions>
  <inkml:trace contextRef="#ctx0" brushRef="#br0">251 10 6413 0 0,'0'0'5644'0'0,"0"0"-4160"0"0,0 0-772 0 0,0 0 148 0 0,0 0-256 0 0,0 0-328 0 0,0 0-88 0 0,-51-10-48 0 0,13 10-140 0 0,-9 0-48 0 0,5 2-648 0 0,9-1-920 0 0,11 0-2516 0 0,5-1-2985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0:37.048"/>
    </inkml:context>
    <inkml:brush xml:id="br0">
      <inkml:brushProperty name="width" value="0.05" units="cm"/>
      <inkml:brushProperty name="height" value="0.05" units="cm"/>
      <inkml:brushProperty name="color" value="#0000FF"/>
    </inkml:brush>
  </inkml:definitions>
  <inkml:trace contextRef="#ctx0" brushRef="#br0">86 1 2540 0 0,'0'0'7294'0'0,"0"0"-4762"0"0,0 0-1152 0 0,0 0-33 0 0,0 0-506 0 0,2 6-507 0 0,2 241 1060 0 0,6-205-2469 0 0,1-33-2074 0 0,5-6-3504 0 0,0-5-132 0 0</inkml:trace>
  <inkml:trace contextRef="#ctx0" brushRef="#br0" timeOffset="355.81">342 250 4196 0 0,'0'0'5980'0'0,"0"0"-3978"0"0,0 0-1331 0 0,0 0 109 0 0,0 0 251 0 0,0 0-145 0 0,0 0-329 0 0,0 0-296 0 0,0 0-137 0 0,30 0 305 0 0,-26-2-462 0 0,-1 0 1 0 0,1 0 0 0 0,-1-1-1 0 0,1 1 1 0 0,-1-1-1 0 0,0 0 1 0 0,0 0 0 0 0,0 0-1 0 0,-1 0 1 0 0,1 0-1 0 0,-1-1 1 0 0,1 1 0 0 0,-1-1-1 0 0,0 0 1 0 0,-1 0-1 0 0,1 1 1 0 0,-1-1 0 0 0,1 0-1 0 0,-1 0 1 0 0,0-1-1 0 0,-1 1 1 0 0,1 0 0 0 0,-1 0-1 0 0,0 0 1 0 0,0 0-1 0 0,0-1 1 0 0,0 1 0 0 0,-1 0-1 0 0,1 0 1 0 0,-1 0-1 0 0,0 0 1 0 0,-1 0 0 0 0,1 0-1 0 0,-1 0 1 0 0,0 0-1 0 0,1 1 1 0 0,-2-1-1 0 0,1 0 1 0 0,0 1 0 0 0,-1 0-1 0 0,0-1 1 0 0,1 1-1 0 0,-1 0 1 0 0,0 1 0 0 0,-1-1-1 0 0,1 0 1 0 0,0 1-1 0 0,-2-1 33 0 0,-1 4 29 0 0,1 0 0 0 0,-1 1-1 0 0,1 0 1 0 0,0 0-1 0 0,0 0 1 0 0,0 0 0 0 0,0 1-1 0 0,0 0 1 0 0,0 0 0 0 0,1 0-1 0 0,-1 1 1 0 0,1-1-1 0 0,0 1 1 0 0,0 0 0 0 0,0 0-1 0 0,1 1 1 0 0,-1-1-1 0 0,1 1 1 0 0,0 0 0 0 0,0 0-1 0 0,1 0 1 0 0,0 0-1 0 0,-1 0 1 0 0,2 0 0 0 0,-1 1-1 0 0,1-1 1 0 0,0 1 0 0 0,0-1-1 0 0,0 1 1 0 0,1-1-1 0 0,-1 1 1 0 0,1-1 0 0 0,1 1-1 0 0,0 5-28 0 0,0-9 14 0 0,-1 1-1 0 0,1-1 1 0 0,0 0 0 0 0,-1 0-1 0 0,1 0 1 0 0,0 0 0 0 0,1 0-1 0 0,-1 0 1 0 0,0 0 0 0 0,1 0-1 0 0,-1 0 1 0 0,1 0 0 0 0,-1-1-1 0 0,1 1 1 0 0,0-1 0 0 0,-1 1-1 0 0,1-1 1 0 0,0 0 0 0 0,0 1-1 0 0,0-1 1 0 0,0 0 0 0 0,1 0-1 0 0,-1-1 1 0 0,0 1 0 0 0,0 0-1 0 0,0-1 1 0 0,3 1-14 0 0,22 3-4945 0 0,-18-4-1389 0 0</inkml:trace>
  <inkml:trace contextRef="#ctx0" brushRef="#br0" timeOffset="604.12">646 405 5440 0 0,'0'0'5017'0'0,"0"0"-3761"0"0,0 0-1015 0 0,-6 2 513 0 0,-183 13 3842 0 0,108-16-4278 0 0,-287 13-1526 0 0,366-15-4432 0 0,7 2 150 0 0</inkml:trace>
  <inkml:trace contextRef="#ctx0" brushRef="#br0" timeOffset="865.8">166 534 5533 0 0,'0'0'7036'0'0,"0"0"-5526"0"0,0 0-1295 0 0,0 0 219 0 0,0 0 73 0 0,0 0-142 0 0,0 0-136 0 0,-5 6-105 0 0,3-4-113 0 0,0 0 0 0 0,0 0-1 0 0,1 0 1 0 0,-1 0 0 0 0,0 0-1 0 0,1 1 1 0 0,0-1 0 0 0,0 1-1 0 0,0-1 1 0 0,0 1 0 0 0,0-1-1 0 0,0 1 1 0 0,0-1 0 0 0,1 1-1 0 0,-1 0 1 0 0,1-1 0 0 0,0 1-1 0 0,0 0 1 0 0,0-1 0 0 0,0 1-1 0 0,0 0 1 0 0,1-1 0 0 0,-1 1-1 0 0,1 0 1 0 0,0-1 0 0 0,-1 1-1 0 0,1-1 1 0 0,1 1 0 0 0,-1-1-1 0 0,0 1 1 0 0,0-1 0 0 0,1 0-1 0 0,-1 0 1 0 0,1 0 0 0 0,1 2-11 0 0,15 15 143 0 0,44 62 287 0 0,-61-79-398 0 0,0 0 0 0 0,-1 0 1 0 0,1 0-1 0 0,-1 1 1 0 0,1-1-1 0 0,-1 0 1 0 0,0 0-1 0 0,0 0 1 0 0,0 1-1 0 0,0-1 1 0 0,0 0-1 0 0,0 0 1 0 0,0 1-1 0 0,-1-1 1 0 0,0 0-1 0 0,1 0 1 0 0,-1 0-1 0 0,0 0 1 0 0,0 0-1 0 0,0 0 1 0 0,0 0-1 0 0,0 0 0 0 0,0 0 1 0 0,-1 0-1 0 0,1-1 1 0 0,-1 1-1 0 0,1 0 1 0 0,-1-1-1 0 0,0 1 1 0 0,1-1-1 0 0,-1 0 1 0 0,0 1-1 0 0,0-1 1 0 0,0 0-1 0 0,0 0 1 0 0,0 0-1 0 0,0-1 1 0 0,0 1-1 0 0,-1 0 1 0 0,1-1-1 0 0,-2 1-32 0 0,-60 8 656 0 0,34-31-6154 0 0,27 12-1482 0 0</inkml:trace>
  <inkml:trace contextRef="#ctx0" brushRef="#br0" timeOffset="1081.32">396 540 3952 0 0,'0'0'8825'0'0,"0"0"-7057"0"0,0 0-1300 0 0,0 0 84 0 0,-35-17 557 0 0,15 12-301 0 0,-5-1-400 0 0,-2 1-196 0 0,-1 0-212 0 0,1 2-4 0 0,2 0-108 0 0,0 2-520 0 0,8 0-521 0 0,3 1-839 0 0,6-2-3280 0 0,8 2-3525 0 0</inkml:trace>
  <inkml:trace contextRef="#ctx0" brushRef="#br0" timeOffset="1423.2">482 739 2784 0 0,'0'0'7562'0'0,"0"0"-5340"0"0,0 0-1388 0 0,0 0 165 0 0,0 0-62 0 0,0 0-258 0 0,0 0-220 0 0,0 0-155 0 0,0 0-146 0 0,25-1-19 0 0,-22 0-172 0 0,1 0 0 0 0,-1-1 1 0 0,1 1-1 0 0,-1-1 0 0 0,0 0 1 0 0,0 0-1 0 0,0 0 0 0 0,0-1 0 0 0,0 1 1 0 0,0-1-1 0 0,-1 1 0 0 0,1-1 1 0 0,-1 0-1 0 0,1 0 0 0 0,-1 0 0 0 0,0 0 1 0 0,0 0-1 0 0,-1-1 0 0 0,1 1 0 0 0,-1-1 1 0 0,1 1-1 0 0,-1-1 0 0 0,0 1 1 0 0,-1-1-1 0 0,1 0 0 0 0,-1 1 0 0 0,1-1 1 0 0,-1 0-1 0 0,0 1 0 0 0,0-1 1 0 0,-1 0-1 0 0,1 0 0 0 0,-1 1 0 0 0,0-1 1 0 0,0 0-1 0 0,0 1 0 0 0,0-1 0 0 0,-1 1 1 0 0,1 0-1 0 0,-1-1 0 0 0,0 1 1 0 0,0 0-1 0 0,0 0 0 0 0,0 0 0 0 0,-1 0 1 0 0,1 0-1 0 0,-1 1 0 0 0,0-1 1 0 0,0 1-1 0 0,1 0 0 0 0,-4-2 33 0 0,2 3 9 0 0,0 1-1 0 0,0 0 1 0 0,0-1-1 0 0,-1 1 1 0 0,1 1-1 0 0,0-1 1 0 0,0 1-1 0 0,0-1 1 0 0,0 1-1 0 0,0 1 1 0 0,0-1-1 0 0,0 0 1 0 0,0 1-1 0 0,0 0 1 0 0,0 0-1 0 0,1 0 1 0 0,-1 0-1 0 0,1 1 1 0 0,-1-1-1 0 0,1 1 1 0 0,0 0-1 0 0,0 0 1 0 0,0 0-1 0 0,1 0 1 0 0,-1 1-1 0 0,1-1 1 0 0,0 1-1 0 0,0-1 1 0 0,0 1-1 0 0,0 0 1 0 0,0 0-1 0 0,1 0 1 0 0,0 0-1 0 0,0 0 1 0 0,0 0-1 0 0,0 0 1 0 0,1 0-1 0 0,-1 1 1 0 0,1-1-1 0 0,0 0 1 0 0,0 0-1 0 0,1 0 1 0 0,-1 0-1 0 0,1 1 1 0 0,1 0-9 0 0,37 24-1756 0 0,-7-22-3632 0 0,-15-6-455 0 0</inkml:trace>
  <inkml:trace contextRef="#ctx0" brushRef="#br0" timeOffset="1703.01">770 746 2644 0 0,'0'0'8093'0'0,"0"0"-5596"0"0,0 0-1772 0 0,0 0 267 0 0,0 0 116 0 0,0 0-400 0 0,0 0-326 0 0,0 0-184 0 0,0 0-115 0 0,4-3-63 0 0,-1 1-58 0 0,0 0 0 0 0,0-1-1 0 0,-1 1 1 0 0,1-1 0 0 0,0 0-1 0 0,-1 0 1 0 0,0 0-1 0 0,0 0 1 0 0,0 0 0 0 0,0-1-1 0 0,0 1 1 0 0,-1 0 0 0 0,1-1-1 0 0,-1 0 1 0 0,0 1 0 0 0,0-1-1 0 0,0 0 1 0 0,-1 1 0 0 0,1-1-1 0 0,-1 0 1 0 0,0 0 0 0 0,0 1-1 0 0,0-1 1 0 0,-1 0 0 0 0,1 0-1 0 0,-1 1 1 0 0,0-1 0 0 0,0 0-1 0 0,0 1 1 0 0,0-1-1 0 0,-1 1 1 0 0,0-1 0 0 0,1 1-1 0 0,-1 0 1 0 0,-1 0 0 0 0,1 0-1 0 0,0 0 1 0 0,-1 0 0 0 0,1 0-1 0 0,-1 0 1 0 0,0 1 0 0 0,0-1-1 0 0,0 1 1 0 0,0 0 0 0 0,0 0-1 0 0,0 0 1 0 0,-1 1 0 0 0,1-1-1 0 0,-1 1 1 0 0,1-1-1 0 0,-1 1 1 0 0,0 0 0 0 0,1 1-1 0 0,-1-1 1 0 0,0 1 0 0 0,-2-1 38 0 0,3 2-27 0 0,0 1 1 0 0,0-1 0 0 0,0 0-1 0 0,0 1 1 0 0,0 0-1 0 0,1-1 1 0 0,-1 1 0 0 0,1 0-1 0 0,-1 1 1 0 0,1-1-1 0 0,0 0 1 0 0,0 1 0 0 0,0-1-1 0 0,0 1 1 0 0,0-1 0 0 0,1 1-1 0 0,-1 0 1 0 0,1 0-1 0 0,-1 0 1 0 0,1 0 0 0 0,0 0-1 0 0,0 0 1 0 0,1 0-1 0 0,-1 0 1 0 0,1 0 0 0 0,-1 0-1 0 0,1 1 1 0 0,0-1 0 0 0,0 0-1 0 0,1 0 1 0 0,-1 0-1 0 0,0 0 1 0 0,1 1 0 0 0,0-1-1 0 0,0 0 1 0 0,0 0-1 0 0,0 0 1 0 0,0 0 0 0 0,1-1-1 0 0,-1 1 1 0 0,1 0-1 0 0,0 0 1 0 0,0-1 0 0 0,0 1-1 0 0,0-1 1 0 0,0 0 0 0 0,1 0-1 0 0,-1 0 1 0 0,0 0-1 0 0,1 0 1 0 0,0 0 0 0 0,-1 0-1 0 0,1-1 1 0 0,0 1-1 0 0,0-1 1 0 0,0 0 0 0 0,0 0-1 0 0,0 0 1 0 0,2 0 26 0 0,10 1-3069 0 0,-2-2-2588 0 0</inkml:trace>
  <inkml:trace contextRef="#ctx0" brushRef="#br0" timeOffset="1950.82">1124 487 11461 0 0,'0'0'5181'0'0,"0"0"-4905"0"0,0 0-176 0 0,0 0 112 0 0,0 0 260 0 0,0 0-116 0 0,-37-8-96 0 0,18 5-260 0 0,-1 2-48 0 0,0-1-164 0 0,-1 1-468 0 0,3-2-192 0 0,6 0-589 0 0,3-3-1543 0 0,2 1-3552 0 0</inkml:trace>
  <inkml:trace contextRef="#ctx0" brushRef="#br0" timeOffset="2183.8">1083 381 1632 0 0,'0'0'10525'0'0,"0"0"-8953"0"0,0 0-772 0 0,0 0 220 0 0,0 0-240 0 0,0 0-415 0 0,0 0-117 0 0,0 0-48 0 0,-48-8-200 0 0,18 7-164 0 0,2 0-1205 0 0,-3-2-923 0 0,9 0-4304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0:33.450"/>
    </inkml:context>
    <inkml:brush xml:id="br0">
      <inkml:brushProperty name="width" value="0.05" units="cm"/>
      <inkml:brushProperty name="height" value="0.05" units="cm"/>
      <inkml:brushProperty name="color" value="#0000FF"/>
    </inkml:brush>
  </inkml:definitions>
  <inkml:trace contextRef="#ctx0" brushRef="#br0">1 136 3588 0 0,'0'0'5006'0'0,"0"0"-2803"0"0,0 0-1485 0 0,0 0-481 0 0,0 0 305 0 0,3 7 375 0 0,2 5-686 0 0,0 0 1 0 0,-1 1 0 0 0,0 0-1 0 0,-1 0 1 0 0,-1 0 0 0 0,0 0 0 0 0,0 1-1 0 0,-2-1 1 0 0,1 0 0 0 0,-2 1-1 0 0,0-1 1 0 0,0 0 0 0 0,-2 1-232 0 0,5-81-1641 0 0,38-16 207 0 0,-38 80 1515 0 0,1 0 1 0 0,0 1-1 0 0,0-1 1 0 0,0 1-1 0 0,0-1 1 0 0,0 1 0 0 0,1 0-1 0 0,-1 0 1 0 0,1 1-1 0 0,-1-1 1 0 0,1 1-1 0 0,0 0 1 0 0,-1 0 0 0 0,1 0-1 0 0,0 0 1 0 0,0 0-1 0 0,0 1 1 0 0,0 0-1 0 0,0 0 1 0 0,0 0 0 0 0,0 0-1 0 0,0 1 1 0 0,-1-1-1 0 0,1 1 1 0 0,0 0-1 0 0,0 0 1 0 0,-1 1 0 0 0,1-1-1 0 0,0 1 1 0 0,-1 0-1 0 0,1-1 1 0 0,-1 2-1 0 0,0-1-81 0 0,1 1 27 0 0,0 0 0 0 0,-1 0 0 0 0,0 0 0 0 0,0 1 0 0 0,0-1 0 0 0,0 1 0 0 0,-1 0 0 0 0,1 0 0 0 0,-1 0-1 0 0,0 0 1 0 0,0 0 0 0 0,0 0 0 0 0,-1 1 0 0 0,1-1 0 0 0,-1 0 0 0 0,0 1 0 0 0,0 0 0 0 0,-1-1 0 0 0,1 1-1 0 0,-1-1 1 0 0,0 1 0 0 0,-1 0 0 0 0,1-1 0 0 0,-1 1 0 0 0,0-1 0 0 0,0 1 0 0 0,0-1 0 0 0,0 1 0 0 0,-1-1-1 0 0,-1 2-26 0 0,-2 24-549 0 0,6-17-1466 0 0,5-8-4874 0 0,1-5-304 0 0</inkml:trace>
  <inkml:trace contextRef="#ctx0" brushRef="#br0" timeOffset="1167.01">443 24 2568 0 0,'0'0'3001'0'0,"0"0"-189"0"0,0 0-1029 0 0,0 0-405 0 0,0 0-261 0 0,0 0-226 0 0,0 0-234 0 0,0 0-238 0 0,0 0-162 0 0,0 0-60 0 0,-5 8 43 0 0,-43 173 1264 0 0,48-175-1837 0 0,1 102 1850 0 0,22-67-2888 0 0,29-37-6365 0 0,-33-12-953 0 0</inkml:trace>
  <inkml:trace contextRef="#ctx0" brushRef="#br0" timeOffset="1650.55">797 256 7313 0 0,'0'0'5524'0'0,"0"0"-4519"0"0,0 0-441 0 0,0 0 86 0 0,-6 5-139 0 0,-74 28 218 0 0,78-32-812 0 0,0-1 0 0 0,1 1 0 0 0,-1 0 0 0 0,0-1-1 0 0,0 0 1 0 0,0 1 0 0 0,0-1 0 0 0,0 0-1 0 0,0 0 1 0 0,0 0 0 0 0,0 0 0 0 0,0 0 0 0 0,0 0-1 0 0,0-1 1 0 0,0 1 0 0 0,0-1 0 0 0,0 0-1 0 0,0 1 1 0 0,0-1 0 0 0,0 0 0 0 0,0 0 0 0 0,1 0-1 0 0,-1 0 1 0 0,0 0 0 0 0,1-1 0 0 0,-1 1-1 0 0,1 0 1 0 0,-1-1 0 0 0,1 1 0 0 0,0-1 0 0 0,-1 0-1 0 0,1 1 1 0 0,0-1 0 0 0,0 0 0 0 0,0 0 0 0 0,1 1-1 0 0,-1-1 1 0 0,0 0 0 0 0,1 0 0 0 0,-1 0-1 0 0,1 0 1 0 0,-1 0 0 0 0,1 0 0 0 0,0 0 0 0 0,0 0-1 0 0,0 0 1 0 0,0 0 83 0 0,30-117 2295 0 0,-90 110-2001 0 0,52 10-325 0 0,1 0-1 0 0,-1 0 1 0 0,0 1-1 0 0,1-1 1 0 0,-1 2-1 0 0,1-1 1 0 0,0 1-1 0 0,-1 0 1 0 0,1 1-1 0 0,1-1 1 0 0,-1 1-1 0 0,0 1 1 0 0,1-1-1 0 0,0 1 1 0 0,-3 3 31 0 0,74 45 391 0 0,-62-51-364 0 0,-1 0-1 0 0,1-1 1 0 0,-1 1 0 0 0,1 0 0 0 0,-1 0 0 0 0,0 1 0 0 0,0-1-1 0 0,0 0 1 0 0,0 1 0 0 0,0-1 0 0 0,0 1 0 0 0,-1 0 0 0 0,1-1-1 0 0,-1 1 1 0 0,0 0 0 0 0,0 0 0 0 0,0 0 0 0 0,0 0 0 0 0,0 0-1 0 0,0 0 1 0 0,-1 0 0 0 0,0 0 0 0 0,0 0 0 0 0,0 0 0 0 0,0 1-1 0 0,0-1 1 0 0,0 0 0 0 0,-1 0 0 0 0,0 0 0 0 0,1 0 0 0 0,-1 0-1 0 0,0 0 1 0 0,0 0 0 0 0,-1-1 0 0 0,1 1 0 0 0,-1 0 0 0 0,1 0-1 0 0,-1-1 1 0 0,0 1 0 0 0,0-1 0 0 0,0 0 0 0 0,0 1 0 0 0,-1-1-1 0 0,1 0 1 0 0,0 0 0 0 0,-1-1 0 0 0,0 1 0 0 0,1 0 0 0 0,-1-1 0 0 0,0 0-1 0 0,0 1 1 0 0,0-1 0 0 0,0 0 0 0 0,0-1 0 0 0,0 1 0 0 0,0 0-1 0 0,0-1 1 0 0,0 0 0 0 0,0 1 0 0 0,-1-1-27 0 0,-20-7-2028 0 0,13-5-2307 0 0,7 4-1681 0 0</inkml:trace>
  <inkml:trace contextRef="#ctx0" brushRef="#br0" timeOffset="1900.02">901 0 9413 0 0,'0'0'3836'0'0,"0"0"-3049"0"0,5 8-646 0 0,1 2 29 0 0,-1 1-1 0 0,0-1 0 0 0,-1 1 0 0 0,0-1 0 0 0,0 1 1 0 0,-1 0-1 0 0,-1 1 0 0 0,0-1 0 0 0,0 0 0 0 0,-1 1 1 0 0,0-1-1 0 0,-1 1 0 0 0,-1-1 0 0 0,0 1 1 0 0,-2 9-170 0 0,-84 119 486 0 0,31-99-5853 0 0,33-31-4948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25.646"/>
    </inkml:context>
    <inkml:brush xml:id="br0">
      <inkml:brushProperty name="width" value="0.05" units="cm"/>
      <inkml:brushProperty name="height" value="0.05" units="cm"/>
      <inkml:brushProperty name="color" value="#0000FF"/>
    </inkml:brush>
  </inkml:definitions>
  <inkml:trace contextRef="#ctx0" brushRef="#br0">200 232 980 0 0,'0'0'555'0'0,"0"0"740"0"0,0 0 637 0 0,0 0-685 0 0,0 0-11 0 0,0 0 90 0 0,0 0-92 0 0,0 0-230 0 0,0 12 303 0 0,1-10 4241 0 0,1-22-5407 0 0,0 0 0 0 0,-1-1 0 0 0,-1 1 0 0 0,-1 0 0 0 0,-1 0 0 0 0,-1-1 0 0 0,-1 1 0 0 0,0 1 0 0 0,-2-1 0 0 0,0 1 0 0 0,-2-4-141 0 0,6 22-76 0 0,-1 1 0 0 0,1-1 0 0 0,0 1 0 0 0,0 0 0 0 0,-1 0 0 0 0,1 0 0 0 0,0 0 0 0 0,-1 0 0 0 0,1 0 0 0 0,0 1 0 0 0,0-1 0 0 0,0 1-1 0 0,-1-1 1 0 0,1 1 0 0 0,0 0 0 0 0,0 0 0 0 0,0 0 0 0 0,0 0 0 0 0,0 0 0 0 0,0 1 0 0 0,0-1 0 0 0,1 0 0 0 0,-1 1 0 0 0,0 0 0 0 0,1-1 0 0 0,-1 1 0 0 0,1 0 0 0 0,0 0 0 0 0,-1 0 0 0 0,1-1 0 0 0,0 1 0 0 0,0 1 0 0 0,0-1 76 0 0,-10 9 21 0 0,0 1 1 0 0,0 1-1 0 0,2 0 1 0 0,-1 0 0 0 0,2 1-1 0 0,-1 0 1 0 0,2 0 0 0 0,0 1-1 0 0,1 0 1 0 0,0 0 0 0 0,1 0-1 0 0,1 1 1 0 0,0 2-22 0 0,12-2-2893 0 0,7-15-3878 0 0,1-6-552 0 0</inkml:trace>
  <inkml:trace contextRef="#ctx0" brushRef="#br0" timeOffset="248.73">299 170 2704 0 0,'0'0'8321'0'0,"0"0"-6957"0"0,0 0-1364 0 0,0 0-76 0 0,0 0 76 0 0,-39 2 716 0 0,18-4-260 0 0,-5 0-288 0 0,0 1-168 0 0,1 0-68 0 0,1-1-1388 0 0,6 2-1668 0 0,1-8-3617 0 0</inkml:trace>
  <inkml:trace contextRef="#ctx0" brushRef="#br0" timeOffset="493.78">549 212 5897 0 0,'0'0'6300'0'0,"0"0"-6300"0"0,0 0-476 0 0,0 0 476 0 0,0 0 52 0 0,0 0 536 0 0,-47 4-356 0 0,28-4-180 0 0,-2-3-52 0 0,1 0-1476 0 0,4-1-1240 0 0,-1-4-3421 0 0</inkml:trace>
  <inkml:trace contextRef="#ctx0" brushRef="#br0" timeOffset="494.78">582 115 8281 0 0,'0'0'3976'0'0,"0"0"-3836"0"0,0 0-140 0 0,0 0 0 0 0,0 0 256 0 0,0 0 36 0 0,-51 0-152 0 0,26 0-132 0 0,-4-1-8 0 0,2 0-488 0 0,-1-1-1748 0 0,9 2-2516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0:40.526"/>
    </inkml:context>
    <inkml:brush xml:id="br0">
      <inkml:brushProperty name="width" value="0.05" units="cm"/>
      <inkml:brushProperty name="height" value="0.05" units="cm"/>
      <inkml:brushProperty name="color" value="#0000FF"/>
    </inkml:brush>
  </inkml:definitions>
  <inkml:trace contextRef="#ctx0" brushRef="#br0">102 208 3180 0 0,'0'0'955'0'0,"0"0"1587"0"0,0 0-479 0 0,0 0-771 0 0,0 0-381 0 0,0 0 62 0 0,0 0-73 0 0,0 0-219 0 0,0 0-199 0 0,5 1-66 0 0,-4-1-359 0 0,1 0 0 0 0,-1 1 0 0 0,1-1-1 0 0,0 0 1 0 0,-1 0 0 0 0,1-1 0 0 0,0 1-1 0 0,-1 0 1 0 0,1 0 0 0 0,-1-1 0 0 0,1 1-1 0 0,-1-1 1 0 0,1 1 0 0 0,-1-1 0 0 0,1 0 0 0 0,-1 0-1 0 0,1 0 1 0 0,-1 0 0 0 0,0 0 0 0 0,1 0-1 0 0,-1 0 1 0 0,0 0 0 0 0,0 0 0 0 0,0 0-1 0 0,0-1 1 0 0,0 1 0 0 0,0 0 0 0 0,0-1-1 0 0,0 1 1 0 0,-1-1 0 0 0,1 1 0 0 0,-1-1-1 0 0,1 1 1 0 0,-1-1 0 0 0,1 1 0 0 0,-1-1 0 0 0,0 0-1 0 0,0 1 1 0 0,0-1 0 0 0,0 0 0 0 0,0 1-1 0 0,0-1 1 0 0,0 1 0 0 0,0-1-57 0 0,0-7-52 0 0,-1 1-1 0 0,0 0 1 0 0,0 0 0 0 0,0 0 0 0 0,-1 0-1 0 0,0 0 1 0 0,-1 0 0 0 0,1 1-1 0 0,-2-1 1 0 0,1 1 0 0 0,-1 0 0 0 0,0 0-1 0 0,-1 0 1 0 0,1 0 0 0 0,-1 1 0 0 0,-1-1-1 0 0,1 1 1 0 0,-1 1 0 0 0,0-1 0 0 0,0 1-1 0 0,-1 0 1 0 0,0 1 0 0 0,-1-2 52 0 0,5 7-6 0 0,0 0 1 0 0,0 0 0 0 0,1 0-1 0 0,-1 0 1 0 0,0 0 0 0 0,1 1-1 0 0,-1-1 1 0 0,0 1-1 0 0,1 0 1 0 0,0-1 0 0 0,-1 1-1 0 0,1 0 1 0 0,0 1 0 0 0,0-1-1 0 0,0 0 1 0 0,0 1-1 0 0,1-1 1 0 0,-1 1 0 0 0,1-1-1 0 0,-1 1 1 0 0,1 0 0 0 0,0-1-1 0 0,0 1 1 0 0,0 0-1 0 0,0 0 1 0 0,1 0 0 0 0,-1 0-1 0 0,1 0 1 0 0,0 0 0 0 0,0 0-1 0 0,0 0 1 0 0,0 0-1 0 0,0 0 1 0 0,1 0 0 0 0,-1 0-1 0 0,1 0 1 0 0,0 0 5 0 0,-2 6 41 0 0,-1-2 5 0 0,1 0 0 0 0,0 0-1 0 0,0 0 1 0 0,1 1 0 0 0,0-1 0 0 0,0 0 0 0 0,1 0 0 0 0,0 0 0 0 0,0 1 0 0 0,0-1 0 0 0,1 0 0 0 0,1 0-1 0 0,-1-1 1 0 0,1 1 0 0 0,0 0 0 0 0,0-1 0 0 0,1 0 0 0 0,0 1 0 0 0,0-1 0 0 0,3 2-46 0 0,60 15-7868 0 0,-49-23-147 0 0</inkml:trace>
  <inkml:trace contextRef="#ctx0" brushRef="#br0" timeOffset="262.6">283 254 4984 0 0,'0'0'8449'0'0,"0"0"-7525"0"0,0 0-848 0 0,0 0 344 0 0,0 0 220 0 0,0 0-348 0 0,0 0-292 0 0,0 0-228 0 0,0 0 40 0 0,0 0-584 0 0,2 12-548 0 0,-2-12-1412 0 0,2 0-2933 0 0</inkml:trace>
  <inkml:trace contextRef="#ctx0" brushRef="#br0" timeOffset="545.03">515 288 9941 0 0,'0'0'3668'0'0,"0"0"-2447"0"0,0 0-475 0 0,0 0 384 0 0,0 0-342 0 0,0 0-431 0 0,0 0-164 0 0,0 0-78 0 0,0 0-74 0 0,4-2 9 0 0,0-3-104 0 0,0 1 1 0 0,-1-1-1 0 0,0 1 1 0 0,0-1-1 0 0,0 0 1 0 0,0 0-1 0 0,-1-1 1 0 0,1 1-1 0 0,-1 0 1 0 0,-1-1-1 0 0,1 1 1 0 0,-1-1-1 0 0,0 0 1 0 0,0 1-1 0 0,-1-1 1 0 0,1 0-1 0 0,-1 0 1 0 0,0 1-1 0 0,-1-1 1 0 0,0 0-1 0 0,0 0 1 0 0,0 1-1 0 0,0-1 1 0 0,-1 1-1 0 0,0-1 1 0 0,0 1-1 0 0,-1 0 1 0 0,1-1-1 0 0,-1 1 1 0 0,0 1-1 0 0,-1-1 1 0 0,1 0-1 0 0,-1 1 1 0 0,0 0-1 0 0,0 0 1 0 0,0 0-1 0 0,-1 0 1 0 0,-3-2 53 0 0,3 6 8 0 0,0 1 0 0 0,1 1 0 0 0,-1-1 1 0 0,1 1-1 0 0,-1 0 0 0 0,1 0 0 0 0,0 0 0 0 0,0 0 0 0 0,0 1 1 0 0,0 0-1 0 0,0 0 0 0 0,0 0 0 0 0,1 0 0 0 0,0 0 0 0 0,-1 1 1 0 0,1-1-1 0 0,0 1 0 0 0,1 0 0 0 0,-1 0 0 0 0,1 0 1 0 0,0 1-1 0 0,0-1 0 0 0,0 0 0 0 0,0 1 0 0 0,1-1 0 0 0,0 1 1 0 0,0 0-1 0 0,0-1 0 0 0,0 1 0 0 0,1 3-8 0 0,-1-5-15 0 0,1 1 0 0 0,0-1 1 0 0,0 1-1 0 0,0-1 0 0 0,0 1 0 0 0,0-1 0 0 0,1 1 0 0 0,0-1 0 0 0,0 1 0 0 0,0-1 1 0 0,0 0-1 0 0,0 1 0 0 0,1-1 0 0 0,-1 0 0 0 0,1 0 0 0 0,0 0 0 0 0,0 0 1 0 0,0 0-1 0 0,0-1 0 0 0,1 1 0 0 0,-1-1 0 0 0,1 1 0 0 0,2 1 15 0 0,33 10-6460 0 0,-15-13 44 0 0</inkml:trace>
  <inkml:trace contextRef="#ctx0" brushRef="#br0" timeOffset="824.68">758 129 4316 0 0,'0'0'8310'0'0,"0"0"-5925"0"0,0 0-1932 0 0,0 0 111 0 0,0 0 99 0 0,0 0-258 0 0,0 0-223 0 0,0 0-160 0 0,4-3-164 0 0,-3 1 114 0 0,1 1 1 0 0,-1 0 0 0 0,1 0 0 0 0,-1 0 0 0 0,1 0-1 0 0,0 1 1 0 0,0-1 0 0 0,0 0 0 0 0,-1 1 0 0 0,1-1-1 0 0,0 1 1 0 0,0 0 0 0 0,0-1 0 0 0,0 1 0 0 0,0 0-1 0 0,0 0 1 0 0,0 0 0 0 0,0 0 0 0 0,-1 1 0 0 0,1-1 0 0 0,0 1-1 0 0,0-1 1 0 0,0 1 0 0 0,0-1 0 0 0,-1 1 0 0 0,1 0-1 0 0,0 0 1 0 0,0 0 0 0 0,-1 0 0 0 0,1 0 0 0 0,-1 0-1 0 0,1 0 1 0 0,-1 1 0 0 0,0-1 0 0 0,1 1 0 0 0,-1-1-1 0 0,0 1 1 0 0,0-1 0 0 0,0 1 0 0 0,0 0 0 0 0,0-1-1 0 0,0 2 28 0 0,2-1 26 0 0,-1 1 0 0 0,0 0-1 0 0,1 0 1 0 0,-1 0 0 0 0,0 0-1 0 0,-1 0 1 0 0,1 0-1 0 0,0 1 1 0 0,-1-1 0 0 0,0 0-1 0 0,0 1 1 0 0,0-1-1 0 0,0 1 1 0 0,0 0 0 0 0,-1-1-1 0 0,0 1 1 0 0,1-1 0 0 0,-1 1-1 0 0,-1 0 1 0 0,1-1-1 0 0,0 1 1 0 0,-1 0 0 0 0,0-1-1 0 0,0 1 1 0 0,0-1 0 0 0,0 1-1 0 0,-1-1 1 0 0,1 0-1 0 0,-1 0 1 0 0,0 1 0 0 0,0-1-1 0 0,0 0 1 0 0,0 0-1 0 0,0-1 1 0 0,-1 1 0 0 0,1 0-1 0 0,-1-1 1 0 0,0 0 0 0 0,0 1-1 0 0,0-1 1 0 0,0 0-1 0 0,0-1 1 0 0,0 1 0 0 0,-1 0-1 0 0,0-1-25 0 0,-73 67 201 0 0,123-60 689 0 0,59-15-139 0 0,-55 2-2027 0 0,0 3-4208 0 0,-40 2-533 0 0</inkml:trace>
  <inkml:trace contextRef="#ctx0" brushRef="#br0" timeOffset="1073.83">1129 494 13389 0 0,'0'0'1890'0'0,"-13"-3"-1379"0"0,-122-17 1133 0 0,-2 5 0 0 0,-124 3-1644 0 0,34 13 518 0 0,92-1-1659 0 0,44 0-2661 0 0,92-1-1997 0 0,13-4-2963 0 0</inkml:trace>
  <inkml:trace contextRef="#ctx0" brushRef="#br0" timeOffset="1306.34">980 552 12269 0 0,'0'0'2972'0'0,"-85"-2"-2404"0"0,22-5-356 0 0,-17 2 545 0 0,5 0-185 0 0,5 4-152 0 0,-1 1-84 0 0,6 0-152 0 0,3 4-180 0 0,10-2-4 0 0,10 0-476 0 0,12-2-732 0 0,13 0-1161 0 0,5-7-6728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1:30.579"/>
    </inkml:context>
    <inkml:brush xml:id="br0">
      <inkml:brushProperty name="width" value="0.05" units="cm"/>
      <inkml:brushProperty name="height" value="0.05" units="cm"/>
      <inkml:brushProperty name="color" value="#0000FF"/>
    </inkml:brush>
  </inkml:definitions>
  <inkml:trace contextRef="#ctx0" brushRef="#br0">108 0 5044 0 0,'0'0'7023'0'0,"7"9"-5821"0"0,5 5-898 0 0,-1 0 0 0 0,-1 1 0 0 0,-1 1 0 0 0,0-1 0 0 0,-1 1 0 0 0,-1 1 0 0 0,0 0 0 0 0,-1 0 0 0 0,-1 0 0 0 0,-1 0 0 0 0,0 1 0 0 0,-1 2-304 0 0,-4-6-42 0 0,0 0 1 0 0,-1 0-1 0 0,0-1 0 0 0,-1 1 0 0 0,-1 0 1 0 0,0-1-1 0 0,-1 0 0 0 0,-1 0 1 0 0,0 0-1 0 0,0-1 0 0 0,-1 1 1 0 0,-1-2-1 0 0,0 1 0 0 0,-1-1 1 0 0,0 0-1 0 0,0-1 0 0 0,-1 0 1 0 0,-1-1-1 0 0,1 0 0 0 0,-2 0 1 0 0,1-1-1 0 0,-1 0 0 0 0,-7 2 42 0 0,3-2-3059 0 0,-2-4-4355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1:29.679"/>
    </inkml:context>
    <inkml:brush xml:id="br0">
      <inkml:brushProperty name="width" value="0.05" units="cm"/>
      <inkml:brushProperty name="height" value="0.05" units="cm"/>
      <inkml:brushProperty name="color" value="#0000FF"/>
    </inkml:brush>
  </inkml:definitions>
  <inkml:trace contextRef="#ctx0" brushRef="#br0">1 1 5108 0 0,'0'0'2012'0'0,"0"0"-119"0"0,0 0-547 0 0,0 0-29 0 0,0 0-44 0 0,0 0-211 0 0,0 0-646 0 0,0 0-257 0 0,2 9 257 0 0,25 244 1552 0 0,-1-160-3451 0 0,-13-98-7161 0 0,-3-4 1801 0 0</inkml:trace>
  <inkml:trace contextRef="#ctx0" brushRef="#br0" timeOffset="590.45">243 68 5260 0 0,'0'0'4637'0'0,"0"0"-3122"0"0,0 0-847 0 0,0 0-272 0 0,0 0-151 0 0,0 0-74 0 0,0 0 332 0 0,4 7 205 0 0,46 208 3095 0 0,-59-251-4215 0 0,-8-106-1593 0 0,21 138 2045 0 0,0 1 0 0 0,0-1-1 0 0,0 1 1 0 0,0 0 0 0 0,1 0 0 0 0,-1 1 0 0 0,1-1 0 0 0,0 1 0 0 0,0 0 0 0 0,0 0-1 0 0,0 0 1 0 0,0 1 0 0 0,0 0 0 0 0,0 0 0 0 0,0 0 0 0 0,1 1 0 0 0,-1-1-1 0 0,0 1 1 0 0,0 0 0 0 0,1 1 0 0 0,-1 0 0 0 0,0-1 0 0 0,0 2 0 0 0,0-1 0 0 0,1 0-1 0 0,-2 1 1 0 0,1 0 0 0 0,0 0 0 0 0,0 1 0 0 0,0-1 0 0 0,0 2-40 0 0,-4-3-2 0 0,0-1-1 0 0,0 0 1 0 0,0 1 0 0 0,0-1-1 0 0,0 1 1 0 0,0-1 0 0 0,0 1 0 0 0,0 0-1 0 0,0 0 1 0 0,-1-1 0 0 0,1 1-1 0 0,0 0 1 0 0,-1 0 0 0 0,1 0 0 0 0,0-1-1 0 0,-1 1 1 0 0,1 0 0 0 0,-1 0-1 0 0,1 0 1 0 0,-1 0 0 0 0,0 0 0 0 0,1 0-1 0 0,-1 0 1 0 0,0 0 0 0 0,0 0-1 0 0,0 0 1 0 0,0 1 0 0 0,0-1-1 0 0,0 0 1 0 0,0 0 0 0 0,0 0 0 0 0,0 0-1 0 0,0 0 1 0 0,0 0 0 0 0,-1 0-1 0 0,1 0 1 0 0,0 0 0 0 0,-1 0 0 0 0,1 0-1 0 0,-1 0 1 0 0,1 0 0 0 0,-1 0-1 0 0,0-1 1 0 0,1 1 0 0 0,-1 0 0 0 0,0 0-1 0 0,0 0 1 0 0,1-1 0 0 0,-1 1-1 0 0,0 0 1 0 0,0-1 0 0 0,0 1 0 0 0,0-1-1 0 0,0 1 1 0 0,0-1 0 0 0,0 1-1 0 0,0-1 1 0 0,0 0 2 0 0,-58 29 294 0 0,42-26-480 0 0,0 0-867 0 0,29 2 349 0 0,-2-4 812 0 0,1 0 1 0 0,-1 1-1 0 0,0 0 0 0 0,0 1 0 0 0,0 1 0 0 0,0-1 0 0 0,-1 1 0 0 0,1 1 0 0 0,-1 0 0 0 0,0 0 0 0 0,0 1 0 0 0,-1 0 1 0 0,0 1-1 0 0,0-1 0 0 0,0 2 0 0 0,-1-1 0 0 0,6 8-108 0 0,-13-13 11 0 0,1 0-1 0 0,0 0 1 0 0,-1 1 0 0 0,0-1 0 0 0,0 1-1 0 0,1-1 1 0 0,-1 0 0 0 0,-1 1 0 0 0,1-1 0 0 0,0 0-1 0 0,0 1 1 0 0,-1-1 0 0 0,0 0 0 0 0,1 1-1 0 0,-1-1 1 0 0,0 0 0 0 0,0 0 0 0 0,0 0-1 0 0,0 0 1 0 0,-1 0 0 0 0,1 0 0 0 0,0 0-1 0 0,-1 0 1 0 0,0 0 0 0 0,1-1 0 0 0,-1 1-1 0 0,0-1 1 0 0,0 1 0 0 0,0-1 0 0 0,0 0 0 0 0,0 1-1 0 0,0-1 1 0 0,0 0 0 0 0,0 0 0 0 0,0-1-1 0 0,-1 1 1 0 0,1 0 0 0 0,0-1 0 0 0,-2 1-11 0 0,-96 18 592 0 0,89-18-1100 0 0,-30 0-201 0 0,21-10-7780 0 0,17 1 486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1:33.777"/>
    </inkml:context>
    <inkml:brush xml:id="br0">
      <inkml:brushProperty name="width" value="0.05" units="cm"/>
      <inkml:brushProperty name="height" value="0.05" units="cm"/>
      <inkml:brushProperty name="color" value="#0000FF"/>
    </inkml:brush>
  </inkml:definitions>
  <inkml:trace contextRef="#ctx0" brushRef="#br0">7 1 6493 0 0,'0'0'8848'0'0,"0"0"-8788"0"0,0 0 256 0 0,0 0 389 0 0,0 0 131 0 0,0 0-464 0 0,0 0-364 0 0,0 0-8 0 0,0 0-980 0 0,0 0-1225 0 0,-7 23-10216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1:33.234"/>
    </inkml:context>
    <inkml:brush xml:id="br0">
      <inkml:brushProperty name="width" value="0.05" units="cm"/>
      <inkml:brushProperty name="height" value="0.05" units="cm"/>
      <inkml:brushProperty name="color" value="#0000FF"/>
    </inkml:brush>
  </inkml:definitions>
  <inkml:trace contextRef="#ctx0" brushRef="#br0">196 249 6321 0 0,'0'0'5648'0'0,"0"0"-4112"0"0,0 0-800 0 0,0 0-256 0 0,0 0 24 0 0,0 0-76 0 0,0 0-152 0 0,-42-14-100 0 0,23 12-176 0 0,-1 1-88 0 0,-1 1 88 0 0,0-1-4 0 0,3 1-276 0 0,0-2-488 0 0,3-2-372 0 0,3 1-1108 0 0,5 0-2420 0 0,5-5-1797 0 0</inkml:trace>
  <inkml:trace contextRef="#ctx0" brushRef="#br0" timeOffset="170.39">165 152 7885 0 0,'0'0'2308'0'0,"0"0"-992"0"0,0 0-252 0 0,0 0-324 0 0,0 0-104 0 0,0 0 100 0 0,0 0-156 0 0,-47-6-368 0 0,28 4-204 0 0,1 1-8 0 0,1-1-364 0 0,1 2-560 0 0,2-2-516 0 0,5 0-1476 0 0,1 0-2329 0 0</inkml:trace>
  <inkml:trace contextRef="#ctx0" brushRef="#br0" timeOffset="387.18">408 1 9441 0 0,'0'0'1212'0'0,"0"0"-583"0"0,7 0 175 0 0,-4 0-725 0 0,-1 0 0 0 0,0 0 0 0 0,0 1 0 0 0,0-1 0 0 0,1 0 0 0 0,-1 1 0 0 0,0-1 0 0 0,0 1 0 0 0,0 0 0 0 0,0 0 0 0 0,0-1 0 0 0,0 1-1 0 0,0 1 1 0 0,0-1 0 0 0,0 0 0 0 0,0 0 0 0 0,-1 1 0 0 0,1-1 0 0 0,0 1 0 0 0,-1-1 0 0 0,1 1 0 0 0,-1 0 0 0 0,0 0 0 0 0,0-1 0 0 0,0 1 0 0 0,1 0 0 0 0,-2 0 0 0 0,1 0 0 0 0,0 0 0 0 0,0 1 0 0 0,-1-1 0 0 0,1 0 0 0 0,-1 0 0 0 0,1 0 0 0 0,-1 0 0 0 0,0 1 0 0 0,0-1 0 0 0,0 0 0 0 0,0 0 0 0 0,-1 1 0 0 0,1-1 0 0 0,0 0 0 0 0,-1 0 0 0 0,0 0 0 0 0,1 0 0 0 0,-1 0-79 0 0,-69 101 1238 0 0,34-66-8763 0 0,29-27-1707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2:55.387"/>
    </inkml:context>
    <inkml:brush xml:id="br0">
      <inkml:brushProperty name="width" value="0.05" units="cm"/>
      <inkml:brushProperty name="height" value="0.05" units="cm"/>
      <inkml:brushProperty name="color" value="#E71224"/>
    </inkml:brush>
  </inkml:definitions>
  <inkml:trace contextRef="#ctx0" brushRef="#br0">458 9 4364 0 0,'0'0'5080'0'0,"0"0"-3492"0"0,0 0-1100 0 0,0 0 490 0 0,-9 1 275 0 0,-400-11 1730 0 0,376 10-3947 0 0,27 0-5777 0 0,10 0 1404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2:58.337"/>
    </inkml:context>
    <inkml:brush xml:id="br0">
      <inkml:brushProperty name="width" value="0.05" units="cm"/>
      <inkml:brushProperty name="height" value="0.05" units="cm"/>
      <inkml:brushProperty name="color" value="#E71224"/>
    </inkml:brush>
  </inkml:definitions>
  <inkml:trace contextRef="#ctx0" brushRef="#br0">5 217 3848 0 0,'0'0'6101'0'0,"0"0"-4188"0"0,0 0-1654 0 0,0 0 88 0 0,0 0 482 0 0,0 0-8 0 0,0 0-298 0 0,0 0-254 0 0,0 0-113 0 0,5 1-47 0 0,-2 0-97 0 0,1 0 1 0 0,-1 0 0 0 0,0 0-1 0 0,0 0 1 0 0,0-1-1 0 0,1 1 1 0 0,-1-1 0 0 0,0 0-1 0 0,0 0 1 0 0,1 0-1 0 0,-1 0 1 0 0,0 0 0 0 0,1-1-1 0 0,-1 1 1 0 0,0-1-1 0 0,0 0 1 0 0,0 0 0 0 0,0-1-1 0 0,0 1 1 0 0,0 0-1 0 0,0-1 1 0 0,0 0 0 0 0,0 0-1 0 0,-1 0 1 0 0,1 0-1 0 0,-1 0 1 0 0,1 0 0 0 0,-1 0-1 0 0,0-1 1 0 0,0 0-1 0 0,0 1 1 0 0,0-1 0 0 0,0 0-1 0 0,-1 0 1 0 0,1 0-1 0 0,-1 0 1 0 0,0 0 0 0 0,0 0-1 0 0,0 0 1 0 0,0 0-1 0 0,-1-1 1 0 0,1 1 0 0 0,-1 0-1 0 0,0 0 1 0 0,0-1-1 0 0,0 1 1 0 0,0 0 0 0 0,0-1-1 0 0,-1 1 1 0 0,0-1-13 0 0,1 1-16 0 0,0 1 1 0 0,-1 0-1 0 0,1-1 0 0 0,-1 1 1 0 0,1 0-1 0 0,-1 0 1 0 0,0-1-1 0 0,0 1 0 0 0,0 0 1 0 0,0 0-1 0 0,0 0 1 0 0,-1 0-1 0 0,1 0 0 0 0,0 1 1 0 0,-1-1-1 0 0,0 0 1 0 0,1 1-1 0 0,-1-1 0 0 0,0 1 1 0 0,0-1-1 0 0,0 1 1 0 0,0 0-1 0 0,0 0 0 0 0,0 0 1 0 0,0 0-1 0 0,0 0 1 0 0,0 0-1 0 0,-1 1 0 0 0,1-1 1 0 0,0 1-1 0 0,-1-1 1 0 0,1 1-1 0 0,0 0 0 0 0,-1 0 1 0 0,1 0-1 0 0,0 0 1 0 0,0 0-1 0 0,-1 1 0 0 0,1-1 1 0 0,0 1-1 0 0,-1-1 1 0 0,1 1-1 0 0,0 0 0 0 0,0 0 1 0 0,0 0-1 0 0,0 0 1 0 0,0 0-1 0 0,0 1 0 0 0,0-1 1 0 0,0 1-1 0 0,1-1 1 0 0,-1 1-1 0 0,0-1 0 0 0,1 1 1 0 0,-1 0 15 0 0,-1 4 89 0 0,0 1 0 0 0,1-1 1 0 0,-1 0-1 0 0,1 1 1 0 0,1 0-1 0 0,-1-1 0 0 0,1 1 1 0 0,0 0-1 0 0,1 0 0 0 0,0-1 1 0 0,0 1-1 0 0,0 0 1 0 0,1 0-1 0 0,0 0 0 0 0,1 1-89 0 0,33 22-5255 0 0,-20-27-785 0 0</inkml:trace>
  <inkml:trace contextRef="#ctx0" brushRef="#br0" timeOffset="249.58">225 266 13417 0 0,'0'0'3825'0'0,"0"0"-3825"0"0,0 0 100 0 0,0 0 260 0 0,0 0 368 0 0,0 0-248 0 0,0 0-308 0 0,0 0-160 0 0,0 0-12 0 0,0 0 0 0 0,5 8-400 0 0,-7-8-404 0 0,2 1-312 0 0,0-1-797 0 0,-2 0-1287 0 0,2 0-2468 0 0</inkml:trace>
  <inkml:trace contextRef="#ctx0" brushRef="#br0" timeOffset="496.92">323 1 5581 0 0,'0'0'7718'0'0,"3"6"-5732"0"0,2 5-1707 0 0,-1-1 1 0 0,0 0-1 0 0,-1 1 1 0 0,0-1 0 0 0,-1 1-1 0 0,0 0 1 0 0,0 0-1 0 0,-1 0 1 0 0,-1 0 0 0 0,0 0-1 0 0,0 0 1 0 0,-1 0-1 0 0,-1 0 1 0 0,0 0-1 0 0,-3 10-279 0 0,2-12-212 0 0,-15 66 370 0 0,28-34-5435 0 0,-1-36 72 0 0,4-4-3421 0 0</inkml:trace>
  <inkml:trace contextRef="#ctx0" brushRef="#br0" timeOffset="746.72">637 111 6005 0 0,'0'0'7764'0'0,"0"0"-5484"0"0,0 0-1972 0 0,0 0 213 0 0,-7-1-44 0 0,3 0-454 0 0,1 1 0 0 0,-1-1 0 0 0,0 1 0 0 0,1 0 1 0 0,-1 0-1 0 0,1 1 0 0 0,-1-1 0 0 0,1 1 0 0 0,-1 0 0 0 0,1-1 0 0 0,-1 2 0 0 0,1-1 1 0 0,0 0-1 0 0,0 1 0 0 0,-1-1 0 0 0,1 1 0 0 0,0 0 0 0 0,0 0 0 0 0,1 0 1 0 0,-1 0-1 0 0,0 1 0 0 0,1-1 0 0 0,-1 1 0 0 0,1 0 0 0 0,0-1 0 0 0,-1 3-23 0 0,-1-2 14 0 0,0 0 0 0 0,1 0 0 0 0,-1 0 0 0 0,1 0 0 0 0,0 1 0 0 0,0-1 0 0 0,0 1 0 0 0,0 0 0 0 0,1 0 0 0 0,0 0 0 0 0,0 0 0 0 0,0 1 0 0 0,0-1 0 0 0,0 1 0 0 0,1-1 0 0 0,0 1 0 0 0,0-1 0 0 0,0 1 0 0 0,1 0 0 0 0,-1-1 0 0 0,1 1 0 0 0,0 0 0 0 0,0-1 0 0 0,1 1 0 0 0,0 0 0 0 0,-1-1 0 0 0,1 1 0 0 0,1 0 0 0 0,-1-1 0 0 0,1 0 0 0 0,0 1 0 0 0,0-1 0 0 0,0 0 0 0 0,1 0 0 0 0,-1 0 0 0 0,1 0 0 0 0,0 0 0 0 0,0-1 0 0 0,0 1 0 0 0,0-1 0 0 0,1 0 0 0 0,0 0 0 0 0,0 0-14 0 0,0 0 36 0 0,1 0 0 0 0,-1 0 0 0 0,1 0 0 0 0,0-1 0 0 0,0 0 0 0 0,0 0 0 0 0,0 0 0 0 0,0 0 0 0 0,0-1 0 0 0,0 0 0 0 0,1 0 0 0 0,-1-1 0 0 0,0 1 0 0 0,1-1 0 0 0,-1 0 0 0 0,0 0 0 0 0,1-1 0 0 0,-1 0 0 0 0,0 0 0 0 0,1 0 0 0 0,-1-1 0 0 0,0 1 0 0 0,0-1 0 0 0,0 0 0 0 0,3-2-36 0 0,-8 2-9 0 0,1 1 0 0 0,0 0 0 0 0,-1-1 0 0 0,1 1 0 0 0,-1-1 0 0 0,1 1-1 0 0,-1-1 1 0 0,1 1 0 0 0,-1-1 0 0 0,0 1 0 0 0,0-1 0 0 0,0 1-1 0 0,0-1 1 0 0,0 1 0 0 0,0-1 0 0 0,-1 1 0 0 0,1-1 0 0 0,0 1 0 0 0,-1-1-1 0 0,1 1 1 0 0,-1 0 0 0 0,1-1 0 0 0,-1 1 0 0 0,0-1 0 0 0,0 1-1 0 0,1 0 1 0 0,-1 0 0 0 0,0-1 0 0 0,0 1 0 0 0,0 0 0 0 0,0 0 0 0 0,-1 0-1 0 0,1 0 1 0 0,0 0 0 0 0,0 1 0 0 0,-1-1 0 0 0,1 0 0 0 0,0 0 0 0 0,-1 1-1 0 0,1-1 1 0 0,-1 1 0 0 0,1-1 0 0 0,-1 1 0 0 0,1 0 0 0 0,-1-1-1 0 0,0 1 10 0 0,-72-17-596 0 0,11 13-444 0 0,-13 0-5131 0 0,39-1-1667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2:57.066"/>
    </inkml:context>
    <inkml:brush xml:id="br0">
      <inkml:brushProperty name="width" value="0.05" units="cm"/>
      <inkml:brushProperty name="height" value="0.05" units="cm"/>
      <inkml:brushProperty name="color" value="#E71224"/>
    </inkml:brush>
  </inkml:definitions>
  <inkml:trace contextRef="#ctx0" brushRef="#br0">140 1 6717 0 0,'0'0'5287'0'0,"0"0"-4114"0"0,0 0-927 0 0,0 0 438 0 0,2 6 416 0 0,-5 168 1005 0 0,8-154-4672 0 0,3-9-3829 0 0,2-5-1665 0 0</inkml:trace>
  <inkml:trace contextRef="#ctx0" brushRef="#br0" timeOffset="170.47">321 288 3452 0 0,'0'0'7965'0'0,"0"0"-6453"0"0,0 0-1156 0 0,0 0 724 0 0,-53 8 484 0 0,32-10-671 0 0,-5-2-445 0 0,-1 1-260 0 0,-2 0-140 0 0,-4 1-48 0 0,2 2-392 0 0,0 0-649 0 0,3 0-435 0 0,3 0-1352 0 0,9 0-3448 0 0</inkml:trace>
  <inkml:trace contextRef="#ctx0" brushRef="#br0" timeOffset="386.4">162 356 11009 0 0,'0'0'1938'0'0,"0"0"-1428"0"0,-6 0 2 0 0,-61 27 2506 0 0,62-23-2987 0 0,0-1 0 0 0,0 1 0 0 0,0 0 0 0 0,0 0 1 0 0,0 1-1 0 0,1-1 0 0 0,0 1 0 0 0,0 0 0 0 0,0 0 0 0 0,1 1 0 0 0,-1-1 0 0 0,1 1 0 0 0,1 0 0 0 0,-1-1 0 0 0,1 1 0 0 0,0 0 0 0 0,0 1 0 0 0,1-1 0 0 0,0 0 0 0 0,0 0 0 0 0,0 1 0 0 0,1-1 0 0 0,0 0 0 0 0,0 1 0 0 0,0-1 0 0 0,1 0 0 0 0,0 1 0 0 0,1 1-31 0 0,0-4 32 0 0,1 0 0 0 0,0 0 1 0 0,0 0-1 0 0,0 0 0 0 0,0 0 0 0 0,0-1 1 0 0,1 1-1 0 0,0-1 0 0 0,0 0 1 0 0,0 0-1 0 0,0-1 0 0 0,0 1 1 0 0,0-1-1 0 0,1 0 0 0 0,-1 0 1 0 0,1 0-1 0 0,0 0 0 0 0,-1-1 0 0 0,1 0 1 0 0,0 0-1 0 0,0 0 0 0 0,0-1 1 0 0,0 0-1 0 0,0 0 0 0 0,0 0 1 0 0,-1 0-1 0 0,1-1 0 0 0,0 0 0 0 0,0 0 1 0 0,0 0-1 0 0,0 0 0 0 0,-1-1 1 0 0,3-1-33 0 0,-7 1-21 0 0,1 0 1 0 0,0-1-1 0 0,-1 1 1 0 0,1-1-1 0 0,-1 1 1 0 0,1-1-1 0 0,-1 0 1 0 0,0 1-1 0 0,0-1 1 0 0,-1 1-1 0 0,1-1 1 0 0,0 1-1 0 0,-1-1 1 0 0,0 1 0 0 0,1-1-1 0 0,-1 1 1 0 0,0-1-1 0 0,0 1 1 0 0,-1 0-1 0 0,1 0 1 0 0,0-1-1 0 0,-1 1 1 0 0,1 0-1 0 0,-1 0 1 0 0,0 0-1 0 0,1 1 1 0 0,-1-1-1 0 0,0 0 1 0 0,0 1-1 0 0,0-1 1 0 0,-1 1-1 0 0,1-1 1 0 0,0 1-1 0 0,0 0 1 0 0,-1 0-1 0 0,1 0 1 0 0,-1 0-1 0 0,1 1 1 0 0,-1-1-1 0 0,1 1 1 0 0,-1-1-1 0 0,1 1 1 0 0,-1 0 0 0 0,1 0-1 0 0,-1 0 1 0 0,0 0-1 0 0,1 1 1 0 0,-1-1-1 0 0,1 1 1 0 0,-1 0 20 0 0,-35 4-1752 0 0,11 6-4212 0 0,9-3-238 0 0</inkml:trace>
  <inkml:trace contextRef="#ctx0" brushRef="#br0" timeOffset="664.93">673 402 5521 0 0,'0'0'9552'0'0,"0"0"-8484"0"0,0 0-960 0 0,0 0-72 0 0,0 0 365 0 0,0 0-241 0 0,-43-8-156 0 0,23 5-4 0 0,0 0-657 0 0,-2 0-447 0 0,3-2-316 0 0,3 1-588 0 0,3-1-1156 0 0,5-5-3277 0 0</inkml:trace>
  <inkml:trace contextRef="#ctx0" brushRef="#br0" timeOffset="914.76">645 301 4972 0 0,'0'0'7345'0'0,"0"0"-6017"0"0,0 0-1188 0 0,0 0 440 0 0,0 0 40 0 0,0 0-28 0 0,0 0-76 0 0,-44-11-288 0 0,18 7-228 0 0,-2 0-1172 0 0,-2 0-640 0 0,10 0-1424 0 0,-11-4-2977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2:56.569"/>
    </inkml:context>
    <inkml:brush xml:id="br0">
      <inkml:brushProperty name="width" value="0.05" units="cm"/>
      <inkml:brushProperty name="height" value="0.05" units="cm"/>
      <inkml:brushProperty name="color" value="#E71224"/>
    </inkml:brush>
  </inkml:definitions>
  <inkml:trace contextRef="#ctx0" brushRef="#br0">177 144 4956 0 0,'0'0'5317'0'0,"0"0"-3065"0"0,0 0-928 0 0,0 0-320 0 0,0 0 88 0 0,0 0-111 0 0,0 0-273 0 0,0 0-224 0 0,-46-2-288 0 0,29-1-144 0 0,-1 0-52 0 0,-2 1-272 0 0,4-1-572 0 0,-1 0-585 0 0,7-1-1331 0 0,2 0-2960 0 0,4-8-1621 0 0</inkml:trace>
  <inkml:trace contextRef="#ctx0" brushRef="#br0" timeOffset="249">173 37 2888 0 0,'0'0'6057'0'0,"0"0"-3153"0"0,0 0-1828 0 0,0 0-832 0 0,0 0 620 0 0,-38-6 324 0 0,21 2-532 0 0,-5-1-484 0 0,0 0-172 0 0,3 2-740 0 0,-3-1-852 0 0,5-2-1268 0 0,2 3-3225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2:55.945"/>
    </inkml:context>
    <inkml:brush xml:id="br0">
      <inkml:brushProperty name="width" value="0.05" units="cm"/>
      <inkml:brushProperty name="height" value="0.05" units="cm"/>
      <inkml:brushProperty name="color" value="#E71224"/>
    </inkml:brush>
  </inkml:definitions>
  <inkml:trace contextRef="#ctx0" brushRef="#br0">16 1 1408 0 0,'0'0'8199'0'0,"0"0"-5557"0"0,0 0-1893 0 0,0 0-39 0 0,0 0 55 0 0,0 0-190 0 0,0 0-324 0 0,0 0-388 0 0,7 1-51 0 0,7 3 256 0 0,-1 0-1 0 0,0 0 0 0 0,0 1 1 0 0,0 1-1 0 0,0 0 1 0 0,-1 1-1 0 0,0 0 1 0 0,0 1-1 0 0,-1 1 1 0 0,0-1-1 0 0,2 4-67 0 0,-13-12 12 0 0,1 1 0 0 0,-1 0 0 0 0,1 0 1 0 0,-1 0-1 0 0,1-1 0 0 0,-1 1 0 0 0,0 0 0 0 0,1 0 0 0 0,-1 0 0 0 0,0 0 0 0 0,0 0 0 0 0,0 0 1 0 0,0 0-1 0 0,0-1 0 0 0,0 1 0 0 0,0 0 0 0 0,0 0 0 0 0,0 0 0 0 0,0 0 0 0 0,0 0 0 0 0,-1 0 1 0 0,1 0-1 0 0,0-1 0 0 0,-1 1 0 0 0,1 0 0 0 0,0 0 0 0 0,-1 0 0 0 0,1 0 0 0 0,-1-1 0 0 0,0 1 1 0 0,1 0-1 0 0,-1-1 0 0 0,1 1 0 0 0,-1 0 0 0 0,0-1 0 0 0,0 1 0 0 0,1-1 0 0 0,-1 1 0 0 0,0-1 1 0 0,0 1-1 0 0,0-1 0 0 0,1 0 0 0 0,-1 1 0 0 0,0-1 0 0 0,0 0 0 0 0,0 0 0 0 0,0 0 0 0 0,0 1 1 0 0,0-1-1 0 0,0 0 0 0 0,1 0 0 0 0,-1 0 0 0 0,0-1 0 0 0,0 1 0 0 0,0 0 0 0 0,0 0-12 0 0,-55 6 58 0 0,44-7-718 0 0,44 12 959 0 0,-30-11-273 0 0,1 1 0 0 0,-1 0-1 0 0,0 0 1 0 0,1 0-1 0 0,-1 0 1 0 0,0 1-1 0 0,0-1 1 0 0,0 1-1 0 0,0-1 1 0 0,0 1-1 0 0,0 0 1 0 0,0-1-1 0 0,0 1 1 0 0,-1 0 0 0 0,1 0-1 0 0,-1 0 1 0 0,1 1-1 0 0,-1-1 1 0 0,0 0-1 0 0,0 0 1 0 0,0 1-1 0 0,0-1 1 0 0,0 1-1 0 0,-1-1 1 0 0,1 1-1 0 0,-1-1 1 0 0,0 1-1 0 0,1-1 1 0 0,-1 1 0 0 0,0-1-1 0 0,0 1 1 0 0,-1-1-1 0 0,1 1 1 0 0,0-1-1 0 0,-1 1 1 0 0,0-1-1 0 0,1 1 1 0 0,-1-1-1 0 0,0 0 1 0 0,0 1-1 0 0,-1-1 1 0 0,1 0 0 0 0,0 0-1 0 0,-1 0 1 0 0,1 0-1 0 0,-1 0 1 0 0,0 0-1 0 0,0 0 1 0 0,0 0-1 0 0,0-1 1 0 0,0 1-1 0 0,0-1 1 0 0,0 1-1 0 0,0-1 1 0 0,0 0 0 0 0,-1 0-1 0 0,1 0 1 0 0,0 0-1 0 0,-1 0 1 0 0,0 0-26 0 0,-94-9-363 0 0,82-28-9759 0 0,17 22 3091 0 0</inkml:trace>
  <inkml:trace contextRef="#ctx0" brushRef="#br0" timeOffset="343.53">353 229 4864 0 0,'0'0'4436'0'0,"0"0"-2182"0"0,0 0-1339 0 0,0 0-125 0 0,0 0 296 0 0,0 0-196 0 0,0 0-450 0 0,0 0-272 0 0,0 0-86 0 0,4-1-34 0 0,-1 0-101 0 0,1 0 1 0 0,-1-1 0 0 0,0 1 0 0 0,1-1-1 0 0,-1 1 1 0 0,0-1 0 0 0,0 0-1 0 0,0-1 1 0 0,0 1 0 0 0,-1 0-1 0 0,1-1 1 0 0,0 0 0 0 0,-1 1-1 0 0,0-1 1 0 0,0 0 0 0 0,0 0 0 0 0,0-1-1 0 0,0 1 1 0 0,0 0 0 0 0,-1 0-1 0 0,0-1 1 0 0,0 1 0 0 0,0-1-1 0 0,0 1 1 0 0,0-1 0 0 0,-1 0-1 0 0,1 1 1 0 0,-1-1 0 0 0,0 0 0 0 0,0 1-1 0 0,0-1 1 0 0,-1 0 0 0 0,1 1-1 0 0,-1-1 1 0 0,0 1 0 0 0,0-1-1 0 0,0 1 1 0 0,-1-1 0 0 0,1 1-1 0 0,-1 0 1 0 0,0 0 0 0 0,0 0 0 0 0,0 0-1 0 0,0 0 1 0 0,0 0 0 0 0,-2-1 52 0 0,3 3 24 0 0,-1 0 1 0 0,1 1 0 0 0,0-1 0 0 0,-1 1-1 0 0,1-1 1 0 0,-1 1 0 0 0,1 0-1 0 0,-1-1 1 0 0,1 1 0 0 0,-1 0 0 0 0,1 0-1 0 0,-1 0 1 0 0,1 0 0 0 0,-1 0 0 0 0,0 0-1 0 0,1 1 1 0 0,-1-1 0 0 0,1 0 0 0 0,-1 1-1 0 0,1-1 1 0 0,0 1 0 0 0,-1 0-1 0 0,1-1 1 0 0,0 1 0 0 0,-1 0 0 0 0,1 0-1 0 0,0 0 1 0 0,0 0 0 0 0,-1 0 0 0 0,1 0-1 0 0,0 0 1 0 0,0 0 0 0 0,0 0 0 0 0,1 1-1 0 0,-1-1 1 0 0,0 0 0 0 0,0 1-1 0 0,1-1 1 0 0,-1 1 0 0 0,0-1 0 0 0,1 1-1 0 0,0-1 1 0 0,-1 1 0 0 0,1-1 0 0 0,0 2-25 0 0,-15 72 943 0 0,37-38-1483 0 0,3-23-4153 0 0,-16-12-305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29.235"/>
    </inkml:context>
    <inkml:brush xml:id="br0">
      <inkml:brushProperty name="width" value="0.05" units="cm"/>
      <inkml:brushProperty name="height" value="0.05" units="cm"/>
      <inkml:brushProperty name="color" value="#0000FF"/>
    </inkml:brush>
  </inkml:definitions>
  <inkml:trace contextRef="#ctx0" brushRef="#br0">1 0 784 0 0,'0'0'3930'0'0,"0"0"-1928"0"0,0 0-909 0 0,0 0 153 0 0,0 0 275 0 0,0 0-44 0 0,0 0-387 0 0,0 0-830 0 0,12 29 718 0 0,12 125 1033 0 0,-22-146-4468 0 0,7-8-4561 0 0,2-6 685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2:54.904"/>
    </inkml:context>
    <inkml:brush xml:id="br0">
      <inkml:brushProperty name="width" value="0.05" units="cm"/>
      <inkml:brushProperty name="height" value="0.05" units="cm"/>
      <inkml:brushProperty name="color" value="#E71224"/>
    </inkml:brush>
  </inkml:definitions>
  <inkml:trace contextRef="#ctx0" brushRef="#br0">43 35 3040 0 0,'0'0'6848'0'0,"0"0"-4846"0"0,0 0-1676 0 0,0 0-186 0 0,0 0 22 0 0,0 0-26 0 0,0 0 73 0 0,0 0 93 0 0,-1 7-24 0 0,-40 105 886 0 0,101-112-1967 0 0,-54 0 894 0 0,1 0 0 0 0,-1 0 0 0 0,0 1 1 0 0,1 0-1 0 0,-1 0 0 0 0,0 0 0 0 0,0 0 0 0 0,1 1 0 0 0,-1 0 1 0 0,0 1-1 0 0,-1-1 0 0 0,1 1 0 0 0,0 1 0 0 0,-1-1 0 0 0,0 1 1 0 0,0-1-1 0 0,0 1 0 0 0,0 1 0 0 0,0-1 0 0 0,-1 1 0 0 0,0 0 1 0 0,0 0-1 0 0,0 0 0 0 0,-1 0 0 0 0,1 1 0 0 0,-1-1 0 0 0,-1 1 1 0 0,1 0-1 0 0,-1 0 0 0 0,1 2-91 0 0,-5-5 53 0 0,0 1 0 0 0,1-1 0 0 0,-1 0 0 0 0,0 0 0 0 0,0 0 0 0 0,-1 0 0 0 0,1 0 1 0 0,-1 0-1 0 0,1-1 0 0 0,-1 1 0 0 0,0-1 0 0 0,0 0 0 0 0,0 0 0 0 0,0 0 0 0 0,0 0 0 0 0,-1 0 0 0 0,1-1 0 0 0,0 1 0 0 0,-1-1 1 0 0,1 0-1 0 0,-1 0 0 0 0,0 0 0 0 0,1 0 0 0 0,-1-1 0 0 0,0 0 0 0 0,1 0 0 0 0,-1 0 0 0 0,0 0 0 0 0,1 0 0 0 0,-1-1 1 0 0,0 1-1 0 0,1-1 0 0 0,-4-1-53 0 0,-23-36-5112 0 0,29 12-1544 0 0,1 14 1801 0 0</inkml:trace>
  <inkml:trace contextRef="#ctx0" brushRef="#br0" timeOffset="187.99">361 35 3696 0 0,'0'0'9305'0'0,"0"0"-8373"0"0,0 0-884 0 0,0 0 484 0 0,0 0 452 0 0,-51-4-75 0 0,26-1-385 0 0,-2 1-236 0 0,-2 0-176 0 0,-1 1-112 0 0,2 0-4 0 0,2 0 4 0 0,1 1-536 0 0,6 0-509 0 0,3 0-607 0 0,2 1-1252 0 0,6-1-3209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3:41.265"/>
    </inkml:context>
    <inkml:brush xml:id="br0">
      <inkml:brushProperty name="width" value="0.05" units="cm"/>
      <inkml:brushProperty name="height" value="0.05" units="cm"/>
      <inkml:brushProperty name="color" value="#0000FF"/>
    </inkml:brush>
  </inkml:definitions>
  <inkml:trace contextRef="#ctx0" brushRef="#br0">238 41 340 0 0,'0'0'7629'0'0,"0"0"-4787"0"0,0 0-1430 0 0,0 0-6 0 0,0 0-265 0 0,0 0-388 0 0,-6-1-283 0 0,-195-8-188 0 0,177 1-2242 0 0,18-7-2663 0 0,5 7-1373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3:41.437"/>
    </inkml:context>
    <inkml:brush xml:id="br0">
      <inkml:brushProperty name="width" value="0.05" units="cm"/>
      <inkml:brushProperty name="height" value="0.05" units="cm"/>
      <inkml:brushProperty name="color" value="#0000FF"/>
    </inkml:brush>
  </inkml:definitions>
  <inkml:trace contextRef="#ctx0" brushRef="#br0">275 4 4924 0 0,'0'0'5301'0'0,"0"0"-4009"0"0,0 0-704 0 0,0 0 128 0 0,0 0 332 0 0,0 0-464 0 0,0 0-244 0 0,-66-3-52 0 0,22 7-172 0 0,-2 1-116 0 0,11 0-296 0 0,7-1-856 0 0,10-4-728 0 0,2 0-1360 0 0,-5-3-3793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3:45.145"/>
    </inkml:context>
    <inkml:brush xml:id="br0">
      <inkml:brushProperty name="width" value="0.05" units="cm"/>
      <inkml:brushProperty name="height" value="0.05" units="cm"/>
      <inkml:brushProperty name="color" value="#0000FF"/>
    </inkml:brush>
  </inkml:definitions>
  <inkml:trace contextRef="#ctx0" brushRef="#br0">3 138 4224 0 0,'0'0'4138'0'0,"0"0"-1661"0"0,0 0-1283 0 0,0 0-51 0 0,0 0 133 0 0,0 0-167 0 0,0 0-427 0 0,0 0-424 0 0,0 0-193 0 0,-3 26 610 0 0,19 166 440 0 0,-14-189-3779 0 0,-1-5-1086 0 0,0-3-1467 0 0</inkml:trace>
  <inkml:trace contextRef="#ctx0" brushRef="#br0" timeOffset="251.02">63 76 4408 0 0,'0'0'5084'0'0,"7"0"-3722"0"0,74 15 1776 0 0,-79-15-3066 0 0,0 0-1 0 0,0 1 1 0 0,-1-1 0 0 0,1 1-1 0 0,0 0 1 0 0,0 0 0 0 0,0-1 0 0 0,-1 1-1 0 0,1 0 1 0 0,0 1 0 0 0,-1-1-1 0 0,1 0 1 0 0,-1 0 0 0 0,0 1 0 0 0,1-1-1 0 0,-1 1 1 0 0,0-1 0 0 0,0 1-1 0 0,0-1 1 0 0,0 1 0 0 0,0 0 0 0 0,0-1-1 0 0,0 1 1 0 0,-1 0 0 0 0,1 0-1 0 0,0 0 1 0 0,-1 0 0 0 0,0 0 0 0 0,1 0-1 0 0,-1 0 1 0 0,0-1 0 0 0,0 1-1 0 0,0 0 1 0 0,0 0 0 0 0,-1 0-1 0 0,1 0 1 0 0,0 0 0 0 0,-1 0 0 0 0,1 0-1 0 0,-1 0 1 0 0,0-1 0 0 0,0 1-1 0 0,1 0 1 0 0,-1 0 0 0 0,-1 0-72 0 0,-58 43-466 0 0,10-42-7263 0 0,37-8 861 0 0</inkml:trace>
  <inkml:trace contextRef="#ctx0" brushRef="#br0" timeOffset="528.23">317 0 11805 0 0,'0'0'2199'0'0,"0"0"-1628"0"0,1 6-16 0 0,-10 117 2893 0 0,1 32-2845 0 0,30-115-1416 0 0,-9-34-2209 0 0,3-9-3689 0 0,-4-8-1780 0 0</inkml:trace>
  <inkml:trace contextRef="#ctx0" brushRef="#br0" timeOffset="948.1">512 169 6005 0 0,'0'0'6597'0'0,"0"0"-4719"0"0,3 7-1620 0 0,19 144 2803 0 0,-26-238-6629 0 0,2 83 3562 0 0,1 0 1 0 0,0 0 0 0 0,0 0 0 0 0,1 0 0 0 0,-1 0 0 0 0,1 0-1 0 0,0-1 1 0 0,0 1 0 0 0,0 0 0 0 0,0 0 0 0 0,1 0 0 0 0,0 0-1 0 0,0 0 1 0 0,0 0 0 0 0,0 0 0 0 0,1 0 0 0 0,-1 0 0 0 0,1 0-1 0 0,0 1 1 0 0,0-1 0 0 0,1 1 0 0 0,-1-1 0 0 0,1 1 0 0 0,-1 0-1 0 0,1 0 1 0 0,0 0 0 0 0,0 0 0 0 0,1 1 0 0 0,-1-1 0 0 0,0 1-1 0 0,1 0 1 0 0,-1 0 0 0 0,1 0 0 0 0,0 0 0 0 0,0 1-1 0 0,0-1 1 0 0,0 1 0 0 0,0 0 0 0 0,0 0 0 0 0,0 0 0 0 0,0 1 5 0 0,-2-1 49 0 0,-1 1 0 0 0,1-1 0 0 0,-1 1 0 0 0,1 0 0 0 0,0-1 0 0 0,-1 1 1 0 0,1 0-1 0 0,-1 0 0 0 0,1 0 0 0 0,0 0 0 0 0,-1 0 0 0 0,1 1 1 0 0,-1-1-1 0 0,1 0 0 0 0,-1 1 0 0 0,1-1 0 0 0,0 1 0 0 0,-1 0 0 0 0,0-1 1 0 0,1 1-1 0 0,-1 0 0 0 0,1 0 0 0 0,-1 0 0 0 0,0 0 0 0 0,0 0 0 0 0,1 0 1 0 0,-1 0-1 0 0,0 0 0 0 0,0 0 0 0 0,0 1 0 0 0,0-1 0 0 0,-1 0 0 0 0,1 1 1 0 0,0-1-1 0 0,0 1 0 0 0,-1-1 0 0 0,1 1 0 0 0,-1-1 0 0 0,1 1 0 0 0,-1 0 1 0 0,0-1-1 0 0,0 1 0 0 0,0-1 0 0 0,0 1 0 0 0,0 0 0 0 0,0-1 1 0 0,0 1-1 0 0,0-1 0 0 0,0 1 0 0 0,-1 0 0 0 0,1-1 0 0 0,-1 1 0 0 0,1-1 1 0 0,-1 1-1 0 0,0-1 0 0 0,1 1 0 0 0,-1-1 0 0 0,0 0 0 0 0,0 1 0 0 0,0-1 1 0 0,0 0-1 0 0,0 0 0 0 0,0 0 0 0 0,-1 0 0 0 0,1 0 0 0 0,0 0 0 0 0,-1 0 1 0 0,1 0-1 0 0,0 0 0 0 0,-1 0-49 0 0,-47 28-2984 0 0,56-30 3094 0 0,0 1 1 0 0,0 0-1 0 0,0 1 0 0 0,0-1 1 0 0,0 2-1 0 0,-1-1 1 0 0,1 1-1 0 0,0-1 1 0 0,-1 2-1 0 0,1-1 1 0 0,-1 1-1 0 0,0 0 1 0 0,0 0-1 0 0,0 1 0 0 0,0 0 1 0 0,0 0-1 0 0,-1 0 1 0 0,0 1-1 0 0,0 0 1 0 0,0 0-1 0 0,0 0 1 0 0,-1 0-1 0 0,0 1 1 0 0,0 0-1 0 0,0 0 0 0 0,-1 0 1 0 0,0 0-111 0 0,-4-2 63 0 0,0 0 1 0 0,0-1 0 0 0,0 1-1 0 0,0-1 1 0 0,-1 1-1 0 0,0-1 1 0 0,1 0-1 0 0,-1 1 1 0 0,0-1-1 0 0,-1 0 1 0 0,1 0 0 0 0,-1 0-1 0 0,1-1 1 0 0,-1 1-1 0 0,0 0 1 0 0,0-1-1 0 0,0 0 1 0 0,0 0 0 0 0,0 0-1 0 0,0 0 1 0 0,-1 0-1 0 0,1-1 1 0 0,-1 1-1 0 0,1-1 1 0 0,-4 0-64 0 0,-57 5-5587 0 0,55-12 1301 0 0,4-9-2219 0 0</inkml:trace>
  <inkml:trace contextRef="#ctx0" brushRef="#br0" timeOffset="1212.02">862 101 6493 0 0,'0'0'8832'0'0,"35"27"-8204"0"0,-25-8-107 0 0,-2 1 311 0 0,0 2-12 0 0,-5 0-276 0 0,-3 0-152 0 0,-4 1-108 0 0,-3 1-100 0 0,-1-2-100 0 0,-3-1-80 0 0,-1-1-4 0 0,-2-1-332 0 0,2-5-404 0 0,0-2-428 0 0,0-3-1193 0 0,0-6-1679 0 0,5-2-1653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4:19.824"/>
    </inkml:context>
    <inkml:brush xml:id="br0">
      <inkml:brushProperty name="width" value="0.05" units="cm"/>
      <inkml:brushProperty name="height" value="0.05" units="cm"/>
      <inkml:brushProperty name="color" value="#0000FF"/>
    </inkml:brush>
  </inkml:definitions>
  <inkml:trace contextRef="#ctx0" brushRef="#br0">21 345 196 0 0,'0'0'5162'0'0,"0"0"-3893"0"0,0 0-743 0 0,0 0 204 0 0,0 0-2 0 0,0 0-49 0 0,0 0-79 0 0,0 0-56 0 0,0 10 472 0 0,0-9 3739 0 0,-17-223-3692 0 0,16 221-1075 0 0,0 0 1 0 0,1-1-1 0 0,0 1 1 0 0,-1-1-1 0 0,1 1 1 0 0,0-1-1 0 0,0 1 1 0 0,0-1-1 0 0,0 1 1 0 0,0-1-1 0 0,0 1 1 0 0,0-1-1 0 0,0 1 1 0 0,0-1-1 0 0,1 1 1 0 0,-1-1-1 0 0,1 1 1 0 0,-1 0-1 0 0,1-1 1 0 0,0 1-1 0 0,-1 0 1 0 0,1-1-1 0 0,0 1 1 0 0,0 0-1 0 0,0 0 1 0 0,0-1-1 0 0,0 1 1 0 0,0 0-1 0 0,0 0 1 0 0,0 0-1 0 0,0 1 1 0 0,1-1-1 0 0,-1 0 1 0 0,0 0-1 0 0,1 1 1 0 0,-1-1-1 0 0,1 1 1 0 0,-1-1-1 0 0,0 1 1 0 0,1-1-1 0 0,-1 1 1 0 0,1 0-1 0 0,-1 0 1 0 0,1 0-1 0 0,-1 0 1 0 0,1 0-1 0 0,-1 0 1 0 0,1 0-1 0 0,-1 0 1 0 0,1 0-1 0 0,-1 1 1 0 0,1-1-1 0 0,-1 1 1 0 0,0-1-1 0 0,1 1 12 0 0,72 47-771 0 0,-23 13 685 0 0,-44-50 219 0 0,0 0 1 0 0,0-1-1 0 0,0 0 0 0 0,2 0 1 0 0,-1-1-1 0 0,1 0 1 0 0,0 0-1 0 0,1-1 1 0 0,0 0-1 0 0,0-1 0 0 0,1 0 1 0 0,0-1-1 0 0,0 0 1 0 0,1-1-1 0 0,-1 0 1 0 0,1-1-1 0 0,0 0 0 0 0,0-1 1 0 0,1 0-1 0 0,-1-1 1 0 0,10 1-134 0 0,-18-6 154 0 0,-1 1 0 0 0,0-1 1 0 0,0 0-1 0 0,0-1 0 0 0,0 1 1 0 0,0 0-1 0 0,-1-1 0 0 0,0 0 1 0 0,1 1-1 0 0,-1-1 0 0 0,-1 0 1 0 0,1 0-1 0 0,-1 0 0 0 0,1 0 1 0 0,-1 0-1 0 0,0-1 0 0 0,0 1 1 0 0,-1 0-1 0 0,0-1 0 0 0,1 1 1 0 0,-1 0-1 0 0,-1-1 0 0 0,1 1 1 0 0,0 0-1 0 0,-1 0 0 0 0,-1-3-154 0 0,2 7 1 0 0,-46-237-166 0 0,46 238 98 0 0,0-1 0 0 0,1 0 1 0 0,-1 1-1 0 0,0-1 0 0 0,1 0 0 0 0,-1 0 1 0 0,0 1-1 0 0,1-1 0 0 0,-1 0 0 0 0,0 0 0 0 0,1 0 1 0 0,-1 0-1 0 0,1 1 0 0 0,-1-1 0 0 0,0 0 0 0 0,1 0 1 0 0,-1 0-1 0 0,1 0 0 0 0,-1 0 0 0 0,0 0 1 0 0,1 0-1 0 0,-1 0 0 0 0,1 0 0 0 0,-1 0 0 0 0,0 0 1 0 0,1 0-1 0 0,-1-1 0 0 0,1 1 0 0 0,-1 0 0 0 0,0 0 1 0 0,1 0-1 0 0,-1 0 0 0 0,0-1 0 0 0,1 1 1 0 0,-1 0-1 0 0,0 0 0 0 0,1-1 0 0 0,-1 1 0 0 0,0 0 1 0 0,1-1-1 0 0,-1 1 0 0 0,0 0 0 0 0,0-1 0 0 0,1 1 1 0 0,-1 0-1 0 0,0-1 0 0 0,0 1 0 0 0,0 0 0 0 0,0-1 1 0 0,0 1-1 0 0,0-1 0 0 0,1 1 0 0 0,-1 0 1 0 0,0-1 66 0 0,24 33-9703 0 0,-16-17 892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8:14.097"/>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4430 1011 836 0 0,'0'0'5101'0'0,"0"0"-2839"0"0,0 0-1548 0 0,0 0-862 0 0,0 0-259 0 0,0 0 483 0 0,0 8 359 0 0,-9 166 2720 0 0,7 1-1 0 0,16 104-3154 0 0,27 194 2396 0 0,-19 144-2396 0 0,-17-553-763 0 0,-1-121-6314 0 0,-4 23 927 0 0</inkml:trace>
  <inkml:trace contextRef="#ctx0" brushRef="#br0" timeOffset="515.39">4357 1024 860 0 0,'0'0'4578'0'0,"0"0"-3392"0"0,-8-4-928 0 0,-59-19 731 0 0,-1 2 0 0 0,0 4 0 0 0,-2 2 0 0 0,0 4 0 0 0,-55-2-989 0 0,26 1 551 0 0,-1098-121 1172 0 0,849 109-1407 0 0,0 15-1 0 0,-305 34-315 0 0,571-19-15 0 0,-531 13-966 0 0,549-27-3647 0 0,41-2-1740 0 0</inkml:trace>
  <inkml:trace contextRef="#ctx0" brushRef="#br0" timeOffset="873.38">372 790 7161 0 0,'0'0'5507'0'0,"0"7"-4851"0"0,1 291 559 0 0,70 317 878 0 0,-68 130-1160 0 0,4-582-411 0 0,30 263 347 0 0,-16-366-2850 0 0,3-28-3982 0 0,-10-22 183 0 0</inkml:trace>
  <inkml:trace contextRef="#ctx0" brushRef="#br0" timeOffset="1556.4">4480 3267 1632 0 0,'0'0'7130'0'0,"0"0"-5571"0"0,0 0-1896 0 0,0 0 360 0 0,-7 3 228 0 0,-25 3 65 0 0,0-2 0 0 0,-1 0 1 0 0,1-2-1 0 0,-1-2 0 0 0,1-1 1 0 0,-1-1-1 0 0,-17-5-316 0 0,-31 1 509 0 0,-449-6 2461 0 0,-230 36-2970 0 0,225-3 793 0 0,-812 43-15 0 0,1048-56-538 0 0,298-8-258 0 0,-28-5-311 0 0,27-11-5938 0 0,18 0-2265 0 0</inkml:trace>
  <inkml:trace contextRef="#ctx0" brushRef="#br0" timeOffset="2865.82">3484 2717 1212 0 0,'0'0'472'0'0,"0"0"9"0"0,0 0 520 0 0,0 0 380 0 0,0 0-770 0 0,0 0-166 0 0,0 0 155 0 0,0 0 65 0 0,7 15 4631 0 0,1-15-5009 0 0,-1 0 0 0 0,1 0 0 0 0,-1 0-1 0 0,0-1 1 0 0,1 0 0 0 0,-1-1 0 0 0,0 0 0 0 0,1 0 0 0 0,-1 0 0 0 0,0-1 0 0 0,-1 0 0 0 0,1 0 0 0 0,0-1 0 0 0,-1 1 0 0 0,0-2 0 0 0,0 1 0 0 0,5-5-287 0 0,9-10 151 0 0,-1 0 1 0 0,-1 0-1 0 0,-1-2 1 0 0,-1 0-1 0 0,-1-1 1 0 0,0-1-1 0 0,3-9-151 0 0,-2-1 1 0 0,-1-1-1 0 0,-2 0 1 0 0,-1-2 0 0 0,-2 1-1 0 0,-1-1 1 0 0,-2 0-1 0 0,-1-1 1 0 0,-2 0 0 0 0,-2 0-1 0 0,-1 0 1 0 0,-2 0-1 0 0,-1 0 1 0 0,-2 1-1 0 0,-3-6 0 0 0,-3-15 54 0 0,-3 0-1 0 0,-2 1 0 0 0,-3 1 0 0 0,-2 1 0 0 0,-14-25-53 0 0,18 49-47 0 0,-2 1-1 0 0,0 0 1 0 0,-2 2-1 0 0,-1 0 1 0 0,-1 1-1 0 0,-2 2 1 0 0,0 0-1 0 0,-1 1 1 0 0,-2 2-1 0 0,0 0 1 0 0,-1 2-1 0 0,-1 1 0 0 0,-1 2 1 0 0,-27-12 47 0 0,29 18-64 0 0,0 0 0 0 0,0 2 0 0 0,-1 1 0 0 0,1 1 0 0 0,-2 1 0 0 0,1 2 0 0 0,0 1 0 0 0,-1 1 0 0 0,1 2 0 0 0,-20 3 64 0 0,8 1-42 0 0,0 2 0 0 0,1 2 0 0 0,-1 1 0 0 0,2 2 0 0 0,0 2 0 0 0,1 2 0 0 0,0 1 0 0 0,1 2 0 0 0,1 2 0 0 0,1 1 0 0 0,-16 13 42 0 0,24-8 17 0 0,0 0 0 0 0,2 2 0 0 0,0 1 0 0 0,3 1 1 0 0,0 0-1 0 0,2 2 0 0 0,2 0 0 0 0,1 2 0 0 0,1 0 0 0 0,2 0 1 0 0,-4 18-18 0 0,4-12 77 0 0,2 0 0 0 0,2 1 0 0 0,1 0 1 0 0,3 0-1 0 0,1 1 0 0 0,2-1 1 0 0,2 1-1 0 0,2 0 0 0 0,2 0 1 0 0,1 0-1 0 0,3-1 0 0 0,1 0 0 0 0,2 0 1 0 0,2-1-1 0 0,2 0-77 0 0,-4-18 104 0 0,1-1-1 0 0,1 0 1 0 0,0-1 0 0 0,2 0 0 0 0,1-1 0 0 0,0-1-1 0 0,2 0 1 0 0,0-1 0 0 0,1-1 0 0 0,7 5-104 0 0,-1-4 107 0 0,0-1 0 0 0,1-2 0 0 0,1 0 0 0 0,0-2 0 0 0,1 0 0 0 0,0-2 0 0 0,1-1 1 0 0,0-2-1 0 0,0 0 0 0 0,1-2 0 0 0,0-1 0 0 0,1-2 0 0 0,5 0-107 0 0,81 4 242 0 0,0-4 0 0 0,1-6 0 0 0,12-6-242 0 0,-62-6-1797 0 0,-31-11-7853 0 0,-27 9 1628 0 0</inkml:trace>
  <inkml:trace contextRef="#ctx0" brushRef="#br0" timeOffset="3911.52">3506 1062 640 0 0,'0'0'1440'0'0,"0"0"1700"0"0,0 0-1172 0 0,0 0-765 0 0,0 0-565 0 0,0 0-475 0 0,0 0 171 0 0,0 0 367 0 0,1 8 140 0 0,1 4-654 0 0,1-1 117 0 0,0 0 0 0 0,-2 1 0 0 0,1-1-1 0 0,-1 0 1 0 0,-1 1 0 0 0,0-1 0 0 0,-1 1 0 0 0,0-1 0 0 0,0 1-1 0 0,-1-1 1 0 0,-2 5-304 0 0,-7-55-8880 0 0,16-26 3560 0 0,13 5 7935 0 0,-16 57-2351 0 0,-1 1 0 0 0,1-1-1 0 0,0 0 1 0 0,0 0-1 0 0,0 1 1 0 0,0 0-1 0 0,0-1 1 0 0,1 1-1 0 0,-1 0 1 0 0,1 0-1 0 0,0 0 1 0 0,-1 0-1 0 0,1 0 1 0 0,0 1-1 0 0,0 0 1 0 0,0-1-1 0 0,0 1 1 0 0,0 0-1 0 0,0 0 1 0 0,0 0-1 0 0,1 1 1 0 0,-1-1-1 0 0,0 1 1 0 0,0 0-1 0 0,1 0 1 0 0,-1 0-1 0 0,0 0 1 0 0,0 1 0 0 0,1-1-1 0 0,-1 1 1 0 0,0 0-1 0 0,0 0 1 0 0,0 0-1 0 0,0 0 1 0 0,0 0-1 0 0,3 2-263 0 0,-5-3 34 0 0,0 0-1 0 0,0 0 1 0 0,0 0-1 0 0,0 0 1 0 0,0 1-1 0 0,0-1 1 0 0,0 0-1 0 0,0 1 1 0 0,0-1-1 0 0,0 0 1 0 0,0 1-1 0 0,0-1 1 0 0,0 1-1 0 0,0-1 1 0 0,0 1-1 0 0,-1 0 1 0 0,1-1-1 0 0,0 1 1 0 0,0 0-1 0 0,-1 0 1 0 0,1-1-1 0 0,0 1 1 0 0,-1 0-1 0 0,1 0 1 0 0,-1 0-1 0 0,1 0 1 0 0,-1 0-1 0 0,1 0 1 0 0,-1 0-1 0 0,0 0 1 0 0,1 0-1 0 0,-1 0 1 0 0,0 0 0 0 0,0 0-1 0 0,0 0 1 0 0,0 0-1 0 0,0 0 1 0 0,0 0-1 0 0,0 0 1 0 0,0 0-1 0 0,0 0 1 0 0,0 0-1 0 0,-1 0 1 0 0,1 0-1 0 0,0 0 1 0 0,-1 0-1 0 0,1 0 1 0 0,-1 0-1 0 0,1 0 1 0 0,-1 0-1 0 0,1 0 1 0 0,-1 0-1 0 0,0-1 1 0 0,1 1-1 0 0,-1 0 1 0 0,0 0-1 0 0,0-1 1 0 0,0 1-1 0 0,1 0 1 0 0,-1-1-1 0 0,0 1 1 0 0,-1-1-34 0 0,-42 16-1621 0 0,64 3 474 0 0,51 73 3374 0 0,-69-90-2179 0 0,-1 0-1 0 0,0 0 1 0 0,-1 0 0 0 0,1 0-1 0 0,0 1 1 0 0,0-1-1 0 0,-1 0 1 0 0,0 1 0 0 0,1-1-1 0 0,-1 0 1 0 0,0 1 0 0 0,0-1-1 0 0,0 0 1 0 0,0 1-1 0 0,-1-1 1 0 0,1 0 0 0 0,-1 1-1 0 0,1-1 1 0 0,-1 0-1 0 0,0 0 1 0 0,0 0 0 0 0,0 1-1 0 0,0-1 1 0 0,0 0 0 0 0,0 0-1 0 0,-1 0 1 0 0,1 0-1 0 0,-1-1 1 0 0,1 1 0 0 0,-1 0-1 0 0,0-1 1 0 0,1 1-1 0 0,-1-1 1 0 0,0 1 0 0 0,0-1-1 0 0,0 0 1 0 0,0 0 0 0 0,-1 0-1 0 0,1 0 1 0 0,0 0-1 0 0,0-1 1 0 0,-1 1 0 0 0,1-1-1 0 0,0 1 1 0 0,0-1 0 0 0,-1 0-1 0 0,0 0-47 0 0,-50 7-532 0 0,22-17-7641 0 0,21-4 604 0 0</inkml:trace>
  <inkml:trace contextRef="#ctx0" brushRef="#br0" timeOffset="8649.95">2135 2770 912 0 0,'0'0'698'0'0,"0"0"1012"0"0,0 0 8 0 0,0 0-977 0 0,0 0-395 0 0,0 0 100 0 0,0 0 32 0 0,0 0-52 0 0,6 1 23 0 0,6-1-37 0 0,1 0 1 0 0,0 0-1 0 0,-1-2 1 0 0,0 1-1 0 0,1-1 1 0 0,-1-1-1 0 0,0 0 0 0 0,0-1 1 0 0,0-1-1 0 0,-1 1 1 0 0,1-2-1 0 0,-1 0 0 0 0,0 0 1 0 0,-1-1-1 0 0,0 0 1 0 0,3-3-413 0 0,9-8 153 0 0,0 0 0 0 0,-2-2 0 0 0,0 0 0 0 0,-1-1 0 0 0,-1-1 0 0 0,-1-1 0 0 0,-2-1 0 0 0,0 0 0 0 0,-1-1 0 0 0,-1 0 0 0 0,-2-1 0 0 0,0 0 0 0 0,-2-1 0 0 0,-1 0 0 0 0,-1-1 0 0 0,-2 0 0 0 0,0 0 0 0 0,-2 0 0 0 0,0-26-153 0 0,0-7 92 0 0,-3 0-1 0 0,-2 1 0 0 0,-3-1 0 0 0,-2 1 1 0 0,-3 0-1 0 0,-3 1 0 0 0,-2 0 0 0 0,-3 1 1 0 0,-19-41-92 0 0,24 75-34 0 0,-1 0 1 0 0,-1 1 0 0 0,-1 0 0 0 0,-1 1 0 0 0,-1 1-1 0 0,-1 1 1 0 0,0 0 0 0 0,-2 2 0 0 0,0 0-1 0 0,-1 2 1 0 0,-1 0 0 0 0,0 1 0 0 0,-1 2 0 0 0,-1 0-1 0 0,0 1 1 0 0,-2 1 33 0 0,-22-7-58 0 0,1 2 1 0 0,-2 2-1 0 0,0 2 0 0 0,0 2 0 0 0,-1 2 1 0 0,0 3-1 0 0,-1 2 0 0 0,-8 2 58 0 0,29 3-35 0 0,0 1-1 0 0,0 1 0 0 0,0 2 0 0 0,1 1 1 0 0,-1 1-1 0 0,2 2 0 0 0,-1 1 0 0 0,2 1 1 0 0,-1 2-1 0 0,2 0 0 0 0,0 2 0 0 0,1 1 1 0 0,0 1-1 0 0,2 2 0 0 0,0 0 0 0 0,1 1 1 0 0,1 2-1 0 0,1 0 0 0 0,1 1 0 0 0,1 1 1 0 0,2 1-1 0 0,0 0 0 0 0,2 1 0 0 0,1 1 1 0 0,1 1-1 0 0,1 0 0 0 0,1 0 0 0 0,1 6 36 0 0,-3 21 143 0 0,4 0-1 0 0,1 1 0 0 0,3 0 1 0 0,3 0-1 0 0,2 1 0 0 0,2-1 1 0 0,6 27-143 0 0,-6-56 77 0 0,2 0 0 0 0,0 0 0 0 0,2 0 0 0 0,1 0 0 0 0,1-1 0 0 0,1 0 0 0 0,2-1 0 0 0,0 0 0 0 0,2-1 0 0 0,1 0 0 0 0,1-1 1 0 0,0 0-1 0 0,2-1 0 0 0,1-1 0 0 0,1-1 0 0 0,1-1 0 0 0,1 0 0 0 0,6 4-77 0 0,4-1 144 0 0,1-1 0 0 0,1-1 0 0 0,0-2 0 0 0,1-1 0 0 0,1-2 0 0 0,1-2 0 0 0,1 0 0 0 0,-1-3 1 0 0,2-1-1 0 0,-1-2 0 0 0,2-1 0 0 0,-1-2 0 0 0,0-2 0 0 0,1-2 0 0 0,0-1 0 0 0,-1-2 0 0 0,27-5-144 0 0,-39 2-341 0 0,111-37-8179 0 0,-110 23 935 0 0</inkml:trace>
  <inkml:trace contextRef="#ctx0" brushRef="#br0" timeOffset="10026.22">1130 1230 260 0 0,'0'0'822'0'0,"0"0"18"0"0,0 0 628 0 0,0 0 606 0 0,0 0-721 0 0,0 0-641 0 0,0 0-208 0 0,0 0 1 0 0,0 0-34 0 0,0 0-63 0 0,-3 2 4129 0 0,3-29-4618 0 0,1 8 63 0 0,0 0-1 0 0,-1 1 1 0 0,-1-1-1 0 0,-1 0 1 0 0,-1 0-1 0 0,0 1 1 0 0,-2-1-1 0 0,0 1 1 0 0,0 0 0 0 0,-7-10 18 0 0,9 27-10 0 0,0 1 0 0 0,-1-1 0 0 0,1 1 0 0 0,0 0 0 0 0,-1 0 0 0 0,1 0 0 0 0,0 0 0 0 0,-1 1 0 0 0,1-1 0 0 0,0 1 1 0 0,0 0-1 0 0,0 0 0 0 0,-1 0 0 0 0,1 0 0 0 0,0 1 0 0 0,0-1 0 0 0,0 1 0 0 0,1 0 0 0 0,-1 0 0 0 0,0 0 0 0 0,1 0 0 0 0,-1 0 1 0 0,1 1-1 0 0,0-1 0 0 0,0 1 0 0 0,0-1 0 0 0,0 1 0 0 0,0 0 0 0 0,0 0 0 0 0,1 0 0 0 0,-2 2 10 0 0,-5 5 59 0 0,-1 1-1 0 0,2-1 0 0 0,-1 2 1 0 0,2-1-1 0 0,-1 1 0 0 0,2 0 1 0 0,-1 1-1 0 0,2-1 1 0 0,-1 1-1 0 0,2 0 0 0 0,0 0 1 0 0,0 0-1 0 0,1 8-58 0 0,13-17-2616 0 0,1-7-2847 0 0,2-8-190 0 0</inkml:trace>
  <inkml:trace contextRef="#ctx0" brushRef="#br0" timeOffset="10306.01">1136 1116 3980 0 0,'0'0'7437'0'0,"0"0"-6141"0"0,0 0-1196 0 0,0 0-8 0 0,0 0 60 0 0,-47-2 76 0 0,26 0-108 0 0,-2 1-120 0 0,-1 1-64 0 0,-1 0-676 0 0,4 0-1484 0 0,6-2-3533 0 0</inkml:trace>
  <inkml:trace contextRef="#ctx0" brushRef="#br0" timeOffset="14987.41">2357 1977 1232 0 0,'0'0'343'0'0,"0"0"-155"0"0,0 0 713 0 0,0 0 2178 0 0,0 0-1435 0 0,0 0-884 0 0,0 0-141 0 0,0 0-75 0 0,0 0-131 0 0,-1 0-142 0 0,-4 41 1834 0 0,-7 12-687 0 0,58-54-1716 0 0,-44 1 336 0 0,0 0 0 0 0,0 0 0 0 0,1 0 0 0 0,-1 0 1 0 0,0 0-1 0 0,0 0 0 0 0,1 1 0 0 0,-1-1 0 0 0,0 1 1 0 0,0 0-1 0 0,0-1 0 0 0,0 1 0 0 0,0 0 0 0 0,0 0 0 0 0,0 0 1 0 0,0 1-1 0 0,0-1 0 0 0,0 0 0 0 0,-1 1 0 0 0,1-1 1 0 0,0 1-1 0 0,-1-1 0 0 0,0 1 0 0 0,1 0 0 0 0,-1 0 1 0 0,0 0-1 0 0,0 0 0 0 0,0 0 0 0 0,0 0 0 0 0,0 0 1 0 0,0 0-1 0 0,0 0 0 0 0,-1 0 0 0 0,1 0 0 0 0,-1 0 1 0 0,0 1-1 0 0,1-1 0 0 0,-1 0 0 0 0,0 0 0 0 0,0 1 1 0 0,-1-1-1 0 0,1 0 0 0 0,0 0 0 0 0,-1 0 0 0 0,0 1-38 0 0,-45 9-1293 0 0,18-22-9091 0 0,24 3 7124 0 0</inkml:trace>
  <inkml:trace contextRef="#ctx0" brushRef="#br0" timeOffset="15266.78">2533 1964 1840 0 0,'0'0'5065'0'0,"0"0"-2861"0"0,0 0-908 0 0,0 0-420 0 0,0 0-196 0 0,0 0-320 0 0,0 0-4 0 0,0 0-60 0 0,-38 0-120 0 0,21 0-160 0 0,1 0-16 0 0,-1 0 0 0 0,0 0 0 0 0,4 1 0 0 0,0-1-768 0 0,1 1-428 0 0,4-1-1204 0 0,4 0-2793 0 0</inkml:trace>
  <inkml:trace contextRef="#ctx0" brushRef="#br0" timeOffset="18827.41">1490 1856 536 0 0,'0'0'3268'0'0,"0"0"844"0"0,0 0-2130 0 0,0 0-1092 0 0,0 0-540 0 0,0 0-471 0 0,0 0 204 0 0,0 6 244 0 0,-18 96 1542 0 0,19-100-1901 0 0,1-1 1 0 0,0 1-1 0 0,0-1 1 0 0,0 0-1 0 0,0 0 0 0 0,0 1 1 0 0,0-1-1 0 0,0 0 1 0 0,0-1-1 0 0,0 1 1 0 0,1 0-1 0 0,-1-1 0 0 0,0 1 1 0 0,0-1-1 0 0,1 0 1 0 0,-1 1-1 0 0,0-1 1 0 0,1 0-1 0 0,-1-1 0 0 0,0 1 1 0 0,1 0-1 0 0,-1-1 1 0 0,0 1-1 0 0,0-1 1 0 0,0 0-1 0 0,1 1 0 0 0,-1-1 1 0 0,0 0-1 0 0,0-1 1 0 0,1 1 31 0 0,14-2 50 0 0,60 23 399 0 0,-75-19-406 0 0,-1 0-1 0 0,0 0 1 0 0,0 0-1 0 0,0 0 1 0 0,0 0-1 0 0,-1 0 1 0 0,1 0-1 0 0,0 0 1 0 0,0 1 0 0 0,-1-1-1 0 0,1 0 1 0 0,0 1-1 0 0,-1-1 1 0 0,0 0-1 0 0,1 1 1 0 0,-1-1-1 0 0,0 1 1 0 0,0-1-1 0 0,1 1 1 0 0,-1-1-1 0 0,0 0 1 0 0,-1 1-1 0 0,1-1 1 0 0,0 1-1 0 0,0-1 1 0 0,-1 1-1 0 0,1-1 1 0 0,0 0-1 0 0,-1 1 1 0 0,1-1-1 0 0,-1 0 1 0 0,0 1-1 0 0,0-1 1 0 0,1 0 0 0 0,-1 0-1 0 0,0 0 1 0 0,0 0-1 0 0,0 0 1 0 0,0 0-1 0 0,0 0 1 0 0,0 0-1 0 0,0 0 1 0 0,-1 0-1 0 0,1 0 1 0 0,0-1-1 0 0,0 1 1 0 0,-1 0-1 0 0,1-1 1 0 0,0 1-1 0 0,-1-1 1 0 0,1 0-1 0 0,-1 1-42 0 0,-87 22 97 0 0,79-38-5757 0 0,10 9-344 0 0</inkml:trace>
  <inkml:trace contextRef="#ctx0" brushRef="#br0" timeOffset="19105.43">1675 1846 4136 0 0,'0'0'8597'0'0,"0"0"-7525"0"0,0 0-868 0 0,0 0 176 0 0,0 0 264 0 0,-38 2-4 0 0,19-2-236 0 0,-3 0-344 0 0,1-1-60 0 0,-2 1-48 0 0,2 0-616 0 0,2 0-1032 0 0,4 0-3012 0 0,4-7-4213 0 0</inkml:trace>
  <inkml:trace contextRef="#ctx0" brushRef="#br0" timeOffset="26235.37">3033 2013 1564 0 0,'0'0'1697'0'0,"0"0"2494"0"0,0 0-2228 0 0,0 0-1058 0 0,0 0-169 0 0,0 0-89 0 0,0 0-174 0 0,0 0-223 0 0,15-14-520 0 0,-11 14 290 0 0,1-1 0 0 0,-1 1 0 0 0,1 0 0 0 0,-1 0-1 0 0,1 0 1 0 0,-1 1 0 0 0,1 0 0 0 0,-1 0 0 0 0,1 0-1 0 0,-1 0 1 0 0,0 1 0 0 0,0-1 0 0 0,1 1 0 0 0,-1 0-1 0 0,0 0 1 0 0,-1 1 0 0 0,1-1 0 0 0,0 1-1 0 0,-1 0 1 0 0,1 0 0 0 0,-1 0 0 0 0,0 0 0 0 0,0 1-1 0 0,0-1 1 0 0,0 1 0 0 0,-1 0 0 0 0,0 0 0 0 0,1 0-1 0 0,-1 0 1 0 0,-1 0 0 0 0,1 0 0 0 0,-1 1 0 0 0,1-1-1 0 0,-1 0 1 0 0,-1 1 0 0 0,1-1 0 0 0,0 1 0 0 0,-1 1-20 0 0,-100 81 1303 0 0,149-63-695 0 0,73-9-549 0 0,-121-14 101 0 0,-1-1-2387 0 0,0 0-4071 0 0,0 0 1612 0 0</inkml:trace>
  <inkml:trace contextRef="#ctx0" brushRef="#br0" timeOffset="26572.46">3390 2068 6853 0 0,'0'0'2240'0'0,"0"0"-1479"0"0,0 0-601 0 0,0 0 86 0 0,-6-1 57 0 0,5 0-308 0 0,0 0 0 0 0,0 1 1 0 0,0-1-1 0 0,-1 0 0 0 0,1 0 0 0 0,0 1 0 0 0,0-1 1 0 0,0 0-1 0 0,-1 1 0 0 0,1-1 0 0 0,0 1 0 0 0,-1 0 0 0 0,1-1 1 0 0,0 1-1 0 0,-1 0 0 0 0,1 0 0 0 0,0 0 0 0 0,-1 0 1 0 0,1 0-1 0 0,0 0 0 0 0,-1 0 0 0 0,1 0 0 0 0,0 1 1 0 0,-1-1-1 0 0,1 1 0 0 0,0-1 0 0 0,-1 1 0 0 0,1-1 1 0 0,0 1-1 0 0,0 0 0 0 0,0-1 0 0 0,-1 1 0 0 0,1 0 1 0 0,0 0-1 0 0,0 0 0 0 0,0 0 0 0 0,0 0 0 0 0,1 0 1 0 0,-1 0-1 0 0,0 0 0 0 0,0 0 0 0 0,1 0 0 0 0,-1 1 0 0 0,0-1 1 0 0,1 0-1 0 0,-1 0 0 0 0,1 1 0 0 0,0-1 0 0 0,-1 0 1 0 0,1 1-1 0 0,0-1 0 0 0,0 0 0 0 0,0 1 0 0 0,0-1 1 0 0,0 1-1 0 0,0-1 0 0 0,0 0 0 0 0,1 1 0 0 0,-1-1 1 0 0,0 0-1 0 0,1 1 0 0 0,-1-1 0 0 0,1 0 0 0 0,-1 0 1 0 0,1 1-1 0 0,0-1 0 0 0,0 0 5 0 0,129 96 3765 0 0,-129-96-3740 0 0,0 0 0 0 0,0 0 1 0 0,0 0-1 0 0,-1 0 0 0 0,1 0 0 0 0,0 1 1 0 0,-1-1-1 0 0,1 0 0 0 0,-1 0 0 0 0,1 1 1 0 0,-1-1-1 0 0,0 1 0 0 0,1-1 0 0 0,-1 0 1 0 0,0 1-1 0 0,0-1 0 0 0,0 1 0 0 0,0-1 1 0 0,0 0-1 0 0,0 1 0 0 0,0-1 0 0 0,-1 0 1 0 0,1 1-1 0 0,-1-1 0 0 0,1 1 0 0 0,-1-1 1 0 0,1 0-1 0 0,-1 0 0 0 0,1 1 0 0 0,-1-1 0 0 0,0 0 1 0 0,0 0-1 0 0,0 0 0 0 0,0 0 0 0 0,0 0 1 0 0,0 0-1 0 0,0 0 0 0 0,0 0 0 0 0,0 0 1 0 0,0-1-1 0 0,0 1 0 0 0,-1 0 0 0 0,1-1 1 0 0,0 1-1 0 0,-1-1 0 0 0,1 1 0 0 0,0-1 1 0 0,-1 1-1 0 0,1-1 0 0 0,0 0 0 0 0,-1 0 1 0 0,1 0-1 0 0,-1 0 0 0 0,1 0-25 0 0,-45 6-1328 0 0,12-11-3700 0 0,25 0 367 0 0</inkml:trace>
  <inkml:trace contextRef="#ctx0" brushRef="#br0" timeOffset="26789.59">3605 2066 2812 0 0,'0'0'8633'0'0,"0"0"-7361"0"0,0 0-608 0 0,0 0-320 0 0,0 0-168 0 0,0 0 144 0 0,-55-5-80 0 0,30 5-232 0 0,-5 0-8 0 0,2 0-76 0 0,-2 1-1476 0 0,10-1-2676 0 0,-2-4-4373 0 0</inkml:trace>
  <inkml:trace contextRef="#ctx0" brushRef="#br0" timeOffset="43193.74">402 792 2232 0 0,'0'0'2842'0'0,"0"0"-1482"0"0,0 0-955 0 0,0 0-303 0 0,0 0 92 0 0,0 0 22 0 0,0 0-31 0 0,0 0-29 0 0,-14-6 1844 0 0,177 12-1150 0 0,-163-6-5070 0 0,0-4-2102 0 0</inkml:trace>
  <inkml:trace contextRef="#ctx0" brushRef="#br0" timeOffset="45157.02">591 418 4256 0 0,'0'0'1298'0'0,"0"0"1076"0"0,0 0-724 0 0,0 0-410 0 0,0 0-182 0 0,0 0-199 0 0,0 0-297 0 0,0 0-330 0 0,-18-14-592 0 0,17 13 345 0 0,1 1 1 0 0,-1 0 0 0 0,0 0-1 0 0,1 0 1 0 0,-1 0 0 0 0,0 0-1 0 0,1-1 1 0 0,-1 1 0 0 0,0 0-1 0 0,1 1 1 0 0,-1-1 0 0 0,1 0-1 0 0,-1 0 1 0 0,0 0 0 0 0,1 0-1 0 0,-1 0 1 0 0,0 1 0 0 0,1-1 0 0 0,-1 0-1 0 0,1 1 1 0 0,-1-1 0 0 0,1 0-1 0 0,-1 1 1 0 0,1-1 0 0 0,-1 0-1 0 0,1 1 1 0 0,-1-1 0 0 0,1 1-1 0 0,0-1 1 0 0,-1 1 0 0 0,1-1-1 0 0,-1 1 1 0 0,1 0 0 0 0,0-1-1 0 0,0 1 1 0 0,-1-1 0 0 0,1 1-1 0 0,0 0 1 0 0,0-1 0 0 0,0 1 0 0 0,0-1-1 0 0,0 1 1 0 0,0 0 0 0 0,0-1-1 0 0,0 1 1 0 0,0 0 0 0 0,0-1-1 0 0,0 1 1 0 0,0 0 0 0 0,0-1-1 0 0,0 1 1 0 0,1-1 0 0 0,-1 1-1 0 0,0 0 1 0 0,0-1 0 0 0,1 1-1 0 0,-1-1 1 0 0,0 1 0 0 0,1-1-1 0 0,-1 1 1 0 0,1-1 0 0 0,-1 1 14 0 0,37 39 247 0 0,-23-25-104 0 0,-12-13-79 0 0,-1-1 0 0 0,0 2 0 0 0,0-1 0 0 0,0 0 0 0 0,-1 0 0 0 0,1 0 0 0 0,0 0 0 0 0,-1 0 0 0 0,1 1 0 0 0,-1-1 0 0 0,0 0 0 0 0,0 0 0 0 0,0 1 0 0 0,0-1 0 0 0,0 0 0 0 0,0 1 0 0 0,-1-1 0 0 0,1 0 0 0 0,-1 0 0 0 0,0 0 0 0 0,1 1 0 0 0,-1-1 0 0 0,0 0 0 0 0,0 0 0 0 0,0 0 0 0 0,-1 0 0 0 0,1 0 0 0 0,0-1 1 0 0,-1 1-1 0 0,1 0 0 0 0,-1-1 0 0 0,0 1 0 0 0,1-1 0 0 0,-1 1 0 0 0,0-1 0 0 0,0 0 0 0 0,0 0 0 0 0,0 1 0 0 0,0-2 0 0 0,0 1 0 0 0,-1 0-64 0 0,-39 3-3531 0 0,37-9-1147 0 0,5-5-2409 0 0</inkml:trace>
  <inkml:trace contextRef="#ctx0" brushRef="#br0" timeOffset="45424.47">804 418 11025 0 0,'0'0'1696'0'0,"0"0"-1060"0"0,0 0-240 0 0,0 0 36 0 0,0 0 48 0 0,0 0 12 0 0,-47-2-200 0 0,23 1-280 0 0,-2-1-12 0 0,1 2 0 0 0,0 0-744 0 0,0-2-412 0 0,3 0-696 0 0,6 0-2492 0 0,3-2-2957 0 0</inkml:trace>
  <inkml:trace contextRef="#ctx0" brushRef="#br0" timeOffset="45718.88">855 563 8929 0 0,'0'0'664'0'0,"0"0"-441"0"0,0 0 8 0 0,0 0 342 0 0,0 0-70 0 0,0 0-48 0 0,0 0-25 0 0,0 0-118 0 0,0 0-20 0 0,5 3 37 0 0,-1-2-282 0 0,-1 1-1 0 0,1-1 1 0 0,-1 0-1 0 0,1 0 1 0 0,0-1-1 0 0,0 1 1 0 0,-1-1-1 0 0,1 0 1 0 0,0 0-1 0 0,0 0 0 0 0,0 0 1 0 0,-1-1-1 0 0,1 1 1 0 0,0-1-1 0 0,-1 0 1 0 0,1 0-1 0 0,0 0 1 0 0,-1-1-1 0 0,1 0 1 0 0,-1 1-1 0 0,0-1 1 0 0,1 0-1 0 0,-1 0 1 0 0,0-1-1 0 0,0 1 1 0 0,-1-1-1 0 0,1 1 1 0 0,0-2-47 0 0,-1 3-13 0 0,0-1 1 0 0,0 1 0 0 0,-1-1-1 0 0,1 0 1 0 0,-1 0 0 0 0,0 0-1 0 0,1 0 1 0 0,-1 0 0 0 0,0 0-1 0 0,0 0 1 0 0,0 0-1 0 0,0 0 1 0 0,-1 0 0 0 0,1-1-1 0 0,0 1 1 0 0,-1 0 0 0 0,0 0-1 0 0,1-1 1 0 0,-1 1 0 0 0,0 0-1 0 0,0-1 1 0 0,-1 1 0 0 0,1 0-1 0 0,0-1 1 0 0,-1 1 0 0 0,1 0-1 0 0,-1 0 1 0 0,0-1 0 0 0,0 1-1 0 0,0 0 1 0 0,0 0 0 0 0,0 0-1 0 0,0 0 1 0 0,0 0 0 0 0,-1 0-1 0 0,1 0 1 0 0,-1 1-1 0 0,0-1 1 0 0,1 0 0 0 0,-1 1-1 0 0,0 0 1 0 0,0-1 0 0 0,0 1-1 0 0,0 0 1 0 0,0 0 0 0 0,0 0-1 0 0,0 0 1 0 0,0 0 0 0 0,0 0-1 0 0,-1 1 1 0 0,1-1 0 0 0,0 1-1 0 0,-1-1 1 0 0,1 1 0 0 0,0 0-1 0 0,0 0 1 0 0,-1 0 0 0 0,0 0 12 0 0,1 1-7 0 0,-1 0 1 0 0,0 1 0 0 0,0-1 0 0 0,1 0 0 0 0,-1 1 0 0 0,1 0 0 0 0,-1-1 0 0 0,1 1 0 0 0,0 0 0 0 0,0 0 0 0 0,0 1 0 0 0,0-1-1 0 0,0 0 1 0 0,0 1 0 0 0,0-1 0 0 0,1 1 0 0 0,-1-1 0 0 0,1 1 0 0 0,0 0 0 0 0,0-1 0 0 0,0 1 0 0 0,0 0 0 0 0,0 0 0 0 0,1 0-1 0 0,-1 0 1 0 0,1 0 0 0 0,0 0 0 0 0,0 0 0 0 0,0 0 0 0 0,0 0 0 0 0,0 0 0 0 0,1 0 0 0 0,0 2 6 0 0,19 29-2622 0 0,-9-28 71 0 0,-1-4-1722 0 0</inkml:trace>
  <inkml:trace contextRef="#ctx0" brushRef="#br0" timeOffset="45997.52">1173 543 8885 0 0,'0'0'1685'0'0,"0"0"-857"0"0,0 0-95 0 0,0 0 343 0 0,0 0-180 0 0,0 0-334 0 0,0 0-221 0 0,0 0-162 0 0,0 0-33 0 0,18-11 670 0 0,-19 12-851 0 0,-1 1-1 0 0,1-1 1 0 0,0 1-1 0 0,-1-1 0 0 0,1 1 1 0 0,-1-1-1 0 0,1 0 0 0 0,-1 0 1 0 0,1 0-1 0 0,-1 0 0 0 0,0 0 1 0 0,0 0-1 0 0,1 0 1 0 0,-1-1-1 0 0,0 1 0 0 0,0 0 1 0 0,0-1-1 0 0,0 0 0 0 0,0 1 1 0 0,0-1-1 0 0,0 0 0 0 0,0 0 1 0 0,0 0-1 0 0,0 0 1 0 0,0 0-1 0 0,0-1 0 0 0,0 1 1 0 0,0-1-1 0 0,0 1 0 0 0,0-1 1 0 0,1 0-1 0 0,-1 0 1 0 0,0 1-1 0 0,0-1 0 0 0,1-1 1 0 0,-1 1-1 0 0,0 0 0 0 0,1 0 1 0 0,-1 0-1 0 0,1-1 0 0 0,0 1 1 0 0,-1-1-1 0 0,1 1 1 0 0,0-1-1 0 0,0 0 0 0 0,0 1 1 0 0,0-1-1 0 0,0 0 0 0 0,0 0 1 0 0,1 0-1 0 0,-1 0 0 0 0,1 1 1 0 0,-1-1-1 0 0,1 0 1 0 0,-1 0-1 0 0,1 0 0 0 0,0 0 1 0 0,0-1 35 0 0,1 6 4 0 0,0 0 1 0 0,0 0 0 0 0,0 0-1 0 0,0 0 1 0 0,1 0-1 0 0,-1-1 1 0 0,1 1 0 0 0,0 0-1 0 0,0-1 1 0 0,0 0 0 0 0,0 1-1 0 0,0-1 1 0 0,0 0-1 0 0,1 0 1 0 0,-1 0 0 0 0,1 0-1 0 0,-1 0 1 0 0,1-1 0 0 0,0 1-1 0 0,-1-1 1 0 0,1 0 0 0 0,0 0-1 0 0,3 1-4 0 0,45 10-3723 0 0,-25-11-1168 0 0</inkml:trace>
  <inkml:trace contextRef="#ctx0" brushRef="#br0" timeOffset="48239.51">1174 618 1252 0 0,'0'0'209'0'0,"0"0"-95"0"0,0 0 371 0 0,0 0 1265 0 0,0 0-356 0 0,0 0-533 0 0,0 0-184 0 0,0 0-22 0 0,8-4 1547 0 0,16-60 389 0 0,-48-50-1492 0 0,23 113-1139 0 0,-1-1 1 0 0,0 1 0 0 0,0-1 0 0 0,0 1 0 0 0,0 0 0 0 0,0 0-1 0 0,0 0 1 0 0,0 0 0 0 0,0 0 0 0 0,0 0 0 0 0,0 1-1 0 0,-1-1 1 0 0,1 1 0 0 0,0-1 0 0 0,-1 1 0 0 0,1 0 0 0 0,0 0-1 0 0,-1 0 1 0 0,1 0 0 0 0,0 0 0 0 0,0 0 0 0 0,-1 1 0 0 0,1-1-1 0 0,0 1 1 0 0,0 0 0 0 0,-1 0 0 0 0,1-1 0 0 0,0 1 0 0 0,0 1-1 0 0,0-1 1 0 0,0 0 0 0 0,0 0 0 0 0,0 1 0 0 0,1-1-1 0 0,-1 1 1 0 0,0 0 0 0 0,1-1 0 0 0,-1 1 0 0 0,1 0 0 0 0,0 0-1 0 0,-1 0 1 0 0,1 0 0 0 0,0 0 0 0 0,0 0 0 0 0,0 0 0 0 0,1 0-1 0 0,-1 1 1 0 0,0-1 0 0 0,1 1 39 0 0,-26 87 131 0 0,85-76-4740 0 0,-45-13 1590 0 0</inkml:trace>
  <inkml:trace contextRef="#ctx0" brushRef="#br0" timeOffset="62982.39">1338 665 1472 0 0,'0'0'492'0'0,"7"-3"-8"0"0,6-5-90 0 0,1-1 1 0 0,-1 0-1 0 0,-1 0 0 0 0,0-1 1 0 0,0-1-1 0 0,-1 0 0 0 0,0-1 0 0 0,-1 0 1 0 0,0-1-1 0 0,-1 0 0 0 0,-1 0 0 0 0,5-10-394 0 0,-10 16 45 0 0,1 0 0 0 0,-1 0 0 0 0,-1 0 0 0 0,0-1 0 0 0,0 1 0 0 0,0-1 0 0 0,-1 1 0 0 0,0-1 0 0 0,-1 0-1 0 0,1 1 1 0 0,-1-1 0 0 0,-1 0 0 0 0,0 1 0 0 0,0-1 0 0 0,0 1 0 0 0,-1-1 0 0 0,0 1 0 0 0,0-1 0 0 0,-1 1 0 0 0,0 0-1 0 0,0 0 1 0 0,-1 0 0 0 0,0 1 0 0 0,0-1 0 0 0,-1 1 0 0 0,0 0 0 0 0,0 0 0 0 0,0 0-45 0 0,-31-26 13 0 0,0 2 1 0 0,-2 2-1 0 0,-2 1 0 0 0,0 2 1 0 0,-1 1-1 0 0,-2 3 0 0 0,0 1 1 0 0,-1 3-1 0 0,-1 1 1 0 0,0 2-1 0 0,-1 2 0 0 0,0 3 1 0 0,-14-1-14 0 0,37 5-38 0 0,-1 1 0 0 0,0 0 0 0 0,0 2 0 0 0,0 1 0 0 0,0 1 0 0 0,0 1 0 0 0,0 1 0 0 0,0 1 0 0 0,1 1 0 0 0,-1 1 0 0 0,1 1 0 0 0,0 1 0 0 0,0 1 0 0 0,1 1 0 0 0,0 1 0 0 0,1 1 0 0 0,0 1 0 0 0,1 1 0 0 0,0 1 0 0 0,1 0 0 0 0,0 2 0 0 0,2 0 0 0 0,0 1 0 0 0,0 0 0 0 0,2 2 0 0 0,-5 6 38 0 0,16-15-68 0 0,-1 0 1 0 0,1 0 0 0 0,0 0 0 0 0,1 1-1 0 0,1-1 1 0 0,-1 1 0 0 0,2 0 0 0 0,-1-1-1 0 0,1 1 1 0 0,1 0 0 0 0,0 0-1 0 0,1 0 1 0 0,0 0 0 0 0,1 0 0 0 0,0-1-1 0 0,0 1 1 0 0,1 0 0 0 0,0-1 0 0 0,1 0-1 0 0,1 0 1 0 0,-1 0 0 0 0,1 0-1 0 0,1-1 1 0 0,0 0 0 0 0,0 0 0 0 0,1 0-1 0 0,5 3 68 0 0,6 8 108 0 0,0-1 0 0 0,2-1 0 0 0,0 0 0 0 0,2-2 0 0 0,-1 0 0 0 0,2-2 0 0 0,0-1 0 0 0,1 0-1 0 0,0-2 1 0 0,21 8-108 0 0,6-4 532 0 0,-1-2 0 0 0,2-2-1 0 0,-1-2 1 0 0,1-3 0 0 0,0-2-1 0 0,26-2-531 0 0,181-12-2945 0 0,-234 8-1529 0 0</inkml:trace>
  <inkml:trace contextRef="#ctx0" brushRef="#br1" timeOffset="212469.3">712 584 1200 0 0,'0'0'437'0'0,"7"4"-296"0"0,12 9-108 0 0,-4-2 11 0 0,0-1 1 0 0,0 0-1 0 0,1 0 0 0 0,1-2 0 0 0,-1 0 1 0 0,2-1-1 0 0,-1-1 0 0 0,0-1 1 0 0,1 0-1 0 0,0-1 0 0 0,14 1-44 0 0,3-3 84 0 0,0-2 0 0 0,-1-1 0 0 0,1-2 0 0 0,-1-1 0 0 0,0-2 0 0 0,0-1 0 0 0,0-1 0 0 0,-1-3 0 0 0,0 0 0 0 0,29-16-84 0 0,73-83 3827 0 0,-130 105-3821 0 0,-1-1 1 0 0,0 1 0 0 0,-1-1-1 0 0,1-1 1 0 0,-1 1 0 0 0,-1 0-1 0 0,1-1 1 0 0,-1 1 0 0 0,0-1-1 0 0,0 0 1 0 0,-1 1 0 0 0,0-1 0 0 0,0 0-1 0 0,-1 0 1 0 0,0 0 0 0 0,0 0-1 0 0,0 0 1 0 0,-1 0 0 0 0,0 0-1 0 0,0 0 1 0 0,-1 1 0 0 0,0-1-1 0 0,0 1 1 0 0,-1-1 0 0 0,0 1-1 0 0,0-1 1 0 0,0 1 0 0 0,-1 0-1 0 0,0 1 1 0 0,0-1 0 0 0,0 1 0 0 0,-1-1-1 0 0,1 1 1 0 0,-2 1 0 0 0,1-1-1 0 0,0 1 1 0 0,-1 0 0 0 0,0 0-7 0 0,-31-22-592 0 0,-1 1 0 0 0,-2 3 1 0 0,0 1-1 0 0,-2 1 1 0 0,0 3-1 0 0,0 1 0 0 0,-2 3 1 0 0,0 1-1 0 0,0 2 0 0 0,-1 2 1 0 0,-17 1 591 0 0,-176-4-169 0 0,206 12 375 0 0,-1 2 0 0 0,0 1 1 0 0,1 2-1 0 0,0 1 0 0 0,0 1 0 0 0,0 2 1 0 0,1 1-1 0 0,1 2 0 0 0,-8 4-206 0 0,28-12 10 0 0,0 0 1 0 0,1 1-1 0 0,0 0 1 0 0,0 0-1 0 0,0 1 1 0 0,0 1-1 0 0,1-1 1 0 0,1 1-1 0 0,-1 0 0 0 0,1 1 1 0 0,1 0-1 0 0,-1 0 1 0 0,2 0-1 0 0,-1 1 1 0 0,1 0-1 0 0,1 0 1 0 0,-1 0-1 0 0,2 0 0 0 0,0 1 1 0 0,0 0-1 0 0,0-1 1 0 0,2 1-1 0 0,-1 0 1 0 0,2 0-1 0 0,-1 0 1 0 0,1 0-1 0 0,1 0 0 0 0,0 0 1 0 0,1 1-11 0 0,1 4-73 0 0,1 0 1 0 0,1 0-1 0 0,0-1 0 0 0,1 1 1 0 0,1-1-1 0 0,1 0 0 0 0,0-1 1 0 0,1 0-1 0 0,0 0 0 0 0,1-1 1 0 0,0 0-1 0 0,2 0 0 0 0,9 8 73 0 0,31 22-812 0 0</inkml:trace>
  <inkml:trace contextRef="#ctx0" brushRef="#br1" timeOffset="-211931.87">3136 1240 3420 0 0,'0'0'-45'0'0,"0"0"-31"0"0,0 0 30 0 0,0 0-42 0 0,0 0-294 0 0,3 5 303 0 0,425 684-1416 0 0,-269-468 567 0 0,-151-211 743 0 0</inkml:trace>
  <inkml:trace contextRef="#ctx0" brushRef="#br1" timeOffset="-211625.98">2923 1307 692 0 0,'30'41'1368'0'0,"-1"3"-1212"0"0,6 13-36 0 0,8 13-44 0 0,0 1 68 0 0,-1 3-40 0 0,1 2-64 0 0,6 3-40 0 0,-6-2-184 0 0,2-4 80 0 0,-2-5-92 0 0,-3-3-52 0 0,-3-6 68 0 0,-3-3-16 0 0,-5-7-168 0 0,-7-13 152 0 0,-5-8-232 0 0,-3-8-76 0 0</inkml:trace>
  <inkml:trace contextRef="#ctx0" brushRef="#br1" timeOffset="-211252.07">2627 1391 1332 0 0,'0'0'525'0'0,"7"8"-103"0"0,292 400 3456 0 0,-146-185-3783 0 0,201 284-1329 0 0,-298-430 842 0 0,-75-87-2653 0 0,9 0 1464 0 0</inkml:trace>
  <inkml:trace contextRef="#ctx0" brushRef="#br1" timeOffset="-210972.4">2487 1723 1332 0 0,'583'782'5745'0'0,"-487"-635"-10560"0"0,-91-136 3453 0 0</inkml:trace>
  <inkml:trace contextRef="#ctx0" brushRef="#br1" timeOffset="-210771.22">2628 2487 3300 0 0,'45'49'1108'0'0,"-5"-1"-236"0"0,6 7-756 0 0,-11-9-35 0 0,-3-1-81 0 0,-8-9 0 0 0,-6-9-365 0 0,-7-8-223 0 0,-3-9-856 0 0,8 7-1636 0 0</inkml:trace>
  <inkml:trace contextRef="#ctx0" brushRef="#br0" timeOffset="-64625.75">321 561 2492 0 0,'0'0'5291'0'0,"0"0"-3435"0"0,0 0-841 0 0,0 0-69 0 0,0 0-39 0 0,0 0-109 0 0,0 0-198 0 0,0 0-165 0 0,-4 0 49 0 0,-140 0 957 0 0,47-11-5222 0 0,84 6-343 0 0,5-6-1888 0 0</inkml:trace>
  <inkml:trace contextRef="#ctx0" brushRef="#br0" timeOffset="-64436.1">346 448 3980 0 0,'0'0'6353'0'0,"0"0"-4665"0"0,0 0-1344 0 0,0 0-152 0 0,-43-2-12 0 0,6-5 204 0 0,-13 2-116 0 0,-2 0-256 0 0,-2-1-12 0 0,7 0-1132 0 0,14 2-1948 0 0,4-5-5213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4:22.497"/>
    </inkml:context>
    <inkml:brush xml:id="br0">
      <inkml:brushProperty name="width" value="0.05" units="cm"/>
      <inkml:brushProperty name="height" value="0.05" units="cm"/>
      <inkml:brushProperty name="color" value="#0000FF"/>
    </inkml:brush>
  </inkml:definitions>
  <inkml:trace contextRef="#ctx0" brushRef="#br0">0 261 7201 0 0,'0'0'3472'0'0,"0"0"-2108"0"0,0 0-382 0 0,0 0 247 0 0,0 0-246 0 0,0 0-490 0 0,0 0-205 0 0,0 0-75 0 0,8-30-316 0 0,0-76-302 0 0,-5 106 400 0 0,1-1 0 0 0,0 1-1 0 0,-1 0 1 0 0,1 0 0 0 0,-1 0 0 0 0,1 0 0 0 0,0 1 0 0 0,-1 0 0 0 0,1-1 0 0 0,-1 1-1 0 0,1 1 1 0 0,-1-1 0 0 0,0 0 0 0 0,0 1 0 0 0,1-1 0 0 0,-1 1 0 0 0,0 0 0 0 0,0 0 0 0 0,0 1-1 0 0,-1-1 1 0 0,1 0 0 0 0,-1 1 0 0 0,1 0 0 0 0,-1 0 0 0 0,0-1 0 0 0,0 1 0 0 0,0 0-1 0 0,1 2 6 0 0,2 1 84 0 0,100 85 2796 0 0,-103-94-2848 0 0,-1 1-1 0 0,1-1 1 0 0,-1 0 0 0 0,1 0 0 0 0,-1 0-1 0 0,0 0 1 0 0,0 0 0 0 0,-1 0 0 0 0,1 0-1 0 0,0 0 1 0 0,-1 0 0 0 0,0 0-1 0 0,0 0 1 0 0,0-1 0 0 0,0 1 0 0 0,0 0-1 0 0,-1 0 1 0 0,1 0 0 0 0,-1 0 0 0 0,0 0-1 0 0,0 0 1 0 0,0 0 0 0 0,-1 0-1 0 0,0-2-31 0 0,-11-39-557 0 0,-6-31-1710 0 0,14 24-2624 0 0,5 32-527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4:21.988"/>
    </inkml:context>
    <inkml:brush xml:id="br0">
      <inkml:brushProperty name="width" value="0.05" units="cm"/>
      <inkml:brushProperty name="height" value="0.05" units="cm"/>
      <inkml:brushProperty name="color" value="#0000FF"/>
    </inkml:brush>
  </inkml:definitions>
  <inkml:trace contextRef="#ctx0" brushRef="#br0">85 0 8929 0 0,'0'0'2816'0'0,"0"0"-1788"0"0,0 0-862 0 0,0 0-50 0 0,0 0 312 0 0,0 8 29 0 0,-52 129 1134 0 0,43-116-1937 0 0,-7 9-5418 0 0,14-28 1431 0 0,0-4-643 0 0</inkml:trace>
  <inkml:trace contextRef="#ctx0" brushRef="#br0" timeOffset="245.34">0 57 3524 0 0,'0'0'1280'0'0,"0"0"2845"0"0,0 0-3321 0 0,0 0 252 0 0,48 34-24 0 0,-35-18-264 0 0,0 1-372 0 0,2 0-216 0 0,-1-1-104 0 0,-5 0-72 0 0,-1-4 20 0 0,2 0-24 0 0,-2-3-524 0 0,0-1-476 0 0,1-1-1124 0 0,-1-3-2869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3:42.257"/>
    </inkml:context>
    <inkml:brush xml:id="br0">
      <inkml:brushProperty name="width" value="0.05" units="cm"/>
      <inkml:brushProperty name="height" value="0.05" units="cm"/>
      <inkml:brushProperty name="color" value="#0000FF"/>
    </inkml:brush>
  </inkml:definitions>
  <inkml:trace contextRef="#ctx0" brushRef="#br0">1235 736 1016 0 0,'0'0'6491'0'0,"0"0"-4961"0"0,-6 0-1339 0 0,-579 0 5650 0 0,277 1-5090 0 0,-1 0-719 0 0,308-1-431 0 0,8-4-1931 0 0,5-3-3284 0 0,0-4-1351 0 0</inkml:trace>
  <inkml:trace contextRef="#ctx0" brushRef="#br0" timeOffset="4334.66">1593 740 5260 0 0,'0'0'5345'0'0,"0"0"-3981"0"0,0 0-824 0 0,0 0 300 0 0,0 0-216 0 0,-36-14 240 0 0,5 10 128 0 0,-11 2-235 0 0,-11 2-321 0 0,-7 0-260 0 0,5 4-168 0 0,7 1-8 0 0,5-2-776 0 0,6-3-797 0 0,15 0-1331 0 0,-3-4-4505 0 0</inkml:trace>
  <inkml:trace contextRef="#ctx0" brushRef="#br0" timeOffset="294.15">0 103 4396 0 0,'0'0'5421'0'0,"0"0"-4282"0"0,3 7-877 0 0,11 39 617 0 0,-1 1 1 0 0,-3 0 0 0 0,-2 1-1 0 0,-1 0 1 0 0,-2 18-880 0 0,-1-45-1149 0 0,-1-18-4400 0 0,-1-5 1099 0 0</inkml:trace>
  <inkml:trace contextRef="#ctx0" brushRef="#br0" timeOffset="542.5">42 98 5501 0 0,'0'0'3959'0'0,"7"-3"-2753"0"0,-1 1-1111 0 0,0 1-1 0 0,0-1 0 0 0,0 1 1 0 0,0 1-1 0 0,0-1 1 0 0,0 1-1 0 0,0 0 0 0 0,0 0 1 0 0,0 0-1 0 0,0 1 1 0 0,0 0-1 0 0,0 1 0 0 0,0-1 1 0 0,0 1-1 0 0,0 0 1 0 0,-1 0-1 0 0,1 1 0 0 0,-1 0 1 0 0,1 0-1 0 0,-1 0 0 0 0,4 4-94 0 0,23 45 937 0 0,-32-49-921 0 0,-1 0-1 0 0,0 0 0 0 0,0 1 0 0 0,0-1 1 0 0,-1 0-1 0 0,1 0 0 0 0,-1 0 0 0 0,0 0 0 0 0,1 0 1 0 0,-1 0-1 0 0,-1-1 0 0 0,1 1 0 0 0,0-1 0 0 0,-1 1 1 0 0,1-1-1 0 0,-1 0 0 0 0,0 0 0 0 0,1 0 1 0 0,-1 0-1 0 0,0 0 0 0 0,0-1 0 0 0,-1 1 0 0 0,1-1 1 0 0,-1 0-16 0 0,-39 13-1750 0 0,14-10-2544 0 0,15-4-961 0 0</inkml:trace>
  <inkml:trace contextRef="#ctx0" brushRef="#br0" timeOffset="791.53">430 12 8625 0 0,'0'0'4541'0'0,"-6"6"-3126"0"0,-3 6-1278 0 0,0 1 1 0 0,0-1 0 0 0,2 1 0 0 0,-1 1-1 0 0,2-1 1 0 0,0 1 0 0 0,0 1 0 0 0,1-1-1 0 0,1 1 1 0 0,0-1 0 0 0,1 1 0 0 0,1 0-1 0 0,1 1 1 0 0,0-1 0 0 0,0 7-138 0 0,19 57-160 0 0,0-61-2686 0 0,11-9-4028 0 0,-9-8 107 0 0</inkml:trace>
  <inkml:trace contextRef="#ctx0" brushRef="#br0" timeOffset="1133.26">603 348 3860 0 0,'0'0'8366'0'0,"0"0"-6244"0"0,0 0-1929 0 0,0 0 206 0 0,0 0 214 0 0,0 0 17 0 0,0 0-167 0 0,0 0-187 0 0,0 0-58 0 0,0 0 30 0 0,0-26-678 0 0,24-98-2251 0 0,-23 120 2704 0 0,0 1 0 0 0,0-1 0 0 0,1 1 0 0 0,-1 0 0 0 0,1-1 0 0 0,0 1 0 0 0,0 0 0 0 0,0 0 0 0 0,1 0 0 0 0,-1 0 0 0 0,0 1 1 0 0,1-1-1 0 0,0 1 0 0 0,0-1 0 0 0,0 1 0 0 0,0 0 0 0 0,0 0 0 0 0,0 0 0 0 0,0 1 0 0 0,1-1 0 0 0,-1 1 0 0 0,1-1 0 0 0,-1 1 0 0 0,1 0 0 0 0,-1 1 0 0 0,1-1 0 0 0,0 1 0 0 0,-1-1 1 0 0,1 1-1 0 0,0 0 0 0 0,0 0 0 0 0,0 1-23 0 0,0 1 50 0 0,0 0 1 0 0,0 1 0 0 0,0-1 0 0 0,0 1-1 0 0,-1 0 1 0 0,1 0 0 0 0,-1 0-1 0 0,0 1 1 0 0,1-1 0 0 0,-2 1-1 0 0,1-1 1 0 0,0 1 0 0 0,-1 0 0 0 0,0 0-1 0 0,1 1 1 0 0,-2-1 0 0 0,1 0-1 0 0,0 1 1 0 0,-1-1 0 0 0,0 1 0 0 0,0-1-1 0 0,0 1 1 0 0,-1-1 0 0 0,1 1-1 0 0,-1 0 1 0 0,0-1 0 0 0,-1 1-1 0 0,1 0 1 0 0,-1-1 0 0 0,0 1 0 0 0,0-1-1 0 0,0 1 1 0 0,-1-1 0 0 0,1 1-1 0 0,-1-1-50 0 0,-1 36-3326 0 0,7-33-3852 0 0,0-7 1137 0 0</inkml:trace>
  <inkml:trace contextRef="#ctx0" brushRef="#br0" timeOffset="1289.58">789 261 6461 0 0,'0'0'7048'0'0,"0"0"-6048"0"0,0 0-996 0 0,0 0-4 0 0,0 0 912 0 0,-46-3 93 0 0,30-1-565 0 0,-2 4-376 0 0,2-2-64 0 0,-1 1-60 0 0,2 1-745 0 0,-1 0-467 0 0,2 0-532 0 0,0-1-996 0 0,4-1-2473 0 0</inkml:trace>
  <inkml:trace contextRef="#ctx0" brushRef="#br0" timeOffset="1661.62">1035 371 3756 0 0,'0'0'2583'0'0,"0"0"-587"0"0,0 0-1370 0 0,0 0-45 0 0,0 0 641 0 0,0 0 381 0 0,0 0-389 0 0,0 0-454 0 0,0 0-200 0 0,12-22 244 0 0,-10 14-865 0 0,0 0-1 0 0,0 0 0 0 0,-1-1 0 0 0,0 1 0 0 0,-1-1 0 0 0,0 1 0 0 0,0-1 1 0 0,-1 1-1 0 0,0-1 0 0 0,0 1 0 0 0,-1-1 0 0 0,0 1 0 0 0,-1 0 0 0 0,0 0 0 0 0,0 0 1 0 0,0 0-1 0 0,-1 1 0 0 0,0-1 0 0 0,-3-1 62 0 0,3 8 22 0 0,-1 1-1 0 0,1 0 1 0 0,-1 0-1 0 0,0 0 1 0 0,1 0 0 0 0,-1 1-1 0 0,1 0 1 0 0,-1 0 0 0 0,1 0-1 0 0,-1 0 1 0 0,1 1-1 0 0,0 0 1 0 0,0 0 0 0 0,0 0-1 0 0,0 0 1 0 0,0 1 0 0 0,0 0-1 0 0,0-1 1 0 0,1 1-1 0 0,0 1 1 0 0,-1-1 0 0 0,1 0-1 0 0,0 1 1 0 0,1 0 0 0 0,-1-1-1 0 0,1 1 1 0 0,-1 0-1 0 0,1 0 1 0 0,0 1 0 0 0,0-1-22 0 0,-17 67-593 0 0,42-29-5019 0 0,-16-37 1854 0 0</inkml:trace>
  <inkml:trace contextRef="#ctx0" brushRef="#br0" timeOffset="2253.98">1155 256 3920 0 0,'0'0'6313'0'0,"0"0"-4738"0"0,0 0-1373 0 0,0 0 237 0 0,0 0 374 0 0,4 7 154 0 0,-2-4-875 0 0,1 1 1 0 0,-1-1-1 0 0,0 1 0 0 0,-1-1 0 0 0,1 1 0 0 0,-1 0 0 0 0,1 0 1 0 0,-1-1-1 0 0,0 1 0 0 0,0 0 0 0 0,-1 0 0 0 0,1 0 0 0 0,-1 0 1 0 0,0 1-1 0 0,0-1 0 0 0,-1 0 0 0 0,1 0 0 0 0,-1 0 0 0 0,1 0 1 0 0,-1-1-1 0 0,-1 1 0 0 0,0 2-92 0 0,3-19-746 0 0,17-98-2319 0 0,-17 108 3127 0 0,0 1 0 0 0,1-1 0 0 0,-1 0 0 0 0,1 1 0 0 0,0-1 0 0 0,0 1 0 0 0,-1-1 0 0 0,2 1 1 0 0,-1 0-1 0 0,0 0 0 0 0,0 0 0 0 0,1 0 0 0 0,-1 0 0 0 0,1 1 0 0 0,0-1 0 0 0,-1 1 0 0 0,1 0 0 0 0,0 0 0 0 0,0-1 0 0 0,0 2 1 0 0,0-1-1 0 0,0 0 0 0 0,0 1 0 0 0,0-1 0 0 0,0 1 0 0 0,0 0-62 0 0,-2-1 38 0 0,0 1 0 0 0,0 0 1 0 0,1-1-1 0 0,-1 1 0 0 0,0 0 0 0 0,0-1 1 0 0,0 1-1 0 0,1 0 0 0 0,-1 0 0 0 0,0 0 1 0 0,0 0-1 0 0,1 0 0 0 0,-1 0 0 0 0,0 0 1 0 0,0 1-1 0 0,0-1 0 0 0,0 0 0 0 0,1 1 1 0 0,-1-1-1 0 0,0 1 0 0 0,0-1 0 0 0,0 1 1 0 0,0 0-1 0 0,0-1 0 0 0,0 1 0 0 0,0 0 1 0 0,0 0-1 0 0,0-1 0 0 0,0 1 0 0 0,-1 0 1 0 0,1 0-1 0 0,0 0 0 0 0,0 0 0 0 0,-1 0 1 0 0,1 0-1 0 0,-1 0 0 0 0,1 1 0 0 0,-1-1 1 0 0,1 0-1 0 0,-1 0 0 0 0,0 0 0 0 0,0 0 1 0 0,0 1-1 0 0,1-1 0 0 0,-1 0 0 0 0,0 0 1 0 0,0 1-1 0 0,0-1 0 0 0,-1 0 0 0 0,1 0 1 0 0,0 0-1 0 0,-1 2-38 0 0,-46 45-32 0 0,30-44-1897 0 0,49-5 730 0 0,-25 2 1329 0 0,-1 0 0 0 0,0 1 0 0 0,0 0 0 0 0,0 0 0 0 0,0 0 0 0 0,0 1 0 0 0,0 0 0 0 0,-1 0 0 0 0,1 0 0 0 0,-1 1 1 0 0,0-1-1 0 0,0 1 0 0 0,0 1 0 0 0,-1-1 0 0 0,1 1 0 0 0,-1-1 0 0 0,0 1 0 0 0,0 1 0 0 0,-1-1 0 0 0,1 0 0 0 0,-1 1 1 0 0,-1 0-1 0 0,1 0 0 0 0,-1 0 0 0 0,1 2-130 0 0,-3-5 23 0 0,-1 0 0 0 0,0 0 0 0 0,1 0 0 0 0,-1 0 0 0 0,-1 0 0 0 0,1-1 0 0 0,0 1 0 0 0,-1 0 0 0 0,1-1 0 0 0,-1 1 0 0 0,0-1 0 0 0,1 1 0 0 0,-1-1 0 0 0,-1 0 0 0 0,1 0 0 0 0,0 0 0 0 0,0 0 0 0 0,-1 0 0 0 0,1-1 0 0 0,-1 1 0 0 0,1-1 0 0 0,-1 1 0 0 0,0-1 0 0 0,0 0 0 0 0,1 0 0 0 0,-1 0 0 0 0,0-1 0 0 0,-1 1-23 0 0,-26 4-2439 0 0,2-8-3367 0 0,13-5-494 0 0</inkml:trace>
  <inkml:trace contextRef="#ctx0" brushRef="#br0" timeOffset="2515.14">1475 220 7461 0 0,'0'0'6640'0'0,"0"0"-6564"0"0,30 41 176 0 0,-25-24-100 0 0,0 4 468 0 0,-5 1-192 0 0,0-1-104 0 0,-5 1-148 0 0,-4 1-176 0 0,-4-1-164 0 0,-3 0-316 0 0,0-1-528 0 0,-1-1-836 0 0,2-7-2672 0 0,-5 0-3601 0 0</inkml:trace>
  <inkml:trace contextRef="#ctx0" brushRef="#br0" timeOffset="31204.67">1918 274 2252 0 0,'0'0'1519'0'0,"0"0"1234"0"0,0 0-1238 0 0,0 0-603 0 0,0 0-536 0 0,0 0 59 0 0,0 0 333 0 0,0 0 46 0 0,-5 7-54 0 0,-155 169 771 0 0,155-170-2050 0 0,-2 2-4574 0 0,6-7-490 0 0</inkml:trace>
  <inkml:trace contextRef="#ctx0" brushRef="#br0" timeOffset="31485.21">1793 368 1828 0 0,'0'0'5973'0'0,"0"0"-4237"0"0,30 36-868 0 0,-16-22 224 0 0,-1 2-28 0 0,2-2-156 0 0,-1 0-424 0 0,-2-2-332 0 0,-3 0-144 0 0,1 0-8 0 0,-2-2-128 0 0,-2-1-760 0 0,0-2-832 0 0,-1-2-2508 0 0,2-5-2921 0 0</inkml:trace>
  <inkml:trace contextRef="#ctx0" brushRef="#br0" timeOffset="33565.32">2149 243 3240 0 0,'0'0'1662'0'0,"0"0"347"0"0,0 0-815 0 0,0 0-122 0 0,0 0-42 0 0,0 0-51 0 0,0 0-261 0 0,0 0-512 0 0,-4-5-303 0 0,4 6 94 0 0,0 0-1 0 0,0 0 0 0 0,0 0 1 0 0,0 0-1 0 0,0 0 1 0 0,0 0-1 0 0,0-1 1 0 0,0 1-1 0 0,0 0 1 0 0,0 0-1 0 0,-1 0 1 0 0,1 0-1 0 0,0 0 0 0 0,-1 0 1 0 0,1-1-1 0 0,-1 1 1 0 0,1 0-1 0 0,-1 0 1 0 0,1 0-1 0 0,-1-1 1 0 0,1 1-1 0 0,-1 0 1 0 0,0-1-1 0 0,1 1 0 0 0,-1-1 1 0 0,0 1-1 0 0,0-1 1 0 0,1 1-1 0 0,-1-1 1 0 0,0 1-1 0 0,0-1 1 0 0,0 0-1 0 0,1 1 1 0 0,-1-1-1 0 0,0 0 0 0 0,0 0 1 0 0,0 0-1 0 0,0 1 1 0 0,0-1-1 0 0,0 0 1 0 0,0 0-1 0 0,0 0 1 0 0,0-1-1 0 0,1 1 1 0 0,-1 0-1 0 0,0 0 0 0 0,0 0 1 0 0,0-1-1 0 0,0 1 1 0 0,0 0-1 0 0,0-1 1 0 0,1 1-1 0 0,-1-1 1 0 0,0 1-1 0 0,0-1 1 0 0,1 1-1 0 0,-1-1 0 0 0,0 0 1 0 0,1 1-1 0 0,-1-1 1 0 0,1 0-1 0 0,-1 1 1 0 0,1-1-1 0 0,-1 0 1 0 0,1 0-1 0 0,-1 0 4 0 0,3 8 57 0 0,-1-1 0 0 0,1 0 0 0 0,1 0 0 0 0,-1 0-1 0 0,1 0 1 0 0,0 0 0 0 0,0-1 0 0 0,1 1 0 0 0,0-1 0 0 0,0 0 0 0 0,0 0 0 0 0,1 0-1 0 0,-1-1 1 0 0,1 1 0 0 0,0-1 0 0 0,5 3-57 0 0,10 13-73 0 0,-18-20 89 0 0,0 0 1 0 0,-1 1 0 0 0,1-1-1 0 0,0 1 1 0 0,-1 0 0 0 0,1 0-1 0 0,-1 0 1 0 0,1 0 0 0 0,-1 0-1 0 0,1 0 1 0 0,-1 0 0 0 0,0 0-1 0 0,1 0 1 0 0,-1 1 0 0 0,0-1-1 0 0,0 0 1 0 0,0 1-1 0 0,0-1 1 0 0,0 1 0 0 0,0-1-1 0 0,-1 1 1 0 0,1 0 0 0 0,0-1-1 0 0,-1 1 1 0 0,1 0 0 0 0,-1-1-1 0 0,0 1 1 0 0,0 0 0 0 0,1 0-1 0 0,-1-1 1 0 0,0 1 0 0 0,0 0-1 0 0,-1 0 1 0 0,1-1-1 0 0,0 1 1 0 0,0 0 0 0 0,-1 0-1 0 0,1-1 1 0 0,-1 1 0 0 0,0-1-1 0 0,1 1 1 0 0,-1 0 0 0 0,0-1-1 0 0,0 1 1 0 0,0-1 0 0 0,0 1-1 0 0,0-1 1 0 0,-1 0 0 0 0,1 0-1 0 0,0 1 1 0 0,0-1 0 0 0,-1 0-1 0 0,1 0 1 0 0,-1 0-1 0 0,1 0 1 0 0,-1-1 0 0 0,1 1-1 0 0,-1 0 1 0 0,0-1 0 0 0,1 1-1 0 0,-1-1 1 0 0,0 1 0 0 0,0-1-1 0 0,1 0 1 0 0,-1 1 0 0 0,0-1-1 0 0,-1 0-16 0 0,-13-4-1482 0 0,8-4-3131 0 0,3-5-2263 0 0</inkml:trace>
  <inkml:trace contextRef="#ctx0" brushRef="#br0" timeOffset="33815.25">2344 208 5625 0 0,'0'0'6044'0'0,"0"0"-5672"0"0,0 0-152 0 0,0 0-220 0 0,0 0 576 0 0,-51-6-116 0 0,27 4-232 0 0,0 1-164 0 0,-3 0-64 0 0,2 1-780 0 0,4 0-1236 0 0,6 0-1944 0 0,3 0-1741 0 0</inkml:trace>
  <inkml:trace contextRef="#ctx0" brushRef="#br0" timeOffset="34062.65">2496 444 4956 0 0,'0'0'5854'0'0,"0"0"-4056"0"0,0 0-1503 0 0,0 0 24 0 0,0 0 67 0 0,0 0-89 0 0,0 0-110 0 0,0 0-111 0 0,5-4-61 0 0,-2 2-36 0 0,-1 1-1 0 0,0-1 1 0 0,0 0 0 0 0,0 0 0 0 0,0 0 0 0 0,0-1 0 0 0,0 1 0 0 0,-1 0 0 0 0,1-1 0 0 0,-1 1-1 0 0,0-1 1 0 0,1 0 0 0 0,-1 1 0 0 0,0-1 0 0 0,-1 0 0 0 0,1 0 0 0 0,0 1 0 0 0,-1-1-1 0 0,1 0 1 0 0,-1 0 0 0 0,0 0 0 0 0,0 0 0 0 0,0 0 0 0 0,-1 1 0 0 0,1-1 0 0 0,-1 0 0 0 0,1 0-1 0 0,-1 0 1 0 0,0 1 0 0 0,0-1 0 0 0,0 0 0 0 0,-1 1 0 0 0,1-1 0 0 0,0 1 0 0 0,-1-1 0 0 0,-1-1 21 0 0,2 1-10 0 0,-1 1 1 0 0,1-1-1 0 0,-1 0 1 0 0,1 1-1 0 0,-1-1 1 0 0,0 1 0 0 0,0 0-1 0 0,0 0 1 0 0,0-1-1 0 0,-1 1 1 0 0,1 1 0 0 0,0-1-1 0 0,-1 0 1 0 0,1 0-1 0 0,-1 1 1 0 0,0 0-1 0 0,0-1 1 0 0,1 1 0 0 0,-1 0-1 0 0,0 1 1 0 0,0-1-1 0 0,0 0 1 0 0,0 1 0 0 0,0-1-1 0 0,0 1 1 0 0,0 0-1 0 0,0 0 1 0 0,0 0-1 0 0,0 1 1 0 0,0-1 0 0 0,0 1-1 0 0,0-1 1 0 0,0 1-1 0 0,0 0 1 0 0,0 0 0 0 0,1 0-1 0 0,-1 1 1 0 0,0-1-1 0 0,1 1 1 0 0,-1 0-1 0 0,1-1 1 0 0,-1 1 0 0 0,1 0-1 0 0,0 0 1 0 0,0 0-1 0 0,0 1 1 0 0,0-1 0 0 0,0 0-1 0 0,1 1 1 0 0,-1 0-1 0 0,0-1 1 0 0,1 1-1 0 0,0 0 1 0 0,0-1 0 0 0,0 1-1 0 0,0 0 1 0 0,0 0-1 0 0,1 0 1 0 0,-1 0 0 0 0,1 0-1 0 0,0 0 1 0 0,0 0-1 0 0,0 0 1 0 0,0 0-1 0 0,0 1 11 0 0,35 50-987 0 0,7-39-5131 0 0,-25-14 409 0 0</inkml:trace>
  <inkml:trace contextRef="#ctx0" brushRef="#br0" timeOffset="34324.67">2732 423 6129 0 0,'0'0'4774'0'0,"0"0"-3118"0"0,0 0-1320 0 0,0 0-54 0 0,0 0 39 0 0,0 0-82 0 0,0 0-154 0 0,0 0-114 0 0,2-5-3 0 0,-1 3 10 0 0,0-1 0 0 0,0 1 0 0 0,-1 0 0 0 0,1-1 0 0 0,-1 1 0 0 0,0-1 0 0 0,0 1 0 0 0,0 0 0 0 0,0-1 0 0 0,0 1 0 0 0,0-1 1 0 0,-1 1-1 0 0,1 0 0 0 0,-1-1 0 0 0,0 1 0 0 0,0 0 0 0 0,1-1 0 0 0,-2 1 0 0 0,1 0 0 0 0,0 0 0 0 0,0 0 0 0 0,-1 0 0 0 0,1 0 1 0 0,-1 0-1 0 0,1 0 0 0 0,-1 0 0 0 0,0 1 0 0 0,0-1 0 0 0,0 1 0 0 0,0-1 0 0 0,0 1 0 0 0,0 0 0 0 0,0 0 0 0 0,0 0 0 0 0,0 0 1 0 0,-1 0-1 0 0,1 0 0 0 0,0 1 0 0 0,-1-1 0 0 0,-1 0 22 0 0,2 1 14 0 0,0-1 0 0 0,0 1 0 0 0,0-1 1 0 0,0 1-1 0 0,0 0 0 0 0,0 0 0 0 0,0 0 1 0 0,0 0-1 0 0,0 0 0 0 0,0 1 0 0 0,0-1 0 0 0,0 0 1 0 0,0 1-1 0 0,0 0 0 0 0,0-1 0 0 0,0 1 0 0 0,0 0 1 0 0,0 0-1 0 0,0 0 0 0 0,1 0 0 0 0,-1 0 0 0 0,1 1 1 0 0,-1-1-1 0 0,1 0 0 0 0,-1 1 0 0 0,1-1 0 0 0,-1 1 1 0 0,1 0-1 0 0,0-1 0 0 0,0 1 0 0 0,0 0 0 0 0,0 0 1 0 0,0-1-1 0 0,1 1 0 0 0,-1 0 0 0 0,0 0 1 0 0,1 0-1 0 0,-1 0 0 0 0,1 0 0 0 0,0 0 0 0 0,0 0 1 0 0,0 0-1 0 0,0 0 0 0 0,0 0 0 0 0,0 0 0 0 0,0 0 1 0 0,1 0-1 0 0,-1 0 0 0 0,1 0 0 0 0,-1 0 0 0 0,1 0 1 0 0,0 0-1 0 0,0 0 0 0 0,0 0 0 0 0,0-1 0 0 0,0 1 1 0 0,0 0-1 0 0,0-1 0 0 0,1 1 0 0 0,-1-1 1 0 0,1 1-1 0 0,-1-1 0 0 0,1 0 0 0 0,-1 1 0 0 0,1-1 1 0 0,0 0-1 0 0,-1 0 0 0 0,2 0-14 0 0,37 23-905 0 0,-10-15-5877 0 0,-17-9 619 0 0</inkml:trace>
  <inkml:trace contextRef="#ctx0" brushRef="#br0" timeOffset="35238.93">2438 660 184 0 0,'8'1'852'0'0,"119"-1"4319"0"0,-103-2-4900 0 0,0-1 1 0 0,0-1-1 0 0,-1-2 1 0 0,0 0-1 0 0,0-1 1 0 0,-1-2-1 0 0,0 0 1 0 0,0-1-1 0 0,-1-2 1 0 0,0 0-1 0 0,-1-1 1 0 0,8-7-272 0 0,-22 15 61 0 0,0 0 1 0 0,0 0-1 0 0,-1-1 1 0 0,1 1-1 0 0,-1-1 1 0 0,-1-1-1 0 0,1 1 0 0 0,-1-1 1 0 0,0 1-1 0 0,0-1 1 0 0,-1 0-1 0 0,0 0 1 0 0,-1-1-1 0 0,1 1 1 0 0,-1-1-1 0 0,0 1 1 0 0,-1-1-1 0 0,0 0 0 0 0,0 0 1 0 0,-1 1-1 0 0,0-1 1 0 0,0 0-1 0 0,-1 0 1 0 0,0 0-1 0 0,0 1 1 0 0,-1-1-1 0 0,0 1 0 0 0,0-1 1 0 0,-1 1-1 0 0,0 0 1 0 0,0 0-1 0 0,-1 0 1 0 0,0 0-1 0 0,0 0 1 0 0,-1 1-1 0 0,0-1-61 0 0,-11-16 11 0 0,-2 0 1 0 0,0 1-1 0 0,-1 1 0 0 0,-1 1 0 0 0,-2 1 0 0 0,1 0 1 0 0,-2 2-1 0 0,-1 0 0 0 0,0 2 0 0 0,0 1 0 0 0,-2 0 1 0 0,0 2-1 0 0,0 1 0 0 0,-1 2 0 0 0,0 0 1 0 0,-1 2-1 0 0,0 1 0 0 0,0 1 0 0 0,0 1 0 0 0,-1 1 1 0 0,1 2-1 0 0,-1 1 0 0 0,-10 2-11 0 0,26 0 5 0 0,1 1 0 0 0,0 0-1 0 0,0 1 1 0 0,0 0 0 0 0,1 1-1 0 0,-1 0 1 0 0,1 1 0 0 0,0 0 0 0 0,1 1-1 0 0,0 0 1 0 0,0 0 0 0 0,0 1 0 0 0,1 1-1 0 0,0-1 1 0 0,0 2 0 0 0,1-1-1 0 0,1 1 1 0 0,-1 0 0 0 0,2 1 0 0 0,-1-1-1 0 0,2 2 1 0 0,-1-1 0 0 0,1 0 0 0 0,1 1-1 0 0,0 0 1 0 0,1 0 0 0 0,0 0 0 0 0,1 1-1 0 0,0-1 1 0 0,1 0 0 0 0,1 1-1 0 0,-1-1 1 0 0,2 1 0 0 0,0-1 0 0 0,1 1-1 0 0,0-1 1 0 0,0 0 0 0 0,1 0 0 0 0,1 0-1 0 0,0 0 1 0 0,1 0 0 0 0,0-1-1 0 0,5 7-4 0 0,6-2 101 0 0,0-1-1 0 0,1 0 0 0 0,1-2 0 0 0,0 0 1 0 0,1-1-1 0 0,1 0 0 0 0,-1-2 1 0 0,2-1-1 0 0,-1 0 0 0 0,1-1 0 0 0,1-2 1 0 0,-1 0-1 0 0,1-1 0 0 0,0-1 0 0 0,0-1 1 0 0,7 0-101 0 0,-15-1-206 0 0,44 2 7 0 0,-22-15-6120 0 0,-16-3-192 0 0</inkml:trace>
  <inkml:trace contextRef="#ctx0" brushRef="#br0" timeOffset="39078.34">2963 260 692 0 0,'0'0'731'0'0,"0"0"924"0"0,0 0 967 0 0,0 0-1151 0 0,0 0-683 0 0,0 0-25 0 0,0 0 87 0 0,0 0-35 0 0,5-1-96 0 0,16 0-24 0 0,-16 1-32 0 0,-5 0-21 0 0,1-6 1998 0 0,5-20-2038 0 0,1-171-499 0 0,-6 197-109 0 0,1 0 1 0 0,-1-1-1 0 0,0 1 0 0 0,1 0 1 0 0,-1 0-1 0 0,0 0 0 0 0,0 0 1 0 0,1 0-1 0 0,-1 0 1 0 0,0 1-1 0 0,1-1 0 0 0,-1 0 1 0 0,0 1-1 0 0,0-1 1 0 0,1 1-1 0 0,-1-1 0 0 0,0 1 1 0 0,0 0-1 0 0,0 0 0 0 0,0-1 1 0 0,0 1-1 0 0,0 0 1 0 0,0 0-1 0 0,0 0 0 0 0,0 0 1 0 0,0 0-1 0 0,0 0 0 0 0,0 0 1 0 0,-1 0-1 0 0,1 0 1 0 0,-1 1-1 0 0,1-1 0 0 0,-1 0 1 0 0,1 0-1 0 0,-1 1 1 0 0,1-1-1 0 0,-1 1 6 0 0,0-2 16 0 0,135 219 2777 0 0,-134-218-2739 0 0,0 1 0 0 0,0-1 0 0 0,0 0 1 0 0,1 1-1 0 0,-1-1 0 0 0,0 0 0 0 0,1 0 1 0 0,-1 0-1 0 0,1 0 0 0 0,-1 0 0 0 0,1-1 1 0 0,0 1-1 0 0,-1 0 0 0 0,1-1 0 0 0,0 1 0 0 0,-1-1 1 0 0,1 0-1 0 0,0 1 0 0 0,0-1 0 0 0,-1 0 1 0 0,1 0-1 0 0,0 0 0 0 0,0 0 0 0 0,0-1 1 0 0,-1 1-1 0 0,1 0 0 0 0,0-1 0 0 0,-1 1 0 0 0,1-1 1 0 0,0 1-1 0 0,-1-1 0 0 0,1 0 0 0 0,-1 0 1 0 0,1 0-1 0 0,-1 0 0 0 0,1 0 0 0 0,-1 0 1 0 0,1 0-1 0 0,-1 0 0 0 0,0-1 0 0 0,0 1 0 0 0,0-1 1 0 0,0 1-1 0 0,0 0 0 0 0,0-1 0 0 0,0 0 1 0 0,0 1-1 0 0,-1-1 0 0 0,1 1 0 0 0,0-1 1 0 0,-1-1-55 0 0,42-89-167 0 0,-31-10-602 0 0,-11 58-7133 0 0,0 38 5920 0 0,0 9-3503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1:57:24.468"/>
    </inkml:context>
    <inkml:brush xml:id="br0">
      <inkml:brushProperty name="width" value="0.05" units="cm"/>
      <inkml:brushProperty name="height" value="0.05" units="cm"/>
      <inkml:brushProperty name="color" value="#0000FF"/>
    </inkml:brush>
  </inkml:definitions>
  <inkml:trace contextRef="#ctx0" brushRef="#br0">942 558 1908 0 0,'0'0'1395'0'0,"0"0"1432"0"0,0 0-2064 0 0,0 0-657 0 0,0 0 137 0 0,0 0 132 0 0,0 0 31 0 0,-6 7-1 0 0,2-3-349 0 0,0 0-1 0 0,0-1 0 0 0,0 1 1 0 0,-1-1-1 0 0,1 0 1 0 0,-1 0-1 0 0,0 0 1 0 0,0-1-1 0 0,0 1 1 0 0,0-1-1 0 0,0-1 1 0 0,0 1-1 0 0,-1-1 0 0 0,1 0 1 0 0,0 0-1 0 0,-1 0 1 0 0,-3 0-56 0 0,-114-23 401 0 0,72 100 1933 0 0,41-74-2263 0 0,-1-1 0 0 0,0 0-1 0 0,1 0 1 0 0,-1-1-1 0 0,-1 0 1 0 0,1-1-1 0 0,0 0 1 0 0,0-1-1 0 0,0 0 1 0 0,0-1-1 0 0,0 0 1 0 0,0-1-1 0 0,0 0 1 0 0,0-1-1 0 0,0 0 1 0 0,0-1-1 0 0,1 0 1 0 0,0 0-1 0 0,0-1 1 0 0,-7-4-71 0 0,5 4 0 0 0,4 1 62 0 0,-6-2-52 0 0,1 0 1 0 0,-1 1 0 0 0,0 0 0 0 0,-1 1-1 0 0,1 1 1 0 0,-1 0 0 0 0,1 1 0 0 0,-1 0 0 0 0,0 1-1 0 0,0 1 1 0 0,0 1 0 0 0,-7 1-11 0 0,13-1-132 0 0,-46 7 742 0 0,26-14-4452 0 0,25-1-1402 0 0</inkml:trace>
  <inkml:trace contextRef="#ctx0" brushRef="#br0" timeOffset="2845.59">1336 397 1684 0 0,'0'0'1011'0'0,"0"0"3165"0"0,0 0-2372 0 0,0 0-1001 0 0,0 0-12 0 0,0 0-241 0 0,0 0-110 0 0,0 0 206 0 0,-6-1 86 0 0,-295-52 168 0 0,303 49-6059 0 0,6 3 1069 0 0</inkml:trace>
  <inkml:trace contextRef="#ctx0" brushRef="#br0" timeOffset="3091.62">1268 313 104 0 0,'0'0'1148'0'0,"0"0"-92"0"0,0 0 2257 0 0,0 0-2157 0 0,0 0-272 0 0,0 0 116 0 0,-46-24 12 0 0,30 19-108 0 0,-2-1-132 0 0,1-1-220 0 0,-3 1-284 0 0,-2 1-176 0 0,1 0-16 0 0,1 2-76 0 0,2-2-692 0 0,2 4-804 0 0,5-1-836 0 0,3 0-2101 0 0</inkml:trace>
  <inkml:trace contextRef="#ctx0" brushRef="#br0" timeOffset="3340.6">1175 184 964 0 0,'0'0'6004'0'0,"0"0"-3872"0"0,0 0-1508 0 0,0 0 84 0 0,1 7 216 0 0,1 1-753 0 0,-2-1-1 0 0,1 0 1 0 0,-1 1-1 0 0,0-1 0 0 0,0 0 1 0 0,-1 1-1 0 0,0-1 1 0 0,-1 0-1 0 0,1 0 0 0 0,-1 0 1 0 0,-1 0-1 0 0,1 0 1 0 0,-1 0-1 0 0,0-1 0 0 0,-1 1 1 0 0,1-1-1 0 0,-1 0 1 0 0,-1 0-1 0 0,-1 2-170 0 0,-2 1-159 0 0,-38 53 525 0 0,35-15-5507 0 0,12-38 893 0 0</inkml:trace>
  <inkml:trace contextRef="#ctx0" brushRef="#br0" timeOffset="3528.85">1537 405 6473 0 0,'0'0'3403'0'0,"0"0"-2403"0"0,0 0-710 0 0,0 0 24 0 0,0 0 150 0 0,-7-3-136 0 0,6 2-334 0 0,-1 0 30 0 0,1 0 0 0 0,-1 1 1 0 0,1-1-1 0 0,-1 0 0 0 0,1 0 1 0 0,-1 1-1 0 0,0-1 1 0 0,1 1-1 0 0,-1 0 0 0 0,0-1 1 0 0,1 1-1 0 0,-1 0 0 0 0,0 0 1 0 0,1 0-1 0 0,-1 0 0 0 0,0 0 1 0 0,1 0-1 0 0,-1 1 0 0 0,0-1 1 0 0,1 0-1 0 0,-1 1 1 0 0,0 0-1 0 0,1-1 0 0 0,-1 1 1 0 0,1 0-1 0 0,-1 0 0 0 0,1 0 1 0 0,0 0-1 0 0,-1 0 0 0 0,1 0 1 0 0,0 0-1 0 0,-1 0 1 0 0,1 0-1 0 0,0 1 0 0 0,0-1 1 0 0,0 0-1 0 0,0 1 0 0 0,1-1 1 0 0,-1 1-1 0 0,0-1 0 0 0,0 1 1 0 0,1-1-1 0 0,-1 1-24 0 0,0 0 47 0 0,0-1 0 0 0,0 0 0 0 0,-1 1 0 0 0,1 0-1 0 0,0-1 1 0 0,0 1 0 0 0,1 0 0 0 0,-1-1 0 0 0,0 1 0 0 0,0 0-1 0 0,1 0 1 0 0,-1 0 0 0 0,1 0 0 0 0,0 0 0 0 0,0-1 0 0 0,-1 1-1 0 0,1 0 1 0 0,0 0 0 0 0,1 0 0 0 0,-1 0 0 0 0,0 0 0 0 0,0 0-1 0 0,1 0 1 0 0,-1 0 0 0 0,1-1 0 0 0,0 1 0 0 0,0 0 0 0 0,-1 0-1 0 0,1-1 1 0 0,0 1 0 0 0,0 0 0 0 0,0-1 0 0 0,1 1 0 0 0,-1-1-1 0 0,0 1 1 0 0,1-1 0 0 0,-1 0 0 0 0,1 0 0 0 0,-1 0 0 0 0,1 1-1 0 0,-1-1 1 0 0,1-1 0 0 0,0 1 0 0 0,0 0 0 0 0,-1 0 0 0 0,1-1-1 0 0,0 1 1 0 0,0-1 0 0 0,0 1 0 0 0,0-1 0 0 0,0 0 0 0 0,0 0-1 0 0,-1 0 1 0 0,1 0 0 0 0,0 0 0 0 0,0 0 0 0 0,0 0 0 0 0,0-1-1 0 0,0 1 1 0 0,0-1 0 0 0,0 1 0 0 0,0-1-47 0 0,-1 1-12 0 0,0 0-1 0 0,0-1 1 0 0,0 1 0 0 0,0 0-1 0 0,0 0 1 0 0,0-1 0 0 0,0 1 0 0 0,0 0-1 0 0,0-1 1 0 0,0 1 0 0 0,0-1-1 0 0,0 0 1 0 0,0 1 0 0 0,0-1 0 0 0,0 0-1 0 0,-1 1 1 0 0,1-1 0 0 0,0 0 0 0 0,-1 0-1 0 0,1 1 1 0 0,0-1 0 0 0,-1 0-1 0 0,1 0 1 0 0,-1 0 0 0 0,1 0 0 0 0,-1 0-1 0 0,0 0 1 0 0,1 0 0 0 0,-1 0-1 0 0,0 0 1 0 0,0 0 0 0 0,0 0 0 0 0,1 0-1 0 0,-1 0 1 0 0,0 0 0 0 0,0 0-1 0 0,-1-1 1 0 0,1 1 0 0 0,0 0 0 0 0,0 0-1 0 0,0 0 1 0 0,-1 0 0 0 0,1 0 0 0 0,-1 0-1 0 0,1 0 1 0 0,-1 0 0 0 0,1 1-1 0 0,-1-2 13 0 0,-16-30-6679 0 0,4 14-617 0 0</inkml:trace>
  <inkml:trace contextRef="#ctx0" brushRef="#br0" timeOffset="12211.74">806 604 4760 0 0,'0'0'727'0'0,"0"0"-248"0"0,0 0-184 0 0,0 0-55 0 0,0 0 273 0 0,0 0 836 0 0,8-1-516 0 0,10-2-847 0 0,-10 4 151 0 0,0 0 0 0 0,0 0 1 0 0,0-1-1 0 0,-1-1 0 0 0,1 1 0 0 0,0-1 1 0 0,0-1-1 0 0,-1 1 0 0 0,1-2 1 0 0,0 1-1 0 0,-1-1 0 0 0,0 0 1 0 0,0 0-1 0 0,0 0 0 0 0,0-1 0 0 0,0-1 1 0 0,-1 1-1 0 0,1-1 0 0 0,-1 0 1 0 0,-1 0-1 0 0,1-1 0 0 0,-1 0 1 0 0,0 0-1 0 0,0 0 0 0 0,0 0 0 0 0,-1-1 1 0 0,0 0-1 0 0,0 0 0 0 0,-1 0 1 0 0,0 0-1 0 0,0-1 0 0 0,-1 1 1 0 0,1-7-138 0 0,-3-6 35 0 0,0 0 1 0 0,-2 0-1 0 0,-1 1 1 0 0,0-1-1 0 0,-1 0 1 0 0,-2 1-1 0 0,0 0 1 0 0,0 0-1 0 0,-2 1 1 0 0,0-1 0 0 0,-2 2-1 0 0,0-1 1 0 0,0 2-1 0 0,-2-1 1 0 0,0 1-1 0 0,-1 1 1 0 0,0 0-1 0 0,-1 1 1 0 0,-1 0-1 0 0,0 2 1 0 0,-1-1 0 0 0,-1 2-1 0 0,1 0 1 0 0,-2 1-1 0 0,0 1 1 0 0,-7-3-36 0 0,-8 4-25 0 0,-1 2 1 0 0,0 0 0 0 0,0 3 0 0 0,-1 1-1 0 0,1 1 1 0 0,0 2 0 0 0,-1 1 0 0 0,1 2 0 0 0,0 2-1 0 0,-22 6 25 0 0,10-5 19 0 0,-159 50-268 0 0,197-53 233 0 0,1 0 0 0 0,0 0 0 0 0,0 1 1 0 0,0 0-1 0 0,1 1 0 0 0,0 0 0 0 0,0 0 0 0 0,0 0 0 0 0,1 0 0 0 0,0 1 0 0 0,0 0 0 0 0,0 0 0 0 0,1 1 0 0 0,0-1 0 0 0,1 1 0 0 0,0 0 0 0 0,0 0 1 0 0,0 0-1 0 0,1 0 0 0 0,0 0 0 0 0,1 0 0 0 0,0 1 0 0 0,0 5 16 0 0,2 4 109 0 0,1 0 0 0 0,1 0 1 0 0,1 0-1 0 0,0 0 0 0 0,1-1 0 0 0,1 1 0 0 0,1-1 1 0 0,1-1-1 0 0,0 0 0 0 0,1 0 0 0 0,0 0 0 0 0,1-1 1 0 0,1 0-1 0 0,1-1 0 0 0,0-1 0 0 0,0 0 1 0 0,2 0-1 0 0,-1-1 0 0 0,2-1 0 0 0,-1 0 0 0 0,2-1 1 0 0,-1-1-1 0 0,1 0 0 0 0,1-1 0 0 0,-1-1 1 0 0,1 0-1 0 0,1-2 0 0 0,-1 0 0 0 0,1-1 0 0 0,0 0 1 0 0,0-1-110 0 0,276 17 848 0 0,-167-28-6366 0 0,-104 5-1263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29.497"/>
    </inkml:context>
    <inkml:brush xml:id="br0">
      <inkml:brushProperty name="width" value="0.05" units="cm"/>
      <inkml:brushProperty name="height" value="0.05" units="cm"/>
      <inkml:brushProperty name="color" value="#0000FF"/>
    </inkml:brush>
  </inkml:definitions>
  <inkml:trace contextRef="#ctx0" brushRef="#br0">18 1 3284 0 0,'0'0'4421'0'0,"0"0"-2657"0"0,0 0-1104 0 0,0 0 24 0 0,26 42 292 0 0,-26-30 48 0 0,0-2-244 0 0,-2 0-208 0 0,-2 2-192 0 0,-1-2-128 0 0,-2 1-36 0 0,2-1-28 0 0,1 0-100 0 0,-3-2-88 0 0,3 0-88 0 0,1-3-1024 0 0,1-2-984 0 0,2-1-3216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2:28.646"/>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Property name="color" value="#0000FF"/>
    </inkml:brush>
  </inkml:definitions>
  <inkml:trace contextRef="#ctx0" brushRef="#br0">598 1303 3920 0 0,'0'0'225'0'0,"0"0"478"0"0,0 0 1168 0 0,0 0-324 0 0,0 0-565 0 0,0 0-134 0 0,0 0-33 0 0,0 0-8 0 0,0 0-141 0 0,-2-4-296 0 0,38 189 3043 0 0,-5-312-4440 0 0,-26 124 1068 0 0,-1 1 1 0 0,1-1-1 0 0,-1 1 1 0 0,1 0-1 0 0,0 1 1 0 0,0-1-1 0 0,0 1 0 0 0,-1 0 1 0 0,1 0-1 0 0,1 1 1 0 0,-1-1-1 0 0,0 1 1 0 0,0 0-1 0 0,0 1 0 0 0,0-1 1 0 0,0 1-1 0 0,0 0 1 0 0,0 0-1 0 0,0 1 1 0 0,-1-1-1 0 0,1 1 0 0 0,0 0 1 0 0,-1 0-1 0 0,1 1 1 0 0,-1-1-1 0 0,0 1 0 0 0,0 0 1 0 0,0 0-1 0 0,0 1 1 0 0,0-1-1 0 0,0 2-41 0 0,19 130 284 0 0,-2-130-9101 0 0,-16-9 2790 0 0</inkml:trace>
  <inkml:trace contextRef="#ctx0" brushRef="#br0" timeOffset="294.37">1040 1213 5320 0 0,'0'0'6564'0'0,"0"0"-4791"0"0,0 0-1520 0 0,0 0-52 0 0,0 0 413 0 0,0 0 133 0 0,0 0-108 0 0,-6 7-195 0 0,-2 3-396 0 0,0 0 0 0 0,1 1 0 0 0,0 0 1 0 0,0 0-1 0 0,1 1 0 0 0,1 0 0 0 0,0 0 0 0 0,0 0 0 0 0,1 1 1 0 0,1-1-1 0 0,0 1 0 0 0,1 0 0 0 0,0 0 0 0 0,1 0 1 0 0,0 0-1 0 0,1 0 0 0 0,1 0 0 0 0,0 0 0 0 0,1 0 0 0 0,0 0 1 0 0,1 0-1 0 0,0 0 0 0 0,1-1 0 0 0,1 0 0 0 0,0 0 0 0 0,0 0 1 0 0,2 2-49 0 0,28 7-1511 0 0,-7-19-7518 0 0,-16-6 1713 0 0</inkml:trace>
  <inkml:trace contextRef="#ctx0" brushRef="#br0" timeOffset="1052.01">1256 1331 3360 0 0,'0'0'1381'0'0,"0"0"2375"0"0,0 0-1841 0 0,0 0-908 0 0,0 0-379 0 0,0 0-324 0 0,0 0 177 0 0,2 7 265 0 0,18 137 2578 0 0,-18-99-6269 0 0,-4-89-3120 0 0,4-82 126 0 0,25 84 8381 0 0,33 36 4352 0 0,-58 6-6727 0 0,0 0 1 0 0,0 0-1 0 0,0-1 0 0 0,0 1 1 0 0,0 1-1 0 0,0-1 0 0 0,0 0 1 0 0,0 0-1 0 0,0 1 1 0 0,0-1-1 0 0,0 1 0 0 0,0-1 1 0 0,0 1-1 0 0,0 0 0 0 0,0 0 1 0 0,0 0-1 0 0,-1 0 0 0 0,1 0 1 0 0,0 1-1 0 0,-1-1 0 0 0,1 0 1 0 0,-1 1-1 0 0,1-1 0 0 0,-1 1 1 0 0,1-1-1 0 0,-1 1 0 0 0,0 0 1 0 0,0 0-1 0 0,0-1 1 0 0,0 1-1 0 0,0 0 0 0 0,-1 0 1 0 0,1 0-1 0 0,0 0 0 0 0,-1 0 1 0 0,0 0-1 0 0,1 0 0 0 0,-1 0 1 0 0,0 0-1 0 0,0 0 0 0 0,0 0 1 0 0,0 1-1 0 0,0-1 0 0 0,-1 0 1 0 0,1 0-1 0 0,-1 0 0 0 0,1 0 1 0 0,-1 0-1 0 0,0 0 1 0 0,0-1-1 0 0,1 1 0 0 0,-1 0 1 0 0,-1 0-1 0 0,1 0 0 0 0,0-1 1 0 0,0 1-1 0 0,-1-1 0 0 0,1 1 1 0 0,-1-1-1 0 0,1 1 0 0 0,-1-1 1 0 0,1 0-1 0 0,-3 1-67 0 0,-85 22-3384 0 0,88-24 3039 0 0,23 5-150 0 0,-11-4 735 0 0,-1 1 0 0 0,0 1-1 0 0,0 0 1 0 0,0 0 0 0 0,0 1-1 0 0,0 0 1 0 0,-1 1 0 0 0,1 0-1 0 0,-1 0 1 0 0,-1 1-1 0 0,1 0 1 0 0,-1 1 0 0 0,0 0-1 0 0,0 0 1 0 0,-1 1 0 0 0,1 0-240 0 0,-7-6 53 0 0,0 0 1 0 0,0 0-1 0 0,-1 0 1 0 0,1-1-1 0 0,-1 1 1 0 0,1 0-1 0 0,-1 0 1 0 0,1 0 0 0 0,-1 0-1 0 0,0 0 1 0 0,0 0-1 0 0,0 0 1 0 0,0 0-1 0 0,0 0 1 0 0,0 0-1 0 0,-1 0 1 0 0,1 0-1 0 0,-1 0 1 0 0,1 0-1 0 0,-1 0 1 0 0,0-1 0 0 0,0 1-1 0 0,0 0 1 0 0,0 0-1 0 0,0-1 1 0 0,0 1-1 0 0,0 0 1 0 0,0-1-1 0 0,-1 1 1 0 0,1-1-1 0 0,-1 0 1 0 0,1 1-1 0 0,-1-1 1 0 0,1 0 0 0 0,-1 0-1 0 0,0 0 1 0 0,0 0-1 0 0,1 0 1 0 0,-1-1-1 0 0,0 1 1 0 0,0 0-1 0 0,0-1 1 0 0,0 1-1 0 0,0-1 1 0 0,0 0-54 0 0,-50 10-451 0 0,10-13-3305 0 0,33-1 33 0 0,1-5-3595 0 0</inkml:trace>
  <inkml:trace contextRef="#ctx0" brushRef="#br0" timeOffset="1301.01">1646 1307 7673 0 0,'0'0'5937'0'0,"6"8"-4547"0"0,0 0-1233 0 0,0 0-1 0 0,0 0 1 0 0,-1 1-1 0 0,0 0 1 0 0,-1 0 0 0 0,0 1-1 0 0,0-1 1 0 0,-1 1-1 0 0,0 0 1 0 0,-1 0-1 0 0,0 0 1 0 0,-1 0 0 0 0,0 4-157 0 0,-1 0 17 0 0,-1 0 1 0 0,-1-1-1 0 0,0 1 1 0 0,0 0 0 0 0,-2-1-1 0 0,0 0 1 0 0,0 1-1 0 0,-1-1 1 0 0,-1-1 0 0 0,0 1-1 0 0,-1-1 1 0 0,-4 5-18 0 0,-45 37-7046 0 0,41-49-2791 0 0</inkml:trace>
  <inkml:trace contextRef="#ctx0" brushRef="#br1" timeOffset="63748.15">2047 1450 3980 0 0,'0'0'4717'0'0,"0"0"-2409"0"0,0 0-1455 0 0,0 0-541 0 0,0 0 20 0 0,0 0 356 0 0,0 0 269 0 0,0 0-91 0 0,-4 6-144 0 0,-286 337 2799 0 0,278-314-4326 0 0,18-25-2605 0 0,9-5-3641 0 0,0-5-939 0 0</inkml:trace>
  <inkml:trace contextRef="#ctx0" brushRef="#br1" timeOffset="67396.78">1988 1674 2872 0 0,'0'0'4809'0'0,"0"0"-2907"0"0,0 0-1403 0 0,0 0 149 0 0,0 0 174 0 0,0 0-102 0 0,-5 6-185 0 0,0-2-453 0 0,1 1 0 0 0,1 0 0 0 0,-1-1 1 0 0,1 2-1 0 0,0-1 0 0 0,0 0 0 0 0,0 0 1 0 0,1 1-1 0 0,-1 0 0 0 0,2-1 0 0 0,-1 1 1 0 0,0 0-1 0 0,1 0 0 0 0,0 0 1 0 0,1 0-1 0 0,-1 0 0 0 0,1 0 0 0 0,0 0 1 0 0,1 0-1 0 0,-1 0 0 0 0,1 0 0 0 0,0 0 1 0 0,2 3-83 0 0,30 57 2063 0 0,-30-156-3558 0 0,-3 91 1509 0 0,1-1-1 0 0,-1 0 1 0 0,0 0 0 0 0,1 0 0 0 0,-1 1-1 0 0,0-1 1 0 0,1 0 0 0 0,-1 0 0 0 0,0 0 0 0 0,1 0-1 0 0,-1 0 1 0 0,0 0 0 0 0,1 1 0 0 0,-1-1 0 0 0,0 0-1 0 0,1 0 1 0 0,-1 0 0 0 0,0 0 0 0 0,1 0 0 0 0,-1-1-1 0 0,1 1 1 0 0,-1 0 0 0 0,0 0 0 0 0,1 0 0 0 0,-1 0-1 0 0,0 0 1 0 0,1 0 0 0 0,-1-1 0 0 0,0 1 0 0 0,1 0-1 0 0,-1 0 1 0 0,0 0 0 0 0,0-1 0 0 0,1 1 0 0 0,-1 0-1 0 0,0 0 1 0 0,0-1 0 0 0,1 1 0 0 0,-1 0 0 0 0,0-1-1 0 0,0 1 1 0 0,0 0 0 0 0,0-1 0 0 0,1 1-1 0 0,-1 0-13 0 0,13 37 188 0 0,-13-37-201 0 0,0 0-49 0 0,-25-33-93 0 0,23 31 141 0 0,2 1 38 0 0,22 87 607 0 0,-21-20-211 0 0,17-126-2025 0 0,-19 57 1604 0 0,1 0 0 0 0,-1 0-1 0 0,1 0 1 0 0,0 0-1 0 0,0 0 1 0 0,0 0 0 0 0,0 0-1 0 0,1 0 1 0 0,-1 0-1 0 0,1 0 1 0 0,-1 0 0 0 0,1 1-1 0 0,0-1 1 0 0,0 0-1 0 0,1 0 1 0 0,-1 1 0 0 0,0-1-1 0 0,1 0 1 0 0,0 1-1 0 0,-1 0 1 0 0,1-1 0 0 0,0 1-1 0 0,0 0 1 0 0,1 0-1 0 0,-1 0 1 0 0,0 0 0 0 0,1 0-1 0 0,-1 1 1 0 0,1-1 0 0 0,-1 1-1 0 0,1 0 1 0 0,0-1-1 0 0,0 1 1 0 0,-1 1 0 0 0,1-1-1 0 0,0 0 1 0 0,0 1-1 0 0,0-1 1 0 0,0 1 0 0 0,0 0-1 0 0,0 0 1 0 0,0 0-1 0 0,0 0 1 0 0,0 0 0 0 0,0 1-1 0 0,0-1 1 0 0,-1 1-1 0 0,1 0 1 0 0,0 0 0 0 0,0 0-1 0 0,0 0 1 0 0,-1 1-1 0 0,3 0 2 0 0,-2 1 58 0 0,-1-1 0 0 0,1 0 0 0 0,-1 1 0 0 0,1-1 0 0 0,-1 1 0 0 0,0 0 0 0 0,0 0 0 0 0,0 0 0 0 0,0 0 0 0 0,-1 0 0 0 0,1 0 0 0 0,-1 1 0 0 0,0-1 0 0 0,0 0 0 0 0,0 1 0 0 0,0-1 0 0 0,0 1 0 0 0,-1-1 0 0 0,0 1 0 0 0,1-1 0 0 0,-1 1 0 0 0,-1-1 0 0 0,1 1 0 0 0,-1-1 0 0 0,1 1-1 0 0,-1-1 1 0 0,0 1 0 0 0,-1 1-58 0 0,-2 37-4361 0 0,4-37 913 0 0,3-1-2477 0 0</inkml:trace>
  <inkml:trace contextRef="#ctx0" brushRef="#br1" timeOffset="67634.19">2439 1816 6461 0 0,'0'0'3594'0'0,"0"0"-2684"0"0,0 0-718 0 0,0 0-69 0 0,0 0 139 0 0,0 0-274 0 0,0 0-122 0 0,0 0-73 0 0,-8 3-544 0 0,6-3-5043 0 0,12-3 1150 0 0</inkml:trace>
  <inkml:trace contextRef="#ctx0" brushRef="#br1" timeOffset="67882.12">2291 1720 6385 0 0,'0'0'5566'0'0,"0"0"-3424"0"0,0 0-1328 0 0,0 0-146 0 0,0 0 122 0 0,0 0-181 0 0,0 0-263 0 0,-6 4-170 0 0,2 1-173 0 0,0-1 0 0 0,0 1 0 0 0,0-1 0 0 0,1 1 0 0 0,-1 0 0 0 0,1 1 0 0 0,0-1 0 0 0,1 1 0 0 0,-1-1 0 0 0,1 1 0 0 0,0 0-1 0 0,1 0 1 0 0,0-1 0 0 0,-1 1 0 0 0,2 0 0 0 0,-1 0 0 0 0,1 1 0 0 0,0-1 0 0 0,0 0 0 0 0,1 0-3 0 0,29 110 268 0 0,29-66-7057 0 0,-46-48 2074 0 0,3-5-1604 0 0</inkml:trace>
  <inkml:trace contextRef="#ctx0" brushRef="#br1" timeOffset="68304.06">2560 1892 9401 0 0,'0'0'2543'0'0,"0"0"-1638"0"0,0 0-225 0 0,0 0 356 0 0,0 0 88 0 0,-4 6-162 0 0,2-2-970 0 0,0 0-1 0 0,0 0 1 0 0,-1-1 0 0 0,1 0-1 0 0,-1 1 1 0 0,0-1 0 0 0,0 0-1 0 0,0 0 1 0 0,-1 0 0 0 0,1-1-1 0 0,0 1 1 0 0,-1-1 0 0 0,0 0-1 0 0,0 0 1 0 0,0 0 0 0 0,0 0-1 0 0,0-1 1 0 0,0 0 0 0 0,0 1-1 0 0,0-1 1 0 0,0-1 0 0 0,-1 1-1 0 0,0-1 10 0 0,13-67-7874 0 0,-7 65 7949 0 0,1 0-1 0 0,-1 1 0 0 0,0-1 0 0 0,0 0 0 0 0,1 0 0 0 0,-1 0 0 0 0,0 1 0 0 0,0-1 0 0 0,-1 0 0 0 0,1-1 1 0 0,0 1-1 0 0,-1 0 0 0 0,1 0 0 0 0,-1 0 0 0 0,0 0 0 0 0,0 0 0 0 0,0 0 0 0 0,0-1 0 0 0,0 1 0 0 0,0 0 0 0 0,0 0 1 0 0,-1 0-1 0 0,1 0 0 0 0,-1 0 0 0 0,1 0 0 0 0,-1-1 0 0 0,0 2 0 0 0,0-1 0 0 0,0 0 0 0 0,0 0 0 0 0,0 0 1 0 0,-1 0-1 0 0,1 1 0 0 0,0-1 0 0 0,-1 0 0 0 0,0 1 0 0 0,1-1 0 0 0,-1 1 0 0 0,0 0 0 0 0,1-1 0 0 0,-1 1 1 0 0,0 0-1 0 0,0 0 0 0 0,0 0 0 0 0,0 1 0 0 0,0-1 0 0 0,0 0 0 0 0,0 1 0 0 0,0-1 0 0 0,-1 1 0 0 0,1 0 1 0 0,0 0-1 0 0,0 0 0 0 0,0 0 0 0 0,0 0 0 0 0,-1 0 0 0 0,1 0 0 0 0,0 1 0 0 0,0-1 0 0 0,0 1 0 0 0,0-1 0 0 0,0 1 1 0 0,-2 1-76 0 0,2-2-9 0 0,0 0 0 0 0,0 0 0 0 0,0 0 0 0 0,0 1 1 0 0,0-1-1 0 0,0 1 0 0 0,0-1 0 0 0,0 1 0 0 0,0 0 1 0 0,0-1-1 0 0,0 1 0 0 0,0 0 0 0 0,0 0 0 0 0,1 1 0 0 0,-1-1 1 0 0,0 0-1 0 0,1 1 0 0 0,-1-1 0 0 0,1 1 0 0 0,0-1 1 0 0,-1 1-1 0 0,1-1 0 0 0,0 1 0 0 0,0 0 0 0 0,0 0 1 0 0,0 0-1 0 0,0 0 0 0 0,0 0 0 0 0,1 0 0 0 0,-1 0 1 0 0,1 0-1 0 0,-1 0 0 0 0,1 0 0 0 0,0 0 0 0 0,-1 0 1 0 0,1 0-1 0 0,1 0 0 0 0,-1 0 0 0 0,0 0 0 0 0,0 0 1 0 0,1 0-1 0 0,-1 0 0 0 0,1 0 0 0 0,-1 0 0 0 0,1 0 1 0 0,0 0-1 0 0,0 0 0 0 0,0 0 0 0 0,0 0 0 0 0,0-1 0 0 0,0 1 1 0 0,1 0-1 0 0,-1 0 9 0 0,11 7 61 0 0,-8-8-42 0 0,0 1 0 0 0,0 1-1 0 0,-1-1 1 0 0,1 1 0 0 0,-1-1-1 0 0,0 1 1 0 0,0 0 0 0 0,0 0-1 0 0,0 0 1 0 0,0 1 0 0 0,0-1-1 0 0,-1 1 1 0 0,0-1 0 0 0,0 1-1 0 0,0 0 1 0 0,0 0 0 0 0,0 0-1 0 0,-1 0 1 0 0,0 0 0 0 0,0 0-1 0 0,0 2-18 0 0,-47 23 416 0 0,10-30-6508 0 0,26-7-1377 0 0</inkml:trace>
  <inkml:trace contextRef="#ctx0" brushRef="#br1" timeOffset="68521.34">2722 1792 9837 0 0,'0'0'3980'0'0,"0"0"-3904"0"0,0 0 496 0 0,13 45 360 0 0,-13-29-12 0 0,-3 3-271 0 0,-2-1-249 0 0,0 1-164 0 0,-6 2-88 0 0,0-1-148 0 0,-4 0-136 0 0,2 1-548 0 0,1-3-597 0 0,-2-3-1419 0 0,6-5-3612 0 0</inkml:trace>
  <inkml:trace contextRef="#ctx0" brushRef="#br0" timeOffset="-5742.08">134 523 3972 0 0,'0'0'1124'0'0,"0"0"870"0"0,0 0-187 0 0,0 0-576 0 0,0 0-181 0 0,0 0-200 0 0,0 0-246 0 0,23 45 803 0 0,10 70 1720 0 0,-29-129-3214 0 0,-5 9 61 0 0,1 1-1 0 0,-1-1 1 0 0,1 1-1 0 0,0-1 1 0 0,0 1-1 0 0,1-1 1 0 0,0 1-1 0 0,0 0 1 0 0,0-1-1 0 0,0 1 1 0 0,0 0-1 0 0,1-1 1 0 0,0 1-1 0 0,0 0 1 0 0,0 0-1 0 0,0 1 1 0 0,1-1-1 0 0,-1 0 1 0 0,1 1-1 0 0,0-1 1 0 0,0 1-1 0 0,0 0 1 0 0,1 0-1 0 0,-1 0 1 0 0,1 0-1 0 0,0 1 1 0 0,-1 0-1 0 0,1-1 1 0 0,0 1-1 0 0,0 1 1 0 0,1-1-1 0 0,-1 1 1 0 0,0-1-1 0 0,1 1 1 0 0,-1 0-1 0 0,0 1 1 0 0,1-1-1 0 0,-1 1 1 0 0,1 0-1 0 0,-1 0 0 0 0,1 0 1 0 0,-1 1-1 0 0,3 0 27 0 0,-4 0 23 0 0,0 1-1 0 0,0 0 0 0 0,-1 0 0 0 0,1 0 1 0 0,-1 0-1 0 0,1 0 0 0 0,-1 0 0 0 0,0 1 0 0 0,0-1 1 0 0,0 1-1 0 0,0 0 0 0 0,-1-1 0 0 0,1 1 0 0 0,-1 0 1 0 0,1 0-1 0 0,-1 0 0 0 0,0 0 0 0 0,0 0 0 0 0,0 0 1 0 0,-1 1-1 0 0,1-1 0 0 0,-1 0 0 0 0,0 0 0 0 0,0 0 1 0 0,0 1-1 0 0,0-1 0 0 0,0 0 0 0 0,-1 0 1 0 0,1 0-1 0 0,-1 1 0 0 0,-1 1-22 0 0,4 46-1093 0 0,5-39-1967 0 0,1-8-2604 0 0,2-3-1131 0 0</inkml:trace>
  <inkml:trace contextRef="#ctx0" brushRef="#br0" timeOffset="-5448.42">511 448 8945 0 0,'0'0'2111'0'0,"0"0"-1143"0"0,0 0-736 0 0,0 0 83 0 0,0 0 216 0 0,0 0 215 0 0,-1 6-7 0 0,-9 53 288 0 0,-2 120 729 0 0,13-174-1985 0 0,1 0 1 0 0,-1 0-1 0 0,1 1 0 0 0,0-1 0 0 0,0-1 0 0 0,0 1 0 0 0,1 0 0 0 0,0-1 1 0 0,0 1-1 0 0,0-1 0 0 0,0 0 0 0 0,1 0 0 0 0,0 0 0 0 0,-1 0 0 0 0,2-1 1 0 0,-1 1-1 0 0,0-1 0 0 0,1 0 0 0 0,-1-1 0 0 0,3 2 229 0 0,0-1-3509 0 0,1-3-2923 0 0</inkml:trace>
  <inkml:trace contextRef="#ctx0" brushRef="#br0" timeOffset="-4709.99">875 747 1344 0 0,'0'0'1080'0'0,"0"0"-136"0"0,0 0 296 0 0,0 0 1474 0 0,0 0-520 0 0,0 0-1099 0 0,0 0-531 0 0,0 0-57 0 0,0 0 1 0 0,-3 2 3979 0 0,5-14-4553 0 0,0-1-1 0 0,-1 1 1 0 0,0-1 0 0 0,-1 0-1 0 0,0 0 1 0 0,-1 1 0 0 0,-1-1-1 0 0,0 0 1 0 0,-1 1 0 0 0,0 0 0 0 0,-1-1-1 0 0,0 1 1 0 0,-1 1 0 0 0,0-1-1 0 0,-1 1 1 0 0,0 0 0 0 0,-1 0-1 0 0,-6-8 67 0 0,11 18 7 0 0,1-1 0 0 0,0 1 0 0 0,0 0 0 0 0,0 0 0 0 0,0 0 0 0 0,-1 0-1 0 0,1 0 1 0 0,-1 0 0 0 0,1 1 0 0 0,0-1 0 0 0,-1 0 0 0 0,1 1-1 0 0,-1-1 1 0 0,0 1 0 0 0,1-1 0 0 0,-1 1 0 0 0,1 0 0 0 0,-1 0 0 0 0,0 0-1 0 0,1 0 1 0 0,-1 0 0 0 0,1 0 0 0 0,-1 0 0 0 0,0 0 0 0 0,1 1-1 0 0,-1-1 1 0 0,1 1 0 0 0,-1-1 0 0 0,1 1 0 0 0,-1-1 0 0 0,1 1 0 0 0,-1 0-1 0 0,1 0 1 0 0,0 0 0 0 0,-1 0 0 0 0,1 0 0 0 0,0 0 0 0 0,0 0 0 0 0,0 0-1 0 0,0 0 1 0 0,0 1 0 0 0,0-1 0 0 0,0 0 0 0 0,0 1 0 0 0,0-1-1 0 0,0 1 1 0 0,1-1 0 0 0,-1 1-7 0 0,-42 75 551 0 0,42-75-571 0 0,-19 71 670 0 0,29-34-2617 0 0,18-34-4328 0 0,-20-8 1140 0 0,0-5 1579 0 0</inkml:trace>
  <inkml:trace contextRef="#ctx0" brushRef="#br0" timeOffset="-4539.15">820 640 156 0 0,'0'0'8497'0'0,"0"0"-6957"0"0,0 0-704 0 0,0 0 28 0 0,0 0 404 0 0,0 0 104 0 0,0 0-200 0 0,0 0-467 0 0,-40 5-505 0 0,21-4-200 0 0,2 0-289 0 0,-2 0-591 0 0,0-1-652 0 0,6 0-1280 0 0,-4 0-4205 0 0</inkml:trace>
  <inkml:trace contextRef="#ctx0" brushRef="#br0" timeOffset="-3419.6">1240 710 836 0 0,'0'0'104'0'0,"0"0"50"0"0,0 0 213 0 0,0 0 80 0 0,0 0-84 0 0,0 0 60 0 0,0 0 299 0 0,1 8 12592 0 0,-1-17-13314 0 0,0-1 1 0 0,0 0-1 0 0,-1 0 0 0 0,0 1 0 0 0,0-1 1 0 0,-1 1-1 0 0,0-1 0 0 0,-1 1 0 0 0,0 0 0 0 0,-1 0 1 0 0,0 0-1 0 0,0 0 0 0 0,-1 0 0 0 0,0 1 1 0 0,0 0-1 0 0,-1 0 0 0 0,0 1 0 0 0,-1-1 0 0 0,0 1 1 0 0,0 0-1 0 0,-2 0 0 0 0,8 6-3 0 0,0 0 1 0 0,0 0-1 0 0,-1 0 1 0 0,1 0-1 0 0,-1 1 0 0 0,1-1 1 0 0,-1 0-1 0 0,1 1 1 0 0,-1-1-1 0 0,1 1 1 0 0,-1 0-1 0 0,1-1 0 0 0,-1 1 1 0 0,0 0-1 0 0,1 0 1 0 0,-1 0-1 0 0,0 0 0 0 0,1 0 1 0 0,-1 1-1 0 0,1-1 1 0 0,-1 0-1 0 0,1 1 1 0 0,-1-1-1 0 0,1 1 0 0 0,-1 0 1 0 0,1-1-1 0 0,-1 1 1 0 0,1 0-1 0 0,0 0 1 0 0,-1 0-1 0 0,1 0 0 0 0,0 0 1 0 0,0 0-1 0 0,-1 0 1 0 0,1 0-1 0 0,0 0 0 0 0,0 1 1 0 0,1-1-1 0 0,-1 0 1 0 0,0 1-1 0 0,0-1 1 0 0,1 1-1 0 0,-1-1 0 0 0,0 2 3 0 0,-36 73 110 0 0,36-71-87 0 0,-11 83 376 0 0,37-62-8187 0 0,-21-25-189 0 0</inkml:trace>
  <inkml:trace contextRef="#ctx0" brushRef="#br0" timeOffset="-2936.34">1476 533 4076 0 0,'0'0'1854'0'0,"0"0"1203"0"0,0 0-1739 0 0,0 0-736 0 0,0 0-31 0 0,0 0 13 0 0,0 0-156 0 0,0 0-57 0 0,0 0 183 0 0,-1 7 175 0 0,-1 170 500 0 0,8-179-7361 0 0,-4-3 1191 0 0</inkml:trace>
  <inkml:trace contextRef="#ctx0" brushRef="#br0" timeOffset="-2564.96">1493 504 4652 0 0,'0'0'4918'0'0,"0"0"-3385"0"0,0 0-1134 0 0,0 0 133 0 0,0 0 129 0 0,0 0-187 0 0,7 0-314 0 0,-3-1-118 0 0,0 1 0 0 0,0 0 0 0 0,1 1-1 0 0,-1-1 1 0 0,0 1 0 0 0,0-1 0 0 0,0 1 0 0 0,-1 0 0 0 0,1 1 0 0 0,0-1 0 0 0,0 1 0 0 0,0 0 0 0 0,-1 0 0 0 0,1 0 0 0 0,-1 0 0 0 0,0 0 0 0 0,1 1 0 0 0,-1-1 0 0 0,0 1 0 0 0,-1 0 0 0 0,1 0 0 0 0,0 0 0 0 0,-1 1 0 0 0,0-1 0 0 0,1 1 0 0 0,-1-1 0 0 0,-1 1 0 0 0,1-1 0 0 0,0 1 0 0 0,-1 0 0 0 0,0 0 0 0 0,0 1-42 0 0,-2-2-23 0 0,0-1-1 0 0,-1 0 1 0 0,0 0 0 0 0,1 0-1 0 0,-1 0 1 0 0,0 0 0 0 0,0 0 0 0 0,0 0-1 0 0,0-1 1 0 0,0 1 0 0 0,-1-1-1 0 0,1 1 1 0 0,0-1 0 0 0,-1 0-1 0 0,1 0 1 0 0,-1 0 0 0 0,1 0-1 0 0,-1 0 1 0 0,1-1 0 0 0,-1 1-1 0 0,0-1 1 0 0,1 0 0 0 0,-1 1 0 0 0,0-1-1 0 0,0-1 1 0 0,1 1 0 0 0,-2 0 23 0 0,25 12-1854 0 0,-16-11 1997 0 0,0-1 0 0 0,0 1 0 0 0,0 1-1 0 0,1-1 1 0 0,-1 1 0 0 0,-1 0 0 0 0,1 0 0 0 0,0 0-1 0 0,0 1 1 0 0,-1-1 0 0 0,1 1 0 0 0,-1 0 0 0 0,0 0 0 0 0,0 1-1 0 0,0 0 1 0 0,0-1 0 0 0,-1 1 0 0 0,1 0 0 0 0,-1 1-1 0 0,0-1 1 0 0,0 1 0 0 0,-1-1 0 0 0,1 1 0 0 0,-1 0 0 0 0,0 0-1 0 0,0 0 1 0 0,-1 0 0 0 0,0 0 0 0 0,1 4-143 0 0,-4-6 51 0 0,0 1 0 0 0,-1-1 0 0 0,1 0 0 0 0,-1 0 0 0 0,1-1 1 0 0,-1 1-1 0 0,0 0 0 0 0,0-1 0 0 0,0 0 0 0 0,-1 1 0 0 0,1-1 0 0 0,-1-1 0 0 0,1 1 1 0 0,-1 0-1 0 0,1-1 0 0 0,-1 0 0 0 0,0 0 0 0 0,0 0 0 0 0,0 0 0 0 0,1-1 0 0 0,-1 1 1 0 0,0-1-1 0 0,-1 0-51 0 0,-56 0-2752 0 0,37-10-5034 0 0,15 0 817 0 0</inkml:trace>
  <inkml:trace contextRef="#ctx0" brushRef="#br0" timeOffset="-2285.44">1790 520 10245 0 0,'0'0'764'0'0,"0"0"-505"0"0,7 4-39 0 0,-2-1-39 0 0,1 0-1 0 0,0 1 1 0 0,-1 0 0 0 0,0 0 0 0 0,0 1 0 0 0,-1 0 0 0 0,1-1 0 0 0,-1 1 0 0 0,0 1-1 0 0,0-1 1 0 0,0 1 0 0 0,-1-1 0 0 0,0 1 0 0 0,0 0 0 0 0,0 0 0 0 0,-1 1 0 0 0,0-1 0 0 0,0 0-1 0 0,-1 1 1 0 0,0-1 0 0 0,0 1 0 0 0,0-1 0 0 0,-1 1 0 0 0,0 0 0 0 0,0-1 0 0 0,-1 1-1 0 0,0 0 1 0 0,0-1 0 0 0,0 1 0 0 0,-1-1 0 0 0,-1 4-181 0 0,-76 104 235 0 0,58-94-3464 0 0,0-2-3375 0 0,18-16-893 0 0</inkml:trace>
  <inkml:trace contextRef="#ctx0" brushRef="#br0" timeOffset="-1879.58">2049 988 3848 0 0,'0'0'2919'0'0,"0"0"-300"0"0,0 0-1610 0 0,-8 0-430 0 0,-226-10 3916 0 0,-402-19-1820 0 0,-177-10-2322 0 0,745 32-154 0 0,79 0-6249 0 0,-9 6 2745 0 0,13-7-5852 0 0</inkml:trace>
  <inkml:trace contextRef="#ctx0" brushRef="#br0" timeOffset="24065.98">2727 1063 3920 0 0,'0'0'6209'0'0,"0"0"-4188"0"0,0 0-1750 0 0,0 0-103 0 0,0 0 424 0 0,0 0 206 0 0,0 0-35 0 0,-6 1-254 0 0,-111-3 191 0 0,77-19-5293 0 0,38 16 246 0 0,1-4-1936 0 0</inkml:trace>
  <inkml:trace contextRef="#ctx0" brushRef="#br0" timeOffset="24315.84">2732 974 40 0 0,'0'0'2880'0'0,"0"0"4581"0"0,0 0-5593 0 0,0 0-668 0 0,0 0-84 0 0,0 0 108 0 0,0 0-371 0 0,0 0-301 0 0,0 0-196 0 0,-44-8-156 0 0,26 6-152 0 0,-2 0-48 0 0,0-1-448 0 0,3 2-729 0 0,0-1-715 0 0,4 1-1340 0 0,1-6-4041 0 0</inkml:trace>
  <inkml:trace contextRef="#ctx0" brushRef="#br1" timeOffset="63190.04">2159 534 272 0 0,'0'0'6245'0'0,"0"0"-4262"0"0,0 0-1244 0 0,0 0 142 0 0,0 0 267 0 0,0 0-70 0 0,0 0-355 0 0,0 0-389 0 0,-41 57 2286 0 0,-50 54-421 0 0,41-52-2705 0 0,4 2-4888 0 0,44-57 1181 0 0,2-2-2392 0 0</inkml:trace>
  <inkml:trace contextRef="#ctx0" brushRef="#br1" timeOffset="64989.74">2147 753 1120 0 0,'0'0'1067'0'0,"0"0"1478"0"0,0 0-116 0 0,0 0-1081 0 0,0 0-635 0 0,0 0-166 0 0,0 0-99 0 0,0 0-22 0 0,0 5 133 0 0,26 148 2563 0 0,-26-153-2966 0 0,0-41 14 0 0,-2 39-151 0 0,1 0 0 0 0,0 0 0 0 0,0 0-1 0 0,1 0 1 0 0,-1 0 0 0 0,0 0 0 0 0,1 0 0 0 0,-1 0 0 0 0,1 0-1 0 0,-1 0 1 0 0,1 0 0 0 0,0 0 0 0 0,0 0 0 0 0,0 0-1 0 0,0 0 1 0 0,0-1 0 0 0,1 1 0 0 0,-1 0 0 0 0,1 0 0 0 0,-1 0-1 0 0,1 0 1 0 0,0 0 0 0 0,0 0 0 0 0,0 0 0 0 0,0 1 0 0 0,0-1-1 0 0,0 0 1 0 0,0 0 0 0 0,0 1 0 0 0,1-1 0 0 0,-1 1 0 0 0,1-1-1 0 0,0 1 1 0 0,-1-1 0 0 0,1 1 0 0 0,0 0 0 0 0,-1 0 0 0 0,1 0-1 0 0,0 0 1 0 0,0 0 0 0 0,0 0 0 0 0,0 1 0 0 0,0-1 0 0 0,0 1-1 0 0,0-1 1 0 0,0 1 0 0 0,1 0 0 0 0,-1 0 0 0 0,0 0 0 0 0,0 0-1 0 0,0 0 1 0 0,0 0 0 0 0,0 0 0 0 0,0 1 0 0 0,0-1 0 0 0,0 1-1 0 0,1 0-18 0 0,0 1 34 0 0,0 0 0 0 0,-1 0-1 0 0,0 1 1 0 0,1-1-1 0 0,-1 1 1 0 0,0-1 0 0 0,0 1-1 0 0,-1 0 1 0 0,1-1-1 0 0,0 1 1 0 0,-1 0 0 0 0,0 0-1 0 0,0 0 1 0 0,0 1 0 0 0,0-1-1 0 0,0 0 1 0 0,0 0-1 0 0,-1 1 1 0 0,0-1 0 0 0,0 0-1 0 0,0 0 1 0 0,0 1-1 0 0,0-1 1 0 0,0 0 0 0 0,-1 3-34 0 0,1 30-2937 0 0,6-29-3481 0 0,0-7 101 0 0</inkml:trace>
  <inkml:trace contextRef="#ctx0" brushRef="#br1" timeOffset="65392.01">2397 669 80 0 0,'0'0'2456'0'0,"0"0"3323"0"0,0 0-3144 0 0,0 0-1475 0 0,0 0-105 0 0,0 0-11 0 0,0 0-341 0 0,0 0-332 0 0,0 0-49 0 0,-2 3 28 0 0,-40 111 1558 0 0,56-61-3361 0 0,47-28-7176 0 0,-46-24 2460 0 0</inkml:trace>
  <inkml:trace contextRef="#ctx0" brushRef="#br1" timeOffset="65797.75">2574 786 4852 0 0,'0'0'4812'0'0,"0"0"-2686"0"0,0 0-1581 0 0,0 0-103 0 0,0 0 367 0 0,0 0 69 0 0,0 0-119 0 0,0 0-219 0 0,-6 5-349 0 0,4-3-70 0 0,2-1-190 0 0,0 0 0 0 0,-1 0 1 0 0,1 0-1 0 0,0 0 0 0 0,-1 0 0 0 0,1 0 0 0 0,-1 0 0 0 0,1 0 1 0 0,-1 0-1 0 0,0 0 0 0 0,1 0 0 0 0,-1 0 0 0 0,0-1 0 0 0,0 1 1 0 0,1 0-1 0 0,-1 0 0 0 0,0-1 0 0 0,0 1 0 0 0,0 0 0 0 0,0-1 1 0 0,0 1-1 0 0,0-1 0 0 0,0 0 0 0 0,0 1 0 0 0,0-1 0 0 0,0 0 1 0 0,0 1-1 0 0,-1-1 0 0 0,1 0 0 0 0,0 0 0 0 0,0 0 0 0 0,0 0 1 0 0,0 0-1 0 0,0 0 0 0 0,0 0 0 0 0,0-1 0 0 0,0 1 0 0 0,-1 0 1 0 0,1-1-1 0 0,0 1 0 0 0,0 0 0 0 0,0-1 0 0 0,0 1 0 0 0,0-1 1 0 0,0 0-1 0 0,1 1 0 0 0,-1-1 0 0 0,0 0 0 0 0,0 1 0 0 0,0-1 1 0 0,1 0-1 0 0,-1 0 0 0 0,0 0 0 0 0,1 0 0 0 0,-1 0 0 0 0,0 0 1 0 0,1 0-1 0 0,0 0 0 0 0,-1 0 0 0 0,1 0 0 0 0,-1 0 0 0 0,1 0 1 0 0,0 0-1 0 0,0 0 0 0 0,0 0 0 0 0,0 0 0 0 0,0-1 0 0 0,0 0 69 0 0,0-6-201 0 0,1 7 241 0 0,0-1 1 0 0,0 1-1 0 0,0-1 0 0 0,-1 0 0 0 0,1 0 0 0 0,0 1 1 0 0,-1-1-1 0 0,1 0 0 0 0,-1 0 0 0 0,0 0 0 0 0,1 0 1 0 0,-1 1-1 0 0,0-1 0 0 0,0 0 0 0 0,0 0 0 0 0,-1 0 1 0 0,1 0-1 0 0,0 0 0 0 0,-1 0 0 0 0,1 1 0 0 0,-1-1 1 0 0,1 0-1 0 0,-1 0 0 0 0,0 1 0 0 0,0-1 0 0 0,0 0 1 0 0,0 1-1 0 0,0-1 0 0 0,0 1 0 0 0,0-1 0 0 0,-1 1 0 0 0,1 0 1 0 0,0-1-1 0 0,-1 1 0 0 0,1 0 0 0 0,-1 0 0 0 0,1 0 1 0 0,-1 0-1 0 0,0 0 0 0 0,0 0 0 0 0,1 1 0 0 0,-1-1 1 0 0,0 1-1 0 0,0-1 0 0 0,0 1 0 0 0,1-1 0 0 0,-1 1 1 0 0,0 0-1 0 0,0 0 0 0 0,0 0 0 0 0,0 0 0 0 0,0 0 1 0 0,0 1-1 0 0,1-1 0 0 0,-1 0 0 0 0,0 1 0 0 0,0-1 1 0 0,-1 2-41 0 0,1-2-5 0 0,1 1 1 0 0,-1 0-1 0 0,0 0 1 0 0,1 0 0 0 0,-1 0-1 0 0,1 0 1 0 0,-1 0-1 0 0,1 0 1 0 0,-1 1-1 0 0,1-1 1 0 0,0 0 0 0 0,0 1-1 0 0,0-1 1 0 0,0 1-1 0 0,0 0 1 0 0,0-1 0 0 0,0 1-1 0 0,0 0 1 0 0,1-1-1 0 0,-1 1 1 0 0,0 0-1 0 0,1 0 1 0 0,0 0 0 0 0,-1 0-1 0 0,1-1 1 0 0,0 1-1 0 0,0 0 1 0 0,0 0 0 0 0,0 0-1 0 0,0 0 1 0 0,1 0-1 0 0,-1 0 1 0 0,1-1 0 0 0,-1 1-1 0 0,1 0 1 0 0,-1 0-1 0 0,1-1 1 0 0,0 1-1 0 0,0 0 1 0 0,0-1 0 0 0,0 1-1 0 0,0-1 1 0 0,0 1-1 0 0,0-1 1 0 0,1 1 0 0 0,0 0 4 0 0,15 34-108 0 0,-31-13-325 0 0,0-21-2568 0 0,9-2-1026 0 0</inkml:trace>
  <inkml:trace contextRef="#ctx0" brushRef="#br1" timeOffset="66063.31">2689 704 9641 0 0,'0'0'2860'0'0,"0"0"-2172"0"0,0 0-28 0 0,14 36 344 0 0,-14-25-124 0 0,0 1-236 0 0,-3-1-243 0 0,-4 3-53 0 0,2-1-236 0 0,-3 2-112 0 0,-2-2-500 0 0,2 0-329 0 0,0-1-519 0 0,0-3-1600 0 0,0-4-4101 0 0</inkml:trace>
  <inkml:trace contextRef="#ctx0" brushRef="#br1" timeOffset="80035.97">1239 853 508 0 0,'0'0'1019'0'0,"0"0"-148"0"0,7 3-133 0 0,20 5-658 0 0,2-1-1 0 0,-1-1 1 0 0,0-2-1 0 0,1-1 1 0 0,0-1-1 0 0,0-1 0 0 0,0-1 1 0 0,0-2-1 0 0,-1-1 1 0 0,28-7-80 0 0,-45 9 116 0 0,0-2 0 0 0,-1 1 0 0 0,1-2 0 0 0,-1 1 0 0 0,0-1 0 0 0,0-1 0 0 0,0 0 0 0 0,0 0 0 0 0,-1-1 0 0 0,0 0 1 0 0,0 0-1 0 0,-1-1 0 0 0,0 0 0 0 0,0-1 0 0 0,0 0 0 0 0,-1 0 0 0 0,0-1 0 0 0,-1 0 0 0 0,0 0 0 0 0,0 0 0 0 0,-1-1 0 0 0,0 0 0 0 0,-1 0 0 0 0,0 0 0 0 0,-1-1 0 0 0,0 1 0 0 0,0-1 1 0 0,-1 1-1 0 0,0-1 0 0 0,-1-7-116 0 0,-2-1-79 0 0,0 1 1 0 0,-2-1 0 0 0,0 1-1 0 0,-1 0 1 0 0,-1 0 0 0 0,0 0-1 0 0,-2 1 1 0 0,0 0 0 0 0,0 0-1 0 0,-2 1 1 0 0,0 0 0 0 0,-1 0-1 0 0,-1 1 1 0 0,0 0 0 0 0,-1 1-1 0 0,0 0 1 0 0,-2 1 0 0 0,1 1-1 0 0,-1 0 1 0 0,-1 1 0 0 0,0 0-1 0 0,-14-7 79 0 0,-22-17-427 0 0,-2 1 0 0 0,-2 3 0 0 0,0 2 0 0 0,-2 3 0 0 0,-1 2-1 0 0,-1 3 1 0 0,-1 2 0 0 0,-1 3 0 0 0,0 3 0 0 0,-1 2 0 0 0,0 3 0 0 0,0 3 0 0 0,-50 2 427 0 0,78 4 77 0 0,-1 0 1 0 0,1 2 0 0 0,0 2 0 0 0,1 1 0 0 0,-1 2-1 0 0,1 1 1 0 0,1 1 0 0 0,-1 2 0 0 0,2 1-1 0 0,0 2 1 0 0,1 1 0 0 0,0 1 0 0 0,1 2-1 0 0,1 1 1 0 0,1 1 0 0 0,1 1 0 0 0,1 1-1 0 0,1 1 1 0 0,1 2 0 0 0,1 0 0 0 0,1 1 0 0 0,-15 28-78 0 0,30-40-75 0 0,0 0 1 0 0,1 1 0 0 0,1 0 0 0 0,0 0 0 0 0,1 0 0 0 0,1 0 0 0 0,1 0-1 0 0,0 1 1 0 0,1-1 0 0 0,0 0 0 0 0,2 0 0 0 0,0 1 0 0 0,1-1 0 0 0,0 0-1 0 0,1 0 1 0 0,1-1 0 0 0,1 1 0 0 0,0-1 0 0 0,1-1 0 0 0,0 1 0 0 0,10 12 74 0 0,15 22-291 0 0</inkml:trace>
  <inkml:trace contextRef="#ctx0" brushRef="#br1" timeOffset="80284.86">392 964 288 0 0,'66'10'808'0'0,"11"-4"40"0"0,-8-4 272 0 0,2-2 212 0 0,-4-1-251 0 0,-6-3-417 0 0,-7-1-624 0 0,-7-1-40 0 0,-12-1-849 0 0,-11 1-1863 0 0</inkml:trace>
  <inkml:trace contextRef="#ctx0" brushRef="#br1" timeOffset="80779">1384 1722 692 0 0,'0'0'446'0'0,"7"3"-211"0"0,15 4 500 0 0,0-1 1 0 0,1-1-1 0 0,-1-1 1 0 0,1 0-1 0 0,0-2 1 0 0,0-1-1 0 0,0-1 0 0 0,23-2-735 0 0,-38 1 115 0 0,0 0-1 0 0,1 0 0 0 0,-1-1 0 0 0,0 0 0 0 0,0 0 0 0 0,0-1 0 0 0,-1 0 0 0 0,1 0 0 0 0,0-1 0 0 0,-1 0 0 0 0,0 0 0 0 0,0-1 0 0 0,0 0 0 0 0,-1 0 0 0 0,0 0 0 0 0,0-1 0 0 0,0 0 0 0 0,0 0 0 0 0,-1-1 0 0 0,0 0 0 0 0,-1 0 0 0 0,1 0 0 0 0,-1 0 0 0 0,-1-1 1 0 0,1 1-1 0 0,-1-1 0 0 0,0-3-114 0 0,-2-5-113 0 0,-1 0 1 0 0,-1 0 0 0 0,-1 1 0 0 0,0-1 0 0 0,-1 0 0 0 0,-1 1 0 0 0,0 0 0 0 0,-1 0-1 0 0,0 0 1 0 0,-2 0 0 0 0,1 1 0 0 0,-2 0 0 0 0,0 1 0 0 0,-1-1 0 0 0,0 2-1 0 0,-1-1 1 0 0,0 1 0 0 0,-1 1 0 0 0,0 0 0 0 0,-1 0 0 0 0,-8-5 112 0 0,-11-14-632 0 0,-2 1 1 0 0,0 2-1 0 0,-2 2 1 0 0,0 1-1 0 0,-2 1 1 0 0,-1 2-1 0 0,-19-7 632 0 0,20 13-29 0 0,-1 1 0 0 0,-1 1-1 0 0,0 2 1 0 0,-1 2 0 0 0,0 2-1 0 0,0 2 1 0 0,-40-1 29 0 0,46 4-44 0 0,0 2 0 0 0,0 2 1 0 0,0 1-1 0 0,0 2 0 0 0,0 1 0 0 0,-22 7 44 0 0,45-10-8 0 0,1 1 0 0 0,0 0 1 0 0,0 0-1 0 0,0 1 0 0 0,1 0 0 0 0,0 1 0 0 0,0 0 0 0 0,0 0 0 0 0,0 1 0 0 0,1 0 0 0 0,1 1 0 0 0,-1 0 0 0 0,1 0 1 0 0,0 0-1 0 0,1 1 0 0 0,0 0 0 0 0,0 1 0 0 0,1-1 0 0 0,0 1 0 0 0,1 0 0 0 0,0 0 0 0 0,-2 10 8 0 0,0-1-79 0 0,2 0 0 0 0,0 1-1 0 0,1-1 1 0 0,1 1 0 0 0,1 0-1 0 0,1-1 1 0 0,1 1 0 0 0,0 0-1 0 0,1-1 1 0 0,1 1 0 0 0,1-1-1 0 0,1 0 1 0 0,1 0-1 0 0,0 0 1 0 0,2-1 0 0 0,0 0-1 0 0,1 0 1 0 0,0-1 0 0 0,2 0-1 0 0,0-1 1 0 0,0 0 0 0 0,2-1-1 0 0,0 0 1 0 0,1-1 0 0 0,0 0-1 0 0,1-2 1 0 0,1 1 0 0 0,0-2-1 0 0,0 0 1 0 0,17 8 79 0 0,0-5 597 0 0,1-2 1 0 0,0-1-1 0 0,0-2 0 0 0,1-1 1 0 0,0-2-1 0 0,33 2-597 0 0,51-8-1005 0 0,-102-3-1432 0 0</inkml:trace>
  <inkml:trace contextRef="#ctx0" brushRef="#br1" timeOffset="98232.66">2282 964 104 0 0,'0'0'1060'0'0,"0"0"168"0"0,0 0 166 0 0,0 0-389 0 0,0 0-472 0 0,0 0-83 0 0,0 0-37 0 0,0 0 23 0 0,-2 14 3357 0 0,19-3-3586 0 0,1-1 0 0 0,1-1 1 0 0,0-1-1 0 0,0-1 0 0 0,0 0 0 0 0,1-1 0 0 0,0-2 0 0 0,1 0 0 0 0,-1-1 0 0 0,0-1 0 0 0,5 0-207 0 0,-17-2 10 0 0,-1 1 1 0 0,0-2-1 0 0,1 1 0 0 0,-1-1 0 0 0,1 0 1 0 0,-1 0-1 0 0,0-1 0 0 0,0 0 0 0 0,0-1 1 0 0,0 1-1 0 0,0-1 0 0 0,-1 0 0 0 0,1-1 1 0 0,-1 0-1 0 0,0 0 0 0 0,0 0 0 0 0,0-1 1 0 0,0 0-1 0 0,-1 0 0 0 0,0 0 0 0 0,0-1 0 0 0,0 1 1 0 0,-1-1-1 0 0,0-1 0 0 0,0 1 0 0 0,0 0 1 0 0,-1-1-1 0 0,0 0 0 0 0,0 0 0 0 0,-1 0 1 0 0,0 0-1 0 0,1-4-10 0 0,0-6-48 0 0,-1 0 0 0 0,-1 1 1 0 0,0-1-1 0 0,-1 0 0 0 0,-1 0 1 0 0,-1 1-1 0 0,0-1 0 0 0,-1 1 1 0 0,-1-1-1 0 0,0 1 0 0 0,-1 0 0 0 0,-1 0 1 0 0,-1 1-1 0 0,0 0 0 0 0,-1 0 1 0 0,0 0-1 0 0,-1 1 0 0 0,-1 1 0 0 0,0-1 1 0 0,-1 2-1 0 0,-1-1 0 0 0,0 2 1 0 0,0-1-1 0 0,-1 2 0 0 0,0-1 1 0 0,-1 2-1 0 0,0 0 0 0 0,-1 1 0 0 0,0 0 1 0 0,0 1-1 0 0,-8-2 48 0 0,12 5 20 0 0,-1 1 1 0 0,0 0-1 0 0,0 0 0 0 0,0 1 1 0 0,0 1-1 0 0,0 0 0 0 0,-1 1 1 0 0,1 0-1 0 0,0 1 0 0 0,0 0 1 0 0,0 1-1 0 0,-1 0 0 0 0,2 1 1 0 0,-1 1-1 0 0,0 0 0 0 0,1 0 1 0 0,0 1-1 0 0,0 0 0 0 0,0 1 1 0 0,0 0-1 0 0,1 1 0 0 0,0 0 1 0 0,1 1-1 0 0,-1 0 0 0 0,1 1 1 0 0,1-1-1 0 0,0 2 0 0 0,0-1 0 0 0,1 1 1 0 0,0 0-1 0 0,1 1 0 0 0,0-1 1 0 0,0 1-1 0 0,1 1 0 0 0,-2 8-20 0 0,4-11 32 0 0,1 0 0 0 0,1 0 0 0 0,0 0-1 0 0,0 0 1 0 0,1 0 0 0 0,0 0-1 0 0,0 0 1 0 0,1 0 0 0 0,0 0-1 0 0,1 0 1 0 0,0 0 0 0 0,0-1 0 0 0,1 1-1 0 0,0-1 1 0 0,1 1 0 0 0,0-1-1 0 0,0 0 1 0 0,1-1 0 0 0,-1 1-1 0 0,2-1 1 0 0,-1 1 0 0 0,1-2 0 0 0,0 1-1 0 0,1-1 1 0 0,-1 0 0 0 0,1 0-1 0 0,1 0 1 0 0,-1-1 0 0 0,1-1-1 0 0,-1 1 1 0 0,1-1 0 0 0,1 0 0 0 0,0 0-32 0 0,63 24-1128 0 0,-24-34-4502 0 0,-37-1 971 0 0</inkml:trace>
  <inkml:trace contextRef="#ctx0" brushRef="#br1" timeOffset="98591.7">2465 150 5917 0 0,'0'0'1083'0'0,"0"0"-606"0"0,0 0 118 0 0,0 0 265 0 0,0 0-256 0 0,0 0-4 0 0,0 0-37 0 0,-7-5-192 0 0,-23-14-344 0 0,29 19-21 0 0,-1 0 1 0 0,1 0-1 0 0,-1 1 0 0 0,0-1 1 0 0,1 1-1 0 0,0-1 0 0 0,-1 1 1 0 0,1-1-1 0 0,-1 1 0 0 0,1 0 1 0 0,0 0-1 0 0,-1-1 0 0 0,1 1 1 0 0,0 0-1 0 0,0 0 0 0 0,-1 0 1 0 0,1 1-1 0 0,0-1 0 0 0,0 0 1 0 0,0 0-1 0 0,1 1 0 0 0,-1-1 1 0 0,0 0-1 0 0,0 1 0 0 0,1-1 1 0 0,-1 1-1 0 0,1-1 0 0 0,-1 1 1 0 0,1-1-1 0 0,0 1 0 0 0,-1-1 1 0 0,1 1-1 0 0,0-1 0 0 0,0 1 1 0 0,0-1-1 0 0,0 1 0 0 0,0 0 1 0 0,1-1-1 0 0,-1 1 0 0 0,0-1 1 0 0,1 1-1 0 0,-1-1 0 0 0,1 1 1 0 0,0 0-7 0 0,38 65 345 0 0,-34-62-319 0 0,-1-1-1 0 0,0 1 0 0 0,0 0 1 0 0,-1 1-1 0 0,1-1 1 0 0,-1 1-1 0 0,-1-1 1 0 0,1 1-1 0 0,-1 0 1 0 0,0 0-1 0 0,0 0 1 0 0,0 0-1 0 0,-1 0 1 0 0,0 0-1 0 0,0 1 0 0 0,-1 2-25 0 0,-1-7 17 0 0,0 0-1 0 0,0-1 0 0 0,0 1 1 0 0,0 0-1 0 0,0-1 0 0 0,-1 1 1 0 0,1-1-1 0 0,-1 0 0 0 0,1 1 0 0 0,-1-1 1 0 0,1 0-1 0 0,-1 0 0 0 0,0 0 1 0 0,1 0-1 0 0,-1 0 0 0 0,0 0 1 0 0,0-1-1 0 0,0 1 0 0 0,0 0 1 0 0,0-1-1 0 0,0 0 0 0 0,0 1 0 0 0,0-1 1 0 0,0 0-1 0 0,0 0 0 0 0,0 0 1 0 0,0 0-1 0 0,0 0 0 0 0,0-1 1 0 0,0 1-1 0 0,1-1 0 0 0,-1 1 0 0 0,0-1 1 0 0,0 0-1 0 0,0 0 0 0 0,0 1 1 0 0,1-1-1 0 0,-1-1 0 0 0,0 1 1 0 0,1 0-1 0 0,-1 0 0 0 0,1-1 0 0 0,-1 1 1 0 0,0-1-17 0 0,-25-18-4223 0 0,21 10 821 0 0,3-5-1479 0 0</inkml:trace>
  <inkml:trace contextRef="#ctx0" brushRef="#br1" timeOffset="98798.25">2588 169 6917 0 0,'0'0'1324'0'0,"0"0"-92"0"0,0 0 292 0 0,0 0-932 0 0,0 0 164 0 0,0 0-128 0 0,-40-23-196 0 0,18 16-268 0 0,-2 0-164 0 0,0 2-624 0 0,2 1-464 0 0,4 1-792 0 0,1 2-504 0 0,8 1-1717 0 0</inkml:trace>
  <inkml:trace contextRef="#ctx0" brushRef="#br1" timeOffset="99029.03">2693 382 3220 0 0,'0'0'1837'0'0,"0"0"-778"0"0,0 0 77 0 0,0 0 122 0 0,0 0-56 0 0,0 0-49 0 0,0 0-371 0 0,0 0-301 0 0,0 0-113 0 0,4 2-31 0 0,-2-2-336 0 0,-1 0 1 0 0,0 0 0 0 0,1 0 0 0 0,-1 0 0 0 0,1-1 0 0 0,-1 1 0 0 0,0-1 0 0 0,0 1 0 0 0,1-1 0 0 0,-1 0 0 0 0,0 1 0 0 0,0-1 0 0 0,0 0-1 0 0,1 0 1 0 0,-1 0 0 0 0,0 0 0 0 0,0 1 0 0 0,0-2 0 0 0,-1 1 0 0 0,1 0 0 0 0,0 0 0 0 0,0 0 0 0 0,0 0 0 0 0,-1 0 0 0 0,1-1 0 0 0,-1 1 0 0 0,1 0-1 0 0,-1-1 1 0 0,0 1 0 0 0,1 0 0 0 0,-1-1 0 0 0,0 1 0 0 0,0-1 0 0 0,0 1 0 0 0,0 0 0 0 0,0-1 0 0 0,0 1 0 0 0,0 0 0 0 0,0-1 0 0 0,-1 1-1 0 0,1-1 1 0 0,0 1 0 0 0,-1 0 0 0 0,1 0 0 0 0,-1-1 0 0 0,0 1 0 0 0,1 0 0 0 0,-1 0 0 0 0,0 0 0 0 0,0-1 0 0 0,0 1 0 0 0,0 0 0 0 0,0 0-1 0 0,0 0 0 0 0,1-2-29 0 0,0 1 0 0 0,1-1 0 0 0,-1 1 0 0 0,0-1 0 0 0,-1 1 0 0 0,1-1 0 0 0,0 1 0 0 0,-1-1 0 0 0,1 1 0 0 0,-1-1 0 0 0,0 1 0 0 0,0-1 0 0 0,0 1 0 0 0,0 0 0 0 0,0 0 0 0 0,-1-1 0 0 0,1 1 0 0 0,-1 0 0 0 0,1 0 0 0 0,-1 0 0 0 0,0 1 0 0 0,0-1 0 0 0,0 0 0 0 0,0 1 0 0 0,0-1 0 0 0,0 1 0 0 0,0-1 0 0 0,0 1 0 0 0,-1 0 0 0 0,1 0 0 0 0,0 0 0 0 0,-1 0 0 0 0,1 1 0 0 0,-1-1 0 0 0,1 1 0 0 0,-1-1 0 0 0,1 1 0 0 0,-1 0 0 0 0,1 0 0 0 0,-1 0 0 0 0,1 0 0 0 0,-1 0 0 0 0,1 1 0 0 0,-1-1 0 0 0,1 1 0 0 0,-1 0 0 0 0,1 0 0 0 0,-1-1 0 0 0,1 2 0 0 0,0-1 1 0 0,0 0-1 0 0,-1 0 0 0 0,1 1 0 0 0,0-1 0 0 0,0 1 0 0 0,0 0 0 0 0,1-1 0 0 0,-1 1 0 0 0,0 0 0 0 0,1 0 0 0 0,-1 0 28 0 0,3 85-1063 0 0,34-40-4572 0 0,-22-37 2895 0 0</inkml:trace>
  <inkml:trace contextRef="#ctx0" brushRef="#br1" timeOffset="99215.69">2828 428 6733 0 0,'0'0'1224'0'0,"0"0"-164"0"0,0 0 263 0 0,0 0-148 0 0,1-7-626 0 0,0 3-570 0 0,0 1-1 0 0,-1-1 1 0 0,1 1-1 0 0,-1-1 1 0 0,0 1 0 0 0,0-1-1 0 0,0 1 1 0 0,0-1-1 0 0,-1 0 1 0 0,1 1-1 0 0,-1 0 1 0 0,0-1-1 0 0,0 1 1 0 0,0-1-1 0 0,0 1 1 0 0,-1 0-1 0 0,0 0 1 0 0,1 0-1 0 0,-1 0 1 0 0,0 0-1 0 0,-1 0 1 0 0,1 0-1 0 0,0 0 1 0 0,-1 1-1 0 0,1-1 1 0 0,-1 1-1 0 0,0 0 1 0 0,0 0-1 0 0,0 0 1 0 0,0 0-1 0 0,-2 0 22 0 0,-39 76-525 0 0,35-48-509 0 0,3-8-2650 0 0,6-17 3104 0 0,-3 10-4995 0 0</inkml:trace>
  <inkml:trace contextRef="#ctx0" brushRef="#br1" timeOffset="100275.73">858 128 260 0 0,'-63'7'12'0'0,"-6"9"-12"0"0,10 4-4 0 0,0 7 0 0 0,4 5-8 0 0,3 4 8 0 0,17-6-244 0 0</inkml:trace>
  <inkml:trace contextRef="#ctx0" brushRef="#br1" timeOffset="139281.31">1769 1687 952 0 0,'0'0'2330'0'0,"0"0"-1149"0"0,0 0-217 0 0,0 0 54 0 0,0 0-60 0 0,0 0-40 0 0,0 0-195 0 0,2-8-283 0 0,-17 24-234 0 0,0 0 0 0 0,0-1-1 0 0,-2 0 1 0 0,0-1 0 0 0,0-1 0 0 0,-1-1-1 0 0,-1-1 1 0 0,0 0 0 0 0,-1-1 0 0 0,0-1-1 0 0,0-1 1 0 0,-1-1 0 0 0,0-1 0 0 0,0-1-1 0 0,-11 1-205 0 0,-45 9 113 0 0,-1-3 0 0 0,-1-5-1 0 0,0-2 1 0 0,1-4-1 0 0,-52-7-112 0 0,92 5 57 0 0,0-2 0 0 0,0-1 0 0 0,0-2 0 0 0,1-2 1 0 0,0-1-1 0 0,0-2 0 0 0,1-1 0 0 0,0-2 0 0 0,1-2 0 0 0,-31-19-57 0 0,57 29 37 0 0,1 0-1 0 0,-1-1 1 0 0,1 0 0 0 0,1-1-1 0 0,-1 0 1 0 0,1 0 0 0 0,1-1 0 0 0,-1 0-1 0 0,2 0 1 0 0,-1 0 0 0 0,1-1-1 0 0,0 1 1 0 0,1-1 0 0 0,0 0 0 0 0,1-1-1 0 0,0 1 1 0 0,1-1 0 0 0,0 1-1 0 0,0-1 1 0 0,1 0 0 0 0,1 0 0 0 0,0 1-1 0 0,0-1 1 0 0,1 0 0 0 0,0 0-1 0 0,1 1 1 0 0,0-1 0 0 0,1 0 0 0 0,1 0-37 0 0,4-15-54 0 0,2 0 0 0 0,0 1 0 0 0,2 0 0 0 0,1 1 0 0 0,1 1 0 0 0,0 0 0 0 0,2 1 0 0 0,1 0 0 0 0,1 2 0 0 0,0 0 0 0 0,4-2 54 0 0,0 4-57 0 0,1 1-1 0 0,0 0 0 0 0,1 2 0 0 0,1 1 0 0 0,0 0 1 0 0,1 2-1 0 0,0 1 0 0 0,1 2 0 0 0,0 0 1 0 0,1 2-1 0 0,0 1 0 0 0,25-3 58 0 0,346-5-278 0 0,-363 16 295 0 0,1 1 0 0 0,-1 2 0 0 0,0 2 0 0 0,-1 1 0 0 0,1 1 0 0 0,-2 2 0 0 0,1 2 0 0 0,-2 1 0 0 0,0 2 0 0 0,0 1 0 0 0,-2 1 0 0 0,0 2 0 0 0,-1 1 0 0 0,-1 1 0 0 0,-1 2 0 0 0,-2 0 0 0 0,0 2 0 0 0,-1 1 0 0 0,15 23-17 0 0,-33-40 37 0 0,1 0 0 0 0,-2 1 0 0 0,1 0 0 0 0,-1 0 0 0 0,-1 0 0 0 0,0 1 0 0 0,-1-1 0 0 0,0 1 0 0 0,-1 1 0 0 0,0-1 0 0 0,-1 0 0 0 0,0 1 0 0 0,-1-1 0 0 0,0 1 0 0 0,-1-1 0 0 0,-1 1 0 0 0,0-1 0 0 0,0 1 0 0 0,-2-1 0 0 0,1 1 0 0 0,-1-1 0 0 0,-1 0 0 0 0,0-1 0 0 0,-1 1 0 0 0,0 0 0 0 0,-1-1 0 0 0,0 0 0 0 0,-1-1 0 0 0,0 1 0 0 0,-1-1 0 0 0,0-1 0 0 0,0 1 0 0 0,-5 2-37 0 0,-20 15 90 0 0,-1-2-1 0 0,0-1 1 0 0,-2-1 0 0 0,-1-3-1 0 0,0-1 1 0 0,-18 5-90 0 0,-70 25-7997 0 0,101-41 708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1:28.493"/>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1 202 5989 0 0,'0'0'719'0'0,"0"0"1143"0"0,0 0-971 0 0,0 0-402 0 0,3 6 215 0 0,6 22-262 0 0,-1 0 1 0 0,-1 0-1 0 0,-1 1 1 0 0,-2 0-1 0 0,-1 0 1 0 0,-1 0-1 0 0,-1 0 1 0 0,-2 0-1 0 0,-1 0 1 0 0,-1 0-1 0 0,-3 7-442 0 0,6 15 224 0 0,11-53-7096 0 0,-7-4 1363 0 0</inkml:trace>
  <inkml:trace contextRef="#ctx0" brushRef="#br0" timeOffset="279.84">32 166 5945 0 0,'0'0'884'0'0,"7"-1"-5"0"0,0-1-615 0 0,0 1 0 0 0,1 1 0 0 0,0-1 0 0 0,-1 1 0 0 0,1 1 0 0 0,-1 0 0 0 0,1 0 0 0 0,-1 0 1 0 0,0 1-1 0 0,1 0 0 0 0,-1 0 0 0 0,0 1 0 0 0,0-1 0 0 0,0 2 0 0 0,0-1 0 0 0,-1 1 0 0 0,0 0 0 0 0,1 1 0 0 0,-1-1 0 0 0,-1 1 0 0 0,1 0 0 0 0,-1 1 0 0 0,0-1 0 0 0,4 7-264 0 0,-8-10 38 0 0,0 0 1 0 0,0 0-1 0 0,-1 0 0 0 0,1 1 0 0 0,-1-1 0 0 0,1 0 0 0 0,-1 1 0 0 0,0-1 0 0 0,0 0 0 0 0,0 1 1 0 0,0-1-1 0 0,-1 0 0 0 0,1 0 0 0 0,-1 1 0 0 0,1-1 0 0 0,-1 0 0 0 0,0 0 0 0 0,0 0 0 0 0,0 1 1 0 0,0-1-1 0 0,0 0 0 0 0,0 0 0 0 0,-1-1 0 0 0,1 1 0 0 0,0 0 0 0 0,-1 0 0 0 0,0-1 0 0 0,1 1 1 0 0,-1-1-1 0 0,0 1 0 0 0,0-1 0 0 0,0 0 0 0 0,0 1 0 0 0,0-1 0 0 0,0 0 0 0 0,0 0 0 0 0,0-1 1 0 0,-2 1-39 0 0,-86 30-467 0 0,59-31-5793 0 0,19-3-1195 0 0</inkml:trace>
  <inkml:trace contextRef="#ctx0" brushRef="#br0" timeOffset="543.73">364 53 10257 0 0,'0'0'2405'0'0,"0"0"-1766"0"0,-3 7 123 0 0,-5 9-604 0 0,0 1-1 0 0,1 1 1 0 0,0 0-1 0 0,2-1 1 0 0,0 2 0 0 0,1-1-1 0 0,1 1 1 0 0,1-1-1 0 0,0 1 1 0 0,1 0-1 0 0,1-1 1 0 0,1 1-1 0 0,1 0 1 0 0,1 0-1 0 0,0-1 1 0 0,1 0-1 0 0,1 0 1 0 0,1 0 0 0 0,0 0-1 0 0,2-1 1 0 0,2 6-158 0 0,38 50-391 0 0,-27-43-5160 0 0,-18-25-198 0 0</inkml:trace>
  <inkml:trace contextRef="#ctx0" brushRef="#br0" timeOffset="4011.45">780 452 248 0 0,'0'0'1835'0'0,"0"0"-1112"0"0,0 0-438 0 0,0 0 60 0 0,0 0 31 0 0,0 0 421 0 0,0 0 1537 0 0,0 0-652 0 0,0 0-683 0 0,0 0-202 0 0,0 8 4177 0 0,3-20-4969 0 0,-1 1-1 0 0,0 0 0 0 0,-1-1 0 0 0,0 1 1 0 0,0-1-1 0 0,-1 1 0 0 0,-1-1 0 0 0,0 1 1 0 0,0-1-1 0 0,-1 1 0 0 0,-1 0 0 0 0,0 0 0 0 0,-1 0 1 0 0,0 0-1 0 0,0 0 0 0 0,-1 1 0 0 0,-5-9-4 0 0,-45-80-146 0 0,24 141 270 0 0,4 12 322 0 0,19-41-399 0 0,0 0 0 0 0,1 1 0 0 0,1 0 0 0 0,1 1 0 0 0,0-1 0 0 0,0 1 0 0 0,2 0 0 0 0,0 0 0 0 0,-1 12-47 0 0,11-5-1688 0 0,4-12-2307 0 0,-4-7-759 0 0</inkml:trace>
  <inkml:trace contextRef="#ctx0" brushRef="#br0" timeOffset="4259.97">746 335 8597 0 0,'0'0'3124'0'0,"0"0"-1816"0"0,0 0-532 0 0,0 0-344 0 0,0 0 364 0 0,0 0-128 0 0,0 0-152 0 0,-54-2-376 0 0,33 4-140 0 0,-2 0-432 0 0,3 0-1004 0 0,-2 0-1204 0 0,9 0-3312 0 0</inkml:trace>
  <inkml:trace contextRef="#ctx0" brushRef="#br1" timeOffset="50318.41">854 569 808 0 0,'0'0'422'0'0,"0"0"-107"0"0,0 0-131 0 0,0 0 219 0 0,0 0 1381 0 0,0 0-1 0 0,0 0-861 0 0,-7 1-453 0 0,-178 6 1306 0 0,184-7-3805 0 0,2 0-1509 0 0,3-1 243 0 0</inkml:trace>
  <inkml:trace contextRef="#ctx0" brushRef="#br1" timeOffset="50522.75">866 637 860 0 0,'0'0'1945'0'0,"0"0"3346"0"0,0 0-3330 0 0,0 0-1412 0 0,0 0 9 0 0,-7-1 170 0 0,-98 0 760 0 0,31 9-4555 0 0,72-8-285 0 0,2-1-2893 0 0</inkml:trace>
  <inkml:trace contextRef="#ctx0" brushRef="#br0" timeOffset="-208068.45">866 551 1188 0 0,'0'0'337'0'0,"0"0"-62"0"0,0 0-21 0 0,0 0 297 0 0,0 0 1075 0 0,0 0-565 0 0,0 0-559 0 0,0 0-217 0 0,3 1-1 0 0,4-5-33 0 0,-1 0 0 0 0,0-1 0 0 0,0 0 0 0 0,-1 0 1 0 0,1 0-1 0 0,-1-1 0 0 0,0 0 0 0 0,-1 0 1 0 0,1 0-1 0 0,-1 0 0 0 0,0-1 0 0 0,-1 1 1 0 0,0-1-1 0 0,0 0 0 0 0,0 0 0 0 0,-1-1 0 0 0,0 1 1 0 0,0 0-1 0 0,-1-1 0 0 0,0 1 0 0 0,0-3-251 0 0,1-9 28 0 0,-1 1 0 0 0,0-1 0 0 0,-2 0 0 0 0,0 1-1 0 0,-1-1 1 0 0,-1 1 0 0 0,0 0 0 0 0,-2-1 0 0 0,0 2-1 0 0,-1-1 1 0 0,-1 0 0 0 0,0 1 0 0 0,-2 1 0 0 0,0-1-1 0 0,0 1 1 0 0,-9-9-28 0 0,8 14-48 0 0,-1 2 0 0 0,0-1 0 0 0,-1 2-1 0 0,0-1 1 0 0,0 2 0 0 0,0-1 0 0 0,-1 2 0 0 0,0 0 0 0 0,-1 0-1 0 0,1 1 1 0 0,-1 1 0 0 0,0 0 0 0 0,0 1 0 0 0,-1 1 0 0 0,1 0-1 0 0,0 1 1 0 0,-1 0 0 0 0,1 1 0 0 0,-1 1 0 0 0,1 0 0 0 0,-6 2 48 0 0,6 1-21 0 0,1 0 1 0 0,0 1 0 0 0,0 0-1 0 0,0 1 1 0 0,1 0-1 0 0,0 1 1 0 0,0 1 0 0 0,0 0-1 0 0,1 0 1 0 0,0 1 0 0 0,1 1-1 0 0,0-1 1 0 0,1 2 0 0 0,0-1-1 0 0,0 2 1 0 0,1-1-1 0 0,1 1 1 0 0,0 0 0 0 0,0 0-1 0 0,1 1 1 0 0,1 0 0 0 0,0 0-1 0 0,1 0 1 0 0,0 1-1 0 0,1-1 1 0 0,1 1 0 0 0,0 0-1 0 0,1 0 1 0 0,0 3 20 0 0,0-7-30 0 0,1 0 0 0 0,0 0 0 0 0,1 0 0 0 0,0 0 0 0 0,1 0 0 0 0,0 0 0 0 0,0 0 0 0 0,1-1 0 0 0,0 1 0 0 0,1-1 0 0 0,0 1 0 0 0,0-1 0 0 0,1 0 0 0 0,0-1 0 0 0,1 1 0 0 0,0-1 0 0 0,0 0 0 0 0,1-1 0 0 0,0 0 0 0 0,0 0 0 0 0,1 0 0 0 0,0-1 0 0 0,0 0 0 0 0,0 0 0 0 0,1-1 0 0 0,3 2 30 0 0,12 6 135 0 0,0 0 1 0 0,0-2-1 0 0,1-1 1 0 0,1-1-1 0 0,0-1 0 0 0,0-1 1 0 0,0-2-1 0 0,1 0 1 0 0,13 0-136 0 0,65-5 944 0 0,-100-15-2318 0 0,-3 10-826 0 0,-1 3-3820 0 0,-1 2 4010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5:11.404"/>
    </inkml:context>
    <inkml:brush xml:id="br0">
      <inkml:brushProperty name="width" value="0.05" units="cm"/>
      <inkml:brushProperty name="height" value="0.05" units="cm"/>
      <inkml:brushProperty name="color" value="#0000FF"/>
    </inkml:brush>
  </inkml:definitions>
  <inkml:trace contextRef="#ctx0" brushRef="#br0">15 330 92 0 0,'0'0'0'0'0,"0"0"-92"0"0</inkml:trace>
  <inkml:trace contextRef="#ctx0" brushRef="#br0" timeOffset="757">202 633 872 0 0,'0'0'720'0'0,"0"0"-486"0"0,0 0-2 0 0,0 0 286 0 0,0 0 796 0 0,0 0 247 0 0,7 3-854 0 0,-3-2-612 0 0,0 1 1 0 0,0 0-1 0 0,0-1 1 0 0,0 0-1 0 0,1 0 1 0 0,-1 0-1 0 0,0-1 1 0 0,0 1-1 0 0,1-1 1 0 0,-1 0-1 0 0,0 0 1 0 0,1 0-1 0 0,-1-1 1 0 0,0 0-1 0 0,0 0 1 0 0,1 0-1 0 0,-1 0 1 0 0,0 0-1 0 0,0-1 1 0 0,0 0-1 0 0,0 0 1 0 0,-1 0-1 0 0,1 0 1 0 0,-1-1-1 0 0,1 1 1 0 0,-1-1-1 0 0,0 0 1 0 0,1 0-1 0 0,-2 0 1 0 0,1 0-1 0 0,1-3-95 0 0,2-5-21 0 0,-1-1-1 0 0,-1 0 1 0 0,0-1-1 0 0,0 1 0 0 0,-2-1 1 0 0,1 0-1 0 0,-2 0 1 0 0,1 0-1 0 0,-2 1 1 0 0,0-1-1 0 0,0 0 1 0 0,-1 0-1 0 0,-1 0 1 0 0,0 0-1 0 0,-1 0 1 0 0,0 1-1 0 0,-1 0 1 0 0,-1-1-1 0 0,1 1 0 0 0,-2 1 1 0 0,0-1-1 0 0,0 1 1 0 0,-1 0-1 0 0,-1 0 1 0 0,0 1-1 0 0,0 0 1 0 0,-1 0-1 0 0,0 1 1 0 0,0 0-1 0 0,-1 1 1 0 0,0 0-1 0 0,-1 1 0 0 0,0 0 1 0 0,0 0-1 0 0,-1 1 1 0 0,1 1-1 0 0,-1 0 1 0 0,0 0-1 0 0,-1 1 1 0 0,-9-1 21 0 0,14 8-33 0 0,0 1 1 0 0,0 0-1 0 0,0 1 0 0 0,1 0 1 0 0,0 0-1 0 0,0 1 1 0 0,0 0-1 0 0,0 0 1 0 0,1 0-1 0 0,0 1 0 0 0,1 0 1 0 0,-1 0-1 0 0,1 0 1 0 0,1 1-1 0 0,-1 0 1 0 0,1 0-1 0 0,1 0 0 0 0,0 0 1 0 0,0 1-1 0 0,0-1 1 0 0,1 1-1 0 0,0 0 1 0 0,1 0-1 0 0,0-1 0 0 0,0 1 1 0 0,1 0-1 0 0,0 0 1 0 0,1 2 32 0 0,-3-2 111 0 0,1-1 0 0 0,1 1 1 0 0,-1 0-1 0 0,1 0 0 0 0,1-1 0 0 0,0 1 1 0 0,0 0-1 0 0,1 0 0 0 0,0-1 0 0 0,0 1 1 0 0,1-1-1 0 0,0 0 0 0 0,0 0 1 0 0,1 0-1 0 0,0 0 0 0 0,1 0 0 0 0,-1-1 1 0 0,2 0-1 0 0,-1 0 0 0 0,1 0 1 0 0,0-1-1 0 0,0 0 0 0 0,0 0 0 0 0,1 0 1 0 0,0-1-1 0 0,1 0 0 0 0,-1 0 1 0 0,1-1-1 0 0,0 0 0 0 0,0 0 0 0 0,0-1 1 0 0,8 2-112 0 0,-4-6-4921 0 0,-6-8-336 0 0</inkml:trace>
  <inkml:trace contextRef="#ctx0" brushRef="#br0" timeOffset="1410.45">222 246 640 0 0,'0'0'3739'0'0,"0"0"-1048"0"0,0 0-1520 0 0,0 0-713 0 0,0 0-9 0 0,0 0 8 0 0,0 0-20 0 0,0 0-84 0 0,0 0-130 0 0,-1-7-81 0 0,0 3-140 0 0,1-1-1 0 0,-1 0 0 0 0,1 0 0 0 0,0 1 1 0 0,0-1-1 0 0,1 0 0 0 0,-1 0 0 0 0,1 1 1 0 0,0-1-1 0 0,1 0 0 0 0,-1 1 1 0 0,1-1-1 0 0,0 1 0 0 0,0 0 0 0 0,0-1 1 0 0,1 1-1 0 0,-1 0 0 0 0,1 1 0 0 0,0-1 1 0 0,0 0-1 0 0,0 1 0 0 0,1-1-1 0 0,8-9-10 0 0,1 0-1 0 0,0 1 0 0 0,1 1 1 0 0,1 0-1 0 0,0 1 0 0 0,0 0 1 0 0,1 1-1 0 0,0 1 0 0 0,0 0 1 0 0,1 2-1 0 0,0 0 0 0 0,0 0 1 0 0,1 2-1 0 0,-1 0 0 0 0,1 1 1 0 0,0 1-1 0 0,0 0 0 0 0,0 2 1 0 0,0 0-1 0 0,0 1 0 0 0,0 1 1 0 0,0 0-1 0 0,0 1 0 0 0,0 1 1 0 0,-1 1-1 0 0,0 1 0 0 0,0 0 1 0 0,0 1-1 0 0,-1 1 0 0 0,0 0 1 0 0,0 2-1 0 0,-1-1 0 0 0,-1 2 1 0 0,1 0-1 0 0,1 3 11 0 0,35 78 204 0 0,-54-103 3086 0 0,-2-23-3010 0 0,27 54-1671 0 0,-20-19 1431 0 0,0 0 0 0 0,0 1-1 0 0,-1-1 1 0 0,1 1 0 0 0,-1 0 0 0 0,1-1 0 0 0,-1 1 0 0 0,0 0 0 0 0,0 0 0 0 0,1 0 0 0 0,-1 0-1 0 0,-1 0 1 0 0,1 0 0 0 0,0 1 0 0 0,0-1 0 0 0,-1 0 0 0 0,1 0 0 0 0,-1 0 0 0 0,0 1-1 0 0,0-1 1 0 0,0 0 0 0 0,0 0 0 0 0,0 1 0 0 0,0-1 0 0 0,-1 0 0 0 0,1 0 0 0 0,-1 1 0 0 0,1-1-1 0 0,-1 0 1 0 0,0 0 0 0 0,0 0 0 0 0,0 0 0 0 0,0 0 0 0 0,0 0 0 0 0,0 0 0 0 0,-1 0-1 0 0,1-1 1 0 0,-1 1 0 0 0,1 0 0 0 0,-1-1 0 0 0,1 1 0 0 0,-1-1 0 0 0,0 1 0 0 0,0-1 0 0 0,0 0-1 0 0,0 0 1 0 0,0 0 0 0 0,0 0 0 0 0,0 0 0 0 0,0-1 0 0 0,0 1 0 0 0,-1 0 0 0 0,1-1-1 0 0,0 0 1 0 0,0 1 0 0 0,-1-1 0 0 0,1 0 0 0 0,0 0 0 0 0,0 0 0 0 0,-2-1-40 0 0,-53-1 673 0 0,21-4-4879 0 0,31 4-229 0 0,4-4-2484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5:55.292"/>
    </inkml:context>
    <inkml:brush xml:id="br0">
      <inkml:brushProperty name="width" value="0.05" units="cm"/>
      <inkml:brushProperty name="height" value="0.05" units="cm"/>
      <inkml:brushProperty name="color" value="#0000FF"/>
    </inkml:brush>
  </inkml:definitions>
  <inkml:trace contextRef="#ctx0" brushRef="#br0">2013 161 5032 0 0,'0'0'192'0'0,"0"0"768"0"0,0 0 125 0 0,0 0-483 0 0,0 0-106 0 0,0 0 120 0 0,0 0 95 0 0,0 0-33 0 0,-29-8 808 0 0,-230-27 1665 0 0,-353-10-1448 0 0,-59 37-1055 0 0,645 5-1254 0 0,43 3-1686 0 0,46 0-2833 0 0,-61 0 4825 0 0,35 0-4877 0 0</inkml:trace>
  <inkml:trace contextRef="#ctx0" brushRef="#br0" timeOffset="342.4">1940 188 4500 0 0,'0'0'1767'0'0,"0"0"-1206"0"0,-8 0 11 0 0,-492-38 6420 0 0,-544 24-4417 0 0,1014 11-2541 0 0,46 0-1044 0 0,50-1-2086 0 0,-9 3 38 0 0,-3 0-1443 0 0</inkml:trace>
  <inkml:trace contextRef="#ctx0" brushRef="#br0" timeOffset="797.47">1766 202 1004 0 0,'0'0'4935'0'0,"0"0"-3523"0"0,0 0-1418 0 0,0 0 110 0 0,0 0 226 0 0,0 0 16 0 0,-4 1-15 0 0,-194 13 5261 0 0,-109-21-3302 0 0,145 1-1501 0 0,-368-13-182 0 0,524 18-2171 0 0,11-3-6350 0 0,12-3 306 0 0</inkml:trace>
  <inkml:trace contextRef="#ctx0" brushRef="#br0" timeOffset="1464.29">1890 96 2948 0 0,'0'0'6369'0'0,"0"0"-4363"0"0,-6 0-2095 0 0,-540-32 4816 0 0,-273 9-3104 0 0,766 14-1757 0 0,103 1-8616 0 0,-12 3 1742 0 0</inkml:trace>
  <inkml:trace contextRef="#ctx0" brushRef="#br0" timeOffset="1725.43">1332 22 5777 0 0,'0'0'8024'0'0,"-10"0"-6214"0"0,-414-22-56 0 0,80 35-671 0 0,197 0-6264 0 0,140-12 1088 0 0,2-2-1973 0 0</inkml:trace>
  <inkml:trace contextRef="#ctx0" brushRef="#br0" timeOffset="8712.51">50 52 2552 0 0,'0'0'2624'0'0,"0"0"-670"0"0,0 0-1307 0 0,3 7-66 0 0,62 145 4550 0 0,-66-151-5129 0 0,-1-1 0 0 0,0 1 0 0 0,0-1 0 0 0,1 1 0 0 0,-1-1-1 0 0,0 1 1 0 0,0-1 0 0 0,0 0 0 0 0,1 0 0 0 0,-1 0 0 0 0,0 0 0 0 0,0 0 0 0 0,0 0-1 0 0,1-1 1 0 0,-1 1 0 0 0,0-1 0 0 0,0 1 0 0 0,1-1 0 0 0,-1 0 0 0 0,0 1-1 0 0,1-1 1 0 0,-1 0 0 0 0,1 0 0 0 0,-1 0 0 0 0,1 0 0 0 0,-1 0 0 0 0,1-1 0 0 0,0 1-1 0 0,-1 0 1 0 0,1-2-2 0 0,-66-70-951 0 0,84 104 2610 0 0,-17-22-1465 0 0,1 17-313 0 0,3-10-4351 0 0,-2-12 16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21.604"/>
    </inkml:context>
    <inkml:brush xml:id="br0">
      <inkml:brushProperty name="width" value="0.05" units="cm"/>
      <inkml:brushProperty name="height" value="0.05" units="cm"/>
      <inkml:brushProperty name="color" value="#0000FF"/>
    </inkml:brush>
  </inkml:definitions>
  <inkml:trace contextRef="#ctx0" brushRef="#br0">5638 20 1228 0 0,'0'0'5991'0'0,"0"0"-3757"0"0,0 0-1610 0 0,0 0-691 0 0,-5 0 201 0 0,-949-20 4438 0 0,-2837 46-2214 0 0,3657-24-2260 0 0,-620 16 398 0 0,760-25-6444 0 0,13-5-3288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18.988"/>
    </inkml:context>
    <inkml:brush xml:id="br0">
      <inkml:brushProperty name="width" value="0.05" units="cm"/>
      <inkml:brushProperty name="height" value="0.05" units="cm"/>
      <inkml:brushProperty name="color" value="#0000FF"/>
    </inkml:brush>
  </inkml:definitions>
  <inkml:trace contextRef="#ctx0" brushRef="#br0">150 181 64 0 0,'0'0'1534'0'0,"0"0"1576"0"0,0 0-1485 0 0,0 0-789 0 0,0 0 28 0 0,0 0 178 0 0,-1-6-283 0 0,1 3-669 0 0,0 1 0 0 0,-1 0 0 0 0,1 0 0 0 0,0 0 0 0 0,-1-1 0 0 0,0 1-1 0 0,1 0 1 0 0,-1 0 0 0 0,0 0 0 0 0,0 0 0 0 0,0 0 0 0 0,0 0 0 0 0,-1 0 0 0 0,1 0 0 0 0,0 1 0 0 0,-1-1-1 0 0,0 0 1 0 0,1 1 0 0 0,-1-1 0 0 0,0 1 0 0 0,0 0 0 0 0,1-1 0 0 0,-1 1 0 0 0,0 0 0 0 0,0 0-1 0 0,0 0 1 0 0,-1 0 0 0 0,1 1 0 0 0,0-1 0 0 0,0 1 0 0 0,0-1 0 0 0,-1 1 0 0 0,1 0 0 0 0,0 0 0 0 0,0 0-1 0 0,-1 0 1 0 0,1 0 0 0 0,0 0 0 0 0,0 0 0 0 0,-1 1 0 0 0,1-1 0 0 0,0 1 0 0 0,0 0 0 0 0,0 0-1 0 0,0 0 1 0 0,0 0 0 0 0,-1 0-90 0 0,-2 2 52 0 0,0 0-1 0 0,0 1 0 0 0,1-1 1 0 0,-1 1-1 0 0,1 0 1 0 0,0 0-1 0 0,0 1 0 0 0,0-1 1 0 0,1 1-1 0 0,-1 0 1 0 0,1 0-1 0 0,0 0 0 0 0,1 0 1 0 0,-1 1-1 0 0,1-1 0 0 0,0 1 1 0 0,0-1-1 0 0,1 1 1 0 0,-1 0-1 0 0,1 0 0 0 0,1-1 1 0 0,-1 1-1 0 0,1 0 1 0 0,0 0-1 0 0,0 0 0 0 0,1 0 1 0 0,1 5-52 0 0,1-7 83 0 0,1-1 1 0 0,0 0 0 0 0,-1 0 0 0 0,1 0-1 0 0,1-1 1 0 0,-1 1 0 0 0,0-1-1 0 0,1 0 1 0 0,-1 0 0 0 0,1-1-1 0 0,-1 1 1 0 0,1-1 0 0 0,0 0 0 0 0,0 0-1 0 0,0-1 1 0 0,-1 1 0 0 0,1-1-1 0 0,0 0 1 0 0,0 0 0 0 0,0-1-1 0 0,0 0 1 0 0,0 1 0 0 0,-1-2 0 0 0,4 0-84 0 0,40-11-1699 0 0,-46 12 1179 0 0,4-1-7102 0 0,-4 1 1695 0 0</inkml:trace>
  <inkml:trace contextRef="#ctx0" brushRef="#br0" timeOffset="5019.75">252 0 2612 0 0,'0'0'3811'0'0,"0"0"-1608"0"0,0 0-1283 0 0,0 0-112 0 0,0 0 42 0 0,0 0-181 0 0,0 0-188 0 0,0 0-168 0 0,0 0-21 0 0,4 6 82 0 0,4 2-182 0 0,0 0 0 0 0,0 0 0 0 0,-1 1 0 0 0,0 0 0 0 0,-1 1 0 0 0,0 0 0 0 0,0 0 0 0 0,-1 0 0 0 0,0 0 0 0 0,-1 1 0 0 0,-1 0 0 0 0,1 0 0 0 0,-2 0 0 0 0,1 0 0 0 0,-1 0 0 0 0,-1 0 0 0 0,0 1 0 0 0,-1-1 0 0 0,0 1 0 0 0,-1-1 0 0 0,0 0 0 0 0,-1 1 0 0 0,0-1 0 0 0,-1 0 0 0 0,0 0 0 0 0,0 0 0 0 0,-2 0-192 0 0,-61 64 862 0 0,11-16-4493 0 0,53-55 221 0 0,1-3-2367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18.459"/>
    </inkml:context>
    <inkml:brush xml:id="br0">
      <inkml:brushProperty name="width" value="0.05" units="cm"/>
      <inkml:brushProperty name="height" value="0.05" units="cm"/>
      <inkml:brushProperty name="color" value="#0000FF"/>
    </inkml:brush>
  </inkml:definitions>
  <inkml:trace contextRef="#ctx0" brushRef="#br0">461 354 912 0 0,'0'0'475'0'0,"0"0"796"0"0,0 0 2627 0 0,0 0-1982 0 0,0 0-1051 0 0,0 0-125 0 0,0 0 121 0 0,0 0 119 0 0,-4 8 3367 0 0,-28-167-4362 0 0,-27 53 195 0 0,18 156-1057 0 0,-36 130 809 0 0,79-162-2513 0 0,7-10-3355 0 0,5-7-900 0 0</inkml:trace>
  <inkml:trace contextRef="#ctx0" brushRef="#br0" timeOffset="267">483 253 4804 0 0,'0'0'7137'0'0,"0"0"-6613"0"0,0 0-420 0 0,-36 0 456 0 0,15 0-88 0 0,0 0-372 0 0,-1 0-100 0 0,-2 0-376 0 0,5 0-1224 0 0,3 2-2400 0 0,-1-2-3173 0 0</inkml:trace>
  <inkml:trace contextRef="#ctx0" brushRef="#br0" timeOffset="5160.6">34 0 6733 0 0,'0'0'4416'0'0,"0"0"-2812"0"0,0 0-1157 0 0,0 0-223 0 0,0 0 248 0 0,0 0 160 0 0,-5 8-60 0 0,-23 90 571 0 0,28-84-1163 0 0,0 0-1 0 0,0-1 0 0 0,2 1 0 0 0,0 0 1 0 0,0 0-1 0 0,1-1 0 0 0,1 0 0 0 0,0 1 1 0 0,1-1-1 0 0,0-1 0 0 0,1 1 0 0 0,0-1 1 0 0,1 0-1 0 0,1 0 0 0 0,0-1 0 0 0,0 0 1 0 0,1 0-1 0 0,1-1 0 0 0,-1 0 0 0 0,2-1 1 0 0,-1 0-1 0 0,3 0 21 0 0,-1-1-3345 0 0,6-6-2880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23.078"/>
    </inkml:context>
    <inkml:brush xml:id="br0">
      <inkml:brushProperty name="width" value="0.05" units="cm"/>
      <inkml:brushProperty name="height" value="0.05" units="cm"/>
      <inkml:brushProperty name="color" value="#0000FF"/>
    </inkml:brush>
  </inkml:definitions>
  <inkml:trace contextRef="#ctx0" brushRef="#br0">1 27 3268 0 0,'0'0'5279'0'0,"0"0"-3367"0"0,0 0-871 0 0,0 0-22 0 0,0 0-493 0 0,0 0-500 0 0,0 5 253 0 0,37 235 1165 0 0,-36-234-1743 0 0,3 44 981 0 0,9-30-4481 0 0,-7-21 502 0 0,1-6-2456 0 0</inkml:trace>
  <inkml:trace contextRef="#ctx0" brushRef="#br0" timeOffset="262.9">42 1 3524 0 0,'0'0'5764'0'0,"0"0"-3779"0"0,0 0-1223 0 0,0 0-71 0 0,0 0-138 0 0,7-1-302 0 0,2 1-163 0 0,-1 0-1 0 0,1 1 1 0 0,0 0 0 0 0,0 0 0 0 0,0 1-1 0 0,-1 0 1 0 0,1 1 0 0 0,-1 0 0 0 0,1 0-1 0 0,-1 1 1 0 0,0 0 0 0 0,0 0 0 0 0,-1 1-1 0 0,1 0 1 0 0,-1 0 0 0 0,0 1 0 0 0,0 0-1 0 0,4 5-87 0 0,-10-9 36 0 0,0 0 0 0 0,0 0 0 0 0,0 0 0 0 0,-1 0 0 0 0,1 0 0 0 0,0 0 0 0 0,-1 0 0 0 0,0 1 0 0 0,1-1 0 0 0,-1 0 0 0 0,0 0 0 0 0,0 0 0 0 0,0 0 0 0 0,-1 0 0 0 0,1 0 0 0 0,0 1-1 0 0,-1-1 1 0 0,1 0 0 0 0,-1 0 0 0 0,0 0 0 0 0,0 0 0 0 0,0 0 0 0 0,0 0 0 0 0,0-1 0 0 0,0 1 0 0 0,0 0 0 0 0,0 0 0 0 0,-1-1 0 0 0,1 1 0 0 0,-1-1 0 0 0,1 1 0 0 0,-1-1 0 0 0,0 0 0 0 0,0 0 0 0 0,1 1-1 0 0,-1-1 1 0 0,0 0 0 0 0,0-1 0 0 0,0 1 0 0 0,0 0-36 0 0,-82 32-3111 0 0,72-31-137 0 0,0-3-2872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27.311"/>
    </inkml:context>
    <inkml:brush xml:id="br0">
      <inkml:brushProperty name="width" value="0.05" units="cm"/>
      <inkml:brushProperty name="height" value="0.05" units="cm"/>
      <inkml:brushProperty name="color" value="#0000FF"/>
    </inkml:brush>
  </inkml:definitions>
  <inkml:trace contextRef="#ctx0" brushRef="#br0">5183 27 5184 0 0,'0'0'3754'0'0,"-6"1"-3134"0"0,-454-29 3283 0 0,-698 28-1283 0 0,83 22-1767 0 0,68-4-72 0 0,-239-15-140 0 0,1015-17-105 0 0,259 13-4159 0 0,-24 1 2437 0 0,22-4-6076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34.964"/>
    </inkml:context>
    <inkml:brush xml:id="br0">
      <inkml:brushProperty name="width" value="0.05" units="cm"/>
      <inkml:brushProperty name="height" value="0.05" units="cm"/>
      <inkml:brushProperty name="color" value="#0000FF"/>
    </inkml:brush>
  </inkml:definitions>
  <inkml:trace contextRef="#ctx0" brushRef="#br0">59 0 6917 0 0,'0'0'4946'0'0,"0"0"-3832"0"0,0 8-836 0 0,-27 107 3209 0 0,-4 66-879 0 0,63-109-2935 0 0,-8-50-6470 0 0,-18-19 908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29.993"/>
    </inkml:context>
    <inkml:brush xml:id="br0">
      <inkml:brushProperty name="width" value="0.05" units="cm"/>
      <inkml:brushProperty name="height" value="0.05" units="cm"/>
      <inkml:brushProperty name="color" value="#0000FF"/>
    </inkml:brush>
  </inkml:definitions>
  <inkml:trace contextRef="#ctx0" brushRef="#br0">1 7 10921 0 0,'0'0'2074'0'0,"0"0"-1266"0"0,0 0-596 0 0,0 0-102 0 0,0 0-84 0 0,0 0-48 0 0,0 0-184 0 0,6-1-232 0 0,-1-1 482 0 0,0 1 0 0 0,0 0 0 0 0,0 1 0 0 0,0-1 1 0 0,0 1-1 0 0,0 0 0 0 0,0 0 0 0 0,0 0 0 0 0,0 1 1 0 0,0 0-1 0 0,0 0 0 0 0,-1 0 0 0 0,1 0 0 0 0,0 1 1 0 0,0 0-1 0 0,-1 0 0 0 0,1 0 0 0 0,-1 1 0 0 0,0-1 1 0 0,0 1-1 0 0,0 0 0 0 0,0 0 0 0 0,0 0 0 0 0,0 1 1 0 0,-1 0-1 0 0,0-1 0 0 0,1 1 0 0 0,-2 0 0 0 0,1 1 1 0 0,0 0-45 0 0,-3-1 97 0 0,-1 1 0 0 0,0-1 0 0 0,0 0 0 0 0,-1 0 0 0 0,1 0 1 0 0,-1 0-1 0 0,0 0 0 0 0,0 0 0 0 0,0 0 0 0 0,0-1 0 0 0,-1 1 0 0 0,0-1 1 0 0,1 1-1 0 0,-1-1 0 0 0,0 0 0 0 0,-1 0 0 0 0,1-1 0 0 0,-1 1 0 0 0,1-1 1 0 0,-2 2-98 0 0,-21 20 158 0 0,25-23-138 0 0,1-1-1 0 0,0 1 1 0 0,-1-1-1 0 0,1 1 0 0 0,0-1 1 0 0,0 1-1 0 0,-1-1 1 0 0,1 1-1 0 0,0-1 1 0 0,0 1-1 0 0,0 0 0 0 0,0-1 1 0 0,-1 1-1 0 0,1-1 1 0 0,0 1-1 0 0,0-1 1 0 0,0 1-1 0 0,0 0 0 0 0,0-1 1 0 0,1 1-1 0 0,-1-1 1 0 0,0 1-1 0 0,0 0 1 0 0,0-1-1 0 0,0 1 0 0 0,1-1 1 0 0,-1 1-1 0 0,0-1 1 0 0,1 1-1 0 0,-1-1 1 0 0,0 1-1 0 0,1-1 0 0 0,-1 1 1 0 0,0-1-1 0 0,1 0 1 0 0,-1 1-1 0 0,1-1 1 0 0,-1 0-1 0 0,1 1 0 0 0,-1-1 1 0 0,1 0-1 0 0,-1 1 1 0 0,1-1-1 0 0,-1 0 1 0 0,1 0-1 0 0,-1 0 0 0 0,1 1 1 0 0,0-1-1 0 0,-1 0 1 0 0,1 0-1 0 0,-1 0 1 0 0,1 0-1 0 0,-1 0 0 0 0,1 0 1 0 0,0 0-1 0 0,-1 0 1 0 0,1 0-1 0 0,-1-1 1 0 0,1 1-1 0 0,-1 0 1 0 0,1 0-1 0 0,0 0 0 0 0,-1-1 1 0 0,1 1-1 0 0,-1 0 1 0 0,1-1-20 0 0,62-5 826 0 0,-38 4-1186 0 0,6 8 1667 0 0,-20-8-2447 0 0,-7 0-11248 0 0,-35 8 5948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34.453"/>
    </inkml:context>
    <inkml:brush xml:id="br0">
      <inkml:brushProperty name="width" value="0.05" units="cm"/>
      <inkml:brushProperty name="height" value="0.05" units="cm"/>
      <inkml:brushProperty name="color" value="#0000FF"/>
    </inkml:brush>
  </inkml:definitions>
  <inkml:trace contextRef="#ctx0" brushRef="#br0">30 66 6353 0 0,'0'0'6393'0'0,"2"7"-5150"0"0,38 226 3708 0 0,-50-134-6679 0 0,9-98 337 0 0,-2-5-6431 0 0,1-8 643 0 0</inkml:trace>
  <inkml:trace contextRef="#ctx0" brushRef="#br0" timeOffset="250.12">1 17 7673 0 0,'0'0'4771'0'0,"6"-3"-3384"0"0,0 1-1282 0 0,0-1 0 0 0,0 1 0 0 0,0 1 0 0 0,0-1 0 0 0,1 1 0 0 0,-1 0 0 0 0,1 0 0 0 0,-1 1 0 0 0,0 0 1 0 0,1 0-1 0 0,-1 0 0 0 0,1 1 0 0 0,-1 0 0 0 0,0 0 0 0 0,1 1 0 0 0,-1 0 0 0 0,0 0 0 0 0,0 0 0 0 0,2 2-105 0 0,-4-4 21 0 0,0 1-1 0 0,0 0 0 0 0,0 0 0 0 0,-1 1 0 0 0,1-1 0 0 0,0 1 0 0 0,0-1 0 0 0,-1 1 0 0 0,1 0 0 0 0,-1 1 1 0 0,1-1-1 0 0,-1 1 0 0 0,0-1 0 0 0,0 1 0 0 0,0 0 0 0 0,0 0 0 0 0,-1 0 0 0 0,1 1 0 0 0,-1-1 0 0 0,0 1 1 0 0,0-1-1 0 0,0 1 0 0 0,0 0 0 0 0,-1 0 0 0 0,0-1 0 0 0,1 1 0 0 0,-1 0 0 0 0,-1 0 0 0 0,1 0 0 0 0,0 0 1 0 0,-1 1-1 0 0,0-1 0 0 0,0 0 0 0 0,0 0 0 0 0,-1 0 0 0 0,1 0 0 0 0,-1 0 0 0 0,0 0 0 0 0,0 0 0 0 0,-1 0 1 0 0,1 0-1 0 0,-1 0 0 0 0,1-1 0 0 0,-1 1 0 0 0,0-1 0 0 0,-1 1 0 0 0,1-1 0 0 0,-1 0 0 0 0,1 0 0 0 0,-1 0 1 0 0,0 0-1 0 0,0 0 0 0 0,0 0 0 0 0,-4 1-20 0 0,-31 9-2031 0 0,12-10-2540 0 0,13-3-636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30.550"/>
    </inkml:context>
    <inkml:brush xml:id="br0">
      <inkml:brushProperty name="width" value="0.05" units="cm"/>
      <inkml:brushProperty name="height" value="0.05" units="cm"/>
      <inkml:brushProperty name="color" value="#0000FF"/>
    </inkml:brush>
  </inkml:definitions>
  <inkml:trace contextRef="#ctx0" brushRef="#br0">0 169 6901 0 0,'0'0'4196'0'0,"0"0"-2663"0"0,0 0-1420 0 0,2 7 443 0 0,14 38 525 0 0,25 141 1927 0 0,-41-177-3286 0 0,0 24 282 0 0,9-24-7168 0 0,-4-9 2931 0 0</inkml:trace>
  <inkml:trace contextRef="#ctx0" brushRef="#br0" timeOffset="231.22">23 117 664 0 0,'0'0'7187'0'0,"0"0"-4819"0"0,0 0-1585 0 0,0 0-519 0 0,0 0-189 0 0,8 1 155 0 0,-1-1-115 0 0,-1 1 0 0 0,0-1 0 0 0,0 1-1 0 0,1 0 1 0 0,-1 1 0 0 0,0-1 0 0 0,0 1 0 0 0,0 1 0 0 0,0-1-1 0 0,0 1 1 0 0,-1 0 0 0 0,1 0 0 0 0,-1 0 0 0 0,0 1 0 0 0,0 0-1 0 0,0 0 1 0 0,0 0 0 0 0,-1 1 0 0 0,0 0 0 0 0,0-1 0 0 0,0 2-1 0 0,0-1 1 0 0,-1 0 0 0 0,0 1 0 0 0,0-1 0 0 0,0 1 0 0 0,-1 0-1 0 0,0 0 1 0 0,0 0 0 0 0,1 5-115 0 0,-42 28-224 0 0,5-27-3609 0 0,21-9-841 0 0</inkml:trace>
  <inkml:trace contextRef="#ctx0" brushRef="#br0" timeOffset="490.57">327 16 272 0 0,'0'0'8567'0'0,"0"0"-5711"0"0,0 0-2239 0 0,0 0-470 0 0,0 0-63 0 0,0 0 52 0 0,0 0 316 0 0,-2 8 366 0 0,-8 26 1 0 0,3-18-681 0 0,1-1 1 0 0,0 1 0 0 0,1 1 0 0 0,1-1 0 0 0,1 1 0 0 0,0 0 0 0 0,1 0 0 0 0,1 0 0 0 0,1 0 0 0 0,0 0-1 0 0,1 0 1 0 0,1-1 0 0 0,1 1 0 0 0,0 0 0 0 0,1-1 0 0 0,1 1 0 0 0,2 4-139 0 0,46 23-1279 0 0,-8-34-6702 0 0,-25-12 1052 0 0</inkml:trace>
  <inkml:trace contextRef="#ctx0" brushRef="#br0" timeOffset="958.38">506 162 3512 0 0,'0'0'6720'0'0,"0"0"-4713"0"0,3 7-1644 0 0,57 168 3443 0 0,-60-175-3807 0 0,1-1 0 0 0,-1 0 0 0 0,0 1 0 0 0,1-1 0 0 0,-1 0-1 0 0,1 1 1 0 0,-1-1 0 0 0,1 1 0 0 0,-1-1 0 0 0,1 1 0 0 0,-1-1 0 0 0,1 1 0 0 0,-1-1-1 0 0,1 1 1 0 0,0 0 0 0 0,-1-1 0 0 0,1 1 0 0 0,0 0 0 0 0,-1-1 0 0 0,1 1 0 0 0,0 0-1 0 0,0 0 1 0 0,-1 0 0 0 0,1 0 0 0 0,0 0 0 0 0,-1-1 0 0 0,1 1 0 0 0,0 1 0 0 0,0-1-1 0 0,-1 0 1 0 0,1 0 0 0 0,0 0 0 0 0,0 0 0 0 0,-1 0 0 0 0,1 1 0 0 0,0-1 0 0 0,-1 0-1 0 0,1 1 1 0 0,0-1 0 0 0,-1 0 0 0 0,1 1 0 0 0,-1-1 0 0 0,1 1 0 0 0,-1-1 0 0 0,1 1-1 0 0,0-1 1 0 0,-1 1 0 0 0,0-1 0 0 0,1 1 0 0 0,-1-1 0 0 0,1 1 0 0 0,-1 0 0 0 0,0-1-1 0 0,1 1 1 0 0,-1 0 0 0 0,0 0 0 0 0,0-1 0 0 0,0 1 0 0 0,1 0 0 0 0,-1-1 0 0 0,0 1-1 0 0,0 0 1 0 0,0 0 0 0 0,0-1 0 0 0,0 1 0 0 0,0 0 0 0 0,-1-1 0 0 0,1 1 0 0 0,0 0-1 0 0,0 0 2 0 0,18-57-477 0 0,-16 48 546 0 0,-2 6-47 0 0,0 1-1 0 0,1 0 0 0 0,-1 0 1 0 0,1 0-1 0 0,0 0 0 0 0,-1 0 0 0 0,1 0 1 0 0,-1 0-1 0 0,1 0 0 0 0,0 0 0 0 0,0 0 1 0 0,0 1-1 0 0,0-1 0 0 0,0 0 1 0 0,-1 0-1 0 0,1 1 0 0 0,0-1 0 0 0,0 1 1 0 0,1-1-1 0 0,-1 1 0 0 0,0-1 0 0 0,0 1 1 0 0,0 0-1 0 0,0-1 0 0 0,0 1 0 0 0,0 0 1 0 0,1 0-1 0 0,-1 0 0 0 0,0 0 1 0 0,0 0-1 0 0,0 0 0 0 0,1 0 0 0 0,-1 0 1 0 0,0 0-1 0 0,0 1 0 0 0,0-1 0 0 0,0 0 1 0 0,0 1-1 0 0,0-1 0 0 0,0 1 1 0 0,0-1-1 0 0,0 1 0 0 0,0 0 0 0 0,0-1 1 0 0,0 1-1 0 0,0 0 0 0 0,0 0 0 0 0,0 0 1 0 0,0-1-1 0 0,-1 1 0 0 0,1 0 0 0 0,0 0 1 0 0,-1 0-1 0 0,1 1-21 0 0,51 53 1449 0 0,-50-53-1232 0 0,-1-1-185 0 0,-1 0-1 0 0,1 0 1 0 0,0-1 0 0 0,0 1 0 0 0,0 0 0 0 0,0-1 0 0 0,0 1 0 0 0,0-1-1 0 0,0 0 1 0 0,0 1 0 0 0,0-1 0 0 0,0 0 0 0 0,0 1 0 0 0,0-1 0 0 0,0 0-1 0 0,0 0 1 0 0,1 0 0 0 0,-1 0 0 0 0,0 0 0 0 0,0 0 0 0 0,0 0-1 0 0,0 0 1 0 0,0-1 0 0 0,0 1 0 0 0,0 0 0 0 0,0-1 0 0 0,0 1 0 0 0,0 0-1 0 0,0-1 1 0 0,0 0 0 0 0,0 1 0 0 0,0-1 0 0 0,0 1 0 0 0,0-1 0 0 0,-1 0-1 0 0,1 0 1 0 0,0 0 0 0 0,0 1 0 0 0,-1-1 0 0 0,1 0 0 0 0,0 0 0 0 0,-1 0-1 0 0,1 0 1 0 0,-1 0 0 0 0,1 0 0 0 0,-1 0 0 0 0,0 0 0 0 0,1 0-1 0 0,-1 0 1 0 0,0 0 0 0 0,0 0 0 0 0,0-1 0 0 0,0 1 0 0 0,0 0 0 0 0,0 0-1 0 0,0 0 1 0 0,0 0 0 0 0,0 0 0 0 0,-1 0-32 0 0,18-74-236 0 0,-22 5-472 0 0,4 65-2685 0 0,1 11-3530 0 0,0 3 2862 0 0,2 1-1037 0 0</inkml:trace>
  <inkml:trace contextRef="#ctx0" brushRef="#br0" timeOffset="1239.03">1078 188 11625 0 0,'0'0'1732'0'0,"0"0"-1061"0"0,0 0-422 0 0,0-7 73 0 0,0 6-305 0 0,0-1 0 0 0,0 1 0 0 0,0-1 0 0 0,0 1 0 0 0,0-1 1 0 0,0 1-1 0 0,0-1 0 0 0,0 1 0 0 0,-1-1 0 0 0,1 1 0 0 0,0 0 0 0 0,-1-1 0 0 0,0 1 0 0 0,1 0 0 0 0,-1-1 0 0 0,0 1 0 0 0,1 0 0 0 0,-1 0 0 0 0,0-1 0 0 0,0 1 0 0 0,0 0 0 0 0,0 0 0 0 0,0 0 0 0 0,0 0 0 0 0,0 0 0 0 0,-1 0 0 0 0,1 1 0 0 0,0-1 0 0 0,0 0 0 0 0,-1 1 0 0 0,1-1 0 0 0,0 1 0 0 0,-1-1 0 0 0,1 1 0 0 0,-1-1 0 0 0,1 1 0 0 0,-1 0 0 0 0,1 0 0 0 0,0 0 0 0 0,-1 0 0 0 0,1 0 0 0 0,-1 0 0 0 0,1 0 1 0 0,-1 0-1 0 0,1 1 0 0 0,-1-1 0 0 0,1 0 0 0 0,0 1 0 0 0,-1 0 0 0 0,1-1 0 0 0,0 1 0 0 0,-1 0 0 0 0,1-1 0 0 0,0 1 0 0 0,0 0 0 0 0,0 0 0 0 0,0 0 0 0 0,0 0 0 0 0,0 0 0 0 0,0 0 0 0 0,0 0 0 0 0,0 1 0 0 0,0-1 0 0 0,0 0 0 0 0,1 0 0 0 0,-1 1 0 0 0,0 0-17 0 0,-5 5 39 0 0,-1-1 0 0 0,1 1-1 0 0,1 0 1 0 0,0 1 0 0 0,0 0-1 0 0,0-1 1 0 0,1 1 0 0 0,0 1-1 0 0,0-1 1 0 0,1 1 0 0 0,0-1 0 0 0,1 1-1 0 0,0 0 1 0 0,0 0 0 0 0,1 0-1 0 0,0 0 1 0 0,1 6-39 0 0,2-12 69 0 0,1 0-1 0 0,-1 1 0 0 0,1-1 1 0 0,0 0-1 0 0,0-1 0 0 0,0 1 1 0 0,0 0-1 0 0,1-1 0 0 0,-1 0 1 0 0,1 0-1 0 0,0 0 0 0 0,-1 0 1 0 0,1-1-1 0 0,0 1 0 0 0,0-1 1 0 0,0 0-1 0 0,0 0 0 0 0,0 0 1 0 0,0-1-1 0 0,0 1 0 0 0,0-1 1 0 0,1 0-1 0 0,-1 0 0 0 0,0-1 1 0 0,0 1-1 0 0,0-1 0 0 0,0 0 1 0 0,0 0-1 0 0,2-1-68 0 0,13 2-64 0 0,40-5-1184 0 0,-21-3-5175 0 0,-29 5 574 0 0</inkml:trace>
  <inkml:trace contextRef="#ctx0" brushRef="#br0" timeOffset="1520.68">1324 182 11085 0 0,'0'0'2046'0'0,"0"0"-1478"0"0,0 0-343 0 0,3 6 478 0 0,0 5-374 0 0,0 0-1 0 0,-1 1 0 0 0,0-1 0 0 0,-1 1 1 0 0,0-1-1 0 0,-1 1 0 0 0,0 0 1 0 0,0-1-1 0 0,-2 1 0 0 0,1-1 0 0 0,-2 1 1 0 0,1-1-1 0 0,-3 5-328 0 0,-1 13-337 0 0,8-6-1877 0 0,5-27-6684 0 0,-3-8 2532 0 0</inkml:trace>
  <inkml:trace contextRef="#ctx0" brushRef="#br0" timeOffset="1774.62">1344 116 5945 0 0,'0'0'4655'0'0,"0"0"-2996"0"0,6 1-1288 0 0,-1 0-252 0 0,-1-1 0 0 0,0 1 0 0 0,0 0 0 0 0,0 0 0 0 0,1 0-1 0 0,-1 1 1 0 0,0-1 0 0 0,-1 1 0 0 0,1 0 0 0 0,0 0 0 0 0,-1 0 0 0 0,1 1 0 0 0,-1-1 0 0 0,1 1 0 0 0,-1 0 0 0 0,0 0 0 0 0,0 0 0 0 0,0 0 0 0 0,-1 1 0 0 0,1-1 0 0 0,-1 1 0 0 0,0-1-1 0 0,0 1 1 0 0,0 0 0 0 0,0 0 0 0 0,-1 0 0 0 0,0 0 0 0 0,0 0 0 0 0,0 0 0 0 0,0 1 0 0 0,0-1 0 0 0,-1 0 0 0 0,0 0 0 0 0,0 1 0 0 0,0-1 0 0 0,0 0 0 0 0,-1 0 0 0 0,0 1-119 0 0,-39 28-1054 0 0,5-28-5454 0 0,20-8-184 0 0</inkml:trace>
  <inkml:trace contextRef="#ctx0" brushRef="#br0" timeOffset="2038.6">1604 51 8373 0 0,'0'0'4626'0'0,"0"0"-3563"0"0,7 8-925 0 0,-1-1 79 0 0,0-1 0 0 0,0 1 0 0 0,-1 1-1 0 0,0-1 1 0 0,-1 1 0 0 0,1 0 0 0 0,-2 0 0 0 0,1 0 0 0 0,-1 0 0 0 0,0 1 0 0 0,-1-1-1 0 0,1 1 1 0 0,-2 0 0 0 0,1 7-217 0 0,-31 99 1204 0 0,-12-47-6326 0 0,37-63 1450 0 0,1-5-2534 0 0</inkml:trace>
  <inkml:trace contextRef="#ctx0" brushRef="#br0" timeOffset="2287.05">1989 294 12105 0 0,'0'0'2652'0'0,"0"0"-2012"0"0,0 0-400 0 0,0 0-128 0 0,0 0-108 0 0,0 0 196 0 0,0 0 96 0 0,-39 7-135 0 0,20-6-161 0 0,1-1-1021 0 0,0 0-447 0 0,1-1-1192 0 0,5-2-3177 0 0</inkml:trace>
  <inkml:trace contextRef="#ctx0" brushRef="#br0" timeOffset="2288.05">2002 188 9941 0 0,'0'0'4424'0'0,"0"0"-3940"0"0,0 0-56 0 0,0 0-188 0 0,0 0-164 0 0,0 0-28 0 0,-43-9 264 0 0,23 8-160 0 0,-3-1-152 0 0,-1 1-8 0 0,0 1-556 0 0,1-1-712 0 0,1-1-816 0 0,6 1-2780 0 0,4-8-2421 0 0</inkml:trace>
  <inkml:trace contextRef="#ctx0" brushRef="#br0" timeOffset="2596.94">2281 268 12165 0 0,'0'0'1875'0'0,"0"0"-1347"0"0,0 0-411 0 0,0 0 131 0 0,0 0 94 0 0,0 0 23 0 0,0 0 109 0 0,0 0-26 0 0,0 0-140 0 0,3 0-124 0 0,2-2-237 0 0,-2-1 1 0 0,1 1-1 0 0,0-1 1 0 0,0 0 0 0 0,-1 0-1 0 0,0 0 1 0 0,1 0 0 0 0,-1-1-1 0 0,-1 1 1 0 0,1-1 0 0 0,0 0-1 0 0,-1 0 1 0 0,0 0-1 0 0,0 0 1 0 0,0 0 0 0 0,0 0-1 0 0,-1-1 1 0 0,1 1 0 0 0,-1-1-1 0 0,0 1 1 0 0,-1-1-1 0 0,1 1 1 0 0,-1-1 0 0 0,0 1-1 0 0,0-1 1 0 0,0 0 0 0 0,0 1-1 0 0,-1-1 1 0 0,0 1 0 0 0,0-1-1 0 0,0 1 1 0 0,-1 0-1 0 0,1-1 1 0 0,-1 1 0 0 0,0 0-1 0 0,-1 0 1 0 0,1 0 0 0 0,0 0-1 0 0,-1 0 1 0 0,0 1-1 0 0,0-1 1 0 0,0 1 0 0 0,-1 0-1 0 0,1 0 1 0 0,-1 0 0 0 0,-2-2 52 0 0,2 8 22 0 0,-1-1 1 0 0,1 0 0 0 0,-1 1 0 0 0,1 0 0 0 0,0 0-1 0 0,0 0 1 0 0,0 1 0 0 0,1-1 0 0 0,-1 1 0 0 0,1 0-1 0 0,0 0 1 0 0,0 0 0 0 0,0 0 0 0 0,1 1-1 0 0,-1-1 1 0 0,1 1 0 0 0,0-1 0 0 0,0 1 0 0 0,1 0-1 0 0,-1 0 1 0 0,1 0 0 0 0,0 0 0 0 0,1 0-1 0 0,-1 0 1 0 0,1 0 0 0 0,0 0 0 0 0,0 0 0 0 0,1 0-1 0 0,0 4-22 0 0,14 45 226 0 0,23-41-7756 0 0,-19-15-303 0 0</inkml:trace>
  <inkml:trace contextRef="#ctx0" brushRef="#br0" timeOffset="2859.62">2528 238 9069 0 0,'0'0'5356'0'0,"0"0"-3960"0"0,0 0-986 0 0,0 0 125 0 0,0 0-35 0 0,0 0 10 0 0,0 0-42 0 0,-1 2-1127 0 0,2-3-9211 0 0,2-7 3573 0 0,-6 15 4879 0 0</inkml:trace>
  <inkml:trace contextRef="#ctx0" brushRef="#br0" timeOffset="3139.11">2761 0 7373 0 0,'0'0'5259'0'0,"0"0"-3520"0"0,0 0-1149 0 0,0 0-88 0 0,0 0-224 0 0,0 0-203 0 0,0 0 73 0 0,0 0 187 0 0,-6 9 0 0 0,3-4-292 0 0,-6 5-17 0 0,1 1-1 0 0,1 0 1 0 0,0 0-1 0 0,1 1 1 0 0,0 0 0 0 0,1 0-1 0 0,0 0 1 0 0,0 0 0 0 0,2 1-1 0 0,-1 0 1 0 0,2 0 0 0 0,0 0-1 0 0,0 4-25 0 0,5-13 25 0 0,1-1 0 0 0,-1 0-1 0 0,1 0 1 0 0,0 0 0 0 0,0 0 0 0 0,0-1-1 0 0,1 1 1 0 0,-1-1 0 0 0,0 0-1 0 0,1 0 1 0 0,-1-1 0 0 0,1 0 0 0 0,0 1-1 0 0,-1-1 1 0 0,1-1 0 0 0,0 1-1 0 0,0-1 1 0 0,0 0 0 0 0,0 0 0 0 0,-1 0-1 0 0,1-1 1 0 0,0 1 0 0 0,0-1-1 0 0,-1-1 1 0 0,1 1 0 0 0,0-1 0 0 0,-1 1-1 0 0,1-1 1 0 0,-1 0 0 0 0,0-1-25 0 0,-1 1 41 0 0,0 1 0 0 0,0-1 0 0 0,-1 0 0 0 0,1-1 0 0 0,-1 1 0 0 0,1 0 1 0 0,-1-1-1 0 0,0 0 0 0 0,0 1 0 0 0,0-1 0 0 0,0 0 0 0 0,-1 0 0 0 0,1 0 0 0 0,-1 0 1 0 0,0 0-1 0 0,0 0 0 0 0,0 0 0 0 0,0-1 0 0 0,0 1 0 0 0,-1 0 0 0 0,1-1 1 0 0,-1 1-1 0 0,0 0 0 0 0,0-1 0 0 0,0 1 0 0 0,-1 0 0 0 0,1-1 0 0 0,-2-2-41 0 0,2-14 158 0 0,-2 87-892 0 0,1 24 1400 0 0,4-32-3815 0 0,-1-49-2105 0 0,4-4-4064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36.677"/>
    </inkml:context>
    <inkml:brush xml:id="br0">
      <inkml:brushProperty name="width" value="0.05" units="cm"/>
      <inkml:brushProperty name="height" value="0.05" units="cm"/>
      <inkml:brushProperty name="color" value="#0000FF"/>
    </inkml:brush>
  </inkml:definitions>
  <inkml:trace contextRef="#ctx0" brushRef="#br0">193 22 2540 0 0,'0'0'3069'0'0,"0"0"331"0"0,0 0-2467 0 0,-6-4-652 0 0,2 2-138 0 0,1 0 0 0 0,0 0 0 0 0,-1 0 0 0 0,0 0-1 0 0,0 1 1 0 0,1-1 0 0 0,-1 1 0 0 0,0 0 0 0 0,0 0 0 0 0,0 1 0 0 0,0-1 0 0 0,0 1 0 0 0,0 0-1 0 0,0 0 1 0 0,0 0 0 0 0,0 0 0 0 0,0 1 0 0 0,0-1 0 0 0,0 1 0 0 0,0 0 0 0 0,0 1 0 0 0,0-1 0 0 0,0 1-1 0 0,1-1 1 0 0,-1 1 0 0 0,0 0 0 0 0,1 1 0 0 0,0-1 0 0 0,0 0 0 0 0,-1 1 0 0 0,-1 2-143 0 0,-1 2 148 0 0,-1 0 0 0 0,1 1 0 0 0,0 0 0 0 0,1 0 1 0 0,0 0-1 0 0,0 1 0 0 0,1-1 0 0 0,0 1 0 0 0,0 0 0 0 0,1 0 1 0 0,1 1-1 0 0,-3 9-148 0 0,5-16 22 0 0,-1 1 0 0 0,0-1 0 0 0,1 1 0 0 0,-1-1 0 0 0,1 1 0 0 0,0 0 0 0 0,1-1 0 0 0,-1 1 0 0 0,0 0 0 0 0,1-1 0 0 0,0 1 0 0 0,0-1 0 0 0,0 1 0 0 0,0-1 0 0 0,1 0 0 0 0,-1 1 0 0 0,1-1 0 0 0,0 0 0 0 0,0 0 0 0 0,0 0 0 0 0,0 0 0 0 0,1 0 0 0 0,-1-1 0 0 0,1 1 0 0 0,-1-1 0 0 0,1 1 0 0 0,0-1 0 0 0,0 0 0 0 0,0 0 0 0 0,0-1 0 0 0,1 1 0 0 0,-1 0 0 0 0,0-1 0 0 0,1 0 0 0 0,0 0-22 0 0,111 9 893 0 0,-43-33-7746 0 0,-58 11-296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37.241"/>
    </inkml:context>
    <inkml:brush xml:id="br0">
      <inkml:brushProperty name="width" value="0.05" units="cm"/>
      <inkml:brushProperty name="height" value="0.05" units="cm"/>
      <inkml:brushProperty name="color" value="#0000FF"/>
    </inkml:brush>
  </inkml:definitions>
  <inkml:trace contextRef="#ctx0" brushRef="#br0">2 238 4760 0 0,'0'0'5704'0'0,"0"0"-3398"0"0,0 0-1575 0 0,0 0-215 0 0,0 0 47 0 0,0 0 33 0 0,0 0-28 0 0,0 0-106 0 0,0 0-226 0 0,-2-6-152 0 0,3-143-982 0 0,-1 145 911 0 0,1 0-1 0 0,-1 1 1 0 0,1-1-1 0 0,0 0 0 0 0,1 0 1 0 0,-1 0-1 0 0,1 1 0 0 0,0-1 1 0 0,-1 1-1 0 0,1-1 0 0 0,1 1 1 0 0,-1 0-1 0 0,1 0 0 0 0,-1 0 1 0 0,1 0-1 0 0,0 0 0 0 0,0 0 1 0 0,0 1-1 0 0,0 0 0 0 0,0-1 1 0 0,1 1-1 0 0,-1 0 1 0 0,1 1-1 0 0,0-1 0 0 0,-1 1 1 0 0,1-1-1 0 0,0 1 0 0 0,0 0 1 0 0,0 0-1 0 0,0 1 0 0 0,-1-1 1 0 0,1 1-1 0 0,0 0 0 0 0,0 0 1 0 0,0 0-1 0 0,0 1 0 0 0,3 0-12 0 0,-1 4 103 0 0,0 0 0 0 0,0 0 0 0 0,-1 0 0 0 0,0 1 0 0 0,0 0 0 0 0,0 0 0 0 0,-1 1 0 0 0,1-1 0 0 0,-2 1 0 0 0,1 0 0 0 0,-1 0 0 0 0,0 0 0 0 0,0 0 0 0 0,-1 0 0 0 0,0 1 0 0 0,0 0 0 0 0,-1-1 0 0 0,0 1 0 0 0,0 0 0 0 0,-1-1 0 0 0,0 1 0 0 0,0 0 0 0 0,-1-1 0 0 0,0 1-1 0 0,0 0 1 0 0,-1-1 0 0 0,-2 8-103 0 0,3 1-64 0 0,-1 2 10 0 0,0-4-1841 0 0,2-5-3409 0 0,0-8-215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37.875"/>
    </inkml:context>
    <inkml:brush xml:id="br0">
      <inkml:brushProperty name="width" value="0.05" units="cm"/>
      <inkml:brushProperty name="height" value="0.05" units="cm"/>
      <inkml:brushProperty name="color" value="#0000FF"/>
    </inkml:brush>
  </inkml:definitions>
  <inkml:trace contextRef="#ctx0" brushRef="#br0">1 99 4288 0 0,'0'0'6424'0'0,"0"0"-4734"0"0,0 0-1297 0 0,0 6 346 0 0,9 185 3865 0 0,-8-190-4645 0 0,-1 1 1 0 0,1-1 0 0 0,-1 1 0 0 0,1-1-1 0 0,0 0 1 0 0,0 1 0 0 0,0-1 0 0 0,-1 0-1 0 0,1 0 1 0 0,0 1 0 0 0,1-1-1 0 0,-1 0 1 0 0,0 0 0 0 0,0 0 0 0 0,0 0-1 0 0,1-1 1 0 0,-1 1 0 0 0,0 0 0 0 0,1 0-1 0 0,-1-1 1 0 0,0 1 0 0 0,1-1-1 0 0,-1 1 1 0 0,1-1 0 0 0,-1 0 0 0 0,1 0-1 0 0,-1 1 1 0 0,1-1 0 0 0,-1 0 0 0 0,1 0-1 0 0,-1 0 1 0 0,1-1 0 0 0,0 1-1 0 0,-1 0 1 0 0,0-1 0 0 0,1 1 0 0 0,-1 0-1 0 0,1-1 1 0 0,-1 0 0 0 0,1 1 0 0 0,-1-1-1 0 0,0 0 1 0 0,0 0 0 0 0,1 0 0 0 0,-1 0-1 0 0,0 0 1 0 0,0 0 0 0 0,0 0-1 0 0,0 0 1 0 0,0 0 0 0 0,0 0 0 0 0,0-1-1 0 0,0 1 1 0 0,-1 0 0 0 0,1-1 0 0 0,0 1-1 0 0,-1-1 1 0 0,1 1 0 0 0,-1 0-1 0 0,1-2 41 0 0,8-13-717 0 0,-9 14 758 0 0,0-1-1 0 0,1 0 1 0 0,-1 0-1 0 0,1 0 1 0 0,0 0 0 0 0,-1 0-1 0 0,1 0 1 0 0,1 1-1 0 0,-1-1 1 0 0,0 0 0 0 0,1 1-1 0 0,-1-1 1 0 0,1 1-1 0 0,0-1 1 0 0,0 1-1 0 0,0 0 1 0 0,0 0 0 0 0,0 0-1 0 0,0 0 1 0 0,1 0-1 0 0,-1 0 1 0 0,1 1 0 0 0,-1-1-1 0 0,1 1 1 0 0,0 0-1 0 0,-1 0 1 0 0,1 0 0 0 0,0 0-1 0 0,0 0 1 0 0,0 0-1 0 0,0 1 1 0 0,0 0-1 0 0,0-1 1 0 0,0 1 0 0 0,0 0-1 0 0,0 0 1 0 0,0 1-1 0 0,-1-1 1 0 0,1 1 0 0 0,0-1-1 0 0,0 1 1 0 0,0 0-1 0 0,0 0 1 0 0,0 0 0 0 0,-1 0-1 0 0,1 1 1 0 0,-1-1-1 0 0,1 1 1 0 0,0 0-41 0 0,15 88 2016 0 0,23-121-775 0 0,5-142-2555 0 0,-20 192-8840 0 0,-18-10 5660 0 0</inkml:trace>
  <inkml:trace contextRef="#ctx0" brushRef="#br0" timeOffset="279.39">647 107 2644 0 0,'0'0'7295'0'0,"0"0"-4992"0"0,0 0-1413 0 0,0 0-139 0 0,0 0-164 0 0,0 0-138 0 0,0 0-17 0 0,-7-1 12 0 0,4 0-420 0 0,0 1 1 0 0,1-1 0 0 0,-1 1-1 0 0,0 0 1 0 0,1 0 0 0 0,-1 0-1 0 0,0 0 1 0 0,1 1-1 0 0,-1-1 1 0 0,1 1 0 0 0,-1 0-1 0 0,0-1 1 0 0,1 1 0 0 0,-1 0-1 0 0,1 0 1 0 0,0 1 0 0 0,-1-1-1 0 0,1 0 1 0 0,0 1-1 0 0,0 0 1 0 0,0-1 0 0 0,0 1-1 0 0,0 0 1 0 0,0 0 0 0 0,0 0-1 0 0,1 0 1 0 0,-1 0-1 0 0,1 1 1 0 0,0-1 0 0 0,-1 0-1 0 0,1 1 1 0 0,0-1 0 0 0,0 1-1 0 0,1-1 1 0 0,-1 2-25 0 0,-2-1 43 0 0,0 0 0 0 0,0 0 1 0 0,1 0-1 0 0,-1 1 0 0 0,1-1 1 0 0,0 1-1 0 0,0 0 0 0 0,0 0 1 0 0,0 0-1 0 0,1 0 0 0 0,-1 0 1 0 0,1 0-1 0 0,0 0 0 0 0,1 0 1 0 0,-1 0-1 0 0,1 1 0 0 0,-1-1 1 0 0,1 0-1 0 0,1 0 0 0 0,-1 1 1 0 0,1-1-1 0 0,-1 0 0 0 0,1 0 1 0 0,0 0-1 0 0,1 0 0 0 0,-1 0 0 0 0,1 0 1 0 0,-1 0-1 0 0,1 0 0 0 0,0 0 1 0 0,1-1-1 0 0,-1 1 0 0 0,1-1 1 0 0,-1 1-1 0 0,1-1 0 0 0,0 0 1 0 0,1 0-44 0 0,110-6 1560 0 0,-78-11-4603 0 0,-2-6-4746 0 0,-19 9 217 0 0</inkml:trace>
  <inkml:trace contextRef="#ctx0" brushRef="#br0" timeOffset="686.1">965 202 11569 0 0,'1'8'3184'0'0,"-23"185"121"0"0,28-240-10548 0 0,10-66 1906 0 0,24 8 7996 0 0,-39 103-2483 0 0,0 0 0 0 0,0 0 0 0 0,0 0 0 0 0,1 0-1 0 0,-1 1 1 0 0,1-1 0 0 0,-1 0 0 0 0,1 1 0 0 0,0 0-1 0 0,-1-1 1 0 0,1 1 0 0 0,0 0 0 0 0,0 0 0 0 0,0-1-1 0 0,0 2 1 0 0,0-1 0 0 0,0 0 0 0 0,0 0 0 0 0,0 1-1 0 0,0-1 1 0 0,0 1 0 0 0,1-1 0 0 0,-1 1 0 0 0,0 0-1 0 0,0 0 1 0 0,0 0 0 0 0,1 0 0 0 0,-1 0 0 0 0,0 1 0 0 0,0-1-1 0 0,0 1 1 0 0,0-1 0 0 0,2 2-176 0 0,-2-1 103 0 0,0 1 0 0 0,1 0 0 0 0,-1 0 0 0 0,0 0 0 0 0,0 0 0 0 0,0 0-1 0 0,0 0 1 0 0,-1 1 0 0 0,1-1 0 0 0,0 1 0 0 0,-1-1 0 0 0,0 1 0 0 0,0-1 0 0 0,0 1 0 0 0,0 0 0 0 0,0 0 0 0 0,0 0 0 0 0,-1-1 0 0 0,1 1 0 0 0,-1 0 0 0 0,0 0 0 0 0,0 0-1 0 0,0 0 1 0 0,0 0 0 0 0,0 0 0 0 0,-1 0 0 0 0,1 0 0 0 0,-1-1 0 0 0,0 1 0 0 0,0 0 0 0 0,0 0 0 0 0,0-1 0 0 0,0 1 0 0 0,-1 0 0 0 0,1-1 0 0 0,-1 0 0 0 0,0 1-103 0 0,-58 46 2 0 0,9-43-7725 0 0,40-9 1152 0 0</inkml:trace>
  <inkml:trace contextRef="#ctx0" brushRef="#br0" timeOffset="968.41">1222 0 4636 0 0,'0'0'6972'0'0,"7"7"-5271"0"0,0 2-1388 0 0,1 0-1 0 0,-1 1 1 0 0,-1 0-1 0 0,0 0 0 0 0,0 1 1 0 0,-1 0-1 0 0,0 0 1 0 0,-1 0-1 0 0,0 0 1 0 0,-1 0-1 0 0,0 1 0 0 0,-1 0 1 0 0,0 6-313 0 0,-2-6 91 0 0,0 0-1 0 0,-1 0 1 0 0,0 0-1 0 0,-1 0 1 0 0,-1 0-1 0 0,0 0 1 0 0,0-1 0 0 0,-1 1-1 0 0,-1-1 1 0 0,1 0-1 0 0,-2 0 1 0 0,0 0 0 0 0,-3 4-91 0 0,-46 31-6431 0 0,49-45 1790 0 0,4-3-2064 0 0</inkml:trace>
  <inkml:trace contextRef="#ctx0" brushRef="#br0" timeOffset="1201.01">1622 320 14457 0 0,'0'0'2613'0'0,"0"0"-2313"0"0,0 0-300 0 0,0 0-200 0 0,0 0-112 0 0,0 0 260 0 0,0 0 44 0 0,-39-1-48 0 0,23-2-1013 0 0,-2-1-775 0 0,6-2-1320 0 0,3 1-3397 0 0</inkml:trace>
  <inkml:trace contextRef="#ctx0" brushRef="#br0" timeOffset="1359.12">1644 227 5869 0 0,'0'0'8408'0'0,"0"0"-6944"0"0,0 0-832 0 0,0 0 165 0 0,0 0 83 0 0,0 0-484 0 0,0 0-396 0 0,0 0 100 0 0,0 0 0 0 0,0 0-100 0 0,-43-4-428 0 0,21 2-328 0 0,0 2-353 0 0,1-3-835 0 0,-1-1-1120 0 0,5 0-2913 0 0</inkml:trace>
  <inkml:trace contextRef="#ctx0" brushRef="#br0" timeOffset="1933.88">2001 252 12069 0 0,'0'0'2030'0'0,"0"0"-1243"0"0,0 0-160 0 0,0 0 286 0 0,0 0-284 0 0,0 0-284 0 0,0 0-58 0 0,0 0-35 0 0,0 0-104 0 0,5-2-69 0 0,-2 2-94 0 0,0-1-1 0 0,0 0 1 0 0,-1 0-1 0 0,1 0 0 0 0,-1-1 1 0 0,1 1-1 0 0,-1 0 1 0 0,1-1-1 0 0,-1 0 1 0 0,0 1-1 0 0,0-1 0 0 0,1 0 1 0 0,-1 0-1 0 0,-1-1 1 0 0,1 1-1 0 0,0 0 1 0 0,-1 0-1 0 0,1-1 0 0 0,-1 1 1 0 0,1-1-1 0 0,-1 0 1 0 0,0 1-1 0 0,0-1 1 0 0,0 0-1 0 0,-1 1 0 0 0,1-1 1 0 0,-1 0-1 0 0,1 0 1 0 0,-1 0-1 0 0,0 0 1 0 0,0 1-1 0 0,0-1 0 0 0,-1 0 1 0 0,1 0-1 0 0,-1 0 1 0 0,1 0-1 0 0,-1 1 1 0 0,0-1-1 0 0,0 0 0 0 0,0 1 1 0 0,-1-1-1 0 0,1 1 1 0 0,0-1-1 0 0,-1 1 1 0 0,0 0-1 0 0,1-1 0 0 0,-1 1 1 0 0,0 0-1 0 0,0 0 1 0 0,0 0-1 0 0,-1 0 0 0 0,1 1 1 0 0,-2-2 15 0 0,0 1-19 0 0,-1-1 1 0 0,1 1-1 0 0,-1 0 1 0 0,0 0 0 0 0,1 1-1 0 0,-1-1 1 0 0,0 1-1 0 0,0 0 1 0 0,0 0-1 0 0,0 1 1 0 0,-1-1-1 0 0,1 1 1 0 0,0 0-1 0 0,0 1 1 0 0,0-1-1 0 0,0 1 1 0 0,0 0-1 0 0,0 0 1 0 0,0 1-1 0 0,0 0 1 0 0,1-1-1 0 0,-1 2 1 0 0,0-1 0 0 0,1 0-1 0 0,0 1 1 0 0,-1 0-1 0 0,1 0 1 0 0,0 0-1 0 0,0 0 1 0 0,1 1-1 0 0,-1 0 1 0 0,1 0-1 0 0,0 0 1 0 0,0 0-1 0 0,0 0 1 0 0,0 0-1 0 0,1 1 1 0 0,0-1-1 0 0,0 1 1 0 0,0 0-1 0 0,0 0 1 0 0,1 0-1 0 0,-1 0 1 0 0,2 0 0 0 0,-2 3 18 0 0,3-5 9 0 0,0 0 0 0 0,-1 0 1 0 0,1 0-1 0 0,0 0 1 0 0,0-1-1 0 0,1 1 1 0 0,-1 0-1 0 0,1-1 1 0 0,-1 1-1 0 0,1 0 1 0 0,0-1-1 0 0,0 0 1 0 0,0 0-1 0 0,0 1 1 0 0,0-1-1 0 0,1 0 1 0 0,-1-1-1 0 0,0 1 1 0 0,1 0-1 0 0,0-1 1 0 0,-1 1-1 0 0,1-1 1 0 0,0 0-1 0 0,0 0 1 0 0,0 0-1 0 0,0 0 1 0 0,0 0-1 0 0,0-1 1 0 0,0 1-1 0 0,0-1 1 0 0,0 0-1 0 0,0 0 1 0 0,1 0-10 0 0,35 4-3139 0 0,-8-6-4320 0 0,-12-4 1234 0 0</inkml:trace>
  <inkml:trace contextRef="#ctx0" brushRef="#br0" timeOffset="2197.71">2188 264 4804 0 0,'0'0'7961'0'0,"0"0"-6473"0"0,0 0-1160 0 0,0 0-124 0 0,0 0 324 0 0,0 0-24 0 0,0 0-152 0 0,0 0-123 0 0,0 0-117 0 0,0 0-88 0 0,14 27-24 0 0,-14-25-981 0 0,0 1-599 0 0,3-3-848 0 0,-1 0-1784 0 0,6-6-3121 0 0</inkml:trace>
  <inkml:trace contextRef="#ctx0" brushRef="#br0" timeOffset="2445.91">2366 85 5004 0 0,'0'0'7825'0'0,"0"0"-5595"0"0,0 0-1991 0 0,0 0-206 0 0,0 0 13 0 0,0 0-17 0 0,0 0-16 0 0,0 0-275 0 0,4-2-466 0 0,1 1 697 0 0,-1 0 1 0 0,0 0-1 0 0,1 0 1 0 0,-1 1-1 0 0,1-1 1 0 0,-1 1-1 0 0,1 0 1 0 0,-1 1 0 0 0,1-1-1 0 0,-1 1 1 0 0,1 0-1 0 0,-1 0 1 0 0,0 0-1 0 0,1 1 1 0 0,-1-1-1 0 0,0 1 1 0 0,0 0-1 0 0,0 0 1 0 0,0 1 0 0 0,2 1 30 0 0,-2-2 97 0 0,0 0 1 0 0,0 0 0 0 0,0 0 0 0 0,0 0 0 0 0,-1 0 0 0 0,1 1 0 0 0,-1 0 0 0 0,0-1-1 0 0,0 1 1 0 0,0 0 0 0 0,0 1 0 0 0,0-1 0 0 0,-1 1 0 0 0,1-1 0 0 0,-1 1 0 0 0,0 0-1 0 0,0-1 1 0 0,0 1 0 0 0,-1 0 0 0 0,1 1 0 0 0,-1-1 0 0 0,0 0 0 0 0,0 0-1 0 0,-1 0 1 0 0,1 1 0 0 0,-1-1 0 0 0,0 0 0 0 0,0 0 0 0 0,0 1 0 0 0,-1-1 0 0 0,0 0-1 0 0,1 0 1 0 0,-1 1 0 0 0,-1-1 0 0 0,1 0 0 0 0,-2 4-98 0 0,-111 101 625 0 0,164-98 226 0 0,49-14-212 0 0,-32 0-4244 0 0,-56 2-1752 0 0,0-5-4731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36.191"/>
    </inkml:context>
    <inkml:brush xml:id="br0">
      <inkml:brushProperty name="width" value="0.05" units="cm"/>
      <inkml:brushProperty name="height" value="0.05" units="cm"/>
      <inkml:brushProperty name="color" value="#0000FF"/>
    </inkml:brush>
  </inkml:definitions>
  <inkml:trace contextRef="#ctx0" brushRef="#br0">168 256 784 0 0,'0'0'7213'0'0,"0"0"-3683"0"0,0 0-2471 0 0,0 0-696 0 0,0 0 87 0 0,0 0 59 0 0,0 0 120 0 0,0 0 84 0 0,0 0-280 0 0,5-30-430 0 0,-4 18-136 0 0,0-1-1 0 0,-1 1 1 0 0,-1 0-1 0 0,0 0 0 0 0,0-1 1 0 0,-1 1-1 0 0,0 0 1 0 0,-1 0-1 0 0,-1 1 1 0 0,0-1-1 0 0,-1 1 1 0 0,0-1-1 0 0,0 2 1 0 0,-1-1-1 0 0,-1 0 1 0 0,0 1-1 0 0,0 0 1 0 0,-9-8 133 0 0,14 19 42 0 0,-1-1 0 0 0,1 1 1 0 0,0 0-1 0 0,-1 0 0 0 0,1 0 1 0 0,0 0-1 0 0,-1 0 0 0 0,1 1 1 0 0,0-1-1 0 0,0 1 0 0 0,0 0 1 0 0,0-1-1 0 0,0 1 1 0 0,1 0-1 0 0,-1 0 0 0 0,0 0 1 0 0,1 0-1 0 0,0 0 0 0 0,-1 1 1 0 0,1-1-1 0 0,0 0 0 0 0,0 1 1 0 0,0-1-1 0 0,0 0 0 0 0,1 1 1 0 0,-1-1-1 0 0,1 1 0 0 0,-1-1 1 0 0,1 1-1 0 0,0 0 1 0 0,0 0-43 0 0,-1-1 63 0 0,-50 178 1489 0 0,56-160-3082 0 0,8-12-2274 0 0,3-7-1949 0 0</inkml:trace>
  <inkml:trace contextRef="#ctx0" brushRef="#br0" timeOffset="155.9">279 139 6293 0 0,'0'0'7464'0'0,"0"0"-7032"0"0,0 0-304 0 0,-50 3 60 0 0,27-3 180 0 0,-5 3-256 0 0,1 0-104 0 0,1-1-8 0 0,1 2-592 0 0,0-3-1076 0 0,9 2-2256 0 0,-1-6-3917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52.785"/>
    </inkml:context>
    <inkml:brush xml:id="br0">
      <inkml:brushProperty name="width" value="0.05" units="cm"/>
      <inkml:brushProperty name="height" value="0.05" units="cm"/>
      <inkml:brushProperty name="color" value="#0000FF"/>
    </inkml:brush>
  </inkml:definitions>
  <inkml:trace contextRef="#ctx0" brushRef="#br0">58 1 3676 0 0,'0'0'4561'0'0,"0"0"-3154"0"0,0 0-822 0 0,0 0 211 0 0,0 0 250 0 0,0 0-17 0 0,0 0-119 0 0,0 0-487 0 0,5 9-431 0 0,70 242 3180 0 0,-74-240-3108 0 0,1 1 0 0 0,-2-1 0 0 0,0 1 0 0 0,0-1 0 0 0,-1 1 0 0 0,0-1 0 0 0,-1 0 1 0 0,0 1-1 0 0,-1-1 0 0 0,-1 0 0 0 0,1 0 0 0 0,-2-1 0 0 0,1 1 0 0 0,-2-1 0 0 0,1 0 0 0 0,-1 0 0 0 0,-1-1 0 0 0,0 1 0 0 0,0-1 0 0 0,-1-1 0 0 0,-7 7-64 0 0,9-9-178 0 0,-19 14-630 0 0,8-13-4434 0 0,10-6-847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53.231"/>
    </inkml:context>
    <inkml:brush xml:id="br0">
      <inkml:brushProperty name="width" value="0.05" units="cm"/>
      <inkml:brushProperty name="height" value="0.05" units="cm"/>
      <inkml:brushProperty name="color" value="#0000FF"/>
    </inkml:brush>
  </inkml:definitions>
  <inkml:trace contextRef="#ctx0" brushRef="#br0">203 35 10237 0 0,'0'0'2313'0'0,"0"0"-1319"0"0,0 0-387 0 0,0 0 382 0 0,0 0 176 0 0,0 0-271 0 0,0 0-359 0 0,0 0-272 0 0,0 0-128 0 0,-6-2-24 0 0,-60-4 82 0 0,-8 0-1750 0 0,30-8-4106 0 0,31 7-285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53.492"/>
    </inkml:context>
    <inkml:brush xml:id="br0">
      <inkml:brushProperty name="width" value="0.05" units="cm"/>
      <inkml:brushProperty name="height" value="0.05" units="cm"/>
      <inkml:brushProperty name="color" value="#0000FF"/>
    </inkml:brush>
  </inkml:definitions>
  <inkml:trace contextRef="#ctx0" brushRef="#br0">239 19 6413 0 0,'0'0'9600'0'0,"0"0"-8607"0"0,0 0-993 0 0,0 0 0 0 0,0 0 112 0 0,-42 3 224 0 0,20-6-164 0 0,-7 0-172 0 0,0 2-372 0 0,-2-1-969 0 0,-2 0-1187 0 0,12 0-2884 0 0,-10-7-2561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7:09.770"/>
    </inkml:context>
    <inkml:brush xml:id="br0">
      <inkml:brushProperty name="width" value="0.05" units="cm"/>
      <inkml:brushProperty name="height" value="0.05" units="cm"/>
      <inkml:brushProperty name="color" value="#0000FF"/>
    </inkml:brush>
  </inkml:definitions>
  <inkml:trace contextRef="#ctx0" brushRef="#br0">23 246 3740 0 0,'0'0'7644'0'0,"0"0"-5217"0"0,0 0-1687 0 0,0 0 216 0 0,0 0 205 0 0,0 0-234 0 0,0 0-414 0 0,0 0-295 0 0,0 0-116 0 0,-4-3-12 0 0,2 1-130 0 0,0 0 0 0 0,1 0 0 0 0,-1 0 0 0 0,0 0 0 0 0,1 0 0 0 0,0 0 0 0 0,-1-1 0 0 0,1 1 0 0 0,0-1 0 0 0,0 1 0 0 0,1 0 0 0 0,-1-1 0 0 0,0 0 0 0 0,1 1 0 0 0,-1-1 0 0 0,1 1 0 0 0,0-1 0 0 0,0 0 0 0 0,0 1 1 0 0,0-1-1 0 0,1 1 0 0 0,-1-1 0 0 0,1 0 0 0 0,-1 1 0 0 0,1-1 0 0 0,0 1 0 0 0,0 0 0 0 0,0-1 0 0 0,0 1 0 0 0,2-3 40 0 0,5-15-354 0 0,-8 13 382 0 0,2 0 1 0 0,-1 0-1 0 0,1 0 0 0 0,0 1 1 0 0,0-1-1 0 0,1 0 0 0 0,0 1 0 0 0,0-1 1 0 0,0 1-1 0 0,1 0 0 0 0,0 0 1 0 0,0 1-1 0 0,1-1 0 0 0,-1 1 1 0 0,1 0-1 0 0,0 0 0 0 0,1 0 0 0 0,-1 1 1 0 0,1-1-1 0 0,0 1 0 0 0,0 1 1 0 0,0-1-1 0 0,1 1 0 0 0,-1 0 0 0 0,1 1 1 0 0,0 0-1 0 0,0 0 0 0 0,0 0 1 0 0,4 0-29 0 0,-7 5 1 0 0,0 1 0 0 0,0 0 1 0 0,0 0-1 0 0,0 0 1 0 0,-1 0-1 0 0,0 1 0 0 0,0 0 1 0 0,0-1-1 0 0,0 1 0 0 0,-1 0 1 0 0,1 0-1 0 0,-1 0 1 0 0,-1 1-1 0 0,1-1 0 0 0,-1 0 1 0 0,0 1-1 0 0,0-1 0 0 0,0 1 1 0 0,-1-1-1 0 0,0 1 1 0 0,0-1-1 0 0,0 1 0 0 0,-1-1 1 0 0,1 1-1 0 0,-2-1 0 0 0,1 1 1 0 0,0-1-1 0 0,-1 0 1 0 0,-2 5-2 0 0,-1 8-253 0 0,-5 38 863 0 0,17-26-3908 0 0,-3-28-1927 0 0,2-6-4131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30.471"/>
    </inkml:context>
    <inkml:brush xml:id="br0">
      <inkml:brushProperty name="width" value="0.05" units="cm"/>
      <inkml:brushProperty name="height" value="0.05" units="cm"/>
      <inkml:brushProperty name="color" value="#0000FF"/>
    </inkml:brush>
  </inkml:definitions>
  <inkml:trace contextRef="#ctx0" brushRef="#br0">124 20 3636 0 0,'0'0'4429'0'0,"0"0"-3289"0"0,0 0-997 0 0,0 0 170 0 0,0 0 472 0 0,0 0 495 0 0,0 0 278 0 0,0 0-280 0 0,0 0-477 0 0,-2-5-442 0 0,3 5-358 0 0,-1 0-1 0 0,1 1 1 0 0,-1-1 0 0 0,1 0 0 0 0,-1 0-1 0 0,0 0 1 0 0,1 0 0 0 0,-1 0-1 0 0,1 0 1 0 0,-1 0 0 0 0,1 0-1 0 0,-1 0 1 0 0,1 0 0 0 0,-1 0-1 0 0,1 0 1 0 0,-1 0 0 0 0,0 0-1 0 0,1 0 1 0 0,-1-1 0 0 0,1 1 0 0 0,-1 0-1 0 0,1 0 1 0 0,-1 0 0 0 0,0-1-1 0 0,1 1 1 0 0,-1 0 0 0 0,0-1-1 0 0,1 1 1 0 0,-1 0 0 0 0,0-1-1 0 0,1 1 1 0 0,-1 0 0 0 0,0-1-1 0 0,0 1 1 0 0,1 0 0 0 0,-1-1-1 0 0,0 1 1 0 0,0-1 0 0 0,0 1 0 0 0,0-1-1 0 0,0 1 1 0 0,1 0 0 0 0,-1-1-1 0 0,0 1 1 0 0,0-1 0 0 0,0 1-1 0 0,0-1 1 0 0,0 1 0 0 0,0-1-1 0 0,0 1 1 0 0,-1 0 0 0 0,1-1-1 0 0,0 1 1 0 0,0-1 0 0 0,0 1-1 0 0,0-1 1 0 0,0 1 0 0 0,-1-1-1 0 0,32 42 387 0 0,-58 87 1324 0 0,27-123-1648 0 0,0 0 0 0 0,1 0 0 0 0,-1 0 1 0 0,1 0-1 0 0,0-1 0 0 0,0 1 0 0 0,1 0 0 0 0,-1 0 1 0 0,1-1-1 0 0,0 1 0 0 0,1-1 0 0 0,-1 0 1 0 0,1 1-1 0 0,-1-1 0 0 0,1 0 0 0 0,1-1 0 0 0,-1 1 1 0 0,0 0-1 0 0,1-1 0 0 0,0 0 0 0 0,0 0 0 0 0,0 0 1 0 0,0 0-1 0 0,0-1 0 0 0,0 1 0 0 0,1-1 1 0 0,-1 0-1 0 0,1 0 0 0 0,0-1 0 0 0,0 0 0 0 0,-1 1 1 0 0,1-2-1 0 0,0 1 0 0 0,5 0-63 0 0,-14 44-1693 0 0,7 6 2375 0 0,-1-45-647 0 0,-1 1 0 0 0,1-1 0 0 0,-1 0-1 0 0,0 1 1 0 0,-1-1 0 0 0,0 1 0 0 0,0-1 0 0 0,0 1 0 0 0,-1-1 0 0 0,0 1 0 0 0,0-1 0 0 0,0 1 0 0 0,-1-1 0 0 0,0 0 0 0 0,0 0 0 0 0,-1 0 0 0 0,0 0 0 0 0,0 0 0 0 0,0 0-1 0 0,-1-1 1 0 0,0 0 0 0 0,0 1 0 0 0,0-2 0 0 0,0 1 0 0 0,-1 0 0 0 0,0-1 0 0 0,0 0 0 0 0,0 0 0 0 0,0 0 0 0 0,-1 0-35 0 0,-88 20-780 0 0,29-26-6484 0 0,41-6-4178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7:14.733"/>
    </inkml:context>
    <inkml:brush xml:id="br0">
      <inkml:brushProperty name="width" value="0.05" units="cm"/>
      <inkml:brushProperty name="height" value="0.05" units="cm"/>
      <inkml:brushProperty name="color" value="#0000FF"/>
    </inkml:brush>
  </inkml:definitions>
  <inkml:trace contextRef="#ctx0" brushRef="#br0">224 0 14545 0 0,'0'0'2217'0'0,"0"0"-2217"0"0,0 0-513 0 0,0 0 513 0 0,0 0 313 0 0,-37 20-53 0 0,18-15 64 0 0,-3 0-100 0 0,-4-1-112 0 0,-1 0-112 0 0,2-1-12 0 0,0-3-736 0 0,4 0-497 0 0,9-3-1547 0 0,2-12-4392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7:14.984"/>
    </inkml:context>
    <inkml:brush xml:id="br0">
      <inkml:brushProperty name="width" value="0.05" units="cm"/>
      <inkml:brushProperty name="height" value="0.05" units="cm"/>
      <inkml:brushProperty name="color" value="#0000FF"/>
    </inkml:brush>
  </inkml:definitions>
  <inkml:trace contextRef="#ctx0" brushRef="#br0">281 28 5837 0 0,'0'0'9132'0'0,"0"0"-9132"0"0,0 0-100 0 0,-41 3 100 0 0,4-6 164 0 0,-15-1-164 0 0,1-2-580 0 0,6 1-1164 0 0,16 0-3424 0 0,4-3-2373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7:14.156"/>
    </inkml:context>
    <inkml:brush xml:id="br0">
      <inkml:brushProperty name="width" value="0.05" units="cm"/>
      <inkml:brushProperty name="height" value="0.05" units="cm"/>
      <inkml:brushProperty name="color" value="#0000FF"/>
    </inkml:brush>
  </inkml:definitions>
  <inkml:trace contextRef="#ctx0" brushRef="#br0">637 0 7097 0 0,'0'0'5027'0'0,"6"8"-3410"0"0,3 6-1309 0 0,0 1 1 0 0,-1-1 0 0 0,0 1 0 0 0,-2 1 0 0 0,1-1 0 0 0,-2 1 0 0 0,0 0 0 0 0,-1 1 0 0 0,-1-1 0 0 0,1 14-309 0 0,-3-19 36 0 0,-1 0 1 0 0,0 0-1 0 0,-1 0 1 0 0,0 0-1 0 0,-1 0 1 0 0,0 0 0 0 0,-1 0-1 0 0,0-1 1 0 0,-1 1-1 0 0,0-1 1 0 0,0 0 0 0 0,-1 0-1 0 0,-2 3-36 0 0,-37 39-3312 0 0,33-43-487 0 0,-3-6-3931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7:12.193"/>
    </inkml:context>
    <inkml:brush xml:id="br0">
      <inkml:brushProperty name="width" value="0.05" units="cm"/>
      <inkml:brushProperty name="height" value="0.05" units="cm"/>
      <inkml:brushProperty name="color" value="#0000FF"/>
    </inkml:brush>
  </inkml:definitions>
  <inkml:trace contextRef="#ctx0" brushRef="#br0">0 129 3496 0 0,'0'0'7803'0'0,"0"0"-5399"0"0,5 8-2018 0 0,40 162 2561 0 0,-51-107-1551 0 0,3-40-2838 0 0,4-22-7853 0 0,3-17 1604 0 0</inkml:trace>
  <inkml:trace contextRef="#ctx0" brushRef="#br0" timeOffset="204.81">76 69 6905 0 0,'0'0'2697'0'0,"6"1"-1906"0"0,3 0-530 0 0,0 1 1 0 0,0 1-1 0 0,-1 0 0 0 0,1 0 1 0 0,0 0-1 0 0,-1 1 0 0 0,0 1 1 0 0,0-1-1 0 0,0 1 0 0 0,-1 0 1 0 0,1 1-1 0 0,-1 0 0 0 0,-1 0 1 0 0,1 1-1 0 0,-1-1 0 0 0,0 1 1 0 0,-1 1-1 0 0,1-1 0 0 0,-1 1 1 0 0,-1 0-1 0 0,0 0 0 0 0,0 1 0 0 0,1 3-260 0 0,-5-9 24 0 0,-1 0 1 0 0,1 0 0 0 0,-1 0-1 0 0,0 0 1 0 0,0 0 0 0 0,0 0 0 0 0,0 0-1 0 0,0 0 1 0 0,-1 0 0 0 0,1 0 0 0 0,-1-1-1 0 0,0 1 1 0 0,0-1 0 0 0,0 1-1 0 0,0-1 1 0 0,0 0 0 0 0,-1 0 0 0 0,1 0-1 0 0,-1 0 1 0 0,1 0 0 0 0,-1 0 0 0 0,0-1-1 0 0,0 1 1 0 0,1-1 0 0 0,-1 0-1 0 0,0 0 1 0 0,0 0 0 0 0,0 0 0 0 0,-1 0-1 0 0,1-1 1 0 0,0 1 0 0 0,0-1 0 0 0,-1 0-26 0 0,-67-1-5721 0 0,55-8-495 0 0</inkml:trace>
  <inkml:trace contextRef="#ctx0" brushRef="#br0" timeOffset="485.4">398 1 5653 0 0,'0'0'6994'0'0,"0"6"-5455"0"0,-18 92 611 0 0,12-74-1972 0 0,1 0 0 0 0,1 1 0 0 0,1-1 0 0 0,1 1 0 0 0,1 0 0 0 0,1 0 0 0 0,2-1 0 0 0,1 5-178 0 0,48 50-328 0 0,-13-72-6429 0 0,-25-13-906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7:01.866"/>
    </inkml:context>
    <inkml:brush xml:id="br0">
      <inkml:brushProperty name="width" value="0.05" units="cm"/>
      <inkml:brushProperty name="height" value="0.05" units="cm"/>
      <inkml:brushProperty name="color" value="#0000FF"/>
    </inkml:brush>
  </inkml:definitions>
  <inkml:trace contextRef="#ctx0" brushRef="#br0">2191 33 144 0 0,'0'0'5218'0'0,"0"0"-1094"0"0,0 0-3406 0 0,-7 0-649 0 0,-1311 12 6647 0 0,452-21-7326 0 0,868 7-4566 0 0,9-4-2027 0 0</inkml:trace>
  <inkml:trace contextRef="#ctx0" brushRef="#br0" timeOffset="9782.76">3077 71 3616 0 0,'-7'-1'5337'0'0,"-100"-16"-540"0"0,-193-19-91 0 0,-138 19-4694 0 0,417 20-1314 0 0,21 7-4733 0 0,3-8 905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7:10.389"/>
    </inkml:context>
    <inkml:brush xml:id="br0">
      <inkml:brushProperty name="width" value="0.05" units="cm"/>
      <inkml:brushProperty name="height" value="0.05" units="cm"/>
      <inkml:brushProperty name="color" value="#0000FF"/>
    </inkml:brush>
  </inkml:definitions>
  <inkml:trace contextRef="#ctx0" brushRef="#br0">0 5 1736 0 0,'0'0'6263'0'0,"0"0"-2142"0"0,0 0-2620 0 0,0 0-1075 0 0,0 0 36 0 0,2 6 238 0 0,21 178 1316 0 0,-22-183-2025 0 0,0-1 1 0 0,0 1-1 0 0,0 0 1 0 0,1 0-1 0 0,-1-1 1 0 0,0 1-1 0 0,1 0 1 0 0,-1-1-1 0 0,0 0 1 0 0,1 1-1 0 0,-1-1 1 0 0,0 0-1 0 0,1 0 1 0 0,-1 1-1 0 0,1-1 1 0 0,-1 0-1 0 0,1 0 1 0 0,-1-1-1 0 0,1 1 1 0 0,-1 0-1 0 0,0 0 1 0 0,1-1-1 0 0,-1 1 1 0 0,1-1-1 0 0,-1 1 1 0 0,0-1-1 0 0,0 0 1 0 0,1 1-1 0 0,-1-1 1 0 0,0 0-1 0 0,0 0 0 0 0,0 0 1 0 0,0 0-1 0 0,0 0 1 0 0,0 0-1 0 0,0 0 1 0 0,0 0-1 0 0,0 0 1 0 0,0-1-1 0 0,-1 1 1 0 0,1 0-1 0 0,0 0 1 0 0,-1-1-1 0 0,1 1 1 0 0,-1-1-1 0 0,0 1 1 0 0,1 0-1 0 0,-1-1 1 0 0,0 1-1 0 0,0-1 1 0 0,0 1-1 0 0,0-1 9 0 0,7-11-81 0 0,27-44 418 0 0,-33 56-329 0 0,0 0 1 0 0,0 1 0 0 0,0-1-1 0 0,1 0 1 0 0,-1 1 0 0 0,0-1-1 0 0,0 1 1 0 0,0-1 0 0 0,0 1-1 0 0,1 0 1 0 0,-1-1 0 0 0,0 1-1 0 0,0 0 1 0 0,1 0-1 0 0,-1 0 1 0 0,0 0 0 0 0,0 0-1 0 0,1 0 1 0 0,-1 0 0 0 0,0 1-1 0 0,0-1 1 0 0,1 0 0 0 0,-1 1-1 0 0,0-1 1 0 0,0 0 0 0 0,0 1-1 0 0,0 0 1 0 0,1-1 0 0 0,-1 1-1 0 0,0 0 1 0 0,0-1 0 0 0,0 1-1 0 0,-1 0 1 0 0,1 0-1 0 0,0 0 1 0 0,0 0 0 0 0,0 0-1 0 0,0 0 1 0 0,-1 0 0 0 0,1 0-1 0 0,-1 0 1 0 0,1 0 0 0 0,-1 1-1 0 0,1-1 1 0 0,-1 0 0 0 0,0 0-1 0 0,1 0 1 0 0,-1 1 0 0 0,0-1-9 0 0,24 92 592 0 0,26-139 1628 0 0,-4-85-2913 0 0,-17 166-9207 0 0,-23-25 4923 0 0</inkml:trace>
  <inkml:trace contextRef="#ctx0" brushRef="#br0" timeOffset="296.17">614 83 5653 0 0,'0'0'4149'0'0,"0"0"-2226"0"0,0 0-1188 0 0,4-7-165 0 0,15-32 952 0 0,-21 38-1472 0 0,0 0-1 0 0,1 0 1 0 0,-1 0 0 0 0,1 1-1 0 0,-1-1 1 0 0,0 1-1 0 0,0-1 1 0 0,1 1 0 0 0,-1 0-1 0 0,0-1 1 0 0,0 1 0 0 0,0 0-1 0 0,1 0 1 0 0,-1 0 0 0 0,0 1-1 0 0,0-1 1 0 0,1 0 0 0 0,-1 1-1 0 0,0-1 1 0 0,0 1-1 0 0,1-1 1 0 0,-1 1 0 0 0,0 0-1 0 0,1 0 1 0 0,-1 0 0 0 0,1 0-1 0 0,-1 0 1 0 0,1 0 0 0 0,0 0-1 0 0,-1 0 1 0 0,1 1 0 0 0,0-1-1 0 0,-1 1-49 0 0,-1 0 32 0 0,0-1 0 0 0,0 1-1 0 0,0 1 1 0 0,0-1 0 0 0,0 0-1 0 0,0 1 1 0 0,0-1 0 0 0,1 1-1 0 0,-1 0 1 0 0,1 0 0 0 0,0 0-1 0 0,0 0 1 0 0,0 0 0 0 0,0 0-1 0 0,1 0 1 0 0,-1 1 0 0 0,1-1-1 0 0,0 1 1 0 0,0-1 0 0 0,0 1 0 0 0,0 0-1 0 0,1-1 1 0 0,-1 1 0 0 0,1 0-1 0 0,0-1 1 0 0,0 1 0 0 0,0 0-1 0 0,1-1 1 0 0,-1 1 0 0 0,1 0-1 0 0,0-1 1 0 0,0 1 0 0 0,0-1-1 0 0,1 1 1 0 0,-1-1 0 0 0,1 0-1 0 0,0 1 1 0 0,0-1 0 0 0,0 0 0 0 0,0 0-1 0 0,0 0 1 0 0,1-1 0 0 0,-1 1-1 0 0,3 1-31 0 0,112-5 1564 0 0,-91-4-4416 0 0,1 1-3380 0 0,-21 4-496 0 0</inkml:trace>
  <inkml:trace contextRef="#ctx0" brushRef="#br0" timeOffset="542.39">890 44 312 0 0,'0'0'9678'0'0,"2"8"-6323"0"0,5 19-2847 0 0,-1 0 1 0 0,-1 0 0 0 0,-2 1-1 0 0,0 0 1 0 0,-2-1 0 0 0,-1 1 0 0 0,-2 0-1 0 0,0 0 1 0 0,-6 23-509 0 0,14-109-12892 0 0,-5 38 9029 0 0</inkml:trace>
  <inkml:trace contextRef="#ctx0" brushRef="#br0" timeOffset="793.83">934 72 1188 0 0,'0'0'6056'0'0,"0"0"-3201"0"0,0 0-1294 0 0,7-5-253 0 0,-5 3-1229 0 0,0 0 0 0 0,0 0-1 0 0,0 1 1 0 0,0-1 0 0 0,0 1 0 0 0,1-1 0 0 0,-1 1 0 0 0,0 0 0 0 0,1 0 0 0 0,-1 0-1 0 0,1 0 1 0 0,0 1 0 0 0,-1-1 0 0 0,1 1 0 0 0,-1-1 0 0 0,1 1 0 0 0,0 0-1 0 0,-1 0 1 0 0,1 0 0 0 0,0 0 0 0 0,-1 1 0 0 0,1-1 0 0 0,0 1 0 0 0,-1-1 0 0 0,1 1-1 0 0,-1 0 1 0 0,1 0 0 0 0,-1 0 0 0 0,0 1 0 0 0,1-1 0 0 0,-1 0 0 0 0,0 1-1 0 0,0 0 1 0 0,0-1 0 0 0,0 1 0 0 0,0 0 0 0 0,0 0 0 0 0,0 0 0 0 0,-1 0 0 0 0,1 0-1 0 0,-1 1 1 0 0,1-1 0 0 0,-1 0 0 0 0,0 1 0 0 0,1 1-79 0 0,-1-1 1 0 0,0 0 0 0 0,0 0 0 0 0,0 1 0 0 0,0-1 0 0 0,0 0 0 0 0,-1 0 0 0 0,1 0 0 0 0,-1 0 0 0 0,0 1-1 0 0,0-1 1 0 0,0 0 0 0 0,-1 0 0 0 0,1 1 0 0 0,-1-1 0 0 0,1 0 0 0 0,-1 0 0 0 0,0 0 0 0 0,0 0 0 0 0,-1 0 0 0 0,1 0 0 0 0,-1 0 0 0 0,1 0 0 0 0,-1-1 0 0 0,0 1 0 0 0,0-1 0 0 0,0 1 0 0 0,0-1 0 0 0,-1 0 0 0 0,0 1-1 0 0,-37 13-4341 0 0,29-18-536 0 0,1-5-2450 0 0</inkml:trace>
  <inkml:trace contextRef="#ctx0" brushRef="#br0" timeOffset="1054.37">1196 0 12805 0 0,'0'0'1960'0'0,"0"0"-1960"0"0,22 39 0 0 0,-15-21 388 0 0,-2 6 92 0 0,-2 2-80 0 0,-3 1-92 0 0,0 1-95 0 0,-7 1-113 0 0,2 0-88 0 0,-8-2 48 0 0,4 1-60 0 0,-4-2-188 0 0,-2 0-717 0 0,1-3-635 0 0,5-5-1184 0 0,-2-2-4449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7:02.474"/>
    </inkml:context>
    <inkml:brush xml:id="br0">
      <inkml:brushProperty name="width" value="0.05" units="cm"/>
      <inkml:brushProperty name="height" value="0.05" units="cm"/>
      <inkml:brushProperty name="color" value="#0000FF"/>
    </inkml:brush>
  </inkml:definitions>
  <inkml:trace contextRef="#ctx0" brushRef="#br0">1 116 10437 0 0,'0'0'993'0'0,"0"0"-344"0"0,0 0-36 0 0,0 0 28 0 0,0 0 537 0 0,3 8 239 0 0,10 21-1201 0 0,-1 1-1 0 0,-2 1 0 0 0,-1 0 1 0 0,-2 0-1 0 0,-1 1 1 0 0,-1 0-1 0 0,-1 0 1 0 0,-2 24-216 0 0,0-37-263 0 0,0-16-7476 0 0,-1-8 1189 0 0</inkml:trace>
  <inkml:trace contextRef="#ctx0" brushRef="#br0" timeOffset="237.1">41 101 9097 0 0,'0'0'1689'0'0,"0"0"-991"0"0,0 0-144 0 0,7-3 395 0 0,-2 2-822 0 0,-1-1 0 0 0,1 1 0 0 0,0 0 0 0 0,0 0 0 0 0,0 0-1 0 0,0 1 1 0 0,0-1 0 0 0,0 1 0 0 0,0 0 0 0 0,0 1 0 0 0,0-1 0 0 0,0 1 0 0 0,0 0-1 0 0,0 1 1 0 0,0-1 0 0 0,0 1 0 0 0,0 0 0 0 0,-1 0 0 0 0,1 0 0 0 0,-1 1 0 0 0,0-1-1 0 0,1 1 1 0 0,-1 0 0 0 0,1 2-127 0 0,-2-4 9 0 0,0 1 0 0 0,0-1-1 0 0,0 1 1 0 0,0 0 0 0 0,-1 0-1 0 0,1 0 1 0 0,-1 0 0 0 0,1 0 0 0 0,-1 0-1 0 0,0 1 1 0 0,0-1 0 0 0,0 1-1 0 0,0 0 1 0 0,-1-1 0 0 0,1 1 0 0 0,-1 0-1 0 0,1 0 1 0 0,-1 0 0 0 0,0 0 0 0 0,0 0-1 0 0,0 0 1 0 0,-1 1 0 0 0,1-1-1 0 0,-1 0 1 0 0,0 0 0 0 0,0 0 0 0 0,0 1-1 0 0,0-1 1 0 0,0 0 0 0 0,-1 0-1 0 0,1 1 1 0 0,-1-1 0 0 0,0 0 0 0 0,0 0-1 0 0,0 0 1 0 0,-1 0 0 0 0,1 0-1 0 0,-1 0 1 0 0,1-1 0 0 0,-1 1 0 0 0,0 0-1 0 0,0-1 1 0 0,0 1 0 0 0,0-1-1 0 0,-1 0 1 0 0,1 0 0 0 0,-1 0 0 0 0,1 0-1 0 0,-1 0 1 0 0,0 0 0 0 0,0-1-1 0 0,-1 2-7 0 0,-26 6-1685 0 0,9-9-5994 0 0,12-4 554 0 0</inkml:trace>
  <inkml:trace contextRef="#ctx0" brushRef="#br0" timeOffset="515.4">403 1 9309 0 0,'0'0'2675'0'0,"0"0"-2039"0"0,0 7 23 0 0,-11 83 1629 0 0,7-81-2286 0 0,1 1 0 0 0,0-1 0 0 0,1 1 0 0 0,0 0 0 0 0,1 0 0 0 0,0 0 0 0 0,0 0 0 0 0,1 0 0 0 0,0 0 0 0 0,1 0 1 0 0,0 0-1 0 0,1 0 0 0 0,0 0 0 0 0,0 0 0 0 0,1-1 0 0 0,0 1 0 0 0,1-1 0 0 0,0 0 0 0 0,1 0 0 0 0,-1 0 0 0 0,2 0 0 0 0,-1-1 0 0 0,1 0 0 0 0,1 0 1 0 0,-1-1-1 0 0,1 0 0 0 0,1 0 0 0 0,1 1-2 0 0,13 6-5447 0 0,-12-12-1843 0 0</inkml:trace>
  <inkml:trace contextRef="#ctx0" brushRef="#br0" timeOffset="5826.38">703 266 1108 0 0,'0'0'1708'0'0,"0"0"-1604"0"0,0 0-104 0 0,0 0-224 0 0,0 0 32 0 0,0 0 192 0 0,0 0 156 0 0,0 0-128 0 0,0 0-28 0 0,-7 14-196 0 0,6-12-1252 0 0</inkml:trace>
  <inkml:trace contextRef="#ctx0" brushRef="#br0" timeOffset="6328.06">811 334 3968 0 0,'0'0'5789'0'0,"0"0"-3726"0"0,0 0-1215 0 0,0 0 240 0 0,0 0 313 0 0,0 0-231 0 0,0 0-328 0 0,0 0-295 0 0,0 0-248 0 0,-6-38 464 0 0,-51-163-1846 0 0,53 202 1055 0 0,0 1 0 0 0,0-1 0 0 0,0 1 0 0 0,1 0 1 0 0,-1 0-1 0 0,0 0 0 0 0,1 0 0 0 0,-1 1 0 0 0,1-1 0 0 0,0 1 0 0 0,0 0 1 0 0,0 0-1 0 0,0 0 0 0 0,0 1 0 0 0,1-1 0 0 0,-1 1 0 0 0,1-1 0 0 0,0 1 0 0 0,0 0 1 0 0,-1 3 27 0 0,-8 7-24 0 0,0 0-230 0 0,-47 78 883 0 0,57-90-821 0 0,1 1 1 0 0,0-1 0 0 0,-1 0 0 0 0,1 0-1 0 0,0 0 1 0 0,0 0 0 0 0,0 1 0 0 0,1-1-1 0 0,-1 0 1 0 0,0 0 0 0 0,1 0 0 0 0,0 0-1 0 0,-1 0 1 0 0,1 0 0 0 0,0 0 0 0 0,0 0-1 0 0,0 0 1 0 0,0 0 0 0 0,0 0 0 0 0,1-1-1 0 0,-1 1 1 0 0,0 0 0 0 0,1-1 0 0 0,0 1-1 0 0,-1-1 1 0 0,1 1 0 0 0,0-1 0 0 0,-1 0-1 0 0,3 1 192 0 0,6 3-4769 0 0,5-4-2260 0 0</inkml:trace>
  <inkml:trace contextRef="#ctx0" brushRef="#br0" timeOffset="6576.04">774 211 11057 0 0,'0'0'2256'0'0,"0"0"-1596"0"0,0 0 24 0 0,0 0 252 0 0,0 0 5 0 0,0 0-169 0 0,0 0-236 0 0,-45 0-352 0 0,24 0-172 0 0,3 0-12 0 0,-3 1-232 0 0,0-1-552 0 0,3 2-473 0 0,2-2-1515 0 0,4 0-3572 0 0</inkml:trace>
  <inkml:trace contextRef="#ctx0" brushRef="#br0" timeOffset="6825.39">1112 151 9925 0 0,'0'0'1915'0'0,"0"0"-1154"0"0,-5-3-174 0 0,-73-10 2504 0 0,75 14-3082 0 0,-1 0 0 0 0,0 0 0 0 0,1 0 1 0 0,-1 0-1 0 0,0 0 0 0 0,1 1 0 0 0,0-1 0 0 0,-1 1 1 0 0,1 0-1 0 0,0 0 0 0 0,0 1 0 0 0,0-1 0 0 0,0 0 1 0 0,0 1-1 0 0,1 0 0 0 0,-1 0 0 0 0,1 0 0 0 0,0 0 0 0 0,0 0 1 0 0,0 0-1 0 0,0 0 0 0 0,0 1 0 0 0,1-1 0 0 0,-1 1 1 0 0,1-1-1 0 0,0 1 0 0 0,0 0 0 0 0,0-1 0 0 0,1 1 0 0 0,-1 0 1 0 0,1 0-1 0 0,0-1-9 0 0,0 3 27 0 0,-1-1 1 0 0,1 1-1 0 0,1-1 0 0 0,-1 0 1 0 0,1 1-1 0 0,0-1 0 0 0,0 0 1 0 0,0 1-1 0 0,1-1 1 0 0,0 0-1 0 0,0 0 0 0 0,0 0 1 0 0,1 0-1 0 0,-1-1 0 0 0,1 1 1 0 0,0-1-1 0 0,1 1 0 0 0,-1-1 1 0 0,1 0-1 0 0,0-1 1 0 0,0 1-1 0 0,0 0 0 0 0,0-1 1 0 0,1 0-1 0 0,-1 0 0 0 0,1 0 1 0 0,0-1-1 0 0,0 0 0 0 0,0 0 1 0 0,0 0-1 0 0,0 0 1 0 0,0-1-1 0 0,0 0 0 0 0,1 0 1 0 0,-1 0-1 0 0,1-1 0 0 0,-1 1 1 0 0,0-1-1 0 0,1-1 1 0 0,-1 1-1 0 0,1-1 0 0 0,-1 0 1 0 0,2 0-28 0 0,49-10-1582 0 0,-23-2-4390 0 0,-22 7-788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7:49.937"/>
    </inkml:context>
    <inkml:brush xml:id="br0">
      <inkml:brushProperty name="width" value="0.05" units="cm"/>
      <inkml:brushProperty name="height" value="0.05" units="cm"/>
      <inkml:brushProperty name="color" value="#0000FF"/>
    </inkml:brush>
  </inkml:definitions>
  <inkml:trace contextRef="#ctx0" brushRef="#br0">455 59 4820 0 0,'0'0'3456'0'0,"-8"-2"-2203"0"0,-17-8-1140 0 0,0 1 0 0 0,0 2 0 0 0,-1 0 0 0 0,0 2 0 0 0,-1 1 0 0 0,1 1 0 0 0,0 1 0 0 0,-1 2 0 0 0,0 0 0 0 0,-5 3-113 0 0,32-3 19 0 0,-1 1 1 0 0,1 0-1 0 0,0 0 1 0 0,-1 0-1 0 0,1 0 1 0 0,0 0-1 0 0,0-1 1 0 0,0 1-1 0 0,-1 0 1 0 0,1 0-1 0 0,0 0 1 0 0,0 0-1 0 0,0 0 1 0 0,1 0-1 0 0,-1 0 1 0 0,0 0-1 0 0,0 0 1 0 0,0 0-1 0 0,1-1 1 0 0,-1 1-1 0 0,0 0 1 0 0,1 0-1 0 0,-1 0 1 0 0,1-1-1 0 0,-1 1 1 0 0,1 0-1 0 0,-1 0 1 0 0,1-1-1 0 0,0 1 1 0 0,-1 0-1 0 0,1-1 1 0 0,0 1-1 0 0,0-1 1 0 0,-1 1-1 0 0,1-1 0 0 0,0 1 1 0 0,0-1-1 0 0,0 1 1 0 0,-1-1-1 0 0,1 0 1 0 0,0 0-1 0 0,0 1 1 0 0,0-1-1 0 0,0 0 1 0 0,0 0-1 0 0,0 0 1 0 0,0 0-1 0 0,0 0 1 0 0,0 0-1 0 0,-1 0 1 0 0,1 0-1 0 0,0 0 1 0 0,0-1-1 0 0,0 1 1 0 0,0 0-1 0 0,0-1 1 0 0,0 1-1 0 0,0 0-19 0 0,2 1 23 0 0,65 24 226 0 0,2-2 0 0 0,1-3 0 0 0,0-3 0 0 0,2-4 0 0 0,5-2-249 0 0,-15-11 1362 0 0,-97-25-1216 0 0,-16 2-228 0 0,-1 3-1 0 0,-1 2 1 0 0,0 2 0 0 0,-1 2 0 0 0,-1 3 0 0 0,0 2 0 0 0,-1 3-1 0 0,1 2 1 0 0,-47 2 82 0 0,99 1-9 0 0,0 1 0 0 0,0-1 0 0 0,-1 1 0 0 0,1-1 0 0 0,0 1 0 0 0,0 0 0 0 0,0-1 0 0 0,-1 1 0 0 0,1 0-1 0 0,0 0 1 0 0,0 1 0 0 0,0-1 0 0 0,-1 0 0 0 0,1 1 0 0 0,0 0 0 0 0,0-1 0 0 0,0 1 0 0 0,0 0 0 0 0,0 0 0 0 0,0 0 0 0 0,0 0 0 0 0,0 0-1 0 0,1 1 1 0 0,-1-1 0 0 0,0 0 0 0 0,1 1 0 0 0,-1-1 0 0 0,1 1 0 0 0,-1 0 0 0 0,1 0 0 0 0,0-1 0 0 0,-1 1 0 0 0,1 0 0 0 0,0 0 0 0 0,0 0-1 0 0,1 0 1 0 0,-1 0 0 0 0,0 0 0 0 0,1 1 0 0 0,-1-1 0 0 0,1 0 0 0 0,0 0 0 0 0,-1 0 0 0 0,1 1 0 0 0,0-1 0 0 0,1 0 0 0 0,-1 2 9 0 0,140 71 1049 0 0,-68-45-518 0 0,1-3 0 0 0,1-4 0 0 0,1-3-1 0 0,0-3 1 0 0,36 1-531 0 0,-111-18 7 0 0,0-1-1 0 0,0 1 1 0 0,0-1 0 0 0,0 1-1 0 0,0-1 1 0 0,0 0-1 0 0,0 1 1 0 0,1-1 0 0 0,-1 1-1 0 0,0-1 1 0 0,0 1-1 0 0,0-1 1 0 0,1 1 0 0 0,-1-1-1 0 0,0 1 1 0 0,1-1-1 0 0,-1 1 1 0 0,0-1 0 0 0,1 1-1 0 0,-1-1 1 0 0,1 1-1 0 0,-1 0 1 0 0,0-1 0 0 0,1 1-1 0 0,-1 0 1 0 0,1-1-1 0 0,-1 1 1 0 0,1 0 0 0 0,-1 0-1 0 0,1-1 1 0 0,0 1-1 0 0,-1 0 1 0 0,1 0 0 0 0,-1 0-1 0 0,1 0 1 0 0,-1 0-1 0 0,1 0 1 0 0,0 0 0 0 0,-1 0-1 0 0,1 0 1 0 0,-1 0-1 0 0,1 0 1 0 0,-1 0 0 0 0,1 0-1 0 0,0 0 1 0 0,-1 1-1 0 0,1-1 1 0 0,-1 0-7 0 0,-48-28-851 0 0,44 27 815 0 0,-41-22-97 0 0,-2 2 0 0 0,0 3 0 0 0,-1 1 0 0 0,-1 2 0 0 0,-1 3-1 0 0,-34-4 134 0 0,141 45 1511 0 0,150 59-1887 0 0,-120-43-4733 0 0,-75-38-1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46.786"/>
    </inkml:context>
    <inkml:brush xml:id="br0">
      <inkml:brushProperty name="width" value="0.05" units="cm"/>
      <inkml:brushProperty name="height" value="0.05" units="cm"/>
      <inkml:brushProperty name="color" value="#0000FF"/>
    </inkml:brush>
  </inkml:definitions>
  <inkml:trace contextRef="#ctx0" brushRef="#br0">3243 222 1460 0 0,'0'0'4633'0'0,"0"0"-3106"0"0,0 0-890 0 0,0 0-1 0 0,0 0-124 0 0,0 0-447 0 0,-6-6 39 0 0,1 2-55 0 0,0 1 1 0 0,0-1 0 0 0,0 1-1 0 0,-1 0 1 0 0,1 0 0 0 0,-1 1-1 0 0,0-1 1 0 0,0 1 0 0 0,1 1-1 0 0,-1-1 1 0 0,-1 1 0 0 0,1 0-1 0 0,0 0 1 0 0,0 1 0 0 0,0 0-1 0 0,-6 0-49 0 0,-461-51 1675 0 0,164 8-1045 0 0,-838-11 1342 0 0,110 29 243 0 0,870 15-2856 0 0,174 18-7684 0 0,9-5 2647 0 0</inkml:trace>
  <inkml:trace contextRef="#ctx0" brushRef="#br0" timeOffset="63555.4">2518 476 7141 0 0,'0'0'7020'0'0,"0"0"-5302"0"0,0 0-1535 0 0,0 0 159 0 0,0 0 308 0 0,0 0 73 0 0,0 0-268 0 0,-4-34-414 0 0,-47-215-5496 0 0,51 248 5466 0 0,-1 0 0 0 0,1 1-1 0 0,0-1 1 0 0,-1 0 0 0 0,1 1 0 0 0,-1-1 0 0 0,1 0 0 0 0,0 1-1 0 0,-1-1 1 0 0,1 1 0 0 0,-1-1 0 0 0,0 1 0 0 0,1-1 0 0 0,-1 1-1 0 0,1-1 1 0 0,-1 1 0 0 0,0-1 0 0 0,1 1 0 0 0,-1 0 0 0 0,0 0-1 0 0,0-1 1 0 0,1 1 0 0 0,-1 0 0 0 0,0 0 0 0 0,0 0 0 0 0,1 0-1 0 0,-1-1 1 0 0,0 1 0 0 0,0 0 0 0 0,1 1 0 0 0,-1-1 0 0 0,0 0 0 0 0,0 0-1 0 0,1 0 1 0 0,-1 0 0 0 0,0 0 0 0 0,1 1 0 0 0,-1-1 0 0 0,0 0-1 0 0,0 1 1 0 0,1-1 0 0 0,-1 1 0 0 0,1-1 0 0 0,-1 0 0 0 0,0 1-1 0 0,1-1 1 0 0,-1 1 0 0 0,1 0 0 0 0,-1-1 0 0 0,1 1 0 0 0,-1-1-1 0 0,1 1 1 0 0,0 0 0 0 0,-1-1 0 0 0,1 1 0 0 0,0 0 0 0 0,0 0-1 0 0,-1-1 1 0 0,1 1 0 0 0,0 0 0 0 0,0 0 0 0 0,0-1 0 0 0,0 1 0 0 0,0 0-1 0 0,0 0-10 0 0,-32 65 1283 0 0,27-53-1412 0 0,-10 17 63 0 0,-22 55 904 0 0,41-36-4502 0 0,2-43-1024 0 0,7-5-2408 0 0</inkml:trace>
  <inkml:trace contextRef="#ctx0" brushRef="#br0" timeOffset="63802.93">2552 394 12745 0 0,'0'0'3492'0'0,"0"0"-3492"0"0,0 0-604 0 0,-45-3 604 0 0,27-4 164 0 0,-4 1-40 0 0,-2 0-116 0 0,0 1-8 0 0,5 0-1092 0 0,-1 1-892 0 0,7 1-1924 0 0,7-6-2973 0 0</inkml:trace>
  <inkml:trace contextRef="#ctx0" brushRef="#br0" timeOffset="64052.15">2898 330 11429 0 0,'0'0'1551'0'0,"0"0"-1696"0"0,-7-4-78 0 0,4 2 294 0 0,-1 0-1 0 0,0 0 1 0 0,0 1-1 0 0,1 0 1 0 0,-1-1-1 0 0,0 1 0 0 0,0 1 1 0 0,0-1-1 0 0,0 0 1 0 0,0 1-1 0 0,-1 0 1 0 0,1 0-1 0 0,0 0 0 0 0,0 1 1 0 0,0-1-1 0 0,0 1 1 0 0,0 0-1 0 0,0 0 0 0 0,0 0 1 0 0,1 1-1 0 0,-1-1 1 0 0,0 1-1 0 0,1 0 1 0 0,-1 0-1 0 0,1 0 0 0 0,-1 1 1 0 0,1-1-1 0 0,0 1 1 0 0,0 0-71 0 0,-1-1 46 0 0,1 0 1 0 0,-1 0-1 0 0,1 0 0 0 0,-1 1 1 0 0,1-1-1 0 0,0 1 1 0 0,0 0-1 0 0,0 0 1 0 0,1 0-1 0 0,-1 0 1 0 0,1 1-1 0 0,-1-1 0 0 0,1 1 1 0 0,0-1-1 0 0,1 1 1 0 0,-1 0-1 0 0,1 0 1 0 0,-1 0-1 0 0,1 0 1 0 0,0 0-1 0 0,1 0 0 0 0,-1 0 1 0 0,1 0-1 0 0,-1 0 1 0 0,1 0-1 0 0,0 0 1 0 0,1 1-1 0 0,-1-1 1 0 0,1 0-1 0 0,0 0 0 0 0,0 0 1 0 0,0 0-1 0 0,0 0 1 0 0,1-1-1 0 0,0 1 1 0 0,0 0-1 0 0,0-1 1 0 0,0 1-1 0 0,0-1 0 0 0,1 1 1 0 0,2 2-47 0 0,126 54 1411 0 0,-38-39-4263 0 0,-78-19 425 0 0,-2-3-3327 0 0,-3-5-1183 0 0</inkml:trace>
  <inkml:trace contextRef="#ctx0" brushRef="#br0" timeOffset="64624.15">1954 365 4880 0 0,'0'0'4360'0'0,"0"0"-3118"0"0,0 0-1415 0 0,0 0 162 0 0,0 0 451 0 0,0 0 145 0 0,0 0-91 0 0,-1-5-196 0 0,-45-60 62 0 0,45 64-348 0 0,0 0 0 0 0,-1 0-1 0 0,1 0 1 0 0,0 0 0 0 0,-1 0 0 0 0,1 0-1 0 0,-1 1 1 0 0,1-1 0 0 0,-1 0-1 0 0,1 1 1 0 0,-1-1 0 0 0,1 1-1 0 0,-1 0 1 0 0,0-1 0 0 0,1 1-1 0 0,-1 0 1 0 0,1 0 0 0 0,-1 0-1 0 0,0 0 1 0 0,1 1 0 0 0,-1-1 0 0 0,1 0-1 0 0,-1 1 1 0 0,0-1 0 0 0,1 1-1 0 0,-1-1 1 0 0,1 1 0 0 0,-1 0-1 0 0,1 0 1 0 0,0-1 0 0 0,-1 1-1 0 0,1 0 1 0 0,0 0 0 0 0,-1 0 0 0 0,1 1-1 0 0,0-1 1 0 0,0 0 0 0 0,0 0-1 0 0,0 1 1 0 0,0-1 0 0 0,0 0-1 0 0,1 1 1 0 0,-1-1 0 0 0,0 1-1 0 0,1-1 1 0 0,-1 1 0 0 0,1-1-1 0 0,0 1 1 0 0,-1 0 0 0 0,1 1-12 0 0,-13 81 1296 0 0,13-83-1245 0 0,0 1 0 0 0,0 0 0 0 0,0 0 1 0 0,1 0-1 0 0,-1 0 0 0 0,0-1 0 0 0,1 1 0 0 0,-1 0 0 0 0,1 0 0 0 0,0-1 0 0 0,-1 1 0 0 0,1 0 1 0 0,0-1-1 0 0,0 1 0 0 0,0-1 0 0 0,0 1 0 0 0,0-1 0 0 0,0 1 0 0 0,1-1 0 0 0,-1 0 0 0 0,1 0 1 0 0,-1 1-1 0 0,0-1 0 0 0,1 0 0 0 0,0 0 0 0 0,-1 0 0 0 0,1-1 0 0 0,0 1 0 0 0,-1 0 0 0 0,1-1 1 0 0,0 1-1 0 0,0-1 0 0 0,-1 1 0 0 0,1-1 0 0 0,0 0 0 0 0,0 0 0 0 0,0 0 0 0 0,0 0 1 0 0,-1 0-1 0 0,1 0 0 0 0,0-1 0 0 0,0 1 0 0 0,0 0 0 0 0,-1-1 0 0 0,2 0-51 0 0,29-54-1439 0 0,-8 107-2877 0 0,-23-48 2523 0 0,1 5-1662 0 0,0-1-1530 0 0</inkml:trace>
  <inkml:trace contextRef="#ctx0" brushRef="#br0" timeOffset="64905.89">2061 429 912 0 0,'0'0'7888'0'0,"0"0"-5430"0"0,0 0-1639 0 0,0 0-243 0 0,0 0-248 0 0,0 0-110 0 0,0 0 142 0 0,0 0 102 0 0,1 6 9 0 0,-5 64 1066 0 0,26-86-5759 0 0,22-3 3768 0 0,-40 18 594 0 0,-1 1-1 0 0,0-1 0 0 0,1 1 1 0 0,-1 0-1 0 0,1 0 1 0 0,-1 1-1 0 0,0-1 1 0 0,1 1-1 0 0,-1-1 1 0 0,0 1-1 0 0,1 0 1 0 0,-1 0-1 0 0,0 1 1 0 0,0-1-1 0 0,0 1 1 0 0,0-1-1 0 0,0 1 1 0 0,0 0-1 0 0,0 0 1 0 0,-1 0-1 0 0,1 1 0 0 0,-1-1 1 0 0,1 0-1 0 0,-1 1 1 0 0,0 0-1 0 0,0 0 1 0 0,0-1-1 0 0,0 1 1 0 0,-1 0-1 0 0,1 1 1 0 0,-1-1-1 0 0,0 0 1 0 0,0 0-1 0 0,0 0 1 0 0,0 2-140 0 0,-9 49-5651 0 0,4-47-1329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02.278"/>
    </inkml:context>
    <inkml:brush xml:id="br0">
      <inkml:brushProperty name="width" value="0.05" units="cm"/>
      <inkml:brushProperty name="height" value="0.05" units="cm"/>
      <inkml:brushProperty name="color" value="#0000FF"/>
    </inkml:brush>
  </inkml:definitions>
  <inkml:trace contextRef="#ctx0" brushRef="#br0">954 247 132 0 0,'0'0'989'0'0,"0"0"-259"0"0,0 0 399 0 0,0 0 1485 0 0,0 0-583 0 0,0 0-697 0 0,0 0-197 0 0,0 0-152 0 0,0 14 312 0 0,0-12 2959 0 0,1-51-3990 0 0,1 35-293 0 0,-1 0 0 0 0,0 0 1 0 0,-1 1-1 0 0,-1-1 0 0 0,0 0 1 0 0,-1 1-1 0 0,0-1 0 0 0,-1 1 1 0 0,-1-1-1 0 0,0 1 0 0 0,-1 0 1 0 0,0 1-1 0 0,-1-1 0 0 0,-3-5 27 0 0,6 18 17 0 0,1 0-1 0 0,0-1 1 0 0,-1 1-1 0 0,1 0 0 0 0,0 0 1 0 0,-1 0-1 0 0,1 1 1 0 0,0-1-1 0 0,-1 1 1 0 0,1-1-1 0 0,0 1 1 0 0,0 0-1 0 0,-1 0 1 0 0,1 0-1 0 0,0 0 1 0 0,0 0-1 0 0,0 0 0 0 0,0 0 1 0 0,0 1-1 0 0,1-1 1 0 0,-1 1-1 0 0,0 0 1 0 0,1-1-1 0 0,-1 1 1 0 0,1 0-1 0 0,-1 0 1 0 0,1 0-1 0 0,0 0 0 0 0,0 0 1 0 0,0 0-1 0 0,0 0 1 0 0,0 0-1 0 0,0 1 1 0 0,1-1-1 0 0,-1 0 1 0 0,1 0-1 0 0,-1 1 1 0 0,1-1-1 0 0,0 0 1 0 0,0 1-1 0 0,0-1 0 0 0,0 0 1 0 0,1 2-17 0 0,-6 8-182 0 0,-11 18-52 0 0,-19 84 28 0 0,61-89-5907 0 0,-12-21 898 0 0</inkml:trace>
  <inkml:trace contextRef="#ctx0" brushRef="#br0" timeOffset="279.1">1052 191 3496 0 0,'0'0'9029'0'0,"0"0"-7349"0"0,0 0-1440 0 0,0 0 16 0 0,0 0 524 0 0,-43-5 116 0 0,23 2-423 0 0,-2-1-297 0 0,1 2-176 0 0,-3-2-12 0 0,-2 3-400 0 0,3-1-745 0 0,-1-1-615 0 0,8 3-2816 0 0,1-7-3725 0 0</inkml:trace>
  <inkml:trace contextRef="#ctx0" brushRef="#br0" timeOffset="545.58">1290 89 7885 0 0,'0'0'4170'0'0,"0"0"-3298"0"0,-6-4-729 0 0,3 2-83 0 0,0 1-1 0 0,-1-1 1 0 0,1 1 0 0 0,0-1 0 0 0,-1 1 0 0 0,1 0-1 0 0,-1 0 1 0 0,1 1 0 0 0,-1-1 0 0 0,0 1-1 0 0,1 0 1 0 0,-1 0 0 0 0,1 0 0 0 0,-1 0-1 0 0,0 0 1 0 0,1 1 0 0 0,-1 0 0 0 0,1-1 0 0 0,-1 1-1 0 0,1 1 1 0 0,0-1 0 0 0,-1 0 0 0 0,1 1-1 0 0,0 0 1 0 0,0 0 0 0 0,0 0 0 0 0,0 0 0 0 0,0 0-1 0 0,0 1-59 0 0,-1-1 24 0 0,1 0 0 0 0,-1 0 0 0 0,1 1 0 0 0,0-1 0 0 0,0 1 0 0 0,0-1-1 0 0,0 1 1 0 0,0 0 0 0 0,0 1 0 0 0,1-1 0 0 0,0 0 0 0 0,-1 1 0 0 0,1-1 0 0 0,0 1-1 0 0,1-1 1 0 0,-1 1 0 0 0,1 0 0 0 0,0 0 0 0 0,0 0 0 0 0,0 0 0 0 0,0 0 0 0 0,0 0-1 0 0,1 0 1 0 0,0 0 0 0 0,0 0 0 0 0,0 0 0 0 0,0 0 0 0 0,1 0 0 0 0,0 0 0 0 0,0 0-1 0 0,0 0 1 0 0,0 0 0 0 0,0 0 0 0 0,1 0 0 0 0,0 0 0 0 0,0-1 0 0 0,0 1 0 0 0,0-1-1 0 0,0 1 1 0 0,1-1 0 0 0,-1 0 0 0 0,1 0 0 0 0,0 0 0 0 0,0 0 0 0 0,0-1 0 0 0,0 1-1 0 0,2 0-23 0 0,105 15 401 0 0,-37-17-4071 0 0,-72-1 3576 0 0,11-2-5059 0 0,1-6-2256 0 0</inkml:trace>
  <inkml:trace contextRef="#ctx0" brushRef="#br0" timeOffset="2257.38">141 66 7493 0 0,'0'0'5843'0'0,"0"0"-4143"0"0,0 0-1178 0 0,0 0-268 0 0,0 0-284 0 0,11-4-671 0 0,-12 0 674 0 0,0 1 0 0 0,-1-1 1 0 0,1 1-1 0 0,-1 0 1 0 0,1 0-1 0 0,-1 0 0 0 0,0 0 1 0 0,0 0-1 0 0,-1 0 1 0 0,1 0-1 0 0,0 1 0 0 0,-1-1 1 0 0,0 1-1 0 0,0 0 0 0 0,1 0 1 0 0,-1 0-1 0 0,0 0 1 0 0,-1 0-1 0 0,1 1 0 0 0,0-1 1 0 0,0 1-1 0 0,-1 0 1 0 0,1 0-1 0 0,-1 0 0 0 0,1 0 1 0 0,-1 1-1 0 0,1-1 0 0 0,-1 1 1 0 0,0 0-1 0 0,1 0 1 0 0,-1 0-1 0 0,1 1 0 0 0,-1-1 1 0 0,1 1-1 0 0,-1 0 1 0 0,1 0-1 0 0,-2 1 27 0 0,1 0 40 0 0,1 1 1 0 0,0 0-1 0 0,0 0 1 0 0,0 0-1 0 0,0 0 1 0 0,0 1-1 0 0,0-1 1 0 0,1 1-1 0 0,0-1 1 0 0,-1 1-1 0 0,2 0 1 0 0,-1 0-1 0 0,0 0 1 0 0,1 0-1 0 0,0 1 1 0 0,-1-1-1 0 0,2 0 0 0 0,-1 0 1 0 0,0 1-1 0 0,1-1 1 0 0,0 0-1 0 0,0 1 1 0 0,0-1-1 0 0,1 1 1 0 0,-1-1-1 0 0,1 0 1 0 0,0 0-1 0 0,1 1 1 0 0,-1-1-1 0 0,1 0 1 0 0,-1 0-1 0 0,1 0 1 0 0,0 0-1 0 0,1-1 1 0 0,-1 1-1 0 0,1-1 1 0 0,-1 1-1 0 0,1-1 0 0 0,0 0 1 0 0,0 0-1 0 0,1 0 1 0 0,-1 0-1 0 0,0 0 1 0 0,1-1-1 0 0,0 0 1 0 0,0 0-1 0 0,0 0 1 0 0,0 0-1 0 0,0 0 1 0 0,0-1-1 0 0,3 1-40 0 0,-4-2-8 0 0,1 0 1 0 0,0 0-1 0 0,0-1 0 0 0,-1 1 0 0 0,1-1 1 0 0,0 0-1 0 0,-1 0 0 0 0,1 0 1 0 0,0 0-1 0 0,-1-1 0 0 0,0 0 0 0 0,1 0 1 0 0,-1 1-1 0 0,0-2 0 0 0,0 1 0 0 0,0 0 1 0 0,0-1-1 0 0,0 1 0 0 0,-1-1 0 0 0,1 0 1 0 0,-1 0-1 0 0,0 0 0 0 0,1 0 1 0 0,-2 0-1 0 0,1-1 0 0 0,0 1 0 0 0,-1-1 1 0 0,1 1-1 0 0,-1-1 0 0 0,0 1 0 0 0,0-1 1 0 0,0 0-1 0 0,-1 1 0 0 0,1-1 0 0 0,-1 0 8 0 0,2 4-16 0 0,0 0-1 0 0,0 0 0 0 0,0 1 0 0 0,0-1 0 0 0,0 1 0 0 0,-1-1 0 0 0,1 1 0 0 0,0 0 0 0 0,0-1 0 0 0,0 1 0 0 0,-1 0 1 0 0,1 0-1 0 0,-1 1 0 0 0,1-1 0 0 0,-1 0 0 0 0,1 0 0 0 0,-1 1 0 0 0,1-1 0 0 0,-1 1 0 0 0,0-1 0 0 0,0 1 0 0 0,0 0 1 0 0,0-1-1 0 0,0 1 0 0 0,0 0 0 0 0,-1 0 0 0 0,1 0 0 0 0,0 0 0 0 0,-1-1 0 0 0,1 1 0 0 0,-1 0 0 0 0,0 0 0 0 0,0 0 1 0 0,0 0-1 0 0,0 0 0 0 0,0 1 17 0 0,2 4-36 0 0,11 30-341 0 0,2-17-4825 0 0,-7-14-48 0 0</inkml:trace>
  <inkml:trace contextRef="#ctx0" brushRef="#br0" timeOffset="2535.13">320 137 4152 0 0,'0'0'5420'0'0,"0"0"-3570"0"0,0 0-1164 0 0,0 0 207 0 0,0 0 101 0 0,0 0-120 0 0,5 7-42 0 0,15 60 717 0 0,-11-56-6672 0 0,19-35 435 0 0,-10 9 5836 0 0,56 25 4691 0 0,-38 56-3421 0 0,-37-56-2592 0 0,1 6-1078 0 0,2-7-2950 0 0,1-3-4878 0 0</inkml:trace>
  <inkml:trace contextRef="#ctx0" brushRef="#br0" timeOffset="104296.45">1153 199 5625 0 0,'0'0'238'0'0,"-8"-7"-831"0"0,-130-75-299 0 0,30 42 4168 0 0,173 94-108 0 0,-15-26-2483 0 0,0-3 1 0 0,2-2 0 0 0,1-3-1 0 0,0-1 1 0 0,2-3-1 0 0,41 6-685 0 0,-428-134-1234 0 0,97 57 1006 0 0,261 83 365 0 0,263 60 728 0 0,-126-47-643 0 0,-307-68-1903 0 0,55 6 1630 0 0,-60-16 23 0 0,-2 6 1 0 0,-1 7-1 0 0,-12 5 28 0 0,102 25-442 0 0,104 19 1995 0 0,132 35-711 0 0,-236-63-2072 0 0,-345-88 702 0 0,774 153 2828 0 0,-731-145-6083 0 0,504 94 6620 0 0,-39 2-2544 0 0,27 3 462 0 0,-42-3-5618 0 0,-86-13-1041 0 0</inkml:trace>
  <inkml:trace contextRef="#ctx0" brushRef="#br0" timeOffset="104777.4">217 66 1228 0 0,'0'0'7714'0'0,"0"0"-5832"0"0,0 0-2167 0 0,0 0 160 0 0,0 0 475 0 0,9 5-118 0 0,343 139-152 0 0,-374-149-5770 0 0,-4-6 304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53"/>
    </inkml:context>
    <inkml:brush xml:id="br0">
      <inkml:brushProperty name="width" value="0.05" units="cm"/>
      <inkml:brushProperty name="height" value="0.05" units="cm"/>
      <inkml:brushProperty name="color" value="#0000FF"/>
    </inkml:brush>
  </inkml:definitions>
  <inkml:trace contextRef="#ctx0" brushRef="#br0">552 1 2728 0 0,'0'0'610'0'0,"0"0"-524"0"0,0 0 297 0 0,0 0 132 0 0,-6 4-87 0 0,-134 32 3239 0 0,-250-62-3714 0 0,380 24-1667 0 0,4-1-1094 0 0</inkml:trace>
  <inkml:trace contextRef="#ctx0" brushRef="#br0" timeOffset="251.51">532 124 7097 0 0,'0'0'2248'0'0,"0"0"-1928"0"0,0 0-136 0 0,0 0-108 0 0,-59-4 40 0 0,20-2 364 0 0,-12 2 124 0 0,-5-2-332 0 0,1 3-196 0 0,0 0-64 0 0,5 1-12 0 0,-1-1-704 0 0,4-5-1208 0 0,9-2-2489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7:47.929"/>
    </inkml:context>
    <inkml:brush xml:id="br0">
      <inkml:brushProperty name="width" value="0.05" units="cm"/>
      <inkml:brushProperty name="height" value="0.05" units="cm"/>
      <inkml:brushProperty name="color" value="#0000FF"/>
    </inkml:brush>
  </inkml:definitions>
  <inkml:trace contextRef="#ctx0" brushRef="#br0">0 1 664 0 0,'0'0'7896'0'0,"0"0"-5277"0"0,0 0-1664 0 0,0 0 70 0 0,0 0-206 0 0,0 0-522 0 0,7 7-125 0 0,8 12 118 0 0,-1 0 0 0 0,-1 1 0 0 0,0 1 0 0 0,-2 0 1 0 0,0 0-1 0 0,-2 1 0 0 0,-1 1 0 0 0,0-1 0 0 0,2 15-290 0 0,12 27 796 0 0,-7-102-148 0 0,-14 30-800 0 0,18-57 260 0 0,-19 64-111 0 0,1 0-1 0 0,-1 0 1 0 0,1 0-1 0 0,0 0 0 0 0,-1 0 1 0 0,1 0-1 0 0,0 0 1 0 0,0 0-1 0 0,0 1 0 0 0,0-1 1 0 0,0 0-1 0 0,0 1 1 0 0,0-1-1 0 0,0 1 0 0 0,0-1 1 0 0,0 1-1 0 0,0-1 1 0 0,0 1-1 0 0,0 0 0 0 0,0-1 1 0 0,0 1-1 0 0,0 0 1 0 0,1 0-1 0 0,-1 0 0 0 0,0 0 1 0 0,0 0-1 0 0,0 0 1 0 0,0 0-1 0 0,1 0 0 0 0,-1 1 1 0 0,0-1-1 0 0,0 0 1 0 0,0 1-1 0 0,0-1 0 0 0,0 1 1 0 0,0-1-1 0 0,0 1 1 0 0,0-1-1 0 0,0 1 0 0 0,0 0 1 0 0,0 0-1 0 0,0-1 1 0 0,0 1-1 0 0,-1 0 0 0 0,1 0 1 0 0,0 0-1 0 0,-1 0 1 0 0,1 0-1 0 0,0 0 0 0 0,-1 0 1 0 0,1 0-1 0 0,-1 0 1 0 0,1 1 3 0 0,53 115 715 0 0,-23-156 1157 0 0,-3-125-3719 0 0,-21 159-560 0 0,8 10-5911 0 0,-12-4 6786 0 0,13 7-5219 0 0</inkml:trace>
  <inkml:trace contextRef="#ctx0" brushRef="#br0" timeOffset="528.07">751 136 1420 0 0,'0'0'1418'0'0,"0"0"2764"0"0,0 0-2097 0 0,3-5-1098 0 0,-2 4-905 0 0,0 0-1 0 0,0 0 1 0 0,0 1 0 0 0,0-1 0 0 0,0 0 0 0 0,0 0 0 0 0,0 0 0 0 0,0 0 0 0 0,0 0 0 0 0,-1 0 0 0 0,1 0 0 0 0,0-1 0 0 0,-1 1 0 0 0,1 0-1 0 0,-1 0 1 0 0,1 0 0 0 0,-1-1 0 0 0,0 1 0 0 0,1 0 0 0 0,-1-1 0 0 0,0 1 0 0 0,0 0 0 0 0,0 0 0 0 0,0-1 0 0 0,0 1 0 0 0,0 0 0 0 0,0-1-1 0 0,-1 1 1 0 0,1 0 0 0 0,0-1 0 0 0,-1 1 0 0 0,1 0 0 0 0,-1 0 0 0 0,1 0 0 0 0,-1 0 0 0 0,0-1 0 0 0,1 1 0 0 0,-1 0 0 0 0,0 0 0 0 0,0 0-1 0 0,0 0 1 0 0,0 0 0 0 0,0 1 0 0 0,0-1 0 0 0,0 0 0 0 0,0 0 0 0 0,0 1 0 0 0,0-1 0 0 0,0 0 0 0 0,0 1 0 0 0,-1-1 0 0 0,1 1 0 0 0,0 0-1 0 0,0-1 1 0 0,-1 1 0 0 0,1 0 0 0 0,0 0 0 0 0,-1 0 0 0 0,1-1 0 0 0,0 2 0 0 0,0-1 0 0 0,-1 0 0 0 0,0 0-82 0 0,-4 4 22 0 0,0 0 0 0 0,0 0 0 0 0,0 0 0 0 0,1 1 0 0 0,0-1 0 0 0,-1 2 0 0 0,2-1 1 0 0,-1 0-1 0 0,1 1 0 0 0,-1 0 0 0 0,1 0 0 0 0,1 0 0 0 0,0 1 0 0 0,-1-1 0 0 0,2 1 0 0 0,-1 0 1 0 0,1 0-1 0 0,0-1 0 0 0,1 2 0 0 0,-1-1 0 0 0,1 0 0 0 0,1 0 0 0 0,-1 0 0 0 0,1 0 0 0 0,1 1 0 0 0,0 0-22 0 0,3-1 115 0 0,2-1 0 0 0,-1 0-1 0 0,1 0 1 0 0,0-1-1 0 0,0 0 1 0 0,0 0-1 0 0,1 0 1 0 0,0-1 0 0 0,0 0-1 0 0,0 0 1 0 0,0 0-1 0 0,1-1 1 0 0,-1-1-1 0 0,1 1 1 0 0,0-1 0 0 0,0 0-1 0 0,0-1 1 0 0,0 0-1 0 0,0 0 1 0 0,0-1-1 0 0,0 0 1 0 0,0 0-1 0 0,0-1 1 0 0,1 0-115 0 0,11-9-2744 0 0,-9-1-1859 0 0,-5 2-2247 0 0</inkml:trace>
  <inkml:trace contextRef="#ctx0" brushRef="#br0" timeOffset="732.19">1016 204 6917 0 0,'0'0'5182'0'0,"3"8"-3848"0"0,4 17-726 0 0,-2-1 1 0 0,0 1 0 0 0,-2-1-1 0 0,0 1 1 0 0,-2 0-1 0 0,-1 0 1 0 0,-1 0 0 0 0,-1 0-1 0 0,-3 10-608 0 0,5 3-235 0 0,0-38 25 0 0,1-1-1 0 0,-1 1 1 0 0,0 0 0 0 0,0-1-1 0 0,0 1 1 0 0,1 0 0 0 0,-1-1 0 0 0,0 1-1 0 0,0 0 1 0 0,1 0 0 0 0,-1-1-1 0 0,0 1 1 0 0,0 0 0 0 0,1 0 0 0 0,-1 0-1 0 0,0-1 1 0 0,1 1 0 0 0,-1 0 0 0 0,0 0-1 0 0,1 0 1 0 0,-1 0 0 0 0,0 0-1 0 0,1 0 1 0 0,-1 0 0 0 0,0 0 0 0 0,1 0-1 0 0,-1 0 1 0 0,0 0 0 0 0,1 0-1 0 0,-1 0 1 0 0,1 0 0 0 0,-1 0 0 0 0,0 0-1 0 0,1 0 1 0 0,-1 0 210 0 0,4-11-5790 0 0</inkml:trace>
  <inkml:trace contextRef="#ctx0" brushRef="#br0" timeOffset="902.47">1105 157 9565 0 0,'6'1'3610'0'0,"0"1"-3366"0"0,0 0-1 0 0,-1 1 1 0 0,1-1-1 0 0,0 1 1 0 0,-1 0-1 0 0,0 1 1 0 0,0-1-1 0 0,0 1 1 0 0,0 0-1 0 0,-1 0 1 0 0,1 0-1 0 0,-1 1 1 0 0,0 0-1 0 0,0 0 1 0 0,-1 0-1 0 0,1 0 1 0 0,-1 0-1 0 0,0 1 1 0 0,-1-1-1 0 0,1 2-243 0 0,-2-5-4 0 0,-1 1 0 0 0,0 0 0 0 0,0 0 0 0 0,0-1 0 0 0,0 1 0 0 0,0 0 0 0 0,0 0 0 0 0,-1-1 0 0 0,1 1 0 0 0,-1 0 0 0 0,0-1 0 0 0,0 1 0 0 0,0-1 0 0 0,0 1 0 0 0,0-1 0 0 0,-1 0 0 0 0,1 1 0 0 0,-1-1 1 0 0,1 0-1 0 0,-1 0 0 0 0,0 0 0 0 0,0 0 0 0 0,0 0 0 0 0,0 0 0 0 0,0 0 0 0 0,0-1 0 0 0,-1 1 0 0 0,1-1 0 0 0,0 0 0 0 0,-1 0 0 0 0,1 0 0 0 0,-1 0 0 0 0,0 0 4 0 0,-39 11-2190 0 0,15-15-5608 0 0,13-7-128 0 0</inkml:trace>
  <inkml:trace contextRef="#ctx0" brushRef="#br0" timeOffset="33377.07">1304 363 116 0 0,'0'0'0'0'0,"0"0"-64"0"0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32.067"/>
    </inkml:context>
    <inkml:brush xml:id="br0">
      <inkml:brushProperty name="width" value="0.05" units="cm"/>
      <inkml:brushProperty name="height" value="0.05" units="cm"/>
      <inkml:brushProperty name="color" value="#0000FF"/>
    </inkml:brush>
  </inkml:definitions>
  <inkml:trace contextRef="#ctx0" brushRef="#br0">11 1 1656 0 0,'0'0'541'0'0,"0"0"806"0"0,0 0 2264 0 0,0 0-1250 0 0,0 0-701 0 0,0 0-624 0 0,0 0-699 0 0,0 0-203 0 0,1 5 191 0 0,9 73 1698 0 0,-4-48-1580 0 0,-1 1 0 0 0,-2 0-1 0 0,-1 0 1 0 0,-2 0-1 0 0,0 0 1 0 0,-3 0 0 0 0,0 0-1 0 0,-2-1 1 0 0,-4 12-443 0 0,-2-12 847 0 0,8-21-3361 0 0,0-1-5402 0 0,6-18-1244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48.664"/>
    </inkml:context>
    <inkml:brush xml:id="br0">
      <inkml:brushProperty name="width" value="0.05" units="cm"/>
      <inkml:brushProperty name="height" value="0.05" units="cm"/>
      <inkml:brushProperty name="color" value="#0000FF"/>
    </inkml:brush>
  </inkml:definitions>
  <inkml:trace contextRef="#ctx0" brushRef="#br0">416 0 4072 0 0,'0'0'4051'0'0,"0"0"-1872"0"0,0 0-1115 0 0,0 0-508 0 0,0 0-209 0 0,0 0 86 0 0,0 0 95 0 0,-3 7 85 0 0,-11 31 131 0 0,2 0-1 0 0,2 1 0 0 0,1 0 1 0 0,2 1-1 0 0,2-1 1 0 0,0 33-744 0 0,5-62 34 0 0,0 1 1 0 0,1 0-1 0 0,0-1 1 0 0,1 1-1 0 0,0 0 1 0 0,1-1-1 0 0,0 0 1 0 0,1 0-1 0 0,0 0 1 0 0,0 0-1 0 0,1 0 1 0 0,0-1-1 0 0,1 0 1 0 0,0 0-1 0 0,1-1 1 0 0,-1 1-1 0 0,2-1 1 0 0,-1-1-1 0 0,1 1 1 0 0,0-1-1 0 0,1-1 1 0 0,-1 0-1 0 0,1 0 1 0 0,7 3-35 0 0,-12-6-683 0 0,14 9-296 0 0,-10-10-9248 0 0,-8-6 2984 0 0</inkml:trace>
  <inkml:trace contextRef="#ctx0" brushRef="#br0" timeOffset="-621.54">30 237 4576 0 0,'0'0'3533'0'0,"0"0"-1796"0"0,0 0-1013 0 0,0 0-123 0 0,0 0 85 0 0,0 0 178 0 0,0 0 56 0 0,0 0-184 0 0,-12-5-492 0 0,45 176 1787 0 0,-35-29-1839 0 0,21-138-6968 0 0,-14-9 1336 0 0</inkml:trace>
  <inkml:trace contextRef="#ctx0" brushRef="#br0" timeOffset="-358.04">0 163 1488 0 0,'0'0'7427'0'0,"0"0"-5006"0"0,8-3-1897 0 0,-1-1-376 0 0,0 1-1 0 0,0 1 1 0 0,0-1-1 0 0,0 1 0 0 0,1 0 1 0 0,-1 1-1 0 0,1 0 0 0 0,-1 0 1 0 0,1 0-1 0 0,-1 1 0 0 0,1 0 1 0 0,0 1-1 0 0,-1 0 1 0 0,1 0-1 0 0,-1 1 0 0 0,1-1 1 0 0,-1 2-1 0 0,0-1 0 0 0,0 1 1 0 0,0 0-1 0 0,0 0 0 0 0,0 1 1 0 0,-1 0-1 0 0,0 0 1 0 0,1 1-1 0 0,-1-1 0 0 0,-1 2 1 0 0,1-1-1 0 0,-1 0 0 0 0,0 1 1 0 0,0 0-1 0 0,-1 0 1 0 0,4 7-148 0 0,-8-9-3 0 0,-1 0 0 0 0,1 1 0 0 0,-1-1 1 0 0,0 0-1 0 0,-1 0 0 0 0,1 0 0 0 0,-1 0 1 0 0,0 0-1 0 0,1 0 0 0 0,-2 0 0 0 0,1-1 1 0 0,0 1-1 0 0,-1-1 0 0 0,0 1 1 0 0,0-1-1 0 0,0 0 0 0 0,0 0 0 0 0,0 0 1 0 0,0-1-1 0 0,-1 1 0 0 0,0-1 0 0 0,1 0 1 0 0,-1 0-1 0 0,0 0 0 0 0,0 0 0 0 0,0 0 1 0 0,0-1-1 0 0,0 0 0 0 0,0 0 1 0 0,-1 0-1 0 0,-3 0 3 0 0,-48 6-9294 0 0,45-10 1949 0 0</inkml:trace>
  <inkml:trace contextRef="#ctx0" brushRef="#br0" timeOffset="106388.75">646 107 6749 0 0,'0'0'4781'0'0,"0"0"-3518"0"0,1 6-1179 0 0,26 208 3204 0 0,-5-258-5340 0 0,-22 42 2080 0 0,0 0 0 0 0,0 0 0 0 0,0 0 0 0 0,0-1 0 0 0,0 1 1 0 0,1 0-1 0 0,-1 0 0 0 0,1 0 0 0 0,-1 0 0 0 0,1 0 0 0 0,0 0 0 0 0,0 0 1 0 0,0 0-1 0 0,0 0 0 0 0,0 0 0 0 0,1 0 0 0 0,-1 0 0 0 0,0 1 0 0 0,1-1 1 0 0,-1 1-1 0 0,1-1 0 0 0,0 1 0 0 0,-1-1 0 0 0,1 1 0 0 0,0 0 1 0 0,0 0-1 0 0,0 0 0 0 0,0 0 0 0 0,0 0 0 0 0,0 0 0 0 0,0 1 0 0 0,0-1 1 0 0,0 1-1 0 0,0-1 0 0 0,1 1 0 0 0,-1 0 0 0 0,0 0 0 0 0,0 0 0 0 0,0 0 1 0 0,1 0-1 0 0,-1 1 0 0 0,0-1 0 0 0,0 0 0 0 0,0 1 0 0 0,0 0 1 0 0,0-1-1 0 0,0 1 0 0 0,0 0 0 0 0,0 0 0 0 0,0 0 0 0 0,0 0 0 0 0,0 1 1 0 0,-1-1-1 0 0,2 2-28 0 0,67 99 2862 0 0,-42-135-1398 0 0,14-140-2995 0 0,-28 178-10212 0 0,-6 5 5058 0 0</inkml:trace>
  <inkml:trace contextRef="#ctx0" brushRef="#br0" timeOffset="106933.15">1102 129 848 0 0,'0'0'1708'0'0,"0"0"-1708"0"0,0 0-1696 0 0</inkml:trace>
  <inkml:trace contextRef="#ctx0" brushRef="#br0" timeOffset="107290.93">1242 202 5869 0 0,'0'0'3765'0'0,"0"0"-2250"0"0,0 0-1006 0 0,0 0 81 0 0,-4-6 271 0 0,3 3-789 0 0,0 1 0 0 0,-1-1 1 0 0,1 1-1 0 0,-1 0 0 0 0,0-1 1 0 0,1 1-1 0 0,-1 0 1 0 0,0 0-1 0 0,-1 0 0 0 0,1 1 1 0 0,0-1-1 0 0,0 0 0 0 0,-1 1 1 0 0,1-1-1 0 0,-1 1 1 0 0,1 0-1 0 0,-1 0 0 0 0,0 0 1 0 0,1 0-1 0 0,-1 1 0 0 0,0-1 1 0 0,0 1-1 0 0,1-1 1 0 0,-1 1-1 0 0,0 0 0 0 0,0 0 1 0 0,0 0-1 0 0,0 0 1 0 0,1 1-1 0 0,-1-1 0 0 0,0 1 1 0 0,0 0-1 0 0,1 0 0 0 0,-1 0 1 0 0,0 0-1 0 0,1 0 1 0 0,-1 0-1 0 0,1 1 0 0 0,0-1 1 0 0,-1 1-1 0 0,1 0 0 0 0,0 0 1 0 0,-2 2-73 0 0,1-2 18 0 0,-1 0 0 0 0,1 0 0 0 0,0 1 0 0 0,0 0 0 0 0,0-1 0 0 0,0 1 0 0 0,0 0 0 0 0,1 1 0 0 0,0-1 0 0 0,-1 0 0 0 0,1 1 0 0 0,0-1 0 0 0,0 1 0 0 0,1 0 0 0 0,-1-1 0 0 0,1 1 0 0 0,0 0 0 0 0,0 0 0 0 0,0 0 0 0 0,1 0 0 0 0,-1 0 0 0 0,1 0 0 0 0,0 0 0 0 0,0 0 0 0 0,0 0 0 0 0,1 0 0 0 0,-1 0 0 0 0,1 0 0 0 0,0 0 0 0 0,0 0 0 0 0,1 0 0 0 0,-1 0 0 0 0,1 0 0 0 0,0-1 0 0 0,0 1 0 0 0,0-1 0 0 0,0 1 0 0 0,0-1 0 0 0,1 0 0 0 0,0 0 1 0 0,-1 0-1 0 0,1 0 0 0 0,0-1 0 0 0,1 1 0 0 0,-1-1 0 0 0,0 1-18 0 0,103 8 714 0 0,-64-23-4265 0 0,-36 8 26 0 0,0-5-3227 0 0</inkml:trace>
  <inkml:trace contextRef="#ctx0" brushRef="#br0" timeOffset="107540.54">1416 166 6521 0 0,'0'0'6870'0'0,"0"0"-5421"0"0,4 7-1253 0 0,3 7 74 0 0,-1 0 1 0 0,-1 0-1 0 0,0 1 0 0 0,-1 0 1 0 0,0 0-1 0 0,-1 0 0 0 0,-1 0 1 0 0,0 1-1 0 0,-1-1 0 0 0,-1 0 1 0 0,-1 1-1 0 0,0-1 0 0 0,0 0 1 0 0,-2 1-1 0 0,-2 6-270 0 0,4-1-1516 0 0,11-26-9103 0 0,-4-11 4011 0 0</inkml:trace>
  <inkml:trace contextRef="#ctx0" brushRef="#br0" timeOffset="107692.31">1474 121 4912 0 0,'0'0'4444'0'0,"0"0"-2199"0"0,8-1-1364 0 0,-3 1-703 0 0,1 0 1 0 0,-1 0-1 0 0,1 1 0 0 0,-1-1 1 0 0,1 1-1 0 0,-1 1 1 0 0,1-1-1 0 0,-1 1 0 0 0,0 0 1 0 0,0 0-1 0 0,0 0 1 0 0,0 1-1 0 0,0-1 1 0 0,0 1-1 0 0,0 0 0 0 0,-1 1 1 0 0,0-1-1 0 0,0 1 1 0 0,0 0-1 0 0,0 0 0 0 0,0 0 1 0 0,-1 1-1 0 0,0-1 1 0 0,0 1-1 0 0,0 0 0 0 0,0 0 1 0 0,-1 0-1 0 0,0 0 1 0 0,0 1-179 0 0,-1-2-18 0 0,-1-1 1 0 0,0 0 0 0 0,0 0 0 0 0,0 0 0 0 0,0 0-1 0 0,0 0 1 0 0,-1 0 0 0 0,1 0 0 0 0,-1 1-1 0 0,0-1 1 0 0,0 0 0 0 0,0-1 0 0 0,0 1 0 0 0,-1 0-1 0 0,1 0 1 0 0,-1 0 0 0 0,1-1 0 0 0,-1 1 0 0 0,0-1-1 0 0,0 1 1 0 0,0-1 0 0 0,-1 0 0 0 0,1 0-1 0 0,-1 0 1 0 0,1 0 0 0 0,-1 0 0 0 0,1-1 0 0 0,-1 1-1 0 0,-2 0 18 0 0,-37 5-7585 0 0,21-11-1702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33.805"/>
    </inkml:context>
    <inkml:brush xml:id="br0">
      <inkml:brushProperty name="width" value="0.05" units="cm"/>
      <inkml:brushProperty name="height" value="0.05" units="cm"/>
      <inkml:brushProperty name="color" value="#0000FF"/>
    </inkml:brush>
  </inkml:definitions>
  <inkml:trace contextRef="#ctx0" brushRef="#br0">248 278 3372 0 0,'0'0'647'0'0,"0"0"1701"0"0,0 0-397 0 0,0 0-521 0 0,0 0-94 0 0,0 0 74 0 0,0 0-35 0 0,0 0-201 0 0,0 0-333 0 0,-18-28 398 0 0,-13-68-1420 0 0,-32-57-633 0 0,61 153 800 0 0,-1 1 1 0 0,1-1-1 0 0,0 1 0 0 0,0 0 0 0 0,0 0 1 0 0,0 0-1 0 0,0 0 0 0 0,0 0 0 0 0,0 0 0 0 0,0 1 1 0 0,1-1-1 0 0,-1 1 0 0 0,0-1 0 0 0,1 1 1 0 0,-1 0-1 0 0,1 0 0 0 0,0-1 0 0 0,-1 1 0 0 0,1 0 1 0 0,0 0-1 0 0,0 0 0 0 0,0 0 0 0 0,1 0 1 0 0,-1 1-1 0 0,0-1 0 0 0,1 0 0 0 0,-1 0 1 0 0,1 0-1 0 0,0 1 0 0 0,0-1 0 0 0,0 0 0 0 0,0 1 14 0 0,-4 9 128 0 0,-81 175 809 0 0,85-187-1014 0 0,-4 15-1327 0 0,8-8-2591 0 0,2-5-1204 0 0</inkml:trace>
  <inkml:trace contextRef="#ctx0" brushRef="#br0" timeOffset="249.01">284 183 13893 0 0,'0'0'1352'0'0,"0"0"-1352"0"0,-35-3 0 0 0,14 0 116 0 0,-7 0 196 0 0,-2 0-208 0 0,-1 2-100 0 0,2 1-4 0 0,-1 0-824 0 0,2 0-900 0 0,10 0-1528 0 0,1-3-3665 0 0</inkml:trace>
  <inkml:trace contextRef="#ctx0" brushRef="#br0" timeOffset="512.2">551 64 5521 0 0,'0'0'6101'0'0,"-6"-2"-4518"0"0,3 1-1535 0 0,-1 0 0 0 0,1 0-1 0 0,0 0 1 0 0,-1 0 0 0 0,1 1 0 0 0,-1-1-1 0 0,1 1 1 0 0,-1 0 0 0 0,0 0-1 0 0,1 0 1 0 0,-1 1 0 0 0,1-1 0 0 0,-1 1-1 0 0,1 0 1 0 0,0 0 0 0 0,-1 0 0 0 0,1 0-1 0 0,0 0 1 0 0,0 1 0 0 0,-1 0-1 0 0,1-1 1 0 0,0 1 0 0 0,1 0 0 0 0,-1 1-1 0 0,0-1 1 0 0,1 0 0 0 0,-1 1 0 0 0,1 0-1 0 0,0-1 1 0 0,-1 1 0 0 0,1 1-48 0 0,-1-2 32 0 0,0 0-1 0 0,0 0 1 0 0,1 1 0 0 0,-1 0 0 0 0,0-1 0 0 0,1 1 0 0 0,0 0 0 0 0,0 0 0 0 0,0 0-1 0 0,0 1 1 0 0,0-1 0 0 0,0 0 0 0 0,1 1 0 0 0,0-1 0 0 0,0 1 0 0 0,0-1 0 0 0,0 1-1 0 0,0 0 1 0 0,1-1 0 0 0,-1 1 0 0 0,1 0 0 0 0,0 0 0 0 0,0-1 0 0 0,1 1 0 0 0,-1 0 0 0 0,1-1-1 0 0,0 1 1 0 0,0 0 0 0 0,0-1 0 0 0,0 1 0 0 0,0-1 0 0 0,1 1 0 0 0,0-1 0 0 0,0 0-1 0 0,0 0 1 0 0,0 0 0 0 0,0 0 0 0 0,0 0 0 0 0,1 0 0 0 0,0 0 0 0 0,-1-1 0 0 0,1 1-1 0 0,0-1 1 0 0,0 0 0 0 0,0 0 0 0 0,1 0 0 0 0,-1 0 0 0 0,3 0-32 0 0,88 0 1114 0 0,-61-18-3137 0 0,-29 12-1107 0 0,-3-2-3638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39.361"/>
    </inkml:context>
    <inkml:brush xml:id="br0">
      <inkml:brushProperty name="width" value="0.05" units="cm"/>
      <inkml:brushProperty name="height" value="0.05" units="cm"/>
      <inkml:brushProperty name="color" value="#0000FF"/>
    </inkml:brush>
  </inkml:definitions>
  <inkml:trace contextRef="#ctx0" brushRef="#br0">206 214 1804 0 0,'0'0'834'0'0,"0"0"-50"0"0,0 0 609 0 0,0 0 685 0 0,0 0-552 0 0,0 0-459 0 0,0 0-25 0 0,0 0-46 0 0,-3 9 705 0 0,2-9 3552 0 0,-57-223-6734 0 0,18 285 1348 0 0,-61 84-208 0 0,99-126-2063 0 0,10-11-3615 0 0,9-7 447 0 0</inkml:trace>
  <inkml:trace contextRef="#ctx0" brushRef="#br0" timeOffset="154.76">296 155 4440 0 0,'0'0'6137'0'0,"0"0"-4825"0"0,0 0-1312 0 0,0 0 384 0 0,0 0 512 0 0,-51 7-96 0 0,23-7-368 0 0,1 0-420 0 0,-3 0-12 0 0,2 0-1016 0 0,1 0-480 0 0,7 0-1548 0 0,1-6-3305 0 0</inkml:trace>
  <inkml:trace contextRef="#ctx0" brushRef="#br0" timeOffset="403.97">597 55 5685 0 0,'0'0'4317'0'0,"0"0"-2792"0"0,0 0-1031 0 0,0 0-105 0 0,0 0-111 0 0,-7-3 39 0 0,3 1-238 0 0,0 1 1 0 0,0 0 0 0 0,0 0 0 0 0,0 0 0 0 0,0 0 0 0 0,-1 1 0 0 0,1 0 0 0 0,0 0 0 0 0,0 0 0 0 0,-1 0 0 0 0,1 1-1 0 0,0-1 1 0 0,0 1 0 0 0,0 0 0 0 0,0 0 0 0 0,0 1 0 0 0,0-1 0 0 0,0 1 0 0 0,0 0 0 0 0,0 0 0 0 0,1 0 0 0 0,-1 1-1 0 0,1-1 1 0 0,-1 1 0 0 0,1 0 0 0 0,0 0 0 0 0,0 0 0 0 0,-2 3-80 0 0,2-4 27 0 0,1 0 0 0 0,-1 0 0 0 0,1 1-1 0 0,0-1 1 0 0,0 0 0 0 0,-1 1 0 0 0,1 0 0 0 0,1 0-1 0 0,-1-1 1 0 0,0 1 0 0 0,1 0 0 0 0,0 0 0 0 0,-1 0 0 0 0,1 0-1 0 0,0 1 1 0 0,1-1 0 0 0,-1 0 0 0 0,0 0 0 0 0,1 1-1 0 0,0-1 1 0 0,0 0 0 0 0,0 1 0 0 0,0-1 0 0 0,0 0 0 0 0,1 1-1 0 0,0-1 1 0 0,-1 0 0 0 0,1 0 0 0 0,0 0 0 0 0,1 0 0 0 0,-1 0-1 0 0,0 0 1 0 0,1 0 0 0 0,0 0 0 0 0,0 0 0 0 0,0 0-1 0 0,0-1 1 0 0,0 1 0 0 0,0-1 0 0 0,1 0 0 0 0,-1 0 0 0 0,1 1-1 0 0,-1-1 1 0 0,1-1 0 0 0,0 1 0 0 0,0 0 0 0 0,0-1-1 0 0,1 1-25 0 0,116 14 492 0 0,-71-21-3599 0 0,-40 2-1570 0 0,-2-3-4185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0.941"/>
    </inkml:context>
    <inkml:brush xml:id="br0">
      <inkml:brushProperty name="width" value="0.05" units="cm"/>
      <inkml:brushProperty name="height" value="0.05" units="cm"/>
      <inkml:brushProperty name="color" value="#0000FF"/>
    </inkml:brush>
  </inkml:definitions>
  <inkml:trace contextRef="#ctx0" brushRef="#br0">1036 68 5016 0 0,'0'0'6073'0'0,"0"0"-4411"0"0,-6 0-1841 0 0,-426-16 2582 0 0,-151-29-1257 0 0,569 41-2763 0 0,39 3-1709 0 0,-12 1 906 0 0,5-1-3358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2.495"/>
    </inkml:context>
    <inkml:brush xml:id="br0">
      <inkml:brushProperty name="width" value="0.05" units="cm"/>
      <inkml:brushProperty name="height" value="0.05" units="cm"/>
      <inkml:brushProperty name="color" value="#0000FF"/>
    </inkml:brush>
  </inkml:definitions>
  <inkml:trace contextRef="#ctx0" brushRef="#br0">136 201 1160 0 0,'0'0'5497'0'0,"0"0"-1497"0"0,0 0-2942 0 0,0 0-881 0 0,0 0 342 0 0,0 0 228 0 0,0 0-62 0 0,0 0-117 0 0,0 0-84 0 0,26-5 618 0 0,-23 0-1140 0 0,-1 1 0 0 0,1 0 0 0 0,-1-1 0 0 0,1 0 1 0 0,-1 1-1 0 0,0-1 0 0 0,-1 0 0 0 0,1 0 0 0 0,-1 0 0 0 0,0 0 1 0 0,0 0-1 0 0,-1-1 0 0 0,0 1 0 0 0,0 0 0 0 0,0 0 1 0 0,0 0-1 0 0,-1 0 0 0 0,0 0 0 0 0,0-1 0 0 0,0 1 0 0 0,0 0 1 0 0,-1 1-1 0 0,0-1 0 0 0,0 0 0 0 0,0 0 0 0 0,-1 1 0 0 0,0 0 1 0 0,0-1-1 0 0,0 1 0 0 0,0 0 0 0 0,0 0 0 0 0,-1 0 0 0 0,0 1 1 0 0,0 0-1 0 0,0-1 0 0 0,0 1 0 0 0,0 0 0 0 0,-1 1 0 0 0,1-1 1 0 0,-1 1-1 0 0,0 0 0 0 0,0 0 0 0 0,0 1 0 0 0,0-1 0 0 0,0 1 1 0 0,0 0-1 0 0,0 0 0 0 0,0 1 0 0 0,0 0 0 0 0,-5 0 38 0 0,6 1 57 0 0,1 1 0 0 0,-1 0 0 0 0,0 0 0 0 0,1 0-1 0 0,0 0 1 0 0,-1 1 0 0 0,1 0 0 0 0,0-1 0 0 0,0 1 0 0 0,0 0-1 0 0,1 1 1 0 0,-1-1 0 0 0,1 0 0 0 0,-1 1 0 0 0,1-1 0 0 0,1 1-1 0 0,-1 0 1 0 0,0 0 0 0 0,1-1 0 0 0,-1 1 0 0 0,1 0 0 0 0,1 0 0 0 0,-1 0-1 0 0,0 1 1 0 0,1-1 0 0 0,0 0 0 0 0,0 0 0 0 0,0 0 0 0 0,0 0-1 0 0,1 0 1 0 0,-1 0 0 0 0,1 0 0 0 0,0 0 0 0 0,1 0 0 0 0,-1 0-1 0 0,1 0 1 0 0,-1 0 0 0 0,1 0 0 0 0,0-1 0 0 0,1 1 0 0 0,-1-1-1 0 0,0 0 1 0 0,1 0 0 0 0,0 1 0 0 0,0-2 0 0 0,0 1 0 0 0,0 0-1 0 0,0-1 1 0 0,1 1-57 0 0,5 2-152 0 0,20 8-1603 0 0,-7-8-2569 0 0,-1-4-2311 0 0</inkml:trace>
  <inkml:trace contextRef="#ctx0" brushRef="#br0" timeOffset="265.35">393 189 14281 0 0,'0'0'2245'0'0,"0"0"-2169"0"0,0 0 36 0 0,0 0 424 0 0,0 0 148 0 0,0 0-168 0 0,0 0-208 0 0,0 0-308 0 0,0 0-160 0 0,0 0 12 0 0,5 6-384 0 0,-4-4-336 0 0,2 0-613 0 0,3 2-1283 0 0,-2-2-2292 0 0,4-4-2693 0 0</inkml:trace>
  <inkml:trace contextRef="#ctx0" brushRef="#br0" timeOffset="513.88">521 0 8081 0 0,'0'0'7165'0'0,"0"0"-5323"0"0,0 0-1830 0 0,0 0-32 0 0,0 0-75 0 0,7 1-48 0 0,32 1 40 0 0,-27-3 79 0 0,0 1 0 0 0,-1 0 0 0 0,1 1 0 0 0,0 0 1 0 0,-1 1-1 0 0,1 0 0 0 0,-1 1 0 0 0,1 0 0 0 0,-1 1 1 0 0,0 0-1 0 0,0 0 0 0 0,-1 2 0 0 0,1-1 0 0 0,-1 1 0 0 0,0 1 25 0 0,-8-3 79 0 0,1 1 1 0 0,-1 0 0 0 0,0 0 0 0 0,0 0 0 0 0,0 0 0 0 0,-1 0 0 0 0,1 1 0 0 0,-1-1 0 0 0,-1 0 0 0 0,1 1 0 0 0,-1-1 0 0 0,0 0 0 0 0,0 1-1 0 0,0-1 1 0 0,-1 0 0 0 0,0 1 0 0 0,0-1 0 0 0,0 0 0 0 0,-1 0 0 0 0,0 0 0 0 0,0 0 0 0 0,0 0 0 0 0,-1 0 0 0 0,1 0 0 0 0,-3 2-81 0 0,-17 82-2225 0 0,27-80-4240 0 0,-1-8 978 0 0</inkml:trace>
  <inkml:trace contextRef="#ctx0" brushRef="#br0" timeOffset="778.87">852 185 11685 0 0,'0'0'4416'0'0,"0"0"-4416"0"0,0 0-268 0 0,0 0 268 0 0,0 0 520 0 0,-50-10-235 0 0,27 8-217 0 0,-1-1-68 0 0,-3 3-1269 0 0,-3-3-1167 0 0,6 3-3180 0 0,-11-7-1769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1.315"/>
    </inkml:context>
    <inkml:brush xml:id="br0">
      <inkml:brushProperty name="width" value="0.05" units="cm"/>
      <inkml:brushProperty name="height" value="0.05" units="cm"/>
      <inkml:brushProperty name="color" value="#0000FF"/>
    </inkml:brush>
  </inkml:definitions>
  <inkml:trace contextRef="#ctx0" brushRef="#br0">29 145 11985 0 0,'0'0'1869'0'0,"0"0"-1817"0"0,0 0-375 0 0,0 0 242 0 0,0 0 30 0 0,0 0 53 0 0,0 0 77 0 0,4 1 90 0 0,-1 1-151 0 0,0-1 0 0 0,0 0 0 0 0,0 0 0 0 0,0-1 1 0 0,0 1-1 0 0,0-1 0 0 0,0 1 0 0 0,1-1 1 0 0,-1 0-1 0 0,0 0 0 0 0,0 0 0 0 0,0-1 0 0 0,1 1 1 0 0,-1-1-1 0 0,0 1 0 0 0,0-1 0 0 0,0 0 0 0 0,0 0 1 0 0,0-1-1 0 0,0 1 0 0 0,-1-1 0 0 0,1 1 1 0 0,0-1-1 0 0,-1 0 0 0 0,1 0 0 0 0,-1 0 0 0 0,1 0 1 0 0,-1-1-1 0 0,0 1 0 0 0,0-1 0 0 0,0 1 1 0 0,0-1-1 0 0,-1 0 0 0 0,1 1 0 0 0,-1-1 0 0 0,0 0 1 0 0,1 0-1 0 0,-1 0 0 0 0,0 0 0 0 0,-1 0 0 0 0,1 0 1 0 0,-1-1-1 0 0,1 1 0 0 0,-1 0 0 0 0,0 0 1 0 0,0 0-1 0 0,0-1 0 0 0,-1 1 0 0 0,1 0 0 0 0,-1 0 1 0 0,1 0-1 0 0,-1 0 0 0 0,0 0 0 0 0,-1 0 0 0 0,1 0 1 0 0,0 0-1 0 0,-1 0 0 0 0,1 0 0 0 0,-1 1 1 0 0,0-1-1 0 0,0 1 0 0 0,-2-3-18 0 0,3 4-20 0 0,0-1 0 0 0,0 0 1 0 0,0 0-1 0 0,-1 0 0 0 0,1 1 0 0 0,-1-1 0 0 0,1 0 0 0 0,-1 1 1 0 0,1-1-1 0 0,-1 1 0 0 0,0 0 0 0 0,0 0 0 0 0,0-1 0 0 0,0 1 1 0 0,0 1-1 0 0,0-1 0 0 0,0 0 0 0 0,0 0 0 0 0,0 1 1 0 0,0-1-1 0 0,0 1 0 0 0,0-1 0 0 0,0 1 0 0 0,-1 0 0 0 0,1 0 1 0 0,0 0-1 0 0,0 0 0 0 0,0 1 0 0 0,-1-1 0 0 0,1 0 0 0 0,0 1 1 0 0,0 0-1 0 0,0-1 0 0 0,0 1 0 0 0,0 0 0 0 0,0 0 1 0 0,0 0-1 0 0,0 0 0 0 0,1 0 0 0 0,-1 1 0 0 0,0-1 0 0 0,0 1 1 0 0,1-1-1 0 0,-1 1 0 0 0,1-1 0 0 0,0 1 0 0 0,-1 0 0 0 0,1 0 1 0 0,0 0-1 0 0,0 0 0 0 0,0 0 0 0 0,0 0 0 0 0,0 0 1 0 0,1 0-1 0 0,-1 0 0 0 0,0 1 20 0 0,-2 2-10 0 0,1-1 0 0 0,-1 1 0 0 0,1 0 0 0 0,0 0 0 0 0,0 0 0 0 0,0 0 0 0 0,1 0 0 0 0,0 0 0 0 0,0 1 0 0 0,0-1 0 0 0,0 0 0 0 0,1 1 0 0 0,0-1 0 0 0,0 0 0 0 0,1 1 0 0 0,-1-1 0 0 0,1 0 0 0 0,0 0 0 0 0,1 1-1 0 0,-1-1 1 0 0,1 0 0 0 0,0 0 0 0 0,0-1 0 0 0,1 1 0 0 0,-1 0 0 0 0,1-1 0 0 0,0 1 0 0 0,0-1 0 0 0,1 0 0 0 0,-1 0 0 0 0,1 0 0 0 0,1 1 10 0 0,31 7-6621 0 0,-12-12-157 0 0</inkml:trace>
  <inkml:trace contextRef="#ctx0" brushRef="#br0" timeOffset="263.68">300 163 13329 0 0,'0'0'2480'0'0,"0"0"-2444"0"0,0 0 152 0 0,0 0 156 0 0,0 0 317 0 0,0 0-277 0 0,0 0-320 0 0,0 0-64 0 0,0 0-88 0 0,0 0-36 0 0,1 2-760 0 0,-1-2-413 0 0,3 0-595 0 0,-2 0-2220 0 0,3-6-2221 0 0</inkml:trace>
  <inkml:trace contextRef="#ctx0" brushRef="#br0" timeOffset="527.91">432 46 6809 0 0,'0'0'6124'0'0,"0"0"-4225"0"0,0 0-1552 0 0,0 0 22 0 0,0 0-124 0 0,0 0-217 0 0,0 0-172 0 0,7 0-150 0 0,-3-1 309 0 0,-1 1-1 0 0,1-1 0 0 0,-1 1 0 0 0,1 0 0 0 0,-1 0 1 0 0,1 0-1 0 0,0 1 0 0 0,-1-1 0 0 0,1 1 0 0 0,-1 0 1 0 0,1 0-1 0 0,-1 0 0 0 0,1 0 0 0 0,-1 1 1 0 0,0-1-1 0 0,0 1 0 0 0,0 0 0 0 0,0 0 0 0 0,0 0 1 0 0,0 0-1 0 0,0 1 0 0 0,-1-1 0 0 0,1 1 0 0 0,-1-1 1 0 0,1 1-1 0 0,-1 0 0 0 0,0 0 0 0 0,0 0 0 0 0,-1 0 1 0 0,1 1-1 0 0,-1-1 0 0 0,1 0 0 0 0,-1 1 0 0 0,0-1 1 0 0,0 1-1 0 0,-1-1 0 0 0,1 1 0 0 0,-1-1 0 0 0,1 4-14 0 0,-116 102 524 0 0,164-91 159 0 0,83-15-219 0 0,-87-3-5614 0 0,-40 0-907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4.627"/>
    </inkml:context>
    <inkml:brush xml:id="br0">
      <inkml:brushProperty name="width" value="0.05" units="cm"/>
      <inkml:brushProperty name="height" value="0.05" units="cm"/>
      <inkml:brushProperty name="color" value="#0000FF"/>
    </inkml:brush>
  </inkml:definitions>
  <inkml:trace contextRef="#ctx0" brushRef="#br0">337 0 4028 0 0,'0'0'4069'0'0,"0"0"-3625"0"0,-51 9-160 0 0,12-8 64 0 0,-11 1-8 0 0,3-2-212 0 0,9 0-128 0 0,11 0 0 0 0,7 0-544 0 0,-1 0-752 0 0,-2 0-720 0 0,3-2-1897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6:24.284"/>
    </inkml:context>
    <inkml:brush xml:id="br0">
      <inkml:brushProperty name="width" value="0.05" units="cm"/>
      <inkml:brushProperty name="height" value="0.05" units="cm"/>
      <inkml:brushProperty name="color" value="#0000FF"/>
    </inkml:brush>
  </inkml:definitions>
  <inkml:trace contextRef="#ctx0" brushRef="#br0">261 238 7929 0 0,'0'0'5340'0'0,"0"0"-4740"0"0,0 0 96 0 0,0 0 88 0 0,0 0-508 0 0,0 0-52 0 0,-45-4 144 0 0,25 4 21 0 0,-4 0-265 0 0,1 0-124 0 0,-1 0 0 0 0,2 0-324 0 0,1 0-585 0 0,3 0-391 0 0,3 0-1048 0 0,6-3-2224 0 0,5-7-2705 0 0</inkml:trace>
  <inkml:trace contextRef="#ctx0" brushRef="#br0" timeOffset="247.63">247 137 8505 0 0,'0'0'4152'0'0,"0"0"-3436"0"0,0 0-172 0 0,0 0-264 0 0,0 0-204 0 0,-46-8 40 0 0,24 6 288 0 0,-8 0-176 0 0,-2 1-228 0 0,1 1-864 0 0,-3 0-1116 0 0,10 0-2600 0 0,-3-5-3017 0 0</inkml:trace>
  <inkml:trace contextRef="#ctx0" brushRef="#br0" timeOffset="543.65">629 182 7281 0 0,'0'0'6848'0'0,"0"0"-5377"0"0,0 0-1663 0 0,0 0 266 0 0,0 0 143 0 0,0 0-5 0 0,0 0-90 0 0,22-8-81 0 0,-19 6-50 0 0,0 0 1 0 0,0 0-1 0 0,0 0 0 0 0,0 0 0 0 0,0-1 0 0 0,-1 1 1 0 0,1-1-1 0 0,-1 1 0 0 0,0-1 0 0 0,0 0 1 0 0,0 0-1 0 0,0 0 0 0 0,0 0 0 0 0,-1 0 0 0 0,1-1 1 0 0,-1 1-1 0 0,0 0 0 0 0,0-1 0 0 0,0 1 0 0 0,-1-1 1 0 0,1 1-1 0 0,-1-1 0 0 0,0 1 0 0 0,0-1 1 0 0,0 1-1 0 0,0-1 0 0 0,0 1 0 0 0,-1-1 0 0 0,0 1 1 0 0,1-1-1 0 0,-1 1 0 0 0,-1 0 0 0 0,1-1 0 0 0,0 1 1 0 0,-1 0-1 0 0,0 0 0 0 0,1 0 0 0 0,-1 0 1 0 0,-1 0-1 0 0,1 0 0 0 0,0 1 0 0 0,-1-1 0 0 0,1 1 1 0 0,-1-1-1 0 0,0 1 0 0 0,0 0 0 0 0,1 0 0 0 0,-2 0 1 0 0,1 1-1 0 0,0-1 0 0 0,-1 0 9 0 0,-2 1 33 0 0,1-1 0 0 0,-1 1 0 0 0,0 0 1 0 0,0 0-1 0 0,1 1 0 0 0,-1 0 0 0 0,0 0 0 0 0,0 0 0 0 0,0 1 0 0 0,1-1 1 0 0,-1 2-1 0 0,0-1 0 0 0,0 0 0 0 0,1 1 0 0 0,0 0 0 0 0,-1 1 0 0 0,1-1 0 0 0,0 1 1 0 0,0 0-1 0 0,0 0 0 0 0,0 0 0 0 0,1 1 0 0 0,-1 0 0 0 0,1 0 0 0 0,0 0 1 0 0,0 0-1 0 0,0 1 0 0 0,1-1 0 0 0,-1 1 0 0 0,1 0 0 0 0,0 0 0 0 0,1 0 0 0 0,-1 1 1 0 0,1-1-1 0 0,0 1 0 0 0,1-1 0 0 0,-1 1 0 0 0,1 0 0 0 0,-1 5-33 0 0,41 32-801 0 0,-2-31-3656 0 0,-20-9-722 0 0</inkml:trace>
  <inkml:trace contextRef="#ctx0" brushRef="#br0" timeOffset="808.13">820 194 14497 0 0,'0'0'2429'0'0,"0"0"-2141"0"0,0 0-16 0 0,0 0 200 0 0,0 0-64 0 0,0 0-88 0 0,0 0-52 0 0,0 0-268 0 0,0 0-60 0 0,0 0-88 0 0,0 3-368 0 0,0-3-652 0 0,3 0-889 0 0,1 0-1079 0 0,0 0-2284 0 0</inkml:trace>
  <inkml:trace contextRef="#ctx0" brushRef="#br0" timeOffset="1074.12">1056 0 6341 0 0,'0'0'7903'0'0,"0"0"-5692"0"0,0 0-1905 0 0,0 0-67 0 0,0 0-101 0 0,0 0-144 0 0,0 0-156 0 0,0 0-139 0 0,30 0-546 0 0,21 8 586 0 0,-47-9 321 0 0,0 1 1 0 0,1-1-1 0 0,-1 0 1 0 0,0 1-1 0 0,0 0 0 0 0,1 0 1 0 0,-1 1-1 0 0,0-1 1 0 0,1 1-1 0 0,-1 0 0 0 0,0 0 1 0 0,0 0-1 0 0,0 0 0 0 0,0 1 1 0 0,0 0-1 0 0,0-1 1 0 0,0 2-1 0 0,-1-1 0 0 0,1 0 1 0 0,-1 1-1 0 0,1-1 1 0 0,-1 1-1 0 0,0 0 0 0 0,0 0 1 0 0,0 1-1 0 0,-1-1 0 0 0,1 1 1 0 0,-1-1-1 0 0,1 1 1 0 0,-1 0-1 0 0,-1-1 0 0 0,1 1 1 0 0,0 0-1 0 0,-1 1 1 0 0,0-1-1 0 0,0 0 0 0 0,0 0 1 0 0,0 0-1 0 0,-1 1 0 0 0,0-1 1 0 0,0 0-1 0 0,0 0 1 0 0,0 2-61 0 0,-74 143 1006 0 0,73-132-2500 0 0,3-12-1471 0 0,2-3-3541 0 0,5-5 711 0 0</inkml:trace>
  <inkml:trace contextRef="#ctx0" brushRef="#br0" timeOffset="1229.58">1320 180 13697 0 0,'0'0'2729'0'0,"0"0"-2253"0"0,0 0-364 0 0,-35-7-112 0 0,9 5 272 0 0,-4-1-24 0 0,-3 1-220 0 0,-5 2-28 0 0,4 0-1553 0 0,9 0-1215 0 0,-11-4-4072 0 0</inkml:trace>
  <inkml:trace contextRef="#ctx0" brushRef="#br0" timeOffset="140125.37">1387 294 116 0 0,'0'0'1970'0'0,"0"0"4"0"0,0 0-1478 0 0,0 0-291 0 0,0 0 184 0 0,0 0 234 0 0,0 0 110 0 0,-10 5 102 0 0,-30 7-377 0 0,0-1 0 0 0,0-2 0 0 0,-1-2 0 0 0,0-2 0 0 0,0-1 0 0 0,-1-3 1 0 0,1-1-1 0 0,-27-4-458 0 0,42 4 142 0 0,-119-14 865 0 0,53 3-2220 0 0,30 8-3996 0 0,67 3 1372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58.210"/>
    </inkml:context>
    <inkml:brush xml:id="br0">
      <inkml:brushProperty name="width" value="0.05" units="cm"/>
      <inkml:brushProperty name="height" value="0.05" units="cm"/>
      <inkml:brushProperty name="color" value="#0000FF"/>
    </inkml:brush>
  </inkml:definitions>
  <inkml:trace contextRef="#ctx0" brushRef="#br0">443 77 1552 0 0,'0'0'1182'0'0,"0"0"1947"0"0,0 0-1688 0 0,0 0-460 0 0,0 0 208 0 0,0 0 226 0 0,0 0-36 0 0,0 0-151 0 0,0-3-273 0 0,-5-3-859 0 0,0 1 1 0 0,-1 1-1 0 0,1-1 0 0 0,-1 1 0 0 0,0 0 0 0 0,0 0 1 0 0,-1 1-1 0 0,1-1 0 0 0,-1 2 0 0 0,1-1 0 0 0,-1 1 0 0 0,0 0 1 0 0,0 0-1 0 0,0 1 0 0 0,-1-1 0 0 0,1 2 0 0 0,0-1 0 0 0,0 1 1 0 0,0 0-1 0 0,-7 1-96 0 0,-6-3 42 0 0,-176-15 54 0 0,113 16-2905 0 0,88 2-2230 0 0,-1 0 3691 0 0,7 1-1877 0 0</inkml:trace>
  <inkml:trace contextRef="#ctx0" brushRef="#br0" timeOffset="156.16">424 124 912 0 0,'0'0'6281'0'0,"0"0"-4749"0"0,0 0 292 0 0,-45 5-396 0 0,6-8-468 0 0,-12-2-348 0 0,-4 0-180 0 0,8 2-252 0 0,11 2-180 0 0,17 1-4 0 0,1 0-1320 0 0,7 0-2752 0 0,-7-9-2989 0 0</inkml:trace>
  <inkml:trace contextRef="#ctx0" brushRef="#br0" timeOffset="15924.57">811 948 784 0 0,'0'0'253'0'0,"0"0"-103"0"0,0 0-92 0 0,0 0 239 0 0,0 0 617 0 0,6 0-144 0 0,0 0-601 0 0,0-1 1 0 0,1 0-1 0 0,-1 0 0 0 0,0-1 1 0 0,0 1-1 0 0,0-1 1 0 0,0-1-1 0 0,-1 1 1 0 0,1-1-1 0 0,0 0 0 0 0,-1 0 1 0 0,0-1-1 0 0,0 1 1 0 0,0-1-1 0 0,0 0 1 0 0,0-1-1 0 0,-1 1 1 0 0,0-1-1 0 0,0 0 0 0 0,0 0 1 0 0,-1 0-1 0 0,1 0 1 0 0,-1-1-1 0 0,0 0 1 0 0,-1 1-1 0 0,0-1 1 0 0,0 0-1 0 0,0 0 0 0 0,0 0 1 0 0,-1 0-1 0 0,0-1 1 0 0,0 1-1 0 0,-1 0 1 0 0,0 0-1 0 0,0-1 1 0 0,0 1-1 0 0,-1 0 0 0 0,0 0 1 0 0,0-1-1 0 0,0 1 1 0 0,-1 0-1 0 0,0 0 1 0 0,-2-4-170 0 0,-1-5-35 0 0,-1 0 0 0 0,0 0 1 0 0,-1 1-1 0 0,0-1 1 0 0,-2 2-1 0 0,1-1 0 0 0,-2 1 1 0 0,0 0-1 0 0,0 1 0 0 0,-1 0 1 0 0,-1 1-1 0 0,0 0 1 0 0,0 1-1 0 0,-1 0 0 0 0,0 1 1 0 0,-1 1-1 0 0,0 0 0 0 0,-1 0 1 0 0,1 2-1 0 0,-1 0 1 0 0,0 0-1 0 0,-1 2 0 0 0,1 0 1 0 0,-1 0-1 0 0,0 2 1 0 0,0 0-1 0 0,-2 0 35 0 0,11 3-39 0 0,1 0-1 0 0,-1 0 1 0 0,0 1 0 0 0,1 0 0 0 0,-1 0-1 0 0,1 0 1 0 0,0 1 0 0 0,-1 0 0 0 0,1 0-1 0 0,1 0 1 0 0,-1 1 0 0 0,0 0 0 0 0,1 0-1 0 0,0 1 1 0 0,0-1 0 0 0,0 1 0 0 0,0 0-1 0 0,1 0 1 0 0,0 1 0 0 0,0-1 0 0 0,0 1-1 0 0,1 0 1 0 0,0 0 0 0 0,0 0 0 0 0,1 1-1 0 0,-1-1 1 0 0,1 1 0 0 0,1-1 0 0 0,-1 1-1 0 0,1-1 1 0 0,0 3 39 0 0,-2 7 30 0 0,1 1 0 0 0,1 0-1 0 0,1-1 1 0 0,0 1 0 0 0,1 0-1 0 0,1-1 1 0 0,0 1 0 0 0,1-1 0 0 0,1 0-1 0 0,1 0 1 0 0,0 0 0 0 0,3 5-30 0 0,-4-13 26 0 0,-1 0-1 0 0,2 0 1 0 0,-1 0 0 0 0,1-1 0 0 0,0 1 0 0 0,1-1-1 0 0,-1 0 1 0 0,1-1 0 0 0,1 0 0 0 0,-1 0 0 0 0,1 0-1 0 0,0-1 1 0 0,1 1 0 0 0,-1-2 0 0 0,1 1 0 0 0,0-1-1 0 0,0 0 1 0 0,0-1 0 0 0,0 0 0 0 0,1 0-1 0 0,0-1 1 0 0,-1 0 0 0 0,1-1 0 0 0,0 0 0 0 0,0 0-1 0 0,0-1 1 0 0,0 0 0 0 0,-1 0 0 0 0,1-1 0 0 0,0 0-1 0 0,0-1 1 0 0,0 0-26 0 0,5-5-1525 0 0,-4 0-1420 0 0</inkml:trace>
  <inkml:trace contextRef="#ctx0" brushRef="#br0" timeOffset="16422.58">678 464 1384 0 0,'0'0'490'0'0,"0"0"1114"0"0,0 0-284 0 0,0 0-541 0 0,0 0-45 0 0,0 0 113 0 0,0 0-6 0 0,0 0-163 0 0,0 0-90 0 0,-1-6-60 0 0,1 4-496 0 0,-1-1 0 0 0,1 1 0 0 0,0 0 0 0 0,0-1 0 0 0,1 1 0 0 0,-1 0 0 0 0,0 0 0 0 0,1-1 0 0 0,0 1 0 0 0,-1 0 0 0 0,1 0 0 0 0,0 0 0 0 0,0 0 0 0 0,0 0 0 0 0,0 0 0 0 0,0 0 0 0 0,1 0 0 0 0,-1 0 0 0 0,1 0 0 0 0,-1 1 0 0 0,1-1 0 0 0,0 1 0 0 0,-1-1-1 0 0,1 1 1 0 0,0 0 0 0 0,0-1 0 0 0,0 1 0 0 0,0 0 0 0 0,0 0 0 0 0,0 0 0 0 0,0 1 0 0 0,1-1 0 0 0,-1 0 0 0 0,2 1-32 0 0,340-122 2837 0 0,-440 85-4772 0 0,95 28 2247 0 0,30 15-351 0 0,38 34 728 0 0,-66-39-681 0 0,0 0 0 0 0,1 0 1 0 0,-1 0-1 0 0,0 0 0 0 0,0 0 0 0 0,0 0 0 0 0,0 1 0 0 0,0-1 1 0 0,0 0-1 0 0,0 0 0 0 0,-1 1 0 0 0,1-1 0 0 0,0 1 0 0 0,-1-1 0 0 0,1 1 1 0 0,-1-1-1 0 0,0 1 0 0 0,1-1 0 0 0,-1 1 0 0 0,0-1 0 0 0,0 1 1 0 0,0-1-1 0 0,0 1 0 0 0,0-1 0 0 0,0 1 0 0 0,0-1 0 0 0,-1 1 0 0 0,1-1 1 0 0,0 1-1 0 0,-1-1 0 0 0,0 1 0 0 0,1-1 0 0 0,-1 1 0 0 0,0-1 1 0 0,1 0-1 0 0,-1 1 0 0 0,0-1 0 0 0,0 0 0 0 0,0 0 0 0 0,0 0 0 0 0,0 0 1 0 0,-1 0-1 0 0,1 0 0 0 0,0 0 0 0 0,0 0 0 0 0,-2 1-8 0 0,-49 28 304 0 0,15-15-3053 0 0,20-10-1588 0 0</inkml:trace>
  <inkml:trace contextRef="#ctx0" brushRef="#br0" timeOffset="16763.78">1344 168 196 0 0,'0'0'5424'0'0,"0"0"-4081"0"0,0 0-1433 0 0,0 0-28 0 0,-7-6 415 0 0,4 3-221 0 0,0 1-1 0 0,-1-1 1 0 0,1 1 0 0 0,-1 0 0 0 0,1 0-1 0 0,-1 0 1 0 0,0 0 0 0 0,0 0 0 0 0,0 1-1 0 0,0 0 1 0 0,0 0 0 0 0,0 0 0 0 0,-1 0-1 0 0,1 1 1 0 0,0 0 0 0 0,0-1 0 0 0,-1 2-1 0 0,1-1 1 0 0,0 0 0 0 0,0 1 0 0 0,0 0-1 0 0,-1 0 1 0 0,1 0 0 0 0,0 0-1 0 0,0 1 1 0 0,1-1 0 0 0,-1 1 0 0 0,0 0-1 0 0,0 0 1 0 0,1 1 0 0 0,-1-1 0 0 0,1 1-1 0 0,0 0 1 0 0,0 0 0 0 0,-2 2-76 0 0,2-2 78 0 0,1 0 0 0 0,-1 0 0 0 0,1 1 0 0 0,0-1 0 0 0,0 0 0 0 0,1 1 0 0 0,-1-1 0 0 0,1 1 0 0 0,0 0 0 0 0,-1 0 1 0 0,2-1-1 0 0,-1 1 0 0 0,0 0 0 0 0,1 0 0 0 0,0 0 0 0 0,0 0 0 0 0,0 0 0 0 0,0 0 0 0 0,0 0 0 0 0,1 0 0 0 0,0-1 0 0 0,0 1 0 0 0,0 0 0 0 0,0 0 0 0 0,1-1 0 0 0,-1 1 1 0 0,1-1-1 0 0,0 1 0 0 0,0-1 0 0 0,0 1 0 0 0,1-1 0 0 0,-1 0 0 0 0,1 0 0 0 0,-1-1 0 0 0,1 1 0 0 0,0 0 0 0 0,0-1 0 0 0,1 0 0 0 0,-1 1 0 0 0,0-1 0 0 0,1-1 0 0 0,-1 1 0 0 0,1 0 1 0 0,-1-1-1 0 0,1 0 0 0 0,0 0 0 0 0,0 0 0 0 0,0 0 0 0 0,0 0 0 0 0,3-1-78 0 0,86-5 1107 0 0,-55-6-5443 0 0,-31 8-56 0 0</inkml:trace>
  <inkml:trace contextRef="#ctx0" brushRef="#br0" timeOffset="17119.02">1485 197 4668 0 0,'0'0'5820'0'0,"0"0"-4726"0"0,0 0-1747 0 0,0 0 292 0 0,-1 8 593 0 0,0 86 1148 0 0,1-92-1334 0 0,0-1-1 0 0,0 1 0 0 0,1 0 0 0 0,-1 0 0 0 0,0-1 0 0 0,1 1 0 0 0,-1 0 0 0 0,1-1 1 0 0,-1 1-1 0 0,1 0 0 0 0,0-1 0 0 0,-1 1 0 0 0,1-1 0 0 0,0 1 0 0 0,0-1 0 0 0,0 1 0 0 0,0-1 1 0 0,1 0-1 0 0,-1 0 0 0 0,0 1 0 0 0,0-1 0 0 0,1 0 0 0 0,-1 0 0 0 0,1 0 0 0 0,-1 0 1 0 0,1-1-1 0 0,0 1 0 0 0,-1 0 0 0 0,1-1 0 0 0,-1 1 0 0 0,1-1 0 0 0,0 1 0 0 0,0-1 0 0 0,-1 0 1 0 0,1 1-1 0 0,0-1 0 0 0,0 0 0 0 0,-1 0 0 0 0,1-1 0 0 0,0 1 0 0 0,0 0 0 0 0,-1-1 1 0 0,1 1-1 0 0,0-1 0 0 0,-1 1 0 0 0,1-1 0 0 0,0 0 0 0 0,-1 1 0 0 0,1-1 0 0 0,-1 0 1 0 0,1 0-1 0 0,-1 0 0 0 0,0 0 0 0 0,1-1 0 0 0,-1 1 0 0 0,0 0 0 0 0,0-1 0 0 0,1 1-45 0 0,24-58-252 0 0,0 136-70 0 0,-3-58-4813 0 0,-18-18 707 0 0</inkml:trace>
  <inkml:trace contextRef="#ctx0" brushRef="#br0" timeOffset="17496.23">1776 242 4468 0 0,'0'0'3965'0'0,"0"0"-2612"0"0,2 6-881 0 0,3 4-201 0 0,-1 0-1 0 0,0 0 0 0 0,-1 1 0 0 0,0-1 1 0 0,-1 1-1 0 0,0 0 0 0 0,-1 0 1 0 0,0 0-1 0 0,-1 0 0 0 0,0 0 0 0 0,-1 0 1 0 0,0-1-1 0 0,0 1 0 0 0,-1 0 1 0 0,-3 7-271 0 0,1 1-18 0 0,3-19-1046 0 0,1 0 1 0 0,0 0-1 0 0,-1 0 0 0 0,1 0 1064 0 0,5-57-6254 0 0,-5 0 3955 0 0,4-49 3992 0 0,37 58 4837 0 0,-39 48-6444 0 0,1-1-1 0 0,-1 1 1 0 0,0-1-1 0 0,1 1 1 0 0,-1 0 0 0 0,1 0-1 0 0,-1 0 1 0 0,1 0 0 0 0,-1 1-1 0 0,1-1 1 0 0,-1 1 0 0 0,0-1-1 0 0,1 1 1 0 0,-1 0-1 0 0,0 0 1 0 0,1 0 0 0 0,-1 0-1 0 0,0 0 1 0 0,0 1 0 0 0,0-1-1 0 0,0 1 1 0 0,0-1 0 0 0,0 1-1 0 0,0 0 1 0 0,-1 0-1 0 0,1-1 1 0 0,-1 1 0 0 0,1 0-1 0 0,-1 1 1 0 0,0-1 0 0 0,0 0-1 0 0,0 0 1 0 0,0 0 0 0 0,0 1-1 0 0,0-1 1 0 0,0 1 0 0 0,-1 1-86 0 0,0-1 33 0 0,0 0 0 0 0,0 0 0 0 0,-1 0 0 0 0,0 0 0 0 0,1 0 0 0 0,-1 0 1 0 0,0 0-1 0 0,-1 0 0 0 0,1 0 0 0 0,0-1 0 0 0,-1 1 0 0 0,1 0 1 0 0,-1-1-1 0 0,0 1 0 0 0,0-1 0 0 0,0 0 0 0 0,0 0 0 0 0,-1 0 1 0 0,1 0-1 0 0,0 0 0 0 0,-1 0 0 0 0,0 0 0 0 0,1-1 0 0 0,-1 1 0 0 0,0-1 1 0 0,0 0-1 0 0,0 0 0 0 0,1 0 0 0 0,-1 0 0 0 0,0 0 0 0 0,0-1 1 0 0,-1 1-1 0 0,0-1-33 0 0,-66 5-6020 0 0,49-11-181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5.546"/>
    </inkml:context>
    <inkml:brush xml:id="br0">
      <inkml:brushProperty name="width" value="0.05" units="cm"/>
      <inkml:brushProperty name="height" value="0.05" units="cm"/>
      <inkml:brushProperty name="color" value="#0000FF"/>
    </inkml:brush>
  </inkml:definitions>
  <inkml:trace contextRef="#ctx0" brushRef="#br0">249 45 5593 0 0,'0'0'4849'0'0,"0"0"-2934"0"0,0 0-895 0 0,0 0 226 0 0,0 0 67 0 0,0 0-509 0 0,0 0-428 0 0,0 0-190 0 0,-6-2-54 0 0,-93-9 132 0 0,-18-4-5286 0 0,102 9 80 0 0,3-5-2652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5.700"/>
    </inkml:context>
    <inkml:brush xml:id="br0">
      <inkml:brushProperty name="width" value="0.05" units="cm"/>
      <inkml:brushProperty name="height" value="0.05" units="cm"/>
      <inkml:brushProperty name="color" value="#0000FF"/>
    </inkml:brush>
  </inkml:definitions>
  <inkml:trace contextRef="#ctx0" brushRef="#br0">203 19 6129 0 0,'0'0'5556'0'0,"0"0"-4732"0"0,0 0-520 0 0,0 0 28 0 0,0 0 12 0 0,0 0 192 0 0,-42-1-120 0 0,17-1-304 0 0,-4 0-112 0 0,-2 0-1016 0 0,2-1-608 0 0,3-2-1356 0 0,6 1-2621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6.042"/>
    </inkml:context>
    <inkml:brush xml:id="br0">
      <inkml:brushProperty name="width" value="0.05" units="cm"/>
      <inkml:brushProperty name="height" value="0.05" units="cm"/>
      <inkml:brushProperty name="color" value="#0000FF"/>
    </inkml:brush>
  </inkml:definitions>
  <inkml:trace contextRef="#ctx0" brushRef="#br0">11 13 4680 0 0,'0'0'5942'0'0,"0"0"-4292"0"0,0 0-1418 0 0,0 0 103 0 0,0 0 59 0 0,0 0-69 0 0,11-13-724 0 0,58 48 501 0 0,-66-33-49 0 0,-1 1 1 0 0,0 0-1 0 0,0 0 0 0 0,0 0 0 0 0,-1 0 0 0 0,1 0 0 0 0,-1 1 0 0 0,1-1 1 0 0,-1 0-1 0 0,0 1 0 0 0,0-1 0 0 0,-1 1 0 0 0,1-1 0 0 0,-1 1 1 0 0,0-1-1 0 0,1 1 0 0 0,-2-1 0 0 0,1 1 0 0 0,0-1 0 0 0,-1 1 1 0 0,1-1-1 0 0,-1 1 0 0 0,0-1 0 0 0,0 1 0 0 0,-1-1 0 0 0,1 0 0 0 0,-1 0 1 0 0,0 1-1 0 0,1-1 0 0 0,-1 0 0 0 0,0-1 0 0 0,-1 1 0 0 0,1 0 1 0 0,-1-1-1 0 0,1 1 0 0 0,-1-1 0 0 0,0 0 0 0 0,1 0 0 0 0,-1 0 1 0 0,0 0-1 0 0,-1 0 0 0 0,1-1 0 0 0,0 1 0 0 0,0-1 0 0 0,-4 1-53 0 0,-44 52 236 0 0,52-51-209 0 0,0-1 1 0 0,1 1-1 0 0,0 0 1 0 0,0 0-1 0 0,-1-1 1 0 0,1 1-1 0 0,1-1 1 0 0,-1 1-1 0 0,0-1 1 0 0,1 0-1 0 0,-1 0 1 0 0,1 0-1 0 0,-1 0 1 0 0,1-1-1 0 0,0 1 1 0 0,0-1-1 0 0,0 1 1 0 0,0-1-1 0 0,0 0 1 0 0,0 0-1 0 0,0 0 1 0 0,0-1-1 0 0,1 1 1 0 0,-1-1-1 0 0,0 0 1 0 0,0 0-1 0 0,1 0 1 0 0,-1 0-1 0 0,0 0 1 0 0,3-1-28 0 0,53 5-1273 0 0,-21-4-3790 0 0,-25 0-31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6.287"/>
    </inkml:context>
    <inkml:brush xml:id="br0">
      <inkml:brushProperty name="width" value="0.05" units="cm"/>
      <inkml:brushProperty name="height" value="0.05" units="cm"/>
      <inkml:brushProperty name="color" value="#0000FF"/>
    </inkml:brush>
  </inkml:definitions>
  <inkml:trace contextRef="#ctx0" brushRef="#br0">406 1 4136 0 0,'0'0'6573'0'0,"0"0"-6497"0"0,0 0 52 0 0,-42 7 620 0 0,20-7-120 0 0,-3 0-244 0 0,-3-1 128 0 0,-10-2-40 0 0,4 3-232 0 0,2-2-176 0 0,-4 2-64 0 0,6 0 0 0 0,-1 0-312 0 0,2 0-776 0 0,4 0-644 0 0,7 1-2368 0 0,3-1-2629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6.551"/>
    </inkml:context>
    <inkml:brush xml:id="br0">
      <inkml:brushProperty name="width" value="0.05" units="cm"/>
      <inkml:brushProperty name="height" value="0.05" units="cm"/>
      <inkml:brushProperty name="color" value="#0000FF"/>
    </inkml:brush>
  </inkml:definitions>
  <inkml:trace contextRef="#ctx0" brushRef="#br0">1 1 5044 0 0,'0'0'4420'0'0,"0"0"-3096"0"0,0 0-1031 0 0,0 0 294 0 0,0 0-97 0 0,0 0-280 0 0,0 0-376 0 0,5 0-120 0 0,4 2 149 0 0,-3-3 214 0 0,-1 1 0 0 0,1 0-1 0 0,-1 0 1 0 0,1 0 0 0 0,-1 1 0 0 0,0 0 0 0 0,1 0 0 0 0,-1 0 0 0 0,0 1 0 0 0,0 0 0 0 0,0 0-1 0 0,0 0 1 0 0,0 0 0 0 0,0 1 0 0 0,-1 0 0 0 0,1 0 0 0 0,-1 0 0 0 0,0 1 0 0 0,0-1 0 0 0,0 1-1 0 0,0 0 1 0 0,0 0 0 0 0,-1 0 0 0 0,0 1 0 0 0,0-1 0 0 0,0 1 0 0 0,-1 0 0 0 0,1 0 0 0 0,-1 0 0 0 0,0 0-1 0 0,0 0 1 0 0,0 2-77 0 0,-24 162 814 0 0,26-160-5855 0 0,-3-7-799 0 0</inkml:trace>
  <inkml:trace contextRef="#ctx0" brushRef="#br0" timeOffset="262.91">277 223 12925 0 0,'0'0'2032'0'0,"0"0"-2032"0"0,0 0-76 0 0,-39-17 76 0 0,16 11 292 0 0,-3 0-180 0 0,-3 1-112 0 0,-8 0-228 0 0,4 1-1980 0 0,7 0-3456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8.911"/>
    </inkml:context>
    <inkml:brush xml:id="br0">
      <inkml:brushProperty name="width" value="0.05" units="cm"/>
      <inkml:brushProperty name="height" value="0.05" units="cm"/>
      <inkml:brushProperty name="color" value="#0000FF"/>
    </inkml:brush>
  </inkml:definitions>
  <inkml:trace contextRef="#ctx0" brushRef="#br0">265 40 9837 0 0,'0'0'2840'0'0,"0"0"-1896"0"0,0 0-816 0 0,0 0 76 0 0,0 0 276 0 0,0 0 40 0 0,-47-2-116 0 0,25-1-240 0 0,-4 1-160 0 0,0-1-4 0 0,-4 2-12 0 0,2-2-744 0 0,2 1-108 0 0,2-2-384 0 0,6 0-1016 0 0,6-2-1940 0 0,7-4-1881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49.066"/>
    </inkml:context>
    <inkml:brush xml:id="br0">
      <inkml:brushProperty name="width" value="0.05" units="cm"/>
      <inkml:brushProperty name="height" value="0.05" units="cm"/>
      <inkml:brushProperty name="color" value="#0000FF"/>
    </inkml:brush>
  </inkml:definitions>
  <inkml:trace contextRef="#ctx0" brushRef="#br0">208 20 2824 0 0,'0'0'6137'0'0,"0"0"-4613"0"0,0 0-508 0 0,0 0-400 0 0,0 0-268 0 0,0 0-180 0 0,0 0 200 0 0,-42 4-88 0 0,2-4-280 0 0,-7-7-856 0 0,4 0-2052 0 0,8-3-5717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8:58.637"/>
    </inkml:context>
    <inkml:brush xml:id="br0">
      <inkml:brushProperty name="width" value="0.05" units="cm"/>
      <inkml:brushProperty name="height" value="0.05" units="cm"/>
      <inkml:brushProperty name="color" value="#0000FF"/>
    </inkml:brush>
  </inkml:definitions>
  <inkml:trace contextRef="#ctx0" brushRef="#br0">131 249 964 0 0,'0'0'2291'0'0,"0"0"1193"0"0,0 0-1778 0 0,0 0-425 0 0,0 0 146 0 0,0 0 72 0 0,0 0-154 0 0,0 0-235 0 0,25-30 1317 0 0,-22 22-2485 0 0,-1 0-1 0 0,0 0 1 0 0,0-1 0 0 0,0 1-1 0 0,-1 0 1 0 0,-1-1 0 0 0,1 1-1 0 0,-1-1 1 0 0,-1 1-1 0 0,1 0 1 0 0,-1-1 0 0 0,-1 1-1 0 0,0 0 1 0 0,0 0-1 0 0,-1 0 1 0 0,1 0 0 0 0,-2 0-1 0 0,1 0 1 0 0,-1 1-1 0 0,0 0 1 0 0,-1 0 0 0 0,0 0-1 0 0,0 0 1 0 0,-2-1 58 0 0,6 6-14 0 0,0 1 0 0 0,0-1 0 0 0,0 1-1 0 0,0 0 1 0 0,0 0 0 0 0,0-1 0 0 0,0 1 0 0 0,-1 0 0 0 0,1 0 0 0 0,-1 0 0 0 0,1 0 0 0 0,0 1 0 0 0,-1-1 0 0 0,1 0 0 0 0,-1 1 0 0 0,0-1-1 0 0,1 1 1 0 0,-1-1 0 0 0,1 1 0 0 0,-1 0 0 0 0,0-1 0 0 0,1 1 0 0 0,-1 0 0 0 0,0 0 0 0 0,1 0 0 0 0,-1 1 0 0 0,0-1 0 0 0,1 0 0 0 0,-1 0-1 0 0,0 1 1 0 0,1-1 0 0 0,-1 1 0 0 0,1 0 0 0 0,-1-1 0 0 0,1 1 0 0 0,-1 0 0 0 0,1 0 0 0 0,-1 0 0 0 0,1 0 0 0 0,0 0 0 0 0,0 0-1 0 0,-1 1 1 0 0,1-1 0 0 0,0 0 0 0 0,0 0 0 0 0,0 1 0 0 0,0-1 0 0 0,1 1 0 0 0,-1-1 0 0 0,0 1 0 0 0,1-1 0 0 0,-1 2 14 0 0,-39 84 483 0 0,40-86-474 0 0,-1 1 46 0 0,0 1-1 0 0,-1-1 0 0 0,1 1 1 0 0,1-1-1 0 0,-1 1 0 0 0,0 0 0 0 0,1-1 1 0 0,-1 1-1 0 0,1 0 0 0 0,0 0 1 0 0,0-1-1 0 0,0 1 0 0 0,0 0 0 0 0,0 0 1 0 0,1-1-1 0 0,-1 1 0 0 0,1 0 1 0 0,0-1-1 0 0,-1 1 0 0 0,1 0 0 0 0,1-1 1 0 0,-1 1-1 0 0,0-1 0 0 0,1 0 1 0 0,-1 1-1 0 0,1-1 0 0 0,1 2-54 0 0,47 22-5566 0 0,-37-22 206 0 0</inkml:trace>
  <inkml:trace contextRef="#ctx0" brushRef="#br0" timeOffset="250.87">354 257 8493 0 0,'0'0'5356'0'0,"0"0"-4620"0"0,0 0-732 0 0,0 0 528 0 0,0 0 96 0 0,0 0-376 0 0,0 0-252 0 0,0 0-224 0 0,0 0-220 0 0,0 0-640 0 0,-8 9-344 0 0,5-9-1372 0 0,2 0-2445 0 0</inkml:trace>
  <inkml:trace contextRef="#ctx0" brushRef="#br0" timeOffset="934.38">617 45 1280 0 0,'0'0'6453'0'0,"0"0"-3842"0"0,0 0-1261 0 0,0 0-231 0 0,0 0-45 0 0,0 0-252 0 0,0 0-350 0 0,0 0-268 0 0,0 0-162 0 0,3-5-35 0 0,-2 3-7 0 0,-1 0-1 0 0,1 0 1 0 0,0 0 0 0 0,1 0-1 0 0,-1 0 1 0 0,0 0 0 0 0,1 0-1 0 0,-1 0 1 0 0,1 0-1 0 0,-1 1 1 0 0,1-1 0 0 0,0 0-1 0 0,0 1 1 0 0,0-1 0 0 0,0 1-1 0 0,0 0 1 0 0,0 0 0 0 0,0 0-1 0 0,0 0 1 0 0,0 0-1 0 0,1 0 1 0 0,-1 1 0 0 0,0-1-1 0 0,1 1 1 0 0,-1-1 0 0 0,0 1-1 0 0,1 0 1 0 0,-1 0-1 0 0,0 0 1 0 0,1 0 0 0 0,-1 0-1 0 0,0 1 1 0 0,1-1 0 0 0,-1 1-1 0 0,0 0 1 0 0,1-1 0 0 0,-1 1-1 0 0,0 0 1 0 0,0 0-1 0 0,0 0 1 0 0,0 1 0 0 0,0-1 0 0 0,2 2 44 0 0,0 0 1 0 0,-1-1-1 0 0,1 1 0 0 0,-1 1 1 0 0,0-1-1 0 0,0 0 0 0 0,0 1 1 0 0,-1 0-1 0 0,1-1 1 0 0,-1 1-1 0 0,0 0 0 0 0,0 0 1 0 0,0 0-1 0 0,0 1 0 0 0,-1-1 1 0 0,0 0-1 0 0,0 1 1 0 0,0-1-1 0 0,0 1 0 0 0,-1-1 1 0 0,1 1-1 0 0,-1-1 0 0 0,-1 1 1 0 0,1-1-1 0 0,0 1 1 0 0,-1-1-1 0 0,0 1 0 0 0,0-1 1 0 0,0 0-1 0 0,-1 1 0 0 0,0-1 1 0 0,0 0-1 0 0,0 0 1 0 0,0 0-1 0 0,0 0 0 0 0,-1 0 1 0 0,1-1-1 0 0,-1 1 0 0 0,0-1 1 0 0,0 0-1 0 0,-1 0 1 0 0,1 0-1 0 0,-3 2-44 0 0,-4 2-65 0 0,-1-1 1 0 0,1 0-1 0 0,-1 0 0 0 0,0-1 1 0 0,0-1-1 0 0,0 0 0 0 0,-1-1 1 0 0,0 0-1 0 0,1 0 0 0 0,-1-1 1 0 0,0-1-1 0 0,0 0 0 0 0,-11-1 65 0 0,40-34 30 0 0,-11 32-33 0 0,1 1 0 0 0,-1 0 1 0 0,0 1-1 0 0,1-1 1 0 0,-1 1-1 0 0,0 1 1 0 0,1-1-1 0 0,-1 1 1 0 0,0 0-1 0 0,1 0 1 0 0,-1 1-1 0 0,0 0 0 0 0,0 0 1 0 0,0 0-1 0 0,0 1 1 0 0,-1 0-1 0 0,1 0 1 0 0,-1 0-1 0 0,1 1 1 0 0,-1 0-1 0 0,0 0 1 0 0,-1 0-1 0 0,1 1 0 0 0,-1-1 1 0 0,0 1-1 0 0,0 0 1 0 0,0 0-1 0 0,0 1 1 0 0,-1-1-1 0 0,0 2 3 0 0,31 29-5076 0 0,-27-32 374 0 0,5-2-1959 0 0</inkml:trace>
  <inkml:trace contextRef="#ctx0" brushRef="#br0" timeOffset="1387.41">981 172 2856 0 0,'0'0'6632'0'0,"0"0"-4726"0"0,0 0-1456 0 0,0 0 74 0 0,0 0 240 0 0,0 0-103 0 0,0 0-192 0 0,0 0-196 0 0,3-5-192 0 0,-1 2-131 0 0,0 0 1 0 0,0 0-1 0 0,-1-1 1 0 0,1 1-1 0 0,-1 0 1 0 0,0-1-1 0 0,0 1 1 0 0,0-1-1 0 0,0 1 1 0 0,0-1-1 0 0,-1 1 0 0 0,0-1 1 0 0,0 1-1 0 0,0-1 1 0 0,0 0-1 0 0,0 1 1 0 0,-1-1-1 0 0,0 1 1 0 0,1-1-1 0 0,-1 1 1 0 0,-1-1-1 0 0,1 1 0 0 0,0 0 1 0 0,-1-1-1 0 0,0 1 1 0 0,0 0-1 0 0,0 0 1 0 0,0 0-1 0 0,-2-2 50 0 0,5 7-15 0 0,-1-1-1 0 0,0 1 1 0 0,0 0 0 0 0,1-1-1 0 0,-1 1 1 0 0,-1 0 0 0 0,1 0-1 0 0,0-1 1 0 0,0 1 0 0 0,0-1-1 0 0,-1 1 1 0 0,1 0 0 0 0,-1-1-1 0 0,0 1 1 0 0,1-1 0 0 0,-1 1-1 0 0,0-1 1 0 0,0 1-1 0 0,0-1 1 0 0,0 0 0 0 0,0 1-1 0 0,0-1 1 0 0,0 0 0 0 0,0 0-1 0 0,-1 0 1 0 0,1 1 0 0 0,0-2-1 0 0,-1 1 1 0 0,1 0 0 0 0,-1 0-1 0 0,1 0 1 0 0,-1-1-1 0 0,1 1 1 0 0,-1 0 0 0 0,1-1-1 0 0,-1 0 1 0 0,0 1 0 0 0,1-1-1 0 0,-1 0 1 0 0,0 0 0 0 0,1 0-1 0 0,-1 0 1 0 0,0 0 0 0 0,1 0-1 0 0,-1-1 1 0 0,0 1-1 0 0,1 0 1 0 0,-1-1 0 0 0,0 1-1 0 0,1-1 1 0 0,-1 0 0 0 0,1 1-1 0 0,-1-1 1 0 0,1 0 0 0 0,0 0-1 0 0,-1 0 1 0 0,1 0 0 0 0,0 0-1 0 0,0 0 1 0 0,-1-1-1 0 0,1 1 1 0 0,0 0 0 0 0,0-1-1 0 0,0 1 16 0 0,51 70 1223 0 0,-43-62-1027 0 0,0 0 1 0 0,-1 1 0 0 0,0 0 0 0 0,0 0 0 0 0,-1 1 0 0 0,0 0-1 0 0,0 0 1 0 0,-1 0 0 0 0,0 0 0 0 0,0 1 0 0 0,-1-1 0 0 0,-1 1-1 0 0,1 6-196 0 0,-4-13-15 0 0,0 1-1 0 0,-1-1 1 0 0,0 0-1 0 0,0 0 1 0 0,0 1-1 0 0,0-1 0 0 0,-1 0 1 0 0,1-1-1 0 0,-1 1 1 0 0,1 0-1 0 0,-1-1 0 0 0,0 1 1 0 0,0-1-1 0 0,0 0 1 0 0,0 0-1 0 0,-1 0 0 0 0,1-1 1 0 0,-1 1-1 0 0,1-1 1 0 0,-1 1-1 0 0,1-1 1 0 0,-1-1-1 0 0,0 1 0 0 0,1 0 1 0 0,-1-1-1 0 0,0 0 1 0 0,0 1-1 0 0,1-2 0 0 0,-1 1 1 0 0,0 0-1 0 0,0-1 1 0 0,1 1-1 0 0,-1-1 1 0 0,0 0-1 0 0,1-1 0 0 0,-1 1 1 0 0,1 0-1 0 0,-1-1 1 0 0,1 0-1 0 0,0 0 0 0 0,0 0 1 0 0,0 0-1 0 0,0-1 1 0 0,0 1-1 0 0,0-1 0 0 0,1 1 1 0 0,-1-1-1 0 0,1 0 1 0 0,0 0-1 0 0,-1 0 1 0 0,1-1-1 0 0,1 1 0 0 0,-2-3 16 0 0,3 2 41 0 0,1 0-1 0 0,-1 0 0 0 0,1 0 1 0 0,0-1-1 0 0,0 1 0 0 0,1 0 0 0 0,-1 0 1 0 0,1 0-1 0 0,0 1 0 0 0,0-1 1 0 0,0 0-1 0 0,1 1 0 0 0,-1-1 0 0 0,1 1 1 0 0,0 0-1 0 0,0 0 0 0 0,0 0 1 0 0,0 0-1 0 0,0 0 0 0 0,1 1 1 0 0,-1 0-1 0 0,1-1 0 0 0,2 0-40 0 0,56-12-6677 0 0,-57 18 1112 0 0</inkml:trace>
  <inkml:trace contextRef="#ctx0" brushRef="#br0" timeOffset="1809.38">389 249 1604 0 0,'0'0'1442'0'0,"0"0"1935"0"0,0 0-645 0 0,0 0-1401 0 0,0 0-834 0 0,0 0 4 0 0,0 0 227 0 0,0 0-3 0 0,0 0-172 0 0,-3 6-135 0 0,-21 38 2151 0 0,17-60-1350 0 0,6 12-4857 0 0,2 4-4988 0 0,6 20 3194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9:58.263"/>
    </inkml:context>
    <inkml:brush xml:id="br0">
      <inkml:brushProperty name="width" value="0.05" units="cm"/>
      <inkml:brushProperty name="height" value="0.05" units="cm"/>
      <inkml:brushProperty name="color" value="#E71224"/>
    </inkml:brush>
  </inkml:definitions>
  <inkml:trace contextRef="#ctx0" brushRef="#br0">1 122 4012 0 0,'0'0'4653'0'0,"0"0"-2824"0"0,0 0-1211 0 0,0 0-45 0 0,0 0 129 0 0,0 0-114 0 0,0 0-130 0 0,0 0 81 0 0,0 5 154 0 0,43 157 1760 0 0,-21-4-2259 0 0,-16-173-10391 0 0,-5-4 3622 0 0</inkml:trace>
  <inkml:trace contextRef="#ctx0" brushRef="#br0" timeOffset="265.74">35 85 4852 0 0,'0'0'4183'0'0,"9"-1"-2805"0"0,4-1-1005 0 0,0 1 0 0 0,-1 0 1 0 0,1 1-1 0 0,0 1 0 0 0,-1 0 0 0 0,1 1 1 0 0,0 0-1 0 0,-1 0 0 0 0,0 2 0 0 0,0-1 1 0 0,0 2-1 0 0,0 0 0 0 0,0 0 0 0 0,-1 1 1 0 0,0 0-1 0 0,0 1 0 0 0,9 8-373 0 0,-19-14 9 0 0,1 0 1 0 0,-1 1-1 0 0,0-1 0 0 0,0 1 0 0 0,0-1 0 0 0,-1 1 0 0 0,1-1 0 0 0,0 1 1 0 0,0-1-1 0 0,-1 1 0 0 0,1 0 0 0 0,-1-1 0 0 0,0 1 0 0 0,1 0 1 0 0,-1 0-1 0 0,0-1 0 0 0,0 1 0 0 0,0 0 0 0 0,0-1 0 0 0,0 1 1 0 0,-1 0-1 0 0,1 0 0 0 0,0-1 0 0 0,-1 1 0 0 0,1 0 0 0 0,-1-1 0 0 0,0 1 1 0 0,0-1-1 0 0,1 1 0 0 0,-1-1 0 0 0,0 1 0 0 0,0-1 0 0 0,0 1 1 0 0,0-1-1 0 0,-1 0 0 0 0,1 0 0 0 0,0 1 0 0 0,-1-1 0 0 0,1 0 1 0 0,0 0-1 0 0,-1 0 0 0 0,1-1 0 0 0,-1 1 0 0 0,0 0 0 0 0,1 0 0 0 0,-1-1 1 0 0,0 1-1 0 0,0-1-9 0 0,-82 28-1020 0 0,30-23-2041 0 0,19-8-3493 0 0,18-5 839 0 0</inkml:trace>
  <inkml:trace contextRef="#ctx0" brushRef="#br0" timeOffset="531.49">445 1 1096 0 0,'0'0'8433'0'0,"0"0"-6245"0"0,0 0-1925 0 0,-1 6 238 0 0,-26 86 3509 0 0,21-78-3862 0 0,0 1-1 0 0,0 0 1 0 0,2 0-1 0 0,0 0 1 0 0,1 1-1 0 0,0 0 1 0 0,1-1-1 0 0,1 1 1 0 0,1 0-1 0 0,0 0 1 0 0,1 0-1 0 0,0 0 1 0 0,3 9-148 0 0,62 45 470 0 0,-31-50-5030 0 0,-32-19 157 0 0,-2-4-2629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12.1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542 52 888 0 0,'0'0'23'0'0,"2"6"67"0"0,52 110 1200 0 0,5-2 0 0 0,4-3-1 0 0,5-3 1 0 0,5-2 0 0 0,44 44-1290 0 0,-56-69 516 0 0,60 69 122 0 0,-473-617-4878 0 0,323 433 3788 0 0,-81-99 362 0 0,-7 4 0 0 0,-80-65 90 0 0,132 158 560 0 0,81 69-510 0 0,508 781 3837 0 0,-331-447-5741 0 0,-159-272-23 0 0,-69-123 1537 0 0,-634-801-581 0 0,618 773 508 0 0,7 8 521 0 0,-1 1-1 0 0,-3 2 1 0 0,-2 2 0 0 0,-18-10-108 0 0,21 36 629 0 0,55 59-268 0 0,282 371 2272 0 0,263 415-816 0 0,-527-783-1835 0 0,-45-55-1230 0 0,-211-291-1802 0 0,-1 5-432 0 0,180 233 2585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2:47.970"/>
    </inkml:context>
    <inkml:brush xml:id="br0">
      <inkml:brushProperty name="width" value="0.05" units="cm"/>
      <inkml:brushProperty name="height" value="0.05" units="cm"/>
      <inkml:brushProperty name="color" value="#0000FF"/>
    </inkml:brush>
  </inkml:definitions>
  <inkml:trace contextRef="#ctx0" brushRef="#br0">1120 478 332 0 0,'0'0'470'0'0,"0"0"-215"0"0,0 0-104 0 0,0 0 56 0 0,0 0 854 0 0,0 0 2122 0 0,0 0-1295 0 0,0 0-886 0 0,-6-7 2181 0 0,-68-124-2032 0 0,66 122-1267 0 0,-1 1-1 0 0,-1 0 0 0 0,1 0 0 0 0,-1 1 0 0 0,0 0 0 0 0,-1 1 1 0 0,0 0-1 0 0,0 1 0 0 0,0 0 0 0 0,0 1 0 0 0,-1 0 0 0 0,0 1 0 0 0,0 0 1 0 0,0 0-1 0 0,0 2 0 0 0,0-1 0 0 0,-9 1 117 0 0,129-11 767 0 0,-204 12-1030 0 0,121 45 361 0 0,-14-21 83 0 0,-10-13-4423 0 0,-1-11-944 0 0</inkml:trace>
  <inkml:trace contextRef="#ctx0" brushRef="#br0" timeOffset="611.16">183 43 548 0 0,'0'0'847'0'0,"0"0"9"0"0,0 0 961 0 0,0 0-619 0 0,0 0-207 0 0,0 0 57 0 0,0 0 341 0 0,0 0-82 0 0,1-6-421 0 0,-2 4-872 0 0,1 0 0 0 0,0 0 0 0 0,-1 1-1 0 0,1-1 1 0 0,-1 0 0 0 0,1 1 0 0 0,-1-1 0 0 0,0 1 0 0 0,0-1-1 0 0,0 1 1 0 0,0-1 0 0 0,0 1 0 0 0,0-1 0 0 0,0 1 0 0 0,0 0 0 0 0,0 0-1 0 0,-1-1 1 0 0,1 1 0 0 0,-1 0 0 0 0,1 0 0 0 0,-1 0 0 0 0,1 1-1 0 0,-1-1 1 0 0,1 0 0 0 0,-1 0 0 0 0,0 1 0 0 0,1-1 0 0 0,-1 1-1 0 0,0 0 1 0 0,1-1 0 0 0,-1 1 0 0 0,0 0 0 0 0,0 0 0 0 0,0 0 0 0 0,1 0-1 0 0,-1 1 1 0 0,0-1 0 0 0,1 0 0 0 0,-1 1 0 0 0,0-1 0 0 0,1 1-1 0 0,-1-1 1 0 0,0 1 0 0 0,1 0 0 0 0,-1 0 0 0 0,1 0 0 0 0,-1 0 0 0 0,1 0-1 0 0,-1 0 1 0 0,1 0 0 0 0,-1 1-14 0 0,-5 1 23 0 0,0-1 0 0 0,1 2 0 0 0,-1-1 0 0 0,1 1 0 0 0,0 0 0 0 0,0 0 0 0 0,0 0 0 0 0,0 1 0 0 0,1 0 1 0 0,0 0-1 0 0,0 1 0 0 0,0-1 0 0 0,1 1 0 0 0,0 0 0 0 0,0 0 0 0 0,0 1 0 0 0,1-1 0 0 0,0 1 0 0 0,0 0 0 0 0,0 0 0 0 0,1 0 0 0 0,0 0 0 0 0,1 0 0 0 0,0 0 0 0 0,0 1 0 0 0,0-1 0 0 0,1 0 0 0 0,0 1 0 0 0,0-1 0 0 0,1 0 0 0 0,0 0 0 0 0,1 5-23 0 0,-1-10 49 0 0,-1 0-1 0 0,1 0 0 0 0,0 1 0 0 0,0-1 1 0 0,0 0-1 0 0,1 0 0 0 0,-1 0 0 0 0,0 0 1 0 0,1 0-1 0 0,-1-1 0 0 0,1 1 0 0 0,0 0 1 0 0,-1-1-1 0 0,1 1 0 0 0,0-1 0 0 0,0 1 1 0 0,0-1-1 0 0,0 0 0 0 0,0 0 0 0 0,1 0 1 0 0,-1 0-1 0 0,0 0 0 0 0,0-1 0 0 0,1 1 1 0 0,-1 0-1 0 0,0-1 0 0 0,1 0 0 0 0,-1 0 1 0 0,0 0-1 0 0,1 0 0 0 0,-1 0 0 0 0,1 0 1 0 0,-1 0-1 0 0,0-1 0 0 0,1 1 0 0 0,-1-1 1 0 0,0 0-1 0 0,1 0-48 0 0,91-29-573 0 0,-84 26-74 0 0,37-24-5932 0 0,-32 14 1682 0 0</inkml:trace>
  <inkml:trace contextRef="#ctx0" brushRef="#br0" timeOffset="1042.37">331 153 4060 0 0,'0'0'4264'0'0,"0"0"-3046"0"0,0 0-1314 0 0,0 0 543 0 0,0 0 256 0 0,0 0-185 0 0,35 6 298 0 0,-32-5-773 0 0,0-1 1 0 0,0 0-1 0 0,0-1 1 0 0,0 1-1 0 0,0 0 1 0 0,0-1-1 0 0,0 0 1 0 0,0 1-1 0 0,-1-1 1 0 0,1 0-1 0 0,0-1 1 0 0,-1 1-1 0 0,1 0 1 0 0,-1-1-1 0 0,1 1 1 0 0,-1-1-1 0 0,1 0 1 0 0,-1 0-1 0 0,0 0 1 0 0,0 0-1 0 0,0 0 1 0 0,0-1-1 0 0,-1 1 1 0 0,1 0-1 0 0,0-1 1 0 0,0-2-44 0 0,-3 3-75 0 0,-1 0 0 0 0,1 1 0 0 0,-1-1 0 0 0,1 0 0 0 0,-1 1 0 0 0,0-1 1 0 0,0 1-1 0 0,0 0 0 0 0,0-1 0 0 0,0 1 0 0 0,0 0 0 0 0,0 0 1 0 0,0 0-1 0 0,-1 1 0 0 0,1-1 0 0 0,0 0 0 0 0,0 1 0 0 0,-1 0 0 0 0,1-1 1 0 0,0 1-1 0 0,-1 0 0 0 0,1 0 0 0 0,0 0 0 0 0,-1 0 0 0 0,1 1 1 0 0,0-1-1 0 0,-1 1 0 0 0,1-1 0 0 0,0 1 0 0 0,0 0 0 0 0,-1 0 0 0 0,1 0 1 0 0,0 0-1 0 0,0 0 0 0 0,-1 2 75 0 0,3 0 125 0 0,0 1-1 0 0,0-1 1 0 0,0 0 0 0 0,0 1-1 0 0,0-1 1 0 0,1 1 0 0 0,0-1-1 0 0,0 0 1 0 0,0 0-1 0 0,0 1 1 0 0,0-1 0 0 0,1 0-1 0 0,-1 0 1 0 0,1 0 0 0 0,0 0-1 0 0,0 0 1 0 0,0-1 0 0 0,0 1-1 0 0,0-1 1 0 0,1 1 0 0 0,-1-1-1 0 0,1 0 1 0 0,0 0 0 0 0,-1 0-1 0 0,1 0 1 0 0,0 0 0 0 0,2 0-125 0 0,9-18 1316 0 0,6 7-3767 0 0,15 49 1200 0 0,-23-20-4767 0 0,-8-16 1371 0 0</inkml:trace>
  <inkml:trace contextRef="#ctx0" brushRef="#br0" timeOffset="1366.65">572 146 664 0 0,'0'0'7048'0'0,"0"0"-5373"0"0,0 0-1405 0 0,0 0 133 0 0,4 7 124 0 0,-1-3-390 0 0,1 1 0 0 0,-2-1 0 0 0,1 1 0 0 0,-1 0 0 0 0,1 0-1 0 0,-1 1 1 0 0,-1-1 0 0 0,1 0 0 0 0,-1 1 0 0 0,0-1 0 0 0,0 0 0 0 0,-1 1 0 0 0,1 0 0 0 0,-1-1 0 0 0,0 1 0 0 0,-1-1 0 0 0,1 1 0 0 0,-1-1-1 0 0,0 1 1 0 0,-1-1 0 0 0,1 0 0 0 0,-2 3-137 0 0,-8-42-745 0 0,9-82-172 0 0,3 113 947 0 0,0 0 0 0 0,0 0 0 0 0,0 0 0 0 0,0 0 0 0 0,0 0 0 0 0,1 0 0 0 0,-1 1 0 0 0,1-1 0 0 0,0 0 0 0 0,0 1 1 0 0,0-1-1 0 0,0 1 0 0 0,0 0 0 0 0,0 0 0 0 0,1 0 0 0 0,-1 0 0 0 0,1 0 0 0 0,-1 0 0 0 0,1 1 0 0 0,0-1 0 0 0,0 1 0 0 0,0 0 0 0 0,0 0 0 0 0,0 0 0 0 0,0 0 0 0 0,0 0 0 0 0,0 1 0 0 0,0-1 0 0 0,0 1 0 0 0,0 0 0 0 0,0 0 0 0 0,1 0 0 0 0,-1 0 1 0 0,2 1-31 0 0,-6-1 10 0 0,-1 1 0 0 0,1-1 0 0 0,-1 0 0 0 0,0 1 0 0 0,1-1 0 0 0,-1 1 0 0 0,1 0 0 0 0,0 0 0 0 0,-1-1 0 0 0,1 1 0 0 0,-1 0 0 0 0,1 0 0 0 0,0 0 0 0 0,0 0 0 0 0,0 1 0 0 0,0-1 0 0 0,0 0 0 0 0,0 0 0 0 0,0 1 0 0 0,0-1 0 0 0,0 1 0 0 0,0-1 0 0 0,1 0 0 0 0,-1 1 0 0 0,0 0 0 0 0,1-1 0 0 0,0 1 0 0 0,-1-1 0 0 0,1 1 0 0 0,0-1 0 0 0,0 1 0 0 0,0 0 0 0 0,0-1 0 0 0,0 1 0 0 0,0 0 0 0 0,0-1 0 0 0,0 1 0 0 0,1-1 0 0 0,-1 1 0 0 0,1 0 0 0 0,-1-1 0 0 0,1 1 0 0 0,0-1 0 0 0,-1 0 0 0 0,1 1 0 0 0,0-1 0 0 0,0 1 0 0 0,0-1 0 0 0,0 0 0 0 0,0 0 0 0 0,0 0 0 0 0,1 0 0 0 0,-1 0 0 0 0,0 0 0 0 0,1 0 0 0 0,-1 0 0 0 0,0 0 0 0 0,1 0 0 0 0,-1-1 0 0 0,1 1 0 0 0,-1 0 0 0 0,1-1 0 0 0,0 0 0 0 0,-1 1 0 0 0,1-1 0 0 0,-1 0 0 0 0,1 0 0 0 0,0 0 0 0 0,0 0-10 0 0,-42 20-879 0 0,9-13-3160 0 0,0-6-2972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12.7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228 24 892 0 0,'-6'-3'620'0'0,"4"2"-494"0"0,-47-18-56 0 0,50 19-63 0 0,-1 1 0 0 0,1-1-1 0 0,0 0 1 0 0,-1 1 0 0 0,1-1 0 0 0,0 1-1 0 0,-1-1 1 0 0,1 1 0 0 0,-1-1 0 0 0,1 1-1 0 0,-1 0 1 0 0,0-1 0 0 0,1 1-1 0 0,-1-1 1 0 0,0 1 0 0 0,1 0 0 0 0,-1-1-1 0 0,0 1 1 0 0,1 0 0 0 0,-1 0 0 0 0,0-1-1 0 0,0 1 1 0 0,0 0 0 0 0,0 0 0 0 0,0-1-1 0 0,0 1 1 0 0,0 0 0 0 0,0 0 0 0 0,0-1-1 0 0,0 1 1 0 0,0 0 0 0 0,-1 0 0 0 0,1-1-1 0 0,0 1 1 0 0,0 0 0 0 0,-1-1 0 0 0,1 1-1 0 0,-1 0 1 0 0,1-1 0 0 0,0 1 0 0 0,-1-1-1 0 0,1 1 1 0 0,-1-1 0 0 0,1 1 0 0 0,-1 0-1 0 0,0-1 1 0 0,1 0 0 0 0,-1 1 0 0 0,1-1-1 0 0,-1 1 1 0 0,0-1 0 0 0,1 0 0 0 0,-1 1-1 0 0,0-1 1 0 0,0 0 0 0 0,1 0 0 0 0,-1 0-1 0 0,0 0 1 0 0,0 0 0 0 0,1 1-1 0 0,-1-1 1 0 0,0 0 0 0 0,1-1 0 0 0,-1 1-1 0 0,0 0 1 0 0,0 0 0 0 0,1 0 0 0 0,-1 0-1 0 0,0 0 1 0 0,0-1-7 0 0,208 279 4785 0 0,-141-194-4103 0 0,171 222 527 0 0,-13 10 1 0 0,49 113-1210 0 0,-235-355-427 0 0,-61-93-501 0 0,-455-602-2877 0 0,471 613 3735 0 0,-111-134-883 0 0,-6 6-1 0 0,-6 6 1 0 0,-8 3 953 0 0,124 115 7 0 0,-132-78 1991 0 0,145 90-1989 0 0,1-1 0 0 0,-1 1-1 0 0,0 0 1 0 0,1 0 0 0 0,-1-1 0 0 0,0 1 0 0 0,1 0-1 0 0,-1 0 1 0 0,0 0 0 0 0,1 0 0 0 0,-1 0 0 0 0,0 0-1 0 0,1 0 1 0 0,-1 0 0 0 0,0 0 0 0 0,1 0 0 0 0,-1 1 0 0 0,0-1-1 0 0,1 0 1 0 0,-1 0 0 0 0,1 1 0 0 0,-1-1 0 0 0,0 0-1 0 0,1 1 1 0 0,-1-1 0 0 0,1 0 0 0 0,-1 1 0 0 0,1-1-1 0 0,-1 1 1 0 0,1-1 0 0 0,-1 1 0 0 0,1-1 0 0 0,0 1-1 0 0,-1-1 1 0 0,1 1 0 0 0,-1 0 0 0 0,1-1 0 0 0,0 1-1 0 0,0-1 1 0 0,0 1 0 0 0,-1 0 0 0 0,1-1 0 0 0,0 1-1 0 0,0 0 1 0 0,0-1 0 0 0,0 1 0 0 0,0 0 0 0 0,0-1-1 0 0,0 1 1 0 0,0 0 0 0 0,0-1 0 0 0,0 1 0 0 0,0 0 0 0 0,1-1-1 0 0,-1 1 1 0 0,0 0 0 0 0,0-1 0 0 0,1 1 0 0 0,-1-1-1 0 0,0 1 1 0 0,1 0 0 0 0,-1-1 0 0 0,1 1 0 0 0,-1-1-1 0 0,1 1-8 0 0,24 44 1478 0 0,427 596 3485 0 0,-83-100-4284 0 0,-329-490-625 0 0,-29-39-566 0 0,-28-36 114 0 0,-485-589-8113 0 0,447 552 6589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13.2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156 16 628 0 0,'0'0'443'0'0,"-8"-3"-211"0"0,-28-8-110 0 0,35 11-113 0 0,1-1 1 0 0,-1 1-1 0 0,0 0 1 0 0,0 0-1 0 0,0 0 1 0 0,0-1-1 0 0,0 1 1 0 0,0 0 0 0 0,1 0-1 0 0,-1 0 1 0 0,0 0-1 0 0,0 0 1 0 0,0 0-1 0 0,0 1 1 0 0,0-1-1 0 0,0 0 1 0 0,1 0-1 0 0,-1 1 1 0 0,0-1-1 0 0,0 0 1 0 0,0 1-1 0 0,1-1 1 0 0,-1 1-1 0 0,0-1 1 0 0,1 1-1 0 0,-1-1 1 0 0,0 1 0 0 0,1 0-1 0 0,-1-1 1 0 0,0 1-1 0 0,1 0 1 0 0,-1-1-1 0 0,1 1 1 0 0,0 0-1 0 0,-1 0 1 0 0,1 0-1 0 0,-1-1 1 0 0,1 1-1 0 0,0 0 1 0 0,0 0-1 0 0,-1 0 1 0 0,1 0-1 0 0,0 0 1 0 0,0-1-1 0 0,0 1 1 0 0,0 0 0 0 0,0 0-1 0 0,0 0 1 0 0,0 0-1 0 0,1 0 1 0 0,-1 0-1 0 0,0-1 1 0 0,0 1-1 0 0,1 0 1 0 0,-1 0-1 0 0,0 0 1 0 0,1 0-1 0 0,-1-1 1 0 0,1 1-10 0 0,20 52 1588 0 0,305 423 4453 0 0,-187-289-4754 0 0,178 291-30 0 0,-306-443-1772 0 0,-37-44-622 0 0,-302-365 55 0 0,305 350 814 0 0,-45-52-1521 0 0,-4 4 0 0 0,-2 2 0 0 0,-4 4 0 0 0,-76-50 1789 0 0,77 85 423 0 0,88 75 2510 0 0,409 589 5268 0 0,-346-494-7038 0 0,-101-166-3762 0 0,19 11-937 0 0,0-7-3535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43.094"/>
    </inkml:context>
    <inkml:brush xml:id="br0">
      <inkml:brushProperty name="width" value="0.05" units="cm"/>
      <inkml:brushProperty name="height" value="0.05" units="cm"/>
      <inkml:brushProperty name="color" value="#E71224"/>
    </inkml:brush>
  </inkml:definitions>
  <inkml:trace contextRef="#ctx0" brushRef="#br0">242 165 7293 0 0,'0'0'6792'0'0,"0"0"-6172"0"0,0 0-620 0 0,0 0-268 0 0,0 0 268 0 0,0 0 244 0 0,0 0-104 0 0,-40 4-140 0 0,18-6-960 0 0,0-2-804 0 0,4-2-1148 0 0,5 3-2401 0 0</inkml:trace>
  <inkml:trace contextRef="#ctx0" brushRef="#br0" timeOffset="1">246 52 6293 0 0,'0'0'7288'0'0,"0"0"-6172"0"0,0 0-976 0 0,37-6 524 0 0,-37 6 533 0 0,-4-1-625 0 0,-9-1-336 0 0,-7 1-88 0 0,-9-1-148 0 0,-12-1-272 0 0,-10-2-1029 0 0,-3-5-1327 0 0,15 2-2892 0 0,7-5-2413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00.833"/>
    </inkml:context>
    <inkml:brush xml:id="br0">
      <inkml:brushProperty name="width" value="0.05" units="cm"/>
      <inkml:brushProperty name="height" value="0.05" units="cm"/>
      <inkml:brushProperty name="color" value="#E71224"/>
    </inkml:brush>
  </inkml:definitions>
  <inkml:trace contextRef="#ctx0" brushRef="#br0">1136 0 5489 0 0,'0'0'4563'0'0,"0"0"-3227"0"0,3 7-1050 0 0,41 229 5856 0 0,-61-41-4871 0 0,37-161-4377 0 0,11-35-4492 0 0,-11-8 147 0 0</inkml:trace>
  <inkml:trace contextRef="#ctx0" brushRef="#br0" timeOffset="436.41">1521 415 340 0 0,'0'0'-237'0'0,"0"0"409"0"0,0 0 466 0 0,0 0-99 0 0,1 6-231 0 0,0 5-2939 0 0,0 2 13252 0 0,0-19-4308 0 0,-1-8-5700 0 0,-1-2-828 0 0,-1 0 0 0 0,0 1-1 0 0,-2-1 1 0 0,0 0 0 0 0,0 1 0 0 0,-2 0-1 0 0,1 0 1 0 0,-2 0 0 0 0,0 1-1 0 0,-9-14 216 0 0,-21-46-206 0 0,-2 125 1286 0 0,12-10-489 0 0,19-33-692 0 0,1 2-1 0 0,1-1 1 0 0,-1 1 0 0 0,2 0 0 0 0,-1 0 0 0 0,1 1 0 0 0,1-1 0 0 0,0 1 0 0 0,1 0-1 0 0,0 0 1 0 0,-1 7 101 0 0,6-7-2462 0 0,6-6-3698 0 0,3-6-93 0 0</inkml:trace>
  <inkml:trace contextRef="#ctx0" brushRef="#br0" timeOffset="591.52">1522 312 7841 0 0,'0'0'5532'0'0,"0"0"-4936"0"0,0 0-444 0 0,0 0 88 0 0,0 0 632 0 0,-48 3-328 0 0,28-3-432 0 0,-2 1-112 0 0,-2 0-4 0 0,3 0-488 0 0,2 0-304 0 0,0 2-232 0 0,5-1-644 0 0,2-2-1180 0 0,7 0-3037 0 0</inkml:trace>
  <inkml:trace contextRef="#ctx0" brushRef="#br0" timeOffset="885.32">1840 244 364 0 0,'0'0'6721'0'0,"0"0"-4579"0"0,0 0-1323 0 0,0 0 461 0 0,0 0 86 0 0,-1-6-682 0 0,0 4-652 0 0,1 1 0 0 0,-1-1 0 0 0,0 0 0 0 0,0 1 0 0 0,0-1 0 0 0,1 1 0 0 0,-1-1 0 0 0,-1 1 0 0 0,1-1 0 0 0,0 1 0 0 0,0 0 0 0 0,0-1 0 0 0,-1 1 0 0 0,1 0 0 0 0,-1 0 0 0 0,1 0 0 0 0,-1 0 0 0 0,1 0 0 0 0,-1 0 0 0 0,0 1 0 0 0,1-1 0 0 0,-1 0 0 0 0,0 1 0 0 0,1 0 0 0 0,-1-1 0 0 0,0 1 0 0 0,0 0 0 0 0,0 0 0 0 0,1 0 0 0 0,-1 0 0 0 0,0 0 0 0 0,0 0 0 0 0,0 0 0 0 0,1 1 0 0 0,-1-1 0 0 0,0 1-1 0 0,1-1 1 0 0,-1 1 0 0 0,0 0 0 0 0,1-1 0 0 0,-1 1 0 0 0,0 0 0 0 0,1 0 0 0 0,0 0 0 0 0,-1 0 0 0 0,1 1 0 0 0,-1-1 0 0 0,1 0 0 0 0,0 1 0 0 0,0-1-32 0 0,-3 1 50 0 0,1 0 0 0 0,0-1 1 0 0,-1 1-1 0 0,1 0 0 0 0,0 1 0 0 0,0-1 0 0 0,1 0 0 0 0,-1 1 0 0 0,0 0 0 0 0,1-1 0 0 0,0 1 0 0 0,-1 0 0 0 0,1 0 0 0 0,0 0 0 0 0,1 1 0 0 0,-1-1 0 0 0,1 0 0 0 0,-1 1 1 0 0,1-1-1 0 0,0 1 0 0 0,0 0 0 0 0,0-1 0 0 0,1 1 0 0 0,-1 0 0 0 0,1-1 0 0 0,0 1 0 0 0,0 0 0 0 0,0-1 0 0 0,1 1 0 0 0,-1 0 0 0 0,1-1 0 0 0,0 1 0 0 0,0-1 0 0 0,0 1 1 0 0,0-1-1 0 0,1 1 0 0 0,0-1 0 0 0,-1 0 0 0 0,1 1 0 0 0,0-1 0 0 0,1 0 0 0 0,-1 0 0 0 0,0-1 0 0 0,1 1 0 0 0,-1 0 0 0 0,1-1 0 0 0,1 1-50 0 0,124 8 1509 0 0,-84-13-5841 0 0,-44 2-1566 0 0,0-4-2673 0 0</inkml:trace>
  <inkml:trace contextRef="#ctx0" brushRef="#br0" timeOffset="38733.74">1 93 5489 0 0,'0'0'2982'0'0,"0"0"-985"0"0,0 0-1288 0 0,3 6-208 0 0,11 13-115 0 0,-2 1-1 0 0,0 1 0 0 0,-2 0 0 0 0,0 1 0 0 0,-1 0 0 0 0,-2 1 0 0 0,0-1 0 0 0,-1 1 0 0 0,-1 0 0 0 0,1 18-385 0 0,18-138 1001 0 0,-22 95-1005 0 0,0 1 0 0 0,0 0 0 0 0,0 0-1 0 0,0 0 1 0 0,0 0 0 0 0,0 0 0 0 0,0 0 0 0 0,0 1 0 0 0,1-1-1 0 0,-1 1 1 0 0,0-1 0 0 0,1 1 0 0 0,-1 0 0 0 0,0 0-1 0 0,0 0 1 0 0,1 0 0 0 0,-1 0 0 0 0,0 1 0 0 0,0-1 0 0 0,1 1-1 0 0,-1-1 1 0 0,0 1 0 0 0,0 0 0 0 0,0 0 0 0 0,0 0-1 0 0,0 0 1 0 0,0 0 0 0 0,0 0 0 0 0,0 1 0 0 0,0-1 0 0 0,0 1-1 0 0,-1-1 1 0 0,1 1 0 0 0,-1 0 0 0 0,1 0 0 0 0,-1-1-1 0 0,0 1 1 0 0,1 0 0 0 0,-1 0 0 0 0,0 0 0 0 0,0 0 0 0 0,-1 1-1 0 0,1-1 1 0 0,0 0 0 0 0,-1 0 0 0 0,1 0 0 0 0,-1 1-1 0 0,0 0 5 0 0,1-2 44 0 0,0-1-1 0 0,0 1 0 0 0,-1 0 0 0 0,1-1 0 0 0,0 1 0 0 0,0-1 0 0 0,0 1 1 0 0,0-1-1 0 0,0 1 0 0 0,0-1 0 0 0,0 0 0 0 0,-1 0 0 0 0,1 1 0 0 0,0-1 1 0 0,0 0-1 0 0,0 0 0 0 0,0 0 0 0 0,0 0 0 0 0,0 0 0 0 0,0 0 0 0 0,0 0 0 0 0,0 0 1 0 0,0-1-1 0 0,0 1 0 0 0,0 0 0 0 0,0-1 0 0 0,0 1 0 0 0,0 0 0 0 0,0-1 1 0 0,0 1-1 0 0,0-1 0 0 0,-1 1 0 0 0,1-1 0 0 0,0 0 0 0 0,0 1 0 0 0,-1-1 1 0 0,1 0-1 0 0,0 0 0 0 0,-1 1 0 0 0,1-1 0 0 0,-1 0 0 0 0,1 0 0 0 0,-1 0 0 0 0,1 0 1 0 0,-1 0-1 0 0,0 0 0 0 0,1 0 0 0 0,-1 1 0 0 0,0-1 0 0 0,0 0 0 0 0,0 0 1 0 0,1 0-1 0 0,-1 0 0 0 0,0-1-43 0 0,37-61 209 0 0,-19-34-3343 0 0,-13 95-2513 0 0,-1 4 584 0 0</inkml:trace>
  <inkml:trace contextRef="#ctx0" brushRef="#br0" timeOffset="41146.87">608 234 2824 0 0,'0'0'4422'0'0,"0"0"-3135"0"0,0 0-1028 0 0,-5-7 264 0 0,2 4-418 0 0,1-1 1 0 0,0 1-1 0 0,-1 0 0 0 0,0 0 1 0 0,0-1-1 0 0,0 2 1 0 0,0-1-1 0 0,0 0 0 0 0,0 1 1 0 0,-1-1-1 0 0,1 1 1 0 0,-1 0-1 0 0,0 0 0 0 0,1 1 1 0 0,-1-1-1 0 0,0 1 1 0 0,0-1-1 0 0,0 1 0 0 0,0 1 1 0 0,-1-1-1 0 0,1 0 1 0 0,0 1-1 0 0,0 0 0 0 0,0 0 1 0 0,0 0-1 0 0,-1 1 1 0 0,1-1-1 0 0,0 1 0 0 0,0 0 1 0 0,0 0-1 0 0,0 1 1 0 0,0-1-1 0 0,0 1 0 0 0,1 0 1 0 0,-2 0-106 0 0,1 0 22 0 0,1 0 0 0 0,0 0 0 0 0,0 0 0 0 0,0 1 0 0 0,0-1 0 0 0,0 1 0 0 0,0 0 0 0 0,1-1 0 0 0,-1 1 0 0 0,1 0 0 0 0,0 1 0 0 0,0-1 1 0 0,0 0-1 0 0,0 1 0 0 0,0-1 0 0 0,1 1 0 0 0,0-1 0 0 0,-1 1 0 0 0,1 0 0 0 0,1 0 0 0 0,-1-1 0 0 0,1 1 0 0 0,-1 0 0 0 0,1 0 0 0 0,0 0 0 0 0,0 0 0 0 0,1-1 0 0 0,-1 1 0 0 0,1 0 0 0 0,0 0 1 0 0,0-1-1 0 0,0 1 0 0 0,0 0 0 0 0,1-1 0 0 0,0 1 0 0 0,-1-1 0 0 0,1 0 0 0 0,0 1 0 0 0,1-1 0 0 0,-1 0 0 0 0,0 0 0 0 0,1 0 0 0 0,0-1 0 0 0,0 1 0 0 0,0-1 0 0 0,0 1 0 0 0,0-1 0 0 0,0 0 0 0 0,0 0 1 0 0,1 0-1 0 0,-1-1 0 0 0,3 1-22 0 0,120 1 640 0 0,-74-16-4158 0 0,-46 10-469 0 0,0-4-1787 0 0</inkml:trace>
  <inkml:trace contextRef="#ctx0" brushRef="#br0" timeOffset="41431.25">774 247 6249 0 0,'0'0'4610'0'0,"0"0"-3483"0"0,6 7-925 0 0,-1 0 99 0 0,0 1 0 0 0,0 0 0 0 0,-1 0 0 0 0,0 0 0 0 0,0 0 0 0 0,-1 1-1 0 0,0-1 1 0 0,0 1 0 0 0,-1 0 0 0 0,0 0 0 0 0,-1 0 0 0 0,0 0-1 0 0,0 8-300 0 0,-8 57 361 0 0,6-71-7652 0 0,1-12 1790 0 0</inkml:trace>
  <inkml:trace contextRef="#ctx0" brushRef="#br0" timeOffset="41698.96">827 190 4500 0 0,'0'0'4179'0'0,"6"-2"-2313"0"0,-2 0-1713 0 0,0 1 0 0 0,-1 0 0 0 0,1 0 1 0 0,0 0-1 0 0,0 1 0 0 0,0-1 0 0 0,0 1 0 0 0,-1 0 0 0 0,1 0 0 0 0,0 0 1 0 0,0 0-1 0 0,0 1 0 0 0,0-1 0 0 0,0 1 0 0 0,-1 0 0 0 0,1 0 0 0 0,0 1 1 0 0,-1-1-1 0 0,1 1 0 0 0,-1 0 0 0 0,1 0 0 0 0,-1 0 0 0 0,0 0 1 0 0,0 0-1 0 0,0 1 0 0 0,0 0 0 0 0,0-1 0 0 0,-1 1 0 0 0,1 0 0 0 0,-1 0 1 0 0,1 1-1 0 0,-1-1 0 0 0,0 0 0 0 0,-1 1 0 0 0,1-1 0 0 0,-1 1 0 0 0,1 0 1 0 0,-1-1-1 0 0,0 1 0 0 0,0 1-153 0 0,-2-2 7 0 0,0 1 0 0 0,0-1 0 0 0,0 0 0 0 0,0 1 0 0 0,-1-1 1 0 0,1 0-1 0 0,-1 0 0 0 0,0 0 0 0 0,0 0 0 0 0,0 0 0 0 0,0 0 0 0 0,-1 0 0 0 0,1-1 0 0 0,-1 1 1 0 0,1-1-1 0 0,-1 0 0 0 0,0 0 0 0 0,0 0 0 0 0,0 0 0 0 0,0 0 0 0 0,0-1 0 0 0,-1 1 1 0 0,1-1-8 0 0,-52 13-5078 0 0,38-14-546 0 0</inkml:trace>
  <inkml:trace contextRef="#ctx0" brushRef="#br0" timeOffset="41979.22">2082 65 5885 0 0,'4'7'5847'0'0,"5"5"-5615"0"0,-1 0 1 0 0,-1 1 0 0 0,0 0-1 0 0,0 1 1 0 0,-2-1 0 0 0,0 1 0 0 0,0 0-1 0 0,-1 1 1 0 0,-1-1 0 0 0,0 0-1 0 0,-1 1 1 0 0,-1 0 0 0 0,0 0-1 0 0,-1-1 1 0 0,-1 1 0 0 0,0 0-1 0 0,-1 0 1 0 0,0-1 0 0 0,-1 1 0 0 0,-1-1-1 0 0,0 0 1 0 0,-1 0 0 0 0,-1 0-1 0 0,-3 5-232 0 0,-51 66-292 0 0,8-43-5441 0 0,36-36 107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46.197"/>
    </inkml:context>
    <inkml:brush xml:id="br0">
      <inkml:brushProperty name="width" value="0.05" units="cm"/>
      <inkml:brushProperty name="height" value="0.05" units="cm"/>
      <inkml:brushProperty name="color" value="#E71224"/>
    </inkml:brush>
  </inkml:definitions>
  <inkml:trace contextRef="#ctx0" brushRef="#br0">782 643 1356 0 0,'0'0'4981'0'0,"0"0"-3380"0"0,0 0-1359 0 0,0 0-145 0 0,0 0 139 0 0,0 0 268 0 0,-8-1 188 0 0,-652-56 5236 0 0,636 57-6009 0 0,-7-2 563 0 0,45-5-4110 0 0,-4 4-1272 0 0,8-6-2610 0 0</inkml:trace>
  <inkml:trace contextRef="#ctx0" brushRef="#br0" timeOffset="1523.41">0 67 1760 0 0,'0'0'5118'0'0,"0"0"-2710"0"0,0 0-1815 0 0,0 0-211 0 0,0 0-47 0 0,4 7 597 0 0,42 133 3531 0 0,-47-112-4261 0 0,2-16 811 0 0,7-37-1371 0 0,36-60-3 0 0,-43 84 367 0 0,1-1-1 0 0,-1 1 1 0 0,1-1 0 0 0,-1 1 0 0 0,1-1-1 0 0,0 1 1 0 0,-1 0 0 0 0,1 0-1 0 0,0 0 1 0 0,0 0 0 0 0,0 0 0 0 0,0 1-1 0 0,0-1 1 0 0,0 0 0 0 0,0 1-1 0 0,0-1 1 0 0,0 1 0 0 0,0 0 0 0 0,0 0-1 0 0,0 0 1 0 0,0 0 0 0 0,1 0-1 0 0,-1 0 1 0 0,0 1 0 0 0,0-1 0 0 0,0 0-1 0 0,0 1 1 0 0,0 0 0 0 0,0-1 0 0 0,0 1-1 0 0,0 0 1 0 0,-1 0 0 0 0,1 0-1 0 0,0 1 1 0 0,0-1 0 0 0,-1 0 0 0 0,1 1-1 0 0,-1-1 1 0 0,1 1 0 0 0,-1-1-1 0 0,0 1 1 0 0,1-1 0 0 0,-1 2-6 0 0,2 0 53 0 0,-1 1 0 0 0,1-1 0 0 0,-1 1 0 0 0,0 0 0 0 0,-1 0 0 0 0,1 0 0 0 0,-1 0 0 0 0,1 0 0 0 0,-1 0 0 0 0,0 0 0 0 0,-1 0 0 0 0,1 1 1 0 0,-1-1-1 0 0,1 0 0 0 0,-1 0 0 0 0,-1 1 0 0 0,1-1 0 0 0,-1 0 0 0 0,1 0 0 0 0,-1 0 0 0 0,0 1 0 0 0,-1-1 0 0 0,1 0 0 0 0,-1 0 0 0 0,-1 2-53 0 0,-7 36-2450 0 0,10-36-4446 0 0,4-8 767 0 0</inkml:trace>
  <inkml:trace contextRef="#ctx0" brushRef="#br0" timeOffset="1786">358 0 4028 0 0,'0'0'7279'0'0,"0"0"-5446"0"0,0 0-1258 0 0,-1 8 157 0 0,-17 61 1156 0 0,-10 78-480 0 0,28-141-1516 0 0,0-1 0 0 0,1 1 0 0 0,-1 0 0 0 0,1-1 0 0 0,1 1 0 0 0,-1-1 0 0 0,1 0 0 0 0,0 1 0 0 0,0-1 0 0 0,0 0 0 0 0,1 0 0 0 0,0 0 0 0 0,0 0 0 0 0,0-1 0 0 0,0 1 0 0 0,1-1 0 0 0,0 0 0 0 0,0 0 0 0 0,0 0 0 0 0,0 0 0 0 0,1-1 0 0 0,-1 0 0 0 0,1 0 0 0 0,0 0 0 0 0,0 0 108 0 0,26 11-5041 0 0,-17-11-701 0 0</inkml:trace>
  <inkml:trace contextRef="#ctx0" brushRef="#br0" timeOffset="2518.06">631 324 3876 0 0,'0'0'3961'0'0,"0"0"-1536"0"0,0 0-1335 0 0,0 0-363 0 0,0 0 309 0 0,0 0 106 0 0,0 0-243 0 0,0 0-364 0 0,0 0-239 0 0,13-43 1063 0 0,-12 29-1487 0 0,-1 1 0 0 0,0 0 1 0 0,-1 0-1 0 0,-1 0 0 0 0,0 0 1 0 0,0 0-1 0 0,-1 0 0 0 0,-1 0 1 0 0,0 1-1 0 0,-1-1 0 0 0,-3-5 128 0 0,-12 51-181 0 0,-1 8 605 0 0,-16 34 260 0 0,22-25-3178 0 0,19-39-3889 0 0,5-10 720 0 0</inkml:trace>
  <inkml:trace contextRef="#ctx0" brushRef="#br0" timeOffset="2783.44">707 231 3664 0 0,'0'0'7049'0'0,"0"0"-6137"0"0,0 0-912 0 0,0 0 0 0 0,-39-6 656 0 0,18 5-56 0 0,1 1-408 0 0,-1 0-188 0 0,2 0-4 0 0,-1 3-664 0 0,2-1-776 0 0,2 0-948 0 0,7 0-2305 0 0</inkml:trace>
  <inkml:trace contextRef="#ctx0" brushRef="#br0" timeOffset="3048.27">961 161 2612 0 0,'0'0'7367'0'0,"0"0"-5739"0"0,-6-1-1266 0 0,0 0-283 0 0,1 0 0 0 0,0 1-1 0 0,-1 0 1 0 0,1 0 0 0 0,0 0 0 0 0,-1 1-1 0 0,1 0 1 0 0,0 0 0 0 0,0 0 0 0 0,0 1-1 0 0,0 0 1 0 0,0-1 0 0 0,0 2 0 0 0,0-1-1 0 0,0 1 1 0 0,1-1 0 0 0,-1 1 0 0 0,1 1-1 0 0,0-1 1 0 0,0 0 0 0 0,0 1 0 0 0,0 0-1 0 0,1 0 1 0 0,-1 0 0 0 0,1 1 0 0 0,0-1-1 0 0,1 1 1 0 0,-1-1 0 0 0,1 1 0 0 0,0 0-1 0 0,0 0 1 0 0,0 0 0 0 0,0 0 0 0 0,1 1-79 0 0,0-4 26 0 0,1 0 0 0 0,-1 1 0 0 0,1-1 1 0 0,0 1-1 0 0,-1-1 0 0 0,1 1 0 0 0,0-1 1 0 0,1 0-1 0 0,-1 1 0 0 0,0-1 0 0 0,1 1 1 0 0,-1-1-1 0 0,1 0 0 0 0,0 1 0 0 0,-1-1 1 0 0,1 0-1 0 0,1 0 0 0 0,-1 1 0 0 0,0-1 1 0 0,0 0-1 0 0,1 0 0 0 0,-1 0 0 0 0,1 0 0 0 0,-1-1 1 0 0,1 1-1 0 0,0 0 0 0 0,0-1 0 0 0,0 1 1 0 0,0-1-1 0 0,0 0 0 0 0,0 0 0 0 0,0 1 1 0 0,1-1-1 0 0,-1-1 0 0 0,0 1 0 0 0,1 0 1 0 0,-1 0-1 0 0,0-1 0 0 0,1 0 0 0 0,-1 1 1 0 0,1-1-1 0 0,-1 0 0 0 0,2 0-26 0 0,117-2-1882 0 0,-113 1 1040 0 0,3 0-2321 0 0,-2 0-2725 0 0</inkml:trace>
  <inkml:trace contextRef="#ctx0" brushRef="#br0" timeOffset="3315.57">1241 398 3344 0 0,'0'0'8274'0'0,"0"0"-6141"0"0,0 0-1811 0 0,0 0 166 0 0,0 0 424 0 0,0 0-107 0 0,0 0-445 0 0,0 0-235 0 0,0 0-23 0 0,-2-3 28 0 0,0-3-206 0 0,0 1 0 0 0,0-1 0 0 0,1 0-1 0 0,-1 0 1 0 0,1 1 0 0 0,1-1 0 0 0,-1 0 0 0 0,1 0 0 0 0,0 0 0 0 0,1 0 0 0 0,-1 0 0 0 0,1 0 0 0 0,0 1-1 0 0,1-1 1 0 0,-1 0 0 0 0,1 0 0 0 0,0 1 0 0 0,1-1 0 0 0,2-3 76 0 0,-5 6 8 0 0,1 1 0 0 0,0 0 0 0 0,0-1-1 0 0,0 1 1 0 0,0 0 0 0 0,1 0 0 0 0,-1 0 0 0 0,0 0 0 0 0,1 0 0 0 0,0 0 0 0 0,-1 0 0 0 0,1 1-1 0 0,0-1 1 0 0,0 1 0 0 0,0-1 0 0 0,0 1 0 0 0,0 0 0 0 0,0-1 0 0 0,0 1 0 0 0,0 0 0 0 0,1 0-1 0 0,-1 1 1 0 0,0-1 0 0 0,1 0 0 0 0,-1 1 0 0 0,1-1 0 0 0,-1 1 0 0 0,0 0 0 0 0,1 0 0 0 0,-1 0-1 0 0,1 0 1 0 0,-1 0 0 0 0,1 1 0 0 0,-1-1 0 0 0,0 1 0 0 0,1 0 0 0 0,-1-1 0 0 0,0 1-1 0 0,1 0 1 0 0,-1 0 0 0 0,0 1 0 0 0,0-1 0 0 0,0 0 0 0 0,0 1 0 0 0,0-1 0 0 0,0 1 0 0 0,0-1-1 0 0,1 3-7 0 0,1 1 111 0 0,0 0-1 0 0,0 0 0 0 0,-1 0 0 0 0,0 0 0 0 0,0 1 0 0 0,0-1 0 0 0,0 1 0 0 0,-1 0 0 0 0,0 0 0 0 0,0 0 0 0 0,-1 0 0 0 0,0 0 0 0 0,0 0 0 0 0,0 0 0 0 0,-1 0 0 0 0,0 1 0 0 0,0-1 0 0 0,0 0 0 0 0,-1 0 0 0 0,0 0 0 0 0,-1 6-110 0 0,0 24-2284 0 0,4-1-3931 0 0,-1-33 16 0 0</inkml:trace>
  <inkml:trace contextRef="#ctx0" brushRef="#br0" timeOffset="3824.72">1632 250 1540 0 0,'0'0'8514'0'0,"0"0"-6164"0"0,2 6-1758 0 0,41 173 4456 0 0,-42-179-5053 0 0,-1-1-1 0 0,1 1 0 0 0,0-1 0 0 0,-1 1 1 0 0,1 0-1 0 0,0 0 0 0 0,0-1 0 0 0,-1 1 1 0 0,1 0-1 0 0,0 0 0 0 0,0 0 1 0 0,-1 0-1 0 0,1 0 0 0 0,0 0 0 0 0,0 0 1 0 0,-1 0-1 0 0,1 0 0 0 0,0 0 0 0 0,0 0 1 0 0,-1 0-1 0 0,1 1 0 0 0,0-1 1 0 0,0 0-1 0 0,-1 1 0 0 0,1-1 0 0 0,0 0 1 0 0,-1 1-1 0 0,1-1 0 0 0,-1 1 0 0 0,1-1 1 0 0,0 1-1 0 0,-1-1 0 0 0,1 1 1 0 0,-1-1-1 0 0,1 1 0 0 0,-1 0 0 0 0,0-1 1 0 0,1 1-1 0 0,-1 0 0 0 0,0-1 0 0 0,1 1 1 0 0,-1 0-1 0 0,0 0 0 0 0,0-1 1 0 0,1 1-1 0 0,-1 0 0 0 0,0 0 0 0 0,0-1 1 0 0,0 1-1 0 0,0 0 0 0 0,0 0 0 0 0,0-1 1 0 0,0 1-1 0 0,0 0 0 0 0,-1 0 1 0 0,1-1-1 0 0,0 1 0 0 0,0 0 0 0 0,-1 0 1 0 0,1-1-1 0 0,0 1 0 0 0,-1 0 0 0 0,1-1 1 0 0,-1 1-1 0 0,1-1 0 0 0,-1 1 1 0 0,1 0 5 0 0,33-56-1505 0 0,-26 42 1439 0 0,-7 11 84 0 0,1 1-1 0 0,0-1 0 0 0,-1 1 1 0 0,1 0-1 0 0,0-1 1 0 0,0 1-1 0 0,0 0 1 0 0,0-1-1 0 0,0 1 1 0 0,0 0-1 0 0,0 0 1 0 0,0 0-1 0 0,0 0 0 0 0,0 0 1 0 0,1 0-1 0 0,-1 0 1 0 0,0 0-1 0 0,1 1 1 0 0,-1-1-1 0 0,0 1 1 0 0,1-1-1 0 0,-1 1 1 0 0,1-1-1 0 0,-1 1 0 0 0,1 0 1 0 0,0-1-1 0 0,-1 1 1 0 0,1 0-1 0 0,-1 0 1 0 0,1 0-1 0 0,-1 0 1 0 0,1 1-1 0 0,-1-1 1 0 0,1 0-1 0 0,-1 1 0 0 0,1-1 1 0 0,-1 1-1 0 0,1-1 1 0 0,-1 1-1 0 0,1 0 1 0 0,-1-1-1 0 0,0 1 1 0 0,1 0-1 0 0,-1 0 0 0 0,0 0 1 0 0,0 0-1 0 0,0 0 1 0 0,0 0-1 0 0,0 1 1 0 0,1 0-18 0 0,38 70 1517 0 0,-40-72-1489 0 0,0-1 0 0 0,0 0 0 0 0,0 1 0 0 0,0-1 0 0 0,0 1 0 0 0,1-1 1 0 0,-1 0-1 0 0,0 1 0 0 0,0-1 0 0 0,0 1 0 0 0,1-1 0 0 0,-1 1 0 0 0,0-1 1 0 0,1 1-1 0 0,-1-1 0 0 0,1 1 0 0 0,-1-1 0 0 0,1 1 0 0 0,-1-1 0 0 0,1 1 1 0 0,-1 0-1 0 0,1-1 0 0 0,-1 1 0 0 0,1 0 0 0 0,-1-1 0 0 0,1 1 0 0 0,-1 0 0 0 0,1 0 1 0 0,0 0-1 0 0,-1-1 0 0 0,1 1 0 0 0,-1 0 0 0 0,1 0 0 0 0,0 0 0 0 0,-1 0 1 0 0,1 0-1 0 0,-1 0 0 0 0,1 0 0 0 0,0 0 0 0 0,-1 0 0 0 0,1 1 0 0 0,0-1 0 0 0,-1 0 1 0 0,1 0-1 0 0,-1 0 0 0 0,1 1 0 0 0,-1-1 0 0 0,1 0 0 0 0,-1 1 0 0 0,1-1 1 0 0,-1 1-1 0 0,1-1 0 0 0,-1 0 0 0 0,1 1 0 0 0,-1-1 0 0 0,1 1 0 0 0,-1-1 0 0 0,0 1 1 0 0,1-1-1 0 0,-1 1 0 0 0,0-1 0 0 0,0 1 0 0 0,1 0-28 0 0,22-56-374 0 0,-9-14-3388 0 0,20 70-9166 0 0,-16 6 9740 0 0</inkml:trace>
  <inkml:trace contextRef="#ctx0" brushRef="#br0" timeOffset="4121.58">2262 361 7009 0 0,'0'0'3853'0'0,"0"0"-2739"0"0,0 0-927 0 0,0 0 320 0 0,0 0 247 0 0,-6-2-157 0 0,3 1-577 0 0,0 0-1 0 0,1 0 1 0 0,-1 1 0 0 0,0 0-1 0 0,0-1 1 0 0,0 1-1 0 0,0 0 1 0 0,0 0-1 0 0,0 1 1 0 0,0-1 0 0 0,0 0-1 0 0,1 1 1 0 0,-1 0-1 0 0,0 0 1 0 0,0 0-1 0 0,0 0 1 0 0,1 0 0 0 0,-1 0-1 0 0,1 1 1 0 0,-1-1-1 0 0,1 1 1 0 0,0 0 0 0 0,-1 0-1 0 0,1 0 1 0 0,0 0-1 0 0,0 0 1 0 0,0 0-1 0 0,0 1 1 0 0,1-1 0 0 0,-1 0-1 0 0,1 1 1 0 0,-1 0-1 0 0,1-1 1 0 0,0 1-1 0 0,0 0 1 0 0,-1 2-20 0 0,1-3 52 0 0,-1 0-1 0 0,0 0 1 0 0,0 0-1 0 0,1 1 1 0 0,-1-1 0 0 0,1 1-1 0 0,0-1 1 0 0,0 1 0 0 0,0-1-1 0 0,0 1 1 0 0,0 0-1 0 0,0-1 1 0 0,1 1 0 0 0,-1 0-1 0 0,1 0 1 0 0,0-1 0 0 0,0 1-1 0 0,0 0 1 0 0,0 0-1 0 0,0 0 1 0 0,1-1 0 0 0,-1 1-1 0 0,1 0 1 0 0,0 0-1 0 0,-1-1 1 0 0,2 1 0 0 0,-1-1-1 0 0,0 1 1 0 0,0-1 0 0 0,1 1-1 0 0,-1-1 1 0 0,1 0-1 0 0,0 1 1 0 0,-1-1 0 0 0,1 0-1 0 0,0 0 1 0 0,1-1-1 0 0,-1 1 1 0 0,0 0 0 0 0,0-1-1 0 0,1 1 1 0 0,-1-1 0 0 0,1 0-1 0 0,-1 1 1 0 0,1-1-1 0 0,0 0 1 0 0,-1-1 0 0 0,1 1-1 0 0,0 0 1 0 0,0-1-52 0 0,80 5 85 0 0,-31-18-7225 0 0,-42 9 1032 0 0</inkml:trace>
  <inkml:trace contextRef="#ctx0" brushRef="#br0" timeOffset="4499.65">2503 455 11057 0 0,'0'0'2163'0'0,"2"6"-1558"0"0,1 8-239 0 0,0 1-1 0 0,0 0 0 0 0,-1 1 1 0 0,-1-1-1 0 0,-1 0 0 0 0,0 0 1 0 0,-1 0-1 0 0,-1 1 1 0 0,0-1-1 0 0,-4 12-365 0 0,18-114-6632 0 0,5-28 6116 0 0,-16 113 620 0 0,0 0 0 0 0,1 0 1 0 0,0 0-1 0 0,-1 0 0 0 0,1 0 1 0 0,0 1-1 0 0,0-1 0 0 0,0 0 0 0 0,0 1 1 0 0,0 0-1 0 0,0-1 0 0 0,0 1 0 0 0,0 0 1 0 0,1 0-1 0 0,-1 0 0 0 0,0 0 1 0 0,1 1-1 0 0,-1-1 0 0 0,1 1 0 0 0,-1-1 1 0 0,1 1-1 0 0,-1 0 0 0 0,1 0 0 0 0,-1 0 1 0 0,0 0-1 0 0,1 0 0 0 0,-1 1 1 0 0,1-1-1 0 0,-1 1 0 0 0,1 0 0 0 0,-1-1 1 0 0,0 1-1 0 0,1 0 0 0 0,-1 0 0 0 0,0 1 1 0 0,0-1-1 0 0,0 0 0 0 0,0 1 0 0 0,0-1 1 0 0,0 1-1 0 0,0 0 0 0 0,0 0 1 0 0,-1 0-1 0 0,1-1 0 0 0,-1 1 0 0 0,1 1 1 0 0,-1-1-1 0 0,0 0 0 0 0,0 0 0 0 0,0 0 1 0 0,0 1-1 0 0,0-1 0 0 0,0 1 1 0 0,-1-1-1 0 0,1 0 0 0 0,-1 1 0 0 0,0-1 1 0 0,0 1-1 0 0,0-1 0 0 0,0 1 0 0 0,0-1 1 0 0,0 1-1 0 0,0-1 0 0 0,-1 1-104 0 0,-35 70 828 0 0,12-63-3154 0 0,-5-15-3617 0 0,20-2-1092 0 0</inkml:trace>
  <inkml:trace contextRef="#ctx0" brushRef="#br0" timeOffset="4765.59">2855 361 5989 0 0,'0'0'8332'0'0,"0"0"-8192"0"0,22 45-128 0 0,-17-25-12 0 0,-2 5 768 0 0,-3 1-224 0 0,-3-1-256 0 0,-2 2-124 0 0,-4-1-124 0 0,-4 0-40 0 0,0-1-508 0 0,-2-1-448 0 0,0-1-680 0 0,3-6-2356 0 0,0-2-2413 0 0</inkml:trace>
  <inkml:trace contextRef="#ctx0" brushRef="#br0" timeOffset="5027.95">2889 834 4668 0 0,'0'0'4141'0'0,"-8"1"-3019"0"0,-356-24 1746 0 0,-458-50 1861 0 0,513 41-4732 0 0,-186-1-1369 0 0,489 32 719 0 0,1 1-4762 0 0,5 0 322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52.986"/>
    </inkml:context>
    <inkml:brush xml:id="br0">
      <inkml:brushProperty name="width" value="0.05" units="cm"/>
      <inkml:brushProperty name="height" value="0.05" units="cm"/>
      <inkml:brushProperty name="color" value="#E71224"/>
    </inkml:brush>
  </inkml:definitions>
  <inkml:trace contextRef="#ctx0" brushRef="#br0">791 118 10425 0 0,'-6'-1'2906'0'0,"-484"-86"-115"0"0,388 83-2366 0 0,2 1-862 0 0,35-6-3480 0 0,51 5-15 0 0,1-5-1921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53.346"/>
    </inkml:context>
    <inkml:brush xml:id="br0">
      <inkml:brushProperty name="width" value="0.05" units="cm"/>
      <inkml:brushProperty name="height" value="0.05" units="cm"/>
      <inkml:brushProperty name="color" value="#E71224"/>
    </inkml:brush>
  </inkml:definitions>
  <inkml:trace contextRef="#ctx0" brushRef="#br0">1 11 12 0 0,'0'0'10691'0'0,"0"0"-8259"0"0,0 0-2652 0 0,0 0 278 0 0,6-3 218 0 0,-2 2-245 0 0,-1 0-1 0 0,1-1 1 0 0,0 1 0 0 0,0 0 0 0 0,0 1 0 0 0,0-1 0 0 0,0 1 0 0 0,0-1 0 0 0,0 1 0 0 0,0 1 0 0 0,0-1 0 0 0,0 0 0 0 0,0 1 0 0 0,0 0 0 0 0,-1 0 0 0 0,1 0 0 0 0,0 0 0 0 0,0 1 0 0 0,-1 0 0 0 0,1-1 0 0 0,-1 1 0 0 0,1 0 0 0 0,-1 1 0 0 0,0-1 0 0 0,0 1 0 0 0,0-1 0 0 0,0 1 0 0 0,0 0 0 0 0,0 0-1 0 0,-1 0 1 0 0,0 0 0 0 0,1 1 0 0 0,-1-1 0 0 0,1 4-31 0 0,-3-1 46 0 0,0 0 0 0 0,0 0 0 0 0,0 0 0 0 0,-1 0 0 0 0,0 0 0 0 0,0-1 0 0 0,0 1 0 0 0,-1 0-1 0 0,0 0 1 0 0,0-1 0 0 0,0 1 0 0 0,-1-1 0 0 0,0 0 0 0 0,0 1 0 0 0,0-1 0 0 0,-1-1 0 0 0,0 1-1 0 0,0 0 1 0 0,0-1 0 0 0,0 0 0 0 0,-4 3-46 0 0,-45 79 614 0 0,55-83-579 0 0,1 1-1 0 0,-1-1 0 0 0,1 0 1 0 0,0 0-1 0 0,0 0 0 0 0,0-1 1 0 0,0 1-1 0 0,0-1 0 0 0,0 1 1 0 0,1-1-1 0 0,0 0 0 0 0,-1 0 1 0 0,1-1-1 0 0,0 1 0 0 0,0-1 1 0 0,-1 0-1 0 0,1 0 0 0 0,0 0 1 0 0,0 0-1 0 0,1-1 0 0 0,-1 0 1 0 0,0 0-1 0 0,4 0-34 0 0,-7 0-4 0 0,116 10-360 0 0,-38-17-6953 0 0,-57 3 749 0 0</inkml:trace>
  <inkml:trace contextRef="#ctx0" brushRef="#br0" timeOffset="310.39">497 285 4332 0 0,'0'0'7171'0'0,"0"0"-4633"0"0,0 0-2074 0 0,0 0-228 0 0,0 0 331 0 0,0 0 169 0 0,0 0-96 0 0,0 0-281 0 0,0 0-234 0 0,38-6 516 0 0,-36 5-681 0 0,1 0 0 0 0,-1-1 0 0 0,0 1 0 0 0,0 0 0 0 0,0-1 0 0 0,0 1 0 0 0,0-1 0 0 0,0 0 0 0 0,0 0 0 0 0,-1 1 0 0 0,1-1 0 0 0,-1 0 0 0 0,1-1 0 0 0,-1 1 0 0 0,0 0 0 0 0,1 0 0 0 0,-1 0 0 0 0,0-1 0 0 0,-1 1-1 0 0,1-1 1 0 0,0 1 0 0 0,-1-1 0 0 0,1 1 0 0 0,-1-1 0 0 0,0 1 0 0 0,0-1 0 0 0,0 1 0 0 0,0-1 0 0 0,0 1 0 0 0,-1-1 0 0 0,1 1 0 0 0,-1-1 0 0 0,1 1 0 0 0,-1 0 0 0 0,0-1 0 0 0,0 1 0 0 0,0 0 0 0 0,0-1 0 0 0,-1 1 0 0 0,1 0 0 0 0,-1 0 0 0 0,1 0 0 0 0,-1 0 0 0 0,0 0 0 0 0,1 1 0 0 0,-1-1 0 0 0,0 0 0 0 0,0 1 0 0 0,0 0 0 0 0,-1-1 0 0 0,1 1 0 0 0,0 0 0 0 0,0 0 0 0 0,-1 0 0 0 0,1 0 0 0 0,0 0 0 0 0,-1 1 0 0 0,1-1 0 0 0,-1 1-1 0 0,1 0 1 0 0,-1-1 0 0 0,1 1 0 0 0,-3 0 40 0 0,1 0 23 0 0,1 1-1 0 0,0-1 1 0 0,-1 0-1 0 0,1 1 0 0 0,-1-1 1 0 0,1 1-1 0 0,0 0 1 0 0,0 0-1 0 0,-1 1 0 0 0,1-1 1 0 0,0 1-1 0 0,0-1 1 0 0,0 1-1 0 0,0 0 0 0 0,1 0 1 0 0,-1 0-1 0 0,0 1 1 0 0,1-1-1 0 0,0 0 0 0 0,-1 1 1 0 0,1 0-1 0 0,0 0 1 0 0,0-1-1 0 0,1 1 0 0 0,-1 0 1 0 0,1 1-1 0 0,-1-1 1 0 0,1 0-1 0 0,0 0 0 0 0,0 0 1 0 0,0 1-1 0 0,1-1 1 0 0,-1 1-1 0 0,1-1 0 0 0,-1 0 1 0 0,1 1-1 0 0,1-1 1 0 0,-1 1-1 0 0,0-1 0 0 0,1 1 1 0 0,-1-1-1 0 0,1 0 1 0 0,0 1-1 0 0,0-1 0 0 0,1 0 1 0 0,-1 0-1 0 0,1 0 1 0 0,-1 0-1 0 0,1 0 0 0 0,0 0 1 0 0,0 0-1 0 0,2 1-22 0 0,2 1-227 0 0,27 18 467 0 0,-9-13-7565 0 0,-16-9-99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52.318"/>
    </inkml:context>
    <inkml:brush xml:id="br0">
      <inkml:brushProperty name="width" value="0.05" units="cm"/>
      <inkml:brushProperty name="height" value="0.05" units="cm"/>
      <inkml:brushProperty name="color" value="#E71224"/>
    </inkml:brush>
  </inkml:definitions>
  <inkml:trace contextRef="#ctx0" brushRef="#br0">212 106 11357 0 0,'0'0'2712'0'0,"0"0"-2220"0"0,0 0-380 0 0,0 0 4 0 0,0 0 488 0 0,-35-8 36 0 0,13 4-308 0 0,1-2-320 0 0,-3 3-12 0 0,-2 0-408 0 0,6-1-108 0 0,1 1-100 0 0,0-1-184 0 0,8-1-552 0 0,1-1-804 0 0,6-1-900 0 0,4 3-2173 0 0</inkml:trace>
  <inkml:trace contextRef="#ctx0" brushRef="#br0" timeOffset="168.99">163 25 680 0 0,'0'0'4228'0'0,"0"0"713"0"0,37 4-4117 0 0,-31-3-372 0 0,-4-1 256 0 0,-2 0 496 0 0,-10 0-720 0 0,-3-2-140 0 0,-7-3-116 0 0,-5 2-228 0 0,0-1-396 0 0,-5-2-788 0 0,1 1-940 0 0,7 0-2264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54.792"/>
    </inkml:context>
    <inkml:brush xml:id="br0">
      <inkml:brushProperty name="width" value="0.05" units="cm"/>
      <inkml:brushProperty name="height" value="0.05" units="cm"/>
      <inkml:brushProperty name="color" value="#E71224"/>
    </inkml:brush>
  </inkml:definitions>
  <inkml:trace contextRef="#ctx0" brushRef="#br0">0 1 5593 0 0,'0'0'5457'0'0,"0"0"-3999"0"0,2 6-1330 0 0,3 8-78 0 0,0-3 256 0 0,0 1-1 0 0,-1-1 1 0 0,0 1 0 0 0,-1 0 0 0 0,0 1-1 0 0,-1-1 1 0 0,-1 0 0 0 0,0 1 0 0 0,-1-1-1 0 0,0 1 1 0 0,0-1 0 0 0,-3 12-306 0 0,9-98-378 0 0,-6 71 411 0 0,0 0-1 0 0,1 0 1 0 0,-1 0-1 0 0,1 0 0 0 0,0 0 1 0 0,0 0-1 0 0,0 0 1 0 0,0 1-1 0 0,0-1 0 0 0,0 0 1 0 0,1 1-1 0 0,-1-1 1 0 0,1 1-1 0 0,0-1 1 0 0,0 1-1 0 0,0 0 0 0 0,0 0 1 0 0,0 0-1 0 0,0 0 1 0 0,1 0-1 0 0,-1 0 0 0 0,1 1 1 0 0,-1-1-1 0 0,1 1 1 0 0,0-1-1 0 0,-1 1 0 0 0,1 0 1 0 0,0 0-1 0 0,0 1 1 0 0,0-1-1 0 0,0 0 0 0 0,0 1 1 0 0,0 0-1 0 0,0 0 1 0 0,0 0-1 0 0,0 0 0 0 0,0 0 1 0 0,0 0-1 0 0,-1 1 1 0 0,1-1-1 0 0,0 1 0 0 0,0 0 1 0 0,0 0-1 0 0,0 0 1 0 0,-1 1-1 0 0,1-1 0 0 0,0 0 1 0 0,-1 1-1 0 0,1 0 1 0 0,-1-1-1 0 0,0 1 0 0 0,1 0 1 0 0,-1 1-1 0 0,0-1 1 0 0,1 2-33 0 0,0 0 73 0 0,1 0-1 0 0,-1 0 1 0 0,-1 0 0 0 0,1 0 0 0 0,-1 1 0 0 0,1-1 0 0 0,-1 1 0 0 0,-1 0 0 0 0,1 0 0 0 0,-1 0 0 0 0,1 0-1 0 0,-1 0 1 0 0,-1 0 0 0 0,1 0 0 0 0,-1 0 0 0 0,0 0 0 0 0,0 0 0 0 0,0 0 0 0 0,-1 0 0 0 0,0 2-73 0 0,4 56-3169 0 0,2-54-214 0 0,-1-4-2518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55.073"/>
    </inkml:context>
    <inkml:brush xml:id="br0">
      <inkml:brushProperty name="width" value="0.05" units="cm"/>
      <inkml:brushProperty name="height" value="0.05" units="cm"/>
      <inkml:brushProperty name="color" value="#E71224"/>
    </inkml:brush>
  </inkml:definitions>
  <inkml:trace contextRef="#ctx0" brushRef="#br0">27 0 9021 0 0,'0'0'3299'0'0,"-2"7"-2376"0"0,-5 19-435 0 0,1 1 0 0 0,2 0 0 0 0,0 0 0 0 0,2 0 1 0 0,0 0-1 0 0,2 0 0 0 0,1 0 0 0 0,2 1 0 0 0,1 6-488 0 0,50 40-276 0 0,0-46-7400 0 0,-34-27 640 0 0</inkml:trace>
  <inkml:trace contextRef="#ctx0" brushRef="#br0" timeOffset="2468.75">553 342 4924 0 0,'0'0'4747'0'0,"0"0"-2932"0"0,0 0-1296 0 0,0 0-12 0 0,0 0 347 0 0,0 0 350 0 0,0 0-4 0 0,0 0-318 0 0,-5-83-718 0 0,3 68-267 0 0,-1-1 1 0 0,0 0 0 0 0,-1 1-1 0 0,0-1 1 0 0,-2 1 0 0 0,0 1 0 0 0,0-1-1 0 0,-1 1 1 0 0,-1 0 0 0 0,-2-2 102 0 0,-30 54 119 0 0,-56 158 819 0 0,90-171-2494 0 0,7-8-2975 0 0,2-9-1088 0 0</inkml:trace>
  <inkml:trace contextRef="#ctx0" brushRef="#br0" timeOffset="2714.73">576 244 13461 0 0,'0'0'1144'0'0,"0"0"-1144"0"0,0 0 0 0 0,-52 2 744 0 0,30-2-232 0 0,-4 0-360 0 0,1 0-100 0 0,-1 0-52 0 0,1 2-932 0 0,-1-2-244 0 0,5 1-572 0 0,7-1-1296 0 0,-1-3-3693 0 0</inkml:trace>
  <inkml:trace contextRef="#ctx0" brushRef="#br0" timeOffset="2903.3">818 101 4652 0 0,'0'0'7078'0'0,"0"0"-5207"0"0,-7 0-1275 0 0,2 0-510 0 0,0 1 0 0 0,0 0 0 0 0,0 0 0 0 0,0 0-1 0 0,0 1 1 0 0,0-1 0 0 0,0 1 0 0 0,1 1 0 0 0,-1-1-1 0 0,1 0 1 0 0,-1 1 0 0 0,1 0 0 0 0,0 0 0 0 0,0 1-1 0 0,0-1 1 0 0,0 1 0 0 0,1-1 0 0 0,-1 1 0 0 0,1 1-1 0 0,0-1 1 0 0,1 0 0 0 0,-1 1 0 0 0,0 0-86 0 0,1-3 10 0 0,-1 0-1 0 0,1 1 1 0 0,0-1 0 0 0,0 1 0 0 0,0-1-1 0 0,1 1 1 0 0,-1 0 0 0 0,0-1-1 0 0,1 1 1 0 0,0 0 0 0 0,0 0 0 0 0,0 0-1 0 0,0 0 1 0 0,0 0 0 0 0,0 1 0 0 0,1-1-1 0 0,0 0 1 0 0,-1 0 0 0 0,1 0 0 0 0,1 1-1 0 0,-1-1 1 0 0,0 0 0 0 0,1 0 0 0 0,-1 0-1 0 0,1 0 1 0 0,0 0 0 0 0,0 0 0 0 0,0 0-1 0 0,1 0 1 0 0,-1 0 0 0 0,1 0 0 0 0,-1 0-1 0 0,1-1 1 0 0,0 1 0 0 0,0-1 0 0 0,0 1-1 0 0,0-1 1 0 0,1 0 0 0 0,-1 0 0 0 0,1 0-1 0 0,-1 0 1 0 0,1 0 0 0 0,0 0 0 0 0,1 0-10 0 0,8 1 65 0 0,0 0 1 0 0,0-1 0 0 0,1 0 0 0 0,-1-1 0 0 0,1 0 0 0 0,-1-1 0 0 0,1-1-1 0 0,-1 0 1 0 0,0 0 0 0 0,1-1 0 0 0,6-2-66 0 0,38-25-4065 0 0,-52 23-317 0 0,1-3-3199 0 0</inkml:trace>
  <inkml:trace contextRef="#ctx0" brushRef="#br0" timeOffset="3073.5">1106 73 14129 0 0,'0'0'2068'0'0,"0"0"-2052"0"0,39 52 349 0 0,-27-26 519 0 0,-4 4-192 0 0,-2 1-308 0 0,-8 3-176 0 0,-12 7-48 0 0,-5-3-116 0 0,-14 4-44 0 0,-8 1-244 0 0,4-14-684 0 0,5-3-1333 0 0,5-14-5295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2:57.578"/>
    </inkml:context>
    <inkml:brush xml:id="br0">
      <inkml:brushProperty name="width" value="0.05" units="cm"/>
      <inkml:brushProperty name="height" value="0.05" units="cm"/>
      <inkml:brushProperty name="color" value="#0000FF"/>
    </inkml:brush>
  </inkml:definitions>
  <inkml:trace contextRef="#ctx0" brushRef="#br0">187 246 3312 0 0,'0'0'1738'0'0,"0"0"781"0"0,0 0-1281 0 0,0 0-555 0 0,0 0 177 0 0,0 0 522 0 0,0 0-31 0 0,0 0-645 0 0,0 0-333 0 0,3-5-146 0 0,1-1-207 0 0,0 1 0 0 0,0-1 0 0 0,-1-1 1 0 0,0 1-1 0 0,0 0 0 0 0,0-1 1 0 0,-1 0-1 0 0,0 1 0 0 0,0-1 0 0 0,-1 0 1 0 0,0 0-1 0 0,0 0 0 0 0,0 0 1 0 0,-1 0-1 0 0,0 0 0 0 0,-1 0 0 0 0,1 0 1 0 0,-1 0-1 0 0,-1 0 0 0 0,1 0 1 0 0,-1 0-1 0 0,-1 1 0 0 0,1-1 0 0 0,-1 1 1 0 0,0-1-1 0 0,0 1 0 0 0,-1 0 1 0 0,0 0-1 0 0,0 0 0 0 0,0 1 0 0 0,-1 0 1 0 0,0 0-1 0 0,0 0 0 0 0,0 0 1 0 0,-1 0-1 0 0,1 1 0 0 0,-1 0 0 0 0,-4-2-20 0 0,6 7-2 0 0,-1 0 0 0 0,1 0 0 0 0,-1 0 0 0 0,1 1 0 0 0,0-1 0 0 0,0 1 0 0 0,0 0 0 0 0,0 0 0 0 0,0 1 0 0 0,0-1 0 0 0,1 1 0 0 0,-1 0-1 0 0,1 0 1 0 0,-1 0 0 0 0,1 0 0 0 0,0 1 0 0 0,0-1 0 0 0,1 1 0 0 0,-1-1 0 0 0,1 1 0 0 0,0 0 0 0 0,0 0 0 0 0,0 0 0 0 0,0 1 0 0 0,1-1 0 0 0,0 0-1 0 0,-1 1 1 0 0,2-1 0 0 0,-1 1 0 0 0,0-1 0 0 0,1 1 0 0 0,0-1 0 0 0,0 2 2 0 0,-6 13 38 0 0,-7 15-74 0 0,-11 31 424 0 0,18-23-3483 0 0,8-39-1412 0 0,7-6-2492 0 0</inkml:trace>
  <inkml:trace contextRef="#ctx0" brushRef="#br0" timeOffset="248.8">284 149 11445 0 0,'0'0'3168'0'0,"0"0"-3168"0"0,0 0-280 0 0,-46 9 280 0 0,22-6 0 0 0,-3-1-800 0 0,-2-1-1840 0 0,8-1-3341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0:59.709"/>
    </inkml:context>
    <inkml:brush xml:id="br0">
      <inkml:brushProperty name="width" value="0.05" units="cm"/>
      <inkml:brushProperty name="height" value="0.05" units="cm"/>
      <inkml:brushProperty name="color" value="#E71224"/>
    </inkml:brush>
  </inkml:definitions>
  <inkml:trace contextRef="#ctx0" brushRef="#br0">1419 67 7445 0 0,'0'0'2699'0'0,"0"0"-1986"0"0,0 0-563 0 0,0 0 213 0 0,-7 5 151 0 0,-77 23 443 0 0,-197-85-1250 0 0,200 107 822 0 0,64-44-525 0 0,-1 0 0 0 0,0-1 0 0 0,0 0 0 0 0,0-2 0 0 0,-1 0 0 0 0,1-2 0 0 0,-1 0 0 0 0,1 0 0 0 0,-1-2 0 0 0,1 0 0 0 0,-1-2 0 0 0,1 0 0 0 0,0 0 0 0 0,-1-2 0 0 0,2 0 0 0 0,-1-2 0 0 0,1 0 0 0 0,0 0 0 0 0,-2-3-4 0 0,-29-7-388 0 0,-115 6 3516 0 0,56 11-2832 0 0,68-3-733 0 0,-105-14 888 0 0,51-4-7099 0 0,84 18 1713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1:00.223"/>
    </inkml:context>
    <inkml:brush xml:id="br0">
      <inkml:brushProperty name="width" value="0.05" units="cm"/>
      <inkml:brushProperty name="height" value="0.05" units="cm"/>
      <inkml:brushProperty name="color" value="#E71224"/>
    </inkml:brush>
  </inkml:definitions>
  <inkml:trace contextRef="#ctx0" brushRef="#br0">357 329 2824 0 0,'0'0'7313'0'0,"0"0"-5351"0"0,0 0-1686 0 0,-6 0 207 0 0,0 1-402 0 0,4 0-61 0 0,0-1 1 0 0,0 1 0 0 0,0-1-1 0 0,1 1 1 0 0,-1-1 0 0 0,0 1-1 0 0,0-1 1 0 0,0 0 0 0 0,0 0 0 0 0,0 0-1 0 0,0 0 1 0 0,0 0 0 0 0,0 0-1 0 0,0-1 1 0 0,0 1 0 0 0,0-1-1 0 0,1 1 1 0 0,-1-1 0 0 0,0 0 0 0 0,0 0-1 0 0,1 0 1 0 0,-1 0 0 0 0,0 0-1 0 0,1 0 1 0 0,-1 0 0 0 0,1 0-1 0 0,-1-1 1 0 0,1 1 0 0 0,0 0 0 0 0,-1-1-1 0 0,1 0 1 0 0,0 1 0 0 0,0-1-1 0 0,0 1 1 0 0,0-1 0 0 0,0 0-1 0 0,1 0 1 0 0,-1 0 0 0 0,0 1 0 0 0,1-1-1 0 0,0 0 1 0 0,-1 0 0 0 0,1 0-21 0 0,1-3-10 0 0,1 0-17 0 0,-1 1 1 0 0,1 0-1 0 0,-1 0 0 0 0,0-1 1 0 0,0 1-1 0 0,0-1 0 0 0,0 1 1 0 0,-1-1-1 0 0,1 1 0 0 0,-1-1 1 0 0,-1 1-1 0 0,1-1 0 0 0,-1 1 1 0 0,1-1-1 0 0,-1 1 0 0 0,0-1 0 0 0,-1 1 1 0 0,1 0-1 0 0,-1 0 0 0 0,0 0 1 0 0,0 0-1 0 0,0 0 0 0 0,-1 0 1 0 0,1 0-1 0 0,-1 0 0 0 0,0 1 1 0 0,0 0-1 0 0,0-1 0 0 0,0 1 1 0 0,-1 0-1 0 0,1 1 0 0 0,-1-1 1 0 0,0 0-1 0 0,0 1 0 0 0,0 0 1 0 0,0 0-1 0 0,0 0 0 0 0,0 1 1 0 0,-1-1-1 0 0,1 1 27 0 0,-3 0 18 0 0,0-1 1 0 0,1 1-1 0 0,-1 0 0 0 0,0 1 1 0 0,1 0-1 0 0,-1 0 1 0 0,0 0-1 0 0,0 1 1 0 0,1 0-1 0 0,-1 0 0 0 0,0 1 1 0 0,1 0-1 0 0,-1 0 1 0 0,1 0-1 0 0,0 1 0 0 0,0 0 1 0 0,0 0-1 0 0,0 0 1 0 0,0 1-1 0 0,1 0 0 0 0,-1 0 1 0 0,1 1-1 0 0,-2 2-18 0 0,6-3-9 0 0,0 0-1 0 0,1-1 0 0 0,0 1 1 0 0,-1 0-1 0 0,1 0 0 0 0,1 0 1 0 0,-1 0-1 0 0,0 0 0 0 0,1 0 1 0 0,0 0-1 0 0,0-1 0 0 0,0 1 1 0 0,0 0-1 0 0,1-1 0 0 0,-1 1 1 0 0,1-1-1 0 0,0 1 0 0 0,0-1 1 0 0,1 0-1 0 0,-1 0 1 0 0,0 0-1 0 0,1 0 0 0 0,1 2 10 0 0,28 63 1549 0 0,-34-66-1436 0 0,-1 0-1 0 0,0 0 1 0 0,1-1-1 0 0,-1 1 1 0 0,0-1-1 0 0,0 1 1 0 0,0-1-1 0 0,0 0 1 0 0,0 0-1 0 0,-1 0 1 0 0,1-1-1 0 0,0 1 1 0 0,0-1 0 0 0,0 0-1 0 0,-1 1 1 0 0,1-1-1 0 0,0-1 1 0 0,0 1-1 0 0,-1 0 1 0 0,1-1-1 0 0,0 0 1 0 0,0 0-1 0 0,0 0 1 0 0,-2 0-113 0 0,-23-14-1877 0 0,17-3-5108 0 0,10 1-1296 0 0</inkml:trace>
  <inkml:trace contextRef="#ctx0" brushRef="#br0" timeOffset="169.48">581 1 13717 0 0,'0'0'2965'0'0,"0"0"-2965"0"0,0 0 0 0 0,0 0 212 0 0,-39 47 136 0 0,14-33-348 0 0,-2 0-1341 0 0,6-5-3275 0 0,-11-8-6353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09:21.118"/>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Property name="color" value="#0000FF"/>
    </inkml:brush>
  </inkml:definitions>
  <inkml:trace contextRef="#ctx0" brushRef="#br0">363 6 1512 0 0,'0'0'1816'0'0,"0"0"-771"0"0,0 0-152 0 0,0 0 1395 0 0,0 0-322 0 0,0 0-577 0 0,0 0-156 0 0,0 0 8 0 0,-3-2-81 0 0,2 2-1146 0 0,1-1 0 0 0,-1 1 1 0 0,1-1-1 0 0,-1 1 1 0 0,1 0-1 0 0,-1 0 0 0 0,1-1 1 0 0,-1 1-1 0 0,1 0 1 0 0,-1 0-1 0 0,1 0 0 0 0,-1 0 1 0 0,0 0-1 0 0,1 0 1 0 0,-1 0-1 0 0,1 0 0 0 0,-1 0 1 0 0,1 0-1 0 0,-1 0 1 0 0,0 0-1 0 0,1 0 0 0 0,-1 0 1 0 0,1 0-1 0 0,-1 0 1 0 0,1 1-1 0 0,-1-1 0 0 0,1 0 1 0 0,-1 0-1 0 0,1 1 1 0 0,-1-1-1 0 0,1 0 0 0 0,-1 1 1 0 0,1-1-1 0 0,-1 1 1 0 0,1-1-1 0 0,0 0 0 0 0,-1 1 1 0 0,1-1-1 0 0,-1 1 1 0 0,1-1-1 0 0,0 1 0 0 0,0-1 1 0 0,-1 1-1 0 0,1 0 1 0 0,0-1-1 0 0,0 1 0 0 0,0-1 1 0 0,0 1-1 0 0,0-1 1 0 0,0 1-1 0 0,0 0 0 0 0,0-1 1 0 0,0 1-1 0 0,0-1 1 0 0,0 1-1 0 0,0-1 0 0 0,0 1 1 0 0,0 0-1 0 0,0-1 1 0 0,0 1-1 0 0,1-1 0 0 0,-1 1 1 0 0,0-1-1 0 0,0 1 1 0 0,1-1-1 0 0,-1 1 0 0 0,0-1 1 0 0,1 1-15 0 0,-3 24 135 0 0,2-21-406 0 0,-5 65 692 0 0,11-47-3206 0 0,6-7-4143 0 0,-2-11 942 0 0</inkml:trace>
  <inkml:trace contextRef="#ctx0" brushRef="#br0" timeOffset="358.41">460 148 1120 0 0,'0'0'4378'0'0,"0"0"-2941"0"0,0 0-920 0 0,0 0 250 0 0,0 0 282 0 0,0 0-103 0 0,0 0-283 0 0,0 0-260 0 0,0 0-123 0 0,26 12 1435 0 0,-23-11-1697 0 0,1 0 1 0 0,-1 0-1 0 0,0-1 1 0 0,1 0-1 0 0,-1 0 1 0 0,0 0-1 0 0,0 0 1 0 0,1 0 0 0 0,-1-1-1 0 0,0 1 1 0 0,0-1-1 0 0,1 0 1 0 0,-1 0-1 0 0,0 0 1 0 0,0 0 0 0 0,0-1-1 0 0,0 1 1 0 0,0-1-1 0 0,-1 0 1 0 0,1 1-1 0 0,0-1 1 0 0,-1-1-1 0 0,1 1 1 0 0,-1 0 0 0 0,0-1-1 0 0,0 1 1 0 0,0-1-1 0 0,0 1 1 0 0,0-1-1 0 0,0 0 1 0 0,-1 0 0 0 0,1 0-1 0 0,-1 0 1 0 0,0 0-1 0 0,0 0 1 0 0,0-1-1 0 0,-1 1 1 0 0,1 0-1 0 0,-1 0 1 0 0,1-1 0 0 0,-1 1-1 0 0,0 0 1 0 0,0 0-1 0 0,-1-1 1 0 0,1 1-1 0 0,-1 0 1 0 0,1-1-1 0 0,-1 1 1 0 0,0 0 0 0 0,0 0-1 0 0,-1 0 1 0 0,1 0-1 0 0,-1 0 1 0 0,1 0-1 0 0,-1 0 1 0 0,-2-1-19 0 0,3 2-16 0 0,0 1 0 0 0,-1 0 0 0 0,1 0-1 0 0,-1 0 1 0 0,1 0 0 0 0,-1 1 0 0 0,0-1 0 0 0,1 0 0 0 0,-1 1 0 0 0,0-1-1 0 0,0 1 1 0 0,1-1 0 0 0,-1 1 0 0 0,0 0 0 0 0,0 0 0 0 0,0 0 0 0 0,1 0-1 0 0,-1 0 1 0 0,0 0 0 0 0,0 0 0 0 0,0 1 0 0 0,1-1 0 0 0,-1 1 0 0 0,0-1-1 0 0,1 1 1 0 0,-1 0 0 0 0,0-1 0 0 0,1 1 0 0 0,-1 0 0 0 0,1 0 0 0 0,-1 0-1 0 0,1 0 1 0 0,0 1 0 0 0,-1-1 0 0 0,1 0 0 0 0,0 1 0 0 0,0-1 0 0 0,0 0-1 0 0,0 1 1 0 0,0-1 0 0 0,0 1 0 0 0,0 0 0 0 0,0-1 0 0 0,1 1-1 0 0,-1 0 1 0 0,1-1 0 0 0,-1 2 16 0 0,-1 1-12 0 0,1 0 0 0 0,-1 0 0 0 0,1 0-1 0 0,0 0 1 0 0,0 0 0 0 0,1 0 0 0 0,-1 0-1 0 0,1 1 1 0 0,0-1 0 0 0,0 0 0 0 0,0 0 0 0 0,1 0-1 0 0,-1 0 1 0 0,1 0 0 0 0,0 0 0 0 0,0 0-1 0 0,0 0 1 0 0,1 0 0 0 0,-1 0 0 0 0,1 0 0 0 0,1 1 12 0 0,14 9-3224 0 0,-11-9-1054 0 0</inkml:trace>
  <inkml:trace contextRef="#ctx0" brushRef="#br0" timeOffset="668.93">720 168 9881 0 0,'0'0'1235'0'0,"0"0"-697"0"0,0 0 24 0 0,0 0 85 0 0,0 0-264 0 0,6-2-168 0 0,-3 0-213 0 0,0 3 25 0 0,0-1 0 0 0,-1 0 0 0 0,1-1 0 0 0,-1 1 0 0 0,1 0 0 0 0,-1-1 1 0 0,1 0-1 0 0,0 1 0 0 0,-1-1 0 0 0,0 0 0 0 0,1 0 0 0 0,-1 0 0 0 0,0-1 0 0 0,1 1 1 0 0,-1-1-1 0 0,0 1 0 0 0,0-1 0 0 0,0 1 0 0 0,0-1 0 0 0,-1 0 0 0 0,1 0 0 0 0,0 0 1 0 0,-1 0-1 0 0,1-1 0 0 0,-1 1 0 0 0,0 0 0 0 0,0 0 0 0 0,0-1 0 0 0,0 1 0 0 0,0-1 1 0 0,0 1-1 0 0,0-1 0 0 0,-1 1 0 0 0,0-1 0 0 0,1 1 0 0 0,-1-1 0 0 0,0 0 0 0 0,0 1 1 0 0,0-1-1 0 0,-1 0 0 0 0,1 1 0 0 0,-1-1 0 0 0,1 1 0 0 0,-1-1 0 0 0,0 1 0 0 0,0-1 1 0 0,0 1-1 0 0,0 0 0 0 0,0-1 0 0 0,-1 1 0 0 0,0-1-27 0 0,-1 2-3 0 0,1 1 0 0 0,0 0 0 0 0,0 0 0 0 0,-1 0 0 0 0,1 0 0 0 0,0 0-1 0 0,0 0 1 0 0,0 1 0 0 0,-1-1 0 0 0,1 1 0 0 0,0-1 0 0 0,0 1 0 0 0,0 0 0 0 0,0 0 0 0 0,0 0 0 0 0,0 0 0 0 0,0 0-1 0 0,0 1 1 0 0,1-1 0 0 0,-1 1 0 0 0,0-1 0 0 0,1 1 0 0 0,-1-1 0 0 0,1 1 0 0 0,-1 0 0 0 0,1 0 0 0 0,0 0 0 0 0,0-1 0 0 0,0 1-1 0 0,0 1 1 0 0,0-1 0 0 0,0 0 0 0 0,1 0 0 0 0,-1 0 0 0 0,0 0 0 0 0,1 0 0 0 0,0 1 0 0 0,0-1 0 0 0,0 0 0 0 0,0 0 0 0 0,0 1-1 0 0,0-1 1 0 0,0 0 0 0 0,1 0 0 0 0,-1 0 0 0 0,1 1 0 0 0,-1-1 0 0 0,1 0 0 0 0,0 0 0 0 0,0 0 0 0 0,0 0 3 0 0,12 24-1033 0 0,2-13-5434 0 0,-4-10-722 0 0</inkml:trace>
  <inkml:trace contextRef="#ctx0" brushRef="#br1" timeOffset="-17289.93">5128 549 1748 0 0,'0'0'1948'0'0,"0"0"1794"0"0,0 0-1946 0 0,0 0-867 0 0,0 0-124 0 0,0 0-200 0 0,0 0-172 0 0,0 0-137 0 0,-2-12-301 0 0,-22 95 501 0 0,7 30 338 0 0,6 2-1 0 0,4-1 1 0 0,5 1 0 0 0,6 21-834 0 0,-2 36 1011 0 0,1 121-473 0 0,12 0 0 0 0,16 26-538 0 0,-23-260 14 0 0,11 62 264 0 0,-6 0 0 0 0,-4 1 0 0 0,-6 0-1 0 0,-10 79-277 0 0,-9-135-2584 0 0,12-82-6029 0 0,4-14 2162 0 0</inkml:trace>
  <inkml:trace contextRef="#ctx0" brushRef="#br1" timeOffset="-16641.79">5097 432 5308 0 0,'0'0'4294'0'0,"0"0"-3874"0"0,-8-1-558 0 0,-426-13 4005 0 0,-1505-67-2127 0 0,412 66-1622 0 0,1197 8-3 0 0,-243-14-2416 0 0,512 13-3054 0 0,35 1-693 0 0</inkml:trace>
  <inkml:trace contextRef="#ctx0" brushRef="#br1" timeOffset="-16234.1">0 351 5837 0 0,'0'0'5544'0'0,"0"0"-4287"0"0,1 7-1056 0 0,38 337 2281 0 0,-14-142-1536 0 0,-9 0 1 0 0,-9 2 0 0 0,-15 139-947 0 0,8-339 5 0 0,21 1268 1916 0 0,-21-1262-1989 0 0,3 347 374 0 0,20-208-3417 0 0,-22-144 2309 0 0,8 17-7277 0 0,5-10-206 0 0</inkml:trace>
  <inkml:trace contextRef="#ctx0" brushRef="#br1" timeOffset="-15548.47">5196 3123 520 0 0,'0'0'804'0'0,"0"0"-501"0"0,0 0-167 0 0,0 0-82 0 0,0 0 81 0 0,0 0 563 0 0,0 0 1626 0 0,0 0-515 0 0,0 0-969 0 0,1 5-417 0 0,19 543 6984 0 0,-20-434-7018 0 0,0-111-640 0 0,-2 17-1447 0 0,-6-11-3998 0 0,1-6 171 0 0</inkml:trace>
  <inkml:trace contextRef="#ctx0" brushRef="#br1" timeOffset="-15082.18">5156 3847 9037 0 0,'0'0'3259'0'0,"0"0"-2797"0"0,-8 1 21 0 0,-310-30 1401 0 0,-333-3 39 0 0,-194 32-1923 0 0,819 1 54 0 0,-1620 49 242 0 0,119-46 571 0 0,1493-14-2803 0 0,39-17-6858 0 0,3 12 2243 0 0</inkml:trace>
  <inkml:trace contextRef="#ctx0" brushRef="#br1" timeOffset="-14831.55">101 3534 4000 0 0,'0'0'5088'0'0,"0"0"-3991"0"0,2 8-978 0 0,7 23 398 0 0,24 148 4540 0 0,-44-99-5618 0 0,8-65-4765 0 0,3-13-2045 0 0</inkml:trace>
  <inkml:trace contextRef="#ctx0" brushRef="#br1" timeOffset="-12920.04">2410 2948 1488 0 0,'0'0'949'0'0,"0"0"2690"0"0,0 0-2000 0 0,0 0-995 0 0,7 2 127 0 0,9 1-179 0 0,0-1 0 0 0,0-1 0 0 0,0 0 0 0 0,0-1-1 0 0,0 0 1 0 0,0-1 0 0 0,0-1 0 0 0,0-1 0 0 0,0-1 0 0 0,-1 0-1 0 0,14-5-591 0 0,-7 0 217 0 0,-1-1 0 0 0,0-1 0 0 0,0-2-1 0 0,-1 0 1 0 0,0 0 0 0 0,-1-2-1 0 0,-1-1 1 0 0,-1 0 0 0 0,0-1 0 0 0,-1-1-1 0 0,-1 0 1 0 0,5-8-217 0 0,3-9 51 0 0,0-1 1 0 0,-3-1-1 0 0,-1-1 1 0 0,-1-1-1 0 0,-3-1 0 0 0,-1 0 1 0 0,-2 0-1 0 0,-1-2 0 0 0,-3 1 1 0 0,-1-1-1 0 0,-2 0 1 0 0,-2-1-1 0 0,-2 1 0 0 0,-2-6-51 0 0,1-29 69 0 0,-4 0 0 0 0,-3 0-1 0 0,-4 1 1 0 0,-3 0 0 0 0,-3 1-1 0 0,-3 0 1 0 0,-4 2-1 0 0,-17-36-68 0 0,25 74-53 0 0,0 0-1 0 0,-3 2 0 0 0,0 0 0 0 0,-2 1 0 0 0,-2 1 1 0 0,-1 1-1 0 0,-1 1 0 0 0,-1 1 0 0 0,-2 2 0 0 0,0 0 1 0 0,-2 2-1 0 0,-1 1 0 0 0,-1 2 0 0 0,0 1 0 0 0,-2 1 1 0 0,0 2-1 0 0,-1 1 0 0 0,-1 2 54 0 0,-24-5-70 0 0,-1 3 1 0 0,-1 2-1 0 0,0 4 0 0 0,0 2 1 0 0,-1 2-1 0 0,0 4 1 0 0,0 2-1 0 0,0 2 0 0 0,-26 7 70 0 0,47-2-29 0 0,1 2-1 0 0,0 1 1 0 0,0 3-1 0 0,1 1 1 0 0,1 1-1 0 0,0 3 1 0 0,1 1 0 0 0,1 2-1 0 0,1 1 1 0 0,1 2-1 0 0,2 2 1 0 0,0 0-1 0 0,1 3 1 0 0,2 0-1 0 0,1 2 1 0 0,1 2-1 0 0,2 0 1 0 0,1 1-1 0 0,2 2 1 0 0,1 0-1 0 0,2 2 1 0 0,2 0-1 0 0,1 1 1 0 0,2 3 29 0 0,-3 12 80 0 0,3 2 0 0 0,2-1 0 0 0,3 1 0 0 0,2 1 0 0 0,2 0 0 0 0,3 0 0 0 0,3 0 0 0 0,2 0 0 0 0,3 0 0 0 0,2 0 0 0 0,2 0 0 0 0,3-1 0 0 0,2-1 1 0 0,3 0-1 0 0,2-2 0 0 0,3 0 0 0 0,2-1 0 0 0,2-1 0 0 0,7 8-80 0 0,-6-18 136 0 0,2-1 1 0 0,2-1 0 0 0,1-2 0 0 0,2-1-1 0 0,2-2 1 0 0,1-1 0 0 0,1-2 0 0 0,2-1-1 0 0,1-3 1 0 0,1-1 0 0 0,1-2-1 0 0,1-2 1 0 0,1-2 0 0 0,1-2 0 0 0,21 5-137 0 0,-27-9 20 0 0,0-1 1 0 0,1-3 0 0 0,0-1-1 0 0,0-1 1 0 0,1-3 0 0 0,0-1-1 0 0,0-3 1 0 0,0-1 0 0 0,1-2-1 0 0,-1-2 1 0 0,-1-1 0 0 0,1-3-1 0 0,-1-1 1 0 0,0-2 0 0 0,16-8-21 0 0,-12-9-2773 0 0,-22-2-4191 0 0,-9-2-868 0 0</inkml:trace>
  <inkml:trace contextRef="#ctx0" brushRef="#br1" timeOffset="-12001.75">915 1047 1032 0 0,'0'0'400'0'0,"0"0"30"0"0,0 0 372 0 0,0 0 1536 0 0,0 0-415 0 0,0 0-866 0 0,0 0-465 0 0,0 0 32 0 0,0 0 179 0 0,0 0-50 0 0,0 12 238 0 0,0-10 3536 0 0,3-15-4562 0 0,-1 0 1 0 0,0 0-1 0 0,-1-1 0 0 0,0 1 0 0 0,-2 0 0 0 0,1-1 1 0 0,-2 1-1 0 0,1 0 0 0 0,-2 0 0 0 0,0 0 0 0 0,0 0 1 0 0,-2 0-1 0 0,1 1 0 0 0,-1-1 0 0 0,-1 1 0 0 0,-1 1 1 0 0,1-1-1 0 0,-2 1 0 0 0,1 0 0 0 0,-2 1 0 0 0,-1-2 35 0 0,10 11-10 0 0,-1 0-1 0 0,0 1 0 0 0,0-1 1 0 0,0 0-1 0 0,0 0 1 0 0,0 1-1 0 0,0-1 0 0 0,0 1 1 0 0,-1-1-1 0 0,1 1 0 0 0,0 0 1 0 0,0-1-1 0 0,0 1 0 0 0,0 0 1 0 0,-1 0-1 0 0,1 0 0 0 0,0-1 1 0 0,0 1-1 0 0,0 1 1 0 0,-1-1-1 0 0,1 0 0 0 0,0 0 1 0 0,0 0-1 0 0,0 1 0 0 0,-1-1 1 0 0,1 0-1 0 0,0 1 0 0 0,0-1 1 0 0,0 1-1 0 0,0 0 0 0 0,0-1 1 0 0,0 1-1 0 0,0 0 1 0 0,0-1-1 0 0,0 1 0 0 0,0 0 1 0 0,0 0-1 0 0,1 0 0 0 0,-1 0 1 0 0,0 0-1 0 0,1 0 0 0 0,-1 0 1 0 0,0 0-1 0 0,1 0 0 0 0,-1 0 1 0 0,1 0-1 0 0,0 1 1 0 0,-1-1 10 0 0,-28 70 802 0 0,23-54-639 0 0,-48 132 449 0 0,61-133-3566 0 0,5-13-3107 0 0,-2-5-484 0 0</inkml:trace>
  <inkml:trace contextRef="#ctx0" brushRef="#br1" timeOffset="-11739.56">933 950 5521 0 0,'0'0'5776'0'0,"0"0"-4440"0"0,0 0-1044 0 0,0 0-240 0 0,0 0 408 0 0,0 0 136 0 0,-37 4-252 0 0,17-4-344 0 0,0 0-244 0 0,-2-2-1132 0 0,6 2-1360 0 0,-1-6-4229 0 0</inkml:trace>
  <inkml:trace contextRef="#ctx0" brushRef="#br1" timeOffset="-11553.53">1172 825 5320 0 0,'0'0'3483'0'0,"0"0"-2112"0"0,0 0-846 0 0,0 0 64 0 0,-7-2 273 0 0,4 1-785 0 0,1 1 0 0 0,0-1 0 0 0,-1 0 0 0 0,1 1 0 0 0,0-1 0 0 0,-1 1 1 0 0,1 0-1 0 0,-1-1 0 0 0,1 1 0 0 0,-1 0 0 0 0,1 1 0 0 0,0-1 0 0 0,-1 0 0 0 0,1 1 0 0 0,-1-1 1 0 0,1 1-1 0 0,0 0 0 0 0,-1 0 0 0 0,1 0 0 0 0,0 0 0 0 0,0 0 0 0 0,0 1 0 0 0,0-1 0 0 0,0 0 1 0 0,0 1-1 0 0,0 0 0 0 0,0-1 0 0 0,1 1 0 0 0,-1 0 0 0 0,1 0 0 0 0,-1 0 0 0 0,1 0 0 0 0,0 0 1 0 0,0 0-1 0 0,-1 0 0 0 0,2 1 0 0 0,-1-1 0 0 0,-1 2-77 0 0,0-2 44 0 0,1 1 0 0 0,-1 0 1 0 0,0 0-1 0 0,0 0 0 0 0,1 0 0 0 0,0 0 0 0 0,0 0 0 0 0,0 0 1 0 0,0 0-1 0 0,0 0 0 0 0,0 0 0 0 0,1 1 0 0 0,0-1 0 0 0,-1 0 1 0 0,1 1-1 0 0,0-1 0 0 0,1 0 0 0 0,-1 1 0 0 0,1-1 0 0 0,-1 0 1 0 0,1 0-1 0 0,0 0 0 0 0,0 1 0 0 0,0-1 0 0 0,1 0 0 0 0,-1 0 1 0 0,1 0-1 0 0,0-1 0 0 0,0 1 0 0 0,0 0 0 0 0,0-1 1 0 0,0 1-1 0 0,0-1 0 0 0,1 0 0 0 0,-1 1 0 0 0,1-1 0 0 0,-1 0 1 0 0,1-1-1 0 0,0 1 0 0 0,0 0 0 0 0,0-1 0 0 0,0 0 0 0 0,0 0 1 0 0,0 1-1 0 0,1-2 0 0 0,-1 1 0 0 0,0 0 0 0 0,3 0-44 0 0,71 6 113 0 0,-27-15-5068 0 0,-39 5-266 0 0</inkml:trace>
  <inkml:trace contextRef="#ctx0" brushRef="#br1" timeOffset="-9763.43">4275 2958 3352 0 0,'0'0'1010'0'0,"0"0"1797"0"0,0 0-1757 0 0,0 0-630 0 0,6 0 497 0 0,5-3-457 0 0,0 1 1 0 0,0-1-1 0 0,0-1 0 0 0,0 0 0 0 0,0 0 0 0 0,-1-1 0 0 0,1-1 1 0 0,-1 0-1 0 0,-1 0 0 0 0,1-1 0 0 0,-1 0 0 0 0,0 0 1 0 0,-1-1-1 0 0,0 0 0 0 0,5-7-460 0 0,4-7 154 0 0,-2 0 0 0 0,0-1 0 0 0,-1-1 0 0 0,-1 0 0 0 0,-2 0 0 0 0,0-1 0 0 0,-2-1 1 0 0,-1 0-1 0 0,0 0 0 0 0,-2-3-154 0 0,4-22-55 0 0,-3 0-1 0 0,-2 0 1 0 0,-2-1 0 0 0,-2 0 0 0 0,-3 0 55 0 0,-3-11-37 0 0,-3 0 1 0 0,-2 0-1 0 0,-4 1 0 0 0,-2 0 0 0 0,-3 2 1 0 0,-2 0-1 0 0,-3 1 0 0 0,-3 1 0 0 0,-2 1 0 0 0,-2 2 1 0 0,-3 1-1 0 0,-2 2 0 0 0,-3 1 0 0 0,-1 2 1 0 0,-3 2-1 0 0,-2 2 0 0 0,-1 1 0 0 0,-41-27 37 0 0,56 51-39 0 0,0 0 0 0 0,-1 3 0 0 0,0 0 0 0 0,-2 3 0 0 0,0 0 0 0 0,0 2 0 0 0,-1 2 0 0 0,-1 1 0 0 0,0 2 0 0 0,0 1 0 0 0,0 2 0 0 0,-1 1 0 0 0,1 2 0 0 0,-1 2 0 0 0,1 1-1 0 0,-1 2 1 0 0,1 1 0 0 0,-24 8 39 0 0,4 1-41 0 0,1 2 0 0 0,1 3 0 0 0,1 2 0 0 0,0 3-1 0 0,2 2 1 0 0,1 2 0 0 0,2 2 0 0 0,0 2 0 0 0,2 2-1 0 0,2 3 1 0 0,-24 24 41 0 0,38-32 31 0 0,1 2 0 0 0,1 0 0 0 0,1 2-1 0 0,2 1 1 0 0,1 1 0 0 0,2 2 0 0 0,2 0 0 0 0,1 0 0 0 0,2 2-1 0 0,2 0 1 0 0,1 1 0 0 0,2 1 0 0 0,2 0 0 0 0,1 0 0 0 0,3 1-1 0 0,1 0 1 0 0,2 10-31 0 0,22 274 760 0 0,-12-287-618 0 0,1 0-1 0 0,1 0 1 0 0,3-1 0 0 0,1-1-1 0 0,2 0 1 0 0,1-1 0 0 0,2-1-1 0 0,1 0 1 0 0,2-1 0 0 0,1-2-1 0 0,12 13-141 0 0,-10-15 91 0 0,2-1-1 0 0,0-1 0 0 0,2-2 1 0 0,1 0-1 0 0,1-2 0 0 0,1-2 1 0 0,1-1-1 0 0,1-1 0 0 0,1-1 1 0 0,0-2-1 0 0,2-2 0 0 0,0-1 1 0 0,0-2-1 0 0,1-1 0 0 0,4-1-90 0 0,25 4 85 0 0,2-2-1 0 0,-1-3 1 0 0,1-3-1 0 0,0-3 1 0 0,1-3-1 0 0,-1-3 1 0 0,0-3-1 0 0,-1-3 1 0 0,1-3 0 0 0,-2-3-1 0 0,0-3 1 0 0,-1-3-1 0 0,-1-2 1 0 0,-1-3-1 0 0,1-4-84 0 0,20-46-3249 0 0,-49 5-4101 0 0,-21 28-22 0 0</inkml:trace>
  <inkml:trace contextRef="#ctx0" brushRef="#br1" timeOffset="-8926.1">4026 674 1304 0 0,'0'0'7068'0'0,"0"0"-5333"0"0,0 0-1516 0 0,3 10 444 0 0,45 232 4895 0 0,-47-243-5543 0 0,-1 1 1 0 0,1-1-1 0 0,-1 1 1 0 0,1-1-1 0 0,0 1 1 0 0,-1-1-1 0 0,1 1 1 0 0,0 0-1 0 0,-1-1 1 0 0,1 1-1 0 0,0 0 1 0 0,0 0-1 0 0,-1 0 1 0 0,1-1-1 0 0,0 1 1 0 0,0 0-1 0 0,-1 0 1 0 0,1 0-1 0 0,0 0 0 0 0,0 0 1 0 0,-1 0-1 0 0,1 1 1 0 0,0-1-1 0 0,0 0 1 0 0,-1 0-1 0 0,1 0 1 0 0,0 1-1 0 0,-1-1 1 0 0,1 0-1 0 0,0 1 1 0 0,-1-1-1 0 0,1 0 1 0 0,0 1-1 0 0,-1-1 1 0 0,1 1-1 0 0,-1-1 1 0 0,1 1-1 0 0,-1 0 1 0 0,1-1-1 0 0,-1 1 1 0 0,1-1-1 0 0,-1 1 1 0 0,0 0-1 0 0,1-1 1 0 0,-1 1-1 0 0,0 0 1 0 0,1 0-1 0 0,-1-1 0 0 0,0 1 1 0 0,0 0-1 0 0,0 0 1 0 0,0-1-1 0 0,0 1 1 0 0,0 0-1 0 0,0 0 1 0 0,0-1-1 0 0,0 1 1 0 0,0 0-1 0 0,0 0 1 0 0,0-1-1 0 0,-1 1 1 0 0,1 0-1 0 0,0-1 1 0 0,0 1-1 0 0,-1 0-15 0 0,35-64-818 0 0,-27 47 651 0 0,-7 15 171 0 0,0 0 1 0 0,1-1 0 0 0,-1 1-1 0 0,0 0 1 0 0,1 0 0 0 0,-1-1-1 0 0,1 1 1 0 0,-1 0 0 0 0,1 0-1 0 0,-1 0 1 0 0,1 0 0 0 0,0 0-1 0 0,0 0 1 0 0,-1 0 0 0 0,1 0-1 0 0,0 0 1 0 0,0 0 0 0 0,0 0-1 0 0,0 0 1 0 0,0 1 0 0 0,0-1-1 0 0,1 0 1 0 0,-1 1 0 0 0,0-1-1 0 0,0 1 1 0 0,0-1 0 0 0,0 1-1 0 0,1 0 1 0 0,-1-1 0 0 0,0 1-1 0 0,1 0 1 0 0,-1 0 0 0 0,0 0-1 0 0,0 0 1 0 0,1 0 0 0 0,-1 0-1 0 0,0 0 1 0 0,0 1 0 0 0,1-1-1 0 0,-1 0 1 0 0,0 1 0 0 0,0-1-1 0 0,1 1 1 0 0,-1-1 0 0 0,0 1-1 0 0,0-1 1 0 0,0 1 0 0 0,0 0-1 0 0,0 0 1 0 0,1 0-5 0 0,36 59 875 0 0,-29-42-103 0 0,34-43 986 0 0,-15-136-4247 0 0,-15 160-6569 0 0,-5 6 3047 0 0</inkml:trace>
  <inkml:trace contextRef="#ctx0" brushRef="#br1" timeOffset="-8230.14">4606 789 1632 0 0,'0'0'7700'0'0,"0"0"-5400"0"0,0 0-1593 0 0,0 0-239 0 0,0 0-110 0 0,0 0 0 0 0,-7-4 16 0 0,4 3-355 0 0,1 0 0 0 0,-1 0 0 0 0,1 0 1 0 0,-1 0-1 0 0,1 1 0 0 0,-1-1 0 0 0,0 0 0 0 0,1 1 0 0 0,-1 0 0 0 0,0 0 0 0 0,1 0 0 0 0,-1 0 0 0 0,0 0 0 0 0,1 1 0 0 0,-1-1 0 0 0,0 1 0 0 0,1-1 1 0 0,-1 1-1 0 0,0 0 0 0 0,1 0 0 0 0,0 0 0 0 0,-1 0 0 0 0,1 1 0 0 0,0-1 0 0 0,-1 1 0 0 0,1-1 0 0 0,0 1 0 0 0,0 0 0 0 0,0 0 0 0 0,0 0 0 0 0,1 0 1 0 0,-1 0-1 0 0,0 0 0 0 0,1 1 0 0 0,0-1 0 0 0,-1 0 0 0 0,1 1 0 0 0,0 0-19 0 0,-2 0 80 0 0,1-1-1 0 0,-1 1 1 0 0,1 1-1 0 0,-1-1 1 0 0,1 0-1 0 0,0 1 1 0 0,0-1-1 0 0,1 1 1 0 0,-1-1-1 0 0,1 1 1 0 0,0 0-1 0 0,0 0 1 0 0,0-1-1 0 0,0 1 1 0 0,0 0 0 0 0,1 0-1 0 0,0 0 1 0 0,0 0-1 0 0,0 0 1 0 0,0 0-1 0 0,1 0 1 0 0,-1 0-1 0 0,1 0 1 0 0,0 0-1 0 0,0-1 1 0 0,1 1-1 0 0,-1 0 1 0 0,1-1 0 0 0,0 1-1 0 0,0-1 1 0 0,0 1-1 0 0,0-1 1 0 0,0 0-1 0 0,1 0 1 0 0,0 0-1 0 0,-1 0 1 0 0,1-1-1 0 0,0 1 1 0 0,0-1-1 0 0,1 1 1 0 0,-1-1-1 0 0,0 0 1 0 0,1 0 0 0 0,0-1-1 0 0,-1 1 1 0 0,1-1-1 0 0,0 1 1 0 0,0-1-80 0 0,109 3 626 0 0,-78-34-9341 0 0,-28 16 892 0 0</inkml:trace>
  <inkml:trace contextRef="#ctx0" brushRef="#br1" timeOffset="-7854.53">4787 868 10617 0 0,'0'0'2145'0'0,"2"7"-1535"0"0,3 13-46 0 0,-1 1 0 0 0,0-1 0 0 0,-2 1 1 0 0,0 0-1 0 0,-2 0 0 0 0,0 0 0 0 0,-2 0 0 0 0,0-1 1 0 0,-1 4-565 0 0,15-44-7725 0 0,-1-9 5555 0 0,23-169 3407 0 0,-4 156 4240 0 0,10 59-3909 0 0,-36-13-1539 0 0,0 0 0 0 0,0 0 0 0 0,-1 0 0 0 0,0 1 0 0 0,0-1 0 0 0,0 1 0 0 0,0 0 0 0 0,-1 0 0 0 0,0 0 0 0 0,0 0 0 0 0,0 0 0 0 0,0 0 0 0 0,-1 0 0 0 0,0 1 0 0 0,0-1 0 0 0,-1 1 0 0 0,1-1 0 0 0,-1 1 0 0 0,0 0-29 0 0,-39 26-339 0 0,3-28-4052 0 0,16-10-2654 0 0</inkml:trace>
  <inkml:trace contextRef="#ctx0" brushRef="#br0" timeOffset="1939.4">2601 2028 1788 0 0,'0'0'2143'0'0,"0"0"1981"0"0,0 0-2049 0 0,0 0-1040 0 0,0 0-196 0 0,0 0-68 0 0,0 0-75 0 0,0 0-196 0 0,57-9 960 0 0,-55 9-1440 0 0,1 0 1 0 0,-1 1 0 0 0,1 0 0 0 0,-1-1-1 0 0,0 1 1 0 0,1 0 0 0 0,-1 0 0 0 0,0 0-1 0 0,1 0 1 0 0,-1 1 0 0 0,0-1-1 0 0,0 1 1 0 0,0-1 0 0 0,0 1 0 0 0,0 0-1 0 0,-1-1 1 0 0,1 1 0 0 0,-1 0 0 0 0,1 0-1 0 0,-1 1 1 0 0,1-1 0 0 0,-1 0-1 0 0,0 0 1 0 0,0 0 0 0 0,0 1 0 0 0,0-1-1 0 0,-1 1 1 0 0,1-1 0 0 0,-1 1 0 0 0,1-1-1 0 0,-1 1 1 0 0,0-1 0 0 0,0 1-1 0 0,0-1 1 0 0,0 1 0 0 0,0-1 0 0 0,-1 1-1 0 0,1-1 1 0 0,-1 1 0 0 0,1-1 0 0 0,-1 0-1 0 0,0 1 1 0 0,0-1 0 0 0,0 0 0 0 0,-1 1-1 0 0,1-1 1 0 0,0 0 0 0 0,-1 0-1 0 0,1 0 1 0 0,-1 0 0 0 0,0 0 0 0 0,0-1-1 0 0,0 1 1 0 0,0 0 0 0 0,0-1 0 0 0,0 1-21 0 0,-15 8 95 0 0,12-8-77 0 0,1 0 0 0 0,0 0 0 0 0,0 1 0 0 0,-1-1 0 0 0,1 1 0 0 0,1 0 0 0 0,-1 0 0 0 0,0 0 0 0 0,1 1 0 0 0,-1-1 0 0 0,1 1 0 0 0,0 0 0 0 0,0 0 0 0 0,1 0 0 0 0,-1 0 0 0 0,1 0 0 0 0,0 0 0 0 0,-1 4-18 0 0,6-5 53 0 0,-1-1-1 0 0,1 0 1 0 0,0 1 0 0 0,0-1-1 0 0,1 0 1 0 0,-1 0 0 0 0,0-1 0 0 0,1 1-1 0 0,-1-1 1 0 0,1 0 0 0 0,-1 1-1 0 0,1-1 1 0 0,0-1 0 0 0,-1 1-1 0 0,1-1 1 0 0,0 1 0 0 0,-1-1 0 0 0,1 0-1 0 0,0-1 1 0 0,0 1 0 0 0,1-1-53 0 0,-4 1 8 0 0,19 0 333 0 0,2-1-1004 0 0,-7 2-8000 0 0,-6-1 1834 0 0</inkml:trace>
  <inkml:trace contextRef="#ctx0" brushRef="#br0" timeOffset="2283.37">2898 2254 2764 0 0,'0'0'6690'0'0,"0"0"-3994"0"0,0 0-1899 0 0,0 0-187 0 0,0 0 231 0 0,0 0 6 0 0,0 0-208 0 0,0 0-244 0 0,0 0-197 0 0,32-11 534 0 0,-29 9-769 0 0,0 1 0 0 0,-1-1 0 0 0,0 0 1 0 0,1 0-1 0 0,-1-1 0 0 0,0 1 0 0 0,0-1 0 0 0,0 1 0 0 0,0-1 0 0 0,-1 1 1 0 0,1-1-1 0 0,-1 0 0 0 0,0 0 0 0 0,1 0 0 0 0,-1 0 0 0 0,0 0 1 0 0,-1 0-1 0 0,1 0 0 0 0,-1 0 0 0 0,1 0 0 0 0,-1 0 0 0 0,0 0 1 0 0,0 0-1 0 0,0 0 0 0 0,0-1 0 0 0,-1 1 0 0 0,1 0 0 0 0,-1 0 0 0 0,0 0 1 0 0,0 0-1 0 0,0 0 0 0 0,0 0 0 0 0,-1 1 0 0 0,1-1 0 0 0,-1 0 1 0 0,0 0-1 0 0,1 1 0 0 0,-1-1 0 0 0,0 1 0 0 0,0 0 0 0 0,-1 0 1 0 0,1 0-1 0 0,-1 0 0 0 0,1 0 0 0 0,-1 0 0 0 0,1 0 0 0 0,-1 1 0 0 0,0-1 1 0 0,0 1-1 0 0,0 0 0 0 0,0 0 0 0 0,0 0 0 0 0,0 0 0 0 0,0 0 1 0 0,0 1-1 0 0,0 0 0 0 0,0-1 0 0 0,-2 1 37 0 0,1 2 41 0 0,1 0 0 0 0,0 1 0 0 0,0-1 0 0 0,0 0 0 0 0,1 1 0 0 0,-1 0 0 0 0,1-1 0 0 0,-1 1 0 0 0,1 0 0 0 0,0 1 0 0 0,0-1 0 0 0,0 0 0 0 0,0 0-1 0 0,1 1 1 0 0,-1-1 0 0 0,1 1 0 0 0,0-1 0 0 0,0 1 0 0 0,0 0 0 0 0,1 0 0 0 0,-1-1 0 0 0,1 1 0 0 0,0 0 0 0 0,0 0 0 0 0,0-1 0 0 0,1 1 0 0 0,-1 0 0 0 0,1 0 0 0 0,0-1 0 0 0,0 1 0 0 0,0-1 0 0 0,0 1 0 0 0,1-1 0 0 0,-1 1 0 0 0,1-1 0 0 0,0 0 0 0 0,0 1-1 0 0,0-1 1 0 0,1 0 0 0 0,-1-1 0 0 0,1 1 0 0 0,-1 0 0 0 0,1-1 0 0 0,3 3-41 0 0,2 1-204 0 0,11 7-5260 0 0,-15-11-630 0 0</inkml:trace>
  <inkml:trace contextRef="#ctx0" brushRef="#br0" timeOffset="5828">1541 1825 4644 0 0,'0'0'517'0'0,"0"0"360"0"0,0 0 1625 0 0,0 0-572 0 0,0 0-853 0 0,0 0-412 0 0,0 0-265 0 0,0 0-301 0 0,-13 17 993 0 0,12-16-1104 0 0,0 1 0 0 0,0-1 0 0 0,0 0 0 0 0,0 1 0 0 0,0-1 0 0 0,0 1 0 0 0,0-1 0 0 0,0 1 1 0 0,1 0-1 0 0,-1-1 0 0 0,1 1 0 0 0,-1 0 0 0 0,1-1 0 0 0,-1 1 0 0 0,1 0 0 0 0,0 0 1 0 0,0-1-1 0 0,0 1 0 0 0,0 0 0 0 0,0 0 0 0 0,1-1 0 0 0,-1 1 0 0 0,0 0 0 0 0,1-1 0 0 0,-1 1 1 0 0,1 0-1 0 0,0-1 0 0 0,-1 1 0 0 0,1-1 0 0 0,0 1 0 0 0,0-1 0 0 0,0 1 0 0 0,0-1 0 0 0,0 1 1 0 0,0-1-1 0 0,1 0 0 0 0,-1 0 0 0 0,0 0 0 0 0,1 0 0 0 0,-1 0 0 0 0,1 0 0 0 0,-1 0 0 0 0,1 0 1 0 0,-1 0-1 0 0,1-1 0 0 0,0 1 0 0 0,1 0 12 0 0,3 2-73 0 0,2-1 101 0 0,0 1-1 0 0,0 0 1 0 0,0 1-1 0 0,-1 0 0 0 0,1 0 1 0 0,-1 0-1 0 0,0 1 1 0 0,-1 0-1 0 0,1 0 1 0 0,-1 1-1 0 0,0 0 0 0 0,0 0 1 0 0,-1 0-1 0 0,0 1 1 0 0,0 0-1 0 0,0 0 1 0 0,-1 0-1 0 0,0 0 0 0 0,0 1 1 0 0,-1 0-28 0 0,-4-5 72 0 0,0-1 0 0 0,0 1 0 0 0,0-1 0 0 0,-1 0 0 0 0,1 1 0 0 0,-1-1 0 0 0,0 0 0 0 0,0 0 1 0 0,1 0-1 0 0,-1 0 0 0 0,-1 0 0 0 0,1 0 0 0 0,0 0 0 0 0,0-1 0 0 0,-1 1 0 0 0,1-1 0 0 0,-1 0 0 0 0,1 1 0 0 0,-1-1 0 0 0,1 0 0 0 0,-1-1 0 0 0,0 1 1 0 0,0 0-1 0 0,1-1 0 0 0,-1 0 0 0 0,0 1 0 0 0,0-1 0 0 0,1 0 0 0 0,-1 0 0 0 0,0-1 0 0 0,0 1 0 0 0,0-1 0 0 0,1 1 0 0 0,-1-1 0 0 0,0 0 0 0 0,1 0 1 0 0,-1 0-1 0 0,0-1-72 0 0,-16-10-3114 0 0,12-9-3518 0 0,7 9 791 0 0</inkml:trace>
  <inkml:trace contextRef="#ctx0" brushRef="#br0" timeOffset="6092.37">1740 1868 5260 0 0,'0'0'4985'0'0,"0"0"-3685"0"0,0 0-720 0 0,0 0 160 0 0,0 0 380 0 0,0 0-220 0 0,0 0-320 0 0,-54-16-328 0 0,34 12-252 0 0,1-1-176 0 0,-1 3-936 0 0,2 0-236 0 0,5 0-340 0 0,2 1-2236 0 0,6-2-3497 0 0</inkml:trace>
  <inkml:trace contextRef="#ctx0" brushRef="#br0" timeOffset="6357.17">1856 2014 8565 0 0,'0'0'829'0'0,"0"0"-523"0"0,0 0 78 0 0,0 0 166 0 0,0 0 16 0 0,0 0-21 0 0,0 0-34 0 0,0 0 72 0 0,0 0 128 0 0,5 3 98 0 0,-3-2-765 0 0,0 1 0 0 0,0-1 0 0 0,0 0 0 0 0,0 0 1 0 0,0 0-1 0 0,0 0 0 0 0,1 0 0 0 0,-1 0 1 0 0,0 0-1 0 0,1-1 0 0 0,-1 1 0 0 0,1-1 0 0 0,-1 0 1 0 0,0 0-1 0 0,1 0 0 0 0,-1 0 0 0 0,1 0 0 0 0,-1 0 1 0 0,1-1-1 0 0,-1 1 0 0 0,0-1 0 0 0,1 0 1 0 0,-1 1-1 0 0,0-1 0 0 0,1 0 0 0 0,-1 0 0 0 0,0-1 1 0 0,0 1-1 0 0,0 0 0 0 0,0-1 0 0 0,0 1 0 0 0,0-1 1 0 0,-1 0-1 0 0,1 0 0 0 0,0 1 0 0 0,-1-1 1 0 0,0 0-1 0 0,1 0 0 0 0,-1 0 0 0 0,0-1 0 0 0,0 1 1 0 0,0 0-1 0 0,0 0 0 0 0,0-1 0 0 0,-1 1 0 0 0,1 0 1 0 0,-1-1-1 0 0,1 1-44 0 0,-1 0-24 0 0,0 0-1 0 0,0 0 1 0 0,0 0 0 0 0,0 0 0 0 0,0 0 0 0 0,0 0 0 0 0,-1 0-1 0 0,1 0 1 0 0,-1 0 0 0 0,1 0 0 0 0,-1 1 0 0 0,0-1 0 0 0,0 0-1 0 0,1 0 1 0 0,-1 1 0 0 0,-1-1 0 0 0,1 0 0 0 0,0 1-1 0 0,0-1 1 0 0,0 1 0 0 0,-1-1 0 0 0,1 1 0 0 0,-1 0 0 0 0,1 0-1 0 0,-1 0 1 0 0,0-1 0 0 0,1 2 0 0 0,-1-1 0 0 0,0 0 0 0 0,0 0-1 0 0,0 0 1 0 0,1 1 0 0 0,-1-1 0 0 0,0 1 0 0 0,0 0-1 0 0,0-1 1 0 0,0 1 0 0 0,0 0 0 0 0,0 0 0 0 0,0 0 0 0 0,0 0-1 0 0,0 1 1 0 0,0-1 0 0 0,0 1 0 0 0,0-1 0 0 0,0 1 0 0 0,1-1-1 0 0,-1 1 1 0 0,0 0 0 0 0,0 0 0 0 0,1 0 0 0 0,-1 0-1 0 0,0 0 1 0 0,1 0 0 0 0,-1 1 0 0 0,1-1 0 0 0,0 0 0 0 0,-1 1-1 0 0,1-1 1 0 0,0 1 0 0 0,-1 1 24 0 0,0 99 918 0 0,29-73-8931 0 0,-18-28 102 0 0</inkml:trace>
  <inkml:trace contextRef="#ctx0" brushRef="#br0" timeOffset="6715.06">1775 2031 1592 0 0,'0'0'0'0'0,"0"0"-796"0"0</inkml:trace>
  <inkml:trace contextRef="#ctx0" brushRef="#br0" timeOffset="17068.79">3632 2051 2936 0 0,'0'0'1498'0'0,"0"0"771"0"0,0 0 145 0 0,0 0-874 0 0,0 0-617 0 0,0 0-148 0 0,0 0-12 0 0,0 0-127 0 0,-20-16 619 0 0,20 15-1273 0 0,-1 1 0 0 0,1-1 0 0 0,0 1 1 0 0,0-1-1 0 0,0 0 0 0 0,0 1 0 0 0,0-1 1 0 0,0 1-1 0 0,0-1 0 0 0,0 1 0 0 0,0-1 1 0 0,0 1-1 0 0,0-1 0 0 0,0 0 0 0 0,0 1 1 0 0,0-1-1 0 0,0 1 0 0 0,0-1 0 0 0,1 1 1 0 0,-1-1-1 0 0,0 1 0 0 0,0-1 0 0 0,1 1 1 0 0,-1-1-1 0 0,0 1 0 0 0,1-1 0 0 0,-1 1 1 0 0,1 0-1 0 0,-1-1 0 0 0,0 1 0 0 0,1-1 1 0 0,-1 1-1 0 0,1 0 0 0 0,-1 0 0 0 0,1-1 1 0 0,-1 1-1 0 0,1 0 0 0 0,-1 0 0 0 0,1 0 1 0 0,0-1-1 0 0,-1 1 0 0 0,1 0 0 0 0,-1 0 1 0 0,1 0-1 0 0,-1 0 0 0 0,1 0 0 0 0,-1 0 1 0 0,1 0-1 0 0,0 0 0 0 0,-1 0 0 0 0,1 0 1 0 0,-1 1-1 0 0,1-1 0 0 0,-1 0 0 0 0,1 0 1 0 0,-1 0-1 0 0,1 1 0 0 0,-1-1 0 0 0,1 0 1 0 0,-1 1-1 0 0,1-1 0 0 0,-1 0 0 0 0,1 1 0 0 0,-1-1 1 0 0,0 0-1 0 0,1 1 0 0 0,-1-1 0 0 0,0 1 1 0 0,1-1 17 0 0,37 21 231 0 0,-36-20-198 0 0,0 1 0 0 0,-1-1 0 0 0,1 1 0 0 0,-1-1 0 0 0,1 1 0 0 0,-1 0 0 0 0,0 0 0 0 0,1 0 0 0 0,-1 0 0 0 0,0 0 0 0 0,0 0 0 0 0,-1 0 0 0 0,1 0 0 0 0,0 0 0 0 0,-1 0 0 0 0,1 0 0 0 0,-1 0 0 0 0,0 1 0 0 0,0-1 0 0 0,0 0 0 0 0,0 0 0 0 0,0 1 0 0 0,0-1 0 0 0,0 0 0 0 0,-1 0 0 0 0,1 0 0 0 0,-1 1 0 0 0,0-1 0 0 0,1 0 0 0 0,-1 0 0 0 0,0 0 0 0 0,0 0 0 0 0,0 0 0 0 0,-1 0 0 0 0,1-1 0 0 0,0 1 0 0 0,-1 0 0 0 0,1-1 0 0 0,-1 1 0 0 0,0 0-33 0 0,-81 64 789 0 0,58-49-768 0 0,125 3 1068 0 0,-13 13-843 0 0,-87-33-1219 0 0,5-1-9005 0 0,-1-5 3449 0 0</inkml:trace>
  <inkml:trace contextRef="#ctx0" brushRef="#br0" timeOffset="17444.32">3965 2264 4636 0 0,'0'0'4508'0'0,"0"0"-3071"0"0,0 0-809 0 0,0 0 445 0 0,0 0 219 0 0,0 0-418 0 0,0 0-427 0 0,0 0-235 0 0,0 0-126 0 0,26 2 933 0 0,-23-3-1039 0 0,0 0 0 0 0,0 0 0 0 0,-1 0 1 0 0,1 0-1 0 0,0 0 0 0 0,0 0 0 0 0,0-1 0 0 0,-1 0 0 0 0,1 1 0 0 0,-1-1 0 0 0,1 0 0 0 0,-1 0 0 0 0,0 0 1 0 0,0-1-1 0 0,0 1 0 0 0,0-1 0 0 0,0 1 0 0 0,-1-1 0 0 0,1 1 0 0 0,-1-1 0 0 0,1 0 0 0 0,-1 0 1 0 0,0 0-1 0 0,0 0 0 0 0,0 1 0 0 0,-1-1 0 0 0,1-1 0 0 0,-1 1 0 0 0,1 0 0 0 0,-1 0 0 0 0,0 0 0 0 0,0 0 1 0 0,-1 0-1 0 0,1 0 0 0 0,0 0 0 0 0,-1 0 0 0 0,0 0 0 0 0,0 0 0 0 0,0 0 0 0 0,0 0 0 0 0,0 0 0 0 0,-1 1 1 0 0,1-1-1 0 0,-1 0 0 0 0,0 1 0 0 0,0-1 0 0 0,1 1 0 0 0,-2 0 0 0 0,1 0 0 0 0,0-1 0 0 0,-1 1 20 0 0,0 0 16 0 0,-1 0-1 0 0,1 0 0 0 0,-1 1 0 0 0,0-1 0 0 0,0 1 0 0 0,0 0 1 0 0,0 0-1 0 0,0 0 0 0 0,1 1 0 0 0,-1-1 0 0 0,-1 1 1 0 0,1 0-1 0 0,0 0 0 0 0,0 1 0 0 0,0-1 0 0 0,0 1 0 0 0,1 0 1 0 0,-1 0-1 0 0,0 0 0 0 0,0 0 0 0 0,0 1 0 0 0,1-1 1 0 0,-1 1-1 0 0,1 0 0 0 0,-1 0 0 0 0,1 1 0 0 0,0-1 0 0 0,0 1 1 0 0,0-1-1 0 0,0 1 0 0 0,0 0 0 0 0,0 0 0 0 0,1 0 0 0 0,0 0 1 0 0,-1 1-1 0 0,1-1 0 0 0,0 1 0 0 0,1-1 0 0 0,-1 1 1 0 0,1 0-1 0 0,-1 0 0 0 0,1 0 0 0 0,0 2-15 0 0,3-1 52 0 0,1 0 0 0 0,0-1 0 0 0,0 0 0 0 0,0 0 0 0 0,0 0 0 0 0,1 0 0 0 0,-1 0 0 0 0,1-1 0 0 0,0 1-1 0 0,0-1 1 0 0,0 0 0 0 0,1 0 0 0 0,-1-1 0 0 0,1 1 0 0 0,0-1 0 0 0,-1 0 0 0 0,1 0 0 0 0,0-1 0 0 0,0 1 0 0 0,3-1-52 0 0,15 9-928 0 0,-22-10 518 0 0,4 2-4713 0 0,-2-3-3253 0 0</inkml:trace>
  <inkml:trace contextRef="#ctx0" brushRef="#br0" timeOffset="22672.74">754 3182 4680 0 0,'0'0'5709'0'0,"0"0"-3974"0"0,0 0-1192 0 0,0 0 9 0 0,0 0 218 0 0,0 0-62 0 0,0 0-472 0 0,0 6-137 0 0,16 229 994 0 0,-14-229-2061 0 0,4-7-3464 0 0,2-4-3557 0 0</inkml:trace>
  <inkml:trace contextRef="#ctx0" brushRef="#br0" timeOffset="23058.75">947 3417 5064 0 0,'0'0'6919'0'0,"0"0"-4939"0"0,0 0-1750 0 0,0 0-9 0 0,0 0 51 0 0,0 0-126 0 0,0 0-92 0 0,0 0-33 0 0,4 0 46 0 0,0 0-59 0 0,0 0-1 0 0,0 0 1 0 0,0-1 0 0 0,0 1-1 0 0,0-1 1 0 0,-1 0 0 0 0,1 0-1 0 0,0 0 1 0 0,0-1-1 0 0,-1 1 1 0 0,1-1 0 0 0,-1 0-1 0 0,1 0 1 0 0,-1 0 0 0 0,0 0-1 0 0,0-1 1 0 0,0 1 0 0 0,0-1-1 0 0,0 0 1 0 0,0 0-1 0 0,-1 0 1 0 0,1 0 0 0 0,-1 0-1 0 0,0-1 1 0 0,0 1 0 0 0,0-1-1 0 0,-1 1 1 0 0,1-1 0 0 0,-1 0-1 0 0,0 1 1 0 0,0-1 0 0 0,0 0-1 0 0,-1 0 1 0 0,1 0-1 0 0,-1 0 1 0 0,0 0 0 0 0,0 0-1 0 0,0 0 1 0 0,0 0 0 0 0,-1 0-1 0 0,0 0 1 0 0,0 1 0 0 0,0-1-1 0 0,0 0 1 0 0,0 0-1 0 0,-1 1 1 0 0,0-1 0 0 0,-1-2-8 0 0,0 4 9 0 0,-1 1 1 0 0,1-1-1 0 0,-1 1 1 0 0,1-1-1 0 0,-1 1 1 0 0,0 0 0 0 0,0 0-1 0 0,0 1 1 0 0,1-1-1 0 0,-1 1 1 0 0,0 0-1 0 0,0 0 1 0 0,0 0-1 0 0,0 0 1 0 0,0 1-1 0 0,1 0 1 0 0,-1-1-1 0 0,0 1 1 0 0,0 1 0 0 0,1-1-1 0 0,-1 0 1 0 0,1 1-1 0 0,-1 0 1 0 0,1 0-1 0 0,-1 0 1 0 0,1 0-1 0 0,0 1 1 0 0,0-1-1 0 0,0 1 1 0 0,1 0-1 0 0,-1 0 1 0 0,1 0 0 0 0,-1 0-1 0 0,1 0 1 0 0,0 0-1 0 0,0 0 1 0 0,0 1-1 0 0,1-1 1 0 0,-1 1-1 0 0,1 0 1 0 0,0-1-1 0 0,0 1 1 0 0,0 0-1 0 0,0 0 1 0 0,1 0 0 0 0,-1 0-1 0 0,1-1 1 0 0,0 1-1 0 0,1 0 1 0 0,-1 0-1 0 0,0 0 1 0 0,1 0-1 0 0,0 0 1 0 0,0-1-1 0 0,0 1 1 0 0,1 0 0 0 0,-1-1-1 0 0,1 1 1 0 0,0-1-1 0 0,0 1 1 0 0,0-1-1 0 0,0 0 1 0 0,0 0-1 0 0,1 0 1 0 0,2 2-10 0 0,0-2-511 0 0,40 19 1847 0 0,-31-19-3627 0 0,-2-5-3704 0 0,-6-3-2505 0 0</inkml:trace>
  <inkml:trace contextRef="#ctx0" brushRef="#br0" timeOffset="112876.15">2347 2576 2388 0 0,'67'11'0'0'0,"-4"-6"-652"0"0,3-5 36 0 0,-11-14 616 0 0,-5-11 460 0 0,-4-9-108 0 0,-7-9-352 0 0,-6-9-224 0 0,-10-9-504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1:18.412"/>
    </inkml:context>
    <inkml:brush xml:id="br0">
      <inkml:brushProperty name="width" value="0.05" units="cm"/>
      <inkml:brushProperty name="height" value="0.05" units="cm"/>
      <inkml:brushProperty name="color" value="#E71224"/>
    </inkml:brush>
  </inkml:definitions>
  <inkml:trace contextRef="#ctx0" brushRef="#br0">245 28 14349 0 0,'0'0'1564'0'0,"0"0"-1564"0"0,0 0-64 0 0,0 0 64 0 0,0 0 597 0 0,-49-7-113 0 0,30 4-220 0 0,-5 2-264 0 0,-3 1-48 0 0,1 0 44 0 0,1-2-284 0 0,0 2-689 0 0,4-2-967 0 0,5 0-2824 0 0,4-8-4041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1:18.598"/>
    </inkml:context>
    <inkml:brush xml:id="br0">
      <inkml:brushProperty name="width" value="0.05" units="cm"/>
      <inkml:brushProperty name="height" value="0.05" units="cm"/>
      <inkml:brushProperty name="color" value="#E71224"/>
    </inkml:brush>
  </inkml:definitions>
  <inkml:trace contextRef="#ctx0" brushRef="#br0">384 5 14085 0 0,'0'0'2485'0'0,"0"0"-2485"0"0,0 0-757 0 0,-63-2 757 0 0,15 0 188 0 0,-7 2 12 0 0,0 0-200 0 0,3 0-900 0 0,6 0-1652 0 0,12 0-2340 0 0,3 0-1781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1:19.239"/>
    </inkml:context>
    <inkml:brush xml:id="br0">
      <inkml:brushProperty name="width" value="0.05" units="cm"/>
      <inkml:brushProperty name="height" value="0.05" units="cm"/>
      <inkml:brushProperty name="color" value="#E71224"/>
    </inkml:brush>
  </inkml:definitions>
  <inkml:trace contextRef="#ctx0" brushRef="#br0">15 28 12269 0 0,'0'0'1555'0'0,"0"0"-939"0"0,0 0-478 0 0,0 0 3 0 0,0 0 25 0 0,0 0-96 0 0,0 0-181 0 0,0 0-160 0 0,8-6-44 0 0,-5 4 319 0 0,0-1 0 0 0,0 1 0 0 0,0 0 0 0 0,0 0 0 0 0,0 0 0 0 0,1 1 0 0 0,-1-1 0 0 0,1 1 0 0 0,-1 0 0 0 0,1 0 0 0 0,0 0 0 0 0,0 0 0 0 0,-1 1 0 0 0,1-1 0 0 0,0 1 0 0 0,0 0 0 0 0,-1 0-1 0 0,1 1 1 0 0,0-1 0 0 0,0 1 0 0 0,-1-1 0 0 0,1 1 0 0 0,0 0 0 0 0,-1 1 0 0 0,4 1-4 0 0,-5-3 28 0 0,1 0 0 0 0,-1 0 0 0 0,1 1 1 0 0,0-1-1 0 0,-1 1 0 0 0,0 0 0 0 0,1-1 0 0 0,-1 1 0 0 0,1 0 0 0 0,-1 1 0 0 0,0-1 0 0 0,0 0 0 0 0,0 1 0 0 0,1-1 0 0 0,-1 1 0 0 0,-1 0 0 0 0,1-1 0 0 0,0 1 0 0 0,0 0 0 0 0,-1 0 0 0 0,1 0 0 0 0,-1 0 1 0 0,1 1-1 0 0,-1-1 0 0 0,0 0 0 0 0,0 1 0 0 0,0-1 0 0 0,0 0 0 0 0,-1 1 0 0 0,1-1 0 0 0,-1 1 0 0 0,1 0 0 0 0,-1-1 0 0 0,0 1 0 0 0,0-1 0 0 0,0 1 0 0 0,0-1 0 0 0,-1 1 0 0 0,1-1 0 0 0,-1 1 1 0 0,1-1-1 0 0,-1 1 0 0 0,0-1 0 0 0,0 1 0 0 0,0-1 0 0 0,0 0 0 0 0,0 1 0 0 0,-1-1 0 0 0,1 0 0 0 0,-1 0 0 0 0,1 0 0 0 0,-3 2-28 0 0,-153 108 1067 0 0,157-110-1057 0 0,0-1 0 0 0,1 1 0 0 0,-1-1 0 0 0,1 1 0 0 0,0-1 0 0 0,-1 0 0 0 0,1 1 0 0 0,0-1 0 0 0,0 0 0 0 0,0 0 0 0 0,0 1 0 0 0,0-1-1 0 0,0 0 1 0 0,0 0 0 0 0,0 0 0 0 0,1 0 0 0 0,-1 0 0 0 0,0-1 0 0 0,1 1 0 0 0,-1 0 0 0 0,0 0 0 0 0,1-1 0 0 0,-1 1 0 0 0,1-1 0 0 0,-1 0 0 0 0,1 1 0 0 0,-1-1 0 0 0,1 0 0 0 0,-1 0 0 0 0,1 0 0 0 0,0 0 0 0 0,-1 0 0 0 0,1 0 0 0 0,-1 0 0 0 0,1 0 0 0 0,-1-1 0 0 0,1 1 0 0 0,-1-1 0 0 0,1 1 0 0 0,0-1-10 0 0,2 1-4 0 0,151 4 909 0 0,-108-4-3648 0 0,0 0-4562 0 0,-33 0-830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1:19.424"/>
    </inkml:context>
    <inkml:brush xml:id="br0">
      <inkml:brushProperty name="width" value="0.05" units="cm"/>
      <inkml:brushProperty name="height" value="0.05" units="cm"/>
      <inkml:brushProperty name="color" value="#E71224"/>
    </inkml:brush>
  </inkml:definitions>
  <inkml:trace contextRef="#ctx0" brushRef="#br0">466 1 1448 0 0,'0'0'11498'0'0,"0"0"-9095"0"0,-9 2-2055 0 0,-351 46 1445 0 0,296-38-4031 0 0,36-8-5977 0 0,23-2 1178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1:20.311"/>
    </inkml:context>
    <inkml:brush xml:id="br0">
      <inkml:brushProperty name="width" value="0.05" units="cm"/>
      <inkml:brushProperty name="height" value="0.05" units="cm"/>
      <inkml:brushProperty name="color" value="#E71224"/>
    </inkml:brush>
  </inkml:definitions>
  <inkml:trace contextRef="#ctx0" brushRef="#br0">252 209 8645 0 0,'0'0'8089'0'0,"0"0"-8089"0"0,0 0-529 0 0,0 0 277 0 0,-43-1 248 0 0,24-1-132 0 0,-1-2-1176 0 0,0 0-1688 0 0,7 0-3957 0 0</inkml:trace>
  <inkml:trace contextRef="#ctx0" brushRef="#br0" timeOffset="1">233 97 13061 0 0,'0'0'2396'0'0,"0"0"-1720"0"0,0 0-271 0 0,0 0-265 0 0,0 0 308 0 0,0 0-100 0 0,-57-4-200 0 0,30 4-148 0 0,-2 0-196 0 0,0 0-736 0 0,2 0-377 0 0,1 0-1271 0 0,9-1-3176 0 0,-3-5-1093 0 0</inkml:trace>
  <inkml:trace contextRef="#ctx0" brushRef="#br0" timeOffset="309.92">598 180 12793 0 0,'0'0'1172'0'0,"0"0"-861"0"0,0 0-108 0 0,0 0 303 0 0,0 0-67 0 0,0 0-115 0 0,0 0 4 0 0,0 0 69 0 0,0 0 19 0 0,6-1-135 0 0,-2 0-309 0 0,-1 1 0 0 0,1-1-1 0 0,-1 0 1 0 0,1-1 0 0 0,-1 1 0 0 0,1-1 0 0 0,-1 1 0 0 0,0-1 0 0 0,0 0 0 0 0,0 0 0 0 0,0 0 0 0 0,0-1 0 0 0,0 1 0 0 0,-1-1 0 0 0,1 1 0 0 0,-1-1 0 0 0,1 0 0 0 0,-1 0 0 0 0,0 0 0 0 0,0 0 0 0 0,0-1 0 0 0,-1 1 0 0 0,1 0 0 0 0,-1-1 0 0 0,0 1 0 0 0,0-1 0 0 0,0 1 0 0 0,0-1 0 0 0,-1 0 0 0 0,0 1 0 0 0,1-1-1 0 0,-1 0 1 0 0,0 1 0 0 0,-1-1 0 0 0,1 0 0 0 0,-1 1 0 0 0,1-1 0 0 0,-1 0 0 0 0,0 1 0 0 0,-1-1 0 0 0,1 1 0 0 0,-1 0 0 0 0,0-2 28 0 0,1 2 7 0 0,0 0 0 0 0,-1 0 0 0 0,1 0 0 0 0,-1 0 1 0 0,0 0-1 0 0,0 0 0 0 0,0 0 0 0 0,0 1 0 0 0,0-1 0 0 0,0 1 0 0 0,-1 0 0 0 0,1-1 0 0 0,-1 1 0 0 0,0 0 0 0 0,0 1 0 0 0,0-1 0 0 0,0 0 1 0 0,0 1-1 0 0,0-1 0 0 0,0 1 0 0 0,0 0 0 0 0,-1 0 0 0 0,1 1 0 0 0,0-1 0 0 0,-1 0 0 0 0,1 1 0 0 0,0 0 0 0 0,-1 0 0 0 0,1 0 1 0 0,0 0-1 0 0,-1 1 0 0 0,1-1 0 0 0,0 1 0 0 0,-1 0 0 0 0,1 0 0 0 0,0 0 0 0 0,0 0 0 0 0,0 1 0 0 0,0-1 0 0 0,0 1 0 0 0,0 0 0 0 0,0 0 1 0 0,0 0-1 0 0,1 0 0 0 0,-1 0 0 0 0,1 1 0 0 0,-1-1 0 0 0,1 1 0 0 0,0-1 0 0 0,0 1 0 0 0,0 0 0 0 0,1 0 0 0 0,-1 0 0 0 0,1 0 1 0 0,-2 3-9 0 0,0-2-14 0 0,1 0 0 0 0,-1 0-1 0 0,1 0 1 0 0,0 1 0 0 0,0-1-1 0 0,0 1 1 0 0,1-1 0 0 0,-1 1-1 0 0,1 0 1 0 0,0-1 0 0 0,1 1-1 0 0,-1 0 1 0 0,1 0-1 0 0,0 0 1 0 0,0 0 0 0 0,1-1-1 0 0,-1 1 1 0 0,1 0 0 0 0,0 0 15 0 0,33 21-5456 0 0,-12-23-1214 0 0</inkml:trace>
  <inkml:trace contextRef="#ctx0" brushRef="#br0" timeOffset="569.22">831 181 14909 0 0,'0'0'2077'0'0,"0"0"-2077"0"0,0 0 0 0 0,0 0 72 0 0,0 0 376 0 0,0 0-260 0 0,0 0-176 0 0,0 0-12 0 0,0 0-748 0 0,0 0-81 0 0,-18 7 141 0 0,20-11-312 0 0,2 0-3196 0 0,-3-1-2525 0 0</inkml:trace>
  <inkml:trace contextRef="#ctx0" brushRef="#br0" timeOffset="774.32">956 27 6613 0 0,'0'0'6242'0'0,"0"0"-4606"0"0,7-1-1472 0 0,-5 0-140 0 0,-1 0-1 0 0,1 0 1 0 0,0 1-1 0 0,0-1 1 0 0,0 0-1 0 0,0 1 1 0 0,-1-1-1 0 0,1 1 1 0 0,0 0-1 0 0,0 0 1 0 0,0 0-1 0 0,0 0 0 0 0,0 0 1 0 0,0 0-1 0 0,0 0 1 0 0,0 1-1 0 0,0-1 1 0 0,0 1-1 0 0,0-1 1 0 0,-1 1-1 0 0,1 0 1 0 0,0 0-1 0 0,0 0 1 0 0,-1 0-1 0 0,1 0 1 0 0,0 0-1 0 0,-1 0 0 0 0,1 0 1 0 0,-1 1-1 0 0,0-1 1 0 0,1 1-1 0 0,-1-1 1 0 0,0 1-1 0 0,0-1 1 0 0,0 1-1 0 0,0 0 1 0 0,0-1-1 0 0,0 1 1 0 0,-1 0-1 0 0,1 0 1 0 0,0 0-1 0 0,-1 0 1 0 0,0 0-1 0 0,1-1 0 0 0,-1 1 1 0 0,0 0-1 0 0,0 0 1 0 0,0 0-1 0 0,0 0 1 0 0,0 0-1 0 0,0 0 1 0 0,-1 0-1 0 0,1 0 1 0 0,-1 0-1 0 0,1 0-23 0 0,-49 56 607 0 0,-18 41-480 0 0,69-96-100 0 0,1 0 1 0 0,-1 0 0 0 0,1 0 0 0 0,-1-1 0 0 0,1 0 0 0 0,0 1-1 0 0,0-1 1 0 0,0 0 0 0 0,0 0 0 0 0,0 0 0 0 0,0-1 0 0 0,0 1-1 0 0,1-1 1 0 0,-1 0 0 0 0,1 0 0 0 0,-1 0 0 0 0,1 0 0 0 0,-1-1 0 0 0,1 1-1 0 0,-1-1 1 0 0,1 0 0 0 0,0 0 0 0 0,-1 0 0 0 0,1-1 0 0 0,0 1-1 0 0,-1-1 1 0 0,1 0 0 0 0,-1 0 0 0 0,0 0 0 0 0,1 0 0 0 0,-1-1-1 0 0,0 1 1 0 0,2-2-28 0 0,41-18-2940 0 0,-25 11-1432 0 0,-11 5-618 0 0</inkml:trace>
  <inkml:trace contextRef="#ctx0" brushRef="#br0" timeOffset="1040.21">1333 66 964 0 0,'0'0'7117'0'0,"0"0"-5118"0"0,0 0-1673 0 0,0 0 20 0 0,0 0 297 0 0,0 0-31 0 0,0 0-187 0 0,-6 1-189 0 0,4-1-191 0 0,-1 1-1 0 0,1-1 0 0 0,0 1 0 0 0,0 0 0 0 0,0 0 0 0 0,0 0 1 0 0,0 0-1 0 0,0 0 0 0 0,0 0 0 0 0,0 0 0 0 0,0 1 0 0 0,0-1 1 0 0,0 1-1 0 0,1-1 0 0 0,-1 1 0 0 0,1 0 0 0 0,-1-1 0 0 0,1 1 1 0 0,0 0-1 0 0,0 0 0 0 0,-1 0 0 0 0,1 0 0 0 0,1 0 0 0 0,-1 1 1 0 0,0-1-1 0 0,0 0 0 0 0,1 0 0 0 0,0 0 0 0 0,-1 1 0 0 0,1-1 1 0 0,0 0-1 0 0,0 1 0 0 0,0-1 0 0 0,0 0 0 0 0,0 0 0 0 0,1 1 1 0 0,-1-1-1 0 0,1 0 0 0 0,-1 0 0 0 0,1 0 0 0 0,1 2-44 0 0,25 53 1511 0 0,-23-52-1452 0 0,-1 0 0 0 0,0-1 0 0 0,0 2 0 0 0,0-1 0 0 0,0 0 0 0 0,-1 1 0 0 0,0-1 0 0 0,0 1 0 0 0,0-1 0 0 0,-1 1 0 0 0,0 0 0 0 0,0 0 0 0 0,-1 0 0 0 0,1 0 0 0 0,-1-1 0 0 0,0 1 0 0 0,-1 1-59 0 0,-60 26 97 0 0,36-35-2639 0 0,6-8-3729 0 0,10-6-1390 0 0</inkml:trace>
  <inkml:trace contextRef="#ctx0" brushRef="#br0" timeOffset="1196.21">1535 89 15705 0 0,'0'0'592'0'0,"0"0"-592"0"0,-46 0 0 0 0,7-6 349 0 0,-11 4-121 0 0,-7 0-228 0 0,4 2-601 0 0,3 0-2107 0 0,19 0-3504 0 0,1-4-1141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1:19.812"/>
    </inkml:context>
    <inkml:brush xml:id="br0">
      <inkml:brushProperty name="width" value="0.05" units="cm"/>
      <inkml:brushProperty name="height" value="0.05" units="cm"/>
      <inkml:brushProperty name="color" value="#E71224"/>
    </inkml:brush>
  </inkml:definitions>
  <inkml:trace contextRef="#ctx0" brushRef="#br0">1 14 9129 0 0,'0'0'3304'0'0,"0"0"-2355"0"0,0 0-367 0 0,0 0 273 0 0,0 0-30 0 0,0 0-566 0 0,5-1-473 0 0,1-1 244 0 0,0 0 1 0 0,0 0-1 0 0,0 0 0 0 0,0 1 1 0 0,0 0-1 0 0,0 0 1 0 0,0 0-1 0 0,0 1 0 0 0,1 0 1 0 0,-1 0-1 0 0,0 0 1 0 0,0 1-1 0 0,0 0 1 0 0,1 0-1 0 0,-1 1 0 0 0,0 0 1 0 0,-1 0-1 0 0,1 0 1 0 0,0 1-1 0 0,-1 0 0 0 0,1 0 1 0 0,-1 0-1 0 0,0 0 1 0 0,0 1-1 0 0,0 0 1 0 0,0 0-1 0 0,-1 1 0 0 0,0-1 1 0 0,0 1-1 0 0,0 0 1 0 0,0 0-1 0 0,-1 0 0 0 0,0 0 1 0 0,0 1-1 0 0,0-1 1 0 0,-1 1-1 0 0,1 0 0 0 0,-1 0 1 0 0,0 2-31 0 0,-65 185 1272 0 0,77-181-6993 0 0,-6-13-720 0 0</inkml:trace>
  <inkml:trace contextRef="#ctx0" brushRef="#br0" timeOffset="249.03">341 203 12477 0 0,'0'0'2972'0'0,"0"0"-2732"0"0,0 0-104 0 0,-48-3 581 0 0,22 2 59 0 0,-2-1-404 0 0,0 2-372 0 0,1 0-52 0 0,1 0-792 0 0,2-2-465 0 0,5-2-1083 0 0,3 2-3620 0 0,8-12-1069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1:17.570"/>
    </inkml:context>
    <inkml:brush xml:id="br0">
      <inkml:brushProperty name="width" value="0.05" units="cm"/>
      <inkml:brushProperty name="height" value="0.05" units="cm"/>
      <inkml:brushProperty name="color" value="#E71224"/>
    </inkml:brush>
  </inkml:definitions>
  <inkml:trace contextRef="#ctx0" brushRef="#br0">13 1 4560 0 0,'0'0'648'0'0,"0"0"1395"0"0,0 0-1011 0 0,0 0-342 0 0,0 0-114 0 0,0 0-101 0 0,0 0-297 0 0,0 0-115 0 0,0 0 116 0 0,-12 16 782 0 0,185 12 1806 0 0,-170-23-2678 0 0,1 1 0 0 0,-1 0 0 0 0,0 0 0 0 0,-1 0 0 0 0,1 0-1 0 0,-1 1 1 0 0,-1-1 0 0 0,1 0 0 0 0,-1 1 0 0 0,0 0 0 0 0,0-1 0 0 0,-1 1 0 0 0,0 0 0 0 0,0-1 0 0 0,-1 1 0 0 0,1-1 0 0 0,-2 1-1 0 0,1-1 1 0 0,-1 1 0 0 0,0-1 0 0 0,0 1 0 0 0,0-1-89 0 0,-44 154 861 0 0,75-186-8687 0 0,-20 17 2631 0 0</inkml:trace>
  <inkml:trace contextRef="#ctx0" brushRef="#br0" timeOffset="249.48">297 236 6909 0 0,'0'0'2828'0'0,"0"0"-768"0"0,0 0-652 0 0,0 0-604 0 0,0 0 80 0 0,-41 0-28 0 0,20 0-63 0 0,-2 0-417 0 0,-3 0-268 0 0,2 0-108 0 0,0 1-701 0 0,5 1-571 0 0,2-2-1344 0 0,6 2-2508 0 0,5-2-2189 0 0</inkml:trace>
  <inkml:trace contextRef="#ctx0" brushRef="#br0" timeOffset="453.55">492 298 8141 0 0,'0'0'2524'0'0,"0"0"-736"0"0,0 0-484 0 0,0 0-403 0 0,0 0-504 0 0,0 0-257 0 0,0 0 102 0 0,23-5 1175 0 0,-21 2-1431 0 0,0 1-1 0 0,0-1 1 0 0,0 1 0 0 0,-1-1-1 0 0,1 0 1 0 0,-1 0 0 0 0,1 0-1 0 0,-1 0 1 0 0,0 0-1 0 0,0 0 1 0 0,0 0 0 0 0,-1 0-1 0 0,1 0 1 0 0,-1 0 0 0 0,0 0-1 0 0,0 0 1 0 0,0 0-1 0 0,0-1 1 0 0,0 1 0 0 0,-1 0-1 0 0,1 0 1 0 0,-1 0 0 0 0,0 0-1 0 0,0 0 1 0 0,0 0-1 0 0,0 0 1 0 0,0 0 0 0 0,-1 0-1 0 0,0 1 1 0 0,1-1-1 0 0,-1 1 1 0 0,0-1 0 0 0,0 1-1 0 0,0-1 1 0 0,-1 1 0 0 0,1 0-1 0 0,0 0 1 0 0,-1 0-1 0 0,0 0 1 0 0,1 1 0 0 0,-1-1-1 0 0,0 1 1 0 0,0 0 0 0 0,0-1-1 0 0,0 1 1 0 0,0 0-1 0 0,0 1 1 0 0,0-1 0 0 0,0 0-1 0 0,0 1 1 0 0,0 0 0 0 0,0 0-1 0 0,-1 0 15 0 0,0 1 2 0 0,0 1 0 0 0,1 0-1 0 0,-1 0 1 0 0,0 0 0 0 0,1 0 0 0 0,0 0-1 0 0,0 1 1 0 0,-1 0 0 0 0,2 0 0 0 0,-1-1-1 0 0,0 2 1 0 0,0-1 0 0 0,1 0 0 0 0,0 0-1 0 0,0 1 1 0 0,0-1 0 0 0,0 1 0 0 0,0 0-1 0 0,1 0 1 0 0,-1 0 0 0 0,1-1 0 0 0,0 1-1 0 0,0 0 1 0 0,1 0 0 0 0,-1 1 0 0 0,1-1-1 0 0,0 0 1 0 0,0 0 0 0 0,0 0 0 0 0,1 0-1 0 0,-1 0 1 0 0,1 0 0 0 0,0 0 0 0 0,0 0-1 0 0,0 0 1 0 0,1 0 0 0 0,-1-1 0 0 0,1 1 0 0 0,0 0-1 0 0,0-1 1 0 0,1 0 0 0 0,-1 1 0 0 0,1-1-1 0 0,-1 0 1 0 0,1 0 0 0 0,0 0 0 0 0,0 0-1 0 0,0-1 1 0 0,0 1 0 0 0,1-1 0 0 0,-1 0-1 0 0,1 0 1 0 0,0 0 0 0 0,0 0-2 0 0,22-1-5148 0 0,-11-2-2427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8:17.562"/>
    </inkml:context>
    <inkml:brush xml:id="br0">
      <inkml:brushProperty name="width" value="0.05" units="cm"/>
      <inkml:brushProperty name="height" value="0.05" units="cm"/>
      <inkml:brushProperty name="color" value="#0000FF"/>
    </inkml:brush>
  </inkml:definitions>
  <inkml:trace contextRef="#ctx0" brushRef="#br0">0 6 11549 0 0,'0'0'959'0'0,"0"0"-985"0"0,0 0-1 0 0,0 0 151 0 0,0 0-15 0 0,6-2-377 0 0,-3 1 283 0 0,-1 0-1 0 0,1 1 1 0 0,0-1-1 0 0,0 1 1 0 0,-1-1-1 0 0,1 1 0 0 0,0 0 1 0 0,0 0-1 0 0,-1 1 1 0 0,1-1-1 0 0,0 1 1 0 0,-1-1-1 0 0,1 1 1 0 0,0 0-1 0 0,-1 0 0 0 0,1 0 1 0 0,-1 0-1 0 0,1 0 1 0 0,-1 1-1 0 0,1-1 1 0 0,-1 1-1 0 0,0-1 0 0 0,0 1 1 0 0,0 0-1 0 0,0 0 1 0 0,0 0-1 0 0,0 0 1 0 0,-1 0-1 0 0,1 1 0 0 0,-1-1 1 0 0,1 0-1 0 0,-1 1 1 0 0,0-1-1 0 0,1 2-14 0 0,0 0 87 0 0,0 0-1 0 0,0 0 1 0 0,0 0-1 0 0,-1 0 1 0 0,1 1-1 0 0,-1-1 1 0 0,0 0-1 0 0,0 1 1 0 0,-1-1-1 0 0,1 0 1 0 0,-1 1-1 0 0,0-1 0 0 0,0 1 1 0 0,-1-1-1 0 0,1 1 1 0 0,-1-1-1 0 0,0 1 1 0 0,0-1-1 0 0,-1 0 1 0 0,1 0-1 0 0,-1 1 1 0 0,0-1-1 0 0,0 0 1 0 0,0-1-1 0 0,0 1 1 0 0,-1 0-1 0 0,0 0 1 0 0,1-1-1 0 0,-1 0 1 0 0,-1 0-1 0 0,1 0 1 0 0,-2 2-87 0 0,-26 38 269 0 0,31-42-260 0 0,0 0-1 0 0,0 0 1 0 0,0 0-1 0 0,0 0 1 0 0,1 0-1 0 0,-1 0 1 0 0,0 0-1 0 0,1 0 1 0 0,-1-1-1 0 0,0 1 1 0 0,1 0-1 0 0,-1 0 1 0 0,1 0-1 0 0,-1-1 1 0 0,1 1 0 0 0,-1 0-1 0 0,1-1 1 0 0,0 1-1 0 0,-1 0 1 0 0,1-1-1 0 0,0 1 1 0 0,0-1-1 0 0,-1 1 1 0 0,1-1-1 0 0,0 1 1 0 0,0-1-1 0 0,0 1 1 0 0,0-1-1 0 0,-1 0 1 0 0,1 0-1 0 0,0 1 1 0 0,0-1-1 0 0,0 0 1 0 0,0 0 0 0 0,0 0-1 0 0,0 0 1 0 0,0 0-1 0 0,0 0 1 0 0,0 0-1 0 0,-1 0 1 0 0,1-1-1 0 0,0 1 1 0 0,0 0-1 0 0,0-1 1 0 0,0 1-1 0 0,0 0 1 0 0,0-1-1 0 0,-1 1 1 0 0,1-1-1 0 0,0 0-8 0 0,32-4-3780 0 0,-23 1-531 0 0,3-1-2612 0 0</inkml:trace>
  <inkml:trace contextRef="#ctx0" brushRef="#br0" timeOffset="264.06">269 250 11025 0 0,'0'0'1878'0'0,"0"0"-1288"0"0,0 0 23 0 0,0 0 201 0 0,-5 7-65 0 0,-85 54 257 0 0,42-41-3025 0 0,45-18 1094 0 0,-3 0-1011 0 0,4-2-3291 0 0,2-4 11 0 0</inkml:trace>
  <inkml:trace contextRef="#ctx0" brushRef="#br0" timeOffset="543.1">442 91 11161 0 0,'0'0'1194'0'0,"0"0"-560"0"0,0 0-364 0 0,0 0-116 0 0,0 0-36 0 0,-8-2-120 0 0,6 1-4 0 0,0 1-1 0 0,0-1 1 0 0,-1 1-1 0 0,1 0 1 0 0,-1-1-1 0 0,1 1 1 0 0,0 0-1 0 0,-1 0 1 0 0,1 1-1 0 0,0-1 1 0 0,-1 0 0 0 0,1 1-1 0 0,0 0 1 0 0,-1-1-1 0 0,1 1 1 0 0,0 0-1 0 0,0 0 1 0 0,0 0-1 0 0,0 0 1 0 0,0 1-1 0 0,0-1 1 0 0,0 0-1 0 0,0 1 1 0 0,0 0-1 0 0,1-1 1 0 0,-1 1-1 0 0,1 0 1 0 0,-1 0-1 0 0,1 0 1 0 0,0 0-1 0 0,-1 0 1 0 0,1 0 0 0 0,0 0-1 0 0,0 0 1 0 0,1 0-1 0 0,-1 1 1 0 0,0-1-1 0 0,1 0 1 0 0,-1 1-1 0 0,1-1 1 0 0,0 0-1 0 0,0 1 1 0 0,0-1-1 0 0,0 0 1 0 0,0 1-1 0 0,0-1 1 0 0,1 0-1 0 0,-1 1 1 0 0,2 1 6 0 0,1 2 104 0 0,1-1 0 0 0,0 0 0 0 0,0-1 1 0 0,0 1-1 0 0,0-1 0 0 0,1 1 0 0 0,0-1 0 0 0,0 0 1 0 0,0-1-1 0 0,0 1 0 0 0,0-1 0 0 0,1 0 0 0 0,0-1 1 0 0,-1 1-1 0 0,1-1 0 0 0,0 0 0 0 0,0-1 0 0 0,0 1 1 0 0,1-1-1 0 0,-1 0 0 0 0,4-1-104 0 0,9-32-4899 0 0,-5-1 4102 0 0,-4 88 5579 0 0,-28-6-3305 0 0,2 12-3965 0 0,21-54-4731 0 0,3-6 963 0 0</inkml:trace>
  <inkml:trace contextRef="#ctx0" brushRef="#br0" timeOffset="759.31">689 335 6309 0 0,'0'0'7004'0'0,"0"0"-7004"0"0,0 0-12 0 0,0 0 12 0 0,0 0 596 0 0,-13 40-152 0 0,1-33-76 0 0,1 0-128 0 0,-5 0-100 0 0,-1-1-140 0 0,4 0-140 0 0,1-2-340 0 0,-2 0-320 0 0,6-2-644 0 0,0-1-1040 0 0,4-1-2629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2:46.096"/>
    </inkml:context>
    <inkml:brush xml:id="br0">
      <inkml:brushProperty name="width" value="0.05" units="cm"/>
      <inkml:brushProperty name="height" value="0.05" units="cm"/>
      <inkml:brushProperty name="color" value="#0000FF"/>
    </inkml:brush>
  </inkml:definitions>
  <inkml:trace contextRef="#ctx0" brushRef="#br0">4242 9 588 0 0,'0'0'542'0'0,"0"0"-399"0"0,0 0-95 0 0,0 0 129 0 0,0 0 368 0 0,0 0 1121 0 0,0 0-519 0 0,0 0-590 0 0,0 0-153 0 0,-7 0 74 0 0,-150-4 2256 0 0,85-1-8565 0 0,81 7 3485 0 0</inkml:trace>
  <inkml:trace contextRef="#ctx0" brushRef="#br0" timeOffset="262.72">4192 25 1252 0 0,'0'0'125'0'0,"0"0"101"0"0,0 0 329 0 0,0 0 207 0 0,0 0-433 0 0,0 0 43 0 0,0 0 319 0 0,0 0 205 0 0,0 0-188 0 0,-7 4-233 0 0,-108 19 200 0 0,83-19-1878 0 0,27-3-908 0 0,4-1-337 0 0</inkml:trace>
  <inkml:trace contextRef="#ctx0" brushRef="#br0" timeOffset="7175.15">4592 93 328 0 0,'0'0'487'0'0,"0"0"-81"0"0,0 0-276 0 0,0 0-176 0 0,0 0 38 0 0,0 0 92 0 0,0 0 30 0 0,0 0-26 0 0,-50 2 6809 0 0,34-1-6635 0 0,-625-32 2422 0 0,373-4-2161 0 0,154 19-3386 0 0,95 10-2936 0 0,18 0 2512 0 0</inkml:trace>
  <inkml:trace contextRef="#ctx0" brushRef="#br0" timeOffset="8563.71">3600 162 1408 0 0,'0'0'271'0'0,"0"0"540"0"0,0 0 213 0 0,0 0-771 0 0,-6-2-137 0 0,-235-12 3232 0 0,156 15-2880 0 0,-729-12 2171 0 0,556 25-1636 0 0,2 12-1 0 0,0 11 1 0 0,-49 21-1003 0 0,171-27 148 0 0,2 5-1 0 0,1 6 1 0 0,2 6 0 0 0,3 5 0 0 0,-104 61-148 0 0,197-97-40 0 0,0 2 0 0 0,2 2 0 0 0,0 0 0 0 0,1 2 0 0 0,2 2 0 0 0,0 0 0 0 0,2 2 0 0 0,1 1 0 0 0,1 1 0 0 0,1 0 0 0 0,1 2 1 0 0,2 1-1 0 0,2 1 0 0 0,1 0 0 0 0,1 1 0 0 0,2 1 0 0 0,-3 14 40 0 0,3-12-15 0 0,3 0 1 0 0,1 1-1 0 0,1 1 0 0 0,3-1 1 0 0,1 1-1 0 0,1 1 0 0 0,3-1 1 0 0,1 0-1 0 0,2 0 0 0 0,1 0 1 0 0,2 0-1 0 0,2 0 0 0 0,4 9 15 0 0,199 421-5 0 0,163 318 820 0 0,-316-676-465 0 0,14 28-86 0 0,5-4 1 0 0,54 69-265 0 0,-14-54 575 0 0,5-4-1 0 0,8-6 1 0 0,56 42-575 0 0,-129-125 125 0 0,3-4 1 0 0,1-1 0 0 0,4-4 0 0 0,1-2-1 0 0,2-4 1 0 0,28 12-126 0 0,-91-51-12 0 0,0 0 0 0 0,0 0 1 0 0,1-1-1 0 0,-1 0 0 0 0,1 0 0 0 0,0 0 0 0 0,-1 0 0 0 0,1-1 0 0 0,0 0 0 0 0,0 0 0 0 0,0 0 0 0 0,0 0 0 0 0,0-1 0 0 0,0 0 0 0 0,0 0 1 0 0,0 0-1 0 0,0-1 0 0 0,0 0 0 0 0,0 0 0 0 0,0 0 0 0 0,0 0 0 0 0,-1-1 0 0 0,1 0 0 0 0,0 0 0 0 0,-1 0 0 0 0,1 0 0 0 0,-1-1 1 0 0,0 0-1 0 0,0 0 0 0 0,0 0 0 0 0,0 0 0 0 0,-1-1 0 0 0,1 1 12 0 0,-31-53-247 0 0,4 35-1030 0 0,28 25 1294 0 0,2 1 21 0 0,0 1 0 0 0,0 0 0 0 0,0 0 0 0 0,-1 0 0 0 0,0 1 0 0 0,0-1 0 0 0,-1 2 0 0 0,1-1 0 0 0,-2 0-1 0 0,1 1 1 0 0,-1 0 0 0 0,0 0 0 0 0,-1 1 0 0 0,0-1 0 0 0,0 1 0 0 0,0 0-38 0 0,-6-4 36 0 0,-1-1 0 0 0,1 1 1 0 0,-1-1-1 0 0,0 0 1 0 0,0 0-1 0 0,0 0 0 0 0,0-1 1 0 0,-1 1-1 0 0,1-1 0 0 0,-1 0 1 0 0,0 0-1 0 0,0-1 0 0 0,0 1 1 0 0,-1-1-1 0 0,1-1 0 0 0,0 1 1 0 0,-1 0-1 0 0,1-1 0 0 0,-1 0 1 0 0,1-1-1 0 0,-1 1 0 0 0,0-1 1 0 0,1 0-1 0 0,-1 0 1 0 0,-5-2-37 0 0,0 3 17 0 0,-7 1-291 0 0,-41 3 48 0 0,16-7-5083 0 0,24-1-1305 0 0</inkml:trace>
  <inkml:trace contextRef="#ctx0" brushRef="#br0" timeOffset="9080.04">2665 4657 3100 0 0,'0'0'6988'0'0,"0"0"-4598"0"0,0 0-1632 0 0,0 0-127 0 0,0 0 132 0 0,0 0-56 0 0,0 0-229 0 0,0 0-156 0 0,3-7-118 0 0,0-1-231 0 0,0 0 0 0 0,-1-1 0 0 0,0 1 0 0 0,-1-1-1 0 0,0 1 1 0 0,0-1 0 0 0,-1 0 0 0 0,0 1-1 0 0,0-1 1 0 0,-1 0 0 0 0,0 1 0 0 0,0-1 0 0 0,-1 1-1 0 0,0-1 1 0 0,-1 1 0 0 0,0 0 0 0 0,0 0-1 0 0,-1 0 1 0 0,0 0 0 0 0,0 1 0 0 0,-1-1 0 0 0,0 1-1 0 0,0 0 1 0 0,-1 1 0 0 0,0-1 0 0 0,0 1-1 0 0,0 0 1 0 0,-1 1 0 0 0,0-1 0 0 0,-7-3 27 0 0,12 9 0 0 0,0 1 0 0 0,0-1-1 0 0,0 1 1 0 0,1-1 0 0 0,-1 1 0 0 0,0 0 0 0 0,0-1 0 0 0,0 1 0 0 0,1 0 0 0 0,-1 0 0 0 0,0 0 0 0 0,1 1-1 0 0,-1-1 1 0 0,1 0 0 0 0,-1 1 0 0 0,1-1 0 0 0,0 1 0 0 0,0-1 0 0 0,-1 1 0 0 0,1-1 0 0 0,0 1-1 0 0,0 0 1 0 0,1 0 0 0 0,-1-1 0 0 0,0 1 0 0 0,1 0 0 0 0,-1 0 0 0 0,1 0 0 0 0,-1 0 0 0 0,1 0 0 0 0,0 0-1 0 0,0 0 1 0 0,0 0 0 0 0,0 0 0 0 0,0 0 0 0 0,0 0 0 0 0,1 0 0 0 0,-6 15 253 0 0,-61 156-163 0 0,77-156-6324 0 0,-2-17 896 0 0</inkml:trace>
  <inkml:trace contextRef="#ctx0" brushRef="#br0" timeOffset="9329.67">2712 4544 7893 0 0,'0'0'4324'0'0,"0"0"-4016"0"0,0 0-232 0 0,0 0-76 0 0,-47 4 420 0 0,23-2-252 0 0,-2 1-168 0 0,1 0-204 0 0,-4 1-1448 0 0,11-2-1244 0 0,-7-2-3757 0 0</inkml:trace>
  <inkml:trace contextRef="#ctx0" brushRef="#br0" timeOffset="9685.94">3031 4644 392 0 0,'0'0'458'0'0,"0"0"-13"0"0,0 0 412 0 0,0 0 1750 0 0,0 0-524 0 0,0 0-994 0 0,6 1-401 0 0,-4-1-599 0 0,-1 0 0 0 0,1 1 1 0 0,0-1-1 0 0,-1 0 0 0 0,1 0 1 0 0,0 1-1 0 0,-1-1 0 0 0,1-1 1 0 0,0 1-1 0 0,-1 0 0 0 0,1 0 1 0 0,-1-1-1 0 0,1 1 0 0 0,0-1 1 0 0,-1 1-1 0 0,1-1 0 0 0,-1 1 1 0 0,1-1-1 0 0,-1 0 0 0 0,0 0 1 0 0,1 0-1 0 0,-1 0 0 0 0,0 0 1 0 0,0 0-1 0 0,1 0 0 0 0,-1 0 1 0 0,0-1-1 0 0,0 1 0 0 0,0 0 1 0 0,0-1-1 0 0,-1 1 0 0 0,1-1 1 0 0,0 1-1 0 0,-1-1 0 0 0,1 1 1 0 0,0-1-1 0 0,-1 1 0 0 0,0-1 1 0 0,1 0-1 0 0,-1 1 0 0 0,0-1 1 0 0,0 0-1 0 0,0 1 0 0 0,0-1 1 0 0,0 1-1 0 0,0-1 0 0 0,-1 0 1 0 0,1 1-1 0 0,-1-1 0 0 0,1 1 1 0 0,-1-1-1 0 0,1 0 0 0 0,-1 1 1 0 0,0 0-1 0 0,0-1 0 0 0,1 1 1 0 0,-1-1-1 0 0,0 1 0 0 0,-1-1-89 0 0,-1-1-71 0 0,0 0 0 0 0,0 0-1 0 0,0 0 1 0 0,-1 0 0 0 0,1 1-1 0 0,-1-1 1 0 0,0 1 0 0 0,1 0 0 0 0,-1 0-1 0 0,0 1 1 0 0,0-1 0 0 0,0 1-1 0 0,0 0 1 0 0,-1 0 0 0 0,1 0-1 0 0,0 0 1 0 0,0 1 0 0 0,-1-1-1 0 0,-2 1 72 0 0,5 4 50 0 0,0 0 0 0 0,0 0-1 0 0,0 0 1 0 0,1 0-1 0 0,0 0 1 0 0,0 1-1 0 0,0-1 1 0 0,0 0-1 0 0,1 1 1 0 0,-1-1-1 0 0,1 0 1 0 0,0 1-1 0 0,1-1 1 0 0,-1 0-1 0 0,1 1 1 0 0,0-1-1 0 0,0 0 1 0 0,0 0 0 0 0,0 0-1 0 0,1 0 1 0 0,0 1-50 0 0,27 63 525 0 0,-28-66-492 0 0,-1-1 1 0 0,0 0-1 0 0,1 0 0 0 0,-1 0 1 0 0,1 1-1 0 0,-1-1 0 0 0,1 0 1 0 0,-1 0-1 0 0,1 0 0 0 0,0 0 0 0 0,-1 0 1 0 0,1 0-1 0 0,0 0 0 0 0,0 0 1 0 0,0-1-1 0 0,0 1 0 0 0,0 0 1 0 0,0 0-1 0 0,0-1 0 0 0,0 1 0 0 0,0-1 1 0 0,0 1-1 0 0,1-1 0 0 0,-1 1 1 0 0,0-1-1 0 0,0 0 0 0 0,0 1 0 0 0,1-1 1 0 0,-1 0-1 0 0,0 0 0 0 0,0 0 1 0 0,0 0-1 0 0,1 0 0 0 0,-1 0 1 0 0,0 0-1 0 0,0 0 0 0 0,1-1 0 0 0,-1 1 1 0 0,0 0-1 0 0,0-1 0 0 0,0 1 1 0 0,0-1-1 0 0,1 0 0 0 0,-1 1 1 0 0,0-1-1 0 0,0 0 0 0 0,0 1 0 0 0,0-1 1 0 0,-1 0-1 0 0,1 0 0 0 0,0 0 1 0 0,0 0-1 0 0,0 0 0 0 0,-1 0 0 0 0,2-1-33 0 0,13-82-726 0 0,-13 84 719 0 0,0 0 1 0 0,-1 0 0 0 0,1 0 0 0 0,0 0-1 0 0,0 0 1 0 0,-1 0 0 0 0,1 0 0 0 0,0 0-1 0 0,0 1 1 0 0,-1-1 0 0 0,1 0 0 0 0,0 1-1 0 0,0 0 1 0 0,-1-1 0 0 0,1 1-1 0 0,-1 0 1 0 0,1 0 0 0 0,-1 0 0 0 0,1 0-1 0 0,-1 0 1 0 0,0 0 0 0 0,1 1 0 0 0,-1-1-1 0 0,0 0 1 0 0,0 1 0 0 0,0-1 0 0 0,0 1-1 0 0,0-1 1 0 0,0 1 0 0 0,0-1-1 0 0,0 1 1 0 0,-1 0 0 0 0,1-1 0 0 0,-1 1-1 0 0,1 1 7 0 0,9 41-33 0 0,1 1-4147 0 0,-7-40 1516 0 0,0-2-1352 0 0</inkml:trace>
  <inkml:trace contextRef="#ctx0" brushRef="#br0" timeOffset="9965.32">3256 4668 1396 0 0,'0'0'7863'0'0,"0"0"-5009"0"0,6 3-1909 0 0,-4-2-879 0 0,1 1 0 0 0,0-1-1 0 0,0 1 1 0 0,-1 0 0 0 0,1 0 0 0 0,-1 0 0 0 0,0 0 0 0 0,1 0-1 0 0,-1 0 1 0 0,0 1 0 0 0,0-1 0 0 0,-1 1 0 0 0,1-1 0 0 0,0 1-1 0 0,-1 0 1 0 0,0-1 0 0 0,1 1 0 0 0,-1 0 0 0 0,0 0 0 0 0,0 0-1 0 0,-1 0 1 0 0,1 0 0 0 0,-1 0 0 0 0,1 0 0 0 0,-1 1 0 0 0,0-1 0 0 0,0 0-1 0 0,-1 0 1 0 0,1 0 0 0 0,0 0 0 0 0,-1 0 0 0 0,0 2-66 0 0,1-57-5196 0 0,2 50 5314 0 0,0 0 1 0 0,0 0 0 0 0,1 0-1 0 0,-1 0 1 0 0,1 1-1 0 0,0-1 1 0 0,-1 1-1 0 0,1-1 1 0 0,0 1-1 0 0,0 0 1 0 0,0 0 0 0 0,0 0-1 0 0,0 1 1 0 0,0-1-1 0 0,0 1 1 0 0,0 0-1 0 0,0-1 1 0 0,0 1-1 0 0,0 1 1 0 0,0-1-1 0 0,0 0 1 0 0,0 1 0 0 0,0-1-1 0 0,0 1 1 0 0,0 0-1 0 0,0 0 1 0 0,0 0-1 0 0,0 1 1 0 0,-1-1-1 0 0,1 0 1 0 0,0 1 0 0 0,-1 0-1 0 0,1 0 1 0 0,-1 0-1 0 0,0 0 1 0 0,0 0-1 0 0,1 0 1 0 0,-1 1-1 0 0,-1-1 1 0 0,1 0-1 0 0,0 1 1 0 0,-1 0 0 0 0,1-1-1 0 0,-1 1 1 0 0,0 0-1 0 0,0 0 1 0 0,1 2-119 0 0,8 39 156 0 0,-10-32-6434 0 0,2-15 2047 0 0</inkml:trace>
  <inkml:trace contextRef="#ctx0" brushRef="#br0" timeOffset="10271.16">3649 4548 10213 0 0,'0'0'3659'0'0,"6"5"-2791"0"0,0 1-772 0 0,0 0 0 0 0,0 0 0 0 0,-1 0 0 0 0,0 1 0 0 0,0 0 0 0 0,-1 0 0 0 0,0 0 0 0 0,0 1 0 0 0,-1-1 0 0 0,0 1 1 0 0,0 0-1 0 0,0 0 0 0 0,-1 0 0 0 0,-1 0 0 0 0,1 0 0 0 0,-1 1 0 0 0,-1-1 0 0 0,1 4-96 0 0,-1-2 159 0 0,-1-11-183 0 0,1 1 0 0 0,-1 0 0 0 0,0 0 0 0 0,1-1-1 0 0,-1 1 1 0 0,0 0 0 0 0,1 0 0 0 0,-1 0 0 0 0,0-1-1 0 0,0 1 1 0 0,1 0 0 0 0,-1 0 0 0 0,0 0 0 0 0,1 0-1 0 0,-1 0 1 0 0,0 1 0 0 0,1-1 0 0 0,-1 0 0 0 0,0 0 0 0 0,1 0-1 0 0,-1 1 1 0 0,0-1 0 0 0,1 0 0 0 0,-1 1 0 0 0,0-1-1 0 0,1 0 1 0 0,-1 1 0 0 0,1-1 0 0 0,-1 1 0 0 0,1-1-1 0 0,-1 1 1 0 0,1-1 0 0 0,-1 1 0 0 0,1-1 0 0 0,-1 1 0 0 0,1-1-1 0 0,0 1 1 0 0,-1 0 0 0 0,1-1 0 0 0,0 1 0 0 0,0 0-1 0 0,-1-1 1 0 0,1 1 0 0 0,0 0 0 0 0,0-1 0 0 0,0 1-1 0 0,0 0 1 0 0,0 0 0 0 0,0-1 0 0 0,0 1 0 0 0,0 0 0 0 0,0-1-1 0 0,0 1 1 0 0,0 0 0 0 0,1-1 0 0 0,-1 1 0 0 0,0 0-1 0 0,0 0 25 0 0,-3-6-120 0 0,0 1-1 0 0,-1-1 0 0 0,0 1 0 0 0,0 1 1 0 0,-1-1-1 0 0,1 0 0 0 0,-1 1 0 0 0,1 0 1 0 0,-1 0-1 0 0,0 0 0 0 0,0 1 0 0 0,-1 0 1 0 0,1 0-1 0 0,0 0 0 0 0,-1 0 0 0 0,1 1 1 0 0,-1 0 120 0 0,4 4 132 0 0,0 1 0 0 0,1 0 1 0 0,-1-1-1 0 0,1 1 1 0 0,0 0-1 0 0,0 0 1 0 0,0 0-1 0 0,1 0 1 0 0,-1 0-1 0 0,1 0 1 0 0,0 0-1 0 0,0 0 0 0 0,0 0 1 0 0,1 0-1 0 0,0 0 1 0 0,-1 0-1 0 0,1 0 1 0 0,0 0-1 0 0,1-1 1 0 0,-1 1-1 0 0,2 2-132 0 0,-1-2 12 0 0,0-1-1 0 0,0 1 1 0 0,0-1-1 0 0,1 0 1 0 0,0 1-1 0 0,-1-1 1 0 0,1 0-1 0 0,0-1 1 0 0,0 1-1 0 0,1 0 0 0 0,-1-1 1 0 0,1 0-1 0 0,-1 0 1 0 0,1 0-1 0 0,0 0 1 0 0,-1 0-1 0 0,1-1 1 0 0,0 0-1 0 0,0 0 1 0 0,0 0-1 0 0,0 0 1 0 0,0-1-1 0 0,1 1 1 0 0,-1-1-1 0 0,0 0 1 0 0,0 0-1 0 0,0-1-11 0 0,44-15-8669 0 0,-32 1 1782 0 0</inkml:trace>
  <inkml:trace contextRef="#ctx0" brushRef="#br0" timeOffset="10704.5">4155 4633 7461 0 0,'0'0'6369'0'0,"5"7"-4978"0"0,-1-2-1341 0 0,0 0-1 0 0,-1 1 1 0 0,0-1 0 0 0,0 1-1 0 0,0-1 1 0 0,0 1-1 0 0,-1 0 1 0 0,0 0-1 0 0,-1 0 1 0 0,1 1-1 0 0,-1-1 1 0 0,0 0-1 0 0,0 1 1 0 0,-1-1-1 0 0,0 0 1 0 0,0 1 0 0 0,-1-1-1 0 0,1 0 1 0 0,-1 1-1 0 0,-1-1 1 0 0,1 0-1 0 0,-1 0 1 0 0,0 0-1 0 0,-1 0 1 0 0,1 0-1 0 0,-1 0 1 0 0,-1 0-50 0 0,-17-50-734 0 0,37-52-1782 0 0,-15 94 2566 0 0,1 0 0 0 0,-1 0 0 0 0,1 0 0 0 0,0 0 0 0 0,0 0 0 0 0,0 0 0 0 0,0 0 0 0 0,0 1 0 0 0,0-1 0 0 0,0 1 0 0 0,0-1 0 0 0,1 1 0 0 0,-1 0 0 0 0,1 0 0 0 0,-1 0 0 0 0,1 0 0 0 0,-1 1 0 0 0,1-1 0 0 0,-1 0 0 0 0,1 1 0 0 0,0 0 0 0 0,-1 0 0 0 0,1 0 0 0 0,0 0 0 0 0,-1 0 0 0 0,1 0 0 0 0,-1 1 0 0 0,1-1 0 0 0,0 1 0 0 0,-1 0 0 0 0,1 0 0 0 0,-1 0 0 0 0,0 0 0 0 0,1 0 0 0 0,0 1-50 0 0,-1-2 13 0 0,0 0 0 0 0,0 0 0 0 0,0 0-1 0 0,0 0 1 0 0,0 1 0 0 0,0-1 0 0 0,0 1-1 0 0,0 0 1 0 0,0-1 0 0 0,-1 1 0 0 0,1 0-1 0 0,0 0 1 0 0,0 0 0 0 0,-1 0 0 0 0,1 0-1 0 0,-1 1 1 0 0,1-1 0 0 0,-1 0 0 0 0,1 1 0 0 0,-1-1-1 0 0,0 1 1 0 0,0 0 0 0 0,1-1 0 0 0,-1 1-1 0 0,0 0 1 0 0,-1 0 0 0 0,1-1 0 0 0,0 1-1 0 0,0 0 1 0 0,-1 0 0 0 0,1 0 0 0 0,-1 0-1 0 0,0 0 1 0 0,0 0 0 0 0,1 0 0 0 0,-1 0-1 0 0,0 0 1 0 0,-1 0 0 0 0,1 0 0 0 0,0 0-1 0 0,-1 0 1 0 0,1 0 0 0 0,-1 0 0 0 0,1 0-1 0 0,-1 0 1 0 0,0-1 0 0 0,0 1 0 0 0,0 0-1 0 0,0 0 1 0 0,0-1 0 0 0,0 1 0 0 0,0-1-1 0 0,-1 1 1 0 0,1-1 0 0 0,-1 1 0 0 0,1-1 0 0 0,-1 0-1 0 0,1 1 1 0 0,-1-1 0 0 0,-1 0-13 0 0,-58-5-3809 0 0,69 5 4013 0 0,-1 1-1 0 0,1 1 1 0 0,-1-1 0 0 0,0 1-1 0 0,0 1 1 0 0,0-1 0 0 0,-1 1 0 0 0,1 0-1 0 0,-1 1 1 0 0,0-1 0 0 0,0 1 0 0 0,0 1-1 0 0,-1-1 1 0 0,0 1 0 0 0,0 0-1 0 0,0 0 1 0 0,-1 0 0 0 0,0 0 0 0 0,0 1-1 0 0,0 0 1 0 0,0 3-204 0 0,-5-8 2 0 0,0 1 1 0 0,0-1-1 0 0,0 1 0 0 0,0-1 0 0 0,-1 0 0 0 0,1 0 0 0 0,-1 1 1 0 0,0-1-1 0 0,0 0 0 0 0,1-1 0 0 0,-1 1 0 0 0,-1 0 0 0 0,1-1 1 0 0,0 1-1 0 0,0-1 0 0 0,0 1 0 0 0,-1-1 0 0 0,1 0 0 0 0,-1 0 1 0 0,1 0-1 0 0,-1 0 0 0 0,1-1 0 0 0,-1 1 0 0 0,0-1 0 0 0,1 1 1 0 0,-1-1-1 0 0,0 0 0 0 0,1 0 0 0 0,-1 0-2 0 0,-53 3-4112 0 0,22-5-2236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02.982"/>
    </inkml:context>
    <inkml:brush xml:id="br0">
      <inkml:brushProperty name="width" value="0.05" units="cm"/>
      <inkml:brushProperty name="height" value="0.05" units="cm"/>
      <inkml:brushProperty name="color" value="#0000FF"/>
    </inkml:brush>
  </inkml:definitions>
  <inkml:trace contextRef="#ctx0" brushRef="#br0">115 0 6885 0 0,'0'0'4653'0'0,"0"0"-3348"0"0,0 0-1059 0 0,0 0-104 0 0,0 0-94 0 0,0 0 94 0 0,-7 0 326 0 0,2 1-405 0 0,1 0-1 0 0,-1 0 1 0 0,0 0-1 0 0,1 0 0 0 0,-1 1 1 0 0,1 0-1 0 0,0 0 1 0 0,-1 0-1 0 0,1 1 1 0 0,0-1-1 0 0,0 1 0 0 0,0 0 1 0 0,1 0-1 0 0,-1 0 1 0 0,1 1-1 0 0,0-1 1 0 0,0 1-1 0 0,0 0 0 0 0,0 0 1 0 0,0 0-1 0 0,1 0 1 0 0,-1 2-63 0 0,1-4 38 0 0,0 1-1 0 0,0-1 1 0 0,0 1 0 0 0,0 0 0 0 0,0 0 0 0 0,1 0 0 0 0,0 0 0 0 0,-1 0 0 0 0,1 0 0 0 0,0 0-1 0 0,0 0 1 0 0,1 0 0 0 0,-1 1 0 0 0,1-1 0 0 0,-1 0 0 0 0,1 1 0 0 0,0-1 0 0 0,1 0-1 0 0,-1 1 1 0 0,0-1 0 0 0,1 0 0 0 0,0 0 0 0 0,0 1 0 0 0,0-1 0 0 0,0 0 0 0 0,0 0 0 0 0,0 0-1 0 0,1 0 1 0 0,0 0 0 0 0,-1 0 0 0 0,1-1 0 0 0,0 1 0 0 0,1 0 0 0 0,-1-1 0 0 0,0 0-1 0 0,1 1 1 0 0,-1-1 0 0 0,1 0 0 0 0,0 0 0 0 0,-1-1 0 0 0,1 1 0 0 0,0-1 0 0 0,0 1-1 0 0,0-1 1 0 0,1 0 0 0 0,-1 0 0 0 0,0 0 0 0 0,0 0 0 0 0,1-1-38 0 0,5 3 63 0 0,110 12 5 0 0,-110-23-3091 0 0,-6-1-4566 0 0,-2 1 951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04.336"/>
    </inkml:context>
    <inkml:brush xml:id="br0">
      <inkml:brushProperty name="width" value="0.05" units="cm"/>
      <inkml:brushProperty name="height" value="0.05" units="cm"/>
      <inkml:brushProperty name="color" value="#0000FF"/>
    </inkml:brush>
  </inkml:definitions>
  <inkml:trace contextRef="#ctx0" brushRef="#br0">161 209 5501 0 0,'0'0'7518'0'0,"0"0"-5839"0"0,0 0-1535 0 0,0 0 224 0 0,0 0 172 0 0,0 0-37 0 0,0 0-65 0 0,0 0-131 0 0,5-1-217 0 0,-2-1-129 0 0,-1 1 1 0 0,1 0 0 0 0,-1-1 0 0 0,1 0 0 0 0,-1 1 0 0 0,0-1-1 0 0,0 0 1 0 0,0 0 0 0 0,0-1 0 0 0,0 1 0 0 0,-1 0 0 0 0,1 0 0 0 0,-1-1-1 0 0,1 1 1 0 0,-1-1 0 0 0,0 0 0 0 0,0 1 0 0 0,0-1 0 0 0,0 0-1 0 0,0 1 1 0 0,-1-1 0 0 0,1 0 0 0 0,-1 0 0 0 0,0 0 0 0 0,0 0 0 0 0,0 1-1 0 0,0-1 1 0 0,0 0 0 0 0,-1 0 0 0 0,1 0 0 0 0,-1 0 38 0 0,1-3-19 0 0,0 1 0 0 0,0-1 1 0 0,-1 1-1 0 0,0 0 0 0 0,0-1 0 0 0,0 1 1 0 0,-1 0-1 0 0,0-1 0 0 0,0 1 1 0 0,0 0-1 0 0,-1 0 0 0 0,1 1 0 0 0,-1-1 1 0 0,0 0-1 0 0,-1 1 0 0 0,1 0 1 0 0,-1 0-1 0 0,0 0 0 0 0,0 0 0 0 0,0 0 1 0 0,0 1-1 0 0,-1 0 0 0 0,1 0 1 0 0,-1 0-1 0 0,0 0 0 0 0,0 1 0 0 0,0 0 1 0 0,0 0-1 0 0,0 0 0 0 0,-1 1 1 0 0,1-1-1 0 0,0 1 0 0 0,-1 1 0 0 0,1-1 1 0 0,-1 1-1 0 0,1 0 0 0 0,-1 0 1 0 0,1 0-1 0 0,-1 1 0 0 0,1 0 0 0 0,-3 1 19 0 0,5 0 37 0 0,0 0-1 0 0,-1 0 0 0 0,1 1 0 0 0,1-1 1 0 0,-1 1-1 0 0,0 0 0 0 0,1 0 0 0 0,-1 0 1 0 0,1 0-1 0 0,0 0 0 0 0,0 1 0 0 0,0-1 1 0 0,0 1-1 0 0,1-1 0 0 0,-1 1 0 0 0,1-1 1 0 0,0 1-1 0 0,0 0 0 0 0,0 0 0 0 0,1 0 1 0 0,-1 0-1 0 0,1-1 0 0 0,0 1 0 0 0,0 0 1 0 0,0 0-1 0 0,1 0 0 0 0,-1 0 0 0 0,1 0 1 0 0,0-1-1 0 0,0 1 0 0 0,1 0 0 0 0,-1-1 1 0 0,1 1-1 0 0,-1 0 0 0 0,1-1 0 0 0,0 0 1 0 0,0 0-1 0 0,1 1 0 0 0,-1-1 0 0 0,1 0 1 0 0,0-1-1 0 0,-1 1 0 0 0,1 0 0 0 0,0-1 1 0 0,1 0-1 0 0,2 2-36 0 0,43 25-1383 0 0,-14-14-2751 0 0,-16-9-1449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04.554"/>
    </inkml:context>
    <inkml:brush xml:id="br0">
      <inkml:brushProperty name="width" value="0.05" units="cm"/>
      <inkml:brushProperty name="height" value="0.05" units="cm"/>
      <inkml:brushProperty name="color" value="#0000FF"/>
    </inkml:brush>
  </inkml:definitions>
  <inkml:trace contextRef="#ctx0" brushRef="#br0">18 15 9489 0 0,'0'0'7157'0'0,"0"0"-6669"0"0,0 0-488 0 0,0 0-188 0 0,0 0 188 0 0,0 0 28 0 0,0 0 256 0 0,0 0-284 0 0,0 0-48 0 0,0 0-52 0 0,-13 0-200 0 0,12-1-817 0 0,-2-1-807 0 0,2 1-2028 0 0,1-9-1645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04.879"/>
    </inkml:context>
    <inkml:brush xml:id="br0">
      <inkml:brushProperty name="width" value="0.05" units="cm"/>
      <inkml:brushProperty name="height" value="0.05" units="cm"/>
      <inkml:brushProperty name="color" value="#0000FF"/>
    </inkml:brush>
  </inkml:definitions>
  <inkml:trace contextRef="#ctx0" brushRef="#br0">105 0 7977 0 0,'0'0'3747'0'0,"0"0"-2580"0"0,0 0-1065 0 0,0 0-212 0 0,0 0 520 0 0,-7 8 22 0 0,2-3-369 0 0,-4 2-22 0 0,1 1 0 0 0,0 1 0 0 0,0-1 0 0 0,0 1 0 0 0,1 1 0 0 0,1-1 0 0 0,0 1 0 0 0,0 1 0 0 0,1-1 0 0 0,0 1 0 0 0,1 0 1 0 0,0 0-1 0 0,1 0 0 0 0,-3 11-41 0 0,9-17 92 0 0,1-1 0 0 0,-1 0 0 0 0,1 1 0 0 0,0-2 0 0 0,0 1 0 0 0,0 0 0 0 0,0-1 0 0 0,0 1 0 0 0,1-1 0 0 0,0 0 0 0 0,0-1 0 0 0,-1 1 0 0 0,2-1 0 0 0,-1 0 0 0 0,0 0 0 0 0,0-1 0 0 0,0 0 0 0 0,1 1 0 0 0,-1-2 0 0 0,1 1 0 0 0,-1-1 0 0 0,1 1 0 0 0,-1-2 0 0 0,1 1 0 0 0,-1-1 0 0 0,1 1 1 0 0,-1-1-1 0 0,3-1-92 0 0,-5 0 6 0 0,0 0 0 0 0,0 1 0 0 0,0-1 0 0 0,0-1 0 0 0,0 1 1 0 0,0 0-1 0 0,0-1 0 0 0,-1 1 0 0 0,1-1 0 0 0,-1 0 0 0 0,1 0 0 0 0,-1 0 1 0 0,0 0-1 0 0,-1 0 0 0 0,1 0 0 0 0,0 0 0 0 0,-1-1 0 0 0,0 1 1 0 0,0-1-1 0 0,0 1 0 0 0,0-1 0 0 0,0 0 0 0 0,-1 1 0 0 0,0-1 1 0 0,1 1-1 0 0,-1-1 0 0 0,-1 0 0 0 0,1 1 0 0 0,0-1 0 0 0,-1 0 1 0 0,0 1-1 0 0,0-1 0 0 0,0 0-6 0 0,-5 102-179 0 0,-3-23 566 0 0,0 6-1023 0 0,11-31-6878 0 0,1-40-1603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03.748"/>
    </inkml:context>
    <inkml:brush xml:id="br0">
      <inkml:brushProperty name="width" value="0.05" units="cm"/>
      <inkml:brushProperty name="height" value="0.05" units="cm"/>
      <inkml:brushProperty name="color" value="#0000FF"/>
    </inkml:brush>
  </inkml:definitions>
  <inkml:trace contextRef="#ctx0" brushRef="#br0">61 1 7021 0 0,'4'6'5029'0'0,"5"7"-4719"0"0,-2 1 0 0 0,1 0 0 0 0,-2 1 0 0 0,0 0 1 0 0,0 0-1 0 0,-2 0 0 0 0,0 0 0 0 0,-1 1 0 0 0,0-1 0 0 0,0 12-310 0 0,-2-20-10 0 0,-1-1 0 0 0,0 0 0 0 0,0 1 0 0 0,0-1 0 0 0,-1 1 0 0 0,0-1 0 0 0,0 0 0 0 0,-1 1 0 0 0,0-1 0 0 0,0 0 0 0 0,0 0 0 0 0,-1 0 0 0 0,0-1 0 0 0,0 1 0 0 0,0 0 0 0 0,-1-1 0 0 0,1 0 0 0 0,-1 0 0 0 0,-1 0 0 0 0,1 0 0 0 0,-1-1 0 0 0,0 0 0 0 0,0 0 0 0 0,0 0 0 0 0,0 0 0 0 0,-1-1 0 0 0,1 0 0 0 0,-5 2 10 0 0,-17 1-4264 0 0,19-6-963 0 0</inkml:trace>
  <inkml:trace contextRef="#ctx0" brushRef="#br0" timeOffset="245.7">363 272 11969 0 0,'0'0'1776'0'0,"0"0"-1560"0"0,0 0-52 0 0,0 0 16 0 0,0 0-180 0 0,0 0 0 0 0,0 0 276 0 0,0 0 484 0 0,0 0-408 0 0,0 0-352 0 0,-52-10-416 0 0,35 2-672 0 0,4 0-1196 0 0,2-1-2484 0 0,7-5-2369 0 0</inkml:trace>
  <inkml:trace contextRef="#ctx0" brushRef="#br0" timeOffset="246.7">414 159 12841 0 0,'0'0'2032'0'0,"0"0"-2032"0"0,0 0-128 0 0,0 0 128 0 0,-39-13 356 0 0,15 6 236 0 0,-2 1-344 0 0,0-2-248 0 0,-1 3-288 0 0,3 0-820 0 0,3 0-1160 0 0,7 1-3252 0 0,4-7-1237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03.231"/>
    </inkml:context>
    <inkml:brush xml:id="br0">
      <inkml:brushProperty name="width" value="0.05" units="cm"/>
      <inkml:brushProperty name="height" value="0.05" units="cm"/>
      <inkml:brushProperty name="color" value="#0000FF"/>
    </inkml:brush>
  </inkml:definitions>
  <inkml:trace contextRef="#ctx0" brushRef="#br0">1 38 5260 0 0,'0'0'7153'0'0,"0"0"-5350"0"0,6 8-1619 0 0,1 1-35 0 0,-1-1 0 0 0,0 1 1 0 0,0 0-1 0 0,-1 0 0 0 0,0 0 0 0 0,-1 1 0 0 0,0-1 1 0 0,0 1-1 0 0,-1 0 0 0 0,0 1 0 0 0,-1-1 0 0 0,0 0 0 0 0,-1 2-149 0 0,-47 180-468 0 0,50-223-12043 0 0,2 5 9151 0 0</inkml:trace>
  <inkml:trace contextRef="#ctx0" brushRef="#br0" timeOffset="251">51 2 1332 0 0,'0'0'4955'0'0,"0"0"-517"0"0,7-1-3015 0 0,-2 1-1326 0 0,1 0 0 0 0,0 0 0 0 0,-1 1 0 0 0,1 0 0 0 0,-1 0 0 0 0,1 0 0 0 0,-1 1 0 0 0,1-1-1 0 0,-1 1 1 0 0,0 0 0 0 0,0 1 0 0 0,0 0 0 0 0,0-1 0 0 0,0 2 0 0 0,0-1 0 0 0,-1 0 0 0 0,0 1-1 0 0,1 0 1 0 0,-1 1-97 0 0,2-1 67 0 0,0 1-1 0 0,0-1 0 0 0,-1 1 0 0 0,0 0 0 0 0,0 1 1 0 0,0-1-1 0 0,-1 1 0 0 0,0 0 0 0 0,0 0 1 0 0,-1 0-1 0 0,1 1 0 0 0,-1-1 0 0 0,0 1 0 0 0,-1 0 1 0 0,0 0-1 0 0,0 0 0 0 0,0 0 0 0 0,0 6-66 0 0,-5-10 16 0 0,-1 0 0 0 0,1 0 0 0 0,0-1 0 0 0,-1 1 0 0 0,1-1 0 0 0,-1 0-1 0 0,0 0 1 0 0,0 0 0 0 0,0-1 0 0 0,0 1 0 0 0,0-1 0 0 0,0 0 0 0 0,0 0 0 0 0,0 0-1 0 0,0-1 1 0 0,0 0 0 0 0,-1 1 0 0 0,1-1 0 0 0,0-1 0 0 0,0 1 0 0 0,-1-1-1 0 0,1 1 1 0 0,-2-2-16 0 0,5 2-13 0 0,-46-7-2210 0 0,15-5-3658 0 0,5-5-1480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01.772"/>
    </inkml:context>
    <inkml:brush xml:id="br0">
      <inkml:brushProperty name="width" value="0.05" units="cm"/>
      <inkml:brushProperty name="height" value="0.05" units="cm"/>
      <inkml:brushProperty name="color" value="#0000FF"/>
    </inkml:brush>
  </inkml:definitions>
  <inkml:trace contextRef="#ctx0" brushRef="#br0">1 173 7777 0 0,'0'0'2105'0'0,"0"0"-917"0"0,0 0-504 0 0,0 0-275 0 0,0 0-35 0 0,0 0 22 0 0,0 0 143 0 0,3 7 78 0 0,48 173 1069 0 0,-41-108-3717 0 0,-19-125-9510 0 0,5 38 9338 0 0</inkml:trace>
  <inkml:trace contextRef="#ctx0" brushRef="#br0" timeOffset="185.73">46 125 1608 0 0,'0'0'1423'0'0,"5"-7"1047"0"0,-2 3-2278 0 0,1 1-1 0 0,-1-1 1 0 0,1 1 0 0 0,-1-1-1 0 0,1 1 1 0 0,0 0-1 0 0,0 0 1 0 0,1 1 0 0 0,-1-1-1 0 0,0 1 1 0 0,1 0 0 0 0,0 0-1 0 0,-1 1 1 0 0,1-1-1 0 0,0 1 1 0 0,0 0 0 0 0,0 0-1 0 0,-1 1 1 0 0,1-1 0 0 0,0 1-1 0 0,0 0 1 0 0,0 1-1 0 0,0-1 1 0 0,0 1 0 0 0,4 1-192 0 0,0-1 174 0 0,-1 0 0 0 0,1 1 1 0 0,-1 0-1 0 0,0 0 1 0 0,0 1-1 0 0,0 0 1 0 0,0 1-1 0 0,-1 0 1 0 0,0 0-1 0 0,1 0 0 0 0,-1 1 1 0 0,-1 0-1 0 0,1 1 1 0 0,-1-1-1 0 0,0 1 1 0 0,0 0-1 0 0,0 1 1 0 0,-1-1-1 0 0,0 1 0 0 0,0 0 1 0 0,-1 1-1 0 0,1 1-174 0 0,-8-5 7 0 0,1 1-1 0 0,-1 0 1 0 0,0-1-1 0 0,0 1 1 0 0,0-1-1 0 0,0 0 1 0 0,-1 0 0 0 0,0 0-1 0 0,0 0 1 0 0,0-1-1 0 0,0 1 1 0 0,-1-1-1 0 0,1 0 1 0 0,-1-1-1 0 0,1 1 1 0 0,-1-1-1 0 0,0 0 1 0 0,0 0-1 0 0,0 0 1 0 0,-1-1 0 0 0,1 0-1 0 0,0 0 1 0 0,-1 0-1 0 0,1 0 1 0 0,0-1-1 0 0,-1 0 1 0 0,1 0-1 0 0,0-1 1 0 0,-1 1-1 0 0,-4-2-6 0 0,-29 0-6947 0 0,23-6 165 0 0</inkml:trace>
  <inkml:trace contextRef="#ctx0" brushRef="#br0" timeOffset="464.96">493 1 3556 0 0,'0'0'6000'0'0,"0"0"-4742"0"0,0 0-1124 0 0,0 6 483 0 0,-30 124 3535 0 0,25-122-4121 0 0,0 1 1 0 0,1 0-1 0 0,0 0 1 0 0,1 0-1 0 0,0 0 0 0 0,0 1 1 0 0,1-1-1 0 0,0 1 1 0 0,1-1-1 0 0,0 1 0 0 0,0 0 1 0 0,1 0-1 0 0,1-1 1 0 0,-1 1-1 0 0,2 0 0 0 0,-1-1 1 0 0,1 1-1 0 0,1-1 1 0 0,0 1-1 0 0,0-1 0 0 0,0 0 1 0 0,2 0-1 0 0,-1 0 1 0 0,1-1-1 0 0,0 0 0 0 0,0 0 1 0 0,4 3-32 0 0,46 32-1325 0 0,-34-35-1747 0 0,1-7-3343 0 0,-6-5 662 0 0</inkml:trace>
  <inkml:trace contextRef="#ctx0" brushRef="#br0" timeOffset="914.85">684 163 9897 0 0,'0'0'2391'0'0,"0"0"-1734"0"0,6 8-461 0 0,6 12 86 0 0,-1 1 0 0 0,-1 0-1 0 0,0 1 1 0 0,-2 0-1 0 0,-1 1 1 0 0,0 0 0 0 0,-2 0-1 0 0,-1 0 1 0 0,1 16-282 0 0,9-43 2436 0 0,16-60-3062 0 0,-26 55 846 0 0,-3 7-236 0 0,0 1 1 0 0,0-1-1 0 0,-1 0 1 0 0,1 1 0 0 0,1-1-1 0 0,-1 1 1 0 0,0-1-1 0 0,0 1 1 0 0,0 0 0 0 0,1-1-1 0 0,-1 1 1 0 0,1 0-1 0 0,-1 0 1 0 0,1 0 0 0 0,-1 0-1 0 0,1 0 1 0 0,0 0-1 0 0,-1 0 1 0 0,1 1 0 0 0,0-1-1 0 0,0 1 1 0 0,0-1-1 0 0,-1 1 1 0 0,1 0 0 0 0,0 0-1 0 0,0-1 1 0 0,0 1-1 0 0,0 0 1 0 0,0 1 0 0 0,0-1-1 0 0,-1 0 1 0 0,1 1-1 0 0,0-1 1 0 0,0 1-1 0 0,0-1 1 0 0,-1 1 0 0 0,1 0-1 0 0,0 0 1 0 0,-1-1-1 0 0,1 1 1 0 0,-1 0 0 0 0,1 1-1 0 0,-1-1 1 0 0,1 0-1 0 0,-1 0 1 0 0,0 1 0 0 0,1-1-1 0 0,-1 1 1 0 0,0-1-1 0 0,1 2 16 0 0,67 79 217 0 0,-63-74-313 0 0,-6-6 144 0 0,0 0 0 0 0,0 0 0 0 0,0 0-1 0 0,0-1 1 0 0,1 1 0 0 0,-1 0-1 0 0,1 0 1 0 0,-1 0 0 0 0,1 0-1 0 0,0-1 1 0 0,0 1 0 0 0,-1 0 0 0 0,1-1-1 0 0,0 1 1 0 0,1 0 0 0 0,-1-1-1 0 0,0 0 1 0 0,0 1 0 0 0,1-1-1 0 0,-1 0 1 0 0,0 1 0 0 0,1-1 0 0 0,0 0-1 0 0,-1 0 1 0 0,1 0 0 0 0,0 0-1 0 0,-1-1 1 0 0,1 1 0 0 0,0 0-1 0 0,0-1 1 0 0,-1 1 0 0 0,1-1 0 0 0,0 1-1 0 0,0-1 1 0 0,0 0 0 0 0,0 0-1 0 0,0 0 1 0 0,0 0 0 0 0,0 0 0 0 0,-1-1-1 0 0,1 1 1 0 0,0 0 0 0 0,0-1-1 0 0,0 1 1 0 0,0-1 0 0 0,-1 0-1 0 0,1 0 1 0 0,0 0 0 0 0,-1 0 0 0 0,1 0-1 0 0,0 0 1 0 0,-1 0 0 0 0,0 0-1 0 0,1 0 1 0 0,-1-1 0 0 0,0 1-1 0 0,1-1 1 0 0,-1 0-48 0 0,3-10-79 0 0,0-1 0 0 0,-1-1 1 0 0,-1 1-1 0 0,0 0 0 0 0,-1-1 0 0 0,-1 1 0 0 0,0-1 0 0 0,0 1 0 0 0,-1-1 1 0 0,-1 1-1 0 0,-2-6 79 0 0,-2-62-2230 0 0,17 97-6425 0 0,-5-7 4340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1.968"/>
    </inkml:context>
    <inkml:brush xml:id="br0">
      <inkml:brushProperty name="width" value="0.05" units="cm"/>
      <inkml:brushProperty name="height" value="0.05" units="cm"/>
      <inkml:brushProperty name="color" value="#0000FF"/>
    </inkml:brush>
  </inkml:definitions>
  <inkml:trace contextRef="#ctx0" brushRef="#br0">44 1 10497 0 0,'0'0'2756'0'0,"0"0"-1996"0"0,-3 7-424 0 0,-6 19 185 0 0,1 1 0 0 0,1 0 0 0 0,1 1 0 0 0,2 0 0 0 0,0-1 0 0 0,2 1-1 0 0,2 0 1 0 0,0 1 0 0 0,4 24-521 0 0,-2-40-299 0 0,0 0 0 0 0,1-1 0 0 0,0 1 0 0 0,1-1 0 0 0,1 0 0 0 0,0 0 0 0 0,0 0 0 0 0,1-1 0 0 0,1 0 0 0 0,0 0 0 0 0,0 0 0 0 0,1-1 0 0 0,0 0 0 0 0,9 8 299 0 0,-7-11-5673 0 0,-2-6-3353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1.457"/>
    </inkml:context>
    <inkml:brush xml:id="br0">
      <inkml:brushProperty name="width" value="0.05" units="cm"/>
      <inkml:brushProperty name="height" value="0.05" units="cm"/>
      <inkml:brushProperty name="color" value="#0000FF"/>
    </inkml:brush>
  </inkml:definitions>
  <inkml:trace contextRef="#ctx0" brushRef="#br0">1 70 5585 0 0,'0'0'5235'0'0,"0"0"-4047"0"0,2 6-804 0 0,9 28 281 0 0,-1-1-1 0 0,-2 1 0 0 0,-1 1 0 0 0,-2-1 0 0 0,-2 1 0 0 0,0 0 0 0 0,-3 0 0 0 0,-1 4-664 0 0,1-38-263 0 0,0 15 99 0 0,1-15-2582 0 0,2-4-3345 0 0,2-10-1134 0 0</inkml:trace>
  <inkml:trace contextRef="#ctx0" brushRef="#br0" timeOffset="248.18">30 5 3760 0 0,'0'0'4140'0'0,"0"0"-2864"0"0,8-2-708 0 0,0 1-353 0 0,0 0 1 0 0,0 1-1 0 0,0 0 0 0 0,1 0 0 0 0,-1 1 0 0 0,0-1 1 0 0,0 2-1 0 0,0-1 0 0 0,0 1 0 0 0,-1 1 0 0 0,1-1 1 0 0,0 1-1 0 0,-1 1 0 0 0,0-1 0 0 0,0 1 0 0 0,0 1 0 0 0,0-1 1 0 0,0 1-1 0 0,-1 0 0 0 0,0 0 0 0 0,0 1 0 0 0,-1 0 1 0 0,1 0-1 0 0,-1 1 0 0 0,-1-1 0 0 0,1 1 0 0 0,-1 0 1 0 0,0 0-1 0 0,1 3-215 0 0,-6-8 25 0 0,1 1-1 0 0,-1 0 1 0 0,0-1 0 0 0,0 0-1 0 0,0 1 1 0 0,0-1 0 0 0,0 1 0 0 0,0-1-1 0 0,-1 0 1 0 0,1 0 0 0 0,-1 0 0 0 0,0 0-1 0 0,1 0 1 0 0,-1 0 0 0 0,0 0-1 0 0,0-1 1 0 0,0 1 0 0 0,0 0 0 0 0,-1-1-1 0 0,1 0 1 0 0,0 0 0 0 0,-1 1 0 0 0,1-1-1 0 0,-1-1 1 0 0,1 1 0 0 0,-1 0 0 0 0,1-1-1 0 0,-1 1 1 0 0,1-1 0 0 0,-1 0-1 0 0,0 1-24 0 0,-51 6-2386 0 0,38-8-469 0 0,2-2-2546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4.037"/>
    </inkml:context>
    <inkml:brush xml:id="br0">
      <inkml:brushProperty name="width" value="0.05" units="cm"/>
      <inkml:brushProperty name="height" value="0.05" units="cm"/>
      <inkml:brushProperty name="color" value="#0000FF"/>
    </inkml:brush>
  </inkml:definitions>
  <inkml:trace contextRef="#ctx0" brushRef="#br0">0 0 3420 0 0,'0'0'7048'0'0,"0"0"-4838"0"0,0 0-1601 0 0,0 0-463 0 0,0 0-58 0 0,0 0 90 0 0,1 7 422 0 0,6 289 4171 0 0,-5-263-3976 0 0,0-18-2586 0 0,-2 0-6931 0 0,0-18 274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3:05.034"/>
    </inkml:context>
    <inkml:brush xml:id="br0">
      <inkml:brushProperty name="width" value="0.05" units="cm"/>
      <inkml:brushProperty name="height" value="0.05" units="cm"/>
      <inkml:brushProperty name="color" value="#0000FF"/>
    </inkml:brush>
  </inkml:definitions>
  <inkml:trace contextRef="#ctx0" brushRef="#br0">1 1 4180 0 0,'0'0'6018'0'0,"0"0"-4246"0"0,0 0-1510 0 0,0 0 142 0 0,3 6 59 0 0,14 29 275 0 0,-28-57-762 0 0,14 20 91 0 0,0 0 1 0 0,0 0-1 0 0,0 1 1 0 0,1-1-1 0 0,-1 1 1 0 0,0-1 0 0 0,1 1-1 0 0,-1 0 1 0 0,1 0-1 0 0,-1 1 1 0 0,1-1-1 0 0,0 1 1 0 0,-1 0-1 0 0,1 0 1 0 0,-1 0 0 0 0,1 0-1 0 0,0 0 1 0 0,-1 1-1 0 0,1 0 1 0 0,-1 0-1 0 0,1 0 1 0 0,-1 0 0 0 0,0 0-1 0 0,1 1 1 0 0,-1-1-1 0 0,0 1 1 0 0,0 0-1 0 0,0 0 1 0 0,0 0-1 0 0,0 0 1 0 0,0 1 0 0 0,-1-1-1 0 0,1 1 1 0 0,-1 0-1 0 0,0 0 1 0 0,0 0-1 0 0,0 0 1 0 0,0 0-1 0 0,1 2-66 0 0,11 44 524 0 0,-24-35-4825 0 0,8-15-508 0 0,2-4-2925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5.265"/>
    </inkml:context>
    <inkml:brush xml:id="br0">
      <inkml:brushProperty name="width" value="0.05" units="cm"/>
      <inkml:brushProperty name="height" value="0.05" units="cm"/>
      <inkml:brushProperty name="color" value="#0000FF"/>
    </inkml:brush>
  </inkml:definitions>
  <inkml:trace contextRef="#ctx0" brushRef="#br0">190 28 5501 0 0,'0'0'5233'0'0,"0"0"-3773"0"0,0 0-1256 0 0,-6-5-94 0 0,3 3-34 0 0,0-1 0 0 0,0 1 1 0 0,0 0-1 0 0,-1 0 1 0 0,1 0-1 0 0,0 0 0 0 0,-1 1 1 0 0,1 0-1 0 0,-1-1 0 0 0,0 1 1 0 0,1 1-1 0 0,-1-1 0 0 0,0 0 1 0 0,0 1-1 0 0,1 0 0 0 0,-1 0 1 0 0,0 0-1 0 0,0 0 0 0 0,0 0 1 0 0,1 1-1 0 0,-1 0 0 0 0,0 0 1 0 0,1 0-1 0 0,-1 0 0 0 0,0 0 1 0 0,1 1-1 0 0,0 0 0 0 0,-1 0 1 0 0,1 0-1 0 0,0 0 0 0 0,0 0 1 0 0,-1 1-77 0 0,-1 0 41 0 0,0 1 1 0 0,0 0 0 0 0,0 0-1 0 0,1 0 1 0 0,0 0 0 0 0,-1 0 0 0 0,2 1-1 0 0,-1 0 1 0 0,0 0 0 0 0,1 0-1 0 0,0 0 1 0 0,0 1 0 0 0,1-1-1 0 0,-1 1 1 0 0,1-1 0 0 0,0 1-1 0 0,1 0 1 0 0,0 0 0 0 0,0 0-1 0 0,0 0 1 0 0,0 0 0 0 0,1 0 0 0 0,0 0-1 0 0,0 0 1 0 0,1 0 0 0 0,0 0-1 0 0,0 0 1 0 0,0 0 0 0 0,0 0-1 0 0,1 0 1 0 0,0 0 0 0 0,1-1-1 0 0,-1 1 1 0 0,1-1 0 0 0,0 0-1 0 0,0 1 1 0 0,1-1 0 0 0,2 2-42 0 0,115 44 1123 0 0,-34-42-4399 0 0,-76-10-56 0 0,-1-4-3526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5.561"/>
    </inkml:context>
    <inkml:brush xml:id="br0">
      <inkml:brushProperty name="width" value="0.05" units="cm"/>
      <inkml:brushProperty name="height" value="0.05" units="cm"/>
      <inkml:brushProperty name="color" value="#0000FF"/>
    </inkml:brush>
  </inkml:definitions>
  <inkml:trace contextRef="#ctx0" brushRef="#br0">166 0 3208 0 0,'0'0'8024'0'0,"0"0"-5733"0"0,5 9-1915 0 0,4 3-234 0 0,0 0 1 0 0,-1 1-1 0 0,0 0 1 0 0,-1 0-1 0 0,0 1 1 0 0,-1 0-1 0 0,0 0 1 0 0,-2 1-1 0 0,0-1 1 0 0,0 1-1 0 0,-1 0 1 0 0,-1 0-1 0 0,0 1 1 0 0,-2-1-1 0 0,1 0 1 0 0,-2 0 0 0 0,0 0-1 0 0,-1 1 1 0 0,0-1-1 0 0,-1 0 1 0 0,-1-1-1 0 0,0 1 1 0 0,-1-1-1 0 0,-1 1 1 0 0,0-2-1 0 0,-5 9-142 0 0,-89 66-186 0 0,60-66-2253 0 0,0-9-3503 0 0,14-11-3095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6.601"/>
    </inkml:context>
    <inkml:brush xml:id="br0">
      <inkml:brushProperty name="width" value="0.05" units="cm"/>
      <inkml:brushProperty name="height" value="0.05" units="cm"/>
      <inkml:brushProperty name="color" value="#0000FF"/>
    </inkml:brush>
  </inkml:definitions>
  <inkml:trace contextRef="#ctx0" brushRef="#br0">0 0 2916 0 0,'0'0'7583'0'0,"2"7"-5796"0"0,19 58 116 0 0,33 167 2054 0 0,-50-200-3732 0 0,13-49-1098 0 0,35-112-23 0 0,-49 128 936 0 0,1 0 0 0 0,-1 1-1 0 0,1 0 1 0 0,0 0 0 0 0,-1 0-1 0 0,1 0 1 0 0,-1 0 0 0 0,1 1-1 0 0,-1-1 1 0 0,1 1 0 0 0,-1 0 0 0 0,1 0-1 0 0,-1 1 1 0 0,0-1 0 0 0,1 1-1 0 0,-1-1 1 0 0,0 1 0 0 0,0 0-1 0 0,0 0 1 0 0,0 1 0 0 0,-1-1 0 0 0,1 0-1 0 0,-1 1 1 0 0,1 0 0 0 0,-1-1-1 0 0,0 1 1 0 0,0 0 0 0 0,0 0-1 0 0,0 1 1 0 0,-1-1 0 0 0,1 0 0 0 0,-1 0-1 0 0,0 1 1 0 0,0-1 0 0 0,1 2-40 0 0,12 63 829 0 0,11-96 592 0 0,-14 12-1427 0 0,-2-1 0 0 0,0 0 1 0 0,-1-1-1 0 0,-1 0 0 0 0,-1 0 0 0 0,0-1 0 0 0,-1 0 1 0 0,-1 1-1 0 0,0-10 6 0 0,-1 14-564 0 0,4 19-7015 0 0,0 5 3283 0 0,1 1-1219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6.879"/>
    </inkml:context>
    <inkml:brush xml:id="br0">
      <inkml:brushProperty name="width" value="0.05" units="cm"/>
      <inkml:brushProperty name="height" value="0.05" units="cm"/>
      <inkml:brushProperty name="color" value="#0000FF"/>
    </inkml:brush>
  </inkml:definitions>
  <inkml:trace contextRef="#ctx0" brushRef="#br0">136 6 1684 0 0,'0'0'8213'0'0,"0"0"-5753"0"0,0 0-1626 0 0,0 0-12 0 0,0 0-214 0 0,0 0-294 0 0,0 0-99 0 0,-7-2 8 0 0,4 1-200 0 0,0 0-1 0 0,0 0 0 0 0,1 1 1 0 0,-1-1-1 0 0,0 1 0 0 0,0 0 1 0 0,0 0-1 0 0,0 0 0 0 0,1 0 1 0 0,-1 1-1 0 0,0-1 0 0 0,0 1 1 0 0,0-1-1 0 0,1 1 0 0 0,-1 0 1 0 0,0 0-1 0 0,1 0 0 0 0,-1 1 1 0 0,1-1-1 0 0,-1 1 0 0 0,1-1 1 0 0,0 1-1 0 0,-1 0 0 0 0,1 0 1 0 0,0 0-1 0 0,0 0 0 0 0,0 0 1 0 0,1 0-1 0 0,-1 1 0 0 0,0-1 1 0 0,1 0-1 0 0,0 1 0 0 0,-1 2-22 0 0,-2-3 38 0 0,1 0 0 0 0,-1 1 0 0 0,1-1 0 0 0,0 1 0 0 0,0 0 0 0 0,0 0 0 0 0,1 1-1 0 0,-1-1 1 0 0,1 0 0 0 0,-1 1 0 0 0,1 0 0 0 0,0-1 0 0 0,1 1 0 0 0,-1 0 0 0 0,1 0 0 0 0,-1 0 0 0 0,1 0 0 0 0,1 0-1 0 0,-1 0 1 0 0,0 0 0 0 0,1 1 0 0 0,0-1 0 0 0,0 0 0 0 0,0 0 0 0 0,0 0 0 0 0,1 0 0 0 0,0 0 0 0 0,0 1-1 0 0,0-1 1 0 0,0 0 0 0 0,0 0 0 0 0,1-1 0 0 0,0 1 0 0 0,0 0 0 0 0,0-1 0 0 0,0 1 0 0 0,1-1 0 0 0,-1 1 0 0 0,1-1-1 0 0,0 0 1 0 0,0 0 0 0 0,1 1-38 0 0,129 6 1555 0 0,-89-22-4344 0 0,-2-4-4927 0 0,-29 10 980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7.179"/>
    </inkml:context>
    <inkml:brush xml:id="br0">
      <inkml:brushProperty name="width" value="0.05" units="cm"/>
      <inkml:brushProperty name="height" value="0.05" units="cm"/>
      <inkml:brushProperty name="color" value="#0000FF"/>
    </inkml:brush>
  </inkml:definitions>
  <inkml:trace contextRef="#ctx0" brushRef="#br0">1 76 952 0 0,'0'0'7787'0'0,"0"0"-5568"0"0,0 0-1723 0 0,4 6 188 0 0,2 6-201 0 0,-1 0-1 0 0,0 0 0 0 0,0 0 1 0 0,-1 1-1 0 0,-1 0 0 0 0,0 0 1 0 0,-1 0-1 0 0,0 0 0 0 0,-1 0 1 0 0,-1 0-1 0 0,0 0 0 0 0,-1 10-482 0 0,-26 100-1203 0 0,27-122-125 0 0,0-8-3857 0 0,0-9-1837 0 0</inkml:trace>
  <inkml:trace contextRef="#ctx0" brushRef="#br0" timeOffset="250.99">50 0 5945 0 0,'0'0'6545'0'0,"7"3"-4872"0"0,81 61 516 0 0,-86-62-2162 0 0,-1-1-1 0 0,1 0 1 0 0,-1 1 0 0 0,1 0 0 0 0,-1-1 0 0 0,1 1 0 0 0,-1 0-1 0 0,0 0 1 0 0,0 0 0 0 0,0 0 0 0 0,0 0 0 0 0,0 0 0 0 0,0 0-1 0 0,-1 0 1 0 0,1 0 0 0 0,-1 0 0 0 0,1 0 0 0 0,-1 1 0 0 0,0-1-1 0 0,0 0 1 0 0,0 0 0 0 0,0 0 0 0 0,0 1 0 0 0,0-1 0 0 0,-1 0-1 0 0,1 0 1 0 0,-1 0 0 0 0,1 0 0 0 0,-1 0 0 0 0,0 0 0 0 0,0 0 0 0 0,0 0-1 0 0,0 0 1 0 0,0 0 0 0 0,-1 0 0 0 0,1 0 0 0 0,0-1 0 0 0,-1 1-1 0 0,1 0 1 0 0,-1-1 0 0 0,0 0 0 0 0,0 1 0 0 0,1-1 0 0 0,-1 0-1 0 0,0 0 1 0 0,0 0 0 0 0,0 0 0 0 0,0 0 0 0 0,0 0 0 0 0,-2 0-27 0 0,-39 12-2259 0 0,12-16-5646 0 0,8-5 375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4.752"/>
    </inkml:context>
    <inkml:brush xml:id="br0">
      <inkml:brushProperty name="width" value="0.05" units="cm"/>
      <inkml:brushProperty name="height" value="0.05" units="cm"/>
      <inkml:brushProperty name="color" value="#0000FF"/>
    </inkml:brush>
  </inkml:definitions>
  <inkml:trace contextRef="#ctx0" brushRef="#br0">251 266 3696 0 0,'0'0'4809'0'0,"0"0"-2784"0"0,0 0-1393 0 0,0 0-226 0 0,0 0 237 0 0,0 0 385 0 0,0 0 233 0 0,0 0-13 0 0,0 0-187 0 0,-5-6 1788 0 0,1-20-3091 0 0,-2-1 0 0 0,-1 1 0 0 0,-2 0-1 0 0,0 1 1 0 0,-1-1 0 0 0,-2 2-1 0 0,-1 0 1 0 0,0 0 0 0 0,-8-7 242 0 0,-6 69-322 0 0,-87 115 462 0 0,115-133-3628 0 0,11-11-3190 0 0,2-9-436 0 0</inkml:trace>
  <inkml:trace contextRef="#ctx0" brushRef="#br0" timeOffset="264.2">209 166 7293 0 0,'0'0'6880'0'0,"0"0"-6676"0"0,0 0-204 0 0,0 0-268 0 0,0 0 268 0 0,0 0 496 0 0,-47-4-20 0 0,27 1-224 0 0,-2-2-252 0 0,-1 2-440 0 0,1-1-916 0 0,3 0-1064 0 0,4 0-3377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8.191"/>
    </inkml:context>
    <inkml:brush xml:id="br0">
      <inkml:brushProperty name="width" value="0.05" units="cm"/>
      <inkml:brushProperty name="height" value="0.05" units="cm"/>
      <inkml:brushProperty name="color" value="#0000FF"/>
    </inkml:brush>
  </inkml:definitions>
  <inkml:trace contextRef="#ctx0" brushRef="#br0">216 20 2888 0 0,'0'0'13858'0'0,"0"0"-12430"0"0,0 0-1428 0 0,0 0-244 0 0,0 0 68 0 0,0 0 176 0 0,0 0 460 0 0,-38 12-80 0 0,15-11-132 0 0,-1-1-140 0 0,-4 0-44 0 0,1-1-64 0 0,1-2-504 0 0,6-1-512 0 0,3-2-725 0 0,7 2-2231 0 0,7-10-2801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28.469"/>
    </inkml:context>
    <inkml:brush xml:id="br0">
      <inkml:brushProperty name="width" value="0.05" units="cm"/>
      <inkml:brushProperty name="height" value="0.05" units="cm"/>
      <inkml:brushProperty name="color" value="#0000FF"/>
    </inkml:brush>
  </inkml:definitions>
  <inkml:trace contextRef="#ctx0" brushRef="#br0">270 63 10517 0 0,'0'0'6781'0'0,"0"0"-6781"0"0,0 0-124 0 0,0 0-648 0 0,0 0 772 0 0,-58-9 276 0 0,16-1-92 0 0,-9 0-184 0 0,2-3-597 0 0,13 5-2223 0 0,2-4-4200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0.961"/>
    </inkml:context>
    <inkml:brush xml:id="br0">
      <inkml:brushProperty name="width" value="0.05" units="cm"/>
      <inkml:brushProperty name="height" value="0.05" units="cm"/>
      <inkml:brushProperty name="color" value="#0000FF"/>
    </inkml:brush>
  </inkml:definitions>
  <inkml:trace contextRef="#ctx0" brushRef="#br0">1043 54 1916 0 0,'0'0'1220'0'0,"0"0"1992"0"0,0 0-1971 0 0,0 0-898 0 0,0 0 414 0 0,0 0 225 0 0,-8 0-73 0 0,-480-13 4085 0 0,293 2-4633 0 0,-156-19 92 0 0,359 30-6582 0 0,3 0-34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3.443"/>
    </inkml:context>
    <inkml:brush xml:id="br0">
      <inkml:brushProperty name="width" value="0.05" units="cm"/>
      <inkml:brushProperty name="height" value="0.05" units="cm"/>
      <inkml:brushProperty name="color" value="#0000FF"/>
    </inkml:brush>
  </inkml:definitions>
  <inkml:trace contextRef="#ctx0" brushRef="#br0">56 183 3372 0 0,'0'0'6758'0'0,"0"0"-4888"0"0,0 0-1550 0 0,6-2 240 0 0,-2 1-491 0 0,0 1 0 0 0,0-1 0 0 0,-1 1 1 0 0,1-1-1 0 0,0 0 0 0 0,-1-1 0 0 0,1 1 0 0 0,-1 0 1 0 0,1-1-1 0 0,-1 0 0 0 0,0 0 0 0 0,0 0 0 0 0,0 0 0 0 0,0-1 1 0 0,0 1-1 0 0,0-1 0 0 0,0 1 0 0 0,-1-1 0 0 0,0 0 1 0 0,1 0-1 0 0,-1 0 0 0 0,0 0 0 0 0,0-1 0 0 0,-1 1 1 0 0,1-1-1 0 0,-1 1 0 0 0,0-1 0 0 0,0 1 0 0 0,0-1 1 0 0,0 0-1 0 0,0 1 0 0 0,-1-1 0 0 0,0 0 0 0 0,1 0 0 0 0,-2 0 1 0 0,1 1-1 0 0,0-1 0 0 0,-1 0 0 0 0,1 1 0 0 0,-2-5-69 0 0,-61-55-338 0 0,61 62 329 0 0,0 1 1 0 0,0-1-1 0 0,1 0 0 0 0,-1 1 1 0 0,0-1-1 0 0,0 1 0 0 0,0 0 1 0 0,0 0-1 0 0,0-1 0 0 0,0 1 1 0 0,0 0-1 0 0,0 1 1 0 0,0-1-1 0 0,1 0 0 0 0,-1 1 1 0 0,0-1-1 0 0,0 1 0 0 0,0-1 1 0 0,0 1-1 0 0,1 0 0 0 0,-1 0 1 0 0,0 0-1 0 0,0 0 1 0 0,1 0-1 0 0,-1 0 0 0 0,1 0 1 0 0,-1 0-1 0 0,1 1 0 0 0,0-1 1 0 0,-1 1-1 0 0,1-1 0 0 0,0 1 1 0 0,0-1-1 0 0,0 1 0 0 0,0 0 1 0 0,0-1-1 0 0,0 1 1 0 0,1 0-1 0 0,-1 0 0 0 0,1 0 1 0 0,-1 0-1 0 0,1 0 0 0 0,-1 0 9 0 0,-1 4 90 0 0,0-1 0 0 0,0 1 0 0 0,0-1 0 0 0,1 1 0 0 0,-1-1 0 0 0,1 1 0 0 0,1 0 0 0 0,-1 0-1 0 0,1 0 1 0 0,0 0 0 0 0,0-1 0 0 0,1 1 0 0 0,-1 0 0 0 0,1 0 0 0 0,1-1 0 0 0,-1 1 0 0 0,1 0-1 0 0,0-1 1 0 0,0 0 0 0 0,1 1 0 0 0,-1-1 0 0 0,1 0 0 0 0,0 0 0 0 0,2 1-90 0 0,45 39-2335 0 0,-41-41-1136 0 0,3-3-3030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3:07.013"/>
    </inkml:context>
    <inkml:brush xml:id="br0">
      <inkml:brushProperty name="width" value="0.05" units="cm"/>
      <inkml:brushProperty name="height" value="0.05" units="cm"/>
      <inkml:brushProperty name="color" value="#0000FF"/>
    </inkml:brush>
  </inkml:definitions>
  <inkml:trace contextRef="#ctx0" brushRef="#br0">1 1 13045 0 0,'2'7'5536'0'0,"32"165"-4103"0"0,7-228-4303 0 0,32-18-1961 0 0,-70 72 4965 0 0,1 0 0 0 0,-1 0 1 0 0,1 0-1 0 0,-1 1 0 0 0,1-1 0 0 0,0 1 1 0 0,-1 0-1 0 0,1 0 0 0 0,0 0 0 0 0,0 1 1 0 0,0-1-1 0 0,0 1 0 0 0,-1 0 1 0 0,1 0-1 0 0,0 0 0 0 0,0 1 0 0 0,0-1 1 0 0,0 1-1 0 0,0 0 0 0 0,-1 0 0 0 0,1 1 1 0 0,0-1-1 0 0,-1 1 0 0 0,1-1 0 0 0,2 3-134 0 0,-7-2 50 0 0,1 0 0 0 0,-1 1 0 0 0,1-1 0 0 0,-1 0-1 0 0,0 1 1 0 0,0-1 0 0 0,0 0 0 0 0,0 0 0 0 0,-1 0-1 0 0,1 0 1 0 0,0 0 0 0 0,-1 0 0 0 0,0 0 0 0 0,1-1-1 0 0,-1 1 1 0 0,0-1 0 0 0,0 1 0 0 0,0-1 0 0 0,0 1-1 0 0,0-1 1 0 0,0 0 0 0 0,0 0 0 0 0,0 0 0 0 0,-1 0-1 0 0,1 0 1 0 0,0-1 0 0 0,0 1 0 0 0,-1-1 0 0 0,1 1-1 0 0,-1-1 1 0 0,1 0 0 0 0,-1 0-50 0 0,-11 3-58 0 0,15-2 21 0 0,-1-1 0 0 0,1 0 0 0 0,-1 1 0 0 0,0-1 0 0 0,1 1 0 0 0,-1-1-1 0 0,0 1 1 0 0,1-1 0 0 0,-1 1 0 0 0,0-1 0 0 0,0 1 0 0 0,0-1 0 0 0,0 1 0 0 0,1-1 0 0 0,-1 1 0 0 0,0 0 0 0 0,0-1 0 0 0,0 1 0 0 0,0-1 0 0 0,0 1 0 0 0,0-1 0 0 0,0 1 0 0 0,0-1 0 0 0,-1 1 0 0 0,1 0 0 0 0,0-1 0 0 0,0 1 0 0 0,0-1 0 0 0,-1 1 0 0 0,1-1 0 0 0,0 1 0 0 0,0-1 0 0 0,-1 1 0 0 0,1-1 0 0 0,0 0 0 0 0,-1 1 0 0 0,1-1 0 0 0,-1 1 0 0 0,1-1 0 0 0,-1 0 0 0 0,1 1 0 0 0,0-1 0 0 0,-1 0 0 0 0,1 1-1 0 0,-1-1 1 0 0,1 0 0 0 0,-1 0 0 0 0,0 0 0 0 0,1 0 0 0 0,-1 1 0 0 0,1-1 0 0 0,-1 0 0 0 0,1 0 0 0 0,-1 0 0 0 0,1 0 0 0 0,-1 0 0 0 0,0 0 0 0 0,1 0 0 0 0,-1 0 0 0 0,1-1 0 0 0,-1 1 0 0 0,1 0 0 0 0,-1 0 37 0 0,22 14-24 0 0,-12-9 185 0 0,0 0 0 0 0,0 0 0 0 0,-1 0 0 0 0,0 1 0 0 0,0 1 0 0 0,-1-1 0 0 0,1 1 0 0 0,-1 1 0 0 0,-1-1 0 0 0,0 1 1 0 0,0 0-1 0 0,0 0 0 0 0,-1 1 0 0 0,0 0 0 0 0,1 5-161 0 0,-7-11-9 0 0,0 1 1 0 0,-1-1 0 0 0,0 0-1 0 0,0 1 1 0 0,0-1 0 0 0,0 0-1 0 0,0 0 1 0 0,-1-1 0 0 0,1 1-1 0 0,-1 0 1 0 0,0-1 0 0 0,0 0-1 0 0,1 1 1 0 0,-2-1 0 0 0,1 0 0 0 0,0 0-1 0 0,0-1 1 0 0,-1 1 0 0 0,1-1-1 0 0,-1 0 1 0 0,1 0 0 0 0,-1 0-1 0 0,1 0 1 0 0,-1 0 0 0 0,0-1-1 0 0,1 0 1 0 0,-1 1 0 0 0,0-2-1 0 0,0 1 1 0 0,1 0 0 0 0,-1-1 0 0 0,0 1-1 0 0,1-1 1 0 0,-1 0 0 0 0,-1-1 8 0 0,-4 2-281 0 0,-39-2-1972 0 0,16-3-2536 0 0,2-6-4521 0 0</inkml:trace>
  <inkml:trace contextRef="#ctx0" brushRef="#br0" timeOffset="540.3">128 15 328 0 0,'0'0'976'0'0,"0"0"-976"0"0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4.407"/>
    </inkml:context>
    <inkml:brush xml:id="br0">
      <inkml:brushProperty name="width" value="0.05" units="cm"/>
      <inkml:brushProperty name="height" value="0.05" units="cm"/>
      <inkml:brushProperty name="color" value="#0000FF"/>
    </inkml:brush>
  </inkml:definitions>
  <inkml:trace contextRef="#ctx0" brushRef="#br0">112 178 4832 0 0,'0'0'6421'0'0,"0"0"-3739"0"0,0 0-1687 0 0,0 0-131 0 0,0 0 147 0 0,0 0-278 0 0,0 0-329 0 0,0 0-217 0 0,3-3-127 0 0,0-1-124 0 0,0-1 1 0 0,0 1-1 0 0,-1 0 1 0 0,1-1-1 0 0,-1 0 1 0 0,0 1-1 0 0,0-1 1 0 0,0 0-1 0 0,-1 0 1 0 0,0 0-1 0 0,0 0 1 0 0,0 0-1 0 0,0 0 1 0 0,-1-1-1 0 0,0 1 1 0 0,0 0-1 0 0,0 0 1 0 0,-1 0-1 0 0,0 0 1 0 0,0 0-1 0 0,0 0 1 0 0,0 0-1 0 0,-1 0 1 0 0,0 0-1 0 0,0 0 1 0 0,0 1-1 0 0,-1-1 1 0 0,0 1-1 0 0,1-1 1 0 0,-2 1-1 0 0,1 0 1 0 0,0 0-1 0 0,-1 0 1 0 0,0 1-1 0 0,1 0 1 0 0,-1-1-1 0 0,-2 1 64 0 0,3 2 30 0 0,-1 1-1 0 0,0 1 0 0 0,1-1 0 0 0,-1 0 0 0 0,0 1 0 0 0,1 0 0 0 0,-1 0 1 0 0,0 0-1 0 0,1 0 0 0 0,0 1 0 0 0,-1-1 0 0 0,1 1 0 0 0,0 0 0 0 0,0 0 1 0 0,0 0-1 0 0,0 0 0 0 0,0 1 0 0 0,0-1 0 0 0,0 1 0 0 0,1 0 1 0 0,0-1-1 0 0,-1 1 0 0 0,1 0 0 0 0,0 1 0 0 0,0-1 0 0 0,1 0 0 0 0,-1 0 1 0 0,1 1-1 0 0,-1-1 0 0 0,1 1 0 0 0,0-1 0 0 0,1 1 0 0 0,-1 0 0 0 0,0-1 1 0 0,1 1-1 0 0,0 0 0 0 0,0 0 0 0 0,0-1 0 0 0,1 1 0 0 0,-1 0 0 0 0,1-1 1 0 0,0 1-1 0 0,-1-1 0 0 0,2 1 0 0 0,-1-1 0 0 0,0 1 0 0 0,1-1 0 0 0,0 1 1 0 0,0 0-30 0 0,42 27-996 0 0,-9-18-5806 0 0,-15-11-484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5.386"/>
    </inkml:context>
    <inkml:brush xml:id="br0">
      <inkml:brushProperty name="width" value="0.05" units="cm"/>
      <inkml:brushProperty name="height" value="0.05" units="cm"/>
      <inkml:brushProperty name="color" value="#0000FF"/>
    </inkml:brush>
  </inkml:definitions>
  <inkml:trace contextRef="#ctx0" brushRef="#br0">178 41 4972 0 0,'0'0'5861'0'0,"0"0"-3157"0"0,0 0-2044 0 0,0 0-520 0 0,0 0 228 0 0,0 0 224 0 0,0 0 136 0 0,0 0-235 0 0,-47 0-317 0 0,29-4-168 0 0,-2 0 4 0 0,-1-1-12 0 0,-1-2-733 0 0,1 1-715 0 0,5-2-1076 0 0,3 2-2960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5.605"/>
    </inkml:context>
    <inkml:brush xml:id="br0">
      <inkml:brushProperty name="width" value="0.05" units="cm"/>
      <inkml:brushProperty name="height" value="0.05" units="cm"/>
      <inkml:brushProperty name="color" value="#0000FF"/>
    </inkml:brush>
  </inkml:definitions>
  <inkml:trace contextRef="#ctx0" brushRef="#br0">206 28 7777 0 0,'0'0'5684'0'0,"0"0"-5684"0"0,0 0 192 0 0,0 0-192 0 0,0 0 648 0 0,-39-5-208 0 0,21 1-188 0 0,-3 1-148 0 0,-3 0-100 0 0,1 0-4 0 0,-3 2-480 0 0,5-1-764 0 0,1-2-1232 0 0,6 2-4325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5.915"/>
    </inkml:context>
    <inkml:brush xml:id="br0">
      <inkml:brushProperty name="width" value="0.05" units="cm"/>
      <inkml:brushProperty name="height" value="0.05" units="cm"/>
      <inkml:brushProperty name="color" value="#0000FF"/>
    </inkml:brush>
  </inkml:definitions>
  <inkml:trace contextRef="#ctx0" brushRef="#br0">57 194 5745 0 0,'0'0'6584'0'0,"0"0"-4859"0"0,0 0-1448 0 0,0 0 362 0 0,0 0 159 0 0,0 0-92 0 0,0 0-216 0 0,0 0-215 0 0,0 0-122 0 0,28 3 649 0 0,-24-6-857 0 0,0 0 1 0 0,-1 0-1 0 0,1 0 1 0 0,-1 0 0 0 0,1-1-1 0 0,-1 1 1 0 0,0-1-1 0 0,0 0 1 0 0,-1 0 0 0 0,1 0-1 0 0,-1 0 1 0 0,0 0-1 0 0,0-1 1 0 0,-1 1 0 0 0,1-1-1 0 0,-1 1 1 0 0,0-1-1 0 0,0 0 1 0 0,0 1 0 0 0,-1-1-1 0 0,1 0 1 0 0,-1 0-1 0 0,0 1 1 0 0,-1-1 0 0 0,1 0-1 0 0,-1 0 1 0 0,0 1-1 0 0,0-1 1 0 0,-1 1 0 0 0,1-1-1 0 0,-1 1 1 0 0,0-1-1 0 0,0 1 1 0 0,-1 0 0 0 0,1 0-1 0 0,-1 0 1 0 0,0 0-1 0 0,0 0 1 0 0,0 1-1 0 0,0-1 1 0 0,-1 1 0 0 0,1 0-1 0 0,-1 0 1 0 0,0 0-1 0 0,0 1 1 0 0,0-1 0 0 0,0 1-1 0 0,0 0 1 0 0,-1 0-1 0 0,-2 0 55 0 0,5 1 8 0 0,0 1-1 0 0,0 0 0 0 0,0 0 0 0 0,0-1 1 0 0,-1 2-1 0 0,1-1 0 0 0,0 0 0 0 0,0 0 1 0 0,0 1-1 0 0,0-1 0 0 0,0 1 0 0 0,0 0 0 0 0,0-1 1 0 0,0 1-1 0 0,0 0 0 0 0,1 0 0 0 0,-1 0 1 0 0,0 1-1 0 0,0-1 0 0 0,1 0 0 0 0,-1 1 1 0 0,1-1-1 0 0,-1 1 0 0 0,1-1 0 0 0,0 1 0 0 0,-1-1 1 0 0,1 1-1 0 0,0 0 0 0 0,0 0 0 0 0,0 0 1 0 0,0 0-1 0 0,1 0 0 0 0,-1 0 0 0 0,0 0 1 0 0,1 0-1 0 0,-1 0 0 0 0,1 0 0 0 0,0 0 0 0 0,0 0 1 0 0,0 0-1 0 0,0 0 0 0 0,0 1-7 0 0,9 91 1327 0 0,18-57-2090 0 0,-1-20-7026 0 0,-11-13-627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6.182"/>
    </inkml:context>
    <inkml:brush xml:id="br0">
      <inkml:brushProperty name="width" value="0.05" units="cm"/>
      <inkml:brushProperty name="height" value="0.05" units="cm"/>
      <inkml:brushProperty name="color" value="#0000FF"/>
    </inkml:brush>
  </inkml:definitions>
  <inkml:trace contextRef="#ctx0" brushRef="#br0">9 0 8173 0 0,'0'0'8689'0'0,"0"0"-8389"0"0,0 0-300 0 0,0 0 0 0 0,0 0 260 0 0,0 0 64 0 0,0 0-276 0 0,0 0-48 0 0,0 0-56 0 0,0 0 52 0 0,-4 10-80 0 0,3-10-460 0 0,0 2-497 0 0,-2-1-787 0 0,3-1-1240 0 0,0 0-2957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6.415"/>
    </inkml:context>
    <inkml:brush xml:id="br0">
      <inkml:brushProperty name="width" value="0.05" units="cm"/>
      <inkml:brushProperty name="height" value="0.05" units="cm"/>
      <inkml:brushProperty name="color" value="#0000FF"/>
    </inkml:brush>
  </inkml:definitions>
  <inkml:trace contextRef="#ctx0" brushRef="#br0">0 16 6917 0 0,'0'0'6780'0'0,"0"0"-5081"0"0,0 0-1554 0 0,0 0 117 0 0,6-3 10 0 0,-4 2-236 0 0,-1 0-40 0 0,1 0 0 0 0,0-1-1 0 0,-1 1 1 0 0,1 0 0 0 0,0 0 0 0 0,0 0 0 0 0,0 1-1 0 0,0-1 1 0 0,0 0 0 0 0,0 1 0 0 0,0-1 0 0 0,0 1 0 0 0,0 0-1 0 0,0-1 1 0 0,0 1 0 0 0,0 0 0 0 0,0 0 0 0 0,1 1-1 0 0,-1-1 1 0 0,0 0 0 0 0,0 1 0 0 0,0-1 0 0 0,0 1-1 0 0,0 0 1 0 0,0-1 0 0 0,0 1 0 0 0,-1 0 0 0 0,1 0-1 0 0,0 0 1 0 0,0 1 0 0 0,-1-1 0 0 0,1 0 0 0 0,-1 1-1 0 0,1-1 1 0 0,-1 1 0 0 0,1-1 0 0 0,-1 1 0 0 0,0 0-1 0 0,1 0 5 0 0,0 2 48 0 0,1 0 0 0 0,-1 0-1 0 0,0 0 1 0 0,0 0-1 0 0,0 1 1 0 0,0-1-1 0 0,-1 1 1 0 0,0-1-1 0 0,0 1 1 0 0,0 0-1 0 0,0-1 1 0 0,-1 1 0 0 0,0 0-1 0 0,0-1 1 0 0,0 1-1 0 0,0 0 1 0 0,-1 0-1 0 0,0-1 1 0 0,0 1-1 0 0,0-1 1 0 0,-1 1-1 0 0,1-1 1 0 0,-1 1-1 0 0,0-1 1 0 0,0 0 0 0 0,-1 0-1 0 0,1 0 1 0 0,-1 0-1 0 0,0 0 1 0 0,0-1-1 0 0,0 1 1 0 0,0-1-1 0 0,-1 0 1 0 0,0 0-1 0 0,1 0 1 0 0,-4 2-48 0 0,5-5 13 0 0,0 1 1 0 0,1 0-1 0 0,-1-1 0 0 0,1 1 1 0 0,-1 0-1 0 0,1 0 1 0 0,-1 0-1 0 0,1 0 0 0 0,0 0 1 0 0,-1 0-1 0 0,1 1 0 0 0,0-1 1 0 0,0 0-1 0 0,0 1 1 0 0,0-1-1 0 0,0 0 0 0 0,0 1 1 0 0,0 0-1 0 0,1-1 1 0 0,-1 1-1 0 0,0-1 0 0 0,1 1 1 0 0,-1 0-1 0 0,1-1 0 0 0,0 1 1 0 0,-1 0-1 0 0,1 0 1 0 0,0-1-1 0 0,0 1 0 0 0,0 0 1 0 0,0 0-1 0 0,1-1 0 0 0,-1 1 1 0 0,0 0-1 0 0,1-1 1 0 0,-1 1-1 0 0,1 0 0 0 0,0-1 1 0 0,-1 1-1 0 0,1-1 0 0 0,0 1 1 0 0,0-1-1 0 0,0 1 1 0 0,0-1-1 0 0,0 0 0 0 0,0 1 1 0 0,1-1-1 0 0,-1 0 0 0 0,0 0 1 0 0,1 0-1 0 0,-1 0 1 0 0,1 0-1 0 0,-1 0 0 0 0,1 0 1 0 0,-1 0-1 0 0,1-1 1 0 0,-1 1-1 0 0,1-1 0 0 0,0 1 1 0 0,-1-1-1 0 0,1 0 0 0 0,1 1-13 0 0,80 5-219 0 0,-55-12-2715 0 0,-1-4-3673 0 0,-12 2-749 0 0</inkml:trace>
  <inkml:trace contextRef="#ctx0" brushRef="#br0" timeOffset="439.98">371 172 10437 0 0,'0'0'4215'0'0,"0"0"-3070"0"0,0 0-899 0 0,0 0 13 0 0,0 0-51 0 0,0 0-32 0 0,0 0 39 0 0,0 0-72 0 0,0 0-107 0 0,6-6-26 0 0,-4 4-37 0 0,0 1-1 0 0,0 0 1 0 0,0-1 0 0 0,0 1-1 0 0,0-1 1 0 0,0 1-1 0 0,0-1 1 0 0,-1 0 0 0 0,1 0-1 0 0,0 0 1 0 0,-1 0-1 0 0,0 0 1 0 0,1 0-1 0 0,-1-1 1 0 0,0 1 0 0 0,0 0-1 0 0,0-1 1 0 0,0 1-1 0 0,-1 0 1 0 0,1-1 0 0 0,-1 1-1 0 0,1-1 1 0 0,-1 1-1 0 0,0-1 1 0 0,0 1 0 0 0,0-1-1 0 0,0 1 1 0 0,-1-1-1 0 0,1 1 1 0 0,-1-1-1 0 0,1 1 1 0 0,-1-1 0 0 0,0 1-1 0 0,0 0 1 0 0,0-1-1 0 0,0 1 1 0 0,0 0 0 0 0,0 0-1 0 0,-1 0 1 0 0,1 0-1 0 0,-1 0 1 0 0,0 0 0 0 0,1 0-1 0 0,-1 0 1 0 0,0 1-1 0 0,0-1 1 0 0,0 1-1 0 0,0-1 1 0 0,-1 1 0 0 0,1 0-1 0 0,0 0 1 0 0,0 0-1 0 0,-2-1 28 0 0,0 2-8 0 0,1 1 1 0 0,-1-1-1 0 0,1 0 0 0 0,-1 1 0 0 0,1 0 0 0 0,0 0 0 0 0,-1 0 0 0 0,1 0 0 0 0,0 0 0 0 0,0 1 0 0 0,0-1 0 0 0,0 1 0 0 0,0 0 0 0 0,0 0 0 0 0,0 0 0 0 0,1 0 0 0 0,-1 1 1 0 0,1-1-1 0 0,-1 1 0 0 0,1-1 0 0 0,0 1 0 0 0,0 0 0 0 0,0 0 0 0 0,0 0 0 0 0,1 0 0 0 0,-1 0 0 0 0,1 0 0 0 0,0 0 0 0 0,0 1 0 0 0,0-1 0 0 0,0 0 0 0 0,1 1 0 0 0,-1-1 1 0 0,1 1-1 0 0,0-1 0 0 0,0 1 0 0 0,0-1 0 0 0,0 1 0 0 0,1-1 0 0 0,-1 0 0 0 0,1 1 0 0 0,0-1 0 0 0,0 0 0 0 0,0 1 0 0 0,0-1 0 0 0,1 0 0 0 0,-1 0 0 0 0,1 0 0 0 0,0 0 1 0 0,0 0-1 0 0,0 0 0 0 0,0-1 0 0 0,1 1 8 0 0,12 15 461 0 0,-11-14-393 0 0,0-1 0 0 0,-1 0 1 0 0,1 1-1 0 0,-1 0 0 0 0,1 0 1 0 0,-1 0-1 0 0,-1 0 0 0 0,1 1 1 0 0,-1-1-1 0 0,1 1 0 0 0,-1 0 1 0 0,0-1-1 0 0,-1 1 0 0 0,1 0 1 0 0,-1 0-1 0 0,0 0 0 0 0,0 0 1 0 0,-1 0-1 0 0,0 0 0 0 0,0 4-68 0 0,-3-6 15 0 0,0 0 0 0 0,-1-1 0 0 0,0 0 0 0 0,0 1 0 0 0,0-1 0 0 0,0-1 0 0 0,0 1 0 0 0,0 0 0 0 0,0-1 0 0 0,-1 0 0 0 0,1 0 0 0 0,0 0 0 0 0,-1-1 0 0 0,1 1 0 0 0,0-1 0 0 0,-1 0 0 0 0,1 0 0 0 0,-1-1 0 0 0,1 0 0 0 0,-1 1 0 0 0,1-1 0 0 0,0 0 0 0 0,0-1 0 0 0,0 1-1 0 0,-1-1 1 0 0,1 0 0 0 0,1 0 0 0 0,-1 0 0 0 0,0-1 0 0 0,0 1 0 0 0,-2-3-15 0 0,5 3-3 0 0,-1 1 0 0 0,0-1 1 0 0,1 0-1 0 0,-1 0 0 0 0,1 0 0 0 0,0 0 0 0 0,0 0 0 0 0,0 0 0 0 0,0-1 0 0 0,0 1 0 0 0,0 0 0 0 0,0 0 0 0 0,1-1 1 0 0,-1 1-1 0 0,1-1 0 0 0,-1 1 0 0 0,1 0 0 0 0,0-1 0 0 0,0 1 0 0 0,0-1 0 0 0,1 1 0 0 0,-1 0 0 0 0,0-1 1 0 0,1 1-1 0 0,0 0 0 0 0,-1-1 0 0 0,1 1 0 0 0,0 0 0 0 0,0 0 0 0 0,0-1 0 0 0,1 1 0 0 0,-1 0 0 0 0,0 0 0 0 0,1 0 1 0 0,-1 1-1 0 0,1-1 0 0 0,0 0 0 0 0,0 1 0 0 0,-1-1 0 0 0,1 1 0 0 0,0-1 0 0 0,2 0 3 0 0,92-46-1113 0 0,-44 47-4354 0 0,-40 5 226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4.658"/>
    </inkml:context>
    <inkml:brush xml:id="br0">
      <inkml:brushProperty name="width" value="0.05" units="cm"/>
      <inkml:brushProperty name="height" value="0.05" units="cm"/>
      <inkml:brushProperty name="color" value="#0000FF"/>
    </inkml:brush>
  </inkml:definitions>
  <inkml:trace contextRef="#ctx0" brushRef="#br0">0 185 13061 0 0,'0'0'3024'0'0,"0"0"-2832"0"0,0 0 33 0 0,0 0 39 0 0,0 0 296 0 0,0 0-228 0 0,0 0-256 0 0,0 0-76 0 0,0 0-88 0 0,0 0 16 0 0,7 2-376 0 0,-7-2-733 0 0,1 1-407 0 0,3-1-1464 0 0,0 0-3333 0 0</inkml:trace>
  <inkml:trace contextRef="#ctx0" brushRef="#br0" timeOffset="249">139 0 3268 0 0,'0'0'8566'0'0,"0"0"-6691"0"0,0 0-1641 0 0,0 0 8 0 0,0 0 102 0 0,6 2-163 0 0,1-1-128 0 0,0 0-1 0 0,1 1 1 0 0,-2 0 0 0 0,1 0-1 0 0,0 1 1 0 0,0 0 0 0 0,-1 0 0 0 0,1 0-1 0 0,-1 1 1 0 0,0 0 0 0 0,0 0-1 0 0,0 1 1 0 0,-1-1 0 0 0,0 1-1 0 0,0 1 1 0 0,0-1 0 0 0,0 1 0 0 0,-1-1-1 0 0,0 1 1 0 0,0 1 0 0 0,-1-1-1 0 0,1 0 1 0 0,-1 1 0 0 0,-1 0-1 0 0,1 0 1 0 0,-1-1 0 0 0,0 2-1 0 0,-1-1 1 0 0,0 0 0 0 0,0 2-53 0 0,-12 59 1272 0 0,3-32-1609 0 0,6-1-3375 0 0,5-31-636 0 0,5-4-2970 0 0</inkml:trace>
  <inkml:trace contextRef="#ctx0" brushRef="#br0" timeOffset="419.46">419 231 13301 0 0,'0'0'3121'0'0,"0"0"-3121"0"0,-35-3-12 0 0,12-1 12 0 0,0-1 336 0 0,-9 1-248 0 0,-7 1-88 0 0,-9-3-805 0 0,5 3-1923 0 0,11 1-3080 0 0,2-4-1685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3.691"/>
    </inkml:context>
    <inkml:brush xml:id="br0">
      <inkml:brushProperty name="width" value="0.05" units="cm"/>
      <inkml:brushProperty name="height" value="0.05" units="cm"/>
      <inkml:brushProperty name="color" value="#0000FF"/>
    </inkml:brush>
  </inkml:definitions>
  <inkml:trace contextRef="#ctx0" brushRef="#br0">6 147 11189 0 0,'0'0'4160'0'0,"0"0"-4160"0"0,0 0 0 0 0,0 0 264 0 0,0 0 517 0 0,0 0-405 0 0,0 0-376 0 0,0 0-212 0 0,0 0-221 0 0,0 0 273 0 0,-4 10-380 0 0,2-9-736 0 0,2 0-1268 0 0,0 0-2488 0 0,0-3-1541 0 0</inkml:trace>
  <inkml:trace contextRef="#ctx0" brushRef="#br0" timeOffset="266.77">104 1 13465 0 0,'0'0'1416'0'0,"0"0"-1104"0"0,0 0-222 0 0,0 0-24 0 0,7-1-106 0 0,-1 2 21 0 0,0-1 0 0 0,1 1 0 0 0,-1 0 0 0 0,0 0-1 0 0,0 0 1 0 0,0 1 0 0 0,0 0 0 0 0,0 0 0 0 0,0 1-1 0 0,0 0 1 0 0,-1 0 0 0 0,1 0 0 0 0,-1 1-1 0 0,0-1 1 0 0,0 1 0 0 0,0 1 0 0 0,0-1 0 0 0,-1 1-1 0 0,0-1 1 0 0,0 1 0 0 0,0 0 19 0 0,-3-2 20 0 0,1 1 0 0 0,-1-1-1 0 0,0 0 1 0 0,0 0 0 0 0,0 0 0 0 0,-1 1 0 0 0,1-1 0 0 0,-1 0-1 0 0,0 1 1 0 0,0-1 0 0 0,0 0 0 0 0,0 1 0 0 0,0-1-1 0 0,-1 0 1 0 0,1 0 0 0 0,-1 1 0 0 0,0-1 0 0 0,0 0-1 0 0,0 0 1 0 0,-1 0 0 0 0,1 0 0 0 0,-1 0 0 0 0,0 0 0 0 0,1 0-1 0 0,-1 0 1 0 0,-1-1 0 0 0,1 1 0 0 0,0-1 0 0 0,-1 0-1 0 0,1 1 1 0 0,-1-1 0 0 0,1 0 0 0 0,-1-1 0 0 0,0 1 0 0 0,0 0-1 0 0,0-1 1 0 0,-2 1-20 0 0,-46 54 383 0 0,106-33 1437 0 0,-21-18-1742 0 0,-1-1-1897 0 0,-12 0-3318 0 0,-16-3-751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8.658"/>
    </inkml:context>
    <inkml:brush xml:id="br0">
      <inkml:brushProperty name="width" value="0.05" units="cm"/>
      <inkml:brushProperty name="height" value="0.05" units="cm"/>
      <inkml:brushProperty name="color" value="#0000FF"/>
    </inkml:brush>
  </inkml:definitions>
  <inkml:trace contextRef="#ctx0" brushRef="#br0">1661 44 4092 0 0,'0'0'1170'0'0,"0"0"-807"0"0,0 0-1674 0 0,0 0 236 0 0,0 0 551 0 0,-6 1 326 0 0,-68 35-116 0 0,62 6 2943 0 0,-44-30 2422 0 0,-646-9-3272 0 0,588-7-2415 0 0,1-4 0 0 0,1-6 0 0 0,0-4 0 0 0,-3-6 636 0 0,-117-41-4507 0 0,219 60 460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18.228"/>
    </inkml:context>
    <inkml:brush xml:id="br0">
      <inkml:brushProperty name="width" value="0.05" units="cm"/>
      <inkml:brushProperty name="height" value="0.05" units="cm"/>
      <inkml:brushProperty name="color" value="#0000FF"/>
    </inkml:brush>
  </inkml:definitions>
  <inkml:trace contextRef="#ctx0" brushRef="#br0">1 140 3452 0 0,'0'0'6556'0'0,"0"0"-4408"0"0,0 0-1894 0 0,0 0-109 0 0,0 6 549 0 0,8 242 3569 0 0,-6-175-4548 0 0,4-86-9943 0 0,-6-5 3229 0 0</inkml:trace>
  <inkml:trace contextRef="#ctx0" brushRef="#br0" timeOffset="204.53">64 85 5064 0 0,'6'-1'3523'0'0,"-2"0"-3322"0"0,0 0 1 0 0,1 1 0 0 0,-1-1-1 0 0,0 1 1 0 0,1 0 0 0 0,-1 0-1 0 0,0 0 1 0 0,1 1 0 0 0,-1 0-1 0 0,0 0 1 0 0,0 0 0 0 0,1 0-1 0 0,-1 0 1 0 0,0 1-1 0 0,0 0 1 0 0,0 0 0 0 0,-1 0-1 0 0,1 0 1 0 0,0 0 0 0 0,-1 1-1 0 0,1 0 1 0 0,-1 0 0 0 0,0 0-1 0 0,0 0 1 0 0,0 0 0 0 0,-1 0-1 0 0,1 1 1 0 0,-1 0 0 0 0,1-1-1 0 0,-1 1 1 0 0,0 0-1 0 0,-1 0 1 0 0,1 0 0 0 0,-1 0-1 0 0,0 0 1 0 0,0 1 0 0 0,0-1-1 0 0,0 0 1 0 0,-1 0 0 0 0,1 1-1 0 0,-1-1 1 0 0,0 1 0 0 0,-1 2-202 0 0,0-4 41 0 0,-1 1 0 0 0,1-1 0 0 0,-1 0 0 0 0,0 0 0 0 0,1 0 0 0 0,-1 0 0 0 0,-1 0 1 0 0,1 0-1 0 0,0-1 0 0 0,-1 1 0 0 0,1-1 0 0 0,-1 1 0 0 0,0-1 0 0 0,0 0 0 0 0,0 0 1 0 0,0 0-1 0 0,0-1 0 0 0,0 1 0 0 0,-1-1 0 0 0,1 1 0 0 0,0-1 0 0 0,-1 0 0 0 0,1-1 1 0 0,-1 1-1 0 0,1-1 0 0 0,-1 1 0 0 0,0-1 0 0 0,1 0-41 0 0,-64-1-3821 0 0,54-5-783 0 0,3-6-3268 0 0</inkml:trace>
  <inkml:trace contextRef="#ctx0" brushRef="#br0" timeOffset="467.19">406 1 6597 0 0,'0'0'5025'0'0,"0"0"-3158"0"0,0 0-1602 0 0,0 0-57 0 0,0 0 420 0 0,-4 7 144 0 0,-6 11-574 0 0,0-1 0 0 0,1 2 0 0 0,1-1 1 0 0,1 1-1 0 0,0 0 0 0 0,2 1 0 0 0,0 0 0 0 0,1-1 0 0 0,1 1 0 0 0,1 1 0 0 0,1-1 0 0 0,1 0 1 0 0,0 0-1 0 0,3 16-198 0 0,55 29 179 0 0,-23-65-9815 0 0,-27-7 1357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3:05.441"/>
    </inkml:context>
    <inkml:brush xml:id="br0">
      <inkml:brushProperty name="width" value="0.05" units="cm"/>
      <inkml:brushProperty name="height" value="0.05" units="cm"/>
      <inkml:brushProperty name="color" value="#0000FF"/>
    </inkml:brush>
  </inkml:definitions>
  <inkml:trace contextRef="#ctx0" brushRef="#br0">0 10 12805 0 0,'0'0'2230'0'0,"0"6"-1764"0"0,0 139 1254 0 0,49-170-4006 0 0,79 89 5349 0 0,-125-66-3080 0 0,0 0 0 0 0,-1 0 0 0 0,0 0 1 0 0,1 0-1 0 0,-1-1 0 0 0,0 1 0 0 0,0-1 1 0 0,0 1-1 0 0,-1-1 0 0 0,1 0 0 0 0,0 0 0 0 0,-1 1 1 0 0,0-1-1 0 0,0 0 0 0 0,0 0 0 0 0,0 0 1 0 0,0-1-1 0 0,-1 1 0 0 0,1 0 0 0 0,-1 0 1 0 0,0 0-1 0 0,0 0 0 0 0,0-1 0 0 0,0 1 0 0 0,-1 0 1 0 0,1 0-1 0 0,-1 0 0 0 0,0 0 0 0 0,1 0 1 0 0,-2 0-1 0 0,1 0 0 0 0,0 0 0 0 0,-1 0 1 0 0,0-1 16 0 0,-2-8-1269 0 0,-2-4-1534 0 0,4 6-1945 0 0,2 8 768 0 0</inkml:trace>
  <inkml:trace contextRef="#ctx0" brushRef="#br0" timeOffset="249.42">366 147 11069 0 0,'0'0'3184'0'0,"0"0"-2816"0"0,12 42-40 0 0,-9-27 164 0 0,-2 1-116 0 0,-1-1-36 0 0,0-4-35 0 0,0-1-45 0 0,-1-2-84 0 0,1-4-76 0 0,-3 0-40 0 0,2-2-60 0 0,-2-2 0 0 0,-1-3-296 0 0,3-4-68 0 0,-3-3-809 0 0,1-4-1495 0 0,2 2-3392 0 0</inkml:trace>
  <inkml:trace contextRef="#ctx0" brushRef="#br0" timeOffset="498.58">390 6 13509 0 0,'0'0'2612'0'0,"0"0"-2612"0"0,0 0 0 0 0,0 0 0 0 0,0 0 220 0 0,0 0-147 0 0,0 0-73 0 0,0 0-381 0 0,0 0 93 0 0,0 0-352 0 0,-8 0-524 0 0,7-4-1600 0 0,-2 2-2924 0 0</inkml:trace>
  <inkml:trace contextRef="#ctx0" brushRef="#br0" timeOffset="499.58">546 4 9865 0 0,'5'8'5055'0'0,"4"16"-4801"0"0,0 1 0 0 0,-1 0-1 0 0,-2 0 1 0 0,0 0 0 0 0,-2 1 0 0 0,0 0 0 0 0,-2 0-1 0 0,-1 0 1 0 0,-2 18-254 0 0,8-72-8551 0 0,-5 5 1462 0 0</inkml:trace>
  <inkml:trace contextRef="#ctx0" brushRef="#br0" timeOffset="748.31">688 151 6005 0 0,'0'0'9056'0'0,"0"0"-7707"0"0,0 0-1349 0 0,0 0 0 0 0,0 0 200 0 0,-52 6-36 0 0,31-6-64 0 0,-3 0-100 0 0,2-4-781 0 0,-1 0-475 0 0,3-1-816 0 0,7 0-2232 0 0,-6-9-2349 0 0</inkml:trace>
  <inkml:trace contextRef="#ctx0" brushRef="#br0" timeOffset="1012.58">731 28 4760 0 0,'6'7'9199'0'0,"1"2"-8959"0"0,0 0 0 0 0,-1 0 1 0 0,0 1-1 0 0,-1 0 0 0 0,1 0 0 0 0,-2 0 0 0 0,0 1 0 0 0,0 0 0 0 0,-1 0 0 0 0,0 0 0 0 0,-1 0 0 0 0,0 0 0 0 0,-1 0 1 0 0,0 1-1 0 0,-1-1 0 0 0,0 0 0 0 0,0 1 0 0 0,-2-1 0 0 0,-1 10-240 0 0,5-33-708 0 0,-2 10 685 0 0,0 1-1 0 0,-1-1 1 0 0,1 0 0 0 0,0 1-1 0 0,0-1 1 0 0,0 1 0 0 0,0-1-1 0 0,0 0 1 0 0,0 1 0 0 0,0-1-1 0 0,1 1 1 0 0,-1-1 0 0 0,1 1-1 0 0,-1-1 1 0 0,1 1 0 0 0,-1-1-1 0 0,1 1 1 0 0,0-1 0 0 0,0 1-1 0 0,0 0 1 0 0,0-1 0 0 0,0 1-1 0 0,0 0 1 0 0,0 0 0 0 0,0 0-1 0 0,0 0 1 0 0,0 0 0 0 0,1 0-1 0 0,-1 0 1 0 0,0 0 0 0 0,1 0-1 0 0,-1 0 1 0 0,1 1 0 0 0,-1-1-1 0 0,1 1 1 0 0,-1-1 0 0 0,1 1-1 0 0,-1 0 1 0 0,1-1 0 0 0,0 1-1 0 0,-1 0 1 0 0,1 0 0 0 0,-1 0-1 0 0,1 0 1 0 0,-1 0 0 0 0,1 1-1 0 0,0-1 1 0 0,-1 0 0 0 0,1 1-1 0 0,-1-1 1 0 0,1 1 0 0 0,-1 0-1 0 0,1-1 1 0 0,-1 1 0 0 0,0 0-1 0 0,1 0 1 0 0,0 0 23 0 0,52 55 1465 0 0,-17-13-3534 0 0,-31-41-3042 0 0,-3-2-213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25.902"/>
    </inkml:context>
    <inkml:brush xml:id="br0">
      <inkml:brushProperty name="width" value="0.05" units="cm"/>
      <inkml:brushProperty name="height" value="0.05" units="cm"/>
      <inkml:brushProperty name="color" value="#0000FF"/>
    </inkml:brush>
  </inkml:definitions>
  <inkml:trace contextRef="#ctx0" brushRef="#br0">1 1 5228 0 0,'0'0'7174'0'0,"0"10"-5414"0"0,9 304 3434 0 0,-9-175-5525 0 0,0-93-648 0 0,2-46-5725 0 0,1-11-1518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26.785"/>
    </inkml:context>
    <inkml:brush xml:id="br0">
      <inkml:brushProperty name="width" value="0.05" units="cm"/>
      <inkml:brushProperty name="height" value="0.05" units="cm"/>
      <inkml:brushProperty name="color" value="#0000FF"/>
    </inkml:brush>
  </inkml:definitions>
  <inkml:trace contextRef="#ctx0" brushRef="#br0">109 80 3892 0 0,'0'0'7335'0'0,"0"0"-5277"0"0,0 0-1582 0 0,-8 5 130 0 0,6-4-561 0 0,-5 2 46 0 0,1 1 1 0 0,-1-1-1 0 0,1 1 0 0 0,-1 0 1 0 0,1 1-1 0 0,0 0 1 0 0,1 0-1 0 0,-1 0 1 0 0,1 0-1 0 0,0 1 0 0 0,0 0 1 0 0,1 0-1 0 0,-1 0 1 0 0,2 1-1 0 0,-1-1 1 0 0,1 1-1 0 0,-1 0 0 0 0,-1 7-91 0 0,8-10 123 0 0,0 0 0 0 0,0-1-1 0 0,1 1 1 0 0,-1-1 0 0 0,1 0-1 0 0,0 0 1 0 0,-1 0 0 0 0,1 0-1 0 0,1-1 1 0 0,-1 1 0 0 0,0-1-1 0 0,1 0 1 0 0,-1-1 0 0 0,1 1-1 0 0,-1-1 1 0 0,1 0 0 0 0,0 0-1 0 0,-1 0 1 0 0,1 0-1 0 0,0-1 1 0 0,0 0 0 0 0,-1 0-1 0 0,1-1 1 0 0,4 0-123 0 0,-9 1-5 0 0,72-7-1459 0 0,-34-22-7333 0 0,-32 20 3074 0 0</inkml:trace>
  <inkml:trace contextRef="#ctx0" brushRef="#br0" timeOffset="265.21">377 1 7221 0 0,'0'0'7314'0'0,"4"8"-5672"0"0,3 4-1515 0 0,-2 0 0 0 0,0 1 0 0 0,0-1 0 0 0,-1 1 0 0 0,-1 0 0 0 0,0 0 0 0 0,0 0 0 0 0,-2 1 0 0 0,0-1 0 0 0,0 0 0 0 0,-1 1 0 0 0,-1-1 0 0 0,0 0 0 0 0,-1 1 0 0 0,0-1 0 0 0,-1 0 0 0 0,0 0 0 0 0,-1 0 0 0 0,-1-1 0 0 0,0 1 0 0 0,-1-1 0 0 0,0 0 0 0 0,-1-1 0 0 0,0 1 0 0 0,-1-1 0 0 0,0-1 0 0 0,0 1 0 0 0,-1-2 0 0 0,-9 8-127 0 0,-118 71-924 0 0,85-69-1787 0 0,-1-10-3439 0 0,17-8-3729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26.260"/>
    </inkml:context>
    <inkml:brush xml:id="br0">
      <inkml:brushProperty name="width" value="0.05" units="cm"/>
      <inkml:brushProperty name="height" value="0.05" units="cm"/>
      <inkml:brushProperty name="color" value="#0000FF"/>
    </inkml:brush>
  </inkml:definitions>
  <inkml:trace contextRef="#ctx0" brushRef="#br0">15 207 1800 0 0,'0'0'6265'0'0,"0"0"-3713"0"0,0 0-1469 0 0,0 0 82 0 0,0 0 90 0 0,0 0-20 0 0,0 0-196 0 0,0 0-286 0 0,0 0-295 0 0,-13-26 342 0 0,12 17-955 0 0,0 0 0 0 0,1 0 1 0 0,1 0-1 0 0,0 0 0 0 0,0 0 0 0 0,0 0 0 0 0,1 0 1 0 0,1 1-1 0 0,-1-1 0 0 0,1 1 0 0 0,1-1 0 0 0,0 1 0 0 0,0 0 1 0 0,0 0-1 0 0,1 1 0 0 0,0-1 0 0 0,1 1 0 0 0,0 0 1 0 0,0 0-1 0 0,4-3 155 0 0,-7 9 50 0 0,-1 0-1 0 0,1 1 1 0 0,-1-1 0 0 0,1 0 0 0 0,0 1 0 0 0,-1 0 0 0 0,1-1-1 0 0,-1 1 1 0 0,1 0 0 0 0,0 1 0 0 0,-1-1 0 0 0,1 0-1 0 0,-1 1 1 0 0,1-1 0 0 0,0 1 0 0 0,-1 0 0 0 0,0 0 0 0 0,1 0-1 0 0,-1 0 1 0 0,1 0 0 0 0,-1 1 0 0 0,0-1 0 0 0,0 1 0 0 0,0-1-1 0 0,0 1 1 0 0,0 0 0 0 0,0 0 0 0 0,0 0 0 0 0,-1 0-1 0 0,1 0 1 0 0,-1 0 0 0 0,1 0 0 0 0,-1 0 0 0 0,0 1 0 0 0,0-1-1 0 0,0 1 1 0 0,0-1 0 0 0,0 1 0 0 0,-1-1-50 0 0,26 104 1056 0 0,-26-102-1271 0 0,-2 28 653 0 0,-8-20-4673 0 0,9-13-311 0 0,-2-5-2504 0 0</inkml:trace>
  <inkml:trace contextRef="#ctx0" brushRef="#br0" timeOffset="262.52">194 110 11509 0 0,'0'0'5661'0'0,"0"0"-5661"0"0,0 0-472 0 0,0 0 472 0 0,-35 2 448 0 0,17-4-76 0 0,-2 1-208 0 0,-1-1-164 0 0,-4 0-636 0 0,4 0-581 0 0,-1-2-779 0 0,9 2-2800 0 0,1-5-2633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24.682"/>
    </inkml:context>
    <inkml:brush xml:id="br0">
      <inkml:brushProperty name="width" value="0.05" units="cm"/>
      <inkml:brushProperty name="height" value="0.05" units="cm"/>
      <inkml:brushProperty name="color" value="#0000FF"/>
    </inkml:brush>
  </inkml:definitions>
  <inkml:trace contextRef="#ctx0" brushRef="#br0">1 1 3100 0 0,'0'0'7462'0'0,"0"0"-4795"0"0,0 0-2117 0 0,0 0-322 0 0,0 0 144 0 0,0 0 84 0 0,0 0-322 0 0,0 0 80 0 0,0 0 242 0 0,0 9 88 0 0,10 167 1227 0 0,-9-175-1781 0 0,0-1 0 0 0,0 0-1 0 0,0 1 1 0 0,0-1 0 0 0,0 0 0 0 0,0 0 0 0 0,0 1 0 0 0,0-1 0 0 0,0 0 0 0 0,0 0 0 0 0,0 0 0 0 0,0 0 0 0 0,0-1 0 0 0,0 1 0 0 0,0 0 0 0 0,0 0 0 0 0,0 0 0 0 0,0-1-1 0 0,0 1 1 0 0,0-1 0 0 0,0 1 0 0 0,0-1 0 0 0,0 1 0 0 0,0-1 0 0 0,-1 1 0 0 0,1-1 0 0 0,0 0 0 0 0,0 1 0 0 0,-1-1 0 0 0,1 0 0 0 0,0 0 0 0 0,-1 0 0 0 0,1 1 0 0 0,-1-1 0 0 0,1 0-1 0 0,-1 0 1 0 0,1 0 0 0 0,-1 0 0 0 0,0 0 0 0 0,1 0 0 0 0,-1 0 0 0 0,0 0 0 0 0,0 0 0 0 0,0 0 0 0 0,0 0 0 0 0,0-1 10 0 0,20-21-681 0 0,-18 23 703 0 0,0 0 0 0 0,0-1 1 0 0,0 1-1 0 0,0 0 0 0 0,1 0 1 0 0,-1 0-1 0 0,0 1 1 0 0,0-1-1 0 0,0 0 0 0 0,0 1 1 0 0,0 0-1 0 0,0-1 1 0 0,0 1-1 0 0,0 0 0 0 0,0 0 1 0 0,0 0-1 0 0,0 0 1 0 0,0 0-1 0 0,-1 1 0 0 0,1-1 1 0 0,0 1-1 0 0,-1-1 0 0 0,1 1 1 0 0,-1-1-1 0 0,0 1 1 0 0,1 0-1 0 0,-1 0 0 0 0,0-1 1 0 0,0 1-1 0 0,0 0 1 0 0,0 0-1 0 0,-1 0 0 0 0,1 1-22 0 0,31 29 1716 0 0,-29-34-1673 0 0,0 0 0 0 0,-1 0-1 0 0,1 0 1 0 0,-1-1-1 0 0,1 1 1 0 0,-1-1-1 0 0,0 0 1 0 0,0 0-1 0 0,0 0 1 0 0,-1 0-1 0 0,1 0 1 0 0,-1 0-1 0 0,1 0 1 0 0,-1-1 0 0 0,0 1-1 0 0,0 0 1 0 0,-1-1-1 0 0,1 1 1 0 0,-1 0-1 0 0,1-1 1 0 0,-1 1-1 0 0,0-1 1 0 0,0 1-1 0 0,-1-1 1 0 0,1 1-1 0 0,-1-1 1 0 0,0 1 0 0 0,0 0-1 0 0,0-2-42 0 0,1 4 0 0 0,-22-90-1270 0 0,18 77-6544 0 0,11 25 4531 0 0,1-1-1472 0 0</inkml:trace>
  <inkml:trace contextRef="#ctx0" brushRef="#br0" timeOffset="383.54">475 57 712 0 0,'0'0'5641'0'0,"0"0"-2992"0"0,0 0-1280 0 0,0 0-352 0 0,0 0-267 0 0,0 0-129 0 0,0 0-135 0 0,-8-4-71 0 0,6 2-383 0 0,0 1-1 0 0,0 0 1 0 0,0-1 0 0 0,0 1-1 0 0,-1 0 1 0 0,1 0 0 0 0,0 1-1 0 0,-1-1 1 0 0,1 0 0 0 0,0 1-1 0 0,-1-1 1 0 0,1 1 0 0 0,-1 0-1 0 0,1 0 1 0 0,-1 0 0 0 0,1 0-1 0 0,0 0 1 0 0,-1 1 0 0 0,1-1-1 0 0,-1 1 1 0 0,1-1 0 0 0,0 1 0 0 0,-1 0-1 0 0,1 0 1 0 0,0 0 0 0 0,0 0-1 0 0,0 1 1 0 0,0-1 0 0 0,0 0-1 0 0,0 1 1 0 0,0 0 0 0 0,0-1-1 0 0,0 1 1 0 0,1 0 0 0 0,-1 0-1 0 0,1 0 1 0 0,-1 0 0 0 0,1 0-1 0 0,-1 1-31 0 0,-1-1 63 0 0,0 0 0 0 0,0 0-1 0 0,0 1 1 0 0,0-1 0 0 0,0 1-1 0 0,0 0 1 0 0,1 0 0 0 0,-1 0-1 0 0,1 0 1 0 0,0 0 0 0 0,0 1-1 0 0,0-1 1 0 0,0 0 0 0 0,0 1-1 0 0,1 0 1 0 0,0-1 0 0 0,0 1-1 0 0,0 0 1 0 0,0 0 0 0 0,0 0-1 0 0,1-1 1 0 0,0 1 0 0 0,-1 0-1 0 0,2 0 1 0 0,-1 0 0 0 0,0 0-1 0 0,1 0 1 0 0,0 0 0 0 0,-1-1-1 0 0,2 1 1 0 0,-1 0-1 0 0,0-1 1 0 0,1 1 0 0 0,-1-1-1 0 0,1 1 1 0 0,0-1 0 0 0,0 0-1 0 0,1 1 1 0 0,-1-1 0 0 0,1 0-1 0 0,-1-1 1 0 0,1 1 0 0 0,0 0-1 0 0,0-1 1 0 0,0 0 0 0 0,1 1-1 0 0,-1-1 1 0 0,0 0 0 0 0,1-1-1 0 0,-1 1 1 0 0,1-1 0 0 0,0 1-1 0 0,-1-1 1 0 0,3 0-63 0 0,95-3-444 0 0,-70-25-7838 0 0,-29 20 2137 0 0</inkml:trace>
  <inkml:trace contextRef="#ctx0" brushRef="#br0" timeOffset="647.66">642 111 5016 0 0,'0'0'5705'0'0,"0"0"-3461"0"0,0 0-1797 0 0,2 7 40 0 0,15 199 4538 0 0,-20-192-8351 0 0,3-45-8626 0 0,0 8 8306 0 0</inkml:trace>
  <inkml:trace contextRef="#ctx0" brushRef="#br0" timeOffset="896.81">713 26 3876 0 0,'0'0'6124'0'0,"7"2"-3706"0"0,-3-2-2267 0 0,0 1 0 0 0,1 0 0 0 0,-1-1-1 0 0,0 1 1 0 0,0 1 0 0 0,0-1 0 0 0,0 1 0 0 0,0-1 0 0 0,0 1 0 0 0,-1 0 0 0 0,1 1 0 0 0,-1-1 0 0 0,1 1-1 0 0,-1-1 1 0 0,0 1 0 0 0,0 0 0 0 0,0 0 0 0 0,0 1 0 0 0,0-1 0 0 0,-1 0 0 0 0,1 1 0 0 0,-1 0 0 0 0,0-1-1 0 0,0 1 1 0 0,-1 0 0 0 0,1 0 0 0 0,-1 0 0 0 0,0 0 0 0 0,0 0 0 0 0,0 1 0 0 0,0-1 0 0 0,-1 0 0 0 0,0 0 0 0 0,0 1-1 0 0,0-1 1 0 0,0 0 0 0 0,-1 0 0 0 0,1 0 0 0 0,-1 1 0 0 0,0-1 0 0 0,-1 0 0 0 0,0 2-151 0 0,-70 30-94 0 0,17-35-5297 0 0,33-6-2075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22.986"/>
    </inkml:context>
    <inkml:brush xml:id="br0">
      <inkml:brushProperty name="width" value="0.05" units="cm"/>
      <inkml:brushProperty name="height" value="0.05" units="cm"/>
      <inkml:brushProperty name="color" value="#0000FF"/>
    </inkml:brush>
  </inkml:definitions>
  <inkml:trace contextRef="#ctx0" brushRef="#br0">8 130 5717 0 0,'0'0'5795'0'0,"0"0"-3796"0"0,0 0-1172 0 0,0 0-268 0 0,0 0-99 0 0,0 8 278 0 0,5 91 1297 0 0,-10 127-1105 0 0,-2-253-9044 0 0,7 14 2492 0 0</inkml:trace>
  <inkml:trace contextRef="#ctx0" brushRef="#br0" timeOffset="187.42">55 98 1304 0 0,'0'0'8774'0'0,"6"1"-6351"0"0,0-1-2243 0 0,0 1-1 0 0,-1 0 1 0 0,1 0-1 0 0,-1 1 1 0 0,1-1 0 0 0,-1 1-1 0 0,0 0 1 0 0,0 1-1 0 0,0-1 1 0 0,0 1 0 0 0,0 0-1 0 0,0 0 1 0 0,-1 1-1 0 0,1-1 1 0 0,-1 1-1 0 0,0 0 1 0 0,0 0 0 0 0,-1 0-1 0 0,1 1 1 0 0,-1-1-1 0 0,0 1 1 0 0,0 0-1 0 0,0 0 1 0 0,-1 0 0 0 0,0 0-1 0 0,0 1 1 0 0,0-1-1 0 0,0 1 1 0 0,-1-1 0 0 0,0 1-1 0 0,0-1 1 0 0,0 4-180 0 0,-3-6 22 0 0,1 1 0 0 0,-1-1 0 0 0,0 1 1 0 0,0-1-1 0 0,0 0 0 0 0,-1 1 0 0 0,1-1 1 0 0,-1 0-1 0 0,1-1 0 0 0,-1 1 0 0 0,0 0 0 0 0,0-1 1 0 0,0 0-1 0 0,-1 1 0 0 0,1-1 0 0 0,0-1 1 0 0,-1 1-1 0 0,0 0 0 0 0,1-1 0 0 0,-1 0 1 0 0,0 0-1 0 0,0 0 0 0 0,1 0 0 0 0,-1 0 1 0 0,0-1-1 0 0,-1 0-22 0 0,-64 3-7418 0 0,50-9-670 0 0</inkml:trace>
  <inkml:trace contextRef="#ctx0" brushRef="#br0" timeOffset="498.71">386 0 716 0 0,'0'0'8507'0'0,"0"0"-5288"0"0,0 0-2364 0 0,0 0-323 0 0,-7 6 243 0 0,-46 74 1701 0 0,49-61-2444 0 0,-25 171 2058 0 0,29-183-2209 0 0,0 0 1 0 0,0 0 0 0 0,1 0 0 0 0,0 0-1 0 0,0-1 1 0 0,0 1 0 0 0,1 0 0 0 0,0-1-1 0 0,0 1 1 0 0,1-1 0 0 0,0 0 0 0 0,0 0-1 0 0,0 0 1 0 0,1 0 0 0 0,0 0-1 0 0,0-1 1 0 0,0 1 0 0 0,1-1 0 0 0,0 0-1 0 0,0-1 1 0 0,0 1 0 0 0,0-1 0 0 0,1 0-1 0 0,0 0 1 0 0,0-1 0 0 0,1 1 118 0 0,0-2-4532 0 0,0-6-2975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21.915"/>
    </inkml:context>
    <inkml:brush xml:id="br0">
      <inkml:brushProperty name="width" value="0.05" units="cm"/>
      <inkml:brushProperty name="height" value="0.05" units="cm"/>
      <inkml:brushProperty name="color" value="#0000FF"/>
    </inkml:brush>
  </inkml:definitions>
  <inkml:trace contextRef="#ctx0" brushRef="#br0">518 321 5777 0 0,'0'0'5469'0'0,"0"0"-3373"0"0,0 0-1461 0 0,0 0 61 0 0,0 0 388 0 0,0 0 44 0 0,0 0-583 0 0,-11-4-213 0 0,-389-67-1093 0 0,369 62-1587 0 0,19-4-4472 0 0,12 7 1351 0 0</inkml:trace>
  <inkml:trace contextRef="#ctx0" brushRef="#br0" timeOffset="217.18">475 173 1108 0 0,'0'0'8472'0'0,"0"0"-5792"0"0,0 0-1982 0 0,0 0-311 0 0,0 0 299 0 0,-5 1 367 0 0,-31 3-707 0 0,1-1 1 0 0,-1-2-1 0 0,1-1 1 0 0,0-2-1 0 0,-1-1 1 0 0,-12-4-347 0 0,-3 1 141 0 0,25 3-394 0 0,-48-6 231 0 0,31-7-5362 0 0,34 9 10 0 0,3-6-897 0 0</inkml:trace>
  <inkml:trace contextRef="#ctx0" brushRef="#br0" timeOffset="403.83">306 1 6217 0 0,'0'0'6461'0'0,"0"0"-4622"0"0,0 0-1562 0 0,2 7 42 0 0,-1 3 17 0 0,0 0 0 0 0,0 0 0 0 0,-1-1 1 0 0,-1 1-1 0 0,1 0 0 0 0,-2 0 0 0 0,1-1 0 0 0,-1 1 0 0 0,-1-1 0 0 0,1 1 0 0 0,-2-1 0 0 0,1 0 0 0 0,-1 0 0 0 0,-4 5-336 0 0,-5 8 96 0 0,1 1 1 0 0,1 0 0 0 0,1 1-1 0 0,1 0 1 0 0,0 1-1 0 0,2 0 1 0 0,2 0 0 0 0,0 1-1 0 0,1 3-96 0 0,-1-9-1126 0 0,2-17-2073 0 0,-2-10-4224 0 0,-3-9-1388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19.757"/>
    </inkml:context>
    <inkml:brush xml:id="br0">
      <inkml:brushProperty name="width" value="0.05" units="cm"/>
      <inkml:brushProperty name="height" value="0.05" units="cm"/>
      <inkml:brushProperty name="color" value="#0000FF"/>
    </inkml:brush>
  </inkml:definitions>
  <inkml:trace contextRef="#ctx0" brushRef="#br0">13 128 248 0 0,'0'0'973'0'0,"0"0"-579"0"0,0 0 313 0 0,0 0 1461 0 0,0 0-507 0 0,0 0-453 0 0,-3-5-49 0 0,-7-18 250 0 0,11 75 3359 0 0,38 106-2033 0 0,-37-157-2731 0 0,-1-1 0 0 0,1 1-1 0 0,0 0 1 0 0,-1-1 0 0 0,1 1-1 0 0,0-1 1 0 0,0 0-1 0 0,-1 0 1 0 0,1 0 0 0 0,0 0-1 0 0,0 0 1 0 0,0 0 0 0 0,-1 0-1 0 0,1 0 1 0 0,0-1 0 0 0,0 1-1 0 0,-1-1 1 0 0,1 1 0 0 0,0-1-1 0 0,-1 0 1 0 0,1 0 0 0 0,0 0-1 0 0,-1 1 1 0 0,1-2 0 0 0,-1 1-1 0 0,0 0 1 0 0,1 0 0 0 0,-1 0-1 0 0,0-1 1 0 0,0 1 0 0 0,1 0-1 0 0,-1-1 1 0 0,0 1 0 0 0,-1-1-1 0 0,1 1 1 0 0,0-1-1 0 0,0 0 1 0 0,-1 1 0 0 0,1-1-1 0 0,-1 0 1 0 0,1 0 0 0 0,-1 1-1 0 0,0-1 1 0 0,1 0 0 0 0,-1 0-1 0 0,0 0 1 0 0,0 1 0 0 0,-1-1-1 0 0,1 0 1 0 0,0 0 0 0 0,0 0-1 0 0,-1 1 1 0 0,1-1 0 0 0,-1 0-4 0 0,7-15-82 0 0,-5 16 90 0 0,-1-1-1 0 0,1 1 1 0 0,-1 0-1 0 0,1 0 0 0 0,0 0 1 0 0,-1 0-1 0 0,1 0 1 0 0,0 0-1 0 0,0 0 1 0 0,0 0-1 0 0,0 0 1 0 0,0 0-1 0 0,0 0 0 0 0,0 1 1 0 0,0-1-1 0 0,0 0 1 0 0,0 1-1 0 0,0-1 1 0 0,1 0-1 0 0,-1 1 0 0 0,0 0 1 0 0,0-1-1 0 0,1 1 1 0 0,-1 0-1 0 0,0 0 1 0 0,1 0-1 0 0,-1-1 1 0 0,0 1-1 0 0,0 1 0 0 0,1-1 1 0 0,-1 0-1 0 0,0 0 1 0 0,1 0-1 0 0,-1 1 1 0 0,0-1-1 0 0,0 0 0 0 0,1 1 1 0 0,-1 0-1 0 0,0-1 1 0 0,0 1-1 0 0,0-1 1 0 0,0 1-1 0 0,0 0 1 0 0,0 0-1 0 0,0 0 0 0 0,0 0 1 0 0,0 0-1 0 0,0 0 1 0 0,0 0-1 0 0,-1 0 1 0 0,1 0-1 0 0,0 0 0 0 0,-1 0 1 0 0,1 0-1 0 0,-1 0 1 0 0,1 1-1 0 0,-1-1-7 0 0,16 14 482 0 0,-15-14-454 0 0,-1-1 0 0 0,1 1 0 0 0,0-1 0 0 0,-1 0 1 0 0,1 1-1 0 0,0-1 0 0 0,0 0 0 0 0,-1 1 0 0 0,1-1 0 0 0,0 0 0 0 0,0 0 0 0 0,0 0 0 0 0,-1 0 0 0 0,1 0 0 0 0,0 0 0 0 0,0 0 0 0 0,0 0 0 0 0,0 0 0 0 0,-1 0 0 0 0,1 0 0 0 0,0 0 0 0 0,0-1 0 0 0,0 1 0 0 0,-1 0 0 0 0,1 0 0 0 0,0-1 0 0 0,-1 1 0 0 0,1-1 0 0 0,0 1 0 0 0,0-1 0 0 0,-1 1 0 0 0,1-1 0 0 0,-1 1 0 0 0,1-1 0 0 0,-1 0 0 0 0,1 1 0 0 0,-1-1 1 0 0,1 0-1 0 0,-1 1 0 0 0,1-1 0 0 0,-1 0 0 0 0,0 1 0 0 0,1-1 0 0 0,-1 0 0 0 0,0 0 0 0 0,0 0 0 0 0,0 1 0 0 0,1-1 0 0 0,-1 0 0 0 0,0 0 0 0 0,0 0 0 0 0,0 1 0 0 0,0-1 0 0 0,0 0 0 0 0,-1 0 0 0 0,1 0 0 0 0,0 1 0 0 0,0-1 0 0 0,0 0-28 0 0,-1-52-474 0 0,-7 21-181 0 0,-4-14-975 0 0,9 14-3666 0 0,4 32-381 0 0,2 3 2657 0 0,4 7-334 0 0</inkml:trace>
  <inkml:trace contextRef="#ctx0" brushRef="#br0" timeOffset="1241.6">450 148 328 0 0,'0'0'929'0'0,"0"0"-596"0"0,0 0 523 0 0,0 0 2168 0 0,0 0-955 0 0,0 0-733 0 0,5-7-47 0 0,20-35 2691 0 0,-26 41-3940 0 0,0 0-1 0 0,0 0 1 0 0,0 0 0 0 0,0 0 0 0 0,0 0 0 0 0,-1 1-1 0 0,1-1 1 0 0,0 0 0 0 0,0 0 0 0 0,0 1-1 0 0,-1-1 1 0 0,1 1 0 0 0,0-1 0 0 0,-1 1-1 0 0,1 0 1 0 0,0-1 0 0 0,-1 1 0 0 0,1 0-1 0 0,-1 0 1 0 0,1 0 0 0 0,0 0 0 0 0,-1 0-1 0 0,1 0 1 0 0,-1 0 0 0 0,1 1 0 0 0,0-1-1 0 0,-1 1 1 0 0,1-1 0 0 0,0 1 0 0 0,-1-1 0 0 0,1 1-1 0 0,0-1 1 0 0,0 1 0 0 0,0 0 0 0 0,-1 0-1 0 0,1 0 1 0 0,0 0 0 0 0,0 0 0 0 0,0 0-1 0 0,0 0 1 0 0,0 0-40 0 0,-2 1 64 0 0,-1 0-1 0 0,1 0 1 0 0,0 1-1 0 0,0-1 1 0 0,0 1-1 0 0,0-1 1 0 0,0 1-1 0 0,1 0 1 0 0,-1 0-1 0 0,1 0 1 0 0,0 0-1 0 0,0 1 1 0 0,0-1-1 0 0,0 1 1 0 0,0-1-1 0 0,1 1 1 0 0,-1 0-1 0 0,1-1 1 0 0,0 1-1 0 0,1 0 1 0 0,-1 0-1 0 0,0 0 1 0 0,1 0-1 0 0,0 0 1 0 0,0 0 0 0 0,0-1-1 0 0,1 1 1 0 0,-1 0-1 0 0,1 0 1 0 0,0 0-1 0 0,0 0 1 0 0,0-1-1 0 0,0 1 1 0 0,1 0-1 0 0,0-1 1 0 0,0 1-1 0 0,0-1 1 0 0,0 0-1 0 0,0 1 1 0 0,0-1-1 0 0,1 0 1 0 0,0 0-1 0 0,0-1 1 0 0,-1 1-1 0 0,1-1 1 0 0,1 1-1 0 0,-1-1 1 0 0,0 0-1 0 0,1 0 1 0 0,-1 0-1 0 0,1-1 1 0 0,-1 1-1 0 0,4 0-63 0 0,75-6 161 0 0,-57-7-2574 0 0,-4-7-3683 0 0,-16 13 877 0 0</inkml:trace>
  <inkml:trace contextRef="#ctx0" brushRef="#br0" timeOffset="1645.57">683 128 2704 0 0,'0'0'7381'0'0,"0"0"-5001"0"0,0 0-1669 0 0,0 0-269 0 0,0 0-131 0 0,0 0 371 0 0,3 8 352 0 0,3 10-708 0 0,0 1 1 0 0,-1-1-1 0 0,-1 1 0 0 0,-1 0 1 0 0,0 0-1 0 0,-2 0 1 0 0,0 0-1 0 0,-1 1 0 0 0,-1-1 1 0 0,-1 0-1 0 0,-2 10-326 0 0,8-115-12524 0 0,-3-5 10488 0 0,26 11 5712 0 0,-25 78-3391 0 0,0 0 1 0 0,0 0 0 0 0,0 0-1 0 0,1 0 1 0 0,-1 1-1 0 0,0-1 1 0 0,1 1 0 0 0,-1 0-1 0 0,1-1 1 0 0,0 1 0 0 0,0 0-1 0 0,-1 0 1 0 0,1 1-1 0 0,0-1 1 0 0,0 1 0 0 0,0-1-1 0 0,0 1 1 0 0,-1 0-1 0 0,1 0 1 0 0,0 0 0 0 0,0 0-1 0 0,0 1 1 0 0,0-1 0 0 0,0 1-1 0 0,1 0-285 0 0,-3-1 61 0 0,1 1 1 0 0,-1-1-1 0 0,1 0 0 0 0,0 1 1 0 0,-1-1-1 0 0,1 1 0 0 0,-1 0 1 0 0,1 0-1 0 0,-1-1 0 0 0,0 1 1 0 0,1 0-1 0 0,-1 0 0 0 0,0 0 1 0 0,0 0-1 0 0,1 0 0 0 0,-1 1 0 0 0,0-1 1 0 0,0 0-1 0 0,0 1 0 0 0,0-1 1 0 0,-1 0-1 0 0,1 1 0 0 0,0-1 1 0 0,-1 1-1 0 0,1-1 0 0 0,0 1 1 0 0,-1 0-1 0 0,0-1 0 0 0,1 1 1 0 0,-1-1-1 0 0,0 1 0 0 0,0 0 0 0 0,0-1 1 0 0,0 1-1 0 0,0 0 0 0 0,0-1 1 0 0,-1 1-1 0 0,1-1 0 0 0,0 1 1 0 0,-1 0-1 0 0,1-1 0 0 0,-2 2-61 0 0,-56 48 766 0 0,32-44-3657 0 0,2-10-4632 0 0,11-5-883 0 0</inkml:trace>
  <inkml:trace contextRef="#ctx0" brushRef="#br0" timeOffset="1877.49">973 1 7189 0 0,'0'0'5259'0'0,"5"5"-4006"0"0,5 6-965 0 0,-2 0 0 0 0,1 1-1 0 0,-2 0 1 0 0,0 0 0 0 0,0 0-1 0 0,-1 1 1 0 0,0 0 0 0 0,-1 1-1 0 0,-1-1 1 0 0,0 1 0 0 0,-1-1-1 0 0,-1 1 1 0 0,0 0 0 0 0,0 1-1 0 0,-1-1 1 0 0,-2 11-288 0 0,-36 79-372 0 0,33-99-116 0 0,-16 22-670 0 0,3-17-4927 0 0,8-9-1036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35.045"/>
    </inkml:context>
    <inkml:brush xml:id="br0">
      <inkml:brushProperty name="width" value="0.05" units="cm"/>
      <inkml:brushProperty name="height" value="0.05" units="cm"/>
      <inkml:brushProperty name="color" value="#0000FF"/>
    </inkml:brush>
  </inkml:definitions>
  <inkml:trace contextRef="#ctx0" brushRef="#br0">219 43 6461 0 0,'0'0'3806'0'0,"-6"0"-3155"0"0,5 0-613 0 0,-64-3-109 0 0,21-18 4667 0 0,42 19-4573 0 0,1 0 1 0 0,-1 1-1 0 0,0-1 0 0 0,-1 0 1 0 0,1 1-1 0 0,0 0 1 0 0,0 0-1 0 0,0 0 0 0 0,-1 0 1 0 0,1 0-1 0 0,-1 0 1 0 0,1 0-1 0 0,-1 1 1 0 0,1-1-1 0 0,-1 1 0 0 0,1 0 1 0 0,-1-1-1 0 0,1 1 1 0 0,-1 1-1 0 0,1-1 0 0 0,-1 0 1 0 0,1 1-1 0 0,-1-1 1 0 0,1 1-1 0 0,-1 0 1 0 0,1-1-1 0 0,-1 1 0 0 0,1 0 1 0 0,0 1-1 0 0,0-1 1 0 0,-1 0-1 0 0,1 1 0 0 0,0-1 1 0 0,0 1-1 0 0,0 0 1 0 0,1-1-1 0 0,-1 1 0 0 0,0 0 1 0 0,1 0-1 0 0,-1 0 1 0 0,1 0-1 0 0,-1 1 1 0 0,1-1-1 0 0,0 0 0 0 0,0 1 1 0 0,0-1-1 0 0,1 0 1 0 0,-1 1-1 0 0,0-1 0 0 0,1 1 1 0 0,-1-1-1 0 0,1 1 1 0 0,0 0-1 0 0,0-1 1 0 0,0 1-1 0 0,0-1 0 0 0,1 1 1 0 0,-1-1-1 0 0,1 2-23 0 0,-2-1 34 0 0,0 0 0 0 0,1 0 1 0 0,-1-1-1 0 0,1 1 0 0 0,-1 0 0 0 0,1 0 0 0 0,0 0 0 0 0,0 0 0 0 0,0 0 0 0 0,1 0 1 0 0,-1 0-1 0 0,1 0 0 0 0,-1 0 0 0 0,1-1 0 0 0,0 1 0 0 0,0 0 0 0 0,0 0 0 0 0,1-1 0 0 0,-1 1 1 0 0,1-1-1 0 0,-1 1 0 0 0,1-1 0 0 0,0 0 0 0 0,0 1 0 0 0,0-1 0 0 0,0 0 0 0 0,0 0 1 0 0,0 0-1 0 0,1-1 0 0 0,-1 1 0 0 0,1-1 0 0 0,-1 1 0 0 0,1-1 0 0 0,0 0 0 0 0,-1 0 0 0 0,1 0 1 0 0,0 0-1 0 0,0 0 0 0 0,0-1 0 0 0,0 1 0 0 0,0-1 0 0 0,-1 0 0 0 0,1 0 0 0 0,0 0 1 0 0,0 0-1 0 0,0 0 0 0 0,0-1 0 0 0,0 1 0 0 0,0-1 0 0 0,0 0 0 0 0,-1 0 0 0 0,1 0 0 0 0,0 0 1 0 0,-1 0-1 0 0,1-1 0 0 0,0 1 0 0 0,-1-1 0 0 0,1 0-34 0 0,40-90-1601 0 0,-5 140 2539 0 0,3 36-1809 0 0,-37-84-2043 0 0,-2-2-2342 0 0,2-6-1677 0 0</inkml:trace>
  <inkml:trace contextRef="#ctx0" brushRef="#br0" timeOffset="530.9">383 135 6705 0 0,'0'0'5853'0'0,"0"0"-3706"0"0,5 6-1607 0 0,-2-2-576 0 0,-1-2 121 0 0,0 0 0 0 0,0 0-1 0 0,0 0 1 0 0,0 0 0 0 0,0 1-1 0 0,-1-1 1 0 0,1 1 0 0 0,-1-1-1 0 0,1 1 1 0 0,-1 0 0 0 0,0-1-1 0 0,0 1 1 0 0,0 0 0 0 0,-1 0-1 0 0,1 0 1 0 0,-1 0 0 0 0,1 0 0 0 0,-1 0-1 0 0,0-1 1 0 0,0 1 0 0 0,0 0-1 0 0,-1 0 1 0 0,1 0 0 0 0,-1 0-1 0 0,1 0 1 0 0,-1 0 0 0 0,0 0-1 0 0,0-1 1 0 0,0 1 0 0 0,-2 1-85 0 0,-4-48-209 0 0,6 41 169 0 0,2 0-1 0 0,-1 0 1 0 0,0-1-1 0 0,1 1 1 0 0,-1 0-1 0 0,1 0 1 0 0,0 0-1 0 0,0 0 1 0 0,0 0 0 0 0,1 0-1 0 0,-1 0 1 0 0,1 0-1 0 0,-1 0 1 0 0,1 1-1 0 0,0-1 1 0 0,0 1 0 0 0,0-1-1 0 0,1 1 1 0 0,-1 0-1 0 0,0 0 1 0 0,1 0-1 0 0,-1 0 1 0 0,1 0 0 0 0,0 0-1 0 0,0 1 1 0 0,0-1-1 0 0,0 1 1 0 0,0 0-1 0 0,0 0 1 0 0,0 0 0 0 0,0 0-1 0 0,0 1 1 0 0,0-1-1 0 0,1 1 1 0 0,-1 0-1 0 0,0 0 1 0 0,0 0 0 0 0,1 0-1 0 0,-1 0 1 0 0,0 1-1 0 0,0-1 1 0 0,0 1-1 0 0,0 0 1 0 0,0 0-1 0 0,0 0 1 0 0,0 1 0 0 0,0-1-1 0 0,0 1 1 0 0,0 0-1 0 0,-1-1 1 0 0,1 1-1 0 0,0 0 1 0 0,-1 0 0 0 0,0 1-1 0 0,0-1 1 0 0,3 3 40 0 0,17 28-9971 0 0,6-16 6908 0 0,5-16 5755 0 0,5-17 4604 0 0,-35 14-7084 0 0,-1 1-78 0 0,1 0 1 0 0,-1 0 0 0 0,0 0 0 0 0,0-1 0 0 0,0 1 0 0 0,0 0 0 0 0,0-1-1 0 0,0 1 1 0 0,0-1 0 0 0,-1 0 0 0 0,1 0 0 0 0,0 0 0 0 0,-1 1-1 0 0,1-1 1 0 0,-1-1 0 0 0,0 1 0 0 0,0 0 0 0 0,0 0 0 0 0,0 0 0 0 0,0-1-1 0 0,0 1 1 0 0,-1 0 0 0 0,1-1 0 0 0,-1 1 0 0 0,1-1 0 0 0,-1 1-1 0 0,0-1-134 0 0,-1 2-6 0 0,-1 0 0 0 0,1 1 0 0 0,0-1 0 0 0,-1 1 0 0 0,1 0 0 0 0,0-1 0 0 0,-1 1 0 0 0,1 0 0 0 0,-1 0 0 0 0,1 0 0 0 0,-1 0 0 0 0,1 0 0 0 0,0 0 0 0 0,-1 0 0 0 0,1 1 0 0 0,-1-1 0 0 0,1 0 0 0 0,0 1 0 0 0,-1-1 0 0 0,1 1 0 0 0,0-1 0 0 0,0 1 0 0 0,-1 0 0 0 0,1 0 0 0 0,0-1-1 0 0,0 1 1 0 0,0 0 0 0 0,0 0 0 0 0,0 0 0 0 0,0 0 0 0 0,0 0 0 0 0,0 1 0 0 0,0-1 0 0 0,1 0 0 0 0,-1 0 0 0 0,0 1 6 0 0,-2 0 72 0 0,1 1 1 0 0,0-1-1 0 0,-1 0 0 0 0,1 1 0 0 0,0 0 1 0 0,0-1-1 0 0,1 1 0 0 0,-1 0 0 0 0,0 0 1 0 0,1 0-1 0 0,0 0 0 0 0,0 0 0 0 0,0 0 1 0 0,0 1-1 0 0,0-1 0 0 0,1 0 0 0 0,-1 1 1 0 0,1-1-1 0 0,0 0 0 0 0,0 1 0 0 0,0-1 1 0 0,0 0-1 0 0,1 0 0 0 0,-1 1 0 0 0,1-1 1 0 0,0 0-1 0 0,0 0 0 0 0,0 0 0 0 0,0 1 1 0 0,1-1-1 0 0,-1 0 0 0 0,1-1 0 0 0,0 1 1 0 0,0 0-1 0 0,0 0 0 0 0,0-1 0 0 0,0 1 1 0 0,0-1-1 0 0,1 0 0 0 0,-1 0 0 0 0,1 0 1 0 0,0 0-1 0 0,0 0 0 0 0,-1 0 0 0 0,1-1 1 0 0,0 1-1 0 0,1-1 0 0 0,-1 0 0 0 0,0 0 1 0 0,0 0-1 0 0,0-1 0 0 0,1 1 0 0 0,-1-1 1 0 0,0 1-1 0 0,1-1 0 0 0,-1 0 0 0 0,0 0 0 0 0,1-1-71 0 0,59-14-391 0 0,-44 5-3092 0 0,0-2-4964 0 0,-15 8 1211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2:47.726"/>
    </inkml:context>
    <inkml:brush xml:id="br0">
      <inkml:brushProperty name="width" value="0.05" units="cm"/>
      <inkml:brushProperty name="height" value="0.05" units="cm"/>
      <inkml:brushProperty name="color" value="#0000FF"/>
    </inkml:brush>
  </inkml:definitions>
  <inkml:trace contextRef="#ctx0" brushRef="#br0">1635 1354 600 0 0,'0'0'6297'0'0,"0"0"-5765"0"0,16-34-532 0 0,-13 19-300 0 0,-3-3 300 0 0,-4-3 260 0 0,-7 0-180 0 0,-3-3-80 0 0,-6-2-52 0 0,-1-3-40 0 0,-13-6-220 0 0,-13-9-196 0 0,-16-8-260 0 0,-10-3-873 0 0,14 15-615 0 0</inkml:trace>
  <inkml:trace contextRef="#ctx0" brushRef="#br0" timeOffset="215.41">628 758 1284 0 0,'-44'12'388'0'0,"0"2"1"0"0,1 2-1 0 0,0 1 0 0 0,1 3 1 0 0,1 1-1 0 0,1 2 0 0 0,1 2 1 0 0,1 1-1 0 0,2 2 0 0 0,0 1 1 0 0,2 3-1 0 0,-13 16-388 0 0,36-37 7 0 0,1 1 0 0 0,1 0 0 0 0,0 1 0 0 0,1 0 1 0 0,0 0-1 0 0,0 1 0 0 0,2 0 0 0 0,0 0 0 0 0,0 1 0 0 0,2-1 0 0 0,0 1 1 0 0,0 1-1 0 0,1-1 0 0 0,1 0 0 0 0,1 1 0 0 0,0-1 0 0 0,1 1 0 0 0,0-1 0 0 0,2 1 1 0 0,0-1-1 0 0,0 0 0 0 0,2 0 0 0 0,-1 0 0 0 0,2 0 0 0 0,0 0 0 0 0,1-1 1 0 0,7 13-8 0 0,4 1 97 0 0,1 0 1 0 0,1-2-1 0 0,1 0 1 0 0,2-1-1 0 0,0-1 1 0 0,1-1-1 0 0,2-1 1 0 0,0-1 0 0 0,1-2-1 0 0,2 0 1 0 0,-1-2-1 0 0,2-1 1 0 0,0-1-1 0 0,1-2 1 0 0,1 0-1 0 0,-1-3 1 0 0,7 1-98 0 0,25 6 503 0 0,0-3-1 0 0,0-2 1 0 0,2-4-1 0 0,-1-2 1 0 0,0-3 0 0 0,1-2-1 0 0,0-4 1 0 0,27-5-503 0 0,-73 6 62 0 0,7 0-191 0 0,-1 0 0 0 0,0-2-1 0 0,0 0 1 0 0,0-2 0 0 0,-1-1 0 0 0,0 0 0 0 0,0-2 0 0 0,21-11 129 0 0,-28 6-2640 0 0,-6 3-2497 0 0</inkml:trace>
  <inkml:trace contextRef="#ctx0" brushRef="#br0" timeOffset="40346.15">6662 203 1304 0 0,'0'0'6226'0'0,"0"0"-4187"0"0,0 0-1346 0 0,0 0 134 0 0,0 0-8 0 0,-6 3-10 0 0,-10 2-502 0 0,0 0 0 0 0,0-2 1 0 0,-1 0-1 0 0,1-1 1 0 0,-1 0-1 0 0,1-1 1 0 0,-1-1-1 0 0,1-1 1 0 0,-1 0-1 0 0,1-1 1 0 0,-13-4-308 0 0,-32 0 226 0 0,2 3-95 0 0,0 3 1 0 0,0 3-1 0 0,0 2 1 0 0,0 2 0 0 0,1 4-1 0 0,1 1 1 0 0,0 4-1 0 0,0 1 1 0 0,2 3-1 0 0,-42 22-131 0 0,60-48 1982 0 0,23-9-2396 0 0,-11 0 345 0 0,0 0 1 0 0,-1 2-1 0 0,-1 1 1 0 0,0 1-1 0 0,0 1 1 0 0,-1 1-1 0 0,-1 2 0 0 0,1 1 1 0 0,-1 1-1 0 0,-27-1 69 0 0,-292-30-52 0 0,-296 9 52 0 0,319 18-166 0 0,-1298-44 319 0 0,1133 15 9 0 0,390 9-615 0 0,99 20-2843 0 0,8 4-4044 0 0,12 0-190 0 0</inkml:trace>
  <inkml:trace contextRef="#ctx0" brushRef="#br0" timeOffset="41091.53">4037 195 2480 0 0,'0'0'6965'0'0,"0"0"-5416"0"0,1 8-1158 0 0,8 59 959 0 0,-2 0 1 0 0,-4 0-1 0 0,-2 0 1 0 0,-3 1-1 0 0,-8 33-1350 0 0,9 26 44 0 0,2-126-163 0 0,0 0-1 0 0,1 0 1 0 0,-1 0 0 0 0,0 0-1 0 0,1-1 1 0 0,-1 1 0 0 0,0 0-1 0 0,1-1 1 0 0,-1 1 0 0 0,1-1-1 0 0,-1 0 1 0 0,1 1 0 0 0,-1-1-1 0 0,1 0 1 0 0,-1 0 0 0 0,1 0-1 0 0,0 0 1 0 0,-1 0 0 0 0,1 0-1 0 0,-1 0 1 0 0,1-1 0 0 0,-1 1-1 0 0,1 0 1 0 0,-1-1-1 0 0,1 0 1 0 0,-1 1 0 0 0,0-1-1 0 0,1 0 1 0 0,-1 1 0 0 0,0-1-1 0 0,1 0 1 0 0,-1 0 0 0 0,0 0-1 0 0,0 0 1 0 0,0 0 0 0 0,0-1-1 0 0,0 1 1 0 0,0 0 0 0 0,0 0-1 0 0,0-1 1 0 0,-1 1 0 0 0,1-1-1 0 0,0 1 1 0 0,-1 0 0 0 0,1-1-1 0 0,-1 1 1 0 0,1-1 0 0 0,-1 1-1 0 0,0-1 120 0 0,14-13-83 0 0,-15 16 179 0 0,1 0 0 0 0,-1 0 0 0 0,1 0 0 0 0,-1 0 0 0 0,1 0 0 0 0,-1 0 0 0 0,1 1 0 0 0,0-1 0 0 0,-1 0 0 0 0,1 0 0 0 0,0 0-1 0 0,0 0 1 0 0,0 1 0 0 0,0-1 0 0 0,0 0 0 0 0,0 0 0 0 0,0 0 0 0 0,1 0 0 0 0,-1 1 0 0 0,0-1 0 0 0,1 0 0 0 0,-1 0-1 0 0,1 0 1 0 0,-1 0 0 0 0,1 0 0 0 0,-1 0 0 0 0,1 0 0 0 0,0 0 0 0 0,-1 0 0 0 0,1 0 0 0 0,0 0 0 0 0,0 0 0 0 0,0-1 0 0 0,0 1-1 0 0,0 0 1 0 0,0-1 0 0 0,0 1 0 0 0,0 0 0 0 0,0-1 0 0 0,0 1 0 0 0,0-1 0 0 0,0 0 0 0 0,0 1 0 0 0,0-1 0 0 0,0 0-1 0 0,1 0 1 0 0,-1 1 0 0 0,0-1 0 0 0,0 0 0 0 0,0 0 0 0 0,1 0 0 0 0,-1 0 0 0 0,0-1 0 0 0,0 1 0 0 0,0 0 0 0 0,0-1 0 0 0,0 1-1 0 0,1 0 1 0 0,-1-1 0 0 0,0 1 0 0 0,0-1 0 0 0,0 1 0 0 0,0-1-96 0 0,-8 4-7 0 0,0 1 0 0 0,-1-1-1 0 0,0 0 1 0 0,1-1 0 0 0,-1 1 0 0 0,0-2 0 0 0,0 1 0 0 0,0-1-1 0 0,0 0 1 0 0,-1-1 0 0 0,1 0 0 0 0,0 0 0 0 0,0-1-1 0 0,0 0 1 0 0,0 0 0 0 0,0-1 0 0 0,0 0 0 0 0,0 0 0 0 0,0-1-1 0 0,1 0 1 0 0,-1 0 0 0 0,1-1 0 0 0,0 0 0 0 0,0 0 0 0 0,0-1-1 0 0,1 0 1 0 0,0 0 0 0 0,0-1 0 0 0,0 1 0 0 0,-1-3 7 0 0,5 3-1151 0 0,3 3-7643 0 0,2 2 1989 0 0</inkml:trace>
  <inkml:trace contextRef="#ctx0" brushRef="#br0" timeOffset="42487.5">3003 1122 3588 0 0,'0'0'580'0'0,"0"0"1938"0"0,0 0-303 0 0,0-7-786 0 0,-1-10-1354 0 0,1 17 190 0 0,1 0 0 0 0,-1 0 0 0 0,1 0 0 0 0,-1 0 0 0 0,1 0 0 0 0,-1 0 0 0 0,1 0 0 0 0,-1 0 0 0 0,1 0 0 0 0,-1 0 0 0 0,1-1 0 0 0,-1 1 0 0 0,1 0 0 0 0,-1 0 0 0 0,0-1 0 0 0,1 1 0 0 0,-1 0 0 0 0,1-1 0 0 0,-1 1 0 0 0,0 0-1 0 0,1-1-264 0 0,61 253 2272 0 0,-38-307-1481 0 0,-24 53-792 0 0,0 0 0 0 0,1 0-1 0 0,-1-1 1 0 0,1 1 0 0 0,0 0 0 0 0,-1 0 0 0 0,1 0 0 0 0,0 0 0 0 0,0 0 0 0 0,1 1-1 0 0,-1-1 1 0 0,0 0 0 0 0,1 0 0 0 0,-1 1 0 0 0,1-1 0 0 0,-1 1 0 0 0,1-1 0 0 0,0 1-1 0 0,-1 0 1 0 0,1-1 0 0 0,0 1 0 0 0,0 0 0 0 0,0 0 0 0 0,0 1 0 0 0,0-1 0 0 0,0 0 0 0 0,0 0-1 0 0,0 1 1 0 0,0 0 0 0 0,1-1 0 0 0,-1 1 0 0 0,0 0 0 0 0,0 0 0 0 0,0 0 0 0 0,1 0-1 0 0,-1 0 1 0 0,0 1 0 0 0,0-1 0 0 0,0 1 0 0 0,0-1 0 0 0,0 1 0 0 0,0 0 0 0 0,0 0 0 0 0,0 0-1 0 0,0 0 1 0 0,0 0 0 0 0,0 0 0 0 0,0 1 0 0 0,-1-1 0 0 0,1 1 0 0 0,-1-1 0 0 0,1 1-1 0 0,-1-1 1 0 0,1 1 0 0 0,-1 0 0 0 0,0 0 1 0 0,62 98 1138 0 0,-39-123 275 0 0,8-157-2136 0 0,-20 176-2851 0 0,1 40-1688 0 0,-8-20-298 0 0,2-2-449 0 0</inkml:trace>
  <inkml:trace contextRef="#ctx0" brushRef="#br0" timeOffset="43808.67">3731 1162 2644 0 0,'0'0'4345'0'0,"0"0"-1296"0"0,0 0-1177 0 0,0 0-761 0 0,0 0-458 0 0,0 0-216 0 0,-7-4-91 0 0,5 2-320 0 0,0 0 0 0 0,-1 1 1 0 0,1-1-1 0 0,-1 1 0 0 0,1-1 0 0 0,-1 1 1 0 0,0 0-1 0 0,1 0 0 0 0,-1 1 1 0 0,0-1-1 0 0,1 0 0 0 0,-1 1 1 0 0,0-1-1 0 0,0 1 0 0 0,0 0 1 0 0,0 0-1 0 0,1 0 0 0 0,-1 1 0 0 0,0-1 1 0 0,0 1-1 0 0,0-1 0 0 0,1 1 1 0 0,-1 0-1 0 0,0 0 0 0 0,1 0 1 0 0,-1 0-1 0 0,1 1 0 0 0,-1-1 1 0 0,1 1-1 0 0,0-1 0 0 0,-1 1 0 0 0,1 0 1 0 0,-2 2-27 0 0,-3 2 74 0 0,1 1 1 0 0,-1 0-1 0 0,1 0 1 0 0,0 0-1 0 0,1 1 1 0 0,0 0-1 0 0,0 0 1 0 0,1 1 0 0 0,0-1-1 0 0,0 1 1 0 0,1 0-1 0 0,0 0 1 0 0,0 0-75 0 0,2-6 62 0 0,1 0 1 0 0,-1 0-1 0 0,0 0 1 0 0,1 0-1 0 0,0 0 1 0 0,0 0-1 0 0,0 0 1 0 0,0 0-1 0 0,0 0 1 0 0,1 1-1 0 0,-1-1 1 0 0,1 0-1 0 0,0 0 1 0 0,0-1-1 0 0,0 1 1 0 0,0 0-1 0 0,0 0 1 0 0,0 0 0 0 0,1-1-1 0 0,0 1 1 0 0,-1-1-1 0 0,1 1 1 0 0,0-1-1 0 0,0 0 1 0 0,1 1-1 0 0,-1-1 1 0 0,0 0-1 0 0,1 0 1 0 0,-1-1-1 0 0,1 1 1 0 0,-1-1-1 0 0,1 1 1 0 0,0-1-1 0 0,0 0 1 0 0,0 0-1 0 0,0 0 1 0 0,0 0-1 0 0,0 0 1 0 0,0-1-1 0 0,1 1-62 0 0,2 1-4 0 0,1 0-1 0 0,0-1 0 0 0,-1 0 0 0 0,1 0 0 0 0,0 0 1 0 0,0-1-1 0 0,0 0 0 0 0,-1 0 0 0 0,1-1 1 0 0,0 0-1 0 0,0 0 0 0 0,-1-1 0 0 0,1 0 0 0 0,0 0 1 0 0,-1 0-1 0 0,0-1 0 0 0,0 0 0 0 0,0 0 1 0 0,0 0-1 0 0,0-1 0 0 0,0 0 0 0 0,-1 0 0 0 0,1-1 5 0 0,-4-11-3185 0 0,-9 9-5337 0 0,4 6 2641 0 0</inkml:trace>
  <inkml:trace contextRef="#ctx0" brushRef="#br0" timeOffset="44241.09">3999 1206 12393 0 0,'0'0'2076'0'0,"0"0"-1514"0"0,3 6-250 0 0,33 135 3952 0 0,-29-40-5057 0 0,-7-100 111 0 0,-8-79-8380 0 0,0-27 5637 0 0,37 15 10054 0 0,-28 88-6536 0 0,-1 1 0 0 0,1 0 0 0 0,-1 0 1 0 0,1 0-1 0 0,0 0 0 0 0,-1 0 0 0 0,1 0 1 0 0,0 1-1 0 0,0-1 0 0 0,0 0 0 0 0,0 0 1 0 0,0 0-1 0 0,0 1 0 0 0,0-1 0 0 0,0 1 1 0 0,0-1-1 0 0,0 0 0 0 0,0 1 0 0 0,0 0 1 0 0,0-1-1 0 0,0 1 0 0 0,0 0 0 0 0,1-1 0 0 0,-1 1 1 0 0,0 0-1 0 0,0 0 0 0 0,0 0 0 0 0,1 0 1 0 0,-1 0-1 0 0,0 1 0 0 0,0-1 0 0 0,0 0 1 0 0,0 0-1 0 0,0 1 0 0 0,1-1 0 0 0,-1 0 1 0 0,0 1-1 0 0,0 0 0 0 0,0-1 0 0 0,0 1 0 0 0,0-1 1 0 0,0 1-1 0 0,0 0 0 0 0,0 0 0 0 0,-1 0 1 0 0,1-1-1 0 0,0 1 0 0 0,0 0 0 0 0,-1 0 1 0 0,1 0-1 0 0,0 0 0 0 0,-1 0 0 0 0,1 0 1 0 0,-1 1-1 0 0,1-1 0 0 0,-1 0 0 0 0,0 0 0 0 0,0 0 1 0 0,1 0-1 0 0,-1 0 0 0 0,0 1-93 0 0,11 75 434 0 0,-49-28-750 0 0,-3-38-6429 0 0,22-13-1997 0 0</inkml:trace>
  <inkml:trace contextRef="#ctx0" brushRef="#br0" timeOffset="45081.35">4716 1280 1448 0 0,'0'0'2115'0'0,"0"0"2998"0"0,0 0-3393 0 0,0 0-1443 0 0,0 0 149 0 0,0 0 190 0 0,0 0 84 0 0,0 0 6 0 0,0 0-19 0 0,3-4-52 0 0,-1 3-609 0 0,-1 0-1 0 0,0-1 0 0 0,0 1 0 0 0,0 0 0 0 0,0 0 1 0 0,0-1-1 0 0,-1 1 0 0 0,1-1 0 0 0,0 1 0 0 0,-1-1 1 0 0,1 1-1 0 0,-1-1 0 0 0,1 1 0 0 0,-1-1 0 0 0,0 0 1 0 0,1 1-1 0 0,-1-1 0 0 0,0 0 0 0 0,0 1 0 0 0,0-1 1 0 0,-1 1-1 0 0,1-1 0 0 0,0 0 0 0 0,-1 1 0 0 0,1-1 1 0 0,-1 1-1 0 0,1-1 0 0 0,-1 1 0 0 0,1-1 0 0 0,-1 1 1 0 0,0-1-1 0 0,0 1 0 0 0,0 0 0 0 0,0-1 0 0 0,0 1 1 0 0,0 0-1 0 0,0 0 0 0 0,-1 0 0 0 0,1 0 0 0 0,0 0 0 0 0,0 0 1 0 0,-1 0-1 0 0,1 0 0 0 0,-1 0 0 0 0,1 1 0 0 0,-1-1 1 0 0,1 1-1 0 0,-1-1 0 0 0,0 1-25 0 0,-1-2 0 0 0,0 1 0 0 0,0-1 1 0 0,0 1-1 0 0,-1 0 0 0 0,1 0 0 0 0,0 0 0 0 0,0 1 0 0 0,-1-1 0 0 0,1 1 1 0 0,-1 0-1 0 0,1 0 0 0 0,-1 0 0 0 0,1 0 0 0 0,0 0 0 0 0,-1 1 1 0 0,1 0-1 0 0,0-1 0 0 0,-1 1 0 0 0,1 1 0 0 0,0-1 0 0 0,0 0 0 0 0,0 1 1 0 0,0-1-1 0 0,0 1 0 0 0,0 0 0 0 0,0 0 0 0 0,1 0 0 0 0,-1 1 1 0 0,1-1-1 0 0,-1 1 0 0 0,1-1 0 0 0,0 1 0 0 0,0 0 0 0 0,0-1 0 0 0,0 1 1 0 0,1 0-1 0 0,-1 1 0 0 0,-22 81 504 0 0,25-83-469 0 0,0 0 0 0 0,-1 0-1 0 0,1 0 1 0 0,0-1 0 0 0,0 1 0 0 0,1 0 0 0 0,-1-1-1 0 0,0 1 1 0 0,0-1 0 0 0,1 1 0 0 0,-1-1-1 0 0,1 0 1 0 0,-1 0 0 0 0,1 1 0 0 0,0-1-1 0 0,0 0 1 0 0,-1-1 0 0 0,1 1 0 0 0,0 0 0 0 0,0 0-1 0 0,0-1 1 0 0,0 1 0 0 0,0-1 0 0 0,0 1-1 0 0,0-1 1 0 0,0 0 0 0 0,0 0 0 0 0,0 0-1 0 0,-1 0 1 0 0,1 0 0 0 0,0-1 0 0 0,0 1 0 0 0,0 0-1 0 0,0-1 1 0 0,0 0 0 0 0,0 1 0 0 0,0-1-1 0 0,0 0 1 0 0,-1 0 0 0 0,1 0 0 0 0,0 0 0 0 0,-1 0-1 0 0,1 0 1 0 0,0-1 0 0 0,-1 1 0 0 0,0 0-1 0 0,1-1 1 0 0,-1 1 0 0 0,0-1 0 0 0,0 0-1 0 0,0 1 1 0 0,0-1 0 0 0,1-2-35 0 0,7-13-382 0 0,-9 15 363 0 0,-1 1 0 0 0,1 0 0 0 0,0 0 0 0 0,0 0 1 0 0,0-1-1 0 0,0 1 0 0 0,0 0 0 0 0,0 0 0 0 0,1-1 0 0 0,-1 1 1 0 0,0 0-1 0 0,1 0 0 0 0,-1 0 0 0 0,1-1 0 0 0,-1 1 1 0 0,1 0-1 0 0,-1 0 0 0 0,1 0 0 0 0,0 0 0 0 0,0 0 1 0 0,-1 0-1 0 0,1 0 0 0 0,0 0 0 0 0,0 0 0 0 0,0 1 0 0 0,0-1 1 0 0,0 0-1 0 0,0 1 0 0 0,0-1 0 0 0,0 0 0 0 0,0 1 1 0 0,1-1-1 0 0,-1 1 0 0 0,0 0 0 0 0,0-1 0 0 0,0 1 0 0 0,1 0 1 0 0,-1 0-1 0 0,0 0 0 0 0,0 0 0 0 0,1 0 0 0 0,-1 0 1 0 0,0 0-1 0 0,0 0 0 0 0,1 0 0 0 0,-1 0 0 0 0,0 1 0 0 0,0-1 1 0 0,0 1-1 0 0,0-1 0 0 0,1 1 0 0 0,-1 0 19 0 0,44 116-261 0 0,-41-118-6203 0 0,1-6-1001 0 0</inkml:trace>
  <inkml:trace contextRef="#ctx0" brushRef="#br0" timeOffset="45405.57">4937 1351 8597 0 0,'0'0'5878'0'0,"0"0"-4349"0"0,0 0-1308 0 0,4 7 100 0 0,-3-6-273 0 0,1 1 0 0 0,-1 0 0 0 0,1-1 0 0 0,-1 1 0 0 0,0 0 0 0 0,0 0 0 0 0,0 0 0 0 0,0 0 1 0 0,0 0-1 0 0,0 0 0 0 0,0 1 0 0 0,-1-1 0 0 0,1 0 0 0 0,-1 0 0 0 0,0 0 0 0 0,1 1 1 0 0,-1-1-1 0 0,0 0 0 0 0,0 1 0 0 0,-1-1 0 0 0,1 0 0 0 0,0 0 0 0 0,-1 1 0 0 0,1-1 1 0 0,-1 0-1 0 0,0 0 0 0 0,0 0 0 0 0,0 0 0 0 0,-1 2-48 0 0,1-5-202 0 0,0-1-1 0 0,0 1 1 0 0,-1-1 0 0 0,1 0-1 0 0,0 1 1 0 0,0-1 0 0 0,1 0-1 0 0,-1 0 1 0 0,0 1 0 0 0,1-1-1 0 0,-1 0 1 0 0,1 0 0 0 0,-1 0-1 0 0,1 0 1 0 0,0 0 0 0 0,0 0 0 0 0,0 0-1 0 0,0 0 1 0 0,0 0 0 0 0,0 0-1 0 0,1 1 1 0 0,-1-1 0 0 0,1 0-1 0 0,-1 0 1 0 0,1 0 0 0 0,0 0-1 0 0,-1 0 1 0 0,1 1 0 0 0,0-1-1 0 0,0 0 1 0 0,0 1 202 0 0,3-1 187 0 0,0 1 0 0 0,0 0 0 0 0,-1 0 0 0 0,1 1-1 0 0,0-1 1 0 0,0 1 0 0 0,0 0 0 0 0,0 0 0 0 0,-1 0 0 0 0,1 0 0 0 0,0 1 0 0 0,0 0-1 0 0,0 0 1 0 0,-1 0 0 0 0,1 0 0 0 0,0 0 0 0 0,-1 1 0 0 0,1-1 0 0 0,-1 1 0 0 0,0 0-1 0 0,1 0 1 0 0,-1 0 0 0 0,0 1 0 0 0,0-1 0 0 0,0 1 0 0 0,-1 0 0 0 0,1 0 0 0 0,-1 0 0 0 0,1 0-1 0 0,-1 0 1 0 0,2 3-187 0 0,7 64-191 0 0,-11-70-625 0 0,1-9-6624 0 0,2 3 1053 0 0</inkml:trace>
  <inkml:trace contextRef="#ctx0" brushRef="#br0" timeOffset="45750.31">5326 1220 7353 0 0,'0'0'5790'0'0,"4"7"-4068"0"0,3 9-1408 0 0,1 1 1 0 0,-2 1-1 0 0,-1-1 0 0 0,0 1 0 0 0,-1 0 0 0 0,0 0 0 0 0,-2 1 0 0 0,0-1 0 0 0,-2 1 0 0 0,0-1 0 0 0,0 0-314 0 0,-32-38-481 0 0,30 17 481 0 0,-1 1-1 0 0,1 0 1 0 0,-1 0 0 0 0,0 0 0 0 0,0 1-1 0 0,0-1 1 0 0,0 1 0 0 0,0-1-1 0 0,0 1 1 0 0,0 0 0 0 0,0 0 0 0 0,-1 0-1 0 0,1 1 1 0 0,0-1 0 0 0,0 1-1 0 0,-1 0 1 0 0,1-1 0 0 0,0 2 0 0 0,-1-1-1 0 0,1 0 1 0 0,0 1 0 0 0,-1-1-1 0 0,1 1 1 0 0,0 0 0 0 0,0 0 0 0 0,0 0-1 0 0,0 1 1 0 0,0-1 0 0 0,0 1-1 0 0,0 0 1 0 0,0-1 0 0 0,0 1 0 0 0,1 1-1 0 0,-1-1 1 0 0,1 0 0 0 0,0 0-1 0 0,-1 1 1 0 0,1 0 0 0 0,0-1 0 0 0,1 1-1 0 0,-1 0 1 0 0,0 0 0 0 0,1 0 0 0 0,-1 0-1 0 0,1 0 1 0 0,0 0 0 0 0,0 1 0 0 0,4 0 94 0 0,0-1 0 0 0,0 0 0 0 0,0 1 0 0 0,0-1 0 0 0,0-1 0 0 0,1 1 1 0 0,0 0-1 0 0,-1-1 0 0 0,1 0 0 0 0,0 0 0 0 0,0 0 0 0 0,0 0 0 0 0,0 0 0 0 0,1-1 1 0 0,-1 0-1 0 0,0 0 0 0 0,1 0 0 0 0,-1 0 0 0 0,1-1 0 0 0,-1 0 0 0 0,1 0 1 0 0,-1 0-1 0 0,0 0 0 0 0,1-1 0 0 0,-1 0 0 0 0,1 0 0 0 0,2-1-94 0 0,72-15-1510 0 0,-30-4-6716 0 0,-40 16 2127 0 0</inkml:trace>
  <inkml:trace contextRef="#ctx0" brushRef="#br0" timeOffset="46168.08">5950 1464 5016 0 0,'0'0'6660'0'0,"0"0"-4440"0"0,0 0-1599 0 0,0 0 319 0 0,0 0 122 0 0,0 0-331 0 0,0 0-317 0 0,0 0-218 0 0,-6-3-86 0 0,4 1-114 0 0,-1 0 1 0 0,1 0 0 0 0,0 0 0 0 0,0 0-1 0 0,0 0 1 0 0,0-1 0 0 0,0 1 0 0 0,0 0 0 0 0,0-1-1 0 0,1 0 1 0 0,0 1 0 0 0,-1-1 0 0 0,1 0-1 0 0,0 0 1 0 0,0 1 0 0 0,0-1 0 0 0,1 0-1 0 0,-1 0 1 0 0,1 0 0 0 0,0 0 0 0 0,-1 0-1 0 0,1 0 1 0 0,1 0 0 0 0,-1 0 0 0 0,0 0 0 0 0,1 0-1 0 0,-1 0 1 0 0,1 0 0 0 0,0 0 0 0 0,0 0-1 0 0,0 0 1 0 0,0 1 0 0 0,1-1 0 0 0,1-2 3 0 0,-3 2 3 0 0,0 0 0 0 0,1 0 1 0 0,-1-1-1 0 0,1 1 1 0 0,0 0-1 0 0,0 0 0 0 0,0 0 1 0 0,0 0-1 0 0,0 0 0 0 0,1 0 1 0 0,-1 0-1 0 0,1 1 1 0 0,0-1-1 0 0,0 0 0 0 0,0 1 1 0 0,0-1-1 0 0,0 1 0 0 0,1 0 1 0 0,-1 0-1 0 0,1 0 1 0 0,-1 0-1 0 0,1 0 0 0 0,0 1 1 0 0,0-1-1 0 0,0 1 0 0 0,0-1 1 0 0,0 1-1 0 0,0 0 1 0 0,0 0-1 0 0,0 1 0 0 0,0-1 1 0 0,0 1-1 0 0,1-1 1 0 0,-1 1-1 0 0,0 0 0 0 0,0 0 1 0 0,1 1-1 0 0,-1-1 0 0 0,0 1 1 0 0,0-1-1 0 0,0 1 1 0 0,0 0-1 0 0,0 0 0 0 0,0 0 1 0 0,0 1-4 0 0,3 4 60 0 0,-2 0 0 0 0,1 0 0 0 0,-1 1 0 0 0,1-1 0 0 0,-2 1 0 0 0,1 0 0 0 0,-1 0 0 0 0,0 1 0 0 0,-1-1 0 0 0,1 1 0 0 0,-1-1 0 0 0,-1 1 0 0 0,0 0 0 0 0,0-1 0 0 0,0 9-60 0 0,0 43-3121 0 0,-1-59 107 0 0,0-2-2726 0 0,0-5-1297 0 0</inkml:trace>
  <inkml:trace contextRef="#ctx0" brushRef="#br0" timeOffset="46416.5">6126 1412 9865 0 0,'0'0'6881'0'0,"0"0"-6705"0"0,0 0-176 0 0,0 0 0 0 0,-36-11 412 0 0,17 7-128 0 0,-3-1-228 0 0,1 1-56 0 0,-3 1-680 0 0,0 1-565 0 0,5-1-879 0 0,4 2-3236 0 0,4-4-2897 0 0</inkml:trace>
  <inkml:trace contextRef="#ctx0" brushRef="#br0" timeOffset="46665.7">6473 1376 8189 0 0,'0'0'4550'0'0,"-7"-1"-3415"0"0,2 0-1067 0 0,1 0 0 0 0,-1 1 1 0 0,0-1-1 0 0,1 1 0 0 0,-1 0 0 0 0,0 0 0 0 0,1 1 1 0 0,-1 0-1 0 0,0-1 0 0 0,1 2 0 0 0,-1-1 0 0 0,1 0 1 0 0,0 1-1 0 0,-1 0 0 0 0,1 0 0 0 0,0 0 0 0 0,0 0 1 0 0,0 1-1 0 0,0-1 0 0 0,1 1 0 0 0,-1 0 1 0 0,1 1-1 0 0,-1-1 0 0 0,1 0 0 0 0,0 1 0 0 0,0 0 1 0 0,1 0-1 0 0,-1 0 0 0 0,1 0 0 0 0,0 0 0 0 0,0 0 1 0 0,0 0-1 0 0,0 3-68 0 0,5-2 111 0 0,0 0 0 0 0,0-1 1 0 0,1 1-1 0 0,-1-1 0 0 0,1 0 0 0 0,0 0 1 0 0,0-1-1 0 0,1 1 0 0 0,-1-1 0 0 0,1 0 1 0 0,0 0-1 0 0,0 0 0 0 0,0 0 0 0 0,0-1 1 0 0,0 0-1 0 0,0 0 0 0 0,1-1 0 0 0,-1 1 1 0 0,0-1-1 0 0,1 0 0 0 0,0-1 1 0 0,-1 1-1 0 0,1-1 0 0 0,2 0-111 0 0,18 1-224 0 0,0 1-2053 0 0,-11 1-4855 0 0,-14-2 866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38.756"/>
    </inkml:context>
    <inkml:brush xml:id="br0">
      <inkml:brushProperty name="width" value="0.05" units="cm"/>
      <inkml:brushProperty name="height" value="0.05" units="cm"/>
      <inkml:brushProperty name="color" value="#0000FF"/>
    </inkml:brush>
  </inkml:definitions>
  <inkml:trace contextRef="#ctx0" brushRef="#br0">1 1 5473 0 0,'0'0'7331'0'0,"0"0"-5039"0"0,0 0-1791 0 0,0 0-9 0 0,0 0-105 0 0,0 0-135 0 0,0 0 113 0 0,4 8 90 0 0,0 0-387 0 0,0 0 0 0 0,-1-1 1 0 0,0 1-1 0 0,0 0 1 0 0,-1 1-1 0 0,0-1 1 0 0,-1 0-1 0 0,0 1 0 0 0,0-1 1 0 0,-1 0-1 0 0,0 1 1 0 0,0-1-1 0 0,-1 1 1 0 0,0-1-1 0 0,0 1 0 0 0,-2 3-68 0 0,4-16-46 0 0,0-1 0 0 0,0 0 0 0 0,1 0 0 0 0,0 0 0 0 0,-1 0-1 0 0,2 1 1 0 0,-1-1 0 0 0,0 1 0 0 0,1 0 0 0 0,0 0 0 0 0,0 0-1 0 0,0 0 1 0 0,1 0 0 0 0,-1 1 0 0 0,1-1 0 0 0,0 1 0 0 0,0 0-1 0 0,0 0 1 0 0,1 0 0 0 0,-1 1 0 0 0,0-1 0 0 0,1 1 0 0 0,0 0 0 0 0,-1 1-1 0 0,1-1 1 0 0,0 1 0 0 0,0 0 0 0 0,0 0 0 0 0,0 0 0 0 0,0 1-1 0 0,0 0 1 0 0,0 0 0 0 0,0 0 0 0 0,4 1 46 0 0,-4 1 21 0 0,0 0 0 0 0,-1 0 1 0 0,1 1-1 0 0,-1 0 0 0 0,0-1 1 0 0,1 2-1 0 0,-1-1 0 0 0,-1 0 1 0 0,1 1-1 0 0,0 0 0 0 0,-1 0 0 0 0,0 0 1 0 0,0 0-1 0 0,0 0 0 0 0,0 1 1 0 0,-1-1-1 0 0,0 1 0 0 0,1 0 1 0 0,-2-1-1 0 0,1 1 0 0 0,-1 0 0 0 0,1 0 1 0 0,-1 0-1 0 0,-1 0 0 0 0,1 1 1 0 0,-1-1-1 0 0,0 0 0 0 0,0 0 0 0 0,0 0 1 0 0,-1 0-1 0 0,0 1 0 0 0,0-1 1 0 0,0 0-1 0 0,-1 2-21 0 0,2-4-794 0 0,0-3-7178 0 0,2-4 129 0 0</inkml:trace>
  <inkml:trace contextRef="#ctx0" brushRef="#br0" timeOffset="308.89">390 191 3556 0 0,'0'0'8122'0'0,"0"0"-5769"0"0,0 0-2048 0 0,0 0 334 0 0,0 0 429 0 0,0 0-51 0 0,0 0-487 0 0,0 0-354 0 0,0 0-80 0 0,5 2 24 0 0,-3-2-145 0 0,0 1-1 0 0,-1-1 1 0 0,1 0-1 0 0,0 0 1 0 0,-1 0-1 0 0,1 0 1 0 0,0 0-1 0 0,0 0 1 0 0,-1 0-1 0 0,1-1 1 0 0,0 1-1 0 0,-1-1 1 0 0,1 1-1 0 0,-1-1 1 0 0,1 1-1 0 0,0-1 0 0 0,-1 0 1 0 0,0 0-1 0 0,1 0 1 0 0,-1 0-1 0 0,1 0 1 0 0,-1 0-1 0 0,0 0 1 0 0,0 0-1 0 0,0-1 1 0 0,1 1-1 0 0,-1 0 1 0 0,-1-1-1 0 0,1 1 1 0 0,0-1-1 0 0,0 1 1 0 0,0-1-1 0 0,-1 0 1 0 0,1 1-1 0 0,-1-1 1 0 0,1 1-1 0 0,-1-1 1 0 0,0 0-1 0 0,0 1 1 0 0,1-1-1 0 0,-1 0 1 0 0,0 0-1 0 0,-1 1 0 0 0,1-1 1 0 0,0 0-1 0 0,0 1 1 0 0,-1-1-1 0 0,1 0 1 0 0,-1 1-1 0 0,1-1 1 0 0,-2 0 25 0 0,2-1 5 0 0,0 1 1 0 0,0 0-1 0 0,-1 0 1 0 0,1 0-1 0 0,-1-1 1 0 0,0 1-1 0 0,1 0 0 0 0,-1 0 1 0 0,0 0-1 0 0,0 0 1 0 0,0 0-1 0 0,-1 1 1 0 0,1-1-1 0 0,0 0 1 0 0,-1 0-1 0 0,1 1 0 0 0,-1-1 1 0 0,0 1-1 0 0,1-1 1 0 0,-1 1-1 0 0,0 0 1 0 0,0 0-1 0 0,0 0 1 0 0,0 0-1 0 0,0 0 1 0 0,0 0-1 0 0,0 0 0 0 0,0 1 1 0 0,0-1-1 0 0,0 1 1 0 0,-1-1-1 0 0,1 1 1 0 0,0 0-1 0 0,0 0 1 0 0,-1 0-1 0 0,1 0 0 0 0,0 0 1 0 0,0 1-1 0 0,0-1 1 0 0,-1 0-1 0 0,1 1 1 0 0,0 0-1 0 0,0 0 1 0 0,0-1-1 0 0,0 1 1 0 0,0 1-1 0 0,0-1 0 0 0,0 0 1 0 0,1 0-1 0 0,-1 1 1 0 0,0-1-1 0 0,1 1 1 0 0,-1-1-1 0 0,1 1 1 0 0,-1 0-1 0 0,1-1 0 0 0,0 1 1 0 0,0 0-1 0 0,-1 0 1 0 0,1 0-1 0 0,1 0 1 0 0,-1 0-1 0 0,0 0 1 0 0,0 0-1 0 0,1 1 1 0 0,-1-1-1 0 0,1 0 0 0 0,0 0 1 0 0,0 0-1 0 0,0 2-5 0 0,17 40 690 0 0,5-57-9584 0 0,-14 2 204 0 0</inkml:trace>
  <inkml:trace contextRef="#ctx0" brushRef="#br0" timeOffset="555.88">619 37 13477 0 0,'3'6'1974'0'0,"2"5"-1700"0"0,0 1 1 0 0,-1 0 0 0 0,0 0-1 0 0,0 0 1 0 0,-2 0 0 0 0,1 0-1 0 0,-1 1 1 0 0,-1-1 0 0 0,-1 1-1 0 0,1-1 1 0 0,-2 1 0 0 0,0-1-1 0 0,0 0 1 0 0,-1 1-1 0 0,-1-1 1 0 0,0 1-275 0 0,-1-8-2028 0 0,4-20-7883 0 0,2-1 2005 0 0</inkml:trace>
  <inkml:trace contextRef="#ctx0" brushRef="#br0" timeOffset="742.33">695 140 6129 0 0,'0'0'8976'0'0,"0"0"-8048"0"0,0 0-928 0 0,0 0 0 0 0,0 0 481 0 0,-51-2-205 0 0,30-2-276 0 0,-6 0-729 0 0,4 0-1583 0 0,5 1-4576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3:00.287"/>
    </inkml:context>
    <inkml:brush xml:id="br0">
      <inkml:brushProperty name="width" value="0.05" units="cm"/>
      <inkml:brushProperty name="height" value="0.05" units="cm"/>
      <inkml:brushProperty name="color" value="#0000FF"/>
    </inkml:brush>
  </inkml:definitions>
  <inkml:trace contextRef="#ctx0" brushRef="#br0">9 117 2812 0 0,'0'0'9461'0'0,"0"0"-8397"0"0,0 0-1056 0 0,0 0 112 0 0,0 0 476 0 0,21 37-36 0 0,-19-27-196 0 0,0 3-148 0 0,-2-1-168 0 0,0 0-32 0 0,0-1 84 0 0,-4-2-36 0 0,0-1-64 0 0,-2-2-732 0 0,0-4-1088 0 0,1-1-2556 0 0,-3-10-3085 0 0</inkml:trace>
  <inkml:trace contextRef="#ctx0" brushRef="#br0" timeOffset="263.74">14 0 1120 0 0,'0'0'12477'0'0,"0"0"-11009"0"0,0 0-1468 0 0,0 0 164 0 0,0 0 24 0 0,0 0 292 0 0,0 0-404 0 0,0 0-76 0 0,0 0-592 0 0,0 0-252 0 0,0 2-388 0 0,-4 0-1540 0 0,3-1-3745 0 0</inkml:trace>
  <inkml:trace contextRef="#ctx0" brushRef="#br0" timeOffset="512.28">180 199 11241 0 0,'0'6'1554'0'0,"-13"56"598"0"0,25-103-6574 0 0,-9 38 4503 0 0,0 1 1 0 0,0 0-1 0 0,0 0 0 0 0,1 0 0 0 0,-1 0 1 0 0,1 1-1 0 0,-1 0 0 0 0,1-1 0 0 0,0 1 1 0 0,-1 0-1 0 0,1 1 0 0 0,0-1 0 0 0,0 1 1 0 0,0 0-1 0 0,-1 0 0 0 0,1 0 1 0 0,0 0-1 0 0,0 0 0 0 0,0 1 0 0 0,0 0 1 0 0,-1 0-1 0 0,1 0 0 0 0,0 0 0 0 0,-1 1 1 0 0,1-1-1 0 0,-1 1 0 0 0,0 0 1 0 0,1 0-1 0 0,-1 0 0 0 0,2 1-81 0 0,30 51 2271 0 0,-57-13-3506 0 0,8-34-5387 0 0,6-10-755 0 0</inkml:trace>
  <inkml:trace contextRef="#ctx0" brushRef="#br0" timeOffset="1102.43">524 43 8877 0 0,'0'0'1184'0'0,"0"0"-181"0"0,0 0 382 0 0,0 0 131 0 0,0 0-509 0 0,0 0-790 0 0,0 0-76 0 0,1 6 154 0 0,0 20 27 0 0,-1-1-1 0 0,-1 1 1 0 0,-2-1-1 0 0,0 0 1 0 0,-1 0-1 0 0,-2 0 1 0 0,-1 0-1 0 0,-2 5-321 0 0,1 0-1026 0 0,13-15-4934 0 0,1-14-247 0 0</inkml:trace>
  <inkml:trace contextRef="#ctx0" brushRef="#br0" timeOffset="1352.62">657 171 6645 0 0,'0'0'7740'0'0,"0"0"-7160"0"0,0 0-580 0 0,0 0-380 0 0,-48-10 380 0 0,25 10 140 0 0,-3 0-132 0 0,2 0-8 0 0,1 1-836 0 0,-1 1-1736 0 0,8 0-2856 0 0</inkml:trace>
  <inkml:trace contextRef="#ctx0" brushRef="#br0" timeOffset="1769.21">700 257 6369 0 0,'0'0'4739'0'0,"0"0"-3640"0"0,0 0-872 0 0,0 0 146 0 0,0 0-87 0 0,0 0-101 0 0,0 0-88 0 0,0 0 17 0 0,6 1 133 0 0,-4 0-213 0 0,1-1-1 0 0,0 1 1 0 0,0-1 0 0 0,-1 0 0 0 0,1 0-1 0 0,0 0 1 0 0,0-1 0 0 0,-1 1 0 0 0,1-1-1 0 0,0 1 1 0 0,-1-1 0 0 0,1 0-1 0 0,0 0 1 0 0,-1 0 0 0 0,1 0 0 0 0,-1-1-1 0 0,0 1 1 0 0,1-1 0 0 0,-1 1 0 0 0,0-1-1 0 0,0 0 1 0 0,0 0 0 0 0,0 0 0 0 0,0 0-1 0 0,0 0 1 0 0,-1 0 0 0 0,1 0-1 0 0,-1-1 1 0 0,1 1 0 0 0,-1-1 0 0 0,0 1-1 0 0,0-1 1 0 0,0 1 0 0 0,0-1 0 0 0,-1 0-1 0 0,1 0 1 0 0,-1 0-34 0 0,-25 21-804 0 0,22-11 869 0 0,-1 0 0 0 0,2 0 1 0 0,-1 0-1 0 0,1 1 0 0 0,0-1 0 0 0,0 1 0 0 0,1 0 1 0 0,0-1-1 0 0,0 1 0 0 0,1 0 0 0 0,0-1 0 0 0,1 1 1 0 0,-1 0-1 0 0,1 0 0 0 0,1-1 0 0 0,0 1 0 0 0,0-1 1 0 0,0 1-1 0 0,3 3-65 0 0,-3-10 57 0 0,1 1 0 0 0,-1-1 0 0 0,1 0 0 0 0,-1-1 0 0 0,1 1 0 0 0,0 0 0 0 0,-1-1 0 0 0,1 1 0 0 0,0-1-1 0 0,0 0 1 0 0,-1 0 0 0 0,1 0 0 0 0,0 0 0 0 0,0-1 0 0 0,-1 1 0 0 0,1-1 0 0 0,0 0 0 0 0,-1 1 0 0 0,1-1 0 0 0,-1 0 0 0 0,1-1 0 0 0,-1 1 0 0 0,1 0 0 0 0,-1-1 0 0 0,0 1 0 0 0,0-1 0 0 0,1 0 0 0 0,-1 0 0 0 0,0 0 0 0 0,-1 0 0 0 0,1 0 0 0 0,0 0 0 0 0,-1 0 0 0 0,1-1 0 0 0,-1 1 0 0 0,1 0 0 0 0,-1-1 0 0 0,0 1 0 0 0,0-1 0 0 0,0 0 0 0 0,-1 0-57 0 0,16-17-122 0 0,-13 20 117 0 0,0-1-1 0 0,-1 2 1 0 0,1-1 0 0 0,0 0-1 0 0,0 0 1 0 0,0 1-1 0 0,-1 0 1 0 0,1-1 0 0 0,0 1-1 0 0,-1 0 1 0 0,1 0 0 0 0,0 0-1 0 0,-1 1 1 0 0,0-1 0 0 0,1 1-1 0 0,-1-1 1 0 0,0 1 0 0 0,0 0-1 0 0,1 0 1 0 0,-1 0 0 0 0,-1 0-1 0 0,1 0 1 0 0,0 1 0 0 0,-1-1-1 0 0,1 0 1 0 0,-1 1-1 0 0,1-1 1 0 0,-1 1 0 0 0,0-1-1 0 0,0 1 1 0 0,0 0 0 0 0,-1 0-1 0 0,1-1 1 0 0,-1 1 0 0 0,1 0-1 0 0,-1 0 1 0 0,0 0 5 0 0,0-3 30 0 0,1 1-1 0 0,-1-1 1 0 0,1 1-1 0 0,-1-1 1 0 0,1 1 0 0 0,-1-1-1 0 0,1 1 1 0 0,0-1-1 0 0,-1 0 1 0 0,1 1 0 0 0,0-1-1 0 0,-1 0 1 0 0,1 0-1 0 0,0 1 1 0 0,-1-1 0 0 0,1 0-1 0 0,0 0 1 0 0,-1 0-1 0 0,1 0 1 0 0,0 0 0 0 0,-1 0-1 0 0,1 0 1 0 0,0 0-1 0 0,0 0 1 0 0,-1 0 0 0 0,1 0-1 0 0,0-1 1 0 0,-1 1-1 0 0,1 0 1 0 0,0 0 0 0 0,-1-1-1 0 0,1 1 1 0 0,-1 0-1 0 0,1-1 1 0 0,0 1 0 0 0,-1-1-1 0 0,1 1 1 0 0,-1-1-1 0 0,1 1 1 0 0,-1-1 0 0 0,1 1-1 0 0,-1-1 1 0 0,0 1-1 0 0,1-1 1 0 0,-1 0 0 0 0,0 1-1 0 0,1-1 1 0 0,-1 1-1 0 0,0-1 1 0 0,0 0 0 0 0,1 0-1 0 0,-1 1 1 0 0,0-1-1 0 0,0 0 1 0 0,0 1 0 0 0,0-1-1 0 0,0 0 1 0 0,0 1-1 0 0,0-1 1 0 0,0 0 0 0 0,0 0-1 0 0,-1 1 1 0 0,1-1-1 0 0,0 0 1 0 0,0 1 0 0 0,-1-1-1 0 0,1 1 1 0 0,0-1-30 0 0,31-69-909 0 0,-28 62 794 0 0,-1 4-789 0 0,10-24 1534 0 0,-8 25-4078 0 0,-1 10-4613 0 0,-3-3 1420 0 0</inkml:trace>
  <inkml:trace contextRef="#ctx0" brushRef="#br0" timeOffset="2094.05">1290 187 628 0 0,'0'0'9317'0'0,"0"0"-6694"0"0,0 0-2354 0 0,0 0-193 0 0,0 0 46 0 0,-7-3 90 0 0,5 2-212 0 0,0-1 0 0 0,0 1 0 0 0,-1 0 0 0 0,1 0 0 0 0,-1 0 0 0 0,1 1 0 0 0,0-1 0 0 0,-1 1 0 0 0,1-1-1 0 0,-1 1 1 0 0,1 0 0 0 0,-1 0 0 0 0,0 0 0 0 0,1 0 0 0 0,-1 0 0 0 0,1 0 0 0 0,-1 1 0 0 0,1-1 0 0 0,-1 1 0 0 0,1 0 0 0 0,0 0 0 0 0,-1 0 0 0 0,1 0-1 0 0,0 0 1 0 0,0 1 0 0 0,-1-1 0 0 0,1 0 0 0 0,0 1 0 0 0,1 0 0 0 0,-1-1 0 0 0,0 1 0 0 0,0 0 0 0 0,1 0 0 0 0,-1 0 0 0 0,1 0 0 0 0,-1 0 0 0 0,1 1-1 0 0,0-1 1 0 0,0 0 0 0 0,0 1 0 0 0,0-1 0 0 0,0 0 0 0 0,1 1 0 0 0,-1-1 0 0 0,1 1 0 0 0,0 1 0 0 0,34 119 1471 0 0,-33-122-1410 0 0,-1 1 0 0 0,0 0 0 0 0,0-1 0 0 0,0 1 0 0 0,0 0 0 0 0,0 0 0 0 0,0-1-1 0 0,-1 1 1 0 0,1 0 0 0 0,0-1 0 0 0,-1 1 0 0 0,1-1 0 0 0,-1 1 0 0 0,0 0 0 0 0,0-1 0 0 0,1 1 0 0 0,-1-1 0 0 0,0 0 0 0 0,0 1 0 0 0,0-1 0 0 0,-1 0 0 0 0,1 1 0 0 0,0-1 0 0 0,0 0 0 0 0,-1 0 0 0 0,1 0 0 0 0,0 0 0 0 0,-1 0 0 0 0,1-1 0 0 0,-1 1 0 0 0,1 0 0 0 0,-1-1 0 0 0,0 1 0 0 0,1-1 0 0 0,-1 1 0 0 0,0-1 0 0 0,1 0 0 0 0,-1 0 0 0 0,0 1 0 0 0,1-1 0 0 0,-3-1-61 0 0,-41 7-1058 0 0,10-7-4169 0 0,16-4-3243 0 0</inkml:trace>
  <inkml:trace contextRef="#ctx0" brushRef="#br0" timeOffset="2590.06">1388 309 1864 0 0,'0'0'9431'0'0,"0"0"-6369"0"0,0 0-2661 0 0,0 0-324 0 0,0 0 90 0 0,24 31 937 0 0,-21-30-1056 0 0,-1 0 0 0 0,1 1 0 0 0,0-1 0 0 0,-1 0 0 0 0,1 0 1 0 0,0 0-1 0 0,0-1 0 0 0,0 1 0 0 0,0-1 0 0 0,-1 1 0 0 0,1-1 0 0 0,0 0 0 0 0,0 0 0 0 0,0-1 0 0 0,0 1 0 0 0,0 0 0 0 0,0-1 0 0 0,0 0 0 0 0,-1 1 0 0 0,1-1 0 0 0,0 0 0 0 0,-1-1 1 0 0,1 1-1 0 0,0 0 0 0 0,-1-1 0 0 0,0 1 0 0 0,1-1 0 0 0,-1 0 0 0 0,0 0 0 0 0,0 0 0 0 0,0 0 0 0 0,0 0 0 0 0,0-1 0 0 0,0 1 0 0 0,0-1-48 0 0,-3 1-58 0 0,-1 1-1 0 0,0 0 1 0 0,1 0-1 0 0,-1 0 1 0 0,0 0 0 0 0,1 0-1 0 0,-1 0 1 0 0,0 1-1 0 0,0-1 1 0 0,0 1-1 0 0,1-1 1 0 0,-1 1-1 0 0,0-1 1 0 0,0 1-1 0 0,0 0 1 0 0,0 0-1 0 0,0 0 1 0 0,0 0-1 0 0,0 1 1 0 0,0-1 0 0 0,0 0-1 0 0,0 1 1 0 0,1-1-1 0 0,-1 1 1 0 0,0 0-1 0 0,0-1 1 0 0,0 1-1 0 0,1 0 1 0 0,-1 0-1 0 0,0 0 1 0 0,1 0-1 0 0,-1 1 59 0 0,-1 0 25 0 0,1 0 1 0 0,-1 0-1 0 0,1 0 0 0 0,0 1 0 0 0,0-1 0 0 0,0 0 0 0 0,0 1 0 0 0,1-1 0 0 0,-1 1 0 0 0,1 0 0 0 0,-1-1 0 0 0,1 1 0 0 0,0 0 0 0 0,0 0 0 0 0,0 0 0 0 0,1 0 0 0 0,-1 0 0 0 0,1 0 0 0 0,-1 0 0 0 0,1 0 0 0 0,0 0 0 0 0,0 0 0 0 0,0 0 0 0 0,1 0 0 0 0,-1 0 0 0 0,1 0 0 0 0,0 0 0 0 0,-1 0 0 0 0,2 0 0 0 0,-1 0 0 0 0,0 0 0 0 0,0-1 0 0 0,1 1 0 0 0,-1 0 0 0 0,1-1 0 0 0,0 1 0 0 0,0-1 0 0 0,0 0 0 0 0,0 1 0 0 0,0-1 0 0 0,1 0 0 0 0,-1 0 0 0 0,0-1 0 0 0,1 1 0 0 0,0 0 0 0 0,-1-1 0 0 0,1 0 0 0 0,0 1 0 0 0,0-1 0 0 0,0 0 1 0 0,0-1-1 0 0,0 1 0 0 0,0 0 0 0 0,0-1 0 0 0,0 1-25 0 0,50-5-1929 0 0,-20-14-6137 0 0,-18 3 1307 0 0</inkml:trace>
  <inkml:trace contextRef="#ctx0" brushRef="#br0" timeOffset="2854.63">1766 327 3920 0 0,'0'0'5394'0'0,"0"0"-2938"0"0,0 0-1804 0 0,0 0-49 0 0,0 0-38 0 0,0 0-156 0 0,-6 2-135 0 0,3 0-224 0 0,0 0-1 0 0,0 0 1 0 0,1 0-1 0 0,-1 1 1 0 0,1-1-1 0 0,-1 1 1 0 0,1-1-1 0 0,0 1 1 0 0,0 0 0 0 0,0 0-1 0 0,0 0 1 0 0,0 0-1 0 0,1 0 1 0 0,-1 1-1 0 0,1-1 1 0 0,0 0-1 0 0,0 1 1 0 0,0-1-1 0 0,0 0 1 0 0,1 1-1 0 0,0-1 1 0 0,-1 1-1 0 0,1-1 1 0 0,0 1-1 0 0,1-1 1 0 0,-1 1-1 0 0,1-1 1 0 0,-1 1-1 0 0,1 0-49 0 0,0-2 48 0 0,-1 1 0 0 0,0-1-1 0 0,1 0 1 0 0,-1 1-1 0 0,1-1 1 0 0,0 0 0 0 0,0 0-1 0 0,0 1 1 0 0,0-1-1 0 0,0 0 1 0 0,1 0-1 0 0,-1 0 1 0 0,0 0 0 0 0,1-1-1 0 0,-1 1 1 0 0,1 0-1 0 0,0-1 1 0 0,0 1 0 0 0,0-1-1 0 0,0 1 1 0 0,0-1-1 0 0,0 0 1 0 0,0 0-1 0 0,0 0 1 0 0,0 0 0 0 0,0 0-1 0 0,1 0 1 0 0,-1-1-1 0 0,0 1 1 0 0,1-1 0 0 0,-1 1-1 0 0,0-1 1 0 0,1 0-1 0 0,-1 0 1 0 0,0 0-1 0 0,3-1-46 0 0,23-26-6495 0 0,-24 18 817 0 0</inkml:trace>
  <inkml:trace contextRef="#ctx0" brushRef="#br0" timeOffset="3102.77">1933 220 4984 0 0,'0'0'7965'0'0,"5"9"-5713"0"0,34 142-57 0 0,-56-83-2922 0 0,9-84-8354 0 0,8-3 1493 0 0</inkml:trace>
  <inkml:trace contextRef="#ctx0" brushRef="#br0" timeOffset="3351.94">2092 333 7037 0 0,'0'0'7848'0'0,"0"0"-7572"0"0,0 0-276 0 0,0 0 0 0 0,0 0 140 0 0,-47 9 136 0 0,22-9-276 0 0,0 0-312 0 0,-1-2-1156 0 0,7 0-3408 0 0,-9-7-3965 0 0</inkml:trace>
  <inkml:trace contextRef="#ctx0" brushRef="#br0" timeOffset="4098.05">2205 437 4984 0 0,'0'0'8449'0'0,"0"0"-6829"0"0,0 0-1456 0 0,0 0-124 0 0,35 35 400 0 0,-31-26-4 0 0,-3 1-67 0 0,2 0-121 0 0,-3-2-60 0 0,0 2-76 0 0,0-4-24 0 0,-3 0-88 0 0,2-4-312 0 0,-1-1-505 0 0,0-2-427 0 0,0-2-1188 0 0,0-14-5701 0 0</inkml:trace>
  <inkml:trace contextRef="#ctx0" brushRef="#br0" timeOffset="4266.88">2277 287 7221 0 0,'0'0'8808'0'0,"0"0"-7739"0"0,0 0-1069 0 0,0 0-176 0 0,0 0 64 0 0,0 0-136 0 0,0 0-321 0 0,0 0-627 0 0,0 0-1324 0 0,0 0-3352 0 0</inkml:trace>
  <inkml:trace contextRef="#ctx0" brushRef="#br0" timeOffset="4514.1">2467 467 8341 0 0,'0'0'6014'0'0,"0"0"-4672"0"0,0 0-1044 0 0,0 0-110 0 0,0 0-296 0 0,0 0-438 0 0,-4-22-584 0 0,3 21 1133 0 0,0 0 0 0 0,0 0 0 0 0,-1 0-1 0 0,1 0 1 0 0,0 0 0 0 0,0 1 0 0 0,0-1-1 0 0,-1 0 1 0 0,1 1 0 0 0,0-1 0 0 0,0 1-1 0 0,-1-1 1 0 0,1 1 0 0 0,0 0 0 0 0,-1-1 0 0 0,1 1-1 0 0,-1 0 1 0 0,1 0 0 0 0,0 0 0 0 0,-1 0-1 0 0,1 0 1 0 0,-1 1 0 0 0,1-1 0 0 0,0 0-1 0 0,-1 1 1 0 0,1-1 0 0 0,0 1 0 0 0,-1-1-1 0 0,1 1 1 0 0,0-1 0 0 0,0 1 0 0 0,-1 0-1 0 0,1 0 1 0 0,0 0 0 0 0,0-1 0 0 0,0 1 0 0 0,0 0-1 0 0,0 0 1 0 0,0 1 0 0 0,1-1 0 0 0,-1 0-1 0 0,0 0 1 0 0,0 0 0 0 0,1 1 0 0 0,-1-1-1 0 0,1 0 1 0 0,-1 0 0 0 0,1 1 0 0 0,-1-1-1 0 0,1 1 1 0 0,0-1 0 0 0,0 0 0 0 0,0 1 0 0 0,0-1-1 0 0,0 0 1 0 0,0 1 0 0 0,0-1 0 0 0,0 1-1 0 0,0-1 1 0 0,1 0 0 0 0,-1 1 0 0 0,0-1-1 0 0,1 1-2 0 0,27 43 805 0 0,-3-47-5224 0 0,-17-1-479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40.585"/>
    </inkml:context>
    <inkml:brush xml:id="br0">
      <inkml:brushProperty name="width" value="0.05" units="cm"/>
      <inkml:brushProperty name="height" value="0.05" units="cm"/>
      <inkml:brushProperty name="color" value="#0000FF"/>
    </inkml:brush>
  </inkml:definitions>
  <inkml:trace contextRef="#ctx0" brushRef="#br0">1 1 4012 0 0,'0'0'9185'0'0,"0"0"-6377"0"0,0 0-2212 0 0,0 0-129 0 0,3 7-5 0 0,0-2-389 0 0,0 1 1 0 0,-1 0-1 0 0,1-1 1 0 0,-1 1 0 0 0,0 0-1 0 0,-1 0 1 0 0,0 0 0 0 0,0 0-1 0 0,0 0 1 0 0,0 0-1 0 0,-1 1 1 0 0,0-1 0 0 0,0 0-1 0 0,-1 0 1 0 0,0 0 0 0 0,0 0-1 0 0,0 0 1 0 0,-1 0-1 0 0,-1 4-73 0 0,-3-10-1617 0 0,2-9-3778 0 0,2-7-3453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40.819"/>
    </inkml:context>
    <inkml:brush xml:id="br0">
      <inkml:brushProperty name="width" value="0.05" units="cm"/>
      <inkml:brushProperty name="height" value="0.05" units="cm"/>
      <inkml:brushProperty name="color" value="#0000FF"/>
    </inkml:brush>
  </inkml:definitions>
  <inkml:trace contextRef="#ctx0" brushRef="#br0">0 1 9625 0 0,'0'0'7253'0'0,"0"0"-6533"0"0,0 0-608 0 0,0 0-112 0 0,0 0 160 0 0,0 0 76 0 0,0 0-236 0 0,0 0-172 0 0,0 0-104 0 0,0 0-668 0 0,11 16-249 0 0,-10-10-1203 0 0,1-3-2928 0 0,2-2-2477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41.038"/>
    </inkml:context>
    <inkml:brush xml:id="br0">
      <inkml:brushProperty name="width" value="0.05" units="cm"/>
      <inkml:brushProperty name="height" value="0.05" units="cm"/>
      <inkml:brushProperty name="color" value="#0000FF"/>
    </inkml:brush>
  </inkml:definitions>
  <inkml:trace contextRef="#ctx0" brushRef="#br0">23 16 11161 0 0,'0'0'2554'0'0,"1"7"-1728"0"0,0-6-850 0 0,0 3 178 0 0,0 0 0 0 0,-1 0-1 0 0,1 0 1 0 0,0 0 0 0 0,-1 1-1 0 0,0-1 1 0 0,0 0 0 0 0,-1 0 0 0 0,1 0-1 0 0,-1 1 1 0 0,0-1 0 0 0,0 0 0 0 0,0 0-1 0 0,0 0 1 0 0,-1 0 0 0 0,1-1-1 0 0,-1 1 1 0 0,0 0 0 0 0,-1-1 0 0 0,-1 4-154 0 0,-4-57-759 0 0,7 48 685 0 0,1 0 1 0 0,0-1 0 0 0,0 1-1 0 0,0-1 1 0 0,1 1-1 0 0,-1 0 1 0 0,0-1-1 0 0,1 1 1 0 0,-1 0 0 0 0,1-1-1 0 0,0 1 1 0 0,0 0-1 0 0,0 0 1 0 0,0-1-1 0 0,0 1 1 0 0,1 0 0 0 0,-1 0-1 0 0,1 0 1 0 0,-1 1-1 0 0,1-1 1 0 0,-1 0-1 0 0,1 1 1 0 0,0-1 0 0 0,0 1-1 0 0,0-1 1 0 0,0 1-1 0 0,0 0 1 0 0,0 0-1 0 0,1 0 1 0 0,-1 0 0 0 0,0 0 73 0 0,2 1 138 0 0,0 0 1 0 0,-1 0-1 0 0,1 1 1 0 0,0-1 0 0 0,-1 1-1 0 0,1 0 1 0 0,0 0-1 0 0,-1 0 1 0 0,1 0 0 0 0,-1 1-1 0 0,1 0 1 0 0,-1-1 0 0 0,0 1-1 0 0,0 0 1 0 0,0 1-1 0 0,0-1 1 0 0,0 1 0 0 0,0-1-1 0 0,-1 1 1 0 0,1 0-1 0 0,-1 0 1 0 0,1 0 0 0 0,-1 0-1 0 0,0 0 1 0 0,-1 0-1 0 0,1 1 1 0 0,0-1 0 0 0,0 3-139 0 0,10 92-432 0 0,-14-105-5486 0 0,2 0-730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45.649"/>
    </inkml:context>
    <inkml:brush xml:id="br0">
      <inkml:brushProperty name="width" value="0.05" units="cm"/>
      <inkml:brushProperty name="height" value="0.05" units="cm"/>
      <inkml:brushProperty name="color" value="#0000FF"/>
    </inkml:brush>
  </inkml:definitions>
  <inkml:trace contextRef="#ctx0" brushRef="#br0">1 60 6565 0 0,'0'0'8185'0'0,"0"0"-6621"0"0,0 0-1543 0 0,0 0 184 0 0,0 0-101 0 0,6 2-87 0 0,-3-1-50 0 0,2 1 67 0 0,0 1 0 0 0,0-1 0 0 0,1 0 0 0 0,-1 0 0 0 0,0 0 0 0 0,1-1 0 0 0,-1 0 0 0 0,1 0 0 0 0,0 0 0 0 0,-1-1 1 0 0,1 0-1 0 0,0 0 0 0 0,-1 0 0 0 0,1-1 0 0 0,0 1 0 0 0,-1-2 0 0 0,1 1 0 0 0,-1 0 0 0 0,0-1 0 0 0,1 0 0 0 0,-1 0 1 0 0,0-1-1 0 0,0 0 0 0 0,0 0 0 0 0,0 0 0 0 0,-1 0 0 0 0,1-1 0 0 0,-1 1 0 0 0,0-1 0 0 0,3-3-34 0 0,-7 5-35 0 0,0 1-1 0 0,0-1 1 0 0,0 1 0 0 0,0-1-1 0 0,-1 1 1 0 0,1 0 0 0 0,0-1-1 0 0,-1 1 1 0 0,1 0-1 0 0,-1-1 1 0 0,1 1 0 0 0,-1 0-1 0 0,0-1 1 0 0,1 1-1 0 0,-1 0 1 0 0,0 0 0 0 0,0 0-1 0 0,0 0 1 0 0,0 0-1 0 0,0 0 1 0 0,0 0 0 0 0,0 0-1 0 0,0 0 1 0 0,0 0-1 0 0,-1 0 1 0 0,1 1 0 0 0,0-1-1 0 0,0 1 1 0 0,-1-1-1 0 0,1 1 1 0 0,-1-1 0 0 0,1 1-1 0 0,0 0 1 0 0,-1-1-1 0 0,1 1 1 0 0,-1 0 0 0 0,1 0-1 0 0,0 0 1 0 0,-1 0-1 0 0,1 1 1 0 0,-1-1 0 0 0,1 0-1 0 0,0 0 1 0 0,-1 1-1 0 0,1-1 1 0 0,-1 1 0 0 0,1-1-1 0 0,0 1 1 0 0,0 0 0 0 0,-1-1-1 0 0,1 1 1 0 0,0 0-1 0 0,0 0 1 0 0,0 0 0 0 0,0 0-1 0 0,-1 1 36 0 0,-4 5 142 0 0,-1 1-1 0 0,2 1 1 0 0,-1-1 0 0 0,1 1-1 0 0,0 0 1 0 0,1 0 0 0 0,0 0 0 0 0,0 1-1 0 0,1 0 1 0 0,0-1 0 0 0,1 1-1 0 0,0 0 1 0 0,0 0 0 0 0,1 0-1 0 0,1 1 1 0 0,0 8-142 0 0,3-15 57 0 0,0-1 1 0 0,0 1-1 0 0,0-1 0 0 0,0 0 1 0 0,0 0-1 0 0,1-1 0 0 0,0 1 0 0 0,-1-1 1 0 0,1 0-1 0 0,0 1 0 0 0,0-2 1 0 0,0 1-1 0 0,0 0 0 0 0,1-1 1 0 0,-1 0-1 0 0,0 0 0 0 0,1 0 1 0 0,-1 0-1 0 0,1-1 0 0 0,-1 0 0 0 0,1 0 1 0 0,-1 0-1 0 0,0 0 0 0 0,1-1 1 0 0,-1 0-1 0 0,1 0 0 0 0,-1 0 1 0 0,0 0-1 0 0,0-1 0 0 0,0 1 0 0 0,1-1 1 0 0,-1 0-1 0 0,-1-1 0 0 0,1 1 1 0 0,0-1-1 0 0,-1 1 0 0 0,1-1 1 0 0,-1 0-1 0 0,0 0 0 0 0,0-1 1 0 0,2-2-58 0 0,42-57-1359 0 0,-45 63 1348 0 0,1 1 0 0 0,0 0 0 0 0,-1 0-1 0 0,1 0 1 0 0,-1 0 0 0 0,1 0 0 0 0,-1 1 0 0 0,1-1-1 0 0,-1 1 1 0 0,0 0 0 0 0,0-1 0 0 0,1 1-1 0 0,-1 0 1 0 0,-1 0 0 0 0,1 1 0 0 0,0-1-1 0 0,0 0 1 0 0,-1 1 0 0 0,0-1 0 0 0,1 1 0 0 0,-1-1-1 0 0,0 1 1 0 0,0-1 0 0 0,0 1 0 0 0,-1 0-1 0 0,1 2 12 0 0,35 68 1995 0 0,3-130-3170 0 0,-38 55 1159 0 0,0 0 0 0 0,0-1-1 0 0,0 1 1 0 0,0 0 0 0 0,0 0 0 0 0,1 0 0 0 0,-1 0 0 0 0,1 0 0 0 0,0 0-1 0 0,-1 0 1 0 0,1 1 0 0 0,0-1 0 0 0,0 1 0 0 0,0-1 0 0 0,0 1 0 0 0,0-1-1 0 0,0 1 1 0 0,1 0 0 0 0,-1 0 0 0 0,0 0 0 0 0,1 1 0 0 0,-1-1 0 0 0,0 0-1 0 0,1 1 1 0 0,-1-1 0 0 0,1 1 0 0 0,-1 0 0 0 0,1 0 0 0 0,-1 0 0 0 0,1 0-1 0 0,-1 1 1 0 0,0-1 0 0 0,1 0 0 0 0,-1 1 0 0 0,1 0 0 0 0,-1 0 0 0 0,0-1-1 0 0,1 2 1 0 0,-1-1 0 0 0,0 0 0 0 0,0 0 0 0 0,0 1 0 0 0,0-1 0 0 0,0 1-1 0 0,0-1 1 0 0,0 1 0 0 0,-1 0 0 0 0,1 0 0 0 0,0 0 0 0 0,-1 0 0 0 0,0 0-1 0 0,1 1 17 0 0,23 35 277 0 0,-24-35-249 0 0,-1-1-1 0 0,1 1 1 0 0,0 0 0 0 0,0 0 0 0 0,0 0 0 0 0,0-1 0 0 0,0 1-1 0 0,1 0 1 0 0,-1-1 0 0 0,1 1 0 0 0,-1-1 0 0 0,1 0 0 0 0,0 1-1 0 0,0-1 1 0 0,0 0 0 0 0,1 0 0 0 0,-1 0 0 0 0,0-1 0 0 0,1 1-1 0 0,-1 0 1 0 0,1-1 0 0 0,-1 0 0 0 0,1 1 0 0 0,0-1 0 0 0,0 0-1 0 0,-1 0 1 0 0,1-1 0 0 0,0 1 0 0 0,0-1 0 0 0,0 1 0 0 0,0-1-1 0 0,0 0 1 0 0,0 0 0 0 0,0 0 0 0 0,0-1 0 0 0,0 1-1 0 0,0-1 1 0 0,0 1 0 0 0,-1-1 0 0 0,1 0 0 0 0,3-1-28 0 0,0-2-78 0 0,0-1 1 0 0,0 0-1 0 0,0 0 1 0 0,0 0 0 0 0,-1 0-1 0 0,0-1 1 0 0,0 0-1 0 0,0 0 1 0 0,-1 0-1 0 0,0-1 1 0 0,0 1-1 0 0,-1-1 1 0 0,0 0-1 0 0,0 0 1 0 0,0-1-1 0 0,0-4 78 0 0,-37 26-563 0 0,31-12 590 0 0,1-1 1 0 0,-1 1-1 0 0,0 0 0 0 0,1 0 1 0 0,-1 0-1 0 0,1 0 0 0 0,-1 0 1 0 0,1 1-1 0 0,0-1 0 0 0,0 1 1 0 0,0-1-1 0 0,0 1 0 0 0,1 0 1 0 0,-1 0-1 0 0,1 0 0 0 0,-1 0 1 0 0,1 0-1 0 0,0 0 0 0 0,0 0 1 0 0,1 0-1 0 0,-1 0 0 0 0,1 0 0 0 0,-1 1 1 0 0,1-1-1 0 0,0 0 0 0 0,0 0 1 0 0,0 1-1 0 0,1-1 0 0 0,-1 0 1 0 0,1 0-1 0 0,0 0 0 0 0,0 0 1 0 0,0 0-1 0 0,0 0 0 0 0,0 0 1 0 0,1 0-1 0 0,-1 0 0 0 0,1 0 1 0 0,0 0-1 0 0,0-1 0 0 0,0 1 1 0 0,0-1-1 0 0,0 0 0 0 0,1 1 1 0 0,-1-1-1 0 0,1 0 0 0 0,-1 0 1 0 0,1-1-1 0 0,0 1 0 0 0,0 0 1 0 0,0-1-1 0 0,0 0 0 0 0,0 0 1 0 0,0 0-1 0 0,0 0 0 0 0,0 0 1 0 0,0 0-1 0 0,0-1 0 0 0,1 0 1 0 0,-1 1-1 0 0,0-1 0 0 0,1 0-27 0 0,43-27-1043 0 0,-45 25 1009 0 0,-1 1 0 0 0,0-1 0 0 0,1 0 0 0 0,-1 1 0 0 0,1 0 0 0 0,-1-1 0 0 0,1 1 0 0 0,0 0 0 0 0,-1-1 0 0 0,1 1 0 0 0,0 0 0 0 0,0 0 0 0 0,0 1 0 0 0,0-1 0 0 0,0 0 0 0 0,0 1 0 0 0,0-1 0 0 0,0 1 1 0 0,0-1-1 0 0,0 1 0 0 0,0 0 0 0 0,0 0 0 0 0,0 0 0 0 0,1 0 0 0 0,-1 1 0 0 0,0-1 0 0 0,0 0 0 0 0,0 1 0 0 0,0-1 0 0 0,0 1 0 0 0,0 0 0 0 0,0 0 0 0 0,0 0 0 0 0,-1 0 0 0 0,1 0 0 0 0,0 0 0 0 0,0 0 1 0 0,-1 1-1 0 0,1-1 0 0 0,0 1 34 0 0,47 85 1609 0 0,-49-87-1385 0 0,16-36-967 0 0,-16 35 736 0 0,0-1 0 0 0,0 1 0 0 0,1-1 0 0 0,-1 0 0 0 0,0 1 0 0 0,0-1 1 0 0,1 1-1 0 0,-1-1 0 0 0,1 1 0 0 0,0-1 0 0 0,-1 1 0 0 0,1-1 0 0 0,0 1 1 0 0,0-1-1 0 0,0 1 0 0 0,0 0 0 0 0,0 0 0 0 0,0-1 0 0 0,0 1 0 0 0,0 0 0 0 0,1 0 1 0 0,-1 0-1 0 0,0 0 0 0 0,1 1 0 0 0,-1-1 0 0 0,1 0 0 0 0,-1 0 0 0 0,1 1 0 0 0,-1-1 1 0 0,1 1-1 0 0,-1-1 0 0 0,1 1 0 0 0,0 0 0 0 0,-1 0 0 0 0,1 0 0 0 0,-1-1 0 0 0,1 2 1 0 0,0-1-1 0 0,-1 0 0 0 0,1 0 0 0 0,-1 0 0 0 0,1 1 0 0 0,0-1 0 0 0,-1 1 1 0 0,1-1-1 0 0,-1 1 0 0 0,1 0 0 0 0,-1-1 0 0 0,0 1 0 0 0,1 0 0 0 0,-1 0 0 0 0,0 0 1 0 0,1 0-1 0 0,-1 0 0 0 0,0 1 0 0 0,0-1 0 0 0,0 0 0 0 0,0 0 0 0 0,0 1 0 0 0,0-1 1 0 0,0 0-1 0 0,-1 1 0 0 0,1-1 0 0 0,-1 1 0 0 0,1-1 0 0 0,-1 1 0 0 0,1 0 0 0 0,-1-1 1 0 0,0 1 6 0 0,52 125 2017 0 0,-46-137-9219 0 0,-5 2-242 0 0</inkml:trace>
  <inkml:trace contextRef="#ctx0" brushRef="#br0" timeOffset="215.6">1177 39 5004 0 0,'3'7'7188'0'0,"31"168"-1284"0"0,-55-53-5996 0 0,20-133-6140 0 0,2 3-1276 0 0</inkml:trace>
  <inkml:trace contextRef="#ctx0" brushRef="#br0" timeOffset="387.37">1251 201 12777 0 0,'0'0'2952'0'0,"0"0"-2952"0"0,0 0-604 0 0,0 0 604 0 0,0 0 844 0 0,-38-9-480 0 0,22 4-364 0 0,-1 0-128 0 0,0 0-800 0 0,3 1-516 0 0,-1 2-1164 0 0,7 0-2956 0 0</inkml:trace>
  <inkml:trace contextRef="#ctx0" brushRef="#br0" timeOffset="607.97">1402 334 15693 0 0,'0'0'969'0'0,"0"0"-756"0"0,0 0 112 0 0,-7 1-81 0 0,-4-1-143 0 0,10 0-94 0 0,1-1 0 0 0,-1 1 0 0 0,0-1 0 0 0,0 1 0 0 0,0 0 0 0 0,0-1 0 0 0,0 1 0 0 0,0 0 0 0 0,0 0 1 0 0,0-1-1 0 0,0 1 0 0 0,0 0 0 0 0,0 0 0 0 0,-1 0 0 0 0,1 0 0 0 0,0 1 0 0 0,0-1 0 0 0,0 0 0 0 0,0 0 0 0 0,0 1 0 0 0,0-1 1 0 0,0 0-1 0 0,1 1 0 0 0,-1-1 0 0 0,0 1 0 0 0,0-1 0 0 0,0 1 0 0 0,0 0 0 0 0,0-1 0 0 0,1 1 0 0 0,-1 0 0 0 0,0 0 0 0 0,1-1 0 0 0,-1 1 1 0 0,0 0-1 0 0,1 0 0 0 0,-1 0 0 0 0,1 0 0 0 0,-1 0 0 0 0,1 0 0 0 0,0 0 0 0 0,-1 0 0 0 0,1 0 0 0 0,0 0 0 0 0,0 0 0 0 0,0 0 1 0 0,-1 0-1 0 0,1 0 0 0 0,0 0 0 0 0,0 0 0 0 0,1 0 0 0 0,-1 0 0 0 0,0 0 0 0 0,0 0 0 0 0,0 0 0 0 0,1 0 0 0 0,-1 0 0 0 0,1 0 1 0 0,-1 0-1 0 0,0 0 0 0 0,1 0 0 0 0,0-1 0 0 0,-1 1 0 0 0,1 0 0 0 0,0 0-7 0 0,-1 0 16 0 0,4 3-47 0 0,-1 0 0 0 0,0 1 0 0 0,0-1 0 0 0,0 1 0 0 0,0 0 0 0 0,-1-1 0 0 0,0 1-1 0 0,0 0 1 0 0,0 0 0 0 0,-1 1 0 0 0,0-1 0 0 0,0 0 0 0 0,0 0 0 0 0,0 1 0 0 0,-1-1 0 0 0,0 1 0 0 0,0-1 0 0 0,0 0-1 0 0,-1 1 1 0 0,0-1 0 0 0,-1 4 31 0 0,-45-5-432 0 0,29-13-4532 0 0,7-5-6016 0 0</inkml:trace>
  <inkml:trace contextRef="#ctx0" brushRef="#br0" timeOffset="869.48">1556 544 20030 0 0,'0'0'1316'0'0,"0"0"-1316"0"0,0 0-1804 0 0,0 0 1340 0 0,0 0 460 0 0,0 0-632 0 0,-40 6-2221 0 0,29-15-9324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3:42.017"/>
    </inkml:context>
    <inkml:brush xml:id="br0">
      <inkml:brushProperty name="width" value="0.05" units="cm"/>
      <inkml:brushProperty name="height" value="0.05" units="cm"/>
      <inkml:brushProperty name="color" value="#0000FF"/>
    </inkml:brush>
  </inkml:definitions>
  <inkml:trace contextRef="#ctx0" brushRef="#br0">68 0 10225 0 0,'0'0'4354'0'0,"3"8"-3230"0"0,3 8-786 0 0,-1-1 0 0 0,-1 1 0 0 0,0 0 0 0 0,-1 1 0 0 0,-1-1 0 0 0,-1 1 0 0 0,0-1 0 0 0,-1 1 0 0 0,-1-1-1 0 0,-2 13-337 0 0,3-30-29 0 0,0 1 0 0 0,0-1 0 0 0,0 1 0 0 0,0-1-1 0 0,-1 1 1 0 0,1-1 0 0 0,0 1 0 0 0,-1 0-1 0 0,1-1 1 0 0,0 1 0 0 0,0-1 0 0 0,-1 1 0 0 0,1 0-1 0 0,-1-1 1 0 0,1 1 0 0 0,0 0 0 0 0,-1-1-1 0 0,1 1 1 0 0,-1 0 0 0 0,1-1 0 0 0,-1 1 0 0 0,1 0-1 0 0,-1 0 1 0 0,1 0 0 0 0,-1 0 0 0 0,1 0-1 0 0,-1-1 1 0 0,1 1 0 0 0,-1 0 0 0 0,1 0 0 0 0,-1 0-1 0 0,1 0 1 0 0,-1 0 0 0 0,1 0 0 0 0,-1 1 0 0 0,1-1-1 0 0,-1 0 1 0 0,1 0 0 0 0,-1 0 0 0 0,1 0-1 0 0,-1 1 1 0 0,1-1 0 0 0,-1 0 0 0 0,1 0 0 0 0,-1 1-1 0 0,1-1 1 0 0,0 0 0 0 0,-1 1 0 0 0,1-1 29 0 0,-10-19-668 0 0,10 20 670 0 0,0 0 1 0 0,0 1-1 0 0,-1-1 1 0 0,1 0-1 0 0,-1 0 1 0 0,1 0-1 0 0,-1 0 1 0 0,1 0-1 0 0,-1 0 1 0 0,0 0-1 0 0,1 0 1 0 0,-1 0-1 0 0,0 0 1 0 0,0 0-1 0 0,0 0 1 0 0,1 0-1 0 0,-1-1 1 0 0,0 1-1 0 0,0 0 1 0 0,0 0-1 0 0,0-1 1 0 0,-1 1-1 0 0,1-1 1 0 0,0 1-1 0 0,0-1 1 0 0,0 0-1 0 0,0 1 1 0 0,0-1-1 0 0,-1 0 1 0 0,1 0-1 0 0,0 0 1 0 0,0 0-1 0 0,-1 0 1 0 0,1 0-1 0 0,0 0 1 0 0,0 0-1 0 0,0 0 1 0 0,0-1-1 0 0,-1 1 1 0 0,1 0-1 0 0,0-1 1 0 0,0 1-1 0 0,0-1 1 0 0,0 0-1 0 0,0 1 1 0 0,0-1-1 0 0,0 0 1 0 0,0 1-1 0 0,0-1 0 0 0,0 0 1 0 0,0 0-1 0 0,0 0 1 0 0,1 0-1 0 0,-1 0 1 0 0,0 0-1 0 0,1 0 1 0 0,-1 0-1 0 0,1 0 1 0 0,-1 0-1 0 0,1 0 1 0 0,-1 0-1 0 0,1 0 1 0 0,0-1-1 0 0,-1 1 1 0 0,1-1-3 0 0,-1 5 42 0 0,0-1 1 0 0,0 0-1 0 0,0 1 1 0 0,0-1-1 0 0,0 0 1 0 0,1 1-1 0 0,-1-1 0 0 0,1 1 1 0 0,0-1-1 0 0,0 1 1 0 0,0-1-1 0 0,0 1 1 0 0,0-1-1 0 0,0 1 1 0 0,0-1-1 0 0,1 1 0 0 0,0-1 1 0 0,-1 1-1 0 0,1-1 1 0 0,0 0-1 0 0,0 1 1 0 0,0-1-1 0 0,0 0 0 0 0,1 0 1 0 0,-1 0-1 0 0,1 0 1 0 0,-1 0-1 0 0,1 0 1 0 0,0 0-1 0 0,-1 0 1 0 0,1-1-1 0 0,0 1 0 0 0,0-1 1 0 0,0 1-1 0 0,1-1 1 0 0,-1 0-1 0 0,0 0 1 0 0,0 0-1 0 0,1 0 1 0 0,-1 0-1 0 0,1 0 0 0 0,-1-1 1 0 0,1 1-1 0 0,-1-1 1 0 0,1 1-1 0 0,-1-1 1 0 0,1 0-1 0 0,-1 0 0 0 0,1-1 1 0 0,-1 1-1 0 0,1 0 1 0 0,0-1-43 0 0,168-9-1767 0 0,-72-73 1338 0 0,-90 52 249 0 0,-32 43 140 0 0,18-8 110 0 0,0 1 1 0 0,1 0-1 0 0,0-1 1 0 0,0 2 0 0 0,0-1-1 0 0,0 0 1 0 0,1 1 0 0 0,0-1-1 0 0,0 1 1 0 0,0 0 0 0 0,1 0-1 0 0,0 1 1 0 0,0-1-1 0 0,1 0 1 0 0,-1 0 0 0 0,1 1-1 0 0,1-1 1 0 0,-1 1 0 0 0,1 3-71 0 0,4-7 20 0 0,-1 0 0 0 0,0 0 1 0 0,1-1-1 0 0,0 1 0 0 0,0-1 1 0 0,-1 0-1 0 0,1 0 0 0 0,0-1 1 0 0,1 1-1 0 0,-1-1 0 0 0,0 0 1 0 0,0 0-1 0 0,1 0 0 0 0,-1 0 1 0 0,0-1-1 0 0,1 0 0 0 0,-1 1 1 0 0,1-2-1 0 0,-1 1 0 0 0,0-1 1 0 0,1 1-1 0 0,-1-1 0 0 0,0 0 1 0 0,1-1-1 0 0,-1 1 0 0 0,0-1 1 0 0,0 0-1 0 0,0 0-20 0 0,64-78-1825 0 0,-65 81 1881 0 0,0 0 0 0 0,-1 0 0 0 0,1 0 0 0 0,-1 1 0 0 0,1-1 0 0 0,-1 1 0 0 0,0 0 0 0 0,1 0 0 0 0,-1-1 0 0 0,0 1-1 0 0,0 1 1 0 0,0-1 0 0 0,0 0 0 0 0,-1 0 0 0 0,1 1 0 0 0,-1-1 0 0 0,1 1 0 0 0,-1-1 0 0 0,0 1 0 0 0,0 0 0 0 0,0-1 0 0 0,0 1 0 0 0,0 0 0 0 0,-1 0 0 0 0,0 0 0 0 0,1-1-1 0 0,-1 1 1 0 0,0 1-56 0 0,1-2 64 0 0,45 241 2836 0 0,-70-289-4115 0 0,18 18 535 0 0,1 0 1 0 0,1 0-1 0 0,2-1 1 0 0,0 0 0 0 0,3 0-1 0 0,2-26 680 0 0,-3 52-52 0 0,1 0-1 0 0,-1 0 1 0 0,1 0-1 0 0,-1 0 1 0 0,1 0-1 0 0,0 0 1 0 0,0 0-1 0 0,1 0 1 0 0,-1 1-1 0 0,0-1 1 0 0,1 0 0 0 0,0 1-1 0 0,-1-1 1 0 0,1 1-1 0 0,0 0 1 0 0,0 0-1 0 0,1-1 1 0 0,-1 1-1 0 0,0 1 1 0 0,1-1-1 0 0,-1 0 1 0 0,1 0-1 0 0,-1 1 1 0 0,1 0 0 0 0,2-2 51 0 0,-2 2 86 0 0,0 0 0 0 0,-1 0 0 0 0,1 1 0 0 0,0-1 0 0 0,0 1 0 0 0,-1-1 0 0 0,1 1 0 0 0,0 0 0 0 0,0 0 0 0 0,0 0 0 0 0,0 0-1 0 0,-1 1 1 0 0,1-1 0 0 0,0 1 0 0 0,0 0 0 0 0,-1-1 0 0 0,1 1 0 0 0,0 1 0 0 0,-1-1 0 0 0,1 0 0 0 0,-1 0 0 0 0,0 1-1 0 0,1 0 1 0 0,-1-1 0 0 0,0 1 0 0 0,0 0 0 0 0,0 0 0 0 0,0 0 0 0 0,0 0 0 0 0,-1 1 0 0 0,1-1 0 0 0,0 0 0 0 0,-1 1 0 0 0,0-1-1 0 0,0 1 1 0 0,1-1 0 0 0,-2 1 0 0 0,1 0 0 0 0,0-1 0 0 0,0 2-85 0 0,-2-1-9 0 0,0-1-1 0 0,1 1 1 0 0,-1-1-1 0 0,0 1 1 0 0,0-1 0 0 0,-1 1-1 0 0,1-1 1 0 0,-1 0 0 0 0,1 0-1 0 0,-1 1 1 0 0,0-1-1 0 0,1 0 1 0 0,-1-1 0 0 0,0 1-1 0 0,0 0 1 0 0,0 0-1 0 0,-1-1 1 0 0,1 1 0 0 0,0-1-1 0 0,-1 0 1 0 0,1 0 0 0 0,-1 0-1 0 0,1 0 1 0 0,-1 0-1 0 0,1 0 1 0 0,-1-1 0 0 0,0 1-1 0 0,1-1 1 0 0,-1 0-1 0 0,0 0 1 0 0,1 0 0 0 0,-1 0-1 0 0,0 0 1 0 0,1 0 0 0 0,-1-1-1 0 0,0 1 1 0 0,1-1-1 0 0,-1 0 1 0 0,1 0 9 0 0,-39-6-7176 0 0,35 4 417 0 0</inkml:trace>
  <inkml:trace contextRef="#ctx0" brushRef="#br0" timeOffset="562.04">723 274 5765 0 0,'0'0'6215'0'0,"0"0"-3987"0"0,0 0-1947 0 0,6 2-123 0 0,-4 0-121 0 0,0-1-1 0 0,1 1 1 0 0,0-1 0 0 0,-1 0-1 0 0,1 1 1 0 0,0-1-1 0 0,-1 0 1 0 0,1-1-1 0 0,0 1 1 0 0,0 0 0 0 0,0-1-1 0 0,0 0 1 0 0,0 0-1 0 0,0 0 1 0 0,0 0-1 0 0,0 0 1 0 0,0 0 0 0 0,0-1-1 0 0,-1 1 1 0 0,1-1-1 0 0,0 0 1 0 0,0 0-1 0 0,0 0 1 0 0,-1 0-1 0 0,1-1 1 0 0,-1 1 0 0 0,1-1-1 0 0,-1 1 1 0 0,1-1-1 0 0,-1 0 1 0 0,0 0-1 0 0,0 0 1 0 0,0 0 0 0 0,0 0-1 0 0,0-1 1 0 0,0 1-1 0 0,-1 0 1 0 0,1-1-1 0 0,-1 0 1 0 0,0 1-1 0 0,1-1 1 0 0,-1 0 0 0 0,0 1-1 0 0,-1-2-36 0 0,0 5-11 0 0,0 0-1 0 0,0 0 1 0 0,0-1 0 0 0,0 1-1 0 0,0 0 1 0 0,0 0-1 0 0,-1 0 1 0 0,1-1 0 0 0,0 1-1 0 0,-1 0 1 0 0,1 0 0 0 0,-1-1-1 0 0,1 1 1 0 0,0 0-1 0 0,-1-1 1 0 0,1 1 0 0 0,-1-1-1 0 0,0 1 1 0 0,1-1 0 0 0,-1 1-1 0 0,0-1 1 0 0,1 1-1 0 0,-1-1 1 0 0,0 1 0 0 0,1-1-1 0 0,-1 0 1 0 0,0 1 0 0 0,0-1-1 0 0,1 0 1 0 0,-1 0-1 0 0,0 0 1 0 0,0 1 0 0 0,0-1-1 0 0,1 0 1 0 0,-1 0-1 0 0,0 0 1 0 0,0 0 0 0 0,0 0-1 0 0,1-1 1 0 0,-1 1 0 0 0,0 0-1 0 0,0 0 1 0 0,0 0-1 0 0,1-1 1 0 0,-1 1 0 0 0,0 0-1 0 0,1-1 1 0 0,-1 1 0 0 0,0-1-1 0 0,0 1 1 0 0,1-1-1 0 0,-1 1 1 0 0,1-1 0 0 0,-1 1-1 0 0,1-1 1 0 0,-1 0-1 0 0,1 1 1 0 0,-1-1 11 0 0,0 2 64 0 0,-1 1 0 0 0,1 0 0 0 0,0 0 0 0 0,0 0 0 0 0,0 0 0 0 0,0-1 0 0 0,0 1 0 0 0,0 1 0 0 0,1-1 0 0 0,-1 0 0 0 0,1 0-1 0 0,-1 0 1 0 0,1 0 0 0 0,0 0 0 0 0,0 0 0 0 0,0 0 0 0 0,0 1 0 0 0,0-1 0 0 0,1 0 0 0 0,-1 0 0 0 0,1 0 0 0 0,-1 0 0 0 0,1 0 0 0 0,0 0 0 0 0,-1 0 0 0 0,1 0 0 0 0,0 0 0 0 0,0 0 0 0 0,1 0 0 0 0,-1 0 0 0 0,0-1-1 0 0,1 1 1 0 0,-1-1 0 0 0,1 1 0 0 0,-1-1 0 0 0,1 1 0 0 0,0-1 0 0 0,-1 0 0 0 0,1 0 0 0 0,0 0 0 0 0,0 0 0 0 0,0 0 0 0 0,0 0 0 0 0,0 0 0 0 0,0 0 0 0 0,0-1 0 0 0,1 1-64 0 0,29-19-403 0 0,-30 16 358 0 0,-1 1 0 0 0,0 0 0 0 0,1 0 0 0 0,-1 0 0 0 0,0-1 0 0 0,1 2 0 0 0,0-1 0 0 0,-1 0 0 0 0,1 0 1 0 0,0 0-1 0 0,-1 1 0 0 0,1-1 0 0 0,0 1 0 0 0,0-1 0 0 0,-1 1 0 0 0,1 0 0 0 0,0 0 0 0 0,0 0 0 0 0,0 0 0 0 0,-1 0 1 0 0,1 0-1 0 0,0 0 0 0 0,0 0 0 0 0,0 1 0 0 0,-1-1 0 0 0,1 1 0 0 0,0-1 0 0 0,-1 1 0 0 0,1 0 0 0 0,0 0 0 0 0,-1 0 1 0 0,1 0-1 0 0,-1 0 0 0 0,1 0 0 0 0,0 1 45 0 0,57 56 1078 0 0,-33-109-3343 0 0,-24 49 2340 0 0,1 1 1 0 0,0 0 0 0 0,0 0-1 0 0,-1 1 1 0 0,1-1-1 0 0,0 1 1 0 0,0-1 0 0 0,0 1-1 0 0,0 0 1 0 0,0 0 0 0 0,0 0-1 0 0,0 0 1 0 0,-1 1-1 0 0,1-1 1 0 0,0 1 0 0 0,0 0-1 0 0,0 0 1 0 0,-1 0 0 0 0,1 0-1 0 0,0 0 1 0 0,-1 1-1 0 0,1-1 1 0 0,-1 1 0 0 0,0-1-1 0 0,1 1 1 0 0,-1 0 0 0 0,0 0-1 0 0,0 0 1 0 0,0 0-1 0 0,0 0 1 0 0,0 1 0 0 0,-1-1-1 0 0,1 1 1 0 0,-1-1 0 0 0,1 1-1 0 0,-1-1 1 0 0,0 1-1 0 0,0 0 1 0 0,0 0 0 0 0,-1-1-1 0 0,1 4-75 0 0,1-1-627 0 0,3 15 1674 0 0,-3-16-3727 0 0,0-3-3301 0 0,1-3-1250 0 0</inkml:trace>
  <inkml:trace contextRef="#ctx0" brushRef="#br0" timeOffset="1760.72">1402 102 3616 0 0,'0'0'2231'0'0,"0"0"1664"0"0,0 0-2869 0 0,0 0-753 0 0,0 0 44 0 0,0 0 337 0 0,0 0-121 0 0,0 0-298 0 0,0 0-114 0 0,-13 2 2513 0 0,28 227 33 0 0,-11-167-1864 0 0,-4-62-691 0 0,-12-18-504 0 0,-56-44-1949 0 0,67 61 2360 0 0,-1 1 0 0 0,1-1-1 0 0,-1 0 1 0 0,1 1 0 0 0,-1-1 0 0 0,1 1 0 0 0,-1-1 0 0 0,0 1 0 0 0,1 0-1 0 0,-1 0 1 0 0,1 0 0 0 0,-1 0 0 0 0,0 0 0 0 0,1 0 0 0 0,-1 0-1 0 0,0 0 1 0 0,1 1 0 0 0,-1-1 0 0 0,1 1 0 0 0,-1-1 0 0 0,1 1 0 0 0,-1-1-1 0 0,1 1 1 0 0,-1 0 0 0 0,1 0 0 0 0,0 0 0 0 0,-1 0 0 0 0,1 0 0 0 0,0 0-1 0 0,0 0 1 0 0,-1 0 0 0 0,1 0 0 0 0,0 1 0 0 0,0-1 0 0 0,1 0-1 0 0,-1 1 1 0 0,0-1 0 0 0,0 1 0 0 0,1-1 0 0 0,-1 1 0 0 0,1-1 0 0 0,-1 1-1 0 0,1 0 1 0 0,-1-1 0 0 0,1 1 0 0 0,0-1 0 0 0,0 1 0 0 0,0 0 0 0 0,0-1-1 0 0,0 1 1 0 0,0 0 0 0 0,1-1 0 0 0,-1 1-19 0 0,0 2 92 0 0,0-1 0 0 0,0 1 0 0 0,1-1 0 0 0,-1 0 1 0 0,1 1-1 0 0,-1-1 0 0 0,1 0 0 0 0,0 0 0 0 0,1 1 0 0 0,-1-1 0 0 0,0 0 1 0 0,1 0-1 0 0,0 0 0 0 0,-1-1 0 0 0,1 1 0 0 0,0 0 0 0 0,1-1 0 0 0,-1 1 1 0 0,0-1-1 0 0,1 1 0 0 0,-1-1 0 0 0,1 0 0 0 0,0 0 0 0 0,0 0 0 0 0,0-1 1 0 0,0 1-1 0 0,0-1 0 0 0,0 0 0 0 0,0 1 0 0 0,0-1 0 0 0,1-1 0 0 0,-1 1 0 0 0,0 0 1 0 0,4-1-93 0 0,60 5-1689 0 0,-12-18-5592 0 0,-38 6 5243 0 0,23-12 2531 0 0,-10-7 4804 0 0,-47-28-3545 0 0,-13 116-1235 0 0,29-60-488 0 0,0 0-1 0 0,0 1 1 0 0,0-1-1 0 0,0 1 1 0 0,1-1 0 0 0,-1 1-1 0 0,1 0 1 0 0,-1-1 0 0 0,1 1-1 0 0,0-1 1 0 0,0 1-1 0 0,0 0 1 0 0,0-1 0 0 0,1 1-1 0 0,-1-1 1 0 0,1 1 0 0 0,0 0-1 0 0,-1-1 1 0 0,1 1-1 0 0,0-1 1 0 0,0 0 0 0 0,1 1-1 0 0,-1-1 1 0 0,0 0 0 0 0,1 0-1 0 0,-1 0 1 0 0,1 1-1 0 0,0-2 1 0 0,0 1 0 0 0,0 0-1 0 0,0 0 1 0 0,0-1 0 0 0,0 1-1 0 0,0-1 1 0 0,1 1-1 0 0,-1-1 1 0 0,0 0 0 0 0,1 0-1 0 0,-1 0 1 0 0,1 0 0 0 0,-1-1-1 0 0,1 1 1 0 0,-1-1-1 0 0,1 1 1 0 0,0-1 0 0 0,-1 0-1 0 0,1 0 1 0 0,0 0 0 0 0,-1 0-1 0 0,1-1 1 0 0,-1 1-1 0 0,1-1 1 0 0,0 0 0 0 0,-1 1-1 0 0,1-1 1 0 0,-1 0 0 0 0,0 0-1 0 0,1-1 1 0 0,0 0-29 0 0,36-24-440 0 0,-39 25 439 0 0,1-1-1 0 0,0 0 0 0 0,0 1 1 0 0,0-1-1 0 0,0 1 1 0 0,0-1-1 0 0,0 1 0 0 0,0-1 1 0 0,0 1-1 0 0,1 0 1 0 0,-1 0-1 0 0,1-1 0 0 0,-1 1 1 0 0,1 0-1 0 0,-1 0 1 0 0,1 1-1 0 0,-1-1 1 0 0,1 0-1 0 0,0 0 0 0 0,0 1 1 0 0,-1-1-1 0 0,1 1 1 0 0,0-1-1 0 0,0 1 0 0 0,-1 0 1 0 0,1 0-1 0 0,0 0 1 0 0,0 0-1 0 0,0 0 0 0 0,0 0 1 0 0,-1 0-1 0 0,1 1 1 0 0,0-1-1 0 0,0 1 0 0 0,-1-1 1 0 0,1 1-1 0 0,0 0 1 0 0,0-1-1 0 0,-1 1 0 0 0,1 0 1 0 0,-1 0-1 0 0,1 0 1 0 0,-1 1-1 0 0,1-1 0 0 0,-1 0 1 0 0,0 0-1 0 0,0 1 1 0 0,0-1-1 0 0,1 1 1 0 0,-1-1-1 0 0,0 1 0 0 0,-1-1 1 0 0,1 1-1 0 0,0 0 1 0 0,0-1-1 0 0,-1 1 0 0 0,1 0 1 0 0,-1 0-1 0 0,1-1 1 0 0,-1 1-1 0 0,0 1 2 0 0,0-4-4 0 0,1 1 0 0 0,-1 0 0 0 0,1 0 0 0 0,-1-1 1 0 0,1 1-1 0 0,-1 0 0 0 0,1 0 0 0 0,-1 0 0 0 0,1-1 0 0 0,-1 1 0 0 0,1 0 0 0 0,-1 0 1 0 0,1 0-1 0 0,-1 0 0 0 0,1 0 0 0 0,-1 0 0 0 0,1 0 0 0 0,-1 0 0 0 0,1 0 0 0 0,-1 0 0 0 0,1 1 1 0 0,-1-1-1 0 0,1 0 0 0 0,-1 0 0 0 0,1 0 0 0 0,-1 1 0 0 0,0-1 0 0 0,1 0 0 0 0,-1 0 0 0 0,1 1 1 0 0,-1-1-1 0 0,1 0 0 0 0,-1 1 0 0 0,0-1 0 0 0,1 1 0 0 0,-1-1 0 0 0,0 0 0 0 0,0 1 0 0 0,1-1 1 0 0,-1 1-1 0 0,0-1 0 0 0,0 1 0 0 0,0-1 0 0 0,1 1 0 0 0,-1-1 0 0 0,0 1 0 0 0,0-1 0 0 0,0 1 1 0 0,0-1-1 0 0,0 1 0 0 0,0-1 0 0 0,0 1 0 0 0,0-1 0 0 0,0 1 0 0 0,0-1 0 0 0,0 1 1 0 0,0-1 3 0 0,25-23-715 0 0,-21 24 759 0 0,0 0-1 0 0,0 0 1 0 0,0 1 0 0 0,-1 0 0 0 0,1-1-1 0 0,0 1 1 0 0,-1 0 0 0 0,0 1 0 0 0,1-1-1 0 0,-1 1 1 0 0,0-1 0 0 0,0 1-1 0 0,-1 0 1 0 0,1 0 0 0 0,0 0 0 0 0,-1 0-1 0 0,0 1 1 0 0,0-1 0 0 0,0 1 0 0 0,0-1-1 0 0,0 1 1 0 0,-1 0 0 0 0,0 0-1 0 0,0 0 1 0 0,0 0 0 0 0,0 0 0 0 0,0 0-1 0 0,-1 0 1 0 0,0 0 0 0 0,0 0 0 0 0,0 0-1 0 0,0 0 1 0 0,0 0 0 0 0,-2 2-44 0 0,7-16-2179 0 0,1-3-3531 0 0,0-3-1727 0 0</inkml:trace>
  <inkml:trace contextRef="#ctx0" brushRef="#br0" timeOffset="2010.37">2025 234 11865 0 0,'12'38'4404'0'0,"-6"2"-4392"0"0,0-2 277 0 0,-4-11 395 0 0,-2-6-16 0 0,0-4-184 0 0,0 2-224 0 0,0 2-112 0 0,-2 1-80 0 0,0-4-68 0 0,0-3 0 0 0,2-5-60 0 0,0-2-212 0 0,0-4-420 0 0,4-4-452 0 0,2 0-781 0 0,-2-1-3395 0 0,9-14-4037 0 0</inkml:trace>
  <inkml:trace contextRef="#ctx0" brushRef="#br0" timeOffset="2259.21">2153 415 14173 0 0,'0'0'2833'0'0,"0"0"-2833"0"0,-38 2-236 0 0,17-7 236 0 0,-6 0 0 0 0,-7-1-501 0 0,2 0-1103 0 0,9 0-3568 0 0,-13-4-4181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2:45.650"/>
    </inkml:context>
    <inkml:brush xml:id="br0">
      <inkml:brushProperty name="width" value="0.05" units="cm"/>
      <inkml:brushProperty name="height" value="0.05" units="cm"/>
      <inkml:brushProperty name="color" value="#0000FF"/>
    </inkml:brush>
  </inkml:definitions>
  <inkml:trace contextRef="#ctx0" brushRef="#br0">505 206 1136 0 0,'0'0'589'0'0,"0"0"583"0"0,0 0 1349 0 0,0 0-1103 0 0,0 0-643 0 0,0 0 146 0 0,0 0 113 0 0,0 0-23 0 0,-3 3-123 0 0,0 1-708 0 0,-1 0-1 0 0,1 0 0 0 0,-1-1 1 0 0,1 1-1 0 0,-1-1 1 0 0,0 0-1 0 0,-1 0 1 0 0,1-1-1 0 0,0 1 1 0 0,-1-1-1 0 0,0 0 1 0 0,1 0-1 0 0,-1 0 1 0 0,0-1-1 0 0,0 0 1 0 0,0 0-1 0 0,0 0 1 0 0,0 0-1 0 0,0-1 1 0 0,0 0-1 0 0,0 0-179 0 0,-17-88 1418 0 0,21 68-1340 0 0,1 10-46 0 0,1 5-53 0 0,-1 1 1 0 0,1-1 0 0 0,-1 0-1 0 0,0 0 1 0 0,0 0-1 0 0,0 0 1 0 0,-1 0 0 0 0,1 0-1 0 0,-1 1 1 0 0,-1-1-1 0 0,1 0 1 0 0,-1 0 0 0 0,1 1-1 0 0,-1-1 1 0 0,-1 1 0 0 0,1 0-1 0 0,0 0 1 0 0,-1-1-1 0 0,0 1 1 0 0,0 1 0 0 0,0-1-1 0 0,-1 0 1 0 0,1 1-1 0 0,-1 0 1 0 0,0 0 0 0 0,0 0-1 0 0,0 0 1 0 0,0 1-1 0 0,0-1 1 0 0,-1 1 0 0 0,1 0-1 0 0,-1 0 1 0 0,0 1 0 0 0,1-1-1 0 0,-1 1 21 0 0,-5 0-39 0 0,1 0 0 0 0,-1 0 0 0 0,1 1 0 0 0,-1 0 0 0 0,1 1-1 0 0,0 0 1 0 0,-1 1 0 0 0,1 0 0 0 0,0 0 0 0 0,0 1 0 0 0,0 0 0 0 0,0 0-1 0 0,1 1 1 0 0,-1 0 0 0 0,1 1 0 0 0,0 0 0 0 0,0 0 0 0 0,0 1 0 0 0,-5 5 39 0 0,13-9-15 0 0,-1 1 0 0 0,1-1 0 0 0,0 0 0 0 0,0 1 0 0 0,0-1 0 0 0,0 1 0 0 0,0-1 0 0 0,0 0 0 0 0,1 1 0 0 0,-1-1 0 0 0,1 0 1 0 0,0 1-1 0 0,-1-1 0 0 0,1 0 0 0 0,0 0 0 0 0,0 0 0 0 0,1 0 0 0 0,-1 0 0 0 0,0 0 0 0 0,1 0 0 0 0,-1 0 0 0 0,1 0 0 0 0,0 0 0 0 0,-1-1 0 0 0,1 1 0 0 0,0-1 1 0 0,0 0-1 0 0,0 1 0 0 0,0-1 0 0 0,0 0 0 0 0,1 0 0 0 0,-1 0 0 0 0,1 0 15 0 0,29 30-89 0 0,-31-28 134 0 0,-1 0 0 0 0,1 0 0 0 0,0 0 0 0 0,-1 1-1 0 0,0-1 1 0 0,0 0 0 0 0,0 0 0 0 0,0 0 0 0 0,0 0 0 0 0,0 0-1 0 0,-1 0 1 0 0,0 0 0 0 0,1 0 0 0 0,-1 0 0 0 0,0 0-1 0 0,-1 0 1 0 0,1 0 0 0 0,0-1 0 0 0,-1 1 0 0 0,0 0 0 0 0,1-1-1 0 0,-1 1 1 0 0,0-1 0 0 0,0 0 0 0 0,-1 0 0 0 0,1 1-1 0 0,0-2 1 0 0,-1 1 0 0 0,1 0 0 0 0,-1 0 0 0 0,1-1 0 0 0,-1 1-1 0 0,0-1 1 0 0,0 0 0 0 0,0 0 0 0 0,0 0 0 0 0,0 0-1 0 0,0 0 1 0 0,0-1 0 0 0,0 1 0 0 0,0-1 0 0 0,0 0 0 0 0,0 0-1 0 0,0 0 1 0 0,0 0 0 0 0,0-1 0 0 0,0 1 0 0 0,0-1-1 0 0,0 0 1 0 0,0 0 0 0 0,0 0 0 0 0,0 0 0 0 0,0 0 0 0 0,0-1-1 0 0,1 1 1 0 0,-1-1 0 0 0,1 0 0 0 0,-1 0 0 0 0,1 0-45 0 0,1 2-85 0 0,-47-32-1138 0 0,30 9-3311 0 0,19 20 335 0 0,6-1-2528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2:45.948"/>
    </inkml:context>
    <inkml:brush xml:id="br0">
      <inkml:brushProperty name="width" value="0.05" units="cm"/>
      <inkml:brushProperty name="height" value="0.05" units="cm"/>
      <inkml:brushProperty name="color" value="#0000FF"/>
    </inkml:brush>
  </inkml:definitions>
  <inkml:trace contextRef="#ctx0" brushRef="#br0">154 18 40 0 0,'0'0'8013'0'0,"0"0"-3481"0"0,0 0-3844 0 0,0 0-456 0 0,0 0 376 0 0,0 0 176 0 0,-35 0-368 0 0,18-2-276 0 0,0 2-128 0 0,-2-2-12 0 0,2 1-288 0 0,2-1-788 0 0,-1-1-544 0 0,4-1-1120 0 0,6 0-2769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2:46.194"/>
    </inkml:context>
    <inkml:brush xml:id="br0">
      <inkml:brushProperty name="width" value="0.05" units="cm"/>
      <inkml:brushProperty name="height" value="0.05" units="cm"/>
      <inkml:brushProperty name="color" value="#0000FF"/>
    </inkml:brush>
  </inkml:definitions>
  <inkml:trace contextRef="#ctx0" brushRef="#br0">161 18 4548 0 0,'0'0'4337'0'0,"0"0"-2489"0"0,0 0-1704 0 0,0 0 256 0 0,-46-1 316 0 0,27-1-280 0 0,-5-1-436 0 0,1 1-240 0 0,3 0-2144 0 0,-8-5-4441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2:46.611"/>
    </inkml:context>
    <inkml:brush xml:id="br0">
      <inkml:brushProperty name="width" value="0.05" units="cm"/>
      <inkml:brushProperty name="height" value="0.05" units="cm"/>
      <inkml:brushProperty name="color" value="#0000FF"/>
    </inkml:brush>
  </inkml:definitions>
  <inkml:trace contextRef="#ctx0" brushRef="#br0">83 58 4332 0 0,'0'0'2772'0'0,"0"0"-474"0"0,0 0-1076 0 0,0 0-376 0 0,0 0-53 0 0,0-6-117 0 0,-1 3-612 0 0,1 1 0 0 0,-1 0 1 0 0,1-1-1 0 0,-1 1 1 0 0,0 0-1 0 0,0-1 0 0 0,0 1 1 0 0,0 0-1 0 0,0 0 1 0 0,0 0-1 0 0,0-1 1 0 0,-1 1-1 0 0,1 1 0 0 0,-1-1 1 0 0,0 0-1 0 0,1 0 1 0 0,-1 1-1 0 0,0-1 0 0 0,0 1 1 0 0,0-1-1 0 0,0 1 1 0 0,0 0-1 0 0,-1 0 1 0 0,1 0-1 0 0,0 0 0 0 0,-1 0 1 0 0,1 0-1 0 0,0 1 1 0 0,-1-1-1 0 0,1 1 1 0 0,-1 0-1 0 0,1-1 0 0 0,0 1 1 0 0,-1 0-1 0 0,1 1 1 0 0,-1-1-1 0 0,0 0-64 0 0,9 55-92 0 0,-1-48 159 0 0,-1 0 0 0 0,0 1 0 0 0,-1-1 0 0 0,1 0 0 0 0,-1 1 0 0 0,-1 0 0 0 0,0 0 0 0 0,0 0 0 0 0,0 0 0 0 0,-1 0 0 0 0,0 0 0 0 0,-1 1 0 0 0,0-1 0 0 0,0 0 0 0 0,-1 0 1 0 0,1 0-1 0 0,-2 1 0 0 0,1-1 0 0 0,-2 0 0 0 0,1-1 0 0 0,-1 1 0 0 0,0 0 0 0 0,0-1 0 0 0,-1 1 0 0 0,0-1 0 0 0,0 0 0 0 0,-1 0 0 0 0,0-1 0 0 0,0 1 0 0 0,-5 3-67 0 0,27 55 49 0 0,-29 110 1194 0 0,35-144-1941 0 0,-11-23-2025 0 0,-1-3-3456 0 0,-3-5-1542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09.292"/>
    </inkml:context>
    <inkml:brush xml:id="br0">
      <inkml:brushProperty name="width" value="0.05" units="cm"/>
      <inkml:brushProperty name="height" value="0.05" units="cm"/>
      <inkml:brushProperty name="color" value="#0000FF"/>
    </inkml:brush>
  </inkml:definitions>
  <inkml:trace contextRef="#ctx0" brushRef="#br0">327 309 5869 0 0,'0'0'6723'0'0,"0"0"-4795"0"0,0 0-1691 0 0,0 0 33 0 0,0 0 328 0 0,0 0 68 0 0,0 0 11 0 0,0 0-71 0 0,-18-32-26 0 0,-111-245-1084 0 0,125 278 447 0 0,1 0 1 0 0,-1 0-1 0 0,1 0 1 0 0,0 1-1 0 0,-1-1 1 0 0,1 1-1 0 0,0 0 1 0 0,0 0-1 0 0,0 0 1 0 0,0 0-1 0 0,1 0 1 0 0,-1 1-1 0 0,1 0 1 0 0,-1-1-1 0 0,1 1 1 0 0,0 0-1 0 0,0 0 1 0 0,0 0-1 0 0,0 0 1 0 0,1 0-1 0 0,-1 0 1 0 0,1 1-1 0 0,-1 2 57 0 0,-4 3-5 0 0,-103 165 504 0 0,107-139-1317 0 0,20-26-8133 0 0,-5-16 1876 0 0</inkml:trace>
  <inkml:trace contextRef="#ctx0" brushRef="#br0" timeOffset="250.45">291 166 8989 0 0,'0'0'5052'0'0,"0"0"-5052"0"0,0 0 164 0 0,0 0-164 0 0,0 0 684 0 0,0 0-92 0 0,-48 9-100 0 0,26-9-212 0 0,-3 0-280 0 0,0-2-308 0 0,-1 1-672 0 0,2-2-528 0 0,7 1-1108 0 0,-2-5-3821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09.056"/>
    </inkml:context>
    <inkml:brush xml:id="br0">
      <inkml:brushProperty name="width" value="0.05" units="cm"/>
      <inkml:brushProperty name="height" value="0.05" units="cm"/>
      <inkml:brushProperty name="color" value="#0000FF"/>
    </inkml:brush>
  </inkml:definitions>
  <inkml:trace contextRef="#ctx0" brushRef="#br0">84 0 6961 0 0,'0'0'5968'0'0,"3"7"-4519"0"0,2 4-1196 0 0,0 1-1 0 0,0-1 1 0 0,-1 1 0 0 0,-1 0-1 0 0,0 1 1 0 0,-1-1 0 0 0,0 0-1 0 0,-1 1 1 0 0,-1-1-1 0 0,0 1 1 0 0,0-1 0 0 0,-1 1-1 0 0,-1-1 1 0 0,0 1 0 0 0,-1 1-253 0 0,-30-46-1847 0 0,32 31 1860 0 0,1-1 0 0 0,-1 0 0 0 0,0 1 0 0 0,1-1 0 0 0,-1 1 0 0 0,0 0 0 0 0,0-1 0 0 0,0 1 0 0 0,0 0 0 0 0,0-1 0 0 0,0 1 0 0 0,0 0 0 0 0,-1 0 0 0 0,1 0-1 0 0,0 0 1 0 0,-1 0 0 0 0,1 0 0 0 0,-1 0 0 0 0,1 1 0 0 0,-1-1 0 0 0,1 0 0 0 0,-1 1 0 0 0,1-1 0 0 0,-1 1 0 0 0,0 0 0 0 0,1-1 0 0 0,-1 1 0 0 0,0 0 0 0 0,1 0-1 0 0,-1 0 1 0 0,0 0 0 0 0,1 0 0 0 0,-1 1 0 0 0,1-1 0 0 0,-1 0 0 0 0,0 1 0 0 0,1-1 0 0 0,-1 1 0 0 0,1 0 0 0 0,-1-1 0 0 0,1 1 0 0 0,-1 0 0 0 0,1 0 0 0 0,0 0-1 0 0,-1 0 1 0 0,1 0 0 0 0,0 0 0 0 0,0 1 0 0 0,0-1 0 0 0,0 0 0 0 0,0 0 0 0 0,0 1 0 0 0,0-1 0 0 0,0 1 0 0 0,0-1 0 0 0,1 1 0 0 0,-1-1 0 0 0,1 1 0 0 0,-1-1-1 0 0,1 1 1 0 0,-1 0 0 0 0,1-1 0 0 0,0 1 0 0 0,0 0 0 0 0,0-1 0 0 0,0 1 0 0 0,0 0 0 0 0,0 1-13 0 0,1 0 86 0 0,0 0 1 0 0,0 0-1 0 0,1 0 0 0 0,-1 0 1 0 0,1 0-1 0 0,-1-1 0 0 0,1 1 1 0 0,0 0-1 0 0,0-1 0 0 0,0 1 1 0 0,0-1-1 0 0,0 0 1 0 0,1 1-1 0 0,-1-1 0 0 0,1 0 1 0 0,0-1-1 0 0,-1 1 0 0 0,1 0 1 0 0,0-1-1 0 0,0 0 0 0 0,0 1 1 0 0,0-1-1 0 0,0 0 0 0 0,0-1 1 0 0,0 1-1 0 0,0 0 1 0 0,1-1-1 0 0,-1 0 0 0 0,1 0-86 0 0,32 5-2423 0 0,-7-7-4479 0 0,-11-3-730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16.212"/>
    </inkml:context>
    <inkml:brush xml:id="br0">
      <inkml:brushProperty name="width" value="0.05" units="cm"/>
      <inkml:brushProperty name="height" value="0.05" units="cm"/>
      <inkml:brushProperty name="color" value="#0000FF"/>
    </inkml:brush>
  </inkml:definitions>
  <inkml:trace contextRef="#ctx0" brushRef="#br0">66 0 2540 0 0,'0'0'1047'0'0,"0"0"3339"0"0,0 0-2230 0 0,0 0-872 0 0,0 0-161 0 0,0 0-307 0 0,0 0-336 0 0,0 0-252 0 0,0 0-11 0 0,-3 6 134 0 0,-9 21 40 0 0,2 0-1 0 0,0 1 1 0 0,2 0-1 0 0,1 1 1 0 0,2 0-1 0 0,0 0 1 0 0,2 0 0 0 0,1 0-1 0 0,2 1 1 0 0,1-1-1 0 0,1 8-390 0 0,0-25 57 0 0,-1 0-1 0 0,2-1 0 0 0,-1 1 0 0 0,2-1 0 0 0,-1 0 0 0 0,1 1 0 0 0,1-2 0 0 0,0 1 0 0 0,1-1 0 0 0,0 1 1 0 0,1-1-1 0 0,-1-1 0 0 0,2 0 0 0 0,6 7-56 0 0,57 12-5300 0 0,-63-30-458 0 0,-1-11-2862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17.411"/>
    </inkml:context>
    <inkml:brush xml:id="br0">
      <inkml:brushProperty name="width" value="0.05" units="cm"/>
      <inkml:brushProperty name="height" value="0.05" units="cm"/>
      <inkml:brushProperty name="color" value="#0000FF"/>
    </inkml:brush>
  </inkml:definitions>
  <inkml:trace contextRef="#ctx0" brushRef="#br0">0 1 6261 0 0,'0'0'4945'0'0,"0"0"-3384"0"0,1 7-1084 0 0,9 256 5428 0 0,-14-71-6174 0 0,5-187-2135 0 0,4-10-4448 0 0,2-11-1980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18.697"/>
    </inkml:context>
    <inkml:brush xml:id="br0">
      <inkml:brushProperty name="width" value="0.05" units="cm"/>
      <inkml:brushProperty name="height" value="0.05" units="cm"/>
      <inkml:brushProperty name="color" value="#0000FF"/>
    </inkml:brush>
  </inkml:definitions>
  <inkml:trace contextRef="#ctx0" brushRef="#br0">134 4 10469 0 0,'0'0'4852'0'0,"0"0"-4764"0"0,0 0 88 0 0,0 0 52 0 0,0 0 96 0 0,0 0 57 0 0,0 0-81 0 0,-44 9-300 0 0,22-8-424 0 0,2-1-1037 0 0,-2 0-967 0 0,9-1-2712 0 0,1-11-2225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18.944"/>
    </inkml:context>
    <inkml:brush xml:id="br0">
      <inkml:brushProperty name="width" value="0.05" units="cm"/>
      <inkml:brushProperty name="height" value="0.05" units="cm"/>
      <inkml:brushProperty name="color" value="#0000FF"/>
    </inkml:brush>
  </inkml:definitions>
  <inkml:trace contextRef="#ctx0" brushRef="#br0">236 29 7037 0 0,'0'0'9288'0'0,"0"0"-8463"0"0,0 0-613 0 0,0 0 468 0 0,0 0 184 0 0,0 0-508 0 0,0 0-280 0 0,0 0-40 0 0,-70-6-36 0 0,25 3-540 0 0,1 1-784 0 0,11-2-1133 0 0,9 0-2223 0 0,5-5-3753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16.758"/>
    </inkml:context>
    <inkml:brush xml:id="br0">
      <inkml:brushProperty name="width" value="0.05" units="cm"/>
      <inkml:brushProperty name="height" value="0.05" units="cm"/>
      <inkml:brushProperty name="color" value="#0000FF"/>
    </inkml:brush>
  </inkml:definitions>
  <inkml:trace contextRef="#ctx0" brushRef="#br0">186 289 1332 0 0,'0'0'739'0'0,"0"0"790"0"0,0 0 1891 0 0,0 0-1473 0 0,0 0-618 0 0,0 0-37 0 0,0 0 9 0 0,0 0-169 0 0,0 0-250 0 0,1 4 2512 0 0,-5-182-4378 0 0,-57 69 587 0 0,59 108 408 0 0,0 0-1 0 0,0 0 1 0 0,0 0 0 0 0,0 1 0 0 0,0-1 0 0 0,0 1 0 0 0,0 0 0 0 0,0 0 0 0 0,0 0 0 0 0,0 0 0 0 0,-1 0 0 0 0,1 0 0 0 0,0 0 0 0 0,0 0 0 0 0,0 1 0 0 0,0-1 0 0 0,0 1 0 0 0,0 0 0 0 0,0 0 0 0 0,0 0 0 0 0,0 0 0 0 0,0 0-1 0 0,1 0 1 0 0,-1 0 0 0 0,0 0 0 0 0,1 1 0 0 0,-1-1 0 0 0,0 1 0 0 0,1-1 0 0 0,0 1 0 0 0,-1-1 0 0 0,1 1 0 0 0,0 0 0 0 0,0 0 0 0 0,0 0 0 0 0,0 0 0 0 0,0 0 0 0 0,1 0 0 0 0,-1 0-11 0 0,-32 80 641 0 0,13 59-261 0 0,34-123-2998 0 0,3-15-2862 0 0,-1-5-2022 0 0</inkml:trace>
  <inkml:trace contextRef="#ctx0" brushRef="#br0" timeOffset="170.66">256 154 1280 0 0,'0'0'12737'0'0,"0"0"-11361"0"0,0 0-1112 0 0,0 0-212 0 0,0 0 272 0 0,-38 1 169 0 0,19-1-57 0 0,-7 0-184 0 0,1 0-240 0 0,-1 2-12 0 0,-2 2-796 0 0,3-1-665 0 0,0-2-1159 0 0,11 0-3172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15.540"/>
    </inkml:context>
    <inkml:brush xml:id="br0">
      <inkml:brushProperty name="width" value="0.05" units="cm"/>
      <inkml:brushProperty name="height" value="0.05" units="cm"/>
      <inkml:brushProperty name="color" value="#0000FF"/>
    </inkml:brush>
  </inkml:definitions>
  <inkml:trace contextRef="#ctx0" brushRef="#br0">34 31 1472 0 0,'0'0'1592'0'0,"0"0"2858"0"0,0 0-2430 0 0,0 0-870 0 0,0 0-172 0 0,0 0-208 0 0,0 0-391 0 0,0 0-271 0 0,-2 17 846 0 0,24 137 1543 0 0,-23-131-2679 0 0,2 44 780 0 0,16-37-5737 0 0,-11-28 508 0 0,2-5-2385 0 0</inkml:trace>
  <inkml:trace contextRef="#ctx0" brushRef="#br0" timeOffset="294.62">0 3 928 0 0,'0'0'7368'0'0,"0"0"-5198"0"0,0 0-1485 0 0,0 0 60 0 0,0 0-111 0 0,0 0-369 0 0,9-3-285 0 0,146 11-12 0 0,-45 26 2080 0 0,-109-33-2025 0 0,0 0 1 0 0,-1 0-1 0 0,1 0 1 0 0,0 0-1 0 0,-1 0 1 0 0,1 0-1 0 0,-1 1 1 0 0,1-1-1 0 0,-1 0 1 0 0,0 0-1 0 0,1 0 1 0 0,-1 1-1 0 0,0-1 1 0 0,0 0-1 0 0,0 0 1 0 0,0 0-1 0 0,0 1 1 0 0,0-1-1 0 0,0 0 1 0 0,0 0-1 0 0,0 1 1 0 0,-1-1-1 0 0,1 0 1 0 0,0 0-1 0 0,-1 0 1 0 0,1 0 0 0 0,-1 0-1 0 0,1 0 1 0 0,-1 1-1 0 0,0-1 1 0 0,1 0-1 0 0,-1 0 1 0 0,0-1-1 0 0,0 1 1 0 0,0 0-1 0 0,0 0 1 0 0,0 0-1 0 0,0-1 1 0 0,0 1-1 0 0,0 0 1 0 0,0-1-1 0 0,0 1 1 0 0,0-1-1 0 0,0 1 1 0 0,0-1-1 0 0,-1 1 1 0 0,0-1-24 0 0,-55 28 805 0 0,55-28-856 0 0,-75 24 31 0 0,25-21-6236 0 0,42-5-1038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23.020"/>
    </inkml:context>
    <inkml:brush xml:id="br0">
      <inkml:brushProperty name="width" value="0.05" units="cm"/>
      <inkml:brushProperty name="height" value="0.05" units="cm"/>
      <inkml:brushProperty name="color" value="#0000FF"/>
    </inkml:brush>
  </inkml:definitions>
  <inkml:trace contextRef="#ctx0" brushRef="#br0">1 33 808 0 0,'0'0'10124'0'0,"0"0"-7330"0"0,0 0-2843 0 0,0 0 51 0 0,2 8 574 0 0,7 19-3 0 0,3 8-175 0 0,-2 1 0 0 0,0 0-1 0 0,-3 0 1 0 0,-1 0 0 0 0,-2 1 0 0 0,-1 2-398 0 0,-3 15 50 0 0,0-31-7783 0 0,0-23 3265 0 0</inkml:trace>
  <inkml:trace contextRef="#ctx0" brushRef="#br0" timeOffset="249.53">30 19 2508 0 0,'0'0'6425'0'0,"0"0"-4400"0"0,8-4-1570 0 0,-3 2-315 0 0,0-1 0 0 0,0 1 0 0 0,0 1-1 0 0,0-1 1 0 0,0 1 0 0 0,1-1 0 0 0,-1 2 0 0 0,0-1 0 0 0,0 0 0 0 0,1 1-1 0 0,-1 0 1 0 0,0 0 0 0 0,1 1 0 0 0,-1 0 0 0 0,0-1 0 0 0,1 2 0 0 0,-1-1-1 0 0,0 1 1 0 0,0-1 0 0 0,0 1 0 0 0,0 1 0 0 0,-1-1 0 0 0,1 1-1 0 0,-1 0 1 0 0,1 0 0 0 0,-1 0 0 0 0,0 1 0 0 0,0-1 0 0 0,0 1-140 0 0,-1-1 20 0 0,0 0 0 0 0,0-1 0 0 0,-1 2 0 0 0,1-1 0 0 0,-1 0 0 0 0,0 0 1 0 0,0 1-1 0 0,0-1 0 0 0,0 1 0 0 0,-1-1 0 0 0,1 1 0 0 0,-1 0 0 0 0,0 0 0 0 0,0 0 0 0 0,0 0 1 0 0,-1 0-1 0 0,1 0 0 0 0,-1 0 0 0 0,0 0 0 0 0,0 0 0 0 0,-1 0 0 0 0,1-1 0 0 0,-1 1 0 0 0,1 0 1 0 0,-1 0-1 0 0,-1 0 0 0 0,1 0 0 0 0,0-1 0 0 0,-1 1 0 0 0,0 0 0 0 0,0-1 0 0 0,0 1 0 0 0,0-1 1 0 0,-1 0-1 0 0,1 0 0 0 0,-1 0 0 0 0,0 0 0 0 0,0 0 0 0 0,0-1 0 0 0,0 1 0 0 0,0-1 0 0 0,0 0 1 0 0,-1 0-1 0 0,1 0 0 0 0,-1 0 0 0 0,0-1 0 0 0,1 1 0 0 0,-3 0-20 0 0,-38 12-1655 0 0,12-11-3644 0 0,3-6-3089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24.480"/>
    </inkml:context>
    <inkml:brush xml:id="br0">
      <inkml:brushProperty name="width" value="0.05" units="cm"/>
      <inkml:brushProperty name="height" value="0.05" units="cm"/>
      <inkml:brushProperty name="color" value="#0000FF"/>
    </inkml:brush>
  </inkml:definitions>
  <inkml:trace contextRef="#ctx0" brushRef="#br0">122 1 2824 0 0,'0'0'5763'0'0,"0"0"-4502"0"0,0 0-1083 0 0,-6 7 164 0 0,-9 15 33 0 0,1 0 0 0 0,1 0-1 0 0,1 1 1 0 0,1 1 0 0 0,1 0-1 0 0,1 1 1 0 0,1 0 0 0 0,1 0-1 0 0,2 0 1 0 0,0 1 0 0 0,2 0-1 0 0,0 0 1 0 0,2 0 0 0 0,1 0-1 0 0,2 0 1 0 0,0 0 0 0 0,1 0-1 0 0,2 0 1 0 0,1-1 0 0 0,6 18-375 0 0,-10-34-1 0 0,1 0 1 0 0,0-1-1 0 0,1 1 1 0 0,0-1-1 0 0,1 1 1 0 0,-1-1-1 0 0,1-1 1 0 0,1 1-1 0 0,0-1 1 0 0,0 0-1 0 0,0 0 1 0 0,1 0-1 0 0,0-1 1 0 0,0 0-1 0 0,0-1 1 0 0,1 0-1 0 0,0 0 1 0 0,2 1 0 0 0,3-6-3644 0 0,-6-7-3056 0 0,0-9-809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26.794"/>
    </inkml:context>
    <inkml:brush xml:id="br0">
      <inkml:brushProperty name="width" value="0.05" units="cm"/>
      <inkml:brushProperty name="height" value="0.05" units="cm"/>
      <inkml:brushProperty name="color" value="#0000FF"/>
    </inkml:brush>
  </inkml:definitions>
  <inkml:trace contextRef="#ctx0" brushRef="#br0">1 1 11509 0 0,'0'0'1725'0'0,"2"6"-1244"0"0,33 195 4369 0 0,-29 11-4057 0 0,-12-134-1193 0 0,2-75-2400 0 0,0-6-3436 0 0,-1-8-2490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25.488"/>
    </inkml:context>
    <inkml:brush xml:id="br0">
      <inkml:brushProperty name="width" value="0.05" units="cm"/>
      <inkml:brushProperty name="height" value="0.05" units="cm"/>
      <inkml:brushProperty name="color" value="#0000FF"/>
    </inkml:brush>
  </inkml:definitions>
  <inkml:trace contextRef="#ctx0" brushRef="#br0">1 3 312 0 0,'0'0'11347'0'0,"0"0"-8347"0"0,2 6-2816 0 0,20 159 3136 0 0,-22-89-4349 0 0,0-58 96 0 0,1-13-1099 0 0,2-3-4679 0 0,-2-5 1649 0 0</inkml:trace>
  <inkml:trace contextRef="#ctx0" brushRef="#br0" timeOffset="360.98">29 51 5521 0 0,'0'0'3683'0'0,"0"0"-2427"0"0,0-6-592 0 0,-1 5-605 0 0,1 0 0 0 0,-1 0 0 0 0,1-1 0 0 0,0 1 0 0 0,-1 0 0 0 0,1-1 1 0 0,0 1-1 0 0,0 0 0 0 0,0-1 0 0 0,0 1 0 0 0,0 0 0 0 0,0-1 0 0 0,0 1 0 0 0,0 0 0 0 0,0-1 0 0 0,1 1 0 0 0,-1 0 0 0 0,1-1 0 0 0,-1 1 0 0 0,1 0 0 0 0,-1 0 0 0 0,1 0 0 0 0,0-1 0 0 0,-1 1 0 0 0,1 0 0 0 0,0 0 0 0 0,0 0 0 0 0,0 0 0 0 0,0 0 0 0 0,0 0 0 0 0,0 0 0 0 0,0 1 0 0 0,0-1 0 0 0,0 0 0 0 0,0 1 0 0 0,1-1 0 0 0,-1 0 0 0 0,0 1 0 0 0,0 0 0 0 0,1-1 0 0 0,-1 1 0 0 0,0 0 0 0 0,1-1 0 0 0,-1 1 0 0 0,0 0 0 0 0,1 0 0 0 0,-1 0 0 0 0,0 0 0 0 0,1 0 0 0 0,-1 1 0 0 0,0-1 0 0 0,1 0 1 0 0,-1 1-1 0 0,0-1 0 0 0,1 1 0 0 0,-1-1 0 0 0,0 1 0 0 0,0-1 0 0 0,0 1 0 0 0,1 0 0 0 0,0 1-59 0 0,72 61 385 0 0,-73-62-394 0 0,0 1 0 0 0,0-1 0 0 0,0 1 1 0 0,0-1-1 0 0,0 1 0 0 0,-1-1 0 0 0,1 1 1 0 0,0-1-1 0 0,-1 1 0 0 0,1 0 1 0 0,-1-1-1 0 0,0 1 0 0 0,1 0 0 0 0,-1 0 1 0 0,0-1-1 0 0,0 1 0 0 0,0 0 0 0 0,0 0 1 0 0,0-1-1 0 0,-1 1 0 0 0,1 0 0 0 0,0-1 1 0 0,-1 1-1 0 0,1 0 0 0 0,-1-1 1 0 0,0 1-1 0 0,1 0 0 0 0,-1-1 0 0 0,0 1 1 0 0,0-1-1 0 0,0 0 0 0 0,0 1 0 0 0,0-1 1 0 0,-1 0-1 0 0,1 1 0 0 0,0-1 0 0 0,-1 0 1 0 0,1 0-1 0 0,0 0 0 0 0,-1 0 0 0 0,1 0 1 0 0,-1-1-1 0 0,0 1 0 0 0,1 0 1 0 0,-1-1-1 0 0,0 1 0 0 0,1-1 0 0 0,-1 1 1 0 0,0-1-1 0 0,1 0 0 0 0,-1 0 0 0 0,0 0 1 0 0,0 0 8 0 0,-37 3-2266 0 0,57-6 717 0 0,-9 2 1809 0 0,0 0 1 0 0,-1 1-1 0 0,1 0 0 0 0,-1 1 1 0 0,1 0-1 0 0,0 0 1 0 0,-1 1-1 0 0,1 0 1 0 0,-1 0-1 0 0,0 1 0 0 0,0 0 1 0 0,0 0-1 0 0,0 1 1 0 0,-1 0-1 0 0,1 1 1 0 0,-1 0-1 0 0,0 0 0 0 0,0 0 1 0 0,-1 1-1 0 0,1 0 1 0 0,-2 0-1 0 0,1 1 1 0 0,0 0-261 0 0,-6-4 26 0 0,0 0 0 0 0,0 0 0 0 0,0-1 0 0 0,0 1 0 0 0,0 0 1 0 0,-1 0-1 0 0,0 0 0 0 0,1-1 0 0 0,-1 1 0 0 0,0 0 0 0 0,0-1 0 0 0,-1 1 1 0 0,1-1-1 0 0,0 1 0 0 0,-1-1 0 0 0,0 0 0 0 0,1 1 0 0 0,-1-1 1 0 0,0 0-1 0 0,0 0 0 0 0,0 0 0 0 0,-1 0 0 0 0,1-1 0 0 0,0 1 1 0 0,-1-1-1 0 0,1 1 0 0 0,-1-1 0 0 0,1 0 0 0 0,-1 0 0 0 0,0 0 1 0 0,1 0-1 0 0,-1 0 0 0 0,0-1 0 0 0,0 1 0 0 0,0-1 0 0 0,1 0 1 0 0,-2 0-27 0 0,-36 7-2213 0 0,8-8-3596 0 0,16-3-979 0 0</inkml:trace>
  <inkml:trace contextRef="#ctx0" brushRef="#br0" timeOffset="996.02">425 75 10497 0 0,'0'0'1894'0'0,"0"0"-1425"0"0,4 6-140 0 0,1 0-128 0 0,0 0 0 0 0,-1 0 0 0 0,0 0 0 0 0,0 0 0 0 0,-1 1 0 0 0,0 0 0 0 0,0-1 0 0 0,0 1 0 0 0,-1 0 0 0 0,0 0 0 0 0,-1 1 0 0 0,1-1 0 0 0,-1 0 0 0 0,-1 1 0 0 0,1-1 0 0 0,-1 0 0 0 0,-1 1 0 0 0,1-1 0 0 0,-1 0 0 0 0,0 1 0 0 0,-1-1 0 0 0,-1 4-201 0 0,0-2 623 0 0,-3 6-2247 0 0,4-31-6243 0 0,3-55 1149 0 0,3-29 9261 0 0,22 63 3469 0 0,25 36-3344 0 0,-47 2-2579 0 0,1 0 0 0 0,0 1-1 0 0,0-1 1 0 0,-1 1 0 0 0,1 0 0 0 0,-1 1 0 0 0,0-1-1 0 0,1 1 1 0 0,-1-1 0 0 0,0 1 0 0 0,0 1 0 0 0,-1-1-1 0 0,1 0 1 0 0,-1 1 0 0 0,0 0 0 0 0,0 0 0 0 0,0 0-1 0 0,0 0 1 0 0,-1 0 0 0 0,1 1-89 0 0,-3-3-52 0 0,-1 0 0 0 0,0 0 1 0 0,1 0-1 0 0,-1 0 0 0 0,0 0 0 0 0,0 0 0 0 0,0 0 1 0 0,0 0-1 0 0,-1-1 0 0 0,1 1 0 0 0,0 0 0 0 0,-1-1 1 0 0,1 1-1 0 0,-1-1 0 0 0,1 1 0 0 0,-1-1 1 0 0,0 0-1 0 0,0 0 0 0 0,0 1 0 0 0,1-1 0 0 0,-1-1 1 0 0,0 1-1 0 0,0 0 0 0 0,0 0 0 0 0,-1-1 0 0 0,1 1 1 0 0,0-1-1 0 0,0 0 0 0 0,0 1 0 0 0,0-1 0 0 0,0 0 1 0 0,0 0-1 0 0,-1-1 0 0 0,1 1 0 0 0,0 0 0 0 0,0-1 1 0 0,0 1-1 0 0,0-1 0 0 0,0 0 0 0 0,-1 0 52 0 0,-26-1-2579 0 0,72 8 3212 0 0,-36-6-384 0 0,0 0 1 0 0,0 1-1 0 0,0 0 1 0 0,0 0-1 0 0,0 1 1 0 0,-1-1 0 0 0,1 1-1 0 0,-1 1 1 0 0,1 0-1 0 0,-1 0 1 0 0,0 0-1 0 0,0 0 1 0 0,0 1-1 0 0,0 0 1 0 0,-1 0-1 0 0,0 1 1 0 0,0-1 0 0 0,0 1-1 0 0,0 0 1 0 0,-1 1-1 0 0,1-1 1 0 0,-1 1-1 0 0,-1 0 1 0 0,2 3-250 0 0,-7-5-2 0 0,-1 1-1 0 0,0-1 1 0 0,0 1 0 0 0,0-1 0 0 0,-1 0 0 0 0,1-1-1 0 0,-1 1 1 0 0,0 0 0 0 0,0-1 0 0 0,0 0 0 0 0,-1 0-1 0 0,1 0 1 0 0,-1-1 0 0 0,1 1 0 0 0,-1-1 0 0 0,0 0-1 0 0,0-1 1 0 0,0 1 0 0 0,0-1 0 0 0,0 0 0 0 0,0 0-1 0 0,-1 0 1 0 0,1-1 0 0 0,0 0 0 0 0,0 0 0 0 0,-1 0 2 0 0,-28 2-2348 0 0,10-3-3401 0 0,8-2-852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09.973"/>
    </inkml:context>
    <inkml:brush xml:id="br0">
      <inkml:brushProperty name="width" value="0.05" units="cm"/>
      <inkml:brushProperty name="height" value="0.05" units="cm"/>
      <inkml:brushProperty name="color" value="#0000FF"/>
    </inkml:brush>
  </inkml:definitions>
  <inkml:trace contextRef="#ctx0" brushRef="#br0">144 105 7949 0 0,'0'0'3876'0'0,"0"0"-2900"0"0,0 0-853 0 0,0 0 60 0 0,-6-5 235 0 0,4 3-378 0 0,0 0 0 0 0,0 1 0 0 0,0-1 0 0 0,0 0 0 0 0,0 1 0 0 0,-1-1-1 0 0,1 1 1 0 0,0 0 0 0 0,-1-1 0 0 0,1 1 0 0 0,-1 1 0 0 0,0-1 0 0 0,1 0 0 0 0,-1 0 0 0 0,0 1 0 0 0,1 0-1 0 0,-1 0 1 0 0,0-1 0 0 0,0 1 0 0 0,1 1 0 0 0,-1-1 0 0 0,0 0 0 0 0,0 1 0 0 0,1-1 0 0 0,-1 1-1 0 0,1 0 1 0 0,-1 0 0 0 0,0 0 0 0 0,1 0 0 0 0,0 1 0 0 0,-1-1 0 0 0,1 0 0 0 0,0 1 0 0 0,-1 0-1 0 0,1 0 1 0 0,-1 1-40 0 0,0-1 45 0 0,-1 0 0 0 0,1 0 0 0 0,0 1-1 0 0,0-1 1 0 0,0 1 0 0 0,0 0 0 0 0,1 0-1 0 0,-1 0 1 0 0,1 0 0 0 0,0 0-1 0 0,0 1 1 0 0,0-1 0 0 0,0 1 0 0 0,0-1-1 0 0,1 1 1 0 0,0-1 0 0 0,-1 1 0 0 0,2 0-1 0 0,-1 0 1 0 0,0 0 0 0 0,1 0 0 0 0,-1 0-1 0 0,1-1 1 0 0,0 1 0 0 0,0 0-1 0 0,1 0 1 0 0,-1 0 0 0 0,1 0 0 0 0,0 0-1 0 0,0 0 1 0 0,0-1 0 0 0,1 1 0 0 0,-1 0-1 0 0,1-1 1 0 0,0 1 0 0 0,0-1 0 0 0,0 0-1 0 0,0 0 1 0 0,1 1 0 0 0,-1-2 0 0 0,1 1-1 0 0,0 0 1 0 0,0 0 0 0 0,0-1-1 0 0,0 1 1 0 0,0-1 0 0 0,1 0 0 0 0,-1 0-1 0 0,0-1 1 0 0,1 1 0 0 0,0 0 0 0 0,2 0-45 0 0,-1 0 56 0 0,0 0-1 0 0,0 0 1 0 0,0 0 0 0 0,1 0 0 0 0,-1-1 0 0 0,0 0 0 0 0,1 0 0 0 0,-1 0 0 0 0,0-1 0 0 0,1 1 0 0 0,-1-1 0 0 0,1-1 0 0 0,-1 1 0 0 0,1-1 0 0 0,-1 0-1 0 0,0 0 1 0 0,1-1 0 0 0,-1 1 0 0 0,0-1 0 0 0,0-1 0 0 0,0 1 0 0 0,0 0 0 0 0,0-1 0 0 0,-1 0 0 0 0,1 0 0 0 0,3-4-56 0 0,-9 5-38 0 0,1 0 0 0 0,-1 0 0 0 0,0 0 0 0 0,0 1-1 0 0,0-1 1 0 0,0 0 0 0 0,-1 1 0 0 0,1-1 0 0 0,0 1 0 0 0,-1-1 0 0 0,1 1 0 0 0,-1 0 0 0 0,1-1 0 0 0,-1 1 0 0 0,0 0 0 0 0,1 0 0 0 0,-1 0 0 0 0,0 0 0 0 0,0 1 0 0 0,0-1 0 0 0,0 0 0 0 0,0 1 0 0 0,0-1 0 0 0,0 1 0 0 0,0 0-1 0 0,0 0 1 0 0,0 0 0 0 0,0 0 0 0 0,0 0 0 0 0,0 0 0 0 0,0 0 0 0 0,0 0 0 0 0,1 1 0 0 0,-1-1 0 0 0,0 1 0 0 0,0 0 0 0 0,0-1 0 0 0,0 1 0 0 0,0 0 0 0 0,1 0 0 0 0,-1 0 0 0 0,0 0 0 0 0,1 1 0 0 0,-1-1 0 0 0,1 0 0 0 0,-1 1 38 0 0,1 0 29 0 0,0-1 0 0 0,-1 1 0 0 0,1 0 0 0 0,1 0 0 0 0,-1 0 0 0 0,0-1 0 0 0,0 1 0 0 0,1 0 0 0 0,-1 0 0 0 0,1 0 0 0 0,-1 0 0 0 0,1 0 0 0 0,0 0 0 0 0,0 0 0 0 0,0 0 0 0 0,0 0 0 0 0,0 0 0 0 0,0 0 0 0 0,1 0 0 0 0,-1 0 0 0 0,1 0 0 0 0,-1 0 0 0 0,1 0 0 0 0,0 0 0 0 0,0 0 0 0 0,0 0 0 0 0,0-1 0 0 0,0 1 0 0 0,0 0 0 0 0,0-1 0 0 0,1 1 0 0 0,-1-1 0 0 0,0 1 0 0 0,1-1 0 0 0,0 0 0 0 0,-1 1 0 0 0,1-1 0 0 0,0 0 0 0 0,-1 0 0 0 0,1 0 0 0 0,0 0 0 0 0,0-1 0 0 0,0 1 0 0 0,0 0 0 0 0,1-1-29 0 0,91 38-413 0 0,-92-37 168 0 0,31 5-2252 0 0,-10-9-5090 0 0,-6-5 32 0 0</inkml:trace>
  <inkml:trace contextRef="#ctx0" brushRef="#br0" timeOffset="462.03">491 1 13721 0 0,'0'0'1737'0'0,"0"0"-1092"0"0,0 0-436 0 0,0 0 139 0 0,0 0 188 0 0,0 0-18 0 0,0 0-312 0 0,0 0-445 0 0,19 7-85 0 0,-15 0 368 0 0,-1-1 1 0 0,0 1-1 0 0,-1 0 0 0 0,1 0 0 0 0,-1 0 1 0 0,-1 0-1 0 0,1 0 0 0 0,-1 1 1 0 0,0-1-1 0 0,-1 0 0 0 0,0 1 1 0 0,0-1-1 0 0,-1 0 0 0 0,0 1 0 0 0,0-1 1 0 0,0 0-1 0 0,-1 0 0 0 0,0 0 1 0 0,-1 0-1 0 0,1 0 0 0 0,-1 0 1 0 0,-1 0-1 0 0,1-1 0 0 0,-1 0 0 0 0,0 0 1 0 0,-1 0-1 0 0,-2 3-44 0 0,5-5 26 0 0,-1 1-1 0 0,1-1 1 0 0,0 1 0 0 0,0-1-1 0 0,1 1 1 0 0,0 0 0 0 0,-1 0-1 0 0,2-1 1 0 0,-1 1 0 0 0,0 0-1 0 0,1 0 1 0 0,0 0 0 0 0,0 0-1 0 0,1 0 1 0 0,-1 0-1 0 0,1 0 1 0 0,0 0 0 0 0,0-1-1 0 0,1 1 1 0 0,0 0 0 0 0,-1-1-1 0 0,1 1 1 0 0,1-1 0 0 0,-1 1-1 0 0,1-1 1 0 0,0 0 0 0 0,0 0-1 0 0,0 0 1 0 0,0-1 0 0 0,1 1-1 0 0,-1-1 1 0 0,1 1 0 0 0,0-1-1 0 0,0-1 1 0 0,0 1 0 0 0,0 0-1 0 0,1-1 1 0 0,-1 0 0 0 0,1 0-1 0 0,-1 0 1 0 0,1-1-1 0 0,0 1 1 0 0,0-1 0 0 0,0 0-1 0 0,-1-1 1 0 0,3 1-26 0 0,-5 1-19 0 0,0 1 0 0 0,0 0 0 0 0,0-1 0 0 0,0 1 0 0 0,0 0 0 0 0,-1 0 0 0 0,0 0 0 0 0,1 0 0 0 0,-1 0 0 0 0,0 1 0 0 0,-1-1 0 0 0,1 0 0 0 0,0 0 0 0 0,-1 1-1 0 0,0-1 1 0 0,0 0 0 0 0,0 1 0 0 0,0-1 0 0 0,0 0 0 0 0,-1 0 0 0 0,1 1 0 0 0,-1-1 0 0 0,0 1 19 0 0,0 10 54 0 0,2 26 102 0 0,0-27-133 0 0,1 0-1 0 0,-2 0 0 0 0,0 0 0 0 0,0 0 0 0 0,-1 0 1 0 0,-1 0-1 0 0,0 0 0 0 0,-1-1 0 0 0,0 1 0 0 0,-1 0 1 0 0,0-1-1 0 0,-1 0 0 0 0,0 0 0 0 0,-1-1 0 0 0,-4 7-22 0 0,-64 14-747 0 0,17-39-5629 0 0,19-12-4987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28.294"/>
    </inkml:context>
    <inkml:brush xml:id="br0">
      <inkml:brushProperty name="width" value="0.05" units="cm"/>
      <inkml:brushProperty name="height" value="0.05" units="cm"/>
      <inkml:brushProperty name="color" value="#0000FF"/>
    </inkml:brush>
  </inkml:definitions>
  <inkml:trace contextRef="#ctx0" brushRef="#br0">154 51 6249 0 0,'0'0'4912'0'0,"0"0"-3555"0"0,0 0-1061 0 0,0-6 261 0 0,0 4-532 0 0,1 1 1 0 0,-1-1 0 0 0,0 0 0 0 0,0 1 0 0 0,0-1 0 0 0,0 1 0 0 0,0-1 0 0 0,-1 0 0 0 0,1 1 0 0 0,0-1 0 0 0,-1 1 0 0 0,1-1 0 0 0,-1 1-1 0 0,0-1 1 0 0,1 1 0 0 0,-1 0 0 0 0,0-1 0 0 0,0 1 0 0 0,0 0 0 0 0,0-1 0 0 0,0 1 0 0 0,0 0 0 0 0,0 0 0 0 0,0 0 0 0 0,0 0 0 0 0,-1 0-1 0 0,1 0 1 0 0,0 0 0 0 0,-1 1 0 0 0,1-1 0 0 0,-1 0 0 0 0,1 1 0 0 0,-1-1 0 0 0,1 1 0 0 0,-1-1 0 0 0,1 1 0 0 0,-1 0 0 0 0,1 0 0 0 0,-1-1-1 0 0,1 1 1 0 0,-1 0 0 0 0,0 1 0 0 0,1-1 0 0 0,-1 0 0 0 0,1 0 0 0 0,-1 1 0 0 0,1-1 0 0 0,-1 1 0 0 0,1-1 0 0 0,-1 1 0 0 0,1 0 0 0 0,-1-1-1 0 0,1 1 1 0 0,0 0 0 0 0,-1 0 0 0 0,1 0 0 0 0,0 0 0 0 0,0 0 0 0 0,-1 1-26 0 0,-2 3-9 0 0,1 0 1 0 0,0 0-1 0 0,0 0 1 0 0,1 0-1 0 0,0 1 1 0 0,0-1-1 0 0,0 1 1 0 0,0-1-1 0 0,1 1 1 0 0,0 0-1 0 0,0 0 1 0 0,0-1-1 0 0,1 1 0 0 0,0 0 1 0 0,0 0-1 0 0,1 0 1 0 0,-1-1-1 0 0,1 1 1 0 0,1 0-1 0 0,-1 0 1 0 0,1-1-1 0 0,0 1 1 0 0,0-1-1 0 0,0 0 0 0 0,2 3 9 0 0,9 59 764 0 0,-13-64-802 0 0,0 1 1 0 0,0-1-1 0 0,0 1 1 0 0,-1-1-1 0 0,1 1 0 0 0,-1-1 1 0 0,0 0-1 0 0,0 1 1 0 0,0-1-1 0 0,-1 0 0 0 0,1 0 1 0 0,-1 0-1 0 0,0 0 1 0 0,0 0-1 0 0,0 0 0 0 0,0 0 1 0 0,0-1-1 0 0,-1 1 1 0 0,1-1-1 0 0,-1 1 0 0 0,1-1 1 0 0,-1 0-1 0 0,0 0 1 0 0,0 0-1 0 0,0-1 0 0 0,0 1 1 0 0,0-1-1 0 0,0 0 1 0 0,-1 1-1 0 0,1-1 0 0 0,0-1 1 0 0,-1 1-1 0 0,1 0 1 0 0,-1-1-1 0 0,1 0 0 0 0,-1 0 1 0 0,1 0-1 0 0,-1 0 1 0 0,1 0-1 0 0,-1-1 38 0 0,8 2 98 0 0,1 0 0 0 0,-1 0 0 0 0,0 0 0 0 0,0 1 0 0 0,0-1 0 0 0,1 1 0 0 0,-2 0 0 0 0,1 0 0 0 0,0 1 0 0 0,0-1 0 0 0,-1 1 0 0 0,1 0 0 0 0,-1 0 0 0 0,0 0 0 0 0,0 0 0 0 0,0 1 0 0 0,0-1 0 0 0,0 1 0 0 0,-1-1 0 0 0,0 1 0 0 0,0 0 0 0 0,0 0 0 0 0,0 0 0 0 0,-1 0 0 0 0,1 1 0 0 0,-1-1 0 0 0,0 0 0 0 0,0 2-98 0 0,7 136 1547 0 0,-9-136-1837 0 0,-1 33-964 0 0,18-23-8286 0 0,-1-15 2387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32.237"/>
    </inkml:context>
    <inkml:brush xml:id="br0">
      <inkml:brushProperty name="width" value="0.05" units="cm"/>
      <inkml:brushProperty name="height" value="0.05" units="cm"/>
      <inkml:brushProperty name="color" value="#0000FF"/>
    </inkml:brush>
  </inkml:definitions>
  <inkml:trace contextRef="#ctx0" brushRef="#br0">185 2 1760 0 0,'0'0'8183'0'0,"0"0"-5790"0"0,0 0-2152 0 0,0 0-39 0 0,-7-1 174 0 0,1 1-196 0 0,1 0 1 0 0,-1 0 0 0 0,0 1 0 0 0,0 0 0 0 0,1 0 0 0 0,-1 1 0 0 0,1-1-1 0 0,-1 1 1 0 0,1 1 0 0 0,0-1 0 0 0,-1 1 0 0 0,1-1 0 0 0,0 1 0 0 0,1 1 0 0 0,-1-1-1 0 0,1 1 1 0 0,-1 0 0 0 0,-2 3-181 0 0,1-3 42 0 0,0 1 1 0 0,1-1-1 0 0,-1 1 0 0 0,1 0 0 0 0,0 0 1 0 0,0 1-1 0 0,1 0 0 0 0,-1 0 0 0 0,1 0 0 0 0,1 0 1 0 0,-1 0-1 0 0,1 1 0 0 0,0 0 0 0 0,1-1 1 0 0,-1 1-1 0 0,1 0 0 0 0,1 0 0 0 0,-1 0 0 0 0,1 1 1 0 0,1-1-1 0 0,-1 4-42 0 0,7-6 2 0 0,0 0 1 0 0,0 0 0 0 0,1-1-1 0 0,-1 0 1 0 0,1 0-1 0 0,0-1 1 0 0,0 0-1 0 0,1 0 1 0 0,-1 0 0 0 0,0-1-1 0 0,1 0 1 0 0,0-1-1 0 0,-1 1 1 0 0,1-2-1 0 0,0 1 1 0 0,0-1-1 0 0,-1 0 1 0 0,1 0 0 0 0,1-1-3 0 0,-5 1 13 0 0,-1 1 1 0 0,1 0-1 0 0,0-1 1 0 0,0 0-1 0 0,0 0 1 0 0,0 0-1 0 0,0-1 1 0 0,-1 1-1 0 0,1-1 1 0 0,0 0-1 0 0,0 0 1 0 0,-1 0-1 0 0,1 0 1 0 0,0-1-1 0 0,-1 0 1 0 0,0 1-1 0 0,1-1 1 0 0,-1-1-1 0 0,0 1 1 0 0,0 0-1 0 0,0-1 1 0 0,0 1-1 0 0,0-1 1 0 0,0-1-14 0 0,-56-30-1823 0 0,79 51 2110 0 0,-23-13-211 0 0,0 0 1 0 0,0 0-1 0 0,0 1 0 0 0,-1-1 1 0 0,0 1-1 0 0,0 0 0 0 0,0-1 0 0 0,0 1 1 0 0,-1 0-1 0 0,0 0 0 0 0,0 0 1 0 0,0 0-1 0 0,0 0 0 0 0,-1 1 0 0 0,0-1 1 0 0,0 0-1 0 0,0 0 0 0 0,-1 0 1 0 0,0 0-1 0 0,0 0 0 0 0,0 0 0 0 0,-1 0 1 0 0,1 0-1 0 0,-1 0 0 0 0,-1 1-76 0 0,-32 42-5061 0 0,31-46 527 0 0,4-2-2384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32.795"/>
    </inkml:context>
    <inkml:brush xml:id="br0">
      <inkml:brushProperty name="width" value="0.05" units="cm"/>
      <inkml:brushProperty name="height" value="0.05" units="cm"/>
      <inkml:brushProperty name="color" value="#0000FF"/>
    </inkml:brush>
  </inkml:definitions>
  <inkml:trace contextRef="#ctx0" brushRef="#br0">5 332 4484 0 0,'0'0'5706'0'0,"0"0"-4444"0"0,0 0-974 0 0,4 8 4 0 0,0-2-55 0 0,0 0 0 0 0,-1 1-1 0 0,0-1 1 0 0,0 1 0 0 0,-1 0-1 0 0,0 0 1 0 0,0 0-1 0 0,-1 0 1 0 0,1 0 0 0 0,-2 0-1 0 0,1 0 1 0 0,-1 1 0 0 0,0-1-1 0 0,0 0 1 0 0,-1 0-1 0 0,0 1 1 0 0,0-1 0 0 0,-1 0-1 0 0,0 0 1 0 0,-1 1-237 0 0,-22 45 233 0 0,31-102-1258 0 0,-5 42 778 0 0,25-108-2472 0 0,-25 113 2766 0 0,-1-1 0 0 0,1 1 0 0 0,1 0 0 0 0,-1-1 0 0 0,0 1 0 0 0,1 0 0 0 0,-1 0 0 0 0,1 0 0 0 0,-1 0 0 0 0,1 0 0 0 0,0 0 1 0 0,0 1-1 0 0,0-1 0 0 0,0 1 0 0 0,0-1 0 0 0,0 1 0 0 0,1-1 0 0 0,-1 1 0 0 0,0 0 0 0 0,1 0 0 0 0,-1 0 0 0 0,1 1 0 0 0,-1-1 1 0 0,1 1-1 0 0,-1-1 0 0 0,1 1 0 0 0,0 0 0 0 0,-1 0 0 0 0,1 0 0 0 0,-1 0 0 0 0,1 0 0 0 0,-1 1 0 0 0,1-1 0 0 0,-1 1 0 0 0,1-1 1 0 0,-1 1-1 0 0,1 0 0 0 0,-1 0 0 0 0,0 0 0 0 0,1 1 0 0 0,-1-1 0 0 0,2 1-47 0 0,-3 0 25 0 0,1 0-1 0 0,0 0 1 0 0,-1 0-1 0 0,1 0 1 0 0,-1 0-1 0 0,0 0 1 0 0,0 0-1 0 0,0 1 1 0 0,0-1-1 0 0,0 0 1 0 0,0 1 0 0 0,0-1-1 0 0,-1 0 1 0 0,1 1-1 0 0,-1-1 1 0 0,0 1-1 0 0,0-1 1 0 0,0 1-1 0 0,0-1 1 0 0,0 1-1 0 0,0-1 1 0 0,-1 1 0 0 0,1-1-1 0 0,-1 1 1 0 0,0-1-1 0 0,0 0 1 0 0,0 1-1 0 0,0-1 1 0 0,0 0-1 0 0,0 0 1 0 0,0 0-1 0 0,-1 0 1 0 0,1 0 0 0 0,-1 0-1 0 0,0 0 1 0 0,1 0-1 0 0,-1 0 1 0 0,0-1-1 0 0,0 1 1 0 0,0-1-1 0 0,0 1 1 0 0,0-1-1 0 0,-1 0 1 0 0,1 0-1 0 0,0 0 1 0 0,-1 0 0 0 0,1 0-1 0 0,0-1 1 0 0,-1 1-1 0 0,1-1 1 0 0,-1 0-1 0 0,1 1 1 0 0,-2-1-25 0 0,-14 7-2041 0 0,29-3-50 0 0,21 5 1898 0 0,32 43 2157 0 0,-63-51-1940 0 0,0 0-1 0 0,0 0 1 0 0,0 0-1 0 0,0 0 1 0 0,0 0-1 0 0,0 1 1 0 0,-1-1-1 0 0,1 0 1 0 0,-1 1-1 0 0,1-1 1 0 0,-1 0-1 0 0,1 1 1 0 0,-1-1-1 0 0,0 1 1 0 0,0-1-1 0 0,0 1 1 0 0,0-1-1 0 0,0 0 1 0 0,0 1-1 0 0,0-1 1 0 0,0 1-1 0 0,0-1 1 0 0,-1 1-1 0 0,1-1 1 0 0,0 0-1 0 0,-1 1 1 0 0,1-1-1 0 0,-1 1 1 0 0,0-1-1 0 0,0 0 1 0 0,1 0-1 0 0,-1 0 1 0 0,0 1-1 0 0,0-1 1 0 0,0 0-1 0 0,0 0 1 0 0,0 0-1 0 0,0 0 1 0 0,0 0-1 0 0,-1-1 1 0 0,1 1-1 0 0,0 0 1 0 0,0 0-1 0 0,-1-1 1 0 0,1 1-1 0 0,-1-1 1 0 0,1 1 0 0 0,0-1-1 0 0,-1 0 1 0 0,1 0-1 0 0,-1 1 1 0 0,1-1-1 0 0,-1 0-23 0 0,-41 9-994 0 0,11-9-3976 0 0,11-2-1772 0 0</inkml:trace>
  <inkml:trace contextRef="#ctx0" brushRef="#br0" timeOffset="681.55">354 126 3636 0 0,'0'0'6448'0'0,"0"0"-4686"0"0,0 0-1587 0 0,0 0 48 0 0,0 0 15 0 0,0 0-64 0 0,0 0-117 0 0,0 0 63 0 0,1 5 75 0 0,3 20 250 0 0,1-1 0 0 0,1 0 1 0 0,1-1-1 0 0,1 1 0 0 0,2-1 1 0 0,0-1-1 0 0,9 14-445 0 0,-49 54 1903 0 0,26-82-1856 0 0,0 0 0 0 0,1 1 0 0 0,1-1 0 0 0,-1 1 0 0 0,1 0 0 0 0,0 0-1 0 0,1 0 1 0 0,0 0 0 0 0,1 0 0 0 0,0 0 0 0 0,0 0 0 0 0,1 0 0 0 0,0 0 0 0 0,1 0-1 0 0,0 0 1 0 0,0 0 0 0 0,0-1 0 0 0,2 1 0 0 0,-1-1 0 0 0,1 0 0 0 0,0 0 0 0 0,0 0 0 0 0,1 0-1 0 0,0-1 1 0 0,1 1 0 0 0,0-1 0 0 0,0-1 0 0 0,0 1 0 0 0,6 3-47 0 0,-11-9-17 0 0,1 0 1 0 0,-1 0-1 0 0,1 0 1 0 0,-1 0-1 0 0,0 1 0 0 0,0-1 1 0 0,1 0-1 0 0,-1 0 1 0 0,0 1-1 0 0,0-1 1 0 0,0 1-1 0 0,0-1 1 0 0,0 1-1 0 0,-1 0 0 0 0,1-1 1 0 0,-1 1-1 0 0,1 0 1 0 0,-1-1-1 0 0,1 1 1 0 0,-1 0-1 0 0,0 0 1 0 0,0-1-1 0 0,1 1 0 0 0,-1 0 1 0 0,-1 0-1 0 0,1-1 1 0 0,0 1-1 0 0,0 0 1 0 0,-1 0-1 0 0,1-1 1 0 0,-1 1-1 0 0,1 0 0 0 0,-1 0 17 0 0,-23 18-5914 0 0,20-19 1529 0 0,-1-2-2329 0 0</inkml:trace>
  <inkml:trace contextRef="#ctx0" brushRef="#br0" timeOffset="1364.55">693 0 116 0 0,'0'0'1983'0'0,"0"0"3684"0"0,0 0-3247 0 0,0 0-1757 0 0,0 0-72 0 0,0 0-173 0 0,8 9-52 0 0,8 12 6 0 0,-2 0-1 0 0,-1 1 1 0 0,0 0-1 0 0,-2 1 1 0 0,0 1-1 0 0,-2 0 1 0 0,0 0-1 0 0,-2 1 1 0 0,-1 0-1 0 0,-1 0 1 0 0,-1 0-1 0 0,-1 1 1 0 0,-1 0-1 0 0,-1-1 1 0 0,-2 1-1 0 0,0 0 1 0 0,-2-1-1 0 0,-1 1 1 0 0,-1-1-1 0 0,-1 0 1 0 0,-4 9-372 0 0,-109 125 641 0 0,58-100-4201 0 0,45-44 1357 0 0,4-4-4416 0 0</inkml:trace>
  <inkml:trace contextRef="#ctx0" brushRef="#br0" timeOffset="1629.55">356 737 3088 0 0,'0'0'5997'0'0,"0"0"-5569"0"0,0 0 12 0 0,0 0 476 0 0,0 0-16 0 0,-34 31-388 0 0,21-24-292 0 0,-4 0-108 0 0,-1 1-112 0 0,-1 0-1024 0 0,5-4-2024 0 0,-5-4-5493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30.838"/>
    </inkml:context>
    <inkml:brush xml:id="br0">
      <inkml:brushProperty name="width" value="0.05" units="cm"/>
      <inkml:brushProperty name="height" value="0.05" units="cm"/>
      <inkml:brushProperty name="color" value="#0000FF"/>
    </inkml:brush>
  </inkml:definitions>
  <inkml:trace contextRef="#ctx0" brushRef="#br0">10 72 964 0 0,'0'0'692'0'0,"0"0"224"0"0,0 0 1467 0 0,1 6-475 0 0,-2 113 6064 0 0,-8-66-7573 0 0,32-234-10174 0 0,-23 178 10029 0 0,0 0-1 0 0,0 0 1 0 0,1 0-1 0 0,0 0 1 0 0,-1 0 0 0 0,1 0-1 0 0,0 0 1 0 0,0 1-1 0 0,1-1 1 0 0,-1 0-1 0 0,0 1 1 0 0,1-1 0 0 0,0 0-1 0 0,-1 1 1 0 0,1 0-1 0 0,0-1 1 0 0,1 1 0 0 0,-1 0-1 0 0,0 0 1 0 0,0 0-1 0 0,1 1 1 0 0,-1-1-1 0 0,1 0 1 0 0,0 1 0 0 0,-1 0-1 0 0,1-1 1 0 0,0 1-1 0 0,0 0 1 0 0,0 1-1 0 0,0-1 1 0 0,0 0 0 0 0,0 1-1 0 0,0 0 1 0 0,1-1-254 0 0,38 31 624 0 0,-41-28-619 0 0,0 0 1 0 0,-1 0 0 0 0,1 1-1 0 0,0-1 1 0 0,-1 0 0 0 0,0 1 0 0 0,1-1-1 0 0,-1 0 1 0 0,0 1 0 0 0,0-1-1 0 0,-1 1 1 0 0,1-1 0 0 0,0 0-1 0 0,-1 1 1 0 0,1-1 0 0 0,-1 0-1 0 0,0 1 1 0 0,0-1 0 0 0,0 0 0 0 0,0 0-1 0 0,0 0 1 0 0,0 0 0 0 0,-1 0-1 0 0,1 0 1 0 0,-1 0 0 0 0,1 0-1 0 0,-1 0 1 0 0,0-1 0 0 0,1 1 0 0 0,-1-1-1 0 0,0 1 1 0 0,0-1 0 0 0,0 0-1 0 0,0 0 1 0 0,-1 0 0 0 0,1 0-1 0 0,0 0 1 0 0,0 0 0 0 0,-1-1-1 0 0,1 1 1 0 0,0-1 0 0 0,-1 1 0 0 0,1-1-1 0 0,0 0 1 0 0,-1 0 0 0 0,1 0-1 0 0,-1 0 1 0 0,1 0 0 0 0,0-1-1 0 0,-1 1 1 0 0,1-1 0 0 0,0 0 0 0 0,-1 0-7 0 0,3 2-143 0 0,0-1-1 0 0,0 1 0 0 0,0-1 0 0 0,0 0 0 0 0,0 1 1 0 0,0-1-1 0 0,0 0 0 0 0,0 1 0 0 0,0-1 0 0 0,0 0 1 0 0,0 1-1 0 0,0-1 0 0 0,0 1 0 0 0,0-1 0 0 0,0 0 0 0 0,0 1 1 0 0,0-1-1 0 0,-1 0 0 0 0,1 1 0 0 0,0-1 0 0 0,0 0 1 0 0,0 0-1 0 0,-1 1 145 0 0,12 0 281 0 0,-1 1 0 0 0,0 0 0 0 0,0 1 0 0 0,0 0 0 0 0,0 0 1 0 0,0 1-1 0 0,-1 0 0 0 0,1 1 0 0 0,-1 0 0 0 0,0 1 0 0 0,-1 0 1 0 0,1 0-1 0 0,-1 1 0 0 0,-1 0 0 0 0,1 0 0 0 0,4 6-281 0 0,-11-11 35 0 0,-1 0 0 0 0,1-1 1 0 0,-1 1-1 0 0,0 0 0 0 0,0-1 0 0 0,0 1 0 0 0,0 0 0 0 0,0-1 1 0 0,0 1-1 0 0,0 0 0 0 0,0-1 0 0 0,0 1 0 0 0,-1 0 0 0 0,1-1 1 0 0,-1 1-1 0 0,0 0 0 0 0,1-1 0 0 0,-1 1 0 0 0,0-1 0 0 0,0 1 0 0 0,0-1 1 0 0,0 0-1 0 0,0 1 0 0 0,0-1 0 0 0,0 0 0 0 0,0 0 0 0 0,-1 0 1 0 0,1 0-1 0 0,0 0 0 0 0,-1 0 0 0 0,1 0 0 0 0,-1 0 0 0 0,1 0 0 0 0,-1-1 1 0 0,1 1-1 0 0,-1 0 0 0 0,1-1 0 0 0,-1 0 0 0 0,0 1 0 0 0,1-1 1 0 0,-1 0-1 0 0,-1 0-35 0 0,-75 13-1113 0 0,69-12 290 0 0,-15-1-1395 0 0,9-5-3710 0 0,4-4-1641 0 0</inkml:trace>
  <inkml:trace contextRef="#ctx0" brushRef="#br0" timeOffset="464.08">458 2 10501 0 0,'0'0'1575'0'0,"0"0"-1345"0"0,-6 0 201 0 0,0 0-279 0 0,0 1 1 0 0,1-1 0 0 0,-1 1 0 0 0,1 1 0 0 0,0-1 0 0 0,-1 1 0 0 0,1 0 0 0 0,0 0 0 0 0,0 0 0 0 0,0 1 0 0 0,0 0 0 0 0,1 0 0 0 0,-1 0 0 0 0,1 1 0 0 0,-1-1 0 0 0,1 1 0 0 0,0 0 0 0 0,1 0 0 0 0,-1 0 0 0 0,1 1 0 0 0,-2 2-153 0 0,2-5 24 0 0,1 0-1 0 0,0-1 0 0 0,-1 1 1 0 0,1 0-1 0 0,0 1 0 0 0,0-1 1 0 0,0 0-1 0 0,1 0 0 0 0,-1 1 1 0 0,0-1-1 0 0,1 1 0 0 0,-1 0 0 0 0,1-1 1 0 0,0 1-1 0 0,0 0 0 0 0,0 0 1 0 0,1 0-1 0 0,-1-1 0 0 0,0 1 1 0 0,1 0-1 0 0,0 0 0 0 0,0 0 1 0 0,0 0-1 0 0,0 0 0 0 0,0 0 0 0 0,1 0 1 0 0,-1 0-1 0 0,1 0 0 0 0,0 0 1 0 0,0-1-1 0 0,0 1 0 0 0,0 0 1 0 0,0 0-1 0 0,0-1 0 0 0,1 1 1 0 0,0-1-1 0 0,-1 1 0 0 0,1-1 0 0 0,0 0 1 0 0,0 0-1 0 0,0 1 0 0 0,0-1 1 0 0,1-1-1 0 0,-1 1 0 0 0,1 0 1 0 0,-1-1-1 0 0,1 1 0 0 0,-1-1 1 0 0,1 0-1 0 0,2 2-23 0 0,72 0 175 0 0,-75-2-198 0 0,-1-1-1 0 0,1 0 1 0 0,-1-1 0 0 0,1 1 0 0 0,-1 0-1 0 0,1 0 1 0 0,-1-1 0 0 0,1 1 0 0 0,-1-1 0 0 0,1 1-1 0 0,-1-1 1 0 0,1 0 0 0 0,-1 1 0 0 0,0-1-1 0 0,0 0 1 0 0,1 0 0 0 0,-1 0 0 0 0,0 0 0 0 0,0 0-1 0 0,0 0 1 0 0,0 0 0 0 0,0 0 0 0 0,0-1-1 0 0,0 1 1 0 0,0 0 0 0 0,-1-1 0 0 0,1 1-1 0 0,0-1 1 0 0,-1 1 0 0 0,1 0 0 0 0,-1-1 0 0 0,0 1-1 0 0,1-1 1 0 0,-1 1 0 0 0,0-1 0 0 0,0 1-1 0 0,0-1 1 0 0,0 0 0 0 0,0 1 0 0 0,0-1 0 0 0,0 1-1 0 0,-1-1 1 0 0,1 1 0 0 0,-1-1 0 0 0,1 1-1 0 0,-1 0 1 0 0,0-1 23 0 0,-15-21-861 0 0,21 36 740 0 0,-1-9 231 0 0,-1 1 0 0 0,0-1 0 0 0,0 1-1 0 0,0 0 1 0 0,-1 0 0 0 0,0 0 0 0 0,1 0 0 0 0,-2 0-1 0 0,1 1 1 0 0,-1-1 0 0 0,1 0 0 0 0,-2 1 0 0 0,1-1 0 0 0,-1 1-1 0 0,1 0 1 0 0,-1-1 0 0 0,-1 1 0 0 0,1-1 0 0 0,-1 1 0 0 0,-1 2-110 0 0,-42 20-3504 0 0,39-28 39 0 0,0-1-2727 0 0</inkml:trace>
  <inkml:trace contextRef="#ctx0" brushRef="#br0" timeOffset="744.33">634 259 11881 0 0,'0'0'2524'0'0,"0"0"-2308"0"0,0 0 476 0 0,0 0-112 0 0,-5 41-188 0 0,-1-32-43 0 0,0 0-85 0 0,-2 0-116 0 0,0 0-72 0 0,-2 1-76 0 0,1-1-76 0 0,-1-1-609 0 0,2-1-551 0 0,0-1-744 0 0,1-3-2040 0 0,1-3-3149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28.759"/>
    </inkml:context>
    <inkml:brush xml:id="br0">
      <inkml:brushProperty name="width" value="0.05" units="cm"/>
      <inkml:brushProperty name="height" value="0.05" units="cm"/>
      <inkml:brushProperty name="color" value="#0000FF"/>
    </inkml:brush>
  </inkml:definitions>
  <inkml:trace contextRef="#ctx0" brushRef="#br0">10 1 964 0 0,'0'0'377'0'0,"0"0"-234"0"0,0 0-118 0 0,0 0 8 0 0,0 0 109 0 0,0 0 349 0 0,0 0 1007 0 0,0 0 155 0 0,0 0-446 0 0,-9 11 2475 0 0,27 84 2007 0 0,-30 0-6096 0 0,11-93 38 0 0,1-2-1938 0 0,0 0-3443 0 0,0-5 427 0 0</inkml:trace>
  <inkml:trace contextRef="#ctx0" brushRef="#br0" timeOffset="354.52">29 18 784 0 0,'0'0'6088'0'0,"0"0"-2972"0"0,0 0-2033 0 0,0 0-508 0 0,0 0 106 0 0,6-3-172 0 0,-4 2-464 0 0,0-1 0 0 0,1 1 1 0 0,-1 0-1 0 0,0 0 0 0 0,0 1 0 0 0,1-1 0 0 0,-1 0 1 0 0,0 1-1 0 0,1 0 0 0 0,-1-1 0 0 0,1 1 0 0 0,-1 0 1 0 0,1 0-1 0 0,-1 1 0 0 0,0-1 0 0 0,1 0 1 0 0,-1 1-1 0 0,1-1 0 0 0,-1 1 0 0 0,0 0 0 0 0,0 0 1 0 0,1 0-1 0 0,-1 0 0 0 0,0 0 0 0 0,0 0 1 0 0,0 1-1 0 0,0-1 0 0 0,0 1 0 0 0,0-1 0 0 0,0 1 1 0 0,-1 0-1 0 0,1 0 0 0 0,-1-1 0 0 0,1 1 1 0 0,-1 0-1 0 0,0 1 0 0 0,0-1 0 0 0,1 0 0 0 0,-2 0 1 0 0,1 0-1 0 0,0 1 0 0 0,0-1 0 0 0,-1 0 1 0 0,1 1-1 0 0,-1-1 0 0 0,1 3-45 0 0,-54 41-1392 0 0,49-38-2190 0 0,16-8 4098 0 0,1 1 0 0 0,0 0 0 0 0,-1 1 0 0 0,1 0 0 0 0,-1 1 0 0 0,0 1 0 0 0,0-1 0 0 0,0 2 0 0 0,0 0 0 0 0,-1 0 0 0 0,4 3-516 0 0,-14-7 38 0 0,0 0 0 0 0,0 0 0 0 0,-1 0 0 0 0,1 0-1 0 0,0 0 1 0 0,0 1 0 0 0,0-1 0 0 0,-1 0 0 0 0,1 0 0 0 0,-1 1-1 0 0,1-1 1 0 0,-1 0 0 0 0,1 0 0 0 0,-1 1 0 0 0,0-1 0 0 0,0 0 0 0 0,0 1-1 0 0,0-1 1 0 0,0 1 0 0 0,0-1 0 0 0,0 0 0 0 0,0 1 0 0 0,0-1 0 0 0,0 0-1 0 0,-1 1 1 0 0,1-1 0 0 0,-1 0 0 0 0,1 0 0 0 0,-1 1 0 0 0,1-1 0 0 0,-1 0-1 0 0,0 0 1 0 0,0 0 0 0 0,1 0 0 0 0,-1 1 0 0 0,0-1 0 0 0,0 0 0 0 0,0-1-1 0 0,0 1 1 0 0,0 0 0 0 0,0 0 0 0 0,-1 0 0 0 0,1-1 0 0 0,0 1 0 0 0,0 0-1 0 0,0-1 1 0 0,-1 1 0 0 0,1-1 0 0 0,-1 1-38 0 0,-64 28 257 0 0,65-29-304 0 0,-40 10-1318 0 0,13-9-3590 0 0,17-4-1672 0 0</inkml:trace>
  <inkml:trace contextRef="#ctx0" brushRef="#br0" timeOffset="929.53">332 26 7265 0 0,'0'0'5608'0'0,"0"0"-4223"0"0,3 7-1078 0 0,25 125 3434 0 0,-31-69-4623 0 0,7-83-3643 0 0,4-20 2501 0 0,6-34 1164 0 0,-15 71 960 0 0,1 0 1 0 0,0 0-1 0 0,0 0 1 0 0,1 0-1 0 0,-1 0 1 0 0,0 0-1 0 0,1 0 1 0 0,0 0-1 0 0,0 0 1 0 0,0 0-1 0 0,0 0 1 0 0,0 1-1 0 0,0-1 1 0 0,1 0-1 0 0,-1 1 1 0 0,1-1-1 0 0,0 1 0 0 0,0-1 1 0 0,0 1-1 0 0,0 0 1 0 0,0 0-1 0 0,0 0 1 0 0,1 0-1 0 0,-1 0 1 0 0,1 1-1 0 0,-1-1 1 0 0,1 1-1 0 0,0-1 1 0 0,-1 1-1 0 0,1 0 1 0 0,0 0-1 0 0,0 0 1 0 0,0 0-1 0 0,0 1 1 0 0,0-1-1 0 0,0 1 0 0 0,0 0 1 0 0,0 0-1 0 0,0 0 1 0 0,0 0-1 0 0,0 1 1 0 0,0-1-1 0 0,0 1 1 0 0,0-1-1 0 0,0 1 1 0 0,0 0-1 0 0,0 0 1 0 0,-1 1-1 0 0,1-1 1 0 0,0 0-1 0 0,-1 1 1 0 0,1 0-1 0 0,1 1-100 0 0,-2-1 23 0 0,-1-1-1 0 0,0 0 1 0 0,0 0-1 0 0,0 1 1 0 0,0-1-1 0 0,0 0 1 0 0,0 1 0 0 0,-1-1-1 0 0,1 1 1 0 0,0-1-1 0 0,-1 1 1 0 0,1-1-1 0 0,-1 1 1 0 0,1 0 0 0 0,-1-1-1 0 0,0 1 1 0 0,0 0-1 0 0,0-1 1 0 0,0 1-1 0 0,0 0 1 0 0,0-1-1 0 0,0 1 1 0 0,-1 0 0 0 0,1-1-1 0 0,0 1 1 0 0,-1-1-1 0 0,1 1 1 0 0,-1-1-1 0 0,0 1 1 0 0,0-1 0 0 0,1 1-1 0 0,-1-1 1 0 0,0 1-1 0 0,0-1 1 0 0,0 0-1 0 0,-1 0 1 0 0,1 1-1 0 0,0-1 1 0 0,0 0 0 0 0,-1 0-1 0 0,1 0 1 0 0,0 0-1 0 0,-1-1 1 0 0,1 1-1 0 0,-1 0 1 0 0,1-1 0 0 0,-1 1-1 0 0,0 0-22 0 0,-41 14-1538 0 0,5-10-4189 0 0,39-5 5712 0 0,56 1 171 0 0,-48-1 267 0 0,-1 0 0 0 0,0 1 0 0 0,1 0 0 0 0,-1 1 1 0 0,0-1-1 0 0,0 2 0 0 0,0-1 0 0 0,0 1 0 0 0,0 0 1 0 0,0 1-1 0 0,-1 0 0 0 0,1 0 0 0 0,-1 0 1 0 0,0 1-1 0 0,2 3-423 0 0,-8-7 33 0 0,0 0 1 0 0,0 0 0 0 0,0 0 0 0 0,0 0-1 0 0,-1 0 1 0 0,1 0 0 0 0,0 1-1 0 0,-1-1 1 0 0,1 0 0 0 0,-1 1-1 0 0,1-1 1 0 0,-1 0 0 0 0,0 1-1 0 0,1-1 1 0 0,-1 1 0 0 0,0-1 0 0 0,0 1-1 0 0,0-1 1 0 0,0 0 0 0 0,0 1-1 0 0,-1-1 1 0 0,1 1 0 0 0,0-1-1 0 0,-1 0 1 0 0,1 1 0 0 0,-1-1-1 0 0,1 0 1 0 0,-1 1 0 0 0,1-1 0 0 0,-1 0-1 0 0,0 0 1 0 0,0 0 0 0 0,0 1-1 0 0,0-1 1 0 0,0 0 0 0 0,0 0-1 0 0,0 0 1 0 0,0 0 0 0 0,0-1-1 0 0,0 1 1 0 0,0 0 0 0 0,-1 0 0 0 0,1-1-1 0 0,0 1 1 0 0,0-1 0 0 0,-1 1-34 0 0,-62 26 292 0 0,17-20-1332 0 0,15-5-3085 0 0,18-2-1298 0 0</inkml:trace>
  <inkml:trace contextRef="#ctx0" brushRef="#br0" timeOffset="1179">734 260 8765 0 0,'0'0'5808'0'0,"0"0"-5808"0"0,0 0 468 0 0,0 0 212 0 0,-13 44-188 0 0,1-35-3 0 0,-1 1 23 0 0,-1-1-216 0 0,-3 1-208 0 0,0 0 0 0 0,1-1-88 0 0,0-1-300 0 0,6 0-809 0 0,1-4-783 0 0,2 2-1960 0 0,6-4-1997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36.170"/>
    </inkml:context>
    <inkml:brush xml:id="br0">
      <inkml:brushProperty name="width" value="0.05" units="cm"/>
      <inkml:brushProperty name="height" value="0.05" units="cm"/>
      <inkml:brushProperty name="color" value="#0000FF"/>
    </inkml:brush>
  </inkml:definitions>
  <inkml:trace contextRef="#ctx0" brushRef="#br0">0 6 1332 0 0,'0'0'884'0'0,"0"0"5101"0"0,0 0-4973 0 0,0 0-260 0 0,0 0-352 0 0,0 0-12 0 0,0 0-388 0 0,0 0-80 0 0,0 0-448 0 0,3 0-624 0 0,-3 0-1248 0 0,0-6-2757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36.672"/>
    </inkml:context>
    <inkml:brush xml:id="br0">
      <inkml:brushProperty name="width" value="0.05" units="cm"/>
      <inkml:brushProperty name="height" value="0.05" units="cm"/>
      <inkml:brushProperty name="color" value="#0000FF"/>
    </inkml:brush>
  </inkml:definitions>
  <inkml:trace contextRef="#ctx0" brushRef="#br0">0 0 1852 0 0,'0'0'4045'0'0,"0"0"-4045"0"0,0 0-5897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17.705"/>
    </inkml:context>
    <inkml:brush xml:id="br0">
      <inkml:brushProperty name="width" value="0.05" units="cm"/>
      <inkml:brushProperty name="height" value="0.05" units="cm"/>
      <inkml:brushProperty name="color" value="#0000FF"/>
    </inkml:brush>
  </inkml:definitions>
  <inkml:trace contextRef="#ctx0" brushRef="#br0">1 137 5765 0 0,'0'0'4663'0'0,"0"0"-2753"0"0,1 6-1084 0 0,7 193 4105 0 0,-9-167-5514 0 0,6-31-8161 0 0,-1-10 2576 0 0</inkml:trace>
  <inkml:trace contextRef="#ctx0" brushRef="#br0" timeOffset="403.08">20 127 6233 0 0,'0'0'4626'0'0,"0"0"-2969"0"0,0 0-1225 0 0,0 0-114 0 0,0 0 73 0 0,0 0-21 0 0,6-6-56 0 0,-4 4-304 0 0,1 0 1 0 0,0 0 0 0 0,0 0-1 0 0,0 0 1 0 0,0 0 0 0 0,0 0 0 0 0,0 1-1 0 0,1 0 1 0 0,-1-1 0 0 0,0 1-1 0 0,1 0 1 0 0,-1 1 0 0 0,1-1 0 0 0,-1 1-1 0 0,1-1 1 0 0,-1 1 0 0 0,1 0-1 0 0,-1 0 1 0 0,1 1 0 0 0,0-1 0 0 0,-1 1-1 0 0,0 0 1 0 0,1 0 0 0 0,-1 0-1 0 0,1 0 1 0 0,-1 0 0 0 0,0 1 0 0 0,0-1-1 0 0,0 1 1 0 0,3 2-11 0 0,-4-4 27 0 0,0 0 1 0 0,0 1-1 0 0,0-1 0 0 0,1 1 1 0 0,-1 0-1 0 0,0-1 0 0 0,0 1 1 0 0,-1 0-1 0 0,1 0 0 0 0,0 0 1 0 0,0 0-1 0 0,0 0 1 0 0,-1 1-1 0 0,1-1 0 0 0,0 1 1 0 0,-1-1-1 0 0,1 1 0 0 0,-1-1 1 0 0,0 1-1 0 0,1 0 0 0 0,-1 0 1 0 0,0 0-1 0 0,0-1 0 0 0,0 1 1 0 0,-1 0-1 0 0,1 0 0 0 0,0 0 1 0 0,-1 0-1 0 0,1 1 0 0 0,-1-1 1 0 0,0 0-1 0 0,1 0 0 0 0,-1 0 1 0 0,0 0-1 0 0,0 0 0 0 0,-1 1 1 0 0,1-1-1 0 0,0 0 1 0 0,-1 0-1 0 0,1 0 0 0 0,-1 0 1 0 0,0 0-1 0 0,1 0 0 0 0,-1 0 1 0 0,0 0-1 0 0,0 0 0 0 0,-1-1 1 0 0,1 1-1 0 0,0 0 0 0 0,-1 0 1 0 0,1-1-1 0 0,0 1 0 0 0,-1-1 1 0 0,0 0-1 0 0,1 1 0 0 0,-1-1 1 0 0,0 0-1 0 0,0 0 0 0 0,0 0-27 0 0,-70 21-2176 0 0,82-22 2338 0 0,1 0 1 0 0,0 0-1 0 0,-1 1 1 0 0,1 0 0 0 0,-1 0-1 0 0,0 1 1 0 0,1 1-1 0 0,-1 0 1 0 0,0 0 0 0 0,0 1-1 0 0,-1 1 1 0 0,1-1 0 0 0,-1 1-1 0 0,0 1 1 0 0,0 0-1 0 0,-1 0 1 0 0,0 1 0 0 0,2 1-163 0 0,-9-6 48 0 0,0 0 0 0 0,0 0 1 0 0,0-1-1 0 0,0 1 0 0 0,-1 0 0 0 0,1 0 1 0 0,-1 0-1 0 0,1 0 0 0 0,-1 0 1 0 0,0 0-1 0 0,1 0 0 0 0,-1 0 1 0 0,0 0-1 0 0,0 0 0 0 0,-1 0 1 0 0,1 0-1 0 0,0 0 0 0 0,-1-1 1 0 0,1 1-1 0 0,-1 0 0 0 0,1 0 1 0 0,-1 0-1 0 0,0 0 0 0 0,0 0 1 0 0,0-1-1 0 0,0 1 0 0 0,0 0 1 0 0,0-1-1 0 0,-1 1 0 0 0,1-1 1 0 0,0 1-1 0 0,-1-1 0 0 0,1 0 0 0 0,-1 0 1 0 0,1 0-1 0 0,-1 1 0 0 0,0-1 1 0 0,0-1-1 0 0,1 1 0 0 0,-1 0 1 0 0,0 0-1 0 0,0-1 0 0 0,-1 1-48 0 0,-85 26-383 0 0,81-26-115 0 0,-31 2-1562 0 0,16-7-4442 0 0,11-4-942 0 0</inkml:trace>
  <inkml:trace contextRef="#ctx0" brushRef="#br0" timeOffset="727.34">400 0 4728 0 0,'0'0'4266'0'0,"0"0"-3180"0"0,7 3-670 0 0,2 2-72 0 0,0 0 1 0 0,-1 0 0 0 0,1 1-1 0 0,-1 0 1 0 0,-1 0 0 0 0,1 1-1 0 0,-1 0 1 0 0,0 1 0 0 0,0-1 0 0 0,-1 1-1 0 0,0 0 1 0 0,-1 1 0 0 0,0 0-1 0 0,0-1 1 0 0,-1 2 0 0 0,0-1-1 0 0,0 0 1 0 0,-1 1 0 0 0,0 0-1 0 0,-1 0 1 0 0,0 1-345 0 0,0 2 105 0 0,0-1-1 0 0,0 1 1 0 0,-2-1 0 0 0,0 1-1 0 0,0-1 1 0 0,-1 1 0 0 0,0-1-1 0 0,-1 1 1 0 0,-1-1 0 0 0,0 0-1 0 0,0 0 1 0 0,-2 0 0 0 0,1 0-1 0 0,-1-1 1 0 0,-1 0-1 0 0,0 0 1 0 0,-4 6-105 0 0,-84 84-457 0 0,46-75-5823 0 0,39-25 261 0 0</inkml:trace>
  <inkml:trace contextRef="#ctx0" brushRef="#br0" timeOffset="18715.53">578 448 4196 0 0,'0'0'0'0'0,"0"0"-340"0"0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34.988"/>
    </inkml:context>
    <inkml:brush xml:id="br0">
      <inkml:brushProperty name="width" value="0.05" units="cm"/>
      <inkml:brushProperty name="height" value="0.05" units="cm"/>
      <inkml:brushProperty name="color" value="#0000FF"/>
    </inkml:brush>
  </inkml:definitions>
  <inkml:trace contextRef="#ctx0" brushRef="#br0">382 180 16778 0 0,'0'0'536'0'0,"0"0"-536"0"0,-39-4-524 0 0,12-2 300 0 0,-2 0-169 0 0,-1-2-1207 0 0,1 0-652 0 0,3-2-896 0 0,7 2-3333 0 0</inkml:trace>
  <inkml:trace contextRef="#ctx0" brushRef="#br0" timeOffset="296.37">327 68 6613 0 0,'0'0'8568'0'0,"0"0"-7628"0"0,0 0-940 0 0,0 0-456 0 0,-39 6 456 0 0,4-8 188 0 0,-12-2-100 0 0,-7-2-76 0 0,4-1-12 0 0,6 0-1008 0 0,12 1-1728 0 0,6-5-5233 0 0</inkml:trace>
  <inkml:trace contextRef="#ctx0" brushRef="#br0" timeOffset="3483.37">330 137 1448 0 0,'0'0'839'0'0,"0"0"1718"0"0,0 0-591 0 0,0 0-908 0 0,0 0-275 0 0,0 0-24 0 0,0 0-27 0 0,0 0-96 0 0,4 5-72 0 0,13 14 35 0 0,-61-4 2415 0 0,-138-23-1422 0 0,128 4-4085 0 0,45 3-826 0 0,18 1-1107 0 0</inkml:trace>
  <inkml:trace contextRef="#ctx0" brushRef="#br0" timeOffset="3734.21">331 45 364 0 0,'0'0'11565'0'0,"0"0"-9977"0"0,0 0-1552 0 0,0 0 132 0 0,0 0-168 0 0,0 0 328 0 0,-40-27 16 0 0,20 22-52 0 0,2-1-92 0 0,-3 3-124 0 0,-1 1-76 0 0,-1 1-8 0 0,4 1-56 0 0,-1 0-316 0 0,3 2-852 0 0,1 1-624 0 0,3 0-2448 0 0,4-2-2465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42.408"/>
    </inkml:context>
    <inkml:brush xml:id="br0">
      <inkml:brushProperty name="width" value="0.05" units="cm"/>
      <inkml:brushProperty name="height" value="0.05" units="cm"/>
      <inkml:brushProperty name="color" value="#0000FF"/>
    </inkml:brush>
  </inkml:definitions>
  <inkml:trace contextRef="#ctx0" brushRef="#br0">327 67 7961 0 0,'0'0'2760'0'0,"0"0"-1773"0"0,0 0-1007 0 0,0 0-167 0 0,0 0 395 0 0,-8 0 96 0 0,-276-42-349 0 0,253 23-5242 0 0,27 14 1194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09.413"/>
    </inkml:context>
    <inkml:brush xml:id="br0">
      <inkml:brushProperty name="width" value="0.05" units="cm"/>
      <inkml:brushProperty name="height" value="0.05" units="cm"/>
      <inkml:brushProperty name="color" value="#0000FF"/>
    </inkml:brush>
  </inkml:definitions>
  <inkml:trace contextRef="#ctx0" brushRef="#br0">30 139 664 0 0,'0'0'8996'0'0,"0"0"-5095"0"0,0 0-2901 0 0,0 0-652 0 0,0 0 58 0 0,0 0 224 0 0,0 0 102 0 0,0 0-185 0 0,0 0-302 0 0,-5-2-108 0 0,4 2-119 0 0,-1-1-1 0 0,0 0 0 0 0,1 0 0 0 0,-1-1 1 0 0,1 1-1 0 0,-1 0 0 0 0,1 0 1 0 0,0-1-1 0 0,0 1 0 0 0,-1 0 0 0 0,1-1 1 0 0,0 0-1 0 0,0 1 0 0 0,0-1 1 0 0,1 0-1 0 0,-1 1 0 0 0,0-1 0 0 0,1 0 1 0 0,-1 0-1 0 0,1 1 0 0 0,-1-1 1 0 0,1 0-1 0 0,0 0 0 0 0,0 0 0 0 0,0 0 1 0 0,0 0-1 0 0,0 1 0 0 0,0-1 1 0 0,0 0-1 0 0,1 0 0 0 0,-1 0 0 0 0,1 0 1 0 0,-1 1-1 0 0,1-1 0 0 0,0 0 1 0 0,0 1-1 0 0,0-1 0 0 0,-1 0 0 0 0,2 1 1 0 0,-1-1-18 0 0,41-60-123 0 0,-41 61 115 0 0,0 0 0 0 0,0 0-1 0 0,0 0 1 0 0,0 0-1 0 0,0 1 1 0 0,1-1 0 0 0,-1 0-1 0 0,0 1 1 0 0,1-1 0 0 0,-1 1-1 0 0,0-1 1 0 0,1 1 0 0 0,-1 0-1 0 0,0 0 1 0 0,1-1 0 0 0,-1 1-1 0 0,1 0 1 0 0,-1 0 0 0 0,0 1-1 0 0,1-1 1 0 0,-1 0 0 0 0,1 0-1 0 0,-1 1 1 0 0,0-1-1 0 0,1 0 1 0 0,-1 1 0 0 0,0 0-1 0 0,0-1 1 0 0,1 1 0 0 0,-1 0-1 0 0,0-1 1 0 0,0 1 0 0 0,0 0-1 0 0,0 0 1 0 0,0 0 0 0 0,0 0-1 0 0,0 0 1 0 0,0 0 0 0 0,0 0-1 0 0,0 1 1 0 0,-1-1-1 0 0,1 0 1 0 0,0 0 0 0 0,-1 1-1 0 0,1-1 1 0 0,-1 0 0 0 0,1 1-1 0 0,-1-1 1 0 0,0 0 0 0 0,0 2 8 0 0,24 161 88 0 0,-25-134-1638 0 0,5-29-4462 0 0,3-7-796 0 0</inkml:trace>
  <inkml:trace contextRef="#ctx0" brushRef="#br0" timeOffset="202.62">226 138 5184 0 0,'0'0'10273'0'0,"0"0"-9028"0"0,0 0-1245 0 0,0 0-212 0 0,0 0 212 0 0,-37-6 300 0 0,14 3-100 0 0,-3 0-188 0 0,-4 0-12 0 0,2-1-356 0 0,1 1-1113 0 0,8 0-1215 0 0,1-7-4825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42.654"/>
    </inkml:context>
    <inkml:brush xml:id="br0">
      <inkml:brushProperty name="width" value="0.05" units="cm"/>
      <inkml:brushProperty name="height" value="0.05" units="cm"/>
      <inkml:brushProperty name="color" value="#0000FF"/>
    </inkml:brush>
  </inkml:definitions>
  <inkml:trace contextRef="#ctx0" brushRef="#br0">310 40 4396 0 0,'0'0'5284'0'0,"0"0"-4369"0"0,0 0-943 0 0,-8 0 574 0 0,-274-36 741 0 0,266 33-4892 0 0,12 2-710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43.531"/>
    </inkml:context>
    <inkml:brush xml:id="br0">
      <inkml:brushProperty name="width" value="0.05" units="cm"/>
      <inkml:brushProperty name="height" value="0.05" units="cm"/>
      <inkml:brushProperty name="color" value="#0000FF"/>
    </inkml:brush>
  </inkml:definitions>
  <inkml:trace contextRef="#ctx0" brushRef="#br0">511 533 860 0 0,'0'0'5048'0'0,"0"0"-2834"0"0,0 0-1315 0 0,0 0-170 0 0,0 0 121 0 0,0 0-4 0 0,0 0-328 0 0,0 0-527 0 0,-2 17 383 0 0,-4-14-281 0 0,1 0-1 0 0,-1 0 1 0 0,0 0-1 0 0,-1-1 1 0 0,1 1 0 0 0,0-2-1 0 0,-1 1 1 0 0,1-1-1 0 0,-1 0 1 0 0,1 0-1 0 0,-1-1 1 0 0,0 1-1 0 0,1-1 1 0 0,-1-1 0 0 0,1 0-1 0 0,-1 0 1 0 0,1 0-1 0 0,-1 0 1 0 0,1-1-1 0 0,0 0 1 0 0,-1-1 0 0 0,1 1-1 0 0,0-1 1 0 0,-5-4-93 0 0,9-99-27 0 0,3 100-1 0 0,1 1-1 0 0,-1 0 1 0 0,0-1-1 0 0,0 1 1 0 0,-1-1-1 0 0,0 1 1 0 0,1-1 0 0 0,-2 1-1 0 0,1 0 1 0 0,-1-1-1 0 0,0 1 1 0 0,0-1-1 0 0,0 1 1 0 0,-1 0 0 0 0,0 0-1 0 0,0-1 1 0 0,0 1-1 0 0,-1 1 1 0 0,0-1-1 0 0,1 0 1 0 0,-2 1 0 0 0,1-1-1 0 0,0 1 1 0 0,-1 0-1 0 0,0 0 1 0 0,0 0-1 0 0,0 1 1 0 0,-1-1 0 0 0,1 1-1 0 0,-1 0 1 0 0,1 0-1 0 0,-1 1 1 0 0,0 0-1 0 0,0-1 1 0 0,-1 2-1 0 0,1-1 1 0 0,0 0 0 0 0,0 1-1 0 0,-1 0 1 0 0,1 1-1 0 0,-1-1 1 0 0,-2 1 28 0 0,-1-1-13 0 0,0 1 0 0 0,0 0 0 0 0,0 0-1 0 0,0 1 1 0 0,1 0 0 0 0,-1 1 0 0 0,0 0 0 0 0,1 0 0 0 0,-1 1 0 0 0,1 0 0 0 0,0 0 0 0 0,0 1-1 0 0,0 0 1 0 0,0 1 0 0 0,1-1 0 0 0,-1 1 0 0 0,1 1 0 0 0,-6 6 13 0 0,12-6 47 0 0,0 0 0 0 0,0 0 0 0 0,0 0 0 0 0,1 0 0 0 0,0 1 0 0 0,0-1 0 0 0,1 0 0 0 0,0 0 0 0 0,0 1 0 0 0,0-1 0 0 0,1 0 0 0 0,0 0-1 0 0,0 0 1 0 0,0-1 0 0 0,1 1 0 0 0,0-1 0 0 0,0 1 0 0 0,0-1 0 0 0,1 0 0 0 0,0 0 0 0 0,3 3-47 0 0,22 48 13 0 0,-27-53 22 0 0,-1-1 0 0 0,0 1 0 0 0,0 0 0 0 0,0-1 0 0 0,-1 1 0 0 0,1 0 0 0 0,-1 0 0 0 0,0-1 0 0 0,1 1 0 0 0,-1 0 0 0 0,0 0 0 0 0,0-1 0 0 0,-1 1 1 0 0,1 0-1 0 0,-1 0 0 0 0,1-1 0 0 0,-1 1 0 0 0,0 0 0 0 0,0-1 0 0 0,0 1 0 0 0,0 0 0 0 0,-1-1 0 0 0,1 0 0 0 0,-1 1 0 0 0,1-1 0 0 0,-1 0 0 0 0,0 0 1 0 0,0 0-1 0 0,0 0 0 0 0,0 0 0 0 0,0 0 0 0 0,0-1 0 0 0,-1 1 0 0 0,1-1 0 0 0,-1 1 0 0 0,1-1 0 0 0,-1 0 0 0 0,1 0 0 0 0,-1 0 0 0 0,0 0 0 0 0,1 0 0 0 0,-1-1 1 0 0,0 1-1 0 0,0-1 0 0 0,1 0 0 0 0,-1 0 0 0 0,0 0 0 0 0,0 0 0 0 0,1 0 0 0 0,-1-1 0 0 0,0 1 0 0 0,0-1 0 0 0,1 0 0 0 0,-1 0 0 0 0,0 0 0 0 0,1 0 0 0 0,-2-1-35 0 0,-25-11-806 0 0,20-4-3707 0 0,9 10 54 0 0</inkml:trace>
  <inkml:trace contextRef="#ctx0" brushRef="#br0" timeOffset="312.46">667 0 12781 0 0,'0'0'940'0'0,"0"0"-1270"0"0,0 0 288 0 0,0 0 653 0 0,-7 8 55 0 0,-135 130 2539 0 0,101-84-3542 0 0,34-29-6509 0 0,9-22-1722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54.006"/>
    </inkml:context>
    <inkml:brush xml:id="br0">
      <inkml:brushProperty name="width" value="0.05" units="cm"/>
      <inkml:brushProperty name="height" value="0.05" units="cm"/>
      <inkml:brushProperty name="color" value="#0000FF"/>
    </inkml:brush>
  </inkml:definitions>
  <inkml:trace contextRef="#ctx0" brushRef="#br0">811 60 3312 0 0,'0'0'5109'0'0,"0"0"-3479"0"0,0 0-1059 0 0,0 0 11 0 0,0 0 54 0 0,0 0-91 0 0,0 0-145 0 0,-6 0 44 0 0,-730-23 3289 0 0,667 16-3119 0 0,110-5-5662 0 0,-25 7-130 0 0,8-7-2172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54.489"/>
    </inkml:context>
    <inkml:brush xml:id="br0">
      <inkml:brushProperty name="width" value="0.05" units="cm"/>
      <inkml:brushProperty name="height" value="0.05" units="cm"/>
      <inkml:brushProperty name="color" value="#0000FF"/>
    </inkml:brush>
  </inkml:definitions>
  <inkml:trace contextRef="#ctx0" brushRef="#br0">196 367 4880 0 0,'0'0'4730'0'0,"0"0"-3646"0"0,0 0-901 0 0,0 0 243 0 0,0 0 79 0 0,0 0 13 0 0,0 0-78 0 0,0 0-107 0 0,42-4 492 0 0,58-55 469 0 0,-127 150 544 0 0,20-70-1358 0 0,4-13-413 0 0,0-1 0 0 0,0 1 0 0 0,1-1 1 0 0,0 1-1 0 0,0 0 0 0 0,1-1 0 0 0,0 1 0 0 0,0 0 0 0 0,1 0 0 0 0,0 0 0 0 0,0 0 1 0 0,1 0-1 0 0,0 0 0 0 0,1 0 0 0 0,0 1-67 0 0,17 7-2600 0 0,-2-13-8709 0 0,-10-3 6675 0 0</inkml:trace>
  <inkml:trace contextRef="#ctx0" brushRef="#br0" timeOffset="247.53">390 563 3116 0 0,'0'0'7069'0'0,"0"0"-5025"0"0,0 0-1072 0 0,0 0-448 0 0,0 0 32 0 0,-38 0 328 0 0,21 0 60 0 0,-5 0-215 0 0,1 0-281 0 0,-3 0-324 0 0,2 0-124 0 0,1 0 0 0 0,0 4-260 0 0,4-2-1133 0 0,5-1-1431 0 0,2-1-4616 0 0</inkml:trace>
  <inkml:trace contextRef="#ctx0" brushRef="#br0" timeOffset="1411.62">425 638 732 0 0,'0'0'695'0'0,"0"0"336"0"0,6 1 1271 0 0,5-1-1910 0 0,-1 0-1 0 0,1-1 0 0 0,0 0 0 0 0,-1-1 0 0 0,1 0 0 0 0,-1 0 1 0 0,0-1-1 0 0,0-1 0 0 0,0 0 0 0 0,0 0 0 0 0,0-1 0 0 0,-1 0 1 0 0,0-1-1 0 0,0 1 0 0 0,-1-2 0 0 0,1 1 0 0 0,-1-1 0 0 0,3-4-391 0 0,-3 4 76 0 0,0-1-1 0 0,-1 0 0 0 0,1-1 0 0 0,-1 1 0 0 0,-1-1 0 0 0,0-1 1 0 0,0 1-1 0 0,-1-1 0 0 0,0 0 0 0 0,-1 0 0 0 0,0 0 1 0 0,0-1-1 0 0,-1 0 0 0 0,-1 1 0 0 0,0-1 0 0 0,0 0 1 0 0,-1 0-1 0 0,-1 0 0 0 0,1 0 0 0 0,-2 0 0 0 0,0 0 0 0 0,0 0 1 0 0,-1 0-1 0 0,0 0 0 0 0,-1 0 0 0 0,0 0 0 0 0,0 1 1 0 0,-2-2-76 0 0,-4-5-19 0 0,0-1 0 0 0,-1 1 0 0 0,0 0 1 0 0,-2 1-1 0 0,0 0 0 0 0,0 1 1 0 0,-2 1-1 0 0,0 0 0 0 0,0 1 0 0 0,-1 0 1 0 0,-1 1-1 0 0,0 1 0 0 0,-1 0 1 0 0,0 1-1 0 0,-1 1 0 0 0,0 1 0 0 0,0 0 1 0 0,0 2-1 0 0,-1 0 0 0 0,0 1 0 0 0,-1 0 1 0 0,1 2-1 0 0,-1 0 0 0 0,1 2 1 0 0,-1 0-1 0 0,-7 1 19 0 0,12 5-1 0 0,1 0 1 0 0,0 1-1 0 0,0 0 1 0 0,0 1-1 0 0,1 0 1 0 0,0 2-1 0 0,1-1 1 0 0,-1 1-1 0 0,2 1 1 0 0,-1 0-1 0 0,2 1 1 0 0,-1 0-1 0 0,1 1 1 0 0,1 0-1 0 0,0 0 1 0 0,1 1-1 0 0,0 0 1 0 0,1 1-1 0 0,1 0 1 0 0,0 0-1 0 0,0 0 1 0 0,2 0-1 0 0,0 1 1 0 0,0 0-1 0 0,2 0 1 0 0,0 0-1 0 0,0 0 1 0 0,1 0-1 0 0,1 1 1 0 0,1-1-1 0 0,0 0 1 0 0,1 0-1 0 0,1 0 1 0 0,0 0-1 0 0,1 0 1 0 0,3 9 0 0 0,2-12 137 0 0,0-1 0 0 0,0 0 1 0 0,1 0-1 0 0,1-1 0 0 0,-1 0 0 0 0,2 0 1 0 0,-1-2-1 0 0,1 1 0 0 0,1-1 0 0 0,-1-1 1 0 0,1 0-1 0 0,1-1 0 0 0,-1-1 0 0 0,1 0 1 0 0,0-1-1 0 0,0 0 0 0 0,0-1 0 0 0,4 0-137 0 0,96 8-3376 0 0,-105-13-945 0 0,-2-7-2946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10.527"/>
    </inkml:context>
    <inkml:brush xml:id="br0">
      <inkml:brushProperty name="width" value="0.05" units="cm"/>
      <inkml:brushProperty name="height" value="0.05" units="cm"/>
      <inkml:brushProperty name="color" value="#0000FF"/>
    </inkml:brush>
  </inkml:definitions>
  <inkml:trace contextRef="#ctx0" brushRef="#br0">20 87 3404 0 0,'0'0'5812'0'0,"0"0"-3532"0"0,0 0-1240 0 0,0 0-163 0 0,0 0-27 0 0,0 0-285 0 0,0 0-372 0 0,0 0-8 0 0,-2 7 188 0 0,0 141 1082 0 0,-14-92-843 0 0,25-90-650 0 0,-8 26 44 0 0,1 0 1 0 0,0 1 0 0 0,0-1 0 0 0,0 0 0 0 0,1 1 0 0 0,1-1-1 0 0,-1 1 1 0 0,1 0 0 0 0,1 0 0 0 0,-1 1 0 0 0,1-1 0 0 0,0 1-1 0 0,0 0 1 0 0,1 0 0 0 0,0 1 0 0 0,0-1 0 0 0,0 1 0 0 0,1 1-1 0 0,0-1 1 0 0,-1 1 0 0 0,2 0 0 0 0,-1 1 0 0 0,0-1 0 0 0,1 2-1 0 0,-1-1 1 0 0,1 1 0 0 0,0 0 0 0 0,0 0 0 0 0,0 1 0 0 0,0 0-1 0 0,0 1 1 0 0,0 0 0 0 0,6 0-7 0 0,-11 3-3 0 0,1 0 1 0 0,-1 0-1 0 0,0 0 1 0 0,0 0-1 0 0,0 0 1 0 0,0 0-1 0 0,-1 1 1 0 0,1-1-1 0 0,-1 1 1 0 0,0 0-1 0 0,0 0 0 0 0,0 0 1 0 0,-1 0-1 0 0,1 0 1 0 0,-1 0-1 0 0,0 0 1 0 0,0 1-1 0 0,-1-1 1 0 0,1 0-1 0 0,-1 1 1 0 0,0-1-1 0 0,0 0 1 0 0,0 1-1 0 0,-1-1 0 0 0,1 0 1 0 0,-1 0-1 0 0,0 1 1 0 0,0-1-1 0 0,-1 0 1 0 0,1 0-1 0 0,-1 0 1 0 0,0 0-1 0 0,0 0 1 0 0,0-1-1 0 0,-1 1 0 0 0,1 0 1 0 0,-1-1-1 0 0,0 0 1 0 0,0 0-1 0 0,-3 3 3 0 0,-12 36-2352 0 0,18-42 2184 0 0,-1 3-2177 0 0,3-3-3914 0 0,4-4-348 0 0</inkml:trace>
  <inkml:trace contextRef="#ctx0" brushRef="#br0" timeOffset="262.24">433 0 4516 0 0,'0'0'5756'0'0,"0"0"-3950"0"0,0 0-1436 0 0,0 0 174 0 0,0 0 322 0 0,-1 8-201 0 0,-71 250 3451 0 0,86-164-3452 0 0,14-61-1442 0 0,19-39-4425 0 0,-38 0 105 0 0,4-8-1406 0 0</inkml:trace>
  <inkml:trace contextRef="#ctx0" brushRef="#br0" timeOffset="759.23">622 182 5396 0 0,'0'0'4602'0'0,"0"0"-2562"0"0,0 0-1109 0 0,4 8 80 0 0,-1-3-812 0 0,0 1 0 0 0,0 0 0 0 0,-1 0 0 0 0,1 0 0 0 0,-1 0 0 0 0,-1 0 0 0 0,1 0 0 0 0,-1 0 0 0 0,0 1 0 0 0,-1-1 0 0 0,0 0 0 0 0,1 1 0 0 0,-2-1 0 0 0,1 0 0 0 0,-1 0 0 0 0,0 1 0 0 0,-1-1 0 0 0,0 4-199 0 0,-4 8 114 0 0,2-28-1052 0 0,4-5 460 0 0,10-94-784 0 0,-10 107 1290 0 0,1 0-1 0 0,0 0 1 0 0,0-1-1 0 0,-1 1 1 0 0,1 0 0 0 0,0 0-1 0 0,1 0 1 0 0,-1 0 0 0 0,0 0-1 0 0,1 0 1 0 0,-1 1 0 0 0,1-1-1 0 0,-1 0 1 0 0,1 1-1 0 0,0-1 1 0 0,0 1 0 0 0,-1-1-1 0 0,1 1 1 0 0,0 0 0 0 0,0 0-1 0 0,1 0 1 0 0,-1 0 0 0 0,0 0-1 0 0,0 1 1 0 0,0-1-1 0 0,1 0 1 0 0,-1 1 0 0 0,0 0-1 0 0,0-1 1 0 0,1 1 0 0 0,-1 0-1 0 0,0 0 1 0 0,1 1-1 0 0,-1-1 1 0 0,0 0 0 0 0,1 1-1 0 0,-1-1 1 0 0,0 1 0 0 0,0 0-1 0 0,0 0 1 0 0,0 0 0 0 0,1 0-1 0 0,0 1-27 0 0,-2-1-3 0 0,0 0 0 0 0,0 1 0 0 0,0-1-1 0 0,0 1 1 0 0,0 0 0 0 0,0-1 0 0 0,0 1 0 0 0,0 0-1 0 0,0-1 1 0 0,-1 1 0 0 0,1 0 0 0 0,-1 0 0 0 0,1 0-1 0 0,-1 0 1 0 0,0-1 0 0 0,0 1 0 0 0,0 0 0 0 0,0 0-1 0 0,0 0 1 0 0,0 0 0 0 0,0 0 0 0 0,-1 0 0 0 0,1-1-1 0 0,-1 1 1 0 0,1 0 0 0 0,-1 0 0 0 0,0 0 0 0 0,1-1-1 0 0,-1 1 1 0 0,0 0 0 0 0,0-1 0 0 0,0 1 0 0 0,-1-1 0 0 0,1 1-1 0 0,0-1 1 0 0,0 0 0 0 0,-1 1 0 0 0,1-1 0 0 0,-1 0-1 0 0,1 0 1 0 0,-1 0 0 0 0,0 0 0 0 0,1 0 0 0 0,-1-1-1 0 0,0 1 1 0 0,0 0 0 0 0,0-1 0 0 0,1 1 0 0 0,-2-1 3 0 0,2 1-1059 0 0,8-2 1199 0 0,1 1 0 0 0,-1-1 0 0 0,1 2 0 0 0,-1-1 0 0 0,1 1 0 0 0,-1 0 0 0 0,1 0 0 0 0,-1 1 0 0 0,0 0 0 0 0,1 0 0 0 0,-1 1 0 0 0,0 0 0 0 0,-1 0 0 0 0,1 1 0 0 0,0-1 0 0 0,-1 2 0 0 0,0-1 0 0 0,0 1-1 0 0,0-1 1 0 0,-1 2 0 0 0,0-1 0 0 0,3 4-140 0 0,-9-5 24 0 0,0 0-1 0 0,0 1 1 0 0,0-1 0 0 0,-1 0-1 0 0,1 0 1 0 0,-1 1-1 0 0,0-1 1 0 0,0-1-1 0 0,-1 1 1 0 0,1 0-1 0 0,-1 0 1 0 0,0-1-1 0 0,0 0 1 0 0,0 1 0 0 0,0-1-1 0 0,0 0 1 0 0,-1-1-1 0 0,0 1 1 0 0,1-1-1 0 0,-1 1 1 0 0,0-1-1 0 0,0 0 1 0 0,0 0 0 0 0,-1-1-1 0 0,1 1 1 0 0,0-1-1 0 0,0 0 1 0 0,-1 0-1 0 0,1-1 1 0 0,-1 1-1 0 0,1-1 1 0 0,-1 0 0 0 0,1 0-1 0 0,-2-1-23 0 0,-30 1-2158 0 0,17-12-3933 0 0,12 4-135 0 0</inkml:trace>
  <inkml:trace contextRef="#ctx0" brushRef="#br0" timeOffset="1021.43">942 74 6989 0 0,'0'0'5356'0'0,"0"0"-4512"0"0,44 32-16 0 0,-37-15 448 0 0,1 2-316 0 0,-1 2-199 0 0,-7 1-241 0 0,0 0-172 0 0,-4-1-112 0 0,-7 1-112 0 0,0 1-40 0 0,-3-1 16 0 0,-4 0-100 0 0,1-1-76 0 0,-1-2-700 0 0,-2-2-473 0 0,8-5-1583 0 0,-6-5-4940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18.794"/>
    </inkml:context>
    <inkml:brush xml:id="br0">
      <inkml:brushProperty name="width" value="0.05" units="cm"/>
      <inkml:brushProperty name="height" value="0.05" units="cm"/>
      <inkml:brushProperty name="color" value="#0000FF"/>
    </inkml:brush>
  </inkml:definitions>
  <inkml:trace contextRef="#ctx0" brushRef="#br0">837 0 4012 0 0,'0'0'1637'0'0,"0"0"-865"0"0,0 0-584 0 0,0 0 240 0 0,0 0 410 0 0,0 0 76 0 0,0 0-109 0 0,1 6-159 0 0,-1-3-567 0 0,-1 1 1 0 0,1-1-1 0 0,0 1 1 0 0,-1-1-1 0 0,0 0 1 0 0,0 1-1 0 0,0-1 1 0 0,0 0-1 0 0,0 0 0 0 0,-1 0 1 0 0,1 0-1 0 0,-1 0 1 0 0,0 0-1 0 0,0 0 1 0 0,0-1-1 0 0,0 1 1 0 0,0 0-1 0 0,-1-1 1 0 0,1 0-1 0 0,-1 0 1 0 0,0 0-1 0 0,0 0 1 0 0,1 0-1 0 0,-1 0 1 0 0,0-1-1 0 0,-1 1 1 0 0,0 0-80 0 0,-9 5 38 0 0,-1-1 0 0 0,1 0 1 0 0,-1 0-1 0 0,0-2 0 0 0,0 0 0 0 0,-1 0 0 0 0,1-1 1 0 0,-1-1-1 0 0,0 0 0 0 0,1-2 0 0 0,-1 1 1 0 0,0-2-1 0 0,0 0 0 0 0,1 0 0 0 0,-1-2 1 0 0,0 1-1 0 0,1-2 0 0 0,0 0 0 0 0,0-1 1 0 0,-11-5-39 0 0,-8 22 1748 0 0,23-4-1718 0 0,-1-1-1 0 0,1 0 0 0 0,-1 0 1 0 0,0-1-1 0 0,0-1 0 0 0,-1 1 1 0 0,0-2-1 0 0,0 0 1 0 0,0 0-1 0 0,0-1 0 0 0,-1-1 1 0 0,1 0-1 0 0,-1 0 0 0 0,1-1 1 0 0,-1-1-1 0 0,0 0 0 0 0,1-1 1 0 0,-1-1-1 0 0,1 0 0 0 0,-1 0 1 0 0,1-1-1 0 0,0-1 0 0 0,0 0 1 0 0,0 0-1 0 0,0-1 1 0 0,1-1-1 0 0,0 0 0 0 0,0 0 1 0 0,0-2-1 0 0,1 1 0 0 0,0-1 1 0 0,1 0-1 0 0,-1-1 0 0 0,2 0 1 0 0,-1-1-1 0 0,1 0 0 0 0,-4-7-29 0 0,1-13 679 0 0,17 35-6945 0 0,-4 2 1617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19.639"/>
    </inkml:context>
    <inkml:brush xml:id="br0">
      <inkml:brushProperty name="width" value="0.05" units="cm"/>
      <inkml:brushProperty name="height" value="0.05" units="cm"/>
      <inkml:brushProperty name="color" value="#0000FF"/>
    </inkml:brush>
  </inkml:definitions>
  <inkml:trace contextRef="#ctx0" brushRef="#br0">221 17 12105 0 0,'0'0'1660'0'0,"0"0"-1660"0"0,0 0-432 0 0,0 0 432 0 0,-43 0 444 0 0,23 0-164 0 0,-2 0-140 0 0,0 0-128 0 0,-1 0-12 0 0,4 0-212 0 0,-3 0-540 0 0,5 0-324 0 0,2-4-1228 0 0,6 0-1784 0 0,1-5-705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19.889"/>
    </inkml:context>
    <inkml:brush xml:id="br0">
      <inkml:brushProperty name="width" value="0.05" units="cm"/>
      <inkml:brushProperty name="height" value="0.05" units="cm"/>
      <inkml:brushProperty name="color" value="#0000FF"/>
    </inkml:brush>
  </inkml:definitions>
  <inkml:trace contextRef="#ctx0" brushRef="#br0">269 9 10077 0 0,'0'0'1404'0'0,"0"0"-584"0"0,0 0-104 0 0,0 0-28 0 0,0 0-432 0 0,0 0-16 0 0,-59-9 128 0 0,30 9-368 0 0,-4 2-12 0 0,0 1-508 0 0,-1 0-612 0 0,2-1-872 0 0,9 0-2560 0 0,-3-5-1773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20.664"/>
    </inkml:context>
    <inkml:brush xml:id="br0">
      <inkml:brushProperty name="width" value="0.05" units="cm"/>
      <inkml:brushProperty name="height" value="0.05" units="cm"/>
      <inkml:brushProperty name="color" value="#0000FF"/>
    </inkml:brush>
  </inkml:definitions>
  <inkml:trace contextRef="#ctx0" brushRef="#br0">144 1 8069 0 0,'0'0'765'0'0,"0"0"-365"0"0,0 0-47 0 0,0 0 213 0 0,0 0 67 0 0,0 0 41 0 0,0 0-82 0 0,0 0-271 0 0,0 0-181 0 0,4 4-14 0 0,24 16 47 0 0,-23-18-153 0 0,0 1-1 0 0,-1-1 0 0 0,0 1 0 0 0,1 0 0 0 0,-1 0 1 0 0,0 0-1 0 0,0 0 0 0 0,0 1 0 0 0,-1 0 1 0 0,1-1-1 0 0,-1 1 0 0 0,0 1 0 0 0,0-1 1 0 0,-1 0-1 0 0,1 1 0 0 0,-1-1 0 0 0,0 1 1 0 0,0 0-20 0 0,-3-3 10 0 0,0 0 0 0 0,0 0 0 0 0,-1 0 0 0 0,1 0 1 0 0,-1-1-1 0 0,1 1 0 0 0,-1-1 0 0 0,0 1 1 0 0,0-1-1 0 0,1 0 0 0 0,-1 1 0 0 0,0-1 1 0 0,0 0-1 0 0,0 0 0 0 0,-1 0 0 0 0,1-1 0 0 0,0 1 1 0 0,0-1-1 0 0,0 1 0 0 0,0-1 0 0 0,-1 1 1 0 0,1-1-1 0 0,0 0 0 0 0,0 0 0 0 0,-1 0 0 0 0,1-1 1 0 0,0 1-1 0 0,0 0 0 0 0,-1-1 0 0 0,1 1-10 0 0,-13 0-139 0 0,23 6 364 0 0,-5-6-173 0 0,-1 1 0 0 0,0-1 0 0 0,1 1 0 0 0,-1-1 0 0 0,0 1 0 0 0,0 0 0 0 0,0 0 0 0 0,1 0 1 0 0,-1 0-1 0 0,0 0 0 0 0,0 0 0 0 0,-1 1 0 0 0,1-1 0 0 0,0 1 0 0 0,0-1 0 0 0,-1 1 0 0 0,1 0 0 0 0,-1-1 1 0 0,1 1-1 0 0,-1 0 0 0 0,0 0 0 0 0,1 0 0 0 0,-1 0 0 0 0,0 0 0 0 0,-1 1 0 0 0,1-1 0 0 0,0 0 1 0 0,0 0-1 0 0,-1 1 0 0 0,0-1 0 0 0,1 0 0 0 0,-1 0 0 0 0,0 1 0 0 0,0-1 0 0 0,0 0 0 0 0,0 1 0 0 0,-1-1 1 0 0,1 0-1 0 0,-1 1 0 0 0,1-1 0 0 0,-1 0 0 0 0,0 0 0 0 0,0 0 0 0 0,0 1 0 0 0,0-1 0 0 0,0 0 0 0 0,0 0 1 0 0,-1-1-1 0 0,1 1 0 0 0,-1 0 0 0 0,1 0 0 0 0,-1-1 0 0 0,0 1 0 0 0,1-1 0 0 0,-1 1 0 0 0,0-1 1 0 0,0 0-1 0 0,0 1 0 0 0,0-1 0 0 0,-2 0-52 0 0,-123 26 1081 0 0,124-27-1196 0 0,0 0 0 0 0,1 0 0 0 0,-1-1 0 0 0,0 1 0 0 0,0-1 0 0 0,0 1 0 0 0,1-1 0 0 0,-1 0 0 0 0,0 0 0 0 0,1-1 0 0 0,-1 1 1 0 0,1 0-1 0 0,-1-1 0 0 0,1 0 0 0 0,0 1 0 0 0,-1-1 0 0 0,1 0 0 0 0,0 0 0 0 0,0 0 0 0 0,1 0 0 0 0,-1-1 0 0 0,0 1 0 0 0,1-1 0 0 0,-1 1 1 0 0,1-1-1 0 0,0 1 0 0 0,-1-3 115 0 0,1-12-4237 0 0,2 11-833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20.139"/>
    </inkml:context>
    <inkml:brush xml:id="br0">
      <inkml:brushProperty name="width" value="0.05" units="cm"/>
      <inkml:brushProperty name="height" value="0.05" units="cm"/>
      <inkml:brushProperty name="color" value="#0000FF"/>
    </inkml:brush>
  </inkml:definitions>
  <inkml:trace contextRef="#ctx0" brushRef="#br0">149 0 6705 0 0,'0'0'6580'0'0,"0"0"-5874"0"0,2 8-964 0 0,7 60 880 0 0,0 17-250 0 0,9-38-3168 0 0,-11-38-1569 0 0,5-4-2505 0 0</inkml:trace>
  <inkml:trace contextRef="#ctx0" brushRef="#br0" timeOffset="276.44">455 287 11129 0 0,'0'0'2804'0'0,"0"0"-2756"0"0,-39 2 208 0 0,3-2 48 0 0,-12 0 476 0 0,-4 0-164 0 0,2 0-83 0 0,7 3-381 0 0,10 0-152 0 0,4-1-4 0 0,10 0-4 0 0,-1 0-409 0 0,3 0-399 0 0,-5-2-232 0 0,1 1-276 0 0,5-1-1076 0 0,6 0-2428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08.450"/>
    </inkml:context>
    <inkml:brush xml:id="br0">
      <inkml:brushProperty name="width" value="0.05" units="cm"/>
      <inkml:brushProperty name="height" value="0.05" units="cm"/>
      <inkml:brushProperty name="color" value="#0000FF"/>
    </inkml:brush>
  </inkml:definitions>
  <inkml:trace contextRef="#ctx0" brushRef="#br0">84 94 4608 0 0,'0'0'4067'0'0,"0"0"-2292"0"0,0 0-1474 0 0,0 0-222 0 0,0 0 193 0 0,0 0 430 0 0,0 0 231 0 0,0 0-63 0 0,0 0-358 0 0,0 0-232 0 0,42-5 1843 0 0,-50-45-987 0 0,7 48-1171 0 0,1 0 0 0 0,-1 0 0 0 0,1 0 1 0 0,-1 1-1 0 0,1-1 0 0 0,-1 0 0 0 0,0 0 1 0 0,0 1-1 0 0,0-1 0 0 0,0 0 0 0 0,0 1 1 0 0,-1-1-1 0 0,1 1 0 0 0,0-1 0 0 0,-1 1 1 0 0,1 0-1 0 0,-1-1 0 0 0,1 1 0 0 0,-1 0 1 0 0,1 0-1 0 0,-1 0 0 0 0,0 0 0 0 0,0 1 1 0 0,0-1-1 0 0,1 0 0 0 0,-1 1 0 0 0,0-1 1 0 0,0 1-1 0 0,0-1 0 0 0,0 1 0 0 0,0 0 1 0 0,0 0-1 0 0,0 0 0 0 0,0 0 0 0 0,0 0 1 0 0,0 1-1 0 0,0-1 0 0 0,1 1 0 0 0,-1-1 1 0 0,0 1-1 0 0,0 0 0 0 0,0-1 0 0 0,0 1 1 0 0,1 0-1 0 0,-1 0 0 0 0,0 0 0 0 0,1 0 1 0 0,-1 1-1 0 0,1-1 0 0 0,-1 1 35 0 0,-3 3 46 0 0,1 1 0 0 0,0 0 0 0 0,0 0 0 0 0,0 0 0 0 0,1 0 0 0 0,0 1 0 0 0,0-1-1 0 0,1 1 1 0 0,0 0 0 0 0,0 0 0 0 0,0 0 0 0 0,1 0 0 0 0,0 0 0 0 0,1 0 0 0 0,-1 0 0 0 0,2 5-46 0 0,1-10 38 0 0,0 0 1 0 0,1 0-1 0 0,-1-1 1 0 0,1 1 0 0 0,0-1-1 0 0,0 0 1 0 0,-1 1-1 0 0,1-1 1 0 0,0-1-1 0 0,0 1 1 0 0,0 0-1 0 0,0-1 1 0 0,0 1-1 0 0,0-1 1 0 0,0 0-1 0 0,0 0 1 0 0,0 0-1 0 0,0 0 1 0 0,0-1 0 0 0,0 1-1 0 0,0-1 1 0 0,0 0-1 0 0,0 0 1 0 0,0 0-1 0 0,0 0 1 0 0,0 0-1 0 0,-1-1 1 0 0,1 1-1 0 0,-1-1 1 0 0,1 0-1 0 0,-1 0 1 0 0,1 0-1 0 0,-1 0 1 0 0,0 0-39 0 0,16-14-200 0 0,-18 17 182 0 0,0-1 1 0 0,0 1-1 0 0,0 0 0 0 0,0 0 1 0 0,0-1-1 0 0,0 1 1 0 0,0 0-1 0 0,0-1 0 0 0,0 1 1 0 0,0 0-1 0 0,0 0 1 0 0,0-1-1 0 0,0 1 0 0 0,1 0 1 0 0,-1-1-1 0 0,0 1 1 0 0,0 0-1 0 0,1-1 0 0 0,-1 1 1 0 0,1-1-1 0 0,-1 1 1 0 0,0 0-1 0 0,1-1 0 0 0,-1 1 1 0 0,1-1-1 0 0,0 1 0 0 0,-1-1 1 0 0,1 0-1 0 0,-1 1 1 0 0,1-1-1 0 0,0 1 0 0 0,-1-1 1 0 0,1 0-1 0 0,0 0 1 0 0,-1 1-1 0 0,1-1 0 0 0,0 0 1 0 0,-1 0-1 0 0,1 0 1 0 0,0 0-1 0 0,-1 0 0 0 0,1 0 1 0 0,0 0-1 0 0,0 0 1 0 0,-1 0-1 0 0,1 0 0 0 0,0 0 1 0 0,-1 0-1 0 0,1 0 1 0 0,0-1-1 0 0,-1 1 0 0 0,1 0 1 0 0,0-1-1 0 0,-1 1 1 0 0,1 0-1 0 0,0-1 0 0 0,-1 1 1 0 0,1-1-1 0 0,-1 1 0 0 0,1-1 1 0 0,-1 1 17 0 0,3 24 110 0 0,2 19-39 0 0,6-20-5162 0 0,-6-20 527 0 0,3-2-1957 0 0</inkml:trace>
  <inkml:trace contextRef="#ctx0" brushRef="#br0" timeOffset="157.32">271 141 4560 0 0,'0'0'6024'0'0,"0"0"-4196"0"0,0 0-1500 0 0,0 0 253 0 0,3 6 229 0 0,4 57 1529 0 0,-7-63-2465 0 0,8-26-9491 0 0,0 15 4794 0 0</inkml:trace>
  <inkml:trace contextRef="#ctx0" brushRef="#br0" timeOffset="324.44">332 152 600 0 0,'69'27'12351'0'0,"-67"-25"-12198"0"0,1 1 0 0 0,-1-1-1 0 0,1 1 1 0 0,-1 0 0 0 0,0 0 0 0 0,0 0 0 0 0,0 0 0 0 0,0 0-1 0 0,0 0 1 0 0,-1 1 0 0 0,1-1 0 0 0,-1 1 0 0 0,0-1-1 0 0,0 1 1 0 0,-1-1 0 0 0,1 1 0 0 0,-1-1 0 0 0,1 1 0 0 0,-1 0-1 0 0,0-1 1 0 0,-1 1 0 0 0,1 0 0 0 0,0-1 0 0 0,-1 1-1 0 0,0-1 1 0 0,0 1 0 0 0,0-1 0 0 0,0 1 0 0 0,-1-1 0 0 0,0 2-153 0 0,-11 6-1383 0 0,12-22-7259 0 0,5-6 1131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28.829"/>
    </inkml:context>
    <inkml:brush xml:id="br0">
      <inkml:brushProperty name="width" value="0.05" units="cm"/>
      <inkml:brushProperty name="height" value="0.05" units="cm"/>
      <inkml:brushProperty name="color" value="#0000FF"/>
    </inkml:brush>
  </inkml:definitions>
  <inkml:trace contextRef="#ctx0" brushRef="#br0">228 5 12525 0 0,'0'0'2112'0'0,"0"0"-2112"0"0,0 0-88 0 0,0 0 88 0 0,0 0 368 0 0,0 0 460 0 0,-42 7-159 0 0,20-6-445 0 0,-3 0-180 0 0,-3-1-44 0 0,1 0-517 0 0,-2 0-299 0 0,8-3-272 0 0,1-3-1516 0 0,6 2-3793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29.079"/>
    </inkml:context>
    <inkml:brush xml:id="br0">
      <inkml:brushProperty name="width" value="0.05" units="cm"/>
      <inkml:brushProperty name="height" value="0.05" units="cm"/>
      <inkml:brushProperty name="color" value="#0000FF"/>
    </inkml:brush>
  </inkml:definitions>
  <inkml:trace contextRef="#ctx0" brushRef="#br0">310 43 13373 0 0,'0'0'2416'0'0,"0"0"-2416"0"0,0 0-1148 0 0,0 0 1148 0 0,-44-4 24 0 0,3-2 192 0 0,-10 1-216 0 0,-4-1-76 0 0,4-1-1664 0 0,13 2-4312 0 0,8-4-961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4:09.836"/>
    </inkml:context>
    <inkml:brush xml:id="br0">
      <inkml:brushProperty name="width" value="0.05" units="cm"/>
      <inkml:brushProperty name="height" value="0.05" units="cm"/>
      <inkml:brushProperty name="color" value="#0000FF"/>
    </inkml:brush>
  </inkml:definitions>
  <inkml:trace contextRef="#ctx0" brushRef="#br0">239 597 7433 0 0,'0'0'7552'0'0,"0"0"-6684"0"0,0 0-768 0 0,0 0 268 0 0,0 0 169 0 0,0 0-249 0 0,0 0-236 0 0,0 0-48 0 0,0 0 92 0 0,-46-9-80 0 0,21 5-16 0 0,-1-2-444 0 0,-1 0-325 0 0,3 1-451 0 0,4-3-760 0 0,6 2-1896 0 0,6-6-2669 0 0</inkml:trace>
  <inkml:trace contextRef="#ctx0" brushRef="#br0" timeOffset="277.95">286 497 7841 0 0,'0'0'6672'0'0,"0"0"-5924"0"0,0 0-748 0 0,0 0-416 0 0,0 0 416 0 0,0 0 564 0 0,-50-6-96 0 0,25-1-244 0 0,-10 0-224 0 0,-7-2-24 0 0,4 2-1044 0 0,3 1-544 0 0,8 1-628 0 0,13 1-2220 0 0,-5-8-2237 0 0</inkml:trace>
  <inkml:trace contextRef="#ctx0" brushRef="#br0" timeOffset="603.73">621 232 3372 0 0,'0'0'5164'0'0,"0"0"-3819"0"0,0 0-1134 0 0,-4-6 317 0 0,3 4-445 0 0,0-1 0 0 0,0 1 0 0 0,0 0 0 0 0,0 0 0 0 0,0 0 0 0 0,-1-1 0 0 0,1 1 0 0 0,-1 1 0 0 0,0-1 0 0 0,1 0 0 0 0,-1 0 0 0 0,0 1 0 0 0,0-1 0 0 0,0 1 0 0 0,0-1 0 0 0,0 1 0 0 0,0 0 0 0 0,-1 0-1 0 0,1 0 1 0 0,0 0 0 0 0,-1 0 0 0 0,1 0 0 0 0,-1 1 0 0 0,1-1 0 0 0,0 1 0 0 0,-2 0-83 0 0,-1 94 1875 0 0,10-61-1948 0 0,-6-28 100 0 0,1 1 0 0 0,-1-1-1 0 0,0 1 1 0 0,0-1 0 0 0,-1 0 0 0 0,0 1 0 0 0,0-1 0 0 0,0 0 0 0 0,0 0 0 0 0,-1 0 0 0 0,1-1 0 0 0,-1 1 0 0 0,-1 0 0 0 0,1-1 0 0 0,-1 0 0 0 0,1 0-1 0 0,-1 0 1 0 0,-1 0 0 0 0,1-1 0 0 0,0 0 0 0 0,-1 1 0 0 0,1-1 0 0 0,-1-1 0 0 0,0 1 0 0 0,0-1 0 0 0,0 0 0 0 0,-1 0-27 0 0,-57 11-2806 0 0,103 21 2858 0 0,-31-27 175 0 0,0 0 0 0 0,-1 1 0 0 0,0 0 0 0 0,-1 0 0 0 0,0 0 0 0 0,0 1 0 0 0,-1 1 1 0 0,0-1-1 0 0,0 1 0 0 0,-1 0 0 0 0,0 0 0 0 0,-1 0 0 0 0,-1 1 0 0 0,1-1 0 0 0,-1 1 0 0 0,-1 0 0 0 0,0 0 0 0 0,-1 0 0 0 0,0 0 1 0 0,-1 0-1 0 0,0 0 0 0 0,0 1 0 0 0,-1-1 0 0 0,-1 0 0 0 0,-1 4-227 0 0,3-13-317 0 0,-7 34 139 0 0,15-21-8430 0 0,1-16 1298 0 0</inkml:trace>
  <inkml:trace contextRef="#ctx0" brushRef="#br0" timeOffset="881.5">751 376 10637 0 0,'2'7'2390'0'0,"14"141"1238"0"0,-36-85-4950 0 0,20-80-10405 0 0,4 2 8121 0 0</inkml:trace>
  <inkml:trace contextRef="#ctx0" brushRef="#br0" timeOffset="1189.85">789 360 3708 0 0,'0'0'4140'0'0,"0"0"-1862"0"0,6-1-1456 0 0,0 1-670 0 0,0 0 1 0 0,-1 0-1 0 0,1 1 1 0 0,0 0-1 0 0,-1-1 1 0 0,1 2-1 0 0,-1-1 1 0 0,1 1-1 0 0,-1 0 1 0 0,1 0 0 0 0,-1 0-1 0 0,0 1 1 0 0,0 0-1 0 0,0 0 1 0 0,-1 0-1 0 0,1 0 1 0 0,-1 1-1 0 0,1 0 1 0 0,-1 0-1 0 0,0 0 1 0 0,-1 1-1 0 0,1-1 1 0 0,-1 1-1 0 0,0 0 1 0 0,0-1 0 0 0,0 2-1 0 0,1 4-152 0 0,-6-7-72 0 0,0 0 0 0 0,0-1 0 0 0,-1 1-1 0 0,1 0 1 0 0,-1-1 0 0 0,0 1 0 0 0,0-1 0 0 0,0 0-1 0 0,0 0 1 0 0,0 0 0 0 0,0 0 0 0 0,-1 0 0 0 0,1-1 0 0 0,0 0-1 0 0,-1 0 1 0 0,1 0 0 0 0,-1 0 0 0 0,0 0 0 0 0,1 0-1 0 0,-1-1 1 0 0,0 0 0 0 0,1 0 0 0 0,-1 0 0 0 0,0 0 0 0 0,1-1-1 0 0,-1 1 1 0 0,0-1 0 0 0,0 0 72 0 0,2 1-218 0 0,-17 0-2994 0 0,57 7 3091 0 0,-27-4 520 0 0,-1 1 1 0 0,1 0-1 0 0,-1 0 1 0 0,0 1-1 0 0,0 0 1 0 0,-1 0-1 0 0,1 1 1 0 0,-1 1-1 0 0,0 0 1 0 0,-1 0 0 0 0,0 0-1 0 0,0 1 1 0 0,0 0-1 0 0,-1 1 1 0 0,3 5-400 0 0,-12-10-69 0 0,0 0 1 0 0,0 0-1 0 0,0 0 1 0 0,-1-1-1 0 0,1 1 1 0 0,-1-1 0 0 0,0 1-1 0 0,0-1 1 0 0,-1 0-1 0 0,1 0 1 0 0,0 0-1 0 0,-1 0 1 0 0,0-1-1 0 0,0 0 1 0 0,0 0-1 0 0,0 0 1 0 0,0 0-1 0 0,0 0 1 0 0,0-1-1 0 0,0 0 1 0 0,-1 1 0 0 0,1-2-1 0 0,-1 1 1 0 0,1 0-1 0 0,0-1 1 0 0,-1 0-1 0 0,1 0 1 0 0,-1-1-1 0 0,1 1 1 0 0,-1-1-1 0 0,1 0 1 0 0,-1 0 68 0 0,-17 1-2840 0 0,5-3-2632 0 0</inkml:trace>
  <inkml:trace contextRef="#ctx0" brushRef="#br0" timeOffset="1440.37">1173 447 6977 0 0,'0'0'7182'0'0,"0"6"-6108"0"0,2 10-1005 0 0,0 0 0 0 0,-1 1 0 0 0,-1-1 0 0 0,-1 0 1 0 0,0 0-1 0 0,-1 0 0 0 0,-1 0 0 0 0,0 0 0 0 0,-2 0 0 0 0,1-1 0 0 0,-3 4-69 0 0,5-18-4658 0 0,2-11 2047 0 0,0 7 656 0 0,0-7-3910 0 0</inkml:trace>
  <inkml:trace contextRef="#ctx0" brushRef="#br0" timeOffset="1764.51">1218 406 3220 0 0,'0'0'6444'0'0,"8"2"-4510"0"0,0 0-1715 0 0,0 0 0 0 0,-1 1 0 0 0,1 0 0 0 0,-1 0 0 0 0,1 1 0 0 0,-1-1 0 0 0,0 2-1 0 0,0-1 1 0 0,-1 1 0 0 0,0 0 0 0 0,1 0 0 0 0,-1 1 0 0 0,-1 0 0 0 0,1 0 0 0 0,-1 0 0 0 0,-1 1-1 0 0,4 4-218 0 0,-10-8-6 0 0,-1 0 0 0 0,0-1-1 0 0,1 1 1 0 0,-1-1 0 0 0,0 0-1 0 0,0 0 1 0 0,0 0-1 0 0,0 0 1 0 0,-1 0 0 0 0,1-1-1 0 0,0 0 1 0 0,-1 1 0 0 0,1-1-1 0 0,-1 0 1 0 0,1-1-1 0 0,-1 1 1 0 0,0 0 0 0 0,1-1-1 0 0,-1 0 1 0 0,0 0 0 0 0,1 0-1 0 0,-1-1 1 0 0,0 1-1 0 0,1-1 1 0 0,-1 0 0 0 0,0 0 6 0 0,1 1-137 0 0,-49-8-2245 0 0,40 5-2686 0 0,32 8 5841 0 0,-1 1 0 0 0,-1 1 0 0 0,1 1 0 0 0,-1 1 0 0 0,-1 0 1 0 0,0 1-1 0 0,0 1 0 0 0,-1 1 0 0 0,0 0 0 0 0,13 14-773 0 0,-27-25 20 0 0,-1 0 0 0 0,0 0 0 0 0,0-1 0 0 0,1 1 0 0 0,-1 0 0 0 0,0 0 0 0 0,0 0 0 0 0,0 0 0 0 0,0 0 0 0 0,0 1 1 0 0,0-1-1 0 0,0 0 0 0 0,-1 0 0 0 0,1 1 0 0 0,0-1 0 0 0,-1 0 0 0 0,1 1 0 0 0,-1-1 0 0 0,1 1 0 0 0,-1-1 0 0 0,0 1 0 0 0,1-1 0 0 0,-1 1 0 0 0,0-1 0 0 0,0 1 0 0 0,0-1 0 0 0,0 1 0 0 0,-1-1 0 0 0,1 1 0 0 0,0-1 0 0 0,0 0 0 0 0,-1 1 0 0 0,1-1 0 0 0,-1 1 0 0 0,0-1 0 0 0,1 0 1 0 0,-1 1-1 0 0,0-1 0 0 0,0 0 0 0 0,0 0 0 0 0,1 1 0 0 0,-1-1 0 0 0,0 0 0 0 0,-1 0 0 0 0,1 0 0 0 0,0 0 0 0 0,0 0 0 0 0,0-1 0 0 0,-1 1 0 0 0,1 0 0 0 0,0-1 0 0 0,-1 1 0 0 0,1 0 0 0 0,0-1 0 0 0,-1 0 0 0 0,1 1 0 0 0,-1-1 0 0 0,1 0 0 0 0,-1 0 0 0 0,1 1-20 0 0,-96 7-1354 0 0,56-18-3784 0 0,23-1-1714 0 0</inkml:trace>
  <inkml:trace contextRef="#ctx0" brushRef="#br0" timeOffset="2230.47">1586 331 6645 0 0,'0'0'5698'0'0,"0"0"-4412"0"0,0 0-1242 0 0,0 0-14 0 0,0 0 128 0 0,0 0 212 0 0,0 0-3 0 0,3-3-666 0 0,17-1-168 0 0,-20 44 715 0 0,-1-24-269 0 0,-9 50 1205 0 0,8-61-1120 0 0,0-1 1 0 0,0 1-1 0 0,1 0 1 0 0,-1 0 0 0 0,1 0-1 0 0,0 0 1 0 0,0 0-1 0 0,1 0 1 0 0,0 0 0 0 0,-1 0-1 0 0,2 1 1 0 0,-1-1-1 0 0,1 0 1 0 0,-1 0 0 0 0,1 0-1 0 0,1 0 1 0 0,-1 0-1 0 0,1 0 1 0 0,0-1-1 0 0,0 1 1 0 0,0 0 0 0 0,1-1-1 0 0,0 1 1 0 0,-1-1-1 0 0,1 0 1 0 0,1 0 0 0 0,-1 0-1 0 0,1-1 1 0 0,-1 1-1 0 0,1-1 1 0 0,0 0 0 0 0,1 0-1 0 0,2 2-64 0 0,50 8 1499 0 0,-57-13-1344 0 0,-9 96-666 0 0,7-77 365 0 0,-26 101 1705 0 0,26-117-1878 0 0,-1 0 0 0 0,1 0 0 0 0,-1-1 0 0 0,0 1 0 0 0,0-1 0 0 0,0 0 0 0 0,0 1-1 0 0,0-2 1 0 0,0 1 0 0 0,-1 0 0 0 0,1-1 0 0 0,-1 1 0 0 0,1-1 0 0 0,-1 0 0 0 0,1 0 0 0 0,-1 0-1 0 0,0-1 1 0 0,1 1 0 0 0,-1-1 0 0 0,0 0 0 0 0,0 0 0 0 0,0 0 319 0 0,-19-3-7754 0 0</inkml:trace>
  <inkml:trace contextRef="#ctx0" brushRef="#br0" timeOffset="10161.59">1388 809 4 0 0,'0'0'153'0'0,"0"0"69"0"0,0 0 160 0 0,0 0 54 0 0,0 0-146 0 0,-7 5-96 0 0,-3 1 48 0 0,0 0 0 0 0,-1 0 0 0 0,0-1 0 0 0,0-1 0 0 0,0 0 0 0 0,-1 0 0 0 0,0-1 0 0 0,1 0 0 0 0,-1-1-1 0 0,0-1 1 0 0,-11 1-242 0 0,-253-26 47 0 0,249 18-469 0 0,1-2 1 0 0,0-1 0 0 0,0-1 0 0 0,1-1-1 0 0,0-1 1 0 0,1-1 0 0 0,1-2 0 0 0,0 0-1 0 0,0-2 422 0 0,2-1-597 0 0</inkml:trace>
  <inkml:trace contextRef="#ctx0" brushRef="#br0" timeOffset="10410.1">490 265 540 0 0,'0'0'652'0'0,"0"0"-184"0"0,25-45-212 0 0,-12 27-256 0 0,3 0-180 0 0,6 2-84 0 0,3 0 44 0 0,9 0-160 0 0</inkml:trace>
  <inkml:trace contextRef="#ctx0" brushRef="#br0" timeOffset="10658.15">1047 74 732 0 0,'11'2'519'0'0,"24"6"-307"0"0,0 2 0 0 0,0 1-1 0 0,-1 2 1 0 0,-1 1-1 0 0,0 1 1 0 0,-1 2 0 0 0,-1 1-1 0 0,-1 2 1 0 0,6 5-212 0 0,-20-13 172 0 0,-1 0 1 0 0,-1 1 0 0 0,0 1 0 0 0,0 0-1 0 0,-2 1 1 0 0,1 1 0 0 0,-2 0-1 0 0,0 0 1 0 0,-1 1 0 0 0,-1 0 0 0 0,-1 1-1 0 0,0 0 1 0 0,-1 0 0 0 0,-1 1-1 0 0,-1 0 1 0 0,0 0 0 0 0,-2 0 0 0 0,1 8-173 0 0,-5-14 115 0 0,-1 0 0 0 0,0 0 1 0 0,-1 0-1 0 0,-1 0 1 0 0,1 0-1 0 0,-2-1 1 0 0,0 1-1 0 0,-1-1 0 0 0,0 0 1 0 0,-1-1-1 0 0,0 1 1 0 0,0-2-1 0 0,-1 1 1 0 0,-1-1-1 0 0,0 0 0 0 0,0 0 1 0 0,-1-1-1 0 0,0-1 1 0 0,-1 0-1 0 0,0 0 1 0 0,0-1-1 0 0,-1 0 0 0 0,1-1 1 0 0,-4 1-116 0 0,-3-1 105 0 0,0 0 0 0 0,-1-1 0 0 0,0-1 1 0 0,0 0-1 0 0,0-2 0 0 0,0 0 0 0 0,-1-1 1 0 0,1-1-1 0 0,0-1 0 0 0,-1-1 0 0 0,1 0 0 0 0,0-1 1 0 0,0-2-1 0 0,1 0 0 0 0,-3-1-105 0 0,17 3-773 0 0,3-1-3354 0 0,2 3 110 0 0</inkml:trace>
  <inkml:trace contextRef="#ctx0" brushRef="#br0" timeOffset="40145.4">1269 896 1292 0 0,'7'-3'159'0'0,"195"-42"479"0"0,-196 38-573 0 0,0 0 1 0 0,-1 0 0 0 0,1 0-1 0 0,-1-1 1 0 0,-1 0-1 0 0,1 0 1 0 0,-2 0-1 0 0,1 0 1 0 0,-1-1-1 0 0,0 0 1 0 0,0 1 0 0 0,-1-1-1 0 0,-1 0 1 0 0,1 0-1 0 0,-2 0 1 0 0,1 0-1 0 0,-1 0 1 0 0,0 0-1 0 0,-1-1 1 0 0,0 1 0 0 0,0 0-1 0 0,-1 1 1 0 0,-1-1-1 0 0,1 0 1 0 0,-1 0-1 0 0,-2-3-65 0 0,1-5 364 0 0,-1-5-328 0 0,-2 0 1 0 0,-1 1-1 0 0,0-1 0 0 0,-2 1 1 0 0,0 1-1 0 0,-1 0 0 0 0,-2 0 1 0 0,0 1-1 0 0,0 1 0 0 0,-2 0 1 0 0,0 1-1 0 0,-2 1 0 0 0,1 0 0 0 0,-2 1 1 0 0,0 1-1 0 0,-1 0 0 0 0,-16-8-36 0 0,12 4-5 0 0,0 2-1 0 0,0 0 1 0 0,-2 1-1 0 0,0 1 1 0 0,-1 2-1 0 0,0 0 1 0 0,-1 2-1 0 0,0 1 0 0 0,0 1 1 0 0,-1 1-1 0 0,0 2 1 0 0,-1 1-1 0 0,1 1 1 0 0,-1 1-1 0 0,-15 2 6 0 0,37 1-36 0 0,0 1 0 0 0,1 0 0 0 0,-1 1-1 0 0,0-1 1 0 0,1 1 0 0 0,-1 1 0 0 0,1-1 0 0 0,0 1 0 0 0,0 0 0 0 0,1 1-1 0 0,-1-1 1 0 0,1 1 0 0 0,0 0 0 0 0,0 0 0 0 0,0 1 0 0 0,1 0-1 0 0,0 0 1 0 0,0 0 0 0 0,0 0 0 0 0,1 0 0 0 0,0 1 0 0 0,0-1 0 0 0,1 1-1 0 0,0 0 1 0 0,0 0 0 0 0,-1 7 36 0 0,-14 188 1007 0 0,18-174-970 0 0,0-1 1 0 0,2 1 0 0 0,1-1-1 0 0,1 0 1 0 0,1 0 0 0 0,2-1-1 0 0,0 0 1 0 0,2 0 0 0 0,1-1-1 0 0,1 0 1 0 0,1 0 0 0 0,1-2-1 0 0,2 2-37 0 0,1-10 149 0 0,0-1 1 0 0,1-1-1 0 0,1-1 0 0 0,0 0 1 0 0,1-2-1 0 0,0 0 0 0 0,0-1 1 0 0,1-1-1 0 0,0-1 0 0 0,1-1 0 0 0,0-1 1 0 0,-1-1-1 0 0,10 1-149 0 0,109 14 1157 0 0,-81-17-4074 0 0,-46-2-771 0 0</inkml:trace>
  <inkml:trace contextRef="#ctx0" brushRef="#br0" timeOffset="85997.07">1142 916 1292 0 0,'-9'0'-42'0'0,"-141"-13"595"0"0,129 8-333 0 0,1 0 0 0 0,0-2 0 0 0,1 0-1 0 0,-1-2 1 0 0,1 0 0 0 0,1-1-1 0 0,0 0 1 0 0,0-2 0 0 0,1 0-1 0 0,0-1 1 0 0,1-1 0 0 0,1 0-1 0 0,0-1 1 0 0,1-1 0 0 0,1 0-1 0 0,0-1 1 0 0,-1-4-220 0 0,3 3-80 0 0,1 0 0 0 0,0-1 0 0 0,1 0 0 0 0,2-1 1 0 0,0 0-1 0 0,1 0 0 0 0,0 0 0 0 0,2-1 0 0 0,1 0 0 0 0,0 0 1 0 0,1 0-1 0 0,2 0 0 0 0,0 0 0 0 0,1 0 0 0 0,1 0 0 0 0,1 0 1 0 0,1 1-1 0 0,1-1 0 0 0,1 1 0 0 0,0 0 0 0 0,2 0 0 0 0,0 1 1 0 0,1 0-1 0 0,1 0 0 0 0,1 1 0 0 0,0 0 0 0 0,2 1 0 0 0,2-2 80 0 0,2 7-2 0 0,0 0 0 0 0,2 2-1 0 0,-1 0 1 0 0,1 1 0 0 0,0 0-1 0 0,1 2 1 0 0,0 0 0 0 0,0 2-1 0 0,1 0 1 0 0,0 1-1 0 0,-1 1 1 0 0,1 1 0 0 0,0 1-1 0 0,0 1 1 0 0,0 0 0 0 0,0 2-1 0 0,0 1 1 0 0,0 0 0 0 0,0 1-1 0 0,-1 2 1 0 0,0 0 0 0 0,0 1-1 0 0,0 1 1 0 0,-1 0 0 0 0,13 9 2 0 0,-7-2 156 0 0,0 1 1 0 0,0 1-1 0 0,-2 2 0 0 0,0 0 1 0 0,-2 1-1 0 0,0 1 1 0 0,-1 1-1 0 0,-1 1 1 0 0,-1 1-1 0 0,-1 0 0 0 0,-1 1 1 0 0,-1 1-1 0 0,5 16-156 0 0,-13-28 82 0 0,-1 0 0 0 0,0 1 0 0 0,-1 0 0 0 0,-1 0 0 0 0,-1 0 0 0 0,0 1 0 0 0,-1-1 0 0 0,0 1 0 0 0,-1-1 0 0 0,-1 1 0 0 0,-1-1 0 0 0,0 1 0 0 0,-1-1 0 0 0,-1 1 0 0 0,0-1 0 0 0,-1 0 0 0 0,0 0 0 0 0,-2 0 0 0 0,1-1 0 0 0,-2 1 0 0 0,0-1 0 0 0,-1-1 0 0 0,0 0 0 0 0,-1 0 0 0 0,0 0 0 0 0,-4 2-82 0 0,-1-1 78 0 0,0 0 1 0 0,0-2 0 0 0,-1 0 0 0 0,-1-1 0 0 0,0 0 0 0 0,0-1-1 0 0,-1-1 1 0 0,0 0 0 0 0,-1-2 0 0 0,0 0 0 0 0,0-1-1 0 0,-1 0 1 0 0,1-2 0 0 0,-1 0 0 0 0,0-1 0 0 0,0-1 0 0 0,-1-1-1 0 0,-7-1-78 0 0,-129-26-2971 0 0,147 23-669 0 0</inkml:trace>
  <inkml:trace contextRef="#ctx0" brushRef="#br0" timeOffset="91391">1209 792 1996 0 0,'0'0'418'0'0,"0"0"-211"0"0,0 0 164 0 0,-8 0 124 0 0,-56 0 141 0 0,0-3-1 0 0,0-3 1 0 0,0-3 0 0 0,1-3 0 0 0,0-2-1 0 0,-15-8-635 0 0,64 17 8 0 0,0-2 0 0 0,0 1 0 0 0,0-2-1 0 0,1 0 1 0 0,0 0 0 0 0,1-1 0 0 0,0-1 0 0 0,0 0-1 0 0,1 0 1 0 0,0-1 0 0 0,1-1 0 0 0,1 0-1 0 0,-1 0 1 0 0,2-1 0 0 0,0 0 0 0 0,0-1 0 0 0,2 1-1 0 0,-1-1 1 0 0,2-1 0 0 0,0 1 0 0 0,0-1-1 0 0,2 0 1 0 0,0 0 0 0 0,0 0 0 0 0,2 0 0 0 0,0-1-1 0 0,0 1 1 0 0,1 0 0 0 0,1-1 0 0 0,1 1-1 0 0,0 0 1 0 0,1 0 0 0 0,1 0 0 0 0,0 0 0 0 0,1 1-1 0 0,1-1 1 0 0,0 1 0 0 0,0 0 0 0 0,2 1-1 0 0,0 0 1 0 0,0 0 0 0 0,1 0 0 0 0,1 1 0 0 0,0 1-1 0 0,3-3-7 0 0,12-4-1 0 0,1 1-1 0 0,0 1 0 0 0,1 2 0 0 0,1 0 1 0 0,0 2-1 0 0,1 1 0 0 0,0 1 0 0 0,1 2 1 0 0,0 1-1 0 0,0 1 0 0 0,0 1 0 0 0,1 2 1 0 0,0 1-1 0 0,-1 2 0 0 0,1 1 0 0 0,0 1 1 0 0,-1 1-1 0 0,1 2 0 0 0,-1 1 0 0 0,0 2 1 0 0,-1 1-1 0 0,0 1 0 0 0,0 1 0 0 0,-1 1 1 0 0,0 2-1 0 0,-1 1 0 0 0,-1 1 0 0 0,-1 2 1 0 0,19 15 1 0 0,-30-22 31 0 0,-1 1 1 0 0,-1-1 0 0 0,1 2 0 0 0,-2 0 0 0 0,0 0-1 0 0,-1 1 1 0 0,0 1 0 0 0,-1 0 0 0 0,-1 0 0 0 0,0 0-1 0 0,-1 1 1 0 0,-1 0 0 0 0,0 1 0 0 0,-1-1-1 0 0,-1 1 1 0 0,0 0 0 0 0,-2 0 0 0 0,0 0 0 0 0,-1 1-1 0 0,0-1 1 0 0,-2 13-32 0 0,-1-10 87 0 0,-1-1-1 0 0,-1 1 0 0 0,0-1 1 0 0,-2 0-1 0 0,0 0 1 0 0,-1-1-1 0 0,-1 0 0 0 0,0 0 1 0 0,-2 0-1 0 0,0-1 1 0 0,-1-1-1 0 0,0 0 1 0 0,-2 0-1 0 0,0-1 0 0 0,0-1 1 0 0,-1 0-1 0 0,-1-1 1 0 0,0-1-1 0 0,-1 0 0 0 0,-1-1 1 0 0,1 0-1 0 0,-2-2 1 0 0,1 0-1 0 0,-2-1 0 0 0,1 0 1 0 0,-1-2-1 0 0,0 0 1 0 0,0-1-1 0 0,0-1 1 0 0,-1-1-1 0 0,-16 1-86 0 0,12-1 132 0 0,0 0 0 0 0,0-2-1 0 0,0 0 1 0 0,0-2 0 0 0,0 0 0 0 0,0-2 0 0 0,1 0 0 0 0,-1-2-1 0 0,1-1 1 0 0,0 0 0 0 0,0-2 0 0 0,1-1 0 0 0,0 0 0 0 0,0-2-1 0 0,1-1 1 0 0,0 0 0 0 0,1-1 0 0 0,1-2 0 0 0,0 0 0 0 0,1 0-1 0 0,1-2 1 0 0,-1-2-132 0 0,4 4 271 0 0,0 0 0 0 0,2 0 0 0 0,0-2 0 0 0,1 1 0 0 0,0-2 0 0 0,2 1 0 0 0,0-1 0 0 0,-4-12-271 0 0,9 3 531 0 0,8 26-6060 0 0,3 4-4265 0 0,-15-8 8571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19.265"/>
    </inkml:context>
    <inkml:brush xml:id="br0">
      <inkml:brushProperty name="width" value="0.05" units="cm"/>
      <inkml:brushProperty name="height" value="0.05" units="cm"/>
      <inkml:brushProperty name="color" value="#0000FF"/>
    </inkml:brush>
  </inkml:definitions>
  <inkml:trace contextRef="#ctx0" brushRef="#br0">2411 6 1332 0 0,'0'0'8228'0'0,"0"0"-5936"0"0,0 0-1962 0 0,0 0 275 0 0,0 0 63 0 0,0 0-157 0 0,0 0-118 0 0,0 0-89 0 0,-3-1-270 0 0,-6-3-617 0 0,32 6 313 0 0,38 12 669 0 0,2 27-17 0 0,-62-40-364 0 0,-1 1 1 0 0,1-1-1 0 0,0 0 0 0 0,0 1 1 0 0,-1-1-1 0 0,1 0 1 0 0,-1 1-1 0 0,1-1 1 0 0,-1 1-1 0 0,0-1 0 0 0,1 1 1 0 0,-1-1-1 0 0,0 1 1 0 0,0-1-1 0 0,0 1 0 0 0,0-1 1 0 0,0 1-1 0 0,-1-1 1 0 0,1 1-1 0 0,0-1 1 0 0,-1 1-1 0 0,1-1 0 0 0,-1 0 1 0 0,1 1-1 0 0,-1-1 1 0 0,0 0-1 0 0,0 1 0 0 0,1-1 1 0 0,-1 0-1 0 0,0 0 1 0 0,0 0-1 0 0,0 0 1 0 0,0 1-1 0 0,-1-2 0 0 0,1 1 1 0 0,0 0-1 0 0,0 0 1 0 0,0 0-1 0 0,-1 0 0 0 0,1-1 1 0 0,0 1-1 0 0,-1-1 1 0 0,1 1-1 0 0,-1-1 1 0 0,1 1-1 0 0,-1-1 0 0 0,1 0 1 0 0,-2 0-19 0 0,-30 8 70 0 0,46-3-678 0 0,-11-5 606 0 0,0 0 38 0 0,0 0 1 0 0,1 0-1 0 0,-1 0 0 0 0,0 0 1 0 0,1 1-1 0 0,-1-1 1 0 0,0 0-1 0 0,0 1 1 0 0,1 0-1 0 0,-1 0 0 0 0,0 0 1 0 0,0 0-1 0 0,0 0 1 0 0,0 0-1 0 0,0 0 1 0 0,0 0-1 0 0,0 1 0 0 0,0-1 1 0 0,-1 1-1 0 0,1 0 1 0 0,-1-1-1 0 0,1 1 1 0 0,-1 0-1 0 0,1 0 0 0 0,-1 0 1 0 0,0 0-1 0 0,0 0 1 0 0,0 0-1 0 0,0 0 1 0 0,0 1-1 0 0,-1-1 1 0 0,1 0-1 0 0,-1 0 0 0 0,1 1 1 0 0,-1-1-1 0 0,0 0 1 0 0,0 1-1 0 0,0-1 1 0 0,0 0-1 0 0,0 1 0 0 0,0-1 1 0 0,-1 0-1 0 0,1 0 1 0 0,-1 1-1 0 0,0-1 1 0 0,0 0-1 0 0,0 0 0 0 0,0 0 1 0 0,0 0-1 0 0,0 0 1 0 0,0 0-1 0 0,0 0 1 0 0,-1 0-1 0 0,1 0 0 0 0,-1 0 1 0 0,0-1-1 0 0,1 1 1 0 0,-1-1-1 0 0,0 1 1 0 0,0-1-1 0 0,0 0 0 0 0,0 0 1 0 0,0 0-1 0 0,0 0 1 0 0,0 0-1 0 0,-1 0 1 0 0,0 0-37 0 0,-3 2 4 0 0,-1-1 0 0 0,0 0 1 0 0,1 0-1 0 0,-1 0 1 0 0,0-1-1 0 0,0 0 0 0 0,0 0 1 0 0,0-1-1 0 0,0 0 1 0 0,0 0-1 0 0,0-1 0 0 0,0 1 1 0 0,0-2-1 0 0,0 1 1 0 0,0-1-1 0 0,1 0 0 0 0,-1 0 1 0 0,1-1-1 0 0,-1 0 1 0 0,1 0-1 0 0,0 0 0 0 0,0-1 1 0 0,-1-1-5 0 0,-67-79-8355 0 0,70 71 3763 0 0</inkml:trace>
  <inkml:trace contextRef="#ctx0" brushRef="#br0" timeOffset="3238.21">700 1600 3124 0 0,'0'0'5082'0'0,"0"0"-3571"0"0,0 0-902 0 0,0 0 308 0 0,0 0 91 0 0,0 0-62 0 0,0 0-96 0 0,0 0-176 0 0,0 0-208 0 0,-5-1-85 0 0,-88-11 1501 0 0,-46-10-3523 0 0,123 15-780 0 0,10-1-3774 0 0,5 2 238 0 0</inkml:trace>
  <inkml:trace contextRef="#ctx0" brushRef="#br0" timeOffset="3490.21">754 1425 9381 0 0,'0'0'1900'0'0,"0"0"-1336"0"0,0 0 332 0 0,0 0 492 0 0,0 0-628 0 0,0 0-608 0 0,0 0 24 0 0,0 0 12 0 0,-56-19-188 0 0,15 19 0 0 0,3 0-148 0 0,4 0-928 0 0,12 0-1620 0 0,-3 0-4293 0 0</inkml:trace>
  <inkml:trace contextRef="#ctx0" brushRef="#br0" timeOffset="6227.6">3322 1522 560 0 0,'-6'0'8678'0'0,"-207"2"-4607"0"0,17-1-3799 0 0,-70 7 1252 0 0,-1-12 0 0 0,-227-34-1524 0 0,431 30-164 0 0,-79-8 423 0 0,48 11-2852 0 0,99 10-5959 0 0,12 0 2973 0 0</inkml:trace>
  <inkml:trace contextRef="#ctx0" brushRef="#br0" timeOffset="3922.22">1377 1024 11489 0 0,'0'0'985'0'0,"0"0"-601"0"0,6 9 197 0 0,0-2-408 0 0,0 0 0 0 0,-1 1 0 0 0,0 0 0 0 0,0 0 0 0 0,-1 0 0 0 0,0 0 0 0 0,0 1 0 0 0,-1-1 0 0 0,0 1 0 0 0,-1 0 0 0 0,0 0 0 0 0,0 0 0 0 0,-1 1 0 0 0,0-1 0 0 0,-1 0 0 0 0,0 0 0 0 0,0 0 0 0 0,-1 1 0 0 0,0-1 0 0 0,0 0 0 0 0,-3 6-173 0 0,-3 8 40 0 0,-1 3-530 0 0,6-31-9568 0 0,2-3 5482 0 0</inkml:trace>
  <inkml:trace contextRef="#ctx0" brushRef="#br0" timeOffset="4170.89">1385 940 6905 0 0,'0'0'1644'0'0,"0"0"-739"0"0,6-3-272 0 0,6 0-408 0 0,0 0 0 0 0,0 1 0 0 0,0 0 0 0 0,0 0 0 0 0,0 1 1 0 0,1 1-1 0 0,-1 0 0 0 0,0 1 0 0 0,0 0 0 0 0,0 1 0 0 0,0 1 0 0 0,0 0 0 0 0,0 0 0 0 0,0 1 0 0 0,-1 0 1 0 0,0 1-1 0 0,0 1 0 0 0,0-1 0 0 0,-1 2 0 0 0,1-1 0 0 0,5 7-225 0 0,-15-12 9 0 0,0 0-1 0 0,0 1 1 0 0,0-1 0 0 0,0 0-1 0 0,0 1 1 0 0,0-1-1 0 0,-1 1 1 0 0,1-1 0 0 0,0 1-1 0 0,-1 0 1 0 0,1-1 0 0 0,-1 1-1 0 0,0 0 1 0 0,1-1 0 0 0,-1 1-1 0 0,0 0 1 0 0,0-1-1 0 0,0 1 1 0 0,0 0 0 0 0,-1-1-1 0 0,1 1 1 0 0,0 0 0 0 0,-1-1-1 0 0,1 1 1 0 0,-1-1 0 0 0,1 1-1 0 0,-1 0 1 0 0,0-1-1 0 0,0 1 1 0 0,0-1 0 0 0,0 0-1 0 0,0 1 1 0 0,0-1 0 0 0,0 0-1 0 0,0 1 1 0 0,0-1 0 0 0,-1 0-1 0 0,1 0 1 0 0,0 0-1 0 0,-1 0 1 0 0,1 0 0 0 0,-1-1-1 0 0,1 1 1 0 0,-1 0 0 0 0,1-1-1 0 0,-1 1 1 0 0,0-1 0 0 0,1 1-1 0 0,-2-1-8 0 0,-84 31 204 0 0,39-22-2061 0 0,16-8-4686 0 0,21-2-102 0 0</inkml:trace>
  <inkml:trace contextRef="#ctx0" brushRef="#br0" timeOffset="4434.24">1853 863 9501 0 0,'0'0'3283'0'0,"-2"7"-2722"0"0,-30 272 2471 0 0,57-202-3794 0 0,4-59-6958 0 0,-13-17-75 0 0</inkml:trace>
  <inkml:trace contextRef="#ctx0" brushRef="#br0" timeOffset="4746.33">2076 1214 13193 0 0,'0'0'638'0'0,"0"0"-299"0"0,0 0 370 0 0,0 0 159 0 0,0 0-195 0 0,0 0-278 0 0,0 0-198 0 0,-1-6-87 0 0,-1-6-271 0 0,1 0 0 0 0,1 0-1 0 0,0-1 1 0 0,1 1 0 0 0,0 0-1 0 0,1 0 1 0 0,0 0 0 0 0,1 0-1 0 0,1 1 1 0 0,0-1 0 0 0,0 1 0 0 0,1-1-1 0 0,0 2 1 0 0,1-1 0 0 0,0 0-1 0 0,1 1 1 0 0,6-8 161 0 0,-10 16 35 0 0,-1 0 0 0 0,1 1 0 0 0,-1-1 0 0 0,1 0 0 0 0,0 1 0 0 0,0 0-1 0 0,-1-1 1 0 0,1 1 0 0 0,0 0 0 0 0,0 1 0 0 0,0-1 0 0 0,0 0 0 0 0,0 1 0 0 0,0 0 0 0 0,1 0 0 0 0,-1 0 0 0 0,0 0 0 0 0,0 0 0 0 0,0 0-1 0 0,0 1 1 0 0,0-1 0 0 0,0 1 0 0 0,0 0 0 0 0,0 0 0 0 0,0 0 0 0 0,-1 1 0 0 0,1-1 0 0 0,0 1 0 0 0,0-1 0 0 0,-1 1 0 0 0,1 0 0 0 0,-1 0-1 0 0,0 0 1 0 0,0 0 0 0 0,0 0 0 0 0,0 1 0 0 0,0-1 0 0 0,0 1 0 0 0,0-1 0 0 0,-1 1 0 0 0,1 0 0 0 0,-1 0 0 0 0,0-1 0 0 0,0 1 0 0 0,0 0-1 0 0,0 0 1 0 0,0 0 0 0 0,-1 0 0 0 0,1 0 0 0 0,-1 0 0 0 0,0 1 0 0 0,0-1 0 0 0,0 0 0 0 0,0 0 0 0 0,-1 0 0 0 0,1 0 0 0 0,-1 0 0 0 0,0 2-35 0 0,-14 54 536 0 0,2-4-3381 0 0,23-51-7442 0 0,-6-9 7205 0 0</inkml:trace>
  <inkml:trace contextRef="#ctx0" brushRef="#br0" timeOffset="4996.99">2254 1155 256 0 0,'0'0'2948'0'0,"0"0"-327"0"0,0 0-321 0 0,0 0 160 0 0,0 0-636 0 0,0 0-496 0 0,9-37-504 0 0,-17 34-396 0 0,-5-1-60 0 0,-5 2-56 0 0,-3-1-296 0 0,-1 2-16 0 0,-2 1-380 0 0,4 0-632 0 0,-2 0-732 0 0,7 0-2952 0 0,1-1-2373 0 0</inkml:trace>
  <inkml:trace contextRef="#ctx0" brushRef="#br0" timeOffset="5244.3">2666 1183 5793 0 0,'0'0'6714'0'0,"0"0"-4838"0"0,0 0-1669 0 0,0 0-49 0 0,0 0 53 0 0,0 0-31 0 0,0 0-67 0 0,0 0-45 0 0,-2-7-37 0 0,-6-28 87 0 0,9 29-151 0 0,-1-1-1 0 0,0 0 1 0 0,-1 0 0 0 0,0 1 0 0 0,0-1 0 0 0,0 0-1 0 0,-1 1 1 0 0,1-1 0 0 0,-2 1 0 0 0,1 0 0 0 0,-1 0-1 0 0,0 0 1 0 0,0 0 0 0 0,-1 0 0 0 0,1 0 0 0 0,-1 1-1 0 0,-1 0 1 0 0,1 0 0 0 0,-1 0 0 0 0,0 0 0 0 0,0 1-1 0 0,0-1 1 0 0,0 1 0 0 0,-1 1 0 0 0,0-1 0 0 0,0 1-1 0 0,0 0 1 0 0,0 0 0 0 0,-4 0 33 0 0,3 6 74 0 0,1 1 0 0 0,0 0-1 0 0,-1 1 1 0 0,1-1 0 0 0,1 1 0 0 0,-1 0-1 0 0,1 1 1 0 0,0-1 0 0 0,0 1 0 0 0,0 0-1 0 0,1 0 1 0 0,0 1 0 0 0,0-1 0 0 0,1 1-1 0 0,0 0 1 0 0,0 0 0 0 0,0 0 0 0 0,1 0-1 0 0,0 0 1 0 0,0 1 0 0 0,0 7-74 0 0,1-11 40 0 0,-5 43-851 0 0,24-23-6326 0 0,-2-20 670 0 0</inkml:trace>
  <inkml:trace contextRef="#ctx0" brushRef="#br0" timeOffset="5743.64">2870 1083 12089 0 0,'0'0'1512'0'0,"4"6"-1182"0"0,-2-2-266 0 0,0 0 0 0 0,1 0-1 0 0,-1 1 1 0 0,-1-1 0 0 0,1 0 0 0 0,-1 1-1 0 0,0-1 1 0 0,0 1 0 0 0,0-1-1 0 0,0 1 1 0 0,-1 0 0 0 0,0-1 0 0 0,0 1-1 0 0,0 0 1 0 0,0-1 0 0 0,-1 1 0 0 0,0 0-1 0 0,0-1 1 0 0,0 1 0 0 0,-1-1-1 0 0,-1 4-63 0 0,-10 7-168 0 0,14-45-990 0 0,0 24 1060 0 0,28-101-570 0 0,-28 105 712 0 0,0-1 0 0 0,1 1-1 0 0,-1 0 1 0 0,1 0 0 0 0,0 1-1 0 0,-1-1 1 0 0,1 0 0 0 0,0 1-1 0 0,0-1 1 0 0,0 1-1 0 0,0-1 1 0 0,1 1 0 0 0,-1 0-1 0 0,0 0 1 0 0,0 0 0 0 0,1 0-1 0 0,-1 0 1 0 0,1 0 0 0 0,-1 1-1 0 0,1-1 1 0 0,-1 1 0 0 0,1 0-1 0 0,-1 0 1 0 0,1 0-1 0 0,-1 0 1 0 0,1 0 0 0 0,-1 1-1 0 0,1-1 1 0 0,-1 1 0 0 0,1-1-1 0 0,-1 1 1 0 0,0 0 0 0 0,1 0-1 0 0,-1 0 1 0 0,0 0-1 0 0,0 0 1 0 0,1 1 0 0 0,-1-1-1 0 0,0 1 1 0 0,0-1 0 0 0,1 2-44 0 0,-2-2 9 0 0,0-1 1 0 0,0 1-1 0 0,0 0 1 0 0,0-1-1 0 0,0 1 1 0 0,0 0 0 0 0,0 0-1 0 0,0-1 1 0 0,-1 1-1 0 0,1 0 1 0 0,0 0-1 0 0,0 0 1 0 0,-1 0-1 0 0,1 0 1 0 0,-1 0-1 0 0,1 0 1 0 0,-1 0 0 0 0,1 1-1 0 0,-1-1 1 0 0,0 0-1 0 0,1 0 1 0 0,-1 0-1 0 0,0 0 1 0 0,0 1-1 0 0,0-1 1 0 0,0 0 0 0 0,0 0-1 0 0,0 0 1 0 0,0 0-1 0 0,0 1 1 0 0,-1-1-1 0 0,1 0 1 0 0,0 0-1 0 0,-1 0 1 0 0,1 0-1 0 0,-1 0 1 0 0,1 0 0 0 0,-1 0-1 0 0,1 0 1 0 0,-1 0-1 0 0,0 0 1 0 0,0 0-1 0 0,1 0 1 0 0,-1 0-1 0 0,0 0 1 0 0,0 0 0 0 0,0-1-1 0 0,0 1 1 0 0,0 0-1 0 0,0-1 1 0 0,0 1-1 0 0,0-1 1 0 0,0 1-1 0 0,0-1 1 0 0,0 0-1 0 0,-1 1 1 0 0,1-1 0 0 0,-1 0-10 0 0,-67 26-2018 0 0,129-3 910 0 0,59 50 3944 0 0,-118-72-2821 0 0,-1 0-1 0 0,1 1 0 0 0,0-1 1 0 0,0 0-1 0 0,-1 0 1 0 0,1 0-1 0 0,-1 1 0 0 0,1-1 1 0 0,-1 0-1 0 0,1 1 0 0 0,-1-1 1 0 0,0 0-1 0 0,0 1 0 0 0,0-1 1 0 0,0 1-1 0 0,0-1 0 0 0,0 0 1 0 0,0 1-1 0 0,0-1 0 0 0,0 1 1 0 0,-1-1-1 0 0,1 0 1 0 0,0 1-1 0 0,-1-1 0 0 0,1 0 1 0 0,-1 0-1 0 0,0 1 0 0 0,1-1 1 0 0,-1 0-1 0 0,0 0 0 0 0,0 0 1 0 0,0 0-1 0 0,0 0 0 0 0,0 0 1 0 0,0 0-1 0 0,0 0 1 0 0,0 0-1 0 0,0 0 0 0 0,0-1 1 0 0,0 1-1 0 0,-1 0 0 0 0,1-1 1 0 0,0 1-1 0 0,0-1 0 0 0,-1 1 1 0 0,1-1-1 0 0,-1 0 0 0 0,1 1 1 0 0,0-1-1 0 0,-1 0 1 0 0,1 0-1 0 0,0 0 0 0 0,-1 0-14 0 0,-78 15-34 0 0,69-14-553 0 0,-16-1-981 0 0,10-4-2549 0 0,5-4-2689 0 0</inkml:trace>
  <inkml:trace contextRef="#ctx0" brushRef="#br0" timeOffset="5949.21">3245 1045 13329 0 0,'0'0'1208'0'0,"0"0"-1208"0"0,31 43 0 0 0,-24-24 148 0 0,-4 2 292 0 0,-3-1-164 0 0,0 2 16 0 0,-6-2-80 0 0,-3 1-100 0 0,-3-2-36 0 0,-4 1 0 0 0,1 0 4 0 0,-1 0-80 0 0,2-3-1000 0 0,0 1-504 0 0,4-5-2556 0 0,5-2-4613 0 0</inkml:trace>
  <inkml:trace contextRef="#ctx0" brushRef="#br0" timeOffset="10555.05">3551 1302 1316 0 0,'0'0'1553'0'0,"-6"3"-626"0"0,-105 23 2360 0 0,-73-16-2632 0 0,91-7-430 0 0,-285 17-2513 0 0,-346-29 2288 0 0,625-1-1644 0 0,1-3 1 0 0,1-5-1 0 0,-66-22 1644 0 0,79 13-744 0 0</inkml:trace>
  <inkml:trace contextRef="#ctx0" brushRef="#br0" timeOffset="10773.11">1198 1017 200 0 0,'-12'-41'808'0'0,"7"2"144"0"0,7 6 300 0 0,9 7-116 0 0,11-3-536 0 0,20-4-600 0 0,11-1-168 0 0,14-4-28 0 0,7 8 132 0 0,-4 5 56 0 0,11 2 0 0 0,3 2-44 0 0,9 3-16 0 0,1 2-960 0 0,7 2-408 0 0,-28 4-452 0 0</inkml:trace>
  <inkml:trace contextRef="#ctx0" brushRef="#br0" timeOffset="10925.94">3306 770 4060 0 0,'89'46'976'0'0,"-12"3"-700"0"0,-1 8-212 0 0,-25-7 157 0 0,-13 0-89 0 0,-18-3-68 0 0,-12-1 156 0 0,-12-2-152 0 0,-16-4-68 0 0,-3-7-4 0 0,-13 0-140 0 0,-7-4-481 0 0,-8-3-459 0 0,-7-1-220 0 0,1-9 444 0 0,-3-3 404 0 0,-4-5-132 0 0,16-5-428 0 0</inkml:trace>
  <inkml:trace contextRef="#ctx0" brushRef="#br0" timeOffset="6477.23">1882 1778 12373 0 0,'0'0'823'0'0,"2"6"-380"0"0,11 247 3502 0 0,5-318-18717 0 0,-17 47 11960 0 0</inkml:trace>
  <inkml:trace contextRef="#ctx0" brushRef="#br0" timeOffset="6650.06">1971 1712 7525 0 0,'0'0'1092'0'0,"8"1"-103"0"0,-4-1-847 0 0,0 0 0 0 0,1 0 0 0 0,-1 0 0 0 0,0 0 0 0 0,0 1 0 0 0,0-1 0 0 0,0 1 1 0 0,0 0-1 0 0,0 1 0 0 0,0-1 0 0 0,0 1 0 0 0,0-1 0 0 0,0 1 0 0 0,-1 0 0 0 0,1 1 0 0 0,-1-1 1 0 0,1 1-1 0 0,-1-1 0 0 0,0 1 0 0 0,0 0 0 0 0,0 0 0 0 0,0 0 0 0 0,-1 1 0 0 0,1-1 1 0 0,-1 1-1 0 0,0-1 0 0 0,0 1 0 0 0,0 0 0 0 0,-1 0 0 0 0,1 0 0 0 0,-1 0 0 0 0,0 0 1 0 0,0 0-1 0 0,0 0 0 0 0,-1 0 0 0 0,1 0 0 0 0,-1 0 0 0 0,0 1 0 0 0,0-1 0 0 0,-1 0 1 0 0,1 0-1 0 0,-1 0 0 0 0,0 0 0 0 0,0 0 0 0 0,0 0 0 0 0,0 0 0 0 0,-1 0 0 0 0,0 0 1 0 0,0 1-143 0 0,-32 21-223 0 0,7-22-5326 0 0,15-7-3069 0 0</inkml:trace>
  <inkml:trace contextRef="#ctx0" brushRef="#br0" timeOffset="6885.74">2336 1612 11717 0 0,'0'0'3254'0'0,"-1"8"-2741"0"0,-34 108 1863 0 0,28-99-2302 0 0,0 1 1 0 0,1-1-1 0 0,1 2 0 0 0,0-1 1 0 0,1 0-1 0 0,1 1 0 0 0,1 0 1 0 0,1-1-1 0 0,1 1-74 0 0,16 22-1211 0 0,10-29-3944 0 0,-15-12-695 0 0</inkml:trace>
  <inkml:trace contextRef="#ctx0" brushRef="#br0" timeOffset="7255.26">2483 1824 3252 0 0,'0'0'1219'0'0,"0"0"2047"0"0,0 0-1353 0 0,0 0-790 0 0,4 7-80 0 0,36 125 3577 0 0,-62-135-6398 0 0,13-25-3887 0 0,8 17 1204 0 0</inkml:trace>
  <inkml:trace contextRef="#ctx0" brushRef="#br0" timeOffset="7647.62">2538 1665 5461 0 0,'0'0'5854'0'0,"0"0"-4134"0"0,0 0-1440 0 0,6-1 193 0 0,53 10 2026 0 0,-55-17-766 0 0,-5 8-1784 0 0,1 0-10 0 0,0 0 17 0 0,0 0 26 0 0,0 0 2 0 0,0 0-32 0 0,0 0-25 0 0,0 0-28 0 0,0 0-38 0 0,0 0-36 0 0,0 0 19 0 0,0 0 40 0 0,0 0 32 0 0,0 0 44 0 0,0 0 54 0 0,0 0 47 0 0,0 0-52 0 0,0 0-217 0 0,0 0-263 0 0,0 0-405 0 0,0 0-996 0 0,0 0-2455 0 0,0 0-1628 0 0,0 0 2682 0 0</inkml:trace>
  <inkml:trace contextRef="#ctx0" brushRef="#br0" timeOffset="8131.24">2577 1732 2552 0 0,'0'0'4165'0'0,"0"0"-3107"0"0,0 0-656 0 0,0 0 543 0 0,0 0 245 0 0,0 0-215 0 0,-6-3-224 0 0,-23-12 306 0 0,90 2 519 0 0,-55 12-1527 0 0,1 2 0 0 0,-1-1 0 0 0,1 1 1 0 0,0 0-1 0 0,-1 1 0 0 0,1-1 0 0 0,-1 1 0 0 0,0 0 1 0 0,0 1-1 0 0,0 0 0 0 0,0 0 0 0 0,0 0 1 0 0,0 1-1 0 0,-1-1 0 0 0,0 1 0 0 0,1 1 0 0 0,-1-1 1 0 0,-1 1-1 0 0,1 0 0 0 0,-1 0 0 0 0,0 0 1 0 0,0 0-1 0 0,1 3-49 0 0,-8-4 12 0 0,1-1-1 0 0,-1 1 1 0 0,0-1 0 0 0,-1 0-1 0 0,1 0 1 0 0,0 0 0 0 0,-1 0 0 0 0,0 0-1 0 0,1-1 1 0 0,-1 0 0 0 0,0 0 0 0 0,0 0-1 0 0,-1 0 1 0 0,1-1 0 0 0,0 1 0 0 0,-1-1-1 0 0,1 0 1 0 0,0 0 0 0 0,-1-1-1 0 0,1 1 1 0 0,-1-1 0 0 0,1 0 0 0 0,-1 0-1 0 0,1-1 1 0 0,-4 0-12 0 0,3-1-102 0 0,34 1 179 0 0,-22 2-30 0 0,0 1 0 0 0,-1-1 0 0 0,1 1 1 0 0,0 0-1 0 0,0 0 0 0 0,-1 1 0 0 0,0 0 0 0 0,1 0 1 0 0,-1 1-1 0 0,0 0 0 0 0,-1 0 0 0 0,1 0 0 0 0,-1 0 0 0 0,1 1 1 0 0,-1 0-1 0 0,-1 0 0 0 0,1 1 0 0 0,-1-1 0 0 0,0 1 1 0 0,0 0-1 0 0,0 0 0 0 0,-1 0 0 0 0,0 1 0 0 0,0-1 1 0 0,-1 1-1 0 0,0 0 0 0 0,1 3-47 0 0,-5-6 42 0 0,0-1 0 0 0,0 1 1 0 0,0 0-1 0 0,-1-1 0 0 0,0 0 1 0 0,1 1-1 0 0,-1-1 0 0 0,0 0 0 0 0,0 0 1 0 0,-1-1-1 0 0,1 1 0 0 0,0-1 1 0 0,-1 1-1 0 0,0-1 0 0 0,0 0 0 0 0,1 0 1 0 0,-1-1-1 0 0,0 1 0 0 0,0-1 1 0 0,-1 0-1 0 0,1 0 0 0 0,0 0 0 0 0,0-1 1 0 0,0 1-1 0 0,-1-1-42 0 0,-66 1-5362 0 0,62-6-281 0 0,4-8-1754 0 0</inkml:trace>
  <inkml:trace contextRef="#ctx0" brushRef="#br0" timeOffset="8383.66">3036 1727 6109 0 0,'0'0'6316'0'0,"6"7"-4791"0"0,0 0-1419 0 0,1 0 0 0 0,-1 1-1 0 0,0 0 1 0 0,-1 0 0 0 0,1 0 0 0 0,-2 0-1 0 0,1 1 1 0 0,-1 0 0 0 0,0 0 0 0 0,-1 0 0 0 0,0 0-1 0 0,-1 1 1 0 0,0-1 0 0 0,0 1 0 0 0,-1-1 0 0 0,0 1-1 0 0,-1 0 1 0 0,0 0 0 0 0,-1-1 0 0 0,0 1-1 0 0,0 0 1 0 0,-1-1 0 0 0,0 1 0 0 0,0-1 0 0 0,-1 0-1 0 0,-1 0 1 0 0,0 0 0 0 0,0 0 0 0 0,0 0 0 0 0,-4 4-106 0 0,-64 55-34 0 0,12-43-7152 0 0,43-25-558 0 0</inkml:trace>
  <inkml:trace contextRef="#ctx0" brushRef="#br0" timeOffset="8928.59">2492 1767 3240 0 0,'0'0'976'0'0,"0"0"920"0"0,0 0 540 0 0,0 0-707 0 0,0 0-440 0 0,0 0-163 0 0,0 0-207 0 0,0 0-292 0 0,0 0-179 0 0,1-4-121 0 0,14 181 2422 0 0,-16-157-2780 0 0,3 37-2151 0 0,1-58-4649 0 0,1-9-395 0 0</inkml:trace>
  <inkml:trace contextRef="#ctx0" brushRef="#br0" timeOffset="20173.21">1374 826 5168 0 0,'0'0'754'0'0,"0"0"1201"0"0,0 0-712 0 0,0 0-629 0 0,0 0-22 0 0,0 0-28 0 0,-6-7-144 0 0,-18-18-152 0 0,-1 0 1 0 0,-2 2-1 0 0,0 1 1 0 0,-1 1-1 0 0,-1 2 1 0 0,-1 0-1 0 0,0 2 1 0 0,-2 2-1 0 0,0 0 1 0 0,0 2-1 0 0,-1 2 1 0 0,-15-3-269 0 0,-10 4 7 0 0,-1 2-1 0 0,1 3 1 0 0,-1 2-1 0 0,-31 4-6 0 0,49-1-230 0 0,176-30-1515 0 0,-84 16 1737 0 0,-69 16 516 0 0,-72 41-392 0 0,88-42-84 0 0,0 1-1 0 0,1-1 1 0 0,-1 1 0 0 0,1 0 0 0 0,-1 0-1 0 0,1 0 1 0 0,0 0 0 0 0,0 0 0 0 0,-1 0 0 0 0,2 0-1 0 0,-1 0 1 0 0,0 0 0 0 0,0 0 0 0 0,1 1-1 0 0,-1-1 1 0 0,1 0 0 0 0,-1 0 0 0 0,1 1-1 0 0,0-1 1 0 0,0 0 0 0 0,0 1 0 0 0,1-1-1 0 0,-1 0 1 0 0,0 1 0 0 0,1-1 0 0 0,-1 0-1 0 0,1 0 1 0 0,0 0 0 0 0,0 1 0 0 0,0-1-1 0 0,0 0 1 0 0,0 0 0 0 0,0 0 0 0 0,1-1-1 0 0,-1 1 1 0 0,1 0 0 0 0,-1 0 0 0 0,1-1-1 0 0,0 1 1 0 0,-1-1 0 0 0,1 1 0 0 0,1 0-32 0 0,12 11 227 0 0,12 15-693 0 0,-16-6-4702 0 0,-9-15 654 0 0</inkml:trace>
  <inkml:trace contextRef="#ctx0" brushRef="#br0" timeOffset="24655.02">144 192 5380 0 0,'0'0'4055'0'0,"0"0"-2758"0"0,0 0-663 0 0,0 0-17 0 0,0 0-344 0 0,0 0-69 0 0,3 7 334 0 0,4 8-329 0 0,-2-1 0 0 0,0 1-1 0 0,-1-1 1 0 0,0 1 0 0 0,-1 0 0 0 0,-1 1 0 0 0,-1-1 0 0 0,0 0-1 0 0,0 1 1 0 0,-2-1 0 0 0,0 0 0 0 0,-1 1 0 0 0,-2 7-209 0 0,6 4-5077 0 0,4-22-46 0 0</inkml:trace>
  <inkml:trace contextRef="#ctx0" brushRef="#br0" timeOffset="24858.8">382 464 6081 0 0,'0'0'3679'0'0,"0"0"-2431"0"0,0 0-866 0 0,0 0 150 0 0,-6 0 647 0 0,-329-2 1575 0 0,294-5-4198 0 0,48 4-5216 0 0,0 3 1189 0 0</inkml:trace>
  <inkml:trace contextRef="#ctx0" brushRef="#br0" timeOffset="25275.47">249 584 7141 0 0,'0'0'1027'0'0,"0"0"-548"0"0,0 0 269 0 0,0 0 499 0 0,-6 3-61 0 0,-13 3-116 0 0,16-6-1046 0 0,0 0 0 0 0,0 0 0 0 0,0 0 0 0 0,0 0 0 0 0,0 0 0 0 0,0 0 0 0 0,0 1 0 0 0,0-1 0 0 0,0 1 0 0 0,0 0 0 0 0,0 0 0 0 0,0 0 0 0 0,1 0 0 0 0,-1 1 0 0 0,0-1 0 0 0,1 1 0 0 0,-1 0 0 0 0,1-1 0 0 0,-1 1 0 0 0,1 0 0 0 0,0 0 0 0 0,0 1 0 0 0,0-1 0 0 0,0 0 0 0 0,0 1 0 0 0,1-1 0 0 0,-1 1 0 0 0,1 0 0 0 0,-1-1 0 0 0,1 1 0 0 0,0 0 0 0 0,0 0 0 0 0,0 0 0 0 0,1 0 0 0 0,-1 0 0 0 0,1 0 0 0 0,-1 0 0 0 0,1 0-1 0 0,0 0 1 0 0,0 0 0 0 0,0 0 0 0 0,1 0 0 0 0,-1 0 0 0 0,1 0 0 0 0,0 0 0 0 0,0 0 0 0 0,1 2-24 0 0,2-1 96 0 0,2 0 0 0 0,-1-1 1 0 0,0 0-1 0 0,1 0 0 0 0,-1 0 0 0 0,1-1 0 0 0,0 0 0 0 0,0 0 0 0 0,0 0 0 0 0,0-1 0 0 0,0 0 0 0 0,0 0 0 0 0,0 0 1 0 0,0-1-1 0 0,1 0 0 0 0,-1 0 0 0 0,0-1 0 0 0,0 0 0 0 0,0 0 0 0 0,0 0 0 0 0,0-1 0 0 0,0 1 0 0 0,0-2 0 0 0,4-1-96 0 0,-8 2 19 0 0,-1 0 0 0 0,1 0 0 0 0,-1 0-1 0 0,0 0 1 0 0,0-1 0 0 0,0 1-1 0 0,0 0 1 0 0,-1-1 0 0 0,1 1-1 0 0,-1 0 1 0 0,1-1 0 0 0,-1 1-1 0 0,0-1 1 0 0,0 1 0 0 0,0-1-1 0 0,0 1 1 0 0,0-1 0 0 0,-1 1 0 0 0,1 0-1 0 0,-1-1 1 0 0,1 1 0 0 0,-1 0-1 0 0,0-1 1 0 0,0 1 0 0 0,0 0-1 0 0,0 0 1 0 0,-1 0 0 0 0,1 0-1 0 0,0 0 1 0 0,-1 0 0 0 0,0 0-1 0 0,1 0 1 0 0,-1 0 0 0 0,0 1 0 0 0,0-1-19 0 0,3 92 662 0 0,-3-79-1179 0 0,-4 33 1547 0 0,19-20-8650 0 0,-8-21-241 0 0</inkml:trace>
  <inkml:trace contextRef="#ctx0" brushRef="#br0" timeOffset="26974.25">2983 2246 2008 0 0,'0'0'650'0'0,"0"0"-222"0"0,0 0-71 0 0,0 0 236 0 0,0 0 781 0 0,0 0-49 0 0,0 0-646 0 0,0 0-294 0 0,-1 6-11 0 0,0-2-232 0 0,0 1 0 0 0,-1-1 0 0 0,1 0 0 0 0,-1 0 1 0 0,0 0-1 0 0,0 0 0 0 0,0 0 0 0 0,-1 0 0 0 0,0 0 0 0 0,1-1 1 0 0,-1 1-1 0 0,0-1 0 0 0,-1 0 0 0 0,1 0 0 0 0,0 0 0 0 0,-1 0 1 0 0,0-1-1 0 0,0 1 0 0 0,1-1 0 0 0,-1 0 0 0 0,-4 1-142 0 0,-38 13 244 0 0,-1-2 0 0 0,0-1 0 0 0,-1-3 0 0 0,0-2 0 0 0,0-2 0 0 0,-1-3 1 0 0,-1-1-245 0 0,-3 4 59 0 0,0-2 1 0 0,0-2 0 0 0,1-2 0 0 0,-1-3 0 0 0,0-2 0 0 0,1-3 0 0 0,0-1-1 0 0,0-3 1 0 0,1-2 0 0 0,-48-21-60 0 0,76 21-32 0 0,1 0-1 0 0,0-1 1 0 0,1-2 0 0 0,1 0-1 0 0,0-1 1 0 0,2-1-1 0 0,0 0 1 0 0,1-2-1 0 0,1 0 1 0 0,1-1 0 0 0,-7-15 32 0 0,17 27 10 0 0,2 0 0 0 0,0 0 0 0 0,0 0 0 0 0,0 0 0 0 0,1 0 0 0 0,1-1 0 0 0,0 1 1 0 0,0 0-1 0 0,1-1 0 0 0,1 1 0 0 0,0-1 0 0 0,0 1 0 0 0,1-1 0 0 0,0 1 1 0 0,0 0-1 0 0,1 0 0 0 0,1 0 0 0 0,0 0 0 0 0,0 1 0 0 0,1-1 0 0 0,0 1 1 0 0,1 0-11 0 0,6-10-231 0 0,0 0 0 0 0,1 1 1 0 0,1 0-1 0 0,1 1 0 0 0,0 1 1 0 0,2 1-1 0 0,-1 0 0 0 0,2 1 1 0 0,16-11 230 0 0,29-8-117 0 0,2 3 1 0 0,1 3 0 0 0,1 3-1 0 0,1 2 1 0 0,1 4 0 0 0,1 3-1 0 0,0 3 1 0 0,1 2 0 0 0,0 4-1 0 0,1 3 1 0 0,-1 3 0 0 0,22 5 116 0 0,-57-3 28 0 0,0 1 0 0 0,0 2 0 0 0,0 2 0 0 0,0 0 0 0 0,-1 3 0 0 0,-1 1 0 0 0,1 2 0 0 0,-2 1 0 0 0,0 1 0 0 0,-1 2 0 0 0,0 1 0 0 0,-2 2 0 0 0,7 6-28 0 0,-23-15 67 0 0,1 0 1 0 0,-2 1 0 0 0,0 0 0 0 0,0 1 0 0 0,-2 0 0 0 0,1 1 0 0 0,-2 1 0 0 0,1 0 0 0 0,-2 0 0 0 0,0 1-1 0 0,-1 0 1 0 0,-1 0 0 0 0,0 1 0 0 0,-2 0 0 0 0,0 0 0 0 0,0 1 0 0 0,-2-1 0 0 0,0 1 0 0 0,-1 0 0 0 0,-1 0-1 0 0,0 0 1 0 0,-1 0 0 0 0,-2 0 0 0 0,1 0 0 0 0,-2-1 0 0 0,-1 1 0 0 0,0 0 0 0 0,-1-1 0 0 0,0 0-1 0 0,-4 5-67 0 0,-2-5 186 0 0,-2 0 0 0 0,1 0 0 0 0,-2-1 0 0 0,0-1 0 0 0,-1-1 0 0 0,-1 0 0 0 0,0-1 0 0 0,0 0 0 0 0,-1-1 0 0 0,-1-1 0 0 0,0-1 0 0 0,-1-1-1 0 0,0 0 1 0 0,0-1 0 0 0,-1-1 0 0 0,0-1 0 0 0,0-1 0 0 0,0-1 0 0 0,-1 0 0 0 0,1-2 0 0 0,-1 0 0 0 0,-7-2-186 0 0,-157 17-1998 0 0,175-30-4771 0 0,9 11 4562 0 0,-2-2-2874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3:47.692"/>
    </inkml:context>
    <inkml:brush xml:id="br0">
      <inkml:brushProperty name="width" value="0.05" units="cm"/>
      <inkml:brushProperty name="height" value="0.05" units="cm"/>
      <inkml:brushProperty name="color" value="#0000FF"/>
    </inkml:brush>
  </inkml:definitions>
  <inkml:trace contextRef="#ctx0" brushRef="#br0">14690 744 4956 0 0,'0'0'1402'0'0,"0"0"-475"0"0,0 0-668 0 0,0 0-153 0 0,-2-7 273 0 0,-1 3 2 0 0,-7-14-73 0 0,9 1 2800 0 0,32 8 562 0 0,-31 9-3574 0 0,0 0-22 0 0,0 0-19 0 0,0 0-12 0 0,0 0-10 0 0,0 0 49 0 0,0 0 38 0 0,0 0-1 0 0,0 0-80 0 0,0 0-97 0 0,0 0-26 0 0,0 0 18 0 0,0 0 48 0 0,0 0 34 0 0,0 0 60 0 0,0 0 28 0 0,0 0 19 0 0,0 0-5 0 0,0 0 2 0 0,0 0-10 0 0,0 0-16 0 0,0 0 6 0 0,0 0 24 0 0,0 0 80 0 0,46 16 905 0 0,-42-13-1099 0 0,0 1-1 0 0,0 0 1 0 0,0 0 0 0 0,-1 1-1 0 0,1-1 1 0 0,-1 1-1 0 0,0-1 1 0 0,-1 1 0 0 0,1 0-1 0 0,-1 0 1 0 0,0 0 0 0 0,0 1-1 0 0,0-1 1 0 0,-1 0 0 0 0,0 1-1 0 0,0-1 1 0 0,0 1-1 0 0,-1-1 1 0 0,0 1 0 0 0,0-1-1 0 0,0 1 1 0 0,-1-1 0 0 0,0 1-1 0 0,0-1 1 0 0,0 0 0 0 0,-1 1-1 0 0,1-1 1 0 0,-1 0-1 0 0,-1 0 1 0 0,-1 3-10 0 0,-8 85 303 0 0,13-90-254 0 0,1 0-1 0 0,0 0 1 0 0,0 0-1 0 0,0 0 1 0 0,1-1 0 0 0,-1 1-1 0 0,0-1 1 0 0,1 1-1 0 0,0-1 1 0 0,-1 0 0 0 0,1 0-1 0 0,0 0 1 0 0,0-1-1 0 0,0 1 1 0 0,1 0 0 0 0,-1-1-1 0 0,0 0 1 0 0,0 0-1 0 0,1 0 1 0 0,-1 0 0 0 0,1-1-1 0 0,-1 1 1 0 0,1-1 0 0 0,-1 0-1 0 0,1 0 1 0 0,-1 0-1 0 0,1 0 1 0 0,-1-1 0 0 0,3 0-49 0 0,5 12-1868 0 0,-12-2 2233 0 0,-16 245 1437 0 0,16-251-1883 0 0,-1 1-1 0 0,0 0 1 0 0,0 0 0 0 0,0-1 0 0 0,0 1-1 0 0,0-1 1 0 0,-1 0 0 0 0,0 0 0 0 0,1 1-1 0 0,-1-2 1 0 0,0 1 0 0 0,-1 0 0 0 0,1-1 0 0 0,0 1-1 0 0,-1-1 1 0 0,1 0 0 0 0,-1 0 0 0 0,0 0-1 0 0,0-1 1 0 0,1 1 0 0 0,-1-1 0 0 0,0 0-1 0 0,0 0 1 0 0,-1-1 0 0 0,1 1 0 0 0,0-1-1 0 0,0 0 1 0 0,0 0 0 0 0,0 0 0 0 0,0 0-1 0 0,0-1 1 0 0,0 1 0 0 0,-3-2 81 0 0,-22-6-5828 0 0</inkml:trace>
  <inkml:trace contextRef="#ctx0" brushRef="#br0" timeOffset="-56894.57">4 450 3008 0 0,'0'0'6212'0'0,"0"0"-4480"0"0,0 0-1344 0 0,1 7 321 0 0,1-1-591 0 0,2 11 139 0 0,-1-1 1 0 0,0 1 0 0 0,-1 0-1 0 0,-1 0 1 0 0,-1 0-1 0 0,0 0 1 0 0,-1 0 0 0 0,-1-1-1 0 0,-3 14-257 0 0,4-28 540 0 0,2-4-10036 0 0,3-7 3967 0 0</inkml:trace>
  <inkml:trace contextRef="#ctx0" brushRef="#br0" timeOffset="-56523.56">0 469 1436 0 0,'0'0'2683'0'0,"0"0"-557"0"0,0 0-253 0 0,0 0-173 0 0,1-6-315 0 0,-1 4-1348 0 0,0 1 0 0 0,1-1 0 0 0,-1 1 0 0 0,1-1 0 0 0,-1 1 0 0 0,1-1 0 0 0,-1 1 0 0 0,1 0 0 0 0,0-1 0 0 0,0 1 0 0 0,0 0 0 0 0,0 0 0 0 0,0-1 0 0 0,0 1 0 0 0,0 0 0 0 0,0 0 0 0 0,0 0 0 0 0,1 0-1 0 0,-1 0 1 0 0,0 1 0 0 0,1-1 0 0 0,-1 0 0 0 0,0 1 0 0 0,1-1 0 0 0,-1 1 0 0 0,1-1 0 0 0,-1 1 0 0 0,1-1 0 0 0,-1 1 0 0 0,1 0 0 0 0,-1 0 0 0 0,1 0 0 0 0,0 0 0 0 0,-1 0 0 0 0,1 0 0 0 0,-1 0 0 0 0,1 1 0 0 0,-1-1 0 0 0,1 0 0 0 0,-1 1 0 0 0,1 0 0 0 0,-1-1 0 0 0,0 1 0 0 0,1 0 0 0 0,-1-1 0 0 0,0 1 0 0 0,1 0 0 0 0,-1 0 0 0 0,0 0 0 0 0,0 0 0 0 0,0 0 0 0 0,0 0 0 0 0,1 2-37 0 0,60 33 867 0 0,-61-36-847 0 0,0 1 0 0 0,0-1 0 0 0,0 1 0 0 0,0-1 0 0 0,0 1 0 0 0,0 0 0 0 0,-1 0 0 0 0,1 0 0 0 0,0-1 0 0 0,0 1 0 0 0,-1 0 0 0 0,1 0 0 0 0,0 0 0 0 0,-1 0 0 0 0,1 0 0 0 0,-1 0 0 0 0,0 0 0 0 0,1 0 0 0 0,-1 0 0 0 0,0 0 0 0 0,1 1 0 0 0,-1-1 0 0 0,0 0 0 0 0,0 0 0 0 0,0 0 0 0 0,0 0 0 0 0,0 0 0 0 0,0 1 0 0 0,0-1 0 0 0,-1 0 0 0 0,1 0 0 0 0,0 0 0 0 0,0 0 0 0 0,-1 0 0 0 0,1 0 0 0 0,-1 0 0 0 0,1 0 0 0 0,-1 0 0 0 0,0 0 0 0 0,1 0 0 0 0,-1 0-1 0 0,0 0 1 0 0,0 0 0 0 0,1-1 0 0 0,-1 1 0 0 0,0 0 0 0 0,0-1 0 0 0,0 1 0 0 0,0 0 0 0 0,0-1 0 0 0,0 1 0 0 0,0-1 0 0 0,0 1 0 0 0,0-1 0 0 0,0 0 0 0 0,0 1 0 0 0,0-1 0 0 0,-1 0 0 0 0,1 0-20 0 0,-78 16-1408 0 0,50-14-3650 0 0,41-2 5423 0 0,0 1 0 0 0,0 0 0 0 0,0 0 0 0 0,-1 2 0 0 0,1-1-1 0 0,-1 2 1 0 0,0-1 0 0 0,0 1 0 0 0,0 1 0 0 0,0 0 0 0 0,-1 1-1 0 0,0 0 1 0 0,0 0 0 0 0,0 1 0 0 0,7 7-365 0 0,-16-12 32 0 0,1-1 0 0 0,-1 0 0 0 0,0 0 0 0 0,0 0 0 0 0,0 1 0 0 0,0-1 0 0 0,0 1 0 0 0,-1-1 0 0 0,1 1 0 0 0,0-1 0 0 0,-1 1 0 0 0,1-1 0 0 0,-1 1 0 0 0,1-1 0 0 0,-1 1 1 0 0,0 0-1 0 0,0-1 0 0 0,1 1 0 0 0,-1 0 0 0 0,0-1 0 0 0,-1 1 0 0 0,1 0 0 0 0,0-1 0 0 0,0 1 0 0 0,-1-1 0 0 0,1 1 0 0 0,-1 0 0 0 0,1-1 0 0 0,-1 1 0 0 0,0-1 0 0 0,0 1 0 0 0,0-1 0 0 0,1 0 0 0 0,-1 1 0 0 0,0-1 0 0 0,-1 0 0 0 0,1 0 0 0 0,0 1 0 0 0,0-1 0 0 0,0 0 0 0 0,-1 0 0 0 0,1 0 0 0 0,-1-1 1 0 0,1 1-1 0 0,-1 0 0 0 0,1 0 0 0 0,-1-1 0 0 0,1 1 0 0 0,-1-1 0 0 0,1 1 0 0 0,-1-1 0 0 0,0 0 0 0 0,0 0-32 0 0,-90 18-121 0 0,40-23-4562 0 0,41 0 46 0 0</inkml:trace>
  <inkml:trace contextRef="#ctx0" brushRef="#br0" timeOffset="-49025.04">164 813 664 0 0,'0'0'663'0'0,"0"0"-204"0"0,0 0 167 0 0,-6 1 1232 0 0,-95-7 2507 0 0,94 5-10406 0 0,4 1 3663 0 0</inkml:trace>
  <inkml:trace contextRef="#ctx0" brushRef="#br0" timeOffset="-55965.09">353 497 7417 0 0,'0'0'4879'0'0,"0"0"-3841"0"0,3 7-889 0 0,0 2 102 0 0,0-1-1 0 0,-1 1 1 0 0,1 0-1 0 0,-2 0 1 0 0,1 0-1 0 0,-1 0 1 0 0,-1 0-1 0 0,1 0 1 0 0,-2 0-1 0 0,1 0 1 0 0,-1 0-1 0 0,-1 0 1 0 0,1 0-1 0 0,-1 0 1 0 0,-2 3-251 0 0,1-1-1690 0 0,18-49-222 0 0,2-102 1560 0 0,-15 138 421 0 0,0 0 1 0 0,0 0 0 0 0,0 0-1 0 0,0 0 1 0 0,0 1 0 0 0,0-1 0 0 0,1 0-1 0 0,-1 1 1 0 0,1 0 0 0 0,-1 0-1 0 0,1-1 1 0 0,-1 1 0 0 0,1 1 0 0 0,-1-1-1 0 0,1 0 1 0 0,0 1 0 0 0,0-1-1 0 0,-1 1 1 0 0,1 0 0 0 0,0 0 0 0 0,0 0-1 0 0,-1 0 1 0 0,1 1 0 0 0,0-1-1 0 0,0 1 1 0 0,-1-1 0 0 0,1 1 0 0 0,-1 0-1 0 0,1 0 1 0 0,-1 0 0 0 0,1 0-1 0 0,0 1-69 0 0,-1-1 22 0 0,0-1 0 0 0,0 1 0 0 0,0-1 0 0 0,-1 1 0 0 0,1-1 0 0 0,0 1 0 0 0,-1 0-1 0 0,1 0 1 0 0,-1 0 0 0 0,1 0 0 0 0,-1 0 0 0 0,1 0 0 0 0,-1 0 0 0 0,0 1 0 0 0,1-1 0 0 0,-1 0-1 0 0,0 1 1 0 0,0-1 0 0 0,0 1 0 0 0,0 0 0 0 0,0-1 0 0 0,0 1 0 0 0,-1 0 0 0 0,1-1-1 0 0,0 1 1 0 0,-1 0 0 0 0,1 0 0 0 0,-1-1 0 0 0,0 1 0 0 0,0 0 0 0 0,0 0 0 0 0,0 0 0 0 0,0-1-1 0 0,0 1 1 0 0,0 0 0 0 0,0 0 0 0 0,-1 0 0 0 0,1-1 0 0 0,-1 1 0 0 0,1 0 0 0 0,-1 0-1 0 0,0-1 1 0 0,0 1 0 0 0,0 0 0 0 0,0-1 0 0 0,0 1 0 0 0,0-1 0 0 0,0 0 0 0 0,0 1 0 0 0,-1-1-22 0 0,-43 28-849 0 0,10-22-5335 0 0,62-8 3889 0 0,-20 0 2731 0 0,1 0-1 0 0,-1 0 1 0 0,1 1-1 0 0,0 0 1 0 0,-1 0-1 0 0,1 1 0 0 0,0 0 1 0 0,-1 1-1 0 0,0-1 1 0 0,1 1-1 0 0,-1 1 1 0 0,0-1-1 0 0,0 1 0 0 0,0 1 1 0 0,0-1-1 0 0,0 1 1 0 0,-1 0-1 0 0,1 1-435 0 0,-7-1 59 0 0,0-1 0 0 0,0 0 0 0 0,0 1-1 0 0,-1-1 1 0 0,0 0 0 0 0,1 1 0 0 0,-1-1 0 0 0,-1 0 0 0 0,1 0 0 0 0,0 1-1 0 0,-1-1 1 0 0,1 0 0 0 0,-1-1 0 0 0,0 1 0 0 0,0 0 0 0 0,0 0 0 0 0,0-1-1 0 0,-1 1 1 0 0,1-1 0 0 0,-1 0 0 0 0,1 0 0 0 0,-1 0 0 0 0,0 0 0 0 0,0 0-1 0 0,0 0 1 0 0,0-1 0 0 0,0 0 0 0 0,0 1 0 0 0,0-1 0 0 0,-1 0 0 0 0,1 0-1 0 0,0-1 1 0 0,0 1 0 0 0,-1-1 0 0 0,1 0 0 0 0,-1 0-59 0 0,-40 10-1050 0 0,15-8-3309 0 0,15-2-1324 0 0</inkml:trace>
  <inkml:trace contextRef="#ctx0" brushRef="#br0" timeOffset="-55794.97">779 698 12045 0 0,'0'0'2880'0'0,"0"0"-2804"0"0,0 0-4 0 0,0 0 420 0 0,-28 37-76 0 0,10-27-36 0 0,-2 3-131 0 0,-3-1-249 0 0,-2 0-261 0 0,1 0-975 0 0,1-4-1036 0 0,8-1-3060 0 0,1-7-2177 0 0</inkml:trace>
  <inkml:trace contextRef="#ctx0" brushRef="#br0" timeOffset="-48292.78">471 833 588 0 0,'0'0'563'0'0,"0"0"-253"0"0,0 0-103 0 0,0 0-11 0 0,-6 1 285 0 0,-17 0 863 0 0,-34 3-691 0 0,54-3-2687 0 0</inkml:trace>
  <inkml:trace contextRef="#ctx0" brushRef="#br0" timeOffset="-55574.16">1204 481 5521 0 0,'0'0'3908'0'0,"0"0"-3300"0"0,0 0-608 0 0,0 0-388 0 0,0 0 168 0 0,0 0-296 0 0,0 0-160 0 0,0 0-364 0 0,0 0-1197 0 0,0 0-2343 0 0</inkml:trace>
  <inkml:trace contextRef="#ctx0" brushRef="#br0" timeOffset="-55001.54">1098 497 9593 0 0,'0'0'5076'0'0,"1"6"-4218"0"0,2 16-389 0 0,-1-12-264 0 0,0 0-1 0 0,0 0 1 0 0,-1 0 0 0 0,-1 1-1 0 0,0-1 1 0 0,0 0 0 0 0,-1 1 0 0 0,0-1-1 0 0,0 0 1 0 0,-1 0 0 0 0,-1 0-1 0 0,0 0 1 0 0,-1 1-205 0 0,16-74-5263 0 0,-7 41 4166 0 0,21-54 275 0 0,-25 74 929 0 0,0-1 1 0 0,0 0-1 0 0,1 1 1 0 0,-1-1 0 0 0,1 0-1 0 0,0 1 1 0 0,0 0-1 0 0,0 0 1 0 0,0-1 0 0 0,0 1-1 0 0,0 0 1 0 0,1 1-1 0 0,-1-1 1 0 0,1 0-1 0 0,-1 1 1 0 0,1-1 0 0 0,0 1-1 0 0,-1 0 1 0 0,1 0-1 0 0,0 0 1 0 0,0 0-1 0 0,0 0 1 0 0,0 1 0 0 0,0-1-1 0 0,0 1 1 0 0,0 0-1 0 0,0 0 1 0 0,0 0 0 0 0,0 0-1 0 0,0 1 1 0 0,0-1-1 0 0,0 1 1 0 0,0 0-1 0 0,0-1 1 0 0,-1 1 0 0 0,1 1-1 0 0,0-1 1 0 0,0 0-108 0 0,-2 0 35 0 0,0-1 0 0 0,1 0 1 0 0,-1 1-1 0 0,0-1 1 0 0,0 1-1 0 0,0-1 0 0 0,0 1 1 0 0,0-1-1 0 0,0 1 0 0 0,0 0 1 0 0,0 0-1 0 0,0-1 0 0 0,0 1 1 0 0,0 0-1 0 0,0 0 0 0 0,-1 0 1 0 0,1 0-1 0 0,0 0 1 0 0,0 0-1 0 0,-1 0 0 0 0,1 0 1 0 0,-1 0-1 0 0,1 1 0 0 0,-1-1 1 0 0,0 0-1 0 0,1 0 0 0 0,-1 0 1 0 0,0 1-1 0 0,0-1 1 0 0,0 0-1 0 0,0 0 0 0 0,0 1 1 0 0,0-1-1 0 0,0 0 0 0 0,0 0 1 0 0,0 0-1 0 0,-1 1 0 0 0,1-1 1 0 0,0 0-1 0 0,-1 0 0 0 0,1 0 1 0 0,-1 0-1 0 0,1 0 1 0 0,-1 1-1 0 0,0-1 0 0 0,0 0 1 0 0,1 0-1 0 0,-1-1 0 0 0,0 1 1 0 0,0 0-1 0 0,0 0 0 0 0,0 0 1 0 0,0 0-1 0 0,0-1 0 0 0,-1 1-35 0 0,-58 41 177 0 0,18-27-1916 0 0,15-11-2444 0 0,25-4 3179 0 0,39-3 790 0 0,-26 3 630 0 0,0 0-1 0 0,-1 0 0 0 0,1 1 1 0 0,-1 1-1 0 0,1 0 0 0 0,-1 0 1 0 0,0 1-1 0 0,0 1 0 0 0,0 0 1 0 0,0 0-1 0 0,0 0 0 0 0,-1 2 1 0 0,0-1-1 0 0,0 1 0 0 0,1 1-415 0 0,-9-6 34 0 0,0 0-1 0 0,1 1 1 0 0,-1-1-1 0 0,0 1 1 0 0,0-1 0 0 0,0 1-1 0 0,0-1 1 0 0,0 1-1 0 0,-1 0 1 0 0,1-1-1 0 0,0 1 1 0 0,-1 0 0 0 0,1 0-1 0 0,-1-1 1 0 0,1 1-1 0 0,-1 0 1 0 0,0 0-1 0 0,0 0 1 0 0,0 0 0 0 0,0-1-1 0 0,0 1 1 0 0,0 0-1 0 0,-1 0 1 0 0,1 0-1 0 0,-1 0 1 0 0,1-1-1 0 0,-1 1 1 0 0,0 0 0 0 0,1-1-1 0 0,-1 1 1 0 0,0 0-1 0 0,0-1 1 0 0,0 1-1 0 0,0-1 1 0 0,-1 1 0 0 0,1-1-1 0 0,0 0 1 0 0,0 1-1 0 0,-1-1 1 0 0,1 0-1 0 0,-1 0 1 0 0,1 0 0 0 0,-1 0-1 0 0,0 0 1 0 0,1 0-1 0 0,-1-1 1 0 0,-1 1-34 0 0,-83 33-438 0 0,46-29-1486 0 0,12-7-3318 0 0,9-2-1842 0 0</inkml:trace>
  <inkml:trace contextRef="#ctx0" brushRef="#br0" timeOffset="-54286.51">1652 496 3300 0 0,'0'0'6373'0'0,"0"0"-4570"0"0,0 0-1593 0 0,-2-6-102 0 0,1 3-55 0 0,0 1-1 0 0,0-1 1 0 0,0 1 0 0 0,-1-1 0 0 0,1 1-1 0 0,-1 0 1 0 0,1 0 0 0 0,-1 0 0 0 0,0 0-1 0 0,0 0 1 0 0,0 0 0 0 0,0 0 0 0 0,0 1-1 0 0,0-1 1 0 0,-1 1 0 0 0,1-1 0 0 0,0 1-1 0 0,-1 0 1 0 0,1 0 0 0 0,-1 0 0 0 0,1 0-1 0 0,-1 1 1 0 0,0-1 0 0 0,1 1 0 0 0,-1-1-1 0 0,0 1 1 0 0,1 0 0 0 0,-1 0 0 0 0,0 0-1 0 0,1 0 1 0 0,-1 1 0 0 0,0-1 0 0 0,1 1-1 0 0,-1-1 1 0 0,1 1 0 0 0,-1 0 0 0 0,1 0-1 0 0,-1 0 1 0 0,1 1 0 0 0,-1-1 0 0 0,0 2-53 0 0,-7 2 96 0 0,1 1 0 0 0,0 0 0 0 0,1 0 0 0 0,-1 1 0 0 0,1 1 0 0 0,1-1 0 0 0,-1 1 0 0 0,1 1 0 0 0,1-1 0 0 0,0 1 0 0 0,0 0 0 0 0,0 0 0 0 0,1 1 0 0 0,1 0 0 0 0,0 0 0 0 0,0 0 0 0 0,1 0 0 0 0,-2 6-96 0 0,7-12 24 0 0,0-1 0 0 0,1 1 0 0 0,-1-1 0 0 0,1 0 0 0 0,-1 0 0 0 0,1 0 0 0 0,0 0 0 0 0,0-1 0 0 0,0 1 0 0 0,1-1 0 0 0,-1 1 0 0 0,0-1 0 0 0,1 0 0 0 0,0-1 0 0 0,-1 1 0 0 0,1-1 0 0 0,0 1 0 0 0,0-1 0 0 0,0 0 0 0 0,0-1 0 0 0,0 1 0 0 0,0 0 0 0 0,0-1 0 0 0,0 0 0 0 0,0 0 0 0 0,0-1 0 0 0,0 1 0 0 0,0-1 0 0 0,0 1 0 0 0,0-1 0 0 0,3-2-24 0 0,-3 3 4 0 0,94-26 845 0 0,-139 10-2003 0 0,-2-7-695 0 0,117 35 1614 0 0,-71-11 299 0 0,0 0-1 0 0,0 0 1 0 0,0 0 0 0 0,0 0-1 0 0,0 1 1 0 0,0-1 0 0 0,0 1-1 0 0,0 0 1 0 0,-1 0 0 0 0,1 0-1 0 0,-1 0 1 0 0,1 1 0 0 0,-1-1-1 0 0,0 0 1 0 0,0 1 0 0 0,0 0-1 0 0,0-1 1 0 0,-1 1 0 0 0,1 0-1 0 0,-1 0 1 0 0,1 0 0 0 0,-1 0-1 0 0,0 0 1 0 0,0 1 0 0 0,-1-1-1 0 0,1 0 1 0 0,-1 0 0 0 0,1 0-1 0 0,-1 1 1 0 0,0-1 0 0 0,0 0-1 0 0,0 1 1 0 0,-1-1 0 0 0,1 0 0 0 0,-1 0-1 0 0,0 0 1 0 0,0 1 0 0 0,0-1-1 0 0,0 0 1 0 0,-1 0 0 0 0,1 0-1 0 0,-2 2-63 0 0,0-1-575 0 0,-5 6-1348 0 0,2-6-3939 0 0,5-4-552 0 0</inkml:trace>
  <inkml:trace contextRef="#ctx0" brushRef="#br0" timeOffset="-54037.15">1873 745 8129 0 0,'0'0'7152'0'0,"0"0"-6924"0"0,0 0-28 0 0,0 0 100 0 0,8 41 81 0 0,-15-31-157 0 0,-1 1 52 0 0,-1-1-252 0 0,-3 2-24 0 0,-2 0-881 0 0,2-2-1023 0 0,3-5-3340 0 0,1-5-3629 0 0</inkml:trace>
  <inkml:trace contextRef="#ctx0" brushRef="#br0" timeOffset="-44824.01">1299 833 952 0 0,'0'0'442'0'0,"0"0"-167"0"0,0 0 364 0 0,0 0 1391 0 0,0 0-639 0 0,-6 1-790 0 0,-147 0 852 0 0,153-1-1373 0 0,0 0 6 0 0,0 0-79 0 0,0 0-188 0 0,0 0-451 0 0,0 0-552 0 0,0 0-881 0 0,1 0-749 0 0</inkml:trace>
  <inkml:trace contextRef="#ctx0" brushRef="#br0" timeOffset="-44201.44">1650 851 72 0 0,'0'0'533'0'0,"0"0"-156"0"0,0 0-173 0 0,0 0-107 0 0,0 0 26 0 0,0 0 23 0 0,0 0 21 0 0,0 0 192 0 0,0 0 698 0 0,-10 15 4097 0 0,-74-12-3156 0 0,50-4-4752 0 0,34 1-275 0 0</inkml:trace>
  <inkml:trace contextRef="#ctx0" brushRef="#br0" timeOffset="-53040.5">2395 501 4092 0 0,'0'0'5372'0'0,"-6"-2"-4212"0"0,-1 0-1097 0 0,0 0 1 0 0,-1 0 0 0 0,1 0 0 0 0,0 1 0 0 0,-1 0 0 0 0,1 1-1 0 0,0-1 1 0 0,-1 1 0 0 0,1 1 0 0 0,0 0 0 0 0,-1 0 0 0 0,1 0-1 0 0,0 1 1 0 0,0 0 0 0 0,0 0 0 0 0,0 0 0 0 0,0 1 0 0 0,0 1-1 0 0,1-1 1 0 0,-1 1 0 0 0,1 0 0 0 0,0 0 0 0 0,0 1-1 0 0,1-1 1 0 0,-1 2 0 0 0,-4 4-64 0 0,5-4 46 0 0,-1 0 0 0 0,1 0 0 0 0,0 1 0 0 0,0-1 0 0 0,1 1 0 0 0,-1 1 0 0 0,2-1 0 0 0,-1 0 0 0 0,1 1 0 0 0,0 0 0 0 0,1 0 0 0 0,0 0 0 0 0,0 0 0 0 0,0 0 0 0 0,1 7-46 0 0,4-12-19 0 0,-1 1 0 0 0,1-1 1 0 0,0 0-1 0 0,1 0 0 0 0,-1 0 0 0 0,1 0 0 0 0,-1-1 0 0 0,1 1 0 0 0,0-1 0 0 0,0 0 0 0 0,0 0 1 0 0,0-1-1 0 0,0 1 0 0 0,0-1 0 0 0,0 0 0 0 0,1 0 0 0 0,-1 0 0 0 0,0 0 0 0 0,1-1 0 0 0,-1 0 1 0 0,1 0-1 0 0,-1 0 0 0 0,0 0 0 0 0,1-1 0 0 0,0 0 19 0 0,6 2-62 0 0,149-9 2192 0 0,-201-8-2701 0 0,-41 8-2061 0 0,143 7 3551 0 0,-58 1-855 0 0,0 1 0 0 0,0-1-1 0 0,1 1 1 0 0,-1 0 0 0 0,0 0 0 0 0,0 0 0 0 0,0 1-1 0 0,0-1 1 0 0,0 1 0 0 0,0-1 0 0 0,0 1 0 0 0,-1 0-1 0 0,1 0 1 0 0,-1 0 0 0 0,1 0 0 0 0,-1 1-1 0 0,0-1 1 0 0,0 1 0 0 0,0 0 0 0 0,0-1 0 0 0,0 1-1 0 0,0 0 1 0 0,-1 0 0 0 0,0 0 0 0 0,1 0-1 0 0,-1 0 1 0 0,0 0 0 0 0,0 1 0 0 0,-1-1 0 0 0,1 0-1 0 0,-1 0 1 0 0,0 1 0 0 0,0-1 0 0 0,0 0 0 0 0,0 1-1 0 0,0-1 1 0 0,-1 0 0 0 0,1 0 0 0 0,-1 1-1 0 0,0-1 1 0 0,0 0 0 0 0,0 0 0 0 0,0 0 0 0 0,-1 0-1 0 0,1 0 1 0 0,-1 0 0 0 0,0 0 0 0 0,0-1 0 0 0,0 1-1 0 0,0-1 1 0 0,-2 2-64 0 0,4-3-434 0 0,-3 4-453 0 0,2-2-5567 0 0,1-3-525 0 0</inkml:trace>
  <inkml:trace contextRef="#ctx0" brushRef="#br0" timeOffset="-51794.51">3387 530 5216 0 0,'0'0'6250'0'0,"-6"0"-4663"0"0,-2 2-1524 0 0,0 0 0 0 0,0 0 0 0 0,1 0 0 0 0,-1 1 0 0 0,1 1 0 0 0,-1-1 0 0 0,1 1 0 0 0,0 0 1 0 0,1 0-1 0 0,-1 1 0 0 0,1 0 0 0 0,0 0 0 0 0,0 1 0 0 0,0 0 0 0 0,1 0 0 0 0,0 0 0 0 0,0 0 1 0 0,0 1-1 0 0,1 0 0 0 0,0 0 0 0 0,1 0 0 0 0,-1 1 0 0 0,1-1 0 0 0,1 1 0 0 0,-1-1 0 0 0,1 1 0 0 0,1 0 1 0 0,-1 0-1 0 0,1 0 0 0 0,1 0 0 0 0,0 0 0 0 0,0 6-63 0 0,3-10 41 0 0,0 0 1 0 0,1 0-1 0 0,-1 0 1 0 0,1-1-1 0 0,0 0 0 0 0,0 1 1 0 0,0-1-1 0 0,0-1 1 0 0,0 1-1 0 0,1-1 0 0 0,-1 1 1 0 0,1-1-1 0 0,0 0 1 0 0,0-1-1 0 0,-1 1 0 0 0,1-1 1 0 0,0 0-1 0 0,0-1 0 0 0,0 1 1 0 0,1-1-1 0 0,-1 0 1 0 0,0 0-1 0 0,0 0 0 0 0,0-1 1 0 0,0 1-1 0 0,0-1 1 0 0,0-1-1 0 0,0 1 0 0 0,-1-1 1 0 0,1 0-1 0 0,0 0 1 0 0,-1 0-1 0 0,1 0 0 0 0,-1-1 1 0 0,0 0-1 0 0,0 0 1 0 0,3-2-42 0 0,-6 3-37 0 0,0 1 0 0 0,-1 0 1 0 0,1 0-1 0 0,-1 0 1 0 0,1 0-1 0 0,-1-1 1 0 0,1 1-1 0 0,-1 0 1 0 0,1 0-1 0 0,-1-1 0 0 0,0 1 1 0 0,0 0-1 0 0,0-1 1 0 0,0 1-1 0 0,0 0 1 0 0,0-1-1 0 0,0 1 1 0 0,0 0-1 0 0,0-1 0 0 0,-1 1 1 0 0,1 0-1 0 0,0 0 1 0 0,-1-1-1 0 0,1 1 1 0 0,-1 0-1 0 0,0 0 1 0 0,1 0-1 0 0,-1-1 0 0 0,0 1 1 0 0,0 0-1 0 0,1 0 1 0 0,-1 0-1 0 0,0 0 1 0 0,0 1-1 0 0,0-1 1 0 0,0 0-1 0 0,-1 0 0 0 0,1 0 1 0 0,0 1-1 0 0,0-1 1 0 0,0 1-1 0 0,0-1 1 0 0,-1 1-1 0 0,1-1 1 0 0,0 1-1 0 0,-1 0 1 0 0,1 0-1 0 0,0-1 0 0 0,-1 1 1 0 0,1 0-1 0 0,0 0 1 0 0,-1 0-1 0 0,1 0 1 0 0,0 1-1 0 0,0-1 1 0 0,-1 0-1 0 0,1 1 0 0 0,0-1 1 0 0,-1 0-1 0 0,1 1 1 0 0,0 0-1 0 0,0-1 1 0 0,0 1-1 0 0,0 0 1 0 0,-1 0 36 0 0,-29-7-787 0 0,76 5 1342 0 0,-42 1-512 0 0,0 1 0 0 0,1-1 0 0 0,-1 0 0 0 0,0 1 0 0 0,0 0 0 0 0,0 0 0 0 0,0 0 0 0 0,0 0 0 0 0,0 0 0 0 0,0 0 0 0 0,-1 1 0 0 0,1-1 0 0 0,0 1 0 0 0,-1 0 0 0 0,1 0 0 0 0,-1 0 0 0 0,1 0 0 0 0,-1 1 0 0 0,0-1 0 0 0,0 0 0 0 0,0 1 0 0 0,-1 0 1 0 0,1-1-1 0 0,0 1 0 0 0,-1 0 0 0 0,0 0 0 0 0,1 0 0 0 0,-1 0 0 0 0,-1 0 0 0 0,1 0 0 0 0,0 0 0 0 0,-1 0 0 0 0,1 0 0 0 0,-1 0 0 0 0,0 1 0 0 0,0-1 0 0 0,0 0 0 0 0,-1 0 0 0 0,1 0 0 0 0,-1 0 0 0 0,1 0 0 0 0,-1 0 0 0 0,0 0 0 0 0,0 0 0 0 0,-1 0 0 0 0,1 0 0 0 0,-1 0 0 0 0,1 0 0 0 0,-1-1 0 0 0,0 1 0 0 0,-1 1-43 0 0,-16 18-5775 0 0,15-17 400 0 0</inkml:trace>
  <inkml:trace contextRef="#ctx0" brushRef="#br0" timeOffset="-51295.36">3716 562 2612 0 0,'0'0'7445'0'0,"0"0"-5140"0"0,-7-2-1890 0 0,3 2-350 0 0,0-1 1 0 0,-1 0 0 0 0,1 1-1 0 0,0 0 1 0 0,-1 0 0 0 0,1 0-1 0 0,0 1 1 0 0,0-1 0 0 0,0 1 0 0 0,-1 0-1 0 0,1 0 1 0 0,0 1 0 0 0,0-1-1 0 0,0 1 1 0 0,0 0 0 0 0,1 0 0 0 0,-1 0-1 0 0,0 0 1 0 0,1 1 0 0 0,0-1-1 0 0,-1 1 1 0 0,1 0 0 0 0,0 0 0 0 0,0 0-1 0 0,0 1-65 0 0,-3 2 28 0 0,1 1 1 0 0,-1-1-1 0 0,1 1 0 0 0,1 0 0 0 0,-1 0 0 0 0,1 0 0 0 0,0 0 0 0 0,1 1 0 0 0,0 0 1 0 0,0 0-1 0 0,1-1 0 0 0,0 2 0 0 0,0-1 0 0 0,1 0 0 0 0,0 0 0 0 0,0 3-28 0 0,5-7 38 0 0,0 0-1 0 0,1 1 1 0 0,-1-2 0 0 0,1 1-1 0 0,0-1 1 0 0,0 1-1 0 0,0-2 1 0 0,1 1-1 0 0,-1 0 1 0 0,1-1 0 0 0,0 0-1 0 0,-1 0 1 0 0,1-1-1 0 0,0 0 1 0 0,0 0-1 0 0,0 0 1 0 0,0 0 0 0 0,0-1-1 0 0,0 0 1 0 0,0-1-1 0 0,0 1 1 0 0,0-1-1 0 0,4-1-37 0 0,33-10 177 0 0,-62-6-990 0 0,-42 15-1259 0 0,90 1 1435 0 0,-26 0 730 0 0,0 1 1 0 0,0 0 0 0 0,1 0 0 0 0,-1 0 0 0 0,0 0 0 0 0,0 0 0 0 0,0 0 0 0 0,1 1 0 0 0,-1 0 0 0 0,0 0-1 0 0,1 0 1 0 0,-1 0 0 0 0,0 0 0 0 0,1 0 0 0 0,-1 1 0 0 0,0 0 0 0 0,0 0 0 0 0,1 0 0 0 0,-1 0 0 0 0,0 0-1 0 0,0 0 1 0 0,0 1 0 0 0,0 0 0 0 0,-1-1 0 0 0,1 1 0 0 0,0 0 0 0 0,-1 0 0 0 0,1 1 0 0 0,-1-1 0 0 0,0 0-1 0 0,0 1 1 0 0,0 0 0 0 0,0-1 0 0 0,0 1 0 0 0,0 0 0 0 0,-1 0 0 0 0,1 0 0 0 0,-1 0 0 0 0,0 0 0 0 0,0 0-1 0 0,0 2-93 0 0,-22 32 1139 0 0,4-14-5124 0 0,16-23 515 0 0,1 1-2431 0 0</inkml:trace>
  <inkml:trace contextRef="#ctx0" brushRef="#br0" timeOffset="-50768.5">4033 476 1252 0 0,'0'0'4745'0'0,"0"0"-852"0"0,0 0-2781 0 0,0 0-960 0 0,0 0 28 0 0,0 0 116 0 0,0 0 70 0 0,0 0 48 0 0,16 6-434 0 0,-21 60 2039 0 0,10 78-6 0 0,-3-139-1940 0 0,0-1 1 0 0,1 1 0 0 0,-1-1 0 0 0,1 0 0 0 0,0 0 0 0 0,0 0 0 0 0,0 0 0 0 0,0-1 0 0 0,1 1 0 0 0,-1-1 0 0 0,1 0 0 0 0,0 0 0 0 0,0 0 0 0 0,0 0 0 0 0,1-1 0 0 0,-1 0 0 0 0,1 1-1 0 0,-1-2 1 0 0,1 1 0 0 0,-1 0 0 0 0,2-1-74 0 0,-49 87-220 0 0,-30 47 2050 0 0,-5-71-4044 0 0,59-58-3274 0 0,-4-7-5762 0 0</inkml:trace>
  <inkml:trace contextRef="#ctx0" brushRef="#br0" timeOffset="-42573.13">2433 907 544 0 0,'0'0'849'0'0,"0"0"44"0"0,0 0 952 0 0,0 0-441 0 0,0 0-610 0 0,0 0-260 0 0,0 0-206 0 0,-7-2-78 0 0,-151-18 1306 0 0,162 19-5287 0 0,-1 2 837 0 0</inkml:trace>
  <inkml:trace contextRef="#ctx0" brushRef="#br0" timeOffset="-52479.61">2644 589 12725 0 0,'2'7'1312'0'0,"-1"1"-1096"0"0,1 0-1 0 0,-1 1 0 0 0,0 0 0 0 0,-1-1 1 0 0,0 1-1 0 0,0-1 0 0 0,-1 1 0 0 0,0-1 1 0 0,0 1-1 0 0,-1-1 0 0 0,0 0 1 0 0,-1 1-1 0 0,1-1 0 0 0,-2 0 0 0 0,1-1 1 0 0,-4 6-216 0 0,7-14-139 0 0,0 1 1 0 0,0-1-1 0 0,0 1 1 0 0,0-1 0 0 0,-1 1-1 0 0,1-1 1 0 0,0 1-1 0 0,0 0 1 0 0,-1-1 0 0 0,1 1-1 0 0,0 0 1 0 0,-1-1-1 0 0,1 1 1 0 0,0 0-1 0 0,-1-1 1 0 0,1 1 0 0 0,0 0-1 0 0,-1 0 1 0 0,1-1-1 0 0,-1 1 1 0 0,1 0 0 0 0,-1 0-1 0 0,1 0 1 0 0,0-1-1 0 0,-1 1 1 0 0,1 0 0 0 0,-1 0 138 0 0,5-25-1598 0 0,-3 6 212 0 0,15-84 539 0 0,-15 101 972 0 0,0-1 0 0 0,0 1 0 0 0,0 0 0 0 0,0 0-1 0 0,0 0 1 0 0,1 0 0 0 0,-1 0 0 0 0,0 0 0 0 0,1 0-1 0 0,0 0 1 0 0,-1 1 0 0 0,1-1 0 0 0,0 1 0 0 0,0-1 0 0 0,0 1-1 0 0,0 0 1 0 0,0-1 0 0 0,0 1 0 0 0,0 0 0 0 0,1 0-1 0 0,-1 1 1 0 0,0-1 0 0 0,0 0 0 0 0,1 1 0 0 0,-1-1-1 0 0,1 1 1 0 0,-1 0 0 0 0,0 0 0 0 0,1 0 0 0 0,-1 0 0 0 0,0 0-1 0 0,1 1 1 0 0,-1-1 0 0 0,1 1 0 0 0,-1-1 0 0 0,0 1-1 0 0,0 0 1 0 0,1 0 0 0 0,0 0-125 0 0,-1 0 43 0 0,0-1 0 0 0,0 1 1 0 0,0 0-1 0 0,0-1 0 0 0,-1 1 0 0 0,1 0 0 0 0,0 0 1 0 0,0 0-1 0 0,-1 0 0 0 0,1 1 0 0 0,-1-1 0 0 0,1 0 0 0 0,-1 1 1 0 0,0-1-1 0 0,1 1 0 0 0,-1-1 0 0 0,0 1 0 0 0,0 0 1 0 0,0-1-1 0 0,0 1 0 0 0,0 0 0 0 0,0 0 0 0 0,-1 0 1 0 0,1 0-1 0 0,-1 0 0 0 0,1 0 0 0 0,-1 0 0 0 0,1 0 0 0 0,-1 0 1 0 0,0-1-1 0 0,0 1 0 0 0,0 0 0 0 0,-1 0 0 0 0,1 0 1 0 0,0 0-1 0 0,-1 0 0 0 0,1 0 0 0 0,-1 0 0 0 0,1 0 1 0 0,-1 0-1 0 0,0 0 0 0 0,0 0 0 0 0,0-1 0 0 0,0 1 0 0 0,0 0 1 0 0,0-1-1 0 0,-1 1 0 0 0,1-1 0 0 0,0 1 0 0 0,-1-1 1 0 0,1 0-1 0 0,-2 1-43 0 0,-23 20-2240 0 0,-1-13-4481 0 0,37-9 7138 0 0,0-1 0 0 0,0 1 0 0 0,0 1 0 0 0,0 0 0 0 0,0 0 0 0 0,0 1 0 0 0,0 0 0 0 0,0 0 0 0 0,-1 1 0 0 0,1 1 0 0 0,-1 0 0 0 0,0 0 0 0 0,0 1 0 0 0,0 0 0 0 0,-1 0-1 0 0,0 1 1 0 0,3 2-417 0 0,-10-6 51 0 0,-1-1-1 0 0,1 1 0 0 0,0 0 0 0 0,0-1 1 0 0,-1 1-1 0 0,1 0 0 0 0,-1 0 0 0 0,0 0 1 0 0,0 0-1 0 0,1-1 0 0 0,-1 1 0 0 0,0 0 1 0 0,-1 0-1 0 0,1 0 0 0 0,0 0 1 0 0,0 0-1 0 0,-1-1 0 0 0,1 1 0 0 0,-1 0 1 0 0,1 0-1 0 0,-1-1 0 0 0,0 1 0 0 0,0 0 1 0 0,0-1-1 0 0,0 1 0 0 0,0-1 0 0 0,0 1 1 0 0,0-1-1 0 0,-1 1 0 0 0,1-1 0 0 0,0 0 1 0 0,-1 0-1 0 0,1 1 0 0 0,-1-1 0 0 0,1 0 1 0 0,-1-1-1 0 0,0 1 0 0 0,1 0 0 0 0,-1 0 1 0 0,-1 0-51 0 0,-72 29 483 0 0,64-28-849 0 0,-42 8-470 0 0,23-14-7878 0 0,23-4 981 0 0</inkml:trace>
  <inkml:trace contextRef="#ctx0" brushRef="#br0" timeOffset="-52214.12">3042 786 7917 0 0,'0'0'6968'0'0,"0"0"-6704"0"0,0 0-148 0 0,-8 39 184 0 0,-7-26 152 0 0,1-2-96 0 0,-4 1-67 0 0,-2-1-141 0 0,-2 1-36 0 0,1-1-112 0 0,-1-1-781 0 0,4-2-691 0 0,3-2-1024 0 0,3-2-3448 0 0</inkml:trace>
  <inkml:trace contextRef="#ctx0" brushRef="#br0" timeOffset="-41854.97">2760 933 900 0 0,'0'0'6765'0'0,"0"0"-5985"0"0,0 0-780 0 0,0 0-92 0 0,-35-3 92 0 0,19 0 144 0 0,2 3-144 0 0,-2-1 0 0 0,4 1-980 0 0,2 0-1777 0 0</inkml:trace>
  <inkml:trace contextRef="#ctx0" brushRef="#br0" timeOffset="4736.01">7986 175 1084 0 0,'0'0'451'0'0,"0"0"-100"0"0,0 0 363 0 0,0 0 1666 0 0,0 0-795 0 0,0 0-701 0 0,0 0-200 0 0,0 0-69 0 0,-40-2 2517 0 0,-1381 15 2112 0 0,0 0-4229 0 0,1359-13-1013 0 0,-298-1 637 0 0,-240-35-639 0 0,482 23 284 0 0,117 12-294 0 0,1 0-462 0 0,21 1-10481 0 0,-3 0 3324 0 0</inkml:trace>
  <inkml:trace contextRef="#ctx0" brushRef="#br0" timeOffset="-24250.27">10570 810 9565 0 0,'0'0'5108'0'0,"0"0"-5108"0"0,0 0-760 0 0,0 0 760 0 0,0 0 900 0 0,0 0-204 0 0,-44-3-232 0 0,25-1-252 0 0,-2-2-160 0 0,-2-1-52 0 0,1 1-492 0 0,3-1-312 0 0,3 0-644 0 0,4-1-1012 0 0,7 0-2984 0 0</inkml:trace>
  <inkml:trace contextRef="#ctx0" brushRef="#br0" timeOffset="-24000.79">10568 674 4000 0 0,'0'0'6773'0'0,"0"0"-5293"0"0,0 0-1148 0 0,0 0-140 0 0,0 0-180 0 0,0 0 548 0 0,0 0 368 0 0,-35-7-344 0 0,9 2-584 0 0,-3 0-520 0 0,0-1-1428 0 0,6 0-2812 0 0,-1-6-2873 0 0</inkml:trace>
  <inkml:trace contextRef="#ctx0" brushRef="#br0" timeOffset="-24903.27">9775 349 2552 0 0,'0'0'342'0'0,"0"0"-200"0"0,0 0 204 0 0,0 0 1110 0 0,0 0 429 0 0,0 0-609 0 0,0 0-502 0 0,0 0-305 0 0,0 0-190 0 0,-3 32 1604 0 0,49 217 950 0 0,-53-269-11075 0 0,5 5 2247 0 0</inkml:trace>
  <inkml:trace contextRef="#ctx0" brushRef="#br0" timeOffset="-24500.56">9799 334 5717 0 0,'0'0'2900'0'0,"0"0"-1675"0"0,0 0-764 0 0,7-2-250 0 0,0 1-100 0 0,-1 0 0 0 0,0 1 0 0 0,0 0-1 0 0,1 0 1 0 0,-1 0 0 0 0,0 1 0 0 0,1-1-1 0 0,-1 2 1 0 0,0-1 0 0 0,0 1 0 0 0,0 0-1 0 0,0 0 1 0 0,0 0 0 0 0,0 1 0 0 0,-1 0-1 0 0,1 0 1 0 0,-1 1 0 0 0,5 3-111 0 0,-8-6 21 0 0,1-1 1 0 0,-1 1-1 0 0,1-1 0 0 0,-1 1 1 0 0,0 0-1 0 0,0 0 1 0 0,1 0-1 0 0,-1 0 0 0 0,0 1 1 0 0,0-1-1 0 0,0 1 1 0 0,0-1-1 0 0,0 1 1 0 0,-1-1-1 0 0,1 1 0 0 0,0 0 1 0 0,-1 0-1 0 0,1 0 1 0 0,-1 0-1 0 0,0 0 0 0 0,0 0 1 0 0,0 1-1 0 0,0-1 1 0 0,0 0-1 0 0,0 0 0 0 0,0 1 1 0 0,-1-1-1 0 0,1 1 1 0 0,-1-1-1 0 0,0 0 1 0 0,0 1-1 0 0,1-1 0 0 0,-2 1 1 0 0,1-1-1 0 0,0 1 1 0 0,0-1-1 0 0,-1 1 0 0 0,1-1 1 0 0,-1 0-1 0 0,0 1 1 0 0,0-1-1 0 0,0 0 0 0 0,0 0 1 0 0,0 0-1 0 0,0 1 1 0 0,-1-1-1 0 0,1 0 0 0 0,-1-1 1 0 0,1 1-1 0 0,-1 0 1 0 0,0 0-1 0 0,0-1 1 0 0,0 1-1 0 0,0 0-21 0 0,-75 9-1556 0 0,95-5 1691 0 0,0 0 1 0 0,0 1 0 0 0,-1 1-1 0 0,0 0 1 0 0,0 2-1 0 0,-1 0 1 0 0,0 0-1 0 0,-1 2 1 0 0,0 0 0 0 0,-1 0-1 0 0,0 2 1 0 0,-1 0-1 0 0,0 0 1 0 0,5 10-136 0 0,-16-22 16 0 0,-1 0 1 0 0,0-1-1 0 0,0 1 0 0 0,-1 0 1 0 0,1 0-1 0 0,0 0 0 0 0,0 0 1 0 0,-1 0-1 0 0,1 0 0 0 0,-1 0 1 0 0,0 0-1 0 0,0 0 0 0 0,1 0 0 0 0,-1 0 1 0 0,0 0-1 0 0,-1 0 0 0 0,1 0 1 0 0,0 0-1 0 0,-1 0 0 0 0,1 0 1 0 0,-1 0-1 0 0,1 0 0 0 0,-1 0 1 0 0,0 0-1 0 0,0-1 0 0 0,0 1 1 0 0,0 0-1 0 0,0 0 0 0 0,-1-1 1 0 0,1 1-1 0 0,0-1 0 0 0,-1 1 1 0 0,1-1-1 0 0,-1 1 0 0 0,1-1 1 0 0,-1 0-1 0 0,0 0 0 0 0,1 0 1 0 0,-1 0-1 0 0,0 0 0 0 0,0 0 1 0 0,0 0-1 0 0,0-1 0 0 0,0 1 1 0 0,0-1-1 0 0,0 1 0 0 0,0-1 1 0 0,0 0-1 0 0,0 0 0 0 0,0 0 1 0 0,0 0-1 0 0,-1 0-16 0 0,-112 1 960 0 0,51-19-2426 0 0,43-15-5724 0 0,21 25 2275 0 0</inkml:trace>
  <inkml:trace contextRef="#ctx0" brushRef="#br0" timeOffset="-30710.32">13426 150 1148 0 0,'0'0'1424'0'0,"0"0"268"0"0,0 0-924 0 0,0 0-296 0 0,0 0 59 0 0,-8-1 45 0 0,-466-52 2475 0 0,-441-29-1990 0 0,808 75-760 0 0,-136 0 168 0 0,0 11-1 0 0,-110 20-468 0 0,66-8 1304 0 0,-270-20-1304 0 0,394-8 644 0 0,159 11-1186 0 0,8 2-3836 0 0,3 1-1707 0 0</inkml:trace>
  <inkml:trace contextRef="#ctx0" brushRef="#br0" timeOffset="-25834.27">10245 10 64 0 0,'0'0'1935'0'0,"0"0"-1098"0"0,0 0-372 0 0,0 0-129 0 0,0 0 381 0 0,0 0 1563 0 0,0 0-787 0 0,0 0-762 0 0,0 0-329 0 0,-59-4 1776 0 0,-485 8-1602 0 0,-628 9 555 0 0,1160-11-1109 0 0,9 0-4896 0 0,5-1 745 0 0</inkml:trace>
  <inkml:trace contextRef="#ctx0" brushRef="#br0" timeOffset="-15182.17">11051 433 6413 0 0,'0'0'2068'0'0,"0"0"-946"0"0,0 0-285 0 0,0 0 29 0 0,1-6-142 0 0,-1 6-787 0 0,0-1 81 0 0,1 0 1 0 0,0 0-1 0 0,-1 0 1 0 0,1 0-1 0 0,-1 0 1 0 0,0-1-1 0 0,1 1 1 0 0,-1 0-1 0 0,0 0 0 0 0,1 0 1 0 0,-1-1-1 0 0,0 1 1 0 0,0 0-1 0 0,0 0 1 0 0,0 0-1 0 0,0-1 1 0 0,-1 1-1 0 0,1 0 0 0 0,0 0 1 0 0,0 0-1 0 0,-1-1 1 0 0,1 1-1 0 0,-1 0 1 0 0,1 0-1 0 0,-1 0 1 0 0,1 0-1 0 0,-1 0 1 0 0,0 0-1 0 0,1 0 0 0 0,-1 0 1 0 0,0 0-1 0 0,0 0 1 0 0,0 1-1 0 0,0-1 1 0 0,0 0-1 0 0,0 0 1 0 0,0 1-1 0 0,0-1 0 0 0,0 1 1 0 0,0-1-1 0 0,0 1 1 0 0,0-1-1 0 0,-1 1 1 0 0,1 0-1 0 0,-1-1-18 0 0,-10 112 797 0 0,12-104-775 0 0,-1 0 1 0 0,0 0 0 0 0,0 1-1 0 0,0-1 1 0 0,-1 0-1 0 0,0 0 1 0 0,0 0 0 0 0,-1-1-1 0 0,0 1 1 0 0,0 0-1 0 0,0-1 1 0 0,-1 0-1 0 0,0 0 1 0 0,0 0 0 0 0,-1 0-1 0 0,0-1 1 0 0,0 0-1 0 0,0 0 1 0 0,0 0 0 0 0,-1 0-1 0 0,0-1 1 0 0,0 0-1 0 0,0 0 1 0 0,-1-1-1 0 0,1 1 1 0 0,-1-2 0 0 0,1 1-1 0 0,-1-1 1 0 0,0 0-1 0 0,0 0 1 0 0,-8 1-23 0 0,15-3 210 0 0,0 0 91 0 0,18 6-401 0 0,-8 3 217 0 0,0 1-1 0 0,0-1 1 0 0,-1 2 0 0 0,-1-1 0 0 0,1 1 0 0 0,-2 1 0 0 0,1-1 0 0 0,-2 1-1 0 0,0 1 1 0 0,0-1 0 0 0,-1 1 0 0 0,0 0 0 0 0,-1 0 0 0 0,-1 0 0 0 0,0 1-1 0 0,-1-1 1 0 0,0 1 0 0 0,-1 0 0 0 0,-1 0 0 0 0,0-1 0 0 0,-1 1 0 0 0,0 0 0 0 0,-1-1-1 0 0,-1 1 1 0 0,-2 7-117 0 0,2-13 31 0 0,1 0-1 0 0,0-1 0 0 0,0 1 0 0 0,1 0 1 0 0,0 0-1 0 0,0 0 0 0 0,1 0 1 0 0,0 0-1 0 0,1 0 0 0 0,0 0 1 0 0,0 0-1 0 0,1 0 0 0 0,-1 0 0 0 0,2 0 1 0 0,2 7-31 0 0,38 30-3731 0 0,-42-46-811 0 0,0-3-2838 0 0</inkml:trace>
  <inkml:trace contextRef="#ctx0" brushRef="#br0" timeOffset="-8462.83">11394 645 980 0 0,'0'0'434'0'0,"0"0"-109"0"0,0 0 331 0 0,0 0 1483 0 0,0 0-625 0 0,-5-6-517 0 0,2 2-627 0 0,-9-13-163 0 0,-1-5 3477 0 0,24 53 2 0 0,3 32-3163 0 0,-12-57-278 0 0,0 104 967 0 0,-4-114-9395 0 0,2-7 1206 0 0</inkml:trace>
  <inkml:trace contextRef="#ctx0" brushRef="#br0" timeOffset="-8044.06">11390 581 3040 0 0,'0'0'4313'0'0,"0"0"-2707"0"0,0 0-979 0 0,6-2 45 0 0,-3 0-540 0 0,1 0 0 0 0,-1 0-1 0 0,0 1 1 0 0,1 0 0 0 0,0 0-1 0 0,-1 0 1 0 0,1 0 0 0 0,-1 0-1 0 0,1 1 1 0 0,0-1 0 0 0,0 1-1 0 0,-1 0 1 0 0,1 0 0 0 0,0 1-1 0 0,0-1 1 0 0,-1 1 0 0 0,1 0-1 0 0,-1 0 1 0 0,1 0 0 0 0,0 0 0 0 0,-1 1-1 0 0,0-1 1 0 0,1 1 0 0 0,-1 0-1 0 0,0 0 1 0 0,0 0-132 0 0,8 5 246 0 0,-6-4-152 0 0,0-1-1 0 0,-1 1 0 0 0,1 0 0 0 0,0 0 1 0 0,-1 0-1 0 0,0 0 0 0 0,0 1 1 0 0,0 0-1 0 0,0 0 0 0 0,0 0 1 0 0,-1 0-1 0 0,1 0 0 0 0,-1 1 0 0 0,-1 0 1 0 0,1-1-1 0 0,0 1 0 0 0,-1 0 1 0 0,0 0-1 0 0,0 1 0 0 0,-1-1 1 0 0,0 0-1 0 0,1 1 0 0 0,-2-1 0 0 0,1 1-93 0 0,-5-3-42 0 0,1-1-1 0 0,-1 0 0 0 0,0 0 1 0 0,0 0-1 0 0,-1 0 0 0 0,1-1 0 0 0,0 0 1 0 0,0 0-1 0 0,-1 0 0 0 0,1 0 0 0 0,-1-1 1 0 0,1 1-1 0 0,-1-1 0 0 0,1 0 1 0 0,-1-1-1 0 0,1 1 0 0 0,0-1 0 0 0,-1 0 1 0 0,1 0-1 0 0,0 0 0 0 0,-1 0 1 0 0,1-1-1 0 0,0 0 0 0 0,0 0 43 0 0,88 36-221 0 0,-78-31 315 0 0,-1 0 0 0 0,0 0 0 0 0,0 1 1 0 0,0-1-1 0 0,0 1 0 0 0,-1 0 0 0 0,1 0 1 0 0,-1 0-1 0 0,0 1 0 0 0,0 0 0 0 0,-1-1 1 0 0,1 1-1 0 0,-1 1 0 0 0,0-1 0 0 0,-1 0 1 0 0,1 1-1 0 0,-1-1 0 0 0,0 1 0 0 0,0 0 1 0 0,0 5-95 0 0,-5-7-31 0 0,-1-1 0 0 0,0 0 0 0 0,0 0 0 0 0,0 0 1 0 0,-1 0-1 0 0,1 0 0 0 0,0-1 0 0 0,-1 0 1 0 0,0 0-1 0 0,0 0 0 0 0,1-1 0 0 0,-1 0 1 0 0,0 0-1 0 0,0 0 0 0 0,0 0 0 0 0,0-1 1 0 0,0 1-1 0 0,-1-1 0 0 0,1-1 0 0 0,0 1 0 0 0,-1-1 31 0 0,3 1-276 0 0,-22-2-1679 0 0,9-5-3532 0 0,8-4-1662 0 0</inkml:trace>
  <inkml:trace contextRef="#ctx0" brushRef="#br0" timeOffset="-7404.06">11810 647 4892 0 0,'0'0'6003'0'0,"0"0"-4075"0"0,0 0-1614 0 0,0 0 377 0 0,2 8 277 0 0,21 154 2294 0 0,-26-132-3492 0 0,3-48-3226 0 0,-1-36-318 0 0,1-10 1670 0 0,18 10 3764 0 0,-13 52-1497 0 0,0 0 1 0 0,0 0-1 0 0,0 0 1 0 0,1 1-1 0 0,-1 0 1 0 0,0 0 0 0 0,1 0-1 0 0,-1 1 1 0 0,1-1-1 0 0,-1 1 1 0 0,0 1-1 0 0,1-1 1 0 0,-1 1-1 0 0,1 0 1 0 0,-1 0 0 0 0,0 0-1 0 0,0 1 1 0 0,0 0-1 0 0,0 0 1 0 0,0 0-1 0 0,0 1 1 0 0,0-1 0 0 0,-1 1-1 0 0,1 0 1 0 0,-1 1-1 0 0,0-1 1 0 0,0 1-1 0 0,0 0 1 0 0,0 0 0 0 0,-1 0-1 0 0,3 4-163 0 0,-6-7 11 0 0,1 1-1 0 0,-1 0 1 0 0,1-1 0 0 0,-1 1 0 0 0,0 0-1 0 0,0 0 1 0 0,1-1 0 0 0,-1 1-1 0 0,-1 0 1 0 0,1 0 0 0 0,0-1 0 0 0,0 1-1 0 0,-1 0 1 0 0,1-1 0 0 0,-1 1-1 0 0,1 0 1 0 0,-1-1 0 0 0,0 1-1 0 0,0 0 1 0 0,1-1 0 0 0,-1 1 0 0 0,0-1-1 0 0,-1 0 1 0 0,1 1 0 0 0,0-1-1 0 0,0 0 1 0 0,0 0 0 0 0,-1 1-1 0 0,1-1 1 0 0,-1 0 0 0 0,1 0 0 0 0,-1-1-1 0 0,1 1 1 0 0,-1 0 0 0 0,0 0-1 0 0,1-1 1 0 0,-1 1 0 0 0,0-1 0 0 0,1 0-1 0 0,-1 1 1 0 0,0-1 0 0 0,0 0-1 0 0,1 0 1 0 0,-1 0 0 0 0,0 0-1 0 0,0 0 1 0 0,1 0 0 0 0,-1-1 0 0 0,0 1-1 0 0,1 0 1 0 0,-1-1-11 0 0,2 1-105 0 0,0 1 1 0 0,1-1-1 0 0,-1 0 1 0 0,0 1-1 0 0,1-1 0 0 0,-1 0 1 0 0,0 1-1 0 0,0-1 1 0 0,0 1-1 0 0,1-1 1 0 0,-1 1-1 0 0,0-1 0 0 0,0 1 1 0 0,0-1-1 0 0,0 1 1 0 0,0-1-1 0 0,0 1 1 0 0,0-1-1 0 0,0 1 0 0 0,0-1 1 0 0,0 0-1 0 0,0 1 1 0 0,0-1-1 0 0,0 1 0 0 0,0-1 1 0 0,0 1-1 0 0,0-1 1 0 0,-1 1-1 0 0,1-1 105 0 0,94 59 2186 0 0,-93-57-2139 0 0,0 0 0 0 0,1 0 0 0 0,-1 0 1 0 0,0 0-1 0 0,0 0 0 0 0,0 0 0 0 0,0 0 1 0 0,0 0-1 0 0,0 0 0 0 0,-1 1 0 0 0,1-1 1 0 0,-1 0-1 0 0,0 1 0 0 0,1-1 1 0 0,-1 0-1 0 0,0 1 0 0 0,0-1 0 0 0,-1 0 1 0 0,1 1-1 0 0,0-1 0 0 0,-1 0 0 0 0,1 0 1 0 0,-1 1-1 0 0,0-1 0 0 0,0 0 0 0 0,0 0 1 0 0,0 0-1 0 0,0 0 0 0 0,0 0 1 0 0,-1 0-1 0 0,1 0 0 0 0,-1 0 0 0 0,1-1 1 0 0,-1 1-1 0 0,0-1 0 0 0,1 1 0 0 0,-1-1 1 0 0,0 1-1 0 0,0-1 0 0 0,0 0 1 0 0,0 0-1 0 0,0 0 0 0 0,0 0 0 0 0,-1 0 1 0 0,0 0-48 0 0,-60 24 212 0 0,20-21-7602 0 0,36-6 1218 0 0</inkml:trace>
  <inkml:trace contextRef="#ctx0" brushRef="#br0" timeOffset="-7204.6">12243 915 6217 0 0,'0'0'5248'0'0,"0"0"-5004"0"0,0 0 64 0 0,3 36 512 0 0,-8-25 200 0 0,0 0-136 0 0,-3-1 76 0 0,-3 1-267 0 0,2 0-369 0 0,-1-1-212 0 0,0 0-100 0 0,0 1 64 0 0,5-1-28 0 0,-2-2-48 0 0,2 1-564 0 0,1-2-997 0 0,2-1-1383 0 0,2-4-3877 0 0</inkml:trace>
  <inkml:trace contextRef="#ctx0" brushRef="#br0" timeOffset="-5107.63">12636 669 8293 0 0,'0'0'2659'0'0,"0"0"-1954"0"0,0 0-368 0 0,3 8 261 0 0,1 2-327 0 0,-1 0-1 0 0,0 1 0 0 0,0-1 1 0 0,-1 1-1 0 0,-1-1 0 0 0,0 1 1 0 0,0-1-1 0 0,-1 1 0 0 0,0 0 0 0 0,-1-1 1 0 0,0 1-1 0 0,-1 0 0 0 0,0-1 1 0 0,-1 0-1 0 0,0 1-270 0 0,-1 6 338 0 0,0 0-1958 0 0,2-11-6028 0 0,4-9 1771 0 0</inkml:trace>
  <inkml:trace contextRef="#ctx0" brushRef="#br0" timeOffset="-4715.26">12695 649 1580 0 0,'0'0'3944'0'0,"6"0"-1305"0"0,0-1-2324 0 0,1 0 0 0 0,-1 1 0 0 0,0 0 1 0 0,1 0-1 0 0,-1 0 0 0 0,0 1 0 0 0,0 0 0 0 0,0 0 0 0 0,1 0 1 0 0,-1 1-1 0 0,0 0 0 0 0,-1 0 0 0 0,1 1 0 0 0,0 0 1 0 0,-1 0-1 0 0,1 0 0 0 0,-1 0 0 0 0,0 1 0 0 0,0 0 1 0 0,0 0-1 0 0,-1 0 0 0 0,1 1 0 0 0,0 1-315 0 0,-7-2-9 0 0,0-1 0 0 0,-1 0 0 0 0,1 0-1 0 0,-1 0 1 0 0,0 0 0 0 0,0 0 0 0 0,0-1 0 0 0,0 1 0 0 0,0-1 0 0 0,-1 0-1 0 0,1 0 1 0 0,-1 0 0 0 0,1 0 0 0 0,-1-1 0 0 0,0 0 0 0 0,0 1 0 0 0,0-1-1 0 0,1 0 1 0 0,-1-1 0 0 0,0 1 0 0 0,0-1 0 0 0,0 0 0 0 0,0 0 0 0 0,0 0-1 0 0,-2-1 10 0 0,-9 5-1238 0 0,33 0 932 0 0,4 1 374 0 0,-14-4 71 0 0,-1 1 0 0 0,1 0-1 0 0,0 0 1 0 0,-1 1 0 0 0,0 0-1 0 0,1 0 1 0 0,-1 1 0 0 0,0 0-1 0 0,-1 0 1 0 0,1 1 0 0 0,-1-1-1 0 0,0 1 1 0 0,0 1 0 0 0,0-1-1 0 0,-1 1 1 0 0,0 0 0 0 0,0 0-1 0 0,0 1 1 0 0,-1 0 0 0 0,0-1 0 0 0,0 1-1 0 0,-1 1 1 0 0,0-1 0 0 0,0 0-1 0 0,0 2-138 0 0,-7-4 24 0 0,0 0-1 0 0,0 0 1 0 0,0-1-1 0 0,0 1 1 0 0,-1-1 0 0 0,1 0-1 0 0,-1 0 1 0 0,0 0-1 0 0,-1-1 1 0 0,1 0-1 0 0,0 0 1 0 0,-1 0-1 0 0,0-1 1 0 0,0 0-1 0 0,0 0 1 0 0,0 0 0 0 0,0-1-1 0 0,0 1 1 0 0,0-2-1 0 0,0 1 1 0 0,0-1-1 0 0,-1 0 1 0 0,1 0-1 0 0,0 0 1 0 0,0-1 0 0 0,0 0-1 0 0,0 0 1 0 0,-3-2-24 0 0,-26-5-2490 0 0,26-3-4375 0 0,8-1-1498 0 0</inkml:trace>
  <inkml:trace contextRef="#ctx0" brushRef="#br0" timeOffset="-4105.19">13253 713 1172 0 0,'0'0'2991'0'0,"0"0"-339"0"0,0 0-1018 0 0,0 0-405 0 0,0 0-33 0 0,0 0-100 0 0,0 0-277 0 0,0 0-235 0 0,0 0-262 0 0,-6-4-200 0 0,4 3-117 0 0,0 0 1 0 0,1 0 0 0 0,-1 0 0 0 0,0 0 0 0 0,1 0 0 0 0,-1 0 0 0 0,0 0 0 0 0,0 0 0 0 0,0 1 0 0 0,0-1 0 0 0,1 1 0 0 0,-1 0 0 0 0,0-1 0 0 0,0 1 0 0 0,0 0 0 0 0,0 0 0 0 0,0 0 0 0 0,0 0 0 0 0,0 0 0 0 0,0 1 0 0 0,0-1-1 0 0,0 1 1 0 0,1-1 0 0 0,-1 1 0 0 0,0-1 0 0 0,0 1 0 0 0,0 0 0 0 0,1 0 0 0 0,-1 0 0 0 0,0 0 0 0 0,1 0 0 0 0,-1 1 0 0 0,1-1 0 0 0,0 0 0 0 0,-1 1 0 0 0,1-1-6 0 0,-3 1 25 0 0,0 0 1 0 0,0 0-1 0 0,0 0 0 0 0,1 1 0 0 0,-1-1 0 0 0,1 1 0 0 0,0 0 1 0 0,-1 0-1 0 0,1 0 0 0 0,1 1 0 0 0,-1-1 0 0 0,0 0 0 0 0,1 1 1 0 0,0 0-1 0 0,-1 0 0 0 0,2 0 0 0 0,-1 0 0 0 0,0 0 0 0 0,1 0 1 0 0,0 0-1 0 0,0 0 0 0 0,0 0 0 0 0,0 1 0 0 0,1-1 0 0 0,-1 0 1 0 0,1 1-1 0 0,0-1 0 0 0,1 0 0 0 0,-1 1 0 0 0,1-1 0 0 0,0 0 1 0 0,0 1-1 0 0,0-1 0 0 0,0 0 0 0 0,1 0 0 0 0,0 0 0 0 0,0 0 1 0 0,0 0-1 0 0,0-1 0 0 0,0 1 0 0 0,1-1 0 0 0,0 1 0 0 0,0-1 1 0 0,0 0-1 0 0,0 0 0 0 0,0 0 0 0 0,1 1-25 0 0,6-1 83 0 0,-1 1-1 0 0,1-1 1 0 0,-1-1 0 0 0,1 0 0 0 0,0 0-1 0 0,0-1 1 0 0,0 0 0 0 0,0-1 0 0 0,0 0-1 0 0,0-1 1 0 0,0 0 0 0 0,0 0-1 0 0,0-1 1 0 0,0 0 0 0 0,3-2-83 0 0,-14 1-64 0 0,0 1-1 0 0,-1-1 1 0 0,1 1 0 0 0,0-1-1 0 0,-1 1 1 0 0,0-1 0 0 0,0 1-1 0 0,0 0 1 0 0,0 0 0 0 0,0 0-1 0 0,0 0 1 0 0,0 0 0 0 0,0 1-1 0 0,-1-1 1 0 0,1 0 0 0 0,-1 1-1 0 0,1 0 1 0 0,-1 0 0 0 0,0 0-1 0 0,0 0 1 0 0,1 0 0 0 0,-1 0-1 0 0,-2 0 65 0 0,1-8-562 0 0,36 16 730 0 0,-28-4-67 0 0,1 1 0 0 0,-1 0 0 0 0,-1 0 0 0 0,1 1 0 0 0,-1-1 0 0 0,1 1 0 0 0,-1 0 0 0 0,-1 0 0 0 0,1 0 0 0 0,-1 0 0 0 0,0 0 0 0 0,0 0 0 0 0,0 1 0 0 0,-1-1 0 0 0,1 0 0 0 0,-1 1 0 0 0,-1 0 0 0 0,1-1-1 0 0,-1 1 1 0 0,0 0 0 0 0,0-1 0 0 0,-1 1 0 0 0,0-1 0 0 0,0 1 0 0 0,0-1 0 0 0,0 1 0 0 0,-1-1 0 0 0,0 0 0 0 0,0 1 0 0 0,0-1 0 0 0,-1 0-101 0 0,0 15-988 0 0,6-9-5211 0 0,0-10 455 0 0</inkml:trace>
  <inkml:trace contextRef="#ctx0" brushRef="#br0" timeOffset="-3855.05">13530 1046 4424 0 0,'0'0'6093'0'0,"0"0"-4949"0"0,0 0-312 0 0,7 36 432 0 0,-10-25 140 0 0,-1 1-424 0 0,-1-2-247 0 0,-3 1-249 0 0,-1 0-136 0 0,-2 1-152 0 0,-1 0-60 0 0,2 0-12 0 0,-2-1-124 0 0,1 2-908 0 0,3-3-885 0 0,4-2-2355 0 0,4-6-3909 0 0</inkml:trace>
  <inkml:trace contextRef="#ctx0" brushRef="#br0" timeOffset="-1445.34">13946 726 340 0 0,'0'0'6799'0'0,"0"0"-4820"0"0,0 0-1539 0 0,0 0 0 0 0,-7-4 68 0 0,3 2-447 0 0,0-1 0 0 0,-1 1 0 0 0,1 0 0 0 0,-1 0 0 0 0,1 0 0 0 0,-1 1 0 0 0,0-1 0 0 0,1 1 0 0 0,-1 0 1 0 0,0 1-1 0 0,0-1 0 0 0,0 1 0 0 0,0 0 0 0 0,0 0 0 0 0,1 1 0 0 0,-1-1 0 0 0,0 1 0 0 0,0 0 0 0 0,0 0 1 0 0,1 1-1 0 0,-1-1 0 0 0,1 1 0 0 0,-1 0 0 0 0,1 0 0 0 0,0 1 0 0 0,-1 0 0 0 0,1-1 0 0 0,0 1 0 0 0,1 0 0 0 0,-1 1-61 0 0,-1 0 38 0 0,0-1-1 0 0,1 1 0 0 0,-1 0 0 0 0,1 0 0 0 0,0 1 1 0 0,0-1-1 0 0,1 1 0 0 0,-1 0 0 0 0,1 0 0 0 0,0 0 0 0 0,1 1 1 0 0,-1-1-1 0 0,1 1 0 0 0,0-1 0 0 0,0 1 0 0 0,1 0 0 0 0,0-1 1 0 0,0 1-1 0 0,0 0 0 0 0,0 0 0 0 0,1 0 0 0 0,0 0 1 0 0,1 0-1 0 0,-1 0 0 0 0,1 0 0 0 0,0 0 0 0 0,0-1 0 0 0,1 1 1 0 0,0 0-1 0 0,0-1 0 0 0,0 1 0 0 0,1-1 0 0 0,0 1 1 0 0,0-1-1 0 0,0 0 0 0 0,0 0 0 0 0,1-1 0 0 0,2 3-37 0 0,4-2 132 0 0,1 0-1 0 0,-1 0 0 0 0,1-1 0 0 0,0-1 1 0 0,0 0-1 0 0,0 0 0 0 0,0-1 1 0 0,0-1-1 0 0,1 0 0 0 0,-1 0 1 0 0,1-1-1 0 0,-1-1 0 0 0,0 0 0 0 0,1 0 1 0 0,3-2-132 0 0,-16 1-16 0 0,1 0 0 0 0,0 0 0 0 0,-1 0 0 0 0,1 0 0 0 0,-1 1 1 0 0,0-1-1 0 0,1 0 0 0 0,-1 0 0 0 0,0 0 0 0 0,0 1 0 0 0,0-1 0 0 0,0 1 1 0 0,-1-1-1 0 0,1 1 0 0 0,0-1 0 0 0,-1 1 0 0 0,1-1 0 0 0,-1 1 0 0 0,1 0 1 0 0,-1 0-1 0 0,0 0 0 0 0,1 0 0 0 0,-1 0 0 0 0,0 0 0 0 0,0 0 0 0 0,0 1 1 0 0,1-1-1 0 0,-1 1 0 0 0,0-1 0 0 0,0 1 0 0 0,0 0 0 0 0,0 0 0 0 0,0 0 16 0 0,-24-12-375 0 0,45 7-45 0 0,-15 6 468 0 0,-1 0-1 0 0,1 0 1 0 0,0 0 0 0 0,0 1 0 0 0,-1-1-1 0 0,1 1 1 0 0,-1 0 0 0 0,1 0 0 0 0,-1 0-1 0 0,0 0 1 0 0,0 1 0 0 0,0-1 0 0 0,0 1-1 0 0,0 0 1 0 0,-1 0 0 0 0,1 0 0 0 0,-1 0-1 0 0,0 0 1 0 0,1 1 0 0 0,-2-1-1 0 0,1 1 1 0 0,0-1 0 0 0,-1 1 0 0 0,1 0-1 0 0,-1-1 1 0 0,0 1 0 0 0,-1 0 0 0 0,1 0-1 0 0,0 0 1 0 0,-1 0 0 0 0,0 0 0 0 0,0 0-1 0 0,0 0 1 0 0,-1 0 0 0 0,1 0 0 0 0,-1-1-1 0 0,0 1 1 0 0,0 0 0 0 0,0 0 0 0 0,-1-1-1 0 0,1 1 1 0 0,-1 0 0 0 0,0-1-1 0 0,0 0 1 0 0,-2 3-48 0 0,1-1-164 0 0,-10 22 131 0 0,12-7-5156 0 0,2-16 154 0 0</inkml:trace>
  <inkml:trace contextRef="#ctx0" brushRef="#br0" timeOffset="-826">14213 797 8977 0 0,'0'0'3596'0'0,"0"0"-3106"0"0,0 0-284 0 0,1 8 436 0 0,4 10-240 0 0,-2 0 1 0 0,0 1 0 0 0,-1-1 0 0 0,0 1 0 0 0,-2 0 0 0 0,0-1-1 0 0,-2 1 1 0 0,0 0 0 0 0,0-1 0 0 0,-6 18-403 0 0,2-61-4097 0 0,-2-49 2505 0 0,8 71 1473 0 0,6-104 70 0 0,-6 105 104 0 0,0 0 1 0 0,1 0 0 0 0,0 0 0 0 0,-1 0-1 0 0,1 0 1 0 0,0 0 0 0 0,0 0 0 0 0,0 0-1 0 0,0 0 1 0 0,0 0 0 0 0,0 1-1 0 0,1-1 1 0 0,-1 0 0 0 0,1 1 0 0 0,-1-1-1 0 0,1 1 1 0 0,-1 0 0 0 0,1-1 0 0 0,0 1-1 0 0,0 0 1 0 0,0 0 0 0 0,-1 0 0 0 0,1 0-1 0 0,0 0 1 0 0,0 0 0 0 0,1 1-1 0 0,-1-1 1 0 0,0 1 0 0 0,0 0 0 0 0,0-1-1 0 0,0 1 1 0 0,0 0 0 0 0,0 0 0 0 0,1 0-1 0 0,-1 0 1 0 0,0 1 0 0 0,0-1-1 0 0,0 1 1 0 0,0-1 0 0 0,0 1 0 0 0,0 0-1 0 0,0 0 1 0 0,0 0 0 0 0,0 0 0 0 0,0 0-1 0 0,1 1-55 0 0,-1-2 27 0 0,0 1 0 0 0,0 0-1 0 0,0 0 1 0 0,0 0 0 0 0,0 0-1 0 0,0 0 1 0 0,0 0 0 0 0,0 0-1 0 0,0 1 1 0 0,-1-1 0 0 0,1 1-1 0 0,-1-1 1 0 0,1 1 0 0 0,-1 0-1 0 0,1 0 1 0 0,-1-1 0 0 0,0 1-1 0 0,0 0 1 0 0,0 0 0 0 0,0 0-1 0 0,0 0 1 0 0,0 0 0 0 0,-1 1-1 0 0,1-1 1 0 0,-1 0 0 0 0,1 0-1 0 0,-1 0 1 0 0,0 0 0 0 0,0 1-1 0 0,0-1 1 0 0,0 0 0 0 0,0 0-1 0 0,-1 0 1 0 0,1 1 0 0 0,-1-1-1 0 0,1 0 1 0 0,-1 0 0 0 0,0 0-1 0 0,0 0 1 0 0,0 0 0 0 0,0 0-1 0 0,0 0 1 0 0,0 0 0 0 0,0 0-1 0 0,-1-1 1 0 0,1 1 0 0 0,-1 0-1 0 0,1-1 1 0 0,-1 1 0 0 0,0-1-1 0 0,1 0 1 0 0,-1 1 0 0 0,0-1-1 0 0,0 0 1 0 0,0 0 0 0 0,0 0-1 0 0,0 0 1 0 0,0-1 0 0 0,0 1-1 0 0,0-1 1 0 0,-3 1-27 0 0,-16 6-295 0 0,21-7 235 0 0,0 1 0 0 0,0-1 0 0 0,1 0 0 0 0,-1 0 0 0 0,0 1 0 0 0,1-1 0 0 0,-1 0 0 0 0,0 1 0 0 0,0-1 0 0 0,0 0 0 0 0,1 0 0 0 0,-1 1 0 0 0,0-1 0 0 0,0 1 0 0 0,0-1 0 0 0,0 0 0 0 0,0 1 0 0 0,0-1 0 0 0,1 0 0 0 0,-1 1 0 0 0,0-1 0 0 0,0 0 0 0 0,0 1 0 0 0,0-1 0 0 0,0 1 0 0 0,0-1 0 0 0,-1 0 0 0 0,1 1 0 0 0,0-1 0 0 0,0 0 0 0 0,0 1 0 0 0,0-1 0 0 0,0 0 0 0 0,0 1 0 0 0,-1-1 0 0 0,1 0 0 0 0,0 1 0 0 0,0-1 60 0 0,6 1 96 0 0,1 1-1 0 0,0-1 0 0 0,-1 1 0 0 0,1 1 1 0 0,-1-1-1 0 0,0 1 0 0 0,0 0 0 0 0,0 1 1 0 0,0-1-1 0 0,-1 1 0 0 0,1 1 0 0 0,-1-1 1 0 0,0 0-1 0 0,0 1 0 0 0,-1 0 1 0 0,1 1-1 0 0,-1-1 0 0 0,0 0 0 0 0,0 1 1 0 0,-1 0-1 0 0,0 0 0 0 0,0 0 0 0 0,0 1 1 0 0,-1-1-1 0 0,0 1 0 0 0,0-1 0 0 0,0 2-95 0 0,-6-2 8 0 0,0-2-1 0 0,-1 1 0 0 0,1 0 0 0 0,-1-1 0 0 0,0 1 0 0 0,0-2 0 0 0,0 1 0 0 0,0 0 0 0 0,-1-1 0 0 0,0 0 0 0 0,1 0 0 0 0,-1-1 0 0 0,0 1 1 0 0,0-1-1 0 0,-1-1 0 0 0,1 1 0 0 0,0-1 0 0 0,-1 0 0 0 0,1 0 0 0 0,0-1 0 0 0,-1 0 0 0 0,1 0 0 0 0,-1-1-7 0 0,-3 2-734 0 0,-18 1-1731 0 0,13-6-3469 0 0,8-6-1365 0 0</inkml:trace>
  <inkml:trace contextRef="#ctx0" brushRef="#br0" timeOffset="34016.28">14322 1373 2364 0 0,'0'0'2222'0'0,"0"0"-1107"0"0,0 0-673 0 0,0 0-332 0 0,0 0-133 0 0,-4-1 80 0 0,-263-23 3578 0 0,233 23-3575 0 0,0 1 1 0 0,0 2-1 0 0,0 1 0 0 0,0 1 0 0 0,0 2 0 0 0,1 2 0 0 0,0 1 0 0 0,1 1 0 0 0,0 2 1 0 0,-27 14-61 0 0,53-23-71 0 0,5-2 93 0 0,0 0 1 0 0,-1 0-1 0 0,1 0 1 0 0,0 0-1 0 0,-1 0 1 0 0,0 0-1 0 0,1 0 1 0 0,-1 0-1 0 0,1-1 1 0 0,-1 1-1 0 0,0-1 1 0 0,0 1-1 0 0,1-1 1 0 0,-1 0-1 0 0,0 0 1 0 0,0 1-1 0 0,1-1 1 0 0,-1-1-1 0 0,0 1 1 0 0,0 0-1 0 0,1 0 1 0 0,-1 0-1 0 0,0-1 1 0 0,0 1-1 0 0,1-1 1 0 0,-1 0-1 0 0,0 1 1 0 0,1-1-1 0 0,-1 0 1 0 0,1 0-1 0 0,-1 0 1 0 0,1 0 0 0 0,0 0-1 0 0,-1 0 1 0 0,1-1-1 0 0,0 1 1 0 0,0 0-1 0 0,-1-1 1 0 0,1 1-1 0 0,0-2-22 0 0,-1 2-44 0 0,-29-21 11 0 0,-2 1-1 0 0,0 2 1 0 0,-1 1 0 0 0,-1 1 0 0 0,-1 2-1 0 0,0 2 1 0 0,-1 1 0 0 0,0 2-1 0 0,-1 2 1 0 0,-10-1 33 0 0,-396-26 998 0 0,295 30-753 0 0,17-1 344 0 0,5 5-377 0 0,1-5 1 0 0,0-6 0 0 0,1-5 0 0 0,1-6-1 0 0,1-5 1 0 0,-73-29-213 0 0,191 54-3954 0 0,17 0-2520 0 0</inkml:trace>
  <inkml:trace contextRef="#ctx0" brushRef="#br0" timeOffset="61201.97">11956 1205 1280 0 0,'0'0'388'0'0,"0"0"-140"0"0,0 0-130 0 0,0 0 32 0 0,6 3 88 0 0,3 0 18 0 0,0 0 1 0 0,1 0 0 0 0,0-1 0 0 0,-1 0 0 0 0,1-1 0 0 0,0 0-1 0 0,0-1 1 0 0,0 0 0 0 0,0 0 0 0 0,0-1 0 0 0,-1-1 0 0 0,1 1-1 0 0,0-2 1 0 0,-1 1 0 0 0,1-1 0 0 0,-1-1 0 0 0,0 1 0 0 0,0-2-1 0 0,0 1 1 0 0,0-1 0 0 0,-1-1 0 0 0,1 0-257 0 0,104-107-197 0 0,-104 99 212 0 0,-1-1 0 0 0,-1 0 0 0 0,0-1 0 0 0,-1 0 0 0 0,-1 0 0 0 0,0 0 0 0 0,-1 0 0 0 0,-1-1 0 0 0,0 0 0 0 0,-2 0 1 0 0,0 1-1 0 0,0-1 0 0 0,-2 0 0 0 0,0 0 0 0 0,-1 0 0 0 0,-1 0 0 0 0,0 1 0 0 0,-1-1 0 0 0,-1 1 0 0 0,-1 0 0 0 0,0 1 0 0 0,-1-1 0 0 0,0 1 0 0 0,-5-5-15 0 0,-9-16-115 0 0,-1 1-1 0 0,-2 1 1 0 0,-2 1-1 0 0,-1 2 1 0 0,-1 0-1 0 0,-1 2 1 0 0,-2 1-1 0 0,-1 1 1 0 0,-16-9 115 0 0,25 18-32 0 0,0 1 0 0 0,-1 1 0 0 0,0 1 0 0 0,-1 2 0 0 0,-1 0 0 0 0,-1 1 0 0 0,1 2 0 0 0,-2 1 0 0 0,1 1 0 0 0,-1 1 0 0 0,0 1 0 0 0,-1 2 0 0 0,1 1 0 0 0,-1 1 0 0 0,0 1 0 0 0,-18 3 32 0 0,34 4 74 0 0,0 0-1 0 0,0 1 1 0 0,0 1 0 0 0,1 0-1 0 0,0 0 1 0 0,0 2-1 0 0,1-1 1 0 0,1 1-1 0 0,0 1 1 0 0,0 0-1 0 0,1 0 1 0 0,0 1 0 0 0,1 0-1 0 0,0 1 1 0 0,-5 11-74 0 0,0-6 48 0 0,0 1 1 0 0,1 0-1 0 0,2 0 1 0 0,0 2-1 0 0,0-1 1 0 0,2 1-1 0 0,1 0 1 0 0,1 1-1 0 0,0-1 1 0 0,2 1 0 0 0,0 1-1 0 0,2-1 1 0 0,0 0-1 0 0,2 1 1 0 0,0-1-1 0 0,1 0 1 0 0,2 1-1 0 0,0-1 1 0 0,1 0-1 0 0,2 0 1 0 0,0-1-1 0 0,1 0 1 0 0,1 0-1 0 0,1 0 1 0 0,1-1-1 0 0,1 0 1 0 0,0-1-1 0 0,5 5-47 0 0,26 16 40 0 0,1-1 1 0 0,2-3 0 0 0,1-1 0 0 0,2-2-1 0 0,1-3 1 0 0,2-2 0 0 0,0-2 0 0 0,2-2 0 0 0,20 5-42 0 0,-60-25-1791 0 0,-2-1-1726 0 0</inkml:trace>
  <inkml:trace contextRef="#ctx0" brushRef="#br0" timeOffset="69078.23">6576 1681 1644 0 0,'0'0'362'0'0,"0"0"-91"0"0,0 0 450 0 0,0 0 1378 0 0,0 0 26 0 0,0 0-521 0 0,0 0-360 0 0,0 0-249 0 0,0 0-242 0 0,-10 2 447 0 0,10-10-1172 0 0,0-1 0 0 0,0 1 1 0 0,0-1-1 0 0,1 1 0 0 0,0-1 0 0 0,1 1 1 0 0,0 0-1 0 0,0-1 0 0 0,1 1 0 0 0,0 0 1 0 0,1 1-1 0 0,-1-1 0 0 0,2 1 0 0 0,-1-1 1 0 0,1 1-1 0 0,0 0 0 0 0,0 1 0 0 0,1-1 1 0 0,-1 1-1 0 0,2 0 0 0 0,-1 1 0 0 0,1-1 1 0 0,-1 1-1 0 0,5-2-28 0 0,2-3 44 0 0,0 1 0 0 0,1 1 0 0 0,0 0 0 0 0,0 1 0 0 0,1 0 0 0 0,-1 1 0 0 0,1 1 0 0 0,1 0 0 0 0,-1 1 0 0 0,1 0 0 0 0,0 2 1 0 0,0 0-1 0 0,0 0 0 0 0,0 2 0 0 0,3 0-44 0 0,-19 0-246 0 0,-32 8 343 0 0,-54-19-625 0 0,135 6 739 0 0,-47 6-200 0 0,0 0 0 0 0,0-1 0 0 0,0 1 0 0 0,0 0 0 0 0,0 0 0 0 0,0 0 0 0 0,0 0 0 0 0,0 1 0 0 0,-1-1 0 0 0,1 0 0 0 0,0 1 0 0 0,-1-1 0 0 0,1 1 0 0 0,-1-1 0 0 0,0 1 0 0 0,1 0-1 0 0,-1 0 1 0 0,0 0 0 0 0,0 0 0 0 0,0-1 0 0 0,0 1 0 0 0,-1 0 0 0 0,1 1 0 0 0,-1-1 0 0 0,1 0 0 0 0,-1 0 0 0 0,1 0 0 0 0,-1 0 0 0 0,0 0 0 0 0,0 0 0 0 0,0 1 0 0 0,0-1 0 0 0,-1 0 0 0 0,1 0 0 0 0,-1 0 0 0 0,1 0-1 0 0,-1 0 1 0 0,1 0 0 0 0,-1 0 0 0 0,0 0 0 0 0,0 0 0 0 0,0 0 0 0 0,0 0 0 0 0,-1-1 0 0 0,1 1 0 0 0,0 0 0 0 0,-1-1 0 0 0,1 1 0 0 0,-1-1 0 0 0,0 1 0 0 0,1-1 0 0 0,-1 0 0 0 0,0 0 0 0 0,0 0 0 0 0,0 0 0 0 0,0 0 0 0 0,0 0-1 0 0,0 0 1 0 0,0 0 0 0 0,0-1 0 0 0,-1 1-11 0 0,-52 28-5053 0 0,41-22-429 0 0</inkml:trace>
  <inkml:trace contextRef="#ctx0" brushRef="#br0" timeOffset="71321.08">7219 1262 1420 0 0,'0'0'6319'0'0,"0"0"-3870"0"0,0 0-1357 0 0,0 0-151 0 0,0 0 0 0 0,0 0-48 0 0,0 0-216 0 0,-4-4-598 0 0,18 169 790 0 0,39-268 635 0 0,-51 100-1506 0 0,0 0 0 0 0,0 0 0 0 0,0 1 0 0 0,0-1 0 0 0,0 1 0 0 0,1 0 0 0 0,-1-1 0 0 0,1 1 0 0 0,-1 0 0 0 0,1 1 1 0 0,0-1-1 0 0,0 0 0 0 0,0 1 0 0 0,0-1 0 0 0,0 1 0 0 0,0 0 0 0 0,0 0 0 0 0,1 0 0 0 0,-1 1 0 0 0,0-1 0 0 0,0 1 0 0 0,1 0 0 0 0,-1 0 0 0 0,0 0 0 0 0,1 0 0 0 0,-1 0 0 0 0,0 1 0 0 0,1-1 0 0 0,-1 1 0 0 0,0 0 0 0 0,0 0 0 0 0,0 0 0 0 0,0 1 0 0 0,0-1 0 0 0,0 1 0 0 0,0-1 0 0 0,0 1 1 0 0,-1 0-1 0 0,1 0 0 0 0,0 1 2 0 0,0 0 44 0 0,-1 1 0 0 0,1 1 0 0 0,-1-1 0 0 0,0 0 0 0 0,0 0 0 0 0,0 1 0 0 0,-1-1 1 0 0,0 1-1 0 0,1 0 0 0 0,-2-1 0 0 0,1 1 0 0 0,0 0 0 0 0,-1 0 0 0 0,0 0 0 0 0,0-1 0 0 0,0 1 1 0 0,-1 0-1 0 0,0 0 0 0 0,0-1 0 0 0,0 1 0 0 0,0-1 0 0 0,-1 1 0 0 0,-1 3-44 0 0,-5 41-5390 0 0,10-40 227 0 0,6-2-2404 0 0</inkml:trace>
  <inkml:trace contextRef="#ctx0" brushRef="#br0" timeOffset="71772.07">7644 1181 1212 0 0,'0'0'2229'0'0,"0"0"2473"0"0,0 0-2758 0 0,0 0-1509 0 0,0 0-199 0 0,0 0 172 0 0,0 0 234 0 0,-5 6 128 0 0,-4 12-347 0 0,0 0 0 0 0,1 1 0 0 0,1 0 0 0 0,1 0 0 0 0,1 1-1 0 0,0 0 1 0 0,1 0 0 0 0,2 0 0 0 0,0 0 0 0 0,1 1-1 0 0,1-1 1 0 0,2 18-423 0 0,-1-31 39 0 0,1 0 0 0 0,0-1-1 0 0,0 1 1 0 0,0-1 0 0 0,1 1 0 0 0,0-1-1 0 0,0 0 1 0 0,1 0 0 0 0,0 0-1 0 0,0 0 1 0 0,0-1 0 0 0,1 0-1 0 0,0 1 1 0 0,0-2 0 0 0,2 3-39 0 0,30 24-3204 0 0,-27-25-919 0 0,2-5-2963 0 0</inkml:trace>
  <inkml:trace contextRef="#ctx0" brushRef="#br0" timeOffset="72518">8038 1485 1212 0 0,'0'0'840'0'0,"0"0"184"0"0,0 0 1381 0 0,0 0-103 0 0,0 0-925 0 0,0 0-600 0 0,0 0-192 0 0,0 0-111 0 0,0 0-155 0 0,0 0 4578 0 0,0-3-5308 0 0,3-10 312 0 0,-2-1 0 0 0,0 1 0 0 0,0-1 0 0 0,-2 0 0 0 0,1 0 0 0 0,-2 1 0 0 0,0-1 0 0 0,0 1 0 0 0,-2-1-1 0 0,1 1 1 0 0,-2 0 0 0 0,1 0 0 0 0,-2 1 0 0 0,0-1 0 0 0,0 1 0 0 0,-1 1 0 0 0,-7-10 99 0 0,10 21 45 0 0,1 0 0 0 0,0 1 1 0 0,0-1-1 0 0,0 1 0 0 0,0 0 0 0 0,-1 0 0 0 0,1 0 0 0 0,0 0 0 0 0,0 0 0 0 0,1 1 0 0 0,-1-1 0 0 0,0 1 0 0 0,0 0 0 0 0,1 0 0 0 0,-1 0 0 0 0,1 0 0 0 0,0 0 1 0 0,-1 1-1 0 0,1-1 0 0 0,0 0 0 0 0,0 1 0 0 0,1 0 0 0 0,-1 0 0 0 0,1-1 0 0 0,-1 1 0 0 0,1 0 0 0 0,0 0 0 0 0,0 0 0 0 0,0 0 0 0 0,0 3-45 0 0,-4 2 117 0 0,-41 92 986 0 0,45-46-2193 0 0,43-25-5930 0 0,-24-29 677 0 0</inkml:trace>
  <inkml:trace contextRef="#ctx0" brushRef="#br0" timeOffset="72686.64">8093 1410 5897 0 0,'0'0'5968'0'0,"0"0"-5084"0"0,0 0-820 0 0,0 0-64 0 0,-36-12 512 0 0,17 6-16 0 0,0 1-164 0 0,-5 1-256 0 0,3 2-76 0 0,-2 0-736 0 0,0 1-1016 0 0,8 0-1360 0 0,-2-3-3801 0 0</inkml:trace>
  <inkml:trace contextRef="#ctx0" brushRef="#br0" timeOffset="73056.63">8447 1538 1016 0 0,'0'0'6361'0'0,"0"0"-4197"0"0,0 0-1371 0 0,0 0 218 0 0,0 0 250 0 0,0 0-90 0 0,0 0-435 0 0,0 0-329 0 0,0 0-169 0 0,1-4-99 0 0,2-10-208 0 0,0 0-1 0 0,0 1 0 0 0,-2-1 0 0 0,1 0 1 0 0,-2-1-1 0 0,0 1 0 0 0,-1 0 0 0 0,0 0 1 0 0,-1 0-1 0 0,-1 0 0 0 0,0 1 0 0 0,0-1 1 0 0,-2 1-1 0 0,0 0 0 0 0,0 0 0 0 0,-2-2 70 0 0,6 13 17 0 0,-1 0 1 0 0,0 0-1 0 0,1 0 0 0 0,-1 1 0 0 0,0-1 0 0 0,0 0 0 0 0,0 1 1 0 0,0-1-1 0 0,0 1 0 0 0,0 0 0 0 0,0-1 0 0 0,0 1 0 0 0,-1 0 0 0 0,1 0 1 0 0,-1 1-1 0 0,1-1 0 0 0,0 0 0 0 0,-1 1 0 0 0,1 0 0 0 0,-1-1 0 0 0,1 1 1 0 0,-1 0-1 0 0,1 0 0 0 0,-1 0 0 0 0,1 1 0 0 0,-1-1 0 0 0,1 1 1 0 0,-1-1-1 0 0,1 1 0 0 0,0 0 0 0 0,-1 0 0 0 0,1 0 0 0 0,0 0 0 0 0,0 0 1 0 0,-1 1-1 0 0,1-1 0 0 0,0 0 0 0 0,0 1 0 0 0,1 0 0 0 0,-1-1 0 0 0,0 2-17 0 0,-66 80 898 0 0,47 5-1197 0 0,53-37-4507 0 0,-19-44 734 0 0</inkml:trace>
  <inkml:trace contextRef="#ctx0" brushRef="#br0" timeOffset="73596.62">8661 1322 11189 0 0,'0'0'2470'0'0,"0"0"-1890"0"0,3 7-449 0 0,-1 2 52 0 0,0 1 0 0 0,0-1 0 0 0,-1 1 0 0 0,0-1 0 0 0,0 1-1 0 0,-1 0 1 0 0,0-1 0 0 0,-1 1 0 0 0,0-1 0 0 0,-1 1 0 0 0,0-1 0 0 0,0 1 0 0 0,-1-1 0 0 0,0 0 0 0 0,-1 2-183 0 0,8-26-1817 0 0,37-94 503 0 0,-40 107 1349 0 0,1 0 0 0 0,-1-1 0 0 0,1 1 0 0 0,0 0 0 0 0,0 0 0 0 0,0 0 0 0 0,0 0 0 0 0,0 0 0 0 0,0 0 0 0 0,0 1 0 0 0,1-1 0 0 0,-1 1 0 0 0,0-1 1 0 0,1 1-1 0 0,0 0 0 0 0,-1 0 0 0 0,1 0 0 0 0,-1 0 0 0 0,1 1 0 0 0,0-1 0 0 0,0 1 0 0 0,0-1 0 0 0,-1 1 0 0 0,1 0 0 0 0,0 0 0 0 0,0 0 0 0 0,-1 1 0 0 0,1-1 0 0 0,0 1 0 0 0,0-1 0 0 0,-1 1 0 0 0,1 0 0 0 0,0 0 0 0 0,-1 0 0 0 0,1 1 0 0 0,-1-1 0 0 0,1 0 0 0 0,-1 1 0 0 0,0 0 0 0 0,0-1 0 0 0,0 1 0 0 0,0 0 0 0 0,0 0 0 0 0,1 2-35 0 0,-2-4 24 0 0,1 1 0 0 0,-1 0 0 0 0,0 0-1 0 0,0 0 1 0 0,0-1 0 0 0,0 1 0 0 0,0 1 0 0 0,0-1 0 0 0,0 0 0 0 0,0 0-1 0 0,0 0 1 0 0,0 0 0 0 0,0 1 0 0 0,-1-1 0 0 0,1 0 0 0 0,-1 1-1 0 0,1-1 1 0 0,-1 0 0 0 0,1 1 0 0 0,-1-1 0 0 0,0 1 0 0 0,0-1-1 0 0,1 1 1 0 0,-1-1 0 0 0,0 1 0 0 0,0-1 0 0 0,-1 1 0 0 0,1-1 0 0 0,0 1-1 0 0,0-1 1 0 0,-1 0 0 0 0,1 1 0 0 0,-1-1 0 0 0,1 1 0 0 0,-1-1-1 0 0,0 0 1 0 0,1 0 0 0 0,-1 1 0 0 0,0-1 0 0 0,0 0 0 0 0,0 0 0 0 0,0 0-1 0 0,0 0 1 0 0,0 0 0 0 0,0 0 0 0 0,0 0 0 0 0,-1 0 0 0 0,1 0-1 0 0,0-1 1 0 0,0 1 0 0 0,-2 0-24 0 0,-74 24-2325 0 0,146 9 1610 0 0,-68-33 764 0 0,4 1 87 0 0,0 0 1 0 0,0 1-1 0 0,0-1 0 0 0,-1 1 0 0 0,1 0 0 0 0,-1 1 1 0 0,0-1-1 0 0,0 1 0 0 0,0-1 0 0 0,-1 1 1 0 0,1 0-1 0 0,-1 1 0 0 0,0-1 0 0 0,0 1 1 0 0,0-1-1 0 0,-1 1 0 0 0,1 0 0 0 0,-1 0 0 0 0,1 2-136 0 0,-7-3 32 0 0,1-1-1 0 0,0 0 0 0 0,-1 0 0 0 0,0 0 0 0 0,0 0 0 0 0,1 0 1 0 0,-2-1-1 0 0,1 0 0 0 0,0 0 0 0 0,0 0 0 0 0,-1 0 0 0 0,1-1 0 0 0,-1 0 1 0 0,1 0-1 0 0,-1 0 0 0 0,0 0 0 0 0,1-1 0 0 0,-1 1 0 0 0,0-1 1 0 0,1-1-1 0 0,-1 1 0 0 0,-3-1-31 0 0,4 1-228 0 0,-24-1-1614 0 0,9-5-2471 0 0,7-4-2291 0 0</inkml:trace>
  <inkml:trace contextRef="#ctx0" brushRef="#br0" timeOffset="73843.62">9046 1330 9925 0 0,'0'0'5416'0'0,"0"0"-5416"0"0,30 41 124 0 0,-25-21-124 0 0,2 4 440 0 0,-3 2 65 0 0,-4 2-141 0 0,-4-2 268 0 0,-4-1-196 0 0,-6 0-116 0 0,-2-2-148 0 0,-6 1-48 0 0,1-1-124 0 0,-7-1-284 0 0,-2 0-632 0 0,-1-3-1001 0 0,10-6-3423 0 0,-9-5-4497 0 0</inkml:trace>
  <inkml:trace contextRef="#ctx0" brushRef="#br0" timeOffset="89830.9">14233 1218 7373 0 0,'0'0'4480'0'0,"0"0"-4480"0"0,0 0-1196 0 0,0 0 912 0 0,0 0 232 0 0,0 0 48 0 0,0 0 4 0 0,0 0 116 0 0,-41 33-116 0 0,36-28-76 0 0,-3-1-960 0 0,3 0-1740 0 0,-8-4-2701 0 0</inkml:trace>
  <inkml:trace contextRef="#ctx0" brushRef="#br0" timeOffset="90032.2">13171 1080 11189 0 0,'0'0'1144'0'0,"0"0"-1144"0"0,0 0-720 0 0,0 0 568 0 0,0 0 152 0 0,0 0 320 0 0,0 0-320 0 0,0 0-64 0 0,0 0-900 0 0,0 0-212 0 0,-17 10-560 0 0,9-8-893 0 0,-10-1-2583 0 0</inkml:trace>
  <inkml:trace contextRef="#ctx0" brushRef="#br0" timeOffset="90201.19">12211 997 10845 0 0,'0'0'1672'0'0,"0"0"-1672"0"0,0 0-204 0 0,0 0-724 0 0,0 0 92 0 0,0 0-856 0 0,0 0-752 0 0,0 0-2225 0 0</inkml:trace>
  <inkml:trace contextRef="#ctx0" brushRef="#br0" timeOffset="115150.23">3716 1025 5368 0 0,'0'0'1087'0'0,"0"0"-609"0"0,0 0-311 0 0,-5 1 194 0 0,-216 88 965 0 0,108-67-677 0 0,-1-4 0 0 0,0-6-1 0 0,-1-5 1 0 0,-96-6-649 0 0,16 2 411 0 0,-762 22 253 0 0,792-40-515 0 0,1-6 0 0 0,-101-30-149 0 0,5 2-11 0 0,142 24-138 0 0,1-5 0 0 0,2-5 0 0 0,-75-34 149 0 0,177 64 1677 0 0,13 5-1668 0 0,24 6-10437 0 0,-48-11 6873 0 0</inkml:trace>
  <inkml:trace contextRef="#ctx0" brushRef="#br0" timeOffset="120412.06">14716 1545 4924 0 0,'0'0'356'0'0,"0"0"-430"0"0,0 0-214 0 0,0 0 8 0 0,0 0 65 0 0,0 0 46 0 0,-29 25 44 0 0,-160 12 2690 0 0,127-32-2410 0 0,-151 25-113 0 0,-1-9 1 0 0,0-9 0 0 0,-1-10-1 0 0,0-9 1 0 0,1-10 0 0 0,1-9-1 0 0,-55-20-42 0 0,72-13-816 0 0,3-8 0 0 0,-99-54 816 0 0,23 24-829 0 0,268 96 978 0 0,35 22 745 0 0,283 120-505 0 0,-273-125-392 0 0,147 49-2609 0 0,4-7 1 0 0,118 15 2611 0 0,-152-44 433 0 0,2-8 0 0 0,0-6 1 0 0,70-7-434 0 0,-161-16 2098 0 0,-117-12-2938 0 0,-52 6-957 0 0,60 9 540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52.844"/>
    </inkml:context>
    <inkml:brush xml:id="br0">
      <inkml:brushProperty name="width" value="0.05" units="cm"/>
      <inkml:brushProperty name="height" value="0.05" units="cm"/>
      <inkml:brushProperty name="color" value="#0000FF"/>
    </inkml:brush>
  </inkml:definitions>
  <inkml:trace contextRef="#ctx0" brushRef="#br0">0 147 7673 0 0,'0'0'1094'0'0,"0"0"745"0"0,0 0-1195 0 0,0 0-458 0 0,1 7 354 0 0,11 63 2092 0 0,-2 98-522 0 0,-18-143-2022 0 0,-1 6-553 0 0,7-12-7273 0 0,2-23 2219 0 0</inkml:trace>
  <inkml:trace contextRef="#ctx0" brushRef="#br0" timeOffset="247.8">46 98 9865 0 0,'5'-1'857'0'0,"7"1"-551"0"0,0 0-1 0 0,0 0 0 0 0,0 1 1 0 0,-1 0-1 0 0,1 1 0 0 0,0 1 1 0 0,-1 0-1 0 0,0 0 1 0 0,1 1-1 0 0,-1 1 0 0 0,-1 0 1 0 0,1 0-1 0 0,-1 1 0 0 0,0 0 1 0 0,0 1-1 0 0,0 0 0 0 0,-1 1 1 0 0,7 7-306 0 0,-14-14 9 0 0,-1 1 0 0 0,1 0-1 0 0,-1 0 1 0 0,1 0 0 0 0,-1 0 0 0 0,0 0 0 0 0,0 0 0 0 0,0 0 0 0 0,0 0 0 0 0,0 0 0 0 0,0 1-1 0 0,0-1 1 0 0,-1 0 0 0 0,1 1 0 0 0,-1-1 0 0 0,0 1 0 0 0,0-1 0 0 0,0 0 0 0 0,0 1-1 0 0,0-1 1 0 0,0 0 0 0 0,0 1 0 0 0,-1-1 0 0 0,1 1 0 0 0,-1-1 0 0 0,0 0 0 0 0,0 0-1 0 0,0 0 1 0 0,0 1 0 0 0,0-1 0 0 0,0 0 0 0 0,-1 0 0 0 0,1 0 0 0 0,-1 0 0 0 0,1-1 0 0 0,-1 1-1 0 0,0 0 1 0 0,1-1 0 0 0,-1 1 0 0 0,0-1 0 0 0,0 0 0 0 0,0 1 0 0 0,-2 0-9 0 0,-99 33-1704 0 0,62-37-3273 0 0,27-1-15 0 0</inkml:trace>
  <inkml:trace contextRef="#ctx0" brushRef="#br0" timeOffset="497.65">429 0 6657 0 0,'0'0'2159'0'0,"0"0"-1364"0"0,0 0-597 0 0,3 7 233 0 0,0 6 34 0 0,0-1 1 0 0,-1 1 0 0 0,-1 0 0 0 0,0 0 0 0 0,-1 1 0 0 0,0-1 0 0 0,-1 0 0 0 0,-1 0-1 0 0,0 0 1 0 0,0-1 0 0 0,-1 1 0 0 0,-1 0 0 0 0,-4 10-466 0 0,2-8 84 0 0,2 0 1 0 0,0 0 0 0 0,1 1-1 0 0,0 0 1 0 0,1-1 0 0 0,1 1-1 0 0,1 0 1 0 0,0 0 0 0 0,1 0-1 0 0,2 9-84 0 0,21 11-1327 0 0,4-25-6256 0 0,-9-12-81 0 0</inkml:trace>
  <inkml:trace contextRef="#ctx0" brushRef="#br0" timeOffset="779.06">665 373 6537 0 0,'0'0'5543'0'0,"0"0"-4237"0"0,0 0-1025 0 0,0 0 545 0 0,0 0 248 0 0,0 0 17 0 0,0 0-318 0 0,0 0-386 0 0,-20-12-79 0 0,62-113-6323 0 0,9 55 5584 0 0,-50 67 522 0 0,1 0 0 0 0,0 0 0 0 0,0 1 0 0 0,0-1 0 0 0,0 1 0 0 0,0 0 0 0 0,0 0-1 0 0,1 0 1 0 0,-1 0 0 0 0,1 0 0 0 0,-1 0 0 0 0,1 0 0 0 0,0 1 0 0 0,0-1 0 0 0,0 1-1 0 0,0 0 1 0 0,0 0 0 0 0,0 0 0 0 0,0 0 0 0 0,0 1 0 0 0,0-1 0 0 0,0 1 0 0 0,0 0-1 0 0,1 0 1 0 0,-1 0 0 0 0,0 0 0 0 0,0 1 0 0 0,0-1 0 0 0,0 1 0 0 0,0 0-1 0 0,0-1 1 0 0,0 2 0 0 0,0-1 0 0 0,0 0 0 0 0,0 0 0 0 0,0 1 0 0 0,0 0 0 0 0,-1-1-1 0 0,1 1 1 0 0,-1 0 0 0 0,1 0 0 0 0,-1 1 0 0 0,0-1 0 0 0,0 0 0 0 0,0 1 0 0 0,0 0-1 0 0,0-1 1 0 0,-1 1 0 0 0,1 0 0 0 0,-1 0 0 0 0,0-1 0 0 0,1 1 0 0 0,-1 0 0 0 0,-1 1-1 0 0,1-1 1 0 0,0 0 0 0 0,-1 1-91 0 0,-24 83 897 0 0,0-8-4995 0 0,24-78 3432 0 0,0 2-1562 0 0,3-3-2527 0 0,4-3-1255 0 0</inkml:trace>
  <inkml:trace contextRef="#ctx0" brushRef="#br0" timeOffset="1026.01">903 267 10949 0 0,'0'0'1796'0'0,"0"0"-544"0"0,0 0-544 0 0,0 0-168 0 0,-39-16-72 0 0,16 12 100 0 0,0 2-95 0 0,-2-1-357 0 0,-1 2-116 0 0,0 1-388 0 0,2-2-909 0 0,5 2-1067 0 0,7-1-2964 0 0,4-4-2165 0 0</inkml:trace>
  <inkml:trace contextRef="#ctx0" brushRef="#br0" timeOffset="1303.67">1145 346 9141 0 0,'0'0'3291'0'0,"0"0"-2731"0"0,0 0-541 0 0,0 0 319 0 0,0 0 313 0 0,0 0-16 0 0,0 0-299 0 0,16-32-314 0 0,-14 28-52 0 0,0 0-1 0 0,0 0 1 0 0,0 0-1 0 0,-1-1 1 0 0,0 1-1 0 0,0 0 1 0 0,0-1 0 0 0,0 1-1 0 0,-1-1 1 0 0,0 1-1 0 0,1-1 1 0 0,-2 1-1 0 0,1-1 1 0 0,0 1-1 0 0,-1-1 1 0 0,0 1-1 0 0,0-1 1 0 0,0 1-1 0 0,-1 0 1 0 0,0 0-1 0 0,1 0 1 0 0,-1 0-1 0 0,-1 0 1 0 0,1 0-1 0 0,0 0 1 0 0,-1 0-1 0 0,0 1 1 0 0,0 0-1 0 0,0-1 1 0 0,0 1-1 0 0,-1 0 1 0 0,1 0-1 0 0,-1 1 1 0 0,0-1 0 0 0,0 1-1 0 0,0 0 1 0 0,0 0-1 0 0,0 0 1 0 0,-2 0 30 0 0,-55 72 2272 0 0,47-46-2380 0 0,-28 54 386 0 0,35-27-5359 0 0,12-42 938 0 0,7-2-1616 0 0</inkml:trace>
  <inkml:trace contextRef="#ctx0" brushRef="#br0" timeOffset="1753.67">1375 269 10665 0 0,'0'0'1885'0'0,"0"0"-1459"0"0,2 7-162 0 0,0-2-46 0 0,-1 1 1 0 0,0-1-1 0 0,-1 1 1 0 0,1 0-1 0 0,-1-1 1 0 0,0 1-1 0 0,-1-1 1 0 0,1 1-1 0 0,-1-1 0 0 0,0 1 1 0 0,0-1-1 0 0,-1 1 1 0 0,0-1-1 0 0,0 0 1 0 0,0 1-1 0 0,-1-1 1 0 0,1 0-1 0 0,-1-1 0 0 0,0 1 1 0 0,-3 3-219 0 0,-12 11 252 0 0,13-28-1227 0 0,15-45-1968 0 0,-6 35 2329 0 0,19-56-1006 0 0,-23 73 1697 0 0,1-1 0 0 0,0 0 0 0 0,0 1 0 0 0,1-1-1 0 0,-1 1 1 0 0,1-1 0 0 0,-1 1 0 0 0,1 0 0 0 0,-1 0 0 0 0,1 0-1 0 0,0 0 1 0 0,0 0 0 0 0,0 0 0 0 0,1 0 0 0 0,-1 0 0 0 0,0 1-1 0 0,1-1 1 0 0,-1 1 0 0 0,0 0 0 0 0,1 0 0 0 0,0 0 0 0 0,-1 0-1 0 0,1 0 1 0 0,0 0 0 0 0,-1 1 0 0 0,1-1 0 0 0,0 1 0 0 0,0 0 0 0 0,0 0-1 0 0,-1 0 1 0 0,1 0 0 0 0,0 0 0 0 0,0 1 0 0 0,-1-1 0 0 0,1 1-1 0 0,0 0 1 0 0,-1 0 0 0 0,1 0 0 0 0,0 0 0 0 0,1 1-77 0 0,-3-2 34 0 0,1 1 1 0 0,-1-1 0 0 0,1 1 0 0 0,-1-1 0 0 0,1 1-1 0 0,-1 0 1 0 0,0 0 0 0 0,1 0 0 0 0,-1 0 0 0 0,0 0-1 0 0,0 0 1 0 0,0 0 0 0 0,1 0 0 0 0,-1 0-1 0 0,0 0 1 0 0,0 1 0 0 0,-1-1 0 0 0,1 0 0 0 0,0 1-1 0 0,0-1 1 0 0,-1 0 0 0 0,1 1 0 0 0,-1-1 0 0 0,1 1-1 0 0,-1-1 1 0 0,1 1 0 0 0,-1 0 0 0 0,0-1-1 0 0,0 1 1 0 0,0-1 0 0 0,0 1 0 0 0,0 0 0 0 0,0-1-1 0 0,0 1 1 0 0,-1-1 0 0 0,1 1 0 0 0,-1-1 0 0 0,1 1-1 0 0,-1-1 1 0 0,1 1 0 0 0,-1-1 0 0 0,0 1-1 0 0,0-1 1 0 0,1 0 0 0 0,-1 0 0 0 0,0 1 0 0 0,0-1-1 0 0,-1 0 1 0 0,1 0 0 0 0,0 0 0 0 0,0 0 0 0 0,0 0-1 0 0,-1 0 1 0 0,1 0 0 0 0,-1 0-35 0 0,-35 25-652 0 0,16-16-5285 0 0,29-9 6153 0 0,-1 0-1 0 0,0 0 1 0 0,0 1 0 0 0,0 0 0 0 0,0 0 0 0 0,0 0-1 0 0,0 1 1 0 0,0 0 0 0 0,-1 1 0 0 0,0 0-1 0 0,0 0 1 0 0,0 0 0 0 0,0 0 0 0 0,0 1-1 0 0,-1 0 1 0 0,0 0 0 0 0,0 1 0 0 0,0-1-1 0 0,-1 1 1 0 0,0 0 0 0 0,0 1 0 0 0,0-1-1 0 0,-1 1 1 0 0,0-1 0 0 0,0 1 0 0 0,1 4-216 0 0,-5-8 51 0 0,-1 0 0 0 0,1 0 0 0 0,-1 0-1 0 0,0 0 1 0 0,0 0 0 0 0,0-1 0 0 0,0 1 0 0 0,0-1 0 0 0,-1 1 0 0 0,1-1 0 0 0,-1 0 0 0 0,1 0 0 0 0,-1 0 0 0 0,0 0-1 0 0,0 0 1 0 0,0-1 0 0 0,0 1 0 0 0,0-1 0 0 0,0 0 0 0 0,0 0 0 0 0,0 0 0 0 0,-1 0 0 0 0,1-1 0 0 0,0 1 0 0 0,-1-1-1 0 0,1 0 1 0 0,0 0-51 0 0,-57 3-2924 0 0,44-5-747 0 0,4-7-3681 0 0</inkml:trace>
  <inkml:trace contextRef="#ctx0" brushRef="#br0" timeOffset="1988.82">1777 202 12837 0 0,'0'0'2344'0'0,"0"0"-1773"0"0,7 7-430 0 0,-3-3-72 0 0,0-1 1 0 0,0 1-1 0 0,-1 0 1 0 0,1 1-1 0 0,-1-1 0 0 0,0 1 1 0 0,0-1-1 0 0,-1 1 1 0 0,0 0-1 0 0,0 0 1 0 0,0 0-1 0 0,0 0 1 0 0,-1 0-1 0 0,1 1 1 0 0,-1-1-1 0 0,-1 0 0 0 0,1 1 1 0 0,-1 2-70 0 0,-1 3 68 0 0,-1 1 0 0 0,0-1 1 0 0,-1 0-1 0 0,-1 0 0 0 0,0 0 0 0 0,0 0 1 0 0,-1-1-1 0 0,0 1 0 0 0,-1-1 0 0 0,0 0 1 0 0,0-1-1 0 0,-1 0 0 0 0,-1 0 0 0 0,1 0 1 0 0,-2-1-70 0 0,-49 39-4984 0 0,54-45 206 0 0,4-5-3255 0 0</inkml:trace>
  <inkml:trace contextRef="#ctx0" brushRef="#br0" timeOffset="2160.59">2165 499 9713 0 0,'0'0'6080'0'0,"0"0"-6080"0"0,0 0-404 0 0,0 0 404 0 0,0 0 364 0 0,0 0 192 0 0,-48 7-556 0 0,26-10-12 0 0,0-2-920 0 0,1 0-788 0 0,3-3-960 0 0,6 2-3161 0 0</inkml:trace>
  <inkml:trace contextRef="#ctx0" brushRef="#br0" timeOffset="2316.25">2212 405 12357 0 0,'0'0'2280'0'0,"0"0"-1424"0"0,0 0-152 0 0,0 0 137 0 0,0 0-85 0 0,0 0-360 0 0,0 0-60 0 0,0 0-128 0 0,0 0-144 0 0,-36-18-64 0 0,9 13-604 0 0,-3-1-360 0 0,-2-1-505 0 0,10 1-1675 0 0,-11-3-3980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01.240"/>
    </inkml:context>
    <inkml:brush xml:id="br0">
      <inkml:brushProperty name="width" value="0.05" units="cm"/>
      <inkml:brushProperty name="height" value="0.05" units="cm"/>
      <inkml:brushProperty name="color" value="#0000FF"/>
    </inkml:brush>
  </inkml:definitions>
  <inkml:trace contextRef="#ctx0" brushRef="#br0">0 1 12853 0 0,'0'0'1376'0'0,"0"0"-1376"0"0,0 0-52 0 0,0 0 52 0 0,3 42 708 0 0,-2-24-76 0 0,2 3-132 0 0,-3 0-144 0 0,0 0-179 0 0,0 0-17 0 0,0-3-72 0 0,0 0 12 0 0,0 0-24 0 0,1-4-76 0 0,3 2-617 0 0,0-2-807 0 0,2-2-1672 0 0,8-3-3877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01.487"/>
    </inkml:context>
    <inkml:brush xml:id="br0">
      <inkml:brushProperty name="width" value="0.05" units="cm"/>
      <inkml:brushProperty name="height" value="0.05" units="cm"/>
      <inkml:brushProperty name="color" value="#0000FF"/>
    </inkml:brush>
  </inkml:definitions>
  <inkml:trace contextRef="#ctx0" brushRef="#br0">517 59 10225 0 0,'0'0'2136'0'0,"0"0"-1816"0"0,0 0 52 0 0,-58 2 784 0 0,24-8 8 0 0,-6-3-232 0 0,-14-1-219 0 0,-1 0-353 0 0,1 2-264 0 0,10 3-96 0 0,3 1 0 0 0,9 1 0 0 0,7 0-212 0 0,4 2-436 0 0,5 0-281 0 0,-1 1-751 0 0,3 0-1252 0 0,2 0-3153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00.663"/>
    </inkml:context>
    <inkml:brush xml:id="br0">
      <inkml:brushProperty name="width" value="0.05" units="cm"/>
      <inkml:brushProperty name="height" value="0.05" units="cm"/>
      <inkml:brushProperty name="color" value="#0000FF"/>
    </inkml:brush>
  </inkml:definitions>
  <inkml:trace contextRef="#ctx0" brushRef="#br0">170 112 15361 0 0,'0'0'2129'0'0,"0"0"-1881"0"0,0 0-64 0 0,0 0-72 0 0,0 0 48 0 0,0 0 212 0 0,0 0 36 0 0,-48-4-212 0 0,28 0-188 0 0,-1-2-8 0 0,-1 0-344 0 0,2 0-384 0 0,7-1-216 0 0,0 0-449 0 0,8-2-1199 0 0,2 3-1400 0 0,7-6-3101 0 0</inkml:trace>
  <inkml:trace contextRef="#ctx0" brushRef="#br0" timeOffset="157.62">187 4 8221 0 0,'0'0'4620'0'0,"0"0"-4620"0"0,0 0 384 0 0,0 0-384 0 0,0 0 696 0 0,-39 11-72 0 0,16-11-184 0 0,-2 0-440 0 0,-2 0-404 0 0,-2-3-1236 0 0,11 0-1288 0 0,-8-5-5297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59.123"/>
    </inkml:context>
    <inkml:brush xml:id="br0">
      <inkml:brushProperty name="width" value="0.05" units="cm"/>
      <inkml:brushProperty name="height" value="0.05" units="cm"/>
      <inkml:brushProperty name="color" value="#0000FF"/>
    </inkml:brush>
  </inkml:definitions>
  <inkml:trace contextRef="#ctx0" brushRef="#br0">9 48 8037 0 0,'0'0'5663'0'0,"0"0"-4256"0"0,0 0-1276 0 0,0 0 18 0 0,0 0 183 0 0,0 0 92 0 0,2 6 29 0 0,-13 152 1107 0 0,50-198-4616 0 0,-37 37 2897 0 0,81-77-1274 0 0,-80 78 1528 0 0,-1 1 1 0 0,1-1-1 0 0,-1 1 1 0 0,1-1-1 0 0,0 1 0 0 0,0 0 1 0 0,0 0-1 0 0,-1 0 1 0 0,1 0-1 0 0,0 1 1 0 0,0-1-1 0 0,0 1 1 0 0,0 0-1 0 0,0 0 0 0 0,0 0 1 0 0,0 0-1 0 0,0 0 1 0 0,0 1-1 0 0,0-1 1 0 0,0 1-1 0 0,0 0 0 0 0,0 0 1 0 0,0 0-1 0 0,0 0 1 0 0,-1 1-1 0 0,1-1 1 0 0,0 1-1 0 0,-1-1 0 0 0,1 1 1 0 0,-1 0-1 0 0,0 0 1 0 0,0 0-1 0 0,1 0 1 0 0,-1 1-1 0 0,-1-1 0 0 0,1 0 1 0 0,0 1-96 0 0,0 0 51 0 0,-1-1 0 0 0,1 1 0 0 0,-1 0 0 0 0,0-1 0 0 0,0 1 0 0 0,0 0 0 0 0,0 0 1 0 0,0 0-1 0 0,-1 0 0 0 0,1 0 0 0 0,-1 0 0 0 0,0 0 0 0 0,0 0 0 0 0,0 0 0 0 0,0 0 0 0 0,-1 0 0 0 0,1 0 0 0 0,-1 0 1 0 0,1 0-1 0 0,-1 0 0 0 0,0-1 0 0 0,0 1 0 0 0,-1 0 0 0 0,1 0 0 0 0,0-1 0 0 0,-1 1 0 0 0,0-1 0 0 0,0 1 0 0 0,1-1 0 0 0,-1 0 1 0 0,-1 0-1 0 0,1 0 0 0 0,0 0 0 0 0,-2 2-51 0 0,-26 49-4081 0 0,30-50-1448 0 0,3-2-3501 0 0</inkml:trace>
  <inkml:trace contextRef="#ctx0" brushRef="#br0" timeOffset="263.84">517 1 11361 0 0,'0'0'2230'0'0,"0"0"-1651"0"0,0 0-266 0 0,-5 6 301 0 0,-10 20-274 0 0,1 0 0 0 0,2 1 1 0 0,1 0-1 0 0,0 1 0 0 0,3 0 0 0 0,0 1 1 0 0,2-1-1 0 0,0 2-340 0 0,18 54 310 0 0,42-64-6060 0 0,-37-21-688 0 0</inkml:trace>
  <inkml:trace contextRef="#ctx0" brushRef="#br0" timeOffset="684.53">856 263 1396 0 0,'0'0'8891'0'0,"0"0"-5977"0"0,0 0-2384 0 0,-2 6 73 0 0,1-3-499 0 0,0 0 0 0 0,0 0 1 0 0,0 0-1 0 0,-1 0 0 0 0,0 0 0 0 0,1-1 1 0 0,-1 1-1 0 0,0 0 0 0 0,0-1 0 0 0,0 1 1 0 0,-1-1-1 0 0,1 0 0 0 0,-1 0 0 0 0,1 0 0 0 0,-1 0 1 0 0,1 0-1 0 0,-1-1 0 0 0,0 1 0 0 0,0-1 1 0 0,0 0-1 0 0,0 1 0 0 0,0-1 0 0 0,0-1 1 0 0,0 1-1 0 0,-1 0 0 0 0,1-1 0 0 0,0 0 0 0 0,0 1 1 0 0,-1-1-1 0 0,1-1 0 0 0,0 1 0 0 0,0 0 1 0 0,-2-1-105 0 0,1-1-92 0 0,1-1 1 0 0,0 1 0 0 0,0-1 0 0 0,0 1-1 0 0,0-1 1 0 0,0 0 0 0 0,1 0-1 0 0,-1 0 1 0 0,1 0 0 0 0,0 0 0 0 0,0-1-1 0 0,0 1 1 0 0,1-1 0 0 0,-1 0-1 0 0,1 1 1 0 0,-1-1 0 0 0,1 0 0 0 0,1 0-1 0 0,-1 1 1 0 0,0-1 0 0 0,1 0-1 0 0,0 0 1 0 0,0 0 0 0 0,0 0 0 0 0,0 0-1 0 0,1 0 1 0 0,-1 0 0 0 0,1 0-1 0 0,0 1 1 0 0,0-1 0 0 0,1 0 0 0 0,-1 0-1 0 0,1 1 1 0 0,0-1 0 0 0,0 0 91 0 0,4-46 1252 0 0,-8 47-1246 0 0,0 1-1 0 0,0-1 0 0 0,-1 0 0 0 0,1 1 0 0 0,-1-1 1 0 0,0 1-1 0 0,0 0 0 0 0,0 0 0 0 0,0 0 0 0 0,0 1 1 0 0,0-1-1 0 0,0 1 0 0 0,0-1 0 0 0,-1 1 0 0 0,1 0 1 0 0,-1 0-1 0 0,1 1 0 0 0,-1-1 0 0 0,1 1 0 0 0,-1-1 1 0 0,1 1-1 0 0,-1 0 0 0 0,1 0 0 0 0,-1 1 0 0 0,1-1 1 0 0,-1 1-1 0 0,1 0 0 0 0,-1 0 0 0 0,1 0 0 0 0,0 0 1 0 0,-1 1-1 0 0,1-1 0 0 0,0 1 0 0 0,0 0 0 0 0,0 0-5 0 0,1 0 6 0 0,0 0-1 0 0,0 0 1 0 0,0 1-1 0 0,0-1 0 0 0,1 0 1 0 0,-1 1-1 0 0,1-1 1 0 0,0 1-1 0 0,0-1 0 0 0,0 1 1 0 0,0 0-1 0 0,0 0 1 0 0,1-1-1 0 0,-1 1 0 0 0,1 0 1 0 0,-1 0-1 0 0,1 0 1 0 0,0-1-1 0 0,0 1 0 0 0,1 0 1 0 0,-1 0-1 0 0,0 0 1 0 0,1-1-1 0 0,0 1 0 0 0,0 0 1 0 0,0 0-1 0 0,0-1 1 0 0,0 1-1 0 0,0-1 0 0 0,1 1 1 0 0,-1-1-1 0 0,1 1 1 0 0,-1-1-1 0 0,1 0 0 0 0,0 0 1 0 0,0 0-1 0 0,0 0-5 0 0,21 75 298 0 0,-54-35-2 0 0,12-36-3078 0 0,15-9-631 0 0,4-8-3455 0 0</inkml:trace>
  <inkml:trace contextRef="#ctx0" brushRef="#br0" timeOffset="936.06">1078 103 12465 0 0,'0'0'2720'0'0,"0"0"-2420"0"0,25 52-172 0 0,-21-29 360 0 0,3 3-19 0 0,-7-1-109 0 0,0-1-60 0 0,-4 1-64 0 0,-4-1-52 0 0,-4-1-36 0 0,-4 1 4 0 0,-1-2-16 0 0,-4-1-136 0 0,2-1-136 0 0,-2-3-596 0 0,-2-4-685 0 0,9-4-1791 0 0,-5-6-5849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14.040"/>
    </inkml:context>
    <inkml:brush xml:id="br0">
      <inkml:brushProperty name="width" value="0.05" units="cm"/>
      <inkml:brushProperty name="height" value="0.05" units="cm"/>
      <inkml:brushProperty name="color" value="#0000FF"/>
    </inkml:brush>
  </inkml:definitions>
  <inkml:trace contextRef="#ctx0" brushRef="#br0">218 228 716 0 0,'0'0'872'0'0,"0"0"894"0"0,0 0 2148 0 0,0 0-1560 0 0,0 0-990 0 0,0 0-142 0 0,0 0-122 0 0,0 0-338 0 0,0 0-359 0 0,11 7 1796 0 0,-5-10-2173 0 0,-1-1 0 0 0,0 1-1 0 0,0-1 1 0 0,0 1 0 0 0,0-1 0 0 0,0-1 0 0 0,-1 1-1 0 0,1-1 1 0 0,-1 0 0 0 0,-1 0 0 0 0,1 0-1 0 0,-1 0 1 0 0,1 0 0 0 0,-2-1 0 0 0,1 0-1 0 0,0 0 1 0 0,-1 1 0 0 0,0-1 0 0 0,-1-1-1 0 0,1 1 1 0 0,-1 0 0 0 0,-1 0 0 0 0,1 0 0 0 0,-1-1-1 0 0,0 1 1 0 0,0 0 0 0 0,-1-1 0 0 0,1 1-1 0 0,-1 0 1 0 0,-1 0 0 0 0,1 0 0 0 0,-1 0-1 0 0,-1 0 1 0 0,1 0 0 0 0,-1 0 0 0 0,0 1-1 0 0,0-1 1 0 0,0 1 0 0 0,-2-2-26 0 0,3 5-32 0 0,0 1 0 0 0,0-1-1 0 0,0 1 1 0 0,0-1 0 0 0,0 1 0 0 0,-1-1 0 0 0,1 1-1 0 0,-1 0 1 0 0,1 0 0 0 0,-1 0 0 0 0,1 1 0 0 0,-1-1 0 0 0,1 0-1 0 0,-1 1 1 0 0,1 0 0 0 0,-1 0 0 0 0,0 0 0 0 0,1 0-1 0 0,-1 0 1 0 0,0 0 0 0 0,1 0 0 0 0,-1 1 0 0 0,1 0 0 0 0,-1-1-1 0 0,1 1 1 0 0,-1 0 0 0 0,1 0 0 0 0,-1 0 0 0 0,1 1-1 0 0,0-1 1 0 0,-1 0 0 0 0,1 1 0 0 0,0 0 0 0 0,0-1-1 0 0,0 1 1 0 0,1 0 0 0 0,-1 0 0 0 0,-1 1 32 0 0,-48 89 628 0 0,51-92-420 0 0,-17-28-480 0 0,16 26 253 0 0,0-1 1 0 0,0 1-1 0 0,-1-1 0 0 0,1 1 1 0 0,-1 0-1 0 0,1 0 1 0 0,-1 0-1 0 0,0 0 1 0 0,0 0-1 0 0,0 0 1 0 0,0 1-1 0 0,0-1 1 0 0,-1 0-1 0 0,1 1 1 0 0,0 0-1 0 0,-1-1 1 0 0,1 1-1 0 0,-1 0 1 0 0,1 1-1 0 0,-1-1 0 0 0,1 0 1 0 0,-1 1-1 0 0,0-1 1 0 0,1 1-1 0 0,-1 0 1 0 0,0 0-1 0 0,0 0 1 0 0,1 0-1 0 0,-1 0 1 0 0,0 1-1 0 0,1-1 1 0 0,-1 1-1 0 0,0-1 1 0 0,1 1-1 0 0,-1 0 1 0 0,1 0-1 0 0,-1 1 1 0 0,1-1-1 0 0,0 0 0 0 0,-1 1 1 0 0,1-1-1 0 0,0 1 1 0 0,0 0-1 0 0,0 0 1 0 0,0 0-1 0 0,1 0 1 0 0,-1 0-1 0 0,0 0 1 0 0,1 0-1 0 0,-1 1 1 0 0,1-1-1 0 0,0 0 1 0 0,0 1-1 0 0,0-1 1 0 0,0 1-1 0 0,0 0 1 0 0,0-1-1 0 0,1 1 1 0 0,-1 0-1 0 0,1-1 0 0 0,0 3 19 0 0,0 2 35 0 0,0 1-1 0 0,0-1 1 0 0,1 0-1 0 0,0 0 0 0 0,0 1 1 0 0,1-1-1 0 0,0 0 0 0 0,0 0 1 0 0,1 0-1 0 0,0-1 1 0 0,0 1-1 0 0,1-1 0 0 0,-1 1 1 0 0,1-1-1 0 0,1 0 0 0 0,-1-1 1 0 0,1 1-1 0 0,0-1 1 0 0,0 0-1 0 0,1 0 0 0 0,-1 0 1 0 0,1-1-1 0 0,0 0 0 0 0,0 0 1 0 0,1 0-1 0 0,-1-1 0 0 0,1 0 1 0 0,0 0-1 0 0,0-1 1 0 0,0 0-1 0 0,0 0 0 0 0,0 0 1 0 0,0-1-1 0 0,1 0 0 0 0,-1-1 1 0 0,0 0-1 0 0,0 0 1 0 0,3 0-35 0 0,7-8-6951 0 0,-17 3 272 0 0</inkml:trace>
  <inkml:trace contextRef="#ctx0" brushRef="#br0" timeOffset="420.08">148 177 3484 0 0,'0'0'4826'0'0,"0"0"-1824"0"0,0 0-1399 0 0,0 0-365 0 0,0 0-231 0 0,0 0-690 0 0,7 7-381 0 0,57 66 244 0 0,-70-113-7088 0 0,-4-16 3318 0 0,11 56 3714 0 0,0 1 0 0 0,-1 0 0 0 0,1-1 0 0 0,0 1 0 0 0,0 0 0 0 0,-1-1 1 0 0,1 1-1 0 0,0-1 0 0 0,0 0 0 0 0,0 1 0 0 0,0-1 0 0 0,0 0 0 0 0,0 1 0 0 0,-1-1 0 0 0,1 0 0 0 0,0 0 0 0 0,0 0 0 0 0,0 0 0 0 0,0 0 0 0 0,0 0 0 0 0,0 0 0 0 0,0 0 0 0 0,0 0 1 0 0,0 0-1 0 0,0-1 0 0 0,0 1 0 0 0,0 0 0 0 0,0-1 0 0 0,-1 1 0 0 0,1 0 0 0 0,0-1 0 0 0,0 1 0 0 0,0-1 0 0 0,0 0 0 0 0,-1 1 0 0 0,1-1 0 0 0,0 1 0 0 0,-1-1 0 0 0,1 0 0 0 0,-1 0 1 0 0,1 1-1 0 0,0-1 0 0 0,-1 0 0 0 0,0 0 0 0 0,1 0 0 0 0,-1 0 0 0 0,1 0 0 0 0,-1 0 0 0 0,0 1 0 0 0,0-1 0 0 0,0 0 0 0 0,1 0 0 0 0,-1 0 0 0 0,0 0 0 0 0,0 0 0 0 0,0 0 0 0 0,0 0 1 0 0,-1 0-1 0 0,1 0 0 0 0,0 0 0 0 0,0 0 0 0 0,0 0 0 0 0,-1 0 0 0 0,0 0-124 0 0,54 63 3005 0 0,-38-29-2221 0 0,-32-50-1985 0 0,-57-71-6547 0 0,65 83 12287 0 0,22 83-3002 0 0,-50-43-7591 0 0,22-34-1699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5:56.656"/>
    </inkml:context>
    <inkml:brush xml:id="br0">
      <inkml:brushProperty name="width" value="0.05" units="cm"/>
      <inkml:brushProperty name="height" value="0.05" units="cm"/>
      <inkml:brushProperty name="color" value="#0000FF"/>
    </inkml:brush>
  </inkml:definitions>
  <inkml:trace contextRef="#ctx0" brushRef="#br0">0 106 8201 0 0,'0'0'1253'0'0,"0"0"-221"0"0,0 0-98 0 0,0 0-456 0 0,0 0-234 0 0,5 6 335 0 0,0 1-372 0 0,-1 0 1 0 0,1 1-1 0 0,-1-1 0 0 0,0 1 1 0 0,-1 0-1 0 0,0 1 0 0 0,0-1 0 0 0,-1 0 1 0 0,0 1-1 0 0,0 0 0 0 0,-1-1 1 0 0,0 1-1 0 0,-1 0 0 0 0,0 0 0 0 0,0-1 1 0 0,-1 1-1 0 0,0 0 0 0 0,-1-1 1 0 0,1 1-1 0 0,-2-1 0 0 0,0 3-207 0 0,27-67-3713 0 0,16 2 3399 0 0,-38 52 379 0 0,0 0 0 0 0,0 0 0 0 0,0 0 1 0 0,0 0-1 0 0,1 0 0 0 0,-1 0 1 0 0,0 1-1 0 0,1-1 0 0 0,0 1 0 0 0,-1 0 1 0 0,1-1-1 0 0,0 1 0 0 0,0 1 1 0 0,-1-1-1 0 0,1 0 0 0 0,0 1 1 0 0,0-1-1 0 0,0 1 0 0 0,0 0 0 0 0,0 0 1 0 0,0 0-1 0 0,0 0 0 0 0,0 1 1 0 0,-1-1-1 0 0,1 1 0 0 0,0 0 0 0 0,0-1 1 0 0,0 1-1 0 0,-1 1 0 0 0,1-1 1 0 0,0 0-1 0 0,-1 1 0 0 0,1-1 0 0 0,-1 1 1 0 0,0 0-1 0 0,1-1 0 0 0,-1 1 1 0 0,0 1-1 0 0,0-1 0 0 0,0 0 0 0 0,0 0 1 0 0,0 1-66 0 0,0 2 36 0 0,0-1 1 0 0,0 1 0 0 0,-1-1-1 0 0,1 1 1 0 0,-1 0-1 0 0,0-1 1 0 0,0 1 0 0 0,0 0-1 0 0,-1 0 1 0 0,0 0-1 0 0,0-1 1 0 0,0 1 0 0 0,-1 0-1 0 0,1 0 1 0 0,-1 0-1 0 0,0-1 1 0 0,-1 1-1 0 0,1 0 1 0 0,-1-1 0 0 0,0 1-1 0 0,0-1 1 0 0,0 0-1 0 0,0 0 1 0 0,-1 0 0 0 0,0 0-1 0 0,0 0 1 0 0,0 0-1 0 0,-3 2-36 0 0,-8 18-1578 0 0,12-18-934 0 0,2-5-2742 0 0,5-2-2215 0 0</inkml:trace>
  <inkml:trace contextRef="#ctx0" brushRef="#br0" timeOffset="249.33">490 0 4304 0 0,'0'0'8078'0'0,"0"0"-6421"0"0,0 0-1191 0 0,-4 9 236 0 0,-64 182 1947 0 0,70-88-3375 0 0,51-14-4348 0 0,-40-78-381 0 0</inkml:trace>
  <inkml:trace contextRef="#ctx0" brushRef="#br0" timeOffset="559.3">648 399 14309 0 0,'0'0'1320'0'0,"0"0"-988"0"0,0 0-203 0 0,0 0 372 0 0,0 0 158 0 0,0 0-2 0 0,0 0-268 0 0,0 0-211 0 0,-2-4-206 0 0,2-4-312 0 0,0-1 0 0 0,1 1-1 0 0,0 0 1 0 0,0 0 0 0 0,0 0 0 0 0,1 0 0 0 0,1 0 0 0 0,-1 0 0 0 0,1 0 0 0 0,1 1 0 0 0,-1-1 0 0 0,1 1 0 0 0,0 0 0 0 0,1 0 0 0 0,3-3 340 0 0,8-20-406 0 0,41-29 2010 0 0,-56 58-1571 0 0,0 0 0 0 0,0 0 0 0 0,1 0 0 0 0,-1 0 0 0 0,0 1 0 0 0,1-1-1 0 0,-1 0 1 0 0,1 1 0 0 0,-1-1 0 0 0,1 1 0 0 0,-1-1 0 0 0,1 1 0 0 0,-1 0 0 0 0,1 0 0 0 0,-1 0 0 0 0,1 0-1 0 0,-1 0 1 0 0,1 0 0 0 0,0 0 0 0 0,-1 0 0 0 0,1 0 0 0 0,-1 1 0 0 0,1-1 0 0 0,-1 1 0 0 0,1-1 0 0 0,-1 1-1 0 0,0 0 1 0 0,1-1 0 0 0,-1 1 0 0 0,0 0 0 0 0,1 0 0 0 0,-1 0 0 0 0,0 0 0 0 0,0 0 0 0 0,0 0 0 0 0,0 0-1 0 0,0 1 1 0 0,0-1 0 0 0,0 0 0 0 0,0 0 0 0 0,0 1 0 0 0,-1-1 0 0 0,1 1 0 0 0,-1-1 0 0 0,1 1 0 0 0,-1-1-1 0 0,1 1 1 0 0,-1-1 0 0 0,0 1 0 0 0,0 0-33 0 0,-13 107 1396 0 0,3-89-4686 0 0,-3-4-3621 0 0,12-15-384 0 0</inkml:trace>
  <inkml:trace contextRef="#ctx0" brushRef="#br0" timeOffset="809.4">829 288 10677 0 0,'0'0'3984'0'0,"0"0"-3984"0"0,0 0 204 0 0,0 0-16 0 0,0 0 468 0 0,0 0-204 0 0,0 0-236 0 0,-47-4-163 0 0,32 1-53 0 0,2 0-693 0 0,-3 2-303 0 0,1-2-512 0 0,3 1-1252 0 0,0-5-4777 0 0</inkml:trace>
  <inkml:trace contextRef="#ctx0" brushRef="#br0" timeOffset="1071.71">1143 408 3180 0 0,'0'0'7062'0'0,"0"0"-5016"0"0,0 0-1412 0 0,0 0 405 0 0,0 0 170 0 0,0 0-270 0 0,0 0-469 0 0,0 0-303 0 0,0-5-96 0 0,4-28-148 0 0,-2 25 8 0 0,0 1 0 0 0,-1-1 0 0 0,0 0 0 0 0,0 0 0 0 0,-1 0 0 0 0,1 0 0 0 0,-2 0-1 0 0,1 1 1 0 0,-1-1 0 0 0,-1 0 0 0 0,1 0 0 0 0,-1 0 0 0 0,-1 1 0 0 0,1-1 0 0 0,-1 1 0 0 0,-1-1 69 0 0,0 8 6 0 0,1 0 0 0 0,-1 0 0 0 0,0 0 0 0 0,0 1 0 0 0,0-1 0 0 0,1 1 0 0 0,-1 0 0 0 0,0 0 0 0 0,1 0 0 0 0,-1 1 0 0 0,1-1 0 0 0,-1 1 0 0 0,1 0 1 0 0,0 0-1 0 0,-1 0 0 0 0,1 0 0 0 0,0 1 0 0 0,1-1 0 0 0,-1 1 0 0 0,0 0 0 0 0,1 0 0 0 0,-1 0 0 0 0,1 0 0 0 0,0 0 0 0 0,0 0 0 0 0,0 1 0 0 0,0 0-6 0 0,1-3-36 0 0,-37 77-386 0 0,51-49-5614 0 0,2-22-152 0 0</inkml:trace>
  <inkml:trace contextRef="#ctx0" brushRef="#br0" timeOffset="1555.57">1350 317 11117 0 0,'0'0'822'0'0,"0"0"-275"0"0,2 6 261 0 0,0 1-598 0 0,-1-1 1 0 0,1 0-1 0 0,-1 0 1 0 0,0 0-1 0 0,0 1 0 0 0,-1-1 1 0 0,0 0-1 0 0,0 1 1 0 0,0-1-1 0 0,-1 0 0 0 0,0 0 1 0 0,0 1-1 0 0,-1-1 1 0 0,0 0-1 0 0,0 0 0 0 0,0 0 1 0 0,-2 1-211 0 0,16-54-4568 0 0,-8 39 4379 0 0,-4 4 281 0 0,1 0 1 0 0,0 0-1 0 0,0 1 0 0 0,0-1 0 0 0,1 0 1 0 0,-1 0-1 0 0,1 1 0 0 0,0-1 0 0 0,0 1 1 0 0,1 0-1 0 0,-1-1 0 0 0,0 1 0 0 0,1 0 1 0 0,0 0-1 0 0,0 1 0 0 0,0-1 0 0 0,0 0 1 0 0,0 1-1 0 0,0 0 0 0 0,1 0 0 0 0,-1 0 0 0 0,1 0 1 0 0,0 1-1 0 0,-1-1 0 0 0,1 1 0 0 0,0 0 1 0 0,0 0-1 0 0,0 0 0 0 0,0 0 0 0 0,4 1-92 0 0,-8 1-16 0 0,1 0 0 0 0,0 1-1 0 0,-1-1 1 0 0,0 0 0 0 0,1 1-1 0 0,-1-1 1 0 0,0 0 0 0 0,1 1-1 0 0,-1-1 1 0 0,0 1 0 0 0,0-1 0 0 0,0 0-1 0 0,0 1 1 0 0,-1-1 0 0 0,1 1-1 0 0,0-1 1 0 0,0 0 0 0 0,-1 1-1 0 0,1-1 1 0 0,-1 0 0 0 0,1 1-1 0 0,-1-1 1 0 0,0 0 0 0 0,0 0-1 0 0,1 0 1 0 0,-1 1 0 0 0,0-1-1 0 0,0 0 1 0 0,0 0 0 0 0,0 0-1 0 0,0 0 1 0 0,0 0 0 0 0,0-1 0 0 0,-1 1-1 0 0,1 0 1 0 0,0-1 0 0 0,0 1-1 0 0,-1 0 1 0 0,1-1 0 0 0,0 1-1 0 0,-1-1 1 0 0,1 0 0 0 0,0 0-1 0 0,-1 1 1 0 0,1-1 0 0 0,-1 0-1 0 0,1 0 1 0 0,-1 0 0 0 0,1 0 16 0 0,-8 4-2908 0 0,24 6-899 0 0,5 2 4731 0 0,-12-9-485 0 0,-1 1 0 0 0,0 0 0 0 0,0 1 0 0 0,0 0 0 0 0,-1 0 0 0 0,0 0 0 0 0,0 1 1 0 0,0 0-1 0 0,0 0 0 0 0,-1 0 0 0 0,0 1 0 0 0,0 0 0 0 0,-1 0 0 0 0,0 0 0 0 0,0 0 0 0 0,-1 1 0 0 0,1 2-439 0 0,-6-7 34 0 0,-1 1-1 0 0,0-1 0 0 0,0 0 0 0 0,0 0 0 0 0,0 0 0 0 0,-1 0 0 0 0,1 0 0 0 0,-1-1 1 0 0,0 1-1 0 0,1-1 0 0 0,-1 0 0 0 0,0 0 0 0 0,0-1 0 0 0,0 1 0 0 0,-1-1 1 0 0,1 0-1 0 0,0 0 0 0 0,-1 0 0 0 0,1-1 0 0 0,0 1 0 0 0,-1-1 0 0 0,1 0 0 0 0,0-1 1 0 0,-1 1-1 0 0,1-1 0 0 0,0 1 0 0 0,-1-1 0 0 0,1-1 0 0 0,-2 0-33 0 0,-28-7-4605 0 0,21 3-677 0 0</inkml:trace>
  <inkml:trace contextRef="#ctx0" brushRef="#br0" timeOffset="1770.01">1678 268 11385 0 0,'0'0'940'0'0,"0"0"-864"0"0,26 40 552 0 0,-19-21 44 0 0,-2 3-72 0 0,-2 1-56 0 0,-3-1-40 0 0,0-1-164 0 0,-4 0-180 0 0,-3 0-20 0 0,-5-2-28 0 0,2 1-28 0 0,-3-1-84 0 0,-1-1-856 0 0,-2-3-904 0 0,7-3-2104 0 0,-2-2-3601 0 0</inkml:trace>
  <inkml:trace contextRef="#ctx0" brushRef="#br0" timeOffset="2061.87">1744 665 8081 0 0,'0'0'3221'0'0,"-8"0"-2474"0"0,-405-24 1706 0 0,-738-56 557 0 0,1058 69-4469 0 0,148 8-1715 0 0,-34 5 513 0 0,-3 0-1968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06.979"/>
    </inkml:context>
    <inkml:brush xml:id="br0">
      <inkml:brushProperty name="width" value="0.05" units="cm"/>
      <inkml:brushProperty name="height" value="0.05" units="cm"/>
      <inkml:brushProperty name="color" value="#0000FF"/>
    </inkml:brush>
  </inkml:definitions>
  <inkml:trace contextRef="#ctx0" brushRef="#br0">119 142 12137 0 0,'0'0'2496'0'0,"0"0"-2472"0"0,0 0 204 0 0,0 0 136 0 0,0 0 340 0 0,0 0-336 0 0,-50 10-368 0 0,30-10-692 0 0,1-1-836 0 0,3-5-732 0 0,4 1-2812 0 0</inkml:trace>
  <inkml:trace contextRef="#ctx0" brushRef="#br0" timeOffset="1">204 33 7841 0 0,'0'0'7864'0'0,"0"0"-7007"0"0,0 0-445 0 0,0 0 368 0 0,0 0 124 0 0,0 0-412 0 0,0 0-480 0 0,0 0-12 0 0,-54-9-224 0 0,8 5-488 0 0,3-2-556 0 0,10 1-1385 0 0,6-3-4163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06.450"/>
    </inkml:context>
    <inkml:brush xml:id="br0">
      <inkml:brushProperty name="width" value="0.05" units="cm"/>
      <inkml:brushProperty name="height" value="0.05" units="cm"/>
      <inkml:brushProperty name="color" value="#0000FF"/>
    </inkml:brush>
  </inkml:definitions>
  <inkml:trace contextRef="#ctx0" brushRef="#br0">0 47 9293 0 0,'0'0'2429'0'0,"0"0"-1360"0"0,4 8-275 0 0,1 3-481 0 0,0 0 1 0 0,-1 0 0 0 0,-1 0-1 0 0,0 1 1 0 0,-1 0 0 0 0,0-1 0 0 0,0 1-1 0 0,-1 0 1 0 0,-1 0 0 0 0,0 0 0 0 0,-2 12-314 0 0,3-128-4386 0 0,-2 101 4452 0 0,1-1 0 0 0,0 0 0 0 0,0 0 0 0 0,0 1 0 0 0,0-1 0 0 0,0 0 0 0 0,1 0 0 0 0,0 1 0 0 0,-1-1 0 0 0,1 0 0 0 0,1 1 0 0 0,-1-1 0 0 0,0 1 0 0 0,1-1-1 0 0,0 1 1 0 0,0 0 0 0 0,0 0 0 0 0,0 0 0 0 0,0 0 0 0 0,1 0 0 0 0,-1 0 0 0 0,1 0 0 0 0,0 1 0 0 0,0 0 0 0 0,0-1 0 0 0,0 1 0 0 0,0 0 0 0 0,1 0 0 0 0,-1 1 0 0 0,0-1 0 0 0,1 1 0 0 0,-1-1 0 0 0,1 1 0 0 0,0 0 0 0 0,-1 1 0 0 0,1-1 0 0 0,0 1 0 0 0,0-1 0 0 0,-1 1 0 0 0,1 0 0 0 0,0 1 0 0 0,0-1 0 0 0,-1 0 0 0 0,1 1 0 0 0,0 0 0 0 0,3 1-66 0 0,-6-1 31 0 0,0 0 0 0 0,1 0 0 0 0,-1 0 0 0 0,0 0 1 0 0,0 0-1 0 0,0 0 0 0 0,0 0 0 0 0,0 0 0 0 0,0 1 0 0 0,0-1 0 0 0,0 0 1 0 0,0 1-1 0 0,-1-1 0 0 0,1 0 0 0 0,0 1 0 0 0,-1-1 0 0 0,1 1 1 0 0,-1-1-1 0 0,0 1 0 0 0,0-1 0 0 0,1 1 0 0 0,-1 0 0 0 0,0-1 1 0 0,0 1-1 0 0,0-1 0 0 0,0 1 0 0 0,-1-1 0 0 0,1 1 0 0 0,0-1 0 0 0,-1 1 1 0 0,1-1-1 0 0,-1 1 0 0 0,1-1 0 0 0,-1 1 0 0 0,0-1 0 0 0,0 0 1 0 0,0 1-1 0 0,1-1 0 0 0,-1 0 0 0 0,0 0 0 0 0,-1 0 0 0 0,1 1 0 0 0,0-1 1 0 0,0 0-1 0 0,0 0 0 0 0,-1-1 0 0 0,1 1 0 0 0,-1 0-31 0 0,-67 33-4431 0 0,68-33 3238 0 0,23-1-53 0 0,-14 0 1537 0 0,0 0 1 0 0,0 1 0 0 0,0 0-1 0 0,0 0 1 0 0,0 1 0 0 0,0 0-1 0 0,0 1 1 0 0,0-1-1 0 0,-1 2 1 0 0,1-1 0 0 0,-1 1-1 0 0,0 0 1 0 0,0 0 0 0 0,0 1-1 0 0,-1 0 1 0 0,1 0 0 0 0,-1 1-1 0 0,0-1 1 0 0,-1 1 0 0 0,0 1-1 0 0,0-1 1 0 0,0 1 0 0 0,2 4-292 0 0,-9-7 41 0 0,0 1 1 0 0,0-1-1 0 0,0 0 1 0 0,-1 0-1 0 0,0 0 1 0 0,0 0-1 0 0,0-1 1 0 0,0 1-1 0 0,0-1 1 0 0,-1 0-1 0 0,0 0 1 0 0,1 0 0 0 0,-1 0-1 0 0,0 0 1 0 0,0-1-1 0 0,-1 0 1 0 0,1 0-1 0 0,0 0 1 0 0,-1 0-1 0 0,1-1 1 0 0,-1 0-1 0 0,0 0 1 0 0,1 0-1 0 0,-1 0 1 0 0,0-1 0 0 0,0 0-1 0 0,1 0 1 0 0,-1 0-1 0 0,0 0 1 0 0,-2-1-42 0 0,-4 2-591 0 0,-15-1-948 0 0,10-6-3388 0 0,2-6-3020 0 0</inkml:trace>
  <inkml:trace contextRef="#ctx0" brushRef="#br0" timeOffset="265.77">428 4 4892 0 0,'0'0'6590'0'0,"7"6"-4307"0"0,-2-2-2118 0 0,0 1 0 0 0,0 0 0 0 0,-1 1 0 0 0,1 0 0 0 0,-1-1 0 0 0,-1 1 0 0 0,1 0 0 0 0,-1 1 0 0 0,0-1 0 0 0,0 1 0 0 0,0-1 0 0 0,-1 1 0 0 0,0 0 0 0 0,-1 0 0 0 0,0 0 0 0 0,0 0 0 0 0,0 0 0 0 0,-1 0 0 0 0,0 0 0 0 0,0 0 0 0 0,-1 0 0 0 0,1 0 0 0 0,-2 0 0 0 0,1 1-165 0 0,-57 91 462 0 0,20-70-3469 0 0,32-27-561 0 0,2-3-3320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05.482"/>
    </inkml:context>
    <inkml:brush xml:id="br0">
      <inkml:brushProperty name="width" value="0.05" units="cm"/>
      <inkml:brushProperty name="height" value="0.05" units="cm"/>
      <inkml:brushProperty name="color" value="#0000FF"/>
    </inkml:brush>
  </inkml:definitions>
  <inkml:trace contextRef="#ctx0" brushRef="#br0">14 32 4212 0 0,'0'0'1965'0'0,"0"0"1008"0"0,0 0-1954 0 0,0 0-452 0 0,0 0 269 0 0,0 0 281 0 0,0 0-44 0 0,0 0-449 0 0,-3 3-189 0 0,0 3-306 0 0,1 1-1 0 0,1-1 0 0 0,-1 1 1 0 0,1 0-1 0 0,0-1 0 0 0,1 1 1 0 0,0 0-1 0 0,0 0 1 0 0,0 0-1 0 0,1-1 0 0 0,0 1 1 0 0,0 0-1 0 0,1-1 0 0 0,0 1 1 0 0,0-1-1 0 0,2 6-128 0 0,7 44 429 0 0,-16 60 1102 0 0,2-89-4755 0 0,2-7-5406 0 0,1-37 1649 0 0</inkml:trace>
  <inkml:trace contextRef="#ctx0" brushRef="#br0" timeOffset="263.58">35 43 7901 0 0,'0'0'4635'0'0,"7"0"-3657"0"0,107 29 901 0 0,-110-28-1822 0 0,0 1-1 0 0,0-1 1 0 0,-1 1-1 0 0,1 0 1 0 0,-1 0 0 0 0,1 0-1 0 0,-1 1 1 0 0,0-1-1 0 0,0 1 1 0 0,0-1-1 0 0,0 1 1 0 0,0 0-1 0 0,0 0 1 0 0,-1 0 0 0 0,0 1-1 0 0,1-1 1 0 0,-1 1-1 0 0,-1-1 1 0 0,1 1-1 0 0,0 0 1 0 0,-1 0 0 0 0,0-1-1 0 0,0 1 1 0 0,0 0-1 0 0,0 0 1 0 0,-1 0-1 0 0,1 0 1 0 0,-1 0 0 0 0,0 2-57 0 0,-54 45-664 0 0,27-46-2126 0 0,3-4-3482 0 0,7-4-1036 0 0</inkml:trace>
  <inkml:trace contextRef="#ctx0" brushRef="#br0" timeOffset="530.61">446 0 12953 0 0,'0'0'1138'0'0,"-3"7"-814"0"0,-49 198 3010 0 0,50-197-3384 0 0,1 0 0 0 0,0 0 0 0 0,1 0 0 0 0,0 0 0 0 0,0 0 0 0 0,1 0-1 0 0,0 0 1 0 0,0 0 0 0 0,1-1 0 0 0,0 1 0 0 0,0 0 0 0 0,1-1-1 0 0,0 1 1 0 0,0-1 0 0 0,1 0 0 0 0,0 0 0 0 0,0 0 0 0 0,0 0-1 0 0,1-1 1 0 0,0 0 0 0 0,1 0 0 0 0,-1 0 0 0 0,1 0 0 0 0,0-1 0 0 0,6 4 50 0 0,-9-8-312 0 0,10 6-1655 0 0,-2-5-2321 0 0,8-5-3461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01.940"/>
    </inkml:context>
    <inkml:brush xml:id="br0">
      <inkml:brushProperty name="width" value="0.05" units="cm"/>
      <inkml:brushProperty name="height" value="0.05" units="cm"/>
      <inkml:brushProperty name="color" value="#0000FF"/>
    </inkml:brush>
  </inkml:definitions>
  <inkml:trace contextRef="#ctx0" brushRef="#br0">100 1 6281 0 0,'0'0'4736'0'0,"0"0"-2765"0"0,0 0-1457 0 0,0 0-136 0 0,0 0 198 0 0,0 0 9 0 0,0 0-38 0 0,0 0-175 0 0,5-1-495 0 0,3 2 139 0 0,-1-1-1 0 0,0 1 1 0 0,1 0-1 0 0,-1 0 0 0 0,0 1 1 0 0,0 0-1 0 0,0 1 0 0 0,0-1 1 0 0,0 1-1 0 0,0 1 0 0 0,-1-1 1 0 0,1 1-1 0 0,-1 0 1 0 0,0 1-1 0 0,-1-1 0 0 0,1 1 1 0 0,-1 0-1 0 0,1 1 0 0 0,-2-1 1 0 0,1 1-1 0 0,-1 0 0 0 0,0 0 1 0 0,0 1-1 0 0,3 6-15 0 0,-9-10 26 0 0,0 0-1 0 0,0 0 1 0 0,-1 0 0 0 0,1 0-1 0 0,-1-1 1 0 0,0 1 0 0 0,0-1-1 0 0,0 1 1 0 0,0-1 0 0 0,0 0-1 0 0,0 0 1 0 0,-1 0-1 0 0,1-1 1 0 0,0 1 0 0 0,-1-1-1 0 0,0 0 1 0 0,1 0 0 0 0,-1 0-1 0 0,0 0 1 0 0,1-1 0 0 0,-1 0-1 0 0,0 1 1 0 0,0-1-1 0 0,1-1 1 0 0,-1 1 0 0 0,0 0-1 0 0,0-1 1 0 0,1 0 0 0 0,-1 0-1 0 0,0 0 1 0 0,-2-1-26 0 0,11 3 8 0 0,0 0 0 0 0,0 1 0 0 0,0 0 0 0 0,0 0 0 0 0,0 0 1 0 0,0 1-1 0 0,-1-1 0 0 0,1 1 0 0 0,-1 0 0 0 0,0 1 0 0 0,0-1 0 0 0,0 1 0 0 0,0 0 1 0 0,-1-1-1 0 0,1 2 0 0 0,-1-1 0 0 0,0 0 0 0 0,0 1 0 0 0,-1-1 0 0 0,1 1 0 0 0,-1 0 0 0 0,0 0 1 0 0,0 0-9 0 0,-6-1 80 0 0,1-1 0 0 0,-1 0 1 0 0,1 0-1 0 0,-1 0 1 0 0,0 0-1 0 0,0 0 1 0 0,-1-1-1 0 0,1 0 1 0 0,0 0-1 0 0,-1 0 1 0 0,1 0-1 0 0,-1-1 1 0 0,0 0-1 0 0,1 0 1 0 0,-1 0-1 0 0,0 0 0 0 0,0-1 1 0 0,0 0-1 0 0,1 0 1 0 0,-1 0-1 0 0,0-1 1 0 0,-4 0-81 0 0,-114-29-2655 0 0,113 24-620 0 0,6-5-3452 0 0</inkml:trace>
  <inkml:trace contextRef="#ctx0" brushRef="#br0" timeOffset="1966.93">129 109 8037 0 0,'0'0'4435'0'0,"0"0"-3214"0"0,0 0-994 0 0,0 0 229 0 0,0 0-15 0 0,0 0-161 0 0,0 0 2 0 0,0 0-69 0 0,1 4-64 0 0,2 4-120 0 0,-2-2 42 0 0,0-1-1 0 0,0 0 1 0 0,0 1 0 0 0,0-1 0 0 0,1 0-1 0 0,0 0 1 0 0,0 0 0 0 0,0-1 0 0 0,1 1-1 0 0,0 0 1 0 0,0-1 0 0 0,0 1 0 0 0,0-1-1 0 0,1 0 1 0 0,-1 0 0 0 0,1-1 0 0 0,0 1 0 0 0,0-1-1 0 0,1 0 1 0 0,-1 0 0 0 0,1 0 0 0 0,-1 0-1 0 0,1-1 1 0 0,0 0 0 0 0,0 0 0 0 0,2 1-71 0 0,-9-56-1052 0 0,-56-70 473 0 0,132 235 1788 0 0,-43-63-500 0 0,-64-85-1611 0 0,-16-48 168 0 0,80 101 1825 0 0,-28-15-1076 0 0,0 1 1 0 0,1 0 0 0 0,-2 0 0 0 0,1 0-1 0 0,0 0 1 0 0,-1 0 0 0 0,1 1 0 0 0,-1-1-1 0 0,0 1 1 0 0,0 0 0 0 0,0 0-1 0 0,-1 0 1 0 0,1-1 0 0 0,-1 1 0 0 0,0 0-1 0 0,0 1 1 0 0,0-1 0 0 0,-1 0 0 0 0,0 0-1 0 0,1 0 1 0 0,-1 0 0 0 0,-1 1 0 0 0,1 1-16 0 0,-21 35-4777 0 0,19-38-879 0 0,4-5-1625 0 0</inkml:trace>
  <inkml:trace contextRef="#ctx0" brushRef="#br0" timeOffset="2382.08">577 109 12017 0 0,'0'0'3293'0'0,"0"0"-3013"0"0,0 0-122 0 0,-7 3 366 0 0,-10 3-179 0 0,8-4-319 0 0,1 1-1 0 0,-1 0 1 0 0,1 0-1 0 0,-1 0 0 0 0,1 1 1 0 0,0 0-1 0 0,0 1 1 0 0,1 0-1 0 0,-1 0 1 0 0,1 1-1 0 0,0 0 0 0 0,1 0 1 0 0,-1 0-1 0 0,1 1 1 0 0,0 0-1 0 0,1 0 1 0 0,-1 2-26 0 0,7-5 20 0 0,1-1 0 0 0,1 1 0 0 0,-1-1 0 0 0,0 0 1 0 0,1 0-1 0 0,0 0 0 0 0,-1 0 0 0 0,1-1 0 0 0,0 1 1 0 0,1-1-1 0 0,-1 0 0 0 0,0 0 0 0 0,1 0 0 0 0,-1 0 1 0 0,1 0-1 0 0,-1-1 0 0 0,1 1 0 0 0,0-1 0 0 0,0 0 1 0 0,0 0-1 0 0,0-1 0 0 0,-1 1 0 0 0,1-1 0 0 0,4 0-20 0 0,0 2-10 0 0,131 10 1534 0 0,-124-53-2835 0 0,-15 41 903 0 0,2 24 515 0 0,-6 78 354 0 0,-6-59-2717 0 0,6-37-2063 0 0,-1-5-2855 0 0</inkml:trace>
  <inkml:trace contextRef="#ctx0" brushRef="#br0" timeOffset="2710.61">155 72 4408 0 0,'0'0'9952'0'0,"3"6"-7611"0"0,25 67-1364 0 0,-27-72-1017 0 0,0 1 0 0 0,-1 0 1 0 0,1-1-1 0 0,0 1 0 0 0,-1-1 0 0 0,1 1 1 0 0,-1 0-1 0 0,1-1 0 0 0,-1 1 0 0 0,0 0 0 0 0,0 0 1 0 0,0-1-1 0 0,0 1 0 0 0,0 0 0 0 0,0 0 1 0 0,0-1-1 0 0,-1 1 0 0 0,1 0 0 0 0,-1-1 0 0 0,1 1 1 0 0,-1 0-1 0 0,1-1 0 0 0,-1 1 0 0 0,0-1 1 0 0,0 1-1 0 0,0-1 0 0 0,0 1 0 0 0,0-1 0 0 0,0 0 1 0 0,0 1-1 0 0,-1-1 0 0 0,1 0 0 0 0,0 0 1 0 0,-1 0-1 0 0,1 0 0 0 0,0 0 0 0 0,-1 0 1 0 0,0 0-1 0 0,1-1 0 0 0,-1 1 0 0 0,1 0 0 0 0,-1-1 1 0 0,0 1-1 0 0,1-1 0 0 0,-1 0 0 0 0,0 0 1 0 0,0 1-1 0 0,-1-1 40 0 0,-31-29-479 0 0,41 37 2858 0 0,10 14-2774 0 0,-20 18-80 0 0,-3-25-4103 0 0,3-10-2399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09.965"/>
    </inkml:context>
    <inkml:brush xml:id="br0">
      <inkml:brushProperty name="width" value="0.05" units="cm"/>
      <inkml:brushProperty name="height" value="0.05" units="cm"/>
      <inkml:brushProperty name="color" value="#0000FF"/>
    </inkml:brush>
  </inkml:definitions>
  <inkml:trace contextRef="#ctx0" brushRef="#br0">10 72 4772 0 0,'0'0'4538'0'0,"0"0"-1995"0"0,0 0-1323 0 0,0 0-704 0 0,0 0-194 0 0,0 0 256 0 0,1 7 111 0 0,3 5-493 0 0,0 0 0 0 0,-1 1 0 0 0,-1 0 0 0 0,0 0 0 0 0,-1 0 0 0 0,0 0-1 0 0,-1 0 1 0 0,0 0 0 0 0,-1 0 0 0 0,-1 0 0 0 0,0-1 0 0 0,-1 1 0 0 0,-3 10-196 0 0,18-51-1559 0 0,-11 22 1587 0 0,0 0 1 0 0,1 1 0 0 0,-1-1 0 0 0,1 1 0 0 0,0-1 0 0 0,0 1 0 0 0,1 0 0 0 0,0-1-1 0 0,-1 1 1 0 0,2 1 0 0 0,-1-1 0 0 0,1 0 0 0 0,-1 1 0 0 0,1 0 0 0 0,1-1-1 0 0,-1 2 1 0 0,0-1 0 0 0,1 0 0 0 0,0 1 0 0 0,0 0 0 0 0,0 0 0 0 0,0 1 0 0 0,0-1-1 0 0,1 1 1 0 0,-1 0 0 0 0,1 0 0 0 0,-1 1 0 0 0,1 0 0 0 0,0 0 0 0 0,3 0-29 0 0,-6 2 25 0 0,0 1 0 0 0,0 0 1 0 0,0 0-1 0 0,0 0 0 0 0,-1 1 1 0 0,1-1-1 0 0,-1 1 0 0 0,1-1 0 0 0,-1 1 1 0 0,0 0-1 0 0,0 0 0 0 0,-1 0 1 0 0,1 0-1 0 0,0 0 0 0 0,-1 0 1 0 0,0 0-1 0 0,0 1 0 0 0,0-1 1 0 0,0 0-1 0 0,0 1 0 0 0,-1-1 1 0 0,1 1-1 0 0,-1-1 0 0 0,0 1 1 0 0,0-1-1 0 0,0 1 0 0 0,-1-1 1 0 0,1 1-1 0 0,-1-1 0 0 0,0 0 1 0 0,0 1-1 0 0,0-1 0 0 0,0 0 1 0 0,-1 0-1 0 0,1 1 0 0 0,-1-1 1 0 0,-1 2-26 0 0,-5 38-6087 0 0,8-42-967 0 0</inkml:trace>
  <inkml:trace contextRef="#ctx0" brushRef="#br0" timeOffset="264.97">455 0 13061 0 0,'0'0'784'0'0,"0"0"-102"0"0,-3 8 73 0 0,-13 30 289 0 0,-45 147 531 0 0,60-176-1588 0 0,0-1 0 0 0,0 0 1 0 0,0 0-1 0 0,1 0 0 0 0,1 1 0 0 0,-1-1 1 0 0,1 0-1 0 0,1 0 0 0 0,-1 0 0 0 0,1 0 1 0 0,1 0-1 0 0,0 0 0 0 0,0 0 0 0 0,0-1 1 0 0,1 0-1 0 0,0 1 0 0 0,0-1 0 0 0,1-1 1 0 0,0 1-1 0 0,0-1 0 0 0,1 1 0 0 0,3 2 13 0 0,6 2-2034 0 0,-3-9-4128 0 0,-1-7-2814 0 0</inkml:trace>
  <inkml:trace contextRef="#ctx0" brushRef="#br0" timeOffset="7472.25">676 146 404 0 0,'0'0'4362'0'0,"0"0"-535"0"0,0 0-1682 0 0,0 0-831 0 0,0 0-125 0 0,0 0-59 0 0,0 0-352 0 0,0 0-374 0 0,-1 27 95 0 0,-5 107 187 0 0,13-174-2065 0 0,-7 27 1289 0 0,1 1 1 0 0,1 0-1 0 0,0 0 0 0 0,1 1 0 0 0,0-1 0 0 0,1 0 1 0 0,0 1-1 0 0,1 0 0 0 0,0 0 0 0 0,1 0 0 0 0,3-4 90 0 0,-7 13 51 0 0,1 0 0 0 0,0 0-1 0 0,0 0 1 0 0,0 1-1 0 0,0-1 1 0 0,0 1 0 0 0,0 0-1 0 0,0 0 1 0 0,0 0-1 0 0,1 0 1 0 0,-1 1 0 0 0,0-1-1 0 0,1 1 1 0 0,-1 0 0 0 0,0 0-1 0 0,0 0 1 0 0,1 0-1 0 0,-1 1 1 0 0,0-1 0 0 0,1 1-1 0 0,-1 0 1 0 0,0 0-1 0 0,0 0 1 0 0,0 0 0 0 0,0 1-1 0 0,0-1 1 0 0,0 1-1 0 0,0 0 1 0 0,0 0 0 0 0,-1 0-1 0 0,1 0 1 0 0,-1 0 0 0 0,1 0-1 0 0,-1 1 1 0 0,0-1-1 0 0,0 1 1 0 0,0 0 0 0 0,0-1-1 0 0,-1 1 1 0 0,1 0-1 0 0,-1 0 1 0 0,1 0 0 0 0,-1 0-1 0 0,0 1 1 0 0,0-1 0 0 0,0 2-51 0 0,-4 0-22 0 0,-1 0 1 0 0,0 0-1 0 0,0-1 1 0 0,0 1 0 0 0,-1-1-1 0 0,1 0 1 0 0,-1 0 0 0 0,0-1-1 0 0,0 0 1 0 0,0 0 0 0 0,0 0-1 0 0,-1 0 1 0 0,1-1-1 0 0,-1 0 1 0 0,0 0 0 0 0,0 0-1 0 0,1-1 1 0 0,-1 0 0 0 0,-3 1 21 0 0,-19 6-2341 0 0,124 6 2445 0 0,-95-13-56 0 0,4-1 60 0 0,0 0-1 0 0,0 1 0 0 0,-1 0 0 0 0,1 0 0 0 0,0 0 0 0 0,-1 1 0 0 0,1-1 0 0 0,-1 1 0 0 0,1 0 0 0 0,-1 1 0 0 0,0-1 1 0 0,0 1-1 0 0,0-1 0 0 0,0 1 0 0 0,-1 0 0 0 0,1 1 0 0 0,-1-1 0 0 0,0 1 0 0 0,1-1 0 0 0,-2 1 0 0 0,1 0 0 0 0,0 0 1 0 0,-1 1-1 0 0,0-1 0 0 0,0 0 0 0 0,0 1 0 0 0,0-1-107 0 0,-4 0 48 0 0,0-1 0 0 0,0 0 0 0 0,0 0 0 0 0,-1-1 0 0 0,1 1 0 0 0,-1 0 0 0 0,1-1 0 0 0,-1 0 0 0 0,0 1 0 0 0,0-1 0 0 0,0 0 0 0 0,0-1 0 0 0,-1 1 1 0 0,1 0-1 0 0,0-1 0 0 0,-1 0 0 0 0,1 0 0 0 0,-1 0 0 0 0,1 0 0 0 0,-1 0 0 0 0,0-1 0 0 0,0 0-48 0 0,-49 6-4815 0 0,44-7-100 0 0,5-3-2641 0 0</inkml:trace>
  <inkml:trace contextRef="#ctx0" brushRef="#br0" timeOffset="7735.82">1089 160 13033 0 0,'0'0'1372'0'0,"0"0"-1368"0"0,33 39 604 0 0,-27-21-16 0 0,-1 2-68 0 0,-2 1-67 0 0,-3 0-145 0 0,-4 1-40 0 0,-4 1-60 0 0,-4-2-36 0 0,-3 0-52 0 0,-4-1-16 0 0,1-2-108 0 0,-2-1-404 0 0,1 1-516 0 0,-1-5-705 0 0,7-4-2459 0 0,-5-3-3785 0 0</inkml:trace>
  <inkml:trace contextRef="#ctx0" brushRef="#br0" timeOffset="9777.27">1365 657 8705 0 0,'0'0'2096'0'0,"0"0"-1441"0"0,-11-1-299 0 0,-492-58 4342 0 0,-259-39-3527 0 0,697 86-979 0 0,42 7-396 0 0,36 5-1408 0 0,28 8-4702 0 0,-20-3 543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22.542"/>
    </inkml:context>
    <inkml:brush xml:id="br0">
      <inkml:brushProperty name="width" value="0.05" units="cm"/>
      <inkml:brushProperty name="height" value="0.05" units="cm"/>
      <inkml:brushProperty name="color" value="#0000FF"/>
    </inkml:brush>
  </inkml:definitions>
  <inkml:trace contextRef="#ctx0" brushRef="#br0">37 3 3952 0 0,'0'0'1875'0'0,"0"0"1626"0"0,0 0-1789 0 0,0 0-964 0 0,0 0 51 0 0,0 0 155 0 0,0 0-127 0 0,0 0-316 0 0,3 0-380 0 0,5-1-96 0 0,-1 0 0 0 0,0 1 1 0 0,1 0-1 0 0,-1 0 0 0 0,1 1 0 0 0,-1 0 0 0 0,0 0 1 0 0,1 0-1 0 0,-1 1 0 0 0,0 0 0 0 0,0 1 0 0 0,0 0 1 0 0,0 0-1 0 0,-1 0 0 0 0,1 1 0 0 0,-1 0 0 0 0,0 0 1 0 0,0 1-1 0 0,0-1 0 0 0,-1 1 0 0 0,0 1 1 0 0,0-1-1 0 0,0 1 0 0 0,0 0 0 0 0,2 4-35 0 0,-9-7 28 0 0,0 1 0 0 0,0-1-1 0 0,0 1 1 0 0,0-1 0 0 0,0 0 0 0 0,-1 0-1 0 0,0 0 1 0 0,1-1 0 0 0,-1 1 0 0 0,0-1-1 0 0,0 1 1 0 0,0-1 0 0 0,-1 0 0 0 0,1 0-1 0 0,-1 0 1 0 0,1-1 0 0 0,-1 1 0 0 0,1-1-1 0 0,-1 0 1 0 0,0 0 0 0 0,0 0 0 0 0,0 0-1 0 0,1-1 1 0 0,-1 0 0 0 0,0 1 0 0 0,-4-2-28 0 0,8 2-13 0 0,0-1 0 0 0,1 0 0 0 0,-1 1 0 0 0,0-1 0 0 0,0 0 0 0 0,0 1 0 0 0,0-1 0 0 0,0 1 1 0 0,0-1-1 0 0,0 0 0 0 0,0 1 0 0 0,0-1 0 0 0,0 0 0 0 0,0 1 0 0 0,0-1 0 0 0,0 1 0 0 0,-1-1 1 0 0,1 0-1 0 0,0 1 0 0 0,0-1 0 0 0,0 0 0 0 0,0 1 0 0 0,-1-1 0 0 0,1 0 0 0 0,0 1 1 0 0,0-1-1 0 0,-1 0 0 0 0,1 0 0 0 0,0 1 0 0 0,-1-1 0 0 0,1 0 0 0 0,0 0 0 0 0,-1 0 13 0 0,24 12-147 0 0,-20-11 181 0 0,0 1-1 0 0,0-1 0 0 0,-1 1 1 0 0,1 0-1 0 0,0-1 0 0 0,-1 1 0 0 0,0 1 1 0 0,1-1-1 0 0,-1 0 0 0 0,0 0 0 0 0,0 1 1 0 0,0-1-1 0 0,0 1 0 0 0,-1 0 0 0 0,1 0 1 0 0,-1-1-1 0 0,0 1 0 0 0,0 0 0 0 0,0 0 1 0 0,0 0-1 0 0,0 0 0 0 0,0 1 1 0 0,-1-1-1 0 0,0 0 0 0 0,1 0 0 0 0,-1 0 1 0 0,0 0-1 0 0,-1 0 0 0 0,1 1 0 0 0,-1-1 1 0 0,1 0-1 0 0,-1 0 0 0 0,0 0 0 0 0,0 0 1 0 0,0 0-1 0 0,0 0 0 0 0,-1 0 0 0 0,1-1 1 0 0,-1 1-1 0 0,0 0 0 0 0,0-1 1 0 0,0 1-1 0 0,0-1 0 0 0,0 0 0 0 0,0 0 1 0 0,-1 1-1 0 0,1-1 0 0 0,-1-1 0 0 0,1 1 1 0 0,-1 0-1 0 0,0-1 0 0 0,0 1 0 0 0,0-1 1 0 0,0 0-1 0 0,0 0 0 0 0,0 0 0 0 0,0 0 1 0 0,0-1-1 0 0,0 1 0 0 0,0-1 0 0 0,0 0 1 0 0,0 0-1 0 0,-2 0-33 0 0,2 1 1 0 0,-1 0 1 0 0,0-1-1 0 0,0 1 1 0 0,0-1-1 0 0,1 0 1 0 0,-1 0-1 0 0,0-1 1 0 0,0 1-1 0 0,1-1 1 0 0,-1 1-1 0 0,0-1 1 0 0,0-1-1 0 0,1 1 1 0 0,-1 0-1 0 0,1-1 1 0 0,-1 0-1 0 0,1 1 1 0 0,0-1-1 0 0,0-1 1 0 0,0 1-1 0 0,0 0 1 0 0,0-1-1 0 0,0 1 1 0 0,1-1-1 0 0,-1 0 1 0 0,1 0-1 0 0,0 0 1 0 0,-1 0-1 0 0,2-1 1 0 0,-1 1-1 0 0,0 0 1 0 0,1-1-1 0 0,-1 0 1 0 0,1 1-1 0 0,0-1 1 0 0,0 0-1 0 0,0-3-1 0 0,17-5-1643 0 0,3 20-4854 0 0,-14-3 1887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22.820"/>
    </inkml:context>
    <inkml:brush xml:id="br0">
      <inkml:brushProperty name="width" value="0.05" units="cm"/>
      <inkml:brushProperty name="height" value="0.05" units="cm"/>
      <inkml:brushProperty name="color" value="#0000FF"/>
    </inkml:brush>
  </inkml:definitions>
  <inkml:trace contextRef="#ctx0" brushRef="#br0">598 93 10409 0 0,'0'0'4740'0'0,"0"0"-3570"0"0,-9-1-829 0 0,-494-80 1667 0 0,426 71-1910 0 0,69 9-3319 0 0,10 1-3377 0 0,13 1-1181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23.363"/>
    </inkml:context>
    <inkml:brush xml:id="br0">
      <inkml:brushProperty name="width" value="0.05" units="cm"/>
      <inkml:brushProperty name="height" value="0.05" units="cm"/>
      <inkml:brushProperty name="color" value="#0000FF"/>
    </inkml:brush>
  </inkml:definitions>
  <inkml:trace contextRef="#ctx0" brushRef="#br0">125 0 6157 0 0,'0'0'5435'0'0,"0"0"-3830"0"0,0 0-1244 0 0,0 0 206 0 0,-6 3 32 0 0,-3 1-477 0 0,-1 0-1 0 0,1 0 1 0 0,0 1 0 0 0,0 1 0 0 0,0-1-1 0 0,1 1 1 0 0,0 1 0 0 0,0 0-1 0 0,1 0 1 0 0,0 0 0 0 0,0 1-1 0 0,0 0 1 0 0,-4 8-122 0 0,13-12 41 0 0,0-1 0 0 0,0 0-1 0 0,0 0 1 0 0,1 0 0 0 0,-1-1 0 0 0,1 1-1 0 0,0 0 1 0 0,-1-1 0 0 0,1 0 0 0 0,0 1-1 0 0,1-1 1 0 0,-1-1 0 0 0,0 1-1 0 0,1 0 1 0 0,-1-1 0 0 0,1 1 0 0 0,-1-1-1 0 0,1 0 1 0 0,-1-1 0 0 0,1 1 0 0 0,0 0-1 0 0,0-1 1 0 0,-1 0 0 0 0,1 0 0 0 0,0 0-1 0 0,0 0 1 0 0,1-1-41 0 0,-2 1-6 0 0,1 2-22 0 0,1-1 1 0 0,-1 0 0 0 0,0 0 0 0 0,1 0-1 0 0,-1-1 1 0 0,1 1 0 0 0,-1-1 0 0 0,1 0-1 0 0,0 0 1 0 0,-1-1 0 0 0,1 1 0 0 0,-1-1-1 0 0,0 0 1 0 0,1-1 0 0 0,-1 1 0 0 0,0-1-1 0 0,1 1 1 0 0,-1-1 0 0 0,0 0 0 0 0,0-1 0 0 0,-1 1-1 0 0,1-1 1 0 0,0 0 0 0 0,-1 0 0 0 0,1 0-1 0 0,-1 0 1 0 0,0 0 0 0 0,0-1 0 0 0,-1 1-1 0 0,1-1 1 0 0,-1 0 0 0 0,1 0 0 0 0,-1 0-1 0 0,0 0 1 0 0,0-2 27 0 0,-2 5 343 0 0,0 38 191 0 0,-6 33 170 0 0,1 3-582 0 0,8-27-2877 0 0,1-38-2554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21.435"/>
    </inkml:context>
    <inkml:brush xml:id="br0">
      <inkml:brushProperty name="width" value="0.05" units="cm"/>
      <inkml:brushProperty name="height" value="0.05" units="cm"/>
      <inkml:brushProperty name="color" value="#0000FF"/>
    </inkml:brush>
  </inkml:definitions>
  <inkml:trace contextRef="#ctx0" brushRef="#br0">330 175 14277 0 0,'0'0'3917'0'0,"0"0"-3917"0"0,0 0-556 0 0,0 0 556 0 0,-47-14 24 0 0,23 10 64 0 0,-1-2-88 0 0,2 0-56 0 0,-6 2-740 0 0,7-2-349 0 0,-3 2-471 0 0,8-3-692 0 0,5 2-896 0 0,6-7-3113 0 0</inkml:trace>
  <inkml:trace contextRef="#ctx0" brushRef="#br0" timeOffset="173.04">271 54 5244 0 0,'0'0'8977'0'0,"0"0"-7853"0"0,0 0-1036 0 0,0 0-28 0 0,0 0 132 0 0,0 0 348 0 0,-39-7-111 0 0,7 1-429 0 0,-8 0-64 0 0,-10-2-1209 0 0,4-1-675 0 0,12 3-1160 0 0,5-5-5297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8:16.723"/>
    </inkml:context>
    <inkml:brush xml:id="br0">
      <inkml:brushProperty name="width" value="0.05" units="cm"/>
      <inkml:brushProperty name="height" value="0.05" units="cm"/>
      <inkml:brushProperty name="color" value="#0000FF"/>
    </inkml:brush>
  </inkml:definitions>
  <inkml:trace contextRef="#ctx0" brushRef="#br0">173 111 12657 0 0,'0'0'1288'0'0,"0"0"-1288"0"0,0 0-408 0 0,0 0 408 0 0,0 0 332 0 0,-50-3-236 0 0,30 2-96 0 0,-2-1-800 0 0,-1-2-596 0 0,3 1-332 0 0,3-2-252 0 0,5 1-1105 0 0,3-4-1707 0 0</inkml:trace>
  <inkml:trace contextRef="#ctx0" brushRef="#br0" timeOffset="250.44">169 31 8565 0 0,'0'0'1400'0'0,"0"0"-576"0"0,0 0-12 0 0,0 0 648 0 0,0 0-300 0 0,0 0-768 0 0,0 0-332 0 0,0 0-44 0 0,0 0-16 0 0,-41-12-16 0 0,18 8-884 0 0,-2 0-696 0 0,1-1-1004 0 0,6 0-3377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12.274"/>
    </inkml:context>
    <inkml:brush xml:id="br0">
      <inkml:brushProperty name="width" value="0.05" units="cm"/>
      <inkml:brushProperty name="height" value="0.05" units="cm"/>
      <inkml:brushProperty name="color" value="#0000FF"/>
    </inkml:brush>
  </inkml:definitions>
  <inkml:trace contextRef="#ctx0" brushRef="#br0">110 1 940 0 0,'0'0'1886'0'0,"0"0"2549"0"0,0 0-2052 0 0,0 0-1410 0 0,0 0-467 0 0,0 0-254 0 0,0 0 145 0 0,2 8 255 0 0,72 155 3411 0 0,-112-259-7549 0 0,20 43 5460 0 0,-12 84-2449 0 0,5-11 958 0 0,20-18-470 0 0,0 0-1 0 0,1 1 0 0 0,-1-1 1 0 0,1 1-1 0 0,-1 1 1 0 0,1-1-1 0 0,0 1 1 0 0,0-1-1 0 0,1 1 0 0 0,-1 0 1 0 0,1 0-1 0 0,0 1 1 0 0,0-1-1 0 0,0 1 0 0 0,1-1 1 0 0,-1 1-1 0 0,1 0 1 0 0,0 0-1 0 0,1 0 1 0 0,-1 0-1 0 0,1 1 0 0 0,0-1 1 0 0,0 0-1 0 0,0 0 1 0 0,1 1-1 0 0,0 3-12 0 0,5-5 1008 0 0,3-4-5790 0 0,-1 0-4315 0 0,-19-3 6662 0 0</inkml:trace>
  <inkml:trace contextRef="#ctx0" brushRef="#br0" timeOffset="245.41">212 223 2464 0 0,'0'0'6561'0'0,"0"0"-5541"0"0,0 0-464 0 0,0 0 332 0 0,8 40-28 0 0,-8-28-16 0 0,-4 0-232 0 0,-4 1-16 0 0,2-2-180 0 0,-5 0-88 0 0,-1-1-152 0 0,1 1-176 0 0,-1-4-224 0 0,0-2-560 0 0,2-2-500 0 0,0-3-1104 0 0,4 0-2636 0 0</inkml:trace>
  <inkml:trace contextRef="#ctx0" brushRef="#br0" timeOffset="493.97">24 244 4028 0 0,'0'0'3089'0'0,"0"0"-533"0"0,0 0-1600 0 0,0 0-160 0 0,40 45 128 0 0,-29-32-40 0 0,-2-1-200 0 0,0 0-316 0 0,0-3-252 0 0,-2 1-52 0 0,-2-1-64 0 0,-1-3-800 0 0,2-2-1016 0 0,-4 0-2164 0 0,4-4-3789 0 0</inkml:trace>
  <inkml:trace contextRef="#ctx0" brushRef="#br0" timeOffset="1034.93">67 176 5613 0 0,'0'0'4703'0'0,"0"0"-2903"0"0,5 6-1497 0 0,101 120 1900 0 0,-141-201-15579 0 0,25 47 11682 0 0,4 3 3955 0 0,11 13 5851 0 0,12 25-5753 0 0,17 27-702 0 0,-13 12-322 0 0,-46-77-3398 0 0,-20-39-2853 0 0,35 17 7396 0 0,20 43 239 0 0,21 27-2249 0 0,9 36-161 0 0,-23-29-1365 0 0,4-3-3415 0 0,-7-16-1841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20.273"/>
    </inkml:context>
    <inkml:brush xml:id="br0">
      <inkml:brushProperty name="width" value="0.05" units="cm"/>
      <inkml:brushProperty name="height" value="0.05" units="cm"/>
      <inkml:brushProperty name="color" value="#0000FF"/>
    </inkml:brush>
  </inkml:definitions>
  <inkml:trace contextRef="#ctx0" brushRef="#br0">1 32 8113 0 0,'0'0'2427'0'0,"0"0"-1051"0"0,0 0 6 0 0,0 0 199 0 0,0 0-223 0 0,0 0-649 0 0,0 0-665 0 0,2 6-16 0 0,2 6 75 0 0,0 0 1 0 0,-1 1 0 0 0,-1-1-1 0 0,0 1 1 0 0,0 0-1 0 0,-1-1 1 0 0,-1 1 0 0 0,0 0-1 0 0,-1 0 1 0 0,0 0 0 0 0,-1-1-1 0 0,0 1 1 0 0,-4 9-104 0 0,6-21 213 0 0,43-83-1619 0 0,-40 78 1426 0 0,-1 0 0 0 0,1 0 0 0 0,1 0 0 0 0,-1 1 0 0 0,0-1 0 0 0,1 1 0 0 0,0 0 0 0 0,0 0 0 0 0,0 0 0 0 0,0 1 0 0 0,0-1 0 0 0,0 1 0 0 0,1 0 0 0 0,-1 0-1 0 0,1 1 1 0 0,0-1 0 0 0,-1 1 0 0 0,1 0 0 0 0,0 0 0 0 0,0 1 0 0 0,0 0 0 0 0,-1-1 0 0 0,1 1 0 0 0,0 1 0 0 0,0-1 0 0 0,0 1 0 0 0,0 0 0 0 0,-1 0 0 0 0,1 0 0 0 0,0 1 0 0 0,-1 0 0 0 0,1-1 0 0 0,-1 2 0 0 0,0-1 0 0 0,0 0-1 0 0,0 1 1 0 0,0 0 0 0 0,0 0 0 0 0,2 2-20 0 0,-5-3 8 0 0,1 0-1 0 0,-1 1 0 0 0,0-1 0 0 0,1 0 0 0 0,-1 1 0 0 0,0 0 1 0 0,-1-1-1 0 0,1 1 0 0 0,0 0 0 0 0,-1-1 0 0 0,1 1 1 0 0,-1 0-1 0 0,0-1 0 0 0,0 1 0 0 0,0 0 0 0 0,0 0 1 0 0,-1-1-1 0 0,1 1 0 0 0,-1 0 0 0 0,1-1 0 0 0,-1 1 1 0 0,0 0-1 0 0,0-1 0 0 0,0 1 0 0 0,0-1 0 0 0,-1 1 1 0 0,1-1-1 0 0,-1 0 0 0 0,1 0 0 0 0,-1 0 0 0 0,0 0 1 0 0,0 0-1 0 0,0 0 0 0 0,0 0 0 0 0,0 0-7 0 0,-16 25-4975 0 0,19-26-552 0 0,2-4-2173 0 0</inkml:trace>
  <inkml:trace contextRef="#ctx0" brushRef="#br0" timeOffset="233.22">454 0 6689 0 0,'0'0'5963'0'0,"0"0"-4636"0"0,-3 7-970 0 0,-10 18 473 0 0,-56 148 1894 0 0,68-167-2806 0 0,1-1 1 0 0,-1 1-1 0 0,1-1 1 0 0,-1 1 0 0 0,2-1-1 0 0,-1 1 1 0 0,0-1-1 0 0,1 1 1 0 0,0-1-1 0 0,1 1 1 0 0,-1-1-1 0 0,1 0 1 0 0,0 0-1 0 0,0 1 1 0 0,1-1 0 0 0,-1-1-1 0 0,1 1 1 0 0,0 0-1 0 0,1-1 1 0 0,-1 1-1 0 0,1-1 1 0 0,0 0-1 0 0,0 0 1 0 0,0-1 0 0 0,0 1-1 0 0,1-1 1 0 0,-1 0-1 0 0,1 0 1 0 0,0 0-1 0 0,0-1 1 0 0,0 0-1 0 0,3 2 82 0 0,7 0-3676 0 0,8-5-3419 0 0</inkml:trace>
  <inkml:trace contextRef="#ctx0" brushRef="#br0" timeOffset="650.52">900 268 6505 0 0,'0'0'5682'0'0,"0"0"-4487"0"0,0 0-1009 0 0,0 0 277 0 0,-8 5 263 0 0,-67 21 624 0 0,21-42-3381 0 0,53 12 1801 0 0,0 0-1 0 0,1 0 1 0 0,-1 0-1 0 0,1 1 1 0 0,0-1 0 0 0,0 0-1 0 0,0 0 1 0 0,0 0 0 0 0,1 0-1 0 0,-1 0 1 0 0,1 0-1 0 0,0 1 1 0 0,0-1 0 0 0,1 0-1 0 0,-1 0 1 0 0,1 1 0 0 0,0-1-1 0 0,0 1 1 0 0,0 0-1 0 0,0 0 1 0 0,1-1 0 0 0,-1 1-1 0 0,2-1 231 0 0,10-20 1136 0 0,-13 23-1062 0 0,0-1 0 0 0,0 0 0 0 0,0 0 0 0 0,0 0 0 0 0,0 0 0 0 0,0 0 0 0 0,-1 0 0 0 0,1 0 0 0 0,-1-1 0 0 0,1 1 0 0 0,-1 0 0 0 0,0 0 0 0 0,0 0 0 0 0,0-1 0 0 0,0 1 0 0 0,0 0 0 0 0,-1 0 0 0 0,1 0 0 0 0,0 0 0 0 0,-1-1 0 0 0,0 1 0 0 0,0 0 0 0 0,1 0 0 0 0,-1 0 0 0 0,0 0 0 0 0,0 0 0 0 0,-1 1 0 0 0,1-1 0 0 0,0 0 0 0 0,-1 0 0 0 0,1 1 0 0 0,-1-1 1 0 0,0 1-1 0 0,1-1 0 0 0,-1 1 0 0 0,0 0 0 0 0,0 0 0 0 0,0 0 0 0 0,0 0 0 0 0,0 0 0 0 0,0 0 0 0 0,0 0 0 0 0,0 1 0 0 0,0-1 0 0 0,0 1 0 0 0,0-1 0 0 0,0 1 0 0 0,-1 0 0 0 0,1 0 0 0 0,0 0 0 0 0,0 0 0 0 0,0 0 0 0 0,-1 0 0 0 0,1 1 0 0 0,0-1 0 0 0,0 1 0 0 0,0 0 0 0 0,0-1 0 0 0,-1 2-74 0 0,0-3 3 0 0,0 0 0 0 0,1 1 0 0 0,-1-1 0 0 0,0 1 0 0 0,0 0 0 0 0,1-1 0 0 0,-1 1 0 0 0,0 1 0 0 0,0-1 1 0 0,1 0-1 0 0,-1 1 0 0 0,0-1 0 0 0,0 1 0 0 0,1 0 0 0 0,-1 0 0 0 0,1 0 0 0 0,-1 0 0 0 0,1 0 0 0 0,-1 0 0 0 0,1 1 0 0 0,0-1 0 0 0,-1 1 0 0 0,1 0 0 0 0,0 0 0 0 0,0 0 0 0 0,0 0 0 0 0,1 0 0 0 0,-1 0 1 0 0,0 0-1 0 0,1 1 0 0 0,-1-1 0 0 0,1 0 0 0 0,0 1 0 0 0,0-1 0 0 0,0 1 0 0 0,0 0 0 0 0,0-1 0 0 0,1 1 0 0 0,-1 0 0 0 0,1-1 0 0 0,0 1 0 0 0,-1 0 0 0 0,1 0 0 0 0,0 0 0 0 0,1-1 0 0 0,-1 1 0 0 0,0 0 1 0 0,1-1-1 0 0,0 1 0 0 0,0 0-3 0 0,33 95 547 0 0,-33-96-525 0 0,-1 0 1 0 0,1 1 0 0 0,-1-1-1 0 0,1 0 1 0 0,-1 1-1 0 0,0-1 1 0 0,0 0-1 0 0,0 0 1 0 0,0 1-1 0 0,0-1 1 0 0,0 0-1 0 0,-1 1 1 0 0,1-1 0 0 0,-1 0-1 0 0,1 0 1 0 0,-1 1-1 0 0,0-1 1 0 0,0 0-1 0 0,0 0 1 0 0,0 0-1 0 0,0 0 1 0 0,-1 0-1 0 0,1 0 1 0 0,-1-1 0 0 0,1 1-1 0 0,-1 0 1 0 0,0-1-1 0 0,1 1 1 0 0,-1-1-1 0 0,0 1 1 0 0,0-1-1 0 0,0 0 1 0 0,0 0-1 0 0,0 0 1 0 0,0 0 0 0 0,-1 0-1 0 0,1-1 1 0 0,0 1-1 0 0,0-1 1 0 0,-1 1-1 0 0,1-1 1 0 0,-1 0-23 0 0,-17-6-1956 0 0,12-9-4594 0 0,5-1-871 0 0</inkml:trace>
  <inkml:trace contextRef="#ctx0" brushRef="#br0" timeOffset="899">1068 38 10877 0 0,'0'0'3278'0'0,"4"6"-2582"0"0,0 2-586 0 0,1 1 1 0 0,-1 0-1 0 0,0 0 0 0 0,-1 0 1 0 0,0 0-1 0 0,-1 1 1 0 0,0-1-1 0 0,0 1 1 0 0,-1-1-1 0 0,0 1 1 0 0,-1 0-1 0 0,0-1 0 0 0,0 1 1 0 0,-1 0-1 0 0,-1-1 1 0 0,1 1-1 0 0,-1-1 1 0 0,-1 1-1 0 0,0-1 0 0 0,0 0 1 0 0,-1 0-1 0 0,0 0 1 0 0,-1 0-1 0 0,0-1 1 0 0,0 0-1 0 0,-1 0 1 0 0,1 0-1 0 0,-4 1-110 0 0,-74 69-880 0 0,41-63-8580 0 0,32-17 1857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27.411"/>
    </inkml:context>
    <inkml:brush xml:id="br0">
      <inkml:brushProperty name="width" value="0.05" units="cm"/>
      <inkml:brushProperty name="height" value="0.05" units="cm"/>
      <inkml:brushProperty name="color" value="#0000FF"/>
    </inkml:brush>
  </inkml:definitions>
  <inkml:trace contextRef="#ctx0" brushRef="#br0">729 68 1304 0 0,'0'0'4971'0'0,"0"0"-1955"0"0,0 0-1976 0 0,0 0-755 0 0,0 0 250 0 0,-8 0 456 0 0,-461-37 2498 0 0,217 6-2472 0 0,275 42-3162 0 0,2 1-3880 0 0,-9-3-821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29.030"/>
    </inkml:context>
    <inkml:brush xml:id="br0">
      <inkml:brushProperty name="width" value="0.05" units="cm"/>
      <inkml:brushProperty name="height" value="0.05" units="cm"/>
      <inkml:brushProperty name="color" value="#0000FF"/>
    </inkml:brush>
  </inkml:definitions>
  <inkml:trace contextRef="#ctx0" brushRef="#br0">255 452 9369 0 0,'0'0'7173'0'0,"0"0"-7173"0"0,0 0-124 0 0,0 0-357 0 0,-40-15 481 0 0,21 11 0 0 0,-3-2 0 0 0,-2 2-1016 0 0,3-1-1516 0 0,0-2-1700 0 0,8 2-557 0 0</inkml:trace>
  <inkml:trace contextRef="#ctx0" brushRef="#br0" timeOffset="250.01">159 345 1828 0 0,'0'0'7757'0'0,"0"0"-6105"0"0,0 0-444 0 0,0 0-8 0 0,0 0 368 0 0,0 0-664 0 0,0 0-547 0 0,0 0-233 0 0,0 0-112 0 0,-34-23-12 0 0,5 19-8 0 0,2 0-773 0 0,-1-1-911 0 0,9 1-1404 0 0,-2-8-5845 0 0</inkml:trace>
  <inkml:trace contextRef="#ctx0" brushRef="#br0" timeOffset="497.2">613 35 13389 0 0,'0'0'2792'0'0,"0"0"-2792"0"0,0 0-192 0 0,0 0 192 0 0,15 35 569 0 0,-15-23-173 0 0,0 2-96 0 0,-4 1-128 0 0,0 1-84 0 0,-3 2-24 0 0,2-2-4 0 0,-1 1 16 0 0,3-1-76 0 0,2 0-288 0 0,1 0-632 0 0,6-2-717 0 0,-1-3-2387 0 0,14-3-4117 0 0</inkml:trace>
  <inkml:trace contextRef="#ctx0" brushRef="#br0" timeOffset="498.2">870 354 10153 0 0,'0'0'5796'0'0,"0"0"-5796"0"0,0 0 0 0 0,0 0 332 0 0,-58 4 429 0 0,19-8-277 0 0,-15 0-172 0 0,-1 1-188 0 0,0 1-116 0 0,6 2-8 0 0,4 0-348 0 0,6 2-560 0 0,6-1-537 0 0,11-1-1631 0 0,9 0-3620 0 0</inkml:trace>
  <inkml:trace contextRef="#ctx0" brushRef="#br0" timeOffset="826.01">595 465 10273 0 0,'0'0'2522'0'0,"0"0"-1800"0"0,0 0-457 0 0,0 0 176 0 0,0 0-95 0 0,0 0-114 0 0,0 0-74 0 0,4 6-33 0 0,72 79 1220 0 0,-77-85-1345 0 0,1 0 1 0 0,-1 0-1 0 0,0 0 1 0 0,1 0-1 0 0,-1 0 1 0 0,1 0-1 0 0,-1 0 1 0 0,1 0-1 0 0,-1 0 1 0 0,0 0-1 0 0,1 0 1 0 0,-1 0-1 0 0,1 1 1 0 0,-1-1-1 0 0,1 0 1 0 0,-1 0-1 0 0,1 1 1 0 0,-1-1-1 0 0,1 0 1 0 0,-1 1-1 0 0,1-1 1 0 0,-1 0-1 0 0,1 1 1 0 0,-1-1-1 0 0,1 1 1 0 0,0-1-1 0 0,-1 1 1 0 0,1-1-1 0 0,0 1 1 0 0,0-1-1 0 0,-1 1 1 0 0,1-1-1 0 0,0 1 1 0 0,0 0-1 0 0,0-1 1 0 0,-1 1-1 0 0,1-1 1 0 0,0 1-1 0 0,0-1 1 0 0,0 1-1 0 0,0 0 1 0 0,0-1-1 0 0,0 1 1 0 0,0-1-1 0 0,0 1 1 0 0,1 0-1 0 0,-1-1 1 0 0,0 1-1 0 0,0-1 1 0 0,0 1-1 0 0,1-1 1 0 0,-1 1-1 0 0,0-1 1 0 0,1 1-1 0 0,-1-1 1 0 0,0 1-1 0 0,1-1 1 0 0,-1 1-1 0 0,0-1 1 0 0,1 0-1 0 0,-1 1 1 0 0,1-1-1 0 0,-1 1 1 0 0,1-1-1 0 0,-1 0 1 0 0,1 0-1 0 0,-1 1 1 0 0,1-1-1 0 0,0 0 0 0 0,-55 3-1255 0 0,48-3 648 0 0,9 0 674 0 0,0 1 0 0 0,0-1 0 0 0,0 1 0 0 0,0 0 0 0 0,0 0 0 0 0,0 0 1 0 0,-1 0-1 0 0,1 1 0 0 0,0-1 0 0 0,-1 1 0 0 0,1-1 0 0 0,-1 1 0 0 0,0 0 0 0 0,1 0 1 0 0,-1 0-1 0 0,0 0 0 0 0,0 1 0 0 0,0-1 0 0 0,-1 0 0 0 0,1 1 0 0 0,0-1 0 0 0,-1 1 1 0 0,0 0-1 0 0,1-1 0 0 0,-1 1 0 0 0,0 0 0 0 0,-1 0 0 0 0,1 0 0 0 0,0 0 0 0 0,-1 0 1 0 0,0 0-1 0 0,1 0 0 0 0,-1 0 0 0 0,0 0 0 0 0,-1 0 0 0 0,1 0 0 0 0,-1 0 1 0 0,1 0-1 0 0,-1 0 0 0 0,0-1 0 0 0,0 1 0 0 0,0 0 0 0 0,0 0 0 0 0,-1 0-67 0 0,-85 28 421 0 0,54-29-3047 0 0,4-5-3810 0 0,11-1-2329 0 0</inkml:trace>
  <inkml:trace contextRef="#ctx0" brushRef="#br0" timeOffset="1247.78">564 795 5701 0 0,'0'0'5596'0'0,"0"0"-4101"0"0,0 0-1256 0 0,0 0 341 0 0,6 6 281 0 0,-1 0-658 0 0,1 0 0 0 0,-1-1 0 0 0,1 0-1 0 0,0 0 1 0 0,0-1 0 0 0,0 1 0 0 0,1-2 0 0 0,0 1 0 0 0,0 0 0 0 0,0-1-1 0 0,0-1 1 0 0,0 1 0 0 0,0-1 0 0 0,1 0 0 0 0,2 0-203 0 0,12-3 56 0 0,-1 0 0 0 0,1-2-1 0 0,0 0 1 0 0,-1-2 0 0 0,1 0 0 0 0,-1-1 0 0 0,-1-1 0 0 0,1-1-1 0 0,-1-1 1 0 0,-1-1 0 0 0,1 0 0 0 0,-2-2 0 0 0,0 0 0 0 0,0-1 0 0 0,-1-1-1 0 0,10-10-55 0 0,-16 11-80 0 0,0 0-1 0 0,-1 0 0 0 0,-1-1 1 0 0,0-1-1 0 0,-1 0 0 0 0,-1 0 1 0 0,0 0-1 0 0,-1-1 0 0 0,0 0 1 0 0,-1 0-1 0 0,-1 0 0 0 0,-1-1 1 0 0,-1 0-1 0 0,0 1 0 0 0,-1-1 1 0 0,0 0-1 0 0,-1 0 0 0 0,-2 0 0 0 0,1 0 1 0 0,-3-7 80 0 0,1 5-31 0 0,-1 0 1 0 0,0 1 0 0 0,-1-1-1 0 0,-1 1 1 0 0,-1 0 0 0 0,-1 0-1 0 0,0 1 1 0 0,-1 0 0 0 0,-1 0-1 0 0,0 1 1 0 0,-2 1 0 0 0,0 0-1 0 0,0 0 1 0 0,-1 1 0 0 0,-1 1-1 0 0,0 0 1 0 0,-1 1 0 0 0,-1 0-1 0 0,0 2 1 0 0,0-1 0 0 0,-1 2-1 0 0,0 0 1 0 0,0 1 0 0 0,-1 1-1 0 0,0 1 1 0 0,-1 1-1 0 0,-8-2 31 0 0,9 4 25 0 0,0 1-1 0 0,1 1 1 0 0,-1 1 0 0 0,0 1-1 0 0,0 0 1 0 0,0 1-1 0 0,0 1 1 0 0,1 1-1 0 0,-1 0 1 0 0,1 1-1 0 0,0 1 1 0 0,1 1-1 0 0,-1 0 1 0 0,1 1-1 0 0,1 1 1 0 0,0 0-1 0 0,0 1 1 0 0,0 1-1 0 0,1 0 1 0 0,1 1-1 0 0,0 1 1 0 0,1 0-1 0 0,0 0 1 0 0,1 1-1 0 0,1 1 1 0 0,0 0-1 0 0,1 0 1 0 0,0 1-1 0 0,1 0 1 0 0,1 1-1 0 0,1-1 1 0 0,0 1-1 0 0,1 0 1 0 0,-2 17-25 0 0,7-21-23 0 0,-1 0 0 0 0,2 0 0 0 0,0 0 1 0 0,1 0-1 0 0,0 0 0 0 0,0 0 0 0 0,2 0 0 0 0,0 0 1 0 0,0-1-1 0 0,1 0 0 0 0,0 0 0 0 0,1 0 0 0 0,1-1 1 0 0,0 0-1 0 0,0 0 0 0 0,1 0 0 0 0,1-1 0 0 0,-1 0 0 0 0,2-1 1 0 0,-1 0-1 0 0,10 6 23 0 0,87 56-4686 0 0,-68-52-1085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28.141"/>
    </inkml:context>
    <inkml:brush xml:id="br0">
      <inkml:brushProperty name="width" value="0.05" units="cm"/>
      <inkml:brushProperty name="height" value="0.05" units="cm"/>
      <inkml:brushProperty name="color" value="#0000FF"/>
    </inkml:brush>
  </inkml:definitions>
  <inkml:trace contextRef="#ctx0" brushRef="#br0">33 1 12089 0 0,'0'0'1795'0'0,"0"0"-1144"0"0,0 0-361 0 0,0 0 390 0 0,0 0 18 0 0,0 0-422 0 0,0 0-464 0 0,0 4 225 0 0,5 50 417 0 0,5-54 2200 0 0,-8-1-2687 0 0,0-1 0 0 0,1 1 1 0 0,-1-1-1 0 0,1 1 0 0 0,0 0 1 0 0,-1 0-1 0 0,1 0 0 0 0,0 0 0 0 0,-1 1 1 0 0,1-1-1 0 0,0 1 0 0 0,0-1 1 0 0,0 1-1 0 0,0 0 0 0 0,-1 0 0 0 0,1 1 1 0 0,0-1-1 0 0,0 0 0 0 0,0 1 1 0 0,-1 0-1 0 0,1-1 0 0 0,0 1 0 0 0,-1 0 1 0 0,1 1-1 0 0,0-1 0 0 0,-1 0 1 0 0,0 1-1 0 0,1-1 0 0 0,-1 1 0 0 0,0 0 1 0 0,0 0-1 0 0,0 0 0 0 0,0 0 1 0 0,0 0-1 0 0,0 0 0 0 0,0 1 0 0 0,-1-1 1 0 0,1 0-1 0 0,-1 1 0 0 0,0-1 1 0 0,0 1-1 0 0,0 0 0 0 0,0-1 0 0 0,0 1 1 0 0,0 0-1 0 0,-1 0 0 0 0,1-1 1 0 0,-1 3 32 0 0,-54 32-308 0 0,91-15-675 0 0,13 25 965 0 0,-49-46 42 0 0,0 0 1 0 0,-1 0-1 0 0,1-1 0 0 0,-1 2 1 0 0,1-1-1 0 0,-1 0 1 0 0,1 0-1 0 0,-1 0 1 0 0,1 0-1 0 0,-1 0 0 0 0,0 0 1 0 0,0 0-1 0 0,1 0 1 0 0,-1 1-1 0 0,0-1 1 0 0,0 0-1 0 0,0 0 0 0 0,-1 0 1 0 0,1 0-1 0 0,0 0 1 0 0,0 1-1 0 0,0-1 1 0 0,-1 0-1 0 0,1 0 0 0 0,-1 0 1 0 0,1 0-1 0 0,-1 0 1 0 0,1 0-1 0 0,-1 0 1 0 0,0 0-1 0 0,1 0 0 0 0,-1 0 1 0 0,0 0-1 0 0,0-1 1 0 0,0 1-1 0 0,1 0 1 0 0,-1 0-1 0 0,0-1 0 0 0,0 1 1 0 0,0 0-1 0 0,0-1 1 0 0,0 1-1 0 0,0-1 1 0 0,-1 0-1 0 0,1 1 0 0 0,0-1 1 0 0,0 0-1 0 0,0 0 1 0 0,0 1-1 0 0,0-1 1 0 0,-1 0-1 0 0,1 0 0 0 0,0 0 1 0 0,0 0-1 0 0,-1-1-24 0 0,-90 9 635 0 0,33-15-5629 0 0,52 3-632 0 0,6-5-2289 0 0</inkml:trace>
  <inkml:trace contextRef="#ctx0" brushRef="#br0" timeOffset="250.42">450 312 6217 0 0,'0'0'5508'0'0,"0"0"-4247"0"0,0 0-927 0 0,-6 1 337 0 0,-169 22 3144 0 0,-1-1-4005 0 0,157-17-400 0 0,-20 3-4608 0 0,30-7-1065 0 0</inkml:trace>
  <inkml:trace contextRef="#ctx0" brushRef="#br0" timeOffset="607.42">309 445 4924 0 0,'0'0'5070'0'0,"0"0"-3976"0"0,0 0-689 0 0,-7 4 735 0 0,-169 73 2629 0 0,175-75-3770 0 0,1 1-1 0 0,1-1 0 0 0,-1 1 1 0 0,0-1-1 0 0,0 0 0 0 0,1 1 1 0 0,0-1-1 0 0,-1 0 0 0 0,1 1 1 0 0,0-1-1 0 0,0 0 0 0 0,0 0 1 0 0,0 0-1 0 0,1 0 0 0 0,-1 0 1 0 0,1 0-1 0 0,-1 0 0 0 0,1 0 1 0 0,0 0-1 0 0,-1-1 0 0 0,1 1 1 0 0,0-1-1 0 0,0 1 0 0 0,0-1 1 0 0,0 0-1 0 0,0 1 1 0 0,1-1-1 0 0,-1-1 0 0 0,0 1 1 0 0,1 0-1 0 0,-1 0 0 0 0,0-1 1 0 0,1 1-1 0 0,-1-1 0 0 0,0 0 1 0 0,1 0-1 0 0,-1 0 0 0 0,1 0 1 0 0,-1 0-1 0 0,1 0 0 0 0,-1-1 2 0 0,0 2 0 0 0,2 0 6 0 0,6 2 27 0 0,-1 0 0 0 0,1 0 1 0 0,0-1-1 0 0,0 0 0 0 0,0-1 0 0 0,0 0 0 0 0,0-1 0 0 0,0 0 1 0 0,0 0-1 0 0,0-1 0 0 0,0 0 0 0 0,8-3-33 0 0,-16 3-12 0 0,-1 0 0 0 0,0 0 0 0 0,0 0 0 0 0,1 0-1 0 0,-1 0 1 0 0,0 0 0 0 0,0-1 0 0 0,0 1 0 0 0,0 0 0 0 0,-1-1-1 0 0,1 1 1 0 0,0 0 0 0 0,-1-1 0 0 0,1 1 0 0 0,0-1 0 0 0,-1 1-1 0 0,0-1 1 0 0,1 0 0 0 0,-1 1 0 0 0,0-1 0 0 0,0 1 0 0 0,0-1-1 0 0,0 1 1 0 0,0-1 0 0 0,0 0 0 0 0,0 1 0 0 0,-1-1 0 0 0,1 1-1 0 0,-1-1 1 0 0,1 1 0 0 0,-1-1 0 0 0,1 1 0 0 0,-1-1 0 0 0,0 1-1 0 0,0-1 1 0 0,0 1 0 0 0,0-1 12 0 0,-1 47 298 0 0,2-40-424 0 0,8 83 1021 0 0,7-58-4689 0 0,-10-27-1724 0 0,4-5-2525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6:26.137"/>
    </inkml:context>
    <inkml:brush xml:id="br0">
      <inkml:brushProperty name="width" value="0.05" units="cm"/>
      <inkml:brushProperty name="height" value="0.05" units="cm"/>
      <inkml:brushProperty name="color" value="#0000FF"/>
    </inkml:brush>
  </inkml:definitions>
  <inkml:trace contextRef="#ctx0" brushRef="#br0">174 1 7373 0 0,'0'0'3825'0'0,"0"0"-2741"0"0,3 5-844 0 0,2 7-50 0 0,0 0 0 0 0,-1 0 0 0 0,0 1 0 0 0,-1-1 1 0 0,0 1-1 0 0,-1-1 0 0 0,-1 1 0 0 0,0 0 0 0 0,0 0 0 0 0,-1-1 1 0 0,-2 13-191 0 0,1 8 72 0 0,16 9-1555 0 0,6-22-3367 0 0,-11-12-571 0 0</inkml:trace>
  <inkml:trace contextRef="#ctx0" brushRef="#br0" timeOffset="263.68">494 367 8201 0 0,'0'0'1071'0'0,"0"0"-630"0"0,0 0 256 0 0,-7 1 816 0 0,-196-15 2709 0 0,82 1-4120 0 0,55 7 115 0 0,7 0-2224 0 0,22 4-6297 0 0,36 2 3039 0 0</inkml:trace>
  <inkml:trace contextRef="#ctx0" brushRef="#br0" timeOffset="543.04">249 426 3800 0 0,'0'0'3636'0'0,"0"0"-2793"0"0,0 0-189 0 0,0 0 581 0 0,0 0 166 0 0,-6 4-231 0 0,-4 2-640 0 0,5-5-505 0 0,-1 1 0 0 0,1 0 0 0 0,0 0 0 0 0,0 1 0 0 0,0-1 1 0 0,1 1-1 0 0,-1 0 0 0 0,0 1 0 0 0,1-1 0 0 0,0 1 0 0 0,0 0 0 0 0,0 0 1 0 0,0 0-1 0 0,1 0 0 0 0,0 1 0 0 0,0 0 0 0 0,0-1 0 0 0,0 1 0 0 0,1 0 1 0 0,-1 0-1 0 0,1 0 0 0 0,1 1 0 0 0,-1-1 0 0 0,1 0 0 0 0,-1 6-25 0 0,7-7 52 0 0,-1-1 0 0 0,1 1 0 0 0,0-1-1 0 0,0 0 1 0 0,1 0 0 0 0,-1 0 0 0 0,1-1 0 0 0,-1 0-1 0 0,1 0 1 0 0,0 0 0 0 0,0-1 0 0 0,0 0 0 0 0,0 0 0 0 0,0 0-1 0 0,0-1 1 0 0,0 0 0 0 0,0 0 0 0 0,0-1 0 0 0,0 1-1 0 0,0-1 1 0 0,-1 0 0 0 0,1-1 0 0 0,3-1-52 0 0,-5-46 767 0 0,-15 33-998 0 0,10 29-207 0 0,2 41 1428 0 0,-1-1-1552 0 0,12-27-6078 0 0,-7-22-1095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05.946"/>
    </inkml:context>
    <inkml:brush xml:id="br0">
      <inkml:brushProperty name="width" value="0.05" units="cm"/>
      <inkml:brushProperty name="height" value="0.05" units="cm"/>
      <inkml:brushProperty name="color" value="#0000FF"/>
    </inkml:brush>
  </inkml:definitions>
  <inkml:trace contextRef="#ctx0" brushRef="#br0">190 0 364 0 0,'0'0'769'0'0,"0"0"-455"0"0,0 0-212 0 0,0 0-8 0 0,0 0 507 0 0,0 0 1355 0 0,0 0-819 0 0,0 0-653 0 0,-6 4 2807 0 0,-18 13-2107 0 0,16-14-962 0 0,0 0-1 0 0,0 0 1 0 0,-1-1 0 0 0,1 0-1 0 0,-1-1 1 0 0,0 1 0 0 0,1-2-1 0 0,-1 1 1 0 0,0-1-1 0 0,0-1 1 0 0,1 0 0 0 0,-1 0-1 0 0,1 0 1 0 0,-1-1-1 0 0,1-1 1 0 0,-2 0-222 0 0,-3-7 834 0 0,13 5-8731 0 0,3 2 1762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06.909"/>
    </inkml:context>
    <inkml:brush xml:id="br0">
      <inkml:brushProperty name="width" value="0.05" units="cm"/>
      <inkml:brushProperty name="height" value="0.05" units="cm"/>
      <inkml:brushProperty name="color" value="#0000FF"/>
    </inkml:brush>
  </inkml:definitions>
  <inkml:trace contextRef="#ctx0" brushRef="#br0">186 0 1312 0 0,'0'0'171'0'0,"0"0"-28"0"0,0 0 105 0 0,0 0 408 0 0,0 0 1110 0 0,0 0-641 0 0,0 0-546 0 0,0 0-153 0 0,0 0 35 0 0,-1 6 151 0 0,1-4-469 0 0,0 0-1 0 0,-1 1 1 0 0,1-1-1 0 0,-1 0 1 0 0,1 0-1 0 0,-1 0 0 0 0,0 0 1 0 0,0 0-1 0 0,0-1 1 0 0,0 1-1 0 0,0 0 1 0 0,-1 0-1 0 0,1 0 1 0 0,0-1-1 0 0,-1 1 0 0 0,1-1 1 0 0,-1 1-1 0 0,0-1 1 0 0,1 0-1 0 0,-1 0 1 0 0,0 1-1 0 0,0-1 1 0 0,0 0-1 0 0,0-1 1 0 0,0 1-1 0 0,0 0 0 0 0,0-1 1 0 0,0 1-1 0 0,0-1 1 0 0,0 1-1 0 0,0-1 1 0 0,0 0-1 0 0,0 0 1 0 0,-1 0-1 0 0,1 0 0 0 0,0 0 1 0 0,0-1-1 0 0,0 1 1 0 0,0 0-1 0 0,-2-2-142 0 0,-4 3 264 0 0,0-1-1 0 0,-1-1 1 0 0,1 0 0 0 0,-1 0-1 0 0,1-1 1 0 0,0 0 0 0 0,0 0-1 0 0,0-1 1 0 0,0 0-1 0 0,0 0 1 0 0,1-1 0 0 0,0 0-1 0 0,-7-4-263 0 0,28 2-15299 0 0,-30 8 13974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35.183"/>
    </inkml:context>
    <inkml:brush xml:id="br0">
      <inkml:brushProperty name="width" value="0.05" units="cm"/>
      <inkml:brushProperty name="height" value="0.05" units="cm"/>
      <inkml:brushProperty name="color" value="#0000FF"/>
    </inkml:brush>
  </inkml:definitions>
  <inkml:trace contextRef="#ctx0" brushRef="#br0">1 247 1512 0 0,'0'0'913'0'0,"0"0"-453"0"0,0 0-177 0 0,0 0 63 0 0,0 0 284 0 0,0 0 927 0 0,0 0-613 0 0,0 0-531 0 0,0-38 1092 0 0,3 25-1471 0 0,0 0-1 0 0,1 0 0 0 0,0 0 0 0 0,1 0 0 0 0,1 1 0 0 0,0 0 1 0 0,1 0-1 0 0,0 0 0 0 0,1 1 0 0 0,0 0 0 0 0,0 1 0 0 0,8-8-33 0 0,-5 5 8 0 0,-9 10-18 0 0,1 0 1 0 0,0 1-1 0 0,0-1 1 0 0,0 0 0 0 0,0 1-1 0 0,1 0 1 0 0,-1 0-1 0 0,1 0 1 0 0,-1 0-1 0 0,1 0 1 0 0,0 1-1 0 0,0-1 1 0 0,0 1 0 0 0,-1 0-1 0 0,1 0 1 0 0,0 1-1 0 0,0-1 1 0 0,0 1-1 0 0,0 0 1 0 0,1 0-1 0 0,-1 0 1 0 0,0 1 0 0 0,0-1-1 0 0,0 1 1 0 0,-1 0-1 0 0,1 0 1 0 0,0 1-1 0 0,0-1 1 0 0,0 1-1 0 0,-1-1 1 0 0,1 1 0 0 0,-1 0-1 0 0,1 1 1 0 0,-1-1-1 0 0,0 0 1 0 0,0 1 9 0 0,114 102-367 0 0,-116-104 366 0 0,73 69 690 0 0,-74-70-466 0 0,0 0 205 0 0,-31-42 1131 0 0,70 60-2686 0 0,-38-18 1146 0 0,-1 0 1 0 0,1 1-1 0 0,0-1 1 0 0,-1 1-1 0 0,1 0 1 0 0,0-1-1 0 0,-1 1 1 0 0,1-1-1 0 0,-1 1 1 0 0,1 0-1 0 0,-1-1 0 0 0,1 1 1 0 0,-1 0-1 0 0,0 0 1 0 0,1-1-1 0 0,-1 1 1 0 0,0 0-1 0 0,1 0 1 0 0,-1 0-1 0 0,0 0 1 0 0,0-1-1 0 0,0 1 0 0 0,0 0 1 0 0,0 0-1 0 0,0 0 1 0 0,0 0-1 0 0,0-1 1 0 0,0 1-1 0 0,0 0 1 0 0,0 0-1 0 0,-1 0 1 0 0,1 0-1 0 0,0-1 1 0 0,-1 1-1 0 0,1 0 0 0 0,0 0 1 0 0,-1-1-1 0 0,1 1 1 0 0,-1 0-1 0 0,1-1 1 0 0,-1 1-1 0 0,0 0 1 0 0,1-1-1 0 0,-1 1 1 0 0,1-1-1 0 0,-1 1 1 0 0,0-1-1 0 0,0 1 0 0 0,1-1 1 0 0,-1 0-1 0 0,0 1 1 0 0,0-1-1 0 0,1 0 1 0 0,-1 1-1 0 0,0-1 1 0 0,0 0-1 0 0,0 0 1 0 0,0 0-1 0 0,1 0 0 0 0,-1 0 1 0 0,0 0-1 0 0,0 0 1 0 0,0 0-20 0 0,-69-4 2280 0 0,48 2-4193 0 0,15 6-4161 0 0,6-2 1906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40.510"/>
    </inkml:context>
    <inkml:brush xml:id="br0">
      <inkml:brushProperty name="width" value="0.05" units="cm"/>
      <inkml:brushProperty name="height" value="0.05" units="cm"/>
      <inkml:brushProperty name="color" value="#0000FF"/>
    </inkml:brush>
  </inkml:definitions>
  <inkml:trace contextRef="#ctx0" brushRef="#br0">0 0 6553 0 0,'0'0'5911'0'0,"0"0"-4546"0"0,2 7-855 0 0,2 162 4272 0 0,-10-40-4670 0 0,20-91-2891 0 0,9-33-7507 0 0,-13-12 4118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41.087"/>
    </inkml:context>
    <inkml:brush xml:id="br0">
      <inkml:brushProperty name="width" value="0.05" units="cm"/>
      <inkml:brushProperty name="height" value="0.05" units="cm"/>
      <inkml:brushProperty name="color" value="#0000FF"/>
    </inkml:brush>
  </inkml:definitions>
  <inkml:trace contextRef="#ctx0" brushRef="#br0">0 13 872 0 0,'0'0'7391'0'0,"0"0"-4073"0"0,0 0-2353 0 0,0 0-606 0 0,0 0 19 0 0,0 0-24 0 0,0 0 88 0 0,0 0 136 0 0,4 8 19 0 0,35 185 1689 0 0,-64-379-6798 0 0,27 184 4576 0 0,0 0 1 0 0,-1 0-1 0 0,1 0 1 0 0,0 0-1 0 0,1 0 0 0 0,-1 0 1 0 0,0 0-1 0 0,0 1 1 0 0,1-1-1 0 0,-1 1 1 0 0,1 0-1 0 0,-1-1 1 0 0,1 1-1 0 0,0 0 0 0 0,0 1 1 0 0,-1-1-1 0 0,1 0 1 0 0,0 1-1 0 0,0 0 1 0 0,0-1-1 0 0,-1 1 1 0 0,1 0-1 0 0,0 1 0 0 0,0-1 1 0 0,0 0-1 0 0,-1 1 1 0 0,1 0-1 0 0,0-1 1 0 0,0 1-1 0 0,-1 0 0 0 0,1 0 1 0 0,-1 1-1 0 0,1-1 1 0 0,-1 0-1 0 0,1 1 1 0 0,-1 0-1 0 0,0-1 1 0 0,0 1-1 0 0,0 0 0 0 0,0 0 1 0 0,0 0-1 0 0,0 1 1 0 0,0-1-1 0 0,-1 0 1 0 0,1 1-1 0 0,-1-1 0 0 0,0 1 1 0 0,1-1-1 0 0,-1 1 1 0 0,0 0-1 0 0,-1-1 1 0 0,1 1-1 0 0,0 0 1 0 0,-1 0-65 0 0,0-1-58 0 0,0 1 1 0 0,0-1 0 0 0,-1 1 0 0 0,1-1 0 0 0,-1 0 0 0 0,0 1 0 0 0,1-1 0 0 0,-1 0 0 0 0,0 0 0 0 0,0 1 0 0 0,-1-1 0 0 0,1 0-1 0 0,0 0 1 0 0,-1 0 0 0 0,1 0 0 0 0,-1-1 0 0 0,0 1 0 0 0,1 0 0 0 0,-1-1 0 0 0,0 1 0 0 0,0-1 0 0 0,0 1 0 0 0,0-1-1 0 0,0 0 1 0 0,0 0 0 0 0,-1 0 0 0 0,1 0 0 0 0,0 0 0 0 0,-1-1 0 0 0,1 1 0 0 0,0-1 0 0 0,-1 1 0 0 0,1-1 0 0 0,-2 0 57 0 0,12 1 115 0 0,-1 0 0 0 0,1 0-1 0 0,-1 1 1 0 0,0 0 0 0 0,1 0 0 0 0,-1 0 0 0 0,0 1 0 0 0,0 1 0 0 0,-1-1 0 0 0,1 1 0 0 0,-1 0 0 0 0,0 0 0 0 0,0 1 0 0 0,0 0 0 0 0,0 0 0 0 0,-1 0 0 0 0,0 1 0 0 0,2 2-115 0 0,-6-6 44 0 0,-1 0 0 0 0,1 0 0 0 0,0 0 0 0 0,-1 0 0 0 0,1 0 0 0 0,-1 0 0 0 0,1 0 0 0 0,-1 1 0 0 0,0-1 1 0 0,0 0-1 0 0,0 0 0 0 0,0 0 0 0 0,0 1 0 0 0,-1-1 0 0 0,1 0 0 0 0,-1 0 0 0 0,1 0 0 0 0,-1 0 1 0 0,0 0-1 0 0,0 0 0 0 0,0 0 0 0 0,0 0 0 0 0,0 0 0 0 0,0 0 0 0 0,-1 0 0 0 0,1-1 0 0 0,0 1 0 0 0,-1 0 1 0 0,0-1-1 0 0,1 0 0 0 0,-1 1 0 0 0,0-1 0 0 0,0 0 0 0 0,1 0 0 0 0,-1 1 0 0 0,0-2 0 0 0,0 1 1 0 0,0 0-1 0 0,0 0 0 0 0,-1-1 0 0 0,1 1 0 0 0,-2 0-44 0 0,-93 16-4012 0 0,83-20 422 0 0,2 1-2596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30.136"/>
    </inkml:context>
    <inkml:brush xml:id="br0">
      <inkml:brushProperty name="width" value="0.05" units="cm"/>
      <inkml:brushProperty name="height" value="0.05" units="cm"/>
      <inkml:brushProperty name="color" value="#0000FF"/>
    </inkml:brush>
  </inkml:definitions>
  <inkml:trace contextRef="#ctx0" brushRef="#br0">0 1 1172 0 0,'0'0'0'0'0,"0"0"-1172"0"0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41.368"/>
    </inkml:context>
    <inkml:brush xml:id="br0">
      <inkml:brushProperty name="width" value="0.05" units="cm"/>
      <inkml:brushProperty name="height" value="0.05" units="cm"/>
      <inkml:brushProperty name="color" value="#0000FF"/>
    </inkml:brush>
  </inkml:definitions>
  <inkml:trace contextRef="#ctx0" brushRef="#br0">1 1 5156 0 0,'0'0'6435'0'0,"0"0"-4919"0"0,0 0-1318 0 0,6 7 344 0 0,3 5-148 0 0,-1 1 1 0 0,0 0 0 0 0,-1 0 0 0 0,0 0 0 0 0,-1 1 0 0 0,0 0 0 0 0,-2 0 0 0 0,1 0 0 0 0,-2 1-1 0 0,0 0 1 0 0,1 14-395 0 0,-31 89 386 0 0,-8-81-7770 0 0,33-37 2686 0 0,2-3-1796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41.584"/>
    </inkml:context>
    <inkml:brush xml:id="br0">
      <inkml:brushProperty name="width" value="0.05" units="cm"/>
      <inkml:brushProperty name="height" value="0.05" units="cm"/>
      <inkml:brushProperty name="color" value="#0000FF"/>
    </inkml:brush>
  </inkml:definitions>
  <inkml:trace contextRef="#ctx0" brushRef="#br0">117 23 5885 0 0,'0'0'6688'0'0,"0"0"-5808"0"0,0 0-828 0 0,0 0 36 0 0,0 0 228 0 0,0 0-36 0 0,0 0-12 0 0,0 0-104 0 0,-52 2-164 0 0,31-5-1264 0 0,3-2-860 0 0,3 1-2744 0 0,4-8-1497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41.738"/>
    </inkml:context>
    <inkml:brush xml:id="br0">
      <inkml:brushProperty name="width" value="0.05" units="cm"/>
      <inkml:brushProperty name="height" value="0.05" units="cm"/>
      <inkml:brushProperty name="color" value="#0000FF"/>
    </inkml:brush>
  </inkml:definitions>
  <inkml:trace contextRef="#ctx0" brushRef="#br0">213 16 9773 0 0,'0'0'5124'0'0,"0"0"-4620"0"0,0 0-288 0 0,0 0 452 0 0,0 0 117 0 0,0 0-337 0 0,0 0-148 0 0,0 0-4 0 0,-47 0-172 0 0,24 0-120 0 0,-4 0-4 0 0,0 0-408 0 0,2 0-588 0 0,-1-3-801 0 0,9 1-2119 0 0,-3-9-3585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42.425"/>
    </inkml:context>
    <inkml:brush xml:id="br0">
      <inkml:brushProperty name="width" value="0.05" units="cm"/>
      <inkml:brushProperty name="height" value="0.05" units="cm"/>
      <inkml:brushProperty name="color" value="#0000FF"/>
    </inkml:brush>
  </inkml:definitions>
  <inkml:trace contextRef="#ctx0" brushRef="#br0">52 1 8705 0 0,'0'0'3219'0'0,"0"0"-2413"0"0,0 6-347 0 0,-23 82 3296 0 0,-4 23-2201 0 0,26-107-1774 0 0,1 1-1 0 0,0 0 0 0 0,0-1 1 0 0,0 1-1 0 0,1 0 0 0 0,0-1 1 0 0,0 1-1 0 0,0-1 0 0 0,0 1 1 0 0,1-1-1 0 0,-1 0 1 0 0,1 1-1 0 0,0-1 0 0 0,1 0 1 0 0,-1 0-1 0 0,1 0 0 0 0,0 0 1 0 0,0-1-1 0 0,0 1 0 0 0,0-1 1 0 0,4 3 220 0 0,-1-3-3651 0 0,4-2-2727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42.765"/>
    </inkml:context>
    <inkml:brush xml:id="br0">
      <inkml:brushProperty name="width" value="0.05" units="cm"/>
      <inkml:brushProperty name="height" value="0.05" units="cm"/>
      <inkml:brushProperty name="color" value="#0000FF"/>
    </inkml:brush>
  </inkml:definitions>
  <inkml:trace contextRef="#ctx0" brushRef="#br0">0 245 9665 0 0,'0'0'3712'0'0,"0"0"-2793"0"0,0 0-749 0 0,0 0 197 0 0,0 0 226 0 0,0 0 64 0 0,0 0-118 0 0,0 0-307 0 0,1-4-233 0 0,4-15-491 0 0,1 0 0 0 0,0 1 0 0 0,1 0 0 0 0,1 0 0 0 0,1 1 1 0 0,0 0-1 0 0,2 0 0 0 0,10-13 492 0 0,-21 29 46 0 0,1-1 1 0 0,0 1-1 0 0,0-1 1 0 0,-1 1-1 0 0,1 0 1 0 0,0-1-1 0 0,0 1 1 0 0,0 0 0 0 0,1-1-1 0 0,-1 1 1 0 0,0 0-1 0 0,0 0 1 0 0,1 0-1 0 0,-1 0 1 0 0,1 0-1 0 0,-1 1 1 0 0,0-1-1 0 0,1 0 1 0 0,0 1-1 0 0,-1-1 1 0 0,1 1-1 0 0,-1-1 1 0 0,1 1-1 0 0,0 0 1 0 0,-1 0-1 0 0,1-1 1 0 0,0 1-1 0 0,-1 0 1 0 0,1 1-1 0 0,0-1 1 0 0,-1 0-1 0 0,1 0 1 0 0,-1 1 0 0 0,1-1-1 0 0,0 1 1 0 0,-1-1-1 0 0,1 1 1 0 0,-1 0-1 0 0,1 0 1 0 0,-1-1-1 0 0,0 1 1 0 0,1 0-1 0 0,-1 0 1 0 0,0 1-1 0 0,0-1 1 0 0,1 0-1 0 0,-1 0 1 0 0,0 0-1 0 0,0 2-46 0 0,24 78 1944 0 0,-31-30-873 0 0,1-26-1990 0 0,3-1-4320 0 0,2-22 985 0 0,3-3-1642 0 0</inkml:trace>
  <inkml:trace contextRef="#ctx0" brushRef="#br0" timeOffset="186.69">197 188 4212 0 0,'0'0'9225'0'0,"0"0"-8653"0"0,0 0-420 0 0,0 0-152 0 0,-35 3 368 0 0,19-5-204 0 0,-2 0-88 0 0,-2-1-76 0 0,3 0-1124 0 0,2-1-1104 0 0,3 1-2564 0 0,-2-9-1833 0 0</inkml:trace>
  <inkml:trace contextRef="#ctx0" brushRef="#br0" timeOffset="341.68">349 1 7989 0 0,'0'0'5900'0'0,"5"7"-4442"0"0,0 0-1337 0 0,0 0 1 0 0,-1 0 0 0 0,0 1-1 0 0,0-1 1 0 0,-1 1-1 0 0,0 0 1 0 0,0 0-1 0 0,-1 0 1 0 0,0 1 0 0 0,0-1-1 0 0,-1 0 1 0 0,0 1-1 0 0,0-1 1 0 0,-1 1 0 0 0,-1-1-1 0 0,1 1 1 0 0,-1-1-1 0 0,0 1 1 0 0,-1-1 0 0 0,0 0-1 0 0,-1 0 1 0 0,1 0-1 0 0,-1 0 1 0 0,-1 0-1 0 0,0 0 1 0 0,0-1 0 0 0,0 1-1 0 0,-1-1 1 0 0,0-1-1 0 0,-5 6-121 0 0,-41 34-1686 0 0,31-34-1399 0 0,0-4-3337 0 0,5-7-1379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41.939"/>
    </inkml:context>
    <inkml:brush xml:id="br0">
      <inkml:brushProperty name="width" value="0.05" units="cm"/>
      <inkml:brushProperty name="height" value="0.05" units="cm"/>
      <inkml:brushProperty name="color" value="#0000FF"/>
    </inkml:brush>
  </inkml:definitions>
  <inkml:trace contextRef="#ctx0" brushRef="#br0">15 32 13297 0 0,'0'0'1412'0'0,"2"6"-1012"0"0,2 6-101 0 0,-2 0 0 0 0,0 0 0 0 0,0 0 0 0 0,-1 0 0 0 0,0 0 0 0 0,-1 1 0 0 0,-1-1 0 0 0,0 0 0 0 0,-1 0 0 0 0,0 0-1 0 0,0 0 1 0 0,-2 0 0 0 0,1 0 0 0 0,-2-1-299 0 0,-3 63-187 0 0,18-57-2857 0 0,15-15-4229 0 0,-18-4 2143 0 0</inkml:trace>
  <inkml:trace contextRef="#ctx0" brushRef="#br0" timeOffset="252.48">57 10 2796 0 0,'0'0'4764'0'0,"0"0"-1903"0"0,0 0-1836 0 0,0 0-547 0 0,0 0 42 0 0,0 0 17 0 0,6-3-113 0 0,-3 1-408 0 0,1 1 1 0 0,-1 0 0 0 0,1 0 0 0 0,-1 0 0 0 0,1 1 0 0 0,-1-1 0 0 0,1 1 0 0 0,-1 0 0 0 0,1 0-1 0 0,0 0 1 0 0,-1 1 0 0 0,1-1 0 0 0,-1 1 0 0 0,1 0 0 0 0,-1 0 0 0 0,0 0 0 0 0,1 0-1 0 0,-1 0 1 0 0,0 1 0 0 0,0 0 0 0 0,0-1 0 0 0,0 1 0 0 0,0 0 0 0 0,0 1 0 0 0,0-1 0 0 0,0 0-1 0 0,-1 1 1 0 0,1 0-17 0 0,56 65 1580 0 0,-58-67-1551 0 0,0 1 0 0 0,-1 0 0 0 0,1-1 0 0 0,-1 1 0 0 0,1 0 0 0 0,-1 0 0 0 0,0-1 0 0 0,0 1 1 0 0,0 0-1 0 0,0 0 0 0 0,0-1 0 0 0,0 1 0 0 0,0 0 0 0 0,0 0 0 0 0,-1-1 0 0 0,1 1 0 0 0,-1 0 1 0 0,1-1-1 0 0,-1 1 0 0 0,0 0 0 0 0,0-1 0 0 0,0 1 0 0 0,0-1 0 0 0,0 1 0 0 0,0-1 0 0 0,0 1 1 0 0,0-1-1 0 0,0 0 0 0 0,-1 0 0 0 0,1 0 0 0 0,0 0 0 0 0,-1 0 0 0 0,1 0 0 0 0,-1 0 1 0 0,1 0-1 0 0,-1 0 0 0 0,0 0 0 0 0,1-1 0 0 0,-1 1 0 0 0,0-1 0 0 0,0 1 0 0 0,1-1 0 0 0,-1 0 1 0 0,0 0-1 0 0,0 0 0 0 0,1 0 0 0 0,-3 0-29 0 0,-57 2-2320 0 0,23-12-2511 0 0,23 5-299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40.041"/>
    </inkml:context>
    <inkml:brush xml:id="br0">
      <inkml:brushProperty name="width" value="0.05" units="cm"/>
      <inkml:brushProperty name="height" value="0.05" units="cm"/>
      <inkml:brushProperty name="color" value="#0000FF"/>
    </inkml:brush>
  </inkml:definitions>
  <inkml:trace contextRef="#ctx0" brushRef="#br0">118 243 864 0 0,'0'0'430'0'0,"0"0"-320"0"0,0 0-109 0 0,0 0-13 0 0,0 0-42 0 0,0 0-26 0 0,20-1 816 0 0,-12 1 3622 0 0,-5-1 6125 0 0,-2-20-10559 0 0,-2 0 1 0 0,0 1 0 0 0,-1-1-1 0 0,-1 0 1 0 0,-1 1-1 0 0,-1-1 1 0 0,0 1 0 0 0,-2 0-1 0 0,0 1 1 0 0,-3-4 75 0 0,9 22 3 0 0,1 1 0 0 0,-1-1 0 0 0,1 0 0 0 0,-1 0 0 0 0,1 0 0 0 0,-1 1 0 0 0,1-1 1 0 0,-1 0-1 0 0,0 1 0 0 0,0-1 0 0 0,1 0 0 0 0,-1 1 0 0 0,0-1 0 0 0,0 1 0 0 0,0-1 0 0 0,1 1 0 0 0,-1 0 0 0 0,0-1 0 0 0,0 1 0 0 0,0 0 0 0 0,0-1 0 0 0,0 1 0 0 0,0 0 0 0 0,0 0 0 0 0,0 0 0 0 0,0 0 0 0 0,0 0 1 0 0,0 0-1 0 0,0 0 0 0 0,0 0 0 0 0,1 1 0 0 0,-1-1 0 0 0,0 0 0 0 0,0 0 0 0 0,0 1 0 0 0,0-1 0 0 0,0 1 0 0 0,0-1 0 0 0,0 1 0 0 0,1-1 0 0 0,-1 1 0 0 0,0-1 0 0 0,0 1 0 0 0,1 0 0 0 0,-1-1 0 0 0,1 1 0 0 0,-1 0 0 0 0,0 0 1 0 0,1-1-1 0 0,-1 1 0 0 0,1 0 0 0 0,0 0 0 0 0,-1 0 0 0 0,1 0 0 0 0,0 0 0 0 0,-1 0-3 0 0,-28 50 463 0 0,-4 78-942 0 0,53-115-6462 0 0,-6-13 589 0 0</inkml:trace>
  <inkml:trace contextRef="#ctx0" brushRef="#br0" timeOffset="171.7">207 147 5276 0 0,'0'0'5809'0'0,"0"0"-3961"0"0,0 0-1464 0 0,0 0 36 0 0,0 0 480 0 0,-43 2-104 0 0,24-3-560 0 0,2 1-220 0 0,-2 0-16 0 0,-1 0-416 0 0,2 0-824 0 0,1 1-584 0 0,2-1-1036 0 0,5 0-3089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39.034"/>
    </inkml:context>
    <inkml:brush xml:id="br0">
      <inkml:brushProperty name="width" value="0.05" units="cm"/>
      <inkml:brushProperty name="height" value="0.05" units="cm"/>
      <inkml:brushProperty name="color" value="#0000FF"/>
    </inkml:brush>
  </inkml:definitions>
  <inkml:trace contextRef="#ctx0" brushRef="#br0">13 110 4880 0 0,'0'0'3646'0'0,"0"0"-1792"0"0,0 0-999 0 0,0 0-514 0 0,0 0 143 0 0,0 8 124 0 0,-4 216 2718 0 0,17-190-5384 0 0,12-45-6686 0 0,-20 6 3948 0 0</inkml:trace>
  <inkml:trace contextRef="#ctx0" brushRef="#br0" timeOffset="261.31">1 93 3616 0 0,'0'0'1165'0'0,"0"0"531"0"0,6-4-366 0 0,-2 1-1122 0 0,1 1 0 0 0,0-1 0 0 0,0 1 0 0 0,0 0 0 0 0,0 0 0 0 0,0 0 0 0 0,1 1 0 0 0,-1-1 0 0 0,1 1 0 0 0,-1 1 0 0 0,1-1 0 0 0,-1 1 0 0 0,1 0 0 0 0,-1 0 0 0 0,1 1 0 0 0,-1-1 0 0 0,1 1 0 0 0,-1 0 0 0 0,0 1 0 0 0,1 0 0 0 0,-1-1 0 0 0,0 2 0 0 0,0-1 0 0 0,0 0 0 0 0,-1 1 0 0 0,1 0 0 0 0,0 0 0 0 0,-1 1 0 0 0,0-1 0 0 0,0 1 0 0 0,0 0 0 0 0,0 0 0 0 0,0 0 0 0 0,-1 0 0 0 0,0 1 0 0 0,0 0 0 0 0,0-1 0 0 0,0 4-208 0 0,-2-6 57 0 0,-1 1 0 0 0,0 0-1 0 0,0 0 1 0 0,0 0 0 0 0,0 0-1 0 0,0 0 1 0 0,-1 0 0 0 0,1 0-1 0 0,-1 0 1 0 0,0 0 0 0 0,0 0-1 0 0,0-1 1 0 0,0 1 0 0 0,0 0-1 0 0,-1-1 1 0 0,1 1 0 0 0,-1-1-1 0 0,0 1 1 0 0,1-1 0 0 0,-1 0-1 0 0,0 1 1 0 0,-1-1 0 0 0,1 0-1 0 0,0-1 1 0 0,0 1 0 0 0,-1 0-1 0 0,1-1 1 0 0,-1 1 0 0 0,0-1-1 0 0,1 0 1 0 0,-1 0 0 0 0,0 0-1 0 0,0 0 1 0 0,-1 0-57 0 0,-64 5-6536 0 0,59-11 1823 0 0,1-6-1676 0 0</inkml:trace>
  <inkml:trace contextRef="#ctx0" brushRef="#br0" timeOffset="525.68">314 0 3252 0 0,'0'0'6157'0'0,"0"0"-4473"0"0,0 0-1299 0 0,0 0-49 0 0,0 0 475 0 0,0 6 287 0 0,-16 87 2028 0 0,12-83-3057 0 0,0 0-1 0 0,1-1 1 0 0,1 2-1 0 0,-1-1 1 0 0,1 0-1 0 0,1 0 1 0 0,0 1-1 0 0,1-1 1 0 0,0 1-1 0 0,0-1 1 0 0,1 0-1 0 0,0 1 1 0 0,1-1 0 0 0,0 0-1 0 0,1 0 1 0 0,0 0-1 0 0,1 0 1 0 0,0 0-1 0 0,0-1 1 0 0,2 2-69 0 0,12 5-1997 0 0,-3-11-3522 0 0,-3-6-1721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52.565"/>
    </inkml:context>
    <inkml:brush xml:id="br0">
      <inkml:brushProperty name="width" value="0.05" units="cm"/>
      <inkml:brushProperty name="height" value="0.05" units="cm"/>
      <inkml:brushProperty name="color" value="#0000FF"/>
    </inkml:brush>
  </inkml:definitions>
  <inkml:trace contextRef="#ctx0" brushRef="#br0">71 0 11581 0 0,'0'0'1292'0'0,"0"0"-1173"0"0,0 0 126 0 0,0 0 147 0 0,0 0-115 0 0,-6 7 34 0 0,-5 15 7 0 0,1 1-1 0 0,1 0 1 0 0,1 1 0 0 0,1 0 0 0 0,1 0 0 0 0,1 0 0 0 0,1 1 0 0 0,1 0 0 0 0,2 0 0 0 0,0 0-1 0 0,2 0 1 0 0,0-1 0 0 0,2 1 0 0 0,1 0 0 0 0,1 1-318 0 0,23 65-121 0 0,2-65-6602 0 0,-18-23-242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52.036"/>
    </inkml:context>
    <inkml:brush xml:id="br0">
      <inkml:brushProperty name="width" value="0.05" units="cm"/>
      <inkml:brushProperty name="height" value="0.05" units="cm"/>
      <inkml:brushProperty name="color" value="#0000FF"/>
    </inkml:brush>
  </inkml:definitions>
  <inkml:trace contextRef="#ctx0" brushRef="#br0">1 65 4840 0 0,'0'0'1079'0'0,"0"0"-407"0"0,0 0-41 0 0,0 0 179 0 0,0 0 1189 0 0,0 0-768 0 0,7 37-201 0 0,-6 245 4283 0 0,0-266-6320 0 0,7-31-4883 0 0,-5 4 214 0 0</inkml:trace>
  <inkml:trace contextRef="#ctx0" brushRef="#br0" timeOffset="265.27">36 6 9305 0 0,'0'0'843'0'0,"0"0"-539"0"0,0 0 252 0 0,6-2 399 0 0,2 1-809 0 0,0 0-1 0 0,0 0 0 0 0,0 0 1 0 0,0 1-1 0 0,0 1 1 0 0,0-1-1 0 0,0 1 0 0 0,0 0 1 0 0,-1 1-1 0 0,1 0 1 0 0,0 0-1 0 0,-1 1 0 0 0,1 0 1 0 0,-1 0-1 0 0,0 1 1 0 0,0 0-1 0 0,0 0 0 0 0,0 0 1 0 0,-1 1-1 0 0,0 0 1 0 0,0 1-1 0 0,0-1 0 0 0,0 1-145 0 0,-5-3 34 0 0,0-1-1 0 0,0 0 1 0 0,-1 1-1 0 0,1-1 1 0 0,-1 1-1 0 0,0-1 1 0 0,1 1-1 0 0,-1-1 1 0 0,0 1-1 0 0,0-1 1 0 0,-1 1-1 0 0,1-1 1 0 0,0 1-1 0 0,-1-1 1 0 0,0 1-1 0 0,1-1 1 0 0,-1 1-1 0 0,0-1 1 0 0,0 0-1 0 0,0 0 1 0 0,-1 1-1 0 0,1-1 1 0 0,-1 0-1 0 0,1 0 1 0 0,-1 0-1 0 0,1 0 1 0 0,-1-1-1 0 0,0 1 1 0 0,0 0-1 0 0,0-1 1 0 0,0 1-1 0 0,0-1 1 0 0,0 0-1 0 0,-1 0 1 0 0,1 0-1 0 0,0 0 1 0 0,-2 1-34 0 0,-91 27-1678 0 0,89-29 1099 0 0,-17 0-2493 0 0,9-5-1898 0 0,5-6-1126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33.926"/>
    </inkml:context>
    <inkml:brush xml:id="br0">
      <inkml:brushProperty name="width" value="0.05" units="cm"/>
      <inkml:brushProperty name="height" value="0.05" units="cm"/>
      <inkml:brushProperty name="color" value="#0000FF"/>
    </inkml:brush>
  </inkml:definitions>
  <inkml:trace contextRef="#ctx0" brushRef="#br0">2993 57 900 0 0,'0'0'715'0'0,"0"0"-519"0"0,0 0-45 0 0,0 0 137 0 0,0 0-181 0 0,0 0 22 0 0,0 0 205 0 0,0 0 108 0 0,-6 0 8 0 0,-270-47 2850 0 0,-116 74-3195 0 0,289-22 503 0 0,1-4 1 0 0,-1-5-1 0 0,-63-12-608 0 0,-7 1 25 0 0,-26 7-20 0 0,0 9-1 0 0,-120 19-4 0 0,-195-20 653 0 0,174-9 397 0 0,251 16-4651 0 0,77-5 1007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55.942"/>
    </inkml:context>
    <inkml:brush xml:id="br0">
      <inkml:brushProperty name="width" value="0.05" units="cm"/>
      <inkml:brushProperty name="height" value="0.05" units="cm"/>
      <inkml:brushProperty name="color" value="#0000FF"/>
    </inkml:brush>
  </inkml:definitions>
  <inkml:trace contextRef="#ctx0" brushRef="#br0">0 4 2336 0 0,'0'0'731'0'0,"0"0"-86"0"0,0 0 281 0 0,0 0 1427 0 0,0 0-771 0 0,0 0-1168 0 0,0 0-121 0 0,0 0 435 0 0,1 8 263 0 0,21 229 4423 0 0,-20-231-7143 0 0,-1-8-4345 0 0,0-8 252 0 0</inkml:trace>
  <inkml:trace contextRef="#ctx0" brushRef="#br0" timeOffset="403.78">26 6 2128 0 0,'0'0'5468'0'0,"0"0"-3862"0"0,7-1-1257 0 0,69-3 2553 0 0,-74 4-2840 0 0,-1 0-1 0 0,1 0 1 0 0,-1-1 0 0 0,1 1-1 0 0,-1 0 1 0 0,1 1 0 0 0,-1-1 0 0 0,1 0-1 0 0,-1 0 1 0 0,0 1 0 0 0,1-1-1 0 0,-1 1 1 0 0,1-1 0 0 0,-1 1-1 0 0,0-1 1 0 0,1 1 0 0 0,-1 0-1 0 0,0 0 1 0 0,0 0 0 0 0,1-1 0 0 0,-1 1-1 0 0,0 0 1 0 0,0 1 0 0 0,0-1-1 0 0,0 0 1 0 0,0 0 0 0 0,-1 0-1 0 0,1 1 1 0 0,0-1 0 0 0,-1 0-1 0 0,1 1 1 0 0,0-1 0 0 0,-1 0 0 0 0,1 1-1 0 0,-1-1 1 0 0,0 1 0 0 0,0-1-1 0 0,1 1 1 0 0,-1-1 0 0 0,0 1-1 0 0,0-1 1 0 0,-1 1 0 0 0,1-1-1 0 0,0 1 1 0 0,0-1 0 0 0,-1 0 0 0 0,1 1-1 0 0,0-1 1 0 0,-1 1 0 0 0,0-1-1 0 0,1 0 1 0 0,-1 1 0 0 0,0-1-1 0 0,0 0 1 0 0,1 0 0 0 0,-1 0-1 0 0,-1 1-61 0 0,-69 41 285 0 0,17-35-4098 0 0,94-20 742 0 0,-28 12 3438 0 0,0 0 1 0 0,1 0 0 0 0,-1 1 0 0 0,0 1 0 0 0,0 0 0 0 0,0 1 0 0 0,-1 0-1 0 0,1 0 1 0 0,-1 1 0 0 0,1 1 0 0 0,-1 0 0 0 0,-1 1 0 0 0,1 0 0 0 0,-1 0 0 0 0,0 1-1 0 0,2 2-367 0 0,-10-7 50 0 0,-1 0 0 0 0,1-1 0 0 0,-1 1 0 0 0,0 0 0 0 0,1 0 0 0 0,-1-1 0 0 0,0 1-1 0 0,0 0 1 0 0,0 0 0 0 0,0 0 0 0 0,-1 1 0 0 0,1-1 0 0 0,-1 0 0 0 0,1 0 0 0 0,-1 0 0 0 0,0 0-1 0 0,1 1 1 0 0,-1-1 0 0 0,0 0 0 0 0,-1 0 0 0 0,1 0 0 0 0,0 1 0 0 0,-1-1 0 0 0,1 0 0 0 0,-1 0-1 0 0,1 0 1 0 0,-1 0 0 0 0,0 0 0 0 0,0 0 0 0 0,0 0 0 0 0,0 0 0 0 0,-1 0 0 0 0,1 0 0 0 0,0-1-1 0 0,-1 1 1 0 0,1 0 0 0 0,-1-1 0 0 0,0 1 0 0 0,1-1 0 0 0,-1 0 0 0 0,0 1 0 0 0,0-1 0 0 0,0 0-1 0 0,0 0 1 0 0,0 0 0 0 0,0-1 0 0 0,0 1 0 0 0,0 0 0 0 0,-1-1-50 0 0,-108 30 120 0 0,107-30-417 0 0,-37-3-2103 0 0,18-10-6244 0 0,16 3 2165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00.899"/>
    </inkml:context>
    <inkml:brush xml:id="br0">
      <inkml:brushProperty name="width" value="0.05" units="cm"/>
      <inkml:brushProperty name="height" value="0.05" units="cm"/>
      <inkml:brushProperty name="color" value="#0000FF"/>
    </inkml:brush>
  </inkml:definitions>
  <inkml:trace contextRef="#ctx0" brushRef="#br0">280 8 168 0 0,'0'0'2823'0'0,"0"0"1521"0"0,0 0-2155 0 0,0 0-1289 0 0,0 0-224 0 0,0 0 144 0 0,0 0-120 0 0,0 0-242 0 0,-6 1 33 0 0,-264 6 1884 0 0,267-10-3852 0 0,11-3-4169 0 0,7-1-1047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01.073"/>
    </inkml:context>
    <inkml:brush xml:id="br0">
      <inkml:brushProperty name="width" value="0.05" units="cm"/>
      <inkml:brushProperty name="height" value="0.05" units="cm"/>
      <inkml:brushProperty name="color" value="#0000FF"/>
    </inkml:brush>
  </inkml:definitions>
  <inkml:trace contextRef="#ctx0" brushRef="#br0">232 19 12345 0 0,'0'0'1479'0'0,"0"0"-1150"0"0,0 0 213 0 0,-7 0 93 0 0,-210-6-888 0 0,216 6-74 0 0,-5-3-1235 0 0,6-1-4129 0 0,5-2-626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01.933"/>
    </inkml:context>
    <inkml:brush xml:id="br0">
      <inkml:brushProperty name="width" value="0.05" units="cm"/>
      <inkml:brushProperty name="height" value="0.05" units="cm"/>
      <inkml:brushProperty name="color" value="#0000FF"/>
    </inkml:brush>
  </inkml:definitions>
  <inkml:trace contextRef="#ctx0" brushRef="#br0">91 1 8401 0 0,'0'0'5844'0'0,"0"0"-5670"0"0,0 0-406 0 0,-4 7 709 0 0,-9 14-164 0 0,1 0 1 0 0,2 1-1 0 0,0 0 1 0 0,1 1-1 0 0,2 0 0 0 0,0 0 1 0 0,1 1-1 0 0,1 0 1 0 0,2 0-1 0 0,0 0 1 0 0,2 0-1 0 0,0 1 0 0 0,3 21-313 0 0,38 12-412 0 0,-13-55-8667 0 0,-16-10 1492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02.539"/>
    </inkml:context>
    <inkml:brush xml:id="br0">
      <inkml:brushProperty name="width" value="0.05" units="cm"/>
      <inkml:brushProperty name="height" value="0.05" units="cm"/>
      <inkml:brushProperty name="color" value="#0000FF"/>
    </inkml:brush>
  </inkml:definitions>
  <inkml:trace contextRef="#ctx0" brushRef="#br0">9 70 4272 0 0,'0'0'7700'0'0,"4"7"-6201"0"0,1 0-1264 0 0,0 1-1 0 0,-1 0 0 0 0,0 0 1 0 0,-1 1-1 0 0,0-1 0 0 0,0 1 1 0 0,-1-1-1 0 0,0 1 0 0 0,-1 0 1 0 0,0 0-1 0 0,0 0 0 0 0,0 0 1 0 0,-2 0-1 0 0,1 0 1 0 0,-1 0-1 0 0,-2 9-234 0 0,-23 44 301 0 0,19-103-7217 0 0,4 16 4628 0 0,-3-71-3682 0 0,18 37 9020 0 0,42 29 1805 0 0,-50 30-4734 0 0,0 0-1 0 0,0 0 1 0 0,0 0 0 0 0,0 0 0 0 0,0 1-1 0 0,0 0 1 0 0,0 0 0 0 0,0 0-1 0 0,0 0 1 0 0,-1 0 0 0 0,1 1-1 0 0,0 0 1 0 0,-1 0 0 0 0,1 0 0 0 0,-1 0-1 0 0,0 0 1 0 0,0 1 0 0 0,0-1-1 0 0,0 1 1 0 0,0 0 0 0 0,0 0-1 0 0,-1 0 1 0 0,1 1 0 0 0,-1-1-121 0 0,-2-2 39 0 0,1 1 1 0 0,-1-1-1 0 0,0 0 1 0 0,0 0-1 0 0,0 1 1 0 0,-1-1-1 0 0,1 0 0 0 0,0 0 1 0 0,0 1-1 0 0,-1-1 1 0 0,1 0-1 0 0,0 0 1 0 0,-1 0-1 0 0,0 0 1 0 0,1 0-1 0 0,-1 1 1 0 0,0-1-1 0 0,1 0 0 0 0,-1 0 1 0 0,0 0-1 0 0,0-1 1 0 0,0 1-1 0 0,0 0 1 0 0,0 0-1 0 0,0 0 1 0 0,0-1-1 0 0,0 1 1 0 0,0 0-1 0 0,0-1 0 0 0,0 1 1 0 0,0-1-1 0 0,0 1 1 0 0,-1-1-1 0 0,1 0 1 0 0,0 0-1 0 0,0 1 1 0 0,-1-1-1 0 0,1 0 1 0 0,0 0-1 0 0,0 0 0 0 0,-2 0-39 0 0,-54 6-1919 0 0,96 8-1137 0 0,-28-11 3400 0 0,0 2 1 0 0,0-1 0 0 0,0 2-1 0 0,-1-1 1 0 0,0 2 0 0 0,0-1-1 0 0,0 1 1 0 0,-1 1-1 0 0,0 0 1 0 0,0 0 0 0 0,-1 1-1 0 0,0 0 1 0 0,7 9-345 0 0,-15-16 55 0 0,1 1 1 0 0,-1-1-1 0 0,0 0 1 0 0,1 1-1 0 0,-1-1 1 0 0,0 0-1 0 0,-1 0 1 0 0,1 1-1 0 0,0-1 1 0 0,0 0-1 0 0,-1 0 1 0 0,0 1-1 0 0,1-1 1 0 0,-1 0-1 0 0,0 0 1 0 0,0 0-1 0 0,0 0 1 0 0,0 0-1 0 0,0 0 1 0 0,-1 0-1 0 0,1 0 1 0 0,-1 0-1 0 0,1-1 1 0 0,-1 1-1 0 0,1-1 1 0 0,-1 1-1 0 0,0-1 1 0 0,0 1-1 0 0,0-1 1 0 0,0 0-1 0 0,0 0 1 0 0,0 0-1 0 0,0 0 1 0 0,0 0-1 0 0,0-1 1 0 0,-1 1-1 0 0,1-1 1 0 0,0 1-1 0 0,0-1 1 0 0,-1 0-1 0 0,1 0 1 0 0,0 0-1 0 0,-1 0-55 0 0,-57 4-688 0 0,15-12-3744 0 0,32 3-617 0 0</inkml:trace>
  <inkml:trace contextRef="#ctx0" brushRef="#br0" timeOffset="245.97">415 0 15397 0 0,'0'0'464'0'0,"0"0"-464"0"0,31 37 0 0 0,-20-18 104 0 0,-5 4 461 0 0,3 0-101 0 0,-7 1-32 0 0,-2 2-144 0 0,0 0-16 0 0,-7 0-88 0 0,-2 0-48 0 0,-3-2 48 0 0,-3 1-108 0 0,-4-3-76 0 0,-2 0-852 0 0,-1-6-897 0 0,5-5-3963 0 0,-1-9-4489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01.399"/>
    </inkml:context>
    <inkml:brush xml:id="br0">
      <inkml:brushProperty name="width" value="0.05" units="cm"/>
      <inkml:brushProperty name="height" value="0.05" units="cm"/>
      <inkml:brushProperty name="color" value="#0000FF"/>
    </inkml:brush>
  </inkml:definitions>
  <inkml:trace contextRef="#ctx0" brushRef="#br0">0 54 4788 0 0,'0'0'7072'0'0,"0"0"-6219"0"0,2 7-679 0 0,11 175 4550 0 0,-25-56-5130 0 0,19-135-7754 0 0,4-5 83 0 0</inkml:trace>
  <inkml:trace contextRef="#ctx0" brushRef="#br0" timeOffset="235.89">60 1 3648 0 0,'0'0'6569'0'0,"0"0"-5092"0"0,8 0-1280 0 0,4 1-4 0 0,1 1 0 0 0,0 0-1 0 0,0 1 1 0 0,-1 0 0 0 0,1 1 0 0 0,-1 0 0 0 0,0 1-1 0 0,-1 1 1 0 0,1 0 0 0 0,-1 0 0 0 0,0 1-1 0 0,0 0 1 0 0,-1 1 0 0 0,0 0 0 0 0,7 8-193 0 0,-18-13 44 0 0,1 0 0 0 0,-1 0 0 0 0,0 0 0 0 0,0 0 1 0 0,0 0-1 0 0,-1 0 0 0 0,1 0 0 0 0,0 0 0 0 0,-1 0 1 0 0,0-1-1 0 0,0 1 0 0 0,0-1 0 0 0,0 1 0 0 0,0-1 0 0 0,0 0 1 0 0,-1 0-1 0 0,1 0 0 0 0,-1 0 0 0 0,0 0 0 0 0,1 0 1 0 0,-1-1-1 0 0,0 1 0 0 0,0-1 0 0 0,0 0 0 0 0,0 0 0 0 0,0 0 1 0 0,0 0-1 0 0,0-1 0 0 0,0 1 0 0 0,0-1 0 0 0,-1 0 1 0 0,1 0-1 0 0,0 0 0 0 0,0 0 0 0 0,0 0 0 0 0,-1-1 1 0 0,1 0-45 0 0,-58 6-1364 0 0,19-6-3639 0 0,21-2-1488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08.172"/>
    </inkml:context>
    <inkml:brush xml:id="br0">
      <inkml:brushProperty name="width" value="0.05" units="cm"/>
      <inkml:brushProperty name="height" value="0.05" units="cm"/>
      <inkml:brushProperty name="color" value="#0000FF"/>
    </inkml:brush>
  </inkml:definitions>
  <inkml:trace contextRef="#ctx0" brushRef="#br0">1759 16 1108 0 0,'0'0'436'0'0,"0"0"-207"0"0,0 0 170 0 0,0 0 891 0 0,0 0-636 0 0,0 0-394 0 0,0 0 130 0 0,0 0 5 0 0,7 7 2613 0 0,-63 13 1611 0 0,-50-39-2489 0 0,59 8-1979 0 0,37 8-202 0 0,0 0-1 0 0,0 1 0 0 0,0 0 1 0 0,-1 1-1 0 0,1 0 1 0 0,-1 1-1 0 0,1 0 0 0 0,0 0 1 0 0,-1 1-1 0 0,1 0 0 0 0,0 1 1 0 0,-1 0-1 0 0,1 1 0 0 0,0 0 1 0 0,1 1-1 0 0,-1 0 1 0 0,0 0-1 0 0,1 1 0 0 0,0 0 1 0 0,0 1-1 0 0,1 0 0 0 0,-1 0 1 0 0,1 1-1 0 0,1 0 1 0 0,-1 1-1 0 0,1-1 0 0 0,0 2 52 0 0,-6 12-489 0 0,13-21 545 0 0,0-1 0 0 0,0 1 0 0 0,0-1 0 0 0,0 1 0 0 0,0-1 0 0 0,0 1 0 0 0,0-1 0 0 0,0 1 1 0 0,0-1-1 0 0,-1 1 0 0 0,1-1 0 0 0,0 1 0 0 0,0-1 0 0 0,0 1 0 0 0,-1 0 0 0 0,1-1 0 0 0,0 1 0 0 0,-1-1 0 0 0,1 1 0 0 0,0 0 0 0 0,-1-1 1 0 0,1 1-1 0 0,0 0 0 0 0,-1-1 0 0 0,1 1 0 0 0,-1 0 0 0 0,1 0 0 0 0,-1-1 0 0 0,1 1 0 0 0,-1 0 0 0 0,1 0 0 0 0,0 0 0 0 0,-1 0 1 0 0,1 0-1 0 0,-1-1 0 0 0,1 1 0 0 0,-1 0 0 0 0,1 0 0 0 0,-1 0 0 0 0,1 0 0 0 0,-1 1 0 0 0,1-1 0 0 0,-1 0 0 0 0,1 0 0 0 0,-1 0 0 0 0,1 0 1 0 0,-1 0-1 0 0,1 1 0 0 0,-1-1 0 0 0,1 0 0 0 0,-1 0 0 0 0,1 1 0 0 0,0-1 0 0 0,-1 0 0 0 0,1 1-56 0 0,-8-9-19 0 0,-1 0-1 0 0,1 1 1 0 0,-1 1-1 0 0,0-1 0 0 0,-1 1 1 0 0,0 1-1 0 0,0 0 1 0 0,0 0-1 0 0,0 1 1 0 0,-1 0-1 0 0,1 1 1 0 0,-1 0-1 0 0,0 1 1 0 0,0 0-1 0 0,0 0 0 0 0,0 2 1 0 0,-1-1-1 0 0,1 1 1 0 0,0 1-1 0 0,0 0 1 0 0,0 0-1 0 0,0 1 1 0 0,0 1-1 0 0,0 0 1 0 0,-3 2 19 0 0,5-4-45 0 0,-704 69-17 0 0,686-68 178 0 0,0-1-1 0 0,0-1 1 0 0,0-2-1 0 0,0 0 1 0 0,0-2-1 0 0,1-1 0 0 0,-1-1 1 0 0,-22-9-116 0 0,46 12-1412 0 0,5 1-3107 0 0,8-2-3569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17.460"/>
    </inkml:context>
    <inkml:brush xml:id="br0">
      <inkml:brushProperty name="width" value="0.05" units="cm"/>
      <inkml:brushProperty name="height" value="0.05" units="cm"/>
      <inkml:brushProperty name="color" value="#0000FF"/>
    </inkml:brush>
  </inkml:definitions>
  <inkml:trace contextRef="#ctx0" brushRef="#br0">28 1 4408 0 0,'0'0'5737'0'0,"0"0"-4694"0"0,0 0-460 0 0,-1 6 16 0 0,-7 22 97 0 0,2 0-1 0 0,1 0 1 0 0,2 1-1 0 0,0-1 0 0 0,2 1 1 0 0,1 0-1 0 0,4 26-695 0 0,29 12-612 0 0,-8-59-9868 0 0,-14-14 4334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16.945"/>
    </inkml:context>
    <inkml:brush xml:id="br0">
      <inkml:brushProperty name="width" value="0.05" units="cm"/>
      <inkml:brushProperty name="height" value="0.05" units="cm"/>
      <inkml:brushProperty name="color" value="#0000FF"/>
    </inkml:brush>
  </inkml:definitions>
  <inkml:trace contextRef="#ctx0" brushRef="#br0">0 42 1616 0 0,'0'0'1352'0'0,"0"0"3195"0"0,0 0-2379 0 0,0 0-1473 0 0,0 0-477 0 0,0 0-400 0 0,1 6 460 0 0,16 227 5420 0 0,-10-178-5331 0 0,7-35-2168 0 0,9-27-4672 0 0,-17 1 946 0 0</inkml:trace>
  <inkml:trace contextRef="#ctx0" brushRef="#br0" timeOffset="238.48">22 11 1564 0 0,'0'0'6669'0'0,"0"0"-4526"0"0,0 0-1498 0 0,0 0 134 0 0,0 0-1 0 0,8-3-577 0 0,-3 1-183 0 0,1 1 0 0 0,-1-1 0 0 0,1 1 0 0 0,-1 1 1 0 0,1-1-1 0 0,-1 1 0 0 0,1 0 0 0 0,0 0 1 0 0,-1 1-1 0 0,1-1 0 0 0,-1 1 0 0 0,1 0 1 0 0,-1 1-1 0 0,0-1 0 0 0,1 1 0 0 0,-1 0 1 0 0,0 1-1 0 0,0-1 0 0 0,0 1 0 0 0,-1 0 1 0 0,1 0-1 0 0,-1 1 0 0 0,1-1 0 0 0,-1 1 1 0 0,0 0-1 0 0,0 0 0 0 0,-1 0-18 0 0,-1-1 56 0 0,-1-1 0 0 0,1 0 0 0 0,-1 1 0 0 0,0-1-1 0 0,0 1 1 0 0,0-1 0 0 0,0 1 0 0 0,-1-1 0 0 0,1 1 0 0 0,-1 0 0 0 0,1-1-1 0 0,-1 1 1 0 0,0 0 0 0 0,0-1 0 0 0,0 1 0 0 0,0 0 0 0 0,-1-1-1 0 0,1 1 1 0 0,-1 0 0 0 0,0-1 0 0 0,1 1 0 0 0,-1-1 0 0 0,0 1-1 0 0,-1-1 1 0 0,1 1 0 0 0,0-1 0 0 0,-1 0 0 0 0,1 0 0 0 0,-1 0 0 0 0,0 0-1 0 0,0 0 1 0 0,1 0 0 0 0,-1 0 0 0 0,-1 0 0 0 0,1-1 0 0 0,0 1-1 0 0,0-1 1 0 0,0 1 0 0 0,-1-1 0 0 0,1 0 0 0 0,-1 0 0 0 0,1 0 0 0 0,-1 0-1 0 0,0-1 1 0 0,0 1-56 0 0,-40 10-1893 0 0,4-16-3805 0 0,27-3-315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22.450"/>
    </inkml:context>
    <inkml:brush xml:id="br0">
      <inkml:brushProperty name="width" value="0.05" units="cm"/>
      <inkml:brushProperty name="height" value="0.05" units="cm"/>
      <inkml:brushProperty name="color" value="#0000FF"/>
    </inkml:brush>
  </inkml:definitions>
  <inkml:trace contextRef="#ctx0" brushRef="#br0">1667 0 4408 0 0,'0'0'5806'0'0,"0"0"-4720"0"0,-7 4-642 0 0,-13 3-105 0 0,-1 0 0 0 0,0-2 0 0 0,0-1 0 0 0,-1 0 0 0 0,1-2 0 0 0,-1 0 0 0 0,1-1 0 0 0,-1-2 0 0 0,-3 0-339 0 0,-49 2 456 0 0,-278 7 1569 0 0,-173-14-1051 0 0,44-1-874 0 0,476 7-215 0 0,-1-4-1989 0 0,16-4-3997 0 0,2-6-3145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35.268"/>
    </inkml:context>
    <inkml:brush xml:id="br0">
      <inkml:brushProperty name="width" value="0.05" units="cm"/>
      <inkml:brushProperty name="height" value="0.05" units="cm"/>
      <inkml:brushProperty name="color" value="#0000FF"/>
    </inkml:brush>
  </inkml:definitions>
  <inkml:trace contextRef="#ctx0" brushRef="#br0">1109 781 628 0 0,'0'0'762'0'0,"0"0"-411"0"0,0 0-2 0 0,0 0 530 0 0,0 0-436 0 0,-5-1-232 0 0,-222 9 3213 0 0,-36-33-2982 0 0,153 6-3232 0 0,103 18 1383 0 0,3-1-217 0 0</inkml:trace>
  <inkml:trace contextRef="#ctx0" brushRef="#br0" timeOffset="262.89">949 805 1552 0 0,'0'0'3248'0'0,"0"0"-2115"0"0,0 0-1005 0 0,0 0 148 0 0,-44 11 256 0 0,-1-11-180 0 0,-11-5-92 0 0,-9-1-172 0 0,-1 0-20 0 0,6-1-4 0 0,5 3-64 0 0,4-1-12 0 0,-1 1-808 0 0,3-1-456 0 0,14 3-665 0 0,5-4-759 0 0</inkml:trace>
  <inkml:trace contextRef="#ctx0" brushRef="#br0" timeOffset="1308.29">1287 797 832 0 0,'6'-4'117'0'0,"3"-2"28"0"0,-1-1-1 0 0,0 0 0 0 0,0-1 0 0 0,-1 0 0 0 0,0 0 0 0 0,0-1 1 0 0,0 1-1 0 0,-1-1 0 0 0,-1-1 0 0 0,0 1 0 0 0,0-1 0 0 0,-1 0 0 0 0,0 0 1 0 0,0 0-1 0 0,-1-1 0 0 0,-1 1 0 0 0,0-1 0 0 0,0 0 0 0 0,-1 0 1 0 0,0 1-1 0 0,-1-1 0 0 0,-1 0 0 0 0,0-7-144 0 0,0 1-16 0 0,-1 0 1 0 0,0 1-1 0 0,-1-1 1 0 0,-1 1-1 0 0,-1-1 1 0 0,0 1-1 0 0,-1 1 1 0 0,-1-1-1 0 0,0 1 0 0 0,-1 0 1 0 0,-1 1-1 0 0,0 0 1 0 0,-1 0-1 0 0,0 1 1 0 0,-9-8 15 0 0,-21-14 13 0 0,-3 3 0 0 0,0 1 0 0 0,-2 2 0 0 0,-1 2 0 0 0,-2 2 0 0 0,0 2 0 0 0,-1 2 0 0 0,-1 3-1 0 0,-1 1 1 0 0,-1 3 0 0 0,0 2 0 0 0,0 3 0 0 0,-21-1-13 0 0,43 8 55 0 0,0 0-1 0 0,0 2 0 0 0,-1 2 1 0 0,1 0-1 0 0,0 2 0 0 0,0 2 0 0 0,1 0 1 0 0,0 2-1 0 0,0 1 0 0 0,0 2 1 0 0,1 0-1 0 0,1 2 0 0 0,0 1 1 0 0,1 1-1 0 0,0 1 0 0 0,-8 9-54 0 0,25-18 47 0 0,1 0-1 0 0,0 0 1 0 0,0 1-1 0 0,1 0 1 0 0,0 1-1 0 0,0 0 1 0 0,1 0-1 0 0,0 0 1 0 0,1 0-1 0 0,0 1 1 0 0,0 0-1 0 0,1 0 1 0 0,1 1-1 0 0,-1-1 1 0 0,2 1-1 0 0,-1 0 1 0 0,2 0-1 0 0,-1-1 1 0 0,1 1-1 0 0,1 0 1 0 0,0 0-1 0 0,1 0 1 0 0,0 0-1 0 0,0 0 1 0 0,1 0-1 0 0,3 10-46 0 0,1-4 134 0 0,0 0-1 0 0,0 0 1 0 0,2 0-1 0 0,0-1 1 0 0,1 0-1 0 0,1-1 1 0 0,0 0-1 0 0,1-1 0 0 0,0 0 1 0 0,1 0-1 0 0,1-1 1 0 0,0-1-1 0 0,1 0 1 0 0,0-1-1 0 0,1 0 0 0 0,3 0-133 0 0,231 100 1033 0 0,-137-74-4178 0 0,-77-26 933 0 0,-21-7-825 0 0</inkml:trace>
  <inkml:trace contextRef="#ctx0" brushRef="#br0" timeOffset="2130.32">1927 758 1584 0 0,'0'0'1327'0'0,"7"0"-644"0"0,4 2-696 0 0,1 0 0 0 0,0-1 0 0 0,-1-1 0 0 0,1 0 0 0 0,0 0 0 0 0,0-1 0 0 0,-1-1 0 0 0,1 0 0 0 0,-1-1 1 0 0,1 0-1 0 0,-1 0 0 0 0,0-2 0 0 0,0 1 0 0 0,-1-1 0 0 0,1-1 0 0 0,-1 1 0 0 0,0-2 0 0 0,-1 0 0 0 0,1 0 0 0 0,-2 0 1 0 0,1-1-1 0 0,-1-1 0 0 0,0 1 0 0 0,0-1 0 0 0,-1-1 0 0 0,0 1 0 0 0,-1-1 0 0 0,0-1 0 0 0,-1 1 0 0 0,0-1 0 0 0,-1 0 1 0 0,0 0-1 0 0,1-4 13 0 0,-4-5 21 0 0,-2 0 0 0 0,0 0 1 0 0,-1 1-1 0 0,-1-1 1 0 0,-1 1-1 0 0,0-1 0 0 0,-2 1 1 0 0,0 0-1 0 0,-1 1 1 0 0,-1 0-1 0 0,-1 0 0 0 0,0 0 1 0 0,-1 2-1 0 0,-1-1 1 0 0,-1 1-1 0 0,0 0 0 0 0,-1 1 1 0 0,-1 1-1 0 0,0 0 0 0 0,-1 1 1 0 0,0 1-1 0 0,-1 0 1 0 0,-1 1-1 0 0,1 0 0 0 0,-2 2 1 0 0,1 0-1 0 0,-2 1 1 0 0,1 1-1 0 0,-1 0 0 0 0,0 1 1 0 0,0 2-1 0 0,0 0 1 0 0,-1 0-1 0 0,0 2 0 0 0,-12 0-21 0 0,18 4 27 0 0,1 0-1 0 0,-1 1 0 0 0,0 1 1 0 0,1 0-1 0 0,-1 1 0 0 0,1 0 0 0 0,0 1 1 0 0,1 0-1 0 0,-1 1 0 0 0,1 1 1 0 0,1 0-1 0 0,0 0 0 0 0,0 1 0 0 0,0 0 1 0 0,1 1-1 0 0,0 1 0 0 0,1-1 1 0 0,1 1-1 0 0,-1 1 0 0 0,2 0 0 0 0,-1 0 1 0 0,2 0-1 0 0,0 1 0 0 0,0 0 1 0 0,1 0-1 0 0,1 1 0 0 0,0-1 0 0 0,1 1 1 0 0,0 0-1 0 0,1 0 0 0 0,1 0 1 0 0,0 0-1 0 0,1 0 0 0 0,1 0 0 0 0,0 7-26 0 0,1-9 176 0 0,1 0-1 0 0,-1 0 1 0 0,2 0-1 0 0,0 0 1 0 0,0-1-1 0 0,1 1 1 0 0,0-1-1 0 0,1 0 1 0 0,1-1-1 0 0,-1 1 0 0 0,2-2 1 0 0,-1 1-1 0 0,1-1 1 0 0,1 0-1 0 0,0 0 1 0 0,0-1-1 0 0,1 0 1 0 0,-1-1-1 0 0,2 0 1 0 0,-1-1-1 0 0,1 0 0 0 0,4 2-175 0 0,160 61-263 0 0,-154-64-1755 0 0,1-4-1913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8:56.672"/>
    </inkml:context>
    <inkml:brush xml:id="br0">
      <inkml:brushProperty name="width" value="0.05" units="cm"/>
      <inkml:brushProperty name="height" value="0.05" units="cm"/>
      <inkml:brushProperty name="color" value="#0000FF"/>
    </inkml:brush>
  </inkml:definitions>
  <inkml:trace contextRef="#ctx0" brushRef="#br0">18 167 11189 0 0,'0'0'2022'0'0,"0"0"-1489"0"0,0 0-356 0 0,0 0 34 0 0,0 0 270 0 0,1 9 174 0 0,-19 358 2499 0 0,21-359-5914 0 0,2-12-2606 0 0,0-8-2362 0 0</inkml:trace>
  <inkml:trace contextRef="#ctx0" brushRef="#br0" timeOffset="417">301 454 4104 0 0,'0'0'359'0'0,"0"0"855"0"0,0 0-694 0 0,0 0 242 0 0,0 0 191 0 0,0 0-14 0 0,0 0-73 0 0,0 0-103 0 0,-5 11 219 0 0,3-9 2312 0 0,27-160-3220 0 0,-24 154-61 0 0,1 0-1 0 0,-1 0 0 0 0,1 1 1 0 0,0-1-1 0 0,0 1 0 0 0,0-1 1 0 0,0 1-1 0 0,1 0 1 0 0,-1 0-1 0 0,1 0 0 0 0,0 0 1 0 0,0 0-1 0 0,0 0 0 0 0,0 1 1 0 0,0 0-1 0 0,0 0 0 0 0,1 0 1 0 0,0 0-1 0 0,-1 0 1 0 0,1 0-1 0 0,0 1 0 0 0,-1 0 1 0 0,1 0-1 0 0,0 0 0 0 0,0 0 1 0 0,0 1-1 0 0,0-1 0 0 0,0 1 1 0 0,0 0-1 0 0,0 0 1 0 0,0 1-1 0 0,0-1 0 0 0,0 1 1 0 0,0 0-1 0 0,0 0 0 0 0,0 0 1 0 0,0 0-1 0 0,1 1-12 0 0,0 1 77 0 0,0-1 1 0 0,0 1-1 0 0,0 0 0 0 0,0 0 1 0 0,0 1-1 0 0,-1-1 0 0 0,1 1 1 0 0,-1 0-1 0 0,0 0 0 0 0,0 1 1 0 0,-1-1-1 0 0,1 1 0 0 0,-1 0 1 0 0,0-1-1 0 0,0 2 0 0 0,-1-1 1 0 0,1 0-1 0 0,-1 0 0 0 0,0 1 1 0 0,-1-1-1 0 0,1 1 0 0 0,-1 0 1 0 0,0-1-1 0 0,0 1 0 0 0,-1 0 0 0 0,0 0 1 0 0,0 3-78 0 0,-18 59-2182 0 0,14-65 739 0 0,3-3-6669 0 0,1-6 2669 0 0</inkml:trace>
  <inkml:trace contextRef="#ctx0" brushRef="#br0" timeOffset="667.56">531 350 1772 0 0,'0'0'10465'0'0,"0"0"-9441"0"0,0 0-1020 0 0,0 0-4 0 0,0 0 384 0 0,0 0 248 0 0,-38 1-124 0 0,18 1-332 0 0,-1-1-176 0 0,-2 0-644 0 0,1 0-1076 0 0,6-1-2388 0 0,-6-5-3245 0 0</inkml:trace>
  <inkml:trace contextRef="#ctx0" brushRef="#br0" timeOffset="1372.09">679 462 192 0 0,'0'0'0'0'0</inkml:trace>
  <inkml:trace contextRef="#ctx0" brushRef="#br0" timeOffset="2057.27">777 40 3828 0 0,'0'0'4105'0'0,"0"0"-2908"0"0,0 0-879 0 0,0 0 252 0 0,0 0 181 0 0,0 0-224 0 0,0 0-391 0 0,2 2-219 0 0,9 12 515 0 0,-2 1 0 0 0,0 0-1 0 0,-1 0 1 0 0,0 1 0 0 0,-1 0 0 0 0,-1 0 0 0 0,0 1-1 0 0,-2 0 1 0 0,0 0 0 0 0,0 0 0 0 0,-2 0-1 0 0,0 1 1 0 0,-1 12-432 0 0,-3-14 68 0 0,0 0 0 0 0,-1 0 0 0 0,-1-1 0 0 0,0 1-1 0 0,-2-1 1 0 0,1 0 0 0 0,-2 0 0 0 0,0 0 0 0 0,-1-1 0 0 0,0 0 0 0 0,-1-1-1 0 0,-1 0 1 0 0,0 0 0 0 0,0-1 0 0 0,-2 0 0 0 0,1-1 0 0 0,-1 0-1 0 0,-1-1 1 0 0,0 0 0 0 0,0-1 0 0 0,-5 1-68 0 0,0-2-1280 0 0,12-7-1393 0 0,3-4-3305 0 0,2-6-2442 0 0</inkml:trace>
  <inkml:trace contextRef="#ctx0" brushRef="#br0" timeOffset="26565.12">403 502 640 0 0,'0'0'578'0'0,"0"0"71"0"0,0 0-218 0 0,7 4 3 0 0,129 25 4697 0 0,-128-30-5055 0 0,1 0-1 0 0,-1-1 1 0 0,0 0 0 0 0,0 0 0 0 0,0-1-1 0 0,0 0 1 0 0,-1 0 0 0 0,1-1 0 0 0,-1 0-1 0 0,0 0 1 0 0,0-1 0 0 0,0 0 0 0 0,0 0-1 0 0,-1-1 1 0 0,0 1 0 0 0,5-7-76 0 0,-6 5 104 0 0,0 0 1 0 0,-1-1 0 0 0,0 1-1 0 0,0-1 1 0 0,-1 1-1 0 0,0-1 1 0 0,0-1-1 0 0,-1 1 1 0 0,0 0 0 0 0,0 0-1 0 0,-1-1 1 0 0,0 1-1 0 0,-1-1 1 0 0,1 1 0 0 0,-2-1-1 0 0,1 1 1 0 0,-1-1-1 0 0,-1 1 1 0 0,1 0-1 0 0,-1-1 1 0 0,-1 1 0 0 0,0 0-1 0 0,0 0-104 0 0,-4-12-59 0 0,-1 0 1 0 0,-2 0-1 0 0,1 1 1 0 0,-2 1-1 0 0,-1 0 0 0 0,0 0 1 0 0,-1 1-1 0 0,-11-11 59 0 0,15 19-54 0 0,0 0 1 0 0,0 1-1 0 0,0 0 1 0 0,-1 1-1 0 0,-1 0 0 0 0,1 0 1 0 0,-1 1-1 0 0,0 0 1 0 0,0 1-1 0 0,-1 0 0 0 0,0 1 1 0 0,0 1-1 0 0,0-1 0 0 0,0 2 1 0 0,0 0-1 0 0,0 0 1 0 0,-1 1-1 0 0,1 1 0 0 0,-1 0 1 0 0,1 1-1 0 0,0 0 1 0 0,-2 1 53 0 0,0 7-39 0 0,1 0 0 0 0,0 2 0 0 0,1-1 0 0 0,0 1 0 0 0,0 1 0 0 0,1 0 0 0 0,1 1 0 0 0,0 0 0 0 0,1 1 0 0 0,0 0 0 0 0,1 0 0 0 0,1 1 0 0 0,0 0 0 0 0,1 0 0 0 0,-1 5 39 0 0,-3 3-55 0 0,4-14 97 0 0,0 0 0 0 0,1 0 0 0 0,1 1 0 0 0,-1-1 0 0 0,2 1 1 0 0,-1 0-1 0 0,1 1 0 0 0,1-1 0 0 0,0 0 0 0 0,0 1 1 0 0,1-1-1 0 0,0 1 0 0 0,1-1 0 0 0,0 1 0 0 0,1-1 1 0 0,0 1-1 0 0,1-1 0 0 0,0 1 0 0 0,1-1 0 0 0,0 0 1 0 0,0 0-1 0 0,1 0 0 0 0,0 0 0 0 0,1-1 0 0 0,0 0 1 0 0,0 0-1 0 0,1 0 0 0 0,1 0 0 0 0,-1-1 0 0 0,1 0 1 0 0,1 0-1 0 0,-1-1 0 0 0,1 0 0 0 0,0-1 0 0 0,3 2-42 0 0,167 32 1015 0 0,-152-37-2344 0 0,-13-2-2249 0 0,4-2-3146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21.891"/>
    </inkml:context>
    <inkml:brush xml:id="br0">
      <inkml:brushProperty name="width" value="0.05" units="cm"/>
      <inkml:brushProperty name="height" value="0.05" units="cm"/>
      <inkml:brushProperty name="color" value="#0000FF"/>
    </inkml:brush>
  </inkml:definitions>
  <inkml:trace contextRef="#ctx0" brushRef="#br0">11 27 1016 0 0,'0'0'9676'0'0,"2"6"-7248"0"0,1 4-2218 0 0,-1 0 1 0 0,0 0 0 0 0,-1 0-1 0 0,0 0 1 0 0,-1 0-1 0 0,0 0 1 0 0,0 0-1 0 0,-1 0 1 0 0,0 0-1 0 0,-1 0 1 0 0,0 0-1 0 0,-1 0 1 0 0,0-1 0 0 0,0 1-1 0 0,-3 4-210 0 0,19-68-4196 0 0,15-52 3686 0 0,-27 104 561 0 0,-1 0 0 0 0,1 0 0 0 0,0 0 0 0 0,0 0 1 0 0,0 0-1 0 0,0 0 0 0 0,0 1 0 0 0,0-1 0 0 0,1 0 0 0 0,-1 1 0 0 0,0-1 1 0 0,1 1-1 0 0,-1-1 0 0 0,1 1 0 0 0,0 0 0 0 0,0 0 0 0 0,-1 0 1 0 0,1 0-1 0 0,0 0 0 0 0,0 0 0 0 0,0 0 0 0 0,0 0 0 0 0,0 1 1 0 0,0-1-1 0 0,0 1 0 0 0,0 0 0 0 0,0-1 0 0 0,0 1 0 0 0,0 0 0 0 0,0 0 1 0 0,0 0-1 0 0,1 0 0 0 0,-1 1 0 0 0,0-1 0 0 0,0 1 0 0 0,0-1 1 0 0,0 1-1 0 0,0 0 0 0 0,-1 0 0 0 0,1-1 0 0 0,0 1 0 0 0,0 1 1 0 0,0-1-1 0 0,-1 0 0 0 0,1 0 0 0 0,0 1 0 0 0,-1-1 0 0 0,1 1-51 0 0,-3 3-6 0 0,0-1 0 0 0,-1 0 0 0 0,0 1 0 0 0,0-1 0 0 0,0 0 0 0 0,0 0-1 0 0,0 0 1 0 0,-1-1 0 0 0,0 1 0 0 0,0-1 0 0 0,0 1 0 0 0,0-1 0 0 0,-1 0-1 0 0,1 0 1 0 0,-1 0 0 0 0,1-1 0 0 0,-1 1 0 0 0,0-1 0 0 0,0 0 0 0 0,0 0 0 0 0,-1 0-1 0 0,1-1 1 0 0,0 0 0 0 0,-1 1 0 0 0,1-1 0 0 0,-1-1 6 0 0,56 1-3519 0 0,-45-1 3753 0 0,0 0 0 0 0,0 0 0 0 0,0 0 0 0 0,0 1 0 0 0,0 0 0 0 0,0 1 0 0 0,0-1 0 0 0,0 1 0 0 0,0 0 0 0 0,0 1 0 0 0,-1-1 1 0 0,1 1-1 0 0,-1 0 0 0 0,0 1 0 0 0,0-1 0 0 0,0 1 0 0 0,0 0 0 0 0,-1 0 0 0 0,2 2-234 0 0,-7-2 43 0 0,0-1 1 0 0,0 1-1 0 0,-1 0 0 0 0,1-1 0 0 0,-1 0 1 0 0,1 1-1 0 0,-1-1 0 0 0,0 0 0 0 0,-1 0 1 0 0,1 0-1 0 0,0 0 0 0 0,-1 0 1 0 0,0-1-1 0 0,0 1 0 0 0,1-1 0 0 0,-1 1 1 0 0,-1-1-1 0 0,1 0 0 0 0,0-1 0 0 0,0 1 1 0 0,-1 0-1 0 0,1-1 0 0 0,-1 0 1 0 0,0 0-1 0 0,1 0 0 0 0,-1 0 0 0 0,0 0 1 0 0,1-1-1 0 0,-1 1 0 0 0,0-1 0 0 0,0 0-43 0 0,-36 4-1893 0 0,15-5-2585 0 0,15-1-960 0 0</inkml:trace>
  <inkml:trace contextRef="#ctx0" brushRef="#br0" timeOffset="249.56">330 24 12345 0 0,'0'0'1504'0'0,"0"0"-1412"0"0,22 44 376 0 0,-19-27 200 0 0,-3 1-300 0 0,-3 1-128 0 0,-3 0-28 0 0,-6 0 24 0 0,-2 1-68 0 0,-5 0-27 0 0,2-2-141 0 0,-5 0-141 0 0,1 0-651 0 0,3-2-624 0 0,1-2-1116 0 0,5-5-3256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21.017"/>
    </inkml:context>
    <inkml:brush xml:id="br0">
      <inkml:brushProperty name="width" value="0.05" units="cm"/>
      <inkml:brushProperty name="height" value="0.05" units="cm"/>
      <inkml:brushProperty name="color" value="#0000FF"/>
    </inkml:brush>
  </inkml:definitions>
  <inkml:trace contextRef="#ctx0" brushRef="#br0">120 183 964 0 0,'0'0'692'0'0,"0"0"-692"0"0,0 0-156 0 0,0 0-208 0 0,0 0-420 0 0</inkml:trace>
  <inkml:trace contextRef="#ctx0" brushRef="#br0" timeOffset="345.25">10 190 328 0 0,'0'0'1019'0'0,"0"0"-61"0"0,0 0 987 0 0,0 0 540 0 0,0 0-849 0 0,0 0-713 0 0,0 0-154 0 0,0 0 85 0 0,0 0-99 0 0,-4-1 3174 0 0,2-10-3930 0 0,0 1-1 0 0,1 0 0 0 0,1-1 1 0 0,0 1-1 0 0,0-1 0 0 0,1 1 1 0 0,0 0-1 0 0,1-1 0 0 0,0 1 1 0 0,1 0-1 0 0,0 0 0 0 0,0 0 1 0 0,1 1-1 0 0,1-1 0 0 0,-1 1 1 0 0,2-2 1 0 0,-4 10 0 0 0,0-1 0 0 0,0 1-1 0 0,0-1 1 0 0,0 1 0 0 0,0 0 0 0 0,1-1 0 0 0,-1 1 0 0 0,0 1 0 0 0,1-1-1 0 0,-1 0 1 0 0,0 0 0 0 0,1 1 0 0 0,-1-1 0 0 0,1 1 0 0 0,-1 0 0 0 0,1 0 0 0 0,-1 0-1 0 0,1 0 1 0 0,-1 0 0 0 0,0 1 0 0 0,1-1 0 0 0,-1 1 0 0 0,1-1 0 0 0,-1 1 0 0 0,0 0-1 0 0,1 0 1 0 0,-1 0 0 0 0,0 0 0 0 0,0 0 0 0 0,0 1 0 0 0,0-1 0 0 0,0 1 0 0 0,0-1-1 0 0,0 1 1 0 0,0 0 0 0 0,-1-1 0 0 0,1 1 0 0 0,0 1 0 0 0,49 83 83 0 0,-55-39 746 0 0,-1-13-3880 0 0,12-28-1833 0 0,-3-5 93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20.490"/>
    </inkml:context>
    <inkml:brush xml:id="br0">
      <inkml:brushProperty name="width" value="0.05" units="cm"/>
      <inkml:brushProperty name="height" value="0.05" units="cm"/>
      <inkml:brushProperty name="color" value="#0000FF"/>
    </inkml:brush>
  </inkml:definitions>
  <inkml:trace contextRef="#ctx0" brushRef="#br0">173 225 444 0 0,'0'0'640'0'0,"0"0"-189"0"0,0 0-183 0 0,0 0 235 0 0,0 0 723 0 0,0 0 302 0 0,0 0-532 0 0,0 0-79 0 0,0 0-38 0 0,0 0-261 0 0,-7 11 208 0 0,6-10 7135 0 0,1-12-8073 0 0,0 1 0 0 0,-1-1 0 0 0,0 1 0 0 0,-1-1 0 0 0,0 1 0 0 0,0-1 0 0 0,-1 1-1 0 0,-1 0 1 0 0,0 0 0 0 0,0 1 0 0 0,-1-1 0 0 0,0 1 0 0 0,0 0 0 0 0,-1 0 0 0 0,-6-6 112 0 0,-48-56-443 0 0,49 109-811 0 0,-26 135 2703 0 0,40-149-2519 0 0,22-20-4816 0 0,-16-5 1562 0 0</inkml:trace>
  <inkml:trace contextRef="#ctx0" brushRef="#br0" timeOffset="263.87">216 148 1108 0 0,'0'0'1528'0'0,"0"0"4001"0"0,0 0-4365 0 0,0 0-828 0 0,0 0 288 0 0,0 0 404 0 0,-42 2 0 0 0,27-2-400 0 0,-5 0-372 0 0,0 0-256 0 0,1 0 0 0 0,0 0-372 0 0,4 0-924 0 0,2 0-1104 0 0,1 0-3657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26.782"/>
    </inkml:context>
    <inkml:brush xml:id="br0">
      <inkml:brushProperty name="width" value="0.05" units="cm"/>
      <inkml:brushProperty name="height" value="0.05" units="cm"/>
      <inkml:brushProperty name="color" value="#0000FF"/>
    </inkml:brush>
  </inkml:definitions>
  <inkml:trace contextRef="#ctx0" brushRef="#br0">141 13 13877 0 0,'0'0'1868'0'0,"0"0"-1868"0"0,0 0-516 0 0,0 0 504 0 0,0 0 12 0 0,0 0 276 0 0,-51 6-148 0 0,33-6-128 0 0,-1 0-692 0 0,2 0-588 0 0,1-4-884 0 0,5 1-2276 0 0,3-9-2477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27.032"/>
    </inkml:context>
    <inkml:brush xml:id="br0">
      <inkml:brushProperty name="width" value="0.05" units="cm"/>
      <inkml:brushProperty name="height" value="0.05" units="cm"/>
      <inkml:brushProperty name="color" value="#0000FF"/>
    </inkml:brush>
  </inkml:definitions>
  <inkml:trace contextRef="#ctx0" brushRef="#br0">215 14 4788 0 0,'0'0'8141'0'0,"0"0"-7301"0"0,0 0-496 0 0,0 0 212 0 0,0 0-112 0 0,0 0-432 0 0,0 0 264 0 0,-51-4 0 0 0,24 4-260 0 0,-2 0-16 0 0,0 0-1100 0 0,-1 0-552 0 0,9-1-1356 0 0,-6-7-4321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29.569"/>
    </inkml:context>
    <inkml:brush xml:id="br0">
      <inkml:brushProperty name="width" value="0.05" units="cm"/>
      <inkml:brushProperty name="height" value="0.05" units="cm"/>
      <inkml:brushProperty name="color" value="#0000FF"/>
    </inkml:brush>
  </inkml:definitions>
  <inkml:trace contextRef="#ctx0" brushRef="#br0">479 185 13689 0 0,'0'0'708'0'0,"-8"-1"-1169"0"0,-393-15 965 0 0,395 15-604 0 0,-29-3-279 0 0,13-4-3100 0 0,16 2-936 0 0,11-4-1652 0 0</inkml:trace>
  <inkml:trace contextRef="#ctx0" brushRef="#br0" timeOffset="170.39">477 69 5837 0 0,'0'0'7661'0'0,"-6"2"-6590"0"0,-295 12 432 0 0,291-14-1917 0 0,-38-2-472 0 0,32-11-6283 0 0,16 8 1294 0 0</inkml:trace>
  <inkml:trace contextRef="#ctx0" brushRef="#br0" timeOffset="374.37">479 1 5929 0 0,'0'0'4170'0'0,"7"5"-2987"0"0,-1-1-952 0 0,0 0-1 0 0,0 0 1 0 0,0 0-1 0 0,-1 1 1 0 0,1 0-1 0 0,-1 0 0 0 0,-1 1 1 0 0,1 0-1 0 0,-1-1 1 0 0,0 1-1 0 0,0 1 1 0 0,0-1-1 0 0,-1 0 1 0 0,0 1-1 0 0,-1 0 0 0 0,1 0 1 0 0,-1 0-1 0 0,0 0 1 0 0,-1 0-1 0 0,0 0 1 0 0,0 0-1 0 0,0 5-230 0 0,-3-3 77 0 0,1 0 1 0 0,-1 0-1 0 0,0-1 0 0 0,-1 1 1 0 0,0-1-1 0 0,0 1 0 0 0,-1-1 0 0 0,0 0 1 0 0,0-1-1 0 0,-1 1 0 0 0,0-1 0 0 0,-1 0 1 0 0,1 0-1 0 0,-1 0 0 0 0,-1-1 1 0 0,1 0-1 0 0,-1 0 0 0 0,0-1 0 0 0,-4 3-77 0 0,-59 23-5736 0 0,57-30 633 0 0,-1-5-1878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27.530"/>
    </inkml:context>
    <inkml:brush xml:id="br0">
      <inkml:brushProperty name="width" value="0.05" units="cm"/>
      <inkml:brushProperty name="height" value="0.05" units="cm"/>
      <inkml:brushProperty name="color" value="#0000FF"/>
    </inkml:brush>
  </inkml:definitions>
  <inkml:trace contextRef="#ctx0" brushRef="#br0">1 67 1828 0 0,'0'0'10004'0'0,"0"7"-8162"0"0,18 239 1048 0 0,-22-161-2140 0 0,0-58-9863 0 0,8-42 1564 0 0</inkml:trace>
  <inkml:trace contextRef="#ctx0" brushRef="#br0" timeOffset="250.26">79 48 11161 0 0,'0'0'1074'0'0,"7"0"-793"0"0,-2 0-222 0 0,-1 0 0 0 0,0 0 1 0 0,1 0-1 0 0,-1 1 0 0 0,0-1 1 0 0,1 1-1 0 0,-1 0 0 0 0,0 0 1 0 0,0 0-1 0 0,0 1 0 0 0,0 0 1 0 0,0-1-1 0 0,0 1 0 0 0,0 1 0 0 0,0-1 1 0 0,-1 1-1 0 0,1-1 0 0 0,-1 1 1 0 0,0 0-1 0 0,0 0 0 0 0,0 0 1 0 0,0 1-1 0 0,0-1 0 0 0,-1 1 1 0 0,1 0-1 0 0,-1-1 0 0 0,0 1 1 0 0,0 0-1 0 0,-1 0 0 0 0,1 0 0 0 0,-1 1 1 0 0,0-1-1 0 0,0 0 0 0 0,0 0 1 0 0,-1 1-1 0 0,1-1 0 0 0,-1 0 1 0 0,0 1-1 0 0,0-1 0 0 0,-1 1 1 0 0,1-1-1 0 0,-1 0 0 0 0,0 0 1 0 0,0 1-1 0 0,-1-1 0 0 0,1 0 0 0 0,-1 0 1 0 0,0 0-1 0 0,0 0 0 0 0,-2 3-59 0 0,-71 26-395 0 0,19-35-6046 0 0,39-7-216 0 0</inkml:trace>
  <inkml:trace contextRef="#ctx0" brushRef="#br0" timeOffset="484.3">363 0 13237 0 0,'-1'6'91'0'0,"-13"54"1607"0"0,-15 141 868 0 0,29-192-2727 0 0,1 0-1 0 0,0 0 0 0 0,0 0 0 0 0,1 0 1 0 0,0-1-1 0 0,1 1 0 0 0,0-1 1 0 0,0 1-1 0 0,1-1 0 0 0,0 0 0 0 0,0 0 1 0 0,1-1-1 0 0,2 4 162 0 0,8 1-6033 0 0,-7-14-792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25.415"/>
    </inkml:context>
    <inkml:brush xml:id="br0">
      <inkml:brushProperty name="width" value="0.05" units="cm"/>
      <inkml:brushProperty name="height" value="0.05" units="cm"/>
      <inkml:brushProperty name="color" value="#0000FF"/>
    </inkml:brush>
  </inkml:definitions>
  <inkml:trace contextRef="#ctx0" brushRef="#br0">1 115 12209 0 0,'0'0'1449'0'0,"0"0"-1998"0"0,1 6 369 0 0,29 176 2910 0 0,-18-150-3105 0 0,8-31-6696 0 0,-12-13 398 0 0</inkml:trace>
  <inkml:trace contextRef="#ctx0" brushRef="#br0" timeOffset="203.26">53 46 7657 0 0,'0'0'3593'0'0,"0"0"-2677"0"0,0 0-794 0 0,6-1 64 0 0,-2 0-118 0 0,-1 0-1 0 0,0 0 0 0 0,0 1 0 0 0,1-1 0 0 0,-1 1 0 0 0,1 0 0 0 0,-1 0 1 0 0,0 0-1 0 0,1 0 0 0 0,-1 1 0 0 0,0 0 0 0 0,0-1 0 0 0,1 1 1 0 0,-1 0-1 0 0,0 0 0 0 0,0 1 0 0 0,0-1 0 0 0,0 1 0 0 0,0-1 0 0 0,0 1 1 0 0,0 0-1 0 0,-1 0 0 0 0,1 0 0 0 0,-1 1 0 0 0,1-1 0 0 0,-1 1 0 0 0,0-1 1 0 0,0 1-1 0 0,0 0 0 0 0,0 0 0 0 0,-1-1 0 0 0,1 1 0 0 0,-1 1 0 0 0,1-1 1 0 0,-1 0-1 0 0,0 0 0 0 0,-1 0 0 0 0,1 2-67 0 0,-32 59-189 0 0,-14-49-5396 0 0,31-19-351 0 0</inkml:trace>
  <inkml:trace contextRef="#ctx0" brushRef="#br0" timeOffset="452.5">337 1 11617 0 0,'0'0'1292'0'0,"0"0"-1276"0"0,0 0-178 0 0,0 0 329 0 0,-4 9 487 0 0,-42 167 2190 0 0,68-74-3088 0 0,14-75-5633 0 0,-24-23 278 0 0</inkml:trace>
  <inkml:trace contextRef="#ctx0" brushRef="#br0" timeOffset="762.64">489 289 9429 0 0,'0'0'3046'0'0,"0"0"-2006"0"0,0 0-372 0 0,0 0 19 0 0,0 0-120 0 0,0 0-218 0 0,-4-3-198 0 0,3 2-324 0 0,-1-1 1 0 0,1 0 0 0 0,-1 1 0 0 0,1-1-1 0 0,0 0 1 0 0,0 0 0 0 0,0 0-1 0 0,0 0 1 0 0,0 0 0 0 0,0 0-1 0 0,0 0 1 0 0,1 0 0 0 0,-1 0 0 0 0,1 0-1 0 0,-1 0 1 0 0,1 0 0 0 0,0-1-1 0 0,0 1 1 0 0,0 0 0 0 0,0 0-1 0 0,0 0 1 0 0,0 0 0 0 0,1-1 0 0 0,-1 1-1 0 0,1 0 1 0 0,-1 0 0 0 0,1 0-1 0 0,0 0 1 0 0,0 0 0 0 0,0 0-1 0 0,0 0 1 0 0,0 0 0 0 0,1 1 0 0 0,-1-1-1 0 0,1 0 173 0 0,7-17-1860 0 0,48-75 2656 0 0,-56 92-653 0 0,1 0 1 0 0,0 0-1 0 0,-1 0 1 0 0,1 0 0 0 0,0 0-1 0 0,0 0 1 0 0,0 1-1 0 0,0-1 1 0 0,0 0 0 0 0,1 1-1 0 0,-1 0 1 0 0,0-1 0 0 0,1 1-1 0 0,-1 0 1 0 0,1 0-1 0 0,-1 1 1 0 0,1-1 0 0 0,-1 0-1 0 0,1 1 1 0 0,0 0-1 0 0,-1-1 1 0 0,1 1 0 0 0,0 0-1 0 0,-1 0 1 0 0,1 1-1 0 0,0-1 1 0 0,-1 0 0 0 0,1 1-1 0 0,0 0 1 0 0,-1 0 0 0 0,1-1-1 0 0,-1 1 1 0 0,0 1-1 0 0,1-1 1 0 0,0 1-144 0 0,0 1 108 0 0,0 0 1 0 0,0 0-1 0 0,0 0 0 0 0,0 0 0 0 0,-1 1 1 0 0,0 0-1 0 0,1-1 0 0 0,-1 1 1 0 0,-1 0-1 0 0,1 0 0 0 0,-1 0 1 0 0,1 0-1 0 0,-1 0 0 0 0,0 0 0 0 0,0 0 1 0 0,-1 0-1 0 0,1 1 0 0 0,-1-1 1 0 0,0 0-1 0 0,0 0 0 0 0,-1 1 1 0 0,1-1-1 0 0,-1 0 0 0 0,0 0 0 0 0,0 0 1 0 0,0 0-1 0 0,-1 0 0 0 0,1 0 1 0 0,-1 0-1 0 0,0 0 0 0 0,0-1 0 0 0,0 1 1 0 0,-1 0-109 0 0,-10 37-1905 0 0,10-3-3974 0 0,4-34 977 0 0</inkml:trace>
  <inkml:trace contextRef="#ctx0" brushRef="#br0" timeOffset="931.89">691 196 6129 0 0,'0'0'6636'0'0,"0"0"-5976"0"0,0 0-660 0 0,0 0-12 0 0,-44-15 12 0 0,25 11 216 0 0,-3 1-120 0 0,-1 2-96 0 0,1-2-76 0 0,-3 2-692 0 0,4-1-1116 0 0,3 0-2668 0 0,1-8-1893 0 0</inkml:trace>
  <inkml:trace contextRef="#ctx0" brushRef="#br0" timeOffset="1102.87">781 26 6249 0 0,'0'0'5725'0'0,"0"0"-4371"0"0,7 7-1055 0 0,-6-6-297 0 0,4 4 135 0 0,0 0 0 0 0,-1 0-1 0 0,0 1 1 0 0,0-1 0 0 0,0 1 0 0 0,-1 0 0 0 0,1 0 0 0 0,-2 0 0 0 0,1 0 0 0 0,-1 0 0 0 0,1 1 0 0 0,-2-1 0 0 0,1 1 0 0 0,-1-1 0 0 0,1 6-137 0 0,-36 126 606 0 0,-2-89-6083 0 0,32-45 896 0 0,4-5-1650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28.698"/>
    </inkml:context>
    <inkml:brush xml:id="br0">
      <inkml:brushProperty name="width" value="0.05" units="cm"/>
      <inkml:brushProperty name="height" value="0.05" units="cm"/>
      <inkml:brushProperty name="color" value="#0000FF"/>
    </inkml:brush>
  </inkml:definitions>
  <inkml:trace contextRef="#ctx0" brushRef="#br0">2 43 1748 0 0,'0'0'8978'0'0,"0"0"-6754"0"0,5 7-1897 0 0,0 1 6 0 0,0 1 1 0 0,0 1-1 0 0,0-1 0 0 0,-1 1 0 0 0,-1 0 0 0 0,0-1 1 0 0,0 2-1 0 0,-1-1 0 0 0,0 0 0 0 0,-1 0 1 0 0,0 1-1 0 0,0-1 0 0 0,-1 1 0 0 0,-1 3-333 0 0,-22 53-355 0 0,22-67-104 0 0,5-19-1930 0 0,3-20-1356 0 0,8-35 884 0 0,16 16 4997 0 0,-32 60-2062 0 0,-1 0 0 0 0,1 0-1 0 0,0 0 1 0 0,0-1 0 0 0,-1 1 0 0 0,1 0 0 0 0,0 1 0 0 0,1-1 0 0 0,-1 0-1 0 0,0 0 1 0 0,1 0 0 0 0,-1 0 0 0 0,1 1 0 0 0,-1-1 0 0 0,1 0 0 0 0,0 0-1 0 0,0 1 1 0 0,0-1 0 0 0,0 0 0 0 0,1 1 0 0 0,-1-1 0 0 0,1 0-1 0 0,-1 0 1 0 0,1 0 0 0 0,0 1 0 0 0,0-1 0 0 0,0 0 0 0 0,0 0 0 0 0,0 0-1 0 0,0 0 1 0 0,0-1 0 0 0,1 1 0 0 0,-1 0 0 0 0,1 0 0 0 0,0-1-1 0 0,-1 1 1 0 0,1-1 0 0 0,0 1 0 0 0,0-1 0 0 0,0 0 0 0 0,0 0 0 0 0,0 0-1 0 0,0 0 1 0 0,0 0 0 0 0,0 0 0 0 0,0 0 0 0 0,0-1 0 0 0,1 1 0 0 0,-1-1-1 0 0,0 0 1 0 0,0 0 0 0 0,1 1 0 0 0,-1-1 0 0 0,0-1 0 0 0,0 1-1 0 0,1 0 1 0 0,-1 0 0 0 0,0-1 0 0 0,0 0 0 0 0,1 1 0 0 0,-1-1 0 0 0,0 0-1 0 0,1-1-73 0 0,-42 19-1260 0 0,25-11-2844 0 0,38 0 2674 0 0,-12-5 1938 0 0,0 0-1 0 0,0 0 0 0 0,-1 2 1 0 0,1-1-1 0 0,-1 1 0 0 0,1 1 0 0 0,-1 0 1 0 0,0 1-1 0 0,-1 0 0 0 0,1 0 1 0 0,-1 1-1 0 0,0 1 0 0 0,0 0 0 0 0,2 2-507 0 0,-11-7 32 0 0,0-1 0 0 0,0 1-1 0 0,-1-1 1 0 0,1 1 0 0 0,0-1-1 0 0,-1 1 1 0 0,1-1 0 0 0,-1 1-1 0 0,1-1 1 0 0,-1 1-1 0 0,0 0 1 0 0,0-1 0 0 0,0 1-1 0 0,0 0 1 0 0,0-1 0 0 0,0 1-1 0 0,0 0 1 0 0,0-1 0 0 0,-1 1-1 0 0,1-1 1 0 0,-1 1 0 0 0,1 0-1 0 0,-1-1 1 0 0,1 1 0 0 0,-1-1-1 0 0,0 1 1 0 0,0-1-1 0 0,0 0 1 0 0,0 1 0 0 0,0-1-1 0 0,0 0 1 0 0,0 0 0 0 0,0 0-1 0 0,-1 1 1 0 0,1-1 0 0 0,0 0-1 0 0,-1-1 1 0 0,1 1 0 0 0,-1 0-1 0 0,1 0 1 0 0,-1-1-1 0 0,1 1 1 0 0,-1-1 0 0 0,1 1-1 0 0,-1-1 1 0 0,0 1-32 0 0,-77 21-277 0 0,70-21-192 0 0,-24 0-1644 0 0,10-4-2502 0 0,3-4-1868 0 0</inkml:trace>
  <inkml:trace contextRef="#ctx0" brushRef="#br0" timeOffset="249.97">410 30 10545 0 0,'0'0'2235'0'0,"4"8"-1664"0"0,0 2-414 0 0,0 0 1 0 0,0-1-1 0 0,-1 1 1 0 0,0 0-1 0 0,-1 1 1 0 0,0-1-1 0 0,0 0 1 0 0,-1 1-1 0 0,-1-1 1 0 0,0 1-1 0 0,0-1 1 0 0,-1 0-1 0 0,0 1 1 0 0,-1-1-1 0 0,0 0 0 0 0,0 1 1 0 0,-2-1-1 0 0,-1 5-157 0 0,-59 78 437 0 0,35-68-2838 0 0,-2-10-3783 0 0,15-13-1661 0 0</inkml:trace>
  <inkml:trace contextRef="#ctx0" brushRef="#br0" timeOffset="4290.02">1 27 1708 0 0,'0'0'1167'0'0,"0"0"1402"0"0,0 0-568 0 0,0 0-1212 0 0,0 0-277 0 0,0 0 97 0 0,0 0 61 0 0,6-3-190 0 0,0-1-430 0 0,0 1 1 0 0,0 0-1 0 0,1 0 0 0 0,-1 1 1 0 0,1 0-1 0 0,-1 0 0 0 0,1 1 1 0 0,0-1-1 0 0,0 1 1 0 0,0 1-1 0 0,-1-1 0 0 0,1 1 1 0 0,0 1-1 0 0,0-1 0 0 0,0 1 1 0 0,0 0-1 0 0,5 2-50 0 0,77 39 1357 0 0,-89-39-1324 0 0,-1-1-1 0 0,1 1 0 0 0,-1-1 1 0 0,0 0-1 0 0,0 1 0 0 0,0-1 0 0 0,0 0 1 0 0,0 1-1 0 0,-1-1 0 0 0,1 0 0 0 0,-1 0 1 0 0,1 0-1 0 0,-1 0 0 0 0,0 0 0 0 0,0-1 1 0 0,0 1-1 0 0,0 0 0 0 0,0-1 0 0 0,0 0 1 0 0,0 1-1 0 0,0-1 0 0 0,-1 0 1 0 0,1 0-1 0 0,0 0 0 0 0,-1 0 0 0 0,1-1 1 0 0,-1 1-1 0 0,1-1 0 0 0,-1 1 0 0 0,1-1 1 0 0,-1 0-1 0 0,0 0 0 0 0,1 0 0 0 0,-1 0 1 0 0,1-1-1 0 0,-1 1-32 0 0,-57 1-5091 0 0,43-2-390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59.997"/>
    </inkml:context>
    <inkml:brush xml:id="br0">
      <inkml:brushProperty name="width" value="0.05" units="cm"/>
      <inkml:brushProperty name="height" value="0.05" units="cm"/>
      <inkml:brushProperty name="color" value="#0000FF"/>
    </inkml:brush>
  </inkml:definitions>
  <inkml:trace contextRef="#ctx0" brushRef="#br0">168 45 444 0 0,'0'0'5863'0'0,"0"0"-3956"0"0,0 0-1050 0 0,0 0 297 0 0,0 0-136 0 0,-2-7-189 0 0,1 5-793 0 0,1 1-1 0 0,0-1 0 0 0,-1 0 0 0 0,0 0 0 0 0,1 0 0 0 0,-1 1 0 0 0,0-1 0 0 0,0 0 0 0 0,0 1 0 0 0,0-1 0 0 0,0 1 0 0 0,0-1 0 0 0,0 1 1 0 0,0-1-1 0 0,-1 1 0 0 0,1 0 0 0 0,-1-1 0 0 0,1 1 0 0 0,-1 0 0 0 0,1 0 0 0 0,-1 0 0 0 0,0 0 0 0 0,1 1 0 0 0,-1-1 0 0 0,0 0 0 0 0,0 1 0 0 0,1-1 1 0 0,-1 1-1 0 0,0 0 0 0 0,0-1 0 0 0,0 1 0 0 0,0 0 0 0 0,0 0 0 0 0,1 0 0 0 0,-1 0 0 0 0,0 1 0 0 0,0-1 0 0 0,0 0 0 0 0,0 1 0 0 0,0-1 1 0 0,0 1-36 0 0,-5 88 635 0 0,10-52-134 0 0,-3-33-476 0 0,-1 0 1 0 0,0-1 0 0 0,0 0 0 0 0,0 1 0 0 0,0-1-1 0 0,0 1 1 0 0,-1-1 0 0 0,1 0 0 0 0,-1 0-1 0 0,0 0 1 0 0,0 0 0 0 0,0 0 0 0 0,0 0 0 0 0,-1-1-1 0 0,1 1 1 0 0,-1-1 0 0 0,0 1 0 0 0,1-1-1 0 0,-1 0 1 0 0,0 0 0 0 0,0 0 0 0 0,-1-1-1 0 0,1 1 1 0 0,0-1 0 0 0,0 1 0 0 0,-1-1 0 0 0,1 0-1 0 0,-1-1 1 0 0,1 1 0 0 0,-1-1 0 0 0,1 1-1 0 0,-1-1 1 0 0,1 0 0 0 0,-1 0 0 0 0,0 0 0 0 0,1-1-1 0 0,-1 1 1 0 0,-1-1-26 0 0,14 7 121 0 0,-1 1-1 0 0,0 1 1 0 0,0 0-1 0 0,-1 0 0 0 0,0 1 1 0 0,-1-1-1 0 0,1 1 1 0 0,-2 1-1 0 0,1-1 1 0 0,-1 1-1 0 0,-1 0 1 0 0,0 0-1 0 0,0 0 1 0 0,-1 1-1 0 0,-1-1 1 0 0,1 1-1 0 0,-2 0 1 0 0,0 0-1 0 0,0 0 1 0 0,0 0-1 0 0,-2 0 1 0 0,1-1-1 0 0,-3 9-120 0 0,-9 71-122 0 0,17-83-2140 0 0,2-8-5079 0 0,-2-3-1331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38.248"/>
    </inkml:context>
    <inkml:brush xml:id="br0">
      <inkml:brushProperty name="width" value="0.05" units="cm"/>
      <inkml:brushProperty name="height" value="0.05" units="cm"/>
      <inkml:brushProperty name="color" value="#0000FF"/>
    </inkml:brush>
  </inkml:definitions>
  <inkml:trace contextRef="#ctx0" brushRef="#br0">22 0 3920 0 0,'0'0'8198'0'0,"0"0"-7219"0"0,-1 7-673 0 0,-3 19 461 0 0,-2 3-74 0 0,1 1 0 0 0,2 0 0 0 0,1 0 0 0 0,1 0 0 0 0,2 0 0 0 0,3 25-693 0 0,32 9-640 0 0,-16-48-2830 0 0,1-7-4070 0 0,-7-8 862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39.482"/>
    </inkml:context>
    <inkml:brush xml:id="br0">
      <inkml:brushProperty name="width" value="0.05" units="cm"/>
      <inkml:brushProperty name="height" value="0.05" units="cm"/>
      <inkml:brushProperty name="color" value="#0000FF"/>
    </inkml:brush>
  </inkml:definitions>
  <inkml:trace contextRef="#ctx0" brushRef="#br0">209 28 6765 0 0,'0'0'8680'0'0,"0"0"-8016"0"0,0 0-652 0 0,0 0 132 0 0,0 0-32 0 0,0 0-11 0 0,0 0 299 0 0,0 0 20 0 0,-52-3-268 0 0,27 0-152 0 0,0 1-4 0 0,1-2-484 0 0,-2 0-617 0 0,4 0-507 0 0,4 0-1096 0 0,1 0-3112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38.527"/>
    </inkml:context>
    <inkml:brush xml:id="br0">
      <inkml:brushProperty name="width" value="0.05" units="cm"/>
      <inkml:brushProperty name="height" value="0.05" units="cm"/>
      <inkml:brushProperty name="color" value="#0000FF"/>
    </inkml:brush>
  </inkml:definitions>
  <inkml:trace contextRef="#ctx0" brushRef="#br0">0 297 10649 0 0,'0'0'2584'0'0,"0"0"-1878"0"0,0 0-310 0 0,0 0 290 0 0,0 0 49 0 0,0 0-154 0 0,0 0-204 0 0,0 0-85 0 0,1-31-1218 0 0,60-98-4897 0 0,-56 121 6007 0 0,-4 5-108 0 0,0 1 1 0 0,0-1-1 0 0,0 1 0 0 0,0 0 1 0 0,0-1-1 0 0,0 1 1 0 0,1 0-1 0 0,-1 0 0 0 0,1 0 1 0 0,-1 0-1 0 0,1 0 0 0 0,0 0 1 0 0,0 0-1 0 0,0 1 1 0 0,0-1-1 0 0,0 1 0 0 0,0-1 1 0 0,0 1-1 0 0,1 0 0 0 0,-1 0 1 0 0,0 0-1 0 0,1 0 1 0 0,-1 0-1 0 0,1 0 0 0 0,-1 1 1 0 0,1-1-1 0 0,-1 1 1 0 0,1 0-1 0 0,-1 0 0 0 0,1 0 1 0 0,0 0-1 0 0,-1 0 0 0 0,1 0 1 0 0,-1 1-1 0 0,1-1 1 0 0,-1 1-1 0 0,1 0 0 0 0,-1 0 1 0 0,1 0-1 0 0,-1 0 0 0 0,0 0 1 0 0,0 0-1 0 0,1 1 1 0 0,-1-1-1 0 0,0 1 0 0 0,0-1 1 0 0,0 1-1 0 0,-1 0 0 0 0,1 0 1 0 0,0 0-1 0 0,-1 0 1 0 0,1 0-1 0 0,-1 0 0 0 0,1 0 1 0 0,-1 1-1 0 0,0-1 0 0 0,0 0 1 0 0,0 1-1 0 0,0-1 1 0 0,-1 1-1 0 0,1-1 0 0 0,-1 1 1 0 0,1-1-1 0 0,-1 1 0 0 0,0 2-76 0 0,-13 84 2056 0 0,4-51-2989 0 0,4 1-4095 0 0,6-34 266 0 0,3-4-1560 0 0</inkml:trace>
  <inkml:trace contextRef="#ctx0" brushRef="#br0" timeOffset="253.23">230 221 13473 0 0,'0'0'788'0'0,"0"0"-788"0"0,0 0-316 0 0,0 0 316 0 0,-46-4 340 0 0,28 2-84 0 0,-4-1-144 0 0,-2 0-108 0 0,1 1-4 0 0,0 0-468 0 0,2 0-856 0 0,6-1-1712 0 0,-5-6-4213 0 0</inkml:trace>
  <inkml:trace contextRef="#ctx0" brushRef="#br0" timeOffset="487.16">357 1 13313 0 0,'5'7'576'0'0,"3"3"-349"0"0,-1 1 0 0 0,-1 0 1 0 0,0 0-1 0 0,0 1 0 0 0,-1-1 0 0 0,-1 1 0 0 0,0 0 0 0 0,0 1 0 0 0,-1-1 0 0 0,-1 1 0 0 0,0-1 0 0 0,-1 1 1 0 0,0 3-228 0 0,-2-2 84 0 0,0 0 1 0 0,-1-1 0 0 0,-1 1 0 0 0,0-1-1 0 0,-1 1 1 0 0,-1-1 0 0 0,0 0 0 0 0,0 0-1 0 0,-1-1 1 0 0,-1 0 0 0 0,-5 7-85 0 0,-32 40-4016 0 0,39-53 562 0 0,2-5-2774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37.718"/>
    </inkml:context>
    <inkml:brush xml:id="br0">
      <inkml:brushProperty name="width" value="0.05" units="cm"/>
      <inkml:brushProperty name="height" value="0.05" units="cm"/>
      <inkml:brushProperty name="color" value="#0000FF"/>
    </inkml:brush>
  </inkml:definitions>
  <inkml:trace contextRef="#ctx0" brushRef="#br0">1 35 1332 0 0,'0'0'7381'0'0,"0"0"-4968"0"0,0 0-1799 0 0,0 0-395 0 0,0 0-296 0 0,2 6 133 0 0,9 19 385 0 0,0 1 1 0 0,-2 0 0 0 0,-1 0 0 0 0,-2 0-1 0 0,0 1 1 0 0,-2 0 0 0 0,-1 1 0 0 0,-1-1-1 0 0,-1 0 1 0 0,-1 1 0 0 0,-2 0-442 0 0,-4-23-2649 0 0,0-19-3388 0 0,3-2-906 0 0</inkml:trace>
  <inkml:trace contextRef="#ctx0" brushRef="#br0" timeOffset="265.6">12 20 5156 0 0,'0'0'4633'0'0,"0"0"-3612"0"0,7-4-1001 0 0,-1 1 62 0 0,0 1-1 0 0,0-1 1 0 0,0 1-1 0 0,0 1 1 0 0,0-1-1 0 0,0 1 1 0 0,0 0-1 0 0,1 0 1 0 0,-1 1-1 0 0,1 0 1 0 0,-1 0 0 0 0,0 1-1 0 0,1-1 1 0 0,-1 1-1 0 0,0 1 1 0 0,0-1-1 0 0,0 1 1 0 0,0 0-1 0 0,3 2-81 0 0,86 62 2210 0 0,-93-64-2189 0 0,-1-1 1 0 0,1 1-1 0 0,-1 0 0 0 0,0-1 0 0 0,0 1 1 0 0,0 0-1 0 0,0-1 0 0 0,0 1 0 0 0,0 0 1 0 0,0 0-1 0 0,0 0 0 0 0,-1 0 0 0 0,1 0 1 0 0,-1 0-1 0 0,0 0 0 0 0,1 0 0 0 0,-1 0 1 0 0,0 0-1 0 0,0 0 0 0 0,0 1 0 0 0,-1-1 1 0 0,1 0-1 0 0,0 0 0 0 0,-1 0 0 0 0,1 0 1 0 0,-1 0-1 0 0,0 0 0 0 0,0-1 0 0 0,1 1 1 0 0,-1 0-1 0 0,-1 0 0 0 0,1 0 0 0 0,0-1 1 0 0,0 1-1 0 0,-1-1 0 0 0,1 1 0 0 0,0-1 1 0 0,-1 1-1 0 0,0-1 0 0 0,1 0 0 0 0,-1 0 1 0 0,0 1-1 0 0,0-1 0 0 0,1-1 0 0 0,-1 1 1 0 0,0 0-1 0 0,0 0 0 0 0,0-1 0 0 0,0 1 1 0 0,0-1-1 0 0,0 1 0 0 0,0-1 0 0 0,-1 0-21 0 0,-80 15 136 0 0,28-20-4255 0 0,44 1 102 0 0,6-5-1670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39.186"/>
    </inkml:context>
    <inkml:brush xml:id="br0">
      <inkml:brushProperty name="width" value="0.05" units="cm"/>
      <inkml:brushProperty name="height" value="0.05" units="cm"/>
      <inkml:brushProperty name="color" value="#0000FF"/>
    </inkml:brush>
  </inkml:definitions>
  <inkml:trace contextRef="#ctx0" brushRef="#br0">116 5 4576 0 0,'0'0'9377'0'0,"0"0"-8933"0"0,0 0-444 0 0,0 0-1132 0 0,0 0 916 0 0,0 0 216 0 0,0 0 268 0 0,0 0-268 0 0,-39 3-716 0 0,24-7-1340 0 0,8 1-2836 0 0</inkml:trace>
  <inkml:trace contextRef="#ctx0" brushRef="#br0" timeOffset="8271.42">246 0 484 0 0,'0'0'901'0'0,"0"0"642"0"0,0 0 1592 0 0,0 0-1731 0 0,0 0-700 0 0,0 0 283 0 0,0 0 137 0 0,0 0-150 0 0,-7 5-119 0 0,-151 30 2061 0 0,78-31-3187 0 0,82-3-4533 0 0,5-1 1029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41.873"/>
    </inkml:context>
    <inkml:brush xml:id="br0">
      <inkml:brushProperty name="width" value="0.05" units="cm"/>
      <inkml:brushProperty name="height" value="0.05" units="cm"/>
      <inkml:brushProperty name="color" value="#0000FF"/>
    </inkml:brush>
  </inkml:definitions>
  <inkml:trace contextRef="#ctx0" brushRef="#br0">1366 649 6749 0 0,'0'0'5375'0'0,"2"7"-4485"0"0,0 1-790 0 0,1 0 0 0 0,-1 1 1 0 0,0-1-1 0 0,0 1 0 0 0,-1-1 0 0 0,-1 1 1 0 0,1 0-1 0 0,-1-1 0 0 0,-1 1 0 0 0,0 0 1 0 0,0-1-1 0 0,0 1 0 0 0,-1-1 0 0 0,0 1 1 0 0,-1-1-1 0 0,0 0 0 0 0,-1 1-100 0 0,1-65-2498 0 0,17-66 1164 0 0,-10 122 1424 0 0,0 0 1 0 0,0-1-1 0 0,0 2 1 0 0,0-1-1 0 0,0 0 1 0 0,0 1-1 0 0,0-1 1 0 0,0 1-1 0 0,-1 0 1 0 0,1 1-1 0 0,0-1 1 0 0,0 1-1 0 0,-1-1 1 0 0,1 1-1 0 0,-1 0 1 0 0,0 1-1 0 0,1-1 1 0 0,-1 0-1 0 0,0 1 1 0 0,0 0-1 0 0,0-1 1 0 0,-1 1-1 0 0,1 1 1 0 0,-1-1-1 0 0,0 0 1 0 0,0 0 0 0 0,0 1-1 0 0,0-1 1 0 0,0 1-1 0 0,-1 0 1 0 0,1 0-1 0 0,-1-1 1 0 0,0 2-91 0 0,0-3-18 0 0,0-1 0 0 0,0 1 1 0 0,0 0-1 0 0,0 0 0 0 0,0 0 1 0 0,-1 0-1 0 0,1 0 1 0 0,-1 1-1 0 0,1-1 0 0 0,-1 0 1 0 0,0 0-1 0 0,0 0 0 0 0,0 0 1 0 0,0 0-1 0 0,0 1 0 0 0,0-1 1 0 0,-1 0-1 0 0,1 0 0 0 0,-1 0 1 0 0,1 0-1 0 0,-1 0 1 0 0,0 0-1 0 0,0 0 0 0 0,0 0 1 0 0,0 0-1 0 0,0 0 0 0 0,0-1 1 0 0,-1 1-1 0 0,1 0 0 0 0,-1-1 1 0 0,1 1-1 0 0,-1-1 1 0 0,1 1-1 0 0,-1-1 0 0 0,0 0 1 0 0,0 0-1 0 0,1 0 0 0 0,-1 0 1 0 0,0 0-1 0 0,0 0 0 0 0,0 0 1 0 0,0 0-1 0 0,-1-1 1 0 0,1 1-1 0 0,0-1 0 0 0,0 0 1 0 0,0 0-1 0 0,0 1 0 0 0,0-1 1 0 0,0-1-1 0 0,-1 1 0 0 0,1 0 1 0 0,0 0-1 0 0,0-1 1 0 0,0 1-1 0 0,0-1 0 0 0,0 0 1 0 0,0 0-1 0 0,0 0 0 0 0,0 0 1 0 0,0 0-1 0 0,0 0 0 0 0,1 0 1 0 0,-2-1 17 0 0,4 3-9 0 0,-1 0-1 0 0,1-1 1 0 0,-1 1 0 0 0,1 0 0 0 0,-1-1-1 0 0,1 1 1 0 0,0-1 0 0 0,-1 1 0 0 0,1-1 0 0 0,0 1-1 0 0,-1-1 1 0 0,1 1 0 0 0,0-1 0 0 0,0 1-1 0 0,-1-1 1 0 0,1 0 0 0 0,0 0 0 0 0,0 1-1 0 0,0-1 1 0 0,-1 0 0 0 0,1 0 0 0 0,0 0 0 0 0,0 0-1 0 0,0 0 1 0 0,0 0 0 0 0,0 0 0 0 0,-1 0-1 0 0,1 0 1 0 0,0 0 0 0 0,0-1 0 0 0,0 1 0 0 0,-1 0-1 0 0,1-1 1 0 0,0 1 0 0 0,0 0 0 0 0,-1-1-1 0 0,1 1 1 0 0,0-1 0 0 0,-1 1 0 0 0,1-1-1 0 0,0 1 1 0 0,-1-1 0 0 0,1 0 0 0 0,-1 1 0 0 0,1-1-1 0 0,-1 0 1 0 0,1 1 0 0 0,-1-1 0 0 0,1 0-1 0 0,-1 0 1 0 0,0 1 0 0 0,1-1 0 0 0,-1 0 0 0 0,0 0-1 0 0,0 0 1 0 0,0 1 0 0 0,0-1 0 0 0,0 0-1 0 0,1 0 1 0 0,-1 0 0 0 0,-1 0 0 0 0,1 1-1 0 0,0-1 1 0 0,0 0 0 0 0,0 0 0 0 0,0 0 0 0 0,-1 0-1 0 0,1 1 1 0 0,-1-2 9 0 0,8 5 177 0 0,0-1-1 0 0,0 1 1 0 0,0 1-1 0 0,-1-1 1 0 0,0 1-1 0 0,0 0 1 0 0,0 1-1 0 0,0 0 1 0 0,-1 0-1 0 0,1 0 1 0 0,-1 0-1 0 0,-1 1 1 0 0,1-1 0 0 0,-1 1-1 0 0,0 1 1 0 0,0-1-1 0 0,-1 0 1 0 0,1 1-1 0 0,-2 0 1 0 0,1 0-1 0 0,-1 0 1 0 0,1 4-177 0 0,-4-8 15 0 0,-1 0 1 0 0,0 0 0 0 0,1 0 0 0 0,-1 0-1 0 0,-1-1 1 0 0,1 1 0 0 0,0-1-1 0 0,-1 0 1 0 0,1 0 0 0 0,-1 0-1 0 0,0 0 1 0 0,1 0 0 0 0,-1 0 0 0 0,0-1-1 0 0,0 1 1 0 0,0-1 0 0 0,0 0-1 0 0,-1 0 1 0 0,1 0 0 0 0,0 0-1 0 0,0 0 1 0 0,-1-1 0 0 0,1 0-1 0 0,0 1 1 0 0,-1-1 0 0 0,-1-1-16 0 0,-54-3-5727 0 0,43-4-677 0 0</inkml:trace>
  <inkml:trace contextRef="#ctx0" brushRef="#br0" timeOffset="249.08">1687 647 7717 0 0,'0'0'5457'0'0,"5"8"-4720"0"0,3 7-510 0 0,-2 0 1 0 0,1 1 0 0 0,-2-1-1 0 0,0 1 1 0 0,-1 0 0 0 0,-1 1-1 0 0,0-1 1 0 0,-1 1 0 0 0,-1-1-1 0 0,0 1-227 0 0,-25 96 177 0 0,5-53-7626 0 0,19-52 1234 0 0</inkml:trace>
  <inkml:trace contextRef="#ctx0" brushRef="#br0" timeOffset="528.29">1855 1088 4224 0 0,'0'0'2097'0'0,"0"0"-1150"0"0,-9 2-40 0 0,-341 23 5231 0 0,105-3-5315 0 0,-1-11 1 0 0,1-10 0 0 0,-221-29-824 0 0,415 16 2 0 0,89 1-6077 0 0,-22 8 853 0 0</inkml:trace>
  <inkml:trace contextRef="#ctx0" brushRef="#br0" timeOffset="1325.22">1079 1289 8221 0 0,'0'0'4456'0'0,"-3"6"-3274"0"0,-4 6-964 0 0,1-1 1 0 0,0 1-1 0 0,1 0 0 0 0,0 1 0 0 0,1 0 0 0 0,0-1 0 0 0,1 1 0 0 0,1 0 1 0 0,0 0-1 0 0,1 1 0 0 0,0-1 0 0 0,1 0 0 0 0,0 0 0 0 0,1 1 0 0 0,1-1 1 0 0,0 0-1 0 0,1 0 0 0 0,0 0 0 0 0,1-1 0 0 0,0 1 0 0 0,1-1 0 0 0,4 8-218 0 0,-6-16-419 0 0,5 8-878 0 0,-2-11-4547 0 0,-2-6-1218 0 0</inkml:trace>
  <inkml:trace contextRef="#ctx0" brushRef="#br0" timeOffset="794.13">674 1381 7081 0 0,'1'6'4092'0'0,"4"149"980"0"0,-9-98-9197 0 0,1-72 350 0 0,0 1-474 0 0</inkml:trace>
  <inkml:trace contextRef="#ctx0" brushRef="#br0" timeOffset="1060.49">699 1296 3160 0 0,'0'0'3011'0'0,"7"-2"-1495"0"0,0 2-1325 0 0,0-1 0 0 0,0 1 1 0 0,0 1-1 0 0,0-1 0 0 0,-1 1 0 0 0,1 0 1 0 0,0 1-1 0 0,-1-1 0 0 0,1 1 1 0 0,-1 1-1 0 0,1-1 0 0 0,-1 1 0 0 0,0 0 1 0 0,0 1-1 0 0,0-1 0 0 0,-1 1 0 0 0,1 0 1 0 0,-1 1-1 0 0,2 1-191 0 0,-5-5 77 0 0,1 0 0 0 0,-1 0 1 0 0,1 0-1 0 0,-1 0 0 0 0,1 1 0 0 0,-1-1 0 0 0,0 1 1 0 0,0-1-1 0 0,0 1 0 0 0,0 0 0 0 0,0 0 0 0 0,0 0 0 0 0,0 0 1 0 0,-1 0-1 0 0,1 0 0 0 0,-1 0 0 0 0,0 1 0 0 0,1-1 1 0 0,-1 1-1 0 0,0-1 0 0 0,0 1 0 0 0,-1-1 0 0 0,1 1 0 0 0,0-1 1 0 0,-1 1-1 0 0,1 0 0 0 0,-1-1 0 0 0,0 1 0 0 0,0 0 1 0 0,0 0-1 0 0,-1-1 0 0 0,1 1 0 0 0,0 0 0 0 0,-1-1 1 0 0,0 1-1 0 0,0-1 0 0 0,1 1 0 0 0,-2-1 0 0 0,1 1 0 0 0,0-1 1 0 0,0 0-1 0 0,-1 1 0 0 0,1-1 0 0 0,-1 0 0 0 0,0 0 1 0 0,0 0-1 0 0,1 0 0 0 0,-1 0 0 0 0,0-1 0 0 0,-1 1 0 0 0,1 0 1 0 0,0-1-1 0 0,0 0 0 0 0,-1 1 0 0 0,1-1 0 0 0,-1 0 1 0 0,1 0-1 0 0,-1-1 0 0 0,1 1 0 0 0,-2 0-77 0 0,1-1-60 0 0,-35 3-673 0 0,12-9-3140 0 0,11-4-1712 0 0</inkml:trace>
  <inkml:trace contextRef="#ctx0" brushRef="#br0" timeOffset="-1380.84">556 474 5793 0 0,'0'0'7585'0'0,"0"0"-6460"0"0,0 0-1534 0 0,-2 6 778 0 0,-26 204 3953 0 0,49-103-5498 0 0,44-25-7458 0 0,-56-77 2699 0 0</inkml:trace>
  <inkml:trace contextRef="#ctx0" brushRef="#br0" timeOffset="-1057.12">733 806 7021 0 0,'0'0'5326'0'0,"0"0"-4632"0"0,0 0-358 0 0,0 0 278 0 0,0 0-92 0 0,0 0-66 0 0,0 0-40 0 0,-1-30-1180 0 0,39-77-6380 0 0,2 47 9869 0 0,-40 58-2643 0 0,1 1 0 0 0,0-1 0 0 0,-1 1 0 0 0,1 0 0 0 0,0 0 1 0 0,0-1-1 0 0,0 1 0 0 0,0 0 0 0 0,0 0 0 0 0,0 0 1 0 0,0 0-1 0 0,0 0 0 0 0,0 0 0 0 0,0 0 0 0 0,1 1 0 0 0,-1-1 1 0 0,0 0-1 0 0,1 1 0 0 0,-1-1 0 0 0,0 1 0 0 0,1-1 1 0 0,-1 1-1 0 0,1 0 0 0 0,-1-1 0 0 0,1 1 0 0 0,-1 0 0 0 0,1 0 1 0 0,-1 0-1 0 0,1 0 0 0 0,-1 0 0 0 0,1 1 0 0 0,-1-1 1 0 0,0 0-1 0 0,1 1 0 0 0,-1-1 0 0 0,1 1 0 0 0,-1-1 0 0 0,0 1 1 0 0,1 0-1 0 0,-1-1 0 0 0,0 1 0 0 0,0 0 0 0 0,0 0 0 0 0,1 0 1 0 0,-1 0-1 0 0,0 0 0 0 0,0 0 0 0 0,0 0 0 0 0,-1 0 1 0 0,1 1-1 0 0,0-1 0 0 0,0 0 0 0 0,-1 1 0 0 0,1 0-82 0 0,17 81 1753 0 0,-21-52-1596 0 0,2 28-641 0 0,17-28-6927 0 0,-10-27 1661 0 0</inkml:trace>
  <inkml:trace contextRef="#ctx0" brushRef="#br0" timeOffset="-809.33">954 736 104 0 0,'0'0'10621'0'0,"0"0"-9333"0"0,0 0-1288 0 0,-35-18 0 0 0,19 12 64 0 0,-3 0 140 0 0,0 1-200 0 0,0 0-4 0 0,0 1-64 0 0,5 3-732 0 0,-3-1-1060 0 0,8 2-2116 0 0</inkml:trace>
  <inkml:trace contextRef="#ctx0" brushRef="#br0" timeOffset="-562.9">1144 774 4772 0 0,'0'0'5647'0'0,"0"0"-4298"0"0,0 0-1131 0 0,0 0 47 0 0,0 0 152 0 0,0 0 142 0 0,0 0 79 0 0,0 0-168 0 0,3-4-366 0 0,0 1-174 0 0,0-1 0 0 0,-1-1-1 0 0,1 1 1 0 0,-1 0-1 0 0,0-1 1 0 0,0 1 0 0 0,0-1-1 0 0,-1 0 1 0 0,1 1 0 0 0,-1-1-1 0 0,0 0 1 0 0,-1 0-1 0 0,1 0 1 0 0,-1 0 0 0 0,0 0-1 0 0,0 0 1 0 0,-1 1 0 0 0,1-1-1 0 0,-1 0 1 0 0,0 0-1 0 0,-1 0 1 0 0,1 1 0 0 0,-1-1-1 0 0,0 0 1 0 0,0 1 0 0 0,0-1-1 0 0,0 1 1 0 0,-1 0-1 0 0,0 0 1 0 0,0 0 0 0 0,0 0-1 0 0,0 1 1 0 0,-1-1 0 0 0,1 1-1 0 0,-1 0 1 0 0,0 0-1 0 0,0 0 1 0 0,-4-2 70 0 0,6 5 21 0 0,0 0-1 0 0,0-1 1 0 0,0 1 0 0 0,0 0-1 0 0,-1 0 1 0 0,1 1 0 0 0,0-1-1 0 0,0 0 1 0 0,0 1 0 0 0,0-1-1 0 0,0 1 1 0 0,0 0 0 0 0,0-1-1 0 0,0 1 1 0 0,0 0 0 0 0,0 0-1 0 0,0 1 1 0 0,0-1 0 0 0,1 0-1 0 0,-1 1 1 0 0,0-1 0 0 0,1 1-1 0 0,-1-1 1 0 0,1 1-1 0 0,0 0 1 0 0,-1-1 0 0 0,1 1-1 0 0,0 0 1 0 0,0 0 0 0 0,0 0-1 0 0,0 0 1 0 0,1 0 0 0 0,-1 0-1 0 0,0 0 1 0 0,1 0 0 0 0,0 0-1 0 0,-1 1 1 0 0,1-1-21 0 0,-18 87 1189 0 0,30-23-1069 0 0,10-49-4720 0 0,-13-14-895 0 0</inkml:trace>
  <inkml:trace contextRef="#ctx0" brushRef="#br0" timeOffset="-1877.57">168 514 10205 0 0,'0'7'788'0'0,"19"267"5088"0"0,-19-264-6019 0 0,2 44 627 0 0,8-28-3172 0 0,-3-25-4348 0 0,-1-9 38 0 0</inkml:trace>
  <inkml:trace contextRef="#ctx0" brushRef="#br0" timeOffset="-1627.62">203 529 10017 0 0,'0'0'1655'0'0,"0"0"-1244"0"0,0 0-300 0 0,0 0-4 0 0,6-1 100 0 0,-2 0-158 0 0,1 0 0 0 0,0 1 0 0 0,-1 0 0 0 0,1 0 0 0 0,0 0 0 0 0,-1 0 0 0 0,1 1 0 0 0,0 0 0 0 0,-1 0 0 0 0,1 0 0 0 0,-1 0 1 0 0,1 1-1 0 0,-1 0 0 0 0,0 0 0 0 0,0 0 0 0 0,0 0 0 0 0,0 1 0 0 0,0 0 0 0 0,0-1 0 0 0,-1 1 0 0 0,1 1 0 0 0,-1-1 0 0 0,0 0 0 0 0,2 3-49 0 0,-2-4 35 0 0,-1-1 0 0 0,0 1-1 0 0,1-1 1 0 0,-1 1 0 0 0,0 0 0 0 0,0-1-1 0 0,0 1 1 0 0,0 0 0 0 0,-1 1-1 0 0,1-1 1 0 0,0 0 0 0 0,-1 0 0 0 0,1 1-1 0 0,-1-1 1 0 0,0 1 0 0 0,0-1-1 0 0,0 1 1 0 0,0 0 0 0 0,0-1 0 0 0,-1 1-1 0 0,1 0 1 0 0,-1-1 0 0 0,0 1-1 0 0,0 0 1 0 0,0 0 0 0 0,0-1 0 0 0,0 1-1 0 0,0 0 1 0 0,-1 0 0 0 0,0-1-1 0 0,1 1 1 0 0,-1 0 0 0 0,0-1 0 0 0,0 1-1 0 0,0-1 1 0 0,-1 1 0 0 0,1-1-1 0 0,0 0 1 0 0,-1 1 0 0 0,0-1 0 0 0,1 0-1 0 0,-1 0 1 0 0,0 0 0 0 0,0 0-1 0 0,0 0 1 0 0,-1-1 0 0 0,1 1 0 0 0,0-1-1 0 0,-1 1 1 0 0,1-1 0 0 0,-1 0-1 0 0,1 0 1 0 0,-1 0 0 0 0,1 0 0 0 0,-1 0-1 0 0,0-1 1 0 0,1 1 0 0 0,-1-1-1 0 0,0 0 1 0 0,0 0-35 0 0,-1 1-292 0 0,-27-1-1430 0 0,14-6-4654 0 0,12-4-414 0 0</inkml:trace>
  <inkml:trace contextRef="#ctx0" brushRef="#br0" timeOffset="3488.22">1347 1349 11941 0 0,'0'0'2184'0'0,"2"8"-2338"0"0,2 6 333 0 0,-1-1 0 0 0,0 0 1 0 0,-1 1-1 0 0,-1 0 1 0 0,0 0-1 0 0,-1-1 0 0 0,0 1 1 0 0,-1 0-1 0 0,0 0 1 0 0,-1-1-1 0 0,-1 1 0 0 0,0-1 1 0 0,-1 0-1 0 0,-1 0 0 0 0,0 0 1 0 0,-5 10-180 0 0,5-18-1842 0 0,2-10-4278 0 0,3-11-575 0 0</inkml:trace>
  <inkml:trace contextRef="#ctx0" brushRef="#br0" timeOffset="3860.11">1414 1313 7613 0 0,'0'0'3687'0'0,"7"3"-3064"0"0,-1-1-467 0 0,0 0 0 0 0,0 1 0 0 0,-1-1 0 0 0,1 1 0 0 0,-1 0 0 0 0,0 0 0 0 0,0 1 0 0 0,0 0 0 0 0,-1 0 0 0 0,1 0 0 0 0,-1 0 0 0 0,0 0-1 0 0,0 1 1 0 0,0 0 0 0 0,0 0 0 0 0,-1 0 0 0 0,0 0 0 0 0,0 1 0 0 0,-1-1 0 0 0,1 1 0 0 0,-1 0 0 0 0,0 2-156 0 0,-27 20 1032 0 0,-40-27-6013 0 0,52-1 2075 0 0,52 21 3433 0 0,-21-13 264 0 0,-9-6-484 0 0,0 2 0 0 0,1-1-1 0 0,-1 1 1 0 0,-1 0 0 0 0,1 1-1 0 0,-1 0 1 0 0,1 0 0 0 0,-1 1-1 0 0,-1 0 1 0 0,1 0-1 0 0,-1 1 1 0 0,0 0 0 0 0,-1 1-1 0 0,0-1 1 0 0,0 1 0 0 0,0 0-1 0 0,-1 0 1 0 0,0 1-1 0 0,-1 0 1 0 0,3 6-307 0 0,-10-11 13 0 0,0 0 0 0 0,0 0-1 0 0,0 0 1 0 0,0-1 0 0 0,-1 1-1 0 0,0-1 1 0 0,1 0 0 0 0,-1 0 0 0 0,0 0-1 0 0,0 0 1 0 0,-1-1 0 0 0,1 0-1 0 0,0 0 1 0 0,-1 0 0 0 0,0 0 0 0 0,1-1-1 0 0,-1 0 1 0 0,0 0 0 0 0,0 0-1 0 0,1 0 1 0 0,-1-1 0 0 0,0 0 0 0 0,0 0-1 0 0,0 0 1 0 0,0-1 0 0 0,0 1-1 0 0,1-1 1 0 0,-3-1-13 0 0,3 2-341 0 0,-26-3-1498 0 0,13-7-3828 0 0,6-5-1688 0 0</inkml:trace>
  <inkml:trace contextRef="#ctx0" brushRef="#br0" timeOffset="4125.12">1801 1408 10725 0 0,'4'6'3862'0'0,"0"1"-3746"0"0,0 0 0 0 0,-1 0 0 0 0,0 1-1 0 0,0-1 1 0 0,0 1 0 0 0,-1 0 0 0 0,0-1 0 0 0,-1 1 0 0 0,0 0 0 0 0,0 0 0 0 0,-1 0 0 0 0,0 0 0 0 0,0 0 0 0 0,-1 0 0 0 0,0 0 0 0 0,0 0 0 0 0,-1 0 0 0 0,0 0 0 0 0,0-1 0 0 0,-1 1 0 0 0,0-1 0 0 0,0 1 0 0 0,-1-1-1 0 0,0 0 1 0 0,0 0 0 0 0,-1-1 0 0 0,0 1 0 0 0,0-1 0 0 0,0 0 0 0 0,-1 0 0 0 0,0-1 0 0 0,0 0 0 0 0,-4 3-116 0 0,-68 43-967 0 0,49-39-2028 0 0,0-4-3475 0 0,9-7-1511 0 0</inkml:trace>
  <inkml:trace contextRef="#ctx0" brushRef="#br0" timeOffset="6534.5">2114 1925 680 0 0,'6'-4'1248'0'0,"14"-9"-685"0"0,0-1 0 0 0,-1 0-1 0 0,-1-2 1 0 0,0 0 0 0 0,-1-1 0 0 0,-1-1 0 0 0,-1 0-1 0 0,0-1 1 0 0,-2-1 0 0 0,0 0 0 0 0,1-4-563 0 0,-2 1 252 0 0,-1-1-1 0 0,-1 0 1 0 0,-1-1 0 0 0,-2 0 0 0 0,0 0 0 0 0,-1-1 0 0 0,-2 0 0 0 0,-1 0 0 0 0,0 0 0 0 0,-2-11-252 0 0,-6-24 34 0 0,-3 1 0 0 0,-2-1 0 0 0,-2 2 0 0 0,-4-1 0 0 0,-2 2 0 0 0,-2 0 1 0 0,-3 2-1 0 0,-2 0 0 0 0,-3 2 0 0 0,-2 1 0 0 0,-3 1 0 0 0,-1 2 0 0 0,-3 1 0 0 0,-2 2 1 0 0,-2 1-1 0 0,-10-5-34 0 0,0 1 24 0 0,-2 2 0 0 0,-3 3 0 0 0,-1 2 0 0 0,-2 2 0 0 0,-1 3 0 0 0,-3 3 1 0 0,0 3-1 0 0,-2 2 0 0 0,-1 4 0 0 0,-2 2 0 0 0,0 3 0 0 0,-1 3 0 0 0,-1 4 0 0 0,-1 2 0 0 0,0 3 1 0 0,0 4-1 0 0,-26 2-24 0 0,61 6-42 0 0,0 1 0 0 0,0 2 0 0 0,1 2 1 0 0,0 1-1 0 0,0 2 0 0 0,1 1 0 0 0,0 1 0 0 0,1 2 1 0 0,1 2-1 0 0,0 1 0 0 0,2 1 0 0 0,0 1 0 0 0,1 2 1 0 0,1 1-1 0 0,1 2 0 0 0,1 0 0 0 0,1 1 1 0 0,2 2-1 0 0,1 1 0 0 0,1 0 0 0 0,1 1 0 0 0,1 2 1 0 0,2 0-1 0 0,2 0 0 0 0,1 2 0 0 0,1 0 0 0 0,2 0 1 0 0,1 1-1 0 0,2 0 0 0 0,1 1 0 0 0,0 22 42 0 0,5-15-10 0 0,2-1-1 0 0,1 0 1 0 0,3 0-1 0 0,1 0 1 0 0,2 0-1 0 0,2-1 1 0 0,2 0 0 0 0,2 0-1 0 0,1-1 1 0 0,2-1-1 0 0,2-1 1 0 0,1 0-1 0 0,6 5 11 0 0,-1 1 225 0 0,1 0-1 0 0,3-2 1 0 0,1 0 0 0 0,2-2-1 0 0,2-2 1 0 0,1-1-1 0 0,2-1 1 0 0,2-2 0 0 0,1-2-1 0 0,1-2 1 0 0,2-1 0 0 0,1-2-1 0 0,1-2 1 0 0,1-2-1 0 0,1-2 1 0 0,3-1-225 0 0,17 2 324 0 0,0-3-1 0 0,1-3 1 0 0,1-3 0 0 0,0-2 0 0 0,27-2-324 0 0,-91-9-212 0 0,26-2-1502 0 0,-11-10-3086 0 0,-5-2-1113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50.096"/>
    </inkml:context>
    <inkml:brush xml:id="br0">
      <inkml:brushProperty name="width" value="0.05" units="cm"/>
      <inkml:brushProperty name="height" value="0.05" units="cm"/>
      <inkml:brushProperty name="color" value="#0000FF"/>
    </inkml:brush>
  </inkml:definitions>
  <inkml:trace contextRef="#ctx0" brushRef="#br0">263 51 2704 0 0,'0'0'2673'0'0,"0"0"1132"0"0,0 0-2337 0 0,0 0-758 0 0,0 0-89 0 0,0 0-307 0 0,0 0-125 0 0,0 0 103 0 0,-4 0 208 0 0,-77-2 1139 0 0,-70-18-2346 0 0,131 1-2811 0 0,14 10-887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50.343"/>
    </inkml:context>
    <inkml:brush xml:id="br0">
      <inkml:brushProperty name="width" value="0.05" units="cm"/>
      <inkml:brushProperty name="height" value="0.05" units="cm"/>
      <inkml:brushProperty name="color" value="#0000FF"/>
    </inkml:brush>
  </inkml:definitions>
  <inkml:trace contextRef="#ctx0" brushRef="#br0">268 13 10665 0 0,'0'0'2196'0'0,"0"0"-2196"0"0,0 0-140 0 0,0 0-40 0 0,0 0 180 0 0,0 0 536 0 0,0 0 52 0 0,-55 7-120 0 0,32-7-212 0 0,-5 0-132 0 0,-2 0-60 0 0,-1-2-64 0 0,2-1-896 0 0,1 0-816 0 0,6 1-2404 0 0,0-7-3029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53.377"/>
    </inkml:context>
    <inkml:brush xml:id="br0">
      <inkml:brushProperty name="width" value="0.05" units="cm"/>
      <inkml:brushProperty name="height" value="0.05" units="cm"/>
      <inkml:brushProperty name="color" value="#0000FF"/>
    </inkml:brush>
  </inkml:definitions>
  <inkml:trace contextRef="#ctx0" brushRef="#br0">1 1 5869 0 0,'0'0'4941'0'0,"0"0"-3187"0"0,0 0-1055 0 0,0 0 402 0 0,0 0-146 0 0,0 0-829 0 0,0 0-414 0 0,2 9 499 0 0,71 514 3758 0 0,-57-391-4063 0 0,-14-146-3047 0 0,0-3-3517 0 0,0-8-1930 0 0</inkml:trace>
  <inkml:trace contextRef="#ctx0" brushRef="#br0" timeOffset="607.5">220 232 3464 0 0,'1'6'7638'0'0,"11"207"-1896"0"0,-19-287-10097 0 0,6-63 1400 0 0,3 135 3025 0 0,0 0 0 0 0,0 0 1 0 0,0 0-1 0 0,1 0 1 0 0,-1 0-1 0 0,1 0 1 0 0,-1 1-1 0 0,1-1 0 0 0,0 1 1 0 0,-1 0-1 0 0,1 0 1 0 0,0 0-1 0 0,0 0 1 0 0,0 0-1 0 0,0 0 0 0 0,0 1 1 0 0,0 0-1 0 0,0-1 1 0 0,0 1-1 0 0,0 0 1 0 0,0 0-1 0 0,0 1 0 0 0,0-1 1 0 0,0 1-1 0 0,0 0 1 0 0,0-1-1 0 0,-1 1 1 0 0,1 0-1 0 0,0 1 0 0 0,0-1 1 0 0,-1 0-1 0 0,1 1 1 0 0,0 0-1 0 0,-1-1 1 0 0,0 1-1 0 0,1 0 0 0 0,-1 0 1 0 0,0 0-1 0 0,0 1 1 0 0,0-1-1 0 0,0 0 1 0 0,-1 1-1 0 0,1 0 0 0 0,-1-1 1 0 0,1 1-1 0 0,-1 0 1 0 0,0-1-1 0 0,0 1 1 0 0,0 0-1 0 0,0 0 0 0 0,-1 0 1 0 0,1 0-1 0 0,-1 0 1 0 0,0 0-1 0 0,0 0 1 0 0,0 0-1 0 0,0 0 0 0 0,0 0 1 0 0,-1 0-1 0 0,0 2-70 0 0,-2-3-12 0 0,1 0-1 0 0,-1 0 1 0 0,-1-1-1 0 0,1 1 0 0 0,0-1 1 0 0,0 0-1 0 0,0 0 1 0 0,-1 0-1 0 0,1 0 1 0 0,-1 0-1 0 0,1-1 1 0 0,-1 1-1 0 0,1-1 0 0 0,-1 0 1 0 0,1 0-1 0 0,-1-1 1 0 0,1 1-1 0 0,0-1 1 0 0,-1 1-1 0 0,1-1 1 0 0,-1 0-1 0 0,1 0 0 0 0,0-1 1 0 0,-1 1 12 0 0,4 0-98 0 0,29 23-72 0 0,-21-16 162 0 0,-1-2 107 0 0,-1-1 0 0 0,1 1 0 0 0,-1 0 0 0 0,0 1-1 0 0,0-1 1 0 0,-1 1 0 0 0,1 0 0 0 0,-1 1-1 0 0,-1-1 1 0 0,1 1 0 0 0,-1 0 0 0 0,1 0-1 0 0,-2 1 1 0 0,1-1 0 0 0,-1 1 0 0 0,0 0-1 0 0,0 0 1 0 0,-1 0 0 0 0,0 0 0 0 0,0 0-1 0 0,-1 0 1 0 0,0 1 0 0 0,0-1 0 0 0,0 1-99 0 0,-3-5 37 0 0,0 0 0 0 0,0 0 0 0 0,-1-1 0 0 0,1 1 0 0 0,-1 0 0 0 0,1-1 0 0 0,-1 1 0 0 0,0-1 0 0 0,0 0 0 0 0,0 0 0 0 0,0 0 0 0 0,0 0 1 0 0,0-1-1 0 0,-1 1 0 0 0,1-1 0 0 0,0 0 0 0 0,-1 0 0 0 0,1 0 0 0 0,-1 0 0 0 0,0-1 0 0 0,1 0 0 0 0,-1 1 0 0 0,1-1 0 0 0,-1 0 0 0 0,0-1 0 0 0,-2 0-37 0 0,-59-7-3585 0 0,48 1-1285 0 0,1-9-3163 0 0</inkml:trace>
  <inkml:trace contextRef="#ctx0" brushRef="#br0" timeOffset="872.04">648 308 15865 0 0,'0'0'1033'0'0,"9"46"-1033"0"0,-9-22 0 0 0,0 3 24 0 0,-1 2 176 0 0,-3-2-52 0 0,-4 1-24 0 0,-3-1-36 0 0,2-1-88 0 0,-7 0-148 0 0,-2 2-364 0 0,-1-3-457 0 0,3-6-1535 0 0,-8 2-3844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52.754"/>
    </inkml:context>
    <inkml:brush xml:id="br0">
      <inkml:brushProperty name="width" value="0.05" units="cm"/>
      <inkml:brushProperty name="height" value="0.05" units="cm"/>
      <inkml:brushProperty name="color" value="#0000FF"/>
    </inkml:brush>
  </inkml:definitions>
  <inkml:trace contextRef="#ctx0" brushRef="#br0">226 282 3392 0 0,'0'0'6240'0'0,"0"0"-4408"0"0,0 0-1643 0 0,0 0 608 0 0,0 0 281 0 0,0 0-1 0 0,4 11 2339 0 0,-6-30-3554 0 0,0 0 0 0 0,-1 0 0 0 0,-1 0 0 0 0,0 1 0 0 0,-2-1 0 0 0,0 1 0 0 0,-1 1 0 0 0,-1-1 0 0 0,-1 1 0 0 0,0 0 0 0 0,-1 1 0 0 0,-1 0 0 0 0,0 1 0 0 0,-1 0 0 0 0,-1 1 0 0 0,-2-2 138 0 0,12 16-17 0 0,0 0-1 0 0,0 0 0 0 0,0 1 0 0 0,0-1 1 0 0,0 1-1 0 0,1 0 0 0 0,-1 0 0 0 0,0 0 0 0 0,0 0 1 0 0,1 0-1 0 0,-1 1 0 0 0,1-1 0 0 0,-1 1 1 0 0,1 0-1 0 0,0 0 0 0 0,0 0 0 0 0,-1 0 0 0 0,1 0 1 0 0,1 0-1 0 0,-1 0 0 0 0,0 1 0 0 0,0-1 1 0 0,1 0-1 0 0,0 1 0 0 0,-1 0 0 0 0,1-1 0 0 0,0 1 1 0 0,0 0-1 0 0,0 0 0 0 0,1-1 0 0 0,-1 1 1 0 0,1 0-1 0 0,-1 0 0 0 0,1 0 0 0 0,0 3 18 0 0,-2-1 31 0 0,-3 8 56 0 0,0-1 0 0 0,1 1-1 0 0,0 0 1 0 0,1 1 0 0 0,0-1-1 0 0,1 1 1 0 0,1-1 0 0 0,0 1 0 0 0,1 0-1 0 0,0-1 1 0 0,1 1 0 0 0,2 6-87 0 0,18 5-4871 0 0,-13-22 16 0 0</inkml:trace>
  <inkml:trace contextRef="#ctx0" brushRef="#br0" timeOffset="264.02">240 186 5793 0 0,'0'0'8632'0'0,"0"0"-8632"0"0,0 0-888 0 0,0 0 888 0 0,0 0 0 0 0,-37 4 396 0 0,22-4-92 0 0,0 0 24 0 0,-2 0-136 0 0,-4 0-120 0 0,1 0-60 0 0,1 0-12 0 0,-4-3-660 0 0,6-1-1036 0 0,4 0-3292 0 0,4-9-2509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4:58.868"/>
    </inkml:context>
    <inkml:brush xml:id="br0">
      <inkml:brushProperty name="width" value="0.05" units="cm"/>
      <inkml:brushProperty name="height" value="0.05" units="cm"/>
      <inkml:brushProperty name="color" value="#0000FF"/>
    </inkml:brush>
  </inkml:definitions>
  <inkml:trace contextRef="#ctx0" brushRef="#br0">213 263 128 0 0,'0'0'1269'0'0,"0"0"-640"0"0,0 0 324 0 0,0 0 1609 0 0,0 0-442 0 0,0 0-545 0 0,0 0-240 0 0,0 0-62 0 0,-12 0 4053 0 0,13-18-5329 0 0,0 0 1 0 0,-2 0 0 0 0,0 0-1 0 0,-1 0 1 0 0,-1 0 0 0 0,0 0 0 0 0,-2 1-1 0 0,0-1 1 0 0,-1 1 0 0 0,0 0-1 0 0,-2 1 1 0 0,0 0 0 0 0,0 0 0 0 0,-5-4 2 0 0,-22 70-512 0 0,-63 136 1154 0 0,99-169-1966 0 0,21-16-7188 0 0,-5-7 1080 0 0</inkml:trace>
  <inkml:trace contextRef="#ctx0" brushRef="#br0" timeOffset="157.18">289 213 6689 0 0,'0'0'4892'0'0,"0"0"-4252"0"0,0 0-588 0 0,0 0 396 0 0,-42-8 268 0 0,22 4-156 0 0,-2 2-348 0 0,-2 0-212 0 0,2 0-8 0 0,1 2-956 0 0,3 0-920 0 0,6 0-2100 0 0,3-4-2189 0 0</inkml:trace>
  <inkml:trace contextRef="#ctx0" brushRef="#br0" timeOffset="342.96">539 265 1592 0 0,'0'0'9145'0'0,"0"0"-7485"0"0,0 0-1660 0 0,0 0 128 0 0,0 0 244 0 0,0 0 504 0 0,-40 4-504 0 0,25-5-248 0 0,-4-1-124 0 0,4 1-812 0 0,-1-1-620 0 0,4-2-1380 0 0,4 1-2029 0 0</inkml:trace>
  <inkml:trace contextRef="#ctx0" brushRef="#br0" timeOffset="528.51">603 196 3740 0 0,'0'0'6337'0'0,"0"0"-4765"0"0,0 0-368 0 0,0 0-44 0 0,0 0-616 0 0,0 0-536 0 0,0 0 120 0 0,0 0 8 0 0,-43-11-136 0 0,18 10 0 0 0,-1-2-1204 0 0,6 0-1588 0 0,-4-3-3965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51.226"/>
    </inkml:context>
    <inkml:brush xml:id="br0">
      <inkml:brushProperty name="width" value="0.05" units="cm"/>
      <inkml:brushProperty name="height" value="0.05" units="cm"/>
      <inkml:brushProperty name="color" value="#0000FF"/>
    </inkml:brush>
  </inkml:definitions>
  <inkml:trace contextRef="#ctx0" brushRef="#br0">1 90 704 0 0,'0'0'6831'0'0,"0"0"-4726"0"0,0 0-1485 0 0,0 0-220 0 0,0 0-244 0 0,2 6 516 0 0,57 299 3583 0 0,-48-273-4801 0 0,-2-31-4909 0 0,-7-4 1029 0 0</inkml:trace>
  <inkml:trace contextRef="#ctx0" brushRef="#br0" timeOffset="233.4">76 48 3332 0 0,'0'0'5038'0'0,"8"1"-4053"0"0,-1 0-830 0 0,1 0 1 0 0,0 1 0 0 0,-1 0-1 0 0,1 0 1 0 0,-1 1-1 0 0,1-1 1 0 0,-1 2 0 0 0,0-1-1 0 0,0 1 1 0 0,-1 0-1 0 0,1 0 1 0 0,-1 1 0 0 0,0 0-1 0 0,0 0 1 0 0,0 0-1 0 0,-1 1 1 0 0,0 0 0 0 0,0 0-1 0 0,0 0 1 0 0,-1 1-1 0 0,0 0 1 0 0,0-1 0 0 0,-1 1-1 0 0,0 1 1 0 0,0-1-1 0 0,0 0 1 0 0,-1 1 0 0 0,0-1-1 0 0,-1 3-155 0 0,-4-6 31 0 0,0 0 0 0 0,0 0 0 0 0,0 0-1 0 0,-1 0 1 0 0,0-1 0 0 0,0 1 0 0 0,0-1 0 0 0,0 0-1 0 0,0 0 1 0 0,-1 0 0 0 0,1-1 0 0 0,-1 1 0 0 0,0-1 0 0 0,0 0-1 0 0,0-1 1 0 0,0 1 0 0 0,0-1 0 0 0,0 0 0 0 0,0 0-1 0 0,0-1 1 0 0,0 1 0 0 0,0-1 0 0 0,-1 0 0 0 0,1-1-1 0 0,0 1 1 0 0,0-1 0 0 0,0 0 0 0 0,0 0 0 0 0,0-1-1 0 0,-2 0-30 0 0,-36-8-3865 0 0,27 5-1260 0 0</inkml:trace>
  <inkml:trace contextRef="#ctx0" brushRef="#br0" timeOffset="499.11">433 0 13581 0 0,'-5'6'104'0'0,"-3"7"68"0"0,-1 0 0 0 0,2 0 1 0 0,0 0-1 0 0,0 1 0 0 0,1 0 1 0 0,1 1-1 0 0,0-1 0 0 0,1 1 1 0 0,1 0-1 0 0,0 0 0 0 0,1 0 1 0 0,1 0-1 0 0,0 0 0 0 0,1 0 1 0 0,1 1-1 0 0,0-1 1 0 0,1 0-1 0 0,1 0 0 0 0,0 0 1 0 0,1-1-1 0 0,0 1 0 0 0,2-1 1 0 0,-1 0-1 0 0,8 13-172 0 0,6 0 77 0 0,3 4-1336 0 0,-7-12-5096 0 0,-11-15-1833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57.423"/>
    </inkml:context>
    <inkml:brush xml:id="br0">
      <inkml:brushProperty name="width" value="0.05" units="cm"/>
      <inkml:brushProperty name="height" value="0.05" units="cm"/>
      <inkml:brushProperty name="color" value="#0000FF"/>
    </inkml:brush>
  </inkml:definitions>
  <inkml:trace contextRef="#ctx0" brushRef="#br0">4 1 1064 0 0,'0'0'415'0'0,"0"0"-321"0"0,0 0-73 0 0,0 0 29 0 0,-3 12 3572 0 0,3-10-7577 0 0,1-11 2644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19:57.829"/>
    </inkml:context>
    <inkml:brush xml:id="br0">
      <inkml:brushProperty name="width" value="0.05" units="cm"/>
      <inkml:brushProperty name="height" value="0.05" units="cm"/>
      <inkml:brushProperty name="color" value="#0000FF"/>
    </inkml:brush>
  </inkml:definitions>
  <inkml:trace contextRef="#ctx0" brushRef="#br0">18 0 1228 0 0,'0'0'7489'0'0,"0"0"-6661"0"0,0 0-828 0 0,0 0-364 0 0,0 0 244 0 0,0 0 120 0 0,0 0 200 0 0,0 0-200 0 0,0 0-556 0 0,0 0-1004 0 0,-1 4-809 0 0,-2-4-367 0 0</inkml:trace>
  <inkml:trace contextRef="#ctx0" brushRef="#br0" timeOffset="249.01">1 6 1696 0 0,'0'0'0'0'0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0:04.020"/>
    </inkml:context>
    <inkml:brush xml:id="br0">
      <inkml:brushProperty name="width" value="0.05" units="cm"/>
      <inkml:brushProperty name="height" value="0.05" units="cm"/>
      <inkml:brushProperty name="color" value="#0000FF"/>
    </inkml:brush>
  </inkml:definitions>
  <inkml:trace contextRef="#ctx0" brushRef="#br0">1333 5 4656 0 0,'0'0'961'0'0,"0"0"-1294"0"0,0 0 572 0 0,-10 7 544 0 0,-158 55 2738 0 0,58-43-3085 0 0,-2-4 0 0 0,0-6 0 0 0,0-4 0 0 0,0-6 1 0 0,0-4-1 0 0,0-5 0 0 0,-61-16-436 0 0,157 23-89 0 0,-94-23 375 0 0,46-5-3549 0 0,56 23 335 0 0,7-4-2646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0:04.284"/>
    </inkml:context>
    <inkml:brush xml:id="br0">
      <inkml:brushProperty name="width" value="0.05" units="cm"/>
      <inkml:brushProperty name="height" value="0.05" units="cm"/>
      <inkml:brushProperty name="color" value="#0000FF"/>
    </inkml:brush>
  </inkml:definitions>
  <inkml:trace contextRef="#ctx0" brushRef="#br0">719 49 5777 0 0,'0'0'4696'0'0,"0"0"-4696"0"0,0 0-336 0 0,-60 7 336 0 0,17-7 440 0 0,-16-6-44 0 0,-8-1-176 0 0,-2 0-76 0 0,2 1 8 0 0,4 0-140 0 0,-2 1 0 0 0,0 1-12 0 0,4 0-608 0 0,1-1-888 0 0,20 0-2525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0:02.884"/>
    </inkml:context>
    <inkml:brush xml:id="br0">
      <inkml:brushProperty name="width" value="0.05" units="cm"/>
      <inkml:brushProperty name="height" value="0.05" units="cm"/>
      <inkml:brushProperty name="color" value="#0000FF"/>
    </inkml:brush>
  </inkml:definitions>
  <inkml:trace contextRef="#ctx0" brushRef="#br0">1090 21 664 0 0,'0'0'565'0'0,"0"0"-179"0"0,0 0-199 0 0,0 0-39 0 0,0 0-42 0 0,0 0-52 0 0,1 7 144 0 0,0-5-99 0 0,-1 1 0 0 0,0-1-1 0 0,0 1 1 0 0,0-1 0 0 0,0 1-1 0 0,0-1 1 0 0,0 1 0 0 0,-1-1-1 0 0,1 1 1 0 0,-1-1 0 0 0,1 0-1 0 0,-1 1 1 0 0,0-1 0 0 0,0 0-1 0 0,0 1 1 0 0,-1-1 0 0 0,1 0-1 0 0,0 0 1 0 0,-1 0 0 0 0,1 0-1 0 0,-1 0 1 0 0,0-1 0 0 0,0 1-1 0 0,0 0 1 0 0,0-1 0 0 0,0 1-1 0 0,0-1 1 0 0,0 0 0 0 0,0 0-1 0 0,0 0 1 0 0,0 0 0 0 0,-1 0 0 0 0,1 0-1 0 0,-1 0 1 0 0,0-1-99 0 0,-46 16 182 0 0,0-2 0 0 0,-1-3 0 0 0,0-1 0 0 0,-1-3 0 0 0,1-2 0 0 0,-1-2-1 0 0,0-3 1 0 0,0-2 0 0 0,-30-5-182 0 0,16 4 11 0 0,0-2 0 0 0,0-3-1 0 0,1-3 1 0 0,0-3 0 0 0,1-2-1 0 0,-3-5-10 0 0,14-12 353 0 0,51 32-430 0 0,1 1 0 0 0,-1-1-1 0 0,0 0 1 0 0,1 1 0 0 0,-1-1 0 0 0,1 0 0 0 0,-1 1-1 0 0,1-1 1 0 0,-1 0 0 0 0,1 0 0 0 0,-1 1 0 0 0,1-1 0 0 0,0 0-1 0 0,-1 0 1 0 0,1 0 0 0 0,0 1 0 0 0,0-1 0 0 0,0 0-1 0 0,0 0 1 0 0,0 0 0 0 0,0 0 0 0 0,0 0 0 0 0,0 0-1 0 0,0 1 1 0 0,0-1 0 0 0,0 0 0 0 0,0 0 0 0 0,0 0 0 0 0,1 0-1 0 0,-1 1 1 0 0,0-1 0 0 0,1 0 0 0 0,-1 0 0 0 0,1 0-1 0 0,-1 1 1 0 0,1-1 0 0 0,-1 0 0 0 0,1 1 0 0 0,-1-1 0 0 0,1 0-1 0 0,0 1 1 0 0,-1-1 0 0 0,1 1 0 0 0,0-1 0 0 0,-1 1-1 0 0,1-1 1 0 0,0 1 0 0 0,0 0 0 0 0,0-1 0 0 0,-1 1 0 0 0,1 0-1 0 0,0 0 1 0 0,0-1 0 0 0,0 1 0 0 0,0 0 0 0 0,0 0-1 0 0,-1 0 1 0 0,1 0 0 0 0,0 0 0 0 0,0 0 0 0 0,0 0-1 0 0,0 1 1 0 0,0-1 0 0 0,0 0 0 0 0,0 0 77 0 0,28-4-2799 0 0</inkml:trace>
  <inkml:trace contextRef="#ctx0" brushRef="#br0" timeOffset="249.16">1038 215 3940 0 0,'0'0'2537'0'0,"0"0"-1771"0"0,-8 1-207 0 0,-34 6 98 0 0,0-2-1 0 0,0-2 1 0 0,0-2-1 0 0,-1-2 1 0 0,-24-4-657 0 0,-14 1 261 0 0,-29 2-51 0 0,30 2-111 0 0,0-4-1 0 0,1-3 0 0 0,-62-14-98 0 0,88 0-810 0 0,61 14-3170 0 0,0 5-1233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0:39.724"/>
    </inkml:context>
    <inkml:brush xml:id="br0">
      <inkml:brushProperty name="width" value="0.05" units="cm"/>
      <inkml:brushProperty name="height" value="0.05" units="cm"/>
      <inkml:brushProperty name="color" value="#0000FF"/>
    </inkml:brush>
  </inkml:definitions>
  <inkml:trace contextRef="#ctx0" brushRef="#br0">1133 789 756 0 0,'0'0'392'0'0,"0"0"-229"0"0,0 0-119 0 0,0 0 60 0 0,0 0 32 0 0,0 0-44 0 0,0 0-4 0 0,4 2 113 0 0,8 2-66 0 0,1-1 0 0 0,-1-1 1 0 0,0 0-1 0 0,1-1 1 0 0,-1 0-1 0 0,1 0 0 0 0,-1-2 1 0 0,1 0-1 0 0,-1 0 1 0 0,1-1-1 0 0,-1 0 1 0 0,0-1-1 0 0,0-1 0 0 0,0 0 1 0 0,0 0-1 0 0,-1-1 1 0 0,1-1-1 0 0,-1 0 1 0 0,-1 0-1 0 0,1-1 0 0 0,-1-1 1 0 0,0 1-1 0 0,-1-2 1 0 0,0 1-1 0 0,0-1 1 0 0,-1-1-1 0 0,0 0 0 0 0,-1 0 1 0 0,0 0-1 0 0,0-1 1 0 0,-1 0-1 0 0,0 0 0 0 0,-1 0 1 0 0,-1-1-1 0 0,0 0 1 0 0,0 0-1 0 0,-1 0 1 0 0,-1 0-1 0 0,0-1 0 0 0,0 1 1 0 0,-2-1-1 0 0,1 1 1 0 0,-2-6-136 0 0,-2-6 68 0 0,-2-1 0 0 0,0 1 0 0 0,-2 0 1 0 0,0 1-1 0 0,-2 0 0 0 0,-1 0 0 0 0,0 0 1 0 0,-2 1-1 0 0,0 1 0 0 0,-2 0 0 0 0,0 1 0 0 0,-1 1 1 0 0,-2 0-1 0 0,1 1 0 0 0,-2 0 0 0 0,0 2 1 0 0,-2 0-1 0 0,1 1 0 0 0,-2 1 0 0 0,0 1 1 0 0,0 0-1 0 0,-1 2 0 0 0,-1 1 0 0 0,0 0 0 0 0,0 2 1 0 0,-1 1-1 0 0,0 1 0 0 0,0 0 0 0 0,0 2 1 0 0,-14 0-69 0 0,32 4 10 0 0,0 1 1 0 0,0 0 0 0 0,0 0 0 0 0,0 1 0 0 0,1-1-1 0 0,-1 1 1 0 0,0 0 0 0 0,1 1 0 0 0,0 0 0 0 0,-1-1 0 0 0,1 2-1 0 0,0-1 1 0 0,1 0 0 0 0,-1 1 0 0 0,0 0 0 0 0,1 0-1 0 0,0 1 1 0 0,0-1 0 0 0,0 1 0 0 0,1 0 0 0 0,0 0-1 0 0,0 0 1 0 0,0 0 0 0 0,0 0 0 0 0,1 1 0 0 0,-2 4-11 0 0,-31 155-17 0 0,34-137 81 0 0,1-1-1 0 0,1 1 1 0 0,2 0-1 0 0,1-1 1 0 0,1 0-1 0 0,1 0 1 0 0,1 0-1 0 0,2-1 1 0 0,0 0-1 0 0,2 0 1 0 0,9 15-64 0 0,-10-25 112 0 0,0-1-1 0 0,1 0 1 0 0,1-1 0 0 0,0-1-1 0 0,1 1 1 0 0,0-2 0 0 0,1 0-1 0 0,1-1 1 0 0,0 0 0 0 0,7 3-112 0 0,59 24-3803 0 0,-68-34-544 0 0</inkml:trace>
  <inkml:trace contextRef="#ctx0" brushRef="#br0" timeOffset="22445.56">1368 827 5396 0 0,'0'0'2837'0'0,"0"0"-1792"0"0,0 0-950 0 0,0 0 455 0 0,0 0 173 0 0,0 0-42 0 0,-3 1-108 0 0,-13 3-233 0 0,0-1 0 0 0,1-1 0 0 0,-2 0 0 0 0,1-1 0 0 0,0 0 0 0 0,0-2 0 0 0,0 0 0 0 0,0 0 0 0 0,0-2 0 0 0,-10-2-340 0 0,15 1 28 0 0,-1 1 0 0 0,1 1-1 0 0,-1 0 1 0 0,0 0-1 0 0,0 1 1 0 0,0 1-1 0 0,0 0 1 0 0,0 0-1 0 0,0 2 1 0 0,1-1 0 0 0,-1 1-1 0 0,0 1 1 0 0,1 0-1 0 0,-1 1 1 0 0,1 0-1 0 0,0 1 1 0 0,0 0-1 0 0,1 0 1 0 0,-1 1-1 0 0,1 1-27 0 0,-26 37 233 0 0,-50-79 195 0 0,29 23-453 0 0,-1 3 0 0 0,0 2 0 0 0,0 3 0 0 0,0 2 0 0 0,-54 6 25 0 0,50-1 29 0 0,0-2 0 0 0,0-4 0 0 0,0-2 1 0 0,0-3-1 0 0,-9-4-29 0 0,37-1-1033 0 0,37 8-8044 0 0,9 2 2654 0 0</inkml:trace>
  <inkml:trace contextRef="#ctx0" brushRef="#br0" timeOffset="24887.57">1569 638 236 0 0,'-19'44'0'0'0,"-1"-7"-236"0"0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0:24.675"/>
    </inkml:context>
    <inkml:brush xml:id="br0">
      <inkml:brushProperty name="width" value="0.05" units="cm"/>
      <inkml:brushProperty name="height" value="0.05" units="cm"/>
      <inkml:brushProperty name="color" value="#0000FF"/>
    </inkml:brush>
  </inkml:definitions>
  <inkml:trace contextRef="#ctx0" brushRef="#br0">923 283 1280 0 0,'0'0'644'0'0,"0"0"257"0"0,0 0 1032 0 0,0 0-337 0 0,0 0-652 0 0,0 0-457 0 0,-2 6-221 0 0,0-2-176 0 0,0 1-1 0 0,0-1 1 0 0,-1 0-1 0 0,0 0 1 0 0,1 0-1 0 0,-1 0 1 0 0,-1-1-1 0 0,1 1 1 0 0,0-1-1 0 0,-1 0 1 0 0,0 0-1 0 0,0 0 1 0 0,0 0-1 0 0,0-1 1 0 0,0 1-1 0 0,0-1 1 0 0,-1 0-1 0 0,1-1 1 0 0,-1 1-1 0 0,1-1 1 0 0,-1 1-1 0 0,0-2 1 0 0,-3 2-90 0 0,-56 5 369 0 0,-1-2 0 0 0,0-3 1 0 0,0-3-1 0 0,0-3 1 0 0,0-2-1 0 0,1-4 1 0 0,0-2-1 0 0,-9-5-369 0 0,-167-53 613 0 0,246 70-4351 0 0,2 0-453 0 0</inkml:trace>
  <inkml:trace contextRef="#ctx0" brushRef="#br0" timeOffset="12877.61">837 1020 5461 0 0,'0'0'5399'0'0,"0"0"-3953"0"0,0 0-1154 0 0,0 0 49 0 0,0 0 465 0 0,0 0 78 0 0,-6 3-289 0 0,4-2-594 0 0,-1 0-1 0 0,1 0 1 0 0,0 0-1 0 0,-1 0 1 0 0,1 0 0 0 0,0 1-1 0 0,0-1 1 0 0,0 0-1 0 0,0 1 1 0 0,0 0-1 0 0,0 0 1 0 0,1-1 0 0 0,-1 1-1 0 0,0 0 1 0 0,1 0-1 0 0,0 0 1 0 0,-1 1 0 0 0,1-1-1 0 0,0 0 1 0 0,0 0-1 0 0,0 1 1 0 0,0-1-1 0 0,1 1 1 0 0,-1-1 0 0 0,1 1-1 0 0,-1-1 1 0 0,1 1-1 0 0,0-1 1 0 0,0 1-1 0 0,0-1 1 0 0,0 1 0 0 0,1-1-1 0 0,-1 1 1 0 0,1-1-1 0 0,-1 0 1 0 0,1 1 0 0 0,0-1-1 0 0,0 1 1 0 0,0-1-1 0 0,0 0 1 0 0,0 0-1 0 0,0 0 1 0 0,1 0 0 0 0,-1 0-1 0 0,1 0 1 0 0,1 1-1 0 0,25 29 134 0 0,38 68 1159 0 0,-66-98-1249 0 0,-1-1 0 0 0,1 1 1 0 0,-1 0-1 0 0,0 0 0 0 0,1-1 1 0 0,-1 1-1 0 0,0-1 0 0 0,0 1 1 0 0,0-1-1 0 0,0 1 0 0 0,0-1 1 0 0,-1 1-1 0 0,1-1 0 0 0,0 0 1 0 0,-1 0-1 0 0,1 0 0 0 0,-1 1 1 0 0,1-2-1 0 0,-1 1 0 0 0,1 0 1 0 0,-1 0-1 0 0,0 0 0 0 0,1-1 1 0 0,-1 1-1 0 0,0-1 0 0 0,0 1 1 0 0,1-1-1 0 0,-1 0 0 0 0,0 1 1 0 0,0-1-1 0 0,0 0 0 0 0,0 0 1 0 0,1-1-1 0 0,-1 1 0 0 0,0 0 0 0 0,-1-1-44 0 0,-39-8-2717 0 0,34 0-119 0 0,5 0-2051 0 0,2-8-2198 0 0</inkml:trace>
  <inkml:trace contextRef="#ctx0" brushRef="#br0" timeOffset="13034.05">973 1075 2520 0 0,'0'0'5077'0'0,"0"0"-929"0"0,0 0-3492 0 0,0 0-300 0 0,0 0 56 0 0,0 0 212 0 0,0 0-208 0 0,-35-6-188 0 0,16 2-228 0 0,2 2-200 0 0,-2-2-896 0 0,-1-1-1444 0 0,6 2-3185 0 0</inkml:trace>
  <inkml:trace contextRef="#ctx0" brushRef="#br0" timeOffset="13405.27">1131 1142 5549 0 0,'0'0'4900'0'0,"0"0"-3111"0"0,0 0-1492 0 0,0 0 26 0 0,0 0 382 0 0,0 0 29 0 0,0 0-202 0 0,-7 1-274 0 0,5-1-345 0 0,0 1-1 0 0,0-1 0 0 0,0 1 0 0 0,0-1 0 0 0,0 1 0 0 0,0-1 0 0 0,0 0 1 0 0,0 0-1 0 0,0 0 0 0 0,0 0 0 0 0,0 0 0 0 0,0-1 0 0 0,0 1 1 0 0,0-1-1 0 0,0 1 0 0 0,0-1 0 0 0,0 0 0 0 0,1 1 0 0 0,-1-1 1 0 0,0 0-1 0 0,0 0 0 0 0,1-1 0 0 0,-1 1 0 0 0,0 0 0 0 0,1 0 1 0 0,0-1-1 0 0,-1 1 0 0 0,1-1 88 0 0,4 1 34 0 0,0-1 1 0 0,0 1-1 0 0,0 0 1 0 0,1 0-1 0 0,-1 1 1 0 0,0-1-1 0 0,1 1 1 0 0,-1 0-1 0 0,1 0 1 0 0,-1 0-1 0 0,1 0 1 0 0,-1 0-1 0 0,0 1 1 0 0,1-1-1 0 0,-1 1 1 0 0,0 0-1 0 0,1 0 1 0 0,-1 0-1 0 0,0 1 1 0 0,0-1-1 0 0,0 1 1 0 0,0 0-35 0 0,0-1 94 0 0,0 0 0 0 0,0 1 0 0 0,-1 0 0 0 0,1-1 1 0 0,0 1-1 0 0,-1 0 0 0 0,0 0 0 0 0,1 0 0 0 0,-1 1 1 0 0,0-1-1 0 0,0 0 0 0 0,0 1 0 0 0,0-1 0 0 0,-1 1 1 0 0,1 0-1 0 0,-1 0 0 0 0,1 0 0 0 0,-1 0 0 0 0,0 0 1 0 0,0 0-1 0 0,-1 0 0 0 0,1 0 0 0 0,-1 0 0 0 0,1 0 0 0 0,-1 0 1 0 0,0 0-1 0 0,0 0 0 0 0,0 1 0 0 0,0-1 0 0 0,-1 0 1 0 0,1 0-1 0 0,-1 0 0 0 0,0 0 0 0 0,0 0 0 0 0,0 0 1 0 0,0 0-1 0 0,-1 0 0 0 0,1-1 0 0 0,-1 1 0 0 0,0 0 1 0 0,0-1-1 0 0,1 1 0 0 0,-2-1 0 0 0,1 0 0 0 0,0 1 1 0 0,0-1-1 0 0,-1 0 0 0 0,1 0 0 0 0,-1-1 0 0 0,0 1 1 0 0,1 0-1 0 0,-1-1 0 0 0,-3 1-94 0 0,-54 44 497 0 0,104-38-202 0 0,6-5-519 0 0,48 3 260 0 0,-33-5-6658 0 0,-59-1-607 0 0</inkml:trace>
  <inkml:trace contextRef="#ctx0" brushRef="#br0" timeOffset="11900.3">540 468 980 0 0,'0'0'6551'0'0,"0"0"-4131"0"0,0 0-1113 0 0,0 0-173 0 0,0 0-33 0 0,0 0-163 0 0,0 0-186 0 0,0 0-267 0 0,3-15-215 0 0,-9 19-241 0 0,1-1 0 0 0,-1 2-1 0 0,1-1 1 0 0,0 0 0 0 0,-1 1 0 0 0,2 0-1 0 0,-1 0 1 0 0,1 1 0 0 0,0-1-1 0 0,0 1 1 0 0,0 0 0 0 0,1 0 0 0 0,0 0-1 0 0,0 0 1 0 0,0 1 0 0 0,1-1 0 0 0,0 1-1 0 0,1 0 1 0 0,-1-1 0 0 0,0 6-29 0 0,5-9 60 0 0,0 0 0 0 0,0 1 0 0 0,0-1 0 0 0,0-1 1 0 0,1 1-1 0 0,-1 0 0 0 0,1-1 0 0 0,0 0 0 0 0,-1 0 0 0 0,1 0 0 0 0,0 0 1 0 0,0-1-1 0 0,0 1 0 0 0,0-1 0 0 0,1 0 0 0 0,-1 0 0 0 0,0-1 0 0 0,0 1 1 0 0,1-1-1 0 0,-1 0 0 0 0,0 0 0 0 0,1 0 0 0 0,-1-1 0 0 0,2 0-60 0 0,-5 1-94 0 0,-1 0-37 0 0,0 0-42 0 0,0 0 15 0 0,0 0 34 0 0,0 0 36 0 0,0 0 41 0 0,0 0 34 0 0,0 0-23 0 0,24-11-6674 0 0,-33-29 6968 0 0,-12 5 3545 0 0,29 93-2063 0 0,6 6-1473 0 0,-36-81-1033 0 0,-7-62-695 0 0,63 101 2585 0 0,-37 32-774 0 0,-1-37-2323 0 0,2 0-3428 0 0,2-13-662 0 0</inkml:trace>
  <inkml:trace contextRef="#ctx0" brushRef="#br0" timeOffset="12397.71">843 551 4212 0 0,'0'0'6216'0'0,"0"0"-3623"0"0,0 0-1550 0 0,0 0-498 0 0,0 0-142 0 0,0 0-80 0 0,0 0 39 0 0,0 0 26 0 0,0 0-81 0 0,-8 7-135 0 0,2 0-157 0 0,-2-1-4 0 0,1 0 0 0 0,1 1 0 0 0,-1 0-1 0 0,1 0 1 0 0,1 0 0 0 0,-1 0 0 0 0,1 1-1 0 0,0 0 1 0 0,1 0 0 0 0,0 1-1 0 0,0-1 1 0 0,-1 8-11 0 0,7-12 24 0 0,1 0 0 0 0,1-1-1 0 0,-1 1 1 0 0,0-1 0 0 0,1 0 0 0 0,0 0-1 0 0,-1 0 1 0 0,1 0 0 0 0,0 0 0 0 0,1-1-1 0 0,-1 0 1 0 0,0 0 0 0 0,1 0 0 0 0,-1 0-1 0 0,1-1 1 0 0,0 0 0 0 0,-1 0 0 0 0,1 0-1 0 0,0 0 1 0 0,0-1 0 0 0,0 0 0 0 0,-1 0-1 0 0,1 0 1 0 0,0 0 0 0 0,0-1 0 0 0,0 0-24 0 0,-3 1-23 0 0,1 0 0 0 0,0-1 1 0 0,-1 1-1 0 0,1-1 1 0 0,-1 0-1 0 0,1 0 1 0 0,-1 0-1 0 0,0 0 0 0 0,1 0 1 0 0,-1 0-1 0 0,0-1 1 0 0,0 1-1 0 0,0-1 1 0 0,0 0-1 0 0,0 1 0 0 0,0-1 1 0 0,0 0-1 0 0,0 0 1 0 0,-1 0-1 0 0,1 0 1 0 0,-1-1-1 0 0,0 1 0 0 0,1 0 1 0 0,-1-1-1 0 0,0 1 1 0 0,0 0-1 0 0,-1-1 0 0 0,1 1 1 0 0,0-1-1 0 0,-1 0 1 0 0,0 1-1 0 0,1-1 1 0 0,-1 1-1 0 0,0-1 0 0 0,0 0 1 0 0,-1 1-1 0 0,1-1 1 0 0,0 1-1 0 0,-1-1 1 0 0,0 1-1 0 0,1-1 0 0 0,-1 1 1 0 0,0-1-1 0 0,0 1 1 0 0,-1 0-1 0 0,1-1 1 0 0,0 1-1 0 0,-1 0 0 0 0,1 0 1 0 0,-3-2 22 0 0,4 52 582 0 0,7 161-746 0 0,-7-209-236 0 0,0 4-1001 0 0,3-4-4767 0 0,3-3-62 0 0</inkml:trace>
  <inkml:trace contextRef="#ctx0" brushRef="#br0" timeOffset="12659.46">1113 937 4076 0 0,'0'0'6024'0'0,"0"0"-4413"0"0,0 0-921 0 0,-6 1 386 0 0,-287-23 2681 0 0,173 10-14366 0 0,117 9 4672 0 0</inkml:trace>
  <inkml:trace contextRef="#ctx0" brushRef="#br0" timeOffset="43965.75">762 1363 4548 0 0,'-7'0'2453'0'0,"-21"-5"-2304"0"0,1-2-1 0 0,0 0 1 0 0,0-2-1 0 0,0 0 1 0 0,1-2-1 0 0,1-1 1 0 0,0-1-1 0 0,1-2 1 0 0,0 0-1 0 0,1-1 1 0 0,1-1-1 0 0,0-2 0 0 0,-10-11-148 0 0,10 4-35 0 0,0-1-1 0 0,1-2 0 0 0,2 0 0 0 0,1-1 0 0 0,2 0 0 0 0,1-2 0 0 0,1 0 0 0 0,1 0 0 0 0,2-1 0 0 0,2-1 0 0 0,1 0 0 0 0,1 0 0 0 0,2 0 0 0 0,2-1 0 0 0,0 0 0 0 0,3 1 0 0 0,1-1 0 0 0,4-23 36 0 0,1 28-52 0 0,1 0 0 0 0,1 1 0 0 0,2-1 0 0 0,1 2 0 0 0,1-1 0 0 0,1 2 0 0 0,2-1 0 0 0,1 2 0 0 0,0 0 0 0 0,2 1 0 0 0,2 1 0 0 0,0 1 0 0 0,1 0 0 0 0,1 2 0 0 0,1 0 0 0 0,1 2 0 0 0,14-9 52 0 0,-11 15-2 0 0,-1 1 1 0 0,1 1-1 0 0,1 1 0 0 0,0 2 1 0 0,1 1-1 0 0,-1 1 1 0 0,1 1-1 0 0,0 2 0 0 0,1 1 1 0 0,-1 1-1 0 0,0 2 0 0 0,0 0 1 0 0,1 2-1 0 0,-1 2 0 0 0,-1 0 1 0 0,1 2-1 0 0,-1 1 1 0 0,0 1-1 0 0,-1 2 0 0 0,0 0 1 0 0,-1 2-1 0 0,0 1 0 0 0,-1 1 1 0 0,19 15 1 0 0,-11-6 96 0 0,-2 0 0 0 0,-1 2 1 0 0,-2 1-1 0 0,0 2 1 0 0,-2 1-1 0 0,-1 0 0 0 0,-1 2 1 0 0,-2 1-1 0 0,-1 1 1 0 0,-1 3-97 0 0,5 14 49 0 0,-2 1-1 0 0,-3 0 1 0 0,-2 2 0 0 0,-3 0 0 0 0,-1 1 0 0 0,-4 0 0 0 0,-1 1 0 0 0,-3 0 0 0 0,-3 0-1 0 0,-3 39-48 0 0,0-74 71 0 0,-1 0 0 0 0,-1 0 0 0 0,-1 0 0 0 0,0-1-1 0 0,-2 1 1 0 0,-1-1 0 0 0,0 0 0 0 0,-1 0 0 0 0,-2-1-1 0 0,0 0 1 0 0,0 0 0 0 0,-2-1 0 0 0,0-1 0 0 0,-2 1-1 0 0,0-2 1 0 0,0 0 0 0 0,-1 0 0 0 0,-1-2 0 0 0,-1 0 0 0 0,0 0-1 0 0,-1-1 1 0 0,0-2 0 0 0,-1 1 0 0 0,0-2 0 0 0,-1 0-1 0 0,-5 1-70 0 0,0-2 62 0 0,0-1 0 0 0,-1-1 0 0 0,0-2 0 0 0,0 0-1 0 0,0-1 1 0 0,0-2 0 0 0,-1 0 0 0 0,1-2 0 0 0,-12-1-62 0 0,-136-33-4550 0 0,140 22-655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1:03.072"/>
    </inkml:context>
    <inkml:brush xml:id="br0">
      <inkml:brushProperty name="width" value="0.05" units="cm"/>
      <inkml:brushProperty name="height" value="0.05" units="cm"/>
      <inkml:brushProperty name="color" value="#0000FF"/>
    </inkml:brush>
  </inkml:definitions>
  <inkml:trace contextRef="#ctx0" brushRef="#br0">1777 813 2980 0 0,'0'0'8377'0'0,"0"0"-8377"0"0,0 0 52 0 0,0 0-52 0 0,-47 3 756 0 0,27-5 228 0 0,-7-1-104 0 0,-1 0-272 0 0,-3 2-356 0 0,-2-1-252 0 0,2 2 0 0 0,2-1-8 0 0,3 1-220 0 0,5-1-368 0 0,5-1-256 0 0,2-2-644 0 0,7-4-2472 0 0,5 2-1765 0 0</inkml:trace>
  <inkml:trace contextRef="#ctx0" brushRef="#br0" timeOffset="155.38">1727 717 7021 0 0,'0'0'4816'0'0,"0"0"-4792"0"0,0 0 92 0 0,0 0-116 0 0,-44-8 768 0 0,20 3 0 0 0,-11 0-312 0 0,-8-1-380 0 0,-7 2-76 0 0,-1 2-800 0 0,9-1-492 0 0,11 0-1548 0 0,15 0-2029 0 0</inkml:trace>
  <inkml:trace contextRef="#ctx0" brushRef="#br0" timeOffset="2038.78">884 818 1188 0 0,'0'0'6687'0'0,"0"0"-4793"0"0,0 0-1555 0 0,-11-2 444 0 0,-227-19 3122 0 0,-135 0-2633 0 0,421 18-8124 0 0,-34 3 2004 0 0</inkml:trace>
  <inkml:trace contextRef="#ctx0" brushRef="#br0" timeOffset="3362.75">582 294 992 0 0,'0'0'4456'0'0,"0"0"-2981"0"0,0 0-930 0 0,7-2-18 0 0,3-2-217 0 0,-4 1-20 0 0,0 0 1 0 0,1 0 0 0 0,0 1 0 0 0,-1 0 0 0 0,1 0 0 0 0,0 1 0 0 0,0-1-1 0 0,0 1 1 0 0,0 1 0 0 0,0 0 0 0 0,0 0 0 0 0,0 0 0 0 0,0 1-1 0 0,0 0 1 0 0,0 0 0 0 0,0 0 0 0 0,0 1 0 0 0,0 1-291 0 0,-6 0 159 0 0,-1 1 0 0 0,0-1 1 0 0,0 1-1 0 0,-1 0 0 0 0,1-1 0 0 0,-1 1 1 0 0,0-1-1 0 0,0 1 0 0 0,0-1 1 0 0,0 1-1 0 0,0-1 0 0 0,-1 0 0 0 0,0 1 1 0 0,1-1-1 0 0,-1 0 0 0 0,0 0 0 0 0,-1 0 1 0 0,1-1-1 0 0,0 1 0 0 0,-1-1 0 0 0,0 1 1 0 0,1-1-1 0 0,-1 0 0 0 0,0 0 0 0 0,0 0 1 0 0,0 0-1 0 0,-3 1-159 0 0,0 2-125 0 0,-112 107-160 0 0,119-110 334 0 0,0 0 1 0 0,-1 0-1 0 0,1 0 0 0 0,0 0 0 0 0,0-1 1 0 0,0 1-1 0 0,1 0 0 0 0,-1 0 0 0 0,0-1 0 0 0,1 1 1 0 0,-1-1-1 0 0,1 1 0 0 0,-1-1 0 0 0,1 0 1 0 0,0 1-1 0 0,-1-1 0 0 0,1 0 0 0 0,0 0 0 0 0,0 0 1 0 0,0-1-1 0 0,0 1 0 0 0,0 0 0 0 0,0-1 1 0 0,0 1-1 0 0,0-1 0 0 0,0 0 0 0 0,0 1 0 0 0,0-1 1 0 0,0 0-1 0 0,0 0 0 0 0,1-1 0 0 0,-1 1 1 0 0,0 0-1 0 0,0-1 0 0 0,0 1 0 0 0,0-1 0 0 0,0 0 1 0 0,0 1-1 0 0,0-1 0 0 0,-1 0 0 0 0,1 0-49 0 0,10 1-62 0 0,1 0-156 0 0,50 3 62 0 0,-20 2-5516 0 0,-26-3-959 0 0</inkml:trace>
  <inkml:trace contextRef="#ctx0" brushRef="#br0" timeOffset="2470.6">281 1035 7885 0 0,'0'0'4312'0'0,"0"0"-3175"0"0,0 0-1016 0 0,0 0 139 0 0,0 0 104 0 0,0 0-164 0 0,0 0-167 0 0,0 0-202 0 0,4-1-151 0 0,2-1 350 0 0,0 1 0 0 0,1-1-1 0 0,-1 1 1 0 0,0 1 0 0 0,1-1-1 0 0,-1 1 1 0 0,0 0-1 0 0,1 0 1 0 0,-1 1 0 0 0,0 0-1 0 0,0 0 1 0 0,1 0 0 0 0,-1 1-1 0 0,0 0 1 0 0,0 0 0 0 0,0 1-1 0 0,-1 0 1 0 0,1 0 0 0 0,-1 0-1 0 0,1 0 1 0 0,1 3-30 0 0,-6-2 56 0 0,-1 0 0 0 0,0-1 0 0 0,1 1 0 0 0,-2 0 0 0 0,1 0 0 0 0,0 0 0 0 0,-1 0 0 0 0,0 0 0 0 0,1 0 0 0 0,-2 0 1 0 0,1 0-1 0 0,0-1 0 0 0,-1 1 0 0 0,0 0 0 0 0,0-1 0 0 0,0 1 0 0 0,0-1 0 0 0,0 0 0 0 0,-1 0 0 0 0,1 0 0 0 0,-1 0 0 0 0,0 0 0 0 0,0 0 0 0 0,0-1 0 0 0,0 0 0 0 0,0 1 0 0 0,-2-1-56 0 0,-9 14-5 0 0,12-16 19 0 0,0 1 0 0 0,1 0 0 0 0,-1 0-1 0 0,1 0 1 0 0,-1 0 0 0 0,1 0 0 0 0,-1 1 0 0 0,1-1-1 0 0,0 0 1 0 0,0 1 0 0 0,-1-1 0 0 0,1 1 0 0 0,0-1-1 0 0,0 1 1 0 0,0-1 0 0 0,1 1 0 0 0,-1 0 0 0 0,0-1 0 0 0,1 1-1 0 0,-1 0 1 0 0,1 0 0 0 0,-1 0 0 0 0,1-1 0 0 0,0 1-1 0 0,0 0 1 0 0,0 0 0 0 0,0 0 0 0 0,0 0 0 0 0,0-1-1 0 0,1 1 1 0 0,-1 0 0 0 0,0 0 0 0 0,1 0 0 0 0,-1-1 0 0 0,1 1-1 0 0,0 0 1 0 0,0-1 0 0 0,0 1 0 0 0,0 0 0 0 0,0-1-1 0 0,0 1 1 0 0,0-1 0 0 0,0 0 0 0 0,0 1 0 0 0,1-1-1 0 0,-1 0 1 0 0,1 0 0 0 0,-1 0 0 0 0,1 0 0 0 0,-1 0 0 0 0,1 0-1 0 0,0 0 1 0 0,-1 0 0 0 0,1-1 0 0 0,0 1 0 0 0,-1 0-1 0 0,1-1 1 0 0,0 0 0 0 0,0 1 0 0 0,1-1-14 0 0,19 1-51 0 0,0 0 0 0 0,-1-2 0 0 0,1 0 0 0 0,0-1 0 0 0,-1-1 0 0 0,0-2 0 0 0,0 0 0 0 0,8-3 51 0 0,-27 7-472 0 0,7-3-1493 0 0,-5-2-4716 0 0,-1-3-576 0 0</inkml:trace>
  <inkml:trace contextRef="#ctx0" brushRef="#br0" timeOffset="2784.41">789 1027 9685 0 0,'0'0'2529'0'0,"0"0"-1624"0"0,0 0-649 0 0,0 0-17 0 0,0 0 348 0 0,0 0 126 0 0,-4 8 102 0 0,-12 13-133 0 0,6-8-542 0 0,0 0 0 0 0,1 0 1 0 0,1 0-1 0 0,0 1 1 0 0,1 0-1 0 0,0 1 0 0 0,1 0 1 0 0,1 0-1 0 0,0 0 1 0 0,1 0-1 0 0,-1 13-140 0 0,5-25 6 0 0,1 0 1 0 0,0 0-1 0 0,1 0 0 0 0,-1 0 1 0 0,1 0-1 0 0,-1 0 1 0 0,1 0-1 0 0,0-1 0 0 0,0 1 1 0 0,0 0-1 0 0,0-1 0 0 0,1 0 1 0 0,-1 1-1 0 0,1-1 0 0 0,-1 0 1 0 0,1 0-1 0 0,0 0 1 0 0,0-1-1 0 0,0 1 0 0 0,0-1 1 0 0,0 1-1 0 0,0-1 0 0 0,0 0 1 0 0,0 0-1 0 0,1-1 0 0 0,-1 1 1 0 0,0-1-1 0 0,0 1 1 0 0,1-1-1 0 0,-1 0 0 0 0,0 0 1 0 0,1-1-1 0 0,-1 1 0 0 0,0-1 1 0 0,1 1-1 0 0,-1-1 0 0 0,1-1-6 0 0,-1 3 17 0 0,0-1 1 0 0,0 0-1 0 0,-1 0 0 0 0,1 0 0 0 0,0-1 0 0 0,0 1 0 0 0,0-1 0 0 0,0 1 0 0 0,0-1 0 0 0,-1 0 0 0 0,1 0 0 0 0,0 0 0 0 0,-1 0 0 0 0,1-1 0 0 0,-1 1 0 0 0,1-1 1 0 0,-1 0-1 0 0,0 1 0 0 0,0-1 0 0 0,0 0 0 0 0,0 0 0 0 0,0-1 0 0 0,0 1 0 0 0,0 0 0 0 0,-1-1 0 0 0,1 1 0 0 0,-1-1 0 0 0,1 1 0 0 0,-1-1 0 0 0,0 1 0 0 0,0-1 0 0 0,0 0 1 0 0,-1 0-1 0 0,1 0 0 0 0,-1 1 0 0 0,1-1 0 0 0,-1 0 0 0 0,0 0 0 0 0,0 0 0 0 0,0 0 0 0 0,-1 0 0 0 0,0-2-17 0 0,0 2-17 0 0,-1 0 1 0 0,-1 0-1 0 0,1 0 0 0 0,0 0 1 0 0,-1 0-1 0 0,1 1 0 0 0,-1-1 0 0 0,0 1 1 0 0,0 0-1 0 0,0 0 0 0 0,0 0 1 0 0,0 0-1 0 0,0 1 0 0 0,0-1 1 0 0,-1 1-1 0 0,1 0 0 0 0,-1-1 1 0 0,1 2-1 0 0,-1-1 0 0 0,1 0 0 0 0,-1 1 1 0 0,0 0-1 0 0,1-1 0 0 0,-1 2 1 0 0,0-1-1 0 0,1 0 0 0 0,-1 1 1 0 0,1-1-1 0 0,-1 1 0 0 0,1 0 0 0 0,-1 0 1 0 0,1 1-1 0 0,-3 0 17 0 0,-43 16-6047 0 0,39-14-1106 0 0</inkml:trace>
  <inkml:trace contextRef="#ctx0" brushRef="#br0" timeOffset="4791.22">386 1420 808 0 0,'-27'-13'413'0'0,"2"-1"-1"0"0,-1-1 1 0 0,2-2-1 0 0,0-1 1 0 0,1 0-1 0 0,1-2 1 0 0,1 0-1 0 0,0-2 1 0 0,2 0-1 0 0,1-1 1 0 0,0-1-1 0 0,2-1 1 0 0,1 0-1 0 0,1-1 1 0 0,1 0-1 0 0,1-1 1 0 0,1-1-1 0 0,2 0 1 0 0,1 0-1 0 0,1-1 1 0 0,0-5-413 0 0,4-2-106 0 0,1 0 1 0 0,2 0-1 0 0,1 0 1 0 0,2 0-1 0 0,2 0 0 0 0,1 1 1 0 0,1-1-1 0 0,3 1 1 0 0,0 1-1 0 0,2 0 1 0 0,2 0-1 0 0,1 1 0 0 0,2 1 1 0 0,0 1-1 0 0,3 0 1 0 0,0 1-1 0 0,2 2 0 0 0,18-19 106 0 0,-18 22-93 0 0,2 1 0 0 0,1 0 0 0 0,0 2 1 0 0,2 2-1 0 0,0 0 0 0 0,2 1 0 0 0,0 2 0 0 0,1 1 0 0 0,0 2 0 0 0,1 0 0 0 0,1 2 0 0 0,32-7 93 0 0,-34 13 70 0 0,1 2 0 0 0,0 1 1 0 0,-1 1-1 0 0,1 2 1 0 0,0 1-1 0 0,0 1 0 0 0,-1 2 1 0 0,1 1-1 0 0,-1 1 1 0 0,0 2-1 0 0,-1 1 0 0 0,0 1 1 0 0,0 1-1 0 0,-1 2 1 0 0,0 1-1 0 0,-1 1 1 0 0,-1 2-1 0 0,-1 0 0 0 0,0 1 1 0 0,-1 2-1 0 0,-1 1 1 0 0,-1 0-1 0 0,-1 2 0 0 0,-1 0 1 0 0,-1 1-1 0 0,-1 1 1 0 0,-1 1-1 0 0,-2 1 0 0 0,0 0 1 0 0,6 17-71 0 0,-6-13 35 0 0,0 1 0 0 0,-3 0 0 0 0,0 1 0 0 0,-2 1 1 0 0,-1-1-1 0 0,-2 2 0 0 0,-2-1 0 0 0,-1 1 0 0 0,-1-1 0 0 0,-2 1 1 0 0,-1 0-1 0 0,-2 0 0 0 0,-2 0 0 0 0,-1-1 0 0 0,-1 0 0 0 0,-2 0 1 0 0,-2 0-1 0 0,-1-1 0 0 0,-1-1 0 0 0,-2 0 0 0 0,-1 0 0 0 0,-1-1 1 0 0,-2-1-1 0 0,-1-1 0 0 0,-1-1 0 0 0,-2-1 0 0 0,-4 3-35 0 0,1-8 79 0 0,-2 0-1 0 0,0-2 0 0 0,-2-2 1 0 0,0 0-1 0 0,0-2 1 0 0,-2-1-1 0 0,0-1 0 0 0,-1-2 1 0 0,0-1-1 0 0,-1-1 0 0 0,0-2 1 0 0,0-2-1 0 0,-1-1 1 0 0,0-1-1 0 0,1-2 0 0 0,-1-1 1 0 0,0-2-1 0 0,0-1 1 0 0,0-2-1 0 0,0-1 0 0 0,-3-3-78 0 0,-66-30-4876 0 0,87 28 974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1:46.276"/>
    </inkml:context>
    <inkml:brush xml:id="br0">
      <inkml:brushProperty name="width" value="0.05" units="cm"/>
      <inkml:brushProperty name="height" value="0.05" units="cm"/>
      <inkml:brushProperty name="color" value="#0000FF"/>
    </inkml:brush>
  </inkml:definitions>
  <inkml:trace contextRef="#ctx0" brushRef="#br0">261 32 2384 0 0,'0'0'646'0'0,"0"0"895"0"0,0 0 114 0 0,0 0-800 0 0,0 0-336 0 0,0 0 112 0 0,0 0 79 0 0,0 0-72 0 0,0 0-195 0 0,6 6-165 0 0,1 2-87 0 0,1 0 0 0 0,-1 0 0 0 0,-1 1-1 0 0,1 0 1 0 0,-1 1 0 0 0,-1-1 0 0 0,0 1 0 0 0,0 0-1 0 0,-1 0 1 0 0,-1 1 0 0 0,1-1 0 0 0,-1 1-191 0 0,-31-19 1321 0 0,15 0-1258 0 0,-1-2 1 0 0,2 1-1 0 0,-1-1 0 0 0,1-1 1 0 0,1 0-1 0 0,0-1 1 0 0,1 0-1 0 0,0-1 1 0 0,1 0-1 0 0,0-1 1 0 0,1 1-1 0 0,-1-4-63 0 0,38 30 1125 0 0,-19-6-1100 0 0,-1 1 1 0 0,0 0 0 0 0,-1 0-1 0 0,0 1 1 0 0,0 0 0 0 0,-1 0-1 0 0,0 1 1 0 0,-1 0 0 0 0,0 0-1 0 0,-1 1 1 0 0,0-1 0 0 0,0 1-1 0 0,-1 0 1 0 0,0 1 0 0 0,-1-1-1 0 0,-1 1 1 0 0,1 2-26 0 0,-3-13 19 0 0,-1 0 1 0 0,1 0 0 0 0,0 1-1 0 0,0-1 1 0 0,-1 0 0 0 0,1 0-1 0 0,-1 0 1 0 0,1 0-1 0 0,-1 0 1 0 0,1 0 0 0 0,-1 0-1 0 0,0 0 1 0 0,1 0-1 0 0,-1 0 1 0 0,0 0 0 0 0,0 0-1 0 0,0-1 1 0 0,0 1-1 0 0,0 0 1 0 0,1-1 0 0 0,-1 1-1 0 0,-1 0 1 0 0,1-1 0 0 0,0 1-1 0 0,0-1 1 0 0,0 1-1 0 0,0-1 1 0 0,0 0 0 0 0,0 0-1 0 0,0 1 1 0 0,-1-1-1 0 0,1 0 1 0 0,0 0 0 0 0,0 0-1 0 0,0 0 1 0 0,0 0-1 0 0,-1 0 1 0 0,1-1 0 0 0,0 1-1 0 0,0 0 1 0 0,0-1 0 0 0,0 1-1 0 0,0-1 1 0 0,0 1-1 0 0,0-1 1 0 0,0 1 0 0 0,0-1-1 0 0,0 0 1 0 0,0 1-1 0 0,-1-2-19 0 0,-55-29 106 0 0,-35-79-560 0 0,133 133 923 0 0,-33-17-437 0 0,0 0 0 0 0,0 0 0 0 0,0 1 0 0 0,-1 0 0 0 0,0 0 1 0 0,0 1-1 0 0,-1 0 0 0 0,0 0 0 0 0,0 0 0 0 0,-1 1 0 0 0,0 0 0 0 0,0 0 1 0 0,-1 0-1 0 0,-1 1 0 0 0,1-1 0 0 0,-1 1 0 0 0,1 8-32 0 0,-6-16 37 0 0,0-1-1 0 0,0 1 0 0 0,0 0 1 0 0,-1-1-1 0 0,1 1 0 0 0,0-1 1 0 0,-1 0-1 0 0,1 0 1 0 0,-1 0-1 0 0,1 0 0 0 0,-1 0 1 0 0,1 0-1 0 0,-1-1 0 0 0,0 1 1 0 0,1-1-1 0 0,-1 0 0 0 0,0 1 1 0 0,1-1-1 0 0,-1-1 1 0 0,0 1-1 0 0,1 0 0 0 0,-1-1 1 0 0,0 1-1 0 0,1-1 0 0 0,-1 0 1 0 0,1 0-1 0 0,-1 0 0 0 0,1 0 1 0 0,-1 0-1 0 0,1 0 0 0 0,0-1 1 0 0,-1 1-1 0 0,1-1 1 0 0,0 0-1 0 0,0 0 0 0 0,0 0 1 0 0,1 0-1 0 0,-1 0 0 0 0,0 0 1 0 0,1 0-1 0 0,-2-2-36 0 0,-8-5-100 0 0,0 0-1 0 0,0-1 1 0 0,0 0-1 0 0,2-1 1 0 0,-1 0 0 0 0,1-1-1 0 0,1 0 1 0 0,0 0-1 0 0,1-1 1 0 0,0 0-1 0 0,0-2 101 0 0,55 41 56 0 0,-40-21-24 0 0,0 1 0 0 0,0 0 0 0 0,-1 1 0 0 0,0-1 0 0 0,0 1 1 0 0,-1 1-1 0 0,0-1 0 0 0,0 1 0 0 0,0 0 0 0 0,-1 0 0 0 0,-1 1 0 0 0,1-1 1 0 0,-1 1-1 0 0,-1 0 0 0 0,0 1 0 0 0,0-1 0 0 0,-1 0 0 0 0,0 1 0 0 0,1 8-32 0 0,-5-17 25 0 0,-1 1 0 0 0,1 0-1 0 0,0-1 1 0 0,-1 0 0 0 0,1 1-1 0 0,-1-1 1 0 0,0 0 0 0 0,1 0-1 0 0,-1 0 1 0 0,0-1 0 0 0,1 1-1 0 0,-1-1 1 0 0,0 1 0 0 0,0-1-1 0 0,0 0 1 0 0,0 0 0 0 0,1 0-1 0 0,-1-1 1 0 0,0 1 0 0 0,0-1-1 0 0,0 1 1 0 0,1-1 0 0 0,-1 0-1 0 0,0 0 1 0 0,1 0 0 0 0,-1 0-1 0 0,1-1 1 0 0,-1 1 0 0 0,1-1-1 0 0,0 1 1 0 0,0-1 0 0 0,-1 0-1 0 0,1 0 1 0 0,0 0 0 0 0,1 0-1 0 0,-1 0 1 0 0,0-1 0 0 0,0 1-1 0 0,0-2-24 0 0,-3 0-25 0 0,1 0 0 0 0,0 0 0 0 0,0 0 0 0 0,0 0 0 0 0,0-1 0 0 0,1 1 0 0 0,-1-1 0 0 0,1 0 0 0 0,0 0 0 0 0,1 0 0 0 0,-1-1 0 0 0,1 1 0 0 0,0-1 0 0 0,0 1 0 0 0,1-1 0 0 0,0 0 0 0 0,0-2 25 0 0,35 26-507 0 0,-8 41 441 0 0,-27-57 79 0 0,1-1 0 0 0,0 0 0 0 0,0 0 0 0 0,-1 0 0 0 0,1 0 1 0 0,0 0-1 0 0,-1 1 0 0 0,0-1 0 0 0,1 0 0 0 0,-1 0 0 0 0,1 0 0 0 0,-1 0 1 0 0,0 0-1 0 0,0 0 0 0 0,0-1 0 0 0,1 1 0 0 0,-1 0 0 0 0,0 0 0 0 0,0-1 0 0 0,0 1 1 0 0,0 0-1 0 0,0-1 0 0 0,0 1 0 0 0,-1-1 0 0 0,1 1 0 0 0,0-1 0 0 0,0 0 1 0 0,0 1-1 0 0,0-1 0 0 0,-1 0 0 0 0,1 0 0 0 0,0 0 0 0 0,0 0 0 0 0,0 0 1 0 0,-1 0-1 0 0,1 0 0 0 0,0 0 0 0 0,0 0 0 0 0,0-1 0 0 0,0 1 0 0 0,-1-1 1 0 0,1 1-1 0 0,0 0 0 0 0,0-1 0 0 0,0 0 0 0 0,0 1 0 0 0,0-1 0 0 0,0 0 0 0 0,0 1 1 0 0,0-1-1 0 0,0 0-13 0 0,-2 0-9 0 0,0 0-1 0 0,-1 0 1 0 0,1 0 0 0 0,0-1 0 0 0,0 1 0 0 0,0-1 0 0 0,0 0 0 0 0,0 0-1 0 0,0 0 1 0 0,1 0 0 0 0,-1-1 0 0 0,1 1 0 0 0,-1-1 0 0 0,1 1 0 0 0,0-1-1 0 0,0 0 1 0 0,0 0 0 0 0,0 0 0 0 0,1 0 0 0 0,-1 0 0 0 0,1 0 0 0 0,-1 0-1 0 0,1-1 1 0 0,0 1 0 0 0,0-2 9 0 0,4 4 0 0 0,0 0 0 0 0,-1 0 0 0 0,1 0 0 0 0,0 0 0 0 0,-1 0 0 0 0,1 1 0 0 0,0-1 1 0 0,0 1-1 0 0,0 0 0 0 0,-1 0 0 0 0,1 0 0 0 0,0 0 0 0 0,0 0 0 0 0,0 1 0 0 0,0-1 0 0 0,-1 1 0 0 0,1 0 0 0 0,0 0 0 0 0,-1 0 0 0 0,1 0 0 0 0,0 0 0 0 0,-1 0 0 0 0,1 1 0 0 0,-1 0 0 0 0,36 52-1847 0 0,-34-35-3550 0 0,-2-13-3205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5:05.404"/>
    </inkml:context>
    <inkml:brush xml:id="br0">
      <inkml:brushProperty name="width" value="0.05" units="cm"/>
      <inkml:brushProperty name="height" value="0.05" units="cm"/>
      <inkml:brushProperty name="color" value="#0000FF"/>
    </inkml:brush>
  </inkml:definitions>
  <inkml:trace contextRef="#ctx0" brushRef="#br0">154 13 6901 0 0,'0'0'6002'0'0,"0"0"-4632"0"0,0 0-969 0 0,-6-3 74 0 0,-22-6-55 0 0,26 9-406 0 0,1 1 1 0 0,-1 0-1 0 0,1-1 0 0 0,0 1 1 0 0,-1 0-1 0 0,1 0 0 0 0,0 0 1 0 0,0 0-1 0 0,0 0 1 0 0,0 0-1 0 0,0 1 0 0 0,0-1 1 0 0,0 0-1 0 0,0 0 1 0 0,0 1-1 0 0,1-1 0 0 0,-1 1 1 0 0,0-1-1 0 0,1 0 1 0 0,-1 1-1 0 0,1-1 0 0 0,0 1 1 0 0,-1-1-1 0 0,1 1 0 0 0,0 0 1 0 0,0-1-1 0 0,0 1 1 0 0,0-1-1 0 0,0 1 0 0 0,0-1 1 0 0,1 1-1 0 0,-1-1 1 0 0,0 1-1 0 0,1-1 0 0 0,-1 1 1 0 0,1-1-1 0 0,0 1 0 0 0,-1-1-14 0 0,14 45 992 0 0,-11-43-970 0 0,-1 0 1 0 0,0 0-1 0 0,1 0 1 0 0,-1 0 0 0 0,0 1-1 0 0,-1-1 1 0 0,1 1-1 0 0,-1-1 1 0 0,1 1-1 0 0,-1 0 1 0 0,0-1-1 0 0,0 1 1 0 0,-1 0 0 0 0,1 0-1 0 0,-1 0 1 0 0,0 0-1 0 0,0 0 1 0 0,0 0-1 0 0,-1-1 1 0 0,1 1-1 0 0,-1 0 1 0 0,0 0 0 0 0,0 0-1 0 0,0-1 1 0 0,0 1-1 0 0,-1-1 1 0 0,0 1-1 0 0,1-1 1 0 0,-1 1-1 0 0,-1-1 1 0 0,1 0 0 0 0,0 0-1 0 0,-1 0 1 0 0,1 0-1 0 0,-1 0 1 0 0,0-1-1 0 0,0 1 1 0 0,0-1-1 0 0,0 0 1 0 0,-1 0 0 0 0,1 0-1 0 0,-1 0 1 0 0,1 0-1 0 0,-1-1 1 0 0,1 0-1 0 0,-1 0 1 0 0,-1 1-23 0 0,-63 2-435 0 0,77 3 477 0 0,-1 0 1 0 0,0 0-1 0 0,0 0 1 0 0,0 1-1 0 0,-1 1 1 0 0,0-1-1 0 0,-1 1 1 0 0,0 0-1 0 0,0 1 1 0 0,-1-1-1 0 0,0 1 1 0 0,-1 0-1 0 0,0 1 1 0 0,-1-1-1 0 0,0 1 1 0 0,0-1-1 0 0,-1 1 1 0 0,0 0-1 0 0,-1 0 1 0 0,-1 0-1 0 0,1 0 1 0 0,-2 0-1 0 0,0 0 1 0 0,-1 9-43 0 0,2 1 103 0 0,1-18-406 0 0,1 16-1024 0 0,3-9-5504 0 0,5-9-2915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1:48.453"/>
    </inkml:context>
    <inkml:brush xml:id="br0">
      <inkml:brushProperty name="width" value="0.05" units="cm"/>
      <inkml:brushProperty name="height" value="0.05" units="cm"/>
      <inkml:brushProperty name="color" value="#0000FF"/>
    </inkml:brush>
  </inkml:definitions>
  <inkml:trace contextRef="#ctx0" brushRef="#br0">30 45 1828 0 0,'0'0'245'0'0,"0"0"900"0"0,0 0 643 0 0,0 0-863 0 0,0 0-403 0 0,0 0 19 0 0,0 0-12 0 0,0 0-252 0 0,3 9 513 0 0,82 157 4015 0 0,-135-229-2598 0 0,47 58-2212 0 0,-6-7 12 0 0,1 0-1 0 0,1-1 0 0 0,0 0 0 0 0,0 0 1 0 0,1-1-1 0 0,1 0 0 0 0,0 0 1 0 0,1 0-1 0 0,1 0 0 0 0,0-4-6 0 0,33 30 317 0 0,126 173 207 0 0,-181-221 585 0 0,-14-86-1219 0 0,74 144-135 0 0,7 31 815 0 0,-68-155-456 0 0,73 116-625 0 0,25 56 565 0 0,-71-68-55 0 0,-34-52 976 0 0,34 50-976 0 0,0 0 1 0 0,0 1-1 0 0,0-1 1 0 0,1 0-1 0 0,-1 0 0 0 0,0 0 1 0 0,0 0-1 0 0,0 0 1 0 0,1 0-1 0 0,-1 0 1 0 0,0-1-1 0 0,0 1 1 0 0,0 0-1 0 0,0 0 1 0 0,0-1-1 0 0,1 1 1 0 0,-1-1-1 0 0,0 1 0 0 0,0-1 1 0 0,0 0-1 0 0,0 1 1 0 0,0-1-1 0 0,0 0 1 0 0,-1 0-1 0 0,1 0 1 0 0,0 0-1 0 0,0 1 1 0 0,0-1-1 0 0,-1 0 1 0 0,1 0-1 0 0,-1 0 0 0 0,1-1 1 0 0,-1 1-1 0 0,1 0 1 0 0,-1 0-1 0 0,1 0 1 0 0,-1 0-1 0 0,0 0 1 0 0,0 0-1 0 0,0-1 1 0 0,1 1-1 0 0,-1 0 1 0 0,0 0-1 0 0,-1 0 0 0 0,1-1 1 0 0,0 1-1 0 0,0 0 1 0 0,0 0-1 0 0,-1 0 1 0 0,1 0-1 0 0,0-1 1 0 0,-1 1-1 0 0,1 0 1 0 0,-1 0-1 0 0,0 0 1 0 0,1 0-1 0 0,-1 0 0 0 0,0 0 1 0 0,1 0-1 0 0,-1 1 1 0 0,0-1-1 0 0,0 0 1 0 0,0 0 0 0 0,108 75-174 0 0,-108-53-1776 0 0,-6-15-3834 0 0,3-6-2618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1:51.492"/>
    </inkml:context>
    <inkml:brush xml:id="br0">
      <inkml:brushProperty name="width" value="0.05" units="cm"/>
      <inkml:brushProperty name="height" value="0.05" units="cm"/>
      <inkml:brushProperty name="color" value="#0000FF"/>
    </inkml:brush>
  </inkml:definitions>
  <inkml:trace contextRef="#ctx0" brushRef="#br0">4 10 868 0 0,'0'0'653'0'0,"0"0"-70"0"0,0 0 823 0 0,0 0 1665 0 0,0 0-1461 0 0,0 0-753 0 0,0 0 21 0 0,0 0 70 0 0,-4-9 1623 0 0,55 170 224 0 0,-30-115-2537 0 0,-19-39-518 0 0,11 20 1466 0 0,-7-46-166 0 0,-6 12-1128 0 0,4-42-304 0 0,-3 48 386 0 0,-1 1-1 0 0,0-1 0 0 0,1 0 0 0 0,-1 1 0 0 0,1-1 0 0 0,-1 0 0 0 0,1 1 0 0 0,0-1 1 0 0,-1 1-1 0 0,1-1 0 0 0,-1 1 0 0 0,1-1 0 0 0,0 1 0 0 0,-1 0 0 0 0,1-1 0 0 0,0 1 0 0 0,0 0 1 0 0,-1 0-1 0 0,1-1 0 0 0,0 1 0 0 0,0 0 0 0 0,-1 0 0 0 0,1 0 0 0 0,0 0 0 0 0,0 0 1 0 0,-1 0-1 0 0,1 0 0 0 0,0 0 0 0 0,0 0 0 0 0,0 0 0 0 0,-1 0 0 0 0,1 1 0 0 0,0-1 1 0 0,-1 0-1 0 0,1 1 0 0 0,0-1 0 0 0,0 0 0 0 0,-1 1 0 0 0,1-1 0 0 0,-1 1 0 0 0,1-1 1 0 0,0 1-1 0 0,-1-1 0 0 0,1 1 0 0 0,-1-1 0 0 0,1 1 0 0 0,-1 0 0 0 0,1-1 0 0 0,-1 1 0 0 0,0 0 1 0 0,1-1-1 0 0,-1 1 0 0 0,0 0 0 0 0,1-1 0 0 0,-1 1 0 0 0,0 0 0 0 0,0 0 7 0 0,83 117 1492 0 0,-60-162-379 0 0,-35-135-3428 0 0,31 191-6868 0 0,-13-4 3780 0 0</inkml:trace>
  <inkml:trace contextRef="#ctx0" brushRef="#br0" timeOffset="588.99">474 110 64 0 0,'0'0'1456'0'0,"0"0"1302"0"0,0 0 549 0 0,0-7-1644 0 0,0 4-1689 0 0,1 2 128 0 0,-1-1 0 0 0,1 1-1 0 0,-1 0 1 0 0,1 0 0 0 0,-1 0 0 0 0,1 0 0 0 0,-1-1-1 0 0,1 1 1 0 0,-1 0 0 0 0,0 0 0 0 0,0 0-1 0 0,0-1 1 0 0,0 1 0 0 0,0 0 0 0 0,0-1-1 0 0,0 1 1 0 0,0 0 0 0 0,0 0 0 0 0,0-1-1 0 0,-1 1 1 0 0,1 0 0 0 0,-1 0 0 0 0,1 0 0 0 0,-1 0-1 0 0,1-1 1 0 0,-1 1 0 0 0,0 0 0 0 0,1 0-1 0 0,-1 0 1 0 0,0 0 0 0 0,0 0 0 0 0,0 0-1 0 0,0 1 1 0 0,0-1 0 0 0,0 0 0 0 0,0 0 0 0 0,0 1-1 0 0,0-1 1 0 0,0 0 0 0 0,0 1 0 0 0,0-1-1 0 0,-1 1 1 0 0,1 0 0 0 0,0-1 0 0 0,0 1-1 0 0,0 0 1 0 0,-1 0 0 0 0,1 0 0 0 0,0-1 0 0 0,-1 1-1 0 0,1 1 1 0 0,0-1 0 0 0,0 0 0 0 0,-1 0-1 0 0,1 0 1 0 0,0 1 0 0 0,0-1 0 0 0,0 0-1 0 0,-1 1 1 0 0,1 0 0 0 0,0-1 0 0 0,0 1-1 0 0,0-1 1 0 0,0 1 0 0 0,0 0 0 0 0,-1 1-102 0 0,-4 2 66 0 0,0 0-1 0 0,1 1 1 0 0,0 0 0 0 0,0 0-1 0 0,0 1 1 0 0,0 0 0 0 0,1-1 0 0 0,0 1-1 0 0,0 1 1 0 0,0-1 0 0 0,1 0 0 0 0,0 1-1 0 0,0 0 1 0 0,1 0 0 0 0,0 0-1 0 0,0 0 1 0 0,1 0 0 0 0,-1 0 0 0 0,2 0-1 0 0,-1 1 1 0 0,1-1 0 0 0,0 0 0 0 0,0 1-1 0 0,1-1-65 0 0,4-2 66 0 0,-1-1 0 0 0,1 0 0 0 0,-1 0 0 0 0,1-1 0 0 0,0 1 0 0 0,1-1 0 0 0,-1 0 0 0 0,1-1 0 0 0,-1 1 0 0 0,1-1-1 0 0,0 0 1 0 0,0-1 0 0 0,-1 1 0 0 0,1-1 0 0 0,1 0 0 0 0,-1-1 0 0 0,0 1 0 0 0,0-1 0 0 0,0-1 0 0 0,0 1 0 0 0,0-1 0 0 0,0 0 0 0 0,0 0-1 0 0,0-1-65 0 0,1-5-1834 0 0,-3 2-7285 0 0,2 0 1082 0 0</inkml:trace>
  <inkml:trace contextRef="#ctx0" brushRef="#br0" timeOffset="835.12">615 124 3372 0 0,'0'0'6970'0'0,"0"0"-4798"0"0,0 0-1458 0 0,0 0 139 0 0,0 0-53 0 0,0 0-496 0 0,0 0-139 0 0,3 8 190 0 0,22 146 1740 0 0,-21-101-5668 0 0,-3-49 2825 0 0,-5-49-7049 0 0,3 28 3771 0 0</inkml:trace>
  <inkml:trace contextRef="#ctx0" brushRef="#br0" timeOffset="1004.08">653 88 104 0 0,'0'0'2282'0'0,"0"0"956"0"0,7-4-1146 0 0,-4 2-1884 0 0,0 0-1 0 0,0 0 1 0 0,0 0 0 0 0,0 1 0 0 0,1 0-1 0 0,-1-1 1 0 0,0 1 0 0 0,1 1 0 0 0,-1-1-1 0 0,1 0 1 0 0,-1 1 0 0 0,1 0-1 0 0,-1-1 1 0 0,1 1 0 0 0,-1 1 0 0 0,1-1-1 0 0,-1 0 1 0 0,1 1 0 0 0,-1 0-1 0 0,1 0 1 0 0,-1 0 0 0 0,0 0 0 0 0,0 0-1 0 0,1 1 1 0 0,-1 0 0 0 0,0-1-1 0 0,0 1 1 0 0,0 0 0 0 0,-1 1 0 0 0,1-1-1 0 0,1 2-207 0 0,-2-3 50 0 0,0 0 0 0 0,0 0-1 0 0,0 0 1 0 0,0 0 0 0 0,0 0-1 0 0,0 1 1 0 0,0-1 0 0 0,-1 0-1 0 0,1 1 1 0 0,-1 0 0 0 0,1-1-1 0 0,-1 1 1 0 0,0 0 0 0 0,1 0 0 0 0,-1 0-1 0 0,0 0 1 0 0,0 0 0 0 0,0 0-1 0 0,-1 0 1 0 0,1 0 0 0 0,0 0-1 0 0,-1 0 1 0 0,1 0 0 0 0,-1 1-1 0 0,0-1 1 0 0,0 0 0 0 0,0 0-1 0 0,0 1 1 0 0,0-1 0 0 0,0 0-1 0 0,-1 0 1 0 0,1 0 0 0 0,-1 0-1 0 0,1 1 1 0 0,-1-1 0 0 0,0 0 0 0 0,0 0-1 0 0,0 0 1 0 0,0 0 0 0 0,0 0-1 0 0,-1-1 1 0 0,1 1 0 0 0,0 0-1 0 0,-1 0 1 0 0,1-1 0 0 0,-1 1-1 0 0,0-1 1 0 0,1 0 0 0 0,-1 1-1 0 0,0-1 1 0 0,0 0 0 0 0,0 0-1 0 0,0 0 1 0 0,0 0 0 0 0,0 0-1 0 0,0-1 1 0 0,0 1 0 0 0,-1-1 0 0 0,1 1-1 0 0,0-1 1 0 0,0 0 0 0 0,-1 1-50 0 0,-47 5-1080 0 0,16-9-3842 0 0,15-5-2608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1:53.444"/>
    </inkml:context>
    <inkml:brush xml:id="br0">
      <inkml:brushProperty name="width" value="0.05" units="cm"/>
      <inkml:brushProperty name="height" value="0.05" units="cm"/>
      <inkml:brushProperty name="color" value="#0000FF"/>
    </inkml:brush>
  </inkml:definitions>
  <inkml:trace contextRef="#ctx0" brushRef="#br0">0 1 756 0 0,'0'0'6555'0'0,"0"0"-4100"0"0,0 0-1485 0 0,0 0-313 0 0,0 0-110 0 0,0 0 69 0 0,2 8 107 0 0,38 161 2126 0 0,-40-170-2819 0 0,0 0 1 0 0,0 0-1 0 0,0 1 0 0 0,1-1 1 0 0,-1 0-1 0 0,0 0 0 0 0,1 0 0 0 0,-1 0 1 0 0,0 0-1 0 0,1 0 0 0 0,-1 1 0 0 0,1-1 1 0 0,-1 0-1 0 0,1 0 0 0 0,0 1 1 0 0,-1-1-1 0 0,1 0 0 0 0,0 1 0 0 0,-1-1 1 0 0,1 1-1 0 0,0-1 0 0 0,0 1 0 0 0,0-1 1 0 0,0 1-1 0 0,-1-1 0 0 0,1 1 1 0 0,0 0-1 0 0,0-1 0 0 0,0 1 0 0 0,0 0 1 0 0,0 0-1 0 0,0 0 0 0 0,0 0 0 0 0,0 0 1 0 0,0 0-1 0 0,0 0 0 0 0,0 0 1 0 0,-1 0-1 0 0,1 0 0 0 0,0 0 0 0 0,0 1 1 0 0,0-1-1 0 0,0 0 0 0 0,0 1 0 0 0,0-1 1 0 0,0 1-1 0 0,-1-1 0 0 0,1 1 0 0 0,0-1 1 0 0,0 1-1 0 0,-1-1 0 0 0,1 1 1 0 0,0 0-1 0 0,-1 0 0 0 0,1-1 0 0 0,0 1-30 0 0,-2-2-10 0 0,1-1 0 0 0,0 1 0 0 0,0-1 0 0 0,0 1-1 0 0,-1-1 1 0 0,2 1 0 0 0,-1-1 0 0 0,0 1 0 0 0,0-1-1 0 0,0 1 1 0 0,1-1 0 0 0,-1 1 0 0 0,1-1 0 0 0,-1 1-1 0 0,1-1 1 0 0,-1 1 0 0 0,1 0 0 0 0,0-1 0 0 0,0 1-1 0 0,0 0 1 0 0,0 0 0 0 0,0 0 0 0 0,0-1 0 0 0,0 1-1 0 0,0 0 1 0 0,0 0 0 0 0,0 0 0 0 0,1 1 0 0 0,-1-1-1 0 0,0 0 1 0 0,1 0 0 0 0,-1 1 0 0 0,1-1 0 0 0,-1 1-1 0 0,1-1 1 0 0,-1 1 0 0 0,1 0 0 0 0,-1-1 0 0 0,1 1-1 0 0,-1 0 1 0 0,1 0 0 0 0,-1 0 0 0 0,1 0 0 0 0,-1 0-1 0 0,1 1 1 0 0,-1-1 0 0 0,1 0 0 0 0,-1 1-1 0 0,1-1 1 0 0,-1 1 0 0 0,1-1 0 0 0,-1 1 0 0 0,0 0-1 0 0,1-1 1 0 0,-1 2 10 0 0,57 97 1346 0 0,-54-154-765 0 0,-7-42-2214 0 0,-1 75-8452 0 0,7 27 6010 0 0</inkml:trace>
  <inkml:trace contextRef="#ctx0" brushRef="#br0" timeOffset="445.02">378 45 264 0 0,'0'0'713'0'0,"0"0"-317"0"0,0 0-47 0 0,0 0 599 0 0,0 0 2131 0 0,0 0-1321 0 0,0 0-683 0 0,0 0 85 0 0,0 0 100 0 0,12-17 1903 0 0,-14 18-3126 0 0,-1-1 1 0 0,1 1-1 0 0,-1 0 1 0 0,1-1-1 0 0,0 1 0 0 0,-1 1 1 0 0,1-1-1 0 0,0 0 1 0 0,0 0-1 0 0,-1 1 1 0 0,1-1-1 0 0,0 1 1 0 0,1 0-1 0 0,-1-1 1 0 0,0 1-1 0 0,0 0 1 0 0,1 0-1 0 0,-1 0 1 0 0,1 1-1 0 0,0-1 1 0 0,0 0-1 0 0,-1 0 0 0 0,1 1 1 0 0,1-1-1 0 0,-1 1 1 0 0,0-1-1 0 0,1 0 1 0 0,-1 1-1 0 0,1 0 1 0 0,0-1-1 0 0,-1 1 1 0 0,1-1-1 0 0,1 2-37 0 0,-2-1 24 0 0,-1 1 33 0 0,0 0 0 0 0,1 0 0 0 0,-1 0 0 0 0,1 0 0 0 0,0 0 0 0 0,0 1 0 0 0,0-1 0 0 0,1 0 1 0 0,-1 1-1 0 0,1-1 0 0 0,0 1 0 0 0,1-1 0 0 0,-1 0 0 0 0,1 1 0 0 0,0-1 0 0 0,0 0 0 0 0,0 0 0 0 0,0 1 0 0 0,1-1 0 0 0,0 0 1 0 0,-1 0-1 0 0,2-1 0 0 0,-1 1 0 0 0,0 0 0 0 0,1-1 0 0 0,-1 1 0 0 0,1-1 0 0 0,0 0 0 0 0,1 0 0 0 0,-1 0 0 0 0,0 0 1 0 0,1 0-1 0 0,-1-1 0 0 0,1 0 0 0 0,0 1 0 0 0,0-2 0 0 0,0 1 0 0 0,0 0 0 0 0,0-1 0 0 0,0 1 0 0 0,1-1 0 0 0,-1 0 0 0 0,0-1 1 0 0,0 1-1 0 0,3-1-57 0 0,20-38-4496 0 0,-22 25-1116 0 0,-1 4 406 0 0</inkml:trace>
  <inkml:trace contextRef="#ctx0" brushRef="#br0" timeOffset="678.8">576 63 5601 0 0,'0'0'4543'0'0,"0"0"-3149"0"0,0 0-947 0 0,1 7 341 0 0,3 12-441 0 0,-1 1 1 0 0,-1-1 0 0 0,-1 1 0 0 0,-1-1 0 0 0,0 1 0 0 0,-2-1 0 0 0,0 1 0 0 0,-1-1 0 0 0,-1 0 0 0 0,-2 2-348 0 0,3-89-13458 0 0,4 51 10784 0 0</inkml:trace>
  <inkml:trace contextRef="#ctx0" brushRef="#br0" timeOffset="928.91">607 35 304 0 0,'0'0'2343'0'0,"0"0"1109"0"0,7-2-1367 0 0,-3 1-1901 0 0,-1 0 0 0 0,0 0-1 0 0,0 0 1 0 0,0 0 0 0 0,1 1 0 0 0,-1-1 0 0 0,1 1 0 0 0,-1 0-1 0 0,0 0 1 0 0,1 0 0 0 0,-1 0 0 0 0,0 1 0 0 0,1-1-1 0 0,-1 1 1 0 0,0 0 0 0 0,0 0 0 0 0,0 0 0 0 0,0 1-1 0 0,1-1 1 0 0,-2 1 0 0 0,1-1 0 0 0,0 1 0 0 0,0 0-1 0 0,0 0 1 0 0,-1 1 0 0 0,1-1 0 0 0,-1 0 0 0 0,0 1-1 0 0,0-1 1 0 0,0 1 0 0 0,0 0 0 0 0,0 0 0 0 0,0 0-1 0 0,-1 0 1 0 0,0 0 0 0 0,1 0 0 0 0,-1 0 0 0 0,0 2-184 0 0,-1-2 16 0 0,-1 0 1 0 0,0 0 0 0 0,0-1-1 0 0,0 1 1 0 0,0 0 0 0 0,0-1 0 0 0,0 1-1 0 0,-1-1 1 0 0,1 0 0 0 0,-1 1-1 0 0,0-1 1 0 0,0 0 0 0 0,0 0-1 0 0,0 0 1 0 0,0 0 0 0 0,0-1 0 0 0,0 1-1 0 0,-1 0 1 0 0,1-1 0 0 0,-1 0-1 0 0,1 1 1 0 0,-1-1 0 0 0,1 0-1 0 0,-1 0 1 0 0,0 0 0 0 0,1-1-1 0 0,-1 1 1 0 0,0-1 0 0 0,0 0 0 0 0,0 1-1 0 0,1-1 1 0 0,-1 0 0 0 0,0-1-1 0 0,0 1 1 0 0,0 0 0 0 0,1-1-1 0 0,-1 0 1 0 0,-2 0-17 0 0,-42-6-5381 0 0,24-1-3541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4:47.346"/>
    </inkml:context>
    <inkml:brush xml:id="br0">
      <inkml:brushProperty name="width" value="0.05" units="cm"/>
      <inkml:brushProperty name="height" value="0.05" units="cm"/>
      <inkml:brushProperty name="color" value="#0000FF"/>
    </inkml:brush>
  </inkml:definitions>
  <inkml:trace contextRef="#ctx0" brushRef="#br0">1 0 5076 0 0,'0'0'5512'0'0,"0"0"-4286"0"0,1 6-980 0 0,15 151 5358 0 0,-26-47-4745 0 0,10-64-1210 0 0,9-42-9082 0 0,0-13 1966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4:48.868"/>
    </inkml:context>
    <inkml:brush xml:id="br0">
      <inkml:brushProperty name="width" value="0.05" units="cm"/>
      <inkml:brushProperty name="height" value="0.05" units="cm"/>
      <inkml:brushProperty name="color" value="#0000FF"/>
    </inkml:brush>
  </inkml:definitions>
  <inkml:trace contextRef="#ctx0" brushRef="#br0">245 9 5016 0 0,'0'0'9393'0'0,"0"0"-9393"0"0,0 0-1156 0 0,0 0 1156 0 0,0 0 332 0 0,0 0 212 0 0,-44 7-100 0 0,26-7-100 0 0,-2 0-168 0 0,-2 2-116 0 0,-1-1-56 0 0,2-1 48 0 0,-3 0-52 0 0,2 0-44 0 0,5 0-800 0 0,1-4-456 0 0,6-5-1240 0 0,2 3-4421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4:49.116"/>
    </inkml:context>
    <inkml:brush xml:id="br0">
      <inkml:brushProperty name="width" value="0.05" units="cm"/>
      <inkml:brushProperty name="height" value="0.05" units="cm"/>
      <inkml:brushProperty name="color" value="#0000FF"/>
    </inkml:brush>
  </inkml:definitions>
  <inkml:trace contextRef="#ctx0" brushRef="#br0">217 10 7249 0 0,'0'0'5096'0'0,"0"0"-5096"0"0,0 0-796 0 0,0 0 796 0 0,0 0 1028 0 0,0 0-136 0 0,-49 7-256 0 0,26-7-256 0 0,1 0-216 0 0,-4 0-164 0 0,-2 0-904 0 0,1-3-604 0 0,7 0-1752 0 0,-2-8-4973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4:46.397"/>
    </inkml:context>
    <inkml:brush xml:id="br0">
      <inkml:brushProperty name="width" value="0.05" units="cm"/>
      <inkml:brushProperty name="height" value="0.05" units="cm"/>
      <inkml:brushProperty name="color" value="#0000FF"/>
    </inkml:brush>
  </inkml:definitions>
  <inkml:trace contextRef="#ctx0" brushRef="#br0">38 0 1708 0 0,'0'0'4298'0'0,"0"0"-274"0"0,0 0-3131 0 0,-1 6-275 0 0,-11 45 616 0 0,2 0-1 0 0,3 1 1 0 0,2 0-1 0 0,3 0 1 0 0,2 7-1234 0 0,0-53 11 0 0,1 1 0 0 0,1 0 0 0 0,-1 0 0 0 0,1-1-1 0 0,0 1 1 0 0,0-1 0 0 0,1 1 0 0 0,0-1 0 0 0,0 0 0 0 0,1 0 0 0 0,0 0 0 0 0,0-1-1 0 0,0 1 1 0 0,0-1 0 0 0,4 3-11 0 0,35 6-5442 0 0,-37-15 2179 0 0,1-3-2136 0 0</inkml:trace>
  <inkml:trace contextRef="#ctx0" brushRef="#br0" timeOffset="639.92">140 126 2844 0 0,'0'0'3949'0'0,"0"0"-1254"0"0,0 0-1638 0 0,0 0-682 0 0,0 0 230 0 0,5 7 204 0 0,2 4-481 0 0,-1-1-1 0 0,0 1 1 0 0,-1 1 0 0 0,0-1 0 0 0,0 1 0 0 0,-2-1-1 0 0,1 1 1 0 0,-2 0 0 0 0,0 0 0 0 0,0 1 0 0 0,-1-1-1 0 0,0 1-327 0 0,-13 60 177 0 0,-6-187-5244 0 0,1-10 3906 0 0,17 123 1227 0 0,1-1 0 0 0,-1 1-1 0 0,1-1 1 0 0,-1 1 0 0 0,1-1 0 0 0,0 1-1 0 0,-1 0 1 0 0,1-1 0 0 0,0 1-1 0 0,0 0 1 0 0,0 0 0 0 0,0 0 0 0 0,0 0-1 0 0,0 0 1 0 0,0 0 0 0 0,0 0-1 0 0,1 0 1 0 0,-1 0 0 0 0,0 0 0 0 0,1 0-1 0 0,-1 1 1 0 0,0-1 0 0 0,1 1-1 0 0,-1-1 1 0 0,1 1 0 0 0,-1 0 0 0 0,1-1-1 0 0,-1 1 1 0 0,1 0 0 0 0,-1 0-1 0 0,1 0 1 0 0,-1 0 0 0 0,1 0 0 0 0,-1 0-1 0 0,1 0 1 0 0,-1 1 0 0 0,1-1-1 0 0,-1 1 1 0 0,1-1 0 0 0,-1 1-1 0 0,0-1 1 0 0,1 1 0 0 0,-1 0 0 0 0,1 0-66 0 0,65 29 831 0 0,-66-30-831 0 0,0 0 0 0 0,1 0 0 0 0,-1 0 0 0 0,0 1 0 0 0,0-1 0 0 0,0 1 0 0 0,0-1 0 0 0,0 1 0 0 0,0-1 0 0 0,0 1 0 0 0,0-1 0 0 0,0 1 0 0 0,0 0 1 0 0,0 0-1 0 0,0-1 0 0 0,-1 1 0 0 0,1 0 0 0 0,0 0 0 0 0,-1 0 0 0 0,1 0 0 0 0,0 0 0 0 0,-1 0 0 0 0,1 0 0 0 0,-1 0 0 0 0,1 0 0 0 0,-1 0 0 0 0,0 0 1 0 0,0 1-1 0 0,1-1 0 0 0,-1 0 0 0 0,0 0 0 0 0,0 0 0 0 0,0 0 0 0 0,0 0 0 0 0,0 1 0 0 0,0-1 0 0 0,0 0 0 0 0,-1 0 0 0 0,1 0 0 0 0,0 0 0 0 0,-1 0 0 0 0,1 0 1 0 0,-1 0-1 0 0,1 1 0 0 0,-1-1 0 0 0,1-1 0 0 0,-1 1 0 0 0,0 0 0 0 0,1 0 0 0 0,-1 0 0 0 0,0 0 0 0 0,0 0 0 0 0,0-1 0 0 0,0 1 0 0 0,0 0 0 0 0,1 0 1 0 0,-1-1-1 0 0,-1 1 0 0 0,1-1 0 0 0,0 1 0 0 0,0-1 0 0 0,-71 16-2172 0 0,178 42 3721 0 0,-104-57-1503 0 0,1-1 0 0 0,-1 1-1 0 0,0 0 1 0 0,1 0 0 0 0,-1 0 0 0 0,0 1 0 0 0,0-1-1 0 0,0 0 1 0 0,0 1 0 0 0,0-1 0 0 0,0 1 0 0 0,0 0-1 0 0,-1 0 1 0 0,1 0 0 0 0,-1 0 0 0 0,1 0 0 0 0,-1 0-1 0 0,0 0 1 0 0,1 0 0 0 0,-1 0 0 0 0,0 1 0 0 0,-1-1-1 0 0,1 0 1 0 0,0 1 0 0 0,-1-1 0 0 0,1 1 0 0 0,-1-1-1 0 0,0 1 1 0 0,0-1 0 0 0,0 1 0 0 0,0-1 0 0 0,0 1-1 0 0,0-1 1 0 0,-1 1 0 0 0,1-1 0 0 0,-1 0 0 0 0,0 1 0 0 0,1-1-1 0 0,-1 0 1 0 0,-1 1 0 0 0,1-1 0 0 0,0 0 0 0 0,0 0-1 0 0,-1 0 1 0 0,1 0 0 0 0,-1 0 0 0 0,1 0 0 0 0,-1 0-1 0 0,0-1 1 0 0,0 1 0 0 0,0-1 0 0 0,0 1 0 0 0,0-1-1 0 0,0 0 1 0 0,0 1 0 0 0,-1-1 0 0 0,1 0 0 0 0,0-1-1 0 0,-1 1 1 0 0,1 0 0 0 0,-1-1 0 0 0,1 1 0 0 0,-1-1-1 0 0,1 0-45 0 0,-52 8-1110 0 0,18-10-2981 0 0,23-1-458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4:45.592"/>
    </inkml:context>
    <inkml:brush xml:id="br0">
      <inkml:brushProperty name="width" value="0.05" units="cm"/>
      <inkml:brushProperty name="height" value="0.05" units="cm"/>
      <inkml:brushProperty name="color" value="#0000FF"/>
    </inkml:brush>
  </inkml:definitions>
  <inkml:trace contextRef="#ctx0" brushRef="#br0">29 22 952 0 0,'0'0'942'0'0,"0"0"1478"0"0,0 0 325 0 0,0 0-1106 0 0,0 0-489 0 0,0 0-34 0 0,0 0-58 0 0,0 0-159 0 0,-28 8 2037 0 0,73 316-1277 0 0,-39-324-11178 0 0,-2-9 3850 0 0</inkml:trace>
  <inkml:trace contextRef="#ctx0" brushRef="#br0" timeOffset="308.4">65 18 496 0 0,'0'0'5108'0'0,"0"0"-3410"0"0,0 0-1296 0 0,6-3 43 0 0,-2 1-326 0 0,0 0 1 0 0,-1 0-1 0 0,1 1 0 0 0,0-1 0 0 0,0 1 0 0 0,0 0 0 0 0,0 0 0 0 0,0 0 0 0 0,0 0 0 0 0,0 1 0 0 0,0 0 0 0 0,0 0 0 0 0,1 0 0 0 0,-1 0 1 0 0,0 0-1 0 0,0 1 0 0 0,0 0 0 0 0,0 0 0 0 0,0 0 0 0 0,0 0 0 0 0,0 1 0 0 0,-1 0 0 0 0,1 0 0 0 0,0 0 0 0 0,-1 0 0 0 0,1 0 0 0 0,-1 0 0 0 0,0 1 1 0 0,0 0-1 0 0,0 0 0 0 0,0 0 0 0 0,0 0-119 0 0,-1-1 77 0 0,0 0 0 0 0,-1 0 0 0 0,0 0-1 0 0,1 0 1 0 0,-1 0 0 0 0,0 1 0 0 0,0-1 0 0 0,0 0 0 0 0,0 1 0 0 0,0-1 0 0 0,-1 0 0 0 0,1 1 0 0 0,-1-1 0 0 0,0 1 0 0 0,1-1-1 0 0,-1 1 1 0 0,0-1 0 0 0,0 1 0 0 0,-1-1 0 0 0,1 1 0 0 0,0-1 0 0 0,-1 0 0 0 0,0 1 0 0 0,1-1 0 0 0,-1 0 0 0 0,0 1 0 0 0,0-1-1 0 0,-1 0 1 0 0,1 0 0 0 0,0 0 0 0 0,-1 0 0 0 0,1 0 0 0 0,-1 0 0 0 0,1 0 0 0 0,-1 0 0 0 0,0-1 0 0 0,0 1 0 0 0,0 0 0 0 0,0-1-1 0 0,0 0 1 0 0,0 0 0 0 0,-1 1 0 0 0,1-1 0 0 0,0 0 0 0 0,0-1 0 0 0,-1 1 0 0 0,1 0 0 0 0,-3 0-77 0 0,-64 17-406 0 0,11-15-4050 0 0,44-6-942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4:47.732"/>
    </inkml:context>
    <inkml:brush xml:id="br0">
      <inkml:brushProperty name="width" value="0.05" units="cm"/>
      <inkml:brushProperty name="height" value="0.05" units="cm"/>
      <inkml:brushProperty name="color" value="#0000FF"/>
    </inkml:brush>
  </inkml:definitions>
  <inkml:trace contextRef="#ctx0" brushRef="#br0">6 368 600 0 0,'0'0'2499'0'0,"0"0"2354"0"0,0 0-3089 0 0,0 0-1022 0 0,0 0 510 0 0,0 0 192 0 0,0 0-435 0 0,0 0-379 0 0,0 0-177 0 0,0 5 2707 0 0,-1-46-3506 0 0,-1 29 198 0 0,1 0 1 0 0,0 0 0 0 0,1 0-1 0 0,0 0 1 0 0,1 0-1 0 0,0 0 1 0 0,1 0 0 0 0,0 0-1 0 0,1 0 1 0 0,0 0-1 0 0,1 1 1 0 0,1-1 0 0 0,0 1-1 0 0,0 0 1 0 0,1 1-1 0 0,0-1 148 0 0,-4 9 11 0 0,-1 1-1 0 0,1-1 0 0 0,0 1 0 0 0,0 0 0 0 0,0 0 0 0 0,-1-1 1 0 0,1 1-1 0 0,0 0 0 0 0,0 1 0 0 0,1-1 0 0 0,-1 0 0 0 0,0 0 1 0 0,0 1-1 0 0,0 0 0 0 0,0-1 0 0 0,1 1 0 0 0,-1 0 0 0 0,0 0 0 0 0,0 0 1 0 0,0 0-1 0 0,1 0 0 0 0,-1 1 0 0 0,0-1 0 0 0,0 1 0 0 0,0-1 1 0 0,0 1-1 0 0,0 0 0 0 0,0 0 0 0 0,0 0 0 0 0,0 0 0 0 0,0 0 1 0 0,0 0-1 0 0,0 1 0 0 0,0-1 0 0 0,-1 1 0 0 0,1-1 0 0 0,-1 1 1 0 0,1-1-1 0 0,-1 1 0 0 0,1 0 0 0 0,-1 0 0 0 0,0 0 0 0 0,0 0 0 0 0,0 0 1 0 0,0 0-11 0 0,40 96 1106 0 0,-40-90-1651 0 0,3 56 2455 0 0,-5-44-4624 0 0,-1-7-4776 0 0,4-17 2636 0 0</inkml:trace>
  <inkml:trace contextRef="#ctx0" brushRef="#br0" timeOffset="246.36">196 263 628 0 0,'0'0'9789'0'0,"0"0"-8825"0"0,0 0-960 0 0,0 0-4 0 0,0 0 516 0 0,0 0 88 0 0,-35-1-132 0 0,16-1-256 0 0,4 1-216 0 0,-2 0-116 0 0,-2-3-1048 0 0,1 2-548 0 0,6 0-1256 0 0,-1-8-3101 0 0</inkml:trace>
  <inkml:trace contextRef="#ctx0" brushRef="#br0" timeOffset="417.78">361 0 1852 0 0,'0'0'8761'0'0,"5"7"-6890"0"0,2 1-1667 0 0,0 1 0 0 0,0 0 0 0 0,-1 0 0 0 0,0 1 0 0 0,-1 0 0 0 0,0 0 0 0 0,-1 0 0 0 0,0 1 0 0 0,0-1 0 0 0,-1 1 0 0 0,-1 0 0 0 0,1 0 0 0 0,-2 0 0 0 0,0 0 0 0 0,0 0 0 0 0,-1 0 0 0 0,0 1 0 0 0,-1-1 0 0 0,0 0-1 0 0,-1 0 1 0 0,0 0 0 0 0,-1 0 0 0 0,0-1 0 0 0,-1 1 0 0 0,0-1 0 0 0,-1 0 0 0 0,0 0 0 0 0,0 0 0 0 0,-5 6-204 0 0,4-10-207 0 0,-43 44-942 0 0,11-28-7066 0 0,26-20 459 0 0</inkml:trace>
  <inkml:trace contextRef="#ctx0" brushRef="#br0" timeOffset="9880.41">259 393 848 0 0,'0'0'508'0'0,"0"0"-300"0"0,0 0 1372 0 0,0 0 829 0 0,0 0-1537 0 0,0 0-440 0 0,-35 9 88 0 0,20-8-260 0 0,2-1-260 0 0,-3 0 0 0 0,2 1-8 0 0,1 1-40 0 0,-3-1 48 0 0,4 2 0 0 0,-1-1-28 0 0,4-1-1104 0 0,1-1-1265 0 0</inkml:trace>
  <inkml:trace contextRef="#ctx0" brushRef="#br0" timeOffset="10126.39">251 474 3920 0 0,'0'0'964'0'0,"0"0"613"0"0,0 0-1577 0 0,0 0-80 0 0,-39 6 80 0 0,17-5 0 0 0,-2-1-288 0 0,0 0-1261 0 0,7 0-1387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5:46.915"/>
    </inkml:context>
    <inkml:brush xml:id="br0">
      <inkml:brushProperty name="width" value="0.05" units="cm"/>
      <inkml:brushProperty name="height" value="0.05" units="cm"/>
      <inkml:brushProperty name="color" value="#0000FF"/>
    </inkml:brush>
  </inkml:definitions>
  <inkml:trace contextRef="#ctx0" brushRef="#br0">33 0 3648 0 0,'0'0'4390'0'0,"0"0"-2502"0"0,0 0-1363 0 0,1 7-22 0 0,-34 288 5613 0 0,46-256-6374 0 0,-2-31-2570 0 0,2-5-3647 0 0,0-5-1034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5:08.947"/>
    </inkml:context>
    <inkml:brush xml:id="br0">
      <inkml:brushProperty name="width" value="0.05" units="cm"/>
      <inkml:brushProperty name="height" value="0.05" units="cm"/>
      <inkml:brushProperty name="color" value="#0000FF"/>
    </inkml:brush>
  </inkml:definitions>
  <inkml:trace contextRef="#ctx0" brushRef="#br0">112 29 6825 0 0,'0'0'5081'0'0,"0"0"-3682"0"0,0 0-1147 0 0,0 0 85 0 0,0 0 162 0 0,3-6 149 0 0,7-17-143 0 0,-38 126 21 0 0,12-68 208 0 0,13-32-680 0 0,0 0-1 0 0,0 0 0 0 0,1 0 0 0 0,-1 1 0 0 0,1-1 1 0 0,0 1-1 0 0,0-1 0 0 0,0 1 0 0 0,1 0 0 0 0,-1-1 1 0 0,1 1-1 0 0,0 0 0 0 0,0 0 0 0 0,0 0 0 0 0,0 0 0 0 0,1 0 1 0 0,0 0-1 0 0,0 0 0 0 0,0 0 0 0 0,0 1 0 0 0,1-1 1 0 0,-1 0-1 0 0,1 0 0 0 0,0 0 0 0 0,0 0 0 0 0,0-1 1 0 0,1 1-1 0 0,0 0 0 0 0,-1 0 0 0 0,1-1 0 0 0,1 1 1 0 0,-1-1-1 0 0,0 0 0 0 0,1 0 0 0 0,-1 0 0 0 0,1 0 1 0 0,0 0-1 0 0,0 0 0 0 0,3 1-53 0 0,92 14 1573 0 0,-106 10-2771 0 0,-116 236 2092 0 0,94-239-1844 0 0,15-29-5788 0 0,5-13-5072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5:47.803"/>
    </inkml:context>
    <inkml:brush xml:id="br0">
      <inkml:brushProperty name="width" value="0.05" units="cm"/>
      <inkml:brushProperty name="height" value="0.05" units="cm"/>
      <inkml:brushProperty name="color" value="#0000FF"/>
    </inkml:brush>
  </inkml:definitions>
  <inkml:trace contextRef="#ctx0" brushRef="#br0">0 0 1592 0 0,'0'0'7923'0'0,"0"0"-5890"0"0,4 9-1105 0 0,2 13-356 0 0,0 0-1 0 0,-1 1 0 0 0,-2 0 0 0 0,0 0 1 0 0,-1 0-1 0 0,-2 1 0 0 0,0-1 0 0 0,-1 0 1 0 0,-5 21-572 0 0,6-42-188 0 0,1 32 588 0 0,14-23-7550 0 0,-11-12 2611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5:48.802"/>
    </inkml:context>
    <inkml:brush xml:id="br0">
      <inkml:brushProperty name="width" value="0.05" units="cm"/>
      <inkml:brushProperty name="height" value="0.05" units="cm"/>
      <inkml:brushProperty name="color" value="#0000FF"/>
    </inkml:brush>
  </inkml:definitions>
  <inkml:trace contextRef="#ctx0" brushRef="#br0">140 99 11685 0 0,'0'0'5989'0'0,"0"0"-5989"0"0,0 0-1292 0 0,0 0 959 0 0,0 0 333 0 0,0 0 521 0 0,0 0-473 0 0,-49 5-48 0 0,31-5-1133 0 0,3-1-1671 0 0,0-1-2468 0 0,6-12-2137 0 0</inkml:trace>
  <inkml:trace contextRef="#ctx0" brushRef="#br0" timeOffset="1">183 15 9413 0 0,'0'0'7013'0'0,"0"0"-6737"0"0,0 0-276 0 0,0 0-337 0 0,0 0 337 0 0,0 0 89 0 0,-37 0 135 0 0,15-2-152 0 0,-3 2-72 0 0,-1-1-829 0 0,-1 0-1179 0 0,7-1-2772 0 0,-6-7-3745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5:48.270"/>
    </inkml:context>
    <inkml:brush xml:id="br0">
      <inkml:brushProperty name="width" value="0.05" units="cm"/>
      <inkml:brushProperty name="height" value="0.05" units="cm"/>
      <inkml:brushProperty name="color" value="#0000FF"/>
    </inkml:brush>
  </inkml:definitions>
  <inkml:trace contextRef="#ctx0" brushRef="#br0">4 52 3220 0 0,'0'0'7808'0'0,"0"0"-6174"0"0,0 0-1261 0 0,2 8 367 0 0,17 137 2256 0 0,-16-183-5259 0 0,16-88 586 0 0,-20 127 1731 0 0,1 0 0 0 0,-1 1 0 0 0,1-1 1 0 0,-1 1-1 0 0,1-1 0 0 0,0 1 1 0 0,0-1-1 0 0,0 1 0 0 0,0-1 1 0 0,0 1-1 0 0,0-1 0 0 0,0 1 1 0 0,0-1-1 0 0,0 1 0 0 0,1-1 1 0 0,-1 1-1 0 0,1-1 0 0 0,-1 1 1 0 0,1-1-1 0 0,0 0 0 0 0,-1 1 1 0 0,1-1-1 0 0,0 0 0 0 0,0 0 1 0 0,0 1-1 0 0,0-1 0 0 0,0 0 1 0 0,0 0-1 0 0,0 0 0 0 0,0 0 1 0 0,1 0-1 0 0,-1-1 0 0 0,0 1 1 0 0,0 0-1 0 0,1 0 0 0 0,-1-1 1 0 0,1 1-1 0 0,-1-1 0 0 0,0 1 1 0 0,1-1-1 0 0,-1 0 0 0 0,1 1 1 0 0,-1-1-1 0 0,1 0 0 0 0,-1 0 1 0 0,1 0-1 0 0,0 0 0 0 0,-1-1 1 0 0,1 1-1 0 0,-1 0 0 0 0,0 0 0 0 0,1-1 1 0 0,-1 1-1 0 0,1-1 0 0 0,-1 0 1 0 0,2 0-55 0 0,-6 3-143 0 0,-21 21 151 0 0,6-16-4357 0 0,36-7 1474 0 0,26 0 1918 0 0,-39 0 1345 0 0,0 0-1 0 0,0 1 1 0 0,0-1-1 0 0,0 1 0 0 0,0 0 1 0 0,0 1-1 0 0,0-1 1 0 0,0 1-1 0 0,0 0 0 0 0,0 0 1 0 0,-1 0-1 0 0,1 1 1 0 0,-1 0-1 0 0,0 0 0 0 0,0 0 1 0 0,0 0-1 0 0,0 0 1 0 0,3 5-388 0 0,-6-7 60 0 0,0 0 0 0 0,0 1 0 0 0,-1 0 0 0 0,1-1 0 0 0,0 1 0 0 0,-1 0 0 0 0,1-1 0 0 0,-1 1 0 0 0,1 0 0 0 0,-1-1 0 0 0,0 1 0 0 0,0 0 0 0 0,0 0 0 0 0,0-1 0 0 0,0 1 0 0 0,0 0 0 0 0,0 0 0 0 0,-1-1 0 0 0,1 1 0 0 0,0 0 0 0 0,-1-1 0 0 0,0 1 0 0 0,1 0 0 0 0,-1-1 0 0 0,0 1 0 0 0,0-1 0 0 0,0 1 0 0 0,0-1 0 0 0,0 1 0 0 0,0-1 0 0 0,0 0 0 0 0,-1 0 0 0 0,1 1 0 0 0,0-1-1 0 0,-1 0 1 0 0,1 0 0 0 0,-1 0 0 0 0,1 0 0 0 0,-1-1 0 0 0,1 1 0 0 0,-1 0 0 0 0,0-1 0 0 0,1 1 0 0 0,-1-1 0 0 0,0 1 0 0 0,0-1-60 0 0,-82 25 138 0 0,71-24-788 0 0,-27 2-1638 0 0,16-8-4195 0 0,10-6-1388 0 0</inkml:trace>
  <inkml:trace contextRef="#ctx0" brushRef="#br0" timeOffset="265.62">386 1 6625 0 0,'0'0'6286'0'0,"4"7"-4933"0"0,0-1-1221 0 0,1 1 1 0 0,-2 0-1 0 0,1 0 0 0 0,-1 1 1 0 0,0-1-1 0 0,0 1 0 0 0,-1-1 0 0 0,0 1 1 0 0,-1 0-1 0 0,1 0 0 0 0,-1 0 1 0 0,-1 0-1 0 0,0 0 0 0 0,0 0 1 0 0,0 0-1 0 0,-1-1 0 0 0,-1 1 0 0 0,1 0 1 0 0,-1 0-1 0 0,0 0 0 0 0,-1-1 1 0 0,0 1-1 0 0,0-1 0 0 0,0 0 1 0 0,-5 6-133 0 0,8-12-19 0 0,-40 47 140 0 0,8-22-5197 0 0,27-24 30 0 0,4-6-2506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5:47.275"/>
    </inkml:context>
    <inkml:brush xml:id="br0">
      <inkml:brushProperty name="width" value="0.05" units="cm"/>
      <inkml:brushProperty name="height" value="0.05" units="cm"/>
      <inkml:brushProperty name="color" value="#0000FF"/>
    </inkml:brush>
  </inkml:definitions>
  <inkml:trace contextRef="#ctx0" brushRef="#br0">1 258 4700 0 0,'0'0'5286'0'0,"0"0"-2909"0"0,0 0-1784 0 0,0 0 82 0 0,0 0 443 0 0,0 0 88 0 0,0 0-407 0 0,0 0-396 0 0,0 0-140 0 0,15-83-645 0 0,-7 46-245 0 0,-6 26 723 0 0,-1 0 0 0 0,1 1 0 0 0,1-1 0 0 0,0 1 0 0 0,1-1 0 0 0,0 1 1 0 0,0 0-1 0 0,1 0 0 0 0,0 1 0 0 0,1 0 0 0 0,0 0 0 0 0,3-3-96 0 0,-8 12 7 0 0,0-1-1 0 0,0 0 0 0 0,0 1 1 0 0,1-1-1 0 0,-1 1 0 0 0,0-1 1 0 0,1 1-1 0 0,-1 0 0 0 0,0 0 1 0 0,1-1-1 0 0,-1 1 0 0 0,0 0 1 0 0,1 0-1 0 0,-1 0 1 0 0,1 1-1 0 0,-1-1 0 0 0,0 0 1 0 0,1 0-1 0 0,-1 1 0 0 0,0-1 1 0 0,0 1-1 0 0,1-1 0 0 0,-1 1 1 0 0,0 0-1 0 0,0-1 0 0 0,0 1 1 0 0,1 0-1 0 0,-1 0 0 0 0,0 0 1 0 0,0 0-1 0 0,0 0 1 0 0,-1 0-1 0 0,1 0 0 0 0,0 0 1 0 0,0 0-1 0 0,0 0 0 0 0,-1 0 1 0 0,1 0-1 0 0,-1 1 0 0 0,1-1 1 0 0,-1 0-1 0 0,1 1 0 0 0,-1-1 1 0 0,0 0-1 0 0,0 1 0 0 0,1-1 1 0 0,-1 0-7 0 0,21 67 719 0 0,-17-19-204 0 0,5 19-2666 0 0,-5-63-481 0 0,0-4-4032 0 0,1-6 742 0 0</inkml:trace>
  <inkml:trace contextRef="#ctx0" brushRef="#br0" timeOffset="262.96">218 152 2480 0 0,'0'0'8833'0'0,"0"0"-6909"0"0,0 0-1516 0 0,0 0 36 0 0,0 0 212 0 0,0 0-176 0 0,0 0-112 0 0,-48-5-168 0 0,30 5-192 0 0,-4-1-8 0 0,3 1 0 0 0,-1 0-908 0 0,0 0-716 0 0,6-1-1588 0 0,1-3-4297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5:46.440"/>
    </inkml:context>
    <inkml:brush xml:id="br0">
      <inkml:brushProperty name="width" value="0.05" units="cm"/>
      <inkml:brushProperty name="height" value="0.05" units="cm"/>
      <inkml:brushProperty name="color" value="#0000FF"/>
    </inkml:brush>
  </inkml:definitions>
  <inkml:trace contextRef="#ctx0" brushRef="#br0">0 76 1852 0 0,'0'0'9103'0'0,"0"0"-7356"0"0,2 7-1164 0 0,1 4-221 0 0,3 13 77 0 0,0 1-1 0 0,-1 0 1 0 0,-2 0-1 0 0,0 0 0 0 0,-2 1 1 0 0,-1-1-1 0 0,0 0 1 0 0,-3 4-439 0 0,5-38-6808 0 0,1 1 377 0 0</inkml:trace>
  <inkml:trace contextRef="#ctx0" brushRef="#br0" timeOffset="258.78">5 16 692 0 0,'0'0'6001'0'0,"0"0"-2774"0"0,6-4-2180 0 0,0 2-865 0 0,1 0 0 0 0,-1 0 0 0 0,0 0 0 0 0,1 1 0 0 0,0 0-1 0 0,-1 0 1 0 0,1 0 0 0 0,0 1 0 0 0,-1 0 0 0 0,1 1 0 0 0,-1 0 0 0 0,1 0 0 0 0,0 0 0 0 0,-1 0 0 0 0,1 1 0 0 0,-1 0-1 0 0,0 1 1 0 0,0-1 0 0 0,6 4-182 0 0,67 56 2437 0 0,-78-60-2417 0 0,1 0 1 0 0,-1 0-1 0 0,0 0 0 0 0,0 0 0 0 0,0 0 0 0 0,0 0 1 0 0,0 0-1 0 0,0 0 0 0 0,0 0 0 0 0,-1 0 0 0 0,1 0 0 0 0,-1 1 1 0 0,1-1-1 0 0,-1 0 0 0 0,0 0 0 0 0,0 1 0 0 0,0-1 0 0 0,0 0 1 0 0,0 1-1 0 0,-1-1 0 0 0,1 0 0 0 0,-1 0 0 0 0,1 0 0 0 0,-1 1 1 0 0,0-1-1 0 0,0 0 0 0 0,0 0 0 0 0,0 0 0 0 0,0 0 1 0 0,0 0-1 0 0,-1-1 0 0 0,1 1 0 0 0,-1 0 0 0 0,1 0 0 0 0,-1-1 1 0 0,0 1-1 0 0,1-1 0 0 0,-1 0 0 0 0,0 1 0 0 0,0-1 0 0 0,0 0 1 0 0,-1 0-21 0 0,-63 21-730 0 0,21-24-4608 0 0,32-2-429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6:53.035"/>
    </inkml:context>
    <inkml:brush xml:id="br0">
      <inkml:brushProperty name="width" value="0.05" units="cm"/>
      <inkml:brushProperty name="height" value="0.05" units="cm"/>
      <inkml:brushProperty name="color" value="#0000FF"/>
    </inkml:brush>
  </inkml:definitions>
  <inkml:trace contextRef="#ctx0" brushRef="#br0">311 108 9701 0 0,'0'0'1380'0'0,"0"0"-800"0"0,0 0-492 0 0,0 0 900 0 0,0 0 236 0 0,-48-10-400 0 0,28 6-332 0 0,-2 1-316 0 0,-2 0-168 0 0,-2 3 0 0 0,1-2 56 0 0,2 1-64 0 0,0 1-340 0 0,4-1-560 0 0,3-1-320 0 0,4 0-948 0 0,4 0-2488 0 0,8-4-1593 0 0</inkml:trace>
  <inkml:trace contextRef="#ctx0" brushRef="#br0" timeOffset="266.98">268 20 9005 0 0,'0'0'1668'0'0,"0"0"-636"0"0,0 0-660 0 0,0 0 192 0 0,0 0 148 0 0,0 0 52 0 0,-55-7-180 0 0,27 4-396 0 0,-2 1-124 0 0,-1 0-64 0 0,2 1-292 0 0,-1-1-800 0 0,4 2-824 0 0,6 0-2388 0 0,1-3-1581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6:52.178"/>
    </inkml:context>
    <inkml:brush xml:id="br0">
      <inkml:brushProperty name="width" value="0.05" units="cm"/>
      <inkml:brushProperty name="height" value="0.05" units="cm"/>
      <inkml:brushProperty name="color" value="#0000FF"/>
    </inkml:brush>
  </inkml:definitions>
  <inkml:trace contextRef="#ctx0" brushRef="#br0">245 274 5440 0 0,'0'0'3138'0'0,"0"0"-384"0"0,0 0-1476 0 0,0 0-729 0 0,0 0 105 0 0,0 0 422 0 0,0 0-112 0 0,0 0-395 0 0,-16-27 43 0 0,-95-219-744 0 0,87 295-73 0 0,-63 159 1401 0 0,81-181-2225 0 0,14-15-5592 0 0,-2-10 478 0 0</inkml:trace>
  <inkml:trace contextRef="#ctx0" brushRef="#br0" timeOffset="250.93">231 214 11281 0 0,'0'0'2468'0'0,"0"0"-1832"0"0,0 0-436 0 0,0 0 232 0 0,0 0 648 0 0,-51 1-299 0 0,30-2-509 0 0,-5-2-272 0 0,2 2-188 0 0,1-1-801 0 0,-1 1-371 0 0,5-1-1228 0 0,4 2-2816 0 0,2-3-1217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6:57.607"/>
    </inkml:context>
    <inkml:brush xml:id="br0">
      <inkml:brushProperty name="width" value="0.05" units="cm"/>
      <inkml:brushProperty name="height" value="0.05" units="cm"/>
      <inkml:brushProperty name="color" value="#0000FF"/>
    </inkml:brush>
  </inkml:definitions>
  <inkml:trace contextRef="#ctx0" brushRef="#br0">154 22 8705 0 0,'0'0'1829'0'0,"0"0"-615"0"0,0 0-28 0 0,0 0-38 0 0,0 0-249 0 0,-7-5-325 0 0,5 3-540 0 0,0 0 0 0 0,0 1-1 0 0,-1-1 1 0 0,1 1 0 0 0,0 0 0 0 0,-1 0 0 0 0,1-1 0 0 0,-1 1 0 0 0,1 1 0 0 0,-1-1 0 0 0,1 0 0 0 0,-1 1 0 0 0,0-1-1 0 0,1 1 1 0 0,-1 0 0 0 0,0 0 0 0 0,1 0 0 0 0,-1 0 0 0 0,0 0 0 0 0,1 1 0 0 0,-1-1 0 0 0,1 1 0 0 0,-1-1-1 0 0,0 1 1 0 0,1 0 0 0 0,-1 0 0 0 0,1 1 0 0 0,0-1 0 0 0,-1 0 0 0 0,1 1 0 0 0,0-1 0 0 0,0 1 0 0 0,0 0 0 0 0,-1 0-34 0 0,-1 0 29 0 0,0 0 0 0 0,1 0 0 0 0,-1 1 0 0 0,0-1 0 0 0,0 1 0 0 0,1 0 0 0 0,0 0 0 0 0,0 0 1 0 0,0 1-1 0 0,0-1 0 0 0,0 1 0 0 0,0 0 0 0 0,1-1 0 0 0,0 1 0 0 0,0 0 0 0 0,0 0 0 0 0,0 1 1 0 0,1-1-1 0 0,-1 0 0 0 0,1 0 0 0 0,0 1 0 0 0,1-1 0 0 0,-1 1 0 0 0,1-1 0 0 0,-1 1 1 0 0,2-1-1 0 0,-1 1 0 0 0,0-1 0 0 0,1 1 0 0 0,0-1 0 0 0,0 1 0 0 0,0-1 0 0 0,0 0 0 0 0,1 0 1 0 0,0 1-1 0 0,-1-1 0 0 0,2 0 0 0 0,-1 0 0 0 0,0-1 0 0 0,1 1 0 0 0,0 0 0 0 0,0-1 0 0 0,0 0 1 0 0,0 0-1 0 0,0 0 0 0 0,1 0 0 0 0,-1 0 0 0 0,2 0-29 0 0,5 2 29 0 0,0-1-1 0 0,0 0 1 0 0,0-1-1 0 0,0 0 1 0 0,1-1 0 0 0,-1 0-1 0 0,1 0 1 0 0,0-1-1 0 0,-1-1 1 0 0,1 0 0 0 0,0 0-1 0 0,-1-1 1 0 0,1 0-1 0 0,0-1 1 0 0,-1 0 0 0 0,1-1-1 0 0,-1 0 1 0 0,0-1 0 0 0,0 0-1 0 0,0 0 1 0 0,8-6-29 0 0,-17 8-33 0 0,0 1 0 0 0,1 0 1 0 0,-1-1-1 0 0,0 1 0 0 0,0 0 0 0 0,0-1 1 0 0,0 1-1 0 0,0-1 0 0 0,-1 0 1 0 0,1 1-1 0 0,0-1 0 0 0,-1 0 1 0 0,1 1-1 0 0,-1-1 0 0 0,0 0 0 0 0,1 0 1 0 0,-1 1-1 0 0,0-1 0 0 0,0 0 1 0 0,0 0-1 0 0,0 0 0 0 0,0 1 0 0 0,-1-1 1 0 0,1 0-1 0 0,-1 0 0 0 0,1 1 1 0 0,-1-1-1 0 0,1 0 0 0 0,-1 1 1 0 0,0-1-1 0 0,0 1 0 0 0,0-1 0 0 0,0 1 1 0 0,0-1-1 0 0,0 1 0 0 0,0-1 1 0 0,-1 1-1 0 0,1 0 0 0 0,0 0 0 0 0,-1 0 1 0 0,1 0-1 0 0,-1 0 0 0 0,1 0 1 0 0,-1 0-1 0 0,1 0 0 0 0,-1 1 1 0 0,0-1-1 0 0,1 0 0 0 0,-1 1 0 0 0,0 0 1 0 0,0-1-1 0 0,1 1 0 0 0,-1 0 1 0 0,0 0-1 0 0,-1 0 33 0 0,2-1 0 0 0,-1 0 0 0 0,1 0 0 0 0,-1 1 0 0 0,1-1 1 0 0,-1 1-1 0 0,0-1 0 0 0,1 1 0 0 0,-1 0 0 0 0,0-1 0 0 0,0 1 0 0 0,1 0 0 0 0,-1 0 1 0 0,0 0-1 0 0,1 0 0 0 0,-1 1 0 0 0,0-1 0 0 0,1 0 0 0 0,-1 1 0 0 0,0-1 0 0 0,1 1 1 0 0,-1-1-1 0 0,0 1 0 0 0,1 0 0 0 0,-1 0 0 0 0,1 0 0 0 0,0 0 0 0 0,-1 0 0 0 0,1 0 1 0 0,0 0-1 0 0,-1 0 0 0 0,1 0 0 0 0,0 1 0 0 0,0-1 0 0 0,0 1 0 0 0,0-1 0 0 0,0 0 1 0 0,1 1-1 0 0,-1 0 0 0 0,0-1 0 0 0,1 1 0 0 0,-1-1 0 0 0,1 1 0 0 0,-1 0 0 0 0,1-1 1 0 0,0 1-1 0 0,0 0 0 0 0,0-1 0 0 0,0 1 0 0 0,0 0 0 0 0,0 0 0 0 0,0-1 0 0 0,0 1 1 0 0,1 0-1 0 0,-1-1 0 0 0,1 1 0 0 0,-1 0 0 0 0,1-1 0 0 0,0 1 0 0 0,0 0 0 0 0,4 6 117 0 0,1-1 0 0 0,1-1 0 0 0,-1 1 0 0 0,1-1 0 0 0,0 0 0 0 0,0 0 0 0 0,1-1 0 0 0,-1 0 0 0 0,1 0 0 0 0,0-1 0 0 0,1 0 0 0 0,-1 0 0 0 0,1-1 0 0 0,0 0 0 0 0,-1-1 0 0 0,1 0 0 0 0,0 0 0 0 0,1-1 0 0 0,1 0-117 0 0,-4 1 32 0 0,99 14 159 0 0,-35-20-7025 0 0,-55 0-616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6:58.334"/>
    </inkml:context>
    <inkml:brush xml:id="br0">
      <inkml:brushProperty name="width" value="0.05" units="cm"/>
      <inkml:brushProperty name="height" value="0.05" units="cm"/>
      <inkml:brushProperty name="color" value="#0000FF"/>
    </inkml:brush>
  </inkml:definitions>
  <inkml:trace contextRef="#ctx0" brushRef="#br0">326 0 10189 0 0,'0'0'585'0'0,"0"0"-1071"0"0,0 0 346 0 0,0 0 501 0 0,-7 5 74 0 0,3-2-374 0 0,0 0 1 0 0,0 0 0 0 0,1 0 0 0 0,-1 1 0 0 0,1-1 0 0 0,0 1-1 0 0,0 0 1 0 0,0 0 0 0 0,1 0 0 0 0,-1 0 0 0 0,1 1-1 0 0,0-1 1 0 0,0 1 0 0 0,1-1 0 0 0,-1 1 0 0 0,1 0-1 0 0,0-1 1 0 0,0 1 0 0 0,1 0 0 0 0,-1 2-62 0 0,-1 18 246 0 0,0 0 1 0 0,-2-1 0 0 0,-1 1 0 0 0,-2-1-1 0 0,0 0 1 0 0,-1 0 0 0 0,-1-1-1 0 0,-1-1 1 0 0,-2 1 0 0 0,0-1-1 0 0,-1-1 1 0 0,-1-1 0 0 0,-16 19-247 0 0,-104 67-1042 0 0,166-75 1469 0 0,-11-16-154 0 0,-1 2 1 0 0,-1 0-1 0 0,-1 1 0 0 0,0 0 1 0 0,-1 2-1 0 0,-1 0 1 0 0,-1 1-1 0 0,-1 0 0 0 0,0 1 1 0 0,-2 1-1 0 0,-1 0 0 0 0,0 1 1 0 0,-2 0-1 0 0,-1 1 0 0 0,-1-1 1 0 0,0 7-274 0 0,-2 1-396 0 0,10 66-753 0 0,-12-34-7433 0 0,-3-49 1751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6:56.953"/>
    </inkml:context>
    <inkml:brush xml:id="br0">
      <inkml:brushProperty name="width" value="0.05" units="cm"/>
      <inkml:brushProperty name="height" value="0.05" units="cm"/>
      <inkml:brushProperty name="color" value="#0000FF"/>
    </inkml:brush>
  </inkml:definitions>
  <inkml:trace contextRef="#ctx0" brushRef="#br0">175 238 5288 0 0,'0'0'1283'0'0,"0"0"-937"0"0,0 0 173 0 0,0 0 552 0 0,0 0 293 0 0,0 0-107 0 0,0 0-37 0 0,0 0-59 0 0,0 0-118 0 0,7 15 2657 0 0,-10-166-4326 0 0,-41 50-24 0 0,25 150 706 0 0,-73 155 730 0 0,92-203-787 0 0,-3 14-1288 0 0,12-7-4023 0 0,-1-8-492 0 0</inkml:trace>
  <inkml:trace contextRef="#ctx0" brushRef="#br0" timeOffset="280.12">254 157 12049 0 0,'0'0'1164'0'0,"0"0"-984"0"0,0 0 176 0 0,-39-9 836 0 0,18 7-400 0 0,-3-1-480 0 0,-2 0-212 0 0,-2 1-100 0 0,2 1-272 0 0,-1 1-684 0 0,3 0-452 0 0,5 0-1168 0 0,5 0-2192 0 0,8 4-1397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5:04.448"/>
    </inkml:context>
    <inkml:brush xml:id="br0">
      <inkml:brushProperty name="width" value="0.05" units="cm"/>
      <inkml:brushProperty name="height" value="0.05" units="cm"/>
      <inkml:brushProperty name="color" value="#0000FF"/>
    </inkml:brush>
  </inkml:definitions>
  <inkml:trace contextRef="#ctx0" brushRef="#br0">14 13 11009 0 0,'0'0'4225'0'0,"0"0"-3732"0"0,-1 6-593 0 0,18 167 1893 0 0,-41-205-6557 0 0,18 19-1427 0 0</inkml:trace>
  <inkml:trace contextRef="#ctx0" brushRef="#br0" timeOffset="291.34">116 0 5368 0 0,'6'1'5490'0'0,"-4"-1"-5364"0"0,0 0 1 0 0,0-1-1 0 0,1 1 1 0 0,-1 0-1 0 0,0 0 1 0 0,0 0-1 0 0,0 1 1 0 0,0-1-1 0 0,0 0 1 0 0,0 1-1 0 0,0-1 1 0 0,0 1-1 0 0,0 0 1 0 0,0 0-1 0 0,0-1 1 0 0,0 1-1 0 0,-1 0 1 0 0,1 1-1 0 0,0-1 1 0 0,0 0-1 0 0,-1 1 1 0 0,1-1-1 0 0,-1 0 1 0 0,0 1-1 0 0,1 0 1 0 0,-1-1-1 0 0,0 1 1 0 0,0 0-1 0 0,0 0 1 0 0,0-1-1 0 0,0 1 1 0 0,0 0-1 0 0,0 0 1 0 0,-1 0-1 0 0,1 0 1 0 0,-1 0-1 0 0,0 0 1 0 0,1 1-1 0 0,-1-1 1 0 0,0 0-1 0 0,0 0 1 0 0,0 0-1 0 0,0 0 1 0 0,-1 0-1 0 0,1 0 1 0 0,-1 0-1 0 0,1 0 1 0 0,-1 0-1 0 0,0 0 1 0 0,1 0-1 0 0,-1 0 1 0 0,0 0-1 0 0,0-1 1 0 0,-1 1-127 0 0,-94 30-1554 0 0,110-30 1722 0 0,0 0 0 0 0,0 1 0 0 0,0 1 0 0 0,0 0-1 0 0,0 1 1 0 0,-1 1 0 0 0,0 0 0 0 0,0 0-1 0 0,-1 1 1 0 0,0 1 0 0 0,0 0 0 0 0,-1 1-1 0 0,2 1-167 0 0,-12-9 8 0 0,0 0 0 0 0,0 1 0 0 0,0-1-1 0 0,0 0 1 0 0,0 0 0 0 0,-1 0 0 0 0,1 0 0 0 0,0 1-1 0 0,-1-1 1 0 0,1 0 0 0 0,-1 1 0 0 0,1-1 0 0 0,-1 0-1 0 0,0 1 1 0 0,0-1 0 0 0,1 1 0 0 0,-1-1-1 0 0,0 0 1 0 0,0 1 0 0 0,0-1 0 0 0,0 1 0 0 0,-1-1-1 0 0,1 0 1 0 0,0 1 0 0 0,-1-1 0 0 0,1 1 0 0 0,-1-1-1 0 0,1 0 1 0 0,-1 0 0 0 0,1 1 0 0 0,-1-1-1 0 0,0 0 1 0 0,0 0 0 0 0,0 0 0 0 0,0 0 0 0 0,0 1-1 0 0,0-1 1 0 0,0-1 0 0 0,0 1 0 0 0,0 0 0 0 0,0 0-1 0 0,0 0 1 0 0,-1-1 0 0 0,1 1 0 0 0,0 0-1 0 0,0-1 1 0 0,-1 1 0 0 0,1-1 0 0 0,-1 0 0 0 0,1 1-1 0 0,0-1 1 0 0,-1 0 0 0 0,1 0 0 0 0,-1 0 0 0 0,1 0-1 0 0,0 0 1 0 0,-1 0 0 0 0,1 0 0 0 0,-1-1-8 0 0,-88 6-313 0 0,61-9-4204 0 0,20-1-1860 0 0</inkml:trace>
  <inkml:trace contextRef="#ctx0" brushRef="#br0" timeOffset="478.8">569 289 4820 0 0,'0'0'9829'0'0,"0"0"-9073"0"0,0 0-680 0 0,0 0 100 0 0,0 0 288 0 0,-47-3-143 0 0,26-1-197 0 0,-1-1-76 0 0,-2 1-48 0 0,2-2-917 0 0,2 0-623 0 0,9 1-1260 0 0,1-7-5469 0 0</inkml:trace>
  <inkml:trace contextRef="#ctx0" brushRef="#br0" timeOffset="693.89">591 175 6233 0 0,'0'0'6156'0'0,"0"0"-4844"0"0,0 0-1132 0 0,0 0-52 0 0,0 0-128 0 0,-39-8 164 0 0,21 7-116 0 0,-2-1-48 0 0,0 0 0 0 0,2-1-1300 0 0,5 1-1332 0 0,-1-5-4057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6:56.046"/>
    </inkml:context>
    <inkml:brush xml:id="br0">
      <inkml:brushProperty name="width" value="0.05" units="cm"/>
      <inkml:brushProperty name="height" value="0.05" units="cm"/>
      <inkml:brushProperty name="color" value="#0000FF"/>
    </inkml:brush>
  </inkml:definitions>
  <inkml:trace contextRef="#ctx0" brushRef="#br0">2 1 364 0 0,'0'0'3993'0'0,"0"0"-2226"0"0,0 0-524 0 0,0 0-26 0 0,0 0-84 0 0,0 0-332 0 0,0 0-195 0 0,0 0 194 0 0,0 6 254 0 0,12 53 1264 0 0,-9-52-2195 0 0,-1 0 0 0 0,1 0 1 0 0,-1 0-1 0 0,-1 0 0 0 0,1 1 1 0 0,-1-1-1 0 0,0 1 0 0 0,-1-1 1 0 0,0 1-1 0 0,0 0 0 0 0,-1-1 1 0 0,0 1-1 0 0,0-1 0 0 0,0 0 1 0 0,-1 1-1 0 0,0-1 0 0 0,-1 0 1 0 0,-1 2-124 0 0,-5-54 591 0 0,7 40-632 0 0,1 0 0 0 0,0 0 0 0 0,1 0 0 0 0,-1 0-1 0 0,1 0 1 0 0,0 0 0 0 0,0 0 0 0 0,1 0 0 0 0,-1 0 0 0 0,1 1 0 0 0,0-1 0 0 0,1 0 0 0 0,-1 0-1 0 0,1 0 1 0 0,0 1 0 0 0,0-1 0 0 0,0 1 0 0 0,1-1 0 0 0,-1 1 0 0 0,1 0 0 0 0,0 0 0 0 0,1 0 0 0 0,-1 1-1 0 0,0-1 1 0 0,1 1 0 0 0,0 0 0 0 0,0-1 0 0 0,0 2 0 0 0,0-1 0 0 0,1 0 0 0 0,-1 1 0 0 0,1 0-1 0 0,-1 0 1 0 0,1 0 0 0 0,0 1 0 0 0,-1 0 0 0 0,1-1 0 0 0,4 1 41 0 0,-10 2 17 0 0,0 0 1 0 0,0 0-1 0 0,0 0 0 0 0,-1 0 1 0 0,1 0-1 0 0,0 0 0 0 0,0 0 1 0 0,1 0-1 0 0,-1 1 0 0 0,0-1 1 0 0,0 0-1 0 0,1 1 0 0 0,-1-1 1 0 0,0 1-1 0 0,1-1 1 0 0,-1 0-1 0 0,1 1 0 0 0,0-1 1 0 0,0 1-1 0 0,-1-1 0 0 0,1 1 1 0 0,0-1-1 0 0,0 1 0 0 0,0 0 1 0 0,1-1-1 0 0,-1 1 0 0 0,0-1 1 0 0,1 1-1 0 0,-1-1 0 0 0,0 0 1 0 0,1 1-1 0 0,0-1 1 0 0,-1 1-1 0 0,1-1 0 0 0,0 0 1 0 0,0 0-1 0 0,0 1 0 0 0,0-1 1 0 0,0 0-1 0 0,0 0 0 0 0,0 0 1 0 0,0 0-1 0 0,0 0 0 0 0,0 0 1 0 0,1 0-1 0 0,-1 0 1 0 0,0-1-1 0 0,1 1 0 0 0,-1 0 1 0 0,0-1-1 0 0,1 1 0 0 0,-1-1 1 0 0,1 0-1 0 0,-1 1 0 0 0,1-1 1 0 0,-1 0-1 0 0,1 0 0 0 0,-1 0 1 0 0,1 0-1 0 0,-1 0 0 0 0,1 0 1 0 0,-1 0-1 0 0,1-1 1 0 0,-1 1-1 0 0,1 0 0 0 0,-1-1 1 0 0,1 1-1 0 0,-1-1 0 0 0,0 0 1 0 0,1 0-18 0 0,-58 29-810 0 0,99-15 384 0 0,-40-13 393 0 0,5 2 108 0 0,1 0 0 0 0,0 0 0 0 0,0 1-1 0 0,-1 0 1 0 0,0 1 0 0 0,1 0 0 0 0,-1 0 0 0 0,-1 0-1 0 0,1 1 1 0 0,-1 1 0 0 0,1-1 0 0 0,-1 1 0 0 0,-1 0-1 0 0,1 1 1 0 0,-1-1 0 0 0,-1 1 0 0 0,1 0 0 0 0,2 5-75 0 0,-10-9 32 0 0,0 0 0 0 0,0 0 0 0 0,0 0 0 0 0,-1 0 1 0 0,1 0-1 0 0,-1-1 0 0 0,1 1 0 0 0,-1-1 0 0 0,0 0 1 0 0,0 0-1 0 0,0 0 0 0 0,0 0 0 0 0,0 0 0 0 0,-1-1 0 0 0,1 1 1 0 0,0-1-1 0 0,-1 0 0 0 0,1 0 0 0 0,-1 0 0 0 0,0 0 1 0 0,1-1-1 0 0,-1 1 0 0 0,1-1 0 0 0,-1 0 0 0 0,-2-1-32 0 0,-67 6-340 0 0,28-18-5989 0 0,38 8 961 0 0</inkml:trace>
  <inkml:trace contextRef="#ctx0" brushRef="#br0" timeOffset="248.47">614 234 12925 0 0,'0'0'1160'0'0,"0"0"-1160"0"0,0 0 0 0 0,0 0 380 0 0,0 0 340 0 0,-54 3-320 0 0,29-5-224 0 0,-5 0-176 0 0,1-2-476 0 0,3 0-460 0 0,1 1-104 0 0,7-3-688 0 0,6 2-2560 0 0,7-5-2085 0 0</inkml:trace>
  <inkml:trace contextRef="#ctx0" brushRef="#br0" timeOffset="438">585 154 8081 0 0,'0'0'4412'0'0,"0"0"-3836"0"0,0 0 60 0 0,0 0 404 0 0,0 0-344 0 0,0 0-648 0 0,0 0-48 0 0,0 0 88 0 0,-66-10-88 0 0,31 7-60 0 0,1 0-1016 0 0,2 1-744 0 0,18 2-2452 0 0,-15-2-1913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6:54.459"/>
    </inkml:context>
    <inkml:brush xml:id="br0">
      <inkml:brushProperty name="width" value="0.05" units="cm"/>
      <inkml:brushProperty name="height" value="0.05" units="cm"/>
      <inkml:brushProperty name="color" value="#0000FF"/>
    </inkml:brush>
  </inkml:definitions>
  <inkml:trace contextRef="#ctx0" brushRef="#br0">1 54 7461 0 0,'0'0'1336'0'0,"0"0"-73"0"0,0 0-340 0 0,0 0-455 0 0,0 0-167 0 0,3 7 263 0 0,0-3-463 0 0,4 7 275 0 0,0 0-1 0 0,-1 1 0 0 0,0 0 1 0 0,-1 0-1 0 0,0 1 0 0 0,-1 0 1 0 0,-1-1-1 0 0,0 1 0 0 0,0 1 1 0 0,-2-1-1 0 0,1 13-375 0 0,-2-26 20 0 0,0-1 1 0 0,0 1-1 0 0,-1-1 0 0 0,1 1 1 0 0,0-1-1 0 0,0 1 0 0 0,-1 0 1 0 0,1-1-1 0 0,0 1 0 0 0,-1 0 1 0 0,1-1-1 0 0,-1 1 0 0 0,1 0 0 0 0,0 0 1 0 0,-1-1-1 0 0,1 1 0 0 0,-1 0 1 0 0,1 0-1 0 0,-1 0 0 0 0,1 0 1 0 0,-1-1-1 0 0,1 1 0 0 0,0 0 0 0 0,-1 0 1 0 0,1 0-1 0 0,-1 0 0 0 0,1 0 1 0 0,-1 0-1 0 0,1 0 0 0 0,-1 0 1 0 0,1 0-1 0 0,-1 1 0 0 0,1-1 1 0 0,-1 0-1 0 0,1 0 0 0 0,-1 0 0 0 0,1 0 1 0 0,0 1-1 0 0,-1-1 0 0 0,1 0 1 0 0,-1 0-1 0 0,1 1 0 0 0,0-1 1 0 0,-1 1-21 0 0,37-127-1767 0 0,-35 123 1642 0 0,0-1 1 0 0,1 1 0 0 0,0 0 0 0 0,0 0-1 0 0,0 0 1 0 0,0 0 0 0 0,0 0-1 0 0,1 0 1 0 0,-1 0 0 0 0,1 1-1 0 0,-1-1 1 0 0,1 1 0 0 0,0 0 0 0 0,0 0-1 0 0,0 0 1 0 0,1 0 0 0 0,-1 0-1 0 0,0 1 1 0 0,1-1 0 0 0,-1 1 0 0 0,1 0-1 0 0,-1 0 1 0 0,1 0 0 0 0,0 1-1 0 0,-1-1 1 0 0,1 1 0 0 0,0 0 0 0 0,-1 0-1 0 0,1 0 1 0 0,0 0 0 0 0,-1 1-1 0 0,1 0 1 0 0,2 0 124 0 0,22 29-6971 0 0,-23-20 2503 0 0</inkml:trace>
  <inkml:trace contextRef="#ctx0" brushRef="#br0" timeOffset="343.66">268 171 9337 0 0,'0'0'1526'0'0,"0"0"-377"0"0,0 0 84 0 0,0 0 159 0 0,0 0-465 0 0,0 0-578 0 0,0 0-522 0 0,5 1-16 0 0,2 1 180 0 0,-1 0 3 0 0,1 1 0 0 0,0-2-1 0 0,-1 1 1 0 0,1-1-1 0 0,0 0 1 0 0,0-1-1 0 0,0 1 1 0 0,0-2-1 0 0,0 1 1 0 0,-1-1-1 0 0,1 1 1 0 0,0-2-1 0 0,0 1 1 0 0,-1-1-1 0 0,3-1 7 0 0,-9 2-38 0 0,1 0 0 0 0,-1 0 0 0 0,0 0 0 0 0,0 0 0 0 0,0 0-1 0 0,0 0 1 0 0,0 0 0 0 0,0 0 0 0 0,0 0 0 0 0,0 0-1 0 0,-1 0 1 0 0,1 0 0 0 0,0 0 0 0 0,0 0 0 0 0,-1 0 0 0 0,1 0-1 0 0,-1 0 1 0 0,1 0 0 0 0,-1 1 0 0 0,1-1 0 0 0,-1 0 0 0 0,0 0-1 0 0,1 0 1 0 0,-1 1 0 0 0,0-1 0 0 0,0 0 0 0 0,1 1-1 0 0,-1-1 1 0 0,0 1 0 0 0,0-1 0 0 0,0 1 0 0 0,0-1 0 0 0,0 1-1 0 0,0-1 1 0 0,0 1 0 0 0,0 0 0 0 0,0 0 0 0 0,0-1 0 0 0,0 1-1 0 0,0 0 1 0 0,0 0 0 0 0,0 0 0 0 0,0 0 0 0 0,0 0 0 0 0,0 0-1 0 0,0 1 1 0 0,0-1 0 0 0,0 0 0 0 0,0 0 0 0 0,0 1-1 0 0,0-1 1 0 0,1 1 0 0 0,-1-1 0 0 0,0 1 0 0 0,0-1 0 0 0,0 1-1 0 0,0-1 1 0 0,0 1 0 0 0,1 0 0 0 0,-1-1 0 0 0,0 1 0 0 0,0 0 38 0 0,-1 1 72 0 0,-1 0 0 0 0,0 1 0 0 0,1-1 0 0 0,0 1 0 0 0,0-1 1 0 0,-1 1-1 0 0,1 0 0 0 0,1-1 0 0 0,-1 1 0 0 0,0 0 0 0 0,1 0 0 0 0,0 1 1 0 0,-1-1-1 0 0,1 0 0 0 0,0 0 0 0 0,1 1 0 0 0,-1-1 0 0 0,1 0 1 0 0,-1 1-1 0 0,1-1 0 0 0,0 0 0 0 0,0 1 0 0 0,0-1 0 0 0,1 1 1 0 0,-1-1-1 0 0,1 0 0 0 0,0 1 0 0 0,0-1 0 0 0,0 0 0 0 0,0 0 1 0 0,1 0-1 0 0,-1 0 0 0 0,1 0 0 0 0,0 0 0 0 0,0 0 0 0 0,0 0 1 0 0,0-1-1 0 0,0 1 0 0 0,0-1 0 0 0,1 0 0 0 0,0 1 0 0 0,-1-1 0 0 0,3 1-72 0 0,92 4 960 0 0,-34-28-7911 0 0,-48 12 273 0 0</inkml:trace>
  <inkml:trace contextRef="#ctx0" brushRef="#br0" timeOffset="700.78">741 0 13477 0 0,'0'0'1199'0'0,"3"7"-506"0"0,40 163 1393 0 0,-24-106-1857 0 0,-18-63-583 0 0,-40-21 29 0 0,37 19 326 0 0,0-1 0 0 0,0 0 1 0 0,-1 1-1 0 0,1 0 0 0 0,-1 0 1 0 0,1 0-1 0 0,-1 0 0 0 0,1 0 0 0 0,-1 0 1 0 0,0 1-1 0 0,0-1 0 0 0,1 1 1 0 0,-1-1-1 0 0,0 1 0 0 0,0 0 0 0 0,1 0 1 0 0,-1 1-1 0 0,0-1 0 0 0,0 1 1 0 0,1-1-1 0 0,-1 1 0 0 0,0 0 0 0 0,1 0 1 0 0,-1 0-1 0 0,1 0 0 0 0,-1 0 1 0 0,1 1-1 0 0,0-1 0 0 0,-1 1 1 0 0,1-1-1 0 0,0 1 0 0 0,0 0 0 0 0,0 0 1 0 0,0 0-1 0 0,0 0 0 0 0,1 0 1 0 0,-1 1-1 0 0,1-1 0 0 0,-1 0 0 0 0,1 1 1 0 0,0-1-1 0 0,0 1 0 0 0,-1 1-1 0 0,7 0 117 0 0,-1 0 0 0 0,0 0 0 0 0,1 0 0 0 0,0-1 0 0 0,-1 1 0 0 0,1-1 0 0 0,1-1 0 0 0,-1 1 0 0 0,0-1 1 0 0,1 1-1 0 0,-1-1 0 0 0,1-1 0 0 0,0 1 0 0 0,0-1 0 0 0,-1 0 0 0 0,1-1 0 0 0,0 1 0 0 0,0-1 0 0 0,1 0-117 0 0,3 1-280 0 0,42 3-643 0 0,-18-7-6367 0 0,-22-2-581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06.293"/>
    </inkml:context>
    <inkml:brush xml:id="br0">
      <inkml:brushProperty name="width" value="0.05" units="cm"/>
      <inkml:brushProperty name="height" value="0.05" units="cm"/>
      <inkml:brushProperty name="color" value="#0000FF"/>
    </inkml:brush>
  </inkml:definitions>
  <inkml:trace contextRef="#ctx0" brushRef="#br0">26 6 4468 0 0,'0'0'5008'0'0,"0"0"-2856"0"0,0 0-1336 0 0,0 0-371 0 0,0 0 113 0 0,0 0 161 0 0,0 7-38 0 0,28 214 1440 0 0,-29-191-2022 0 0,-1-1 392 0 0,3-26-3128 0 0,0-13-3514 0 0,0 0 857 0 0</inkml:trace>
  <inkml:trace contextRef="#ctx0" brushRef="#br0" timeOffset="198.56">0 39 5288 0 0,'0'0'2049'0'0,"0"0"-325"0"0,0 0-417 0 0,8-7-129 0 0,-4 4-1011 0 0,0-1-1 0 0,1 1 0 0 0,-1 0 0 0 0,1 0 0 0 0,0 1 1 0 0,0-1-1 0 0,0 1 0 0 0,0 0 0 0 0,0 1 1 0 0,1-1-1 0 0,-1 1 0 0 0,1 0 0 0 0,-1 0 0 0 0,1 1 1 0 0,-1-1-1 0 0,1 1 0 0 0,-1 1 0 0 0,1-1 1 0 0,-1 1-1 0 0,1 0 0 0 0,-1 0 0 0 0,0 0 0 0 0,1 1 1 0 0,-1 0-1 0 0,0 0 0 0 0,2 1-166 0 0,-4-2 18 0 0,-1-1 0 0 0,0 1 0 0 0,1 0 0 0 0,-1 0 0 0 0,0 0-1 0 0,0 0 1 0 0,0 0 0 0 0,0 0 0 0 0,0 1 0 0 0,0-1 0 0 0,0 1 0 0 0,0-1 0 0 0,0 1 0 0 0,-1 0-1 0 0,1 0 1 0 0,-1 0 0 0 0,1 0 0 0 0,-1 0 0 0 0,0 0 0 0 0,1 0 0 0 0,-1 0 0 0 0,0 0 0 0 0,-1 0-1 0 0,1 1 1 0 0,0-1 0 0 0,-1 0 0 0 0,1 1 0 0 0,-1-1 0 0 0,0 1 0 0 0,0-1 0 0 0,0 1 0 0 0,0-1-1 0 0,0 0 1 0 0,0 1 0 0 0,-1-1 0 0 0,1 1 0 0 0,-1-1 0 0 0,1 0 0 0 0,-1 0 0 0 0,0 1 0 0 0,0-1-1 0 0,0 0 1 0 0,0 0 0 0 0,-1 0 0 0 0,1 0 0 0 0,-1 0 0 0 0,1 0 0 0 0,-1 0 0 0 0,1 0 0 0 0,-1-1-1 0 0,0 1 1 0 0,0-1 0 0 0,0 1 0 0 0,0-1 0 0 0,0 0 0 0 0,0 0 0 0 0,0 0 0 0 0,-1 0 0 0 0,1 0-1 0 0,0 0 1 0 0,-1 0 0 0 0,1-1 0 0 0,0 1 0 0 0,-1-1 0 0 0,0 0-18 0 0,-42 8-1331 0 0,14-9-4993 0 0,15-1-1652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08.917"/>
    </inkml:context>
    <inkml:brush xml:id="br0">
      <inkml:brushProperty name="width" value="0.05" units="cm"/>
      <inkml:brushProperty name="height" value="0.05" units="cm"/>
      <inkml:brushProperty name="color" value="#0000FF"/>
    </inkml:brush>
  </inkml:definitions>
  <inkml:trace contextRef="#ctx0" brushRef="#br0">248 245 1840 0 0,'0'0'2991'0'0,"0"0"-1187"0"0,0 0-242 0 0,0 0 383 0 0,0 0-101 0 0,0 0-347 0 0,0 0-286 0 0,0 0-301 0 0,0 0-358 0 0,15-16 166 0 0,-14 6-754 0 0,0 1 0 0 0,0-1-1 0 0,-1 1 1 0 0,-1-1 0 0 0,1 1-1 0 0,-2-1 1 0 0,1 1 0 0 0,-1 0-1 0 0,-1 0 1 0 0,1-1 0 0 0,-2 1-1 0 0,1 1 1 0 0,-1-1 0 0 0,0 0 0 0 0,-1 1-1 0 0,0 0 1 0 0,-1 0 0 0 0,1 1-1 0 0,-1-1 1 0 0,-1 1 0 0 0,1 0-1 0 0,-1 1 1 0 0,-1 0 0 0 0,1 0-1 0 0,-1 0 1 0 0,-3-1 36 0 0,8 6 15 0 0,1 0-1 0 0,0 0 1 0 0,-1 1-1 0 0,1-1 0 0 0,0 0 1 0 0,-1 1-1 0 0,1 0 1 0 0,-1-1-1 0 0,1 1 1 0 0,-1 0-1 0 0,1 0 1 0 0,-1 0-1 0 0,1 1 1 0 0,-1-1-1 0 0,1 1 1 0 0,0-1-1 0 0,-1 1 1 0 0,1 0-1 0 0,-1 0 0 0 0,1 0 1 0 0,0 0-1 0 0,0 0 1 0 0,0 0-1 0 0,0 1 1 0 0,0-1-1 0 0,0 1 1 0 0,0 0-1 0 0,0-1 1 0 0,0 1-1 0 0,1 0 1 0 0,-1 0-1 0 0,1 0 0 0 0,-1 0 1 0 0,1 0-1 0 0,0 1-14 0 0,-44 88 462 0 0,39-78-418 0 0,2-3-533 0 0,-23 76 1772 0 0,33-49-3214 0 0,30-22-5925 0 0,-16-17 111 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10.520"/>
    </inkml:context>
    <inkml:brush xml:id="br0">
      <inkml:brushProperty name="width" value="0.05" units="cm"/>
      <inkml:brushProperty name="height" value="0.05" units="cm"/>
      <inkml:brushProperty name="color" value="#0000FF"/>
    </inkml:brush>
  </inkml:definitions>
  <inkml:trace contextRef="#ctx0" brushRef="#br0">89 0 3616 0 0,'0'0'2110'0'0,"0"0"63"0"0,0 0-587 0 0,0 0 103 0 0,0 0-114 0 0,0 0-389 0 0,0 0-690 0 0,0 0-370 0 0,0 0 173 0 0,3 7 206 0 0,39 184 1412 0 0,-42-191-1900 0 0,0 0 0 0 0,-1 0 0 0 0,1 0 0 0 0,0 0 1 0 0,-1 0-1 0 0,1 0 0 0 0,0-1 0 0 0,-1 1 1 0 0,1 0-1 0 0,0 0 0 0 0,0 0 0 0 0,-1 0 0 0 0,1 0 1 0 0,0 0-1 0 0,-1 0 0 0 0,1 1 0 0 0,0-1 1 0 0,-1 0-1 0 0,1 0 0 0 0,0 0 0 0 0,0 0 0 0 0,-1 0 1 0 0,1 0-1 0 0,0 0 0 0 0,-1 1 0 0 0,1-1 1 0 0,0 0-1 0 0,0 0 0 0 0,-1 0 0 0 0,1 1 0 0 0,0-1 1 0 0,0 0-1 0 0,0 0 0 0 0,0 1 0 0 0,-1-1 1 0 0,1 0-1 0 0,0 0 0 0 0,0 1 0 0 0,0-1 0 0 0,0 0 1 0 0,0 1-1 0 0,0-1 0 0 0,-1 0 0 0 0,1 1 0 0 0,0-1 1 0 0,0 0-1 0 0,0 1 0 0 0,0-1 0 0 0,0 0 1 0 0,0 1-18 0 0,-6-6-18 0 0,-60-33-552 0 0,65 37 552 0 0,0 0 0 0 0,0 1-1 0 0,-1-1 1 0 0,1 1 0 0 0,0-1-1 0 0,-1 1 1 0 0,1 0 0 0 0,0-1-1 0 0,-1 1 1 0 0,1 0 0 0 0,-1 0-1 0 0,1 0 1 0 0,-1 0 0 0 0,1 0-1 0 0,0 0 1 0 0,-1 0-1 0 0,1 1 1 0 0,-1-1 0 0 0,1 1-1 0 0,0-1 1 0 0,-1 1 0 0 0,1-1-1 0 0,0 1 1 0 0,0 0 0 0 0,-1-1-1 0 0,1 1 1 0 0,0 0 0 0 0,0 0-1 0 0,0 0 1 0 0,0 0 0 0 0,0 0-1 0 0,0 0 1 0 0,0 0 0 0 0,0 0-1 0 0,0 0 1 0 0,1 1 0 0 0,-1-1-1 0 0,0 0 1 0 0,1 0 0 0 0,-1 1-1 0 0,1-1 1 0 0,0 1 0 0 0,-1-1-1 0 0,1 0 1 0 0,0 1 0 0 0,0-1-1 0 0,0 1 1 0 0,0-1 18 0 0,-1 2 37 0 0,1 0 0 0 0,-1 0 1 0 0,1 0-1 0 0,0-1 0 0 0,0 1 1 0 0,0 0-1 0 0,1 0 0 0 0,-1 0 0 0 0,1-1 1 0 0,-1 1-1 0 0,1 0 0 0 0,0 0 1 0 0,0-1-1 0 0,0 1 0 0 0,1-1 0 0 0,-1 1 1 0 0,0-1-1 0 0,1 1 0 0 0,0-1 1 0 0,-1 0-1 0 0,1 0 0 0 0,0 0 0 0 0,0 0 1 0 0,0 0-1 0 0,1 0 0 0 0,-1-1 1 0 0,0 1-1 0 0,1-1 0 0 0,-1 1 0 0 0,1-1 1 0 0,-1 0-1 0 0,1 0 0 0 0,0 0 1 0 0,-1 0-1 0 0,1-1 0 0 0,0 1 0 0 0,0-1 1 0 0,-1 1-1 0 0,1-1 0 0 0,0 0 1 0 0,0 0-1 0 0,1-1-37 0 0,50-18-3521 0 0,-12-17-6513 0 0,-29 25 5588 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10.784"/>
    </inkml:context>
    <inkml:brush xml:id="br0">
      <inkml:brushProperty name="width" value="0.05" units="cm"/>
      <inkml:brushProperty name="height" value="0.05" units="cm"/>
      <inkml:brushProperty name="color" value="#0000FF"/>
    </inkml:brush>
  </inkml:definitions>
  <inkml:trace contextRef="#ctx0" brushRef="#br0">44 1 8945 0 0,'0'0'3846'0'0,"0"0"-2942"0"0,0 0-724 0 0,7 6 191 0 0,0 1-216 0 0,-1 0 0 0 0,0 0 0 0 0,0 1 0 0 0,-1 0 0 0 0,0 0 0 0 0,0 0 0 0 0,-1 1 0 0 0,0-1 0 0 0,-1 1 0 0 0,0 0 0 0 0,0 0 0 0 0,-1 0 0 0 0,0 1 0 0 0,0-1 0 0 0,-1 1-155 0 0,-1 1 53 0 0,0 0 0 0 0,0 0 0 0 0,-1 0 0 0 0,0 0 0 0 0,-1 0 0 0 0,0 0-1 0 0,-1 0 1 0 0,0-1 0 0 0,0 1 0 0 0,-2-1 0 0 0,1 0 0 0 0,-1 0 0 0 0,-1 0 0 0 0,-4 6-53 0 0,-41 39-3125 0 0,41-49-1055 0 0,2-5-3275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11.034"/>
    </inkml:context>
    <inkml:brush xml:id="br0">
      <inkml:brushProperty name="width" value="0.05" units="cm"/>
      <inkml:brushProperty name="height" value="0.05" units="cm"/>
      <inkml:brushProperty name="color" value="#0000FF"/>
    </inkml:brush>
  </inkml:definitions>
  <inkml:trace contextRef="#ctx0" brushRef="#br0">159 126 15341 0 0,'0'0'2933'0'0,"0"0"-2933"0"0,0 0-668 0 0,0 0 668 0 0,0 0 260 0 0,0 0-136 0 0,-43-2-124 0 0,23 0-172 0 0,1 0-948 0 0,0-2-769 0 0,6 0-603 0 0,4-4-1816 0 0,2 2-797 0 0,10-10 2201 0 0</inkml:trace>
  <inkml:trace contextRef="#ctx0" brushRef="#br0" timeOffset="1">132 16 4760 0 0,'0'0'7885'0'0,"0"0"-5549"0"0,0 0-1568 0 0,35-8 53 0 0,-33 7 311 0 0,-4 0-836 0 0,-6 0-296 0 0,-8 1-48 0 0,-3 0 44 0 0,-5 0-8 0 0,-3 0-484 0 0,2 0-881 0 0,3 0-1675 0 0,-3-5-6893 0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09.725"/>
    </inkml:context>
    <inkml:brush xml:id="br0">
      <inkml:brushProperty name="width" value="0.05" units="cm"/>
      <inkml:brushProperty name="height" value="0.05" units="cm"/>
      <inkml:brushProperty name="color" value="#0000FF"/>
    </inkml:brush>
  </inkml:definitions>
  <inkml:trace contextRef="#ctx0" brushRef="#br0">19 17 11669 0 0,'0'0'2080'0'0,"0"0"-1602"0"0,0 0-52 0 0,2 7 72 0 0,-7 133 1109 0 0,5-128-1448 0 0,6-25-645 0 0,8-27-310 0 0,-12 28 579 0 0,-3 8 230 0 0,0 0-1 0 0,1 0 0 0 0,-1 0 1 0 0,1 0-1 0 0,0 0 1 0 0,0 1-1 0 0,1-1 0 0 0,-1 0 1 0 0,1 0-1 0 0,0 0 1 0 0,0 0-1 0 0,0 1 1 0 0,1-1-1 0 0,-1 0 0 0 0,1 1 1 0 0,0-1-1 0 0,0 1 1 0 0,0 0-1 0 0,0-1 1 0 0,0 1-1 0 0,1 0 0 0 0,0 0 1 0 0,-1 1-1 0 0,1-1 1 0 0,0 1-1 0 0,1-1 0 0 0,-1 1 1 0 0,0 0-1 0 0,1 0 1 0 0,-1 0-1 0 0,1 1 1 0 0,-1-1-1 0 0,1 1 0 0 0,0 0 1 0 0,-1 0-1 0 0,1 0 1 0 0,0 0-1 0 0,1 1-12 0 0,-4 0 10 0 0,0 1 0 0 0,0-1 0 0 0,-1 1 0 0 0,1 0-1 0 0,0-1 1 0 0,0 1 0 0 0,0 0 0 0 0,0 0 0 0 0,-1 0 0 0 0,1 0-1 0 0,0 0 1 0 0,-1 0 0 0 0,1-1 0 0 0,-1 1 0 0 0,1 1 0 0 0,-1-1 0 0 0,0 0-1 0 0,1 0 1 0 0,-1 0 0 0 0,0 0 0 0 0,0 0 0 0 0,1 0 0 0 0,-1 0 0 0 0,0 0-1 0 0,0 0 1 0 0,0 1 0 0 0,-1-1 0 0 0,1 0 0 0 0,0 0 0 0 0,0 0-1 0 0,0 0 1 0 0,-1 0 0 0 0,1 0 0 0 0,-1 0 0 0 0,1 0 0 0 0,-1 0 0 0 0,1 0-1 0 0,-1 0 1 0 0,0 0 0 0 0,1 0 0 0 0,-1 0 0 0 0,0 0 0 0 0,0-1-1 0 0,1 1 1 0 0,-1 0 0 0 0,0-1 0 0 0,0 1 0 0 0,0 0-10 0 0,-7 13 383 0 0,16-22 406 0 0,-15 29-1185 0 0,3-16 353 0 0,0-1-1 0 0,1 1 1 0 0,-1-1 0 0 0,-1 0 0 0 0,1 0 0 0 0,-1 0-1 0 0,1-1 1 0 0,-1 1 0 0 0,0-1 0 0 0,-1 0-1 0 0,1-1 1 0 0,0 1 0 0 0,-1-1 0 0 0,1 0-1 0 0,-1 0 1 0 0,0-1 0 0 0,0 0 0 0 0,1 0-1 0 0,-4 0 44 0 0,8-1 2 0 0,0-1-1 0 0,1 1 0 0 0,-1-1 1 0 0,0 1-1 0 0,1-1 0 0 0,-1 1 0 0 0,1-1 1 0 0,-1 0-1 0 0,1 1 0 0 0,0-1 0 0 0,-1 0 1 0 0,1 0-1 0 0,-1 1 0 0 0,1-1 0 0 0,0 0 1 0 0,0 0-1 0 0,0 1 0 0 0,-1-1 0 0 0,1 0 1 0 0,0 0-1 0 0,0 0 0 0 0,0 1 0 0 0,0-1 1 0 0,0 0-1 0 0,0 0 0 0 0,0 0 0 0 0,1 1 1 0 0,-1-1-1 0 0,0 0 0 0 0,0 0 0 0 0,1 0 1 0 0,-1 1-1 0 0,0-1 0 0 0,1 0 0 0 0,-1 1 1 0 0,1-1-1 0 0,-1 0 0 0 0,1 1 0 0 0,-1-1 1 0 0,1 0-1 0 0,-1 1 0 0 0,1-1 0 0 0,0 1 1 0 0,-1-1-1 0 0,1 1 0 0 0,0-1 0 0 0,-1 1 1 0 0,1 0-1 0 0,0-1 0 0 0,0 1 0 0 0,-1 0 1 0 0,1 0-1 0 0,0-1 0 0 0,0 1 0 0 0,0 0 1 0 0,-1 0-1 0 0,1 0 0 0 0,0 0-1 0 0,8 2 80 0 0,0 1-1 0 0,0 0 0 0 0,0 0 1 0 0,-1 1-1 0 0,1 0 0 0 0,-1 0 1 0 0,0 1-1 0 0,0 0 1 0 0,-1 0-1 0 0,1 1 0 0 0,-1 0 1 0 0,0 1-1 0 0,-1-1 0 0 0,0 1 1 0 0,0 0-1 0 0,0 1 1 0 0,-1 0-1 0 0,4 7-79 0 0,14 13 160 0 0,-19-22-505 0 0,10 11 862 0 0,-6-20-6039 0 0,-6-3-1126 0 0</inkml:trace>
  <inkml:trace contextRef="#ctx0" brushRef="#br0" timeOffset="358.4">271 170 2492 0 0,'0'0'6491'0'0,"0"0"-4561"0"0,0 0-1429 0 0,0 0 560 0 0,0 0 224 0 0,0 0-394 0 0,0 0-459 0 0,0 0-336 0 0,0 0 25 0 0,6 2 110 0 0,3 2-114 0 0,-4 0-55 0 0,0-1 0 0 0,1 1 0 0 0,0-1 0 0 0,-1-1 0 0 0,1 1 0 0 0,0-1 0 0 0,0 0 0 0 0,1 0 0 0 0,-1-1-1 0 0,0 1 1 0 0,0-2 0 0 0,1 1 0 0 0,-1-1 0 0 0,1 0 0 0 0,-1 0 0 0 0,0 0 0 0 0,1-1 0 0 0,-1 0 0 0 0,0 0 0 0 0,1-1 0 0 0,-1 0 0 0 0,0 0 0 0 0,0 0 0 0 0,0-1 0 0 0,-1 0 0 0 0,1 0 0 0 0,-1-1 0 0 0,4-2-62 0 0,-8 5-26 0 0,-1-1 0 0 0,0 1 0 0 0,0 0-1 0 0,0-1 1 0 0,0 1 0 0 0,0-1 0 0 0,-1 1 0 0 0,1 0 0 0 0,0-1 0 0 0,0 1-1 0 0,-1 0 1 0 0,1-1 0 0 0,-1 1 0 0 0,0 0 0 0 0,1 0 0 0 0,-1 0 0 0 0,0-1 0 0 0,1 1-1 0 0,-1 0 1 0 0,0 0 0 0 0,0 0 0 0 0,0 0 0 0 0,0 0 0 0 0,0 0 0 0 0,0 1-1 0 0,0-1 1 0 0,-1 0 0 0 0,1 0 0 0 0,0 1 0 0 0,0-1 0 0 0,-1 1 0 0 0,1-1 0 0 0,0 1-1 0 0,-1 0 1 0 0,1-1 0 0 0,0 1 0 0 0,-1 0 0 0 0,1 0 0 0 0,0 0 0 0 0,-1 0-1 0 0,1 0 1 0 0,-1 0 0 0 0,1 0 0 0 0,0 0 0 0 0,-1 1 0 0 0,1-1 0 0 0,0 1-1 0 0,-1-1 1 0 0,1 1 0 0 0,0-1 0 0 0,0 1 0 0 0,0 0 0 0 0,-1-1 0 0 0,1 1 0 0 0,0 0-1 0 0,0 0 1 0 0,0 0 0 0 0,0 0 0 0 0,0 0 0 0 0,0 0 0 0 0,0 0 26 0 0,-1 1 29 0 0,0 0 1 0 0,0 0-1 0 0,0 1 0 0 0,1-1 1 0 0,-1 0-1 0 0,0 1 1 0 0,1-1-1 0 0,-1 1 0 0 0,1-1 1 0 0,0 1-1 0 0,0 0 1 0 0,0-1-1 0 0,0 1 0 0 0,1 0 1 0 0,-1 0-1 0 0,1 0 1 0 0,0 0-1 0 0,-1-1 0 0 0,1 1 1 0 0,0 0-1 0 0,1 0 1 0 0,-1 0-1 0 0,0 0 1 0 0,1 0-1 0 0,0-1 0 0 0,0 1 1 0 0,0 0-1 0 0,0 0 1 0 0,0-1-1 0 0,0 1 0 0 0,1-1 1 0 0,-1 1-1 0 0,1-1 1 0 0,-1 0-1 0 0,1 1 0 0 0,0-1 1 0 0,0 0-1 0 0,0 0 1 0 0,1 0-1 0 0,-1 0 0 0 0,0-1 1 0 0,1 1-1 0 0,-1-1 1 0 0,1 1-1 0 0,-1-1 0 0 0,1 0 1 0 0,1 1-30 0 0,56 11-6823 0 0,-50-14 259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06.742"/>
    </inkml:context>
    <inkml:brush xml:id="br0">
      <inkml:brushProperty name="width" value="0.05" units="cm"/>
      <inkml:brushProperty name="height" value="0.05" units="cm"/>
      <inkml:brushProperty name="color" value="#0000FF"/>
    </inkml:brush>
  </inkml:definitions>
  <inkml:trace contextRef="#ctx0" brushRef="#br0">45 1 11057 0 0,'0'0'1494'0'0,"0"0"-1062"0"0,-1 7 440 0 0,-15 62 1017 0 0,10-55-1789 0 0,1 1 0 0 0,1 0-1 0 0,0 0 1 0 0,1 0-1 0 0,1 1 1 0 0,0-1-1 0 0,1 1 1 0 0,0-1 0 0 0,2 1-1 0 0,0-1 1 0 0,0 1-1 0 0,2-1 1 0 0,0 0-1 0 0,0 1 1 0 0,2-1 0 0 0,2 7-100 0 0,43 20-980 0 0,-29-35-1741 0 0,1-3-3402 0 0,-5-4-1391 0 0</inkml:trace>
  <inkml:trace contextRef="#ctx0" brushRef="#br0" timeOffset="603.55">446 277 716 0 0,'0'0'0'0'0,"0"0"-716"0"0</inkml:trace>
  <inkml:trace contextRef="#ctx0" brushRef="#br0" timeOffset="994.19">446 277 404 0 0,'1'1'368'0'0,"15"20"1298"0"0,-22-9 5300 0 0,9-27 277 0 0,-3-27-8232 0 0,0 33 1340 0 0,-48-194-1337 0 0,12 239 1410 0 0,-100 180 86 0 0,133-196-2422 0 0,12-13-5136 0 0,3-9 791 0 0</inkml:trace>
  <inkml:trace contextRef="#ctx0" brushRef="#br0" timeOffset="1168.32">499 190 9765 0 0,'0'0'1484'0'0,"0"0"-740"0"0,0 0-576 0 0,0 0 780 0 0,0 0-8 0 0,0 0-204 0 0,-53 14-396 0 0,29-9-200 0 0,-2 0-140 0 0,1 0-684 0 0,1-1-548 0 0,2-1-1112 0 0,5-2-3072 0 0</inkml:trace>
  <inkml:trace contextRef="#ctx0" brushRef="#br0" timeOffset="1553.08">766 87 9473 0 0,'0'0'1127'0'0,"0"0"-475"0"0,0 0 170 0 0,0 0 41 0 0,0 0-315 0 0,-7-2-205 0 0,2 0-263 0 0,0 1-1 0 0,0 1 1 0 0,0-1 0 0 0,1 1 0 0 0,-1-1-1 0 0,0 2 1 0 0,0-1 0 0 0,0 0 0 0 0,0 1-1 0 0,1 0 1 0 0,-1 0 0 0 0,0 0-1 0 0,1 1 1 0 0,-1-1 0 0 0,0 1 0 0 0,1 0-1 0 0,0 1 1 0 0,0-1 0 0 0,0 1 0 0 0,0 0-1 0 0,0 0 1 0 0,0 0 0 0 0,1 0-1 0 0,-2 2-79 0 0,1-3 22 0 0,1 1-1 0 0,0-1 0 0 0,0 0 0 0 0,0 1 0 0 0,0 0 1 0 0,1 0-1 0 0,-1-1 0 0 0,1 2 0 0 0,-1-1 0 0 0,1 0 1 0 0,0 0-1 0 0,0 1 0 0 0,1-1 0 0 0,-1 1 0 0 0,1-1 1 0 0,-1 1-1 0 0,1 0 0 0 0,1 0 0 0 0,-1-1 0 0 0,0 1 1 0 0,1 0-1 0 0,0 0 0 0 0,0 0 0 0 0,0 0 0 0 0,0 0 1 0 0,0 0-1 0 0,1-1 0 0 0,0 1 0 0 0,0 0 0 0 0,0 0 1 0 0,0-1-1 0 0,1 1 0 0 0,-1 0 0 0 0,1-1 0 0 0,0 0 1 0 0,0 1-1 0 0,0-1 0 0 0,0 0 0 0 0,1 0 1 0 0,-1 0-1 0 0,1 0 0 0 0,0-1 0 0 0,0 1 0 0 0,0-1 1 0 0,0 1-1 0 0,0-1 0 0 0,1 0 0 0 0,-1 0 0 0 0,1-1 1 0 0,3 2-22 0 0,2-1 73 0 0,0-1 1 0 0,0 0 0 0 0,0 0-1 0 0,0-1 1 0 0,1-1 0 0 0,-1 1-1 0 0,0-1 1 0 0,0-1 0 0 0,0 0-1 0 0,0 0 1 0 0,0-1 0 0 0,-1 0-1 0 0,1 0 1 0 0,-1-1 0 0 0,1 0 0 0 0,-1-1-1 0 0,-1 0 1 0 0,1 0 0 0 0,-1-1-1 0 0,1 1 1 0 0,1-4-74 0 0,-9 8-24 0 0,0 0 0 0 0,0 0-1 0 0,0 0 1 0 0,1 0 0 0 0,-1 0 0 0 0,0 0-1 0 0,0 0 1 0 0,-1 0 0 0 0,1 0 0 0 0,0 0-1 0 0,0 0 1 0 0,-1 0 0 0 0,1 0 0 0 0,0 0-1 0 0,-1 0 1 0 0,1 0 0 0 0,-1 0 0 0 0,1 0-1 0 0,-1 0 1 0 0,1 0 0 0 0,-1 0 0 0 0,0 0-1 0 0,1 1 1 0 0,-1-1 0 0 0,0 0 0 0 0,0 1-1 0 0,0-1 1 0 0,0 0 0 0 0,0 1 0 0 0,1-1-1 0 0,-1 1 1 0 0,0-1 0 0 0,0 1 0 0 0,0 0-1 0 0,0-1 1 0 0,0 1 0 0 0,0 0 0 0 0,-1 0 0 0 0,1 0-1 0 0,0-1 1 0 0,0 1 0 0 0,0 0 0 0 0,0 0-1 0 0,0 1 1 0 0,0-1 0 0 0,0 0 0 0 0,0 0-1 0 0,0 1 1 0 0,0-1 0 0 0,0 0 0 0 0,0 1-1 0 0,0-1 1 0 0,0 1 0 0 0,0-1 0 0 0,0 1-1 0 0,0-1 1 0 0,1 1 0 0 0,-1 0 0 0 0,0-1-1 0 0,0 1 1 0 0,1 0 0 0 0,-1 0 0 0 0,0 0-1 0 0,1 0 1 0 0,-1 0 0 0 0,1-1 0 0 0,-1 1-1 0 0,1 0 1 0 0,-1 0 24 0 0,-1 1 15 0 0,0-1-1 0 0,0 0 1 0 0,1 1 0 0 0,-1-1-1 0 0,0 1 1 0 0,0 0-1 0 0,1 0 1 0 0,-1-1 0 0 0,1 1-1 0 0,0 0 1 0 0,-1 0 0 0 0,1 0-1 0 0,0 1 1 0 0,0-1-1 0 0,0 0 1 0 0,1 0 0 0 0,-1 1-1 0 0,0-1 1 0 0,1 0-1 0 0,0 1 1 0 0,-1-1 0 0 0,1 0-1 0 0,0 1 1 0 0,0-1 0 0 0,0 0-1 0 0,1 1 1 0 0,-1-1-1 0 0,0 0 1 0 0,1 1 0 0 0,0-1-1 0 0,-1 0 1 0 0,1 1-1 0 0,0-1 1 0 0,0 0 0 0 0,0 0-1 0 0,1 0 1 0 0,-1 0-1 0 0,0 0 1 0 0,1 0 0 0 0,-1 0-1 0 0,1-1 1 0 0,0 1 0 0 0,0-1-1 0 0,-1 1 1 0 0,1-1-1 0 0,0 1 1 0 0,0-1 0 0 0,0 0-1 0 0,1 0 1 0 0,-1 0-1 0 0,0 0 1 0 0,0 0 0 0 0,1-1-1 0 0,-1 1 1 0 0,0-1 0 0 0,1 1-1 0 0,-1-1 1 0 0,0 0-1 0 0,1 0 1 0 0,-1 0-15 0 0,163 5 610 0 0,-100-25-6618 0 0,-56 16-711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14.917"/>
    </inkml:context>
    <inkml:brush xml:id="br0">
      <inkml:brushProperty name="width" value="0.05" units="cm"/>
      <inkml:brushProperty name="height" value="0.05" units="cm"/>
      <inkml:brushProperty name="color" value="#0000FF"/>
    </inkml:brush>
  </inkml:definitions>
  <inkml:trace contextRef="#ctx0" brushRef="#br0">21 25 3384 0 0,'0'0'1592'0'0,"0"0"1849"0"0,0 0-1561 0 0,0 0-840 0 0,0 0-183 0 0,0 0-212 0 0,0 0-187 0 0,0 0-202 0 0,6-24-6 0 0,-1 24-211 0 0,0 0 0 0 0,-1 0 0 0 0,1 1 0 0 0,0 0 0 0 0,-1 0 0 0 0,1 0 0 0 0,-1 0 0 0 0,0 1 0 0 0,1-1 0 0 0,-1 1 0 0 0,0 0 0 0 0,0 1-1 0 0,0-1 1 0 0,0 1 0 0 0,0 0 0 0 0,-1-1 0 0 0,1 2 0 0 0,-1-1 0 0 0,0 0 0 0 0,0 1 0 0 0,0-1 0 0 0,0 1 0 0 0,-1 0 0 0 0,1 0 0 0 0,-1 0 0 0 0,0 0 0 0 0,0 1 0 0 0,-1-1-1 0 0,1 0 1 0 0,-1 1 0 0 0,0-1 0 0 0,0 1 0 0 0,-1 0 0 0 0,1-1 0 0 0,-1 1-39 0 0,-1 1 62 0 0,-1 0 0 0 0,0 0 0 0 0,-1-1 1 0 0,1 1-1 0 0,-1-1 0 0 0,0 0 0 0 0,0 0 0 0 0,-1 0 0 0 0,1 0 0 0 0,-1 0 1 0 0,0-1-1 0 0,0 0 0 0 0,-1 0 0 0 0,1 0 0 0 0,-1 0 0 0 0,0-1 0 0 0,0 1 0 0 0,0-1 1 0 0,-1-1-1 0 0,1 1 0 0 0,-2 0-62 0 0,-44 34 32 0 0,100-22 751 0 0,100-18-478 0 0,-155 9-6093 0 0,0-3-1643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5:01.303"/>
    </inkml:context>
    <inkml:brush xml:id="br0">
      <inkml:brushProperty name="width" value="0.05" units="cm"/>
      <inkml:brushProperty name="height" value="0.05" units="cm"/>
      <inkml:brushProperty name="color" value="#0000FF"/>
    </inkml:brush>
  </inkml:definitions>
  <inkml:trace contextRef="#ctx0" brushRef="#br0">114 1 5428 0 0,'0'0'5029'0'0,"0"0"-3597"0"0,1 6-1071 0 0,6 36 1001 0 0,-3-32-1155 0 0,-1 0-1 0 0,-1 0 0 0 0,0 1 1 0 0,0 0-1 0 0,-1-1 0 0 0,0 1 1 0 0,-1 0-1 0 0,0-1 1 0 0,-1 1-1 0 0,0 0 0 0 0,-1-1 1 0 0,0 1-1 0 0,-1-1 0 0 0,0 0 1 0 0,0 0-1 0 0,-1 0 1 0 0,0 0-1 0 0,-3 4-206 0 0,3-36-8165 0 0,7 11 1751 0 0</inkml:trace>
  <inkml:trace contextRef="#ctx0" brushRef="#br0" timeOffset="281.33">141 36 444 0 0,'0'0'1996'0'0,"0"0"2402"0"0,0 0-2297 0 0,7-3-714 0 0,-5 2-1274 0 0,0-1-1 0 0,0 1 1 0 0,1 0 0 0 0,-1 0 0 0 0,1 1 0 0 0,-1-1 0 0 0,1 0 0 0 0,-1 1 0 0 0,1 0 0 0 0,-1-1-1 0 0,1 1 1 0 0,-1 0 0 0 0,1 0 0 0 0,-1 1 0 0 0,1-1 0 0 0,0 0 0 0 0,-1 1 0 0 0,0-1 0 0 0,1 1-1 0 0,-1 0 1 0 0,1 0 0 0 0,-1 0 0 0 0,0 0 0 0 0,1 1 0 0 0,-1-1 0 0 0,0 0 0 0 0,0 1 0 0 0,0 0-1 0 0,0-1 1 0 0,-1 1 0 0 0,1 0 0 0 0,0 0 0 0 0,-1 0 0 0 0,1 0 0 0 0,-1 0 0 0 0,1 0 0 0 0,-1 1-1 0 0,0-1 1 0 0,0 0 0 0 0,0 1 0 0 0,0-1 0 0 0,-1 1 0 0 0,1-1 0 0 0,-1 1 0 0 0,1-1 0 0 0,-1 1-1 0 0,0 0-112 0 0,-1 0 27 0 0,1-1 0 0 0,-1 0-1 0 0,0 0 1 0 0,0 0 0 0 0,0 1-1 0 0,-1-1 1 0 0,1 0 0 0 0,0 0-1 0 0,-1-1 1 0 0,1 1 0 0 0,-1 0 0 0 0,0 0-1 0 0,1-1 1 0 0,-1 1 0 0 0,0-1-1 0 0,0 1 1 0 0,0-1 0 0 0,0 0-1 0 0,0 0 1 0 0,0 0 0 0 0,-1 0-1 0 0,1 0 1 0 0,0 0 0 0 0,-1-1-1 0 0,1 1 1 0 0,0-1 0 0 0,-1 0-1 0 0,1 1 1 0 0,0-1 0 0 0,-1 0-1 0 0,1 0 1 0 0,-1-1 0 0 0,-1 1-27 0 0,-37 9-678 0 0,78 13 343 0 0,104 64 2244 0 0,-141-85-2182 0 0,4 3 145 0 0,-4-1-5523 0 0,0-4 428 0 0</inkml:trace>
  <inkml:trace contextRef="#ctx0" brushRef="#br0" timeOffset="605.6">399 225 7233 0 0,'0'0'3671'0'0,"0"0"-2847"0"0,0 0-448 0 0,0 0 583 0 0,0 0 205 0 0,0 0-168 0 0,0 0-377 0 0,0 0-356 0 0,6 4-110 0 0,-4-2-143 0 0,0 0 0 0 0,0-1 1 0 0,0 1-1 0 0,0-1 0 0 0,0 0 0 0 0,0 1 0 0 0,1-1 0 0 0,-1 0 1 0 0,0-1-1 0 0,1 1 0 0 0,-1 0 0 0 0,0-1 0 0 0,1 1 0 0 0,-1-1 1 0 0,1 0-1 0 0,-1 1 0 0 0,1-1 0 0 0,-1 0 0 0 0,1-1 0 0 0,-1 1 1 0 0,1 0-1 0 0,-1-1 0 0 0,0 1 0 0 0,1-1 0 0 0,-1 0 0 0 0,1 0 0 0 0,-1 0 1 0 0,0 0-1 0 0,0 0 0 0 0,0-1 0 0 0,0 1 0 0 0,0-1 0 0 0,0 1 1 0 0,0-1-1 0 0,0 0 0 0 0,0 1 0 0 0,-1-1 0 0 0,1 0 0 0 0,-1 0 1 0 0,1 0-1 0 0,-1-1 0 0 0,0 1-10 0 0,-1 0-26 0 0,-1 1-1 0 0,1-1 1 0 0,-1 1 0 0 0,1-1 0 0 0,-1 1-1 0 0,0-1 1 0 0,0 1 0 0 0,0 0-1 0 0,0-1 1 0 0,0 1 0 0 0,0 0 0 0 0,0 0-1 0 0,0 0 1 0 0,0-1 0 0 0,0 1 0 0 0,-1 1-1 0 0,1-1 1 0 0,0 0 0 0 0,-1 0-1 0 0,1 0 1 0 0,-1 1 0 0 0,1-1 0 0 0,-1 1-1 0 0,1-1 1 0 0,-1 1 0 0 0,1-1 0 0 0,-1 1-1 0 0,0 0 1 0 0,1 0 0 0 0,-1 0 0 0 0,1 0-1 0 0,-1 0 1 0 0,0 0 0 0 0,1 0-1 0 0,-1 1 1 0 0,1-1 0 0 0,-1 1 0 0 0,1-1-1 0 0,-1 1 1 0 0,1-1 0 0 0,-1 1 0 0 0,1 0-1 0 0,-1 0 1 0 0,1 0 0 0 0,0-1 0 0 0,-1 1-1 0 0,1 1 1 0 0,0-1 0 0 0,0 0-1 0 0,0 0 1 0 0,0 0 0 0 0,0 1 0 0 0,0-1-1 0 0,0 0 1 0 0,0 1 26 0 0,-1-1 39 0 0,0 0 0 0 0,0 0-1 0 0,1 0 1 0 0,-1 0 0 0 0,0 0 0 0 0,1 1-1 0 0,-1-1 1 0 0,0 0 0 0 0,1 1-1 0 0,-1-1 1 0 0,1 1 0 0 0,0 0 0 0 0,0-1-1 0 0,0 1 1 0 0,0 0 0 0 0,0 0 0 0 0,0 0-1 0 0,0 0 1 0 0,0 0 0 0 0,1 0 0 0 0,-1 0-1 0 0,1 0 1 0 0,-1 0 0 0 0,1 0 0 0 0,0 0-1 0 0,0 0 1 0 0,0 0 0 0 0,0 0 0 0 0,0 0-1 0 0,0 0 1 0 0,1 0 0 0 0,-1 0-1 0 0,1 0 1 0 0,-1 0 0 0 0,1 0 0 0 0,0 0-1 0 0,0 0 1 0 0,0 0 0 0 0,0 0 0 0 0,0 0-1 0 0,0-1 1 0 0,0 1 0 0 0,1 0 0 0 0,-1-1-1 0 0,0 1 1 0 0,1-1 0 0 0,0 0 0 0 0,-1 1-1 0 0,1-1 1 0 0,0 0 0 0 0,0 0 0 0 0,-1 0-1 0 0,1 0 1 0 0,0 0 0 0 0,0-1 0 0 0,0 1-1 0 0,1 0-38 0 0,56 14 252 0 0,-19-12-4077 0 0,-34-5-884 0 0,3-5-2921 0 0</inkml:trace>
  <inkml:trace contextRef="#ctx0" brushRef="#br0" timeOffset="1054.35">759 28 6901 0 0,'0'0'5323'0'0,"0"0"-3553"0"0,0 0-1189 0 0,0 0-141 0 0,0 0-236 0 0,0 0-103 0 0,0 6 124 0 0,30 255 2587 0 0,-33-266-2860 0 0,-1 0-1 0 0,0 0 1 0 0,0 1 0 0 0,0-1 0 0 0,0 1-1 0 0,-1 0 1 0 0,0 0 0 0 0,1 0-1 0 0,-1 0 1 0 0,-1 1 0 0 0,1 0 0 0 0,0 0-1 0 0,-1 1 1 0 0,0-1 0 0 0,1 1 0 0 0,-1 1-1 0 0,-3-2 49 0 0,8 4 19 0 0,-1 0 1 0 0,1 0-1 0 0,-1 1 0 0 0,1-1 0 0 0,0 0 0 0 0,-1 1 0 0 0,1-1 0 0 0,0 0 1 0 0,0 1-1 0 0,0-1 0 0 0,0 1 0 0 0,0 0 0 0 0,0-1 0 0 0,1 1 0 0 0,-1 0 1 0 0,1-1-1 0 0,-1 1 0 0 0,1 0 0 0 0,-1 0 0 0 0,1 0 0 0 0,0-1 0 0 0,0 1 1 0 0,0 0-1 0 0,0 0 0 0 0,0 0 0 0 0,0-1 0 0 0,1 1 0 0 0,-1 0 1 0 0,1 0-1 0 0,-1 0 0 0 0,1-1 0 0 0,-1 1 0 0 0,1 0 0 0 0,0-1 0 0 0,0 1 1 0 0,0-1-1 0 0,0 1 0 0 0,0-1 0 0 0,0 1 0 0 0,0-1 0 0 0,1 0 0 0 0,-1 1 1 0 0,0-1-1 0 0,1 0 0 0 0,-1 0 0 0 0,2 0-19 0 0,56 21-581 0 0,-37-19-2490 0 0,0-3-3380 0 0,-1-3-1847 0 0</inkml:trace>
  <inkml:trace contextRef="#ctx0" brushRef="#br0" timeOffset="1349.31">1248 157 964 0 0,'0'0'7499'0'0,"0"0"-5309"0"0,0 0-1619 0 0,0 0 4 0 0,-7-3 6 0 0,5 1-524 0 0,-1 1-1 0 0,1-1 1 0 0,-1 1-1 0 0,1 0 0 0 0,-1 0 1 0 0,0 0-1 0 0,1 0 0 0 0,-1 1 1 0 0,0-1-1 0 0,0 1 0 0 0,0-1 1 0 0,0 1-1 0 0,1 0 0 0 0,-1 0 1 0 0,0 1-1 0 0,0-1 0 0 0,0 0 1 0 0,0 1-1 0 0,1 0 0 0 0,-1-1 1 0 0,0 1-1 0 0,0 0 0 0 0,1 1 1 0 0,-1-1-1 0 0,1 0 1 0 0,-1 1-1 0 0,1 0 0 0 0,0-1 1 0 0,-1 1-1 0 0,1 0 0 0 0,0 0 1 0 0,0 0-1 0 0,0 0 0 0 0,1 0 1 0 0,-2 2-57 0 0,-1-2 54 0 0,1 1 1 0 0,-1-1 0 0 0,1 1 0 0 0,-1 0-1 0 0,1 0 1 0 0,0 0 0 0 0,0 0-1 0 0,0 0 1 0 0,1 0 0 0 0,-1 1 0 0 0,1 0-1 0 0,0-1 1 0 0,0 1 0 0 0,0 0 0 0 0,0 0-1 0 0,1 0 1 0 0,0 0 0 0 0,0 0-1 0 0,0 1 1 0 0,0-1 0 0 0,0 0 0 0 0,1 0-1 0 0,0 1 1 0 0,0-1 0 0 0,0 0-1 0 0,0 1 1 0 0,1-1 0 0 0,0 0 0 0 0,-1 0-1 0 0,2 0 1 0 0,-1 1 0 0 0,0-1 0 0 0,1 0-1 0 0,0-1 1 0 0,0 1 0 0 0,0 0-1 0 0,0 0 1 0 0,1-1 0 0 0,-1 1 0 0 0,1-1-1 0 0,0 0 1 0 0,0 0 0 0 0,0 0 0 0 0,0 0-1 0 0,1-1 1 0 0,-1 1 0 0 0,1-1-1 0 0,0 0 1 0 0,0 0 0 0 0,1 1-55 0 0,94 11-836 0 0,-66-19-2434 0 0,-3-7-3824 0 0,-17 3 1561 0 0</inkml:trace>
  <inkml:trace contextRef="#ctx0" brushRef="#br0" timeOffset="1751.32">1381 336 3512 0 0,'0'0'4501'0'0,"0"0"-2885"0"0,0 0-1254 0 0,0 0 161 0 0,0 0 57 0 0,0 0-69 0 0,0 0-23 0 0,0 0 13 0 0,0 0-72 0 0,22 15 437 0 0,-21-15-866 0 0,1-1 0 0 0,0 1 0 0 0,0-1 0 0 0,0 1 0 0 0,0-1 0 0 0,-1 0 1 0 0,1 0-1 0 0,0 0 0 0 0,-1 0 0 0 0,1 0 0 0 0,0 0 0 0 0,-1 0 0 0 0,0 0 1 0 0,1-1-1 0 0,-1 1 0 0 0,0-1 0 0 0,1 1 0 0 0,-1-1 0 0 0,0 1 0 0 0,0-1 1 0 0,0 0-1 0 0,-1 1 0 0 0,1-1 0 0 0,0 0 0 0 0,0 0 0 0 0,-1 1 0 0 0,0-1 1 0 0,1 0-1 0 0,-1 0 0 0 0,0 0 0 0 0,0 0 0 0 0,0 0 0 0 0,0 0 0 0 0,0 0 0 0 0,0 0 1 0 0,0 1-1 0 0,-1-1 0 0 0,1 0 0 0 0,-1 0 0 0 0,1 0 0 0 0,-1 0 0 0 0,0 1 1 0 0,0-1-1 0 0,0 0 0 0 0,0 1 0 0 0,0-1 0 0 0,0 1 0 0 0,0-1 0 0 0,0 1 1 0 0,-1-1-1 0 0,1 1 0 0 0,-1 0 0 0 0,1-1 0 0 0,-1 1 0 0 0,1 0 0 0 0,-1 0 1 0 0,0 0-1 0 0,1 1 0 0 0,-1-1 0 0 0,0 0 0 0 0,0 1 0 0 0,-1-1 0 0 0,0-1 3 0 0,0 1 0 0 0,0 0-1 0 0,0 0 1 0 0,0 0 0 0 0,0 1 0 0 0,0-1-1 0 0,0 1 1 0 0,0 0 0 0 0,0-1-1 0 0,-1 2 1 0 0,1-1 0 0 0,0 0 0 0 0,0 0-1 0 0,0 1 1 0 0,0 0 0 0 0,0 0-1 0 0,0 0 1 0 0,0 0 0 0 0,0 0 0 0 0,0 0-1 0 0,1 1 1 0 0,-1-1 0 0 0,0 1-1 0 0,1 0 1 0 0,-1 0 0 0 0,1 0 0 0 0,0 0-1 0 0,-1 0 1 0 0,1 0 0 0 0,0 1-1 0 0,1-1 1 0 0,-1 1 0 0 0,0 0 0 0 0,1-1-1 0 0,-1 1 1 0 0,1 0 0 0 0,0 0-1 0 0,0 0 1 0 0,0 0 0 0 0,0 0 0 0 0,0 0-1 0 0,0 2-2 0 0,3-2 78 0 0,-1-1 0 0 0,0 1 1 0 0,1-1-1 0 0,0 0 0 0 0,-1 1 0 0 0,1-1 0 0 0,0 0 0 0 0,0 0 0 0 0,0 0 0 0 0,0-1 0 0 0,1 1 0 0 0,-1 0 0 0 0,0-1 1 0 0,1 1-1 0 0,-1-1 0 0 0,1 0 0 0 0,0 0 0 0 0,-1 0 0 0 0,1 0 0 0 0,0 0 0 0 0,-1-1 0 0 0,1 1 0 0 0,0-1 1 0 0,0 0-1 0 0,0 0 0 0 0,-1 0 0 0 0,1 0 0 0 0,0 0 0 0 0,0-1 0 0 0,0 1 0 0 0,-1-1 0 0 0,1 0 0 0 0,0 1-78 0 0,35 2-984 0 0,-35 1 1017 0 0,-1 0-1 0 0,1 0 1 0 0,0 0 0 0 0,-1 1-1 0 0,0-1 1 0 0,1 1-1 0 0,-2 0 1 0 0,1 0 0 0 0,0 0-1 0 0,-1 0 1 0 0,1 0-1 0 0,-1 0 1 0 0,0 0 0 0 0,-1 0-1 0 0,1 0 1 0 0,-1 1-1 0 0,0-1 1 0 0,0 0 0 0 0,0 0-1 0 0,0 0 1 0 0,-1 3-33 0 0,-2-20-5746 0 0,6 2-1241 0 0</inkml:trace>
  <inkml:trace contextRef="#ctx0" brushRef="#br0" timeOffset="1997.38">1555 375 7037 0 0,'0'0'5182'0'0,"0"0"-3901"0"0,3 6-866 0 0,5 59 3396 0 0,21-120-4465 0 0,15 10-573 0 0,-20 37-6254 0 0,-21 8 1709 0 0</inkml:trace>
  <inkml:trace contextRef="#ctx0" brushRef="#br0" timeOffset="2337.16">1856 233 11701 0 0,'1'7'1666'0'0,"10"201"3141"0"0,-15-215-5640 0 0,3 3 796 0 0,0 0 0 0 0,-1 1-1 0 0,1-1 1 0 0,-1 0-1 0 0,0 1 1 0 0,0-1 0 0 0,0 1-1 0 0,-1 0 1 0 0,1 0-1 0 0,-1 0 1 0 0,1 0-1 0 0,-1 0 1 0 0,0 0 0 0 0,0 1-1 0 0,0-1 1 0 0,-1 1-1 0 0,1 0 1 0 0,-1 0-1 0 0,1 0 1 0 0,-1 1 0 0 0,0-1-1 0 0,-2 0 38 0 0,2 4 81 0 0,1 1 1 0 0,0 0-1 0 0,1 0 0 0 0,-1 0 1 0 0,0 1-1 0 0,1-1 0 0 0,0 0 1 0 0,0 1-1 0 0,0 0 0 0 0,0-1 1 0 0,1 1-1 0 0,-1 0 0 0 0,1 0 1 0 0,0 0-1 0 0,0 0 0 0 0,0 0 1 0 0,1 0-1 0 0,-1 0 0 0 0,1 0 0 0 0,0 1 1 0 0,0-1-1 0 0,1 0 0 0 0,-1 0 1 0 0,1 1-82 0 0,62 27-163 0 0,-38-35-3358 0 0,-4-9-3906 0 0,-7-3 704 0 0</inkml:trace>
  <inkml:trace contextRef="#ctx0" brushRef="#br0" timeOffset="2723.65">2059 240 2660 0 0,'0'0'8076'0'0,"0"0"-5495"0"0,0 0-2046 0 0,0 0-224 0 0,0 0 24 0 0,0 0 82 0 0,0 0 115 0 0,0 0-80 0 0,4-4-486 0 0,-4 5 31 0 0,0-1-1 0 0,0 1 0 0 0,0-1 1 0 0,0 1-1 0 0,0-1 0 0 0,0 1 0 0 0,0-1 1 0 0,0 0-1 0 0,0 1 0 0 0,0-1 0 0 0,1 1 1 0 0,-1-1-1 0 0,0 1 0 0 0,0-1 1 0 0,0 0-1 0 0,1 1 0 0 0,-1-1 0 0 0,0 1 1 0 0,1-1-1 0 0,-1 0 0 0 0,0 1 1 0 0,0-1-1 0 0,1 0 0 0 0,-1 0 0 0 0,1 1 1 0 0,-1-1-1 0 0,0 0 0 0 0,1 0 0 0 0,-1 1 1 0 0,1-1-1 0 0,-1 0 0 0 0,1 0 1 0 0,-1 0-1 0 0,0 0 0 0 0,1 0 0 0 0,-1 1 1 0 0,1-1-1 0 0,-1 0 0 0 0,1 0 0 0 0,-1 0 1 0 0,1 0-1 0 0,-1-1 0 0 0,1 1 1 0 0,-1 0-1 0 0,0 0 0 0 0,1 0 0 0 0,-1 0 1 0 0,1 0-1 0 0,-1-1 0 0 0,1 1 1 0 0,-1 0-1 0 0,0 0 0 0 0,1 0 0 0 0,-1-1 1 0 0,1 1-1 0 0,-1 0 0 0 0,0-1 0 0 0,1 1 1 0 0,-1 0-1 0 0,0-1 0 0 0,0 1 1 0 0,1-1-1 0 0,-1 1 0 0 0,0 0 0 0 0,0-1 1 0 0,0 1-1 0 0,1-1 0 0 0,-1 1 0 0 0,0-1 1 0 0,0 1 3 0 0,-3 52 327 0 0,-5-7 269 0 0,6-41-540 0 0,0 0-1 0 0,0 1 1 0 0,1-1-1 0 0,-1 1 1 0 0,1-1-1 0 0,0 1 1 0 0,0-1 0 0 0,1 1-1 0 0,-1-1 1 0 0,1 1-1 0 0,0 0 1 0 0,1-1-1 0 0,-1 1 1 0 0,1-1-1 0 0,-1 1 1 0 0,1 0-1 0 0,1-1 1 0 0,-1 0-1 0 0,1 1 1 0 0,0-1 0 0 0,0 0-1 0 0,0 0 1 0 0,0 0-1 0 0,1 0 1 0 0,-1 0-1 0 0,1 0 1 0 0,0-1-1 0 0,0 1 1 0 0,1-1-1 0 0,-1 0 1 0 0,1 0-1 0 0,-1 0 1 0 0,4 2-56 0 0,-6-5 337 0 0,-1 0 117 0 0,-32 216-14 0 0,32-213-459 0 0,0-1 0 0 0,0 1 0 0 0,0 0 1 0 0,-1 0-1 0 0,1-1 0 0 0,-1 1 0 0 0,0-1 0 0 0,0 1 1 0 0,0 0-1 0 0,0-1 0 0 0,0 1 0 0 0,0-1 0 0 0,-1 0 1 0 0,1 1-1 0 0,-1-1 0 0 0,1 0 0 0 0,-1 0 0 0 0,0 0 1 0 0,0 0-1 0 0,0 0 0 0 0,0-1 0 0 0,-1 1 0 0 0,1-1 1 0 0,0 1-1 0 0,-1-1 0 0 0,1 0 0 0 0,-1 1 19 0 0,-34-1-7428 0 0,13-8-3620 0 0</inkml:trace>
  <inkml:trace contextRef="#ctx0" brushRef="#br0" timeOffset="5612.76">932 924 10409 0 0,'0'0'3958'0'0,"0"0"-2778"0"0,0 0-807 0 0,0 0-253 0 0,0 0-57 0 0,0 0 145 0 0,-8 2 35 0 0,3-1-223 0 0,0 0-1 0 0,0 0 1 0 0,0 1-1 0 0,0 0 1 0 0,0 0-1 0 0,1 0 1 0 0,-1 0-1 0 0,1 1 1 0 0,-1 0-1 0 0,1 0 1 0 0,0 0-1 0 0,0 0 1 0 0,0 1-1 0 0,1-1 1 0 0,-1 1-1 0 0,1 0 1 0 0,0 0-1 0 0,0 0 1 0 0,0 1-1 0 0,1-1 1 0 0,-1 1-1 0 0,1 0 1 0 0,0-1-1 0 0,0 1 1 0 0,1 0-1 0 0,0 0 1 0 0,-1 0-1 0 0,2 0 1 0 0,-1 2-20 0 0,4-3-25 0 0,0 0 0 0 0,1 0 0 0 0,-1-1 0 0 0,1 1 1 0 0,0-1-1 0 0,0 0 0 0 0,1 0 0 0 0,-1 0 1 0 0,0-1-1 0 0,1 1 0 0 0,0-1 0 0 0,-1 0 1 0 0,1-1-1 0 0,0 1 0 0 0,0-1 0 0 0,0 0 0 0 0,0 0 1 0 0,0 0-1 0 0,0-1 0 0 0,1 0 0 0 0,-1 0 1 0 0,0 0-1 0 0,0-1 0 0 0,0 1 0 0 0,2-2 25 0 0,20-4-2507 0 0,-10-5-3496 0 0,-2-3-807 0 0</inkml:trace>
  <inkml:trace contextRef="#ctx0" brushRef="#br0" timeOffset="6373.05">1865 888 6585 0 0,'0'0'4953'0'0,"0"0"-3360"0"0,0 0-1335 0 0,0 0-59 0 0,-6-6 231 0 0,3 4-339 0 0,0-1-1 0 0,0 1 1 0 0,0-1 0 0 0,0 1-1 0 0,-1 0 1 0 0,1 0 0 0 0,-1 1-1 0 0,1-1 1 0 0,-1 1 0 0 0,1-1-1 0 0,-1 1 1 0 0,0 0 0 0 0,0 1-1 0 0,0-1 1 0 0,0 1 0 0 0,0 0-1 0 0,1-1 1 0 0,-1 2 0 0 0,0-1-1 0 0,0 0 1 0 0,0 1 0 0 0,0 0-1 0 0,0 0 1 0 0,1 0 0 0 0,-1 0-1 0 0,-3 2-90 0 0,-1 0 44 0 0,-1 1 0 0 0,1 1-1 0 0,0 0 1 0 0,0 0 0 0 0,0 0-1 0 0,1 1 1 0 0,0 0 0 0 0,0 1-1 0 0,0-1 1 0 0,1 1 0 0 0,0 1-1 0 0,0-1 1 0 0,1 1-1 0 0,0 0 1 0 0,1 0 0 0 0,-1 0-1 0 0,1 1 1 0 0,1 0 0 0 0,0 0-1 0 0,0 0 1 0 0,1 0 0 0 0,-2 9-44 0 0,8-12 34 0 0,0 0 0 0 0,0-1 0 0 0,1 1 0 0 0,0-1 1 0 0,0 0-1 0 0,0 0 0 0 0,0 0 0 0 0,1-1 0 0 0,0 0 0 0 0,0 0 1 0 0,0 0-1 0 0,0-1 0 0 0,1 0 0 0 0,-1 0 0 0 0,1 0 1 0 0,0-1-1 0 0,0 0 0 0 0,0-1 0 0 0,0 1 0 0 0,0-1 1 0 0,0-1-1 0 0,0 1 0 0 0,0-1 0 0 0,0 0 0 0 0,3-1-34 0 0,36-2-2700 0 0,-14-8-5597 0 0,-13 2 1104 0 0</inkml:trace>
  <inkml:trace contextRef="#ctx0" brushRef="#br0" timeOffset="6731.33">1970 1085 5288 0 0,'0'0'7108'0'0,"0"0"-5086"0"0,0 0-1695 0 0,0 0 10 0 0,0 0-95 0 0,0 0-135 0 0,0 0-37 0 0,5-5 540 0 0,-7 6-632 0 0,1 0-1 0 0,0 0 1 0 0,-1-1-1 0 0,1 1 1 0 0,0 0-1 0 0,-1-1 1 0 0,1 1-1 0 0,-1-1 1 0 0,1 1-1 0 0,-1-1 1 0 0,1 0-1 0 0,-1 0 1 0 0,0 0-1 0 0,1 0 1 0 0,-1 0-1 0 0,1 0 1 0 0,-1 0-1 0 0,1 0 1 0 0,-1 0-1 0 0,1-1 1 0 0,-1 1-1 0 0,1-1 1 0 0,-1 1-1 0 0,1-1 1 0 0,-1 0-1 0 0,1 1 1 0 0,0-1-1 0 0,-1 0 1 0 0,1 0-1 0 0,0 0 1 0 0,0 0-1 0 0,0 0 1 0 0,0 0-1 0 0,0 0 1 0 0,0 0 0 0 0,0-1-1 0 0,0 1 1 0 0,0 0-1 0 0,0-1 1 0 0,1 1-1 0 0,-1-1 1 0 0,0 1-1 0 0,1 0 1 0 0,-1-1-1 0 0,1 1 1 0 0,0-1-1 0 0,-1 0 1 0 0,1 1-1 0 0,0-1 1 0 0,0 1-1 0 0,0-1 1 0 0,0 1-1 0 0,0-1 1 0 0,1 1-1 0 0,-1-1 1 0 0,0 1-1 0 0,1-1 1 0 0,-1 1-1 0 0,1-1 1 0 0,-1 1-1 0 0,1-1 1 0 0,0 1-1 0 0,0 0 1 0 0,0-1-1 0 0,-1 1 1 0 0,1 0-1 0 0,1-1 23 0 0,-31 75 874 0 0,28-71-847 0 0,1-1-1 0 0,0 0 0 0 0,0 1 1 0 0,-1-1-1 0 0,1 0 0 0 0,0 0 1 0 0,0 1-1 0 0,0-1 0 0 0,1 0 1 0 0,-1 1-1 0 0,0-1 0 0 0,0 0 1 0 0,1 0-1 0 0,-1 1 0 0 0,0-1 1 0 0,1 0-1 0 0,0 0 0 0 0,-1 0 1 0 0,1 1-1 0 0,0-1 0 0 0,-1 0 1 0 0,1 0-1 0 0,0 0 0 0 0,0 0 1 0 0,0 0-1 0 0,0 0 0 0 0,0-1 1 0 0,0 1-1 0 0,0 0 0 0 0,0 0 0 0 0,0-1 1 0 0,0 1-1 0 0,1-1 0 0 0,-1 1 1 0 0,0-1-1 0 0,0 1 0 0 0,1-1 1 0 0,-1 0-1 0 0,0 0 0 0 0,0 1 1 0 0,1-1-1 0 0,-1 0 0 0 0,0 0 1 0 0,1 0-1 0 0,-1 0 0 0 0,0-1 1 0 0,1 1-1 0 0,-1 0 0 0 0,0-1 1 0 0,0 1-1 0 0,1 0 0 0 0,-1-1 1 0 0,0 1-1 0 0,0-1 0 0 0,0 0 1 0 0,0 1-1 0 0,1-1-26 0 0,23-13-370 0 0,-25 13 367 0 0,1 1 0 0 0,0-1 0 0 0,-1 0 0 0 0,1 1 0 0 0,0-1 0 0 0,-1 1 0 0 0,1-1 0 0 0,0 0 0 0 0,0 1 0 0 0,0 0 0 0 0,0-1 0 0 0,-1 1 0 0 0,1-1 0 0 0,0 1 0 0 0,0 0 0 0 0,0 0 0 0 0,0 0 0 0 0,0-1 0 0 0,0 1 0 0 0,0 0 0 0 0,0 0 0 0 0,0 0 0 0 0,0 0 0 0 0,-1 0 0 0 0,1 1 0 0 0,0-1 0 0 0,0 0 0 0 0,0 0 0 0 0,0 1 0 0 0,0-1 0 0 0,0 0 0 0 0,0 1 0 0 0,-1-1 0 0 0,1 1 0 0 0,0-1 0 0 0,0 1 0 0 0,-1-1 0 0 0,1 1 0 0 0,0 0 0 0 0,-1-1 0 0 0,1 1 0 0 0,0 0 0 0 0,-1 0 0 0 0,1-1 0 0 0,-1 1 0 0 0,1 0 0 0 0,-1 0 0 0 0,0 0 0 0 0,1 0 0 0 0,-1 0 0 0 0,0 0 0 0 0,0-1 0 0 0,1 1 0 0 0,-1 0 0 0 0,0 0 0 0 0,0 0 0 0 0,0 0 0 0 0,0 0 0 0 0,0 0 0 0 0,0 0 0 0 0,-1 0 0 0 0,1 0 0 0 0,0 0 3 0 0,6 38 1144 0 0,-5-32-3568 0 0,-1-7-4612 0 0,0-6 1252 0 0</inkml:trace>
  <inkml:trace contextRef="#ctx0" brushRef="#br0" timeOffset="6993.26">2104 1095 1840 0 0,'0'0'7684'0'0,"0"0"-5025"0"0,0 0-1732 0 0,4 6 92 0 0,-1-4-891 0 0,-1 1 0 0 0,0-1 0 0 0,0 0 0 0 0,-1 1 0 0 0,1 0 0 0 0,0-1 0 0 0,-1 1 0 0 0,0 0 0 0 0,1 0 0 0 0,-1 0 0 0 0,0 0 0 0 0,-1 0 0 0 0,1 0 0 0 0,0 0 0 0 0,-1 0 0 0 0,0 0 0 0 0,0 0 0 0 0,0 0 0 0 0,0 0 0 0 0,0 0 0 0 0,0 0 0 0 0,-1 0 0 0 0,1 0 0 0 0,-1 0 0 0 0,0 0 0 0 0,0 0 0 0 0,0 0 0 0 0,-1 0 0 0 0,1 0 0 0 0,-1 0 0 0 0,1-1-128 0 0,6-32-1345 0 0,79-52-701 0 0,-54 57-5621 0 0,-24 19 1984 0 0</inkml:trace>
  <inkml:trace contextRef="#ctx0" brushRef="#br0" timeOffset="7288.13">2412 943 4484 0 0,'0'0'5494'0'0,"1"6"-3549"0"0,3 21-1176 0 0,-1 1-1 0 0,-1-1 1 0 0,-2 0 0 0 0,-1 0-1 0 0,0 1 1 0 0,-3-1 0 0 0,0 0-1 0 0,-3 7-768 0 0,-30-97-1289 0 0,36 62 1295 0 0,1 0 1 0 0,-1 0-1 0 0,0 0 0 0 0,0 0 1 0 0,0 1-1 0 0,1-1 1 0 0,-1 0-1 0 0,0 0 1 0 0,0 0-1 0 0,0 1 0 0 0,-1-1 1 0 0,1 0-1 0 0,0 1 1 0 0,0-1-1 0 0,0 1 0 0 0,0 0 1 0 0,0-1-1 0 0,-1 1 1 0 0,1 0-1 0 0,0-1 0 0 0,0 1 1 0 0,-1 0-1 0 0,1 0 1 0 0,0 0-1 0 0,0 0 0 0 0,-1 1 1 0 0,1-1-1 0 0,0 0 1 0 0,0 0-1 0 0,0 1 0 0 0,-1-1 1 0 0,1 0-1 0 0,0 1 1 0 0,0 0-1 0 0,0-1 0 0 0,0 1 1 0 0,0-1-1 0 0,0 1 1 0 0,0 0-1 0 0,0 0 0 0 0,0 0 1 0 0,0 0-1 0 0,0 0 1 0 0,1 0-1 0 0,-1 0 0 0 0,0 0 1 0 0,0 0-1 0 0,1 0 1 0 0,-1 0-1 0 0,1 0 0 0 0,-1 0 1 0 0,1 0-1 0 0,0 1 1 0 0,-1-1-1 0 0,1 0 0 0 0,0 0 1 0 0,0 0-1 0 0,0 1-6 0 0,-9 76 1180 0 0,69-41-450 0 0,-13-48-7271 0 0,-36 3 319 0 0</inkml:trace>
  <inkml:trace contextRef="#ctx0" brushRef="#br0" timeOffset="5893.4">1170 808 6837 0 0,'0'0'5622'0'0,"0"0"-4186"0"0,0 8-1142 0 0,-28 230 3927 0 0,34-231-8275 0 0,8-12-3401 0 0,-1-6 554 0 0</inkml:trace>
  <inkml:trace contextRef="#ctx0" brushRef="#br0" timeOffset="6142.89">1303 923 1748 0 0,'0'0'7338'0'0,"0"0"-4684"0"0,0 0-2003 0 0,0 0-126 0 0,-7 1 172 0 0,-78 32 569 0 0,83-32-1258 0 0,0-1 1 0 0,1 1-1 0 0,-1 0 0 0 0,1-1 1 0 0,-1 1-1 0 0,1 0 1 0 0,-1 0-1 0 0,1 0 0 0 0,-1 0 1 0 0,1 0-1 0 0,0 0 0 0 0,0 1 1 0 0,0-1-1 0 0,0 0 0 0 0,-1 1 1 0 0,2-1-1 0 0,-1 1 0 0 0,0-1 1 0 0,0 1-1 0 0,0-1 1 0 0,1 1-1 0 0,-1 0 0 0 0,1-1 1 0 0,-1 1-1 0 0,1 0 0 0 0,0-1 1 0 0,0 1-1 0 0,0 0 0 0 0,-1-1 1 0 0,2 1-1 0 0,-1 0 1 0 0,0 0-1 0 0,0-1 0 0 0,0 1 1 0 0,1 0-1 0 0,-1-1 0 0 0,1 1 1 0 0,0 0-1 0 0,-1-1 0 0 0,1 1 1 0 0,0-1-1 0 0,0 1 0 0 0,0-1 1 0 0,0 1-1 0 0,0-1 1 0 0,0 0-1 0 0,0 0 0 0 0,0 1 1 0 0,1-1-1 0 0,-1 0 0 0 0,1 0 1 0 0,-1 0-1 0 0,0 0 0 0 0,1-1 1 0 0,0 1-9 0 0,53 31-1209 0 0,-12-19-3272 0 0,-9-9-2524 0 0</inkml:trace>
  <inkml:trace contextRef="#ctx0" brushRef="#br0" timeOffset="5021.86">428 654 7417 0 0,'0'0'7828'0'0,"0"0"-5859"0"0,2 7-1637 0 0,9 290 222 0 0,-7-283-3153 0 0,1-7-2954 0 0,3-6-4091 0 0</inkml:trace>
  <inkml:trace contextRef="#ctx0" brushRef="#br0" timeOffset="5395.83">636 924 7173 0 0,'0'0'4982'0'0,"0"0"-3496"0"0,0 0-1287 0 0,0 0-70 0 0,0 0-1 0 0,0 0-211 0 0,0 0-658 0 0,4-3-164 0 0,-2 2 855 0 0,-1 0-1 0 0,0 0 1 0 0,0 0-1 0 0,1-1 0 0 0,-1 1 1 0 0,0 0-1 0 0,0-1 1 0 0,0 1-1 0 0,0-1 0 0 0,0 1 1 0 0,-1-1-1 0 0,1 1 1 0 0,0-1-1 0 0,-1 1 0 0 0,1-1 1 0 0,-1 0-1 0 0,1 0 1 0 0,-1 1-1 0 0,0-1 0 0 0,0 0 1 0 0,0 1-1 0 0,0-1 1 0 0,0 0-1 0 0,0 0 0 0 0,0 1 1 0 0,-1-1-1 0 0,1 0 1 0 0,-1 1-1 0 0,1-1 0 0 0,-1 0 1 0 0,1 1-1 0 0,-1-1 1 0 0,0 1-1 0 0,0-1 0 0 0,0 1 1 0 0,0-1-1 0 0,0 1 0 0 0,0 0 1 0 0,0-1-1 0 0,-1 1 1 0 0,1 0-1 0 0,0 0 0 0 0,-1 0 1 0 0,1 0-1 0 0,-1 0 1 0 0,1 0-1 0 0,-1 0 0 0 0,1 1 1 0 0,-1-1-1 0 0,0 0 51 0 0,-57 11 3606 0 0,57-9-3554 0 0,0 0-1 0 0,-1 0 0 0 0,1 0 1 0 0,0 0-1 0 0,0 1 1 0 0,0-1-1 0 0,0 0 1 0 0,0 1-1 0 0,0 0 0 0 0,0 0 1 0 0,1-1-1 0 0,-1 1 1 0 0,0 0-1 0 0,1 0 1 0 0,0 0-1 0 0,-1 1 1 0 0,1-1-1 0 0,0 0 0 0 0,0 0 1 0 0,0 1-1 0 0,1-1 1 0 0,-1 0-1 0 0,0 1 1 0 0,1-1-1 0 0,0 1 1 0 0,-1-1-1 0 0,1 1 0 0 0,0-1 1 0 0,0 1-1 0 0,1-1 1 0 0,-1 1-1 0 0,0-1 1 0 0,1 1-1 0 0,0-1 1 0 0,-1 0-1 0 0,1 1 0 0 0,0-1 1 0 0,0 0-1 0 0,0 0 1 0 0,0 1-1 0 0,1-1 1 0 0,-1 0-1 0 0,1 0 1 0 0,-1 0-1 0 0,1 0 0 0 0,0-1 1 0 0,0 1-1 0 0,0 0 1 0 0,-1-1-1 0 0,2 1 1 0 0,-1-1-1 0 0,0 0 0 0 0,0 0 1 0 0,0 0-1 0 0,1 0 1 0 0,-1 0-52 0 0,38 8 531 0 0,-37-9-548 0 0,0 0 0 0 0,0-1-1 0 0,0 2 1 0 0,0-1 0 0 0,0 0-1 0 0,1 0 1 0 0,-1 1 0 0 0,0 0-1 0 0,0 0 1 0 0,0 0 0 0 0,-1 0-1 0 0,1 0 1 0 0,0 0 0 0 0,0 1-1 0 0,0 0 1 0 0,-1-1 0 0 0,1 1-1 0 0,-1 0 1 0 0,1 0 0 0 0,-1 0-1 0 0,0 0 1 0 0,0 1 0 0 0,0-1-1 0 0,0 1 1 0 0,0-1 0 0 0,-1 1-1 0 0,1 0 1 0 0,-1 0 0 0 0,0-1-1 0 0,1 1 1 0 0,-1 0-1 0 0,-1 0 1 0 0,1 0 0 0 0,0 0-1 0 0,-1 0 1 0 0,1 1 0 0 0,-1-1 17 0 0,-12 31-1193 0 0,10-37-5379 0 0,2-7-1678 0 0</inkml:trace>
  <inkml:trace contextRef="#ctx0" brushRef="#br0" timeOffset="4508.78">1 671 236 0 0,'0'0'11402'0'0,"0"0"-7976"0"0,2 7-3000 0 0,13 147 2584 0 0,-15-125-6524 0 0,-1-7-4341 0 0,2-35 724 0 0</inkml:trace>
  <inkml:trace contextRef="#ctx0" brushRef="#br0" timeOffset="4806.96">93 712 4924 0 0,'0'0'4650'0'0,"6"-1"-2723"0"0,-5 1-1930 0 0,1-1 138 0 0,0 1 0 0 0,0-1 0 0 0,1 0 1 0 0,-1 1-1 0 0,0-1 0 0 0,1 1 0 0 0,-1 0 0 0 0,1 0 1 0 0,-1 0-1 0 0,0 0 0 0 0,1 0 0 0 0,-1 0 0 0 0,0 1 1 0 0,1-1-1 0 0,-1 1 0 0 0,0-1 0 0 0,1 1 1 0 0,-1 0-1 0 0,0 0 0 0 0,0 0 0 0 0,0 1 0 0 0,0-1 1 0 0,0 0-1 0 0,0 1 0 0 0,0-1 0 0 0,0 1 0 0 0,-1-1 1 0 0,1 1-1 0 0,0 0 0 0 0,-1 0 0 0 0,1 0 0 0 0,-1 0 1 0 0,0 0-1 0 0,0 0 0 0 0,0 0 0 0 0,0 1 0 0 0,0-1 1 0 0,0 0-1 0 0,-1 1-135 0 0,-1-1-35 0 0,-1 0 1 0 0,0 0-1 0 0,0 0 1 0 0,0 0-1 0 0,0 0 1 0 0,0 0-1 0 0,0-1 1 0 0,0 1-1 0 0,-1 0 1 0 0,1-1 0 0 0,0 0-1 0 0,-1 0 1 0 0,1 0-1 0 0,-1 0 1 0 0,0 0-1 0 0,1 0 1 0 0,-1 0-1 0 0,0-1 1 0 0,1 0-1 0 0,-1 1 1 0 0,0-1-1 0 0,0 0 1 0 0,0 0-1 0 0,1-1 1 0 0,-1 1 34 0 0,-16 2-3215 0 0,23 4-129 0 0,31 16 5115 0 0,86 63 5156 0 0,-120-84-6917 0 0,-1 0 1 0 0,1 0 0 0 0,-1 0 0 0 0,1 0 0 0 0,-1-1-1 0 0,0 1 1 0 0,1 0 0 0 0,-1 0 0 0 0,0 1-1 0 0,0-1 1 0 0,1 0 0 0 0,-1 0 0 0 0,0 0 0 0 0,0 0-1 0 0,0 0 1 0 0,-1 0 0 0 0,1 0 0 0 0,0 0-1 0 0,0 0 1 0 0,0 0 0 0 0,-1 0 0 0 0,1 0-1 0 0,-1 0 1 0 0,1 0 0 0 0,-1 0 0 0 0,1 0 0 0 0,-1-1-1 0 0,1 1 1 0 0,-1 0 0 0 0,0 0 0 0 0,1 0-1 0 0,-1-1 1 0 0,0 1 0 0 0,0 0 0 0 0,1-1 0 0 0,-1 1-1 0 0,0-1 1 0 0,0 1 0 0 0,0-1 0 0 0,0 1-1 0 0,0-1 1 0 0,0 1 0 0 0,0-1 0 0 0,0 0 0 0 0,0 0-1 0 0,0 1 1 0 0,0-1 0 0 0,0 0 0 0 0,0 0-1 0 0,0 0 1 0 0,0 0 0 0 0,-1-1-11 0 0,-60 6 585 0 0,61-5-585 0 0,-71-7-640 0 0,28-11-5442 0 0,30 6-1521 0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15.693"/>
    </inkml:context>
    <inkml:brush xml:id="br0">
      <inkml:brushProperty name="width" value="0.05" units="cm"/>
      <inkml:brushProperty name="height" value="0.05" units="cm"/>
      <inkml:brushProperty name="color" value="#0000FF"/>
    </inkml:brush>
  </inkml:definitions>
  <inkml:trace contextRef="#ctx0" brushRef="#br0">577 17 3620 0 0,'0'0'1242'0'0,"0"0"-445"0"0,0 0 238 0 0,0 0 580 0 0,0 0 62 0 0,0 0-425 0 0,0 0-529 0 0,0 0-347 0 0,0 0 50 0 0,-5 0 418 0 0,-531-6 2697 0 0,500-2-3443 0 0,62 6-1928 0 0,-5 6-993 0 0,-8 3-1956 0 0,-5-2-803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16.923"/>
    </inkml:context>
    <inkml:brush xml:id="br0">
      <inkml:brushProperty name="width" value="0.05" units="cm"/>
      <inkml:brushProperty name="height" value="0.05" units="cm"/>
      <inkml:brushProperty name="color" value="#0000FF"/>
    </inkml:brush>
  </inkml:definitions>
  <inkml:trace contextRef="#ctx0" brushRef="#br0">86 4 964 0 0,'0'0'7160'0'0,"0"0"-5246"0"0,0 0-1602 0 0,0 0 452 0 0,0 0 451 0 0,-6 3-271 0 0,-73 11 77 0 0,109-35-2368 0 0,-22 21 1495 0 0,-1 0-1 0 0,0 1 0 0 0,1 0 1 0 0,-1 0-1 0 0,0 1 1 0 0,0 0-1 0 0,0 0 0 0 0,0 0 1 0 0,0 1-1 0 0,0 0 1 0 0,-1 0-1 0 0,0 1 1 0 0,1 0-1 0 0,-1 0 0 0 0,0 0 1 0 0,2 4-148 0 0,-5-6 45 0 0,-1 0 1 0 0,0 0 0 0 0,0 0 0 0 0,0 0-1 0 0,0 1 1 0 0,0-1 0 0 0,-1 1 0 0 0,1 0-1 0 0,-1-1 1 0 0,0 1 0 0 0,1 0-1 0 0,-1 0 1 0 0,0 0 0 0 0,-1 0 0 0 0,1 0-1 0 0,0 0 1 0 0,-1 0 0 0 0,0 0-1 0 0,0 0 1 0 0,0 0 0 0 0,0 0 0 0 0,0 0-1 0 0,-1 0 1 0 0,1 0 0 0 0,-1 0 0 0 0,0 0-1 0 0,0 0 1 0 0,0 0 0 0 0,0 0-1 0 0,0 0 1 0 0,-1-1 0 0 0,1 1 0 0 0,-1 0-1 0 0,0-1 1 0 0,1 1 0 0 0,-1-1-1 0 0,0 0 1 0 0,-1 0 0 0 0,-1 2-46 0 0,-85 58 726 0 0,158-54 47 0 0,35-12-484 0 0,-12 0-3841 0 0,-78 3-1816 0 0,-2-4-4293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16.378"/>
    </inkml:context>
    <inkml:brush xml:id="br0">
      <inkml:brushProperty name="width" value="0.05" units="cm"/>
      <inkml:brushProperty name="height" value="0.05" units="cm"/>
      <inkml:brushProperty name="color" value="#0000FF"/>
    </inkml:brush>
  </inkml:definitions>
  <inkml:trace contextRef="#ctx0" brushRef="#br0">68 1 5977 0 0,'0'0'4331'0'0,"0"0"-2873"0"0,0 0-681 0 0,0 0 243 0 0,0 0-116 0 0,0 0-528 0 0,0 0-238 0 0,0 0-36 0 0,0 0 134 0 0,-2 6 28 0 0,-63 79 728 0 0,131-78-1563 0 0,29 40 891 0 0,-93-46-300 0 0,0 0 0 0 0,0 1 0 0 0,-1-1 0 0 0,1 0 0 0 0,0 1 0 0 0,-1 0 1 0 0,1-1-1 0 0,-1 1 0 0 0,0 0 0 0 0,1 0 0 0 0,-1-1 0 0 0,0 1 0 0 0,0 0 1 0 0,0 0-1 0 0,-1 0 0 0 0,1 0 0 0 0,0 1 0 0 0,-1-1 0 0 0,1 0 0 0 0,-1 0 0 0 0,0 0 1 0 0,0 0-1 0 0,1 1 0 0 0,-2-1 0 0 0,1 0 0 0 0,0 0 0 0 0,0 0 0 0 0,-1 1 0 0 0,1-1 1 0 0,-1 0-1 0 0,1 0 0 0 0,-1 0 0 0 0,0 0 0 0 0,0 0 0 0 0,0 0 0 0 0,0 0 1 0 0,-1 0-1 0 0,1-1 0 0 0,0 1 0 0 0,-1 0 0 0 0,1-1 0 0 0,-1 1 0 0 0,1-1 0 0 0,-1 1 1 0 0,-1 0-21 0 0,-2 1-3 0 0,1-1 0 0 0,-1 1 1 0 0,-1-1-1 0 0,1 0 1 0 0,0 0-1 0 0,0 0 1 0 0,-1-1-1 0 0,1 0 1 0 0,-1 0-1 0 0,1 0 0 0 0,-1-1 1 0 0,0 1-1 0 0,1-1 1 0 0,-1-1-1 0 0,1 1 1 0 0,-1-1-1 0 0,1 0 1 0 0,-5-1 2 0 0,0-21-7300 0 0,10 13 1320 0 0</inkml:trace>
  <inkml:trace contextRef="#ctx0" brushRef="#br0" timeOffset="250.51">296 49 5064 0 0,'0'0'6761'0'0,"0"0"-5509"0"0,0 0-768 0 0,0 0 660 0 0,0 0-236 0 0,0 0-484 0 0,0 0-3 0 0,0 0 27 0 0,-50-6-188 0 0,23 5-212 0 0,-1 0-48 0 0,2 0-140 0 0,5 1-633 0 0,3-2-575 0 0,6-1-1104 0 0,4 1-3736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26.959"/>
    </inkml:context>
    <inkml:brush xml:id="br0">
      <inkml:brushProperty name="width" value="0.05" units="cm"/>
      <inkml:brushProperty name="height" value="0.05" units="cm"/>
      <inkml:brushProperty name="color" value="#0000FF"/>
    </inkml:brush>
  </inkml:definitions>
  <inkml:trace contextRef="#ctx0" brushRef="#br0">237 1 1240 0 0,'0'0'4430'0'0,"0"0"-577"0"0,0 0-2380 0 0,0 0-732 0 0,0 0 248 0 0,-7 1 252 0 0,-124 12 1269 0 0,39-10-6751 0 0,88-4 1362 0 0,1-1-1498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27.208"/>
    </inkml:context>
    <inkml:brush xml:id="br0">
      <inkml:brushProperty name="width" value="0.05" units="cm"/>
      <inkml:brushProperty name="height" value="0.05" units="cm"/>
      <inkml:brushProperty name="color" value="#0000FF"/>
    </inkml:brush>
  </inkml:definitions>
  <inkml:trace contextRef="#ctx0" brushRef="#br0">247 24 5929 0 0,'0'0'2288'0'0,"0"0"-916"0"0,0 0 112 0 0,0 0 32 0 0,0 0-840 0 0,0 0-180 0 0,0 0-12 0 0,-57-20-68 0 0,32 18-336 0 0,-5 1-80 0 0,1 0-288 0 0,-4 1-692 0 0,6 0-376 0 0,2 0-1324 0 0,5 0-2717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28.020"/>
    </inkml:context>
    <inkml:brush xml:id="br0">
      <inkml:brushProperty name="width" value="0.05" units="cm"/>
      <inkml:brushProperty name="height" value="0.05" units="cm"/>
      <inkml:brushProperty name="color" value="#0000FF"/>
    </inkml:brush>
  </inkml:definitions>
  <inkml:trace contextRef="#ctx0" brushRef="#br0">20 28 4196 0 0,'0'0'1863'0'0,"0"0"-874"0"0,0 0-89 0 0,0 0 246 0 0,0 0-205 0 0,0 0-324 0 0,0 0-236 0 0,0 0-150 0 0,0 0-11 0 0,-19 0 380 0 0,23-2-494 0 0,1 0 1 0 0,0 1-1 0 0,-1 0 0 0 0,1 0 1 0 0,0 0-1 0 0,0 0 1 0 0,0 1-1 0 0,0-1 1 0 0,0 1-1 0 0,-1 0 1 0 0,1 1-1 0 0,0 0 0 0 0,0-1 1 0 0,0 1-1 0 0,-1 1 1 0 0,1-1-1 0 0,0 1 1 0 0,-1 0-1 0 0,2 0-106 0 0,-5-1 48 0 0,1-1 1 0 0,0 1 0 0 0,0-1-1 0 0,-1 1 1 0 0,1 0-1 0 0,-1 0 1 0 0,1 0-1 0 0,-1 0 1 0 0,1 0-1 0 0,-1 0 1 0 0,1 0-1 0 0,-1 0 1 0 0,0 1-1 0 0,1-1 1 0 0,-1 0-1 0 0,0 1 1 0 0,0-1-1 0 0,0 1 1 0 0,0 0-1 0 0,-1-1 1 0 0,1 1-1 0 0,0-1 1 0 0,-1 1-1 0 0,1 0 1 0 0,-1 0-1 0 0,1-1 1 0 0,-1 1-1 0 0,0 0 1 0 0,0 0-1 0 0,0 0 1 0 0,0 0-1 0 0,0-1 1 0 0,0 1-1 0 0,0 0 1 0 0,-1 0 0 0 0,1-1-1 0 0,-1 1 1 0 0,1 0-1 0 0,-1 0 1 0 0,0-1-1 0 0,1 1 1 0 0,-1 0-1 0 0,0-1 1 0 0,0 1-1 0 0,0-1 1 0 0,-1 1-49 0 0,-67 73 928 0 0,44-52-904 0 0,24-22-20 0 0,0-1 1 0 0,0 0 0 0 0,0 1 0 0 0,0-1 0 0 0,1 1 0 0 0,-1-1-1 0 0,0 1 1 0 0,0-1 0 0 0,1 1 0 0 0,-1-1 0 0 0,0 1 0 0 0,1 0-1 0 0,-1-1 1 0 0,0 1 0 0 0,1 0 0 0 0,-1 0 0 0 0,1 0 0 0 0,-1-1-1 0 0,1 1 1 0 0,0 0 0 0 0,-1 0 0 0 0,1 0 0 0 0,0 0 0 0 0,-1 0 0 0 0,1 0-1 0 0,0 0 1 0 0,0 0 0 0 0,0-1 0 0 0,0 1 0 0 0,0 0 0 0 0,0 0-1 0 0,0 0 1 0 0,0 0 0 0 0,1 0 0 0 0,-1 0 0 0 0,0 0 0 0 0,0 0-1 0 0,1 0 1 0 0,-1 0 0 0 0,1-1 0 0 0,-1 1 0 0 0,0 0 0 0 0,1 0-1 0 0,0 0 1 0 0,-1-1 0 0 0,1 1 0 0 0,-1 0 0 0 0,1-1 0 0 0,0 1-1 0 0,0 0 1 0 0,-1-1 0 0 0,1 1 0 0 0,0-1 0 0 0,0 1 0 0 0,0-1-1 0 0,0 0 1 0 0,-1 1 0 0 0,1-1 0 0 0,0 0 0 0 0,0 1 0 0 0,0-1 0 0 0,0 0-1 0 0,0 0 1 0 0,0 0 0 0 0,0 0 0 0 0,0 0-5 0 0,76-1 661 0 0,-65 0-699 0 0,37-6-449 0 0,-17-2-4957 0 0,-24 6-592 0 0</inkml:trace>
  <inkml:trace contextRef="#ctx0" brushRef="#br0" timeOffset="311.57">454 0 10957 0 0,'0'0'1649'0'0,"0"0"-976"0"0,0 0-25 0 0,0 0 436 0 0,0 0-333 0 0,0 0-415 0 0,0 0-16 0 0,-7 7 65 0 0,-1 1-336 0 0,1 0 1 0 0,-1 1-1 0 0,2 0 1 0 0,-1 0-1 0 0,1 1 1 0 0,1 0-1 0 0,0 0 0 0 0,0 0 1 0 0,1 0-1 0 0,0 1 1 0 0,0 0-1 0 0,2-1 1 0 0,-1 1-1 0 0,1 1 1 0 0,1-1-1 0 0,0 0 1 0 0,1 0-1 0 0,0 6-49 0 0,2-14 31 0 0,0 0 0 0 0,0 0 0 0 0,0-1 0 0 0,0 1 1 0 0,0-1-1 0 0,1 1 0 0 0,-1-1 0 0 0,1 0 0 0 0,0 0 0 0 0,-1 0 0 0 0,1-1 0 0 0,0 1 0 0 0,0-1 1 0 0,0 1-1 0 0,1-1 0 0 0,-1 0 0 0 0,0 0 0 0 0,0 0 0 0 0,1-1 0 0 0,-1 1 0 0 0,0-1 0 0 0,1 0 1 0 0,-1 0-1 0 0,0 0 0 0 0,1 0 0 0 0,-1 0 0 0 0,0-1 0 0 0,1 0 0 0 0,-1 1 0 0 0,0-1 0 0 0,0 0 1 0 0,1-1-1 0 0,-1 1 0 0 0,0-1 0 0 0,0 1 0 0 0,-1-1 0 0 0,1 0 0 0 0,0 0 0 0 0,-1 0 1 0 0,1 0-1 0 0,-1-1 0 0 0,1 1 0 0 0,-1-1 0 0 0,0 1 0 0 0,0-1 0 0 0,0 0 0 0 0,0 0 0 0 0,-1 0 1 0 0,1 0-1 0 0,-1 0 0 0 0,0-1-31 0 0,-1 1-9 0 0,0 1 1 0 0,-1-1-1 0 0,0 0 0 0 0,1 0 1 0 0,-1 1-1 0 0,0-1 1 0 0,0 1-1 0 0,0-1 1 0 0,-1 1-1 0 0,1-1 0 0 0,-1 1 1 0 0,1 0-1 0 0,-1 0 1 0 0,0-1-1 0 0,0 1 1 0 0,0 0-1 0 0,0 1 0 0 0,0-1 1 0 0,0 0-1 0 0,-1 1 1 0 0,1-1-1 0 0,-1 1 0 0 0,1 0 1 0 0,-1-1-1 0 0,1 1 1 0 0,-1 0-1 0 0,0 1 1 0 0,1-1-1 0 0,-1 0 0 0 0,0 1 1 0 0,0 0-1 0 0,1-1 1 0 0,-1 1-1 0 0,0 0 1 0 0,0 1-1 0 0,1-1 0 0 0,-1 0 1 0 0,0 1-1 0 0,-1 0 9 0 0,-68 18-3139 0 0,63-14 1822 0 0,-10 6-5965 0 0,8-6 75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27.473"/>
    </inkml:context>
    <inkml:brush xml:id="br0">
      <inkml:brushProperty name="width" value="0.05" units="cm"/>
      <inkml:brushProperty name="height" value="0.05" units="cm"/>
      <inkml:brushProperty name="color" value="#0000FF"/>
    </inkml:brush>
  </inkml:definitions>
  <inkml:trace contextRef="#ctx0" brushRef="#br0">159 0 11461 0 0,'0'0'1261'0'0,"0"0"-888"0"0,0 0 398 0 0,0 9 176 0 0,-7 225 978 0 0,6-233-1942 0 0,1 31-1449 0 0,8-16-3257 0 0,-1-12-1153 0 0</inkml:trace>
  <inkml:trace contextRef="#ctx0" brushRef="#br0" timeOffset="267.27">433 303 11365 0 0,'0'0'808'0'0,"0"0"-680"0"0,0 0 576 0 0,0 0 708 0 0,-55 18-64 0 0,20-14-427 0 0,-14 2-397 0 0,-3 0-316 0 0,3 0-148 0 0,6 0-60 0 0,9-1-12 0 0,8-1-412 0 0,6-1-553 0 0,1-1-435 0 0,2 0-880 0 0,1 0-3184 0 0,-2-2-1409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41.575"/>
    </inkml:context>
    <inkml:brush xml:id="br0">
      <inkml:brushProperty name="width" value="0.05" units="cm"/>
      <inkml:brushProperty name="height" value="0.05" units="cm"/>
      <inkml:brushProperty name="color" value="#0000FF"/>
    </inkml:brush>
  </inkml:definitions>
  <inkml:trace contextRef="#ctx0" brushRef="#br0">143 7 520 0 0,'0'0'8273'0'0,"0"0"-5668"0"0,0 0-1921 0 0,0 0-120 0 0,-8-2 189 0 0,4 1-671 0 0,0 0 1 0 0,0 0-1 0 0,0 0 1 0 0,-1 1 0 0 0,1 0-1 0 0,0 0 1 0 0,-1 0-1 0 0,1 0 1 0 0,0 1 0 0 0,0-1-1 0 0,-1 1 1 0 0,1 0-1 0 0,0 1 1 0 0,0-1 0 0 0,0 1-1 0 0,0-1 1 0 0,0 1-1 0 0,1 1 1 0 0,-1-1 0 0 0,0 0-1 0 0,1 1 1 0 0,0 0-1 0 0,-1-1 1 0 0,1 1 0 0 0,0 1-1 0 0,1-1 1 0 0,-1 0-1 0 0,0 1 1 0 0,-1 2-83 0 0,2-3 18 0 0,0 1 0 0 0,-1-1 0 0 0,1 1 0 0 0,0-1 0 0 0,1 1-1 0 0,-1 0 1 0 0,1 0 0 0 0,-1-1 0 0 0,1 1 0 0 0,0 0 0 0 0,0 0 0 0 0,1 0 0 0 0,-1 0 0 0 0,1 1 0 0 0,0-1-1 0 0,0 0 1 0 0,1 0 0 0 0,-1 0 0 0 0,1 0 0 0 0,0 0 0 0 0,0 0 0 0 0,0 0 0 0 0,0 0 0 0 0,1-1-1 0 0,-1 1 1 0 0,1 0 0 0 0,0-1 0 0 0,0 1 0 0 0,1-1 0 0 0,-1 0 0 0 0,1 1 0 0 0,0-1 0 0 0,-1 0-1 0 0,1-1 1 0 0,1 1 0 0 0,-1 0 0 0 0,0-1 0 0 0,1 0 0 0 0,-1 0 0 0 0,1 0 0 0 0,-1 0 0 0 0,1 0 0 0 0,0-1-1 0 0,0 0 1 0 0,0 0 0 0 0,0 0 0 0 0,0 0 0 0 0,0 0 0 0 0,3-1-18 0 0,-1 2 44 0 0,0-1 0 0 0,0 0 0 0 0,1 0 0 0 0,-1 0 0 0 0,0-1 0 0 0,0 0 0 0 0,0-1 1 0 0,1 1-1 0 0,-1-1 0 0 0,0 0 0 0 0,0 0 0 0 0,0-1 0 0 0,0 0 0 0 0,0 0 0 0 0,0 0 0 0 0,-1-1 0 0 0,1 0 0 0 0,-1 0 0 0 0,0 0 0 0 0,1-1 1 0 0,-1 0-1 0 0,-1 0 0 0 0,1 0 0 0 0,-1 0 0 0 0,0-1 0 0 0,4-4-44 0 0,-8 7-43 0 0,-1 0 0 0 0,0 0 0 0 0,1 0 0 0 0,-1 0 0 0 0,0 1 0 0 0,0-1 0 0 0,0 0 0 0 0,0 1 0 0 0,0-1 0 0 0,0 1 0 0 0,0-1 0 0 0,-1 1 0 0 0,1 0 0 0 0,0-1 0 0 0,-1 1 0 0 0,1 0 0 0 0,-1 0 0 0 0,0 0 0 0 0,1 0 0 0 0,-1 0 0 0 0,0 0 0 0 0,1 1 0 0 0,-1-1 0 0 0,0 0 0 0 0,0 1 0 0 0,0 0 0 0 0,0-1 0 0 0,0 1 0 0 0,0 0 0 0 0,1 0 0 0 0,-1 0 0 0 0,0 0 0 0 0,0 0 0 0 0,0 1 0 0 0,0-1 0 0 0,0 0 0 0 0,0 1 0 0 0,1-1 0 0 0,-1 1 0 0 0,0 0 0 0 0,0 0 0 0 0,1 0 0 0 0,-1 0 0 0 0,0 0-1 0 0,1 0 1 0 0,-1 0 0 0 0,1 0 0 0 0,0 0 0 0 0,-2 2 43 0 0,2 0 29 0 0,0 0-1 0 0,-1 0 0 0 0,1 0 0 0 0,0 0 0 0 0,1 0 0 0 0,-1 0 0 0 0,0 0 1 0 0,1 0-1 0 0,0 1 0 0 0,0-1 0 0 0,0 0 0 0 0,0 0 0 0 0,0 1 1 0 0,1-1-1 0 0,-1 0 0 0 0,1 0 0 0 0,0 0 0 0 0,0 0 0 0 0,0 1 0 0 0,0-2 1 0 0,1 1-1 0 0,-1 0 0 0 0,1 0 0 0 0,0 0 0 0 0,0-1 0 0 0,0 1 1 0 0,0-1-1 0 0,0 1 0 0 0,0-1 0 0 0,1 0 0 0 0,-1 0 0 0 0,1 0 0 0 0,0 0 1 0 0,-1 0-1 0 0,1-1 0 0 0,0 1 0 0 0,0-1 0 0 0,1 1-28 0 0,122 31 605 0 0,-87-36-2444 0 0,-13-7-4897 0 0,-10-1-1233 0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42.212"/>
    </inkml:context>
    <inkml:brush xml:id="br0">
      <inkml:brushProperty name="width" value="0.05" units="cm"/>
      <inkml:brushProperty name="height" value="0.05" units="cm"/>
      <inkml:brushProperty name="color" value="#0000FF"/>
    </inkml:brush>
  </inkml:definitions>
  <inkml:trace contextRef="#ctx0" brushRef="#br0">198 204 3636 0 0,'0'0'5865'0'0,"0"0"-3670"0"0,0 0-1631 0 0,0 0 178 0 0,0 0 293 0 0,0 0-62 0 0,0 0-290 0 0,0 0-291 0 0,0 0-146 0 0,3-11 2240 0 0,7-41-2459 0 0,-11 44-86 0 0,-1 0 0 0 0,0 0-1 0 0,0 0 1 0 0,-1 0-1 0 0,0 0 1 0 0,-1 0 0 0 0,0 1-1 0 0,0 0 1 0 0,0-1-1 0 0,-1 2 1 0 0,0-1 0 0 0,-1 0-1 0 0,1 1 1 0 0,-1 0-1 0 0,0 1 1 0 0,-1-1-1 0 0,1 1 1 0 0,-1 0 0 0 0,0 1-1 0 0,-2-1 60 0 0,5 6 2 0 0,0 0-1 0 0,-1 0 0 0 0,1 0 1 0 0,0 1-1 0 0,0 0 1 0 0,0 0-1 0 0,0 0 0 0 0,0 1 1 0 0,0-1-1 0 0,1 1 1 0 0,-1 0-1 0 0,1 0 0 0 0,-1 0 1 0 0,1 0-1 0 0,0 1 1 0 0,1-1-1 0 0,-1 1 0 0 0,1 0 1 0 0,-1 0-1 0 0,1 0 0 0 0,0 0 1 0 0,0 0-1 0 0,1 0 1 0 0,-1 0-1 0 0,1 1 0 0 0,0-1 1 0 0,0 0-1 0 0,1 1-1 0 0,-3 1-47 0 0,1-1-210 0 0,-23 93 712 0 0,45-70-5968 0 0,-14-27 507 0 0,8-5-2321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42.793"/>
    </inkml:context>
    <inkml:brush xml:id="br0">
      <inkml:brushProperty name="width" value="0.05" units="cm"/>
      <inkml:brushProperty name="height" value="0.05" units="cm"/>
      <inkml:brushProperty name="color" value="#0000FF"/>
    </inkml:brush>
  </inkml:definitions>
  <inkml:trace contextRef="#ctx0" brushRef="#br0">1 150 7809 0 0,'0'0'4733'0'0,"0"0"-3567"0"0,0 0-491 0 0,0 7-200 0 0,4 152 1465 0 0,-6-209-2068 0 0,16-122-2032 0 0,-12 169 2204 0 0,0 0-1 0 0,0 0 1 0 0,0 0-1 0 0,0 0 1 0 0,0 0-1 0 0,0 0 1 0 0,1 1 0 0 0,0-1-1 0 0,-1 1 1 0 0,1-1-1 0 0,0 1 1 0 0,0 0-1 0 0,0 0 1 0 0,0 1 0 0 0,1-1-1 0 0,-1 1 1 0 0,0-1-1 0 0,1 1 1 0 0,-1 0-1 0 0,1 0 1 0 0,-1 1 0 0 0,1-1-1 0 0,-1 1 1 0 0,1-1-1 0 0,0 1 1 0 0,-1 0-1 0 0,1 1 1 0 0,-1-1 0 0 0,1 1-1 0 0,0-1 1 0 0,-1 1-1 0 0,1 0 1 0 0,-1 0-1 0 0,0 1 1 0 0,1-1 0 0 0,-1 1-1 0 0,0 0 1 0 0,0-1-1 0 0,0 1 1 0 0,0 1-1 0 0,0-1 1 0 0,0 0 0 0 0,1 3-44 0 0,-4-1 16 0 0,0 0 0 0 0,-1-1 0 0 0,1 1 0 0 0,-1-1 0 0 0,0 1 0 0 0,0-1 0 0 0,-1 1 0 0 0,1-1 0 0 0,-1 1 0 0 0,1-1 0 0 0,-1 0 0 0 0,0 0 0 0 0,0 0 0 0 0,-1 0 0 0 0,1 0 0 0 0,-1-1 0 0 0,1 1 1 0 0,-1-1-1 0 0,0 1 0 0 0,0-1 0 0 0,0 0 0 0 0,0 0 0 0 0,0 0 0 0 0,0-1 0 0 0,-1 1 0 0 0,1-1 0 0 0,-1 1 0 0 0,1-1 0 0 0,-1 0 0 0 0,1-1 0 0 0,-1 1 0 0 0,0-1 0 0 0,1 1 0 0 0,-1-1 1 0 0,0 0-17 0 0,-12 3-457 0 0,-1 3-453 0 0,41 6 1350 0 0,-14-7-417 0 0,1 0 1 0 0,-1 0-1 0 0,0 1 0 0 0,0 0 1 0 0,0 1-1 0 0,-1 0 1 0 0,0 0-1 0 0,0 1 0 0 0,-1 1 1 0 0,0-1-1 0 0,-1 1 0 0 0,5 6-23 0 0,0-4-5005 0 0,-5-8-1129 0 0</inkml:trace>
  <inkml:trace contextRef="#ctx0" brushRef="#br0" timeOffset="327.97">352 245 12229 0 0,'0'0'2030'0'0,"0"0"-1488"0"0,0 0-340 0 0,0 0 474 0 0,0 0 29 0 0,0 0-329 0 0,6 2-238 0 0,-1 0-146 0 0,1 0 1 0 0,-1 0 0 0 0,1-1-1 0 0,-1 0 1 0 0,1 0 0 0 0,0 0-1 0 0,-1 0 1 0 0,1-1 0 0 0,0 0-1 0 0,0 0 1 0 0,0-1 0 0 0,-1 0 0 0 0,1 0-1 0 0,0 0 1 0 0,-1 0 0 0 0,1-1-1 0 0,-1 0 1 0 0,0 0 0 0 0,1-1-1 0 0,-1 1 1 0 0,0-1 0 0 0,0 0-1 0 0,-1-1 1 0 0,1 1 0 0 0,-1-1-1 0 0,1 0 1 0 0,-1 0 0 0 0,0 0 0 0 0,3-5 7 0 0,-7 8-8 0 0,0-1 0 0 0,-1 1 0 0 0,1 0 0 0 0,0 0 0 0 0,-1 0 0 0 0,1 0 0 0 0,0 0 1 0 0,-1-1-1 0 0,0 1 0 0 0,1 0 0 0 0,-1 0 0 0 0,0 0 0 0 0,1 0 0 0 0,-1 0 0 0 0,0 1 1 0 0,0-1-1 0 0,0 0 0 0 0,0 0 0 0 0,0 0 0 0 0,0 1 0 0 0,0-1 0 0 0,0 0 0 0 0,0 1 0 0 0,0-1 1 0 0,0 1-1 0 0,0 0 0 0 0,0-1 0 0 0,0 1 0 0 0,-1 0 0 0 0,1-1 0 0 0,0 1 0 0 0,0 0 1 0 0,0 0-1 0 0,-1 0 0 0 0,1 0 0 0 0,0 0 0 0 0,0 0 0 0 0,0 1 0 0 0,-1-1 0 0 0,1 0 1 0 0,0 1-1 0 0,0-1 0 0 0,0 0 0 0 0,0 1 0 0 0,0 0 0 0 0,0-1 0 0 0,0 1 0 0 0,0 0 1 0 0,0-1-1 0 0,0 1 0 0 0,0 0 0 0 0,0 0 0 0 0,0 0 0 0 0,0 0 0 0 0,1 0 0 0 0,-1 0 1 0 0,0 0-1 0 0,1 0 0 0 0,-1 0 0 0 0,1 0 0 0 0,-1 0 0 0 0,1 0 0 0 0,0 0 0 0 0,-1 0 1 0 0,1 1-1 0 0,0-1 0 0 0,0 0 0 0 0,0 0 0 0 0,-1 0 0 0 0,1 1 8 0 0,-2-1 39 0 0,1 1 0 0 0,-1 0 0 0 0,0 0 0 0 0,0 0 0 0 0,1 0 0 0 0,-1 0 0 0 0,1 0 0 0 0,-1 0 0 0 0,1 1 0 0 0,0-1 0 0 0,0 0 0 0 0,0 1 0 0 0,0-1 0 0 0,1 1 0 0 0,-1-1 0 0 0,1 1 0 0 0,-1-1 1 0 0,1 1-1 0 0,0-1 0 0 0,0 1 0 0 0,0 0 0 0 0,0-1 0 0 0,0 1 0 0 0,1-1 0 0 0,-1 1 0 0 0,1-1 0 0 0,0 1 0 0 0,0-1 0 0 0,0 1 0 0 0,0-1 0 0 0,0 0 0 0 0,0 1 0 0 0,1-1 0 0 0,-1 0 0 0 0,1 0 0 0 0,-1 0 0 0 0,1 0 0 0 0,0 0 0 0 0,0-1 0 0 0,0 1 0 0 0,0 0 0 0 0,0-1 0 0 0,0 1 0 0 0,0-1 0 0 0,0 0 0 0 0,1 0 0 0 0,-1 0 0 0 0,1 0 0 0 0,-1 0 0 0 0,1 0 0 0 0,-1-1 0 0 0,1 1 0 0 0,-1-1 0 0 0,1 0 0 0 0,-1 1 0 0 0,1-1 0 0 0,1-1-39 0 0,46 2-2095 0 0,-16-11-4914 0 0,-10-1 71 0 0</inkml:trace>
  <inkml:trace contextRef="#ctx0" brushRef="#br0" timeOffset="687.35">878 14 12569 0 0,'0'0'1866'0'0,"0"0"-1442"0"0,0 0-113 0 0,2 7 362 0 0,27 171 1524 0 0,-45-180-2496 0 0,13 0 265 0 0,1 1-1 0 0,-1-1 1 0 0,1 1 0 0 0,-1 0 0 0 0,0 0-1 0 0,0 0 1 0 0,1 0 0 0 0,-1 1 0 0 0,0-1-1 0 0,0 1 1 0 0,0-1 0 0 0,0 1-1 0 0,0 0 1 0 0,0 0 0 0 0,0 1 0 0 0,0-1-1 0 0,1 1 1 0 0,-1-1 0 0 0,0 1-1 0 0,0 0 1 0 0,0 0 0 0 0,1 0 0 0 0,-1 0-1 0 0,0 1 35 0 0,1-1 47 0 0,0 0 0 0 0,0 0 0 0 0,0 1 0 0 0,0-1 0 0 0,0 0 0 0 0,1 1 0 0 0,-1 0 0 0 0,0-1 0 0 0,1 1 0 0 0,-1 0 0 0 0,1 0 0 0 0,0 0 0 0 0,0 0 0 0 0,-1 0 0 0 0,1 0 0 0 0,1 0-1 0 0,-1 0 1 0 0,0 0 0 0 0,0 1 0 0 0,1-1 0 0 0,-1 0 0 0 0,1 0 0 0 0,0 1 0 0 0,0-1 0 0 0,0 0 0 0 0,0 1 0 0 0,0-1 0 0 0,0 0 0 0 0,1 0 0 0 0,-1 1 0 0 0,1-1 0 0 0,-1 0 0 0 0,1 0 0 0 0,0 1 0 0 0,0-1 0 0 0,0 0 0 0 0,0 0 0 0 0,0 0 0 0 0,1 0 0 0 0,-1-1-1 0 0,1 1 1 0 0,-1 0 0 0 0,1 0 0 0 0,-1-1 0 0 0,1 1 0 0 0,0-1 0 0 0,0 1 0 0 0,0-1 0 0 0,0 0 0 0 0,0 0 0 0 0,0 0 0 0 0,0 0 0 0 0,0 0 0 0 0,0 0 0 0 0,1-1 0 0 0,-1 1 0 0 0,0-1 0 0 0,0 0 0 0 0,1 1 0 0 0,-1-1 0 0 0,0 0 0 0 0,1 0 0 0 0,-1 0-48 0 0,65-20-1686 0 0,-32-11-5826 0 0,-27 20 1145 0 0</inkml:trace>
  <inkml:trace contextRef="#ctx0" brushRef="#br0" timeOffset="936.93">1157 0 10093 0 0,'5'8'3872'0'0,"5"7"-3447"0"0,-1 2 1 0 0,0-1-1 0 0,-1 1 1 0 0,-1 1-1 0 0,0-1 1 0 0,-1 1 0 0 0,-1 0-1 0 0,-1 1 1 0 0,-1-1-1 0 0,0 1 1 0 0,-1 13-426 0 0,-1-23-67 0 0,-1-1 1 0 0,-1 0-1 0 0,1 1 0 0 0,-1-1 1 0 0,-1 0-1 0 0,0 0 0 0 0,0 1 1 0 0,0-1-1 0 0,-1-1 0 0 0,0 1 1 0 0,-1 0-1 0 0,0-1 0 0 0,0 0 1 0 0,-1 0-1 0 0,1 0 1 0 0,-1 0-1 0 0,-1-1 0 0 0,-2 4 67 0 0,-8-2-2748 0 0,5-10-3799 0 0,6-8-1604 0 0</inkml:trace>
  <inkml:trace contextRef="#ctx0" brushRef="#br0" timeOffset="1184.27">1662 376 16373 0 0,'0'0'2137'0'0,"0"0"-2137"0"0,0 0-348 0 0,0 0 348 0 0,0 0 396 0 0,-37-1-112 0 0,19-2-284 0 0,-3 0-680 0 0,-1-1-624 0 0,2-2-581 0 0,1-3-951 0 0,7 2-2476 0 0,1-13-1513 0 0</inkml:trace>
  <inkml:trace contextRef="#ctx0" brushRef="#br0" timeOffset="1185.27">1607 233 9157 0 0,'0'0'7064'0'0,"0"0"-7064"0"0,0 0 4 0 0,0 0-4 0 0,0 0 553 0 0,0 0 7 0 0,-50 5-560 0 0,29-7-76 0 0,-5 1-1313 0 0,1-3-1091 0 0,3 1-2536 0 0,-11-8-3361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8:15.964"/>
    </inkml:context>
    <inkml:brush xml:id="br0">
      <inkml:brushProperty name="width" value="0.05" units="cm"/>
      <inkml:brushProperty name="height" value="0.05" units="cm"/>
      <inkml:brushProperty name="color" value="#0000FF"/>
    </inkml:brush>
  </inkml:definitions>
  <inkml:trace contextRef="#ctx0" brushRef="#br0">277 215 4940 0 0,'0'0'865'0'0,"0"0"-39"0"0,0 0 520 0 0,0 0-20 0 0,0 0-191 0 0,0 0-194 0 0,0 0-188 0 0,0 0-316 0 0,0 0-191 0 0,0 0 82 0 0,0 0 290 0 0,-3 2 356 0 0,2-2-944 0 0,0 1 0 0 0,1-1 0 0 0,-1 0 1 0 0,0 1-1 0 0,1-1 0 0 0,-1 0 0 0 0,0 0 1 0 0,1 0-1 0 0,-1 0 0 0 0,0 1 0 0 0,0-1 0 0 0,1 0 1 0 0,-1 0-1 0 0,0-1 0 0 0,0 1 0 0 0,1 0 1 0 0,-1 0-1 0 0,0 0 0 0 0,1 0 0 0 0,-1-1 0 0 0,0 1 1 0 0,0 0-1 0 0,1 0 0 0 0,-1-1 0 0 0,1 1 1 0 0,-1-1-1 0 0,0 1 0 0 0,1-1 0 0 0,-1 1 1 0 0,1-1-1 0 0,-1 1 0 0 0,1-1 0 0 0,-1 1 0 0 0,1-1 1 0 0,-1 1-1 0 0,1-1 0 0 0,0 0 0 0 0,-1 1 1 0 0,1-1-1 0 0,0 0 0 0 0,0 1 0 0 0,-1-1 1 0 0,1 0-1 0 0,0 0 0 0 0,0 1 0 0 0,0-1 0 0 0,0 0 1 0 0,0 0-1 0 0,0 1 0 0 0,0-1 0 0 0,0 0 1 0 0,0 1-1 0 0,0-1 0 0 0,0 0 0 0 0,1 0-30 0 0,-7-17-92 0 0,-81-161-54 0 0,56 212-622 0 0,-94 126 1414 0 0,127-132-2635 0 0,15-17-5298 0 0,-3-9 526 0 0</inkml:trace>
  <inkml:trace contextRef="#ctx0" brushRef="#br0" timeOffset="154.51">284 169 9793 0 0,'0'0'2624'0'0,"0"0"-1868"0"0,0 0-504 0 0,0 0-252 0 0,0 0 560 0 0,-37 0 24 0 0,20 0-192 0 0,-2-1-280 0 0,-4 0-112 0 0,2 0-228 0 0,-1 0-468 0 0,0 0-184 0 0,2 0-320 0 0,5-3-1096 0 0,2 2-2673 0 0</inkml:trace>
  <inkml:trace contextRef="#ctx0" brushRef="#br0" timeOffset="573.94">366 214 1668 0 0,'0'0'4028'0'0,"0"0"-2790"0"0,0 0-741 0 0,0 0 311 0 0,0 0-1 0 0,0 0-352 0 0,0 0-150 0 0,0 0 243 0 0,0 0-6 0 0,11 11 868 0 0,49 35-1445 0 0,-59-45 77 0 0,0 0 1 0 0,0 0-1 0 0,0 0 0 0 0,0 0 0 0 0,0 0 0 0 0,0 1 0 0 0,-1-1 0 0 0,1 0 0 0 0,0 0 1 0 0,-1 0-1 0 0,1 1 0 0 0,-1-1 0 0 0,1 0 0 0 0,-1 1 0 0 0,0-1 0 0 0,1 1 0 0 0,-1-1 0 0 0,0 0 1 0 0,0 1-1 0 0,0-1 0 0 0,0 1 0 0 0,0-1 0 0 0,0 0 0 0 0,-1 1 0 0 0,1-1 0 0 0,0 0 1 0 0,-1 1-1 0 0,1-1 0 0 0,-1 0 0 0 0,1 1 0 0 0,-1-1 0 0 0,0 0 0 0 0,1 0 0 0 0,-1 0 0 0 0,0 1 1 0 0,0-1-1 0 0,0 0 0 0 0,0 0 0 0 0,0 0 0 0 0,0 0 0 0 0,0-1 0 0 0,0 1 0 0 0,0 0 1 0 0,0 0-1 0 0,-1-1 0 0 0,1 1 0 0 0,0 0 0 0 0,-1-1 0 0 0,1 0 0 0 0,0 1 0 0 0,-1-1-42 0 0,-27 0-266 0 0,41 1-1255 0 0,-13-1 1560 0 0,-1 1 0 0 0,0-1 0 0 0,0 0 0 0 0,0 1 0 0 0,0-1 0 0 0,0 1 0 0 0,1 0 0 0 0,-1 0-1 0 0,0 0 1 0 0,0-1 0 0 0,1 2 0 0 0,-1-1 0 0 0,1 0 0 0 0,-1 0 0 0 0,1 0 0 0 0,-1 1-1 0 0,1-1 1 0 0,0 1 0 0 0,0-1 0 0 0,0 1 0 0 0,-1-1 0 0 0,2 1 0 0 0,-1 0 0 0 0,0 0 0 0 0,0-1-1 0 0,0 1 1 0 0,1 0 0 0 0,-1 0 0 0 0,1 0 0 0 0,0 0 0 0 0,-1 0 0 0 0,1 0 0 0 0,0 0-1 0 0,0 0 1 0 0,0-1 0 0 0,0 1 0 0 0,1 0 0 0 0,-1 0 0 0 0,0 0 0 0 0,1 0 0 0 0,0 0 0 0 0,-1 0-1 0 0,1-1 1 0 0,0 1 0 0 0,0 0 0 0 0,0 0 0 0 0,0-1 0 0 0,0 1 0 0 0,0-1 0 0 0,0 1 0 0 0,1-1-1 0 0,-1 1 1 0 0,0-1 0 0 0,1 0 0 0 0,-1 0 0 0 0,1 0 0 0 0,0 0 0 0 0,-1 0 0 0 0,1 0-1 0 0,0 0 1 0 0,0 0 0 0 0,-1 0 0 0 0,1-1 0 0 0,0 1 0 0 0,0-1 0 0 0,0 0 0 0 0,0 1 0 0 0,0-1-1 0 0,1 0-38 0 0,-5 0-123 0 0,-25 2-1851 0 0,10-6-3085 0 0,5-3-1380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6:28.700"/>
    </inkml:context>
    <inkml:brush xml:id="br0">
      <inkml:brushProperty name="width" value="0.05" units="cm"/>
      <inkml:brushProperty name="height" value="0.05" units="cm"/>
      <inkml:brushProperty name="color" value="#0000FF"/>
    </inkml:brush>
  </inkml:definitions>
  <inkml:trace contextRef="#ctx0" brushRef="#br0">496 762 1472 0 0,'0'0'2643'0'0,"0"0"-1286"0"0,7-1-967 0 0,5 0-245 0 0,0 0 1 0 0,-1-1 0 0 0,1-1-1 0 0,-1 1 1 0 0,1-2-1 0 0,-1 0 1 0 0,0 0-1 0 0,0-1 1 0 0,-1 0 0 0 0,1-1-1 0 0,-1 0 1 0 0,0 0-1 0 0,-1-1 1 0 0,1-1 0 0 0,-1 0-1 0 0,-1 0 1 0 0,0 0-1 0 0,0-1 1 0 0,-1 0-1 0 0,0-1 1 0 0,0 0 0 0 0,-1 0-1 0 0,0 0 1 0 0,-1-1-1 0 0,0 0 1 0 0,-1 0-1 0 0,0 0 1 0 0,-1-1 0 0 0,1-2-146 0 0,-4-9-22 0 0,0-1 1 0 0,-2 1 0 0 0,0-1 0 0 0,-2 1 0 0 0,0 0 0 0 0,-2 0 0 0 0,0 0 0 0 0,-2 1 0 0 0,0 0 0 0 0,-1 0-1 0 0,-2 1 1 0 0,0 0 0 0 0,-1 1 0 0 0,-1 1 0 0 0,-1 0 0 0 0,-1 0 0 0 0,0 1 0 0 0,-1 1 0 0 0,-1 1-1 0 0,-1 0 1 0 0,0 2 0 0 0,-1 0 0 0 0,-1 0 0 0 0,0 2 0 0 0,0 1 0 0 0,-1 0 0 0 0,-1 2 0 0 0,0 0 0 0 0,-5 0 21 0 0,17 7-3 0 0,0 1 0 0 0,0 0 0 0 0,0 1 0 0 0,0 1 0 0 0,1-1 0 0 0,-1 1 1 0 0,0 1-1 0 0,0 0 0 0 0,1 0 0 0 0,-1 1 0 0 0,1 0 0 0 0,0 1 1 0 0,0 0-1 0 0,0 0 0 0 0,0 1 0 0 0,1 0 0 0 0,0 0 0 0 0,0 1 1 0 0,0 0-1 0 0,1 1 0 0 0,0 0 0 0 0,-1 0 3 0 0,-11 14 50 0 0,1 1-1 0 0,1 1 1 0 0,0 0-1 0 0,2 1 1 0 0,1 1 0 0 0,1 0-1 0 0,0 2-49 0 0,7-16 81 0 0,0 1 0 0 0,0-1 0 0 0,1 1 0 0 0,1 1 0 0 0,0-1 0 0 0,0 1 0 0 0,1 0 1 0 0,1-1-1 0 0,0 1 0 0 0,1 0 0 0 0,0 0 0 0 0,1 1 0 0 0,1-1 0 0 0,0 0 0 0 0,0 0 0 0 0,2-1 0 0 0,-1 1 0 0 0,2 0 0 0 0,0-1 0 0 0,0 1 0 0 0,1-1 0 0 0,2 2-81 0 0,13 10-12 0 0,2-1 0 0 0,1-1 0 0 0,1-1 0 0 0,1-1-1 0 0,0-2 1 0 0,1 0 0 0 0,1-1 0 0 0,1-2 0 0 0,1-1 0 0 0,0-1 0 0 0,9 2 12 0 0,17 10-2365 0 0,-42-19-1968 0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40.982"/>
    </inkml:context>
    <inkml:brush xml:id="br0">
      <inkml:brushProperty name="width" value="0.05" units="cm"/>
      <inkml:brushProperty name="height" value="0.05" units="cm"/>
      <inkml:brushProperty name="color" value="#0000FF"/>
    </inkml:brush>
  </inkml:definitions>
  <inkml:trace contextRef="#ctx0" brushRef="#br0">1 232 836 0 0,'0'0'4583'0'0,"0"0"-386"0"0,0 0-2782 0 0,0 0-618 0 0,0 0 398 0 0,0 0 115 0 0,0 0-436 0 0,0 0-450 0 0,0 0-187 0 0,0-5 999 0 0,-1-14-1592 0 0,2 1 0 0 0,0 0 0 0 0,1 0 0 0 0,0-1 0 0 0,2 2 0 0 0,0-1 0 0 0,1 0 0 0 0,1 1 0 0 0,1 0 0 0 0,1-3 356 0 0,-7 18 48 0 0,0 1 0 0 0,-1-1 0 0 0,1 0 1 0 0,0 1-1 0 0,0-1 0 0 0,0 1 0 0 0,0 0 0 0 0,0-1 0 0 0,1 1 1 0 0,-1 0-1 0 0,0-1 0 0 0,1 1 0 0 0,-1 0 0 0 0,1 0 0 0 0,-1 0 1 0 0,1 0-1 0 0,-1 1 0 0 0,1-1 0 0 0,0 0 0 0 0,-1 1 0 0 0,1-1 1 0 0,0 1-1 0 0,0-1 0 0 0,-1 1 0 0 0,1 0 0 0 0,0 0 0 0 0,0 0 1 0 0,0 0-1 0 0,0 0 0 0 0,-1 0 0 0 0,1 0 0 0 0,0 0 0 0 0,0 1 1 0 0,-1-1-1 0 0,1 1 0 0 0,0 0 0 0 0,-1-1 0 0 0,1 1 1 0 0,0 0-1 0 0,-1 0 0 0 0,1 0 0 0 0,-1 0 0 0 0,1 0 0 0 0,-1 0 1 0 0,0 0-1 0 0,1 1 0 0 0,-1-1 0 0 0,0 1 0 0 0,0-1-48 0 0,39 81 1928 0 0,-46 9-3186 0 0,10-84-1190 0 0,0-5-4737 0 0,3-3 244 0 0</inkml:trace>
  <inkml:trace contextRef="#ctx0" brushRef="#br0" timeOffset="247.6">179 138 952 0 0,'0'0'10221'0'0,"0"0"-7533"0"0,0 0-1764 0 0,0 0-460 0 0,0 0 536 0 0,-41 0-315 0 0,24-1-533 0 0,-1 0-152 0 0,-2 1-424 0 0,1 0-937 0 0,3 0-639 0 0,3-2-1160 0 0,-2-4-4197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40.129"/>
    </inkml:context>
    <inkml:brush xml:id="br0">
      <inkml:brushProperty name="width" value="0.05" units="cm"/>
      <inkml:brushProperty name="height" value="0.05" units="cm"/>
      <inkml:brushProperty name="color" value="#0000FF"/>
    </inkml:brush>
  </inkml:definitions>
  <inkml:trace contextRef="#ctx0" brushRef="#br0">0 131 2844 0 0,'0'0'4834'0'0,"0"0"-2226"0"0,0 0-1214 0 0,0 0-105 0 0,0 0-122 0 0,0 0-294 0 0,0 0-554 0 0,0 0-82 0 0,1 8 41 0 0,40 220 799 0 0,-36-203-1437 0 0,-1-24-2606 0 0,1-11-3605 0 0,-2-4 12 0 0</inkml:trace>
  <inkml:trace contextRef="#ctx0" brushRef="#br0" timeOffset="249.81">10 114 940 0 0,'0'0'6023'0'0,"0"0"-3667"0"0,0 0-1117 0 0,7-3-262 0 0,-1 1-854 0 0,-1 1 1 0 0,1-1-1 0 0,-1 1 0 0 0,1 0 1 0 0,-1 0-1 0 0,1 1 0 0 0,0-1 1 0 0,-1 1-1 0 0,1 1 0 0 0,0-1 1 0 0,-1 1-1 0 0,1 0 0 0 0,0 0 1 0 0,-1 0-1 0 0,1 1 0 0 0,-1 0 1 0 0,0 0-1 0 0,0 1 0 0 0,0-1 0 0 0,0 1 1 0 0,0 0-1 0 0,0 0 0 0 0,-1 1 1 0 0,1-1-1 0 0,-1 1 0 0 0,0 0 1 0 0,0 0-1 0 0,2 4-123 0 0,-5-5 43 0 0,-1-1-1 0 0,0 0 1 0 0,0 0-1 0 0,0 1 1 0 0,0-1 0 0 0,0 0-1 0 0,0 0 1 0 0,-1 1-1 0 0,1-1 1 0 0,-1 0 0 0 0,0 0-1 0 0,1 0 1 0 0,-1 0-1 0 0,0 0 1 0 0,0 0 0 0 0,-1 0-1 0 0,1 0 1 0 0,0 0-1 0 0,0 0 1 0 0,-1 0 0 0 0,1-1-1 0 0,-1 1 1 0 0,0-1-1 0 0,0 1 1 0 0,1-1-1 0 0,-1 1 1 0 0,0-1 0 0 0,0 0-1 0 0,0 0 1 0 0,0 0-1 0 0,0 0 1 0 0,0-1 0 0 0,-1 1-1 0 0,1 0 1 0 0,0-1-1 0 0,0 1 1 0 0,0-1 0 0 0,-2 0-43 0 0,-56 9-5605 0 0,47-8 328 0 0</inkml:trace>
  <inkml:trace contextRef="#ctx0" brushRef="#br0" timeOffset="498.18">260 1 10105 0 0,'0'0'2739'0'0,"0"0"-1812"0"0,0 0-695 0 0,0 0 182 0 0,-1 8 275 0 0,-9 42 489 0 0,4-29-1019 0 0,1 1 0 0 0,1 0 0 0 0,1 1-1 0 0,2-1 1 0 0,0 0 0 0 0,1 1 0 0 0,1-1-1 0 0,1 1 1 0 0,1 1-159 0 0,27 27-992 0 0,3-31-8120 0 0,-20-19 1575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51.199"/>
    </inkml:context>
    <inkml:brush xml:id="br0">
      <inkml:brushProperty name="width" value="0.05" units="cm"/>
      <inkml:brushProperty name="height" value="0.05" units="cm"/>
      <inkml:brushProperty name="color" value="#0000FF"/>
    </inkml:brush>
  </inkml:definitions>
  <inkml:trace contextRef="#ctx0" brushRef="#br0">237 1 12597 0 0,'0'0'1832'0'0,"-3"6"-1100"0"0,-5 10-514 0 0,0-1 1 0 0,-2 0 0 0 0,0 0 0 0 0,0-1 0 0 0,-1 0-1 0 0,-1-1 1 0 0,-1 0 0 0 0,0-1 0 0 0,0-1-1 0 0,-1 0 1 0 0,0 0 0 0 0,-1-2 0 0 0,0 0 0 0 0,-1 0-1 0 0,-13 4-218 0 0,28-13-70 0 0,-15 3-2153 0 0,11-12-5968 0 0,4-5 233 0 0</inkml:trace>
  <inkml:trace contextRef="#ctx0" brushRef="#br0" timeOffset="203.15">43 31 1616 0 0,'0'0'9725'0'0,"0"0"-6753"0"0,0 0-2385 0 0,3 6-96 0 0,3 9-203 0 0,0-1 1 0 0,2 0-1 0 0,-1 0 1 0 0,2 0 0 0 0,0-1-1 0 0,1-1 1 0 0,0 1-1 0 0,1-2 1 0 0,0 1-1 0 0,5 2-288 0 0,80 67-1592 0 0,-96-81 1446 0 0,6 4-2135 0 0,-2-5-2419 0 0,0-4-3853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49.735"/>
    </inkml:context>
    <inkml:brush xml:id="br0">
      <inkml:brushProperty name="width" value="0.05" units="cm"/>
      <inkml:brushProperty name="height" value="0.05" units="cm"/>
      <inkml:brushProperty name="color" value="#0000FF"/>
    </inkml:brush>
  </inkml:definitions>
  <inkml:trace contextRef="#ctx0" brushRef="#br0">0 84 3696 0 0,'0'0'7548'0'0,"0"0"-5599"0"0,3 6-1578 0 0,3 9-24 0 0,-1 0 1 0 0,0 1-1 0 0,-1-1 1 0 0,-1 1-1 0 0,0 0 0 0 0,-1 0 1 0 0,-1 0-1 0 0,-1 0 1 0 0,0 0-1 0 0,-1 0 0 0 0,0 0 1 0 0,-1 0-1 0 0,-1 0 1 0 0,-4 9-348 0 0,12-100-3104 0 0,6-43 1795 0 0,-10 115 1374 0 0,1 0 0 0 0,-1 0 0 0 0,1 0 0 0 0,-1 0 0 0 0,1 0 0 0 0,0 1 0 0 0,0-1 0 0 0,0 0 0 0 0,0 1 0 0 0,1-1 0 0 0,-1 1 0 0 0,1 0 0 0 0,-1 0 0 0 0,1 0 0 0 0,0 0 0 0 0,0 0 0 0 0,0 1 0 0 0,0-1 1 0 0,0 1-1 0 0,0 0 0 0 0,0 0 0 0 0,0 0 0 0 0,1 0 0 0 0,-1 0 0 0 0,0 1 0 0 0,1-1 0 0 0,-1 1 0 0 0,0 0 0 0 0,1 0 0 0 0,-1 1 0 0 0,0-1 0 0 0,3 1-65 0 0,-4 0 29 0 0,0-1 0 0 0,0 1-1 0 0,1 0 1 0 0,-1 1 0 0 0,0-1 0 0 0,0 0-1 0 0,0 1 1 0 0,0-1 0 0 0,-1 1 0 0 0,1-1 0 0 0,0 1-1 0 0,0 0 1 0 0,-1 0 0 0 0,1 0 0 0 0,-1 0-1 0 0,0 0 1 0 0,0 0 0 0 0,1 0 0 0 0,-1 0-1 0 0,-1 0 1 0 0,1 1 0 0 0,0-1 0 0 0,0 0-1 0 0,-1 1 1 0 0,0-1 0 0 0,1 0 0 0 0,-1 1 0 0 0,0-1-1 0 0,0 1 1 0 0,0-1 0 0 0,0 1 0 0 0,-1-1-1 0 0,1 0 1 0 0,-1 1 0 0 0,1-1 0 0 0,-1 0-1 0 0,0 1 1 0 0,0-1 0 0 0,0 0 0 0 0,0 0-1 0 0,0 0 1 0 0,-1 0 0 0 0,1 0 0 0 0,0 0 0 0 0,-1 0-1 0 0,0 0 1 0 0,1-1 0 0 0,-1 1 0 0 0,0 0-1 0 0,0-1 1 0 0,0 0 0 0 0,0 1 0 0 0,0-1-1 0 0,0 0 1 0 0,-1 0 0 0 0,1 0 0 0 0,0 0-1 0 0,0-1 1 0 0,-1 1 0 0 0,1 0 0 0 0,0-1 0 0 0,-1 0-1 0 0,-1 0-28 0 0,-45 17-1433 0 0,59-14 1481 0 0,-1 2 0 0 0,0-1 1 0 0,0 1-1 0 0,0 0 0 0 0,0 1 0 0 0,-1 0 1 0 0,0 0-1 0 0,0 1 0 0 0,-1 0 0 0 0,0 1 1 0 0,0-1-1 0 0,-1 1 0 0 0,0 1 0 0 0,0-1 1 0 0,0 1-1 0 0,0 3-48 0 0,1-4-2243 0 0,0-5-3844 0 0,2-6-1158 0 0</inkml:trace>
  <inkml:trace contextRef="#ctx0" brushRef="#br0" timeOffset="355.85">342 253 5168 0 0,'0'0'7461'0'0,"0"0"-5880"0"0,0 0-1268 0 0,0 0 57 0 0,0 0 134 0 0,0 0-100 0 0,0 0-122 0 0,0 0-107 0 0,0 0-23 0 0,6 6 48 0 0,-2-2-155 0 0,0-1 1 0 0,1 0 0 0 0,-1 1 0 0 0,1-2 0 0 0,0 1-1 0 0,0 0 1 0 0,0-1 0 0 0,1 0 0 0 0,-1 0 0 0 0,0-1 0 0 0,1 0-1 0 0,-1 1 1 0 0,1-2 0 0 0,0 1 0 0 0,-1-1 0 0 0,1 0 0 0 0,-1 0-1 0 0,1 0 1 0 0,0-1 0 0 0,-1 0 0 0 0,1 0 0 0 0,4-2-46 0 0,-6 3-10 0 0,-1-1 1 0 0,1 1 0 0 0,-1-1 0 0 0,1 0-1 0 0,-1 0 1 0 0,0-1 0 0 0,0 1 0 0 0,1-1-1 0 0,-1 1 1 0 0,0-1 0 0 0,0 0 0 0 0,-1 0-1 0 0,1-1 1 0 0,0 1 0 0 0,-1 0 0 0 0,1-1 0 0 0,-1 0-1 0 0,0 1 1 0 0,0-1 0 0 0,0 0 0 0 0,0 0-1 0 0,0 0 1 0 0,-1 0 0 0 0,1-1 0 0 0,-1 1-1 0 0,0 0 1 0 0,0-1 0 0 0,0 1 0 0 0,0-1 9 0 0,-4 3-49 0 0,0 0 0 0 0,0 1 0 0 0,0-1 0 0 0,0 1 0 0 0,0 0 0 0 0,0 0 0 0 0,0 0 1 0 0,0 0-1 0 0,0 0 0 0 0,1 1 0 0 0,-1-1 0 0 0,0 1 0 0 0,0 0 0 0 0,0 0 0 0 0,0 0 1 0 0,1 0-1 0 0,-1 0 0 0 0,0 0 0 0 0,1 1 0 0 0,-1 0 0 0 0,1-1 0 0 0,0 1 0 0 0,0 0 1 0 0,-1 0-1 0 0,1 0 0 0 0,-1 3 49 0 0,0-4 56 0 0,0 1 0 0 0,1 0 0 0 0,-1-1-1 0 0,1 1 1 0 0,-1 1 0 0 0,1-1 0 0 0,0 0 0 0 0,0 0 0 0 0,0 1 0 0 0,0-1 0 0 0,1 1 0 0 0,-1 0-1 0 0,1-1 1 0 0,-1 1 0 0 0,1 0 0 0 0,0 0 0 0 0,0 0 0 0 0,0 0 0 0 0,1 0 0 0 0,-1 0 0 0 0,1 0 0 0 0,-1 0-1 0 0,1 0 1 0 0,0 1 0 0 0,0-1 0 0 0,0 0 0 0 0,1 0 0 0 0,-1 0 0 0 0,1 0 0 0 0,0 0 0 0 0,0 0 0 0 0,0 0-1 0 0,0 0 1 0 0,0 0 0 0 0,1-1 0 0 0,-1 1 0 0 0,1 0 0 0 0,0-1 0 0 0,-1 1 0 0 0,1-1 0 0 0,1 1 0 0 0,-1-1-1 0 0,0 0 1 0 0,0 0 0 0 0,1 0 0 0 0,-1 0 0 0 0,1-1 0 0 0,0 1 0 0 0,-1-1 0 0 0,1 1 0 0 0,0-1 0 0 0,0 0-1 0 0,0 0 1 0 0,0 0 0 0 0,0-1 0 0 0,2 1-56 0 0,96 1-835 0 0,-38-24-5861 0 0,-50 14 1159 0 0</inkml:trace>
  <inkml:trace contextRef="#ctx0" brushRef="#br0" timeOffset="745.81">916 1 5348 0 0,'0'0'7203'0'0,"1"5"-5704"0"0,17 239 2095 0 0,-10-225-3286 0 0,-23-18-1847 0 0,13-4 1531 0 0,0 1 1 0 0,-1 0 0 0 0,1 0-1 0 0,0 0 1 0 0,-1 0-1 0 0,0 1 1 0 0,1-1 0 0 0,-1 1-1 0 0,0-1 1 0 0,0 1-1 0 0,0 0 1 0 0,0 0 0 0 0,0 0-1 0 0,0 1 1 0 0,0-1-1 0 0,0 1 1 0 0,-1-1 0 0 0,1 1-1 0 0,0 0 1 0 0,0 0-1 0 0,0 1 1 0 0,0-1 0 0 0,0 1-1 0 0,0-1 1 0 0,0 1-1 0 0,0 0 1 0 0,0 0-1 0 0,0 0 1 0 0,0 1 0 0 0,0-1-1 0 0,0 1 1 0 0,1 0-1 0 0,-1-1 1 0 0,1 1 0 0 0,-1 0-1 0 0,1 1 1 0 0,0-1-1 0 0,0 0 1 0 0,0 0 0 0 0,0 1-1 0 0,0 0 1 0 0,0-1-1 0 0,1 1 1 0 0,-1 0 0 0 0,1 0-1 0 0,0 0 1 0 0,0 0-1 0 0,0 0 1 0 0,0 0 0 0 0,0 0-1 0 0,1 0 1 0 0,-1 0-1 0 0,1 0 1 0 0,0 0 0 0 0,0 0-1 0 0,0 3 8 0 0,3-3 107 0 0,0 0 0 0 0,0 0 0 0 0,0 0 0 0 0,0 0 0 0 0,1-1-1 0 0,-1 1 1 0 0,1-1 0 0 0,0 0 0 0 0,-1 0 0 0 0,1 0 0 0 0,0 0 0 0 0,0-1 0 0 0,1 1 0 0 0,-1-1 0 0 0,0 0-1 0 0,0 0 1 0 0,0-1 0 0 0,1 1 0 0 0,-1-1 0 0 0,0 0 0 0 0,1 0 0 0 0,-1-1 0 0 0,0 1 0 0 0,1-1-1 0 0,-1 0 1 0 0,0 0 0 0 0,0 0 0 0 0,0-1 0 0 0,0 0 0 0 0,0 1 0 0 0,1-2-107 0 0,34-20-2425 0 0,-18 1-3105 0 0,-13 13-739 0 0</inkml:trace>
  <inkml:trace contextRef="#ctx0" brushRef="#br0" timeOffset="994.93">1182 59 8765 0 0,'0'0'3484'0'0,"6"9"-2583"0"0,1-2-706 0 0,0 0 0 0 0,0 1-1 0 0,-1-1 1 0 0,0 1 0 0 0,-1 1 0 0 0,0-1 0 0 0,0 1 0 0 0,-1 0 0 0 0,0 0 0 0 0,0 1-1 0 0,-1-1 1 0 0,-1 1 0 0 0,1 0 0 0 0,-2-1 0 0 0,1 1 0 0 0,-1 0 0 0 0,-1 0 0 0 0,0 0-1 0 0,0 0 1 0 0,-1 0 0 0 0,0 0 0 0 0,-1 0 0 0 0,0-1 0 0 0,0 1 0 0 0,-1 0 0 0 0,0-1-1 0 0,-1 0 1 0 0,-5 9-195 0 0,-89 74-781 0 0,47-74-6903 0 0,34-19-1321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48.721"/>
    </inkml:context>
    <inkml:brush xml:id="br0">
      <inkml:brushProperty name="width" value="0.05" units="cm"/>
      <inkml:brushProperty name="height" value="0.05" units="cm"/>
      <inkml:brushProperty name="color" value="#0000FF"/>
    </inkml:brush>
  </inkml:definitions>
  <inkml:trace contextRef="#ctx0" brushRef="#br0">28 117 928 0 0,'0'0'8182'0'0,"0"0"-5399"0"0,0 0-1928 0 0,0 0-324 0 0,0 0 46 0 0,0 0-50 0 0,0 0-61 0 0,-2 7-18 0 0,-23 272 1515 0 0,26-268-4103 0 0,-1-21-6693 0 0,-1-9 2546 0 0</inkml:trace>
  <inkml:trace contextRef="#ctx0" brushRef="#br0" timeOffset="264.47">99 90 3040 0 0,'6'0'5372'0'0,"-4"-1"-5226"0"0,0 0 0 0 0,0 0 0 0 0,1 1 0 0 0,-1-1 0 0 0,0 1 0 0 0,1-1 0 0 0,-1 1 0 0 0,0 0 0 0 0,1 0 0 0 0,-1 0 0 0 0,0 0 0 0 0,1 0 0 0 0,-1 1-1 0 0,0-1 1 0 0,1 1 0 0 0,-1-1 0 0 0,0 1 0 0 0,0 0 0 0 0,1 0 0 0 0,-1 0 0 0 0,0 0 0 0 0,0 0 0 0 0,0 1 0 0 0,0-1 0 0 0,0 1 0 0 0,-1-1 0 0 0,1 1 0 0 0,0-1 0 0 0,-1 1 0 0 0,1 0 0 0 0,-1 0 0 0 0,0 0 0 0 0,1 0 0 0 0,-1 0 0 0 0,0 0 0 0 0,0 0-1 0 0,0 1 1 0 0,-1-1 0 0 0,1 0 0 0 0,0 0 0 0 0,-1 1 0 0 0,0-1 0 0 0,1 0 0 0 0,-1 1 0 0 0,0-1 0 0 0,0 1 0 0 0,0-1 0 0 0,-1 0 0 0 0,1 1 0 0 0,0-1 0 0 0,-1 0 0 0 0,0 0 0 0 0,1 1 0 0 0,-1-1 0 0 0,0 0 0 0 0,0 0 0 0 0,0 0 0 0 0,-1 0 0 0 0,0 2-146 0 0,-61 45-176 0 0,12-35-6238 0 0,38-15 504 0 0</inkml:trace>
  <inkml:trace contextRef="#ctx0" brushRef="#br0" timeOffset="515.09">298 0 5396 0 0,'0'0'5814'0'0,"0"0"-4476"0"0,0 0-1214 0 0,-2 7 323 0 0,-10 24 99 0 0,2 1 0 0 0,1 0 0 0 0,2 0 0 0 0,1 1 0 0 0,2 0 1 0 0,1 0-1 0 0,1 0 0 0 0,3 26-546 0 0,35-10-559 0 0,-16-42-2493 0 0,0-10-3793 0 0,-8-6-179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02.129"/>
    </inkml:context>
    <inkml:brush xml:id="br0">
      <inkml:brushProperty name="width" value="0.05" units="cm"/>
      <inkml:brushProperty name="height" value="0.05" units="cm"/>
      <inkml:brushProperty name="color" value="#0000FF"/>
    </inkml:brush>
  </inkml:definitions>
  <inkml:trace contextRef="#ctx0" brushRef="#br0">185 29 2612 0 0,'0'0'6690'0'0,"0"0"-4309"0"0,0 0-1273 0 0,0 0 73 0 0,0 0 184 0 0,0 0-36 0 0,0 0-276 0 0,0 0-384 0 0,-5 0-247 0 0,-155-1-230 0 0,143-20-8588 0 0,15 14 3198 0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02.376"/>
    </inkml:context>
    <inkml:brush xml:id="br0">
      <inkml:brushProperty name="width" value="0.05" units="cm"/>
      <inkml:brushProperty name="height" value="0.05" units="cm"/>
      <inkml:brushProperty name="color" value="#0000FF"/>
    </inkml:brush>
  </inkml:definitions>
  <inkml:trace contextRef="#ctx0" brushRef="#br0">226 9 2480 0 0,'0'0'5801'0'0,"0"0"-3549"0"0,0 0-480 0 0,0 0 320 0 0,0 0-616 0 0,0 0-959 0 0,0 0-117 0 0,-52-8-16 0 0,26 8-148 0 0,-4 0-236 0 0,0 3-124 0 0,2-2-1265 0 0,5 1-415 0 0,2-2-1188 0 0,6 0-3669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14.465"/>
    </inkml:context>
    <inkml:brush xml:id="br0">
      <inkml:brushProperty name="width" value="0.05" units="cm"/>
      <inkml:brushProperty name="height" value="0.05" units="cm"/>
      <inkml:brushProperty name="color" value="#0000FF"/>
    </inkml:brush>
  </inkml:definitions>
  <inkml:trace contextRef="#ctx0" brushRef="#br0">31 5 4728 0 0,'0'0'4201'0'0,"0"0"-2422"0"0,0 0-811 0 0,0 0-90 0 0,0 0-85 0 0,0 0-303 0 0,0 0-232 0 0,0 0-116 0 0,0 0-27 0 0,-6 1 43 0 0,-18 0 714 0 0,45-3 758 0 0,-19 1-1616 0 0,0 1-1 0 0,-1-1 1 0 0,1 1 0 0 0,0-1-1 0 0,-1 1 1 0 0,1-1-1 0 0,0 1 1 0 0,0 0-1 0 0,0 0 1 0 0,-1 0 0 0 0,1 0-1 0 0,0 0 1 0 0,0 0-1 0 0,-1 0 1 0 0,1 1-1 0 0,0-1 1 0 0,0 1 0 0 0,-1-1-1 0 0,1 1 1 0 0,0 0-1 0 0,-1 0 1 0 0,1-1-1 0 0,-1 1 1 0 0,1 0 0 0 0,-1 0-1 0 0,1 1 1 0 0,-1-1-1 0 0,0 0 1 0 0,1 0-1 0 0,-1 1 1 0 0,0-1 0 0 0,0 1-1 0 0,0-1 1 0 0,0 1-1 0 0,0-1 1 0 0,-1 1-1 0 0,1-1 1 0 0,0 1 0 0 0,-1 0-1 0 0,1 0 1 0 0,-1-1-1 0 0,1 1 1 0 0,-1 0-1 0 0,0 0 1 0 0,0-1 0 0 0,0 1-1 0 0,0 0 1 0 0,0 0-1 0 0,0 0 1 0 0,0-1-1 0 0,-1 1 1 0 0,1 0 0 0 0,-1 0-1 0 0,1-1 1 0 0,-1 1-1 0 0,0 0 1 0 0,0-1-1 0 0,1 1 1 0 0,-1-1 0 0 0,0 1-1 0 0,-1-1 1 0 0,0 2-14 0 0,-49 81 389 0 0,53-81-342 0 0,-1-1 0 0 0,1 0 0 0 0,0 0 0 0 0,0 0 0 0 0,0 0 0 0 0,0 0 0 0 0,0-1 0 0 0,1 1 0 0 0,-1-1 0 0 0,0 1 1 0 0,1-1-1 0 0,-1 0 0 0 0,1 0 0 0 0,-1 0 0 0 0,1 0 0 0 0,0-1 0 0 0,-1 1 0 0 0,1-1 0 0 0,0 1 0 0 0,-1-1 0 0 0,1 0 0 0 0,0 0 0 0 0,0 0 0 0 0,-1 0 0 0 0,1-1 0 0 0,2 0-47 0 0,-2 2 4 0 0,138-9-218 0 0,-81-5-5234 0 0,-39 7-1203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13.874"/>
    </inkml:context>
    <inkml:brush xml:id="br0">
      <inkml:brushProperty name="width" value="0.05" units="cm"/>
      <inkml:brushProperty name="height" value="0.05" units="cm"/>
      <inkml:brushProperty name="color" value="#0000FF"/>
    </inkml:brush>
  </inkml:definitions>
  <inkml:trace contextRef="#ctx0" brushRef="#br0">262 29 3100 0 0,'0'0'2548'0'0,"0"0"357"0"0,0 0-947 0 0,0 0-659 0 0,0 0 26 0 0,-2-6 65 0 0,-7-17-237 0 0,61 269 1231 0 0,-48-235-3388 0 0,4 8-2764 0 0,-1-8-1996 0 0,-3-6 770 0 0</inkml:trace>
  <inkml:trace contextRef="#ctx0" brushRef="#br0" timeOffset="278.62">470 348 4092 0 0,'0'0'2391'0'0,"0"0"-537"0"0,0 0 11 0 0,0 0-62 0 0,0 0-225 0 0,0 0-384 0 0,0 0-218 0 0,0 0 22 0 0,-8-1 66 0 0,-20-2-934 0 0,-221-18 2730 0 0,164 20-5018 0 0,2 6-3745 0 0,73-4 1432 0 0,3 0-1554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17.050"/>
    </inkml:context>
    <inkml:brush xml:id="br0">
      <inkml:brushProperty name="width" value="0.05" units="cm"/>
      <inkml:brushProperty name="height" value="0.05" units="cm"/>
      <inkml:brushProperty name="color" value="#0000FF"/>
    </inkml:brush>
  </inkml:definitions>
  <inkml:trace contextRef="#ctx0" brushRef="#br0">195 52 3360 0 0,'0'0'263'0'0,"0"0"210"0"0,0 0 548 0 0,0 0 927 0 0,3-6-737 0 0,0 4-712 0 0,15-23 184 0 0,-11 6 4716 0 0,-7 19-4647 0 0,0 0-349 0 0,-10 20-196 0 0,-155 170 1956 0 0,145-156-3368 0 0,26-28-7680 0 0,-2-7 4177 0 0</inkml:trace>
  <inkml:trace contextRef="#ctx0" brushRef="#br0" timeOffset="249.48">1 58 7689 0 0,'0'0'2315'0'0,"0"0"-1111"0"0,0 0-740 0 0,0 0-192 0 0,0 0 361 0 0,7 6 475 0 0,188 181 3531 0 0,-180-168-5499 0 0,-13-12-8283 0 0,-2-9 926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6:26.456"/>
    </inkml:context>
    <inkml:brush xml:id="br0">
      <inkml:brushProperty name="width" value="0.05" units="cm"/>
      <inkml:brushProperty name="height" value="0.05" units="cm"/>
      <inkml:brushProperty name="color" value="#0000FF"/>
    </inkml:brush>
  </inkml:definitions>
  <inkml:trace contextRef="#ctx0" brushRef="#br0">1133 776 108 0 0,'0'0'706'0'0,"0"0"-187"0"0,0 0 24 0 0,0 0 115 0 0,0 0 44 0 0,0 0-288 0 0,0 0-60 0 0,0 0 44 0 0,0 0 394 0 0,-1-4 613 0 0,-36-13 3301 0 0,10 19-4780 0 0,-166-2 587 0 0,16-10 293 0 0,68 49 214 0 0,80-38-840 0 0,-1-1-1 0 0,1-2 1 0 0,0-1 0 0 0,0-1-1 0 0,1-2 1 0 0,-1-1 0 0 0,1-1-1 0 0,1-1 1 0 0,0-1 0 0 0,-2-3-180 0 0,-51-15-216 0 0,31 14-1511 0 0,18 6-4775 0 0,23 5-308 0 0</inkml:trace>
  <inkml:trace contextRef="#ctx0" brushRef="#br0" timeOffset="540.92">1116 884 536 0 0,'0'0'1640'0'0,"0"0"-1370"0"0,0 0-313 0 0,0 0 295 0 0,0 0 376 0 0,0 0 128 0 0,-6 4 256 0 0,-3-1-764 0 0,0 1 0 0 0,0-1-1 0 0,0-1 1 0 0,0 0 0 0 0,-1 0-1 0 0,1-1 1 0 0,0 0 0 0 0,-1 0 0 0 0,1-1-1 0 0,-1 0 1 0 0,1-1 0 0 0,-1 0-1 0 0,-4-2-247 0 0,-94-21 452 0 0,83 16-358 0 0,-1 1 1 0 0,0 2-1 0 0,-1 0 0 0 0,1 2 0 0 0,-1 0 1 0 0,0 2-1 0 0,0 1 0 0 0,1 2 0 0 0,-1 0 1 0 0,-20 5-95 0 0,24-1 105 0 0,-1-1 1 0 0,1-1-1 0 0,-1-1 0 0 0,0-2 1 0 0,0 0-1 0 0,0-1 1 0 0,1-1-1 0 0,-1-2 1 0 0,0 0-1 0 0,1-2 1 0 0,-1 0-1 0 0,-14-7-105 0 0,-97-41-5553 0 0,117 45 1663 0 0</inkml:trace>
  <inkml:trace contextRef="#ctx0" brushRef="#br0" timeOffset="1356.92">798 983 432 0 0,'6'1'627'0'0,"14"0"-82"0"0,1-1 0 0 0,0-1 0 0 0,-1-1 0 0 0,1 0 0 0 0,-1-2 0 0 0,0 0 0 0 0,0-1 0 0 0,0-2 0 0 0,-1 0 1 0 0,0 0-1 0 0,0-2 0 0 0,0 0 0 0 0,4-5-545 0 0,-9 7 46 0 0,0-1 0 0 0,0-1 1 0 0,-1 0-1 0 0,-1 0 0 0 0,1-1 1 0 0,-2-1-1 0 0,1 0 1 0 0,-1 0-1 0 0,-1-1 0 0 0,0-1 1 0 0,-1 0-1 0 0,0 0 0 0 0,-1-1 1 0 0,-1 0-1 0 0,0 0 0 0 0,-1 0 1 0 0,0-1-1 0 0,-1 0 0 0 0,-1-1 1 0 0,-1 1-1 0 0,0-1 0 0 0,0 1 1 0 0,-2-1-1 0 0,0 0 0 0 0,-1 0 1 0 0,0 1-1 0 0,-2-1 1 0 0,0 0-1 0 0,-3-14-46 0 0,-7 0-59 0 0,-2 1 1 0 0,-1 1-1 0 0,0 0 0 0 0,-3 1 1 0 0,0 1-1 0 0,-1 0 1 0 0,-2 2-1 0 0,0 0 0 0 0,-2 1 1 0 0,0 2-1 0 0,-2 0 1 0 0,0 1-1 0 0,-1 2 0 0 0,-1 1 1 0 0,-1 1-1 0 0,0 1 1 0 0,-1 1-1 0 0,-1 2 0 0 0,0 1 1 0 0,0 1 58 0 0,-2-3-38 0 0,-1 2 1 0 0,0 1 0 0 0,-1 1 0 0 0,1 2-1 0 0,-1 1 1 0 0,-1 2 0 0 0,1 1-1 0 0,-1 2 1 0 0,1 1 0 0 0,-1 2-1 0 0,1 1 1 0 0,0 2 0 0 0,0 1 0 0 0,0 2-1 0 0,1 1 1 0 0,0 2 0 0 0,0 1-1 0 0,-3 4 38 0 0,23-7 37 0 0,0 0 0 0 0,1 2-1 0 0,0-1 1 0 0,1 1 0 0 0,0 1-1 0 0,1 0 1 0 0,0 0 0 0 0,1 1-1 0 0,1 1 1 0 0,0-1 0 0 0,0 1-1 0 0,2 1 1 0 0,0-1 0 0 0,0 1-1 0 0,1 0 1 0 0,1 0 0 0 0,1 1-1 0 0,0-1 1 0 0,1 1 0 0 0,0 0-1 0 0,1-1 1 0 0,1 1 0 0 0,1 0-1 0 0,0 0 1 0 0,1-1 0 0 0,4 15-37 0 0,-1-7 111 0 0,0 1 0 0 0,2-1 0 0 0,1 0 0 0 0,1-1 0 0 0,0 0 0 0 0,2 0 0 0 0,1-1 0 0 0,0-1 0 0 0,1 0 0 0 0,2 0 1 0 0,0-2-1 0 0,1 0 0 0 0,0 0 0 0 0,2-2 0 0 0,0 0 0 0 0,0-1 0 0 0,12 7-111 0 0,21 5-95 0 0,1-3 1 0 0,1-1-1 0 0,1-3 0 0 0,1-2 1 0 0,1-3-1 0 0,0-2 0 0 0,0-3 1 0 0,32 1 94 0 0,-48-7-2510 0 0,-8-3-2190 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54.744"/>
    </inkml:context>
    <inkml:brush xml:id="br0">
      <inkml:brushProperty name="width" value="0.05" units="cm"/>
      <inkml:brushProperty name="height" value="0.05" units="cm"/>
      <inkml:brushProperty name="color" value="#0000FF"/>
    </inkml:brush>
  </inkml:definitions>
  <inkml:trace contextRef="#ctx0" brushRef="#br0">801 566 5549 0 0,'0'0'5513'0'0,"0"0"-3430"0"0,0 0-1646 0 0,0 0 20 0 0,0 0 346 0 0,0 0 23 0 0,0 0-147 0 0,0 0-209 0 0,0 0-158 0 0,7-1 881 0 0,-7-13-1481 0 0,1 0-1 0 0,-2 0 1 0 0,0 0-1 0 0,0 0 1 0 0,-1 0-1 0 0,-1 0 1 0 0,0 0-1 0 0,-1 1 0 0 0,-1 0 1 0 0,0 0-1 0 0,-1 0 1 0 0,0 0-1 0 0,-5-6 289 0 0,-34 97 2210 0 0,-4 23-2317 0 0,56-89-3256 0 0,4-9-2535 0 0,5-5-1515 0 0</inkml:trace>
  <inkml:trace contextRef="#ctx0" brushRef="#br0" timeOffset="171.43">863 523 5733 0 0,'0'0'7624'0'0,"0"0"-7420"0"0,0 0-100 0 0,0 0-104 0 0,-39 4 736 0 0,20-6-344 0 0,0 0-240 0 0,0-1-152 0 0,-1-1-1140 0 0,7 0-1020 0 0,0 1-2024 0 0,4-4-2581 0 0</inkml:trace>
  <inkml:trace contextRef="#ctx0" brushRef="#br0" timeOffset="547.15">1116 385 1632 0 0,'0'0'7830'0'0,"0"0"-5541"0"0,0 0-1819 0 0,-8 2 344 0 0,1 1-655 0 0,0 0-1 0 0,0 0 1 0 0,1 1-1 0 0,-1 0 1 0 0,1 0 0 0 0,0 1-1 0 0,0-1 1 0 0,0 1-1 0 0,1 1 1 0 0,0-1 0 0 0,0 1-1 0 0,0 0 1 0 0,1 0-1 0 0,0 0 1 0 0,0 1-1 0 0,0-1 1 0 0,1 1 0 0 0,0 0-1 0 0,0 1-158 0 0,1-5 48 0 0,1 0-1 0 0,-1 0 0 0 0,1 0 1 0 0,0 0-1 0 0,0 0 0 0 0,0 0 1 0 0,0 0-1 0 0,1 0 1 0 0,-1 1-1 0 0,1-1 0 0 0,0 0 1 0 0,0 0-1 0 0,0 0 1 0 0,0 1-1 0 0,0-1 0 0 0,1 0 1 0 0,-1 0-1 0 0,1 0 1 0 0,0 0-1 0 0,0 1 0 0 0,0-1 1 0 0,1-1-1 0 0,-1 1 0 0 0,1 0 1 0 0,0 0-1 0 0,-1 0 1 0 0,1-1-1 0 0,0 1 0 0 0,0-1 1 0 0,1 0-1 0 0,-1 1 1 0 0,1-1-1 0 0,-1 0 0 0 0,1 0 1 0 0,-1-1-1 0 0,1 1 0 0 0,0 0 1 0 0,0-1-1 0 0,0 0 1 0 0,0 0-1 0 0,0 0 0 0 0,0 0 1 0 0,0 0-1 0 0,0 0 1 0 0,1-1-1 0 0,-1 0 0 0 0,0 0 1 0 0,0 1-1 0 0,1-2 1 0 0,-1 1-1 0 0,0 0 0 0 0,0-1 1 0 0,2 0-48 0 0,0 2-30 0 0,0 0 0 0 0,-1-1 0 0 0,1 1 0 0 0,0-1 0 0 0,0 0 0 0 0,-1-1 1 0 0,1 1-1 0 0,0-1 0 0 0,0 0 0 0 0,-1 0 0 0 0,1 0 0 0 0,-1-1 0 0 0,1 0 1 0 0,-1 0-1 0 0,1 0 0 0 0,-1 0 0 0 0,0-1 0 0 0,0 1 0 0 0,0-1 0 0 0,-1 0 0 0 0,1 0 1 0 0,0-1-1 0 0,-1 1 0 0 0,0-1 0 0 0,0 0 0 0 0,0 1 0 0 0,-1-1 0 0 0,1 0 0 0 0,-1-1 1 0 0,0 1-1 0 0,0 0 0 0 0,0-1 0 0 0,0 1 0 0 0,-1-1 0 0 0,0-1 30 0 0,-1 5-28 0 0,-1 0 0 0 0,0 0 0 0 0,1 0 0 0 0,-1 0 0 0 0,0 0 0 0 0,0 0-1 0 0,1 0 1 0 0,-1 1 0 0 0,0-1 0 0 0,0 0 0 0 0,0 0 0 0 0,0 1 0 0 0,0-1 0 0 0,0 1 0 0 0,0-1-1 0 0,0 1 1 0 0,0-1 0 0 0,-1 1 0 0 0,1 0 0 0 0,0 0 0 0 0,0-1 0 0 0,0 1 0 0 0,0 0 0 0 0,-1 0-1 0 0,1 0 1 0 0,0 0 0 0 0,0 0 0 0 0,0 0 0 0 0,-1 1 0 0 0,1-1 0 0 0,0 0 0 0 0,0 1 0 0 0,0-1-1 0 0,0 0 1 0 0,0 1 0 0 0,0 0 0 0 0,0-1 0 0 0,0 1 0 0 0,0-1 0 0 0,0 1 0 0 0,0 0 0 0 0,0 0-1 0 0,0 0 1 0 0,0 0 0 0 0,1-1 0 0 0,-1 1 0 0 0,0 0 0 0 0,1 0 0 0 0,-1 0 0 0 0,1 0 0 0 0,-1 1-1 0 0,1-1 1 0 0,-1 0 0 0 0,1 0 0 0 0,0 0 0 0 0,-1 0 0 0 0,1 0 0 0 0,0 1 0 0 0,0-1 0 0 0,0 0-1 0 0,0 0 29 0 0,-1 2 68 0 0,0 0-1 0 0,1 0 0 0 0,-1 0 1 0 0,1 1-1 0 0,0-1 1 0 0,-1 0-1 0 0,2 0 0 0 0,-1 0 1 0 0,0 0-1 0 0,0 0 0 0 0,1 0 1 0 0,0 0-1 0 0,0 0 0 0 0,0 0 1 0 0,0 0-1 0 0,0 0 0 0 0,0 0 1 0 0,1-1-1 0 0,-1 1 0 0 0,1 0 1 0 0,0-1-1 0 0,0 1 0 0 0,0-1 1 0 0,0 0-1 0 0,0 0 0 0 0,1 0 1 0 0,-1 0-1 0 0,1 0 0 0 0,-1 0 1 0 0,1 0-1 0 0,-1-1 0 0 0,1 1 1 0 0,0-1-1 0 0,0 0 0 0 0,0 0 1 0 0,0 0-1 0 0,0 0 0 0 0,1-1-67 0 0,62 14-603 0 0,-6-17-5781 0 0,-50 0 842 0 0</inkml:trace>
  <inkml:trace contextRef="#ctx0" brushRef="#br0" timeOffset="-3063.25">6 361 7161 0 0,'0'0'6432'0'0,"0"0"-5030"0"0,2 8-1199 0 0,5 21 122 0 0,0-1-1 0 0,-2 1 1 0 0,-1 1-1 0 0,-2-1 1 0 0,0 0-1 0 0,-2 1 1 0 0,-2-1-1 0 0,0 0 1 0 0,-2 1-1 0 0,-5 18-324 0 0,-1-66-10174 0 0,8-5 2649 0 0</inkml:trace>
  <inkml:trace contextRef="#ctx0" brushRef="#br0" timeOffset="-2845.38">64 323 8597 0 0,'0'0'2790'0'0,"7"-1"-1741"0"0,-1 0-890 0 0,1 1 0 0 0,-1 0 1 0 0,0 0-1 0 0,1 1 0 0 0,-1 0 0 0 0,0 0 1 0 0,0 0-1 0 0,1 1 0 0 0,-1 0 0 0 0,0 0 1 0 0,-1 0-1 0 0,1 1 0 0 0,0 0 0 0 0,-1 0 1 0 0,1 1-1 0 0,-1-1 0 0 0,0 1 0 0 0,0 0 1 0 0,-1 1-1 0 0,1-1 0 0 0,2 4-159 0 0,-5-6 51 0 0,1 0 0 0 0,-1 1 0 0 0,0 0 0 0 0,0 0-1 0 0,0 0 1 0 0,0 0 0 0 0,0 0 0 0 0,-1 0 0 0 0,1 0 0 0 0,-1 0 0 0 0,0 0-1 0 0,0 1 1 0 0,0-1 0 0 0,0 1 0 0 0,-1-1 0 0 0,1 1 0 0 0,-1-1 0 0 0,0 1-1 0 0,0-1 1 0 0,0 1 0 0 0,-1-1 0 0 0,1 1 0 0 0,-1-1 0 0 0,0 0 0 0 0,0 1-1 0 0,0-1 1 0 0,0 0 0 0 0,0 1 0 0 0,-1-1 0 0 0,0 0 0 0 0,1 0 0 0 0,-1 0-1 0 0,0 0 1 0 0,0-1 0 0 0,-1 1 0 0 0,1 0 0 0 0,-1-1 0 0 0,1 0 0 0 0,-1 1-1 0 0,0-1 1 0 0,0 0 0 0 0,0-1 0 0 0,0 1 0 0 0,0 0 0 0 0,0-1-1 0 0,0 0 1 0 0,-1 1 0 0 0,1-1 0 0 0,0-1 0 0 0,-1 1 0 0 0,1 0 0 0 0,-1-1-1 0 0,1 0 1 0 0,-2 0-51 0 0,-77 11-1911 0 0,54-12-1170 0 0,5-6-3364 0 0,12-1-644 0 0</inkml:trace>
  <inkml:trace contextRef="#ctx0" brushRef="#br0" timeOffset="-2560.72">413 205 11145 0 0,'-2'6'3710'0'0,"-44"143"-352"0"0,41-125-3260 0 0,1 0 0 0 0,0 1 0 0 0,2-1 0 0 0,1 1 0 0 0,1 0 0 0 0,1 0 0 0 0,1-1 0 0 0,5 25-98 0 0,15-1 483 0 0,1 2-4112 0 0,-23-48-565 0 0,0-1-1682 0 0</inkml:trace>
  <inkml:trace contextRef="#ctx0" brushRef="#br0" timeOffset="-1974.32">1632 200 4212 0 0,'0'0'3915'0'0,"0"0"-2282"0"0,0 0-1064 0 0,5 6 196 0 0,37 137 4833 0 0,-65 134-2777 0 0,23-276-2906 0 0,0 26-817 0 0,12-28-7704 0 0,-1-12-130 0 0</inkml:trace>
  <inkml:trace contextRef="#ctx0" brushRef="#br0" timeOffset="-694.93">2697 250 9793 0 0,'0'0'3942'0'0,"0"7"-3042"0"0,0 265 3452 0 0,-1-272-4380 0 0,1 0 0 0 0,0-1-1 0 0,-1 1 1 0 0,1 0 0 0 0,0-1 0 0 0,-1 1-1 0 0,1 0 1 0 0,0-1 0 0 0,-1 1 0 0 0,1 0 0 0 0,-1 0-1 0 0,1 0 1 0 0,0-1 0 0 0,-1 1 0 0 0,1 0-1 0 0,-1 0 1 0 0,1 0 0 0 0,-1 0 0 0 0,1 0-1 0 0,-1 0 1 0 0,1 0 0 0 0,-1 0 0 0 0,1 0 0 0 0,-1 0-1 0 0,1 0 1 0 0,-1 0 0 0 0,1 0 0 0 0,0 0-1 0 0,-1 0 1 0 0,1 1 0 0 0,-1-1 0 0 0,1 0-1 0 0,-1 0 1 0 0,1 0 0 0 0,0 1 0 0 0,-1-1 0 0 0,1 0-1 0 0,0 1 1 0 0,-1-1 0 0 0,1 0 0 0 0,0 1-1 0 0,-1-1 1 0 0,1 0 0 0 0,0 1 0 0 0,-1-1 0 0 0,1 0-1 0 0,0 1 1 0 0,0-1 0 0 0,0 1 0 0 0,0-1-1 0 0,-1 1 1 0 0,1-1 0 0 0,0 1 0 0 0,0-1-1 0 0,0 1 1 0 0,0-1 0 0 0,0 0 0 0 0,0 1 28 0 0,-14-10 188 0 0,12 8-182 0 0,0-1 0 0 0,1 1 0 0 0,-1 0 0 0 0,0 0 1 0 0,0 0-1 0 0,0 0 0 0 0,-1 0 0 0 0,1 0 0 0 0,0 0 1 0 0,0 1-1 0 0,0-1 0 0 0,-1 1 0 0 0,1-1 0 0 0,0 1 1 0 0,0 0-1 0 0,-1 0 0 0 0,1 0 0 0 0,0 0 0 0 0,-1 1 1 0 0,1-1-1 0 0,0 0 0 0 0,0 1 0 0 0,-1 0 0 0 0,1-1 1 0 0,0 1-1 0 0,0 0 0 0 0,0 0 0 0 0,0 1 0 0 0,0-1 1 0 0,0 0-1 0 0,0 0 0 0 0,1 1 0 0 0,-1-1 0 0 0,0 1 1 0 0,1 0-1 0 0,-1 0 0 0 0,1-1 0 0 0,0 1 0 0 0,-1 0 1 0 0,1 0-1 0 0,0 0 0 0 0,0 0 0 0 0,0 0 0 0 0,0 0 1 0 0,1 1-1 0 0,-1-1 0 0 0,1 0 0 0 0,-1 0 0 0 0,1 1 1 0 0,0-1-1 0 0,0 0 0 0 0,0 1 0 0 0,0-1 0 0 0,0 0 1 0 0,0 0-1 0 0,1 1 0 0 0,-1-1 0 0 0,1 0 0 0 0,-1 0 1 0 0,1 1-7 0 0,1 0 114 0 0,1 0 1 0 0,-1 0 0 0 0,1 0 0 0 0,-1 0 0 0 0,1 0 0 0 0,0-1-1 0 0,0 1 1 0 0,0-1 0 0 0,1 0 0 0 0,-1 0 0 0 0,0 0-1 0 0,1 0 1 0 0,-1-1 0 0 0,1 1 0 0 0,0-1 0 0 0,0 0 0 0 0,-1 0-1 0 0,1 0 1 0 0,0-1 0 0 0,0 1 0 0 0,0-1 0 0 0,0 0-1 0 0,0 0 1 0 0,0 0 0 0 0,-1-1 0 0 0,4 0-115 0 0,-5 1-83 0 0,0 0 0 0 0,0 0 0 0 0,0 0 0 0 0,0 0 1 0 0,0 0-1 0 0,0-1 0 0 0,0 1 0 0 0,0-1 0 0 0,0 1 0 0 0,0-1 0 0 0,-1 0 0 0 0,1 0 1 0 0,0 0-1 0 0,0 0 0 0 0,0 0 0 0 0,-1 0 0 0 0,1-1 0 0 0,-1 1 0 0 0,1-1 0 0 0,-1 1 0 0 0,1-1 1 0 0,-1 1-1 0 0,0-1 0 0 0,0 0 0 0 0,0 1 0 0 0,0-1 0 0 0,0 0 0 0 0,0 0 0 0 0,0 0 1 0 0,-1 0-1 0 0,1-1 83 0 0,-5-9-6570 0 0,-4 4-370 0 0</inkml:trace>
  <inkml:trace contextRef="#ctx0" brushRef="#br0" timeOffset="1170.47">2846 244 6281 0 0,'0'0'4554'0'0,"0"0"-3005"0"0,8 6-1226 0 0,-1 0-193 0 0,-1 0-1 0 0,1 1 1 0 0,-1 0 0 0 0,0 0-1 0 0,0 0 1 0 0,-1 1 0 0 0,0-1-1 0 0,-1 1 1 0 0,1 1 0 0 0,-2-1-1 0 0,1 1 1 0 0,-1-1 0 0 0,1 7-130 0 0,3 9 418 0 0,-1 0 0 0 0,-1 1 1 0 0,-1 0-1 0 0,-1 0 1 0 0,-1 0-1 0 0,-2 0 0 0 0,0 0 1 0 0,-2 0-1 0 0,-1 0 0 0 0,-3 15-418 0 0,3-29-76 0 0,0 1 0 0 0,0 0 0 0 0,-1-1-1 0 0,-1 0 1 0 0,0 1 0 0 0,0-2 0 0 0,-1 1 0 0 0,-1-1-1 0 0,1 0 1 0 0,-2 0 0 0 0,1-1 0 0 0,-1 0 0 0 0,-1 0-1 0 0,0-1 1 0 0,0 0 0 0 0,0 0 0 0 0,-1-1-1 0 0,0-1 1 0 0,-1 1 0 0 0,0-2 0 0 0,1 0 0 0 0,-11 4 76 0 0,-2-2-3836 0 0,-2-6-4176 0 0</inkml:trace>
  <inkml:trace contextRef="#ctx0" brushRef="#br0" timeOffset="-1445.32">1873 327 4012 0 0,'0'0'4555'0'0,"0"0"-2040"0"0,0 0-1589 0 0,2 6-187 0 0,6 16-40 0 0,-1 0 1 0 0,-2 0 0 0 0,0 1 0 0 0,-1-1 0 0 0,-2 1 0 0 0,0 0 0 0 0,-1 0 0 0 0,-2 0 0 0 0,-1 9-700 0 0,-3-61-9428 0 0,4-39 6137 0 0,21-39 3569 0 0,-19 105-96 0 0,-1-1 0 0 0,1 1 0 0 0,0 0-1 0 0,0-1 1 0 0,0 1 0 0 0,0 0 0 0 0,1 0 0 0 0,-1 0-1 0 0,1 0 1 0 0,-1 0 0 0 0,1 0 0 0 0,0 0 0 0 0,-1 1-1 0 0,1-1 1 0 0,0 1 0 0 0,0-1 0 0 0,0 1 0 0 0,0 0 0 0 0,1-1-1 0 0,-1 1 1 0 0,0 0 0 0 0,0 1 0 0 0,1-1 0 0 0,-1 0-1 0 0,0 1 1 0 0,1-1 0 0 0,-1 1 0 0 0,1 0 0 0 0,-1-1 0 0 0,1 1-1 0 0,-1 0 1 0 0,1 1 0 0 0,-1-1 0 0 0,1 0 0 0 0,-1 1-1 0 0,0-1 1 0 0,1 1 0 0 0,-1 0 0 0 0,0 0 0 0 0,1 0-1 0 0,-1 0 1 0 0,0 1-182 0 0,1-1 53 0 0,-1 1 0 0 0,0 0 0 0 0,0 0 0 0 0,0 0 0 0 0,0 0-1 0 0,0 0 1 0 0,0 0 0 0 0,-1 1 0 0 0,1-1 0 0 0,-1 1 0 0 0,1-1-1 0 0,-1 1 1 0 0,0-1 0 0 0,0 1 0 0 0,0 0 0 0 0,0-1 0 0 0,-1 1-1 0 0,1 0 1 0 0,-1 0 0 0 0,0 0 0 0 0,0 0 0 0 0,0-1 0 0 0,0 1-1 0 0,0 0 1 0 0,0 0 0 0 0,-1 0 0 0 0,1 0 0 0 0,-1-1 0 0 0,0 1 0 0 0,0 0-1 0 0,0-1 1 0 0,0 1 0 0 0,-1 0 0 0 0,1-1 0 0 0,-1 0 0 0 0,1 1-1 0 0,-1-1 1 0 0,0 0 0 0 0,0 0 0 0 0,0 0 0 0 0,0 0 0 0 0,0 0-1 0 0,0 0 1 0 0,-1-1 0 0 0,1 1 0 0 0,0-1 0 0 0,-1 1 0 0 0,0-1 0 0 0,1 0-1 0 0,-1 0 1 0 0,0 0 0 0 0,1 0 0 0 0,-1-1 0 0 0,0 1 0 0 0,-2-1-53 0 0,-54 8-1204 0 0,100 19 1972 0 0,-26-16-810 0 0,51 34 1365 0 0,-21-24-5851 0 0,-38-19 323 0 0,3-5-2739 0 0</inkml:trace>
  <inkml:trace contextRef="#ctx0" brushRef="#br0" timeOffset="-1116.43">2235 499 11001 0 0,'0'0'2400'0'0,"0"0"-1748"0"0,0 0-457 0 0,0 0 371 0 0,0 0 86 0 0,0 0-220 0 0,0 0-212 0 0,0 0-68 0 0,6 4-2 0 0,-2-1-127 0 0,-1-1-1 0 0,1 1 1 0 0,-1-1 0 0 0,1 0-1 0 0,0 0 1 0 0,0 0 0 0 0,0-1-1 0 0,0 1 1 0 0,0-1 0 0 0,0 0-1 0 0,0 0 1 0 0,0-1 0 0 0,0 1-1 0 0,1-1 1 0 0,-1 0 0 0 0,0 0-1 0 0,0 0 1 0 0,1 0-1 0 0,-1-1 1 0 0,0 0 0 0 0,0 0-1 0 0,0 0 1 0 0,0 0 0 0 0,0-1-1 0 0,0 0 1 0 0,0 1 0 0 0,0-1-1 0 0,-1-1 1 0 0,2 0-23 0 0,-5 3-26 0 0,1-1 0 0 0,-1 0 0 0 0,1 0 0 0 0,-1 1 0 0 0,1-1 0 0 0,-1 0 0 0 0,0 0 0 0 0,0 0 1 0 0,1 1-1 0 0,-1-1 0 0 0,0 0 0 0 0,0 0 0 0 0,0 0 0 0 0,0 0 0 0 0,0 0 0 0 0,0 1 0 0 0,0-1 0 0 0,0 0 0 0 0,0 0 0 0 0,-1 0 0 0 0,1 0 0 0 0,0 1 0 0 0,0-1 1 0 0,-1 0-1 0 0,1 0 0 0 0,-1 0 0 0 0,1 1 0 0 0,0-1 0 0 0,-1 0 0 0 0,0 1 0 0 0,1-1 0 0 0,-1 0 0 0 0,1 1 0 0 0,-1-1 0 0 0,0 1 0 0 0,1-1 0 0 0,-1 1 0 0 0,0-1 1 0 0,1 1-1 0 0,-1-1 0 0 0,0 1 0 0 0,0 0 0 0 0,0-1 0 0 0,1 1 0 0 0,-1 0 0 0 0,0 0 0 0 0,0 0 0 0 0,0 0 0 0 0,0 0 0 0 0,0 0 0 0 0,1 0 0 0 0,-1 0 0 0 0,0 0 1 0 0,0 0-1 0 0,0 0 0 0 0,0 0 0 0 0,0 0 0 0 0,1 1 0 0 0,-1-1 0 0 0,-1 1 26 0 0,-53 9 70 0 0,52-10-32 0 0,1 0 0 0 0,-1 1 1 0 0,1-1-1 0 0,-1 1 0 0 0,1-1 1 0 0,-1 1-1 0 0,1 0 0 0 0,-1 0 0 0 0,1 0 1 0 0,0 1-1 0 0,-1-1 0 0 0,1 0 1 0 0,0 1-1 0 0,0 0 0 0 0,0-1 0 0 0,0 1 1 0 0,1 0-1 0 0,-1 0 0 0 0,0 0 1 0 0,1 0-1 0 0,-1 0 0 0 0,1 0 1 0 0,0 1-1 0 0,-1-1 0 0 0,1 0 0 0 0,0 1 1 0 0,1-1-1 0 0,-1 1 0 0 0,0-1 1 0 0,1 1-1 0 0,-1-1 0 0 0,1 1 1 0 0,0-1-1 0 0,0 1 0 0 0,0 0 0 0 0,0-1 1 0 0,0 1-1 0 0,0-1 0 0 0,1 1 1 0 0,0-1-1 0 0,-1 1 0 0 0,1-1 0 0 0,0 1 1 0 0,0-1-1 0 0,0 1 0 0 0,0-1 1 0 0,1 0-1 0 0,-1 0 0 0 0,1 0 1 0 0,-1 0-1 0 0,1 0 0 0 0,0 0 0 0 0,0 0 1 0 0,0 0-1 0 0,0-1 0 0 0,0 1 1 0 0,2 1-39 0 0,60 18-147 0 0,-18-21-6928 0 0,-27-6-109 0 0</inkml:trace>
  <inkml:trace contextRef="#ctx0" brushRef="#br0" timeOffset="24837.92">2602 843 732 0 0,'0'0'449'0'0,"0"0"-301"0"0,0 0-128 0 0,-6 7-14 0 0,-2 0 47 0 0,0 0 0 0 0,0 0 0 0 0,-1-1 0 0 0,1-1 0 0 0,-1 1 0 0 0,-1-1 0 0 0,1-1 0 0 0,-1 0 1 0 0,0 0-1 0 0,0-1 0 0 0,0 0 0 0 0,0-1 0 0 0,-2 1-53 0 0,-23-1 548 0 0,-1-1-1 0 0,1-2 1 0 0,-1-1 0 0 0,1-2 0 0 0,-1-1-1 0 0,1-2 1 0 0,1-2 0 0 0,0-1 0 0 0,0-1-1 0 0,1-2 1 0 0,-13-7-548 0 0,28 9-71 0 0,1 0 1 0 0,0-1-1 0 0,1-1 1 0 0,0 0-1 0 0,1-1 0 0 0,1-1 1 0 0,0 0-1 0 0,1-1 1 0 0,0-1-1 0 0,2 0 0 0 0,0 0 1 0 0,1-1-1 0 0,0 0 1 0 0,2-1-1 0 0,0 0 0 0 0,1-1 1 0 0,1 1-1 0 0,1-1 0 0 0,1 0 1 0 0,1-1-1 0 0,-1-11 71 0 0,3 14 0 0 0,2 0-1 0 0,0-1 0 0 0,1 1 1 0 0,0 0-1 0 0,2 0 0 0 0,0 0 1 0 0,1 0-1 0 0,1 0 0 0 0,0 1 1 0 0,1 0-1 0 0,1 1 1 0 0,1 0-1 0 0,0 0 0 0 0,2 0 1 0 0,-1 1-1 0 0,2 1 0 0 0,0 0 1 0 0,0 0-1 0 0,1 2 0 0 0,1-1 1 0 0,0 2-1 0 0,1 0 0 0 0,0 0 1 0 0,1 2-1 0 0,0 0 0 0 0,1 0 1 0 0,-1 2-1 0 0,1 0 1 0 0,1 1-1 0 0,-1 0 0 0 0,1 2 1 0 0,8-1 0 0 0,-4-1 18 0 0,0 1 1 0 0,0 1 0 0 0,1 1 0 0 0,0 1 0 0 0,0 1-1 0 0,-1 1 1 0 0,1 1 0 0 0,0 0 0 0 0,0 2 0 0 0,-1 1-1 0 0,1 1 1 0 0,-1 1 0 0 0,-1 1 0 0 0,1 1 0 0 0,-1 0-1 0 0,0 2 1 0 0,-1 0 0 0 0,0 2 0 0 0,-1 0 0 0 0,0 1-1 0 0,-1 1 1 0 0,0 0 0 0 0,-2 2 0 0 0,1 0 0 0 0,-1 1-19 0 0,1 14-58 0 0,-1 1 0 0 0,-2 0 0 0 0,-1 1 0 0 0,-1 1 0 0 0,-2 0 1 0 0,-2 0-1 0 0,0 1 0 0 0,-3 0 0 0 0,-1 0 0 0 0,-1 1 0 0 0,-2-1 1 0 0,-4 35 57 0 0,2-57 59 0 0,-1 0 1 0 0,-1 0 0 0 0,0 0-1 0 0,-1 0 1 0 0,-1 0 0 0 0,1-1 0 0 0,-2 0-1 0 0,0 0 1 0 0,0 0 0 0 0,-1 0-1 0 0,-1-1 1 0 0,0-1 0 0 0,0 1-1 0 0,-1-1 1 0 0,0-1 0 0 0,-8 7-60 0 0,-62 44-4280 0 0,65-51 1954 0 0</inkml:trace>
  <inkml:trace contextRef="#ctx0" brushRef="#br0" timeOffset="26746.82">1371 811 612 0 0,'0'0'302'0'0,"-6"1"-209"0"0,-29 10 75 0 0,0-3-1 0 0,-1-1 0 0 0,0-1 1 0 0,0-2-1 0 0,-1-2 1 0 0,1-1-1 0 0,-1-2 0 0 0,1-1 1 0 0,0-2-1 0 0,0-1 0 0 0,0-2 1 0 0,1-2-1 0 0,0-1 0 0 0,0-2 1 0 0,1-1-1 0 0,1-2 0 0 0,-1-1-167 0 0,19 2 153 0 0,0-1-1 0 0,0-1 1 0 0,2 1-1 0 0,0-2 0 0 0,1 0 1 0 0,0-1-1 0 0,2 0 1 0 0,0 0-1 0 0,1-1 0 0 0,0 0 1 0 0,2-1-1 0 0,1 0 0 0 0,0 0 1 0 0,1-1-1 0 0,1 1 1 0 0,2-1-1 0 0,0 0 0 0 0,0 0 1 0 0,2 0-1 0 0,1 0 1 0 0,2-14-153 0 0,-2 21-78 0 0,1 1 0 0 0,0 0 1 0 0,0 1-1 0 0,2-1 0 0 0,-1 0 1 0 0,2 1-1 0 0,0 0 0 0 0,0 0 0 0 0,1 0 1 0 0,0 1-1 0 0,1-1 0 0 0,0 2 1 0 0,1-1-1 0 0,1 1 0 0 0,-1 0 1 0 0,1 1-1 0 0,1 0 0 0 0,0 0 1 0 0,0 1-1 0 0,1 0 0 0 0,0 1 1 0 0,0 0-1 0 0,1 1 0 0 0,9-4 78 0 0,0 1 33 0 0,0 0-1 0 0,1 1 0 0 0,-1 2 1 0 0,2 0-1 0 0,-1 1 0 0 0,1 2 1 0 0,-1 0-1 0 0,1 1 1 0 0,0 1-1 0 0,0 1 0 0 0,0 2 1 0 0,0 0-1 0 0,19 5-32 0 0,-6 0 86 0 0,-1 2 0 0 0,0 2 0 0 0,0 1 0 0 0,-2 2-1 0 0,1 1 1 0 0,-2 2 0 0 0,0 0 0 0 0,-1 3 0 0 0,-1 0 0 0 0,-1 2-1 0 0,-1 2 1 0 0,11 11-86 0 0,-24-15 73 0 0,0 0 0 0 0,-2 2 0 0 0,0-1 0 0 0,-2 1 0 0 0,0 1 0 0 0,-1 0 0 0 0,-2 0 0 0 0,0 1 0 0 0,-1 0 0 0 0,-2 1 0 0 0,0-1 0 0 0,-2 1 0 0 0,-1 0 0 0 0,-1 0 0 0 0,-1 0 0 0 0,-2 16-73 0 0,-55 94-795 0 0,-10-66-2665 0 0,50-55 1548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28.869"/>
    </inkml:context>
    <inkml:brush xml:id="br0">
      <inkml:brushProperty name="width" value="0.05" units="cm"/>
      <inkml:brushProperty name="height" value="0.05" units="cm"/>
      <inkml:brushProperty name="color" value="#0000FF"/>
    </inkml:brush>
  </inkml:definitions>
  <inkml:trace contextRef="#ctx0" brushRef="#br0">5 57 4772 0 0,'0'0'4353'0'0,"0"0"-1846"0"0,0 0-1520 0 0,0 0-550 0 0,0 0 123 0 0,0 0 194 0 0,0 0-195 0 0,-1-6-289 0 0,0 5-244 0 0,1-1 1 0 0,-1 1-1 0 0,1-1 0 0 0,-1 1 1 0 0,1 0-1 0 0,0-1 1 0 0,-1 1-1 0 0,1-1 0 0 0,0 1 1 0 0,0-1-1 0 0,0 0 1 0 0,0 1-1 0 0,0-1 0 0 0,1 1 1 0 0,-1-1-1 0 0,0 1 1 0 0,1 0-1 0 0,-1-1 0 0 0,1 1 1 0 0,-1-1-1 0 0,1 1 1 0 0,0 0-1 0 0,-1-1 1 0 0,1 1-1 0 0,0 0 0 0 0,0 0 1 0 0,0-1-1 0 0,0 1 1 0 0,0 0-1 0 0,0 0 0 0 0,1 0 1 0 0,-1 0-1 0 0,0 1 1 0 0,0-1-1 0 0,1 0 0 0 0,-1 0 1 0 0,1 1-1 0 0,-1-1 1 0 0,0 1-1 0 0,1-1 0 0 0,-1 1 1 0 0,1 0-1 0 0,-1-1 1 0 0,1 1-1 0 0,-1 0 0 0 0,1 0 1 0 0,-1 0-1 0 0,1 0 1 0 0,-1 0-1 0 0,1 1 1 0 0,-1-1-1 0 0,1 0 0 0 0,-1 1 1 0 0,1-1-1 0 0,-1 1 1 0 0,1-1-27 0 0,0 0 1 0 0,1 0 1 0 0,0-1 0 0 0,-1 1 0 0 0,1 0 0 0 0,0 1 0 0 0,-1-1 0 0 0,1 0-1 0 0,-1 1 1 0 0,1-1 0 0 0,0 1 0 0 0,-1 0 0 0 0,1 0 0 0 0,-1 0 0 0 0,0 0 0 0 0,1 0-1 0 0,-1 1 1 0 0,0-1 0 0 0,0 1 0 0 0,0-1 0 0 0,0 1 0 0 0,0 0 0 0 0,0 0 0 0 0,0 0-1 0 0,0 0 1 0 0,-1 0 0 0 0,1 0 0 0 0,-1 0 0 0 0,0 1 0 0 0,0-1 0 0 0,1 0 0 0 0,-1 1-1 0 0,-1-1 1 0 0,1 1 0 0 0,0-1 0 0 0,-1 1 0 0 0,1 0 0 0 0,-1-1 0 0 0,0 1-1 0 0,0-1 1 0 0,0 1 0 0 0,0 0 0 0 0,0-1 0 0 0,0 1 0 0 0,-1 0 0 0 0,0-1 0 0 0,1 1-1 0 0,-1-1 1 0 0,0 1 0 0 0,0-1 0 0 0,0 0 0 0 0,0 1 0 0 0,-2 1-2 0 0,-19 18 238 0 0,15-16-222 0 0,-1 0 1 0 0,1 0 0 0 0,1 1-1 0 0,-1 0 1 0 0,1 0 0 0 0,1 0-1 0 0,-1 1 1 0 0,1 0 0 0 0,1 0-1 0 0,-1 0 1 0 0,1 1 0 0 0,1-1 0 0 0,-1 1-1 0 0,2 0 1 0 0,-1 0 0 0 0,1 0-1 0 0,0 1 1 0 0,1-1 0 0 0,0 1-17 0 0,4-7 87 0 0,0 1 0 0 0,1-1 0 0 0,-1 0 0 0 0,0 0 0 0 0,1 0 1 0 0,0-1-1 0 0,0 1 0 0 0,-1-1 0 0 0,2 0 0 0 0,-1 0 1 0 0,0 0-1 0 0,0-1 0 0 0,0 0 0 0 0,1 1 0 0 0,-1-1 0 0 0,1-1 1 0 0,-1 1-1 0 0,1-1 0 0 0,-1 1 0 0 0,1-1 0 0 0,-1-1 1 0 0,1 1-1 0 0,-1-1 0 0 0,1 0 0 0 0,3-1-87 0 0,37-8 461 0 0,3-1-2967 0 0,-44 14-3914 0 0,-2 0 296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29.149"/>
    </inkml:context>
    <inkml:brush xml:id="br0">
      <inkml:brushProperty name="width" value="0.05" units="cm"/>
      <inkml:brushProperty name="height" value="0.05" units="cm"/>
      <inkml:brushProperty name="color" value="#0000FF"/>
    </inkml:brush>
  </inkml:definitions>
  <inkml:trace contextRef="#ctx0" brushRef="#br0">598 15 5837 0 0,'0'0'5213'0'0,"0"0"-3256"0"0,0 0-1377 0 0,0 0 209 0 0,0 0 293 0 0,-6-1-198 0 0,-585-12 337 0 0,591 13-1553 0 0,15 0-4423 0 0,-6 0-1192 0 0,1 0-582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30.318"/>
    </inkml:context>
    <inkml:brush xml:id="br0">
      <inkml:brushProperty name="width" value="0.05" units="cm"/>
      <inkml:brushProperty name="height" value="0.05" units="cm"/>
      <inkml:brushProperty name="color" value="#0000FF"/>
    </inkml:brush>
  </inkml:definitions>
  <inkml:trace contextRef="#ctx0" brushRef="#br0">246 14 6401 0 0,'0'0'5533'0'0,"0"0"-3635"0"0,0 0-1656 0 0,0 0-110 0 0,0 0 467 0 0,-5 0 119 0 0,-122 7 815 0 0,39-11-3389 0 0,71 0-309 0 0,10-4-2164 0 0,5 4-877 0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30.563"/>
    </inkml:context>
    <inkml:brush xml:id="br0">
      <inkml:brushProperty name="width" value="0.05" units="cm"/>
      <inkml:brushProperty name="height" value="0.05" units="cm"/>
      <inkml:brushProperty name="color" value="#0000FF"/>
    </inkml:brush>
  </inkml:definitions>
  <inkml:trace contextRef="#ctx0" brushRef="#br0">166 15 1512 0 0,'0'0'8589'0'0,"0"0"-6785"0"0,0 0-1716 0 0,0 0 284 0 0,0 0 920 0 0,0 0-64 0 0,-45 2-572 0 0,24-4-444 0 0,-4-2-212 0 0,-2 1-1120 0 0,-1-2-1520 0 0,9 3-3296 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31.763"/>
    </inkml:context>
    <inkml:brush xml:id="br0">
      <inkml:brushProperty name="width" value="0.05" units="cm"/>
      <inkml:brushProperty name="height" value="0.05" units="cm"/>
      <inkml:brushProperty name="color" value="#0000FF"/>
    </inkml:brush>
  </inkml:definitions>
  <inkml:trace contextRef="#ctx0" brushRef="#br0">28 6 2960 0 0,'0'0'5978'0'0,"0"0"-4033"0"0,0 0-1016 0 0,0 0 472 0 0,0 0-117 0 0,0 0-649 0 0,0 0-402 0 0,0 0-120 0 0,0 0 22 0 0,-4-6-132 0 0,9 8-25 0 0,0 0 0 0 0,-1 0 1 0 0,1 1-1 0 0,-1 0 0 0 0,0 0 0 0 0,0 0 0 0 0,0 0 1 0 0,0 0-1 0 0,-1 1 0 0 0,1-1 0 0 0,-1 1 0 0 0,0 0 1 0 0,0 0-1 0 0,0 1 0 0 0,0-1 0 0 0,-1 0 0 0 0,0 1 1 0 0,0 0-1 0 0,0-1 0 0 0,0 1 0 0 0,-1 0 0 0 0,0 0 1 0 0,0 0-1 0 0,0 3 22 0 0,-1-2 20 0 0,0 0 0 0 0,-1 0 0 0 0,1 1-1 0 0,-1-1 1 0 0,-1 0 0 0 0,1 0 0 0 0,-1 0 0 0 0,0 0 0 0 0,-1-1 0 0 0,1 1 0 0 0,-1 0 0 0 0,0-1 0 0 0,-1 0 0 0 0,1 0 0 0 0,-1 0 0 0 0,0 0-1 0 0,0 0 1 0 0,-1-1 0 0 0,1 0 0 0 0,-1 1-20 0 0,-40 53 452 0 0,102-39 2053 0 0,-24-15-2507 0 0,47 3 266 0 0,-34-15-4249 0 0,-37 3 381 0 0,2-5-3425 0 0</inkml:trace>
  <inkml:trace contextRef="#ctx0" brushRef="#br0" timeOffset="312.77">525 44 7341 0 0,'0'0'5305'0'0,"0"0"-3628"0"0,0 0-1353 0 0,0 0-100 0 0,0 0 300 0 0,-7 5-113 0 0,-4 0-361 0 0,1 1 0 0 0,0 0 0 0 0,1 1 1 0 0,0 0-1 0 0,0 0 0 0 0,0 1 0 0 0,1 1 0 0 0,0-1 0 0 0,1 1 0 0 0,0 0 0 0 0,0 1 0 0 0,1 0 0 0 0,0 0 1 0 0,1 0-1 0 0,0 1 0 0 0,0 0 0 0 0,1 0 0 0 0,1 0 0 0 0,0 0 0 0 0,-1 6-50 0 0,7-13 65 0 0,0 1 0 0 0,-1-1-1 0 0,2 0 1 0 0,-1 0 0 0 0,0 0-1 0 0,1 0 1 0 0,0-1 0 0 0,-1 0-1 0 0,1 1 1 0 0,1-1 0 0 0,-1 0 0 0 0,0-1-1 0 0,1 1 1 0 0,0-1 0 0 0,-1 0-1 0 0,1 0 1 0 0,0-1 0 0 0,0 1-1 0 0,0-1 1 0 0,0 0 0 0 0,0 0 0 0 0,0-1-1 0 0,0 1 1 0 0,0-1 0 0 0,1 0-1 0 0,3-1-64 0 0,-8 0-18 0 0,1-1-1 0 0,-1 1 0 0 0,0 0 1 0 0,0-1-1 0 0,0 1 0 0 0,0-1 1 0 0,0 1-1 0 0,0-1 0 0 0,-1 1 1 0 0,1-1-1 0 0,0 0 0 0 0,-1 1 1 0 0,1-1-1 0 0,-1 0 0 0 0,1 0 0 0 0,-1 1 1 0 0,0-1-1 0 0,0 0 0 0 0,0 0 1 0 0,0 1-1 0 0,0-1 0 0 0,0 0 1 0 0,-1 0-1 0 0,1 1 0 0 0,0-1 1 0 0,-1 0-1 0 0,0 0 0 0 0,1 1 1 0 0,-1-1-1 0 0,0 1 0 0 0,0-1 1 0 0,0 1-1 0 0,0-1 0 0 0,0 1 1 0 0,0-1-1 0 0,0 1 0 0 0,0 0 0 0 0,-1-1 1 0 0,1 1-1 0 0,0 0 0 0 0,-1 0 1 0 0,1 0-1 0 0,-1 0 0 0 0,1 1 1 0 0,-1-1-1 0 0,0 0 0 0 0,1 0 1 0 0,-1 1-1 0 0,0-1 0 0 0,1 1 1 0 0,-3 0 18 0 0,-20 1-1892 0 0,7 5-4878 0 0,8-2-1394 0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31.188"/>
    </inkml:context>
    <inkml:brush xml:id="br0">
      <inkml:brushProperty name="width" value="0.05" units="cm"/>
      <inkml:brushProperty name="height" value="0.05" units="cm"/>
      <inkml:brushProperty name="color" value="#0000FF"/>
    </inkml:brush>
  </inkml:definitions>
  <inkml:trace contextRef="#ctx0" brushRef="#br0">107 1 3828 0 0,'0'0'5849'0'0,"0"0"-3820"0"0,0 0-1195 0 0,0 0-157 0 0,0 0-230 0 0,0 0-332 0 0,0 0 51 0 0,1 6 150 0 0,-7 205 1964 0 0,14-164-3321 0 0,5-18-2878 0 0,-3-15-1649 0 0</inkml:trace>
  <inkml:trace contextRef="#ctx0" brushRef="#br0" timeOffset="263.89">298 388 4072 0 0,'0'0'4117'0'0,"0"0"-3093"0"0,0 0-196 0 0,0 0 708 0 0,-39 3-28 0 0,22-6-476 0 0,-1-1-372 0 0,-6 0-308 0 0,2 0-152 0 0,-3-1-124 0 0,-1 2-76 0 0,1 0-4 0 0,1 2-196 0 0,-2 1-1104 0 0,4 0-880 0 0,9 0-2800 0 0,-3 0-1745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8:29.663"/>
    </inkml:context>
    <inkml:brush xml:id="br0">
      <inkml:brushProperty name="width" value="0.05" units="cm"/>
      <inkml:brushProperty name="height" value="0.05" units="cm"/>
      <inkml:brushProperty name="color" value="#0000FF"/>
    </inkml:brush>
  </inkml:definitions>
  <inkml:trace contextRef="#ctx0" brushRef="#br0">6 31 2964 0 0,'0'0'6261'0'0,"0"0"-3640"0"0,0 0-1475 0 0,0 0 53 0 0,0 0-75 0 0,0 0-388 0 0,0 0-348 0 0,0 0-223 0 0,0 0-73 0 0,-5-26 453 0 0,9 25-561 0 0,1 0 0 0 0,0 0 0 0 0,-1 0 1 0 0,1 1-1 0 0,-1-1 0 0 0,1 1 0 0 0,0 1 0 0 0,-1-1 1 0 0,1 0-1 0 0,-1 1 0 0 0,1 0 0 0 0,-1 0 0 0 0,1 1 1 0 0,-1-1-1 0 0,1 1 0 0 0,-1 0 0 0 0,0 0 0 0 0,0 0 0 0 0,0 1 1 0 0,0-1-1 0 0,0 1 0 0 0,-1 0 0 0 0,1 0 0 0 0,-1 0 1 0 0,0 1-1 0 0,0-1 0 0 0,0 1 0 0 0,0 0 0 0 0,-1-1 0 0 0,1 1 1 0 0,-1 0-1 0 0,0 1 0 0 0,0-1 0 0 0,-1 0 0 0 0,1 1 1 0 0,-1-1-1 0 0,0 1 0 0 0,0-1 0 0 0,0 3 16 0 0,-2-1 25 0 0,1 1 0 0 0,-1 0 0 0 0,-1 0 0 0 0,1 0 0 0 0,-1-1 0 0 0,0 1 0 0 0,-1-1-1 0 0,1 0 1 0 0,-1 1 0 0 0,0-1 0 0 0,-1 0 0 0 0,0-1 0 0 0,0 1 0 0 0,0-1 0 0 0,0 0 0 0 0,-1 0 0 0 0,0 0 0 0 0,-4 3-25 0 0,-42 59 189 0 0,125-54 2074 0 0,18-25-2479 0 0,-57-2-8291 0 0,-29 10 2329 0 0</inkml:trace>
  <inkml:trace contextRef="#ctx0" brushRef="#br0" timeOffset="361.02">507 8 1436 0 0,'0'0'8108'0'0,"0"0"-5468"0"0,0 0-1707 0 0,0 0 75 0 0,0 0 4 0 0,0 0-417 0 0,0 0-288 0 0,-8 5-99 0 0,-1 1-161 0 0,0 0-1 0 0,0 1 0 0 0,1 1 0 0 0,0-1 0 0 0,0 1 1 0 0,1 1-1 0 0,0 0 0 0 0,0 0 0 0 0,1 0 0 0 0,0 0 0 0 0,1 1 1 0 0,0 0-47 0 0,1-6 34 0 0,1 0 0 0 0,0 0 1 0 0,0 0-1 0 0,0 1 1 0 0,1-1-1 0 0,-1 1 0 0 0,1 0 1 0 0,0-1-1 0 0,1 1 1 0 0,-1 0-1 0 0,1 0 1 0 0,0 0-1 0 0,0 0 0 0 0,1 0 1 0 0,-1 0-1 0 0,1 1 1 0 0,0-1-1 0 0,0 0 1 0 0,1 0-1 0 0,0 0 0 0 0,0 0 1 0 0,0 0-1 0 0,0 0 1 0 0,1 0-1 0 0,0 0 1 0 0,0-1-1 0 0,0 1 0 0 0,0 0 1 0 0,1-1-1 0 0,0 0 1 0 0,0 1-1 0 0,0-1 0 0 0,0-1 1 0 0,1 1-1 0 0,0 0 1 0 0,-1-1-1 0 0,1 0 1 0 0,1 1-1 0 0,-1-2 0 0 0,0 1 1 0 0,1 0-1 0 0,-1-1 1 0 0,1 0-1 0 0,0 0 1 0 0,0 0-1 0 0,2 0-34 0 0,-5-2 10 0 0,0 1-1 0 0,1-1 0 0 0,-1 0 1 0 0,0 1-1 0 0,1-1 1 0 0,-1 0-1 0 0,0 0 1 0 0,1-1-1 0 0,-1 1 1 0 0,0 0-1 0 0,1-1 1 0 0,-1 0-1 0 0,0 1 1 0 0,0-1-1 0 0,0 0 1 0 0,1 0-1 0 0,-1 0 1 0 0,0 0-1 0 0,0-1 1 0 0,-1 1-1 0 0,1 0 1 0 0,0-1-1 0 0,0 1 1 0 0,-1-1-1 0 0,1 0 1 0 0,0 0-1 0 0,-1 0 1 0 0,0 1-1 0 0,1-1 1 0 0,-1 0-1 0 0,0-1 1 0 0,0 1-1 0 0,0 0 1 0 0,-1 0-1 0 0,1 0 1 0 0,0-1-1 0 0,-1 1 1 0 0,1 0-1 0 0,-1-1 1 0 0,0 1-1 0 0,0 0 1 0 0,0-1-1 0 0,0 1 0 0 0,0 0 1 0 0,-1-1-1 0 0,1 1 1 0 0,-1 0-1 0 0,1 0 1 0 0,-1-1-1 0 0,0 1 1 0 0,0 0-1 0 0,0 0 1 0 0,0 0-1 0 0,0 0 1 0 0,0 0-1 0 0,-1-1-9 0 0,1 1-53 0 0,0-1 0 0 0,0 1 0 0 0,0 0 0 0 0,-1 0-1 0 0,1 0 1 0 0,0 0 0 0 0,-1 0 0 0 0,0 0 0 0 0,1 0 0 0 0,-1 0-1 0 0,0 1 1 0 0,0-1 0 0 0,0 1 0 0 0,0-1 0 0 0,0 1-1 0 0,0 0 1 0 0,0 0 0 0 0,0 0 0 0 0,-1 0 0 0 0,1 0-1 0 0,0 0 1 0 0,-1 1 0 0 0,1-1 0 0 0,0 1 0 0 0,-1 0-1 0 0,1-1 1 0 0,-1 1 0 0 0,1 0 0 0 0,-1 0 0 0 0,1 1 0 0 0,0-1-1 0 0,-2 1 54 0 0,-32 4-7294 0 0,22-2-394 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05.875"/>
    </inkml:context>
    <inkml:brush xml:id="br0">
      <inkml:brushProperty name="width" value="0.05" units="cm"/>
      <inkml:brushProperty name="height" value="0.05" units="cm"/>
      <inkml:brushProperty name="color" value="#0000FF"/>
    </inkml:brush>
  </inkml:definitions>
  <inkml:trace contextRef="#ctx0" brushRef="#br0">1 0 3040 0 0,'0'0'5007'0'0,"0"0"-2871"0"0,0 0-1366 0 0,0 0 176 0 0,0 0 540 0 0,0 0 63 0 0,0 0-822 0 0,0 0-529 0 0,2 12 48 0 0,5 17-6 0 0,2-1-56 0 0,-1 1 0 0 0,-2 0-1 0 0,-1 0 1 0 0,-1 1-1 0 0,-2-1 1 0 0,-1 1 0 0 0,-1 0-1 0 0,-2-1 1 0 0,-1 1 0 0 0,-2 9-184 0 0,-4-27-2017 0 0,3-29-6847 0 0,6 1 2419 0 0</inkml:trace>
  <inkml:trace contextRef="#ctx0" brushRef="#br0" timeOffset="218.15">76 25 6837 0 0,'0'0'3708'0'0,"0"0"-2589"0"0,0 0-639 0 0,7-3 227 0 0,-2 0-624 0 0,0 1-1 0 0,-1 0 0 0 0,1 1 1 0 0,0-1-1 0 0,0 1 1 0 0,0 0-1 0 0,1 0 0 0 0,-1 0 1 0 0,0 1-1 0 0,0 0 1 0 0,0 0-1 0 0,0 0 1 0 0,1 1-1 0 0,-1 0 0 0 0,0 0 1 0 0,0 0-1 0 0,0 0 1 0 0,0 1-1 0 0,0 0 0 0 0,-1 0 1 0 0,1 0-1 0 0,0 0 1 0 0,-1 1-83 0 0,65 62 1540 0 0,-68-63-1523 0 0,0-1 0 0 0,1 1 0 0 0,-1 0-1 0 0,0-1 1 0 0,0 1 0 0 0,-1 0 0 0 0,1 0 0 0 0,0 0-1 0 0,-1 0 1 0 0,1 0 0 0 0,-1 0 0 0 0,1 0-1 0 0,-1 0 1 0 0,0 0 0 0 0,0 0 0 0 0,0 0 0 0 0,0 0-1 0 0,0 0 1 0 0,-1 0 0 0 0,1-1 0 0 0,0 1-1 0 0,-1 0 1 0 0,1 0 0 0 0,-1 0 0 0 0,0 0 0 0 0,0 0-1 0 0,0 0 1 0 0,0-1 0 0 0,0 1 0 0 0,0 0-1 0 0,0-1 1 0 0,-1 1 0 0 0,1-1 0 0 0,0 1 0 0 0,-1-1-1 0 0,1 0 1 0 0,-1 0 0 0 0,0 1 0 0 0,1-1-1 0 0,-1 0 1 0 0,0 0 0 0 0,0-1 0 0 0,0 1 0 0 0,-1 0-17 0 0,-82 19 1 0 0,28-21-4328 0 0,40-3-1108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05.179"/>
    </inkml:context>
    <inkml:brush xml:id="br0">
      <inkml:brushProperty name="width" value="0.05" units="cm"/>
      <inkml:brushProperty name="height" value="0.05" units="cm"/>
      <inkml:brushProperty name="color" value="#0000FF"/>
    </inkml:brush>
  </inkml:definitions>
  <inkml:trace contextRef="#ctx0" brushRef="#br0">209 102 5897 0 0,'0'0'5390'0'0,"0"0"-3026"0"0,0 0-1377 0 0,0 0 126 0 0,0 0-18 0 0,0 0-503 0 0,0 0-308 0 0,0 0-36 0 0,0 0 33 0 0,-5 0-60 0 0,-98-4-134 0 0,34-11-5678 0 0,61 10 493 0 0,6-4-2072 0 0</inkml:trace>
  <inkml:trace contextRef="#ctx0" brushRef="#br0" timeOffset="246.05">213 16 3240 0 0,'0'0'8417'0'0,"0"0"-6765"0"0,0 0-1360 0 0,0 0-240 0 0,0 0 1000 0 0,-46 6-172 0 0,24-8-464 0 0,-3-1-416 0 0,-1 0-12 0 0,-1 0-1160 0 0,-1 0-888 0 0,4-1-716 0 0,9 1-2225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1:31.826"/>
    </inkml:context>
    <inkml:brush xml:id="br0">
      <inkml:brushProperty name="width" value="0.05" units="cm"/>
      <inkml:brushProperty name="height" value="0.05" units="cm"/>
      <inkml:brushProperty name="color" value="#0000FF"/>
    </inkml:brush>
  </inkml:definitions>
  <inkml:trace contextRef="#ctx0" brushRef="#br0">738 337 6189 0 0,'0'0'8608'0'0,"0"0"-8608"0"0,0 0-204 0 0,0 0-224 0 0,0 0 428 0 0,0 0 468 0 0,0 0-152 0 0,-44-2-316 0 0,29-2-444 0 0,3 0-1220 0 0,1-1-2472 0 0,4-3-2321 0 0</inkml:trace>
  <inkml:trace contextRef="#ctx0" brushRef="#br0" timeOffset="167.05">756 249 6369 0 0,'0'0'6592'0'0,"0"0"-5600"0"0,0 0-384 0 0,0 0 428 0 0,0 0-67 0 0,0 0-969 0 0,0 0-12 0 0,0 0-345 0 0,0 0 345 0 0,-42-12-52 0 0,16 11-892 0 0,6-1-1020 0 0,-5-5-3984 0 0</inkml:trace>
  <inkml:trace contextRef="#ctx0" brushRef="#br0" timeOffset="402.34">1027 49 6249 0 0,'0'0'6610'0'0,"0"0"-4679"0"0,0 0-1544 0 0,0 0-87 0 0,0 0-334 0 0,0 0-159 0 0,0 0-139 0 0,-5-3-81 0 0,-25 7 110 0 0,38 47 817 0 0,17 47 542 0 0,-24-94-1032 0 0,-1 0 1 0 0,1 0-1 0 0,-1 0 0 0 0,0 0 1 0 0,0 0-1 0 0,0 0 0 0 0,-1 1 1 0 0,0-1-1 0 0,1 0 0 0 0,-1 0 1 0 0,-1 0-1 0 0,1-1 0 0 0,0 1 1 0 0,-1 0-1 0 0,0 0 0 0 0,0-1 1 0 0,0 1-1 0 0,0-1 0 0 0,-1 0 1 0 0,0 0-1 0 0,1 1 0 0 0,-1-2 1 0 0,0 1-1 0 0,0 0 0 0 0,0-1 1 0 0,-1 1-1 0 0,1-1 0 0 0,-1 0 1 0 0,1 0-1 0 0,-1 0 0 0 0,0 0 1 0 0,0-1-1 0 0,0 0 0 0 0,1 0 1 0 0,-3 1-25 0 0,-32 4-114 0 0,46 5 226 0 0,-1-1 1 0 0,0 1-1 0 0,0 0 1 0 0,-1 1-1 0 0,-1 0 1 0 0,0 0-1 0 0,-1 0 1 0 0,0 0-1 0 0,0 1 1 0 0,-2 0-1 0 0,1-1 1 0 0,-2 1-1 0 0,0 0 1 0 0,0 0-1 0 0,-1 0 1 0 0,-1 0-1 0 0,0 0 1 0 0,-1 0-1 0 0,0 0 1 0 0,-4 11-113 0 0,5-16-94 0 0,-9 23-3728 0 0,6-29-2125 0 0</inkml:trace>
  <inkml:trace contextRef="#ctx0" brushRef="#br0" timeOffset="-624.92">207 327 5489 0 0,'0'0'5531'0'0,"0"0"-4229"0"0,0 0-1118 0 0,0 0 553 0 0,0 0 554 0 0,0 0 308 0 0,0 0-310 0 0,0 0-735 0 0,-3-5-402 0 0,-66-199-217 0 0,-8 286-1777 0 0,71-74 1556 0 0,-29 48 1010 0 0,36-20-5321 0 0,5-32 305 0 0,5-3-2038 0 0</inkml:trace>
  <inkml:trace contextRef="#ctx0" brushRef="#br0" timeOffset="-470.06">172 234 1828 0 0,'0'0'10821'0'0,"0"0"-9393"0"0,0 0-1428 0 0,0 0-280 0 0,0 0 280 0 0,-46-7 8 0 0,24 6 44 0 0,0 1-48 0 0,-3 0-4 0 0,4-2-868 0 0,3 2-2128 0 0,1-6-4817 0 0</inkml:trace>
  <inkml:trace contextRef="#ctx0" brushRef="#br0" timeOffset="-264.43">387 3 7069 0 0,'0'0'5877'0'0,"0"0"-4240"0"0,0 0-1502 0 0,0 0-366 0 0,-8-1 89 0 0,5 0 146 0 0,-1 1-1 0 0,0 0 0 0 0,0-1 0 0 0,1 2 1 0 0,-1-1-1 0 0,0 0 0 0 0,1 1 1 0 0,-1-1-1 0 0,0 1 0 0 0,1 0 1 0 0,-1 0-1 0 0,0 1 0 0 0,1-1 0 0 0,0 1 1 0 0,-1-1-1 0 0,1 1 0 0 0,0 0 1 0 0,0 1-1 0 0,0-1 0 0 0,0 0 1 0 0,0 1-1 0 0,1 0 0 0 0,-1-1 0 0 0,1 1 1 0 0,-1 0-1 0 0,1 0 0 0 0,0 1 1 0 0,0-1-1 0 0,1 0 0 0 0,-1 1 0 0 0,1-1 1 0 0,0 1-1 0 0,-1-1 0 0 0,2 1 1 0 0,-1 0-4 0 0,2 0 32 0 0,1-1 0 0 0,0 1 0 0 0,0 0 0 0 0,0-1 0 0 0,1 1 0 0 0,-1-1 0 0 0,1 1 0 0 0,-1-1 0 0 0,1 0 0 0 0,0 0 0 0 0,1-1 0 0 0,-1 1 0 0 0,0 0 0 0 0,1-1 0 0 0,0 0 0 0 0,-1 0 0 0 0,1 0 0 0 0,0 0 0 0 0,0-1 0 0 0,0 0 0 0 0,0 1 0 0 0,0-1 0 0 0,0-1 0 0 0,0 1 0 0 0,0-1 1 0 0,1 1-1 0 0,-1-1 0 0 0,2 0-32 0 0,2 1-605 0 0,30 6-4855 0 0,-16-6-1141 0 0</inkml:trace>
  <inkml:trace contextRef="#ctx0" brushRef="#br0" timeOffset="5938.58">1357 204 5004 0 0,'0'0'5803'0'0,"0"0"-3940"0"0,0 0-1381 0 0,0 0-70 0 0,0 0 43 0 0,0 0-61 0 0,0 0-285 0 0,6 1-420 0 0,-2 0 276 0 0,0-1 0 0 0,1 1 1 0 0,-1 0-1 0 0,0 0 1 0 0,0 0-1 0 0,0 0 1 0 0,0 1-1 0 0,0 0 0 0 0,0 0 1 0 0,-1 0-1 0 0,1 0 1 0 0,-1 0-1 0 0,1 1 0 0 0,-1-1 1 0 0,0 1-1 0 0,0 0 1 0 0,0 0-1 0 0,0 1 0 0 0,0-1 1 0 0,-1 0-1 0 0,1 1 1 0 0,-1 0-1 0 0,0-1 1 0 0,0 2 34 0 0,-3-3 25 0 0,0-1 0 0 0,1 1 1 0 0,-1-1-1 0 0,0 1 1 0 0,0-1-1 0 0,-1 0 0 0 0,1 1 1 0 0,0-1-1 0 0,0 0 1 0 0,-1 0-1 0 0,1 0 0 0 0,0 0 1 0 0,-1 0-1 0 0,1 0 1 0 0,-1 0-1 0 0,0-1 1 0 0,1 1-1 0 0,-1-1 0 0 0,1 1 1 0 0,-1-1-1 0 0,0 1 1 0 0,0-1-1 0 0,1 0 0 0 0,-1 0 1 0 0,0 0-1 0 0,1 0 1 0 0,-1 0-1 0 0,0 0 0 0 0,0 0 1 0 0,1 0-1 0 0,-1-1 1 0 0,0 1-1 0 0,0-1-25 0 0,-9 2 132 0 0,33 13-310 0 0,-17-12 226 0 0,1 0 0 0 0,-1 0 0 0 0,0 0-1 0 0,-1 1 1 0 0,1-1 0 0 0,0 1 0 0 0,-1 0 0 0 0,1 1-1 0 0,-1-1 1 0 0,0 1 0 0 0,0 0 0 0 0,-1 0 0 0 0,1 0-1 0 0,-1 0 1 0 0,0 1 0 0 0,0-1 0 0 0,0 1 0 0 0,0 0-1 0 0,-1 0 1 0 0,0 0 0 0 0,0 0 0 0 0,0 0 0 0 0,-1 1-1 0 0,0-1 1 0 0,1 2-48 0 0,-5-4 73 0 0,-1 0 0 0 0,1 0 0 0 0,0-1 1 0 0,-1 1-1 0 0,1-1 0 0 0,-1 0 0 0 0,0 0 0 0 0,1 0 0 0 0,-1 0 0 0 0,0-1 1 0 0,0 1-1 0 0,-1-1 0 0 0,1 0 0 0 0,0 0 0 0 0,0-1 0 0 0,0 1 0 0 0,-1-1 0 0 0,1 0 1 0 0,0 0-1 0 0,0-1 0 0 0,-1 1 0 0 0,1-1 0 0 0,-2 0-73 0 0,-7 1 30 0 0,7 0-220 0 0,-31-2-568 0 0,19-7-4253 0 0,15 0-1550 0 0</inkml:trace>
  <inkml:trace contextRef="#ctx0" brushRef="#br0" timeOffset="6204.15">1715 403 4804 0 0,'0'0'6477'0'0,"0"0"-6413"0"0,0 0 104 0 0,4 35 524 0 0,-12-25 36 0 0,-1 0-64 0 0,-4-1 48 0 0,-3 1-168 0 0,2-1-216 0 0,-4-1-164 0 0,2-1-40 0 0,2-1-124 0 0,4-2-36 0 0,2-3-660 0 0,2-1-484 0 0,5 0-1328 0 0,1-2-2392 0 0</inkml:trace>
  <inkml:trace contextRef="#ctx0" brushRef="#br0" timeOffset="9534.74">3432 237 15517 0 0,'0'0'1567'0'0,"0"0"-1063"0"0,0 0-481 0 0,0 0 20 0 0,0 0-271 0 0,0 0-630 0 0,18 24 416 0 0,-2 17 950 0 0,-11-34-518 0 0,-1 0 0 0 0,-1 1 0 0 0,1-1 0 0 0,-1 1 0 0 0,-1 0 0 0 0,1 0 0 0 0,-1 0 0 0 0,-1 0 0 0 0,1 1 0 0 0,-2-1 0 0 0,1 0 0 0 0,-1 1 0 0 0,0-1 0 0 0,-1 0 0 0 0,1 1 0 0 0,-2-1 0 0 0,1 0 0 0 0,-1 0 0 0 0,-2 5 10 0 0,2-12 41 0 0,1 1-1 0 0,0-1 1 0 0,-1 1-1 0 0,1-1 1 0 0,0 1-1 0 0,0 0 1 0 0,0 0-1 0 0,0 0 1 0 0,0-1-1 0 0,0 1 1 0 0,0 0-1 0 0,1 0 1 0 0,-1 0-1 0 0,1 0 1 0 0,-1 0-1 0 0,1 1 1 0 0,0-1-1 0 0,0 0 1 0 0,0 0-1 0 0,0 0 1 0 0,0 0-1 0 0,0 0 1 0 0,1 0-1 0 0,-1 0 1 0 0,1 0-1 0 0,-1 0 1 0 0,1 0 0 0 0,0 0-1 0 0,0 0 1 0 0,0 0-1 0 0,0 0 1 0 0,0-1-1 0 0,0 1 1 0 0,0 0-1 0 0,1-1 1 0 0,-1 1-1 0 0,0-1 1 0 0,1 1-1 0 0,0-1 1 0 0,-1 1-1 0 0,1-1 1 0 0,1 1-41 0 0,8 45-1518 0 0,-9-37 1710 0 0,5 34 82 0 0,-2-51 1084 0 0,-5 6-1396 0 0,0 0 1 0 0,0 1 0 0 0,0-1 0 0 0,1 1-1 0 0,-1-1 1 0 0,0 0 0 0 0,0 1 0 0 0,0-1-1 0 0,1 0 1 0 0,-1 1 0 0 0,0-1 0 0 0,0 1-1 0 0,1-1 1 0 0,-1 1 0 0 0,0-1-1 0 0,1 1 1 0 0,-1-1 0 0 0,1 1 0 0 0,-1-1-1 0 0,1 1 1 0 0,-1-1 0 0 0,1 1 0 0 0,-1 0-1 0 0,1-1 1 0 0,-1 1 0 0 0,1 0 0 0 0,0 0-1 0 0,-1-1 1 0 0,1 1 0 0 0,-1 0 0 0 0,1 0-1 0 0,0 0 1 0 0,-1 0 0 0 0,1 0-1 0 0,0 0 1 0 0,-1 0 0 0 0,1 0 0 0 0,-1 0-1 0 0,1 0 1 0 0,0 0 0 0 0,-1 0 0 0 0,1 0-1 0 0,0 0 1 0 0,-1 0 0 0 0,1 1 0 0 0,-1-1-1 0 0,1 0 1 0 0,-1 1 0 0 0,1-1 0 0 0,0 0-1 0 0,-1 1 1 0 0,1-1 0 0 0,-1 0-1 0 0,1 1 1 0 0,-1-1 0 0 0,0 1 0 0 0,1 0 37 0 0,21 5 319 0 0,-22-6-397 0 0,-7-6-6111 0 0,3 1 1081 0 0</inkml:trace>
  <inkml:trace contextRef="#ctx0" brushRef="#br0" timeOffset="10020.25">3527 523 1632 0 0,'0'0'6879'0'0,"0"0"-4685"0"0,0 0-1694 0 0,0 0 96 0 0,0 0 273 0 0,0 0 19 0 0,0 0-240 0 0,0 0-387 0 0,2 24 102 0 0,1-17-193 0 0,0 1 0 0 0,1-1 0 0 0,0 0-1 0 0,0 0 1 0 0,0 0 0 0 0,1-1 0 0 0,0 1 0 0 0,0-1 0 0 0,1 0 0 0 0,-1-1 0 0 0,1 1-1 0 0,1-1 1 0 0,-1 0 0 0 0,1-1 0 0 0,0 0 0 0 0,0 0 0 0 0,0 0 0 0 0,0-1-1 0 0,1 0 1 0 0,-1 0 0 0 0,1-1 0 0 0,1 1-170 0 0,-9-3-35 0 0,-1 1 1 0 0,0-1-1 0 0,1 1 1 0 0,-1-1-1 0 0,0 1 1 0 0,0-1-1 0 0,1 0 1 0 0,-1 1-1 0 0,0-1 0 0 0,0 0 1 0 0,0 0-1 0 0,0 0 1 0 0,1 1-1 0 0,-1-1 1 0 0,0 0-1 0 0,0 0 1 0 0,0 0-1 0 0,0 0 0 0 0,0 0 1 0 0,0-1-1 0 0,1 1 1 0 0,-1 0-1 0 0,0 0 1 0 0,0-1-1 0 0,0 1 1 0 0,1 0-1 0 0,-1-1 0 0 0,0 1 1 0 0,0 0-1 0 0,1-1 1 0 0,-1 1-1 0 0,0-1 1 0 0,1 0-1 0 0,-1 1 1 0 0,0-1-1 0 0,1 1 0 0 0,-1-1 1 0 0,1 0-1 0 0,-1 0 1 0 0,1 1-1 0 0,-1-1 1 0 0,1 0-1 0 0,0 0 1 0 0,-1 1-1 0 0,1-1 0 0 0,0 0 1 0 0,0 0-1 0 0,-1 0 1 0 0,1 0-1 0 0,0 1 1 0 0,0-1-1 0 0,0 0 0 0 0,0 0 1 0 0,0 0-1 0 0,0 0 1 0 0,1 0-1 0 0,-1 1 1 0 0,0-1-1 0 0,0 0 1 0 0,0 0-1 0 0,1 0 0 0 0,-1 0 1 0 0,0 1-1 0 0,1-1 1 0 0,0 0 34 0 0,-73 199 2095 0 0,9-171-2077 0 0,38-30-2529 0 0,4-6-3430 0 0,8-2-3425 0 0</inkml:trace>
  <inkml:trace contextRef="#ctx0" brushRef="#br0" timeOffset="8153.58">2514 293 9853 0 0,'0'0'3824'0'0,"0"0"-3079"0"0,0 0-1272 0 0,0 0 10 0 0,0 0 734 0 0,-5 6 184 0 0,-72 57 763 0 0,76-62-985 0 0,1-1 155 0 0,3-1-331 0 0,1 1 0 0 0,-1 0 0 0 0,0 0 0 0 0,1 0 0 0 0,-1 1 0 0 0,0-1 1 0 0,1 1-1 0 0,-1 0 0 0 0,0-1 0 0 0,1 2 0 0 0,-1-1 0 0 0,0 0 0 0 0,0 1 0 0 0,0-1 0 0 0,0 1 1 0 0,0 0-1 0 0,-1 0 0 0 0,1 0 0 0 0,-1 0 0 0 0,1 0 0 0 0,-1 1 0 0 0,1-1 0 0 0,-1 1 0 0 0,0 0 1 0 0,0 0-5 0 0,-1-2 50 0 0,2 0-5 0 0,0 1 0 0 0,0 0 0 0 0,0 0-1 0 0,0 0 1 0 0,0 0 0 0 0,0 1 0 0 0,0-1-1 0 0,-1 1 1 0 0,1-1 0 0 0,-1 1-1 0 0,0 0 1 0 0,0 0 0 0 0,0 0 0 0 0,0 0-1 0 0,-1 1 1 0 0,1-1 0 0 0,-1 0 0 0 0,1 1-1 0 0,-1-1 1 0 0,0 1 0 0 0,-1 0-1 0 0,1-1 1 0 0,-1 1 0 0 0,1-1 0 0 0,-1 1-1 0 0,0 0 1 0 0,-1-1 0 0 0,1 1 0 0 0,0 0-1 0 0,-1-1 1 0 0,0 1 0 0 0,0-1-1 0 0,0 1 1 0 0,0-1 0 0 0,-1 1 0 0 0,1-1-1 0 0,-1 0 1 0 0,0 0 0 0 0,0 0 0 0 0,0 0-1 0 0,0 0 1 0 0,-1 0 0 0 0,1 0 0 0 0,-1-1-1 0 0,0 0 1 0 0,1 1 0 0 0,-1-1-1 0 0,0 0 1 0 0,0 0 0 0 0,-1 0 0 0 0,1-1-1 0 0,0 1 1 0 0,-1-1 0 0 0,1 1 0 0 0,-1-1-1 0 0,1-1 1 0 0,-1 1 0 0 0,0 0-44 0 0,-36-8-1260 0 0,19-11-4605 0 0,17 1-1726 0 0</inkml:trace>
  <inkml:trace contextRef="#ctx0" brushRef="#br0" timeOffset="8309.08">2736 288 6645 0 0,'0'0'6848'0'0,"0"0"-6528"0"0,0 0-320 0 0,0 0-584 0 0,0 0 584 0 0,0 0 572 0 0,-45 3-140 0 0,22-5-256 0 0,-7-1-176 0 0,2 0-788 0 0,2-1-1656 0 0,7 1-3232 0 0</inkml:trace>
  <inkml:trace contextRef="#ctx0" brushRef="#br0" timeOffset="8496.96">2875 543 7265 0 0,'0'0'3940'0'0,"-11"39"-3664"0"0,2-23-268 0 0,-5 1 448 0 0,-2 2-48 0 0,0-3-88 0 0,-2 0-52 0 0,2-3-112 0 0,2-2 48 0 0,-1-2-204 0 0,1-3-448 0 0,2-3-1052 0 0,5-3-1252 0 0,3-6-4133 0 0</inkml:trace>
  <inkml:trace contextRef="#ctx0" brushRef="#br0" timeOffset="8825.18">3104 313 8565 0 0,'0'0'5392'0'0,"0"0"-4919"0"0,0 0-1437 0 0,-6 6 647 0 0,-5 4 431 0 0,2 1 0 0 0,-1 0 0 0 0,1 0 0 0 0,1 1 0 0 0,0 0 0 0 0,1 1 0 0 0,0-1 0 0 0,1 2 0 0 0,1-1 0 0 0,0 0 0 0 0,0 1 0 0 0,1 0 0 0 0,1 0 0 0 0,1 0 0 0 0,-1 15-114 0 0,5-25 79 0 0,0 1 0 0 0,0-1-1 0 0,1 0 1 0 0,0 1-1 0 0,0-2 1 0 0,0 1 0 0 0,0 0-1 0 0,1 0 1 0 0,0-1-1 0 0,-1 0 1 0 0,1 0 0 0 0,0 0-1 0 0,1 0 1 0 0,-1-1-1 0 0,0 1 1 0 0,1-1-1 0 0,-1 0 1 0 0,1-1 0 0 0,0 1-1 0 0,0-1 1 0 0,-1 0-1 0 0,1 0 1 0 0,0 0 0 0 0,0-1-1 0 0,0 1 1 0 0,0-1-1 0 0,0-1 1 0 0,0 1 0 0 0,0-1-1 0 0,0 1 1 0 0,0-2-1 0 0,0 1 1 0 0,-1 0 0 0 0,1-1-1 0 0,0 0 1 0 0,-1 0-1 0 0,1 0 1 0 0,-1-1 0 0 0,0 1-1 0 0,0-1 1 0 0,0 0-1 0 0,0 0 1 0 0,0-1-79 0 0,-3 0-35 0 0,-1 0-1 0 0,0 0 1 0 0,0 0 0 0 0,-1 0 0 0 0,1 1-1 0 0,-1-1 1 0 0,0 0 0 0 0,0 0-1 0 0,0 1 1 0 0,0-1 0 0 0,0 1 0 0 0,-1-1-1 0 0,0 1 1 0 0,0-1 0 0 0,0 1-1 0 0,0 0 1 0 0,0 0 0 0 0,-1 0 0 0 0,1 0-1 0 0,-1 0 1 0 0,0 1 0 0 0,0-1-1 0 0,0 1 1 0 0,0 0 0 0 0,0 0 0 0 0,-1 0-1 0 0,1 0 1 0 0,-1 0 0 0 0,1 1-1 0 0,-1 0 1 0 0,1-1 0 0 0,-1 1 0 0 0,0 1-1 0 0,0-1 1 0 0,0 0 0 0 0,1 1-1 0 0,-1 0 1 0 0,0 0 0 0 0,-1 0 35 0 0,-82-1-740 0 0,51 6-6466 0 0,30-4-703 0 0</inkml:trace>
  <inkml:trace contextRef="#ctx0" brushRef="#br0" timeOffset="7403.73">1905 254 628 0 0,'0'0'8188'0'0,"0"0"-5463"0"0,0 0-1693 0 0,0 0 43 0 0,0 0-209 0 0,0 0-319 0 0,0 0-207 0 0,0 0-123 0 0,0 0-128 0 0,14-14 156 0 0,70 31-362 0 0,-89-17 2861 0 0,-18-4-3259 0 0,13 2 317 0 0,-3 5 378 0 0,25-16 840 0 0,4 1-2494 0 0,-16 49 1057 0 0,-3-28 514 0 0,-1 1-1 0 0,1-1 1 0 0,-2 0 0 0 0,1 0 0 0 0,-1 0-1 0 0,0-1 1 0 0,-1 0 0 0 0,0 0-1 0 0,0 0 1 0 0,-1-1 0 0 0,0 1 0 0 0,0-2-1 0 0,-7 5-96 0 0,0 3-39 0 0,62-18 1854 0 0,87-21-1599 0 0,-149-38-6397 0 0,23 178 10027 0 0,-10-108-4333 0 0,-7 53 1500 0 0,12-44-3742 0 0,7-8-3950 0 0,-3-9-868 0 0</inkml:trace>
  <inkml:trace contextRef="#ctx0" brushRef="#br0" timeOffset="7628.44">2244 512 5593 0 0,'0'0'7556'0'0,"0"0"-7556"0"0,0 0-252 0 0,0 0 252 0 0,1 40 560 0 0,-6-31-64 0 0,-3-1-80 0 0,0 0-48 0 0,-6 0-204 0 0,2 1 0 0 0,-1-3-164 0 0,1-1-680 0 0,-2-2-976 0 0,6-1-2464 0 0,3-5-4133 0 0</inkml:trace>
  <inkml:trace contextRef="#ctx0" brushRef="#br0" timeOffset="130596.16">1192 1446 7029 0 0,'0'0'3960'0'0,"0"0"-3960"0"0,0 0 268 0 0,0 0 68 0 0,0 0 408 0 0,-41 1-284 0 0,22-1-172 0 0,-3-1-288 0 0,0-2-648 0 0,1-2-704 0 0,3 0-636 0 0,5 0-2065 0 0</inkml:trace>
  <inkml:trace contextRef="#ctx0" brushRef="#br0" timeOffset="130597.16">1264 1341 1812 0 0,'0'0'9685'0'0,"0"0"-8541"0"0,0 0-840 0 0,0 0 284 0 0,0 0 112 0 0,0 0-576 0 0,0 0-20 0 0,0 0-4 0 0,-66-6-100 0 0,26 2-340 0 0,2-1-1000 0 0,6 2-2504 0 0,2-7-3129 0 0</inkml:trace>
  <inkml:trace contextRef="#ctx0" brushRef="#br0" timeOffset="130098.15">819 1430 940 0 0,'0'0'5610'0'0,"0"0"-3303"0"0,0 0-1219 0 0,0 0-296 0 0,0 0 13 0 0,0 0 212 0 0,0 0 111 0 0,0 0 3 0 0,-1-8 1715 0 0,-5-29-2365 0 0,3 5-566 0 0,-1 1-1 0 0,-2-1 1 0 0,-1 1 0 0 0,-1 1-1 0 0,-2-1 1 0 0,-1 1 0 0 0,-10-20 85 0 0,20 59 52 0 0,0 1 0 0 0,0-1 0 0 0,-1 0 0 0 0,0 0 0 0 0,-1 0 1 0 0,0 0-1 0 0,0 0 0 0 0,-1-1 0 0 0,0 0 0 0 0,-1 1 0 0 0,1-1 1 0 0,-7 6-53 0 0,11-12-45 0 0,-93 155-851 0 0,108-145-2891 0 0,2-15-2060 0 0,2-6-268 0 0</inkml:trace>
  <inkml:trace contextRef="#ctx0" brushRef="#br0" timeOffset="130347.35">910 1349 2612 0 0,'0'0'5953'0'0,"0"0"-4321"0"0,0 0-252 0 0,0 0-292 0 0,0 0-184 0 0,0 0-824 0 0,-35-7 160 0 0,14 1-24 0 0,-3 1-52 0 0,-2 1-112 0 0,1 0-52 0 0,3 2-832 0 0,5 0-1240 0 0,4 0-2596 0 0,8-3-2081 0 0</inkml:trace>
  <inkml:trace contextRef="#ctx0" brushRef="#br0" timeOffset="132167.63">1689 1172 836 0 0,'0'0'231'0'0,"0"0"687"0"0,0 0 1555 0 0,0 0-583 0 0,3-6-509 0 0,-2 4-1296 0 0,0 0 36 0 0,-1 1 0 0 0,1 0-1 0 0,0-1 1 0 0,0 1 0 0 0,0-1 0 0 0,-1 1-1 0 0,1-1 1 0 0,-1 1 0 0 0,1-1-1 0 0,-1 0 1 0 0,1 1 0 0 0,-1-1 0 0 0,0 1-1 0 0,0-1 1 0 0,0 0 0 0 0,0 1-1 0 0,0-1 1 0 0,0 0 0 0 0,-1 1 0 0 0,1-1-1 0 0,0 1 1 0 0,-1-1 0 0 0,1 1-1 0 0,-1-1 1 0 0,0 0 0 0 0,1 1 0 0 0,-1 0-1 0 0,0-1 1 0 0,0 1 0 0 0,0 0-1 0 0,0-1 1 0 0,0 1 0 0 0,0 0 0 0 0,0 0-1 0 0,-1 0 1 0 0,1 0 0 0 0,0 0-1 0 0,-1 0 1 0 0,1 0 0 0 0,-1 0 0 0 0,1 1-1 0 0,-1-1 1 0 0,1 0 0 0 0,-1 1-1 0 0,1-1 1 0 0,-1 1 0 0 0,1 0 0 0 0,-1-1-1 0 0,0 1-120 0 0,0-1 2 0 0,0 0 0 0 0,0 0 0 0 0,0 0 0 0 0,0 0 0 0 0,0 1 0 0 0,0-1 0 0 0,-1 0 0 0 0,1 1 0 0 0,0 0 0 0 0,0-1 0 0 0,-1 1 0 0 0,1 0 0 0 0,0 0 0 0 0,-1 1-1 0 0,1-1 1 0 0,0 0 0 0 0,0 1 0 0 0,-1-1 0 0 0,1 1 0 0 0,0 0 0 0 0,0-1 0 0 0,0 1 0 0 0,0 0 0 0 0,0 1 0 0 0,0-1 0 0 0,0 0 0 0 0,0 0 0 0 0,0 1 0 0 0,1-1 0 0 0,-1 1 0 0 0,1 0 0 0 0,-1-1 0 0 0,1 1 0 0 0,-1 0-1 0 0,1 0 1 0 0,0 0 0 0 0,0 0 0 0 0,0 0 0 0 0,0 0 0 0 0,0 0 0 0 0,0 0 0 0 0,1 1 0 0 0,-1-1 0 0 0,1 0 0 0 0,-1 0 0 0 0,1 1 0 0 0,0-1 0 0 0,0 0 0 0 0,0 0 0 0 0,0 1 0 0 0,1-1 0 0 0,-1 2-2 0 0,43 188 2048 0 0,-45-189-2054 0 0,0-1-1 0 0,0 1 1 0 0,-1-1 0 0 0,1 0 0 0 0,0 0 0 0 0,-1 0 0 0 0,0 0 0 0 0,1 0-1 0 0,-1-1 1 0 0,0 1 0 0 0,0-1 0 0 0,0 0 0 0 0,0 0 0 0 0,0 0-1 0 0,0 0 1 0 0,0 0 0 0 0,-1-1 0 0 0,1 1 0 0 0,0-1 0 0 0,0 0 0 0 0,0 0-1 0 0,-1 0 1 0 0,1 0 0 0 0,0-1 0 0 0,0 0 0 0 0,0 1 0 0 0,-1-1-1 0 0,1 0 1 0 0,0 0 0 0 0,0 0 6 0 0,31 44-96 0 0,-22-34 169 0 0,0 0-1 0 0,-1 0 1 0 0,0 0-1 0 0,0 0 1 0 0,-1 1-1 0 0,0 0 1 0 0,-1 0-1 0 0,0 0 1 0 0,0 0-1 0 0,-1 1 1 0 0,-1-1-1 0 0,1 0 1 0 0,-2 1-1 0 0,1-1 1 0 0,-2 1-1 0 0,1-1 1 0 0,-2 1-1 0 0,1-1 1 0 0,-1 1-1 0 0,-1-1 1 0 0,-1 3-73 0 0,-6 33-341 0 0,11-27-4223 0 0,1-16-577 0 0,3-3-1934 0 0</inkml:trace>
  <inkml:trace contextRef="#ctx0" brushRef="#br0" timeOffset="134981.88">3225 1343 7917 0 0,'0'0'4373'0'0,"0"0"-3157"0"0,0-6-829 0 0,0-31 985 0 0,34 52-510 0 0,-32-14-834 0 0,0 0 1 0 0,0 0-1 0 0,0 0 0 0 0,0 1 0 0 0,0-1 0 0 0,0 0 0 0 0,-1 1 0 0 0,1-1 0 0 0,0 1 0 0 0,-1 0 0 0 0,1-1 0 0 0,-1 1 0 0 0,0 0 0 0 0,1 0 0 0 0,-1 0 0 0 0,0 0 0 0 0,0 0 0 0 0,0 0 0 0 0,-1 0 0 0 0,1 0 0 0 0,0 1 0 0 0,-1-1 0 0 0,1 0 0 0 0,-1 0 0 0 0,0 1 0 0 0,0-1 0 0 0,0 0 0 0 0,0 0 0 0 0,0 1 0 0 0,0-1 0 0 0,-1 0 0 0 0,1 0 0 0 0,-1 1 0 0 0,0-1 0 0 0,1 0 0 0 0,-1 0 0 0 0,0 0 0 0 0,0 0 0 0 0,0 0 0 0 0,-1 0 0 0 0,1 0 0 0 0,0 0 0 0 0,-1-1 0 0 0,1 1 0 0 0,-1 0 0 0 0,0 0-28 0 0,-54 135 791 0 0,55-134-752 0 0,0 1 0 0 0,0 0 0 0 0,1-1 0 0 0,0 1 0 0 0,0-1 0 0 0,0 1 0 0 0,0 0 0 0 0,0-1 0 0 0,1 1 0 0 0,0-1 1 0 0,-1 1-1 0 0,1-1 0 0 0,1 1 0 0 0,-1-1 0 0 0,0 1 0 0 0,1-1 0 0 0,0 0 0 0 0,0 0 0 0 0,0 0 0 0 0,0 0 0 0 0,0 0 0 0 0,0 0 1 0 0,1-1-1 0 0,-1 1 0 0 0,1-1 0 0 0,0 0 0 0 0,0 1 0 0 0,0-1 0 0 0,0 0 0 0 0,0-1 0 0 0,0 1 0 0 0,1-1 0 0 0,-1 1 0 0 0,1-1 1 0 0,-1 0-1 0 0,1 0 0 0 0,-1-1 0 0 0,4 1-39 0 0,-3 2-38 0 0,-1 0 0 0 0,0 0 0 0 0,0 0 0 0 0,0 1 0 0 0,-1-1 0 0 0,1 1 0 0 0,-1-1 0 0 0,0 1 0 0 0,0 0 0 0 0,0 0 0 0 0,0 0 0 0 0,-1 0 0 0 0,1 0 0 0 0,-1 0 0 0 0,0 0 0 0 0,0 1 0 0 0,-1-1 0 0 0,1 0 0 0 0,-1 1 0 0 0,0-1 0 0 0,0 0 0 0 0,-1 2 38 0 0,4 14 356 0 0,2 8-52 0 0,-2-23-321 0 0,-1 0 0 0 0,1 0-1 0 0,-1-1 1 0 0,-1 1 0 0 0,1 1-1 0 0,-1-1 1 0 0,0 0 0 0 0,0 0 0 0 0,0 0-1 0 0,-1 1 1 0 0,1-1 0 0 0,-1 0 0 0 0,-1 1-1 0 0,1-1 1 0 0,-1 0 0 0 0,0 1-1 0 0,0-1 1 0 0,0 0 0 0 0,-1 0 0 0 0,0 0-1 0 0,0 0 1 0 0,0 0 0 0 0,-1 0 0 0 0,1-1-1 0 0,-1 1 1 0 0,0-1 0 0 0,-1 0-1 0 0,1 0 1 0 0,-1 0 0 0 0,1 0 0 0 0,-1 0-1 0 0,0-1 1 0 0,-1 0 0 0 0,1 0 0 0 0,-1 0-1 0 0,1 0 1 0 0,-1-1 0 0 0,0 1 17 0 0,-26 2-1746 0 0,9-4-2413 0 0,-12-6-5772 0 0</inkml:trace>
  <inkml:trace contextRef="#ctx0" brushRef="#br0" timeOffset="136050.04">592 2250 8141 0 0,'0'0'6163'0'0,"0"0"-4226"0"0,0 0-1851 0 0,2 7-184 0 0,3 2 176 0 0,-1 0 0 0 0,0 0 1 0 0,-1 0-1 0 0,0 0 0 0 0,0 1 1 0 0,-1 0-1 0 0,0-1 0 0 0,-1 1 0 0 0,0 0 1 0 0,-1 0-1 0 0,0 0 0 0 0,0-1 1 0 0,-1 1-1 0 0,0 0 0 0 0,-1 0 1 0 0,0-1-1 0 0,-1 1 0 0 0,0-1 0 0 0,0 0 1 0 0,-1 1-1 0 0,0-1-78 0 0,-8-67-4323 0 0,39-17 1528 0 0,-25 69 2970 0 0,0 1 0 0 0,1 0-1 0 0,0 0 1 0 0,0 0 0 0 0,0 0-1 0 0,0 1 1 0 0,1-1 0 0 0,0 1 0 0 0,0 0-1 0 0,0 0 1 0 0,1 0 0 0 0,-1 1-1 0 0,1-1 1 0 0,0 1 0 0 0,0 0 0 0 0,0 1-1 0 0,0-1 1 0 0,0 1 0 0 0,1 0 0 0 0,-1 0-1 0 0,1 0 1 0 0,-1 1 0 0 0,1 0-1 0 0,0 0 1 0 0,-1 1 0 0 0,1-1 0 0 0,0 1-1 0 0,0 1 1 0 0,-1-1 0 0 0,1 1-1 0 0,0 0 1 0 0,5 1-175 0 0,-11 0 11 0 0,1 0 0 0 0,0 0-1 0 0,-1 0 1 0 0,1 0 0 0 0,-1 0 0 0 0,1 0-1 0 0,-1 0 1 0 0,0 0 0 0 0,0 1 0 0 0,0-1-1 0 0,0 0 1 0 0,-1 0 0 0 0,1 0-1 0 0,0 0 1 0 0,-1 0 0 0 0,1 0 0 0 0,-1 0-1 0 0,0 0 1 0 0,0 0 0 0 0,0 0 0 0 0,0-1-1 0 0,0 1 1 0 0,0 0 0 0 0,0 0 0 0 0,0-1-1 0 0,-1 1 1 0 0,1-1 0 0 0,-1 1 0 0 0,1-1-1 0 0,-1 0 1 0 0,0 1 0 0 0,0-1-1 0 0,1 0 1 0 0,-1 0 0 0 0,0 0 0 0 0,0 0-1 0 0,0-1 1 0 0,0 1 0 0 0,-2 0-11 0 0,-79 36-1923 0 0,140-26 1932 0 0,-44-8 211 0 0,1-1-1 0 0,-1 2 0 0 0,-1 0 1 0 0,1 0-1 0 0,0 1 0 0 0,-1 1 1 0 0,0 0-1 0 0,0 0 1 0 0,-1 1-1 0 0,0 1 0 0 0,0 0 1 0 0,-1 1-1 0 0,2 2-219 0 0,-10-10 18 0 0,-1 0 0 0 0,0 0 0 0 0,0 1 0 0 0,-1-1 0 0 0,1 0 0 0 0,0 1 0 0 0,0-1 0 0 0,-1 1 0 0 0,1-1 0 0 0,0 1-1 0 0,-1-1 1 0 0,0 1 0 0 0,1 0 0 0 0,-1-1 0 0 0,0 1 0 0 0,0-1 0 0 0,0 1 0 0 0,0 0 0 0 0,0-1 0 0 0,0 1 0 0 0,0-1 0 0 0,-1 1 0 0 0,1 0 0 0 0,0-1 0 0 0,-1 1 0 0 0,0-1 0 0 0,1 1 0 0 0,-1-1 0 0 0,0 0 0 0 0,0 1 0 0 0,1-1 0 0 0,-1 0 0 0 0,0 1 0 0 0,0-1 0 0 0,-1 0-1 0 0,1 0 1 0 0,0 0 0 0 0,0 0 0 0 0,-1 0 0 0 0,1 0 0 0 0,0 0 0 0 0,-1 0 0 0 0,1 0 0 0 0,-1-1 0 0 0,1 1 0 0 0,-1-1 0 0 0,1 1 0 0 0,-1-1 0 0 0,1 0 0 0 0,-1 1 0 0 0,0-1 0 0 0,1 0 0 0 0,-1 0 0 0 0,0 0-18 0 0,-91 10-1055 0 0,62-13-3381 0 0,20-5-1969 0 0</inkml:trace>
  <inkml:trace contextRef="#ctx0" brushRef="#br0" timeOffset="136297.97">1227 2530 8673 0 0,'0'0'5368'0'0,"0"0"-5140"0"0,0 0-112 0 0,0 0-40 0 0,0 0 316 0 0,0 0 100 0 0,0 0 20 0 0,-38 5-156 0 0,18-6-356 0 0,1-1-340 0 0,-1-1-808 0 0,0-4-1104 0 0,9 4-2888 0 0,7-10-2193 0 0</inkml:trace>
  <inkml:trace contextRef="#ctx0" brushRef="#br0" timeOffset="136547.56">1232 2433 208 0 0,'0'0'8057'0'0,"40"-8"-3425"0"0,-29 5-3716 0 0,4 1-168 0 0,-8-1 36 0 0,-3 1-96 0 0,-4-1-19 0 0,-4 2-357 0 0,-3-2-312 0 0,-9 0-400 0 0,-2 1 11 0 0,-2 0-179 0 0,-4-1-580 0 0,9 1-2028 0 0,-5-6-4017 0 0</inkml:trace>
  <inkml:trace contextRef="#ctx0" brushRef="#br0" timeOffset="136732.65">1671 2197 4424 0 0,'0'0'8044'0'0,"0"0"-5598"0"0,0 0-1871 0 0,0 0-9 0 0,0 0-147 0 0,0 0-473 0 0,-7-6 15 0 0,6 4 24 0 0,-1 0 0 0 0,1 1 0 0 0,-1-1 0 0 0,0 0 0 0 0,1 1 0 0 0,-1 0 0 0 0,0-1 0 0 0,0 1 0 0 0,0 0 0 0 0,0 0 0 0 0,0 0 0 0 0,0 0 0 0 0,0 0 0 0 0,0 0 0 0 0,0 1 0 0 0,0-1 0 0 0,-1 1 0 0 0,1-1 0 0 0,0 1 0 0 0,0 0 0 0 0,-1 0 0 0 0,1 0 0 0 0,0 0 0 0 0,0 0 0 0 0,-1 1 0 0 0,1-1 0 0 0,0 1 0 0 0,0-1 0 0 0,0 1 1 0 0,0 0-1 0 0,0 0 0 0 0,0 0 0 0 0,0 0 0 0 0,0 0 0 0 0,0 0 0 0 0,0 1 0 0 0,0-1 0 0 0,1 1 0 0 0,-1-1 0 0 0,0 1 0 0 0,1-1 0 0 0,-1 1 0 0 0,1 0 0 0 0,0 0 0 0 0,0 0 0 0 0,0 0 0 0 0,0 0 0 0 0,0 0 0 0 0,0 0 0 0 0,0 0 0 0 0,0 0 0 0 0,1 1 0 0 0,-1-1 0 0 0,1 0 0 0 0,0 0 0 0 0,0 1 15 0 0,22 87 1124 0 0,-19-86-1085 0 0,0 0 1 0 0,0 0-1 0 0,-1 1 0 0 0,1-1 1 0 0,-1 1-1 0 0,0-1 0 0 0,-1 1 1 0 0,1 0-1 0 0,-1 0 1 0 0,0 0-1 0 0,0 0 0 0 0,0 0 1 0 0,-1 0-1 0 0,0 0 0 0 0,0 0 1 0 0,0 0-1 0 0,-1 0 0 0 0,1 0 1 0 0,-1 0-1 0 0,0 0 1 0 0,-1 0-1 0 0,1 0 0 0 0,-1-1 1 0 0,0 1-1 0 0,0-1 0 0 0,-1 1 1 0 0,1-1-1 0 0,-1 0 0 0 0,0 1 1 0 0,0-1-1 0 0,0-1 1 0 0,-1 1-1 0 0,1 0 0 0 0,-1-1 1 0 0,0 0-1 0 0,0 0 0 0 0,0 0 1 0 0,-2 1-40 0 0,-64 18 416 0 0,88 37-402 0 0,-12-47-40 0 0,-1 1 0 0 0,0-1 0 0 0,-1 1 0 0 0,0 0 0 0 0,-1 1 0 0 0,0-1 0 0 0,-1 0 0 0 0,-1 1 0 0 0,0 0 0 0 0,-1-1 0 0 0,-1 1 0 0 0,1-1 0 0 0,-2 1 0 0 0,0-1 0 0 0,-1 1 0 0 0,0-1 0 0 0,-1 0 0 0 0,-2 4 26 0 0,-1-7-1428 0 0,2-7-3873 0 0,1-8-5350 0 0</inkml:trace>
  <inkml:trace contextRef="#ctx0" brushRef="#br0" timeOffset="133483.75">2082 1267 5288 0 0,'0'0'5147'0'0,"0"0"-3082"0"0,0 0-1195 0 0,0 0-247 0 0,0 0-524 0 0,0 0 36 0 0,1 8 324 0 0,-1 7-373 0 0,0 1 1 0 0,0 0-1 0 0,-1-1 0 0 0,-1 0 1 0 0,-1 1-1 0 0,0-1 1 0 0,-1 0-1 0 0,-1 0 0 0 0,0-1 1 0 0,-1 1-1 0 0,-1 1-86 0 0,5-19-8809 0 0,6-8 1994 0 0</inkml:trace>
  <inkml:trace contextRef="#ctx0" brushRef="#br0" timeOffset="133762.66">2092 1250 1004 0 0,'0'0'7181'0'0,"0"0"-4738"0"0,7-2-1615 0 0,-1 1-662 0 0,1 1 0 0 0,-1-1 1 0 0,1 1-1 0 0,-1 0 0 0 0,1 1 1 0 0,-1-1-1 0 0,1 1 0 0 0,-1 0 1 0 0,1 1-1 0 0,-1 0 0 0 0,0 0 1 0 0,0 0-1 0 0,0 1 0 0 0,0 0 1 0 0,0 0-1 0 0,-1 0 0 0 0,5 4-166 0 0,-12-7 32 0 0,0 0 0 0 0,0 0 0 0 0,0 0-1 0 0,0 1 1 0 0,0-1 0 0 0,0 1 0 0 0,1-1 0 0 0,-1 1-1 0 0,0 0 1 0 0,0 0 0 0 0,0-1 0 0 0,1 1 0 0 0,-1 1-1 0 0,0-1 1 0 0,1 0 0 0 0,-1 0 0 0 0,1 1 0 0 0,0-1-1 0 0,-1 0 1 0 0,1 1 0 0 0,0-1 0 0 0,0 1 0 0 0,0 0-1 0 0,0-1 1 0 0,0 1 0 0 0,0 0 0 0 0,0 0 0 0 0,0 0-1 0 0,1 0 1 0 0,-1 0 0 0 0,1-1 0 0 0,0 1-1 0 0,-1 0 1 0 0,1 0 0 0 0,0 0 0 0 0,0 0 0 0 0,0 0-1 0 0,0 0 1 0 0,1 0 0 0 0,-1 0 0 0 0,1 0 0 0 0,-1 0-1 0 0,1 0 1 0 0,-1 0 0 0 0,1 0 0 0 0,0-1 0 0 0,0 1-1 0 0,0 0 1 0 0,0-1 0 0 0,0 1 0 0 0,0 0 0 0 0,1-1-1 0 0,-1 1 1 0 0,0-1 0 0 0,1 0 0 0 0,-1 1 0 0 0,1-1-1 0 0,0 0 1 0 0,-1 0 0 0 0,1 0 0 0 0,0 0-1 0 0,-1 0 1 0 0,1-1 0 0 0,0 1 0 0 0,0 0 0 0 0,0-1-1 0 0,0 0 1 0 0,0 1 0 0 0,0-1 0 0 0,2 0-32 0 0,-106 3-2213 0 0,133 28 2210 0 0,33 20 1423 0 0,0-2-4942 0 0,-56-44-1152 0 0,4-4-1907 0 0</inkml:trace>
  <inkml:trace contextRef="#ctx0" brushRef="#br0" timeOffset="134074.91">2385 1482 1748 0 0,'0'0'8940'0'0,"0"0"-6568"0"0,0 0-2025 0 0,0 0 83 0 0,7 4 163 0 0,-1 0-460 0 0,-3-1-1 0 0,0-1-1 0 0,0 1 1 0 0,1 0 0 0 0,-1-1 0 0 0,1 1 0 0 0,0-1 0 0 0,-1 0 0 0 0,1 0 0 0 0,0-1 0 0 0,0 1 0 0 0,0-1 0 0 0,0 0-1 0 0,1 0 1 0 0,-1 0 0 0 0,0 0 0 0 0,0-1 0 0 0,1 0 0 0 0,-1 0 0 0 0,0 0 0 0 0,0 0 0 0 0,1-1 0 0 0,-1 1-1 0 0,0-1 1 0 0,0 0 0 0 0,1-1-132 0 0,-5 0-74 0 0,0 0 0 0 0,0 1-1 0 0,-1-1 1 0 0,1 0 0 0 0,-1 0-1 0 0,1 0 1 0 0,-1 1 0 0 0,1-1-1 0 0,-1 0 1 0 0,0 1 0 0 0,0-1-1 0 0,0 1 1 0 0,0-1 0 0 0,0 1-1 0 0,0-1 1 0 0,0 1 0 0 0,-1 0-1 0 0,1-1 1 0 0,0 1 0 0 0,-1 0-1 0 0,1 0 1 0 0,-1 0-1 0 0,1 0 1 0 0,-1 0 0 0 0,0 0-1 0 0,1 1 1 0 0,-1-1 0 0 0,0 1-1 0 0,0-1 1 0 0,1 1 0 0 0,-1-1-1 0 0,0 1 1 0 0,0 0 0 0 0,0 0-1 0 0,1 0 1 0 0,-1 0 0 0 0,0 0-1 0 0,0 0 1 0 0,0 1 0 0 0,1-1-1 0 0,-1 0 1 0 0,0 1 0 0 0,0 0-1 0 0,1-1 1 0 0,-1 1 0 0 0,0 0-1 0 0,1 0 1 0 0,-2 0 74 0 0,2 0 45 0 0,-1 0 1 0 0,1 0-1 0 0,0 0 1 0 0,-1 0-1 0 0,1 0 1 0 0,0 1-1 0 0,0-1 1 0 0,0 0-1 0 0,0 1 1 0 0,0-1-1 0 0,0 0 1 0 0,0 1-1 0 0,0-1 1 0 0,0 1-1 0 0,1 0 0 0 0,-1-1 1 0 0,1 1-1 0 0,-1 0 1 0 0,1-1-1 0 0,-1 1 1 0 0,1 0-1 0 0,0-1 1 0 0,0 1-1 0 0,0 0 1 0 0,0-1-1 0 0,0 1 1 0 0,0 0-1 0 0,1 0 1 0 0,-1-1-1 0 0,1 1 1 0 0,-1 0-1 0 0,1-1 0 0 0,-1 1 1 0 0,1-1-1 0 0,0 1 1 0 0,0-1-1 0 0,0 1 1 0 0,0-1-1 0 0,0 0 1 0 0,0 1-1 0 0,0-1 1 0 0,0 0-1 0 0,0 0 1 0 0,1 1-1 0 0,-1-1 1 0 0,0 0-1 0 0,1-1 1 0 0,-1 1-1 0 0,1 0 0 0 0,-1 0 1 0 0,2 0-46 0 0,86 29 1536 0 0,5-18-3176 0 0,-30-16-6841 0 0,-41-2 1767 0 0</inkml:trace>
  <inkml:trace contextRef="#ctx0" brushRef="#br0" timeOffset="134589.56">2868 1559 5565 0 0,'0'0'6761'0'0,"0"0"-5744"0"0,0 0-1490 0 0,0 0 764 0 0,0 0 195 0 0,0 0-74 0 0,0 0-134 0 0,11 14 1294 0 0,-9-13-1524 0 0,0-1-1 0 0,0 0 0 0 0,0 1 1 0 0,0-1-1 0 0,0 0 0 0 0,0 0 1 0 0,0 0-1 0 0,0-1 0 0 0,0 1 1 0 0,0 0-1 0 0,0-1 0 0 0,0 1 1 0 0,0-1-1 0 0,0 0 0 0 0,0 0 1 0 0,-1 1-1 0 0,1-1 1 0 0,0 0-1 0 0,0-1 0 0 0,-1 1 1 0 0,1 0-1 0 0,-1 0 0 0 0,1-1 1 0 0,-1 1-1 0 0,0-1 0 0 0,1 1 1 0 0,-1-1-1 0 0,0 0 0 0 0,0 1 1 0 0,0-1-1 0 0,0 0 0 0 0,0 0 1 0 0,0 0-1 0 0,-1 1 0 0 0,1-3-47 0 0,-1 1-45 0 0,0 1-1 0 0,0-1 0 0 0,0 0 1 0 0,0 1-1 0 0,-1-1 0 0 0,1 1 1 0 0,-1-1-1 0 0,1 1 0 0 0,-1-1 1 0 0,0 1-1 0 0,0 0 0 0 0,0-1 1 0 0,-1 1-1 0 0,1 0 0 0 0,-1 0 1 0 0,1 0-1 0 0,-1 0 0 0 0,1 0 1 0 0,-1 0-1 0 0,0 0 0 0 0,0 0 1 0 0,0 1-1 0 0,0-1 1 0 0,0 1-1 0 0,-1-1 0 0 0,1 1 1 0 0,0 0-1 0 0,-1 0 0 0 0,1 0 1 0 0,0 0-1 0 0,-1 1 0 0 0,1-1 1 0 0,-1 1-1 0 0,1-1 0 0 0,-1 1 1 0 0,0 0-1 0 0,1 0 0 0 0,-1 0 1 0 0,1 0-1 0 0,-3 1 46 0 0,1 0 17 0 0,0 0 0 0 0,0 1 0 0 0,0 0 0 0 0,0-1 0 0 0,1 1 0 0 0,-1 1 0 0 0,1-1 0 0 0,-1 1 0 0 0,1-1 0 0 0,0 1 0 0 0,0 0 0 0 0,0 0 0 0 0,0 0 0 0 0,1 1 0 0 0,-1-1 0 0 0,1 1 0 0 0,0-1 0 0 0,0 1 0 0 0,0 0 0 0 0,0 0 0 0 0,1 0 0 0 0,0 0 0 0 0,-1 0 0 0 0,1 0 0 0 0,1 0 0 0 0,-1 0 0 0 0,1 0 0 0 0,-1 0 0 0 0,1 1 0 0 0,1-1 0 0 0,-1 0 0 0 0,0 0 0 0 0,2 4-17 0 0,1-6 69 0 0,0 1-1 0 0,0-1 0 0 0,1 0 1 0 0,-1-1-1 0 0,1 1 0 0 0,0 0 1 0 0,-1-1-1 0 0,1 0 0 0 0,0 0 1 0 0,0 0-1 0 0,-1 0 0 0 0,1-1 1 0 0,0 0-1 0 0,0 1 0 0 0,0-1 0 0 0,0-1 1 0 0,0 1-1 0 0,0-1 0 0 0,0 1 1 0 0,-1-1-1 0 0,1 0 0 0 0,0 0 1 0 0,0-1-1 0 0,-1 1 0 0 0,1-1 1 0 0,-1 0-1 0 0,1 0 0 0 0,-1 0 1 0 0,0 0-1 0 0,0 0 0 0 0,0-1 0 0 0,0 0 1 0 0,0 1-1 0 0,-1-1 0 0 0,1 0 1 0 0,-1 0-1 0 0,1-1-68 0 0,3-7-7 0 0,0-2 0 0 0,-1 1-1 0 0,0-1 1 0 0,-1 0 0 0 0,0 0 0 0 0,-1 0-1 0 0,0 0 1 0 0,-1-1 0 0 0,-1 1 0 0 0,0-1-1 0 0,-1 0 1 0 0,0 1 0 0 0,-2-9 7 0 0,2-4 240 0 0,17 114-1282 0 0,-28 94 1345 0 0,29-142-2486 0 0,11-29-7017 0 0,-10-16 2347 0 0</inkml:trace>
  <inkml:trace contextRef="#ctx0" brushRef="#br0" timeOffset="137419.22">2205 1200 2336 0 0,'0'0'960'0'0,"0"0"1801"0"0,0 0-915 0 0,0 0-978 0 0,0 0-282 0 0,0 0 35 0 0,0 0-5 0 0,6 4-16 0 0,3 3-257 0 0,0 0 0 0 0,-1 1 0 0 0,1 0-1 0 0,-2 1 1 0 0,1 0 0 0 0,-1 0 0 0 0,0 1-1 0 0,-1 0 1 0 0,0 0 0 0 0,-1 0 0 0 0,0 1-1 0 0,2 7-342 0 0,-9-15 74 0 0,0-1 0 0 0,0 1 0 0 0,0-1 0 0 0,0 0 0 0 0,-1 0-1 0 0,1 0 1 0 0,-1 0 0 0 0,0 0 0 0 0,1 0 0 0 0,-1-1 0 0 0,0 1-1 0 0,0-1 1 0 0,0 0 0 0 0,0 0 0 0 0,0 0 0 0 0,0 0-1 0 0,0-1 1 0 0,-1 1 0 0 0,1-1 0 0 0,0 1 0 0 0,0-1 0 0 0,0 0-1 0 0,-1-1 1 0 0,1 1 0 0 0,0 0 0 0 0,0-1 0 0 0,0 0 0 0 0,-2 0-74 0 0,-5 0 3 0 0,2 1-151 0 0,-24 0-458 0 0,14-5-3071 0 0,13 2-2257 0 0</inkml:trace>
  <inkml:trace contextRef="#ctx0" brushRef="#br0" timeOffset="139741.37">2629 2420 5793 0 0,'0'0'2276'0'0,"0"0"-1017"0"0,0 0-709 0 0,0 0 180 0 0,0 0 174 0 0,-3-6-43 0 0,2 4-797 0 0,0-1-1 0 0,0 1 1 0 0,0 0-1 0 0,-1 0 1 0 0,1-1 0 0 0,-1 1-1 0 0,1 0 1 0 0,-1 0-1 0 0,0 0 1 0 0,0 1 0 0 0,0-1-1 0 0,0 0 1 0 0,0 1-1 0 0,0-1 1 0 0,0 1 0 0 0,0 0-1 0 0,-1-1 1 0 0,1 1-1 0 0,-1 0 1 0 0,1 1 0 0 0,-1-1-1 0 0,1 0 1 0 0,-1 1-1 0 0,1-1 1 0 0,-1 1-1 0 0,0 0 1 0 0,1 0 0 0 0,-1 0-1 0 0,1 0 1 0 0,-1 0-1 0 0,0 1 1 0 0,1-1 0 0 0,-1 1-1 0 0,1 0 1 0 0,-1-1-1 0 0,1 1 1 0 0,0 0 0 0 0,-1 1-1 0 0,1-1 1 0 0,0 0-64 0 0,-3 1 35 0 0,1 0 0 0 0,0 0 0 0 0,0 1 0 0 0,0-1 0 0 0,0 1 0 0 0,1 0 0 0 0,-1 0 0 0 0,1 0 1 0 0,0 0-1 0 0,-1 0 0 0 0,2 1 0 0 0,-1 0 0 0 0,0 0 0 0 0,1-1 0 0 0,-1 2 0 0 0,1-1 0 0 0,0 0 0 0 0,1 0 1 0 0,-1 0-1 0 0,1 1 0 0 0,-1-1 0 0 0,2 1 0 0 0,-1-1 0 0 0,0 1 0 0 0,1 0 0 0 0,0-1 0 0 0,0 1 0 0 0,0 0 0 0 0,0-1 1 0 0,1 1-1 0 0,0-1 0 0 0,0 1 0 0 0,0-1 0 0 0,0 1 0 0 0,1-1 0 0 0,0 0 0 0 0,0 1 0 0 0,0-1 0 0 0,0 0 1 0 0,1-1-1 0 0,0 1 0 0 0,-1 0 0 0 0,1-1 0 0 0,1 1 0 0 0,-1-1 0 0 0,0 0 0 0 0,2 1-35 0 0,3 0 74 0 0,-1 0 0 0 0,1-1 0 0 0,0 0-1 0 0,0-1 1 0 0,0 0 0 0 0,0 0 0 0 0,0-1 0 0 0,0 0-1 0 0,0 0 1 0 0,1-1 0 0 0,-1 0 0 0 0,0 0 0 0 0,0-1-1 0 0,1 0 1 0 0,-1-1 0 0 0,0 1 0 0 0,0-2 0 0 0,0 1-1 0 0,-1-1 1 0 0,1 0 0 0 0,0-1 0 0 0,-1 0 0 0 0,4-2-74 0 0,-11 4-42 0 0,0 1 1 0 0,0 0 0 0 0,0 0 0 0 0,0-1 0 0 0,0 1-1 0 0,0 0 1 0 0,-1-1 0 0 0,1 1 0 0 0,0 0-1 0 0,-1 0 1 0 0,1 0 0 0 0,-1-1 0 0 0,1 1-1 0 0,-1 0 1 0 0,0 0 0 0 0,1 0 0 0 0,-1 0 0 0 0,0 0-1 0 0,0 0 1 0 0,0 0 0 0 0,1 0 0 0 0,-1 0-1 0 0,0 0 1 0 0,0 1 0 0 0,-1-1 0 0 0,1 0-1 0 0,0 1 1 0 0,0-1 0 0 0,0 1 0 0 0,0-1 0 0 0,0 1-1 0 0,-1-1 1 0 0,1 1 0 0 0,0 0 0 0 0,0 0-1 0 0,-1-1 1 0 0,1 1 0 0 0,0 0 0 0 0,-1 0 0 0 0,1 0-1 0 0,0 1 1 0 0,0-1 0 0 0,-1 0 0 0 0,1 0-1 0 0,0 1 1 0 0,0-1 0 0 0,-1 0 0 0 0,1 1-1 0 0,0 0 1 0 0,0-1 0 0 0,0 1 0 0 0,0 0 0 0 0,0-1-1 0 0,0 1 1 0 0,0 0 0 0 0,0 0 0 0 0,0 0-1 0 0,0 0 1 0 0,0 0 0 0 0,0 0 0 0 0,1 0-1 0 0,-1 0 42 0 0,-1 0 24 0 0,0 0 0 0 0,-1 0 0 0 0,1 0-1 0 0,0 0 1 0 0,0 0 0 0 0,0 1 0 0 0,0-1-1 0 0,0 1 1 0 0,0-1 0 0 0,1 1 0 0 0,-1 0-1 0 0,0 0 1 0 0,1-1 0 0 0,0 1 0 0 0,-1 0-1 0 0,1 1 1 0 0,0-1 0 0 0,0 0 0 0 0,0 0-1 0 0,0 0 1 0 0,0 1 0 0 0,1-1 0 0 0,-1 0-1 0 0,1 1 1 0 0,-1-1 0 0 0,1 1 0 0 0,0-1-1 0 0,0 0 1 0 0,0 1 0 0 0,0-1 0 0 0,0 1-1 0 0,1-1 1 0 0,-1 0 0 0 0,1 1-1 0 0,0-1 1 0 0,-1 0 0 0 0,1 1 0 0 0,0-1-1 0 0,0 0 1 0 0,1 0 0 0 0,-1 0 0 0 0,0 0-1 0 0,1 0 1 0 0,-1 0 0 0 0,1 0 0 0 0,0 0-1 0 0,-1-1 1 0 0,1 1 0 0 0,0-1 0 0 0,0 1-1 0 0,0-1 1 0 0,0 0 0 0 0,0 0 0 0 0,1 0-1 0 0,-1 0 1 0 0,0 0 0 0 0,0 0 0 0 0,1 0-1 0 0,-1-1 1 0 0,0 1 0 0 0,1-1 0 0 0,0 0-24 0 0,87 23 726 0 0,-29-20-3158 0 0,-47-5-1338 0 0,1-9-4246 0 0</inkml:trace>
  <inkml:trace contextRef="#ctx0" brushRef="#br0" timeOffset="140209.26">3219 2355 10137 0 0,'0'0'5828'0'0,"0"0"-4308"0"0,0 0-1583 0 0,0 0-160 0 0,0 0 2 0 0,0 0 15 0 0,0 0-39 0 0,0 0-119 0 0,13 8 319 0 0,0 32 607 0 0,11 96-558 0 0,-26-127 68 0 0,0 0 0 0 0,1 1 0 0 0,0-1 0 0 0,0 0 1 0 0,1 0-1 0 0,0 0 0 0 0,1 1 0 0 0,0-1 0 0 0,1 0 1 0 0,-1 0-1 0 0,2 0 0 0 0,-1 0 0 0 0,1 0 0 0 0,1-1 1 0 0,0 1-1 0 0,0-1 0 0 0,0 0 0 0 0,1 0 0 0 0,0-1 1 0 0,6 7-73 0 0,-24 35-916 0 0,14-38 1042 0 0,0-1 0 0 0,-1 1 1 0 0,0-1-1 0 0,-1 1 1 0 0,0-1-1 0 0,-1 1 0 0 0,0-1 1 0 0,0 0-1 0 0,-1 0 0 0 0,-1 0 1 0 0,1 0-1 0 0,-2 0 1 0 0,1-1-1 0 0,-1 1 0 0 0,-1-1 1 0 0,0-1-1 0 0,0 1 1 0 0,0-1-1 0 0,-1 0 0 0 0,-1 0 1 0 0,1-1-1 0 0,-1 0 1 0 0,-4 2-127 0 0,-30 18-871 0 0,11-13-2456 0 0,9-8-4269 0 0</inkml:trace>
  <inkml:trace contextRef="#ctx0" brushRef="#br0" timeOffset="139163.23">2155 2552 1188 0 0,'0'0'1162'0'0,"0"0"1024"0"0,0 0-553 0 0,0 0-622 0 0,1 6-14 0 0,1 5-2448 0 0,3 4 8527 0 0,1-39-2227 0 0,-5 9-4956 0 0,0 0-1 0 0,0 0 1 0 0,-1 0-1 0 0,-1 0 1 0 0,-1 0-1 0 0,0 0 1 0 0,-1 0-1 0 0,-1 0 1 0 0,0 1-1 0 0,-1-1 1 0 0,0 1-1 0 0,-1 0 1 0 0,-3-4 107 0 0,-39 62-1020 0 0,35-26 1068 0 0,-99 105-262 0 0,105-101-5342 0 0,7-16-292 0 0</inkml:trace>
  <inkml:trace contextRef="#ctx0" brushRef="#br0" timeOffset="139411.91">2201 2492 1760 0 0,'0'0'10897'0'0,"0"0"-8849"0"0,0 0-1204 0 0,0 0-536 0 0,0 0-308 0 0,0 0 0 0 0,0 0 176 0 0,0 0 168 0 0,-50-5-155 0 0,28 5-117 0 0,-2 0-72 0 0,1 0-881 0 0,3-3-607 0 0,4 2-1748 0 0,7-8-5329 0 0</inkml:trace>
  <inkml:trace contextRef="#ctx0" brushRef="#br0" timeOffset="150257.44">1303 3752 1172 0 0,'0'0'5640'0'0,"0"0"-1557"0"0,0 0-2529 0 0,0 0-642 0 0,0 0 118 0 0,0 0-163 0 0,0 0-276 0 0,0 0-145 0 0,0 0-138 0 0,5-5-118 0 0,-1 0-197 0 0,0 0-1 0 0,0-1 1 0 0,0 1 0 0 0,-1-1 0 0 0,0 1 0 0 0,0-1-1 0 0,0 0 1 0 0,-1 0 0 0 0,0 0 0 0 0,0-1-1 0 0,0 1 1 0 0,-1 0 0 0 0,0-1 0 0 0,0 1 0 0 0,-1-1-1 0 0,0 1 1 0 0,0-1 0 0 0,0 0 0 0 0,-1 1 0 0 0,0 0-1 0 0,0-1 1 0 0,-1 1 0 0 0,1-1 0 0 0,-1 1-1 0 0,-1 0 1 0 0,1 0 0 0 0,-1 0 0 0 0,0 1 0 0 0,-1-1-1 0 0,1 0 1 0 0,-1 1 0 0 0,0 0 0 0 0,-1 0 0 0 0,1 0-1 0 0,-1 1 1 0 0,0 0 0 0 0,0-1 0 0 0,0 2-1 0 0,0-1 1 0 0,-1 0 7 0 0,2 3-12 0 0,1 0 1 0 0,0 0-1 0 0,-1 1 0 0 0,1-1 0 0 0,0 1 1 0 0,-1 0-1 0 0,1 0 0 0 0,-1 0 0 0 0,1 0 0 0 0,-1 0 1 0 0,1 1-1 0 0,0 0 0 0 0,-1-1 0 0 0,1 1 1 0 0,0 1-1 0 0,0-1 0 0 0,0 0 0 0 0,0 1 0 0 0,0-1 1 0 0,0 1-1 0 0,0 0 0 0 0,0 0 0 0 0,0 0 1 0 0,1 1-1 0 0,-1-1 0 0 0,1 0 0 0 0,0 1 1 0 0,0 0-1 0 0,0-1 0 0 0,0 1 0 0 0,0 0 0 0 0,0 0 1 0 0,1 0-1 0 0,-1 0 0 0 0,1 1 0 0 0,0-1 1 0 0,0 1 11 0 0,-30 128 290 0 0,38-98-924 0 0,10-21-6836 0 0,-4-14-557 0 0</inkml:trace>
  <inkml:trace contextRef="#ctx0" brushRef="#br0" timeOffset="150753.5">1562 3602 6837 0 0,'0'0'5041'0'0,"3"6"-3748"0"0,1 1-1077 0 0,-1 0 0 0 0,0 1 0 0 0,0-1 1 0 0,-1 1-1 0 0,1-1 0 0 0,-2 1 0 0 0,1 0 0 0 0,-1 0 0 0 0,0-1 0 0 0,-1 1 0 0 0,0 0 0 0 0,0 0 0 0 0,-1 0 0 0 0,0 0 0 0 0,0 0 0 0 0,-1 0 1 0 0,0-1-1 0 0,0 1 0 0 0,-1-1 0 0 0,0 1 0 0 0,0-1 0 0 0,-4 5-216 0 0,6-53-1304 0 0,1 35 1309 0 0,0-1 0 0 0,0 1 0 0 0,0-1 0 0 0,0 0 0 0 0,1 1 0 0 0,1-1 0 0 0,-1 1 0 0 0,1 0 0 0 0,0-1 0 0 0,0 1 0 0 0,1 0 0 0 0,-1 0 0 0 0,1 0 0 0 0,1 0 0 0 0,-1 1 0 0 0,1-1 0 0 0,0 1 0 0 0,0 0 0 0 0,1 0 1 0 0,0 1-1 0 0,0-1 0 0 0,0 1 0 0 0,0 0 0 0 0,0 0 0 0 0,1 1 0 0 0,0-1 0 0 0,-1 1 0 0 0,1 0 0 0 0,1 1 0 0 0,-1 0 0 0 0,5-2-5 0 0,-10 5 10 0 0,1 0 0 0 0,-1 1 0 0 0,0-1 0 0 0,1 0 0 0 0,-1 0 1 0 0,0 0-1 0 0,0 1 0 0 0,0-1 0 0 0,0 1 0 0 0,0-1 0 0 0,0 1 0 0 0,-1-1 0 0 0,1 1 0 0 0,0-1 1 0 0,-1 1-1 0 0,1 0 0 0 0,-1-1 0 0 0,0 1 0 0 0,1 0 0 0 0,-1-1 0 0 0,0 1 0 0 0,0 0 0 0 0,0-1 1 0 0,0 1-1 0 0,0 0 0 0 0,-1 0 0 0 0,1-1 0 0 0,0 1 0 0 0,-1 0 0 0 0,0-1 0 0 0,1 1 0 0 0,-1-1 1 0 0,0 1-1 0 0,0-1 0 0 0,1 1 0 0 0,-1-1 0 0 0,0 1 0 0 0,0-1 0 0 0,-1 0 0 0 0,1 0 0 0 0,0 1 1 0 0,0-1-1 0 0,-1 0 0 0 0,1 0 0 0 0,-1 0 0 0 0,1 0 0 0 0,-1-1 0 0 0,1 1 0 0 0,-1 0 0 0 0,1 0 1 0 0,-1-1-1 0 0,0 1 0 0 0,1-1 0 0 0,-1 0 0 0 0,0 0 0 0 0,1 1 0 0 0,-1-1 0 0 0,0 0 0 0 0,1 0 1 0 0,-1 0-1 0 0,0-1-10 0 0,-10 2-3150 0 0,36-3 2133 0 0,-17 2 1179 0 0,0 1-1 0 0,0 0 1 0 0,0 1-1 0 0,0-1 0 0 0,0 1 1 0 0,0 1-1 0 0,-1-1 1 0 0,1 1-1 0 0,-1 1 1 0 0,1-1-1 0 0,-1 1 1 0 0,0 0-1 0 0,0 0 0 0 0,-1 1 1 0 0,1 0-1 0 0,-1 0 1 0 0,0 0-1 0 0,-1 0 1 0 0,1 1-1 0 0,-1 0 1 0 0,0 0-1 0 0,0 0 0 0 0,-1 0 1 0 0,0 1-1 0 0,0-1 1 0 0,0 1-1 0 0,-1 0 1 0 0,1 3-162 0 0,-4-7 25 0 0,0 0 1 0 0,-1-1-1 0 0,1 1 0 0 0,-1 0 1 0 0,1 0-1 0 0,-1-1 1 0 0,0 1-1 0 0,0-1 1 0 0,0 1-1 0 0,0-1 0 0 0,0 0 1 0 0,-1 0-1 0 0,1 0 1 0 0,-1 0-1 0 0,1 0 1 0 0,-1 0-1 0 0,0-1 1 0 0,0 1-1 0 0,0-1 0 0 0,0 0 1 0 0,0 0-1 0 0,0 0 1 0 0,0 0-1 0 0,0-1 1 0 0,0 1-1 0 0,0-1 1 0 0,0 0-1 0 0,0 0 0 0 0,-1 0-25 0 0,-58 0-3377 0 0,49-5-1235 0 0,4-8-3836 0 0</inkml:trace>
  <inkml:trace contextRef="#ctx0" brushRef="#br0" timeOffset="151513.01">2508 3527 12633 0 0,'0'0'2152'0'0,"0"0"-1120"0"0,0 0-253 0 0,0 0-195 0 0,0 0-372 0 0,0 0-275 0 0,0 0-136 0 0,0 0-52 0 0,-6 1 0 0 0,3 0 246 0 0,1 0 0 0 0,0 0-1 0 0,0 0 1 0 0,0 0 0 0 0,0 1-1 0 0,0-1 1 0 0,0 1 0 0 0,0-1-1 0 0,0 1 1 0 0,0 0 0 0 0,1 0-1 0 0,-1 0 1 0 0,1 0 0 0 0,0 0-1 0 0,-1 0 1 0 0,1 0 0 0 0,0 0-1 0 0,0 0 1 0 0,0 1 0 0 0,0-1-1 0 0,1 0 1 0 0,-1 1 0 0 0,1-1-1 0 0,-1 1 1 0 0,1-1 0 0 0,0 1-1 0 0,0-1 1 0 0,0 1 0 0 0,0-1-1 0 0,0 0 1 0 0,1 1 0 0 0,-1-1-1 0 0,1 1 1 0 0,0-1 0 0 0,-1 0-1 0 0,1 1 1 0 0,0-1 5 0 0,2 23 218 0 0,-1-21-190 0 0,0 0-1 0 0,-1-1 1 0 0,1 1 0 0 0,-1 0-1 0 0,0 0 1 0 0,0 0-1 0 0,0 0 1 0 0,0 0-1 0 0,-1 0 1 0 0,1 0-1 0 0,-1 0 1 0 0,0 0-1 0 0,0 0 1 0 0,-1 1-1 0 0,1-1 1 0 0,-1 0-1 0 0,0 0 1 0 0,0 0 0 0 0,0 0-1 0 0,-1-1 1 0 0,1 1-1 0 0,-1 0 1 0 0,0 0-1 0 0,0-1 1 0 0,0 1-1 0 0,-1-1 1 0 0,1 0-1 0 0,-1 0 1 0 0,0 0-1 0 0,0 0 1 0 0,0 0-1 0 0,0-1 1 0 0,0 1 0 0 0,-1-1-1 0 0,1 0 1 0 0,-1 0-1 0 0,1 0 1 0 0,-1 0-1 0 0,0 0 1 0 0,0-1-1 0 0,-2 1-27 0 0,-8-5 5 0 0,13 4 288 0 0,20 22-173 0 0,-13-9-70 0 0,1 1-1 0 0,-2 0 0 0 0,0 1 1 0 0,-1-1-1 0 0,0 1 0 0 0,-2 0 1 0 0,0 0-1 0 0,0 0 0 0 0,-1 0 0 0 0,-1 1 1 0 0,-1-1-1 0 0,-1 0 0 0 0,-1 5-49 0 0,0 54 107 0 0,3-74-321 0 0,2 19-1289 0 0,5-12-6210 0 0,2-10-1717 0 0</inkml:trace>
  <inkml:trace contextRef="#ctx0" brushRef="#br0" timeOffset="151017.07">2100 3820 7417 0 0,'0'0'8404'0'0,"0"0"-7711"0"0,0 0-693 0 0,0 0-517 0 0,0 0 517 0 0,0 0 256 0 0,0 0-220 0 0,-46 0-36 0 0,25-4-1248 0 0,0-2-1344 0 0,7 0-2776 0 0,1-10-1713 0 0</inkml:trace>
  <inkml:trace contextRef="#ctx0" brushRef="#br0" timeOffset="151266.65">2182 3739 5869 0 0,'0'0'9528'0'0,"0"0"-8295"0"0,0 0-1033 0 0,0 0-24 0 0,0 0 76 0 0,0 0-252 0 0,0 0 0 0 0,0 0 0 0 0,-59-20-60 0 0,28 13-1333 0 0,1-1-947 0 0,6 0-3176 0 0,-2-8-2433 0 0</inkml:trace>
  <inkml:trace contextRef="#ctx0" brushRef="#br0" timeOffset="149729.91">939 3746 10333 0 0,'0'0'3594'0'0,"0"0"-2392"0"0,0 0-942 0 0,0 0-67 0 0,0 0 44 0 0,0 0 75 0 0,0 0 183 0 0,0 0 22 0 0,0-32 136 0 0,1 13-637 0 0,0 0-1 0 0,-1-1 1 0 0,-1 1 0 0 0,-1-1-1 0 0,-1 1 1 0 0,0 0-1 0 0,-2 0 1 0 0,0 0-1 0 0,-1 0 1 0 0,-1 1-1 0 0,0 0 1 0 0,-7-10-16 0 0,12 28-4 0 0,0 1 0 0 0,1-1 0 0 0,-1 0 0 0 0,0 0 0 0 0,0 1 0 0 0,0-1 0 0 0,1 1 0 0 0,-1-1 0 0 0,0 1 0 0 0,1 0 0 0 0,-1-1 0 0 0,1 1 0 0 0,-1 0 0 0 0,1 0 0 0 0,-1 0 0 0 0,1 1 0 0 0,-1-1 0 0 0,1 0 0 0 0,0 0 0 0 0,0 1 0 0 0,0-1 0 0 0,0 1 0 0 0,0-1 0 0 0,0 1 0 0 0,0-1 0 0 0,0 1 0 0 0,0 0 0 0 0,1-1 0 0 0,-1 1 0 0 0,1 0-1 0 0,-1 0 1 0 0,1-1 0 0 0,0 1 0 0 0,-1 0 0 0 0,1 0 0 0 0,0 0 0 0 0,0-1 0 0 0,1 2 4 0 0,-5 7 64 0 0,-86 150 607 0 0,95-141-3406 0 0,13-17-4478 0 0,-2-5-192 0 0</inkml:trace>
  <inkml:trace contextRef="#ctx0" brushRef="#br0" timeOffset="149901.41">974 3635 4608 0 0,'0'0'8321'0'0,"0"0"-6757"0"0,0 0-1160 0 0,0 0-300 0 0,0 0 196 0 0,0 0 128 0 0,-47-1 12 0 0,25-2-111 0 0,1 0-253 0 0,-4 0-76 0 0,4 1-833 0 0,-1 0-579 0 0,3-2-768 0 0,7 0-3372 0 0</inkml:trace>
  <inkml:trace contextRef="#ctx0" brushRef="#br0" timeOffset="154725.38">3791 3699 7341 0 0,'0'0'5341'0'0,"0"0"-4178"0"0,0 0-851 0 0,2 7 498 0 0,14 217 3117 0 0,-16-225-3982 0 0,-1 1 1 0 0,0 0-1 0 0,1 0 1 0 0,-1 0-1 0 0,1 1 1 0 0,-1-1-1 0 0,1 0 0 0 0,-1 0 1 0 0,0 0-1 0 0,1 0 1 0 0,-1 0-1 0 0,1 1 1 0 0,-1-1-1 0 0,1 0 1 0 0,-1 0-1 0 0,1 1 1 0 0,-1-1-1 0 0,1 0 1 0 0,0 1-1 0 0,-1-1 1 0 0,1 0-1 0 0,-1 1 1 0 0,1-1-1 0 0,0 1 0 0 0,-1-1 1 0 0,1 1-1 0 0,0-1 1 0 0,-1 1-1 0 0,1-1 1 0 0,0 1-1 0 0,0-1 1 0 0,0 1-1 0 0,-1-1 1 0 0,1 1-1 0 0,0 0 1 0 0,0-1-1 0 0,0 1 1 0 0,0-1-1 0 0,0 1 1 0 0,0 0 54 0 0,-26-28-413 0 0,25 25 429 0 0,0 1 0 0 0,-1-1 0 0 0,1 0 0 0 0,0 0 0 0 0,0 1 0 0 0,-1-1 0 0 0,1 1 0 0 0,-1-1 0 0 0,0 1 0 0 0,1-1 0 0 0,-1 1 0 0 0,0 0 0 0 0,0 0 0 0 0,0 0 0 0 0,0 0 0 0 0,1 0 0 0 0,-1 0 0 0 0,-1 1 0 0 0,1-1 0 0 0,0 1-1 0 0,0-1 1 0 0,0 1 0 0 0,0 0 0 0 0,0 0 0 0 0,0 0 0 0 0,0 0 0 0 0,-1 0 0 0 0,1 0 0 0 0,0 1 0 0 0,0-1 0 0 0,0 1 0 0 0,0-1 0 0 0,0 1 0 0 0,0 0 0 0 0,0 0 0 0 0,0 0 0 0 0,0 0 0 0 0,0 0 0 0 0,1 0 0 0 0,-1 0 0 0 0,0 1 0 0 0,1-1 0 0 0,-1 1 0 0 0,1-1 0 0 0,-1 1 0 0 0,1 0 0 0 0,0-1 0 0 0,0 1 0 0 0,0 0 0 0 0,0 0 0 0 0,0 0 0 0 0,0 0-1 0 0,0 0 1 0 0,1 0 0 0 0,-1 0 0 0 0,0 0 0 0 0,1 0 0 0 0,0 0 0 0 0,0 2-16 0 0,3 1 52 0 0,1 0 0 0 0,0 0 0 0 0,0 0 0 0 0,1-1-1 0 0,-1 0 1 0 0,1 1 0 0 0,0-2 0 0 0,0 1 0 0 0,0 0 0 0 0,1-1 0 0 0,-1 0-1 0 0,1 0 1 0 0,0-1 0 0 0,0 0 0 0 0,0 0 0 0 0,0 0 0 0 0,0-1-1 0 0,0 1 1 0 0,0-2 0 0 0,1 1 0 0 0,-1-1 0 0 0,0 0 0 0 0,1 0 0 0 0,-1 0-1 0 0,2-1-51 0 0,-3 1-521 0 0,20-2-1882 0 0,-9-6-4820 0 0,-4-4-1168 0 0</inkml:trace>
  <inkml:trace contextRef="#ctx0" brushRef="#br0" timeOffset="153761.7">3004 3657 340 0 0,'0'0'569'0'0,"0"0"-193"0"0,0 0-128 0 0,0 0 85 0 0,0 0 655 0 0,0 0 578 0 0,0 0-411 0 0,0 0-437 0 0,0 0 44 0 0,0 0 150 0 0,-11 19 5535 0 0,18 36-5902 0 0,1 27 231 0 0,-13-30-7320 0 0,6-56 501 0 0</inkml:trace>
  <inkml:trace contextRef="#ctx0" brushRef="#br0" timeOffset="154055.22">3030 3655 1420 0 0,'0'0'6163'0'0,"0"0"-3538"0"0,6-2-2017 0 0,1 1-459 0 0,1-1 1 0 0,-1 1-1 0 0,1 1 0 0 0,-1-1 0 0 0,1 1 0 0 0,-1 1 0 0 0,1-1 0 0 0,-1 1 1 0 0,1 1-1 0 0,-1-1 0 0 0,0 1 0 0 0,0 0 0 0 0,0 1 0 0 0,0 0 0 0 0,0 0 0 0 0,0 0 1 0 0,-1 1-1 0 0,1 0 0 0 0,-1 0 0 0 0,0 1 0 0 0,0 0 0 0 0,2 2-149 0 0,-9-4 14 0 0,1 1 0 0 0,-1-1-1 0 0,0 0 1 0 0,0 0 0 0 0,0 0-1 0 0,-1 0 1 0 0,1 0 0 0 0,-1 0-1 0 0,1 0 1 0 0,-1 0 0 0 0,0-1-1 0 0,0 1 1 0 0,0-1 0 0 0,-1 1-1 0 0,1-1 1 0 0,0 0 0 0 0,-1 0-1 0 0,0 0 1 0 0,1 0 0 0 0,-1 0-1 0 0,0 0 1 0 0,0-1 0 0 0,0 0-1 0 0,0 1 1 0 0,0-1 0 0 0,0 0-1 0 0,-1-1 1 0 0,1 1 0 0 0,0 0-1 0 0,0-1 1 0 0,-1 0 0 0 0,1 0-1 0 0,0 0 1 0 0,0 0 0 0 0,-1 0-1 0 0,1-1-13 0 0,-58 9-2171 0 0,91 12 2915 0 0,85 45 2125 0 0,-71-30-5183 0 0,-37-30-1100 0 0,1-3-3169 0 0</inkml:trace>
  <inkml:trace contextRef="#ctx0" brushRef="#br0" timeOffset="154367.4">3354 3847 8325 0 0,'0'0'4638'0'0,"0"0"-3795"0"0,0 0-528 0 0,0 0 267 0 0,0 0-22 0 0,0 0-189 0 0,6 5-168 0 0,-4-2-224 0 0,-1-1-1 0 0,1 0 0 0 0,1 1 0 0 0,-1-1 0 0 0,0 0 0 0 0,1 0 0 0 0,-1-1 1 0 0,1 1-1 0 0,-1 0 0 0 0,1-1 0 0 0,0 0 0 0 0,-1 1 0 0 0,1-1 0 0 0,0 0 0 0 0,0-1 1 0 0,0 1-1 0 0,0 0 0 0 0,0-1 0 0 0,0 0 0 0 0,0 1 0 0 0,0-1 0 0 0,0 0 0 0 0,0-1 1 0 0,0 1-1 0 0,0 0 0 0 0,0-1 0 0 0,0 0 0 0 0,0 0 0 0 0,0 0 0 0 0,0 0 1 0 0,0 0-1 0 0,0 0 0 0 0,-1-1 0 0 0,1 0 0 0 0,1-1 22 0 0,-4 1-28 0 0,-1 0 1 0 0,0 1-1 0 0,0-1 1 0 0,0 0-1 0 0,0 1 1 0 0,0-1-1 0 0,0 0 1 0 0,0 1-1 0 0,0-1 0 0 0,-1 1 1 0 0,1 0-1 0 0,-1-1 1 0 0,1 1-1 0 0,-1 0 1 0 0,0 0-1 0 0,1 0 0 0 0,-1 0 1 0 0,0 0-1 0 0,0 1 1 0 0,1-1-1 0 0,-1 0 1 0 0,0 1-1 0 0,0-1 1 0 0,0 1-1 0 0,0 0 0 0 0,0-1 1 0 0,0 1-1 0 0,0 0 1 0 0,0 0-1 0 0,0 1 1 0 0,0-1-1 0 0,0 0 0 0 0,0 1 1 0 0,1-1-1 0 0,-1 1 1 0 0,0-1-1 0 0,0 1 1 0 0,0 0-1 0 0,1 0 1 0 0,-1 0-1 0 0,0 0 0 0 0,1 0 1 0 0,-1 0-1 0 0,0 0 1 0 0,1 1-1 0 0,0-1 1 0 0,-1 0-1 0 0,1 1 0 0 0,0-1 1 0 0,0 1 27 0 0,-1 0 59 0 0,0 1 1 0 0,0-1-1 0 0,1 1 0 0 0,-1-1 0 0 0,1 1 1 0 0,0 0-1 0 0,-1 0 0 0 0,1-1 1 0 0,1 1-1 0 0,-1 0 0 0 0,0 0 1 0 0,1 0-1 0 0,-1 0 0 0 0,1 0 0 0 0,0 0 1 0 0,0 0-1 0 0,0 0 0 0 0,1 0 1 0 0,-1 0-1 0 0,0 0 0 0 0,1 0 1 0 0,0 0-1 0 0,0 0 0 0 0,0-1 1 0 0,0 1-1 0 0,0 0 0 0 0,1-1 0 0 0,-1 1 1 0 0,1 0-1 0 0,0-1 0 0 0,0 0 1 0 0,-1 1-1 0 0,2-1 0 0 0,-1 0 1 0 0,0 0-1 0 0,0 0 0 0 0,1 0 0 0 0,-1-1 1 0 0,1 1-1 0 0,-1-1 0 0 0,1 1 1 0 0,0-1-1 0 0,-1 0 0 0 0,1 0 1 0 0,0 0-1 0 0,0 0 0 0 0,0-1 1 0 0,0 1-1 0 0,0-1 0 0 0,0 0 0 0 0,0 0 1 0 0,0 0-1 0 0,0 0 0 0 0,0 0 1 0 0,0 0-1 0 0,0-1 0 0 0,0 0-59 0 0,53 4-1040 0 0,-21-8-2732 0 0,-18-1-1757 0 0</inkml:trace>
  <inkml:trace contextRef="#ctx0" brushRef="#br0" timeOffset="-115147.32">3825 1277 1344 0 0,'0'0'5932'0'0,"0"0"-4295"0"0,0 0-1411 0 0,0 0-518 0 0,0 0-454 0 0,0 0 286 0 0,0 10 722 0 0,43 532 4716 0 0,-4-350-4249 0 0,-67-270-3868 0 0,-9-56-2514 0 0,21 68 2551 0 0</inkml:trace>
  <inkml:trace contextRef="#ctx0" brushRef="#br0" timeOffset="-114501.33">3756 1227 1316 0 0,'0'-7'1187'0'0,"-1"-5"-905"0"0,2 8-108 0 0,-1 0-1 0 0,0 0 1 0 0,0 0 0 0 0,0 0 0 0 0,-1 0-1 0 0,1 1 1 0 0,-1-1 0 0 0,0 0 0 0 0,0 0-1 0 0,0 0 1 0 0,0 0 0 0 0,-1 1 0 0 0,0-1 0 0 0,0 1-1 0 0,0-1 1 0 0,0 1 0 0 0,0 0 0 0 0,0-1-1 0 0,-1 1 1 0 0,0 1 0 0 0,0-1 0 0 0,0 0-1 0 0,0 1 1 0 0,0-1 0 0 0,0 1 0 0 0,0 0 0 0 0,-1 0-1 0 0,1 0 1 0 0,-5-1-174 0 0,-97-31 119 0 0,-1 5-1 0 0,-2 4 1 0 0,-22 2-119 0 0,-30-8-3 0 0,87 16 40 0 0,-350-76 42 0 0,-2 19-1 0 0,-397-14-78 0 0,19 71 246 0 0,791 13-220 0 0,-1 1 1 0 0,1 0-1 0 0,0 1 1 0 0,-1 0-1 0 0,1 1 1 0 0,0 1-1 0 0,-1 0 1 0 0,1 0-1 0 0,0 1 1 0 0,0 1-1 0 0,1 0 1 0 0,-1 0-1 0 0,1 1 1 0 0,0 1-1 0 0,0 0 1 0 0,1 0-1 0 0,-1 1 1 0 0,1 1-1 0 0,1-1 1 0 0,0 2-1 0 0,0-1 0 0 0,0 1 1 0 0,1 1-1 0 0,0-1 1 0 0,1 1-1 0 0,0 1 1 0 0,1-1-1 0 0,0 1 1 0 0,0 3-27 0 0,-1 26 63 0 0,2 2 0 0 0,1-1 0 0 0,3 0 1 0 0,1 1-1 0 0,2-1 0 0 0,2 1 0 0 0,1-1 1 0 0,3 0-1 0 0,1-1 0 0 0,15 39-63 0 0,5 46 299 0 0,-15-36 206 0 0,-4 0 0 0 0,-4 1-1 0 0,-4 67-504 0 0,-2-152 59 0 0,0 0-1 0 0,1 0 0 0 0,-1 0 0 0 0,1 0 0 0 0,0 0 0 0 0,1-1 0 0 0,-1 1 0 0 0,1 0 0 0 0,0-1 0 0 0,0 1 1 0 0,0-1-1 0 0,1 0 0 0 0,-1 1 0 0 0,1-1 0 0 0,0-1 0 0 0,0 1 0 0 0,1 0 0 0 0,-1-1 0 0 0,1 1 1 0 0,0-1-1 0 0,0 0 0 0 0,0 0 0 0 0,0-1 0 0 0,0 1 0 0 0,1-1 0 0 0,-1 0 0 0 0,1 0 0 0 0,1 0-58 0 0,145 27 851 0 0,-129-27-882 0 0,582 16 45 0 0,-421-18-8 0 0,1046 33-233 0 0,-1074-22 151 0 0,69 10-47 0 0,1-11 0 0 0,0-9 0 0 0,0-10 0 0 0,91-20 123 0 0,-296 26-463 0 0,25-5-982 0 0,-18-4-2960 0 0,-18 4-1448 0 0</inkml:trace>
  <inkml:trace contextRef="#ctx0" brushRef="#br0" timeOffset="-114021.8">3723 2398 4892 0 0,'26'385'5702'0'0,"-27"-2"-3976"0"0,-2-129-3260 0 0,4-265 2864 0 0,-1-45-7187 0 0,-1 7 94 0 0</inkml:trace>
  <inkml:trace contextRef="#ctx0" brushRef="#br0" timeOffset="-113463.83">3763 2129 11237 0 0,'-7'-6'882'0'0,"-18"-8"-974"0"0,-2 2 1 0 0,1 0-1 0 0,-1 2 0 0 0,-1 1 0 0 0,0 1 1 0 0,0 1-1 0 0,-1 1 0 0 0,0 2 0 0 0,0 1 1 0 0,-19 1 91 0 0,11-2-28 0 0,-819-117-268 0 0,495 63 709 0 0,-3 16 1 0 0,-361 6-414 0 0,-12 36 132 0 0,716 2-162 0 0,0 1 0 0 0,0 1-1 0 0,0 1 1 0 0,1 1 0 0 0,0 1-1 0 0,0 1 1 0 0,0 0 0 0 0,1 2 0 0 0,1 0-1 0 0,0 1 1 0 0,0 0 0 0 0,-15 14 30 0 0,43-8-452 0 0,10-15-8433 0 0,-50-5 6748 0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02.259"/>
    </inkml:context>
    <inkml:brush xml:id="br0">
      <inkml:brushProperty name="width" value="0.05" units="cm"/>
      <inkml:brushProperty name="height" value="0.05" units="cm"/>
      <inkml:brushProperty name="color" value="#0000FF"/>
    </inkml:brush>
  </inkml:definitions>
  <inkml:trace contextRef="#ctx0" brushRef="#br0">114 20 2948 0 0,'0'0'6117'0'0,"0"0"-3959"0"0,0 0-1243 0 0,0 0 229 0 0,0 0 134 0 0,-7-4-359 0 0,6 3-909 0 0,0 0 10 0 0,-1-1 1 0 0,1 1-1 0 0,-1 0 0 0 0,1 0 0 0 0,-1 0 0 0 0,0 0 0 0 0,0 0 0 0 0,1 0 0 0 0,-1 0 0 0 0,0 0 0 0 0,0 1 0 0 0,0-1 0 0 0,0 1 0 0 0,0-1 0 0 0,0 1 0 0 0,0 0 0 0 0,0 0 1 0 0,0 0-1 0 0,0 0 0 0 0,0 0 0 0 0,0 0 0 0 0,0 0 0 0 0,0 1 0 0 0,0-1 0 0 0,0 1 0 0 0,1 0 0 0 0,-1-1 0 0 0,0 1 0 0 0,0 0 0 0 0,0 0 0 0 0,1 0 0 0 0,-1 0 0 0 0,0 0 0 0 0,1 1 1 0 0,-1-1-1 0 0,1 0 0 0 0,0 1 0 0 0,-1-1 0 0 0,1 1 0 0 0,0-1 0 0 0,0 1 0 0 0,0 0 0 0 0,0 0 0 0 0,0-1 0 0 0,0 2-20 0 0,-2 0 31 0 0,0 1 0 0 0,0 0-1 0 0,0 0 1 0 0,1 0 0 0 0,0 0 0 0 0,-1 0-1 0 0,1 0 1 0 0,1 0 0 0 0,-1 1-1 0 0,1-1 1 0 0,0 1 0 0 0,0 0 0 0 0,0-1-1 0 0,0 1 1 0 0,1 0 0 0 0,0-1 0 0 0,0 1-1 0 0,0 0 1 0 0,0-1 0 0 0,1 1 0 0 0,0 0-1 0 0,0-1 1 0 0,0 1 0 0 0,1-1 0 0 0,-1 1-1 0 0,1-1 1 0 0,0 0 0 0 0,0 1-1 0 0,1-1 1 0 0,-1 0 0 0 0,1-1 0 0 0,0 1-1 0 0,0 0 1 0 0,0-1 0 0 0,1 0 0 0 0,-1 1-1 0 0,1-1 1 0 0,0-1 0 0 0,-1 1 0 0 0,1 0-1 0 0,1-1 1 0 0,0 1-31 0 0,1-1 31 0 0,0 1 0 0 0,0-1 0 0 0,0 0 0 0 0,0-1 0 0 0,1 0-1 0 0,-1 0 1 0 0,0 0 0 0 0,0 0 0 0 0,1-1 0 0 0,-1 0 0 0 0,1-1 0 0 0,-1 1 0 0 0,0-1 0 0 0,0-1 0 0 0,1 1 0 0 0,-1-1-1 0 0,0 0 1 0 0,0 0 0 0 0,0-1 0 0 0,-1 1 0 0 0,1-1 0 0 0,3-3-31 0 0,-10 7-20 0 0,0 0 0 0 0,0 0 0 0 0,0 0 0 0 0,0 0 0 0 0,0 0 0 0 0,0-1 0 0 0,0 1 0 0 0,0 0 0 0 0,0-1 0 0 0,0 1 0 0 0,-1-1-1 0 0,1 1 1 0 0,0-1 0 0 0,0 1 0 0 0,0-1 0 0 0,-1 0 0 0 0,1 0 0 0 0,0 0 0 0 0,-1 1 0 0 0,1-1 0 0 0,0-1 0 0 0,0 1 0 0 0,-1 0 0 0 0,1 0 0 0 0,0 0 0 0 0,0-1 0 0 0,-1 1 0 0 0,1 0 0 0 0,0-1 0 0 0,0 1 0 0 0,0-1 0 0 0,0 1 0 0 0,0-1 0 0 0,-1 0-1 0 0,1 0 1 0 0,0 1 0 0 0,1-1 0 0 0,-1 0 0 0 0,0 0 0 0 0,0 0 0 0 0,0 0 0 0 0,0 0 0 0 0,1 0 0 0 0,-1 0 0 0 0,0 0 0 0 0,1-1 0 0 0,-1 1 0 0 0,1 0 0 0 0,-1 0 0 0 0,1 0 0 0 0,0-1 0 0 0,0 1 0 0 0,-1 0 0 0 0,1 0 0 0 0,0-1 0 0 0,0 1-1 0 0,0 0 1 0 0,0 0 0 0 0,0-1 0 0 0,1 1 0 0 0,-1 0 0 0 0,0 0 0 0 0,1-1 0 0 0,-1 0 20 0 0,-1 5 34 0 0,0 0 0 0 0,0 0-1 0 0,0 0 1 0 0,0 0 0 0 0,1 0 0 0 0,-1 0-1 0 0,1 0 1 0 0,0 0 0 0 0,0 0 0 0 0,0 0-1 0 0,0 0 1 0 0,1 0 0 0 0,-1 0 0 0 0,1 0-1 0 0,-1 0 1 0 0,1 0 0 0 0,0 0 0 0 0,0-1-1 0 0,1 1 1 0 0,-1 0 0 0 0,0 0 0 0 0,1-1-1 0 0,0 1 1 0 0,0-1 0 0 0,-1 0 0 0 0,1 1-1 0 0,1-1 1 0 0,-1 0 0 0 0,0 0 0 0 0,0 0-1 0 0,1 0 1 0 0,-1-1 0 0 0,1 1 0 0 0,0-1-1 0 0,-1 1 1 0 0,1-1 0 0 0,0 0 0 0 0,0 0-1 0 0,0 0 1 0 0,0-1 0 0 0,0 1 0 0 0,0-1-34 0 0,84 12-1219 0 0,-41-24-4403 0 0,-34 6 946 0 0,1-3-1665 0 0</inkml:trace>
  <inkml:trace contextRef="#ctx0" brushRef="#br0" timeOffset="432.64">743 250 3220 0 0,'0'0'4561'0'0,"0"0"-2815"0"0,0 0-1250 0 0,0 0 127 0 0,0 0 243 0 0,0 0 119 0 0,0 0-11 0 0,0 0-220 0 0,0 0-206 0 0,-1-9 2042 0 0,3 0-2676 0 0,0-1-1 0 0,-1 0 1 0 0,0 1 0 0 0,0-1 0 0 0,-1 0-1 0 0,0 0 1 0 0,-1 1 0 0 0,0-1 0 0 0,0 0 0 0 0,-1 1-1 0 0,0-1 1 0 0,-1 1 0 0 0,0 0 0 0 0,-1-1-1 0 0,0 1 1 0 0,0 1 0 0 0,-1-1 0 0 0,0 1-1 0 0,0 0 1 0 0,-1 0 0 0 0,0 0 0 0 0,-1 1-1 0 0,-5-5 87 0 0,9 11 39 0 0,-1 1-1 0 0,0 0 1 0 0,0 0-1 0 0,0 1 1 0 0,1-1-1 0 0,-1 1 1 0 0,0 0 0 0 0,0 0-1 0 0,1 0 1 0 0,-1 0-1 0 0,1 0 1 0 0,-1 1-1 0 0,1 0 1 0 0,-1 0-1 0 0,1 0 1 0 0,0 0-1 0 0,0 0 1 0 0,0 0-1 0 0,0 1 1 0 0,1 0-1 0 0,-1-1 1 0 0,1 1-1 0 0,-1 0 1 0 0,1 0-1 0 0,0 1 1 0 0,0-1-1 0 0,0 0 1 0 0,1 1-1 0 0,-1-1 1 0 0,1 1-1 0 0,0-1 1 0 0,0 1-1 0 0,0 1-38 0 0,-5 4 4 0 0,-6 8-115 0 0,8-12 76 0 0,0 0 0 0 0,0 0 0 0 0,0 0 0 0 0,1 1-1 0 0,0-1 1 0 0,0 1 0 0 0,0-1 0 0 0,1 1 0 0 0,0 0 0 0 0,0 0-1 0 0,0 0 1 0 0,1 1 0 0 0,0-1 0 0 0,0 0 0 0 0,1 0 0 0 0,-1 1-1 0 0,1 0 36 0 0,11 3-4962 0 0,3-9-2117 0 0</inkml:trace>
  <inkml:trace contextRef="#ctx0" brushRef="#br0" timeOffset="2358.58">233 177 1228 0 0,'0'0'453'0'0,"0"0"396"0"0,0 0 1312 0 0,0 0 423 0 0,0 0-1056 0 0,0 0-567 0 0,0 0-40 0 0,0 0-104 0 0,0 0-202 0 0,-4 8 1137 0 0,3-8-1730 0 0,0 0 0 0 0,1 0-1 0 0,-1 0 1 0 0,0 0 0 0 0,0-1-1 0 0,0 1 1 0 0,0 0 0 0 0,0-1 0 0 0,1 1-1 0 0,-1 0 1 0 0,0-1 0 0 0,0 1-1 0 0,1-1 1 0 0,-1 0 0 0 0,0 1 0 0 0,1-1-1 0 0,-1 1 1 0 0,1-1 0 0 0,-1 0-1 0 0,0 0 1 0 0,1 1 0 0 0,0-1-1 0 0,-1 0 1 0 0,1 0 0 0 0,-1 0 0 0 0,1 1-1 0 0,0-1 1 0 0,0 0 0 0 0,-1 0-1 0 0,1 0 1 0 0,0 0 0 0 0,0 0-1 0 0,0 0 1 0 0,0 1 0 0 0,0-1 0 0 0,0 0-1 0 0,0 0 1 0 0,0 0 0 0 0,1 0-1 0 0,-1 0 1 0 0,0 0 0 0 0,0 1-1 0 0,1-1 1 0 0,-1 0 0 0 0,1 0 0 0 0,-1 0-1 0 0,0 1 1 0 0,1-1 0 0 0,0 0-1 0 0,-1 1 1 0 0,1-1 0 0 0,-1 0 0 0 0,1 1-1 0 0,0-1 1 0 0,-1 1 0 0 0,1-1-1 0 0,0 1 1 0 0,0-1 0 0 0,-1 1-1 0 0,1-1 1 0 0,0 1 0 0 0,0 0 0 0 0,0-1-1 0 0,0 1 1 0 0,0 0 0 0 0,-1 0-1 0 0,1 0 1 0 0,0 0 0 0 0,1 0-22 0 0,-14 84-664 0 0,6-72-3113 0 0,6-9-1108 0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03.238"/>
    </inkml:context>
    <inkml:brush xml:id="br0">
      <inkml:brushProperty name="width" value="0.05" units="cm"/>
      <inkml:brushProperty name="height" value="0.05" units="cm"/>
      <inkml:brushProperty name="color" value="#0000FF"/>
    </inkml:brush>
  </inkml:definitions>
  <inkml:trace contextRef="#ctx0" brushRef="#br0">11 91 8917 0 0,'0'0'4188'0'0,"1"6"-3162"0"0,2 8-762 0 0,0 0-1 0 0,-1 0 1 0 0,-1 1 0 0 0,0-1-1 0 0,-1 0 1 0 0,-1 1-1 0 0,0-1 1 0 0,-1 0 0 0 0,0 0-1 0 0,-1 0 1 0 0,-1 0-1 0 0,-5 12-263 0 0,29-130-2431 0 0,11 18 1528 0 0,-30 85 950 0 0,0-1 0 0 0,0 0 0 0 0,0 0-1 0 0,0 1 1 0 0,0-1 0 0 0,0 1 0 0 0,1-1-1 0 0,-1 1 1 0 0,0 0 0 0 0,1-1 0 0 0,-1 1-1 0 0,1 0 1 0 0,0 0 0 0 0,-1 0 0 0 0,1 0-1 0 0,0 0 1 0 0,0 0 0 0 0,-1 1 0 0 0,1-1-1 0 0,0 1 1 0 0,0-1 0 0 0,0 1 0 0 0,0 0-1 0 0,0-1 1 0 0,0 1 0 0 0,0 0 0 0 0,0 0-1 0 0,0 1 1 0 0,0-1 0 0 0,0 0 0 0 0,0 1-1 0 0,-1-1 1 0 0,1 1 0 0 0,0-1 0 0 0,0 1-1 0 0,0 0 1 0 0,-1 0 0 0 0,1 0 0 0 0,0 0 0 0 0,-1 0-1 0 0,1 0 1 0 0,-1 0 0 0 0,2 2-47 0 0,-2-3 20 0 0,0 1-1 0 0,-1 0 1 0 0,1-1 0 0 0,0 1 0 0 0,-1 0 0 0 0,1-1 0 0 0,-1 1 0 0 0,1 0-1 0 0,-1 0 1 0 0,1-1 0 0 0,-1 1 0 0 0,1 0 0 0 0,-1 0 0 0 0,0 0 0 0 0,0-1-1 0 0,1 1 1 0 0,-1 0 0 0 0,0 0 0 0 0,0 0 0 0 0,0 0 0 0 0,0 0 0 0 0,0 0-1 0 0,0 0 1 0 0,0 0 0 0 0,0-1 0 0 0,0 1 0 0 0,-1 0 0 0 0,1 0 0 0 0,0 0-1 0 0,0 0 1 0 0,-1 0 0 0 0,1-1 0 0 0,-1 1 0 0 0,1 0 0 0 0,-1 0-1 0 0,1-1 1 0 0,-1 1 0 0 0,1 0 0 0 0,-1-1 0 0 0,0 1 0 0 0,1 0 0 0 0,-1-1-1 0 0,0 1 1 0 0,1-1 0 0 0,-1 1 0 0 0,0-1 0 0 0,0 1 0 0 0,0-1 0 0 0,1 0-1 0 0,-1 1 1 0 0,0-1 0 0 0,0 0 0 0 0,0 0 0 0 0,0 0 0 0 0,0 0 0 0 0,0 0-1 0 0,0 0-19 0 0,-51 17 108 0 0,52-16-140 0 0,1-1 0 0 0,0 1 1 0 0,-1-1-1 0 0,1 1 0 0 0,0-1 0 0 0,-1 1 0 0 0,1-1 0 0 0,-1 1 0 0 0,1 0 0 0 0,-1-1 0 0 0,1 1 0 0 0,-1 0 0 0 0,1-1 0 0 0,-1 1 1 0 0,0 0-1 0 0,1 0 0 0 0,-1-1 0 0 0,0 1 0 0 0,0 0 0 0 0,0 0 0 0 0,1 0 0 0 0,-1-1 0 0 0,0 1 0 0 0,0 0 0 0 0,0 0 1 0 0,0 0-1 0 0,0-1 0 0 0,-1 1 0 0 0,1 0 0 0 0,0 0 0 0 0,0 0 0 0 0,0-1 0 0 0,-1 1 0 0 0,1 0 0 0 0,0 0 0 0 0,-1-1 0 0 0,1 1 1 0 0,-1 0-1 0 0,1-1 0 0 0,-1 1 0 0 0,1 0 0 0 0,-1-1 0 0 0,1 1 0 0 0,-1-1 0 0 0,0 1 0 0 0,1-1 0 0 0,-1 1 0 0 0,0-1 1 0 0,1 1-1 0 0,-2-1 32 0 0,14 7 200 0 0,11 6-54 0 0,89 78-64 0 0,-109-85-4884 0 0,-1-6-742 0 0</inkml:trace>
  <inkml:trace contextRef="#ctx0" brushRef="#br0" timeOffset="326.39">309 213 6293 0 0,'0'0'6471'0'0,"0"0"-4398"0"0,0 0-1780 0 0,0 0-138 0 0,8 1 71 0 0,5 0-56 0 0,-6 1-129 0 0,1-1 0 0 0,0 0 0 0 0,0 0 0 0 0,0 0 1 0 0,0-1-1 0 0,0 0 0 0 0,0-1 0 0 0,0 0 0 0 0,0 0 0 0 0,-1-1 1 0 0,1 0-1 0 0,0 0 0 0 0,-1-1 0 0 0,1 0 0 0 0,-1 0 0 0 0,0 0 1 0 0,0-1-1 0 0,0 0 0 0 0,1-2-41 0 0,-9 4-17 0 0,1 1 1 0 0,0-1-1 0 0,-1 0 0 0 0,0 0 1 0 0,1 1-1 0 0,-1-1 1 0 0,0 0-1 0 0,0 1 0 0 0,0-1 1 0 0,0 1-1 0 0,0-1 1 0 0,0 1-1 0 0,0 0 0 0 0,0-1 1 0 0,-1 1-1 0 0,1 0 1 0 0,0 0-1 0 0,-1 0 0 0 0,1 0 1 0 0,-1 0-1 0 0,1 0 1 0 0,-1 0-1 0 0,0 0 0 0 0,1 1 1 0 0,-1-1-1 0 0,0 1 1 0 0,0-1-1 0 0,1 1 0 0 0,-1 0 1 0 0,0 0-1 0 0,0-1 1 0 0,0 1-1 0 0,1 0 0 0 0,-1 1 1 0 0,0-1-1 0 0,0 0 1 0 0,0 0-1 0 0,1 1 0 0 0,-1-1 1 0 0,0 1-1 0 0,1 0 1 0 0,-1-1-1 0 0,0 1 0 0 0,1 0 1 0 0,-1 0-1 0 0,1 0 1 0 0,-1 0-1 0 0,1 0 17 0 0,-2 1 27 0 0,0-1 0 0 0,1 1 0 0 0,-1-1 1 0 0,1 1-1 0 0,0 0 0 0 0,0 0 0 0 0,-1 0 0 0 0,1 0 0 0 0,0 1 0 0 0,1-1 0 0 0,-1 0 0 0 0,0 1 0 0 0,1-1 1 0 0,-1 1-1 0 0,1 0 0 0 0,0 0 0 0 0,0-1 0 0 0,0 1 0 0 0,0 0 0 0 0,1 0 0 0 0,-1 0 0 0 0,1 0 0 0 0,-1 0 1 0 0,1 0-1 0 0,0 0 0 0 0,0 0 0 0 0,0 0 0 0 0,1 0 0 0 0,-1 0 0 0 0,1-1 0 0 0,0 1 0 0 0,0 0 0 0 0,0 0 1 0 0,0 0-1 0 0,0-1 0 0 0,0 1 0 0 0,1 0 0 0 0,-1-1 0 0 0,1 1 0 0 0,0-1 0 0 0,0 0 0 0 0,0 1 0 0 0,0-1 1 0 0,0 0-1 0 0,0 0 0 0 0,1-1 0 0 0,-1 1 0 0 0,1 0 0 0 0,-1-1 0 0 0,1 1 0 0 0,-1-1 0 0 0,1 0 0 0 0,0 0 1 0 0,2 1-28 0 0,61 16-1511 0 0,-21-28-7495 0 0,-34 4 3445 0 0</inkml:trace>
  <inkml:trace contextRef="#ctx0" brushRef="#br0" timeOffset="682.01">716 0 7249 0 0,'0'0'5361'0'0,"0"0"-4141"0"0,1 10-1029 0 0,36 216 2388 0 0,-28-199-2101 0 0,-13-28-639 0 0,-11-12-183 0 0,-53-28-535 0 0,67 40 895 0 0,0 0-1 0 0,0 1 1 0 0,0-1-1 0 0,-1 1 0 0 0,1-1 1 0 0,0 1-1 0 0,0-1 1 0 0,0 1-1 0 0,-1 0 0 0 0,1-1 1 0 0,0 1-1 0 0,0 0 1 0 0,-1 0-1 0 0,1 0 1 0 0,0 0-1 0 0,-1 0 0 0 0,1 0 1 0 0,0 1-1 0 0,0-1 1 0 0,-1 0-1 0 0,1 0 0 0 0,0 1 1 0 0,0-1-1 0 0,-1 1 1 0 0,1-1-1 0 0,0 1 0 0 0,0 0 1 0 0,0 0-1 0 0,0-1 1 0 0,0 1-1 0 0,0 0 0 0 0,0 0 1 0 0,0 0-1 0 0,0 0 1 0 0,1 0-1 0 0,-1 0 1 0 0,0 0-1 0 0,1 0 0 0 0,-1 0 1 0 0,0 0-1 0 0,1 1 1 0 0,-1-1-1 0 0,1 0 0 0 0,0 0 1 0 0,-1 0-1 0 0,1 1 1 0 0,0-1-1 0 0,0 0 0 0 0,0 1 1 0 0,0-1-1 0 0,0 0 1 0 0,0 0-1 0 0,0 1 0 0 0,0-1 1 0 0,0 0-1 0 0,1 0 1 0 0,-1 1-1 0 0,1-1 1 0 0,0 1-16 0 0,0 2 67 0 0,0 0 1 0 0,1 0 0 0 0,0 0-1 0 0,-1 0 1 0 0,2 0 0 0 0,-1-1-1 0 0,0 1 1 0 0,1-1 0 0 0,-1 1-1 0 0,1-1 1 0 0,0 0 0 0 0,0 0-1 0 0,1 0 1 0 0,-1-1 0 0 0,0 1-1 0 0,1-1 1 0 0,0 0 0 0 0,-1 0-1 0 0,1 0 1 0 0,0 0 0 0 0,0-1-1 0 0,0 1 1 0 0,0-1 0 0 0,1 0 0 0 0,-1 0-1 0 0,0-1 1 0 0,0 1 0 0 0,1-1-1 0 0,-1 0 1 0 0,0 0 0 0 0,2-1-68 0 0,21-7-3379 0 0,-7-10-3587 0 0,-13 7 921 0 0</inkml:trace>
  <inkml:trace contextRef="#ctx0" brushRef="#br0" timeOffset="946.66">911 62 6689 0 0,'0'0'6592'0'0,"0"0"-5876"0"0,20 43-564 0 0,-15-22 276 0 0,4 6 180 0 0,-5-1-68 0 0,0 3-188 0 0,-4 0-200 0 0,0-2-88 0 0,-3-1-12 0 0,-4-1 85 0 0,-4-2-137 0 0,-3 0-189 0 0,-9-4-1023 0 0,-3-5-1136 0 0,7-3-3940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00.852"/>
    </inkml:context>
    <inkml:brush xml:id="br0">
      <inkml:brushProperty name="width" value="0.05" units="cm"/>
      <inkml:brushProperty name="height" value="0.05" units="cm"/>
      <inkml:brushProperty name="color" value="#0000FF"/>
    </inkml:brush>
  </inkml:definitions>
  <inkml:trace contextRef="#ctx0" brushRef="#br0">1 108 3420 0 0,'0'0'1839'0'0,"0"0"663"0"0,0 0-604 0 0,0 0-900 0 0,0 0-520 0 0,0 0 205 0 0,4 8 440 0 0,10 18-666 0 0,0 1 0 0 0,-2 0 0 0 0,-1 1 0 0 0,-1 0 0 0 0,-2 1 0 0 0,0 0 0 0 0,-2 1 1 0 0,-2-1-1 0 0,0 1 0 0 0,-2 0 0 0 0,-2 20-457 0 0,1-49-25 0 0,-1 0 0 0 0,0 0-1 0 0,1 0 1 0 0,-1 0 0 0 0,0 0 0 0 0,0 0 0 0 0,0 0 0 0 0,0 0 0 0 0,0 0-1 0 0,0 0 1 0 0,0 0 0 0 0,0 0 0 0 0,0 0 0 0 0,0 0 0 0 0,-1 0-1 0 0,1 0 1 0 0,0-1 0 0 0,-1 1 0 0 0,1 0 0 0 0,0 0 0 0 0,-1 0-1 0 0,1 0 1 0 0,-1 0 0 0 0,0 0 0 0 0,1-1 0 0 0,-1 1 0 0 0,0 0-1 0 0,1 0 1 0 0,-1-1 0 0 0,0 1 0 0 0,0-1 0 0 0,0 1 0 0 0,1-1-1 0 0,-1 1 1 0 0,0-1 0 0 0,0 1 0 0 0,0-1 0 0 0,0 0 0 0 0,0 1 0 0 0,0-1-1 0 0,0 0 1 0 0,0 0 0 0 0,0 0 0 0 0,0 0 0 0 0,0 0 0 0 0,0 0-1 0 0,0 0 1 0 0,0 0 0 0 0,0 0 0 0 0,0 0 0 0 0,0 0 0 0 0,0-1-1 0 0,0 1 1 0 0,0 0 0 0 0,0-1 0 0 0,0 1 0 0 0,0-1 0 0 0,0 1 25 0 0,-37-49-7904 0 0,29 26 4004 0 0,2 2-18 0 0</inkml:trace>
  <inkml:trace contextRef="#ctx0" brushRef="#br0" timeOffset="202.62">29 113 6217 0 0,'0'0'2262'0'0,"8"-2"-1197"0"0,2 0-714 0 0,0 0-1 0 0,1 0 0 0 0,-1 1 1 0 0,0 0-1 0 0,1 1 0 0 0,-1 0 1 0 0,0 1-1 0 0,1 0 1 0 0,-1 1-1 0 0,0 0 0 0 0,0 0 1 0 0,0 1-1 0 0,0 1 1 0 0,-1-1-1 0 0,1 2 0 0 0,-1-1 1 0 0,0 1-1 0 0,0 1 0 0 0,0-1 1 0 0,-1 2-1 0 0,0-1 1 0 0,0 1-1 0 0,1 2-350 0 0,-8-8 2 0 0,-1 1 1 0 0,1 0-1 0 0,0-1 0 0 0,0 1 1 0 0,-1 0-1 0 0,1 0 1 0 0,-1-1-1 0 0,0 1 0 0 0,1 0 1 0 0,-1 0-1 0 0,0 0 1 0 0,0-1-1 0 0,0 1 0 0 0,0 0 1 0 0,-1 0-1 0 0,1 0 0 0 0,0 0 1 0 0,-1-1-1 0 0,1 1 1 0 0,-1 0-1 0 0,0 0 0 0 0,1-1 1 0 0,-1 1-1 0 0,0 0 0 0 0,0-1 1 0 0,0 1-1 0 0,0-1 1 0 0,-1 0-1 0 0,1 1 0 0 0,0-1 1 0 0,0 0-1 0 0,-1 1 1 0 0,1-1-1 0 0,-1 0 0 0 0,1 0 1 0 0,-1 0-1 0 0,0 0 0 0 0,1-1 1 0 0,-1 1-1 0 0,0 0 1 0 0,1-1-1 0 0,-1 1 0 0 0,0-1 1 0 0,0 0-1 0 0,0 1 0 0 0,0-1 1 0 0,1 0-1 0 0,-2 0-2 0 0,-94 12-757 0 0,90-12 377 0 0,-31-1-1444 0 0,14-5-3662 0 0,11-2-1996 0 0</inkml:trace>
  <inkml:trace contextRef="#ctx0" brushRef="#br0" timeOffset="439.66">421 1 10185 0 0,'0'0'2243'0'0,"0"0"-1419"0"0,0 0-447 0 0,0 0 389 0 0,-6 6 112 0 0,1 4-642 0 0,0 0-1 0 0,0 0 1 0 0,1 0-1 0 0,0 1 1 0 0,1-1-1 0 0,0 1 1 0 0,0 0-1 0 0,1 0 1 0 0,1 0-1 0 0,0 0 1 0 0,0 0-1 0 0,2 11-235 0 0,25 164 646 0 0,22-129-4155 0 0,-41-55-663 0 0,3-4-3348 0 0</inkml:trace>
  <inkml:trace contextRef="#ctx0" brushRef="#br0" timeOffset="830.44">785 355 5124 0 0,'0'0'3601'0'0,"0"0"-2258"0"0,0 0-629 0 0,0 0 482 0 0,0 0 90 0 0,0 0-293 0 0,0 0-243 0 0,0 0-190 0 0,0 0-104 0 0,-9 14 1971 0 0,-15-175-3992 0 0,-19 76 1066 0 0,-5 132 2019 0 0,44-42-1424 0 0,-4 8-65 0 0,1 0 0 0 0,0 0 0 0 0,0 0 0 0 0,1 1 1 0 0,1 0-1 0 0,0 0 0 0 0,1 1 0 0 0,1-1 0 0 0,0 1 1 0 0,1 6-32 0 0,11 5-1647 0 0,8-14-4791 0 0,-2-9-235 0 0</inkml:trace>
  <inkml:trace contextRef="#ctx0" brushRef="#br0" timeOffset="1014.06">797 295 5565 0 0,'0'0'7644'0'0,"0"0"-6588"0"0,0 0-740 0 0,-39-10 808 0 0,20 3 181 0 0,1 3-673 0 0,-4-2-492 0 0,1 2-140 0 0,0-1-84 0 0,4 2-428 0 0,1-1-477 0 0,6 4-647 0 0,6 0-900 0 0,4 0-1868 0 0,2 3-1337 0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07.832"/>
    </inkml:context>
    <inkml:brush xml:id="br0">
      <inkml:brushProperty name="width" value="0.05" units="cm"/>
      <inkml:brushProperty name="height" value="0.05" units="cm"/>
      <inkml:brushProperty name="color" value="#0000FF"/>
    </inkml:brush>
  </inkml:definitions>
  <inkml:trace contextRef="#ctx0" brushRef="#br0">104 0 5228 0 0,'0'0'1608'0'0,"0"0"633"0"0,0 0-1100 0 0,0 0-499 0 0,0 0 14 0 0,0 0 37 0 0,-6 4 117 0 0,-4 9-549 0 0,1 0 0 0 0,0 1 0 0 0,1-1-1 0 0,0 2 1 0 0,1-1 0 0 0,1 1 0 0 0,0 0 0 0 0,1 0-1 0 0,1 1 1 0 0,0-1 0 0 0,1 1 0 0 0,1 0 0 0 0,0 0-1 0 0,1 6-260 0 0,-3 8 382 0 0,3-27-344 0 0,-1 7 24 0 0,0 0 1 0 0,0 0 0 0 0,0 1 0 0 0,1-1 0 0 0,1 1 0 0 0,0-1 0 0 0,1 1-1 0 0,-1-1 1 0 0,2 0 0 0 0,0 1 0 0 0,0-1 0 0 0,1 0 0 0 0,0 0 0 0 0,2 3-63 0 0,3-8-2174 0 0,0-7-2763 0 0,5-4-3366 0 0</inkml:trace>
  <inkml:trace contextRef="#ctx0" brushRef="#br0" timeOffset="323.39">273 446 11117 0 0,'0'0'2521'0'0,"0"0"-1873"0"0,0 0-277 0 0,0 0 625 0 0,0 0 212 0 0,0 0-381 0 0,0 0-325 0 0,0 0-193 0 0,0 0-110 0 0,-3-5-62 0 0,1-3-214 0 0,-1 0 0 0 0,1 0 0 0 0,1 0-1 0 0,-1 0 1 0 0,2 0 0 0 0,-1-1 0 0 0,1 1 0 0 0,0 0 0 0 0,0 0 0 0 0,1 0-1 0 0,1 0 1 0 0,-1 0 0 0 0,1 0 0 0 0,1-2 77 0 0,28-75-1138 0 0,-30 84 1147 0 0,0 0 1 0 0,-1-1-1 0 0,1 1 0 0 0,0 0 1 0 0,0-1-1 0 0,0 1 1 0 0,0 0-1 0 0,0 0 1 0 0,0 0-1 0 0,1 0 1 0 0,-1 0-1 0 0,0 0 1 0 0,1 0-1 0 0,-1 0 1 0 0,0 1-1 0 0,1-1 0 0 0,-1 0 1 0 0,1 1-1 0 0,-1-1 1 0 0,1 1-1 0 0,-1 0 1 0 0,1-1-1 0 0,-1 1 1 0 0,1 0-1 0 0,-1 0 1 0 0,1 0-1 0 0,0 0 1 0 0,-1 0-1 0 0,1 1 0 0 0,-1-1 1 0 0,1 0-1 0 0,-1 1 1 0 0,1-1-1 0 0,-1 1 1 0 0,1-1-1 0 0,-1 1 1 0 0,0 0-1 0 0,1-1 1 0 0,-1 1-1 0 0,0 0 1 0 0,1 0-1 0 0,-1 0 0 0 0,0 0 1 0 0,0 0-1 0 0,0 0 1 0 0,0 1-1 0 0,0-1 1 0 0,0 0-1 0 0,0 0 1 0 0,0 1-1 0 0,-1-1 1 0 0,1 1-1 0 0,0-1 1 0 0,-1 1-10 0 0,7 9 26 0 0,-1 0 1 0 0,0 1 0 0 0,-1 0 0 0 0,-1 0 0 0 0,0 0 0 0 0,0 1 0 0 0,-1 0 0 0 0,-1-1 0 0 0,0 1 0 0 0,0 0-1 0 0,-2 0 1 0 0,0 0 0 0 0,0 0 0 0 0,-2 9-27 0 0,2-1-490 0 0,2-18-2120 0 0,1-5-4827 0 0,0-3 470 0 0</inkml:trace>
  <inkml:trace contextRef="#ctx0" brushRef="#br0" timeOffset="585.08">445 381 4060 0 0,'0'0'7733'0'0,"0"0"-5929"0"0,0 0-1628 0 0,0 0 332 0 0,0 0 732 0 0,-48-1-307 0 0,30-3-637 0 0,-3-1-296 0 0,-1 2-929 0 0,1-1-583 0 0,1 0-580 0 0,4-2-1172 0 0,5 4-3309 0 0</inkml:trace>
  <inkml:trace contextRef="#ctx0" brushRef="#br0" timeOffset="851.61">685 244 2936 0 0,'0'0'5729'0'0,"0"0"-3865"0"0,0 0-1216 0 0,0 0 237 0 0,-7 1 50 0 0,3 0-862 0 0,0 0-1 0 0,0 0 1 0 0,0 0-1 0 0,0 1 1 0 0,0 0-1 0 0,0-1 1 0 0,0 1-1 0 0,1 1 1 0 0,-1-1-1 0 0,1 1 1 0 0,0-1-1 0 0,-1 1 1 0 0,1 0-1 0 0,0 0 0 0 0,1 0 1 0 0,-1 1-1 0 0,0-1 1 0 0,1 1-1 0 0,0-1 1 0 0,0 1-1 0 0,0 0 1 0 0,0 0-1 0 0,1 0 1 0 0,-1 0-1 0 0,1 2-72 0 0,-1-2 53 0 0,0 0-1 0 0,0 0 0 0 0,0 0 1 0 0,1 0-1 0 0,0 0 1 0 0,0 0-1 0 0,0 0 0 0 0,0 0 1 0 0,1 1-1 0 0,0-1 0 0 0,0 0 1 0 0,0 0-1 0 0,0 0 1 0 0,1 1-1 0 0,-1-1 0 0 0,1 0 1 0 0,0 0-1 0 0,0 0 1 0 0,1 0-1 0 0,-1 0 0 0 0,1 0 1 0 0,0 0-1 0 0,0 0 0 0 0,0-1 1 0 0,0 1-1 0 0,1-1 1 0 0,0 0-1 0 0,-1 1 0 0 0,1-1 1 0 0,0 0-1 0 0,1-1 0 0 0,-1 1 1 0 0,0 0-1 0 0,1-1 1 0 0,-1 0-1 0 0,1 0 0 0 0,0 0 1 0 0,0 0-1 0 0,0-1 0 0 0,0 1 1 0 0,0-1-1 0 0,0 0 1 0 0,0 0-1 0 0,0-1 0 0 0,1 1 1 0 0,-1-1-1 0 0,0 0 0 0 0,0 0 1 0 0,1 0-1 0 0,-1-1 1 0 0,0 0-1 0 0,3 0-52 0 0,-5 1-39 0 0,0 0 1 0 0,0-1-1 0 0,0 1 1 0 0,0 0-1 0 0,0-1 0 0 0,0 1 1 0 0,0-1-1 0 0,-1 0 1 0 0,1 0-1 0 0,0 0 1 0 0,0 0-1 0 0,-1 0 0 0 0,1 0 1 0 0,0 0-1 0 0,-1 0 1 0 0,1-1-1 0 0,-1 1 1 0 0,1 0-1 0 0,-1-1 0 0 0,0 0 1 0 0,0 1-1 0 0,0-1 1 0 0,0 0-1 0 0,0 1 0 0 0,0-1 1 0 0,0 0-1 0 0,0 0 1 0 0,-1 0-1 0 0,1 0 1 0 0,-1 0-1 0 0,1 0 0 0 0,-1 0 1 0 0,0 0-1 0 0,0 0 1 0 0,0 0-1 0 0,0 0 1 0 0,0 0-1 0 0,0 0 0 0 0,-1 0 1 0 0,1 0-1 0 0,-1 0 1 0 0,1 0-1 0 0,-1 1 0 0 0,0-1 1 0 0,1 0-1 0 0,-1 0 1 0 0,0 0-1 0 0,0 1 1 0 0,-1-1-1 0 0,1 0 0 0 0,0 0 39 0 0,-1 2 13 0 0,0 0 1 0 0,0 1-1 0 0,0-1 0 0 0,0 0 0 0 0,0 0 0 0 0,1 1 0 0 0,-1-1 0 0 0,0 1 0 0 0,0 0 0 0 0,1-1 0 0 0,-1 1 0 0 0,0 0 0 0 0,1 0 0 0 0,-1 0 0 0 0,1 0 0 0 0,-1 0 1 0 0,1 1-1 0 0,0-1 0 0 0,-1 0 0 0 0,1 1 0 0 0,0-1 0 0 0,0 1 0 0 0,0-1 0 0 0,0 1 0 0 0,0-1 0 0 0,0 1 0 0 0,0 0 0 0 0,1-1 0 0 0,-1 1 0 0 0,1 0 0 0 0,-1 0 1 0 0,1 0-1 0 0,-1-1 0 0 0,1 1 0 0 0,0 0 0 0 0,0 0 0 0 0,0 0 0 0 0,0 0 0 0 0,0 0 0 0 0,1-1 0 0 0,-1 1 0 0 0,1 0 0 0 0,-1 0 0 0 0,1 0 0 0 0,-1-1 0 0 0,1 1 0 0 0,0 0-13 0 0,4 6 43 0 0,0-1-1 0 0,0 0 1 0 0,1 0-1 0 0,-1-1 0 0 0,1 1 1 0 0,1-1-1 0 0,-1 0 1 0 0,1-1-1 0 0,0 0 0 0 0,1 0 1 0 0,-1 0-1 0 0,1-1 1 0 0,0 0-1 0 0,0-1 0 0 0,0 0 1 0 0,0 0-1 0 0,1-1 1 0 0,-1 0-1 0 0,1 0 0 0 0,0-1 1 0 0,-1 0-1 0 0,2 0-42 0 0,16-5-2393 0 0,-14-9-3153 0 0,-8 4-1167 0 0</inkml:trace>
  <inkml:trace contextRef="#ctx0" brushRef="#br0" timeOffset="1067.38">1181 160 10877 0 0,'0'0'3008'0'0,"0"0"-2768"0"0,23 51 192 0 0,-17-27 324 0 0,-1 5-16 0 0,-1 0-271 0 0,-4 0-217 0 0,-1-1-140 0 0,-6-1-24 0 0,-2-1-80 0 0,-5-1 76 0 0,-2-1-20 0 0,-3-1-64 0 0,-1-1-64 0 0,-4-2-1037 0 0,9-5-1403 0 0,-8-3-5016 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16.203"/>
    </inkml:context>
    <inkml:brush xml:id="br0">
      <inkml:brushProperty name="width" value="0.05" units="cm"/>
      <inkml:brushProperty name="height" value="0.05" units="cm"/>
      <inkml:brushProperty name="color" value="#0000FF"/>
    </inkml:brush>
  </inkml:definitions>
  <inkml:trace contextRef="#ctx0" brushRef="#br0">174 0 10469 0 0,'5'6'1623'0'0,"4"10"-1416"0"0,-1-1-1 0 0,0 1 0 0 0,-1 0 1 0 0,0 1-1 0 0,-1 0 0 0 0,-2 0 1 0 0,1 0-1 0 0,-2 0 0 0 0,0 1 1 0 0,-1 0-1 0 0,-1-1 0 0 0,-1 1 1 0 0,0 0-1 0 0,-1 0 0 0 0,-1-1 1 0 0,-1 1-1 0 0,0-1 0 0 0,-2 1 0 0 0,0-1 1 0 0,-7 16-207 0 0,3-19 17 0 0,0 0 0 0 0,-1 0 0 0 0,-1-1 0 0 0,0 0 1 0 0,0-1-1 0 0,-2-1 0 0 0,1 0 0 0 0,-1 0 0 0 0,-8 4-17 0 0,-43 21-4653 0 0,38-27-2547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11.597"/>
    </inkml:context>
    <inkml:brush xml:id="br0">
      <inkml:brushProperty name="width" value="0.05" units="cm"/>
      <inkml:brushProperty name="height" value="0.05" units="cm"/>
      <inkml:brushProperty name="color" value="#0000FF"/>
    </inkml:brush>
  </inkml:definitions>
  <inkml:trace contextRef="#ctx0" brushRef="#br0">178 0 7477 0 0,'0'0'1957'0'0,"0"0"-857"0"0,0 0-490 0 0,0 0-80 0 0,0 0-113 0 0,0 0-6 0 0,0 0 91 0 0,0 0 89 0 0,-5 8-9 0 0,-5 8-613 0 0,-78 117 2344 0 0,15-53-6682 0 0,72-79-26 0 0,1-5-2340 0 0</inkml:trace>
  <inkml:trace contextRef="#ctx0" brushRef="#br0" timeOffset="248.12">34 86 9533 0 0,'0'0'968'0'0,"0"0"-296"0"0,34 40 664 0 0,-19-23 76 0 0,2 4-260 0 0,2 0-320 0 0,-4-3-376 0 0,0-1-283 0 0,-2-3-97 0 0,-4 1-72 0 0,0-4 0 0 0,-4 1-4 0 0,2-2-76 0 0,-3-1-1105 0 0,-3-2-1051 0 0,2-3-3636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19.855"/>
    </inkml:context>
    <inkml:brush xml:id="br0">
      <inkml:brushProperty name="width" value="0.05" units="cm"/>
      <inkml:brushProperty name="height" value="0.05" units="cm"/>
      <inkml:brushProperty name="color" value="#0000FF"/>
    </inkml:brush>
  </inkml:definitions>
  <inkml:trace contextRef="#ctx0" brushRef="#br0">209 36 1564 0 0,'0'0'7005'0'0,"0"0"-4451"0"0,0 0-1400 0 0,0 0 241 0 0,0 0 40 0 0,0 0-505 0 0,0 0-407 0 0,-7-1-221 0 0,-174-15-682 0 0,163 3-5596 0 0,16 7 963 0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20.011"/>
    </inkml:context>
    <inkml:brush xml:id="br0">
      <inkml:brushProperty name="width" value="0.05" units="cm"/>
      <inkml:brushProperty name="height" value="0.05" units="cm"/>
      <inkml:brushProperty name="color" value="#0000FF"/>
    </inkml:brush>
  </inkml:definitions>
  <inkml:trace contextRef="#ctx0" brushRef="#br0">193 15 3876 0 0,'0'0'1997'0'0,"0"0"2259"0"0,0 0-2956 0 0,37-10 316 0 0,-33 10 160 0 0,-4-1-456 0 0,-4 1-663 0 0,-5-1-285 0 0,-7 1-112 0 0,-6 0-120 0 0,-12 0-136 0 0,4 0-4 0 0,-4 0-772 0 0,-1 0-549 0 0,8 0-1215 0 0,4-2-3748 0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27.866"/>
    </inkml:context>
    <inkml:brush xml:id="br0">
      <inkml:brushProperty name="width" value="0.05" units="cm"/>
      <inkml:brushProperty name="height" value="0.05" units="cm"/>
      <inkml:brushProperty name="color" value="#0000FF"/>
    </inkml:brush>
  </inkml:definitions>
  <inkml:trace contextRef="#ctx0" brushRef="#br0">137 1 1420 0 0,'0'0'3498'0'0,"0"0"700"0"0,0 0-2352 0 0,0 0-777 0 0,0 0-11 0 0,0 0-132 0 0,0 0-322 0 0,0 0-272 0 0,0 0-92 0 0,-4 0 0 0 0,-4 2-190 0 0,0 0 1 0 0,0 1-1 0 0,0-1 1 0 0,1 2-1 0 0,-1-1 1 0 0,1 1-1 0 0,0 0 1 0 0,0 0-1 0 0,0 1 0 0 0,1 0 1 0 0,-1 0-1 0 0,1 1 1 0 0,0 0-1 0 0,1 0 1 0 0,-1 0-1 0 0,1 1 1 0 0,1-1-1 0 0,-1 1 1 0 0,1 0-1 0 0,0 1-50 0 0,7-4 62 0 0,-1 1 1 0 0,1-1-1 0 0,0 0 0 0 0,1 0 0 0 0,-1 0 1 0 0,1 0-1 0 0,-1 0 0 0 0,1-1 1 0 0,0 0-1 0 0,1 0 0 0 0,-1 0 0 0 0,0 0 1 0 0,1-1-1 0 0,0 1 0 0 0,-1-1 0 0 0,1 0 1 0 0,0-1-1 0 0,0 1 0 0 0,0-1 0 0 0,0 0 1 0 0,5 0-63 0 0,57 9 969 0 0,-45-68-3721 0 0,7 3 4332 0 0,-29 86-1639 0 0,-21 161 1523 0 0,20-187-1005 0 0,0 1-1607 0 0,1-5-7267 0 0,2-1 1817 0 0</inkml:trace>
  <inkml:trace contextRef="#ctx0" brushRef="#br0" timeOffset="469.67">394 414 1044 0 0,'0'0'502'0'0,"0"0"-192"0"0,0 0 337 0 0,0 0 1714 0 0,0 0 391 0 0,0 0-1148 0 0,0 0-604 0 0,0 0 64 0 0,0 0 76 0 0,-34 8 2371 0 0,-140-20-947 0 0,4 1-5318 0 0,187 14-9375 0 0,-9-1 8513 0 0</inkml:trace>
  <inkml:trace contextRef="#ctx0" brushRef="#br0" timeOffset="812.24">121 511 2520 0 0,'0'0'2658'0'0,"0"0"1993"0"0,0 0-3103 0 0,0 0-965 0 0,0 0 178 0 0,0 0-135 0 0,0 0-352 0 0,0 0-117 0 0,0 0-46 0 0,-3 4-41 0 0,2-1 5 0 0,-1 1 0 0 0,1-1 1 0 0,0 1-1 0 0,0-1 0 0 0,0 1 0 0 0,0 0 0 0 0,0-1 0 0 0,1 1 0 0 0,0 0 0 0 0,0 0 0 0 0,0 0 1 0 0,0-1-1 0 0,0 1 0 0 0,1 0 0 0 0,0 0 0 0 0,0-1 0 0 0,0 1 0 0 0,0 0 0 0 0,0-1 0 0 0,1 1 0 0 0,-1-1 1 0 0,1 0-1 0 0,0 0 0 0 0,0 1 0 0 0,1-1 0 0 0,-1 0 0 0 0,0-1 0 0 0,1 2-75 0 0,34 64 508 0 0,-36-66-472 0 0,-1-1 1 0 0,0 1-1 0 0,0 0 1 0 0,0-1-1 0 0,0 1 1 0 0,-1-1-1 0 0,1 1 1 0 0,0-1-1 0 0,-1 1 0 0 0,1-1 1 0 0,-1 1-1 0 0,1-1 1 0 0,-1 1-1 0 0,0-1 1 0 0,0 0-1 0 0,1 1 1 0 0,-1-1-1 0 0,0 0 0 0 0,0 0 1 0 0,0 1-1 0 0,-1-1 1 0 0,1 0-1 0 0,0 0 1 0 0,0 0-1 0 0,-1 0 1 0 0,1-1-1 0 0,0 1 1 0 0,-1 0-1 0 0,1 0 0 0 0,0-1 1 0 0,-1 1-1 0 0,1-1 1 0 0,-1 1-1 0 0,0-1 1 0 0,1 0-1 0 0,-1 0 1 0 0,1 0-1 0 0,-1 1 0 0 0,1-1 1 0 0,-1-1-1 0 0,0 1 1 0 0,1 0-1 0 0,-1 0 1 0 0,1-1-1 0 0,-1 1 1 0 0,1-1-1 0 0,-1 1-36 0 0,-2 0-279 0 0,-13-1-1209 0 0,9-6-3648 0 0,7-2-1472 0 0</inkml:trace>
  <inkml:trace contextRef="#ctx0" brushRef="#br0" timeOffset="1059.62">281 560 4060 0 0,'0'0'9077'0'0,"0"0"-7769"0"0,0 0-424 0 0,0 0 513 0 0,0 0-577 0 0,0 0-556 0 0,-34-7-92 0 0,18 2-120 0 0,-1-1-52 0 0,0 1-532 0 0,1 2-152 0 0,4 0-421 0 0,3 2-955 0 0,5 1-1148 0 0,2-1-3569 0 0</inkml:trace>
  <inkml:trace contextRef="#ctx0" brushRef="#br0" timeOffset="1510.02">397 623 220 0 0,'0'0'1344'0'0,"0"0"1351"0"0,0 0-179 0 0,0 0-1314 0 0,0 0-466 0 0,0 0 29 0 0,0 0-101 0 0,0 0-142 0 0,0 0 70 0 0,5-5 35 0 0,-3 4-754 0 0,0-2 337 0 0,1 0 1 0 0,-1 1-1 0 0,1-1 0 0 0,-1 1 1 0 0,1-1-1 0 0,0 1 1 0 0,0 0-1 0 0,0 0 0 0 0,0 1 1 0 0,1-1-1 0 0,-1 1 1 0 0,0-1-1 0 0,1 1 0 0 0,-1 0 1 0 0,0 0-1 0 0,1 1 0 0 0,0-1 1 0 0,-1 1-1 0 0,1 0 1 0 0,-1 0-1 0 0,1 0 0 0 0,-1 0 1 0 0,1 0-1 0 0,0 1 1 0 0,1 0-211 0 0,-4 4 23 0 0,1 1 0 0 0,-1-1 1 0 0,0 0-1 0 0,-1 1 1 0 0,0-1-1 0 0,1 1 0 0 0,-2-1 1 0 0,1 1-1 0 0,-1-1 1 0 0,1 1-1 0 0,-2-1 0 0 0,1 0 1 0 0,0 0-1 0 0,-1 1 1 0 0,0-1-1 0 0,0 0 0 0 0,-1 0 1 0 0,0-1-1 0 0,1 1 1 0 0,-1 0-1 0 0,-4 3-23 0 0,-37 76 456 0 0,100-77 1992 0 0,-14-15-1912 0 0,-4 0-1721 0 0,-11 7-7447 0 0,-23 1 926 0 0</inkml:trace>
  <inkml:trace contextRef="#ctx0" brushRef="#br0" timeOffset="18888.73">66 55 1500 0 0,'51'40'404'0'0,"13"7"-404"0"0,-1-2-4 0 0,5 0 0 0 0,-5 0 4 0 0,-4-4 48 0 0,-6-2 264 0 0,-12-6-128 0 0,-11-7-184 0 0,-8-8-456 0 0,-10-6-600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20.600"/>
    </inkml:context>
    <inkml:brush xml:id="br0">
      <inkml:brushProperty name="width" value="0.05" units="cm"/>
      <inkml:brushProperty name="height" value="0.05" units="cm"/>
      <inkml:brushProperty name="color" value="#0000FF"/>
    </inkml:brush>
  </inkml:definitions>
  <inkml:trace contextRef="#ctx0" brushRef="#br0">469 56 600 0 0,'0'0'940'0'0,"-69"3"-812"0"0,17-3-128 0 0,-14 0-612 0 0,14-2-444 0 0</inkml:trace>
  <inkml:trace contextRef="#ctx0" brushRef="#br0" timeOffset="9347.9">156 338 4880 0 0,'0'0'5697'0'0,"0"0"-3614"0"0,0 0-1118 0 0,0 0-43 0 0,0 0-196 0 0,0 0-384 0 0,0 0-72 0 0,0 0 41 0 0,-6 7 26 0 0,-134 186-948 0 0,140-193 376 0 0,-5 7-1889 0 0,1-4-4165 0 0,4-4 215 0 0</inkml:trace>
  <inkml:trace contextRef="#ctx0" brushRef="#br0" timeOffset="9594.66">20 353 7221 0 0,'0'0'4416'0'0,"0"0"-3089"0"0,0 0-781 0 0,0 0 219 0 0,6 8 36 0 0,146 186 1999 0 0,-131-157-3446 0 0,-12-19-4243 0 0,-6-15-1211 0 0</inkml:trace>
  <inkml:trace contextRef="#ctx0" brushRef="#br0" timeOffset="13365.46">1136 383 2904 0 0,'0'0'1534'0'0,"0"0"685"0"0,0 0-763 0 0,0 0-550 0 0,0 0-343 0 0,0 0-163 0 0,0 0-40 0 0,0 0 208 0 0,-4 0 120 0 0,-205 14 3079 0 0,-114-36-2775 0 0,289 18-761 0 0,-55-4-1302 0 0,118 29-8765 0 0,-16-13 4495 0 0</inkml:trace>
  <inkml:trace contextRef="#ctx0" brushRef="#br0" timeOffset="13956.89">773 499 6733 0 0,'0'0'1219'0'0,"0"0"-720"0"0,0 0 159 0 0,0 0 413 0 0,0 0-63 0 0,0 0-615 0 0,0 0-441 0 0,-31 25 1930 0 0,22-19-1536 0 0,4-4-328 0 0,1 0 0 0 0,0 1 0 0 0,0-1 0 0 0,0 0 0 0 0,0 1 0 0 0,1 0 0 0 0,-1 0 0 0 0,1 0 0 0 0,0 1 0 0 0,0-1 0 0 0,0 1 0 0 0,0-1 0 0 0,0 1 0 0 0,1 0 0 0 0,0 0 0 0 0,-1 0 0 0 0,2 1 0 0 0,-1-1 0 0 0,0 0 0 0 0,1 1 0 0 0,0 0-18 0 0,76 37 1168 0 0,37-22-401 0 0,-89-76 121 0 0,-18 37-564 0 0,-11 46-444 0 0,5 29 557 0 0,-1 10-549 0 0,-14-34-4282 0 0,11-28-1159 0 0,1-4-1991 0 0</inkml:trace>
  <inkml:trace contextRef="#ctx0" brushRef="#br0" timeOffset="22130.37">775 99 784 0 0,'0'0'544'0'0,"0"0"-413"0"0,0 0-34 0 0,0 0 35 0 0,0 0 176 0 0,0 0 808 0 0,0 0 1251 0 0,0 0-700 0 0,-3-3 4744 0 0,-8-8-4747 0 0,10 10-1662 0 0,-1-1 0 0 0,1 1 0 0 0,0-1-1 0 0,0 0 1 0 0,-1 0 0 0 0,1 0 0 0 0,0 0-1 0 0,0 1 1 0 0,1-1 0 0 0,-1-1 0 0 0,0 1-1 0 0,1 0 1 0 0,-1 0 0 0 0,1 0 0 0 0,0 0-1 0 0,0 0 1 0 0,0 0 0 0 0,0-1 0 0 0,0 1-1 0 0,0 0 1 0 0,0 0 0 0 0,1 0 0 0 0,-1 0-1 0 0,1 0 1 0 0,0 0 0 0 0,-1 0 0 0 0,1 0-1 0 0,0 0 1 0 0,0 0 0 0 0,0 0 0 0 0,0 0-1 0 0,1 0 1 0 0,-1 1 0 0 0,0-1 0 0 0,1 1-1 0 0,-1-1 1 0 0,1 1 0 0 0,0-1 0 0 0,-1 1-1 0 0,1 0 1 0 0,0 0 0 0 0,0 0 0 0 0,0 0-1 0 0,0 0 1 0 0,0 0 0 0 0,0 0 0 0 0,0 1-1 0 0,0-1 1 0 0,0 1 0 0 0,0-1 0 0 0,0 1-1 0 0,1 0 1 0 0,-1 0 0 0 0,0 0 0 0 0,0 0-1 0 0,0 0 1 0 0,0 1 0 0 0,0-1 0 0 0,1 1-1 0 0,-1-1 1 0 0,0 1 0 0 0,0 0 0 0 0,0-1-1 0 0,0 1 1 0 0,0 0 0 0 0,-1 1-2 0 0,5 3 19 0 0,0 0 1 0 0,-1 1 0 0 0,0 0 0 0 0,0 0-1 0 0,-1 0 1 0 0,0 1 0 0 0,0 0 0 0 0,0 0-1 0 0,-1 0 1 0 0,0 0 0 0 0,0 0 0 0 0,-1 0-1 0 0,0 1 1 0 0,0-1 0 0 0,-1 1 0 0 0,0 0-1 0 0,0 0 1 0 0,-1-1 0 0 0,0 1 0 0 0,0 0-1 0 0,-1 0 1 0 0,0-1 0 0 0,0 1 0 0 0,0-1-1 0 0,-1 1 1 0 0,-1-1 0 0 0,1 1-1 0 0,-1-1 1 0 0,-1 0 0 0 0,1 0 0 0 0,-1 0-1 0 0,0-1 1 0 0,-1 0 0 0 0,1 1 0 0 0,-1-1-1 0 0,-1-1 1 0 0,1 1 0 0 0,-1-1 0 0 0,0 0-1 0 0,0 0 1 0 0,0-1 0 0 0,-1 0 0 0 0,1 0-1 0 0,-1 0 1 0 0,0-1 0 0 0,-5 2-20 0 0,10-4 33 0 0,0-1 0 0 0,0 0 0 0 0,0 0 0 0 0,0 1 0 0 0,0-1 0 0 0,0 0 0 0 0,0-1 0 0 0,0 1 0 0 0,1 0 0 0 0,-1 0 0 0 0,0-1 1 0 0,0 1-1 0 0,0-1 0 0 0,0 0 0 0 0,1 1 0 0 0,-1-1 0 0 0,0 0 0 0 0,0 0 0 0 0,1 0 0 0 0,-1 0 0 0 0,1-1 0 0 0,-1 1 0 0 0,1 0 0 0 0,0-1 0 0 0,-1 1 0 0 0,1-1 0 0 0,0 1 0 0 0,0-1 1 0 0,0 1-1 0 0,0-1 0 0 0,0 0 0 0 0,0 0 0 0 0,1 1 0 0 0,-1-1 0 0 0,0 0 0 0 0,1 0 0 0 0,-1 0 0 0 0,1 0 0 0 0,0 0 0 0 0,0 0 0 0 0,0 0 0 0 0,0 0 0 0 0,0 1 0 0 0,0-1 1 0 0,0 0-1 0 0,1 0 0 0 0,-1 0 0 0 0,1 0 0 0 0,-1 0 0 0 0,1 0 0 0 0,0 1 0 0 0,0-1 0 0 0,0 0 0 0 0,0 1 0 0 0,0-1 0 0 0,0 0 0 0 0,0 1 0 0 0,1-1-33 0 0,3 0 44 0 0,-1 1-1 0 0,1 1 0 0 0,-1-1 0 0 0,1 0 0 0 0,0 1 0 0 0,-1 0 1 0 0,1 0-1 0 0,0 1 0 0 0,-1-1 0 0 0,1 1 0 0 0,0 0 0 0 0,-1 0 1 0 0,1 1-1 0 0,-1-1 0 0 0,0 1 0 0 0,1 0 0 0 0,-1 0 1 0 0,0 0-1 0 0,0 1 0 0 0,3 2-43 0 0,-3-3 50 0 0,62 34 234 0 0,-11-4-663 0 0,-18-14-2630 0 0,-29-16-2586 0 0,1-2-4430 0 0</inkml:trace>
  <inkml:trace contextRef="#ctx0" brushRef="#br0" timeOffset="25749.4">434 441 2856 0 0,'0'0'296'0'0,"0"0"112"0"0,0 0-98 0 0,0 0 227 0 0,0 0 997 0 0,0 0-947 0 0,8 4-707 0 0,344 248-303 0 0,-217-147-402 0 0,10 25-2710 0 0,-124-109 1910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7:07.766"/>
    </inkml:context>
    <inkml:brush xml:id="br0">
      <inkml:brushProperty name="width" value="0.05" units="cm"/>
      <inkml:brushProperty name="height" value="0.05" units="cm"/>
      <inkml:brushProperty name="color" value="#0000FF"/>
    </inkml:brush>
  </inkml:definitions>
  <inkml:trace contextRef="#ctx0" brushRef="#br0">88 21 6433 0 0,'0'0'4547'0'0,"0"0"-3367"0"0,0 0-1058 0 0,6-4 196 0 0,27-12 1265 0 0,-30 18-1570 0 0,-1 0 0 0 0,1 0 0 0 0,-1 0 0 0 0,0 1-1 0 0,0-1 1 0 0,1 1 0 0 0,-2 0 0 0 0,1-1 0 0 0,0 1 0 0 0,0 0-1 0 0,-1 0 1 0 0,0 0 0 0 0,1 0 0 0 0,-1 0 0 0 0,-1 1 0 0 0,1-1-1 0 0,0 0 1 0 0,-1 0 0 0 0,1 1 0 0 0,-1-1 0 0 0,0 0 0 0 0,0 1-1 0 0,0-1 1 0 0,-1 0 0 0 0,1 1-13 0 0,-55 231 1984 0 0,56-232-1917 0 0,-1-1 1 0 0,1 1 0 0 0,-1-1 0 0 0,1 1-1 0 0,0 0 1 0 0,0-1 0 0 0,0 0-1 0 0,0 1 1 0 0,0-1 0 0 0,1 0 0 0 0,-1 1-1 0 0,1-1 1 0 0,-1 0 0 0 0,1 0 0 0 0,0 0-1 0 0,0 0 1 0 0,0-1 0 0 0,0 1 0 0 0,0 0-1 0 0,0-1 1 0 0,1 1 0 0 0,-1-1 0 0 0,0 0-1 0 0,1 0 1 0 0,-1 0 0 0 0,1 0 0 0 0,-1 0-1 0 0,1-1 1 0 0,0 1 0 0 0,-1-1 0 0 0,2 1-68 0 0,5-15-1356 0 0,-8 14 510 0 0,-1 9 754 0 0,-12 138 2619 0 0,-59-77-2300 0 0,15-50-2715 0 0,25-18-2083 0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9:12.419"/>
    </inkml:context>
    <inkml:brush xml:id="br0">
      <inkml:brushProperty name="width" value="0.05" units="cm"/>
      <inkml:brushProperty name="height" value="0.05" units="cm"/>
      <inkml:brushProperty name="color" value="#0000FF"/>
    </inkml:brush>
  </inkml:definitions>
  <inkml:trace contextRef="#ctx0" brushRef="#br0">389 391 6585 0 0,'0'0'2847'0'0,"0"0"-1127"0"0,0 0-1319 0 0,0 0-270 0 0,0 0 311 0 0,0 7 314 0 0,33 309 3033 0 0,-29-267-2773 0 0,-3-35-3127 0 0,0-6-4550 0 0,-1-14 230 0 0</inkml:trace>
  <inkml:trace contextRef="#ctx0" brushRef="#br0" timeOffset="218.14">428 383 6189 0 0,'0'0'2833'0'0,"7"-2"-1629"0"0,1 0-971 0 0,-1 1 0 0 0,1 0-1 0 0,-1 0 1 0 0,1 0 0 0 0,-1 1-1 0 0,1 0 1 0 0,-1 1-1 0 0,1 0 1 0 0,-1 0 0 0 0,1 1-1 0 0,-1-1 1 0 0,0 2 0 0 0,0-1-1 0 0,0 1 1 0 0,0 0 0 0 0,0 0-1 0 0,-1 1 1 0 0,1 0 0 0 0,2 2-233 0 0,-6-4 9 0 0,1 1 0 0 0,0-1-1 0 0,-1 1 1 0 0,0 0 0 0 0,0-1 0 0 0,1 2 0 0 0,-1-1 0 0 0,-1 0 0 0 0,1 1 0 0 0,-1-1 0 0 0,1 1 0 0 0,-1 0 0 0 0,0-1 0 0 0,0 1 0 0 0,-1 0 0 0 0,1 0 0 0 0,-1 1 0 0 0,0-1 0 0 0,0 0-1 0 0,0 0 1 0 0,0 1 0 0 0,-1-1 0 0 0,0 0 0 0 0,0 1 0 0 0,0-1 0 0 0,0 0 0 0 0,-1 1 0 0 0,0-1 0 0 0,0 0 0 0 0,0 0 0 0 0,0 1 0 0 0,-1-1 0 0 0,1 0 0 0 0,-1 0 0 0 0,0-1 0 0 0,0 1-1 0 0,-1 0 1 0 0,1-1 0 0 0,-1 1 0 0 0,0-1 0 0 0,0 0 0 0 0,0 1 0 0 0,0-2 0 0 0,0 1 0 0 0,-1 0 0 0 0,1-1 0 0 0,-1 1 0 0 0,0-1 0 0 0,1 0 0 0 0,-1 0 0 0 0,0-1 0 0 0,-1 1 0 0 0,1-1-1 0 0,0 0 1 0 0,0 0 0 0 0,-3 0-9 0 0,-24 2-4993 0 0,16-7-2125 0 0</inkml:trace>
  <inkml:trace contextRef="#ctx0" brushRef="#br0" timeOffset="483.19">858 309 7869 0 0,'0'0'3905'0'0,"0"0"-2805"0"0,-2 9-184 0 0,-4 7-389 0 0,-1 0-380 0 0,0 1-1 0 0,0-1 1 0 0,1 1-1 0 0,2 0 1 0 0,-1 0-1 0 0,2 1 1 0 0,0-1-1 0 0,1 1 1 0 0,1 0-1 0 0,1 0 1 0 0,0-1-1 0 0,2 1 1 0 0,0 0-1 0 0,0-1 1 0 0,2 1-1 0 0,0-1 1 0 0,1 0-1 0 0,1 0 1 0 0,1-1-1 0 0,0 1 1 0 0,1-2-1 0 0,4 7-146 0 0,-4-12-357 0 0,22 23-1200 0 0,-7-18-6419 0 0,-8-13 326 0 0</inkml:trace>
  <inkml:trace contextRef="#ctx0" brushRef="#br0" timeOffset="2013.28">1869 350 7461 0 0,'0'0'5586'0'0,"0"0"-4578"0"0,-1 7-468 0 0,15 308 1815 0 0,-4-205-2998 0 0,-13-103-1291 0 0,-2-4-2405 0 0,-2-5-3415 0 0</inkml:trace>
  <inkml:trace contextRef="#ctx0" brushRef="#br0" timeOffset="2683.31">1053 436 3940 0 0,'0'0'2003'0'0,"0"0"1083"0"0,0 0-1929 0 0,0 0-625 0 0,2 6 407 0 0,49 242 4065 0 0,-51-248-4873 0 0,-10-113-4164 0 0,0-21-2109 0 0,10 132 6214 0 0,1 0 0 0 0,0 0-1 0 0,-1 0 1 0 0,1 0 0 0 0,0 1-1 0 0,0-1 1 0 0,1 0 0 0 0,-1 1 0 0 0,0-1-1 0 0,0 1 1 0 0,1-1 0 0 0,-1 1-1 0 0,1 0 1 0 0,-1 0 0 0 0,1-1 0 0 0,0 1-1 0 0,-1 0 1 0 0,1 0 0 0 0,0 1-1 0 0,0-1 1 0 0,0 0 0 0 0,-1 0-1 0 0,1 1 1 0 0,0 0 0 0 0,0-1 0 0 0,0 1-1 0 0,0 0 1 0 0,0 0 0 0 0,0 0-1 0 0,0 0 1 0 0,0 0 0 0 0,0 0-1 0 0,0 0 1 0 0,0 1 0 0 0,0-1 0 0 0,0 1-1 0 0,0 0 1 0 0,-1-1 0 0 0,1 1-1 0 0,0 0-71 0 0,73 38 4388 0 0,-73-37-4337 0 0,0 1 0 0 0,-1-1 0 0 0,1 1 0 0 0,0-1 0 0 0,-1 1 0 0 0,1-1 0 0 0,-1 1 0 0 0,0 0 0 0 0,0 0 0 0 0,0 0 0 0 0,0 0 0 0 0,-1 0 0 0 0,1 0 0 0 0,-1 0 0 0 0,1 0 0 0 0,-1 0 0 0 0,0 0 1 0 0,0 0-1 0 0,-1 0 0 0 0,1 0 0 0 0,-1 0 0 0 0,1 0 0 0 0,-1 0 0 0 0,0-1 0 0 0,0 1 0 0 0,0 0 0 0 0,-1 0 0 0 0,1 0 0 0 0,-1-1 0 0 0,1 1 0 0 0,-1-1 0 0 0,0 1 0 0 0,0-1 0 0 0,0 0 0 0 0,0 0 0 0 0,0 0 0 0 0,-1 0 1 0 0,1 0-1 0 0,0 0 0 0 0,-1-1 0 0 0,0 1 0 0 0,1-1 0 0 0,-1 1 0 0 0,0-1 0 0 0,0 0 0 0 0,0 0 0 0 0,0-1 0 0 0,1 1 0 0 0,-1 0 0 0 0,0-1 0 0 0,0 0 0 0 0,-1 0 0 0 0,1 0 0 0 0,0 0 0 0 0,0 0 0 0 0,0 0 0 0 0,0-1 1 0 0,-1 0-52 0 0,8 8 28 0 0,-1-1 1 0 0,1 0-1 0 0,0 0 1 0 0,0 0-1 0 0,1 0 1 0 0,0 0-1 0 0,0-1 1 0 0,0 0-1 0 0,0 0 1 0 0,1-1-1 0 0,0 1 1 0 0,0-1-1 0 0,0 0 1 0 0,1-1-1 0 0,4 3-28 0 0,-6-3-31 0 0,12 11-440 0 0,33 21 1157 0 0,-33-28-3750 0 0,-1-3-3450 0 0,-5-5-1309 0 0</inkml:trace>
  <inkml:trace contextRef="#ctx0" brushRef="#br0" timeOffset="3009.84">1441 652 5673 0 0,'0'0'6004'0'0,"0"0"-4450"0"0,0 0-1191 0 0,0 0 242 0 0,0 0 309 0 0,0 0-267 0 0,0 0-374 0 0,0 0-114 0 0,0 0 11 0 0,6 3-8 0 0,53 8 315 0 0,-58-10-485 0 0,0-1 0 0 0,0 0 0 0 0,0 1 1 0 0,0-1-1 0 0,1 0 0 0 0,-1 0 0 0 0,0 0 0 0 0,0 0 0 0 0,0 0 0 0 0,0 0 1 0 0,0 0-1 0 0,1 0 0 0 0,-1 0 0 0 0,0-1 0 0 0,0 1 0 0 0,0 0 1 0 0,0-1-1 0 0,0 1 0 0 0,0-1 0 0 0,0 1 0 0 0,0-1 0 0 0,0 1 1 0 0,0-1-1 0 0,0 0 0 0 0,0 1 0 0 0,0-1 0 0 0,0 0 0 0 0,-1 0 0 0 0,1 0 1 0 0,0 0-1 0 0,-1 0 0 0 0,1 0 0 0 0,0 0 0 0 0,-1 0 0 0 0,1 0 1 0 0,-1 0-1 0 0,0 0 0 0 0,1 0 0 0 0,-1 0 0 0 0,0 0 0 0 0,0 0 1 0 0,1-1-1 0 0,-1 1 0 0 0,0 0 0 0 0,0 0 0 0 0,0 0 0 0 0,0 0 0 0 0,-1 0 1 0 0,1-1-1 0 0,0 1 0 0 0,0 0 0 0 0,-1 0 0 0 0,1 0 0 0 0,-1 0 1 0 0,1 0-1 0 0,-1 0 0 0 0,1 0 0 0 0,-1 0 0 0 0,0 0 8 0 0,0 0-7 0 0,0 0 0 0 0,0 0 0 0 0,0 0-1 0 0,-1 0 1 0 0,1 0 0 0 0,-1 0 0 0 0,1 0 0 0 0,-1 0 0 0 0,1 1-1 0 0,-1-1 1 0 0,1 1 0 0 0,-1-1 0 0 0,1 1 0 0 0,-1 0-1 0 0,0-1 1 0 0,1 1 0 0 0,-1 0 0 0 0,0 0 0 0 0,1 0 0 0 0,-1 0-1 0 0,0 1 1 0 0,1-1 0 0 0,-1 0 0 0 0,1 1 0 0 0,-1-1-1 0 0,0 1 1 0 0,1-1 0 0 0,-1 1 0 0 0,1 0 0 0 0,-1 0-1 0 0,1 0 1 0 0,0 0 0 0 0,-1 0 0 0 0,1 0 0 0 0,0 0 0 0 0,0 0-1 0 0,0 0 1 0 0,0 0 0 0 0,0 1 0 0 0,0-1 0 0 0,0 0-1 0 0,0 1 1 0 0,0-1 0 0 0,0 1 0 0 0,1-1 0 0 0,-1 1 0 0 0,1 0-1 0 0,-1-1 1 0 0,1 1 0 0 0,0-1 0 0 0,-1 1 0 0 0,1 0-1 0 0,0-1 1 0 0,0 1 0 0 0,0 0 0 0 0,0-1 0 0 0,1 1 0 0 0,-1 0-1 0 0,0-1 1 0 0,1 1 0 0 0,-1-1 0 0 0,1 2 7 0 0,-1 0 40 0 0,-1 1-1 0 0,1-1 1 0 0,0 1 0 0 0,1-1 0 0 0,-1 1 0 0 0,0-1 0 0 0,1 1 0 0 0,0-1-1 0 0,0 0 1 0 0,0 1 0 0 0,0-1 0 0 0,0 0 0 0 0,1 0 0 0 0,0 1-1 0 0,-1-1 1 0 0,1-1 0 0 0,0 1 0 0 0,1 0 0 0 0,-1 0 0 0 0,0-1-1 0 0,1 1 1 0 0,-1-1 0 0 0,1 0 0 0 0,0 0 0 0 0,0 0 0 0 0,0 0-1 0 0,0 0 1 0 0,0 0 0 0 0,0-1 0 0 0,0 0 0 0 0,3 1-40 0 0,45-1-7262 0 0,-42-5 276 0 0</inkml:trace>
  <inkml:trace contextRef="#ctx0" brushRef="#br0" timeOffset="3367.29">1695 469 4652 0 0,'0'0'6620'0'0,"0"0"-4902"0"0,0 0-1204 0 0,4 8 321 0 0,39 129 1564 0 0,-33-95-2231 0 0,-11-43-167 0 0,-1 0 0 0 0,1 0-1 0 0,-1 0 1 0 0,1 0 0 0 0,-1 1 0 0 0,0-1-1 0 0,0 0 1 0 0,1 1 0 0 0,-1-1 0 0 0,0 1-1 0 0,0-1 1 0 0,0 1 0 0 0,1 0 0 0 0,-1 0-1 0 0,0 0 1 0 0,0 0 0 0 0,0 0 0 0 0,0 0-1 0 0,0 1 1 0 0,1-1 0 0 0,-1 1-1 0 0,0-1 1 0 0,0 1 0 0 0,1 0 0 0 0,-1-1-1 0 0,0 1 1 0 0,1 0 0 0 0,-1 0 0 0 0,1 0-1 0 0,-1 0 1 0 0,1 1 0 0 0,-1-1 0 0 0,1 0-1 0 0,0 0 1 0 0,0 1 0 0 0,0-1 0 0 0,0 1-1 0 0,0-1 1 0 0,0 1 0 0 0,0 0-1 0 0,0-1 1 0 0,0 1 0 0 0,1 0 0 0 0,-1 0-1 0 0,1-1 1 0 0,-1 1 0 0 0,1 0 0 0 0,0 0-1 0 0,-1 0 1 0 0,1 0 0 0 0,0-1 0 0 0,1 1-1 0 0,-1 0 1 0 0,0 0 0 0 0,0 0 0 0 0,1 0-1 0 0,-1-1 1 0 0,1 1 0 0 0,-1 0 0 0 0,1 0-1 0 0,0-1 1 0 0,0 1 0 0 0,0-1-1 0 0,0 1 1 0 0,0 0-1 0 0,2 2 32 0 0,1-1 0 0 0,-1 1 0 0 0,1-1 0 0 0,0 0 0 0 0,0 0-1 0 0,0 0 1 0 0,0-1 0 0 0,0 1 0 0 0,0-1 0 0 0,1 0 0 0 0,-1 0 0 0 0,1-1 0 0 0,0 1 0 0 0,-1-1-1 0 0,1 0 1 0 0,0 0 0 0 0,0-1 0 0 0,0 0 0 0 0,0 1 0 0 0,1-2-32 0 0,36-5-9303 0 0,-25-2 1074 0 0</inkml:trace>
  <inkml:trace contextRef="#ctx0" brushRef="#br0" timeOffset="1075.33">2318 706 11321 0 0,'0'0'1698'0'0,"0"0"-1097"0"0,0 0-388 0 0,0 0 239 0 0,0 0 275 0 0,0 0-74 0 0,0 0-251 0 0,0 0-197 0 0,0 0-48 0 0,1-5 87 0 0,0-14-282 0 0,-2-1 1 0 0,0 1-1 0 0,-1 0 1 0 0,-1 0-1 0 0,0 0 1 0 0,-2 0-1 0 0,0 0 1 0 0,-1 1-1 0 0,-1 0 0 0 0,-1 0 1 0 0,0 1-1 0 0,-1 0 1 0 0,-8-9 37 0 0,18 27-5 0 0,-1 1 1 0 0,0-1-1 0 0,0 0 0 0 0,0 1 1 0 0,0-1-1 0 0,-1 1 1 0 0,1-1-1 0 0,0 0 0 0 0,0 1 1 0 0,-1-1-1 0 0,1 0 1 0 0,-1 1-1 0 0,1-1 0 0 0,-1 0 1 0 0,0 1-1 0 0,0-1 1 0 0,1 0-1 0 0,-1 0 0 0 0,0 0 1 0 0,0 0-1 0 0,0 0 1 0 0,0 0-1 0 0,0 0 0 0 0,0 0 1 0 0,-1 0-1 0 0,1-1 1 0 0,0 1-1 0 0,0 0 0 0 0,0-1 1 0 0,-1 1-1 0 0,1-1 1 0 0,0 1-1 0 0,-1-1 0 0 0,1 1 1 0 0,-1-1-1 0 0,1 0 0 0 0,0 0 1 0 0,-1 0-1 0 0,1 0 1 0 0,-1 0-1 0 0,1 0 0 0 0,0 0 1 0 0,-1 0-1 0 0,1-1 1 0 0,-1 1-1 0 0,1-1 0 0 0,0 1 1 0 0,-1-1-1 0 0,1 1 1 0 0,0-1-1 0 0,0 0 0 0 0,0 1 1 0 0,-1-1-1 0 0,1 0 1 0 0,0 0-1 0 0,0 0 0 0 0,0 0 1 0 0,0 0-1 0 0,0 0 1 0 0,0 0-1 0 0,1 0 0 0 0,-1 0 1 0 0,0-1 4 0 0,-61 203 1043 0 0,59-162-1821 0 0,9-29-2072 0 0,6-6-3454 0 0,5-7-702 0 0</inkml:trace>
  <inkml:trace contextRef="#ctx0" brushRef="#br0" timeOffset="1231.16">2358 602 6901 0 0,'0'0'8244'0'0,"0"0"-7816"0"0,0 0-352 0 0,0 0-76 0 0,0 0 745 0 0,0 0-297 0 0,-53-10-308 0 0,31 6-140 0 0,1-2-384 0 0,-5 3-349 0 0,5 0-7 0 0,0-1-120 0 0,4 1-592 0 0,3-1-780 0 0,6 1-1760 0 0,4 1-905 0 0</inkml:trace>
  <inkml:trace contextRef="#ctx0" brushRef="#br0" timeOffset="1636.64">2563 420 10497 0 0,'0'0'1149'0'0,"0"0"-483"0"0,0 0 75 0 0,0 0-1 0 0,-7 3-123 0 0,2 0-561 0 0,0 0 1 0 0,0 0-1 0 0,0 0 1 0 0,1 1-1 0 0,-1 0 1 0 0,1 0-1 0 0,0 0 1 0 0,0 0-1 0 0,1 1 1 0 0,-1-1-1 0 0,1 1 1 0 0,0 0-1 0 0,0 0 1 0 0,1 0-1 0 0,-1 0 0 0 0,1 1 1 0 0,0-1-1 0 0,1 0 1 0 0,-1 1-1 0 0,1 0 1 0 0,0-1-1 0 0,1 1 1 0 0,-1 1-57 0 0,2-1 58 0 0,1 0 1 0 0,0 0 0 0 0,0 0-1 0 0,1-1 1 0 0,-1 1 0 0 0,1-1-1 0 0,0 1 1 0 0,1-1 0 0 0,-1 0-1 0 0,1-1 1 0 0,0 1 0 0 0,0-1 0 0 0,0 1-1 0 0,1-1 1 0 0,0 0 0 0 0,0-1-1 0 0,0 1 1 0 0,0-1 0 0 0,0 0-1 0 0,1 0 1 0 0,-1-1 0 0 0,1 0-1 0 0,0 0 1 0 0,-1 0 0 0 0,1 0-1 0 0,0-1 1 0 0,0 0 0 0 0,0 0-1 0 0,0-1 1 0 0,1 0 0 0 0,-1 0-1 0 0,0 0 1 0 0,0-1 0 0 0,5-1-59 0 0,-9 2-19 0 0,-1-1 1 0 0,1 0-1 0 0,-1 0 1 0 0,1 0 0 0 0,-1 1-1 0 0,0-1 1 0 0,0-1-1 0 0,1 1 1 0 0,-1 0-1 0 0,0 0 1 0 0,0 0 0 0 0,0-1-1 0 0,0 1 1 0 0,0 0-1 0 0,-1-1 1 0 0,1 1-1 0 0,0-1 1 0 0,-1 1 0 0 0,1-1-1 0 0,-1 1 1 0 0,1-1-1 0 0,-1 1 1 0 0,0-1 0 0 0,1 0-1 0 0,-1 1 1 0 0,0-1-1 0 0,0 0 1 0 0,0 1-1 0 0,0-1 1 0 0,-1 1 0 0 0,1-1-1 0 0,0 0 1 0 0,-1 1-1 0 0,1-1 1 0 0,-1 1 0 0 0,0-1-1 0 0,1 1 1 0 0,-1-1-1 0 0,0 1 1 0 0,0 0-1 0 0,0-1 1 0 0,0 0 18 0 0,1 1-11 0 0,-1 0-1 0 0,1 0 1 0 0,-1 0-1 0 0,1 0 1 0 0,-1 0-1 0 0,0 0 1 0 0,1 1-1 0 0,-1-1 1 0 0,0 0 0 0 0,1 0-1 0 0,-1 0 1 0 0,0 1-1 0 0,0-1 1 0 0,0 0-1 0 0,0 1 1 0 0,0-1-1 0 0,0 1 1 0 0,0-1 0 0 0,0 1-1 0 0,0-1 1 0 0,0 1-1 0 0,0 0 1 0 0,0-1-1 0 0,0 1 1 0 0,0 0-1 0 0,0 0 1 0 0,0 0 0 0 0,0 0-1 0 0,-1 0 1 0 0,1 0-1 0 0,0 0 1 0 0,0 0-1 0 0,0 0 1 0 0,0 1-1 0 0,0-1 1 0 0,0 0 0 0 0,0 1-1 0 0,0-1 1 0 0,0 1-1 0 0,0-1 1 0 0,0 1-1 0 0,0-1 1 0 0,0 1-1 0 0,0 0 1 0 0,0 0 0 0 0,1-1-1 0 0,-1 1 1 0 0,0 0-1 0 0,0 0 1 0 0,1 0-1 0 0,-1 0 1 0 0,1 0-1 0 0,-1 0 1 0 0,1 0 0 0 0,-1 0-1 0 0,1 0 1 0 0,-1 0-1 0 0,1 0 1 0 0,0 0-1 0 0,0 0 1 0 0,-1 0-1 0 0,1 0 1 0 0,0 0 0 0 0,0 0-1 0 0,0 1 12 0 0,-1 1 53 0 0,0 0 0 0 0,1 1 0 0 0,-1-1 0 0 0,0 0 0 0 0,1 1 0 0 0,0-1 0 0 0,0 0 0 0 0,0 1 0 0 0,0-1 0 0 0,0 0 0 0 0,1 1 0 0 0,-1-1 0 0 0,1 0 0 0 0,0 1 0 0 0,0-1 0 0 0,0 0-1 0 0,1 0 1 0 0,-1 0 0 0 0,1 0 0 0 0,0 0 0 0 0,-1 0 0 0 0,1-1 0 0 0,1 1 0 0 0,-1-1 0 0 0,0 1 0 0 0,1-1 0 0 0,-1 0 0 0 0,1 1 0 0 0,-1-1 0 0 0,1-1 0 0 0,0 1 0 0 0,0 0 0 0 0,0-1 0 0 0,0 1 0 0 0,0-1 0 0 0,0 0 0 0 0,1 0 0 0 0,-1 0 0 0 0,1-1-53 0 0,133 31-1054 0 0,-119-30-3712 0 0,-12-1-1177 0 0</inkml:trace>
  <inkml:trace contextRef="#ctx0" brushRef="#br0" timeOffset="20100.97">2428 987 260 0 0,'-9'-3'471'0'0,"-23"-8"-4"0"0,1-1 0 0 0,0-2 0 0 0,1-1 1 0 0,0-1-1 0 0,1-2 0 0 0,1-1 0 0 0,1-1 1 0 0,1-1-1 0 0,1-2 0 0 0,-15-16-467 0 0,26 24 56 0 0,0-1 1 0 0,1 0-1 0 0,1-1 0 0 0,1 0 1 0 0,0-1-1 0 0,1 0 0 0 0,1-1 1 0 0,1 0-1 0 0,1 0 0 0 0,0-1 0 0 0,1 0 1 0 0,2 0-1 0 0,0-1 0 0 0,1 1 1 0 0,0-1-1 0 0,2 1 0 0 0,1-1 1 0 0,1-7-57 0 0,0 9-185 0 0,2 0 1 0 0,0 0 0 0 0,1 0 0 0 0,1 1 0 0 0,0-1-1 0 0,2 1 1 0 0,0 0 0 0 0,1 1 0 0 0,1 0-1 0 0,0 0 1 0 0,1 1 0 0 0,1 0 0 0 0,1 0 0 0 0,0 2-1 0 0,1-1 1 0 0,0 2 0 0 0,1-1 0 0 0,1 2-1 0 0,0 0 1 0 0,1 1 0 0 0,0 0 0 0 0,0 2 0 0 0,1 0-1 0 0,1 0 1 0 0,-1 2 0 0 0,1 0 0 0 0,1 1 0 0 0,-1 1-1 0 0,1 1 1 0 0,7-1 184 0 0,12 8 3 0 0,-1 1 1 0 0,0 2-1 0 0,-1 2 1 0 0,1 1-1 0 0,-2 2 1 0 0,1 2-1 0 0,-2 1 0 0 0,1 1 1 0 0,-2 2-1 0 0,0 1 1 0 0,-2 2-1 0 0,0 1 0 0 0,-1 2 1 0 0,-1 0-1 0 0,-1 2 1 0 0,-1 2-1 0 0,11 14-3 0 0,-24-27 160 0 0,0 0 0 0 0,0 1 0 0 0,-2 1 0 0 0,0 0 0 0 0,0 0 0 0 0,-2 1 0 0 0,0 1 0 0 0,-1 0 0 0 0,-1 0 0 0 0,0 1 0 0 0,-2 0 0 0 0,0 0 0 0 0,-1 0 0 0 0,-1 1 0 0 0,-1 0 0 0 0,0 0 0 0 0,-2 0 0 0 0,0 0 0 0 0,-1 0 0 0 0,-2 0 0 0 0,0 0 0 0 0,-1 0 0 0 0,-2 7-160 0 0,2-11 74 0 0,-1 0 0 0 0,-1 0 0 0 0,-1 0 0 0 0,0-1 0 0 0,-1 0 0 0 0,-1 0-1 0 0,0-1 1 0 0,-1 1 0 0 0,0-2 0 0 0,-1 0 0 0 0,-1 0 0 0 0,0 0 0 0 0,0-2-1 0 0,-1 1 1 0 0,-1-1 0 0 0,0-1 0 0 0,-1-1 0 0 0,-1 1-74 0 0,-7 4 296 0 0,-2-1 1 0 0,0-2-1 0 0,0 0 0 0 0,-1-2 1 0 0,0 0-1 0 0,0-2 1 0 0,-23 4-297 0 0,-53-2-4213 0 0,87-9 2129 0 0</inkml:trace>
  <inkml:trace contextRef="#ctx0" brushRef="#br0" timeOffset="37661.86">733 930 9713 0 0,'0'0'1125'0'0,"0"0"-834"0"0,0 0-154 0 0,0 0 266 0 0,4 6 52 0 0,5 10-202 0 0,-2 1-1 0 0,0-1 0 0 0,0 1 1 0 0,-2 1-1 0 0,0-1 0 0 0,-1 1 1 0 0,-1 0-1 0 0,0 0 0 0 0,-1 0 0 0 0,-2 0 1 0 0,1 0-1 0 0,-3 8-252 0 0,2-25-51 0 0,2 27-1481 0 0,5-12-3701 0 0,0-11-1175 0 0</inkml:trace>
  <inkml:trace contextRef="#ctx0" brushRef="#br0" timeOffset="37866.8">1012 1281 12705 0 0,'0'0'160'0'0,"0"0"296"0"0,0 0 464 0 0,-7 3 2 0 0,-116 17 793 0 0,110-21-1879 0 0,0 1 0 0 0,0 1 1 0 0,1 0-1 0 0,-1 1 0 0 0,0 0 0 0 0,0 1 0 0 0,1 0 0 0 0,0 1 0 0 0,-1 1 1 0 0,1 0-1 0 0,1 0 0 0 0,-1 2 0 0 0,-3 2 164 0 0,-6 21-6713 0 0,19-22 1802 0 0</inkml:trace>
  <inkml:trace contextRef="#ctx0" brushRef="#br0" timeOffset="38365">901 1474 6949 0 0,'0'0'1632'0'0,"0"0"-727"0"0,0 0-75 0 0,0 0 246 0 0,0 0-271 0 0,0 0-489 0 0,0 0-195 0 0,0 0 53 0 0,0 0 69 0 0,1-23 1159 0 0,1 24-1395 0 0,1-1 1 0 0,-1 1-1 0 0,1 0 0 0 0,-1-1 0 0 0,1 1 0 0 0,-1 0 0 0 0,1 0 1 0 0,-1 1-1 0 0,0-1 0 0 0,0 1 0 0 0,1-1 0 0 0,-1 1 0 0 0,0-1 1 0 0,-1 1-1 0 0,1 0 0 0 0,0 0 0 0 0,0 0 0 0 0,-1 0 0 0 0,1 0 1 0 0,-1 0-1 0 0,0 1 0 0 0,1-1 0 0 0,-1 0 0 0 0,0 1 0 0 0,-1-1 1 0 0,1 1-1 0 0,0-1 0 0 0,-1 1 0 0 0,1 0 0 0 0,-1-1 0 0 0,0 1 0 0 0,0-1 1 0 0,0 1-1 0 0,0 0 0 0 0,0-1 0 0 0,0 1 0 0 0,-1-1 0 0 0,1 1 1 0 0,-1-1-1 0 0,0 1 0 0 0,0-1 0 0 0,0 1 0 0 0,0-1 0 0 0,0 0 1 0 0,-1 1-1 0 0,1-1 0 0 0,-1 0 0 0 0,1 0 0 0 0,-1 0 0 0 0,-1 1-7 0 0,-91 63 873 0 0,95-64-826 0 0,0 0 1 0 0,-1 0-1 0 0,1 0 0 0 0,0 0 1 0 0,0-1-1 0 0,0 1 0 0 0,1 0 1 0 0,-1 0-1 0 0,0-1 0 0 0,1 1 1 0 0,-1 0-1 0 0,1-1 0 0 0,-1 1 1 0 0,1-1-1 0 0,0 0 0 0 0,-1 0 0 0 0,1 0 1 0 0,0 0-1 0 0,0 0 0 0 0,0 0 1 0 0,0 0-1 0 0,0 0 0 0 0,0-1 1 0 0,0 1-1 0 0,0-1 0 0 0,0 1 1 0 0,0-1-1 0 0,1 0 0 0 0,-1 0 1 0 0,0 0-1 0 0,1 0-47 0 0,93 17 334 0 0,-54-14-4654 0 0,-41-4 68 0 0,2-1-2321 0 0</inkml:trace>
  <inkml:trace contextRef="#ctx0" brushRef="#br0" timeOffset="38674.87">1240 1484 12509 0 0,'0'0'1196'0'0,"0"0"-650"0"0,0 0-246 0 0,0 0 5 0 0,0 0-159 0 0,0 0-94 0 0,-7 5-41 0 0,-1 0 23 0 0,0 0-1 0 0,1 0 1 0 0,-1 1-1 0 0,1 0 0 0 0,0 0 1 0 0,1 1-1 0 0,0 0 1 0 0,0 0-1 0 0,0 0 0 0 0,1 1 1 0 0,0 0-1 0 0,0 0 1 0 0,1 0-1 0 0,0 1 0 0 0,0-1 1 0 0,1 1-1 0 0,0 0 1 0 0,1 0-1 0 0,0 0 0 0 0,0 5-33 0 0,4-10 80 0 0,1 1-1 0 0,0-1 0 0 0,0 1 0 0 0,0-1 0 0 0,0 0 0 0 0,1-1 0 0 0,0 1 0 0 0,0 0 0 0 0,0-1 0 0 0,0 0 0 0 0,0 0 0 0 0,1 0 0 0 0,-1-1 1 0 0,1 1-1 0 0,0-1 0 0 0,-1 0 0 0 0,1-1 0 0 0,0 1 0 0 0,0-1 0 0 0,1 0 0 0 0,-1 0 0 0 0,0 0 0 0 0,3-1-79 0 0,-15-60-667 0 0,-22 41-1565 0 0,5 16-2436 0 0,14 2 1720 0 0,-10-1-2225 0 0</inkml:trace>
  <inkml:trace contextRef="#ctx0" brushRef="#br0" timeOffset="37164.75">317 1373 3868 0 0,'0'0'1736'0'0,"0"0"1382"0"0,0 0-1871 0 0,0 0-455 0 0,0 0 174 0 0,0 0 100 0 0,0 0-48 0 0,0 0-218 0 0,-7 1-199 0 0,-119-16 591 0 0,42-14-3222 0 0,76 17-3919 0 0,9 8 1136 0 0</inkml:trace>
  <inkml:trace contextRef="#ctx0" brushRef="#br0" timeOffset="37411.51">250 1288 3556 0 0,'0'0'1585'0'0,"0"0"218"0"0,0 0-147 0 0,0 0-522 0 0,0 0-399 0 0,0 0-162 0 0,0 0 171 0 0,0 0 164 0 0,0 0 18 0 0,-6 0-153 0 0,-77-2-12 0 0,53-4-3264 0 0,6-4-3716 0 0,20 6 1147 0 0</inkml:trace>
  <inkml:trace contextRef="#ctx0" brushRef="#br0" timeOffset="39174.87">243 1199 8493 0 0,'0'0'1483'0'0,"0"0"-460"0"0,0 0-145 0 0,0 0 188 0 0,0 0-269 0 0,0 0-450 0 0,0 0-36 0 0,0 0 62 0 0,0 0 57 0 0,-8 0-31 0 0,-227-23-161 0 0,243 32-9675 0 0,3-3 4416 0 0</inkml:trace>
  <inkml:trace contextRef="#ctx0" brushRef="#br0" timeOffset="39406.95">229 1351 5244 0 0,'0'0'4113'0'0,"0"0"-2491"0"0,0 0-625 0 0,0 0 338 0 0,0 0-78 0 0,0 0-508 0 0,0 0-224 0 0,0 0-86 0 0,0 0-90 0 0,-8-1-92 0 0,-20-3-505 0 0,-57-8 901 0 0,32 9-7405 0 0,46 4 1180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4:50.299"/>
    </inkml:context>
    <inkml:brush xml:id="br0">
      <inkml:brushProperty name="width" value="0.05" units="cm"/>
      <inkml:brushProperty name="height" value="0.05" units="cm"/>
      <inkml:brushProperty name="color" value="#0000FF"/>
    </inkml:brush>
  </inkml:definitions>
  <inkml:trace contextRef="#ctx0" brushRef="#br0">653 70 7433 0 0,'0'0'5587'0'0,"0"0"-5866"0"0,0 0-73 0 0,-5 8 713 0 0,-37 147 2317 0 0,42-151-2705 0 0,20 161 1298 0 0,24-113-4274 0 0,-34-48-1254 0 0,4-5-3071 0 0</inkml:trace>
  <inkml:trace contextRef="#ctx0" brushRef="#br0" timeOffset="-531.45">288 163 508 0 0,'0'0'6664'0'0,"0"0"-5012"0"0,0 0-1472 0 0,0 0 6 0 0,0 0 47 0 0,0 0 498 0 0,-1 6 281 0 0,16 243 2966 0 0,-13-226-4069 0 0,-1-17-4772 0 0,0-6 378 0 0</inkml:trace>
  <inkml:trace contextRef="#ctx0" brushRef="#br0" timeOffset="-266.29">296 123 1056 0 0,'0'0'7425'0'0,"0"0"-5678"0"0,8 2-1525 0 0,-1-1-23 0 0,1 0 1 0 0,-1 1-1 0 0,1 0 0 0 0,-1 0 0 0 0,0 0 1 0 0,0 1-1 0 0,0 0 0 0 0,-1 1 0 0 0,1 0 0 0 0,-1 0 1 0 0,1 0-1 0 0,-1 0 0 0 0,-1 1 0 0 0,1 0 0 0 0,-1 1 1 0 0,0-1-1 0 0,0 1 0 0 0,0 0 0 0 0,-1 0 0 0 0,0 0 1 0 0,0 1-1 0 0,0-1 0 0 0,0 4-199 0 0,-6-5 36 0 0,0-1-1 0 0,-1 0 1 0 0,0 0 0 0 0,0 0 0 0 0,0 0-1 0 0,0-1 1 0 0,-1 1 0 0 0,1-1 0 0 0,-1 0-1 0 0,0 0 1 0 0,0 0 0 0 0,0 0-1 0 0,0-1 1 0 0,-1 0 0 0 0,1 0 0 0 0,-1 0-1 0 0,1 0 1 0 0,-1-1 0 0 0,0 1-1 0 0,1-1 1 0 0,-1 0 0 0 0,0-1 0 0 0,0 1-1 0 0,0-1 1 0 0,0 0 0 0 0,0 0-1 0 0,0-1 1 0 0,1 1-36 0 0,-45-5-5423 0 0,41 2-30 0 0</inkml:trace>
  <inkml:trace contextRef="#ctx0" brushRef="#br0" timeOffset="4221.79">1506 334 964 0 0,'0'0'279'0'0,"0"0"858"0"0,0 0 2777 0 0,0 0-1205 0 0,0 0-1497 0 0,0 0-435 0 0,0 0 149 0 0,0 0 39 0 0,0 0-407 0 0,22-13 10 0 0,-21 6-590 0 0,0-1 0 0 0,-1 1 0 0 0,0-1 0 0 0,0 1 0 0 0,0 0 0 0 0,-1-1 0 0 0,0 1 0 0 0,-1 0 1 0 0,0 0-1 0 0,0 0 0 0 0,0 0 0 0 0,-1 0 0 0 0,0 0 0 0 0,0 0 0 0 0,-1 1 0 0 0,1 0 0 0 0,-2-1 0 0 0,1 2 1 0 0,-1-1-1 0 0,1 0 0 0 0,-2 1 0 0 0,1 0 0 0 0,0 0 0 0 0,-1 0 0 0 0,-1 0 22 0 0,4 6 19 0 0,-1 0 0 0 0,1-1 0 0 0,0 1 0 0 0,-1 0 0 0 0,1 1-1 0 0,0-1 1 0 0,0 1 0 0 0,0-1 0 0 0,0 1 0 0 0,0 0 0 0 0,0 0-1 0 0,0 0 1 0 0,0 0 0 0 0,1 1 0 0 0,0-1 0 0 0,-1 1 0 0 0,1-1 0 0 0,0 1-1 0 0,0 0 1 0 0,0 0 0 0 0,0 0 0 0 0,1 0 0 0 0,-1 0 0 0 0,1 0 0 0 0,0 1-1 0 0,0-1 1 0 0,0 0 0 0 0,0 1 0 0 0,1-1 0 0 0,-1 1 0 0 0,1 0-19 0 0,-5 8 97 0 0,-11 70-11 0 0,40-60-5823 0 0,-16-20-95 0 0</inkml:trace>
  <inkml:trace contextRef="#ctx0" brushRef="#br0" timeOffset="4813.01">1699 188 1720 0 0,'0'0'8464'0'0,"3"6"-6622"0"0,12 131 1523 0 0,-16-178-3623 0 0,-1 37 212 0 0,1 0 0 0 0,0-1 0 0 0,0 1 0 0 0,0-1 0 0 0,1 1 0 0 0,0-1 0 0 0,0 1-1 0 0,0-1 1 0 0,0 1 0 0 0,1-1 0 0 0,0 1 0 0 0,0-1 0 0 0,0 1 0 0 0,0-1 0 0 0,1 1 0 0 0,-1 0 0 0 0,1 0 0 0 0,0 0 0 0 0,0 0-1 0 0,1 0 1 0 0,-1 0 0 0 0,4-3 46 0 0,-2 7 20 0 0,0-1-1 0 0,0 0 1 0 0,1 1-1 0 0,-1 0 1 0 0,0 0-1 0 0,1 0 1 0 0,-1 1-1 0 0,0-1 1 0 0,0 1-1 0 0,0 0 1 0 0,1 0-1 0 0,-1 1 1 0 0,0-1-1 0 0,0 1 1 0 0,-1 0-1 0 0,1 0 1 0 0,0 0-1 0 0,-1 0 1 0 0,1 1-1 0 0,-1-1 1 0 0,1 1-1 0 0,-1 0 1 0 0,0 0-1 0 0,-1 0 1 0 0,1 1-1 0 0,0-1 1 0 0,-1 1-1 0 0,0-1 1 0 0,1 1-1 0 0,-2 0 1 0 0,1 0-1 0 0,0 0 1 0 0,-1 0-1 0 0,1 0-19 0 0,-4-1-63 0 0,0-1 1 0 0,0 0-1 0 0,0 0 0 0 0,0 0 1 0 0,0 0-1 0 0,0-1 0 0 0,-1 1 1 0 0,1-1-1 0 0,-1 1 0 0 0,1-1 1 0 0,-1 0-1 0 0,1 0 1 0 0,-1 0-1 0 0,0 0 0 0 0,1 0 1 0 0,-1-1-1 0 0,0 1 0 0 0,0-1 1 0 0,1 0-1 0 0,-1 0 0 0 0,0 0 1 0 0,0 0-1 0 0,0 0 0 0 0,1 0 1 0 0,-3-1 62 0 0,5 1-29 0 0,-1 0-273 0 0,25 12 256 0 0,-20-11 106 0 0,0 0 0 0 0,1 1 1 0 0,-1-1-1 0 0,0 1 0 0 0,0 0 1 0 0,0 1-1 0 0,0-1 0 0 0,-1 0 1 0 0,1 1-1 0 0,0 0 0 0 0,-1 0 1 0 0,0 0-1 0 0,0 0 0 0 0,0 1 1 0 0,0-1-1 0 0,0 1 0 0 0,-1 0 1 0 0,0-1-1 0 0,0 1 1 0 0,0 0-1 0 0,0 1 0 0 0,0-1 1 0 0,-1 0-1 0 0,0 0 0 0 0,1 1 1 0 0,-2-1-1 0 0,1 4-60 0 0,-72 16 388 0 0,24-36-6931 0 0,38 0 458 0 0</inkml:trace>
  <inkml:trace contextRef="#ctx0" brushRef="#br0" timeOffset="5059.86">2074 198 5945 0 0,'0'0'6797'0'0,"5"7"-5678"0"0,0-1-1051 0 0,1 0 1 0 0,-1 0 0 0 0,-1 0 0 0 0,1 1 0 0 0,-1 0 0 0 0,-1 0-1 0 0,1 0 1 0 0,-1 0 0 0 0,0 0 0 0 0,-1 1 0 0 0,1-1-1 0 0,-2 1 1 0 0,1 0 0 0 0,-1 0 0 0 0,0 0 0 0 0,-1 0-1 0 0,1-1 1 0 0,-2 1 0 0 0,1 0 0 0 0,-1 0 0 0 0,0 0 0 0 0,-1 0-1 0 0,0-1 1 0 0,0 1 0 0 0,-1-1 0 0 0,1 1 0 0 0,-2-1-1 0 0,-1 4-68 0 0,-4 2-695 0 0,-4 7-1492 0 0,2-8-3699 0 0,7-8-1117 0 0</inkml:trace>
  <inkml:trace contextRef="#ctx0" brushRef="#br0" timeOffset="5418.92">2263 601 680 0 0,'0'0'4821'0'0,"0"0"-1894"0"0,0 0-2306 0 0,-6 2-285 0 0,-217 2 3714 0 0,132-10-3248 0 0,-1360-24 3080 0 0,1410 26-4841 0 0,37 2-8412 0 0,20-2 1718 0 0</inkml:trace>
  <inkml:trace contextRef="#ctx0" brushRef="#br0" timeOffset="6412.95">1268 737 6917 0 0,'0'0'6254'0'0,"-2"7"-5203"0"0,-2 9-827 0 0,-23 169 2661 0 0,27-178-2990 0 0,1 0-1 0 0,-1 0 1 0 0,1 0-1 0 0,1 0 1 0 0,-1 0-1 0 0,1 0 1 0 0,0 0-1 0 0,1 0 1 0 0,0-1-1 0 0,0 0 1 0 0,0 1-1 0 0,1-1 1 0 0,0 0-1 0 0,0 0 1 0 0,0-1-1 0 0,1 1 106 0 0,-4-6-210 0 0,5 5-2658 0 0,0-4-1990 0 0,3-6-2849 0 0</inkml:trace>
  <inkml:trace contextRef="#ctx0" brushRef="#br0" timeOffset="5901.1">894 770 5897 0 0,'0'0'6583'0'0,"0"0"-5724"0"0,0 9-1037 0 0,22 307 4032 0 0,-19-301-3532 0 0,-1-4-2498 0 0,-2-6-5388 0 0,2-11-33 0 0</inkml:trace>
  <inkml:trace contextRef="#ctx0" brushRef="#br0" timeOffset="6165.55">896 763 3484 0 0,'0'0'7362'0'0,"8"-1"-5826"0"0,-2 0-1440 0 0,0 1-1 0 0,0 0 1 0 0,0 0 0 0 0,0 1 0 0 0,0 0 0 0 0,0 0-1 0 0,-1 0 1 0 0,1 0 0 0 0,0 1 0 0 0,-1 0 0 0 0,1 1-1 0 0,-1-1 1 0 0,1 1 0 0 0,-1 0 0 0 0,0 0 0 0 0,0 1-1 0 0,0-1 1 0 0,-1 1 0 0 0,0 0 0 0 0,1 0 0 0 0,-1 1 0 0 0,0-1-1 0 0,1 3-95 0 0,-4-5 18 0 0,1 1 0 0 0,0 0-1 0 0,-1-1 1 0 0,0 1 0 0 0,0 0-1 0 0,0 0 1 0 0,0-1 0 0 0,0 1-1 0 0,0 0 1 0 0,-1 0 0 0 0,1 0 0 0 0,-1 0-1 0 0,0 0 1 0 0,0 0 0 0 0,0 0-1 0 0,0 1 1 0 0,0-1 0 0 0,-1 0-1 0 0,1-1 1 0 0,-1 1 0 0 0,0 0-1 0 0,0 0 1 0 0,0 0 0 0 0,-1 0-1 0 0,1-1 1 0 0,0 1 0 0 0,-1 0-1 0 0,0-1 1 0 0,0 1 0 0 0,0-1-1 0 0,0 0 1 0 0,0 0 0 0 0,0 0-1 0 0,0 0 1 0 0,-1 0 0 0 0,1 0 0 0 0,-1 0-1 0 0,1-1 1 0 0,-1 1 0 0 0,0-1-1 0 0,1 0 1 0 0,-1 0 0 0 0,0 0-1 0 0,0 0 1 0 0,0 0 0 0 0,0-1-1 0 0,0 1 1 0 0,0-1 0 0 0,0 0-1 0 0,0 0 1 0 0,0 0 0 0 0,0 0-1 0 0,0-1 1 0 0,0 1 0 0 0,0-1-1 0 0,0 1 1 0 0,0-1 0 0 0,0 0-18 0 0,-2 1-254 0 0,-23-1-1798 0 0,13-4-2310 0 0,8-5-3693 0 0</inkml:trace>
  <inkml:trace contextRef="#ctx0" brushRef="#br0" timeOffset="3491.31">1063 346 1436 0 0,'0'0'1018'0'0,"0"0"2529"0"0,0 0-1975 0 0,0 0-1084 0 0,0 0 186 0 0,0 0 377 0 0,0 0 7 0 0,0 0-224 0 0,2-10 4283 0 0,7-34-5530 0 0,-10 32 321 0 0,-1 1 0 0 0,0 0 0 0 0,-1 0 0 0 0,0 0 0 0 0,-1 1 0 0 0,0-1 0 0 0,0 1 0 0 0,-1 0 0 0 0,0 0 0 0 0,-1 0 0 0 0,0 1-1 0 0,-1 0 1 0 0,-4-5 92 0 0,8 13-17 0 0,0 1 0 0 0,0 0 1 0 0,1-1-1 0 0,-1 1 0 0 0,0 0 0 0 0,0 1 0 0 0,0-1 0 0 0,1 0 0 0 0,-1 1 0 0 0,0 0 0 0 0,0-1 0 0 0,1 1 0 0 0,-1 0 0 0 0,0 0 0 0 0,1 1 0 0 0,-1-1 0 0 0,1 1 0 0 0,0-1 0 0 0,-1 1 0 0 0,1 0 0 0 0,0-1 1 0 0,0 1-1 0 0,0 0 0 0 0,0 1 0 0 0,0-1 0 0 0,1 0 0 0 0,-1 0 0 0 0,1 1 0 0 0,-1-1 0 0 0,1 1 0 0 0,-1 1 17 0 0,-3 4 5 0 0,0 1 0 0 0,0-1 1 0 0,1 1-1 0 0,1 0 0 0 0,-1 0 0 0 0,1 0 0 0 0,1 1 1 0 0,-1-1-1 0 0,2 1 0 0 0,-1-1 0 0 0,1 1 0 0 0,1 0 1 0 0,0-1-1 0 0,0 1 0 0 0,1 0-5 0 0,4-6-4388 0 0,-1-4 135 0 0</inkml:trace>
  <inkml:trace contextRef="#ctx0" brushRef="#br0" timeOffset="3660.92">1090 278 5004 0 0,'0'0'6041'0'0,"0"0"-5837"0"0,0 0 16 0 0,0 0-220 0 0,0 0 832 0 0,0 0-116 0 0,-39 8-292 0 0,26-8-236 0 0,-4 0-188 0 0,1 0-24 0 0,0 0-1112 0 0,3 0-920 0 0,3-4-3245 0 0</inkml:trace>
  <inkml:trace contextRef="#ctx0" brushRef="#br0" timeOffset="8258.94">1640 1040 2232 0 0,'0'0'854'0'0,"0"0"1549"0"0,0 0-2460 0 0,0 0 211 0 0,0 0 495 0 0,0 0-207 0 0,-3 6 782 0 0,2-6 5841 0 0,0-16-7172 0 0,-1 0-1 0 0,0 0 1 0 0,-2 0 0 0 0,0 0-1 0 0,0 1 1 0 0,-2 0 0 0 0,0-1-1 0 0,0 2 1 0 0,-2-1 0 0 0,0 1-1 0 0,0 0 1 0 0,-1 1 0 0 0,-1 0-1 0 0,-10-10 108 0 0,-8 63-48 0 0,-27 97 830 0 0,57-127-2435 0 0,7-7-2547 0 0,4-3-2304 0 0</inkml:trace>
  <inkml:trace contextRef="#ctx0" brushRef="#br0" timeOffset="8430.17">1686 952 5016 0 0,'0'0'4577'0'0,"0"0"-4577"0"0,0 0 0 0 0,0 0 104 0 0,-42 0 556 0 0,26-3-272 0 0,-1 1-108 0 0,-1 0-176 0 0,-2 0-104 0 0,0 0-144 0 0,5 0-1176 0 0,-4-1-1144 0 0,10 0-2825 0 0</inkml:trace>
  <inkml:trace contextRef="#ctx0" brushRef="#br0" timeOffset="8679.17">1837 802 6961 0 0,'5'8'4901'0'0,"2"0"-4679"0"0,0 0 0 0 0,-1 0-1 0 0,0 1 1 0 0,-1 0 0 0 0,1 0-1 0 0,-2 0 1 0 0,1 1 0 0 0,-2 0-1 0 0,1 0 1 0 0,-1 0-1 0 0,-1 0 1 0 0,1 0 0 0 0,-2 0-1 0 0,1 1 1 0 0,-2-1 0 0 0,1 0-1 0 0,-1 1 1 0 0,-1-1 0 0 0,0 1-1 0 0,-1-1 1 0 0,0 0-1 0 0,0 1 1 0 0,-1-1 0 0 0,0 0-1 0 0,-1-1 1 0 0,0 1 0 0 0,0-1-1 0 0,-3 4-221 0 0,-40 38-1227 0 0,8-28-7106 0 0,24-20-175 0 0</inkml:trace>
  <inkml:trace contextRef="#ctx0" brushRef="#br0" timeOffset="10063.94">3260 669 4288 0 0,'0'0'6675'0'0,"0"0"-5192"0"0,0 0-1248 0 0,-7 0 384 0 0,-393-3 2026 0 0,413-6-10274 0 0,-4 4 1765 0 0</inkml:trace>
  <inkml:trace contextRef="#ctx0" brushRef="#br0" timeOffset="10313.21">3204 574 4788 0 0,'0'0'4080'0'0,"0"0"-2238"0"0,0 0-1403 0 0,0 0 33 0 0,0 0 585 0 0,0 0 212 0 0,0 0-555 0 0,0 0-579 0 0,-8-1-71 0 0,-292 12-586 0 0,299-11 525 0 0,-3 0-1823 0 0,5-4-3432 0 0,8-4-1457 0 0</inkml:trace>
  <inkml:trace contextRef="#ctx0" brushRef="#br0" timeOffset="10607.94">3197 468 8181 0 0,'0'0'530'0'0,"0"0"-123"0"0,0 0 294 0 0,0 0-21 0 0,6 7-139 0 0,6 7-279 0 0,0-1 1 0 0,1-1 0 0 0,1 1-1 0 0,0-2 1 0 0,0 0 0 0 0,1-1 0 0 0,1 0-1 0 0,-1-1 1 0 0,1-1 0 0 0,1-1-1 0 0,0 0 1 0 0,0-1 0 0 0,0-1-1 0 0,1 0 1 0 0,-1-2 0 0 0,1 0-1 0 0,0-1 1 0 0,0 0 0 0 0,12-2-263 0 0,-126 54 1217 0 0,-91 62-631 0 0,178-107-2329 0 0,4-3-2980 0 0,4-5-2989 0 0</inkml:trace>
  <inkml:trace contextRef="#ctx0" brushRef="#br0" timeOffset="13835.19">4380 360 2996 0 0,'0'0'7570'0'0,"-2"7"-5539"0"0,-12 59 461 0 0,-11 143 47 0 0,39-167-2630 0 0,5-21-5762 0 0,-13-18 294 0 0</inkml:trace>
  <inkml:trace contextRef="#ctx0" brushRef="#br0" timeOffset="14924.97">5192 648 392 0 0,'0'0'3214'0'0,"0"0"445"0"0,0 0-2435 0 0,0 0-605 0 0,0 0 297 0 0,0 0 16 0 0,0 0-206 0 0,0 0-194 0 0,0 0-108 0 0,3-8 2630 0 0,7-30-3165 0 0,-10 35 128 0 0,1 0-1 0 0,-1-1 0 0 0,0 1 1 0 0,0 0-1 0 0,0-1 0 0 0,0 1 0 0 0,0 0 1 0 0,-1-1-1 0 0,1 1 0 0 0,-1 0 1 0 0,0 0-1 0 0,0-1 0 0 0,0 1 0 0 0,-1 0 1 0 0,1 0-1 0 0,-1 0 0 0 0,1 0 1 0 0,-1 1-1 0 0,0-1 0 0 0,0 0 1 0 0,-1 1-1 0 0,1-1 0 0 0,0 1 0 0 0,-1 0 1 0 0,1 0-1 0 0,-1 0 0 0 0,0 0 1 0 0,0 0-1 0 0,0 1 0 0 0,0-1 0 0 0,0 1 1 0 0,0 0-1 0 0,0 0 0 0 0,0 0 1 0 0,0 0-1 0 0,-1 0 0 0 0,1 1 0 0 0,0-1 1 0 0,0 1-1 0 0,-1 0 0 0 0,1 0 1 0 0,0 0-1 0 0,-1 1 0 0 0,1-1 0 0 0,0 1 1 0 0,-1-1-1 0 0,1 1 0 0 0,0 0 1 0 0,0 1-1 0 0,0-1 0 0 0,0 0 1 0 0,0 1-1 0 0,0 0 0 0 0,0 0 0 0 0,1 0 1 0 0,-1 0-1 0 0,1 0 0 0 0,-1 0 1 0 0,1 1-1 0 0,0-1-16 0 0,-2 3-71 0 0,0 1 1 0 0,0-1-1 0 0,1 1 1 0 0,0 0-1 0 0,1 0 1 0 0,-1 0-1 0 0,1 0 1 0 0,0 0-1 0 0,1 0 1 0 0,-1 1-1 0 0,1-1 1 0 0,0 1-1 0 0,1-1 1 0 0,0 1-1 0 0,0-1 1 0 0,0 1-1 0 0,1-1 1 0 0,0 1-1 0 0,0-1 71 0 0,19 4-8021 0 0,-8-10 1071 0 0</inkml:trace>
  <inkml:trace contextRef="#ctx0" brushRef="#br0" timeOffset="15518.28">5410 536 9249 0 0,'0'0'4034'0'0,"2"7"-3190"0"0,1 106 2253 0 0,5-223-8287 0 0,-7 107 5252 0 0,0 0 0 0 0,0 1 0 0 0,0-1 0 0 0,0 0 0 0 0,1 1 0 0 0,0-1 0 0 0,-1 1-1 0 0,1-1 1 0 0,0 1 0 0 0,0 0 0 0 0,0 0 0 0 0,0 0 0 0 0,1 0 0 0 0,-1 0 0 0 0,1 0-1 0 0,-1 1 1 0 0,1-1 0 0 0,-1 1 0 0 0,1 0 0 0 0,0-1 0 0 0,0 1 0 0 0,0 1 0 0 0,-1-1-1 0 0,1 0 1 0 0,0 1 0 0 0,0-1 0 0 0,0 1 0 0 0,0 0 0 0 0,0 0 0 0 0,0 0 0 0 0,0 0-1 0 0,0 1 1 0 0,0-1 0 0 0,0 1 0 0 0,0 0 0 0 0,0 0 0 0 0,0 0 0 0 0,-1 0 0 0 0,1 0-1 0 0,0 0 1 0 0,-1 1 0 0 0,1 0 0 0 0,-1-1 0 0 0,1 1 0 0 0,-1 0 0 0 0,0 0 0 0 0,0 0-1 0 0,0 0 1 0 0,0 1 0 0 0,0-1 0 0 0,1 3-62 0 0,-2-3-52 0 0,-1 0 1 0 0,1 0-1 0 0,-1 0 0 0 0,1 1 0 0 0,-1-1 1 0 0,0 0-1 0 0,0 0 0 0 0,0 0 0 0 0,0 1 1 0 0,0-1-1 0 0,-1 0 0 0 0,1 0 0 0 0,0 0 1 0 0,-1 1-1 0 0,0-1 0 0 0,0 0 0 0 0,1 0 1 0 0,-1 0-1 0 0,0 0 0 0 0,-1 0 0 0 0,1 0 1 0 0,0 0-1 0 0,-1-1 0 0 0,1 1 0 0 0,-1 0 1 0 0,1-1-1 0 0,-1 1 0 0 0,0-1 0 0 0,1 0 1 0 0,-1 1-1 0 0,0-1 0 0 0,0 0 0 0 0,0 0 1 0 0,0 0-1 0 0,0 0 0 0 0,0-1 0 0 0,0 1 1 0 0,-1 0-1 0 0,1-1 0 0 0,0 0 0 0 0,0 1 1 0 0,0-1-1 0 0,-1 0 0 0 0,1 0 0 0 0,0 0 1 0 0,0 0-1 0 0,-1-1 52 0 0,70 14 1703 0 0,-64-12-1669 0 0,0 0-1 0 0,0 0 0 0 0,0 0 0 0 0,0 1 1 0 0,0-1-1 0 0,0 0 0 0 0,-1 1 1 0 0,1 0-1 0 0,0 0 0 0 0,-1 0 0 0 0,1 0 1 0 0,-1 0-1 0 0,0 0 0 0 0,0 1 0 0 0,0-1 1 0 0,0 1-1 0 0,0 0 0 0 0,0-1 1 0 0,-1 1-1 0 0,1 0 0 0 0,-1 0 0 0 0,0 0 1 0 0,0 0-1 0 0,0 0 0 0 0,0 0 1 0 0,0 0-1 0 0,-1 0 0 0 0,1 1 0 0 0,-1-1 1 0 0,0 0-1 0 0,0 0 0 0 0,0 0 0 0 0,-1 1 1 0 0,1-1-1 0 0,-1 0 0 0 0,0 0 1 0 0,1 0-1 0 0,-1 0 0 0 0,-1 0 0 0 0,1 0 1 0 0,0 0-1 0 0,-1 0 0 0 0,1 0 1 0 0,-1-1-1 0 0,0 1 0 0 0,0 0 0 0 0,0-1 1 0 0,0 0-1 0 0,-1 1 0 0 0,1-1 0 0 0,-1 0 1 0 0,1 0-1 0 0,-1-1 0 0 0,0 1 1 0 0,1 0-1 0 0,-4 0-33 0 0,-15 2-2233 0 0,7-6-3608 0 0,4-6-2202 0 0</inkml:trace>
  <inkml:trace contextRef="#ctx0" brushRef="#br0" timeOffset="15814.55">5919 529 11325 0 0,'0'0'2708'0'0,"4"6"-2152"0"0,2 2-403 0 0,-1 1-1 0 0,0-1 0 0 0,-1 1 0 0 0,0 0 1 0 0,0 0-1 0 0,-1 0 0 0 0,0 0 0 0 0,-1 1 1 0 0,0-1-1 0 0,0 1 0 0 0,-1-1 0 0 0,0 1 1 0 0,-1 0-1 0 0,0 0 0 0 0,-1-1 0 0 0,0 1 1 0 0,0 0-1 0 0,-1-1 0 0 0,0 1 0 0 0,-1-1 1 0 0,0 0-1 0 0,0 0 0 0 0,-2 2-152 0 0,3-6-94 0 0,-2-1-1 0 0,1 0 0 0 0,0 1 1 0 0,-1-1-1 0 0,0 0 1 0 0,0-1-1 0 0,0 1 1 0 0,0-1-1 0 0,0 0 1 0 0,-1 0-1 0 0,0 0 1 0 0,1 0-1 0 0,-1-1 1 0 0,0 0-1 0 0,0 0 1 0 0,0 0-1 0 0,-1-1 0 0 0,-3 1 96 0 0,-15 0-4925 0 0,18-4-1334 0 0</inkml:trace>
  <inkml:trace contextRef="#ctx0" brushRef="#br0" timeOffset="16000.65">6313 753 5320 0 0,'0'0'8721'0'0,"0"0"-8225"0"0,0 0-496 0 0,0 0 0 0 0,0 0 228 0 0,0 0 12 0 0,0 0-168 0 0,0 0 256 0 0,0 0 24 0 0,-39 6-352 0 0,23-10-264 0 0,1 0-796 0 0,0-1-568 0 0,6-4-968 0 0,4 3-3133 0 0</inkml:trace>
  <inkml:trace contextRef="#ctx0" brushRef="#br0" timeOffset="16171.07">6346 646 9525 0 0,'0'0'5084'0'0,"0"0"-4644"0"0,0 0-224 0 0,0 0 472 0 0,0 0 121 0 0,0 0-141 0 0,0 0-668 0 0,0 0-188 0 0,0 0 188 0 0,0 0 200 0 0,-33-3-40 0 0,14 3-160 0 0,-5 0-744 0 0,3-1-661 0 0,0-3-887 0 0,7 1-2336 0 0,-3-8-3841 0 0</inkml:trace>
  <inkml:trace contextRef="#ctx0" brushRef="#br0" timeOffset="14271.97">4634 692 2984 0 0,'0'0'5351'0'0,"0"0"-4699"0"0,0 0-81 0 0,0 0 351 0 0,0 0-40 0 0,0 0-187 0 0,0 0-128 0 0,-1-13 3899 0 0,-3-42-5864 0 0,4 52 1262 0 0,10-103-1494 0 0,-9 103 1667 0 0,-1 1-1 0 0,0-1 1 0 0,1 1 0 0 0,0 0-1 0 0,-1-1 1 0 0,1 1-1 0 0,0 0 1 0 0,0-1 0 0 0,1 1-1 0 0,-1 0 1 0 0,0 0-1 0 0,1 0 1 0 0,-1 0 0 0 0,1 0-1 0 0,-1 0 1 0 0,1 1 0 0 0,0-1-1 0 0,0 0 1 0 0,0 1-1 0 0,0 0 1 0 0,0-1 0 0 0,0 1-1 0 0,0 0 1 0 0,1 0-1 0 0,-1 0 1 0 0,0 0 0 0 0,1 0-1 0 0,-1 1 1 0 0,1-1 0 0 0,-1 1-1 0 0,0 0 1 0 0,1-1-1 0 0,-1 1 1 0 0,1 0 0 0 0,-1 1-1 0 0,1-1 1 0 0,-1 0 0 0 0,1 1-1 0 0,-1-1 1 0 0,3 2-37 0 0,0 2 86 0 0,1 0 0 0 0,-1 1 0 0 0,-1 0 0 0 0,1 0 0 0 0,0 1 0 0 0,-1-1 0 0 0,0 1 0 0 0,-1 0 0 0 0,1 0 1 0 0,-1 0-1 0 0,0 1 0 0 0,-1-1 0 0 0,1 1 0 0 0,-1-1 0 0 0,-1 1 0 0 0,1 0 0 0 0,-1 0 0 0 0,0 0 0 0 0,-1 0 0 0 0,1 0 0 0 0,-1 0 1 0 0,-1 0-1 0 0,0 5-86 0 0,4 26 82 0 0,-3-36-535 0 0,4 20-474 0 0,-1-19-2392 0 0,1-5-3330 0 0,3-8 544 0 0</inkml:trace>
  <inkml:trace contextRef="#ctx0" brushRef="#br0" timeOffset="14553.33">4859 609 2704 0 0,'0'0'6285'0'0,"0"0"-2201"0"0,0 0-3588 0 0,0 0-432 0 0,0 0 128 0 0,0 0-104 0 0,0 0 268 0 0,-38-5 152 0 0,21 4-56 0 0,-1 1-312 0 0,-3 0-92 0 0,0 0-48 0 0,3 0-188 0 0,-3-1-684 0 0,4 0-500 0 0,5-2-1172 0 0,4-4-4213 0 0</inkml:trace>
  <inkml:trace contextRef="#ctx0" brushRef="#br0" timeOffset="13292.73">3934 465 404 0 0,'0'0'1147'0'0,"0"0"3311"0"0,0 0-1604 0 0,0 0-1299 0 0,0 0-310 0 0,0 0-163 0 0,0 0-327 0 0,0 0-547 0 0,0 0-68 0 0,0 0 107 0 0,0 6 313 0 0,30 264 2610 0 0,-22-280-9563 0 0,-4 0-367 0 0</inkml:trace>
  <inkml:trace contextRef="#ctx0" brushRef="#br0" timeOffset="13554.8">4027 441 572 0 0,'0'0'5713'0'0,"0"0"-3957"0"0,7 0-1296 0 0,-7 0-459 0 0,7-1 318 0 0,0 1-1 0 0,0-1 1 0 0,0 1-1 0 0,0 0 1 0 0,0 1-1 0 0,0-1 1 0 0,0 2-1 0 0,0-1 0 0 0,-1 1 1 0 0,1 0-1 0 0,0 0 1 0 0,-1 1-1 0 0,1-1 1 0 0,-1 2-1 0 0,0-1 0 0 0,0 1 1 0 0,0 0-1 0 0,-1 0 1 0 0,1 0-1 0 0,-1 1 1 0 0,0 0-1 0 0,4 5-318 0 0,-11-6 12 0 0,0 0 0 0 0,0 0 0 0 0,0 0 0 0 0,-1 0 0 0 0,0 0 0 0 0,0 0 0 0 0,0 0-1 0 0,0-1 1 0 0,0 0 0 0 0,-1 1 0 0 0,1-1 0 0 0,-1 0 0 0 0,0-1 0 0 0,0 1 0 0 0,0-1 0 0 0,0 0 0 0 0,0 0 0 0 0,-1 0 0 0 0,1 0-1 0 0,-1-1 1 0 0,1 0 0 0 0,-1 0 0 0 0,1 0 0 0 0,-1 0 0 0 0,0-1 0 0 0,1 0 0 0 0,-1 0 0 0 0,0 0 0 0 0,0 0 0 0 0,1-1 0 0 0,-1 0-1 0 0,0 0-11 0 0,-33 0-5259 0 0,22-4-1395 0 0</inkml:trace>
  <inkml:trace contextRef="#ctx0" brushRef="#br0" timeOffset="16950.26">6734 572 3636 0 0,'0'0'6398'0'0,"0"0"-4524"0"0,1 6-1833 0 0,12 209 5327 0 0,0-139-6028 0 0,-13-84-4900 0 0,0 1 112 0 0</inkml:trace>
  <inkml:trace contextRef="#ctx0" brushRef="#br0" timeOffset="17212.91">6791 520 5777 0 0,'0'0'4813'0'0,"7"-1"-3901"0"0,-1 0-758 0 0,-1 1-1 0 0,1-1 0 0 0,0 1 0 0 0,-1 0 0 0 0,1 1 0 0 0,-1-1 0 0 0,1 1 0 0 0,0 1 0 0 0,-1-1 1 0 0,0 1-1 0 0,1-1 0 0 0,-1 2 0 0 0,0-1 0 0 0,0 0 0 0 0,0 1 0 0 0,0 0 0 0 0,-1 0 0 0 0,1 1 1 0 0,-1-1-1 0 0,1 1 0 0 0,-1 0 0 0 0,-1 0 0 0 0,4 4-153 0 0,-5-7 36 0 0,0 1 1 0 0,0-1-1 0 0,0 1 0 0 0,0-1 0 0 0,0 1 1 0 0,-1 0-1 0 0,1 0 0 0 0,-1 0 0 0 0,1-1 1 0 0,-1 2-1 0 0,0-1 0 0 0,1 0 0 0 0,-1 0 1 0 0,0 0-1 0 0,0 0 0 0 0,-1 1 0 0 0,1-1 1 0 0,0 0-1 0 0,-1 1 0 0 0,0-1 1 0 0,1 1-1 0 0,-1-1 0 0 0,0 1 0 0 0,0-1 1 0 0,0 0-1 0 0,-1 1 0 0 0,1-1 0 0 0,0 1 1 0 0,-1-1-1 0 0,0 0 0 0 0,0 1 0 0 0,1-1 1 0 0,-1 0-1 0 0,-1 0 0 0 0,1 0 0 0 0,0 0 1 0 0,0 1-1 0 0,-1-2 0 0 0,1 1 0 0 0,-1 0 1 0 0,0 0-1 0 0,1 0 0 0 0,-1-1 1 0 0,0 1-1 0 0,0-1 0 0 0,0 1 0 0 0,0-1 1 0 0,0 0-1 0 0,0 0 0 0 0,-1 0 0 0 0,1 0 1 0 0,0 0-1 0 0,-1-1 0 0 0,1 1 0 0 0,0-1 1 0 0,-1 1-1 0 0,-2-1-36 0 0,-52 6-1526 0 0,21-14-4693 0 0,25-2-623 0 0</inkml:trace>
  <inkml:trace contextRef="#ctx0" brushRef="#br0" timeOffset="17444.98">7176 466 6081 0 0,'0'0'7662'0'0,"-3"6"-7064"0"0,-5 12-279 0 0,1 1-1 0 0,1 0 1 0 0,0 0 0 0 0,2 1 0 0 0,0-1 0 0 0,1 1 0 0 0,1 0 0 0 0,1 0-1 0 0,0 0 1 0 0,2 1 0 0 0,0-1 0 0 0,2 2-319 0 0,14 16-798 0 0,-8-28-2459 0 0,2-5-3848 0 0,1-6 98 0 0</inkml:trace>
  <inkml:trace contextRef="#ctx0" brushRef="#br0" timeOffset="17786.37">7375 822 6869 0 0,'0'0'6840'0'0,"0"0"-5880"0"0,0 0-618 0 0,0 0 380 0 0,0 0-19 0 0,0 0-222 0 0,0 0-200 0 0,-3-38-2145 0 0,66-131-2167 0 0,-63 167 4103 0 0,0 0-1 0 0,0 0 1 0 0,0 0-1 0 0,1-1 1 0 0,-1 1 0 0 0,0 0-1 0 0,1 0 1 0 0,0 0-1 0 0,-1 1 1 0 0,1-1 0 0 0,0 0-1 0 0,0 0 1 0 0,0 0-1 0 0,0 0 1 0 0,0 1 0 0 0,0-1-1 0 0,1 0 1 0 0,-1 1-1 0 0,1-1 1 0 0,-1 1-1 0 0,1 0 1 0 0,-1 0 0 0 0,1-1-1 0 0,0 1 1 0 0,0 0-1 0 0,-1 0 1 0 0,1 0 0 0 0,0 1-1 0 0,0-1 1 0 0,0 0-1 0 0,0 1 1 0 0,0-1 0 0 0,0 1-1 0 0,0 0 1 0 0,0-1-1 0 0,0 1 1 0 0,0 0 0 0 0,0 0-1 0 0,1 1 1 0 0,-1-1-1 0 0,0 0 1 0 0,0 1 0 0 0,0-1-1 0 0,0 1 1 0 0,0 0-1 0 0,-1-1 1 0 0,1 1-1 0 0,0 0 1 0 0,0 0 0 0 0,0 0-1 0 0,-1 0 1 0 0,1 1-1 0 0,0-1 1 0 0,-1 0 0 0 0,1 1-1 0 0,-1-1 1 0 0,0 1-1 0 0,1 0 1 0 0,-1-1 0 0 0,0 1-1 0 0,0 0 1 0 0,0 0-1 0 0,0 0 1 0 0,0-1 0 0 0,-1 1-1 0 0,1 1-71 0 0,13 141 1231 0 0,-14-113-3227 0 0,3-24-5082 0 0,2-10 473 0 0</inkml:trace>
  <inkml:trace contextRef="#ctx0" brushRef="#br0" timeOffset="17990.14">7618 688 7809 0 0,'0'0'8589'0'0,"0"0"-8589"0"0,0 0-1449 0 0,0 0 1133 0 0,0 0 316 0 0,-35 4 528 0 0,22-4-36 0 0,-3 0-316 0 0,-2-1-88 0 0,1-1-88 0 0,-5 1-400 0 0,3-2-600 0 0,2 0-600 0 0,1-2-1344 0 0,6 1-3413 0 0</inkml:trace>
  <inkml:trace contextRef="#ctx0" brushRef="#br0" timeOffset="18192.18">7690 473 5805 0 0,'0'0'7412'0'0,"0"0"-6387"0"0,5 8-1081 0 0,6 8 362 0 0,-1 0-1 0 0,0 1 1 0 0,-1 0 0 0 0,-1 0-1 0 0,-1 1 1 0 0,0 0 0 0 0,-2 1-1 0 0,0-1 1 0 0,-1 1 0 0 0,0 0-1 0 0,-2 0 1 0 0,0 0 0 0 0,-1 2-306 0 0,-2-11-147 0 0,1-1 0 0 0,-2 0 1 0 0,1 0-1 0 0,-1 0 0 0 0,0 0 0 0 0,-1 0 1 0 0,0-1-1 0 0,-1 1 0 0 0,0-1 0 0 0,0 1 0 0 0,0-1 1 0 0,-1-1-1 0 0,0 1 0 0 0,-1-1 0 0 0,0 0 1 0 0,0 0-1 0 0,-1 0 0 0 0,1-1 0 0 0,-3 1 147 0 0,-3 2-4424 0 0,0-6-4167 0 0</inkml:trace>
  <inkml:trace contextRef="#ctx0" brushRef="#br0" timeOffset="18595.21">8322 583 5288 0 0,'0'0'6254'0'0,"0"0"-4542"0"0,-5 7-1031 0 0,-110 148 3553 0 0,62-87-5694 0 0,53-68 1159 0 0,-2 2-389 0 0,1-2-5110 0 0,1-3 1250 0 0</inkml:trace>
  <inkml:trace contextRef="#ctx0" brushRef="#br0" timeOffset="18798.59">8159 632 11025 0 0,'0'0'2506'0'0,"0"0"-2440"0"0,4 7 419 0 0,169 186 3693 0 0,-171-191-4744 0 0,6 9-845 0 0,-4-9-7092 0 0,-4-7 723 0 0</inkml:trace>
  <inkml:trace contextRef="#ctx0" brushRef="#br0" timeOffset="19466.66">8762 588 7885 0 0,'0'0'5212'0'0,"0"0"-4440"0"0,0 0-602 0 0,0 0 102 0 0,0 0-117 0 0,0 7 188 0 0,10 264 2779 0 0,-20-212-4407 0 0,17-63-6828 0 0,-1-10-188 0 0</inkml:trace>
  <inkml:trace contextRef="#ctx0" brushRef="#br0" timeOffset="19700.59">8754 546 6005 0 0,'0'0'6130'0'0,"0"0"-4691"0"0,0 0-1656 0 0,6 2 275 0 0,6 1 116 0 0,-1 1 1 0 0,0 0-1 0 0,1 1 1 0 0,-2 0-1 0 0,1 1 1 0 0,-1 1-1 0 0,1-1 1 0 0,-2 1 0 0 0,1 1-1 0 0,-1 0 1 0 0,0 0-1 0 0,-1 1 1 0 0,0 0-1 0 0,0 1 1 0 0,5 9-175 0 0,-12-18 5 0 0,-1 1 0 0 0,1-1 1 0 0,-1 1-1 0 0,0-1 0 0 0,0 1 0 0 0,0-1 1 0 0,1 1-1 0 0,-1-1 0 0 0,-1 1 1 0 0,1 0-1 0 0,0-1 0 0 0,0 1 0 0 0,-1-1 1 0 0,1 1-1 0 0,0-1 0 0 0,-1 1 1 0 0,0-1-1 0 0,1 0 0 0 0,-1 1 0 0 0,0-1 1 0 0,0 0-1 0 0,1 1 0 0 0,-1-1 1 0 0,0 0-1 0 0,0 0 0 0 0,-1 0 0 0 0,1 0 1 0 0,0 0-1 0 0,0 0 0 0 0,0 0 1 0 0,-1 0-1 0 0,1 0 0 0 0,0 0 0 0 0,-1-1 1 0 0,1 1-1 0 0,-1-1 0 0 0,1 1 1 0 0,-1-1-1 0 0,1 1 0 0 0,-1-1 0 0 0,1 0 1 0 0,-1 0-1 0 0,1 0 0 0 0,-1 0 0 0 0,0 0 1 0 0,1 0-6 0 0,-49-3-5617 0 0,36-6-866 0 0</inkml:trace>
  <inkml:trace contextRef="#ctx0" brushRef="#br0" timeOffset="19997.06">9144 509 10065 0 0,'0'0'1628'0'0,"-2"7"-1014"0"0,-5 12-199 0 0,1 1 0 0 0,1 0 0 0 0,1 0 0 0 0,1 0 0 0 0,0 1 0 0 0,2-1 0 0 0,0 1 0 0 0,2-1 0 0 0,0 1 0 0 0,1-1 0 0 0,1 1 0 0 0,1-1 0 0 0,2 6-415 0 0,-5-24-751 0 0,1 7 397 0 0,-2-5-8282 0 0,3-8 703 0 0</inkml:trace>
  <inkml:trace contextRef="#ctx0" brushRef="#br0" timeOffset="21052.91">9416 612 6141 0 0,'0'0'5888'0'0,"0"0"-5290"0"0,0 0-677 0 0,0 0 223 0 0,0 0 1 0 0,0 0 419 0 0,0 9 160 0 0,-3 182 1854 0 0,16-285-11982 0 0,5-27 7592 0 0,7 95 7268 0 0,7 42-3705 0 0,8 56-913 0 0,-42-70-942 0 0,0 0 0 0 0,0 0 1 0 0,0 0-1 0 0,0 0 0 0 0,0 0 0 0 0,-1 0 0 0 0,1 0 1 0 0,0-1-1 0 0,-1 1 0 0 0,0-1 0 0 0,1 0 0 0 0,-1 0 1 0 0,0 0-1 0 0,0 0 0 0 0,0 0 0 0 0,1-1 0 0 0,-1 1 1 0 0,0-1-1 0 0,0 0 0 0 0,0 1 0 0 0,0-1 0 0 0,0-1 1 0 0,0 1-1 0 0,0 0 0 0 0,0-1 0 0 0,1 0 0 0 0,-1 1 104 0 0,-4 0-1063 0 0,91 34 3523 0 0,-15 18 634 0 0,-68-51-3063 0 0,0 0 0 0 0,0 0-1 0 0,0 1 1 0 0,-1-1 0 0 0,1 0 0 0 0,0 1-1 0 0,-1-1 1 0 0,1 0 0 0 0,-1 1 0 0 0,0-1-1 0 0,1 1 1 0 0,-1-1 0 0 0,0 1 0 0 0,0-1-1 0 0,0 1 1 0 0,0-1 0 0 0,0 1 0 0 0,0-1-1 0 0,0 1 1 0 0,-1-1 0 0 0,1 1 0 0 0,0-1-1 0 0,-1 0 1 0 0,1 1 0 0 0,-1-1 0 0 0,0 1-1 0 0,1-1 1 0 0,-1 0 0 0 0,0 0 0 0 0,0 1 0 0 0,0-1-1 0 0,0 0 1 0 0,0 0 0 0 0,0 0 0 0 0,0 0-1 0 0,0 0 1 0 0,0 0 0 0 0,-1 0 0 0 0,1-1-1 0 0,0 1 1 0 0,-1 0 0 0 0,1-1 0 0 0,0 1-1 0 0,-1-1 1 0 0,1 1 0 0 0,-1-1 0 0 0,1 1-1 0 0,-1-1 1 0 0,1 0 0 0 0,-1 0 0 0 0,1 0-1 0 0,-1 0 1 0 0,1 0 0 0 0,-1 0 0 0 0,1 0-31 0 0,-73 11-487 0 0,26-19-7069 0 0,34-2-253 0 0</inkml:trace>
  <inkml:trace contextRef="#ctx0" brushRef="#br0" timeOffset="21351.64">9834 565 5581 0 0,'0'0'8320'0'0,"1"6"-6786"0"0,7 55-767 0 0,-3 0-1 0 0,-3 1 1 0 0,-3 0-1 0 0,-5 41-766 0 0,6-103-356 0 0,0 8-705 0 0,2-8-7781 0 0,5-7 656 0 0</inkml:trace>
  <inkml:trace contextRef="#ctx0" brushRef="#br0" timeOffset="21693.67">10077 903 2692 0 0,'0'0'7760'0'0,"0"0"-6076"0"0,0 0-1287 0 0,0 0 87 0 0,0 0-27 0 0,0 0-92 0 0,0 0-68 0 0,-15-24-903 0 0,58-96-3356 0 0,18 68 6922 0 0,-60 52-2888 0 0,1-1 1 0 0,0 1-1 0 0,0 0 0 0 0,0 0 1 0 0,-1 0-1 0 0,1 0 0 0 0,0 1 1 0 0,0-1-1 0 0,-1 0 1 0 0,1 1-1 0 0,0-1 0 0 0,0 1 1 0 0,-1 0-1 0 0,1-1 0 0 0,0 1 1 0 0,-1 0-1 0 0,1 0 1 0 0,-1 0-1 0 0,0 0 0 0 0,1 0 1 0 0,-1 1-1 0 0,0-1 1 0 0,1 0-1 0 0,-1 1 0 0 0,0-1 1 0 0,0 0-1 0 0,0 1 0 0 0,0 0 1 0 0,0-1-1 0 0,-1 1 1 0 0,1-1-1 0 0,0 1 0 0 0,-1 0 1 0 0,1 0-1 0 0,-1-1 0 0 0,0 1 1 0 0,1 0-1 0 0,-1 0 1 0 0,0-1-1 0 0,0 1 0 0 0,0 1-72 0 0,6 87 1870 0 0,-6-79-1691 0 0,-1 34 337 0 0,0-22-1441 0 0,1-1-3693 0 0,1-20 318 0 0,4-5-2057 0 0</inkml:trace>
  <inkml:trace contextRef="#ctx0" brushRef="#br0" timeOffset="21942.5">10249 828 7645 0 0,'0'0'8712'0'0,"0"0"-8712"0"0,0 0-1676 0 0,0 0 1220 0 0,-38-4 456 0 0,22 0 152 0 0,0 1-92 0 0,1 1-60 0 0,-2-1-520 0 0,0 1-1636 0 0,5 0-2600 0 0,0-7-2249 0 0</inkml:trace>
  <inkml:trace contextRef="#ctx0" brushRef="#br0" timeOffset="22204.62">10483 659 12297 0 0,'3'8'3786'0'0,"1"2"-3658"0"0,0 0-1 0 0,-1 0 1 0 0,0 1 0 0 0,-1-1 0 0 0,0 1-1 0 0,-1-1 1 0 0,0 1 0 0 0,-1 0 0 0 0,0-1-1 0 0,0 1 1 0 0,-2 0 0 0 0,1-1-1 0 0,-1 1 1 0 0,0-1 0 0 0,-4 10-128 0 0,-78 92 415 0 0,11-59-5555 0 0,54-45-719 0 0,-1-6-1556 0 0</inkml:trace>
  <inkml:trace contextRef="#ctx0" brushRef="#br0" timeOffset="22748.62">10712 344 11817 0 0,'0'6'840'0'0,"34"318"1611"0"0,-48 121-347 0 0,18-456-8530 0 0,-3 1 892 0 0</inkml:trace>
  <inkml:trace contextRef="#ctx0" brushRef="#br0" timeOffset="23804.9">10712 356 4440 0 0,'0'0'7068'0'0,"-8"-6"-5540"0"0,-122-55-1771 0 0,-44 30 588 0 0,0 7 1 0 0,-94 3-346 0 0,110 9 180 0 0,-1207-81 1011 0 0,-638-9-1007 0 0,1202 97 276 0 0,-174 45-460 0 0,220-7 180 0 0,564-40 257 0 0,179 66-505 0 0,15 78 144 0 0,6 0 0 0 0,26 132-76 0 0,-32-246 38 0 0,1 1 1 0 0,1-1-1 0 0,1 0 0 0 0,1-1 0 0 0,1 0 1 0 0,1 0-1 0 0,1 0 0 0 0,1-1 0 0 0,1-1 0 0 0,0 0 1 0 0,2 0-1 0 0,0-2 0 0 0,1 1 0 0 0,1-2 1 0 0,1 0-1 0 0,0-1 0 0 0,1-1 0 0 0,1-1 0 0 0,0 0 1 0 0,1-1-1 0 0,6 2-38 0 0,46 13 33 0 0,1-4 1 0 0,2-2 0 0 0,0-4-1 0 0,1-3 1 0 0,0-3-1 0 0,1-3 1 0 0,0-4-1 0 0,0-4 1 0 0,14-3-34 0 0,-54 3 15 0 0,2336 39 254 0 0,49 98 186 0 0,-2232-124 297 0 0,-2 7-1 0 0,59 19-751 0 0,-228-36-318 0 0,40 11 274 0 0,-30 6-4862 0 0,-26-15-1184 0 0,-7 0-2099 0 0</inkml:trace>
  <inkml:trace contextRef="#ctx0" brushRef="#br0" timeOffset="61309.09">1463 1840 3708 0 0,'0'0'5187'0'0,"-11"0"-3122"0"0,-500 6 4139 0 0,63 1-4534 0 0,256-7-3581 0 0,32 0-4346 0 0,160 0 6090 0 0,-3 0-2097 0 0,4-1-1343 0 0,5-1-377 0 0</inkml:trace>
  <inkml:trace contextRef="#ctx0" brushRef="#br0" timeOffset="63017.8">2188 1976 14001 0 0,'0'0'1288'0'0,"0"0"-1288"0"0,-34 0 0 0 0,9 0 12 0 0,-2 0 416 0 0,-10-1-228 0 0,-6-1-124 0 0,-2 2-68 0 0,2-3-8 0 0,9 2-728 0 0,11-1-484 0 0,7-2-664 0 0,7 1-1232 0 0,-4-7-4545 0 0</inkml:trace>
  <inkml:trace contextRef="#ctx0" brushRef="#br0" timeOffset="63263.63">2161 1863 5825 0 0,'0'0'8560'0'0,"0"0"-8560"0"0,-50-1-364 0 0,11-6 364 0 0,-11-2 392 0 0,-1 2-164 0 0,6-1-100 0 0,3 2-116 0 0,11 2-12 0 0,7 0-240 0 0,5 2-496 0 0,3 0-260 0 0,2-2-940 0 0,2 0-2964 0 0</inkml:trace>
  <inkml:trace contextRef="#ctx0" brushRef="#br0" timeOffset="63515.44">2257 1799 6961 0 0,'0'0'7316'0'0,"0"0"-6936"0"0,24 47-316 0 0,-23-27 404 0 0,2-1 208 0 0,-3 0-180 0 0,-7-1-83 0 0,-2-1-41 0 0,-1 0-88 0 0,-6 0-60 0 0,-1-2-12 0 0,-5-1-212 0 0,-4-1-12 0 0,1-1-720 0 0,-5-4-697 0 0,1-2-1207 0 0,5-3-3556 0 0</inkml:trace>
  <inkml:trace contextRef="#ctx0" brushRef="#br0" timeOffset="61696.91">377 2003 1864 0 0,'0'0'4433'0'0,"3"8"-1462"0"0,32 156 4653 0 0,-29-88-6910 0 0,-2-60-2461 0 0,1-40-2429 0 0,2-41-1670 0 0,-8 25 3592 0 0,2-42 590 0 0,17 38 8855 0 0,-17 43-7062 0 0,0 0-1 0 0,0 0 1 0 0,1 0 0 0 0,-1 0-1 0 0,0 0 1 0 0,0 0-1 0 0,1 0 1 0 0,-1 0-1 0 0,0 1 1 0 0,1-1 0 0 0,-1 1-1 0 0,0-1 1 0 0,1 1-1 0 0,-1-1 1 0 0,1 1 0 0 0,-1 0-1 0 0,1 0 1 0 0,-1 0-1 0 0,1 0 1 0 0,-1 0 0 0 0,1 0-1 0 0,-1 0 1 0 0,1 0-1 0 0,-1 1 1 0 0,1-1 0 0 0,-1 0-1 0 0,0 1 1 0 0,1-1-1 0 0,-1 1 1 0 0,0 0-1 0 0,1 0 1 0 0,-1-1 0 0 0,0 1-1 0 0,0 0 1 0 0,1 0-1 0 0,-1 0 1 0 0,1 1-129 0 0,51 76 2511 0 0,-53-75-2490 0 0,1-1 1 0 0,-1 0-1 0 0,0 0 0 0 0,0 0 1 0 0,0 1-1 0 0,0-1 1 0 0,0 0-1 0 0,0 0 0 0 0,-1 0 1 0 0,1 1-1 0 0,-1-1 1 0 0,1 0-1 0 0,-1 0 0 0 0,0 0 1 0 0,0 0-1 0 0,0 0 1 0 0,0 0-1 0 0,0 0 0 0 0,0 0 1 0 0,-1 0-1 0 0,1-1 1 0 0,-1 1-1 0 0,1 0 0 0 0,-1-1 1 0 0,1 1-1 0 0,-1-1 1 0 0,0 0-1 0 0,0 0 0 0 0,0 1 1 0 0,0-1-1 0 0,0 0 1 0 0,0 0-1 0 0,0-1 0 0 0,0 1-21 0 0,-35-2-4454 0 0,23-5-1189 0 0</inkml:trace>
  <inkml:trace contextRef="#ctx0" brushRef="#br0" timeOffset="61977.43">764 1942 7749 0 0,'0'0'6456'0'0,"-1"6"-5680"0"0,-16 58 1120 0 0,10-45-1683 0 0,1 0-1 0 0,1-1 1 0 0,1 2 0 0 0,1-1-1 0 0,0 0 1 0 0,2 1 0 0 0,0-1-1 0 0,1 1 1 0 0,2 9-213 0 0,15 5-1015 0 0,8-29-8228 0 0,-13-13 1074 0 0</inkml:trace>
  <inkml:trace contextRef="#ctx0" brushRef="#br0" timeOffset="62458.21">924 2132 5641 0 0,'0'0'5705'0'0,"0"0"-3920"0"0,3 6-1515 0 0,8 117 2975 0 0,-11-123-4579 0 0,3-59-6520 0 0,10-11 4164 0 0,14 9 5209 0 0,21 26 6252 0 0,-47 35-7727 0 0,0 1-1 0 0,1-1 1 0 0,-1 0 0 0 0,0 1 0 0 0,0-1 0 0 0,0 0-1 0 0,1 1 1 0 0,-1-1 0 0 0,0 1 0 0 0,0 0 0 0 0,0-1-1 0 0,0 1 1 0 0,0 0 0 0 0,0 0 0 0 0,0-1 0 0 0,0 1-1 0 0,-1 0 1 0 0,1 0 0 0 0,0 0 0 0 0,0 0-1 0 0,-1 0 1 0 0,1 0 0 0 0,0 1 0 0 0,-1-1 0 0 0,1 0-1 0 0,-1 0 1 0 0,0 0 0 0 0,1 0 0 0 0,-1 1 0 0 0,0-1-1 0 0,0 0 1 0 0,0 0 0 0 0,0 1 0 0 0,0-1 0 0 0,0 0-1 0 0,0 0 1 0 0,0 1 0 0 0,0-1 0 0 0,-1 0 0 0 0,1 0-1 0 0,0 0 1 0 0,-1 1 0 0 0,1-1 0 0 0,-1 0-1 0 0,1 0 1 0 0,-1 0 0 0 0,0 0 0 0 0,1 0 0 0 0,-1 0-1 0 0,0 0 1 0 0,0 0 0 0 0,0 0 0 0 0,0 0 0 0 0,0-1-1 0 0,0 1 1 0 0,0 0 0 0 0,0 0 0 0 0,0-1 0 0 0,0 1-1 0 0,0-1 1 0 0,0 1 0 0 0,0-1 0 0 0,-1 0 0 0 0,1 1-1 0 0,0-1 1 0 0,0 0 0 0 0,-1 0 0 0 0,1 0-1 0 0,0 1-43 0 0,-19 12 354 0 0,21-13-460 0 0,-1 0 1 0 0,1 0-1 0 0,-1 0 1 0 0,1 0-1 0 0,-1 0 0 0 0,0 0 1 0 0,1 1-1 0 0,-1-1 1 0 0,1 0-1 0 0,-1 0 1 0 0,0 0-1 0 0,1 1 0 0 0,-1-1 1 0 0,1 0-1 0 0,-1 1 1 0 0,0-1-1 0 0,0 0 1 0 0,1 1-1 0 0,-1-1 0 0 0,0 0 1 0 0,1 1-1 0 0,-1-1 1 0 0,0 1-1 0 0,0-1 1 0 0,0 0-1 0 0,0 1 0 0 0,1-1 1 0 0,-1 1-1 0 0,0-1 1 0 0,0 1-1 0 0,0-1 1 0 0,0 1-1 0 0,0-1 0 0 0,0 1 1 0 0,0-1-1 0 0,0 0 1 0 0,0 1-1 0 0,0-1 1 0 0,0 1-1 0 0,-1-1 0 0 0,1 1 1 0 0,0-1-1 0 0,0 0 1 0 0,0 1-1 0 0,-1-1 1 0 0,1 1-1 0 0,0-1 0 0 0,0 0 1 0 0,-1 1-1 0 0,1-1 1 0 0,0 0-1 0 0,-1 1 1 0 0,1-1-1 0 0,0 0 1 0 0,-1 1-1 0 0,1-1 106 0 0,7 1 208 0 0,1 1 1 0 0,-1 0-1 0 0,0 0 0 0 0,0 1 1 0 0,0 0-1 0 0,0 0 0 0 0,0 1 1 0 0,0 0-1 0 0,-1 0 0 0 0,0 0 1 0 0,0 1-1 0 0,0 0 0 0 0,0 0 1 0 0,-1 1-1 0 0,0-1 0 0 0,0 1 1 0 0,0 0-1 0 0,-1 0 0 0 0,0 1 1 0 0,0 0-1 0 0,-1-1 0 0 0,1 1 1 0 0,-2 0-1 0 0,1 0 0 0 0,1 7-208 0 0,-6-11 68 0 0,1 0-1 0 0,-1 0 0 0 0,0-1 0 0 0,0 1 0 0 0,0 0 1 0 0,0-1-1 0 0,0 0 0 0 0,-1 1 0 0 0,1-1 0 0 0,-1 0 1 0 0,1 0-1 0 0,-1 0 0 0 0,0-1 0 0 0,0 1 0 0 0,0-1 1 0 0,0 1-1 0 0,0-1 0 0 0,0 0 0 0 0,0 0 1 0 0,0 0-1 0 0,0-1 0 0 0,-1 1 0 0 0,1-1 0 0 0,0 0 1 0 0,-1 0-1 0 0,-1 0-67 0 0,-28-2-2103 0 0,9-10-3723 0 0,12-2-2290 0 0</inkml:trace>
  <inkml:trace contextRef="#ctx0" brushRef="#br0" timeOffset="62709.22">1276 2071 8445 0 0,'0'0'8197'0'0,"0"0"-7785"0"0,27 51-312 0 0,-21-32-60 0 0,-4 0 304 0 0,-2 1-68 0 0,-2-3-68 0 0,-6 1-36 0 0,-3 0-8 0 0,-2-2 8 0 0,-2 0-36 0 0,-5-3-124 0 0,-2-1-12 0 0,-2-4-716 0 0,-1-2-728 0 0,7-3-1345 0 0,-7-5-4331 0 0</inkml:trace>
  <inkml:trace contextRef="#ctx0" brushRef="#br0" timeOffset="60869.21">1060 1495 5805 0 0,'0'0'6036'0'0,"0"0"-4755"0"0,2 6-1122 0 0,0 0 16 0 0,0 0 0 0 0,-1 1 0 0 0,0-1 1 0 0,0 1-1 0 0,0-1 0 0 0,-1 1 1 0 0,0-1-1 0 0,0 1 0 0 0,-1-1 1 0 0,0 1-1 0 0,0 0 0 0 0,0-1 1 0 0,-1 0-1 0 0,0 1 0 0 0,-1 2-175 0 0,7-64-5369 0 0,-4 47 4182 0 0,16-76-968 0 0,-16 83 2244 0 0,0-1-1 0 0,1 1 1 0 0,0-1 0 0 0,-1 1-1 0 0,1 0 1 0 0,0-1-1 0 0,0 1 1 0 0,-1 0 0 0 0,1 0-1 0 0,0-1 1 0 0,0 1 0 0 0,0 0-1 0 0,1 0 1 0 0,-1 0 0 0 0,0 0-1 0 0,0 1 1 0 0,1-1 0 0 0,-1 0-1 0 0,0 0 1 0 0,1 1 0 0 0,-1-1-1 0 0,1 1 1 0 0,-1-1 0 0 0,0 1-1 0 0,1 0 1 0 0,-1-1 0 0 0,1 1-1 0 0,-1 0 1 0 0,1 0 0 0 0,0 0-1 0 0,-1 0 1 0 0,1 0 0 0 0,-1 0-1 0 0,1 1 1 0 0,-1-1 0 0 0,0 0-1 0 0,1 1 1 0 0,-1-1 0 0 0,1 1-1 0 0,-1 0 1 0 0,0-1-1 0 0,1 1 1 0 0,-1 0 0 0 0,0 0-1 0 0,0 0 1 0 0,1 0 0 0 0,-1 0-1 0 0,0 0 1 0 0,0 0 0 0 0,0 0-1 0 0,0 1-88 0 0,1-1 69 0 0,0 1-1 0 0,0-1 0 0 0,-1 1 0 0 0,1-1 0 0 0,0 1 0 0 0,-1 0 0 0 0,1-1 0 0 0,-1 1 1 0 0,1 0-1 0 0,-1 0 0 0 0,0 0 0 0 0,0 0 0 0 0,0 0 0 0 0,0 0 0 0 0,0 0 1 0 0,-1 1-1 0 0,1-1 0 0 0,-1 0 0 0 0,1 0 0 0 0,-1 1 0 0 0,0-1 0 0 0,0 0 0 0 0,0 0 1 0 0,0 1-1 0 0,0-1 0 0 0,0 0 0 0 0,-1 1 0 0 0,1-1 0 0 0,-1 0 0 0 0,0 0 0 0 0,1 0 1 0 0,-1 1-69 0 0,-47 18-1783 0 0,45-23-6016 0 0,46 1 9246 0 0,47 50 5238 0 0,-89-48-6627 0 0,1 0-1 0 0,-1 0 0 0 0,1 0 0 0 0,-1 1 1 0 0,0-1-1 0 0,0 0 0 0 0,0 0 0 0 0,1 1 0 0 0,-1-1 1 0 0,-1 1-1 0 0,1-1 0 0 0,0 1 0 0 0,0-1 1 0 0,0 1-1 0 0,-1-1 0 0 0,1 1 0 0 0,-1 0 0 0 0,1-1 1 0 0,-1 1-1 0 0,0 0 0 0 0,0 0 0 0 0,1-1 1 0 0,-1 1-1 0 0,0 0 0 0 0,-1-1 0 0 0,1 1 0 0 0,0 0 1 0 0,0 0-1 0 0,-1-1 0 0 0,1 1 0 0 0,-1 0 1 0 0,0-1-1 0 0,1 1 0 0 0,-1-1 0 0 0,0 1 0 0 0,0-1 1 0 0,0 1-1 0 0,0-1 0 0 0,0 1 0 0 0,0-1 1 0 0,0 0-1 0 0,-1 0 0 0 0,1 0 0 0 0,0 0 1 0 0,-1 1-1 0 0,1-2 0 0 0,-1 1 0 0 0,1 0 0 0 0,-1 0 1 0 0,1 0-1 0 0,-1-1 0 0 0,0 1 0 0 0,1-1 1 0 0,-1 1-1 0 0,0-1-57 0 0,-60 15-247 0 0,22-23-7016 0 0,28-4-454 0 0</inkml:trace>
  <inkml:trace contextRef="#ctx0" brushRef="#br0" timeOffset="61073.42">1420 1468 12553 0 0,'0'0'2708'0'0,"0"0"-2532"0"0,18 46-116 0 0,-15-31 344 0 0,-3 3 40 0 0,-4 0-159 0 0,-1-2-9 0 0,-3 1-40 0 0,-7 0-100 0 0,4 0 0 0 0,-4-1-136 0 0,-2 0-24 0 0,1 0-884 0 0,1-3-805 0 0,4-3-2479 0 0,0-4-3773 0 0</inkml:trace>
  <inkml:trace contextRef="#ctx0" brushRef="#br0" timeOffset="59046.89">6 1438 3372 0 0,'0'0'9122'0'0,"0"0"-6959"0"0,1 8-2254 0 0,10 177 2986 0 0,-15-158-3455 0 0,4-15-4872 0 0,0-12-304 0 0</inkml:trace>
  <inkml:trace contextRef="#ctx0" brushRef="#br0" timeOffset="59297.25">0 1413 380 0 0,'0'0'9371'0'0,"8"1"-6458"0"0,76 17-1703 0 0,-81-18-1158 0 0,0 0-1 0 0,-1 1 1 0 0,1-1 0 0 0,-1 1 0 0 0,1 0 0 0 0,0 0 0 0 0,-1 0-1 0 0,0 0 1 0 0,1 0 0 0 0,-1 1 0 0 0,0-1 0 0 0,1 1 0 0 0,-1 0 0 0 0,0-1-1 0 0,0 1 1 0 0,-1 0 0 0 0,1 0 0 0 0,0 0 0 0 0,0 0 0 0 0,-1 1 0 0 0,0-1-1 0 0,1 0 1 0 0,-1 1 0 0 0,0-1 0 0 0,0 1 0 0 0,0-1 0 0 0,0 1 0 0 0,-1-1-1 0 0,1 1 1 0 0,-1 0 0 0 0,1-1 0 0 0,-1 1 0 0 0,0 0 0 0 0,0 1-52 0 0,-2-2-8 0 0,0 1-1 0 0,0 0 1 0 0,0 0 0 0 0,0-1 0 0 0,0 1-1 0 0,0-1 1 0 0,-1 0 0 0 0,1 0 0 0 0,-1 0 0 0 0,0 0-1 0 0,1 0 1 0 0,-1 0 0 0 0,0-1 0 0 0,0 1-1 0 0,0-1 1 0 0,0 0 0 0 0,0 0 0 0 0,-1 0-1 0 0,1 0 1 0 0,0-1 0 0 0,0 1 0 0 0,-1-1 0 0 0,1 0-1 0 0,-3 0 9 0 0,-47 1-4477 0 0,40-4-48 0 0</inkml:trace>
  <inkml:trace contextRef="#ctx0" brushRef="#br0" timeOffset="59511.43">307 1309 6837 0 0,'-1'7'5490'0'0,"-12"61"-2486"0"0,8-54-2836 0 0,1 1 0 0 0,0 0 0 0 0,1 0 0 0 0,1 0 0 0 0,1 0 0 0 0,0 0 0 0 0,1 1 0 0 0,0-1 0 0 0,1 0-1 0 0,1 0 1 0 0,0 0 0 0 0,1 0 0 0 0,1 0 0 0 0,1 1-168 0 0,14 7-2280 0 0,0-16-5281 0 0,-4-9-264 0 0</inkml:trace>
  <inkml:trace contextRef="#ctx0" brushRef="#br0" timeOffset="59852.8">467 1611 5717 0 0,'0'0'6048'0'0,"0"0"-4815"0"0,0 0-521 0 0,0 0 257 0 0,0 0-36 0 0,0 0-235 0 0,0 0-202 0 0,0-27-1255 0 0,26-80-5374 0 0,10 46 8259 0 0,-35 60-2074 0 0,-1 0 1 0 0,0 0 0 0 0,1 0-1 0 0,0 0 1 0 0,-1 0 0 0 0,1 0-1 0 0,-1 0 1 0 0,1 0 0 0 0,0 1-1 0 0,0-1 1 0 0,0 0-1 0 0,-1 0 1 0 0,1 1 0 0 0,0-1-1 0 0,0 0 1 0 0,0 1 0 0 0,0-1-1 0 0,0 1 1 0 0,0-1 0 0 0,0 1-1 0 0,0 0 1 0 0,0-1-1 0 0,1 1 1 0 0,-1 0 0 0 0,0 0-1 0 0,0 0 1 0 0,0 0 0 0 0,0 0-1 0 0,0 0 1 0 0,0 0 0 0 0,1 0-1 0 0,-1 0 1 0 0,0 0 0 0 0,0 1-1 0 0,0-1 1 0 0,0 1-1 0 0,0-1 1 0 0,0 0 0 0 0,0 1-1 0 0,0 0 1 0 0,0-1 0 0 0,0 1-1 0 0,0-1 1 0 0,0 1 0 0 0,-1 0-1 0 0,1 0 1 0 0,0 0-1 0 0,0-1 1 0 0,-1 1 0 0 0,1 0-1 0 0,0 0 1 0 0,-1 0 0 0 0,1 0-1 0 0,-1 0 1 0 0,1 0 0 0 0,-1 0-1 0 0,0 0 1 0 0,1 0 0 0 0,-1 1-1 0 0,0-1 1 0 0,0 0-1 0 0,0 1-52 0 0,10 71 1560 0 0,-14-42-1298 0 0,-2 12-805 0 0,11-22-4127 0 0,2-18-3732 0 0,1-7 4892 0 0</inkml:trace>
  <inkml:trace contextRef="#ctx0" brushRef="#br0" timeOffset="60008.21">633 1531 5184 0 0,'0'0'6081'0'0,"0"0"-4053"0"0,0 0-2028 0 0,0 0-296 0 0,0 0 296 0 0,-48-7 180 0 0,32 4-120 0 0,-3 3-56 0 0,-1-2-8 0 0,3 0-608 0 0,-1 1-1676 0 0,3-1-3073 0 0</inkml:trace>
  <inkml:trace contextRef="#ctx0" brushRef="#br0" timeOffset="60333.09">890 1593 7313 0 0,'0'0'4623'0'0,"0"0"-4152"0"0,0 0-57 0 0,0 0 342 0 0,0 0-70 0 0,0-41-1884 0 0,-1 33 1106 0 0,1-1 1 0 0,-1 1-1 0 0,0-1 1 0 0,-1 1-1 0 0,0 0 1 0 0,0-1-1 0 0,-1 1 1 0 0,0 0 0 0 0,-1 0-1 0 0,1 1 1 0 0,-2-1-1 0 0,1 1 1 0 0,-5-7 91 0 0,-39 73 1741 0 0,23 33-1264 0 0,53-68-7793 0 0,-18-23 1110 0 0</inkml:trace>
  <inkml:trace contextRef="#ctx0" brushRef="#br0" timeOffset="65231.45">3170 1616 4892 0 0,'0'0'6510'0'0,"1"6"-5429"0"0,-10 276 3431 0 0,26-211-4938 0 0,6-52-7510 0 0,-10-18 855 0 0</inkml:trace>
  <inkml:trace contextRef="#ctx0" brushRef="#br0" timeOffset="66084.89">3854 1979 432 0 0,'0'0'4853'0'0,"0"0"-715"0"0,0 0-3131 0 0,0 0-859 0 0,0 0 22 0 0,0 0 216 0 0,0 0 140 0 0,0 0 182 0 0,0 0 54 0 0,2 3-185 0 0,-1-2-553 0 0,0 0-1 0 0,1-1 1 0 0,-1 1 0 0 0,0-1-1 0 0,0 0 1 0 0,0 1 0 0 0,0-1-1 0 0,0 0 1 0 0,1 1-1 0 0,-1-1 1 0 0,0 0 0 0 0,0 0-1 0 0,1 0 1 0 0,-1 0 0 0 0,0-1-1 0 0,0 1 1 0 0,0 0-1 0 0,0 0 1 0 0,1-1 0 0 0,-1 1-1 0 0,0 0 1 0 0,0-1-1 0 0,0 1 1 0 0,0-1 0 0 0,0 0-1 0 0,0 1 1 0 0,0-1 0 0 0,0 0-1 0 0,0 0 1 0 0,0 0-1 0 0,0 1 1 0 0,0-1 0 0 0,-1 0-1 0 0,1 0 1 0 0,0 0-1 0 0,-1 0 1 0 0,1 0 0 0 0,-1 0-1 0 0,1-1 1 0 0,-1 1 0 0 0,1 0-1 0 0,-1 0 1 0 0,0 0-1 0 0,1 0 1 0 0,-1-1 0 0 0,0 1-1 0 0,0 0 1 0 0,0 0-1 0 0,0 0 1 0 0,0-1 0 0 0,0 1-1 0 0,0 0 1 0 0,-1 0 0 0 0,1 0-1 0 0,0-1 1 0 0,-1 1-1 0 0,1 0-23 0 0,1-6-42 0 0,1 0 0 0 0,-1 0 0 0 0,0 0 0 0 0,-1-1 0 0 0,0 1-1 0 0,0 0 1 0 0,-1 0 0 0 0,1 0 0 0 0,-2 0 0 0 0,1 0 0 0 0,-1 0 0 0 0,0 0-1 0 0,0 0 1 0 0,-1 0 0 0 0,0 1 0 0 0,0-1 0 0 0,0 1 0 0 0,-1 0 0 0 0,0 0-1 0 0,0 0 1 0 0,-1 1 0 0 0,0-1 0 0 0,-1 0 42 0 0,2 6 40 0 0,-1 0 0 0 0,1 0 0 0 0,0 1-1 0 0,-1 0 1 0 0,1-1 0 0 0,0 2 0 0 0,0-1 0 0 0,0 0 0 0 0,0 1 0 0 0,0 0 0 0 0,0 0 0 0 0,0 0-1 0 0,0 0 1 0 0,1 1 0 0 0,-1-1 0 0 0,1 1 0 0 0,0 0 0 0 0,-1 0 0 0 0,1 0 0 0 0,1 0-1 0 0,-1 1 1 0 0,0-1 0 0 0,1 1 0 0 0,0 0 0 0 0,0-1 0 0 0,0 1 0 0 0,0 0 0 0 0,1 0 0 0 0,-1 1-1 0 0,1-1 1 0 0,0 0 0 0 0,0 0 0 0 0,0 3-40 0 0,3 79 403 0 0,27-68-7638 0 0,-15-20 159 0 0</inkml:trace>
  <inkml:trace contextRef="#ctx0" brushRef="#br0" timeOffset="66598.77">4055 1813 7201 0 0,'0'0'6097'0'0,"2"7"-4711"0"0,-11 116 1406 0 0,8-121-2738 0 0,1-25-2180 0 0,2-51-361 0 0,30 11 3578 0 0,-34 64-1043 0 0,0 0 0 0 0,0 1 0 0 0,0-1-1 0 0,1 1 1 0 0,-1-1 0 0 0,0 1 0 0 0,0 0 0 0 0,1 0 0 0 0,0 0 0 0 0,-1 0-1 0 0,1 0 1 0 0,0 0 0 0 0,0 0 0 0 0,0 0 0 0 0,0 0 0 0 0,0 1 0 0 0,0-1-1 0 0,1 0 1 0 0,-1 1 0 0 0,1-1 0 0 0,-1 0 0 0 0,1 1 0 0 0,0-1 0 0 0,0 1-1 0 0,0-1 1 0 0,1 0 0 0 0,-1 1 0 0 0,0-1 0 0 0,1 0 0 0 0,0 1 0 0 0,-1-1-1 0 0,1 0 1 0 0,0 1 0 0 0,0-1 0 0 0,0 0 0 0 0,1 0 0 0 0,-1 0 0 0 0,0 0 0 0 0,1 0-1 0 0,-1 0 1 0 0,1-1 0 0 0,0 1 0 0 0,-1 0 0 0 0,1-1 0 0 0,0 1 0 0 0,0-1-1 0 0,0 0 1 0 0,0 0 0 0 0,0 0 0 0 0,1 0 0 0 0,-1 0 0 0 0,0 0 0 0 0,0 0-1 0 0,1-1 1 0 0,-1 1 0 0 0,0-1 0 0 0,1 1 0 0 0,-1-1 0 0 0,1 0 0 0 0,-1 0-1 0 0,0 0 1 0 0,1-1 0 0 0,-1 1 0 0 0,1 0 0 0 0,1-1-48 0 0,-53-2-3492 0 0,85 4 3282 0 0,-29 0 378 0 0,-1 0 0 0 0,0 0-1 0 0,1 0 1 0 0,-1 1 0 0 0,0 0-1 0 0,0 0 1 0 0,0 1 0 0 0,0 0-1 0 0,-1 0 1 0 0,1 0 0 0 0,-1 0-1 0 0,0 1 1 0 0,0 0 0 0 0,0 0-1 0 0,0 1 1 0 0,0-1 0 0 0,-1 1 0 0 0,0 0-1 0 0,0 0 1 0 0,1 3-168 0 0,-6-6 7 0 0,1 0-1 0 0,-1 0 1 0 0,0 0 0 0 0,0 0-1 0 0,0 0 1 0 0,-1 0 0 0 0,1-1 0 0 0,0 1-1 0 0,-1 0 1 0 0,1-1 0 0 0,-1 1-1 0 0,1-1 1 0 0,-1 1 0 0 0,0-1 0 0 0,0 0-1 0 0,0 0 1 0 0,0 0 0 0 0,1 0-1 0 0,-1 0 1 0 0,-1 0 0 0 0,1 0 0 0 0,0-1-1 0 0,0 1 1 0 0,0-1 0 0 0,0 1-1 0 0,0-1 1 0 0,0 0 0 0 0,-1 0-1 0 0,1 0 1 0 0,0 0 0 0 0,0 0 0 0 0,-1-1-7 0 0,-43 0-4091 0 0,32-4-151 0 0,2-3-2111 0 0</inkml:trace>
  <inkml:trace contextRef="#ctx0" brushRef="#br0" timeOffset="66849.34">4423 1700 104 0 0,'0'0'11969'0'0,"4"6"-8671"0"0,2 2-3133 0 0,-1 1 0 0 0,0 0 0 0 0,0 0-1 0 0,-1 0 1 0 0,0 1 0 0 0,-1-1 0 0 0,0 1 0 0 0,-1 0-1 0 0,0 0 1 0 0,0 0 0 0 0,-1 0 0 0 0,0 0-1 0 0,-1 0 1 0 0,0 0 0 0 0,-1 0 0 0 0,0 1-1 0 0,-1-1 1 0 0,0 0 0 0 0,0-1 0 0 0,-1 1 0 0 0,0 0-1 0 0,-1-1 1 0 0,-2 4-165 0 0,-69 67-4885 0 0,67-77-297 0 0,2-5-2760 0 0</inkml:trace>
  <inkml:trace contextRef="#ctx0" brushRef="#br0" timeOffset="67097.15">4774 1975 12793 0 0,'0'0'4125'0'0,"0"0"-4125"0"0,0 0-2201 0 0,0 0 1985 0 0,0 0 216 0 0,-35 8 0 0 0,19-10-48 0 0,-2-3-1224 0 0,6-1-2780 0 0,-1-8-4821 0 0</inkml:trace>
  <inkml:trace contextRef="#ctx0" brushRef="#br0" timeOffset="67345.09">4794 1898 12765 0 0,'0'0'5805'0'0,"0"0"-5805"0"0,0 0-964 0 0,0 0 304 0 0,0 0 660 0 0,0 0 324 0 0,-51-3-100 0 0,19-1-148 0 0,-11-2-76 0 0,-14 0-516 0 0,-5-4-1129 0 0,14 3-2383 0 0,3-4-2873 0 0</inkml:trace>
  <inkml:trace contextRef="#ctx0" brushRef="#br0" timeOffset="65527.45">3375 1965 11165 0 0,'0'0'2496'0'0,"0"0"-2116"0"0,0 0 151 0 0,0 0 238 0 0,0 0-127 0 0,0 0-204 0 0,0 0-143 0 0,0-30-1919 0 0,32-63-2818 0 0,-1 38 5096 0 0,-30 53-579 0 0,-1 1 0 0 0,1-1 0 0 0,0 1 0 0 0,0 0 0 0 0,0-1 0 0 0,0 1-1 0 0,0 0 1 0 0,0 0 0 0 0,0 0 0 0 0,1 0 0 0 0,-1 0 0 0 0,0 0 0 0 0,1 0 0 0 0,-1 0-1 0 0,1 0 1 0 0,-1 1 0 0 0,1-1 0 0 0,-1 0 0 0 0,1 1 0 0 0,-1-1 0 0 0,1 1 0 0 0,0 0-1 0 0,-1 0 1 0 0,1-1 0 0 0,-1 1 0 0 0,1 0 0 0 0,0 0 0 0 0,-1 1 0 0 0,1-1-1 0 0,0 0 1 0 0,-1 0 0 0 0,1 1 0 0 0,-1-1 0 0 0,1 1 0 0 0,-1 0 0 0 0,1-1 0 0 0,-1 1-1 0 0,1 0 1 0 0,-1 0 0 0 0,0 0 0 0 0,1 0 0 0 0,-1 0 0 0 0,0 0 0 0 0,0 0 0 0 0,0 0-1 0 0,1 0 1 0 0,-1 1 0 0 0,-1-1 0 0 0,1 0 0 0 0,0 1 0 0 0,0 0-75 0 0,33 80 1668 0 0,-37-1-1156 0 0,-3-48-7308 0 0,6-30 1822 0 0</inkml:trace>
  <inkml:trace contextRef="#ctx0" brushRef="#br0" timeOffset="65775.05">3590 1924 4880 0 0,'0'0'9753'0'0,"0"0"-8593"0"0,0 0-1160 0 0,0 0-528 0 0,0 0 528 0 0,0 0 24 0 0,0 0 304 0 0,0 0-64 0 0,-43 0-192 0 0,24-1-60 0 0,4-1-12 0 0,-4 1-856 0 0,5-2-488 0 0,-1-2-816 0 0,5 1-2356 0 0,2-4-2573 0 0</inkml:trace>
  <inkml:trace contextRef="#ctx0" brushRef="#br0" timeOffset="64734.3">2761 1739 4348 0 0,'0'0'8126'0'0,"0"0"-6860"0"0,2 9-1503 0 0,26 242 3556 0 0,-28-214-3254 0 0,2-28-7165 0 0,-2-10 1725 0 0</inkml:trace>
  <inkml:trace contextRef="#ctx0" brushRef="#br0" timeOffset="64980.45">2785 1719 3800 0 0,'0'0'5788'0'0,"0"0"-4061"0"0,7-1-1826 0 0,0-1 234 0 0,1 2 1 0 0,-1-1-1 0 0,0 1 1 0 0,0 0-1 0 0,0 1 0 0 0,0-1 1 0 0,0 2-1 0 0,0-1 1 0 0,0 1-1 0 0,-1 0 1 0 0,1 0-1 0 0,0 0 1 0 0,-1 1-1 0 0,0 0 1 0 0,1 1-1 0 0,-1 0 1 0 0,5 4-136 0 0,-9-8 34 0 0,0 1 1 0 0,0-1 0 0 0,0 1 0 0 0,0 0 0 0 0,0 0 0 0 0,0 0-1 0 0,-1 0 1 0 0,1 0 0 0 0,0 0 0 0 0,-1 1 0 0 0,1-1 0 0 0,0 1 0 0 0,-1-1-1 0 0,0 1 1 0 0,1-1 0 0 0,-1 1 0 0 0,0 0 0 0 0,0 0 0 0 0,0-1-1 0 0,0 1 1 0 0,0 0 0 0 0,0 0 0 0 0,-1 0 0 0 0,1 0 0 0 0,-1 0 0 0 0,1 0-1 0 0,-1 0 1 0 0,0 0 0 0 0,0 0 0 0 0,0 0 0 0 0,0 1 0 0 0,0-1-1 0 0,0 0 1 0 0,0 0 0 0 0,-1 0 0 0 0,1 0 0 0 0,-1 0 0 0 0,0 0 0 0 0,1 0-1 0 0,-1 0 1 0 0,0-1 0 0 0,0 1 0 0 0,0 0 0 0 0,-1 0 0 0 0,1-1-1 0 0,0 1 1 0 0,0 0 0 0 0,-1-1 0 0 0,1 1 0 0 0,-1-1 0 0 0,0 0-1 0 0,1 0 1 0 0,-1 1 0 0 0,0-1 0 0 0,0 0 0 0 0,0 0 0 0 0,1-1 0 0 0,-1 1-1 0 0,0 0 1 0 0,0-1 0 0 0,0 1 0 0 0,0-1 0 0 0,-1 0 0 0 0,1 1-1 0 0,-2-1-34 0 0,-41 7-1344 0 0,13-9-3511 0 0,16-3-1193 0 0</inkml:trace>
  <inkml:trace contextRef="#ctx0" brushRef="#br0" timeOffset="68943.13">5240 1727 6217 0 0,'0'0'6974'0'0,"0"0"-5808"0"0,2 9-1538 0 0,7 22 906 0 0,-2 1 0 0 0,-1 0 0 0 0,-2 0-1 0 0,0 1 1 0 0,-3 0 0 0 0,0-1 0 0 0,-4 24-534 0 0,1-35-24 0 0,3-20-6823 0 0,2-15 380 0 0</inkml:trace>
  <inkml:trace contextRef="#ctx0" brushRef="#br0" timeOffset="69176.73">5300 1702 5244 0 0,'0'0'6124'0'0,"0"0"-4990"0"0,6 2-1206 0 0,5 3 305 0 0,-1 0-1 0 0,-1 0 0 0 0,1 1 1 0 0,-1 0-1 0 0,0 1 0 0 0,0 0 1 0 0,-1 0-1 0 0,0 1 0 0 0,0 0 1 0 0,-1 1-1 0 0,0-1 0 0 0,0 1 0 0 0,-1 1 1 0 0,4 7-233 0 0,-11-14-43 0 0,0 0 0 0 0,-1-1 1 0 0,0 1-1 0 0,0-1 0 0 0,1 1 0 0 0,-1-1 1 0 0,-1 0-1 0 0,1 0 0 0 0,0 0 1 0 0,0 0-1 0 0,-1 0 0 0 0,1 0 0 0 0,-1-1 1 0 0,0 1-1 0 0,1-1 0 0 0,-1 0 0 0 0,0 0 1 0 0,0 0-1 0 0,0 0 0 0 0,0 0 1 0 0,0-1-1 0 0,0 1 0 0 0,0-1 0 0 0,0 0 1 0 0,0 0-1 0 0,0 0 0 0 0,0 0 0 0 0,0 0 1 0 0,0-1-1 0 0,0 1 0 0 0,0-1 1 0 0,0 0-1 0 0,0 0 0 0 0,0 0 0 0 0,1 0 1 0 0,-1-1-1 0 0,0 1 43 0 0,-37-12-6383 0 0,25 3-396 0 0</inkml:trace>
  <inkml:trace contextRef="#ctx0" brushRef="#br0" timeOffset="69408.23">5685 1638 6217 0 0,'0'0'6662'0'0,"-1"8"-6150"0"0,-35 255 3195 0 0,52-230-4298 0 0,3-19-4231 0 0,-10-10-274 0 0</inkml:trace>
  <inkml:trace contextRef="#ctx0" brushRef="#br0" timeOffset="70074.9">5961 1771 12317 0 0,'0'0'3470'0'0,"2"8"-2839"0"0,1-1-502 0 0,0 0-1 0 0,0 1 1 0 0,-1-1-1 0 0,0 1 1 0 0,-1-1-1 0 0,0 1 1 0 0,0 0-1 0 0,-1-1 1 0 0,0 1-1 0 0,0 0 1 0 0,0-1-1 0 0,-1 1 1 0 0,0 0-1 0 0,-1 1-128 0 0,-13-116-5406 0 0,14 105 5451 0 0,0-1-1 0 0,1 1 1 0 0,-1-1-1 0 0,1 1 0 0 0,0-1 1 0 0,-1 1-1 0 0,1-1 1 0 0,1 1-1 0 0,-1-1 1 0 0,0 1-1 0 0,0-1 1 0 0,1 1-1 0 0,0 0 0 0 0,-1-1 1 0 0,1 1-1 0 0,0-1 1 0 0,0 1-1 0 0,0 0 1 0 0,1 0-1 0 0,-1 0 1 0 0,0 0-1 0 0,1 0 0 0 0,-1 0 1 0 0,1 0-1 0 0,0 0 1 0 0,0 0-1 0 0,0 1 1 0 0,0-1-1 0 0,0 1 1 0 0,0-1-1 0 0,0 1 1 0 0,0 0-1 0 0,0 0 0 0 0,1 0 1 0 0,-1 0-1 0 0,0 0 1 0 0,1 1-1 0 0,-1-1 1 0 0,1 1-1 0 0,-1-1 1 0 0,1 1-1 0 0,-1 0 0 0 0,1 0 1 0 0,-1 0-1 0 0,1 0 1 0 0,-1 1-1 0 0,1-1 1 0 0,-1 1-1 0 0,0-1 1 0 0,1 1-1 0 0,-1 0 1 0 0,0 0-1 0 0,1 0 0 0 0,-1 0 1 0 0,0 0-1 0 0,0 1 1 0 0,0-1-45 0 0,-3-1 4 0 0,-1-1 0 0 0,0 1 1 0 0,0 0-1 0 0,1 0 0 0 0,-1 0 1 0 0,0 0-1 0 0,0 0 0 0 0,0 0 1 0 0,1 0-1 0 0,-1 1 0 0 0,0-1 1 0 0,0 1-1 0 0,1-1 0 0 0,-1 1 1 0 0,0 0-1 0 0,1 0 0 0 0,-1-1 1 0 0,0 1-1 0 0,1 0 0 0 0,-1 0 1 0 0,1 1-1 0 0,0-1 0 0 0,-1 0 1 0 0,1 0-1 0 0,0 1 0 0 0,0-1 0 0 0,0 1 1 0 0,0-1-1 0 0,0 1 0 0 0,0-1 1 0 0,0 1-1 0 0,0 0 0 0 0,1-1 1 0 0,-1 1-1 0 0,1 0 0 0 0,-1-1 1 0 0,1 1-1 0 0,0 0 0 0 0,0 0 1 0 0,-1 0-1 0 0,1-1 0 0 0,0 1 1 0 0,1 0-1 0 0,-1 0 0 0 0,0 0 1 0 0,0-1-1 0 0,1 1 0 0 0,-1 0 1 0 0,1 0-1 0 0,0-1 0 0 0,-1 1 1 0 0,1 0-1 0 0,0-1 0 0 0,0 1 1 0 0,0-1-1 0 0,0 1 0 0 0,0-1 1 0 0,0 0-1 0 0,1 1 0 0 0,-1-1 1 0 0,0 0-1 0 0,1 0 0 0 0,-1 0 0 0 0,1 0 1 0 0,-1 0-1 0 0,1 0-4 0 0,-12 1-2572 0 0,44 8 2295 0 0,-28-9 410 0 0,-1 1-1 0 0,1 0 1 0 0,-1 0-1 0 0,1 1 1 0 0,-1-1 0 0 0,0 1-1 0 0,0 0 1 0 0,0 1-1 0 0,0-1 1 0 0,-1 1-1 0 0,0 0 1 0 0,1 0 0 0 0,-1 0-1 0 0,0 1 1 0 0,-1 0-1 0 0,1-1 1 0 0,-1 1-1 0 0,0 0 1 0 0,-1 1 0 0 0,1-1-1 0 0,-1 0 1 0 0,0 1-1 0 0,0 0 1 0 0,0 1-133 0 0,-3-5 19 0 0,0 1 1 0 0,0-1 0 0 0,-1 1-1 0 0,1-1 1 0 0,-1 0-1 0 0,1 0 1 0 0,-1 0-1 0 0,0 0 1 0 0,0 0 0 0 0,0 0-1 0 0,0 0 1 0 0,0-1-1 0 0,0 1 1 0 0,0-1-1 0 0,-1 1 1 0 0,1-1 0 0 0,-1 0-1 0 0,1 0 1 0 0,-1 0-1 0 0,1 0 1 0 0,-1 0-1 0 0,1-1 1 0 0,-1 1 0 0 0,0-1-1 0 0,1 0 1 0 0,-1 0-1 0 0,0 0 1 0 0,1 0-1 0 0,-1 0 1 0 0,0-1-20 0 0,-51-2-4209 0 0,41-3-623 0 0,-1-6-2677 0 0</inkml:trace>
  <inkml:trace contextRef="#ctx0" brushRef="#br0" timeOffset="70354.53">6308 1684 10845 0 0,'0'0'2109'0'0,"4"6"-1578"0"0,2 4-326 0 0,-1 0-1 0 0,0 1 1 0 0,-1-1-1 0 0,0 1 1 0 0,0 0-1 0 0,-1 0 1 0 0,-1 0-1 0 0,0 0 1 0 0,0 1-1 0 0,-1-1 1 0 0,-1 1-1 0 0,0-1 1 0 0,0 1-1 0 0,-1-1 1 0 0,-1 0-1 0 0,0 1 1 0 0,0-1-1 0 0,-1 0 1 0 0,-1 0-1 0 0,0 0 1 0 0,0 0-205 0 0,-79 66-3591 0 0,73-74-799 0 0,2-5-3161 0 0</inkml:trace>
  <inkml:trace contextRef="#ctx0" brushRef="#br0" timeOffset="70570.28">6769 1787 6281 0 0,'0'0'9836'0'0,"0"0"-9836"0"0,0 0-324 0 0,0 0 196 0 0,-6 38 128 0 0,0-27 316 0 0,-2 2 36 0 0,-4-2-51 0 0,-1 1-113 0 0,-1 0-24 0 0,-3 0 20 0 0,-1-3-184 0 0,-1 0-184 0 0,6-3-505 0 0,-3-3-571 0 0,5-2-616 0 0,-4-1-872 0 0,8-2-2116 0 0</inkml:trace>
  <inkml:trace contextRef="#ctx0" brushRef="#br0" timeOffset="70741.75">6613 1786 6521 0 0,'0'0'7420'0'0,"0"0"-7092"0"0,0 0-188 0 0,33 44-140 0 0,-24-26 568 0 0,0-4 88 0 0,-1 3 64 0 0,1-2-111 0 0,0-1-257 0 0,-2-1-192 0 0,1 0-88 0 0,-2-1-32 0 0,1 1-40 0 0,1-3-560 0 0,-2-1-569 0 0,2-1-547 0 0,0-3-1124 0 0,-4-3-3084 0 0</inkml:trace>
  <inkml:trace contextRef="#ctx0" brushRef="#br0" timeOffset="71330.87">7201 1775 6553 0 0,'0'0'7400'0'0,"0"0"-5800"0"0,0 6-1868 0 0,13 270 2329 0 0,-14-266-5440 0 0,1-8-1598 0 0,0-4-1597 0 0</inkml:trace>
  <inkml:trace contextRef="#ctx0" brushRef="#br0" timeOffset="71579">7215 1712 6445 0 0,'0'0'4588'0'0,"7"0"-3906"0"0,0 0-518 0 0,0 1-1 0 0,0-1 1 0 0,1 2-1 0 0,-1-1 1 0 0,0 1 0 0 0,0 0-1 0 0,-1 0 1 0 0,1 1-1 0 0,0 0 1 0 0,-1 0 0 0 0,1 0-1 0 0,-1 1 1 0 0,0 0-1 0 0,0 0 1 0 0,-1 1 0 0 0,1 0-1 0 0,-1 0 1 0 0,0 0-1 0 0,0 0 1 0 0,-1 1 0 0 0,1 0-1 0 0,-1 0 1 0 0,0 0-1 0 0,-1 1 1 0 0,0-1 0 0 0,0 1-1 0 0,2 6-163 0 0,-6-10 28 0 0,1-1 1 0 0,-1 1-1 0 0,0-1 0 0 0,0 0 1 0 0,0 1-1 0 0,-1-1 0 0 0,1 0 1 0 0,0 0-1 0 0,-1 0 0 0 0,0 0 0 0 0,1 0 1 0 0,-1 0-1 0 0,0 0 0 0 0,0 0 1 0 0,0-1-1 0 0,0 1 0 0 0,0-1 1 0 0,0 1-1 0 0,-1-1 0 0 0,1 0 0 0 0,0 0 1 0 0,-1 0-1 0 0,1 0 0 0 0,-1 0 1 0 0,1-1-1 0 0,-1 1 0 0 0,1-1 1 0 0,-1 1-1 0 0,0-1 0 0 0,1 0 1 0 0,-1 0-1 0 0,1 0 0 0 0,-1-1 0 0 0,0 1 1 0 0,1-1-1 0 0,-1 1-28 0 0,-59-9-4040 0 0,49 3-805 0 0,1-4-3237 0 0</inkml:trace>
  <inkml:trace contextRef="#ctx0" brushRef="#br0" timeOffset="71827.2">7546 1640 3848 0 0,'0'0'6360'0'0,"-2"8"-4909"0"0,-9 32-472 0 0,2 1-1 0 0,3 0 1 0 0,0 0-1 0 0,3 0 1 0 0,1 1-1 0 0,3 17-978 0 0,14-12-482 0 0,1-37-6222 0 0,-3-12-192 0 0</inkml:trace>
  <inkml:trace contextRef="#ctx0" brushRef="#br0" timeOffset="72432.92">7940 1983 1812 0 0,'0'0'7260'0'0,"0"0"-3866"0"0,0 0-2438 0 0,0 0-550 0 0,0 0 375 0 0,0 0 359 0 0,0 0 51 0 0,0 0-246 0 0,0 0-362 0 0,3-42-830 0 0,-3 32 144 0 0,1 0-1 0 0,-1 0 1 0 0,-1 0 0 0 0,0 0 0 0 0,0 0-1 0 0,-1 0 1 0 0,0 0 0 0 0,-1 0 0 0 0,0 0-1 0 0,0 1 1 0 0,-1-1 0 0 0,0 1-1 0 0,-1 0 1 0 0,0 0 0 0 0,-1 1 0 0 0,0 0-1 0 0,0-1 1 0 0,0 2 0 0 0,-1-1-1 0 0,-1 1 104 0 0,6 5 32 0 0,0 1-1 0 0,0 0 1 0 0,-1 0-1 0 0,1 0 1 0 0,-1 0-1 0 0,1 0 1 0 0,-1 0-1 0 0,1 1 1 0 0,-1-1-1 0 0,1 1 0 0 0,-1 0 1 0 0,1 0-1 0 0,-1 0 1 0 0,0 0-1 0 0,1 0 1 0 0,-1 1-1 0 0,1-1 1 0 0,-1 1-1 0 0,1-1 1 0 0,-1 1-1 0 0,1 0 0 0 0,-1 0 1 0 0,1 0-1 0 0,0 0 1 0 0,-1 0-1 0 0,1 1 1 0 0,0-1-1 0 0,0 1 1 0 0,0 0-1 0 0,0-1 1 0 0,0 1-1 0 0,1 0 0 0 0,-1 0 1 0 0,0 0-1 0 0,1 0 1 0 0,0 1-1 0 0,-1-1 1 0 0,1 0-1 0 0,-1 2-31 0 0,-38 96 342 0 0,44-48-804 0 0,26-34-6844 0 0,-20-17 1422 0 0</inkml:trace>
  <inkml:trace contextRef="#ctx0" brushRef="#br0" timeOffset="72680.09">7932 1858 5593 0 0,'0'0'6644'0'0,"0"0"-5836"0"0,0 0-808 0 0,0 0 0 0 0,0 0 64 0 0,0 0 444 0 0,-45 1-64 0 0,29-2-100 0 0,-1-1-156 0 0,-3 1-160 0 0,-2-2-28 0 0,2 0-1284 0 0,-2-3-1176 0 0,9 1-3657 0 0</inkml:trace>
  <inkml:trace contextRef="#ctx0" brushRef="#br0" timeOffset="72881.48">8084 1693 6217 0 0,'0'0'5693'0'0,"0"0"-4260"0"0,0 8-1111 0 0,8 266 4495 0 0,-8-232-4535 0 0,0-24-2751 0 0,2-20-2163 0 0,5-9-1146 0 0</inkml:trace>
  <inkml:trace contextRef="#ctx0" brushRef="#br0" timeOffset="73469.18">8233 1729 4560 0 0,'0'0'5546'0'0,"0"0"-3394"0"0,2 7-1846 0 0,4 13 202 0 0,-1 0 0 0 0,-1 1 0 0 0,-1 0-1 0 0,-1 0 1 0 0,-1 0 0 0 0,-1 0-1 0 0,0 0 1 0 0,-2 0 0 0 0,-2 11-508 0 0,-5-173-7359 0 0,11 108 5337 0 0,11-18 3415 0 0,-12 49-1326 0 0,-1 1 1 0 0,1-1-1 0 0,0 1 0 0 0,0-1 0 0 0,0 1 0 0 0,0 0 0 0 0,0-1 0 0 0,0 1 0 0 0,0 0 0 0 0,0 0 1 0 0,0 0-1 0 0,1 0 0 0 0,-1 0 0 0 0,0 0 0 0 0,1 0 0 0 0,-1 0 0 0 0,1 1 0 0 0,-1-1 0 0 0,1 1 0 0 0,-1-1 1 0 0,1 1-1 0 0,-1-1 0 0 0,1 1 0 0 0,-1 0 0 0 0,1-1 0 0 0,0 1 0 0 0,-1 0 0 0 0,1 0 0 0 0,0 1 1 0 0,-1-1-1 0 0,1 0 0 0 0,-1 0 0 0 0,1 1 0 0 0,0-1 0 0 0,-1 1 0 0 0,1-1 0 0 0,-1 1 0 0 0,1 0 0 0 0,-1 0 1 0 0,0-1-1 0 0,1 1 0 0 0,-1 0 0 0 0,0 0 0 0 0,1 0 0 0 0,-1 1 0 0 0,0-1 0 0 0,0 0 0 0 0,0 0 0 0 0,1 2-67 0 0,1-1 74 0 0,1 1-1 0 0,0 0 0 0 0,-1 0 1 0 0,0 0-1 0 0,0 0 0 0 0,0 0 1 0 0,0 1-1 0 0,0-1 0 0 0,0 1 1 0 0,-1 0-1 0 0,0-1 0 0 0,0 1 0 0 0,0 0 1 0 0,0 1-1 0 0,-1-1 0 0 0,0 0 1 0 0,1 0-1 0 0,-1 1 0 0 0,-1-1 1 0 0,1 1-1 0 0,-1-1 0 0 0,0 3-73 0 0,-4-5-65 0 0,-1 0 0 0 0,0 0 1 0 0,0-1-1 0 0,0 1 0 0 0,0-1 0 0 0,0 0 0 0 0,-1-1 0 0 0,1 1 0 0 0,0-1 0 0 0,0 0 0 0 0,0 0 0 0 0,-1-1 0 0 0,1 1 0 0 0,0-1 1 0 0,0 0-1 0 0,0-1 0 0 0,0 1 0 0 0,0-1 0 0 0,0 0 65 0 0,97 63 1158 0 0,-90-60-1110 0 0,1 1 0 0 0,0-1 0 0 0,0 1 0 0 0,0 0 0 0 0,-1 0 0 0 0,1 0 0 0 0,-1 0 0 0 0,0 0 0 0 0,1 1 0 0 0,-1-1 0 0 0,0 1 0 0 0,0-1 0 0 0,-1 1 0 0 0,1 0 0 0 0,0 0 0 0 0,-1 0 0 0 0,0 0 0 0 0,0 0 0 0 0,0 0 0 0 0,0 0 0 0 0,0 0 0 0 0,0 0 0 0 0,-1 1 0 0 0,0-1 0 0 0,0 0 0 0 0,0 0 0 0 0,0 1 0 0 0,0-1 0 0 0,0 0 0 0 0,-1 0 1 0 0,0 1-1 0 0,1-1 0 0 0,-1 0 0 0 0,0 0 0 0 0,-1 0 0 0 0,1 0 0 0 0,-1 0 0 0 0,1 0 0 0 0,-1-1 0 0 0,0 1 0 0 0,0 0 0 0 0,0-1 0 0 0,0 0 0 0 0,0 1 0 0 0,-1-1 0 0 0,1 0 0 0 0,-1 0 0 0 0,1 0 0 0 0,-1 0 0 0 0,-2 0-48 0 0,-46-4-1148 0 0,20-11-2719 0 0,18 5-1258 0 0</inkml:trace>
  <inkml:trace contextRef="#ctx0" brushRef="#br0" timeOffset="73714.81">8521 1759 2980 0 0,'0'0'10017'0'0,"4"7"-7475"0"0,1 5-2397 0 0,0 1 1 0 0,0 0 0 0 0,-1 0-1 0 0,-1 0 1 0 0,0 0 0 0 0,-1 1-1 0 0,-1-1 1 0 0,0 1 0 0 0,0-1-1 0 0,-1 1 1 0 0,-1-1 0 0 0,-1 1-1 0 0,0-1 1 0 0,0 0 0 0 0,-1 1-1 0 0,-1-1 1 0 0,0 0 0 0 0,-1-1-1 0 0,0 1 1 0 0,-5 5-146 0 0,-32 29-2730 0 0,-20-16-3320 0 0,33-26-3326 0 0</inkml:trace>
  <inkml:trace contextRef="#ctx0" brushRef="#br0" timeOffset="74379.45">4888 2027 1528 0 0,'0'0'6931'0'0,"0"0"-4159"0"0,0 0-2055 0 0,0 0-552 0 0,0 0 244 0 0,0 0 398 0 0,-8 1 51 0 0,-208-1 198 0 0,206-5-2989 0 0,6-1-2859 0 0,0 0-1734 0 0</inkml:trace>
  <inkml:trace contextRef="#ctx0" brushRef="#br0" timeOffset="74995.98">8816 1394 10469 0 0,'1'12'3784'0'0,"5"140"-3274"0"0,-3 90 632 0 0,2 53 404 0 0,-2-147-1836 0 0,-11-158-9620 0 0,5-13 2659 0 0</inkml:trace>
  <inkml:trace contextRef="#ctx0" brushRef="#br0" timeOffset="76040.28">8778 1495 8537 0 0,'0'0'5122'0'0,"-8"-2"-4412"0"0,-68-15-968 0 0,-1 3-1 0 0,0 3 1 0 0,-1 4 0 0 0,-61 3 258 0 0,-7-2-195 0 0,-1792-90 1139 0 0,1313 61-772 0 0,-932-31 121 0 0,798 67 678 0 0,-65 38-971 0 0,656-15-388 0 0,165-20 401 0 0,1-1 0 0 0,-1 1-1 0 0,1 0 1 0 0,0-1-1 0 0,0 1 1 0 0,1 0-1 0 0,-1 0 1 0 0,1 0 0 0 0,0 0-1 0 0,0 1 1 0 0,0-1-1 0 0,1 0 1 0 0,-1 0-1 0 0,1 1 1 0 0,0-1 0 0 0,0 0-1 0 0,0 0 1 0 0,1 1-1 0 0,0-1 1 0 0,0 0-1 0 0,0 0 1 0 0,0 0 0 0 0,0 0-1 0 0,1 0 1 0 0,0 0-1 0 0,2 3-12 0 0,1 15-103 0 0,96 529 320 0 0,-98-286 897 0 0,4-255-1078 0 0,-1 0 0 0 0,1 0 0 0 0,0-1 0 0 0,1 0 0 0 0,0-1 0 0 0,1 1 0 0 0,0-2 0 0 0,0 1 0 0 0,0-1 0 0 0,1-1 0 0 0,0 0 0 0 0,0 0 0 0 0,1-1 0 0 0,0 0 0 0 0,0-1-1 0 0,0 0 1 0 0,0 0 0 0 0,1-2 0 0 0,-1 1 0 0 0,1-1 0 0 0,-1-1 0 0 0,1 0 0 0 0,0-1 0 0 0,0 0 0 0 0,10-2-36 0 0,13 6 10 0 0,244 19 17 0 0,0-12 0 0 0,57-15-27 0 0,-69 2-29 0 0,1690 57-363 0 0,-1161-24 256 0 0,495 23 2152 0 0,-1282-53-2272 0 0,29-2 98 0 0,-27-8-4413 0 0,-16 1-843 0 0,-20-8-2989 0 0</inkml:trace>
  <inkml:trace contextRef="#ctx0" brushRef="#br0" timeOffset="76817.28">4108 1738 732 0 0,'0'0'502'0'0,"0"0"-321"0"0,0 0 41 0 0,0 0 1005 0 0,0 0 2012 0 0,0 0-1574 0 0,0 0-951 0 0,0 0-41 0 0,0 0-8 0 0,61 1 2308 0 0,-58-1-2899 0 0,0 1 0 0 0,1 0-1 0 0,-1-1 1 0 0,0 1 0 0 0,0 1-1 0 0,0-1 1 0 0,0 1 0 0 0,0-1 0 0 0,0 1-1 0 0,0 0 1 0 0,0 0 0 0 0,-1 0-1 0 0,1 0 1 0 0,-1 0 0 0 0,1 1-1 0 0,-1-1 1 0 0,0 1 0 0 0,0-1 0 0 0,0 1-1 0 0,-1 0 1 0 0,1 0 0 0 0,0 0-1 0 0,-1 0 1 0 0,0 0 0 0 0,0 0 0 0 0,0 1-1 0 0,0-1 1 0 0,0 0 0 0 0,0 3-74 0 0,-54 2 818 0 0,26-6-805 0 0,-9 0-599 0 0,16-4-5982 0 0,23 2 572 0 0</inkml:trace>
  <inkml:trace contextRef="#ctx0" brushRef="#br0" timeOffset="77750.27">7617 965 1016 0 0,'0'0'349'0'0,"0"0"-195"0"0,0 0-116 0 0,0 0 4 0 0,-5 6-4 0 0,-62 34 1309 0 0,8-34-1157 0 0,-1-3-1 0 0,1-3 0 0 0,0-2 1 0 0,0-2-1 0 0,-5-4-189 0 0,-167-52-2210 0 0,216 53 1481 0 0</inkml:trace>
  <inkml:trace contextRef="#ctx0" brushRef="#br0" timeOffset="77996.65">7548 1088 1960 0 0,'0'0'1004'0'0,"-37"9"-952"0"0,-1-9 380 0 0,-12 0-308 0 0,-10-5-124 0 0,-2-2-12 0 0,4-2 12 0 0,5 1-52 0 0,5 0-12 0 0,2-1-392 0 0,7 3-380 0 0,15 0-416 0 0</inkml:trace>
  <inkml:trace contextRef="#ctx0" brushRef="#br0" timeOffset="80093.52">10346 1137 1396 0 0,'0'0'0'0'0,"0"0"-80"0"0,-37 2 80 0 0,20-2 72 0 0,-5 0-8 0 0,1 0 52 0 0,-3 0 16 0 0,1-1 936 0 0,-2-1-388 0 0,0-2-444 0 0,1 0-172 0 0,1-1-64 0 0,-1 0-508 0 0,7 1-940 0 0</inkml:trace>
  <inkml:trace contextRef="#ctx0" brushRef="#br0" timeOffset="80341.89">10335 1216 3860 0 0,'0'0'2605'0'0,"0"0"-2485"0"0,0 0-68 0 0,-46 12-52 0 0,7-15 128 0 0,-13-7 4 0 0,-8-2 8 0 0,1 2-140 0 0,5-2-156 0 0,17 3-1156 0 0,10 1-1857 0 0</inkml:trace>
  <inkml:trace contextRef="#ctx0" brushRef="#br0" timeOffset="90841.36">6056 1712 388 0 0,'0'0'699'0'0,"0"0"-9"0"0,0 0-8 0 0,0 0-149 0 0,0 0-23 0 0,0 0 235 0 0,0 0 1071 0 0,0 0-120 0 0,-4 1-786 0 0,3-1-934 0 0,0 0 120 0 0,0 1 0 0 0,0-1 0 0 0,0 1 0 0 0,0-1 1 0 0,0 0-1 0 0,0 0 0 0 0,0 1 0 0 0,-1-1 0 0 0,1 0 0 0 0,0 0 1 0 0,0 0-1 0 0,0 0 0 0 0,0-1 0 0 0,0 1 0 0 0,-1 0 0 0 0,1 0 1 0 0,0-1-1 0 0,0 1 0 0 0,0 0 0 0 0,0-1 0 0 0,0 1 0 0 0,0-1 1 0 0,0 0-1 0 0,0 1 0 0 0,0-1 0 0 0,0 0 0 0 0,0 1 0 0 0,1-1 1 0 0,-1 0-1 0 0,0 0 0 0 0,0 0 0 0 0,1 0 0 0 0,-1 0 0 0 0,1 0 1 0 0,-1 0-1 0 0,1 0 0 0 0,-1 0 0 0 0,1-1-96 0 0,55-21 1679 0 0,-49 24-1690 0 0,-1 0 1 0 0,1 0-1 0 0,0 0 1 0 0,-1 1-1 0 0,1 0 1 0 0,-1 1-1 0 0,1-1 1 0 0,-1 1-1 0 0,0 0 1 0 0,0 0-1 0 0,0 0 1 0 0,-1 1-1 0 0,1 0 1 0 0,-1 0-1 0 0,0 0 1 0 0,0 0-1 0 0,0 1 1 0 0,-1-1-1 0 0,1 1 1 0 0,-1 1 10 0 0,-4-4 86 0 0,0 1 0 0 0,0 0 0 0 0,0 0 0 0 0,0-1 0 0 0,-1 1 0 0 0,1 0 0 0 0,-1-1 0 0 0,1 0 0 0 0,-1 1 0 0 0,0-1 0 0 0,0 0 0 0 0,0 0 0 0 0,-1 0 0 0 0,1 0 0 0 0,0 0 0 0 0,-1-1 0 0 0,1 1 0 0 0,-1-1 0 0 0,1 1 0 0 0,-1-1 0 0 0,0 0 0 0 0,0 0 0 0 0,1 0 0 0 0,-1 0 0 0 0,0-1 0 0 0,0 1 0 0 0,0-1 0 0 0,-1 0-86 0 0,-61-3-19 0 0,42-6-5981 0 0,20 7 1340 0 0</inkml:trace>
  <inkml:trace contextRef="#ctx0" brushRef="#br0" timeOffset="-125427.35">7489 880 900 0 0,'0'0'0'0'0,"0"0"-352"0"0</inkml:trace>
  <inkml:trace contextRef="#ctx0" brushRef="#br0" timeOffset="-125051.69">9436 995 132 0 0,'0'0'0'0'0,"0"0"-52"0"0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0:45.626"/>
    </inkml:context>
    <inkml:brush xml:id="br0">
      <inkml:brushProperty name="width" value="0.05" units="cm"/>
      <inkml:brushProperty name="height" value="0.05" units="cm"/>
      <inkml:brushProperty name="color" value="#E71224"/>
    </inkml:brush>
  </inkml:definitions>
  <inkml:trace contextRef="#ctx0" brushRef="#br0">269 1908 1472 0 0,'0'0'1319'0'0,"0"0"2374"0"0,0 0-1400 0 0,0 0-1028 0 0,0 0-375 0 0,0 0-82 0 0,0 0-227 0 0,0 0-304 0 0,-14 27 1411 0 0,13-26-1640 0 0,-1 0 0 0 0,1 1 0 0 0,-1-1 0 0 0,1 0 0 0 0,-1 0 0 0 0,0 0 0 0 0,0 0 0 0 0,1 0 0 0 0,-1 0 0 0 0,0-1 0 0 0,0 1 0 0 0,0-1 0 0 0,0 1 0 0 0,0-1 0 0 0,0 0 0 0 0,1 1 0 0 0,-1-1 0 0 0,0 0 0 0 0,0 0 0 0 0,0-1 0 0 0,0 1 0 0 0,0 0 0 0 0,0 0 0 0 0,0-1 0 0 0,0 0 0 0 0,0 1 0 0 0,0-1 0 0 0,1 0 0 0 0,-1 0 0 0 0,0 0 0 0 0,0 0 0 0 0,1 0 0 0 0,-1 0 0 0 0,1 0 0 0 0,-1-1 0 0 0,1 1 0 0 0,0 0 0 0 0,-1-1 0 0 0,1 1 0 0 0,0-1 0 0 0,0 0 0 0 0,0 1 0 0 0,0-1 0 0 0,0 0 0 0 0,0 0 0 0 0,1 0 0 0 0,-1 1 0 0 0,1-1 0 0 0,-1 0 0 0 0,1 0 0 0 0,-1 0 0 0 0,1 0 0 0 0,0-2-48 0 0,0-1-141 0 0,1-4 93 0 0,0 1 0 0 0,-1-1 0 0 0,0 0 0 0 0,0 1 0 0 0,-1-1 0 0 0,0 1 0 0 0,-1-1-1 0 0,0 1 1 0 0,0 0 0 0 0,-1-1 0 0 0,0 1 0 0 0,0 0 0 0 0,-1 1 0 0 0,0-1 0 0 0,0 1-1 0 0,-5-6 49 0 0,5 12-21 0 0,0 0-1 0 0,0 0 0 0 0,0 0 0 0 0,0 0 1 0 0,0 1-1 0 0,0 0 0 0 0,0 0 0 0 0,0 0 0 0 0,0 0 1 0 0,0 1-1 0 0,0 0 0 0 0,0 0 0 0 0,0 0 1 0 0,0 0-1 0 0,0 0 0 0 0,0 1 0 0 0,1 0 1 0 0,-1-1-1 0 0,0 1 0 0 0,1 1 0 0 0,0-1 0 0 0,-1 0 1 0 0,1 1-1 0 0,0 0 0 0 0,0 0 0 0 0,1 0 1 0 0,-1 0-1 0 0,0 0 0 0 0,1 0 0 0 0,0 1 0 0 0,0-1 1 0 0,0 1 21 0 0,55 91-175 0 0,-52-93 190 0 0,0 0 0 0 0,-1 0 0 0 0,1 1 1 0 0,-1-1-1 0 0,1 0 0 0 0,-1 0 0 0 0,0 1 0 0 0,0-1 0 0 0,0 0 0 0 0,0 1 1 0 0,-1-1-1 0 0,1 0 0 0 0,0 0 0 0 0,-1 1 0 0 0,0-1 0 0 0,1 0 0 0 0,-1 0 1 0 0,0 0-1 0 0,0 0 0 0 0,0 0 0 0 0,-1 0 0 0 0,1 0 0 0 0,0 0 0 0 0,-1 0 1 0 0,1-1-1 0 0,-1 1 0 0 0,0 0 0 0 0,1-1 0 0 0,-1 1 0 0 0,0-1 0 0 0,0 0 1 0 0,0 0-1 0 0,0 0 0 0 0,0 0 0 0 0,0 0 0 0 0,0 0 0 0 0,0 0 0 0 0,-1-1 1 0 0,1 1-1 0 0,0-1 0 0 0,0 1 0 0 0,-1-1 0 0 0,1 0 0 0 0,0 0 0 0 0,-1 0 1 0 0,1 0-1 0 0,0 0 0 0 0,0-1 0 0 0,-1 1 0 0 0,1-1 0 0 0,0 0 0 0 0,-1 0-15 0 0,-4-2-2360 0 0,4 0-2598 0 0,2-4-3547 0 0</inkml:trace>
  <inkml:trace contextRef="#ctx0" brushRef="#br0" timeOffset="-702.15">602 1765 652 0 0,'0'0'1588'0'0,"0"0"2723"0"0,0 0-2044 0 0,0 0-1200 0 0,0 0-385 0 0,0 0 29 0 0,-5-5 17 0 0,4 4-707 0 0,0 0 19 0 0,0-1 0 0 0,-1 0-1 0 0,1 1 1 0 0,0-1 0 0 0,0 1-1 0 0,-1-1 1 0 0,1 1-1 0 0,0 0 1 0 0,-1-1 0 0 0,0 1-1 0 0,1 0 1 0 0,-1 0 0 0 0,0 0-1 0 0,1 0 1 0 0,-1 0-1 0 0,0 1 1 0 0,0-1 0 0 0,0 1-1 0 0,0-1 1 0 0,0 1-1 0 0,0-1 1 0 0,0 1 0 0 0,1 0-1 0 0,-1 0 1 0 0,0 0 0 0 0,0 0-1 0 0,0 0 1 0 0,0 1-1 0 0,0-1 1 0 0,0 1 0 0 0,0-1-1 0 0,0 1 1 0 0,0-1 0 0 0,0 1-1 0 0,1 0 1 0 0,-1 0-1 0 0,0 0 1 0 0,1 0 0 0 0,-1 0-1 0 0,1 1 1 0 0,-1-1-1 0 0,1 0 1 0 0,-1 1 0 0 0,1-1-1 0 0,0 1 1 0 0,-1 1-40 0 0,0-2 77 0 0,0 1 1 0 0,0 0-1 0 0,1 0 1 0 0,-1 0-1 0 0,1 0 1 0 0,-1 1-1 0 0,1-1 1 0 0,0 0-1 0 0,0 0 1 0 0,0 1-1 0 0,0-1 1 0 0,0 1-1 0 0,1-1 1 0 0,-1 1-1 0 0,1-1 0 0 0,-1 1 1 0 0,1 0-1 0 0,0-1 1 0 0,0 1-1 0 0,0-1 1 0 0,1 1-1 0 0,-1-1 1 0 0,1 1-1 0 0,-1-1 1 0 0,1 1-1 0 0,0-1 1 0 0,0 1-1 0 0,0-1 1 0 0,0 0-1 0 0,0 1 1 0 0,0-1-1 0 0,1 0 0 0 0,-1 0 1 0 0,1 0-1 0 0,0 0 1 0 0,-1 0-1 0 0,1 0 1 0 0,0 0-1 0 0,0-1 1 0 0,0 1-1 0 0,0-1 1 0 0,1 1-1 0 0,-1-1 1 0 0,0 0-1 0 0,1 0 1 0 0,-1 0-1 0 0,0 0 1 0 0,1 0-1 0 0,-1-1 1 0 0,1 1-1 0 0,-1-1 0 0 0,1 0 1 0 0,0 1-1 0 0,-1-1 1 0 0,1 0-1 0 0,-1-1 1 0 0,1 1-1 0 0,-1 0 1 0 0,1-1-1 0 0,0 1 1 0 0,1-2-78 0 0,-2 1 2 0 0,1 0 0 0 0,-1 0 0 0 0,0 0 0 0 0,1 0-1 0 0,-1 0 1 0 0,0-1 0 0 0,0 1 0 0 0,0-1 0 0 0,0 0 0 0 0,0 1 0 0 0,-1-1 0 0 0,1 0 0 0 0,0 0 0 0 0,-1 0 0 0 0,1 0 0 0 0,-1 0 0 0 0,0-1 0 0 0,0 1 0 0 0,0 0 0 0 0,0-1 0 0 0,0 1 0 0 0,0-1 0 0 0,-1 1 0 0 0,1 0-1 0 0,-1-1 1 0 0,0 0 0 0 0,0 1 0 0 0,0-1 0 0 0,0 1 0 0 0,0-1 0 0 0,0 1 0 0 0,-1-1 0 0 0,1 1 0 0 0,-1-1 0 0 0,1 1 0 0 0,-1-1 0 0 0,0 1 0 0 0,0 0 0 0 0,0 0 0 0 0,-1-1 0 0 0,1 1 0 0 0,0 0 0 0 0,-1 0 0 0 0,1 0 0 0 0,-1 0-1 0 0,0 0 1 0 0,0 1 0 0 0,0-1 0 0 0,0 0 0 0 0,0 1 0 0 0,0-1 0 0 0,0 1 0 0 0,0 0 0 0 0,-1 0-2 0 0,1 1-11 0 0,0 0-1 0 0,0 1 1 0 0,0-1 0 0 0,0 1-1 0 0,0-1 1 0 0,0 1 0 0 0,0 0-1 0 0,0 0 1 0 0,0 0 0 0 0,1 0-1 0 0,-1 0 1 0 0,0 0 0 0 0,1 1-1 0 0,-1-1 1 0 0,1 0 0 0 0,-1 1-1 0 0,1-1 1 0 0,0 1 0 0 0,0 0-1 0 0,-1 0 1 0 0,1-1 0 0 0,0 1-1 0 0,0 0 1 0 0,1 0 0 0 0,-1 0-1 0 0,0 0 1 0 0,1 0 0 0 0,-1 0-1 0 0,1 0 1 0 0,0 0 0 0 0,-1 0-1 0 0,1 0 1 0 0,0 0 0 0 0,0 0-1 0 0,0 0 1 0 0,1 0 0 0 0,-1 0-1 0 0,0 0 1 0 0,1 0 0 0 0,0 0-1 0 0,-1 0 1 0 0,1 0 0 0 0,0 0-1 0 0,0 0 1 0 0,0-1 0 0 0,0 1-1 0 0,0 0 1 0 0,0 0 0 0 0,1-1 11 0 0,-3-2 12 0 0,1 0 0 0 0,0 1 0 0 0,0-1 0 0 0,-1 0 0 0 0,1 0 0 0 0,0 0 0 0 0,0 0 0 0 0,0 0 0 0 0,0 0 0 0 0,0 0 0 0 0,0 0 0 0 0,0 0 0 0 0,1 0 0 0 0,-1 0 0 0 0,0 0 0 0 0,0 0 1 0 0,1 0-1 0 0,-1 1 0 0 0,1-1 0 0 0,-1 0 0 0 0,1 0 0 0 0,-1 0 0 0 0,1 1 0 0 0,-1-1 0 0 0,1 0 0 0 0,0 0 0 0 0,-1 1 0 0 0,1-1 0 0 0,0 1 0 0 0,0-1 0 0 0,-1 0 0 0 0,1 1 0 0 0,0-1 0 0 0,0 1 0 0 0,0 0 1 0 0,0-1-1 0 0,0 1 0 0 0,-1 0 0 0 0,1 0 0 0 0,0-1 0 0 0,0 1 0 0 0,0 0 0 0 0,0 0 0 0 0,0 0 0 0 0,0 0 0 0 0,0 0 0 0 0,0 0 0 0 0,0 0 0 0 0,0 1 0 0 0,0-1 0 0 0,0 0 0 0 0,0 0 0 0 0,0 1-12 0 0,-3 12-1402 0 0,0 11 2310 0 0,-6-20-4066 0 0,3-7-1375 0 0,-4-3-3126 0 0</inkml:trace>
  <inkml:trace contextRef="#ctx0" brushRef="#br0" timeOffset="11199.44">705 1763 2008 0 0,'0'0'875'0'0,"0"0"2355"0"0,0 0-1586 0 0,0 0-768 0 0,0 0-114 0 0,0 0 62 0 0,0 0-72 0 0,7-4 8107 0 0,29-12-8937 0 0,446-208 413 0 0,-96 26-19 0 0,-387 206-8957 0 0,-4-3 2800 0 0</inkml:trace>
  <inkml:trace contextRef="#ctx0" brushRef="#br0" timeOffset="11826.93">741 1814 1200 0 0,'0'0'1034'0'0,"0"0"2457"0"0,0 0-1331 0 0,0 0-1184 0 0,0 0-420 0 0,0 0-38 0 0,0 0-43 0 0,0 0-194 0 0,0 0-124 0 0,14 35 1593 0 0,185 110 1169 0 0,-94-77-2484 0 0,358 249 3379 0 0,-436-295-5424 0 0,-28-30-3754 0 0,1-8-6360 0 0</inkml:trace>
  <inkml:trace contextRef="#ctx0" brushRef="#br0" timeOffset="17797.44">1535 1138 1292 0 0,'0'0'363'0'0,"0"0"-111"0"0,0 0 331 0 0,0 0 1180 0 0,0 0-578 0 0,0 0-405 0 0,0 0 25 0 0,0 0 101 0 0,-4 1-10 0 0,4-1-727 0 0,-1 0 0 0 0,0 1 0 0 0,1-1-1 0 0,-1 0 1 0 0,0 0 0 0 0,0 0 0 0 0,1 0-1 0 0,-1 0 1 0 0,0 0 0 0 0,0 0 0 0 0,1-1-1 0 0,-1 1 1 0 0,0 0 0 0 0,0 0-1 0 0,1 0 1 0 0,-1-1 0 0 0,0 1 0 0 0,1 0-1 0 0,-1-1 1 0 0,0 1 0 0 0,1-1 0 0 0,-1 1-1 0 0,1-1 1 0 0,-1 1 0 0 0,1-1-1 0 0,-1 1 1 0 0,1-1 0 0 0,-1 1 0 0 0,1-1-1 0 0,-1 0 1 0 0,1 1 0 0 0,0-1 0 0 0,-1 0-1 0 0,1 1 1 0 0,0-1 0 0 0,0 0 0 0 0,-1 0-1 0 0,1 1 1 0 0,0-1 0 0 0,0 0-1 0 0,0 1 1 0 0,0-1 0 0 0,0 0 0 0 0,0 0-1 0 0,0 1 1 0 0,0-1 0 0 0,0 0 0 0 0,1 0-1 0 0,-1 1 1 0 0,0-1 0 0 0,0 0-1 0 0,1 1 1 0 0,-1-1 0 0 0,0 0 0 0 0,1 1-1 0 0,-1-1-168 0 0,-1-18-1308 0 0,0 5 1302 0 0,1 8-17 0 0,0 0-1 0 0,0-1 1 0 0,0 1 0 0 0,-1 0-1 0 0,0 0 1 0 0,0 0 0 0 0,-1 0-1 0 0,0 0 1 0 0,0 0 0 0 0,0 0-1 0 0,-1 0 1 0 0,1 1 0 0 0,-1-1-1 0 0,-1 1 1 0 0,1 0 0 0 0,-1 0-1 0 0,0 0 1 0 0,0 1 0 0 0,-5-5 23 0 0,6 9-22 0 0,-1 1 0 0 0,0 0 0 0 0,0 0 0 0 0,1 0 0 0 0,-1 0 0 0 0,0 1 0 0 0,1-1 0 0 0,-1 1 0 0 0,1 0 0 0 0,0 0 0 0 0,-1 0 0 0 0,1 0 0 0 0,0 1 1 0 0,0-1-1 0 0,1 1 0 0 0,-1 0 0 0 0,0 0 0 0 0,1 0 0 0 0,0 0 0 0 0,0 0 0 0 0,0 0 0 0 0,-2 4 22 0 0,-1 0 78 0 0,0-2-152 0 0,0 1 0 0 0,0-1 0 0 0,1 1 0 0 0,0 0 0 0 0,0 1 0 0 0,0-1-1 0 0,1 1 1 0 0,0-1 0 0 0,0 1 0 0 0,1 0 0 0 0,0 0 0 0 0,0 0 0 0 0,0 0 0 0 0,1 0 0 0 0,0 5 74 0 0,7-5-2933 0 0,1-6-2302 0 0,4-2-1154 0 0</inkml:trace>
  <inkml:trace contextRef="#ctx0" brushRef="#br0" timeOffset="18078.23">1509 1082 2488 0 0,'0'0'1160'0'0,"0"0"4209"0"0,0 0-4389 0 0,0 0-384 0 0,0 0 240 0 0,0 0 244 0 0,0 0-340 0 0,-35-2-296 0 0,24 1-188 0 0,2 1-180 0 0,0 0-76 0 0,-2 0 0 0 0,1 0 8 0 0,-2 0-8 0 0,3 0-924 0 0,0 0-1064 0 0,0-2-2820 0 0</inkml:trace>
  <inkml:trace contextRef="#ctx0" brushRef="#br0" timeOffset="25361.92">1172 2724 1172 0 0,'0'0'6204'0'0,"0"0"-3852"0"0,0 0-1270 0 0,0 0-22 0 0,0 0-151 0 0,0 0-174 0 0,0 0-26 0 0,0 0 69 0 0,-2-2 972 0 0,-37-159-2157 0 0,-9 93-482 0 0,7 127 303 0 0,-38 51 2251 0 0,103-104-7932 0 0,-16-11 1521 0 0</inkml:trace>
  <inkml:trace contextRef="#ctx0" brushRef="#br0" timeOffset="25624.98">1162 2618 1068 0 0,'0'0'2492'0'0,"0"0"3533"0"0,0 0-4849 0 0,0 0-404 0 0,0 0-92 0 0,0 0 24 0 0,0 0-92 0 0,0 0 212 0 0,0 0-28 0 0,0 0-444 0 0,-51-4-352 0 0,31-3 0 0 0,-2 1-956 0 0,1 0-468 0 0,5 2-1464 0 0,1-6-3741 0 0</inkml:trace>
  <inkml:trace contextRef="#ctx0" brushRef="#br0" timeOffset="25872.59">1383 2462 7961 0 0,'0'0'5264'0'0,"0"0"-4488"0"0,0 0-776 0 0,0 0 0 0 0,0 0 304 0 0,0 0 124 0 0,0 0-428 0 0,-39 32-164 0 0,19-26-852 0 0,5-2-2152 0 0,-9-4-6785 0 0</inkml:trace>
  <inkml:trace contextRef="#ctx0" brushRef="#br0" timeOffset="27282.42">1725 1333 1004 0 0,'0'0'1421'0'0,"0"0"2178"0"0,0 0-1630 0 0,0 0-696 0 0,0 0-301 0 0,0 0-123 0 0,-5-6-110 0 0,-20-25 398 0 0,24 31-1089 0 0,0 1 0 0 0,0-1 0 0 0,0 0 0 0 0,0 0 0 0 0,-1 1 0 0 0,1-1-1 0 0,0 0 1 0 0,0 1 0 0 0,0-1 0 0 0,0 1 0 0 0,0 0 0 0 0,0-1 0 0 0,0 1 0 0 0,1 0 0 0 0,-1-1 0 0 0,0 1 0 0 0,0 0-1 0 0,0 0 1 0 0,1 0 0 0 0,-1 0 0 0 0,1 0 0 0 0,-1 0 0 0 0,0 0 0 0 0,1 0 0 0 0,0 0 0 0 0,-1 0 0 0 0,1 0-1 0 0,-1 0 1 0 0,1 0 0 0 0,0 0 0 0 0,0 1 0 0 0,0-1 0 0 0,0 0 0 0 0,0 0 0 0 0,0 0 0 0 0,0 0 0 0 0,0 0-1 0 0,0 0 1 0 0,1 1 0 0 0,-1-1 0 0 0,0 0 0 0 0,1 0 0 0 0,-1 0 0 0 0,0 0 0 0 0,1 0 0 0 0,0 0 0 0 0,-1 0-1 0 0,1 0 1 0 0,0 0 0 0 0,-1 0 0 0 0,1-1 0 0 0,0 1 0 0 0,0 0 0 0 0,0 0 0 0 0,-1-1 0 0 0,1 1 0 0 0,0 0-1 0 0,0-1 1 0 0,0 1 0 0 0,0-1 0 0 0,0 1 0 0 0,1-1 0 0 0,-1 0 0 0 0,0 1 0 0 0,0-1-48 0 0,1 0 11 0 0,-1 1 1 0 0,1-1-1 0 0,-1 0 1 0 0,1 0-1 0 0,-1 0 1 0 0,1 0-1 0 0,-1 0 1 0 0,1 0-1 0 0,-1-1 1 0 0,1 1-1 0 0,-1 0 1 0 0,1-1-1 0 0,-1 1 1 0 0,0-1-1 0 0,1 0 1 0 0,-1 1-1 0 0,0-1 1 0 0,1 0-1 0 0,-1 0 1 0 0,0 0-1 0 0,0 0 1 0 0,0 0-1 0 0,0 0 1 0 0,0 0-1 0 0,0 0 0 0 0,0 0 1 0 0,0-1-1 0 0,0 1 1 0 0,0 0-1 0 0,-1-1 1 0 0,1 1-1 0 0,0 0 1 0 0,-1-1-1 0 0,1 1 1 0 0,-1-1-1 0 0,0 1 1 0 0,1-1-1 0 0,-1 1 1 0 0,0-1-1 0 0,0 1 1 0 0,0-1-1 0 0,0 1 1 0 0,0-1-1 0 0,-1 1 1 0 0,1-1-1 0 0,0 1 1 0 0,-1-1-1 0 0,1 1 1 0 0,-1 0-1 0 0,1-1 1 0 0,-1 1-1 0 0,1-1 1 0 0,-1 1-1 0 0,0 0 1 0 0,0 0-1 0 0,0-1 1 0 0,0 1-1 0 0,0 0 1 0 0,0 0-1 0 0,0 0 1 0 0,0 0-1 0 0,0 0 1 0 0,-1 0-1 0 0,1 1 1 0 0,-1-2-12 0 0,0 0-32 0 0,0 0 0 0 0,1-1 1 0 0,-1 1-1 0 0,0 0 0 0 0,0 0 1 0 0,0 0-1 0 0,0 0 1 0 0,0 1-1 0 0,0-1 0 0 0,-1 0 1 0 0,1 1-1 0 0,-1 0 1 0 0,1 0-1 0 0,-1-1 0 0 0,1 1 1 0 0,-1 1-1 0 0,0-1 0 0 0,0 0 1 0 0,1 1-1 0 0,-1-1 1 0 0,0 1-1 0 0,0 0 0 0 0,1 0 1 0 0,-1 0-1 0 0,0 0 0 0 0,0 0 1 0 0,0 1-1 0 0,1 0 1 0 0,-1-1-1 0 0,0 1 0 0 0,1 0 1 0 0,-1 0-1 0 0,1 0 1 0 0,-1 0-1 0 0,1 1 0 0 0,-1-1 1 0 0,1 1-1 0 0,0 0 0 0 0,-1-1 1 0 0,1 1-1 0 0,0 0 1 0 0,0 0-1 0 0,1 0 0 0 0,-1 1 1 0 0,0-1-1 0 0,1 0 1 0 0,-1 1-1 0 0,1-1 0 0 0,0 1 1 0 0,0-1-1 0 0,0 1 0 0 0,0-1 1 0 0,0 1-1 0 0,1 0 1 0 0,-1 0-1 0 0,1-1 0 0 0,-1 1 1 0 0,1 0-1 0 0,0 0 0 0 0,0 0 1 0 0,0-1-1 0 0,1 1 1 0 0,-1 0-1 0 0,1 1 32 0 0,1 0 100 0 0,0-1 1 0 0,1 0-1 0 0,-1 0 1 0 0,1 0-1 0 0,-1 0 1 0 0,1-1-1 0 0,0 1 1 0 0,0-1-1 0 0,0 0 1 0 0,1 1-1 0 0,-1-1 1 0 0,0-1-1 0 0,1 1 1 0 0,-1 0-1 0 0,1-1 0 0 0,0 0 1 0 0,-1 0-1 0 0,1 0 1 0 0,0 0-1 0 0,0-1 1 0 0,0 1-1 0 0,0-1 1 0 0,-1 0-1 0 0,1 0 1 0 0,0 0-1 0 0,0-1 1 0 0,0 1-1 0 0,0-1 1 0 0,-1 0-1 0 0,1 0 0 0 0,0 0 1 0 0,-1-1-1 0 0,1 1 1 0 0,-1-1-1 0 0,1 0 1 0 0,-1 0-1 0 0,0 0 1 0 0,1-1-101 0 0,-5 4-31 0 0,0 1 0 0 0,0-1 0 0 0,0 0 0 0 0,0 0 0 0 0,-1 0 0 0 0,1 0 0 0 0,0 0 0 0 0,0-1 0 0 0,-1 1 0 0 0,1 0 0 0 0,0-1 0 0 0,-1 1 0 0 0,1 0 0 0 0,-1-1 0 0 0,1 0 0 0 0,-1 1 0 0 0,1-1 0 0 0,-1 0 0 0 0,1 0 0 0 0,-1 0 0 0 0,1 0 0 0 0,-1 0 0 0 0,1 0 0 0 0,-1 0 0 0 0,1 0 0 0 0,-1-1 0 0 0,1 1 0 0 0,0-1 0 0 0,-1 1 0 0 0,1-1 0 0 0,-1 1 0 0 0,1-1 0 0 0,0 0 0 0 0,-1 0 0 0 0,1 0 0 0 0,0 1 0 0 0,0-1 0 0 0,0 0 0 0 0,0-1 0 0 0,0 1 0 0 0,0 0 0 0 0,0 0 0 0 0,0 0 0 0 0,0-1 0 0 0,0 1 0 0 0,1 0 0 0 0,-1-1 0 0 0,1 1 0 0 0,-1 0 0 0 0,1-1 0 0 0,-1 1 0 0 0,1-1 0 0 0,0 1 0 0 0,-1-1 0 0 0,1 1 0 0 0,0-1 0 0 0,0 1 0 0 0,0-1 0 0 0,0 1 0 0 0,1-1 0 0 0,-1 1 0 0 0,0-1 0 0 0,1 1 0 0 0,-1-1 31 0 0,8 23 1590 0 0,3-26-5877 0 0,-7-1-1873 0 0</inkml:trace>
  <inkml:trace contextRef="#ctx0" brushRef="#br0" timeOffset="28382.96">1743 1284 1136 0 0,'0'0'163'0'0,"0"0"-55"0"0,0 0 25 0 0,0 0 20 0 0,0 0 36 0 0,0 0 89 0 0,0 0 372 0 0,0 0 301 0 0,0 0-277 0 0,-3 2 129 0 0,-4 0-2409 0 0,1 0 6871 0 0,8-4 1694 0 0,7-3-5551 0 0,332-97-285 0 0,240-64 362 0 0,-579 166-1445 0 0,0-4-6011 0 0,-11 2-84 0 0,-8-2-1795 0 0</inkml:trace>
  <inkml:trace contextRef="#ctx0" brushRef="#br0" timeOffset="29017.72">1797 1340 692 0 0,'0'0'543'0'0,"0"0"-226"0"0,0 0-50 0 0,0 0 873 0 0,0 0 2789 0 0,0 0-1720 0 0,0 0-1291 0 0,0 0-561 0 0,0 0-239 0 0,21 23 2312 0 0,326 180 1496 0 0,-165-105-1986 0 0,102 79-597 0 0,-297-180-7165 0 0,1-7 82 0 0,-3-11-2771 0 0</inkml:trace>
  <inkml:trace contextRef="#ctx0" brushRef="#br0" timeOffset="32374.5">2911 823 3088 0 0,'0'0'995'0'0,"0"0"1917"0"0,0 0-1729 0 0,0 0-930 0 0,0 0 293 0 0,1 6 321 0 0,9 129 3774 0 0,-12-126-3911 0 0,1-3-3545 0 0,4-16-6651 0 0,0 4 6832 0 0</inkml:trace>
  <inkml:trace contextRef="#ctx0" brushRef="#br0" timeOffset="32793.01">2930 842 612 0 0,'0'0'976'0'0,"0"0"200"0"0,0 0 1734 0 0,1-7-1437 0 0,-1 4-1602 0 0,0 1 229 0 0,-1 1-1 0 0,1-1 1 0 0,0 1-1 0 0,0-1 1 0 0,0 1-1 0 0,0-1 1 0 0,0 1-1 0 0,0-1 1 0 0,1 1-1 0 0,-1-1 1 0 0,0 1-1 0 0,1-1 0 0 0,-1 1 1 0 0,1-1-1 0 0,0 1 1 0 0,-1 0-1 0 0,1-1 1 0 0,0 1-1 0 0,0 0 1 0 0,0-1-1 0 0,0 1 1 0 0,0 0-1 0 0,0 0 1 0 0,0 0-1 0 0,0 0 1 0 0,0 0-1 0 0,0 0 1 0 0,1 0-1 0 0,-1 1 0 0 0,0-1 1 0 0,1 0-1 0 0,-1 1 1 0 0,0-1-1 0 0,1 1 1 0 0,-1-1-1 0 0,1 1 1 0 0,-1 0-1 0 0,1 0 1 0 0,-1-1-1 0 0,1 1 1 0 0,-1 0-1 0 0,1 0 1 0 0,-1 1-1 0 0,1-1 1 0 0,-1 0-1 0 0,1 0 0 0 0,-1 1 1 0 0,1-1-1 0 0,0 1-99 0 0,92 57 1511 0 0,-96-55-1498 0 0,0 0 1 0 0,0 0-1 0 0,0 0 1 0 0,0 0-1 0 0,-1-1 1 0 0,1 1 0 0 0,-1-1-1 0 0,0 0 1 0 0,0 1-1 0 0,0-1 1 0 0,0 0-1 0 0,0-1 1 0 0,0 1-1 0 0,0-1 1 0 0,0 1 0 0 0,-1-1-1 0 0,1 0 1 0 0,-1 0-1 0 0,1 0 1 0 0,-1-1-1 0 0,1 1 1 0 0,-1-1 0 0 0,1 0-1 0 0,-1 0 1 0 0,0 0-1 0 0,-2-1-13 0 0,-7 5-6 0 0,49 5 18 0 0,24 36 753 0 0,-59-44-741 0 0,0-1-1 0 0,0 1 1 0 0,0 0-1 0 0,-1 0 1 0 0,1 0-1 0 0,0 1 1 0 0,-1-1 0 0 0,1 0-1 0 0,-1 0 1 0 0,1 0-1 0 0,-1 0 1 0 0,0 0-1 0 0,1 1 1 0 0,-1-1-1 0 0,0 0 1 0 0,0 0-1 0 0,0 1 1 0 0,0-1 0 0 0,0 0-1 0 0,0 0 1 0 0,0 1-1 0 0,0-1 1 0 0,0 0-1 0 0,-1 0 1 0 0,1 0-1 0 0,-1 1 1 0 0,1-1-1 0 0,-1 0 1 0 0,1 0-1 0 0,-1 0 1 0 0,1 0 0 0 0,-1 0-1 0 0,0 0 1 0 0,0 0-1 0 0,1 0 1 0 0,-1 0-1 0 0,0 0 1 0 0,0 0-1 0 0,0-1 1 0 0,0 1-1 0 0,0 0 1 0 0,0-1 0 0 0,0 1-1 0 0,-1-1 1 0 0,1 1-1 0 0,0-1 1 0 0,0 1-1 0 0,0-1 1 0 0,0 0-1 0 0,-1 1 1 0 0,1-1-1 0 0,0 0 1 0 0,0 0 0 0 0,-1 0-1 0 0,1 0 1 0 0,0 0-1 0 0,-1-1-23 0 0,-77 9-1233 0 0,75-12-592 0 0,2 0-2420 0 0,0-3-2176 0 0</inkml:trace>
  <inkml:trace contextRef="#ctx0" brushRef="#br0" timeOffset="33700.14">2845 1782 444 0 0,'0'0'733'0'0,"0"0"-395"0"0,0 0-52 0 0,0 0 251 0 0,0 0 1275 0 0,0 0 738 0 0,0 0-825 0 0,0 0-516 0 0,0 0-142 0 0,-11-10 504 0 0,33 153 1300 0 0,-22-143-3751 0 0,0 0-345 0 0,0-19-8107 0 0,-2-3 6104 0 0,0 7 2750 0 0</inkml:trace>
  <inkml:trace contextRef="#ctx0" brushRef="#br0" timeOffset="34055.26">2845 1782 60 0 0,'13'-53'9880'0'0,"28"60"-8250"0"0,-30-2-1478 0 0,-7-5-68 0 0,-1 1 0 0 0,0 0 0 0 0,0 0 0 0 0,0 1 0 0 0,0-1 0 0 0,-1 0 0 0 0,1 1 0 0 0,0 0 0 0 0,0 0 0 0 0,-1-1 0 0 0,1 2 1 0 0,-1-1-1 0 0,0 0 0 0 0,0 0 0 0 0,1 1 0 0 0,-1-1 0 0 0,-1 1 0 0 0,1 0 0 0 0,0-1 0 0 0,-1 1 0 0 0,1 0 0 0 0,-1 0 0 0 0,0 2-84 0 0,-3-3 45 0 0,-1 1 0 0 0,0-1 0 0 0,0 1 0 0 0,-1-1 0 0 0,1 0 0 0 0,0 0 0 0 0,-1-1 0 0 0,1 1 0 0 0,-1-1 0 0 0,0 1 0 0 0,1-1 0 0 0,-1 0 0 0 0,0 0 0 0 0,0-1 0 0 0,0 1 0 0 0,1-1 0 0 0,-1 0 0 0 0,0 0 0 0 0,0 0 0 0 0,-1-1-45 0 0,17 6-777 0 0,-7-4 814 0 0,1 0 0 0 0,-1-1 0 0 0,0 2 0 0 0,0-1 1 0 0,1 1-1 0 0,-1 0 0 0 0,0 0 0 0 0,0 0 0 0 0,-1 0 0 0 0,1 1 0 0 0,0 0 0 0 0,-1 0 0 0 0,1 0 0 0 0,-1 1 0 0 0,0-1 0 0 0,0 1 0 0 0,-1 0 1 0 0,1 0-1 0 0,-1 1 0 0 0,0-1 0 0 0,0 1 0 0 0,0-1 0 0 0,-1 1 0 0 0,1 0 0 0 0,-1 0 0 0 0,0 0 0 0 0,-1 0 0 0 0,1 1 0 0 0,-1 0-37 0 0,-4-3 36 0 0,1 0-1 0 0,-1 0 1 0 0,0-1-1 0 0,-1 1 1 0 0,1-1-1 0 0,0 1 1 0 0,-1-1-1 0 0,1 0 1 0 0,-1 0-1 0 0,0-1 1 0 0,1 1-1 0 0,-1-1 1 0 0,0 0-1 0 0,0 0 1 0 0,0 0-1 0 0,0 0 0 0 0,0-1 1 0 0,0 0-1 0 0,0 0 1 0 0,0 0-1 0 0,-1 0 1 0 0,1 0-1 0 0,0-1 1 0 0,0 0-1 0 0,-1 0-35 0 0,-29-20-7068 0 0,31 11 244 0 0</inkml:trace>
  <inkml:trace contextRef="#ctx0" brushRef="#br0" timeOffset="34379.15">3140 1592 2888 0 0,'0'0'7225'0'0,"0"0"-4875"0"0,0 0-1563 0 0,0 0-122 0 0,0 0-61 0 0,0 0-232 0 0,0 0-218 0 0,0 0-22 0 0,0 0 86 0 0,-3 5 82 0 0,-12 18 107 0 0,-20 31 1816 0 0,10-29-7551 0 0,24-24-652 0 0</inkml:trace>
  <inkml:trace contextRef="#ctx0" brushRef="#br0" timeOffset="35904.15">1625 2403 628 0 0,'0'0'671'0'0,"0"0"-272"0"0,0 0-63 0 0,0 0 812 0 0,0 0 2610 0 0,0 0-1973 0 0,0 0-1036 0 0,0 0-111 0 0,6 5 54 0 0,91 51 4773 0 0,-137-89-8180 0 0,-4-8 3745 0 0,70 82-38 0 0,61 73 589 0 0,-76-110-7575 0 0,3-5 3533 0 0,-1-5 3801 0 0,-7-3 4071 0 0,-6 10-5437 0 0,0 0 0 0 0,0 0 1 0 0,-1 0-1 0 0,1 0 0 0 0,0 0 0 0 0,-1 0 1 0 0,1-1-1 0 0,-1 1 0 0 0,1 0 1 0 0,-1 0-1 0 0,1-1 0 0 0,-1 1 1 0 0,1 0-1 0 0,-1-1 0 0 0,0 1 0 0 0,1 0 1 0 0,-1-1-1 0 0,0 1 0 0 0,0-1 1 0 0,1 1-1 0 0,-1-1 0 0 0,0 1 0 0 0,0-1 1 0 0,0 0-1 0 0,0 1 0 0 0,1-1 1 0 0,-1 0-1 0 0,0 0 0 0 0,0 0 0 0 0,0 0 1 0 0,0 0-1 0 0,0 0 0 0 0,0 0 1 0 0,0 0-1 0 0,0 0 0 0 0,0 0 0 0 0,1 0 1 0 0,-1 0-1 0 0,0-1 0 0 0,0 1 1 0 0,0 0-1 0 0,0-1 0 0 0,0 1 1 0 0,1-1-1 0 0,-1 1 0 0 0,0-1 0 0 0,0 1 1 0 0,1-1-1 0 0,-1 1 0 0 0,0-1 1 0 0,1 0-1 0 0,-1 1 0 0 0,1-1 0 0 0,-1 0 1 0 0,1 0-1 0 0,-1 1 0 0 0,0-2 26 0 0,1 4 81 0 0,0-1-1 0 0,-1 1 1 0 0,1 0-1 0 0,0-1 0 0 0,0 1 1 0 0,0 0-1 0 0,0 0 1 0 0,0-1-1 0 0,1 1 0 0 0,-1 0 1 0 0,0-1-1 0 0,1 1 1 0 0,-1-1-1 0 0,1 1 1 0 0,0 0-1 0 0,-1-1 0 0 0,1 1 1 0 0,0-1-1 0 0,0 0 1 0 0,0 1-1 0 0,0-1 0 0 0,0 0 1 0 0,0 1-1 0 0,1-1 1 0 0,-1 0-1 0 0,0 0 1 0 0,1 0-1 0 0,-1 0 0 0 0,0 0 1 0 0,1 0-1 0 0,-1-1 1 0 0,1 1-1 0 0,0 0 0 0 0,-1-1 1 0 0,1 1-1 0 0,-1-1 1 0 0,1 0-1 0 0,0 1 0 0 0,-1-1 1 0 0,1 0-1 0 0,0 0 1 0 0,-1 0-1 0 0,1 0 1 0 0,0 0-1 0 0,0-1 0 0 0,-1 1 1 0 0,1 0-1 0 0,-1-1 1 0 0,1 1-1 0 0,0-1 0 0 0,-1 0 1 0 0,1 0-1 0 0,-1 1 1 0 0,1-1-1 0 0,-1 0 1 0 0,0 0-1 0 0,1 0 0 0 0,-1-1-80 0 0,1 2 3 0 0,-1 0-1 0 0,1-1 0 0 0,-1 1 1 0 0,1-1-1 0 0,-1 1 0 0 0,0-1 1 0 0,1 1-1 0 0,-1-1 0 0 0,0 0 1 0 0,0 0-1 0 0,1 0 0 0 0,-1 0 1 0 0,0 0-1 0 0,0 0 0 0 0,0 0 1 0 0,0 0-1 0 0,0 0 0 0 0,0 0 1 0 0,-1-1-1 0 0,1 1 0 0 0,0 0 1 0 0,0 0-1 0 0,-1-1 0 0 0,1 1 0 0 0,-1-1 1 0 0,1 1-1 0 0,-1-1 0 0 0,0 1 1 0 0,0 0-1 0 0,0-1 0 0 0,1 1 1 0 0,-1-1-1 0 0,-1 1 0 0 0,1-1 1 0 0,0 1-1 0 0,0-1 0 0 0,0 1 1 0 0,-1-1-1 0 0,1 1 0 0 0,-1-1 1 0 0,1 1-1 0 0,-1 0 0 0 0,0-1 1 0 0,1 1-1 0 0,-1 0 0 0 0,0 0 1 0 0,0-1-1 0 0,0 1 0 0 0,0 0 1 0 0,0 0-1 0 0,0 0 0 0 0,0 0 1 0 0,0 0-1 0 0,0 0 0 0 0,-1 1 1 0 0,1-1-1 0 0,0 0 0 0 0,-1 0 1 0 0,1 1-1 0 0,0-1 0 0 0,-1 1 0 0 0,1 0 1 0 0,-1-1-1 0 0,1 1 0 0 0,-1 0 1 0 0,1 0-1 0 0,-1-1-2 0 0,3 2 13 0 0,0-1 1 0 0,0 1-1 0 0,0 0 1 0 0,0-1-1 0 0,0 1 1 0 0,0-1-1 0 0,0 1 0 0 0,0 0 1 0 0,0 0-1 0 0,-1 0 1 0 0,1 0-1 0 0,0 0 1 0 0,0 0-1 0 0,-1-1 0 0 0,1 2 1 0 0,0-1-1 0 0,-1 0 1 0 0,1 0-1 0 0,-1 0 0 0 0,0 0 1 0 0,1 0-1 0 0,-1 0 1 0 0,0 0-1 0 0,0 1 1 0 0,0-1-1 0 0,1 0 0 0 0,-1 0 1 0 0,0 0-1 0 0,-1 1 1 0 0,1-1-1 0 0,0 0 1 0 0,0 0-1 0 0,0 0 0 0 0,-1 0 1 0 0,1 0-1 0 0,-1 1 1 0 0,1-1-1 0 0,-1 0 0 0 0,1 0 1 0 0,-1 0-1 0 0,1 0 1 0 0,-1 0-1 0 0,0 0 1 0 0,0 0-1 0 0,1-1 0 0 0,-1 1 1 0 0,0 0-1 0 0,0 0 1 0 0,0-1-1 0 0,0 1 1 0 0,0 0-1 0 0,0-1 0 0 0,0 1 1 0 0,0-1-1 0 0,0 1 1 0 0,-1-1-1 0 0,1 0 1 0 0,0 1-1 0 0,0-1 0 0 0,0 0 1 0 0,-1 0-14 0 0,4 1 17 0 0,6-1-1103 0 0,-11-2-6767 0 0,0 1 1453 0 0</inkml:trace>
  <inkml:trace contextRef="#ctx0" brushRef="#br0" timeOffset="36602.56">1964 2553 980 0 0,'0'0'539'0'0,"0"0"-84"0"0,0 0 321 0 0,0 0 1790 0 0,0 0-519 0 0,0 0-674 0 0,0 0-431 0 0,0 0-170 0 0,0 0-83 0 0,-3 6 2536 0 0,284-59-1030 0 0,-228 39-1707 0 0,188-75 1575 0 0,-236 83-3358 0 0,-21 5-5509 0 0,7 1 3999 0 0,-10 0-3261 0 0</inkml:trace>
  <inkml:trace contextRef="#ctx0" brushRef="#br0" timeOffset="36916.61">1895 2629 2660 0 0,'0'0'7692'0'0,"0"0"-5226"0"0,0 0-2009 0 0,0 0-227 0 0,0 0 284 0 0,0 0 173 0 0,0 0-105 0 0,7 3-294 0 0,42 29 146 0 0,-2 2-1 0 0,-1 2 0 0 0,-2 2 1 0 0,-1 2-1 0 0,-2 2 1 0 0,-3 1-1 0 0,-1 2 1 0 0,27 43-434 0 0,-54-70-68 0 0,10 12-316 0 0,-7-18-3582 0 0,-8-12 350 0 0,2-6-3126 0 0</inkml:trace>
  <inkml:trace contextRef="#ctx0" brushRef="#br0" timeOffset="37603.03">2720 2293 9501 0 0,'0'0'2529'0'0,"0"0"-1568"0"0,0 0-707 0 0,0 0 24 0 0,3 9 307 0 0,2 11-318 0 0,0 0-1 0 0,-1 0 1 0 0,-2 0-1 0 0,0 1 1 0 0,-1 0-1 0 0,-1-1 1 0 0,-1 1-1 0 0,0 0 1 0 0,-2-1 0 0 0,-3 13-267 0 0,10-137-525 0 0,-3 96 341 0 0,12-82 231 0 0,-12 89-42 0 0,-1-1 0 0 0,0 0 0 0 0,1 1 0 0 0,0-1-1 0 0,-1 0 1 0 0,1 1 0 0 0,0-1 0 0 0,0 1 0 0 0,0-1-1 0 0,0 1 1 0 0,0-1 0 0 0,0 1 0 0 0,0 0 0 0 0,0-1-1 0 0,0 1 1 0 0,1 0 0 0 0,-1 0 0 0 0,0 0 0 0 0,1 0-1 0 0,-1 0 1 0 0,1 0 0 0 0,0 1 0 0 0,-1-1 0 0 0,1 0-1 0 0,0 1 1 0 0,-1-1 0 0 0,1 1 0 0 0,0-1 0 0 0,-1 1-1 0 0,1 0 1 0 0,0 0 0 0 0,0 0 0 0 0,-1 0 0 0 0,1 0-1 0 0,0 0 1 0 0,0 1 0 0 0,-1-1 0 0 0,1 0 0 0 0,0 1 0 0 0,-1 0-1 0 0,1-1 1 0 0,0 1 0 0 0,-1 0 0 0 0,1 0 0 0 0,-1-1-1 0 0,1 1 1 0 0,-1 1-5 0 0,1 0-16 0 0,0-1 0 0 0,0 1 0 0 0,0 0 0 0 0,0 0 0 0 0,-1 0 0 0 0,1 0-1 0 0,-1 0 1 0 0,0 1 0 0 0,1-1 0 0 0,-1 0 0 0 0,0 1 0 0 0,0-1 0 0 0,-1 1 0 0 0,1-1 0 0 0,0 1 0 0 0,-1-1-1 0 0,0 1 1 0 0,1-1 0 0 0,-1 1 0 0 0,0 0 0 0 0,0-1 0 0 0,-1 1 0 0 0,1-1 0 0 0,0 1 0 0 0,-1-1 0 0 0,0 1-1 0 0,1-1 1 0 0,-1 1 0 0 0,0-1 0 0 0,0 1 0 0 0,0-1 0 0 0,-1 0 0 0 0,1 0 0 0 0,-1 1 0 0 0,1-1 0 0 0,-1 0-1 0 0,0 0 1 0 0,1-1 0 0 0,-1 1 0 0 0,0 0 0 0 0,0-1 0 0 0,-1 1 0 0 0,1-1 0 0 0,0 1 0 0 0,0-1 0 0 0,-1 0-1 0 0,1 0 1 0 0,0 0 0 0 0,-1 0 0 0 0,1-1 0 0 0,-1 1 0 0 0,0-1 0 0 0,1 1 0 0 0,-3-1 16 0 0,6 14-2388 0 0,45 25 3199 0 0,-11-10 241 0 0,-33-28-993 0 0,0 0 0 0 0,0 1 0 0 0,0-1 0 0 0,0 1 0 0 0,-1 0 0 0 0,1 0 0 0 0,-1-1 0 0 0,1 1 0 0 0,-1 0 0 0 0,0 0 0 0 0,0 0 0 0 0,1 1 0 0 0,-2-1 0 0 0,1 0 0 0 0,0 0 0 0 0,0 0 0 0 0,-1 1 0 0 0,1-1 0 0 0,-1 0 0 0 0,0 1 0 0 0,1-1 0 0 0,-1 1 0 0 0,0-1 0 0 0,-1 0 0 0 0,1 1 0 0 0,0-1 0 0 0,-1 0 0 0 0,1 1 0 0 0,-1-1 0 0 0,0 0 0 0 0,0 0 0 0 0,0 1 0 0 0,0-1 0 0 0,0 0 0 0 0,0 0 0 0 0,0 0 0 0 0,-1 0 0 0 0,1-1 0 0 0,-1 1 0 0 0,1 0 0 0 0,-1 0 1 0 0,0-1-1 0 0,0 1 0 0 0,0-1 0 0 0,0 0 0 0 0,0 1 0 0 0,0-1 0 0 0,0 0 0 0 0,0 0 0 0 0,0 0 0 0 0,-1-1 0 0 0,1 1 0 0 0,0 0 0 0 0,0-1 0 0 0,-1 0 0 0 0,1 1 0 0 0,-2-1-59 0 0,-74 5-173 0 0,55-21-7640 0 0,22 5-641 0 0</inkml:trace>
  <inkml:trace contextRef="#ctx0" brushRef="#br0" timeOffset="41812.18">2579 3103 1196 0 0,'0'0'438'0'0,"0"0"327"0"0,0 0 1724 0 0,0 0-579 0 0,0 0-289 0 0,0 0-58 0 0,0 0-218 0 0,0 0-390 0 0,-5 3 106 0 0,21 125 1089 0 0,-19-168-4119 0 0,1 33 1950 0 0,1 0-1 0 0,0 0 1 0 0,0 0-1 0 0,1 0 1 0 0,0-1-1 0 0,0 1 1 0 0,0 0 0 0 0,1 0-1 0 0,1-1 1 0 0,-1 1-1 0 0,1 0 1 0 0,0 0-1 0 0,1 0 1 0 0,2-5 19 0 0,-1 10 49 0 0,0 1 1 0 0,0 0-1 0 0,0 0 1 0 0,1 0-1 0 0,-1 1 1 0 0,0-1-1 0 0,0 1 1 0 0,1 0-1 0 0,-1 0 0 0 0,0 1 1 0 0,0-1-1 0 0,1 1 1 0 0,-1 0-1 0 0,0 0 1 0 0,0 0-1 0 0,0 1 1 0 0,0 0-1 0 0,0-1 1 0 0,0 1-1 0 0,-1 0 1 0 0,1 1-1 0 0,-1-1 0 0 0,1 1 1 0 0,-1 0-1 0 0,0-1 1 0 0,0 2-1 0 0,0-1 1 0 0,0 0-1 0 0,-1 0 1 0 0,1 1-1 0 0,-1-1 1 0 0,0 1-1 0 0,0 0-49 0 0,-1-2 24 0 0,0-1 0 0 0,-1 1-1 0 0,1 0 1 0 0,-1-1 0 0 0,0 1 0 0 0,1 0-1 0 0,-1 0 1 0 0,0-1 0 0 0,0 1 0 0 0,0 0-1 0 0,0 0 1 0 0,0 0 0 0 0,-1-1 0 0 0,1 1 0 0 0,0 0-1 0 0,-1 0 1 0 0,1-1 0 0 0,-1 1 0 0 0,0 0-1 0 0,0-1 1 0 0,0 1 0 0 0,1-1 0 0 0,-1 1-1 0 0,-1-1 1 0 0,1 0 0 0 0,0 1 0 0 0,0-1 0 0 0,0 0-1 0 0,-1 0 1 0 0,1 1 0 0 0,-1-1 0 0 0,1 0-1 0 0,-1 0 1 0 0,1-1 0 0 0,-1 1 0 0 0,1 0-1 0 0,-1 0 1 0 0,0-1 0 0 0,1 1 0 0 0,-1-1 0 0 0,0 0-1 0 0,0 1 1 0 0,-1-1-24 0 0,-81-2-3007 0 0,138 12 2726 0 0,-45-6 618 0 0,-5-4-231 0 0,-1 1 0 0 0,1-1 0 0 0,-1 1 1 0 0,1 0-1 0 0,-1 0 0 0 0,0 1 0 0 0,1-1 1 0 0,-1 1-1 0 0,0 0 0 0 0,0 0 0 0 0,0 0 1 0 0,0 0-1 0 0,0 0 0 0 0,-1 0 0 0 0,1 1 1 0 0,-1 0-1 0 0,1-1 0 0 0,-1 1 0 0 0,0 0 1 0 0,0 0-1 0 0,0 0 0 0 0,-1 0 0 0 0,1 1 1 0 0,-1-1-1 0 0,0 0 0 0 0,1 1 0 0 0,-1 1-106 0 0,-48 17-875 0 0,13-26-6849 0 0,20-7 556 0 0</inkml:trace>
  <inkml:trace contextRef="#ctx0" brushRef="#br0" timeOffset="42078.64">2922 2975 8081 0 0,'0'0'6092'0'0,"0"0"-6092"0"0,0 0 128 0 0,0 0-128 0 0,0 0 820 0 0,-19 36-16 0 0,7-24-223 0 0,-4 0-517 0 0,-2 2-64 0 0,-3 0-1185 0 0,5-4-1147 0 0,-2-1-3936 0 0</inkml:trace>
  <inkml:trace contextRef="#ctx0" brushRef="#br0" timeOffset="43134.18">3246 2081 248 0 0,'0'0'449'0'0,"0"0"-131"0"0,8-1 0 0 0,1 2-77 0 0,0-1 1 0 0,1-1-1 0 0,-1 1 1 0 0,1-2-1 0 0,-1 1 1 0 0,0-1-1 0 0,0 0 1 0 0,0-1-1 0 0,0 0 1 0 0,0-1-1 0 0,-1 0 1 0 0,1 0-1 0 0,-1-1 1 0 0,0 0-1 0 0,-1 0 1 0 0,1-1-1 0 0,-1 0 1 0 0,0 0-1 0 0,0-1 1 0 0,-1 0-1 0 0,0 0 1 0 0,0 0-1 0 0,3-6-241 0 0,-3 1-203 0 0,-1 0 0 0 0,0-1-1 0 0,0 0 1 0 0,-2 1 0 0 0,1-2-1 0 0,-2 1 1 0 0,0 0 0 0 0,0-1-1 0 0,-1 1 1 0 0,-1-1 0 0 0,0 1-1 0 0,-1-1 1 0 0,-1 1 0 0 0,0 0-1 0 0,0-1 1 0 0,-1 1 0 0 0,-1 0-1 0 0,0 0 1 0 0,-1 1 0 0 0,-1-1-1 0 0,0 1 1 0 0,0 0 0 0 0,-5-5 203 0 0,-95-85 427 0 0,94 92-353 0 0,-1 1-1 0 0,0 0 1 0 0,0 1-1 0 0,-1 0 1 0 0,0 2 0 0 0,-1-1-1 0 0,1 2 1 0 0,-1 0-1 0 0,-1 0 1 0 0,1 2-1 0 0,0 0 1 0 0,-1 0 0 0 0,1 2-1 0 0,-1 0 1 0 0,0 1-1 0 0,0 0 1 0 0,1 1-1 0 0,-1 1 1 0 0,1 0-1 0 0,-1 2 1 0 0,1-1 0 0 0,0 2-1 0 0,0 0 1 0 0,0 1-1 0 0,1 0 1 0 0,0 1-1 0 0,0 1 1 0 0,1 0 0 0 0,0 1-1 0 0,0 0 1 0 0,1 1-1 0 0,0 1 1 0 0,-8 8-74 0 0,12-9 31 0 0,0 0 0 0 0,1 0 1 0 0,0 0-1 0 0,0 1 0 0 0,1-1 0 0 0,1 2 1 0 0,0-1-1 0 0,0 1 0 0 0,1-1 0 0 0,0 1 1 0 0,1 1-1 0 0,1-1 0 0 0,0 0 0 0 0,0 1 1 0 0,2-1-1 0 0,-1 0 0 0 0,1 1 0 0 0,1-1 1 0 0,0 1-1 0 0,1-1 0 0 0,1 0 1 0 0,0 1-1 0 0,0-1 0 0 0,1-1 0 0 0,0 1 1 0 0,1 0-1 0 0,1-1 0 0 0,0 0 0 0 0,0 0 1 0 0,1-1-1 0 0,0 0 0 0 0,1 0 0 0 0,0-1 1 0 0,1 0-1 0 0,3 3-31 0 0,153 46 357 0 0,-51-47-3004 0 0,-90-10 977 0 0</inkml:trace>
  <inkml:trace contextRef="#ctx0" brushRef="#br0" timeOffset="43776.18">2925 1876 12 0 0,'0'0'4'0'0,"0"0"-4"0"0,0 0 0 0 0,0 0-4 0 0,0 0-8 0 0</inkml:trace>
  <inkml:trace contextRef="#ctx0" brushRef="#br0" timeOffset="44016.18">2849 1863 472 0 0,'0'0'536'0'0,"0"0"-392"0"0,0 0-136 0 0,0 0 44 0 0,-43-40 16 0 0,30 28 20 0 0,-5-2-8 0 0,-2-1-80 0 0,0-1-80 0 0,-6-1-24 0 0,-5-2 28 0 0,-10-7 68 0 0,-9-4-72 0 0,-5-2-208 0 0,2-1-244 0 0</inkml:trace>
  <inkml:trace contextRef="#ctx0" brushRef="#br0" timeOffset="52278.6">1790 1411 1028 0 0,'0'0'643'0'0,"0"0"77"0"0,0 0 998 0 0,0 0-689 0 0,0 0-594 0 0,0 0-140 0 0,0 0 0 0 0,0 0-62 0 0,0 0-49 0 0,0 0 83 0 0,0 0 206 0 0,27 0 1493 0 0,-21-7-1860 0 0,0 0 0 0 0,-1-1 0 0 0,0 1 0 0 0,0-1-1 0 0,-1 0 1 0 0,0-1 0 0 0,0 1 0 0 0,-1-1 0 0 0,0 1 0 0 0,-1-1-1 0 0,0 0 1 0 0,0 0 0 0 0,-1 0 0 0 0,0-1 0 0 0,0 1 0 0 0,-1 0-1 0 0,0 0 1 0 0,-1 0 0 0 0,-1-3-106 0 0,-1-3-72 0 0,-1 0 0 0 0,-1 0 0 0 0,-1 0 0 0 0,0 1 0 0 0,0 0 0 0 0,-2 0 1 0 0,0 0-1 0 0,0 1 0 0 0,-1 1 0 0 0,-1-1 0 0 0,0 1 0 0 0,-1 1 0 0 0,0 0 0 0 0,0 0 0 0 0,-2 2 0 0 0,1-1 0 0 0,-11-5 72 0 0,7 6-55 0 0,0 0 0 0 0,0 1 1 0 0,-1 1-1 0 0,0 1 0 0 0,0 0 0 0 0,-1 1 0 0 0,0 1 0 0 0,0 1 0 0 0,0 0 0 0 0,0 2 1 0 0,0 0-1 0 0,0 1 0 0 0,0 0 0 0 0,-1 2 0 0 0,1 0 0 0 0,0 1 0 0 0,0 1 0 0 0,1 0 0 0 0,-1 2 1 0 0,1 0-1 0 0,0 1 0 0 0,-13 7 55 0 0,25-10-30 0 0,0-1 1 0 0,0 1-1 0 0,1-1 1 0 0,-1 1-1 0 0,1 0 1 0 0,0 1-1 0 0,1-1 1 0 0,-1 1-1 0 0,1 0 1 0 0,-1 0-1 0 0,2 0 1 0 0,-1 0-1 0 0,0 0 1 0 0,1 1-1 0 0,0-1 1 0 0,0 1-1 0 0,1 0 1 0 0,0-1-1 0 0,0 1 0 0 0,0 0 1 0 0,0 0-1 0 0,1 0 1 0 0,0-1-1 0 0,0 1 1 0 0,1 0-1 0 0,0 0 1 0 0,0 0-1 0 0,0-1 1 0 0,1 4 29 0 0,69 159 64 0 0,-59-150-87 0 0,0-1-1 0 0,2-1 0 0 0,0 0 0 0 0,1-1 0 0 0,0-1 0 0 0,1 0 0 0 0,1-1 1 0 0,0-1-1 0 0,1 0 0 0 0,0-1 0 0 0,0-1 0 0 0,1-1 0 0 0,1-1 0 0 0,17 5 24 0 0,-13-5-23 0 0,-4-1 262 0 0,0-1 1 0 0,0 0-1 0 0,1-1 0 0 0,-1-2 0 0 0,1 0 1 0 0,0-1-1 0 0,0-1 0 0 0,0-1 1 0 0,0 0-1 0 0,3-2-239 0 0,23-14 2963 0 0,-47 16-2946 0 0,-2 0 682 0 0,1-10-12351 0 0,6 21 9514 0 0</inkml:trace>
  <inkml:trace contextRef="#ctx0" brushRef="#br0" timeOffset="54444.01">3365 1797 860 0 0,'0'0'229'0'0,"-2"-6"-87"0"0,-8-13-88 0 0,-1 0 0 0 0,-1 1-1 0 0,0 0 1 0 0,-2 1 0 0 0,1 1 0 0 0,-2 0 0 0 0,0 1 0 0 0,-1 1 0 0 0,-1 0 0 0 0,0 1 0 0 0,-1 1-1 0 0,0 1 1 0 0,-1 0 0 0 0,0 1 0 0 0,-1 1 0 0 0,0 1 0 0 0,0 1 0 0 0,0 1 0 0 0,-1 0-1 0 0,0 2 1 0 0,-1 0 0 0 0,-12 0-54 0 0,25 3 4 0 0,0 0-1 0 0,-1 0 0 0 0,1 1 0 0 0,-1 0 1 0 0,0 0-1 0 0,1 1 0 0 0,0 0 0 0 0,-1 1 1 0 0,1 0-1 0 0,0 1 0 0 0,0 0 1 0 0,0 0-1 0 0,0 1 0 0 0,0 0 0 0 0,1 0 1 0 0,0 1-1 0 0,0 0 0 0 0,0 1 1 0 0,0 0-1 0 0,1 0 0 0 0,0 0 0 0 0,0 1 1 0 0,1 0-1 0 0,0 1 0 0 0,0-1 1 0 0,1 1-1 0 0,0 0 0 0 0,0 1 0 0 0,1-1 1 0 0,0 1-1 0 0,0 0 0 0 0,1 0 0 0 0,0 0 1 0 0,1 0-1 0 0,0 0 0 0 0,0 1 1 0 0,1-1-1 0 0,0 5-3 0 0,4 4 87 0 0,0 0 1 0 0,2 0-1 0 0,0 0 1 0 0,1-1-1 0 0,1 0 1 0 0,0 0-1 0 0,1-1 1 0 0,1 0-1 0 0,1 0 1 0 0,0-1-1 0 0,1 0 1 0 0,0-1 0 0 0,2 0-1 0 0,-1-1 1 0 0,2 0-1 0 0,-1-1 1 0 0,2 0-1 0 0,0-2 1 0 0,0 1-1 0 0,15 6-87 0 0,-19-11 469 0 0,0-1 1 0 0,1 0-1 0 0,0 0 0 0 0,0-1 0 0 0,0-1 0 0 0,1 0 1 0 0,-1 0-1 0 0,1-1 0 0 0,-1-1 0 0 0,1 0 1 0 0,0-1-1 0 0,-1 0 0 0 0,2-1-469 0 0,0-8 1431 0 0,-11 6-8285 0 0,-8 7 1886 0 0</inkml:trace>
  <inkml:trace contextRef="#ctx0" brushRef="#br0" timeOffset="55890.24">2996 1128 404 0 0,'0'0'591'0'0,"0"0"-361"0"0,6 3-118 0 0,0 2 128 0 0,0-1 1 0 0,1 0-1 0 0,-1 0 1 0 0,1 0-1 0 0,0-1 1 0 0,0 0-1 0 0,0 0 1 0 0,1-1-1 0 0,-1 0 1 0 0,1 0-1 0 0,-1-1 1 0 0,1 0-1 0 0,-1 0 0 0 0,1-1 1 0 0,0 0-1 0 0,-1 0 1 0 0,1-1-1 0 0,0 0 1 0 0,-1 0-1 0 0,1-1 1 0 0,-1 0-1 0 0,5-1-240 0 0,-3-2-13 0 0,-1 0 0 0 0,1 0 0 0 0,-1 0-1 0 0,0-1 1 0 0,-1 0 0 0 0,1 0 0 0 0,-1-1-1 0 0,0 0 1 0 0,-1-1 0 0 0,0 1 0 0 0,0-1-1 0 0,-1-1 1 0 0,1 1 0 0 0,-2-1 0 0 0,1 1-1 0 0,-1-1 1 0 0,-1 0 0 0 0,0-1 0 0 0,0 1-1 0 0,-1-1 1 0 0,0 1 0 0 0,0-1 0 0 0,-1 0-1 0 0,0 0 1 0 0,-1 0 0 0 0,0 1 0 0 0,-1-1-1 0 0,0 0 1 0 0,-1 0 0 0 0,0 1 0 0 0,0-1-1 0 0,-1 1 1 0 0,0-1 0 0 0,0 1 0 0 0,-1 0-1 0 0,-1 0 1 0 0,1 1 0 0 0,-1-1 0 0 0,-6-6 13 0 0,-2-5-10 0 0,0 0 0 0 0,-1 1 0 0 0,-1 1 0 0 0,0 0 0 0 0,-1 2 1 0 0,-1-1-1 0 0,-1 2 0 0 0,-1 0 0 0 0,0 1 0 0 0,0 1 1 0 0,-1 1-1 0 0,-1 1 0 0 0,0 1 0 0 0,-1 0 0 0 0,0 2 0 0 0,0 0 1 0 0,0 2-1 0 0,-1 0 0 0 0,0 2 0 0 0,-1 0 0 0 0,1 2 1 0 0,-20 0 9 0 0,37 3-30 0 0,0 0 0 0 0,0 0 0 0 0,0 0 1 0 0,0 1-1 0 0,0 0 0 0 0,1 0 0 0 0,-1 0 1 0 0,1 1-1 0 0,-1 0 0 0 0,1 0 0 0 0,0 0 1 0 0,0 1-1 0 0,0 0 0 0 0,1 0 0 0 0,-1 0 1 0 0,1 0-1 0 0,0 1 0 0 0,0 0 0 0 0,0-1 1 0 0,1 2-1 0 0,0-1 0 0 0,0 0 0 0 0,0 1 1 0 0,0-1-1 0 0,1 1 0 0 0,0 0 0 0 0,0-1 1 0 0,1 1-1 0 0,0 0 0 0 0,0 0 0 0 0,0 0 1 0 0,1 0-1 0 0,-1 1 30 0 0,0 13 53 0 0,1-1 1 0 0,0 0 0 0 0,1 0-1 0 0,1 0 1 0 0,1 0 0 0 0,1 0-1 0 0,0-1 1 0 0,1 1 0 0 0,1-1-1 0 0,2 2-53 0 0,2 3 464 0 0,1-1 1 0 0,2 0-1 0 0,0-1 0 0 0,1 0 1 0 0,0-1-1 0 0,2-1 0 0 0,1-1 0 0 0,0 0 1 0 0,1-1-1 0 0,1 0 0 0 0,0-2 1 0 0,1 0-1 0 0,1-2 0 0 0,13 7-464 0 0,3-11 2280 0 0,-37-9-2276 0 0,0 0-2 0 0,0 0-19 0 0,0 0-44 0 0,0 0 12 0 0,0 0 24 0 0,0 0-13 0 0,0 0 53 0 0,0 0 128 0 0,0 0 21 0 0,0 0-10 0 0,0 0-2 0 0,0 0-4 0 0,0 0-18 0 0,0 0-18 0 0,0 0-11 0 0,0 0-15 0 0,0 0-37 0 0,0 0-34 0 0,0 0-7 0 0,0 0-19 0 0,0 0-25 0 0,0 0 5 0 0,0 0-42 0 0,0 0 15 0 0,0 0 32 0 0,0 0-10 0 0,0 0 35 0 0,0 0 23 0 0,0 0 41 0 0,0 0 1 0 0,0 0-19 0 0,0 0-16 0 0,0 0 14 0 0,0 0-28 0 0,0 0-5 0 0,0 0-2 0 0,0 0-3 0 0,0 0 9 0 0,0 0 28 0 0,0 0 11 0 0,0 0 1 0 0,0 0-25 0 0,0 0 24 0 0,0 0-9 0 0,0 0-30 0 0,0 0 2 0 0,0 0 28 0 0,0 0-2 0 0,0 0-24 0 0,0 0-3 0 0,0 0 20 0 0,0 0-20 0 0,0 0-4 0 0,0 0 8 0 0,0 0 17 0 0,0 0-32 0 0,0 0-15 0 0,0 0-7 0 0,0 0-21 0 0,0 0 21 0 0,0 0 9 0 0,0 0 2 0 0,0 0 5 0 0,0 0 20 0 0,0 0 39 0 0,0 0 16 0 0,0 0 10 0 0,0 0-5 0 0,0 0-12 0 0,0 0-43 0 0,0 0 0 0 0,0 0 24 0 0,0 0-30 0 0,0 0-13 0 0,0 0 0 0 0,0 0 0 0 0,0 0 1 0 0,0 0 2 0 0,0 0 1 0 0,0 0-4 0 0,0 0 2 0 0,0 0 4 0 0,0 0 9 0 0,0 0 14 0 0,0 0-30 0 0,0 0-19 0 0,0 0-21 0 0,0 0 8 0 0,0 0-27 0 0,0 0-53 0 0,0 0-187 0 0,0 0-240 0 0,0 0-25 0 0,-3 1-297 0 0,0-7-12163 0 0,9 11 12140 0 0</inkml:trace>
  <inkml:trace contextRef="#ctx0" brushRef="#br0" timeOffset="58061.24">1992 157 7629 0 0,'0'0'1433'0'0,"0"0"-161"0"0,0 0-216 0 0,0 0-241 0 0,0 0-473 0 0,0 0-265 0 0,4 7 223 0 0,35 172 1013 0 0,-51-206 1795 0 0,-1-1-3651 0 0,12 26 495 0 0,-2-2 11 0 0,1 1 1 0 0,-1-1-1 0 0,1 1 1 0 0,0-1 0 0 0,1 0-1 0 0,-1 1 1 0 0,0-1-1 0 0,1 0 1 0 0,0 0 0 0 0,0 0-1 0 0,0 0 1 0 0,0 0-1 0 0,1-1 1 0 0,0 1-1 0 0,0 0 1 0 0,0 0 0 0 0,0 0-1 0 0,1 0 1 0 0,-1-1-1 0 0,1 1 1 0 0,0 0 0 0 0,0 0-1 0 0,1 0 1 0 0,-1 1-1 0 0,1-1 1 0 0,0 0-1 0 0,0 0 1 0 0,0 1 0 0 0,0-1-1 0 0,1 1 1 0 0,-1 0-1 0 0,1 0 1 0 0,0 0 0 0 0,0 0-1 0 0,0 0 1 0 0,0 0-1 0 0,1 1 1 0 0,-1 0 0 0 0,1-1-1 0 0,-1 1 1 0 0,3 0 36 0 0,-1 1-33 0 0,0 0 0 0 0,0 0 0 0 0,-1 1 0 0 0,1 0 0 0 0,0 0 0 0 0,0 0 0 0 0,0 1 0 0 0,0-1-1 0 0,0 1 1 0 0,0 0 0 0 0,0 1 0 0 0,-1-1 0 0 0,1 1 0 0 0,0 0 0 0 0,-1 0 0 0 0,0 1 0 0 0,1-1 0 0 0,-1 1 0 0 0,0 0 0 0 0,0 0 0 0 0,0 0 0 0 0,-1 0 0 0 0,1 1 0 0 0,-1 0 0 0 0,0-1 0 0 0,0 1 0 0 0,0 0 0 0 0,2 5 33 0 0,-8-6 76 0 0,0 1 0 0 0,0-1 1 0 0,-1 0-1 0 0,1 1 0 0 0,-1-2 0 0 0,1 1 1 0 0,-1 0-1 0 0,0-1 0 0 0,0 0 0 0 0,0 0 0 0 0,-1 0 1 0 0,1 0-1 0 0,0 0 0 0 0,-1-1 0 0 0,1 0 0 0 0,-1 0 1 0 0,1 0-1 0 0,-1-1 0 0 0,1 0 0 0 0,-1 0 1 0 0,0 0-1 0 0,-2 0-76 0 0,162 64-86 0 0,-155-64 103 0 0,1 1 0 0 0,0 0 0 0 0,0 0 0 0 0,-1 1 0 0 0,1-1-1 0 0,-1 0 1 0 0,1 0 0 0 0,-1 0 0 0 0,1 0 0 0 0,-1 0 0 0 0,1 1 0 0 0,-1-1-1 0 0,0 0 1 0 0,0 0 0 0 0,0 1 0 0 0,0-1 0 0 0,0 0 0 0 0,0 0-1 0 0,0 1 1 0 0,0-1 0 0 0,0 0 0 0 0,-1 0 0 0 0,1 0 0 0 0,0 1-1 0 0,-1-1 1 0 0,1 0 0 0 0,-1 0 0 0 0,0 0 0 0 0,1 0 0 0 0,-1 0-1 0 0,0 0 1 0 0,1 0 0 0 0,-1 0 0 0 0,0 0 0 0 0,0 0 0 0 0,0 0 0 0 0,0-1-1 0 0,0 1 1 0 0,0 0 0 0 0,0 0 0 0 0,0-1 0 0 0,0 1 0 0 0,0-1-1 0 0,0 1 1 0 0,-1-1 0 0 0,1 0 0 0 0,0 1 0 0 0,0-1 0 0 0,0 0-1 0 0,-1 0 1 0 0,1 0 0 0 0,0 0-17 0 0,-70 18 490 0 0,68-18-624 0 0,-51 6-2154 0 0,31-5-3934 0 0,17-1 213 0 0</inkml:trace>
  <inkml:trace contextRef="#ctx0" brushRef="#br0" timeOffset="58308.11">2366 121 2764 0 0,'0'0'5738'0'0,"0"0"-4132"0"0,0 0-1183 0 0,5 7 219 0 0,28 151 3840 0 0,-34-55-2599 0 0,1-52-3694 0 0,0-25-2573 0 0,0-1-3379 0 0,0-29 4183 0 0</inkml:trace>
  <inkml:trace contextRef="#ctx0" brushRef="#br0" timeOffset="58668.11">2517 415 1084 0 0,'0'0'3011'0'0,"0"0"-709"0"0,0 0-1076 0 0,0 0-194 0 0,0 0 146 0 0,0 0 18 0 0,0 0-231 0 0,0 0-277 0 0,0 0-212 0 0,3-14 2478 0 0,11-42-3129 0 0,-6 31-65 0 0,-9 22 218 0 0,1-1 1 0 0,0 1-1 0 0,0 0 0 0 0,0 0 1 0 0,1-1-1 0 0,-1 1 1 0 0,1 0-1 0 0,0 0 1 0 0,0 0-1 0 0,0 0 1 0 0,0 0-1 0 0,0 0 0 0 0,1 0 1 0 0,-1 0-1 0 0,1 1 1 0 0,0-1-1 0 0,0 0 1 0 0,0 1-1 0 0,0 0 0 0 0,0-1 1 0 0,0 1-1 0 0,1 0 1 0 0,-1 0-1 0 0,1 0 1 0 0,0 0-1 0 0,-1 1 1 0 0,1-1-1 0 0,0 1 0 0 0,0 0 1 0 0,0-1-1 0 0,0 1 1 0 0,0 1-1 0 0,0-1 1 0 0,0 0-1 0 0,1 1 1 0 0,-1-1-1 0 0,0 1 0 0 0,0 0 1 0 0,0 0-1 0 0,1 1 1 0 0,-1-1-1 0 0,0 0 1 0 0,0 1-1 0 0,3 1 22 0 0,0 0 37 0 0,0 1-1 0 0,0 0 1 0 0,0 1 0 0 0,0-1-1 0 0,-1 1 1 0 0,1 0 0 0 0,-1 1-1 0 0,0-1 1 0 0,0 1-1 0 0,-1 0 1 0 0,1 0 0 0 0,-1 0-1 0 0,0 1 1 0 0,-1 0 0 0 0,1 0-1 0 0,-1 0 1 0 0,0 0 0 0 0,-1 0-1 0 0,1 0 1 0 0,-1 1 0 0 0,0-1-1 0 0,-1 3-36 0 0,-3 59-2036 0 0,-3-58-2909 0 0,2-8-60 0 0</inkml:trace>
  <inkml:trace contextRef="#ctx0" brushRef="#br0" timeOffset="58917.25">2705 370 7869 0 0,'0'0'4776'0'0,"0"0"-3212"0"0,0 0-716 0 0,0 0-304 0 0,0 0-432 0 0,0 0 36 0 0,-47-2-52 0 0,24 2-96 0 0,-3 1-124 0 0,-1 1-972 0 0,5 1-1116 0 0,-12-3-4032 0 0</inkml:trace>
  <inkml:trace contextRef="#ctx0" brushRef="#br0" timeOffset="59768.7">1594 150 4120 0 0,'0'0'4265'0'0,"0"0"-2629"0"0,0 0-1432 0 0,0 0-135 0 0,1 9 643 0 0,18 236 2015 0 0,-19-243-2895 0 0,0 8-1717 0 0,4-8-2275 0 0,-1-3-212 0 0</inkml:trace>
  <inkml:trace contextRef="#ctx0" brushRef="#br0" timeOffset="60031.72">1661 153 4548 0 0,'0'0'2247'0'0,"0"0"-904"0"0,0 0-618 0 0,0 0 8 0 0,0 0-137 0 0,7-2-254 0 0,-2 1-282 0 0,0 0 0 0 0,0 1 1 0 0,0 0-1 0 0,0 0 1 0 0,1 0-1 0 0,-1 0 0 0 0,0 1 1 0 0,-1 0-1 0 0,1 0 1 0 0,0 0-1 0 0,0 1 0 0 0,0 0 1 0 0,-1 0-1 0 0,1 0 1 0 0,-1 0-1 0 0,1 1 0 0 0,-1-1 1 0 0,0 1-1 0 0,0 0 1 0 0,0 0-1 0 0,0 1 0 0 0,-1-1 1 0 0,1 1-1 0 0,-1 0 1 0 0,0 0-1 0 0,0 0 0 0 0,0 1-60 0 0,-2-3 21 0 0,-1-1 0 0 0,1 0-1 0 0,-1 1 1 0 0,1 0-1 0 0,-1-1 1 0 0,0 1 0 0 0,1-1-1 0 0,-1 1 1 0 0,0-1 0 0 0,0 1-1 0 0,0 0 1 0 0,0-1-1 0 0,0 1 1 0 0,-1-1 0 0 0,1 1-1 0 0,0-1 1 0 0,-1 1-1 0 0,1 0 1 0 0,-1-1 0 0 0,0 0-1 0 0,1 1 1 0 0,-1-1-1 0 0,0 1 1 0 0,0-1 0 0 0,0 0-1 0 0,0 0 1 0 0,0 1-1 0 0,0-1 1 0 0,0 0 0 0 0,0 0-1 0 0,-1 0 1 0 0,1 0 0 0 0,0 0-1 0 0,-1 0 1 0 0,1-1-1 0 0,0 1 1 0 0,-1 0 0 0 0,1-1-1 0 0,-1 1 1 0 0,1-1-1 0 0,-1 1 1 0 0,1-1 0 0 0,-1 0-1 0 0,0 0 1 0 0,1 0-1 0 0,-1 0 1 0 0,1 0 0 0 0,-1 0-1 0 0,-1 0-20 0 0,-47 4-1061 0 0,12-6-3641 0 0,24-1-325 0 0</inkml:trace>
  <inkml:trace contextRef="#ctx0" brushRef="#br0" timeOffset="60310.9">1917 0 11177 0 0,'0'0'1700'0'0,"0"0"-1408"0"0,-2 8-7 0 0,-5 27 108 0 0,3 1 1 0 0,0-1 0 0 0,3 1-1 0 0,0-1 1 0 0,3 1-1 0 0,3 20-393 0 0,47 59 388 0 0,-7-88-7888 0 0,-25-26-143 0 0</inkml:trace>
  <inkml:trace contextRef="#ctx0" brushRef="#br0" timeOffset="60558.49">2941 114 10349 0 0,'0'0'1812'0'0,"0"0"-1812"0"0,0 0-256 0 0,13 36 256 0 0,-7-16 588 0 0,0 5-140 0 0,-2 1 36 0 0,0 3-176 0 0,-4 1-92 0 0,-2-2-128 0 0,-4 0-80 0 0,-6 0 44 0 0,-4 2-52 0 0,-1-2-52 0 0,-8-1-940 0 0,-1-1-532 0 0,5-7-1552 0 0,-14-2-5341 0 0</inkml:trace>
  <inkml:trace contextRef="#ctx0" brushRef="#br0" timeOffset="61308.25">2213 588 2168 0 0,'0'0'1604'0'0,"0"0"1322"0"0,0 0-2330 0 0,3 7-2 0 0,22 176 4826 0 0,-18-67-4489 0 0,-6-116-993 0 0,-1 0 0 0 0,1-1 0 0 0,-1 1 0 0 0,0 0 0 0 0,1 0 0 0 0,-1 0 0 0 0,1-1-1 0 0,-1 1 1 0 0,1 0 0 0 0,-1 0 0 0 0,0 0 0 0 0,1 0 0 0 0,-1 0 0 0 0,1 0 0 0 0,-1 0 0 0 0,1 0 0 0 0,-1 0-1 0 0,1 0 1 0 0,-1 0 0 0 0,1 0 0 0 0,-1 1 0 0 0,0-1 0 0 0,1 0 0 0 0,-1 0 0 0 0,1 0 0 0 0,-1 1-1 0 0,0-1 1 0 0,1 0 0 0 0,-1 0 0 0 0,1 1 0 0 0,-1-1 0 0 0,0 0 0 0 0,1 1 0 0 0,-1-1 0 0 0,0 0 0 0 0,0 1-1 0 0,1-1 1 0 0,-1 0 0 0 0,0 1 0 0 0,0-1 0 0 0,0 1 0 0 0,1-1 0 0 0,-1 1 62 0 0,0-1 14 0 0,0 1 1 0 0,0-1-1 0 0,1 1 0 0 0,-1-1 1 0 0,0 0-1 0 0,1 1 1 0 0,-1-1-1 0 0,0 1 0 0 0,1-1 1 0 0,-1 0-1 0 0,1 1 0 0 0,-1-1 1 0 0,0 0-1 0 0,1 1 1 0 0,-1-1-1 0 0,1 0 0 0 0,-1 0 1 0 0,1 0-1 0 0,-1 1 1 0 0,1-1-1 0 0,-1 0 0 0 0,1 0 1 0 0,-1 0-1 0 0,1 0 0 0 0,-1 0 1 0 0,1 0-1 0 0,-1 0 1 0 0,1 0-1 0 0,-1 0 0 0 0,1 0 1 0 0,0 0-1 0 0,-1 0 1 0 0,1 0-1 0 0,-1-1 0 0 0,1 1 1 0 0,-1 0-1 0 0,0 0 1 0 0,1 0-1 0 0,-1-1 0 0 0,1 1 1 0 0,-1 0-1 0 0,1-1 0 0 0,-1 1 1 0 0,0 0-1 0 0,1-1 1 0 0,-1 1-1 0 0,1 0 0 0 0,-1-1 1 0 0,0 1-1 0 0,0-1 1 0 0,1 1-1 0 0,-1-1 0 0 0,0 1 1 0 0,0-1-1 0 0,0 1 1 0 0,1-1-1 0 0,-1 1 0 0 0,0-1 1 0 0,0 1-1 0 0,0-1 0 0 0,0 1-14 0 0,-1 2 85 0 0,-1 1-1 0 0,1-1 1 0 0,-1 1-1 0 0,1-1 1 0 0,-1 1-1 0 0,0-1 1 0 0,0 0-1 0 0,0 0 1 0 0,0 0-1 0 0,-1 0 1 0 0,1 0-1 0 0,0 0 0 0 0,-1-1 1 0 0,0 1-1 0 0,1-1 1 0 0,-1 0-1 0 0,0 1 1 0 0,1-1-1 0 0,-1-1 1 0 0,0 1-1 0 0,0 0 1 0 0,0-1-1 0 0,0 1 0 0 0,0-1 1 0 0,0 0-1 0 0,0 0 1 0 0,0 0-1 0 0,0 0 1 0 0,0-1-1 0 0,0 1 1 0 0,1-1-1 0 0,-1 0 1 0 0,0 1-1 0 0,0-1 1 0 0,0-1-1 0 0,1 1 0 0 0,-2-1-84 0 0,-38-21-2619 0 0,16 3-3761 0 0,13 7-100 0 0</inkml:trace>
  <inkml:trace contextRef="#ctx0" brushRef="#br0" timeOffset="62444.74">1028 1457 484 0 0,'0'0'826'0'0,"0"0"-625"0"0,0 0-75 0 0,0 0 8 0 0,0 0 211 0 0,0 0 967 0 0,0 0 939 0 0,0 0-1136 0 0,0 0-887 0 0,-4-4-3688 0 0,4 2 1310 0 0,4 8 738 0 0</inkml:trace>
  <inkml:trace contextRef="#ctx0" brushRef="#br0" timeOffset="64389.18">979 1478 312 0 0,'0'0'981'0'0,"0"0"-583"0"0,0 0 619 0 0,0 0 2001 0 0,0 0-1713 0 0,0 0-779 0 0,0 0-43 0 0,0 0 92 0 0,0 0 25 0 0,-5-6-42 0 0,-196-198 979 0 0,201 204-1542 0 0,1 0-1 0 0,0 0 0 0 0,0 0 1 0 0,0 0-1 0 0,0 0 0 0 0,0 0 1 0 0,0 0-1 0 0,0 0 0 0 0,-1-1 1 0 0,1 1-1 0 0,0 0 0 0 0,0-1 1 0 0,0 1-1 0 0,-1 0 0 0 0,1-1 1 0 0,0 1-1 0 0,0-1 0 0 0,-1 1 1 0 0,1-1-1 0 0,0 0 0 0 0,-1 1 1 0 0,1-1-1 0 0,0 0 1 0 0,-1 1-1 0 0,1-1 0 0 0,-1 0 1 0 0,0 0-1 0 0,1 1 0 0 0,-1-1 1 0 0,1 0-1 0 0,-1 0 0 0 0,0 0 1 0 0,0 0-1 0 0,0 0 0 0 0,1 1 1 0 0,-1-1-1 0 0,0 0 0 0 0,0 0 1 0 0,0 0-1 0 0,0 0 0 0 0,0 0 1 0 0,-1 0-1 0 0,1 1 0 0 0,0-1 1 0 0,0 0-1 0 0,0 0 0 0 0,-1 0 1 0 0,1 0-1 0 0,0 0 0 0 0,-1 1 1 0 0,1-1-1 0 0,-1 0 0 0 0,1 0 1 0 0,-1 1-1 0 0,0-1 0 0 0,1 0 1 0 0,-1 1-1 0 0,1-1 0 0 0,-1 1 1 0 0,0-1-1 0 0,0 1 0 0 0,1-1 1 0 0,-1 1-1 0 0,0-1 6 0 0,73 17-376 0 0,-36-1 900 0 0,-52-15 4 0 0,-151-50-1004 0 0,183 118 1690 0 0,-23-30-1591 0 0,-9-33-4200 0 0,7-9-1251 0 0</inkml:trace>
  <inkml:trace contextRef="#ctx0" brushRef="#br0" timeOffset="64669.71">208 966 2584 0 0,'0'0'4635'0'0,"0"0"-1620"0"0,0 0-2373 0 0,0 0-426 0 0,1 6 542 0 0,3 10-27 0 0,1 0-454 0 0,-1 0 0 0 0,-1 0 1 0 0,0 0-1 0 0,-2 0 0 0 0,1 1 0 0 0,-2-1 0 0 0,0 1 0 0 0,-1-1 0 0 0,-3 13-277 0 0,2-33-8544 0 0,2-11 2149 0 0</inkml:trace>
  <inkml:trace contextRef="#ctx0" brushRef="#br0" timeOffset="64919.85">239 943 3464 0 0,'0'0'3031'0'0,"8"2"-1048"0"0,-2-2-1774 0 0,0 0 1 0 0,0 1-1 0 0,0 0 0 0 0,0 0 1 0 0,0 1-1 0 0,0-1 0 0 0,-1 1 1 0 0,1 0-1 0 0,-1 1 0 0 0,1 0 1 0 0,-1 0-1 0 0,0 0 0 0 0,0 0 1 0 0,0 1-1 0 0,0 0 0 0 0,0 0 1 0 0,-1 0-1 0 0,0 0 0 0 0,0 1 1 0 0,0-1-1 0 0,-1 1 0 0 0,1 0 1 0 0,-1 1-1 0 0,0-1 0 0 0,-1 0 1 0 0,2 3-210 0 0,-7-5-46 0 0,-1 0 1 0 0,1 0-1 0 0,-1-1 1 0 0,0 0-1 0 0,0 1 1 0 0,0-1 0 0 0,0-1-1 0 0,0 1 1 0 0,0-1-1 0 0,0 1 1 0 0,0-1-1 0 0,-1 0 1 0 0,1-1 0 0 0,0 1-1 0 0,-1-1 1 0 0,1 0-1 0 0,0 0 1 0 0,-1 0-1 0 0,1-1 1 0 0,0 1 0 0 0,-1-1-1 0 0,-2-1 46 0 0,-22-6-5067 0 0,15-3-1687 0 0</inkml:trace>
  <inkml:trace contextRef="#ctx0" brushRef="#br0" timeOffset="65169.14">476 848 2856 0 0,'0'0'7400'0'0,"0"0"-5494"0"0,0 0-1490 0 0,0 7-162 0 0,-2 32 619 0 0,-1-21-783 0 0,2 0 1 0 0,0 1-1 0 0,1-1 0 0 0,1 0 0 0 0,0 1 1 0 0,2-1-1 0 0,0 0 0 0 0,1 0 0 0 0,0 0 1 0 0,2-1-1 0 0,1 1-90 0 0,6-1-1545 0 0,-1-9-2487 0 0,-4-6-1381 0 0</inkml:trace>
  <inkml:trace contextRef="#ctx0" brushRef="#br0" timeOffset="65399.84">628 1069 3068 0 0,'0'0'5189'0'0,"0"0"-2629"0"0,0 0-1989 0 0,0 0-209 0 0,0 0 340 0 0,0 0 180 0 0,0 0-86 0 0,0 0-227 0 0,0 0-254 0 0,-1-42-2900 0 0,11 2-2442 0 0,8 6 4585 0 0,-16 33 563 0 0,-1-1 1 0 0,0 1-1 0 0,0 0 0 0 0,1 0 0 0 0,-1 0 1 0 0,0 0-1 0 0,1 0 0 0 0,-1 0 0 0 0,1 1 1 0 0,0-1-1 0 0,-1 0 0 0 0,1 1 0 0 0,-1-1 1 0 0,1 1-1 0 0,0 0 0 0 0,-1-1 0 0 0,1 1 1 0 0,0 0-1 0 0,0 0 0 0 0,-1 0 0 0 0,1 0 1 0 0,0 1-1 0 0,-1-1 0 0 0,1 0 0 0 0,0 1 1 0 0,-1-1-1 0 0,1 1 0 0 0,0-1 0 0 0,-1 1 1 0 0,1 0-1 0 0,-1 0 0 0 0,1 0 0 0 0,-1 0 1 0 0,0 0-1 0 0,1 0 0 0 0,-1 0 0 0 0,0 0 1 0 0,0 0-1 0 0,0 1 0 0 0,0-1 0 0 0,0 0 1 0 0,0 1-1 0 0,0-1 0 0 0,1 2-121 0 0,2 2 195 0 0,-1 0 1 0 0,1 0-1 0 0,-1 0 0 0 0,0 0 0 0 0,0 1 0 0 0,0-1 1 0 0,-1 1-1 0 0,0 0 0 0 0,0 0 0 0 0,0 0 0 0 0,-1 0 1 0 0,0 0-1 0 0,0 0 0 0 0,-1 0 0 0 0,0 0 0 0 0,0 4-195 0 0,-8 35-4885 0 0,8-44 428 0 0,-1-4-1619 0 0</inkml:trace>
  <inkml:trace contextRef="#ctx0" brushRef="#br0" timeOffset="65654.13">768 1037 9773 0 0,'0'0'2436'0'0,"0"0"-2220"0"0,0 0-216 0 0,0 0 448 0 0,-35 2-152 0 0,20-2-168 0 0,0 0-128 0 0,-1 0-496 0 0,3 0-1096 0 0,1-2-2728 0 0,-2-5-2569 0 0</inkml:trace>
  <inkml:trace contextRef="#ctx0" brushRef="#br0" timeOffset="65901.72">915 937 8897 0 0,'0'0'4968'0'0,"0"0"-4476"0"0,22 39-188 0 0,-19-20 216 0 0,-3 1 56 0 0,0-1-212 0 0,-4 1-108 0 0,-4 0-107 0 0,-4 0-149 0 0,-2-2-225 0 0,-2 0-567 0 0,0-3-664 0 0,3-4-1588 0 0,-1-5-5657 0 0</inkml:trace>
  <inkml:trace contextRef="#ctx0" brushRef="#br0" timeOffset="66702.14">3429 967 1120 0 0,'0'0'598'0'0,"0"0"-130"0"0,0 0 812 0 0,0 0 979 0 0,0 0-1004 0 0,0 0-565 0 0,0 0 219 0 0,0 0 82 0 0,3 9 129 0 0,94-3-552 0 0,1-3-1 0 0,1-4 1 0 0,-2-5 0 0 0,69-14-568 0 0,-64 2 1023 0 0,-157-2-2206 0 0,-17-6-1916 0 0,103 33 4736 0 0,-28-6-1580 0 0,2 0 62 0 0,0 1-1 0 0,1 0 1 0 0,-1 0-1 0 0,0 0 1 0 0,-1 0 0 0 0,1 1-1 0 0,0 0 1 0 0,-1 0-1 0 0,1 0 1 0 0,-1 0-1 0 0,0 1 1 0 0,0-1-1 0 0,0 1 1 0 0,-1 0-1 0 0,0 1 1 0 0,1-1-1 0 0,-1 0 1 0 0,-1 1-1 0 0,1 0 1 0 0,-1 0 0 0 0,1 0-1 0 0,-1 0 1 0 0,1 4-119 0 0,-60 33 234 0 0,13-32-3671 0 0,27-8-1090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1:56.619"/>
    </inkml:context>
    <inkml:brush xml:id="br0">
      <inkml:brushProperty name="width" value="0.05" units="cm"/>
      <inkml:brushProperty name="height" value="0.05" units="cm"/>
      <inkml:brushProperty name="color" value="#E71224"/>
    </inkml:brush>
  </inkml:definitions>
  <inkml:trace contextRef="#ctx0" brushRef="#br0">94 151 540 0 0,'0'0'523'0'0,"0"0"-346"0"0,0 0-48 0 0,0 0 17 0 0,0 0-98 0 0,0 0 8 0 0,0 0 187 0 0,0 0 500 0 0,0 0-162 0 0,2 1-2116 0 0,20 0 15646 0 0,-17-3-12782 0 0,-4-3-1430 0 0,0-1-1 0 0,0 0 1 0 0,0 0 0 0 0,-1 0-1 0 0,0 0 1 0 0,0-1-1 0 0,-1 1 1 0 0,1 0 0 0 0,-1 1-1 0 0,-1-1 1 0 0,1 0 0 0 0,-1 0-1 0 0,0 0 1 0 0,0 1 0 0 0,-1-1-1 0 0,0 1 1 0 0,0 0 0 0 0,0 0-1 0 0,0 0 1 0 0,-1 0 0 0 0,0 0-1 0 0,0 1 1 0 0,0-1 0 0 0,-1 1-1 0 0,-3-3 102 0 0,4 9 41 0 0,1-1-1 0 0,-1 0 0 0 0,0 1 0 0 0,0-1 1 0 0,1 1-1 0 0,-1 0 0 0 0,1 0 0 0 0,0 1 0 0 0,-1-1 1 0 0,1 1-1 0 0,0-1 0 0 0,1 1 0 0 0,-1 0 1 0 0,0 0-1 0 0,1 0 0 0 0,-1 1 0 0 0,1-1 1 0 0,0 1-1 0 0,0-1 0 0 0,1 1 0 0 0,-1-1 1 0 0,1 1-1 0 0,0 0 0 0 0,-1 0 0 0 0,2 0 0 0 0,-1 0 1 0 0,0 0-1 0 0,1 0 0 0 0,0 0 0 0 0,0 0 1 0 0,0 0-41 0 0,-1 1-60 0 0,2 75-164 0 0,29-67-8534 0 0,-12-15 1995 0 0</inkml:trace>
  <inkml:trace contextRef="#ctx0" brushRef="#br0" timeOffset="512.51">251 36 7777 0 0,'0'0'4716'0'0,"2"6"-3308"0"0,-4 107 614 0 0,3-116-2615 0 0,23-88-2900 0 0,-23 89 3542 0 0,0 0 0 0 0,0 0 0 0 0,1 1 0 0 0,-1-1 0 0 0,0 0 0 0 0,0 0 0 0 0,1 1 0 0 0,-1-1 0 0 0,1 0 0 0 0,0 1 0 0 0,-1 0 0 0 0,1-1 0 0 0,0 1 0 0 0,0 0 0 0 0,0 0 0 0 0,0 0 0 0 0,0 0 0 0 0,0 0 0 0 0,0 1 0 0 0,0-1 0 0 0,0 0 0 0 0,1 1 0 0 0,-1 0 0 0 0,0-1 0 0 0,0 1 0 0 0,0 0 0 0 0,1 0 0 0 0,-1 0 0 0 0,0 1 0 0 0,0-1 0 0 0,0 0 0 0 0,0 1 0 0 0,1 0 0 0 0,-1-1 0 0 0,0 1 0 0 0,0 0 0 0 0,0 0 0 0 0,0 0 0 0 0,-1 0 0 0 0,1 0 0 0 0,0 1 0 0 0,0-1 0 0 0,-1 1 0 0 0,1-1 0 0 0,0 1 0 0 0,0 0-49 0 0,-1-1 34 0 0,1 0 1 0 0,-1 0 0 0 0,0-1 0 0 0,1 1-1 0 0,-1 1 1 0 0,0-1 0 0 0,0 0 0 0 0,0 0 0 0 0,1 0-1 0 0,-1 0 1 0 0,0 1 0 0 0,-1-1 0 0 0,1 1-1 0 0,0-1 1 0 0,0 1 0 0 0,-1-1 0 0 0,1 1 0 0 0,0-1-1 0 0,-1 1 1 0 0,0-1 0 0 0,1 1 0 0 0,-1 0-1 0 0,0-1 1 0 0,0 1 0 0 0,0 0 0 0 0,0-1 0 0 0,0 1-1 0 0,0 0 1 0 0,0-1 0 0 0,-1 1 0 0 0,1-1-1 0 0,-1 1 1 0 0,1-1 0 0 0,-1 1 0 0 0,1 0 0 0 0,-1-1-1 0 0,0 0 1 0 0,0 1 0 0 0,0-1 0 0 0,0 1-1 0 0,0-1 1 0 0,0 0 0 0 0,0 0 0 0 0,0 0-1 0 0,0 0 1 0 0,-1 1 0 0 0,1-2 0 0 0,0 1 0 0 0,-1 1-35 0 0,-36 12-2990 0 0,49-11 3194 0 0,-1 0-1 0 0,1 1 0 0 0,0 0 1 0 0,-1 0-1 0 0,0 2 1 0 0,0-1-1 0 0,0 1 0 0 0,-1 0 1 0 0,0 1-1 0 0,0 0 1 0 0,-1 1-1 0 0,1 0 0 0 0,0 2-203 0 0,-10-8-10 0 0,-1 1 0 0 0,0-1-1 0 0,1 0 1 0 0,-1 0-1 0 0,0 0 1 0 0,0 0-1 0 0,0 0 1 0 0,-1-1 0 0 0,1 1-1 0 0,0 0 1 0 0,-1-1-1 0 0,1 0 1 0 0,-1 0-1 0 0,1 1 1 0 0,-1-1 0 0 0,0-1-1 0 0,1 1 1 0 0,-1 0-1 0 0,0-1 1 0 0,1 1 0 0 0,-1-1-1 0 0,0 0 1 0 0,0 0-1 0 0,0 0 1 0 0,1 0-1 0 0,-1-1 1 0 0,0 1 0 0 0,0-1-1 0 0,1 1 1 0 0,-3-2 10 0 0,-25-4-2316 0 0,11-4-3805 0 0,8-1-579 0 0</inkml:trace>
  <inkml:trace contextRef="#ctx0" brushRef="#br0" timeOffset="763.16">624 0 8161 0 0,'0'0'5130'0'0,"5"6"-4006"0"0,0 1-992 0 0,-1-1-1 0 0,1 1 1 0 0,-1 0 0 0 0,0 0-1 0 0,-1 1 1 0 0,0-1-1 0 0,0 1 1 0 0,0 0-1 0 0,-1 0 1 0 0,0 0 0 0 0,-1 0-1 0 0,0 0 1 0 0,0 0-1 0 0,0 0 1 0 0,-1 0-1 0 0,-1 0 1 0 0,1 1 0 0 0,-1-1-1 0 0,-1 0 1 0 0,1 0-1 0 0,-2 0 1 0 0,1-1-1 0 0,-1 1 1 0 0,-1 2-132 0 0,-44 63-245 0 0,5-36-6015 0 0,36-32 1213 0 0</inkml:trace>
  <inkml:trace contextRef="#ctx0" brushRef="#br0" timeOffset="1014.16">930 217 11717 0 0,'0'0'3928'0'0,"0"0"-3928"0"0,0 0-1008 0 0,0 0 1008 0 0,0 0 164 0 0,0 0 304 0 0,-39 4-228 0 0,22-6-240 0 0,-3-2-1076 0 0,-2-2-1116 0 0,9 1-3356 0 0,1-10-1145 0 0</inkml:trace>
  <inkml:trace contextRef="#ctx0" brushRef="#br0" timeOffset="1262.14">924 136 13357 0 0,'0'0'2244'0'0,"0"0"-2104"0"0,0 0-132 0 0,0 0-8 0 0,0 0 76 0 0,0 0 380 0 0,-45-6-67 0 0,16 2-389 0 0,-14-5-200 0 0,-13-2-1125 0 0,1-7-999 0 0,12 5-4340 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1:55.576"/>
    </inkml:context>
    <inkml:brush xml:id="br0">
      <inkml:brushProperty name="width" value="0.05" units="cm"/>
      <inkml:brushProperty name="height" value="0.05" units="cm"/>
      <inkml:brushProperty name="color" value="#E71224"/>
    </inkml:brush>
  </inkml:definitions>
  <inkml:trace contextRef="#ctx0" brushRef="#br0">55 1 432 0 0,'0'0'8815'0'0,"0"0"-7018"0"0,-2 6-1587 0 0,-9 25 879 0 0,-31 130 2678 0 0,67-60-7392 0 0,-19-95-517 0 0,6-2-2197 0 0</inkml:trace>
  <inkml:trace contextRef="#ctx0" brushRef="#br0" timeOffset="312.65">197 303 11205 0 0,'0'0'1880'0'0,"0"0"-1191"0"0,0 0-68 0 0,0 0 121 0 0,0 0-84 0 0,0 0-339 0 0,-1-4-392 0 0,10-124-9278 0 0,35 63 7284 0 0,4 54 8354 0 0,-43 14-6123 0 0,0 0 1 0 0,0 0 0 0 0,0 1 0 0 0,0 0-1 0 0,-1-1 1 0 0,0 2 0 0 0,0-1-1 0 0,0 0 1 0 0,0 1 0 0 0,-1 0 0 0 0,1 0-1 0 0,-1 0 1 0 0,-1 0 0 0 0,1 0 0 0 0,-1 1-1 0 0,0-1 1 0 0,0 1 0 0 0,0 0-1 0 0,-1-1 1 0 0,0 1 0 0 0,0 0 0 0 0,0 0-1 0 0,-1 0 1 0 0,0 0 0 0 0,0 0-1 0 0,-1 0 1 0 0,1-1 0 0 0,-1 1 0 0 0,0 0-1 0 0,-1 0 1 0 0,0-1 0 0 0,-1 5-165 0 0,-10 21-675 0 0,8-26-9393 0 0,5-10 4630 0 0</inkml:trace>
  <inkml:trace contextRef="#ctx0" brushRef="#br0" timeOffset="483.64">404 220 7249 0 0,'0'0'6544'0'0,"0"0"-6544"0"0,0 0-268 0 0,0 0 268 0 0,0 0 152 0 0,0 0 508 0 0,0 0-40 0 0,0 0-104 0 0,-40 4-300 0 0,25-5-168 0 0,-3-1-44 0 0,-2 0-4 0 0,1-2-768 0 0,-1 2-436 0 0,3-2-660 0 0,5 1-2356 0 0,-1-5-2257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1:55.080"/>
    </inkml:context>
    <inkml:brush xml:id="br0">
      <inkml:brushProperty name="width" value="0.05" units="cm"/>
      <inkml:brushProperty name="height" value="0.05" units="cm"/>
      <inkml:brushProperty name="color" value="#E71224"/>
    </inkml:brush>
  </inkml:definitions>
  <inkml:trace contextRef="#ctx0" brushRef="#br0">0 82 168 0 0,'0'0'971'0'0,"0"0"-64"0"0,0 0 1313 0 0,0 0 392 0 0,0 0-802 0 0,0 0-300 0 0,0 0-18 0 0,0 0-152 0 0,0 0-351 0 0,0-4-757 0 0,23 103 976 0 0,-22-24-48 0 0,-2-51-8244 0 0,1-30 2121 0 0</inkml:trace>
  <inkml:trace contextRef="#ctx0" brushRef="#br0" timeOffset="246.36">26 1 8885 0 0,'0'0'2115'0'0,"0"0"-1576"0"0,0 0-419 0 0,0 0 29 0 0,5 1 169 0 0,-1-1-261 0 0,0 0 0 0 0,0 1 0 0 0,0 0-1 0 0,0 0 1 0 0,0 0 0 0 0,-1 0 0 0 0,1 0-1 0 0,0 1 1 0 0,-1-1 0 0 0,1 1-1 0 0,-1 0 1 0 0,0 0 0 0 0,0 0 0 0 0,1 1-1 0 0,-1-1 1 0 0,-1 1 0 0 0,1 0-1 0 0,0-1 1 0 0,-1 1 0 0 0,1 1 0 0 0,-1-1-1 0 0,0 0 1 0 0,0 0 0 0 0,0 1 0 0 0,-1-1-1 0 0,1 1 1 0 0,-1 0 0 0 0,0-1-1 0 0,0 1 1 0 0,0 0 0 0 0,0 0 0 0 0,-1 0-1 0 0,1 0 1 0 0,-1 0 0 0 0,0-1-1 0 0,0 1 1 0 0,-1 0 0 0 0,1 0 0 0 0,-1 3-57 0 0,-63 15-365 0 0,22-28-6106 0 0,32-5-892 0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1:58.583"/>
    </inkml:context>
    <inkml:brush xml:id="br0">
      <inkml:brushProperty name="width" value="0.05" units="cm"/>
      <inkml:brushProperty name="height" value="0.05" units="cm"/>
      <inkml:brushProperty name="color" value="#E71224"/>
    </inkml:brush>
  </inkml:definitions>
  <inkml:trace contextRef="#ctx0" brushRef="#br0">26 67 6797 0 0,'0'0'7084'0'0,"0"0"-5360"0"0,0 0-2216 0 0,0 0-52 0 0,0 0 655 0 0,1 9 473 0 0,0 0-431 0 0,-8 243 1657 0 0,-2-239-3677 0 0,1-15-6940 0 0,5-11 3406 0 0</inkml:trace>
  <inkml:trace contextRef="#ctx0" brushRef="#br0" timeOffset="248.13">49 45 6565 0 0,'0'0'5705'0'0,"7"-1"-4432"0"0,-1 0-1191 0 0,0 0 0 0 0,-1 1 1 0 0,1-1-1 0 0,0 1 1 0 0,0 1-1 0 0,0-1 1 0 0,0 1-1 0 0,0 0 1 0 0,-1 0-1 0 0,1 1 1 0 0,0 0-1 0 0,-1 0 1 0 0,0 0-1 0 0,1 0 0 0 0,-1 1 1 0 0,0 0-1 0 0,0 0 1 0 0,0 1-1 0 0,-1-1 1 0 0,1 1-1 0 0,-1 0 1 0 0,0 0-1 0 0,0 1 1 0 0,0-1-1 0 0,0 1 0 0 0,-1 0 1 0 0,0-1-1 0 0,0 2 1 0 0,0-1-1 0 0,-1 0 1 0 0,1 1-1 0 0,-1-1 1 0 0,-1 1-1 0 0,1 0-82 0 0,-5-1-146 0 0,0-1 1 0 0,0 0-1 0 0,-1 0 0 0 0,0 0 0 0 0,0 0 1 0 0,0-1-1 0 0,0 1 0 0 0,0-1 0 0 0,-1 0 1 0 0,1 0-1 0 0,-1-1 0 0 0,0 1 0 0 0,0-1 1 0 0,0 0-1 0 0,0-1 0 0 0,0 1 0 0 0,-1-1 0 0 0,1 0 1 0 0,0 0-1 0 0,0-1 0 0 0,-1 1 0 0 0,1-1 1 0 0,-1 0-1 0 0,1-1 0 0 0,0 1 0 0 0,-1-1 1 0 0,1 0-1 0 0,0-1 0 0 0,-2 0 146 0 0,-13-3-4208 0 0,4-7-2491 0 0</inkml:trace>
  <inkml:trace contextRef="#ctx0" brushRef="#br0" timeOffset="497.54">353 0 7037 0 0,'-3'7'4703'0'0,"-51"168"376"0"0,62-79-5377 0 0,45-21-4363 0 0,-43-70-557 0 0,5-6-1424 0 0</inkml:trace>
  <inkml:trace contextRef="#ctx0" brushRef="#br0" timeOffset="761.9">509 307 8897 0 0,'0'0'5064'0'0,"0"0"-4407"0"0,0 0-332 0 0,0 0 267 0 0,0 0-28 0 0,0 0-193 0 0,-1-4-506 0 0,0-9-443 0 0,0 0 0 0 0,0 0-1 0 0,1-1 1 0 0,1 1-1 0 0,1 0 1 0 0,-1 0-1 0 0,2 0 1 0 0,0 0-1 0 0,0 1 1 0 0,2-1-1 0 0,3-8 579 0 0,-8 20 77 0 0,0 0-1 0 0,0 0 0 0 0,1 0 1 0 0,-1-1-1 0 0,1 1 0 0 0,-1 0 1 0 0,0 0-1 0 0,1 0 0 0 0,0 0 1 0 0,-1 0-1 0 0,1 0 0 0 0,0 0 1 0 0,-1 0-1 0 0,1 0 0 0 0,0 0 1 0 0,0 0-1 0 0,0 1 1 0 0,0-1-1 0 0,0 0 0 0 0,0 1 1 0 0,0-1-1 0 0,0 0 0 0 0,0 1 1 0 0,0-1-1 0 0,0 1 0 0 0,0 0 1 0 0,0-1-1 0 0,1 1 0 0 0,-1 0 1 0 0,0 0-1 0 0,0 0 0 0 0,0-1 1 0 0,1 1-1 0 0,-1 0 0 0 0,0 1 1 0 0,0-1-1 0 0,0 0 0 0 0,0 0 1 0 0,1 0-1 0 0,-1 1 1 0 0,0-1-1 0 0,0 1 0 0 0,0-1 1 0 0,0 1-1 0 0,0-1 0 0 0,0 1 1 0 0,0 0-1 0 0,0-1 0 0 0,0 1 1 0 0,0 0-1 0 0,0 0 0 0 0,0 0 1 0 0,-1-1-1 0 0,1 1 0 0 0,0 0 1 0 0,0 0-1 0 0,-1 0 0 0 0,1 0 1 0 0,-1 1-1 0 0,1-1 0 0 0,-1 1-76 0 0,39 67 1220 0 0,-25 17 388 0 0,-14-49-3348 0 0,0-36 1240 0 0,0 1-949 0 0,-1-1-2825 0 0,1-1-1928 0 0</inkml:trace>
  <inkml:trace contextRef="#ctx0" brushRef="#br0" timeOffset="1023.92">683 254 13477 0 0,'0'0'2128'0'0,"0"0"-2128"0"0,0 0-164 0 0,0 0 164 0 0,0 0 528 0 0,-42-10-11 0 0,26 6-217 0 0,-3-2-232 0 0,-1 1-68 0 0,0 0-8 0 0,2 1 0 0 0,-2-2-489 0 0,3 1-691 0 0,2-1-496 0 0,0 1-2260 0 0,6-9-3209 0 0</inkml:trace>
  <inkml:trace contextRef="#ctx0" brushRef="#br0" timeOffset="1289.94">743 69 6261 0 0,'0'0'4795'0'0,"0"0"-3605"0"0,7 5-674 0 0,0 1-247 0 0,-1 0 0 0 0,1 0 0 0 0,-1 0 1 0 0,0 1-1 0 0,0 0 0 0 0,-1 1 0 0 0,0-1 0 0 0,0 1 1 0 0,-1 0-1 0 0,0 0 0 0 0,0 0 0 0 0,-1 1 0 0 0,0-1 0 0 0,0 1 1 0 0,-1 0-1 0 0,0 0 0 0 0,-1 0 0 0 0,0 0 0 0 0,0 0 1 0 0,-1 7-270 0 0,-1-8-30 0 0,0 0 1 0 0,0-1-1 0 0,0 1 1 0 0,-1 0-1 0 0,0-1 1 0 0,-1 0-1 0 0,0 0 1 0 0,0 1 0 0 0,0-2-1 0 0,-1 1 1 0 0,0 0-1 0 0,0-1 1 0 0,-1 0-1 0 0,0 1 1 0 0,0-2-1 0 0,0 1 1 0 0,-1 0 29 0 0,2-3-332 0 0,-26 22-1520 0 0,8-16-4921 0 0,11-9-727 0 0</inkml:trace>
  <inkml:trace contextRef="#ctx0" brushRef="#br0" timeOffset="1571.54">1122 233 6961 0 0,'0'0'6840'0'0,"0"0"-6840"0"0,0 0-104 0 0,-2 39 104 0 0,-2-27 748 0 0,-4-1-252 0 0,0 2-92 0 0,-1-1-140 0 0,-1-1-140 0 0,-5 0-124 0 0,5-2 0 0 0,-5 0-276 0 0,4-3-316 0 0,-4 0-320 0 0,5-3-580 0 0,1-3-812 0 0,1 0-2449 0 0</inkml:trace>
  <inkml:trace contextRef="#ctx0" brushRef="#br0" timeOffset="1572.54">1048 272 5745 0 0,'0'0'7136'0'0,"0"0"-6776"0"0,29 44 352 0 0,-23-29 188 0 0,2 1 4 0 0,-4 0-235 0 0,1-2-181 0 0,2 0-116 0 0,-3-2-260 0 0,0 0-36 0 0,0-2-16 0 0,1 0 4 0 0,1-1-64 0 0,0 1-660 0 0,2-3-521 0 0,-1 0-903 0 0,1-3-1992 0 0,7-6-3437 0 0</inkml:trace>
  <inkml:trace contextRef="#ctx0" brushRef="#br0" timeOffset="1836.33">1302 249 6065 0 0,'0'0'5918'0'0,"0"0"-4640"0"0,4 7-1075 0 0,42 135 3732 0 0,-52-36-5613 0 0,5-107-2551 0 0,-4-9 2025 0 0,2 1-2000 0 0</inkml:trace>
  <inkml:trace contextRef="#ctx0" brushRef="#br0" timeOffset="2025.54">1383 223 1344 0 0,'0'0'7890'0'0,"0"0"-5628"0"0,7 3-1768 0 0,-3-1-344 0 0,1 0 1 0 0,0 0-1 0 0,0 0 0 0 0,-1 1 1 0 0,1 0-1 0 0,-1 0 1 0 0,0 0-1 0 0,0 0 0 0 0,0 1 1 0 0,0 0-1 0 0,-1 0 1 0 0,0 0-1 0 0,1 0 0 0 0,-1 0 1 0 0,-1 0-1 0 0,1 1 1 0 0,-1 0-1 0 0,1-1 0 0 0,-1 1 1 0 0,-1 0-1 0 0,1 0 1 0 0,-1 0-1 0 0,0 0 0 0 0,0 0 1 0 0,0 1-1 0 0,-1-1 1 0 0,1 0-1 0 0,-1 0 0 0 0,-1 3-150 0 0,-1-5-21 0 0,0-1 0 0 0,1 0 0 0 0,-2 1 0 0 0,1-1 0 0 0,0 0 0 0 0,0 0 0 0 0,-1 0 0 0 0,1 0 0 0 0,-1-1 0 0 0,1 1 0 0 0,-1 0 0 0 0,0-1 0 0 0,0 0 0 0 0,0 0 0 0 0,0 0-1 0 0,0 0 1 0 0,0 0 0 0 0,0-1 0 0 0,0 1 0 0 0,0-1 0 0 0,0 0 0 0 0,0 0 0 0 0,0 0 0 0 0,-3 0 21 0 0,-45-7-4638 0 0,34 1-897 0 0</inkml:trace>
  <inkml:trace contextRef="#ctx0" brushRef="#br0" timeOffset="2304.44">1601 139 1148 0 0,'0'0'7635'0'0,"-2"7"-5833"0"0,-9 57 685 0 0,-8 101 938 0 0,19-155-3488 0 0,0 0 0 0 0,2 0 0 0 0,-1 0 0 0 0,1 0 0 0 0,0 0 0 0 0,1-1 0 0 0,0 1 0 0 0,1-1 0 0 0,0 0 0 0 0,1 0 0 0 0,-1 0 0 0 0,2 0-1 0 0,-1-1 1 0 0,1 0 0 0 0,5 6 63 0 0,5 1-5206 0 0,-9-14-1031 0 0</inkml:trace>
  <inkml:trace contextRef="#ctx0" brushRef="#br0" timeOffset="3989.45">1749 261 1644 0 0,'0'0'8134'0'0,"0"0"-6054"0"0,0 0-1973 0 0,0 0 376 0 0,0 0 290 0 0,0 8-131 0 0,-14 118 824 0 0,19-147-8777 0 0,-2-21 6143 0 0,-1 12 1131 0 0,3 0-7 0 0,-5 28 145 0 0,0 1 1 0 0,0 0-1 0 0,0-1 1 0 0,0 1-1 0 0,0 0 1 0 0,1 0-1 0 0,-1-1 1 0 0,0 1-1 0 0,1 0 1 0 0,-1 0-1 0 0,1 0 1 0 0,-1-1-1 0 0,1 1 1 0 0,-1 0-1 0 0,1 0 1 0 0,0 0-1 0 0,0 0 1 0 0,-1 0 0 0 0,1 0-1 0 0,0 0 1 0 0,0 0-1 0 0,0 0 1 0 0,0 1-1 0 0,0-1 1 0 0,0 0-1 0 0,1 1 1 0 0,-1-1-1 0 0,0 1 1 0 0,0-1-1 0 0,0 1 1 0 0,1-1-1 0 0,-1 1 1 0 0,0 0-1 0 0,0-1 1 0 0,1 1-1 0 0,-1 0 1 0 0,0 0-1 0 0,0 0 1 0 0,1 0-1 0 0,-1 0 1 0 0,0 1-1 0 0,1-1 1 0 0,-1 0-1 0 0,0 0 1 0 0,0 1-1 0 0,1-1 1 0 0,-1 1 0 0 0,0-1-1 0 0,0 1 1 0 0,0 0-1 0 0,0-1 1 0 0,0 1-1 0 0,1 0-101 0 0,2 2 64 0 0,1-1 0 0 0,-1 1 0 0 0,0 0 0 0 0,1 0 0 0 0,-1 1 0 0 0,-1-1 1 0 0,1 1-1 0 0,0 0 0 0 0,-1 0 0 0 0,0 0 0 0 0,0 0 0 0 0,0 1 0 0 0,-1-1 0 0 0,1 1 0 0 0,-1 0 0 0 0,0 0 0 0 0,0-1 0 0 0,-1 1 0 0 0,1 1 0 0 0,-1-1 0 0 0,0 0 1 0 0,-1 0-1 0 0,1 4-64 0 0,-42 13-248 0 0,16-29-2800 0 0,54 15 2475 0 0,-23-5 776 0 0,0 0 1 0 0,-1 1-1 0 0,1-1 1 0 0,-1 1 0 0 0,1 0-1 0 0,-1 1 1 0 0,-1-1 0 0 0,1 1-1 0 0,0 0 1 0 0,-1 0-1 0 0,0 0 1 0 0,-1 1 0 0 0,1-1-1 0 0,-1 1 1 0 0,0 0-1 0 0,0 0 1 0 0,-1 0 0 0 0,0 1-1 0 0,0-1 1 0 0,1 4-204 0 0,-4-8 8 0 0,0-1 1 0 0,0 1-1 0 0,0-1 0 0 0,0 1 1 0 0,0-1-1 0 0,0 0 0 0 0,0 1 1 0 0,0-1-1 0 0,-1 0 0 0 0,1 0 1 0 0,0 0-1 0 0,-1 0 1 0 0,1 0-1 0 0,-1 0 0 0 0,1-1 1 0 0,-1 1-1 0 0,1 0 0 0 0,-1-1 1 0 0,0 1-1 0 0,1-1 0 0 0,-1 0 1 0 0,0 1-1 0 0,1-1 0 0 0,-1 0 1 0 0,0 0-1 0 0,1 0 1 0 0,-1 0-1 0 0,0 0 0 0 0,0-1 1 0 0,1 1-1 0 0,-1 0 0 0 0,0-1 1 0 0,0 0-9 0 0,-34-12-6149 0 0,27 0-1084 0 0</inkml:trace>
  <inkml:trace contextRef="#ctx0" brushRef="#br0" timeOffset="4208.09">2057 283 7673 0 0,'0'0'5001'0'0,"2"8"-3960"0"0,2 9-716 0 0,0-1 0 0 0,-2 1 1 0 0,0-1-1 0 0,-1 1 0 0 0,0 0 0 0 0,-1 0 1 0 0,-1 0-1 0 0,-1-1 0 0 0,-1 1 1 0 0,0 0-1 0 0,-1-1 0 0 0,-3 8-325 0 0,-4 27-501 0 0,14-17-5480 0 0,1-27 322 0 0</inkml:trace>
  <inkml:trace contextRef="#ctx0" brushRef="#br0" timeOffset="4537.55">2210 597 12913 0 0,'0'0'1291'0'0,"0"0"-681"0"0,0 0 183 0 0,0 0-160 0 0,0 0-290 0 0,0 0-164 0 0,0-4-165 0 0,28-142-5771 0 0,7 96 7314 0 0,-32 50-1469 0 0,0 0-1 0 0,0 1 1 0 0,0-1-1 0 0,0 1 0 0 0,0-1 1 0 0,0 1-1 0 0,0 0 0 0 0,-1 0 1 0 0,1 0-1 0 0,0 1 0 0 0,-1-1 1 0 0,1 1-1 0 0,-1-1 0 0 0,1 1 1 0 0,-1 0-1 0 0,0 0 1 0 0,0 0-1 0 0,0 0 0 0 0,0 0 1 0 0,0 0-1 0 0,0 1 0 0 0,0-1 1 0 0,-1 1-1 0 0,1-1 0 0 0,-1 1 1 0 0,0 0-1 0 0,0 0 0 0 0,0-1 1 0 0,0 1-1 0 0,0 0 0 0 0,-1 0 1 0 0,1 0-1 0 0,-1 0 1 0 0,0 0-1 0 0,0 0 0 0 0,0 1-87 0 0,0-3 12 0 0,3 4-24 0 0,-1 1 0 0 0,0 0 0 0 0,0 0 0 0 0,-1 0 0 0 0,0 0 0 0 0,0 0 0 0 0,0 1 0 0 0,-1-1 0 0 0,0 0 0 0 0,0 0 0 0 0,-1 1-1 0 0,1-1 1 0 0,-2 0 0 0 0,1 0 0 0 0,0 0 0 0 0,-2 2 12 0 0,2-7-345 0 0,-1 1-390 0 0,-1-2-2690 0 0,1 0-1265 0 0</inkml:trace>
  <inkml:trace contextRef="#ctx0" brushRef="#br0" timeOffset="4692">2384 514 12925 0 0,'0'0'2744'0'0,"0"0"-2744"0"0,0 0-844 0 0,0 0 844 0 0,0 0 684 0 0,-43 0-72 0 0,26-4-343 0 0,0 0-217 0 0,-1 0-52 0 0,1-2-393 0 0,-2 0-663 0 0,6-1-692 0 0,1 1-2956 0 0,6-7-3521 0 0</inkml:trace>
  <inkml:trace contextRef="#ctx0" brushRef="#br0" timeOffset="4863.52">2494 370 13253 0 0,'0'0'1472'0'0,"24"43"-1344"0"0,-18-19 288 0 0,0 5 100 0 0,0 3 12 0 0,-5-1-75 0 0,-1-1-57 0 0,-7-2-160 0 0,-5-5-136 0 0,-5-1-100 0 0,-3-2-88 0 0,-6-1-372 0 0,0-2-393 0 0,1-5-887 0 0,3-4-4060 0 0,-2-8-2757 0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2:31.802"/>
    </inkml:context>
    <inkml:brush xml:id="br0">
      <inkml:brushProperty name="width" value="0.05" units="cm"/>
      <inkml:brushProperty name="height" value="0.05" units="cm"/>
      <inkml:brushProperty name="color" value="#E71224"/>
    </inkml:brush>
  </inkml:definitions>
  <inkml:trace contextRef="#ctx0" brushRef="#br0">585 24 456 0 0,'0'0'795'0'0,"0"0"-153"0"0,0 0 469 0 0,0 0-425 0 0,0 0-260 0 0,0 0 125 0 0,0 0 101 0 0,0 0-122 0 0,0 0-206 0 0,-7 2-50 0 0,-159 23 2932 0 0,-104-51-2680 0 0,238 22-443 0 0,-77-16 60 0 0,166 20-5203 0 0,-36 2 1383 0 0</inkml:trace>
  <inkml:trace contextRef="#ctx0" brushRef="#br0" timeOffset="268.58">538 101 4620 0 0,'0'0'2843'0'0,"0"0"-1936"0"0,-9 1-810 0 0,-249-14 1955 0 0,54-5-4550 0 0,204 18-1899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27:29.904"/>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5662 1229 3876 0 0,'0'0'-441'0'0,"0"0"-228"0"0,0 0 155 0 0,0 0 376 0 0,0 0 121 0 0,-7 1 13 0 0,-152 16 4610 0 0,-113 11-3625 0 0,-420 15 1464 0 0,-785 10-2768 0 0,1323-51 410 0 0,-446 5 180 0 0,-229-41-267 0 0,690 28 157 0 0,-1-6 0 0 0,2-7 0 0 0,0-5 0 0 0,2-6 1 0 0,1-6-1 0 0,1-6 0 0 0,3-6 0 0 0,-110-57-157 0 0,232 101 1 0 0,1 0 1 0 0,0 0-1 0 0,-1 0 0 0 0,1-1 0 0 0,1 0 1 0 0,-1-1-1 0 0,1 0 0 0 0,0 0 1 0 0,0-1-1 0 0,1 1 0 0 0,0-2 1 0 0,0 1-1 0 0,0 0 0 0 0,1-1 0 0 0,0 0 1 0 0,1-1-1 0 0,0 1 0 0 0,0-1 1 0 0,1 1-1 0 0,0-1 0 0 0,0 0 0 0 0,1 0 1 0 0,0 0-1 0 0,1-1 0 0 0,0 1 1 0 0,0 0-1 0 0,1-1 0 0 0,1 1 0 0 0,-1 0 1 0 0,1-1-1 0 0,1-1-1 0 0,8-11-27 0 0,0 0 0 0 0,2 1 0 0 0,0 1 0 0 0,2 0-1 0 0,0 1 1 0 0,1 0 0 0 0,1 1 0 0 0,0 1 0 0 0,2 0 0 0 0,0 1 0 0 0,0 2 0 0 0,2-1 0 0 0,-1 2-1 0 0,2 1 1 0 0,3-2 27 0 0,65-35-50 0 0,2 4 0 0 0,2 4 0 0 0,1 4 0 0 0,2 4 0 0 0,55-9 50 0 0,180-32 95 0 0,3 15 1 0 0,2 14-1 0 0,207 4-95 0 0,-451 34-4 0 0,307-16-20 0 0,0 17 0 0 0,1 17 0 0 0,-2 18 0 0 0,159 41 24 0 0,-459-57-52 0 0,0 5 0 0 0,-2 4 1 0 0,0 4-1 0 0,-2 4 0 0 0,-1 4 0 0 0,-2 4 1 0 0,-1 5-1 0 0,-3 3 0 0 0,56 40 52 0 0,-124-72 4 0 0,-1 1-1 0 0,0 1 0 0 0,-1 1 0 0 0,-1 0 0 0 0,-1 1 1 0 0,0 1-1 0 0,-2 0 0 0 0,0 1 0 0 0,-1 1 1 0 0,-1 0-1 0 0,-1 0 0 0 0,0 1 0 0 0,-2 0 0 0 0,-1 1 1 0 0,-1 0-1 0 0,0 0 0 0 0,-2 0 0 0 0,-1 0 1 0 0,-1 1-1 0 0,0 0 0 0 0,-2 0 0 0 0,-1-1 1 0 0,-1 1-1 0 0,-1-1 0 0 0,-3 8-3 0 0,-1-13 81 0 0,0-1 0 0 0,-2 0-1 0 0,0-1 1 0 0,-1 0 0 0 0,-1-1 0 0 0,0 0-1 0 0,-1 0 1 0 0,-1-1 0 0 0,0-1 0 0 0,-1 0-1 0 0,0-1 1 0 0,-1 0 0 0 0,0-1 0 0 0,-1-1 0 0 0,0 0-1 0 0,-1-1 1 0 0,-11 3-81 0 0,-308 99 1145 0 0,-27-42-855 0 0,207-55-4668 0 0,137-13-677 0 0</inkml:trace>
  <inkml:trace contextRef="#ctx0" brushRef="#br0" timeOffset="14989.67">3496 1373 456 0 0,'-24'6'93'0'0,"0"-1"-1"0"0,0-1 1 0 0,-1-1-1 0 0,1-1 1 0 0,-1-1-1 0 0,1-1 1 0 0,-1-2-1 0 0,1 0 1 0 0,0-2-1 0 0,0 0 1 0 0,0-2-1 0 0,0 0 1 0 0,1-2-1 0 0,0 0 1 0 0,-4-4-93 0 0,-208-111 3773 0 0,208 106-3597 0 0,1-1 1 0 0,1-2 0 0 0,0 0 0 0 0,1-2-1 0 0,2 0 1 0 0,0-2 0 0 0,1 0 0 0 0,2-1-1 0 0,0-1 1 0 0,-4-11-177 0 0,15 22-9 0 0,0 1 1 0 0,2-1-1 0 0,-1 0 0 0 0,2-1 0 0 0,0 0 1 0 0,1 1-1 0 0,1-1 0 0 0,0-1 1 0 0,1 1-1 0 0,1 0 0 0 0,0-1 0 0 0,1 1 1 0 0,1 0-1 0 0,1-1 0 0 0,0 1 0 0 0,1 0 1 0 0,0 0-1 0 0,2 0 0 0 0,0 0 0 0 0,6-12 9 0 0,-5 17 6 0 0,1 0 0 0 0,0 0 0 0 0,0 1 0 0 0,1 0 0 0 0,0 0 0 0 0,1 0 0 0 0,0 1 0 0 0,1 1 0 0 0,0 0 0 0 0,0 0 0 0 0,1 1 0 0 0,0 0-1 0 0,0 1 1 0 0,0 0 0 0 0,1 1 0 0 0,0 0 0 0 0,0 0 0 0 0,0 2 0 0 0,1 0 0 0 0,-1 0 0 0 0,1 1 0 0 0,0 0 0 0 0,1 1-6 0 0,34-3-33 0 0,1 2 0 0 0,-1 3 1 0 0,0 1-1 0 0,0 2 0 0 0,27 7 33 0 0,-40-8 160 0 0,-1 2-1 0 0,1 1 1 0 0,-1 1-1 0 0,-1 2 1 0 0,0 2 0 0 0,0 0-1 0 0,-1 3 1 0 0,0 0 0 0 0,-1 2-1 0 0,-1 2 1 0 0,0 0 0 0 0,-2 2-1 0 0,0 1 1 0 0,-1 1-1 0 0,-2 2 1 0 0,0 0 0 0 0,-1 2-1 0 0,-2 1 1 0 0,-1 0 0 0 0,-1 2-1 0 0,-1 0 1 0 0,-1 1-1 0 0,-2 1 1 0 0,10 28-160 0 0,-22-47 25 0 0,-1 1-1 0 0,-1-1 1 0 0,0 1 0 0 0,-1 0-1 0 0,0 0 1 0 0,-1 0 0 0 0,0 0-1 0 0,-1-1 1 0 0,-1 1 0 0 0,0 0-1 0 0,0 0 1 0 0,-1-1 0 0 0,-1 0-1 0 0,0 1 1 0 0,-1-1 0 0 0,0-1-1 0 0,-1 1 1 0 0,-1-1 0 0 0,1 0-1 0 0,-2 0 1 0 0,1-1 0 0 0,-1 0-1 0 0,-1 0 1 0 0,0-1 0 0 0,0 0-1 0 0,-1-1 1 0 0,0 0 0 0 0,-1 0-1 0 0,1-1 1 0 0,-1-1 0 0 0,-12 6-25 0 0,-8 4-62 0 0,-1-2-1 0 0,-1 0 1 0 0,-1-3 0 0 0,0 0 0 0 0,0-3 0 0 0,-1 0 0 0 0,0-2-1 0 0,0-2 1 0 0,0-1 0 0 0,-33-2 62 0 0,-109-23-3878 0 0,114 4-2556 0 0</inkml:trace>
  <inkml:trace contextRef="#ctx0" brushRef="#br1" timeOffset="-139289.18">5330 1034 964 0 0,'0'0'663'0'0,"0"0"534"0"0,0 0 920 0 0,0 0-856 0 0,0 0-596 0 0,0 0-83 0 0,0 0-1 0 0,0 0-163 0 0,5-3-174 0 0,-1 2-158 0 0,-1-1 0 0 0,0 0 0 0 0,1 0 0 0 0,-1 0 0 0 0,0 0 0 0 0,0-1 0 0 0,0 1 0 0 0,-1-1 0 0 0,1 0 0 0 0,-1 0 0 0 0,1 0 0 0 0,-1 0 0 0 0,0 0 0 0 0,0 0 0 0 0,0-1 0 0 0,-1 1 0 0 0,1-1 0 0 0,-1 1 0 0 0,0-1 0 0 0,1 1 0 0 0,-2-1 0 0 0,1 0 0 0 0,0 0 0 0 0,-1 0 0 0 0,0 1 0 0 0,0-2-86 0 0,3-15 51 0 0,0 0 0 0 0,-2 0 0 0 0,0 0 0 0 0,-2-1 0 0 0,0 1 0 0 0,-1 0 0 0 0,-1 0-1 0 0,-1 0 1 0 0,-1 0 0 0 0,-1 1 0 0 0,0-1 0 0 0,-1 1 0 0 0,-2 1 0 0 0,1 0 0 0 0,-2 0 0 0 0,-1 0 0 0 0,0 1-1 0 0,-1 1 1 0 0,-1 0 0 0 0,0 1 0 0 0,-4-3-51 0 0,12 15-28 0 0,1 0 1 0 0,-1 0-1 0 0,0 0 0 0 0,0 1 1 0 0,0 0-1 0 0,0 0 0 0 0,0 0 0 0 0,0 1 1 0 0,0 0-1 0 0,-1 0 0 0 0,1 0 1 0 0,-1 1-1 0 0,1-1 0 0 0,0 1 1 0 0,-1 0-1 0 0,1 1 0 0 0,-1 0 0 0 0,1 0 1 0 0,0 0-1 0 0,-1 0 0 0 0,1 1 1 0 0,0-1-1 0 0,0 2 0 0 0,0-1 0 0 0,0 0 1 0 0,0 1-1 0 0,1 0 0 0 0,-1 0 1 0 0,1 0-1 0 0,0 1 0 0 0,0-1 1 0 0,0 1-1 0 0,0 0 28 0 0,-5 5 32 0 0,1 0 0 0 0,0 1 0 0 0,0-1 0 0 0,1 1 0 0 0,1 1 0 0 0,-1 0 0 0 0,2 0 0 0 0,-1 0 0 0 0,2 0 0 0 0,-1 1 0 0 0,2 0 0 0 0,-1 0 0 0 0,2 0 0 0 0,-1 3-32 0 0,0 8 92 0 0,2 0 1 0 0,0 0-1 0 0,1 0 0 0 0,2 0 1 0 0,0 0-1 0 0,1 0 0 0 0,2 0 1 0 0,0-1-1 0 0,1 0 0 0 0,1 0 1 0 0,2 0-1 0 0,0-1-92 0 0,-2-10 139 0 0,1 0 0 0 0,0 0 0 0 0,1-1 0 0 0,0-1 0 0 0,1 1 0 0 0,0-1 0 0 0,0-1 0 0 0,1 0 0 0 0,0-1 0 0 0,0 0 0 0 0,1 0 0 0 0,0-1 0 0 0,0-1 0 0 0,1 0 0 0 0,-1 0 0 0 0,1-2 0 0 0,0 1 0 0 0,0-2 0 0 0,0 0 0 0 0,1 0 0 0 0,-1-1 0 0 0,4-1-139 0 0,4-10-1045 0 0,-15-7-3980 0 0,-3 1-2594 0 0</inkml:trace>
  <inkml:trace contextRef="#ctx0" brushRef="#br1" timeOffset="-133949.82">4864 1030 1292 0 0,'0'0'136'0'0,"0"0"295"0"0,0 0 911 0 0,0 0 117 0 0,0 0-922 0 0,0 0-348 0 0,0 0 241 0 0,0 0 340 0 0,0 0 117 0 0,0 0-109 0 0,-7 2-216 0 0,-108 0 587 0 0,62-11-5200 0 0,47 7 1162 0 0,5-2-133 0 0</inkml:trace>
  <inkml:trace contextRef="#ctx0" brushRef="#br1" timeOffset="-133779.83">4814 1115 1788 0 0,'0'0'3312'0'0,"0"0"841"0"0,0 0-4061 0 0,0 0-92 0 0,0 0 0 0 0,0 0 312 0 0,-43-6-12 0 0,28 3-172 0 0,-1-1-128 0 0,-1 0-712 0 0,6 2-2340 0 0</inkml:trace>
  <inkml:trace contextRef="#ctx0" brushRef="#br1" timeOffset="-128348.11">5347 1076 912 0 0,'0'0'387'0'0,"0"0"-226"0"0,0 0-73 0 0,0 0-67 0 0,0 0-26 0 0,0 0-3 0 0,0 0 0 0 0,0 0 0 0 0,-14 33 2904 0 0,9-27-2713 0 0,0 0 0 0 0,0-1-1 0 0,-1 0 1 0 0,0 0 0 0 0,0 0-1 0 0,0-1 1 0 0,-1 0-1 0 0,0 0 1 0 0,1-1 0 0 0,-1 0-1 0 0,0 0 1 0 0,-1 0 0 0 0,1-1-1 0 0,0 0 1 0 0,-1-1-1 0 0,1 1 1 0 0,-1-1 0 0 0,0-1-1 0 0,-2 0-182 0 0,-6 3-98 0 0,13-2 112 0 0,-73 14 61 0 0,0-2-1 0 0,-1-4 1 0 0,0-3 0 0 0,-60-4-75 0 0,101-8 108 0 0,0-2 1 0 0,0-1-1 0 0,1-2 0 0 0,0-1 1 0 0,1-2-1 0 0,0-1 1 0 0,1-2-1 0 0,1-1 0 0 0,1-1 1 0 0,-12-11-109 0 0,22 18-783 0 0,30 18-46 0 0,18 11 910 0 0,1-1 0 0 0,0-1 0 0 0,1-2 0 0 0,1 0 0 0 0,0-3 0 0 0,1 0 0 0 0,0-2 0 0 0,28 4-81 0 0,437 31 5 0 0,-247-78-487 0 0,-248 35 388 0 0,-32 2 89 0 0,-293 44 1271 0 0,256-45-1156 0 0,0-3 0 0 0,0-3-1 0 0,1-3 1 0 0,0-3-1 0 0,0-3 1 0 0,-30-12-110 0 0,43 2 1340 0 0,59 21-322 0 0,2 2-3361 0 0,-5 1-310 0 0,5-1-2414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2:37.306"/>
    </inkml:context>
    <inkml:brush xml:id="br0">
      <inkml:brushProperty name="width" value="0.05" units="cm"/>
      <inkml:brushProperty name="height" value="0.05" units="cm"/>
      <inkml:brushProperty name="color" value="#E71224"/>
    </inkml:brush>
  </inkml:definitions>
  <inkml:trace contextRef="#ctx0" brushRef="#br0">272 17 1200 0 0,'0'0'301'0'0,"0"0"-110"0"0,0 0 316 0 0,0 0 1282 0 0,0 0-288 0 0,0 0-359 0 0,0 0-90 0 0,0 0-94 0 0,0 0-113 0 0,-7-1-94 0 0,-113-5 2526 0 0,-18-1-6081 0 0,132 6 298 0 0,5 0-1830 0 0</inkml:trace>
  <inkml:trace contextRef="#ctx0" brushRef="#br0" timeOffset="262.72">257 58 4832 0 0,'0'0'5245'0'0,"0"0"-3649"0"0,0 0-1172 0 0,0 0-256 0 0,0 0 368 0 0,0 0 408 0 0,-36 8 44 0 0,18-7-280 0 0,-3 1-320 0 0,-3 1-264 0 0,1-2-124 0 0,-1 1 0 0 0,-2-1 0 0 0,7 2-12 0 0,-1-2-1108 0 0,4-1-388 0 0,4 0-1380 0 0,5-4-4817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7:06.845"/>
    </inkml:context>
    <inkml:brush xml:id="br0">
      <inkml:brushProperty name="width" value="0.05" units="cm"/>
      <inkml:brushProperty name="height" value="0.05" units="cm"/>
      <inkml:brushProperty name="color" value="#0000FF"/>
    </inkml:brush>
  </inkml:definitions>
  <inkml:trace contextRef="#ctx0" brushRef="#br0">164 268 872 0 0,'0'0'13697'0'0,"0"0"-12865"0"0,0 0-832 0 0,0 0-1172 0 0,0 0 1172 0 0,0 0 480 0 0,0 0-52 0 0,0 0-100 0 0,-49 10-164 0 0,27-10-52 0 0,0 0 28 0 0,2 0-140 0 0,3 0-832 0 0,1-6-1264 0 0,6 3-4504 0 0</inkml:trace>
  <inkml:trace contextRef="#ctx0" brushRef="#br0" timeOffset="187.97">250 180 13745 0 0,'0'0'2865'0'0,"0"0"-2865"0"0,0 0-817 0 0,0 0 817 0 0,-56-13 148 0 0,26 6 52 0 0,-2 1-200 0 0,2 1 0 0 0,5 1 0 0 0,-1 0-776 0 0,3-1-300 0 0,7 2-1104 0 0,7-1-2160 0 0,6-4-2073 0 0</inkml:trace>
  <inkml:trace contextRef="#ctx0" brushRef="#br0" timeOffset="498.89">491 4 8141 0 0,'0'0'5365'0'0,"0"0"-4084"0"0,0 0-1518 0 0,0 0 232 0 0,-6-2-311 0 0,4 2 320 0 0,1-1 1 0 0,-1 1-1 0 0,1 0 1 0 0,-1 0-1 0 0,1-1 0 0 0,-1 1 1 0 0,1 0-1 0 0,-1 0 1 0 0,1 0-1 0 0,-1 1 1 0 0,1-1-1 0 0,-1 0 1 0 0,1 1-1 0 0,-1-1 1 0 0,1 0-1 0 0,-1 1 1 0 0,1 0-1 0 0,0-1 1 0 0,-1 1-1 0 0,1 0 0 0 0,0 0 1 0 0,0 0-1 0 0,-1 0 1 0 0,1 0-1 0 0,0 0 1 0 0,0 0-1 0 0,0 0 1 0 0,0 0-1 0 0,0 0 1 0 0,0 1-1 0 0,1-1 1 0 0,-1 0-1 0 0,0 1 1 0 0,1-1-1 0 0,-1 0 1 0 0,1 1-1 0 0,-1-1 0 0 0,1 1 1 0 0,0-1-1 0 0,-1 1 1 0 0,1-1-1 0 0,0 1 1 0 0,0-1-1 0 0,0 1 1 0 0,0-1-1 0 0,0 1 1 0 0,1-1-1 0 0,-1 1 1 0 0,0-1-1 0 0,1 1 1 0 0,-1-1-1 0 0,1 1 0 0 0,-1-1 1 0 0,1 0-1 0 0,0 1 1 0 0,0-1-1 0 0,0 1-4 0 0,6 35 725 0 0,-5-33-698 0 0,0 1 0 0 0,-1-1 0 0 0,1 1 0 0 0,-1-1 0 0 0,0 1 0 0 0,0 0 0 0 0,0-1 0 0 0,-1 1 0 0 0,1 0 0 0 0,-1 0 0 0 0,0-1 0 0 0,-1 1 0 0 0,1 0 0 0 0,-1 0 0 0 0,0-1 0 0 0,0 1 0 0 0,0 0 0 0 0,-1-1 0 0 0,1 1 0 0 0,-1-1 0 0 0,-1 0 0 0 0,1 0 0 0 0,0 0 0 0 0,-1 0 0 0 0,0 0 0 0 0,0 0 0 0 0,0 0 0 0 0,0-1 0 0 0,-1 0 0 0 0,1 0 0 0 0,-1 0 0 0 0,0 0 0 0 0,0 0 0 0 0,-1 0-27 0 0,-63 15 849 0 0,75-15-802 0 0,0 0 0 0 0,-1 1 0 0 0,1 0 0 0 0,-1 0 0 0 0,1 1 0 0 0,-1 0 0 0 0,0 0 0 0 0,-1 0 0 0 0,0 1 0 0 0,1 0 0 0 0,-2 0 0 0 0,1 0 0 0 0,-1 0 0 0 0,0 1 0 0 0,0 0 0 0 0,-1-1 0 0 0,0 2 0 0 0,0-1 0 0 0,0 0 0 0 0,-1 0 0 0 0,0 1 0 0 0,-1-1 0 0 0,0 1 0 0 0,0 0 0 0 0,0-1-1 0 0,-1 1 1 0 0,0 0 0 0 0,-1 0 0 0 0,1-1 0 0 0,-2 1 0 0 0,1 0 0 0 0,-1-1 0 0 0,0 0 0 0 0,-3 7-47 0 0,0-2-51 0 0,-4 7-970 0 0,6-7-3431 0 0,3-10-1279 0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2:36.671"/>
    </inkml:context>
    <inkml:brush xml:id="br0">
      <inkml:brushProperty name="width" value="0.05" units="cm"/>
      <inkml:brushProperty name="height" value="0.05" units="cm"/>
      <inkml:brushProperty name="color" value="#E71224"/>
    </inkml:brush>
  </inkml:definitions>
  <inkml:trace contextRef="#ctx0" brushRef="#br0">238 0 1500 0 0,'0'0'4731'0'0,"0"0"-2322"0"0,0 0-1225 0 0,0 0-709 0 0,0 0-244 0 0,0 0 190 0 0,-8 0 61 0 0,-221 4-951 0 0,229-1-6095 0 0,4-2 3844 0 0</inkml:trace>
  <inkml:trace contextRef="#ctx0" brushRef="#br0" timeOffset="246.23">161 35 496 0 0,'0'0'812'0'0,"0"0"166"0"0,0 0 1356 0 0,0 0-527 0 0,0 0-737 0 0,0 0-334 0 0,0 0 70 0 0,0 0 139 0 0,0 0-31 0 0,3 3-137 0 0,-3-4-752 0 0,-1 1-1 0 0,1-1 1 0 0,-1 1-1 0 0,0-1 1 0 0,1 0-1 0 0,-1 1 1 0 0,0 0-1 0 0,0-1 1 0 0,1 1-1 0 0,-1-1 1 0 0,0 1-1 0 0,0 0 1 0 0,0 0-1 0 0,0-1 1 0 0,1 1 0 0 0,-1 0-1 0 0,0 0 1 0 0,0 0-1 0 0,0 0 1 0 0,0 0-1 0 0,0 0 1 0 0,1 0-1 0 0,-1 0 1 0 0,0 1-1 0 0,0-1 1 0 0,0 0-1 0 0,0 0 1 0 0,1 1-1 0 0,-1-1 1 0 0,0 0-1 0 0,0 1 1 0 0,1-1-1 0 0,-1 1 1 0 0,0-1 0 0 0,1 1-1 0 0,-1-1 1 0 0,0 1-1 0 0,1 0 1 0 0,-1-1-1 0 0,1 1 1 0 0,-1 0-1 0 0,1-1 1 0 0,-1 1-1 0 0,1 0 1 0 0,-1 0-1 0 0,1-1 1 0 0,0 1-1 0 0,-1 0 1 0 0,1 0-1 0 0,0 0 1 0 0,0 0 0 0 0,0-1-1 0 0,0 1 1 0 0,0 0-1 0 0,0 0 1 0 0,0 0-1 0 0,0 0 1 0 0,0 0-1 0 0,0-1 1 0 0,0 1-1 0 0,0 0 1 0 0,1 0-1 0 0,-1 0 1 0 0,0 0-1 0 0,0-1 1 0 0,1 1-1 0 0,-1 0 1 0 0,1 0-1 0 0,-1-1 1 0 0,1 1-25 0 0,-19 2-60 0 0,-46 5-222 0 0,21-6-5252 0 0,36-2 610 0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2:48.185"/>
    </inkml:context>
    <inkml:brush xml:id="br0">
      <inkml:brushProperty name="width" value="0.05" units="cm"/>
      <inkml:brushProperty name="height" value="0.05" units="cm"/>
      <inkml:brushProperty name="color" value="#E71224"/>
    </inkml:brush>
  </inkml:definitions>
  <inkml:trace contextRef="#ctx0" brushRef="#br0">0 5 1840 0 0,'0'0'2488'0'0,"0"0"-1640"0"0,0 0-363 0 0,0 0-69 0 0,0 0-132 0 0,0 0 172 0 0,0 0-64 0 0,0 0-132 0 0,0 0-136 0 0,0 0-124 0 0,0-5-104 0 0,3 5-508 0 0,-3 0-1365 0 0,4 0-2271 0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2:49.042"/>
    </inkml:context>
    <inkml:brush xml:id="br0">
      <inkml:brushProperty name="width" value="0.05" units="cm"/>
      <inkml:brushProperty name="height" value="0.05" units="cm"/>
      <inkml:brushProperty name="color" value="#E71224"/>
    </inkml:brush>
  </inkml:definitions>
  <inkml:trace contextRef="#ctx0" brushRef="#br0">5 0 5064 0 0,'0'0'1043'0'0,"0"0"-853"0"0,0 0-174 0 0,0 0 652 0 0,0 0 349 0 0,0 0-142 0 0,0 0-368 0 0,-3 2 6 0 0,2-1-6605 0 0,1-1 2291 0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2:45.921"/>
    </inkml:context>
    <inkml:brush xml:id="br0">
      <inkml:brushProperty name="width" value="0.05" units="cm"/>
      <inkml:brushProperty name="height" value="0.05" units="cm"/>
      <inkml:brushProperty name="color" value="#E71224"/>
    </inkml:brush>
  </inkml:definitions>
  <inkml:trace contextRef="#ctx0" brushRef="#br0">5 12 3952 0 0,'0'0'1028'0'0,"0"0"-479"0"0,0 0 87 0 0,0 0-556 0 0,0 0-76 0 0,0 0-4 0 0,0 0-52 0 0,0 0-652 0 0,0 0-1381 0 0,-4-11-1227 0 0</inkml:trace>
  <inkml:trace contextRef="#ctx0" brushRef="#br0" timeOffset="1827.74">107 64 7385 0 0,'0'0'884'0'0,"0"0"-884"0"0,0 0-120 0 0,0 0-176 0 0,0 0 296 0 0,0 0 244 0 0,0 0 96 0 0,0 0-340 0 0,0 0-312 0 0,0 0 104 0 0,0 0 104 0 0,-4-2 0 0 0,4 2-1052 0 0,0 0-1553 0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4:03.133"/>
    </inkml:context>
    <inkml:brush xml:id="br0">
      <inkml:brushProperty name="width" value="0.05" units="cm"/>
      <inkml:brushProperty name="height" value="0.05" units="cm"/>
      <inkml:brushProperty name="color" value="#E71224"/>
    </inkml:brush>
  </inkml:definitions>
  <inkml:trace contextRef="#ctx0" brushRef="#br0">965 59 132 0 0,'0'0'987'0'0,"0"0"-248"0"0,0 0 73 0 0,0 0 103 0 0,0 0-94 0 0,0 0-273 0 0,0 0-222 0 0,0 0-103 0 0,0 0 277 0 0,-3-5 1156 0 0,-10-19 25 0 0,12 24-1472 0 0,-231-7 2147 0 0,-109-3-1624 0 0,-23-2-77 0 0,353 12-2477 0 0,27 4-2684 0 0,-10-3 3572 0 0,6 3-3344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4:03.442"/>
    </inkml:context>
    <inkml:brush xml:id="br0">
      <inkml:brushProperty name="width" value="0.05" units="cm"/>
      <inkml:brushProperty name="height" value="0.05" units="cm"/>
      <inkml:brushProperty name="color" value="#E71224"/>
    </inkml:brush>
  </inkml:definitions>
  <inkml:trace contextRef="#ctx0" brushRef="#br0">594 11 6049 0 0,'0'0'2516'0'0,"0"0"-1456"0"0,0 0-543 0 0,0 0-221 0 0,0 0 145 0 0,0 0 102 0 0,0 0-119 0 0,-7-1-106 0 0,-486-8 1521 0 0,479 8-2322 0 0,-39 2 1127 0 0,27 9-8246 0 0,26-7 1252 0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4:45.796"/>
    </inkml:context>
    <inkml:brush xml:id="br0">
      <inkml:brushProperty name="width" value="0.05" units="cm"/>
      <inkml:brushProperty name="height" value="0.05" units="cm"/>
      <inkml:brushProperty name="color" value="#0000FF"/>
    </inkml:brush>
  </inkml:definitions>
  <inkml:trace contextRef="#ctx0" brushRef="#br0">24 75 2580 0 0,'0'0'1280'0'0,"0"0"1433"0"0,0 0-1663 0 0,0 0-718 0 0,0 0 238 0 0,0 0-1 0 0,0 0 35 0 0,0 0 18 0 0,-4-5-135 0 0,-14-15-190 0 0,16 62 2004 0 0,52 220-559 0 0,-49-269-6692 0 0,-1-2-19 0 0</inkml:trace>
  <inkml:trace contextRef="#ctx0" brushRef="#br0" timeOffset="362.08">65 46 444 0 0,'0'0'9036'0'0,"0"0"-6454"0"0,0 0-2088 0 0,0 0-65 0 0,0 0-80 0 0,0 0-199 0 0,0 0-16 0 0,0 0 119 0 0,5 7 139 0 0,9 10-183 0 0,-10-10-93 0 0,0-1-1 0 0,0 0 1 0 0,1 0-1 0 0,0 0 0 0 0,0 0 1 0 0,0-1-1 0 0,0 1 0 0 0,1-1 1 0 0,0-1-1 0 0,0 1 0 0 0,1-1 1 0 0,-1 0-1 0 0,1-1 0 0 0,0 1 1 0 0,-1-1-1 0 0,2-1 0 0 0,-1 1 1 0 0,0-1-1 0 0,0-1 1 0 0,1 1-1 0 0,-1-1 0 0 0,1 0-115 0 0,-5-3-48 0 0,0 1 0 0 0,0-1 0 0 0,-1 0 0 0 0,1 0 0 0 0,-1 0 0 0 0,1 0 0 0 0,-1-1 0 0 0,0 1 0 0 0,0-1 0 0 0,0 1 0 0 0,0-1 0 0 0,0 0 0 0 0,-1 0 0 0 0,1 0 0 0 0,-1 0 0 0 0,0 0 0 0 0,0 0 0 0 0,0 0 0 0 0,0 0 0 0 0,0 0 0 0 0,-1 0 0 0 0,1-1 0 0 0,-1 1 0 0 0,0 0-1 0 0,0-1 50 0 0,10-34 139 0 0,20 81-179 0 0,4 154-13 0 0,-25-186-2059 0 0,1-8-4811 0 0,1-5 96 0 0</inkml:trace>
  <inkml:trace contextRef="#ctx0" brushRef="#br0" timeOffset="702.87">513 205 8161 0 0,'0'0'5586'0'0,"0"0"-4515"0"0,0 0-1353 0 0,0 0 242 0 0,0 0 376 0 0,1 7 19 0 0,3 9-248 0 0,-5-11-49 0 0,1 0 0 0 0,-1-1 1 0 0,2 1-1 0 0,-1 0 1 0 0,0 0-1 0 0,1-1 0 0 0,0 1 1 0 0,0 0-1 0 0,0 0 1 0 0,1-1-1 0 0,-1 1 0 0 0,1-1 1 0 0,0 0-1 0 0,1 1 1 0 0,-1-1-1 0 0,1 0 0 0 0,-1 0 1 0 0,1-1-1 0 0,0 1 1 0 0,1 0-1 0 0,-1-1 0 0 0,1 0 1 0 0,-1 0-1 0 0,1 0 1 0 0,0 0-1 0 0,0-1 0 0 0,0 1 1 0 0,1-1-1 0 0,-1 0 1 0 0,1 0-1 0 0,-1-1 0 0 0,1 1 1 0 0,-1-1-1 0 0,1 0 1 0 0,0 0-1 0 0,0-1 0 0 0,-1 1 1 0 0,1-1-1 0 0,0 0 1 0 0,1 0-59 0 0,-2-3-46 0 0,-1 1 1 0 0,0-1-1 0 0,0 1 1 0 0,0-1 0 0 0,-1 0-1 0 0,1 0 1 0 0,-1 0-1 0 0,1 0 1 0 0,-1 0-1 0 0,0-1 1 0 0,0 1 0 0 0,0-1-1 0 0,-1 1 1 0 0,1-1-1 0 0,-1 0 1 0 0,0 0-1 0 0,0 1 1 0 0,0-1 0 0 0,-1 0-1 0 0,1 0 1 0 0,-1 0-1 0 0,0 0 1 0 0,0 0 0 0 0,-1 0-1 0 0,1 0 1 0 0,-1 0 45 0 0,3 0-205 0 0,20 153-648 0 0,-16-143-4902 0 0,1-8-613 0 0</inkml:trace>
  <inkml:trace contextRef="#ctx0" brushRef="#br0" timeOffset="966.19">911 0 6749 0 0,'0'0'5371'0'0,"4"7"-4101"0"0,3 12-958 0 0,0 0 0 0 0,-2 0 0 0 0,0 0 1 0 0,0 1-1 0 0,-2 0 0 0 0,-1 0 0 0 0,0 0 0 0 0,-2 0 1 0 0,0 0-1 0 0,-1 0 0 0 0,-1 0 0 0 0,-3 14-312 0 0,2 6-521 0 0,8-30-4676 0 0,-1-10 4 0 0</inkml:trace>
  <inkml:trace contextRef="#ctx0" brushRef="#br0" timeOffset="1278.29">1181 26 11457 0 0,'0'0'2088'0'0,"0"0"-1836"0"0,1 8 204 0 0,6 200 1600 0 0,6-158-2981 0 0,2-44-6241 0 0,-3-11 756 0 0</inkml:trace>
  <inkml:trace contextRef="#ctx0" brushRef="#br0" timeOffset="1525.75">1298 173 12821 0 0,'0'0'2940'0'0,"0"0"-2940"0"0,0 0-1436 0 0,0 0 1436 0 0,-34 0 608 0 0,17-2-232 0 0,0 0-376 0 0,-3 1-12 0 0,1-2-948 0 0,1 1-580 0 0,4-2-2456 0 0,3-2-2169 0 0</inkml:trace>
  <inkml:trace contextRef="#ctx0" brushRef="#br0" timeOffset="1791.29">1351 282 3696 0 0,'0'0'7647'0'0,"3"7"-5537"0"0,-3-6-2112 0 0,2 1 114 0 0,0 1 1 0 0,0-1 0 0 0,0 1-1 0 0,-1 0 1 0 0,1-1 0 0 0,-1 1-1 0 0,0 0 1 0 0,0 0 0 0 0,0 0 0 0 0,0 0-1 0 0,0 0 1 0 0,-1 0 0 0 0,1 0-1 0 0,-1 0 1 0 0,0 0 0 0 0,0 0-1 0 0,0 1 1 0 0,0-1 0 0 0,0 0 0 0 0,-1 0-1 0 0,0 0 1 0 0,1 0 0 0 0,-1 0-1 0 0,0 0 1 0 0,-1 0 0 0 0,1-1-1 0 0,0 1 1 0 0,-1 0 0 0 0,1-1 0 0 0,-1 1-1 0 0,-1 0-112 0 0,-4-18-3074 0 0,6 1-3783 0 0,1-4-156 0 0</inkml:trace>
  <inkml:trace contextRef="#ctx0" brushRef="#br0" timeOffset="1792.29">1412 155 184 0 0,'0'0'13893'0'0,"0"0"-12217"0"0,0 0-1400 0 0,0 0 81 0 0,0 0 131 0 0,0 0-116 0 0,0 0-124 0 0,0 0-248 0 0,0 0-368 0 0,0 0-481 0 0,-3-9-411 0 0,3 8-796 0 0,-2-1-592 0 0,2 1-2673 0 0</inkml:trace>
  <inkml:trace contextRef="#ctx0" brushRef="#br0" timeOffset="2074.87">1553 247 6081 0 0,'2'7'4887'0'0,"4"7"-4507"0"0,-1 1 1 0 0,-1 0 0 0 0,0 0 0 0 0,-1 0-1 0 0,-1 0 1 0 0,0 1 0 0 0,-1-1 0 0 0,-1 1-1 0 0,0-1 1 0 0,-1 1 0 0 0,-1-1 0 0 0,0 0-1 0 0,-1 1 1 0 0,-1-1 0 0 0,-3 6-381 0 0,4-90-4977 0 0,7-19-568 0 0,0 44 1268 0 0</inkml:trace>
  <inkml:trace contextRef="#ctx0" brushRef="#br0" timeOffset="2229.73">1553 247 1148 0 0,'49'-40'2278'0'0,"-18"29"4544"0"0,-5 23-3813 0 0,-24-11-2969 0 0,0 1 1 0 0,0 0 0 0 0,0-1 0 0 0,-1 1-1 0 0,1 0 1 0 0,0 0 0 0 0,-1 0 0 0 0,0 0-1 0 0,1 0 1 0 0,-1 1 0 0 0,0-1-1 0 0,0 0 1 0 0,0 0 0 0 0,-1 1 0 0 0,1-1-1 0 0,-1 1 1 0 0,1-1 0 0 0,-1 1 0 0 0,0-1-1 0 0,1 1 1 0 0,-1-1 0 0 0,-1 0-1 0 0,1 1 1 0 0,0-1 0 0 0,0 1 0 0 0,-1-1-1 0 0,0 1 1 0 0,1-1 0 0 0,-1 0 0 0 0,0 1-1 0 0,0-1 1 0 0,-1 1-41 0 0,-52 19 781 0 0,17-25-4920 0 0,26 0-926 0 0</inkml:trace>
  <inkml:trace contextRef="#ctx0" brushRef="#br0" timeOffset="2386.17">1792 189 10333 0 0,'3'6'3454'0'0,"3"7"-3357"0"0,-2 0 1 0 0,1 0 0 0 0,-2 1-1 0 0,0 0 1 0 0,0-1 0 0 0,-1 1-1 0 0,-1 0 1 0 0,0 0 0 0 0,-1 0-1 0 0,-1 0 1 0 0,0 0-1 0 0,-1 0 1 0 0,0-1 0 0 0,-1 1-1 0 0,-1 0 1 0 0,0-1 0 0 0,-4 7-98 0 0,8-17-724 0 0,0-3-5683 0 0,4-9 139 0 0</inkml:trace>
  <inkml:trace contextRef="#ctx0" brushRef="#br0" timeOffset="2635.29">1921 439 7053 0 0,'0'0'8080'0'0,"0"0"-8080"0"0,19 42-112 0 0,-17-30 112 0 0,-2-1 240 0 0,0-1 136 0 0,0 0-100 0 0,0-4-12 0 0,-2 1-72 0 0,0-2-131 0 0,0-3-49 0 0,0 0-12 0 0,0-2-501 0 0,0 0-315 0 0,2-4 172 0 0,0-3-156 0 0,0-1-4180 0 0,2-12-3637 0 0</inkml:trace>
  <inkml:trace contextRef="#ctx0" brushRef="#br0" timeOffset="2636.29">2013 306 12941 0 0,'0'0'3937'0'0,"0"0"-3937"0"0,0 0-100 0 0,0 0 100 0 0,0 0 12 0 0,0 0 100 0 0,0 0-112 0 0,0 0-705 0 0,0 0-855 0 0,0 0-900 0 0,-16-16-2696 0 0,16 12-1865 0 0</inkml:trace>
  <inkml:trace contextRef="#ctx0" brushRef="#br0" timeOffset="3417.29">2204 331 11509 0 0,'0'0'1883'0'0,"0"0"-1434"0"0,0 0-445 0 0,0 0-12 0 0,-5 7 222 0 0,-4 5-105 0 0,1 1 1 0 0,0 0-1 0 0,0 1 0 0 0,2 0 0 0 0,-1 0 0 0 0,2 1 1 0 0,0-1-1 0 0,1 1 0 0 0,0 0 0 0 0,1 0 0 0 0,1 1 0 0 0,0 11-109 0 0,3-25 26 0 0,0 0 0 0 0,0 1 0 0 0,1-1 0 0 0,-1 0 0 0 0,1 0 0 0 0,0 0 0 0 0,0 0 0 0 0,0 0 0 0 0,0-1 0 0 0,0 1 0 0 0,0-1 0 0 0,0 1 0 0 0,0-1 0 0 0,0 0 0 0 0,1 1 0 0 0,-1-1 0 0 0,1 0 0 0 0,-1-1 0 0 0,1 1 0 0 0,-1 0 0 0 0,1-1 0 0 0,-1 1 0 0 0,1-1-1 0 0,0 0 1 0 0,-1 0 0 0 0,1 0 0 0 0,-1 0 0 0 0,1-1 0 0 0,0 1 0 0 0,-1-1 0 0 0,1 1 0 0 0,-1-1 0 0 0,1 0 0 0 0,-1 0 0 0 0,1 0 0 0 0,-1 0 0 0 0,0 0 0 0 0,0-1 0 0 0,1 1 0 0 0,-1-1 0 0 0,0 1 0 0 0,0-1 0 0 0,0 0 0 0 0,-1 0 0 0 0,1 0 0 0 0,0 0 0 0 0,-1 0 0 0 0,1 0 0 0 0,0-2-26 0 0,11-20-576 0 0,-7 12-482 0 0,-5 36 949 0 0,-2-16-132 0 0,1 36 1725 0 0,0-43-1474 0 0,0-1 1 0 0,1 1-1 0 0,-1 0 1 0 0,0-1-1 0 0,0 1 1 0 0,1-1-1 0 0,-1 1 0 0 0,0-1 1 0 0,1 1-1 0 0,-1-1 1 0 0,1 1-1 0 0,-1-1 1 0 0,0 1-1 0 0,1-1 1 0 0,-1 0-1 0 0,1 1 1 0 0,0-1-1 0 0,-1 1 1 0 0,1-1-1 0 0,-1 0 1 0 0,1 0-1 0 0,-1 1 1 0 0,1-1-1 0 0,0 0 1 0 0,-1 0-1 0 0,1 0 0 0 0,-1 0 1 0 0,1 0-1 0 0,0 0 1 0 0,-1 0-1 0 0,1 0 1 0 0,0 0-1 0 0,-1 0 1 0 0,1 0-1 0 0,0 0 1 0 0,-1 0-1 0 0,1 0 1 0 0,-1-1-1 0 0,1 1 1 0 0,0 0-1 0 0,-1 0 1 0 0,1-1-1 0 0,-1 1 1 0 0,1 0-1 0 0,-1-1 0 0 0,1 1 1 0 0,-1-1-1 0 0,1 1 1 0 0,-1 0-1 0 0,0-1 1 0 0,1 1-1 0 0,-1-1 1 0 0,1 0-1 0 0,-1 1 1 0 0,0-1-1 0 0,0 1 1 0 0,1-1-1 0 0,-1 1 1 0 0,0-1-1 0 0,0 0 1 0 0,0 1-1 0 0,1-1 1 0 0,-1 0-11 0 0,1 0-10 0 0,0 0 0 0 0,0 0 0 0 0,0 0 1 0 0,1 0-1 0 0,-1 0 0 0 0,0 1 1 0 0,1-1-1 0 0,-1 0 0 0 0,0 1 1 0 0,1-1-1 0 0,-1 1 0 0 0,1-1 1 0 0,-1 1-1 0 0,1 0 0 0 0,-1-1 0 0 0,1 1 1 0 0,-1 0-1 0 0,1 0 0 0 0,-1 0 1 0 0,1 0-1 0 0,-1 1 0 0 0,1-1 1 0 0,-1 0-1 0 0,1 0 0 0 0,-1 1 1 0 0,1-1-1 0 0,-1 1 0 0 0,1 0 0 0 0,-1-1 1 0 0,0 1-1 0 0,1 0 0 0 0,-1 0 1 0 0,0 0-1 0 0,0 0 0 0 0,0 0 1 0 0,1 0-1 0 0,-1 0 0 0 0,0 0 1 0 0,0 0-1 0 0,-1 1 0 0 0,1-1 0 0 0,0 0 1 0 0,0 1-1 0 0,-1-1 0 0 0,1 0 1 0 0,0 1-1 0 0,-1-1 0 0 0,0 1 1 0 0,1-1-1 0 0,-1 1 0 0 0,0-1 1 0 0,0 1-1 0 0,0-1 0 0 0,0 1 0 0 0,0 0 10 0 0,0-1 52 0 0,1 1-1 0 0,-1 0 1 0 0,0 0-1 0 0,0 0 0 0 0,1-1 1 0 0,-1 1-1 0 0,1 0 1 0 0,0-1-1 0 0,-1 1 0 0 0,1 0 1 0 0,0-1-1 0 0,0 1 1 0 0,0-1-1 0 0,0 1 0 0 0,0-1 1 0 0,0 1-1 0 0,1-1 1 0 0,-1 0-1 0 0,0 0 0 0 0,1 0 1 0 0,-1 1-1 0 0,1-1 1 0 0,-1-1-1 0 0,1 1 0 0 0,-1 0 1 0 0,1 0-1 0 0,0 0 1 0 0,-1-1-1 0 0,1 1 0 0 0,0-1 1 0 0,0 0-1 0 0,0 1 1 0 0,-1-1-1 0 0,1 0 0 0 0,0 0 1 0 0,0 0-1 0 0,0 0 1 0 0,-1 0-1 0 0,1-1 0 0 0,0 1 1 0 0,0 0-1 0 0,-1-1 1 0 0,1 0-1 0 0,0 1 0 0 0,0-1 1 0 0,-1 0-1 0 0,1 0 1 0 0,-1 0-1 0 0,1 0 0 0 0,-1 0 1 0 0,2-1-52 0 0,8-11-175 0 0,0-1-1 0 0,-1 0 1 0 0,0-1 0 0 0,-1 0 0 0 0,-1-1 0 0 0,0 0-1 0 0,-1 0 1 0 0,-1 0 0 0 0,-1-1 0 0 0,0 0 0 0 0,-1 0-1 0 0,-1 0 1 0 0,0-1 0 0 0,-2 1 0 0 0,0-1 0 0 0,0 0-1 0 0,-2 1 1 0 0,-1-2 175 0 0,-5 93 632 0 0,9 71 152 0 0,-2-144-776 0 0,0 0 0 0 0,1 0 0 0 0,-1 0 1 0 0,1 0-1 0 0,-1 0 0 0 0,0 0 1 0 0,1 0-1 0 0,0 0 0 0 0,-1 0 1 0 0,1 0-1 0 0,0 0 0 0 0,-1 0 0 0 0,1-1 1 0 0,0 1-1 0 0,0 0 0 0 0,0-1 1 0 0,-1 1-1 0 0,1 0 0 0 0,0-1 1 0 0,0 1-1 0 0,0-1 0 0 0,0 0 1 0 0,0 1-1 0 0,0-1 0 0 0,0 0 0 0 0,0 1 1 0 0,0-1-1 0 0,1 0 0 0 0,-1 0 1 0 0,0 0-1 0 0,0 0 0 0 0,0 0 1 0 0,0 0-1 0 0,0 0 0 0 0,0 0 0 0 0,0-1 1 0 0,0 1-1 0 0,0 0 0 0 0,0-1 1 0 0,0 1-1 0 0,0 0 0 0 0,0-1 1 0 0,0 1-1 0 0,0-1 0 0 0,0 0 0 0 0,0 1 1 0 0,0-1-1 0 0,-1 0 0 0 0,1 0 1 0 0,0 1-1 0 0,0-1 0 0 0,-1 0 1 0 0,1 0-9 0 0,60 44-1261 0 0,16 18 2688 0 0,-66-69-4165 0 0,-8-4-3205 0 0,-2-8-1642 0 0</inkml:trace>
  <inkml:trace contextRef="#ctx0" brushRef="#br0" timeOffset="3569.56">2640 368 9429 0 0,'0'0'7801'0'0,"0"0"-7801"0"0,0 0-500 0 0,0 0 500 0 0,-47-30 648 0 0,32 22-624 0 0,-2 2-24 0 0,-1-2-72 0 0,1 4-576 0 0,-1-2-725 0 0,-1-2-1343 0 0,8 3-3000 0 0,3-6-1161 0 0</inkml:trace>
  <inkml:trace contextRef="#ctx0" brushRef="#br0" timeOffset="3740.87">2713 290 9129 0 0,'0'0'9529'0'0,"0"0"-9529"0"0,0 0-1188 0 0,0 0 240 0 0,0 0 607 0 0,0 0-123 0 0,0 0-720 0 0,0 0-112 0 0,0 0-1812 0 0,0 0-4525 0 0</inkml:trace>
  <inkml:trace contextRef="#ctx0" brushRef="#br0" timeOffset="4003.3">2797 575 5897 0 0,'0'0'4703'0'0,"0"0"-3600"0"0,0 0-995 0 0,0 0 222 0 0,0 0 192 0 0,0 0 282 0 0,0 0-152 0 0,0 0-840 0 0,-4-7-31 0 0,-21-34-163 0 0,23 42 387 0 0,0 1 1 0 0,0-1-1 0 0,0 0 1 0 0,1 1-1 0 0,-1 0 1 0 0,0-1-1 0 0,1 1 1 0 0,-1 0-1 0 0,1 0 1 0 0,0 0-1 0 0,-1 0 1 0 0,1 0-1 0 0,0 0 1 0 0,0 0-1 0 0,1 0 1 0 0,-1 1-1 0 0,0-1 1 0 0,1 0-1 0 0,-1 0 1 0 0,1 1-1 0 0,0-1 1 0 0,-1 0-1 0 0,1 1 1 0 0,1-1-1 0 0,-1 0 1 0 0,0 1-1 0 0,0-1 1 0 0,1 0-1 0 0,-1 1 1 0 0,1-1-6 0 0,-1 0-3 0 0,0-1 43 0 0,-1 2 43 0 0,0-1 0 0 0,0 1-1 0 0,0 0 1 0 0,0 0-1 0 0,1-1 1 0 0,-1 1-1 0 0,1 0 1 0 0,0 0 0 0 0,0 0-1 0 0,0 0 1 0 0,0-1-1 0 0,0 1 1 0 0,0 0-1 0 0,1 0 1 0 0,0 0 0 0 0,-1-1-1 0 0,1 1 1 0 0,0 0-1 0 0,0-1 1 0 0,1 1-1 0 0,-1 0 1 0 0,0-1-1 0 0,1 0 1 0 0,0 1 0 0 0,-1-1-1 0 0,1 0 1 0 0,0 0-1 0 0,0 0 1 0 0,0 0-1 0 0,1 0 1 0 0,-1 0 0 0 0,0-1-1 0 0,1 1 1 0 0,-1-1-1 0 0,1 0 1 0 0,2 1-83 0 0,24-37-5612 0 0,-23 24 600 0 0</inkml:trace>
  <inkml:trace contextRef="#ctx0" brushRef="#br0" timeOffset="4270.96">2916 628 9069 0 0,'0'0'2594'0'0,"0"0"-1990"0"0,0 7-501 0 0,-1 65 1200 0 0,1-77 588 0 0,9-22-3033 0 0,-9 26 1156 0 0,1-1-1 0 0,0 1 1 0 0,0-1 0 0 0,0 1 0 0 0,0 0-1 0 0,0 0 1 0 0,0-1 0 0 0,0 1 0 0 0,1 0-1 0 0,-1 0 1 0 0,0 0 0 0 0,1 0 0 0 0,-1 0-1 0 0,0 1 1 0 0,1-1 0 0 0,-1 0 0 0 0,1 0-1 0 0,-1 1 1 0 0,1-1 0 0 0,0 1 0 0 0,-1 0-1 0 0,1-1 1 0 0,0 1 0 0 0,-1 0 0 0 0,1 0-1 0 0,0 0 1 0 0,-1 0 0 0 0,1 0 0 0 0,-1 1-1 0 0,1-1 1 0 0,0 0 0 0 0,-1 1 0 0 0,1-1-1 0 0,-1 1 1 0 0,1 0 0 0 0,-1-1 0 0 0,1 1-1 0 0,-1 0 1 0 0,1 0 0 0 0,-1 0 0 0 0,0 0-1 0 0,1 0 1 0 0,-1 0 0 0 0,0 0 0 0 0,0 1-1 0 0,0-1 1 0 0,0 0 0 0 0,0 1 0 0 0,0-1-1 0 0,0 0 1 0 0,-1 1 0 0 0,1-1 0 0 0,0 1-1 0 0,-1-1 1 0 0,1 1 0 0 0,-1 0 0 0 0,0-1-1 0 0,1 1 1 0 0,-1 0 0 0 0,0-1 0 0 0,0 1-14 0 0,1 49-207 0 0,-15-36-3062 0 0,10-14-2071 0 0</inkml:trace>
  <inkml:trace contextRef="#ctx0" brushRef="#br0" timeOffset="4675.09">480 631 10937 0 0,'4'7'4127'0'0,"41"178"-759"0"0,-40-102-4784 0 0,-5-82-263 0 0,0-2-1710 0 0,0-3-2198 0 0</inkml:trace>
  <inkml:trace contextRef="#ctx0" brushRef="#br0" timeOffset="4956.41">597 641 7417 0 0,'0'0'5414'0'0,"0"0"-4165"0"0,7 1-1096 0 0,60 33 1094 0 0,-65-33-1212 0 0,-1 0-1 0 0,1 0 1 0 0,0 0-1 0 0,-1 0 0 0 0,0 0 1 0 0,1 1-1 0 0,-1-1 0 0 0,0 1 1 0 0,0-1-1 0 0,0 0 1 0 0,0 1-1 0 0,0 0 0 0 0,0-1 1 0 0,0 1-1 0 0,0 0 0 0 0,-1-1 1 0 0,1 1-1 0 0,-1 0 1 0 0,1 0-1 0 0,-1-1 0 0 0,0 1 1 0 0,1 0-1 0 0,-1 0 0 0 0,0 0 1 0 0,0 0-1 0 0,0-1 1 0 0,-1 1-1 0 0,1 0 0 0 0,0 0 1 0 0,-1 0-1 0 0,1-1 0 0 0,-1 1 1 0 0,0 0-1 0 0,1 0 1 0 0,-1-1-1 0 0,0 1 0 0 0,0-1 1 0 0,0 1-1 0 0,0-1 0 0 0,0 1 1 0 0,-1-1-1 0 0,1 1 1 0 0,0-1-1 0 0,-1 1-34 0 0,-42 24-195 0 0,42-27 136 0 0,0 1 0 0 0,-1 0-1 0 0,1 0 1 0 0,-1 1 0 0 0,1-1 0 0 0,0 0-1 0 0,-1 1 1 0 0,1-1 0 0 0,-1 1 0 0 0,1 0 0 0 0,0 0-1 0 0,0 0 1 0 0,0 0 0 0 0,-1 0 0 0 0,1 0-1 0 0,0 1 1 0 0,0-1 0 0 0,1 1 0 0 0,-1-1-1 0 0,0 1 1 0 0,0 0 0 0 0,1 0 0 0 0,-1 0-1 0 0,1 0 1 0 0,0 0 0 0 0,-1 0 0 0 0,1 0 0 0 0,0 0-1 0 0,0 0 1 0 0,0 1 0 0 0,1-1 0 0 0,-1 0-1 0 0,1 1 1 0 0,-1-1 0 0 0,1 0 0 0 0,0 1-1 0 0,-1-1 1 0 0,1 1 0 0 0,0-1 0 0 0,1 1-1 0 0,-1-1 1 0 0,0 0 0 0 0,1 1 0 0 0,-1-1 0 0 0,1 0-1 0 0,0 1 1 0 0,0-1 0 0 0,0 0 0 0 0,0 0-1 0 0,0 0 1 0 0,1 1 0 0 0,-1-1 0 0 0,0-1-1 0 0,1 1 1 0 0,0 0 0 0 0,-1 0 0 0 0,1-1-1 0 0,0 1 1 0 0,1 0 59 0 0,109 41 3564 0 0,-33-44-4743 0 0,-66-3-1153 0 0,-3-3-2915 0 0,2-5-2834 0 0</inkml:trace>
  <inkml:trace contextRef="#ctx0" brushRef="#br0" timeOffset="5285.76">923 763 6037 0 0,'0'0'5763'0'0,"2"6"-3846"0"0,31 153 2014 0 0,-33-159-3942 0 0,0-1-1 0 0,0 1 0 0 0,0-1 1 0 0,0 1-1 0 0,0 0 1 0 0,1-1-1 0 0,-1 1 0 0 0,0-1 1 0 0,0 1-1 0 0,0 0 1 0 0,0-1-1 0 0,1 1 0 0 0,-1 0 1 0 0,0-1-1 0 0,0 1 0 0 0,1 0 1 0 0,-1-1-1 0 0,0 1 1 0 0,1 0-1 0 0,-1-1 0 0 0,0 1 1 0 0,1 0-1 0 0,-1 0 1 0 0,1-1-1 0 0,-1 1 0 0 0,0 0 1 0 0,1 0-1 0 0,-1 0 0 0 0,1 0 1 0 0,-1 0-1 0 0,0 0 1 0 0,1 0-1 0 0,-1-1 0 0 0,1 1 1 0 0,-1 0-1 0 0,0 0 1 0 0,1 0-1 0 0,-1 1 0 0 0,1-1 1 0 0,-1 0-1 0 0,1 0 0 0 0,-1 0 1 0 0,0 0-1 0 0,1 0 1 0 0,-1 0-1 0 0,1 1 0 0 0,-1-1 1 0 0,0 0-1 0 0,1 0 1 0 0,-1 1-1 0 0,0-1 0 0 0,1 0 1 0 0,-1 0 11 0 0,14-41-1952 0 0,11 12 1117 0 0,5 68 2662 0 0,15 91-317 0 0,-40-138-6455 0 0,-2 1-1380 0 0</inkml:trace>
  <inkml:trace contextRef="#ctx0" brushRef="#br0" timeOffset="5521.76">1239 729 12057 0 0,'0'0'2436'0'0,"16"35"-2196"0"0,-12-15 276 0 0,1 3 204 0 0,-1 1-179 0 0,-3-1-229 0 0,-1-2-64 0 0,3 0-108 0 0,-3-1-100 0 0,0-2-40 0 0,-4-1-388 0 0,2-3-261 0 0,0-4-183 0 0,2-3-636 0 0,0-4-2980 0 0,0-5-3221 0 0</inkml:trace>
  <inkml:trace contextRef="#ctx0" brushRef="#br0" timeOffset="5753.82">1413 927 12885 0 0,'0'0'1400'0'0,"0"0"-1210"0"0,0 0-5 0 0,0 0 153 0 0,0 0 14 0 0,7 4-99 0 0,-6-2-269 0 0,1 0 1 0 0,0 0 0 0 0,0 0-1 0 0,0 0 1 0 0,0-1 0 0 0,0 1-1 0 0,0-1 1 0 0,0 0 0 0 0,1 1-1 0 0,-1-1 1 0 0,0 0 0 0 0,1 0-1 0 0,-1 0 1 0 0,1-1 0 0 0,-1 1-1 0 0,1-1 1 0 0,0 1 0 0 0,-1-1-1 0 0,1 0 1 0 0,-1 0 0 0 0,1 0-1 0 0,0 0 1 0 0,-1 0 0 0 0,1-1-1 0 0,-1 1 1 0 0,1-1 0 0 0,-1 0-1 0 0,1 0 1 0 0,-1 0 0 0 0,1 0-1 0 0,-1 0 1 0 0,0 0 0 0 0,1-1-1 0 0,-1 1 1 0 0,0-1 0 0 0,0 1-1 0 0,0-1 1 0 0,0 0 0 0 0,-1 0-1 0 0,1 0 1 0 0,0 0 0 0 0,-1 0-1 0 0,1 0 1 0 0,-1 0 0 0 0,0-1-1 0 0,0 1 1 0 0,0 0 0 0 0,0-1-1 0 0,0 1 1 0 0,0-1 0 0 0,-1 1-1 0 0,1-1 16 0 0,-1 4 3 0 0,0 0 0 0 0,0 0 0 0 0,0 0 0 0 0,0 0 0 0 0,0 0 0 0 0,0 0 0 0 0,-1 0 0 0 0,1 0 0 0 0,0 0 0 0 0,-1 0 0 0 0,1 0 0 0 0,0 0 0 0 0,-1 0 0 0 0,1 0 0 0 0,-1 0 0 0 0,1 0 0 0 0,-1 0 0 0 0,0-1 0 0 0,1 1 0 0 0,-1 0 0 0 0,0 0 0 0 0,0-1 0 0 0,0 1 0 0 0,1-1 0 0 0,-1 1-1 0 0,0 0 1 0 0,0-1 0 0 0,0 0 0 0 0,0 1 0 0 0,0-1 0 0 0,0 1 0 0 0,0-1 0 0 0,0 0 0 0 0,0 0 0 0 0,0 0 0 0 0,0 1 0 0 0,0-1 0 0 0,0 0 0 0 0,0 0 0 0 0,0-1 0 0 0,0 1 0 0 0,0 0 0 0 0,0 0 0 0 0,0 0 0 0 0,0-1 0 0 0,0 1 0 0 0,0 0 0 0 0,0-1 0 0 0,0 1 0 0 0,0-1 0 0 0,0 1 0 0 0,0-1 0 0 0,0 0 0 0 0,1 1 0 0 0,-1-1-1 0 0,0 0 1 0 0,0 1 0 0 0,1-1 0 0 0,-1 0 0 0 0,0 0 0 0 0,1 0 0 0 0,-1 0 0 0 0,1 0 0 0 0,-1 1 0 0 0,1-1 0 0 0,0 0 0 0 0,-1 0 0 0 0,1 0 0 0 0,0-1-3 0 0,-2 7 90 0 0,0 0 0 0 0,0 0 0 0 0,1-1 0 0 0,-1 1 0 0 0,1 0 0 0 0,1 0 0 0 0,-1 0 0 0 0,1 0 0 0 0,-1 0 0 0 0,2 0 0 0 0,-1 0 0 0 0,0 1 0 0 0,1-1 0 0 0,0 0 0 0 0,0-1 0 0 0,1 1 0 0 0,-1 0 0 0 0,1 0 0 0 0,0 0 0 0 0,0-1 0 0 0,1 1 0 0 0,-1-1 0 0 0,1 0 0 0 0,0 0 0 0 0,0 0 0 0 0,0 0 0 0 0,1 0 0 0 0,-1-1 0 0 0,1 1 0 0 0,0-1 1 0 0,0 0-1 0 0,3 1-90 0 0,68 8-4698 0 0,-58-18-2502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5:48.874"/>
    </inkml:context>
    <inkml:brush xml:id="br0">
      <inkml:brushProperty name="width" value="0.05" units="cm"/>
      <inkml:brushProperty name="height" value="0.05" units="cm"/>
      <inkml:brushProperty name="color" value="#E71224"/>
    </inkml:brush>
  </inkml:definitions>
  <inkml:trace contextRef="#ctx0" brushRef="#br0">0 1 820 0 0,'9'12'693'0'0,"74"105"1143"0"0,295 455 2120 0 0,-249-325-3782 0 0,-47-86-6041 0 0,-77-149 4491 0 0</inkml:trace>
  <inkml:trace contextRef="#ctx0" brushRef="#br0" timeOffset="216.08">69 783 2720 0 0,'76'82'2765'0'0,"-6"-5"-1865"0"0,9 9-316 0 0,-11-8-104 0 0,-5 0-168 0 0,-3-7-128 0 0,-9-2-16 0 0,-6-6-156 0 0,-7-7 64 0 0,-8-7-8 0 0,-5-6-68 0 0,-7-8-392 0 0,-6-8-296 0 0,-7-8 40 0 0,-1-5-501 0 0,-1 1-727 0 0,-3-5-652 0 0</inkml:trace>
  <inkml:trace contextRef="#ctx0" brushRef="#br0" timeOffset="480.81">245 1595 4092 0 0,'77'77'2837'0'0,"-3"3"-2121"0"0,6 9-224 0 0,-10-12-36 0 0,-9-8-144 0 0,-3-4-132 0 0,-10-4-96 0 0,-7-8-84 0 0,-6-5-128 0 0,-11-9-40 0 0,-7-11-364 0 0,-6-7-388 0 0,-4-2-396 0 0,1 0-701 0 0,-3-5-763 0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5:47.301"/>
    </inkml:context>
    <inkml:brush xml:id="br0">
      <inkml:brushProperty name="width" value="0.05" units="cm"/>
      <inkml:brushProperty name="height" value="0.05" units="cm"/>
      <inkml:brushProperty name="color" value="#E71224"/>
    </inkml:brush>
  </inkml:definitions>
  <inkml:trace contextRef="#ctx0" brushRef="#br0">170 1 3084 0 0,'0'0'1936'0'0,"0"0"-895"0"0,6 9-1051 0 0,508 916-164 0 0,-457-839 394 0 0,7 14-3771 0 0,-64-100 2225 0 0</inkml:trace>
  <inkml:trace contextRef="#ctx0" brushRef="#br0" timeOffset="249.55">1 238 1164 0 0,'0'0'64'0'0,"4"10"234"0"0,189 286 3525 0 0,-81-140-2945 0 0,40 76-428 0 0,-11 7 0 0 0,-2 20-450 0 0,-131-241-267 0 0,47 118-2917 0 0,-55-130 1248 0 0</inkml:trace>
  <inkml:trace contextRef="#ctx0" brushRef="#br0" timeOffset="515.53">113 933 1228 0 0,'222'306'6466'0'0,"74"180"-3979"0"0,-137-169-5740 0 0,-154-304 147 0 0,-5-12 216 0 0</inkml:trace>
  <inkml:trace contextRef="#ctx0" brushRef="#br0" timeOffset="763.72">94 1470 3068 0 0,'228'356'5733'0'0,"90"191"-4740"0"0,-274-443-6023 0 0,-46-100 2824 0 0,-4-3-216 0 0</inkml:trace>
  <inkml:trace contextRef="#ctx0" brushRef="#br0" timeOffset="1014.25">204 2273 3800 0 0,'48'69'3965'0'0,"2"4"-3521"0"0,1 8-160 0 0,-5-11-168 0 0,-8-5 220 0 0,-2-6-24 0 0,-2-5 88 0 0,-5-5-64 0 0,-3 0-168 0 0,-5-6-168 0 0,-4-9-140 0 0,-5-7-196 0 0,-4-8-624 0 0,-3-3 260 0 0,-1-2-28 0 0,-1-1-312 0 0,-3-3-785 0 0,-3-10-587 0 0</inkml:trace>
  <inkml:trace contextRef="#ctx0" brushRef="#br0" timeOffset="1263.32">252 2894 3268 0 0,'38'54'3941'0'0,"-2"-3"-2853"0"0,3 7-400 0 0,-9-6-324 0 0,-3-5-80 0 0,-3-9 92 0 0,-8-10-312 0 0,-2-7 116 0 0,-2-5 180 0 0,-3 3-308 0 0,3 2-52 0 0,1 0-388 0 0,-8-3-320 0 0,-1-6-276 0 0,-4-6-964 0 0,0-6-1945 0 0,-4-4 1149 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6:37.031"/>
    </inkml:context>
    <inkml:brush xml:id="br0">
      <inkml:brushProperty name="width" value="0.05" units="cm"/>
      <inkml:brushProperty name="height" value="0.05" units="cm"/>
      <inkml:brushProperty name="color" value="#0000FF"/>
    </inkml:brush>
  </inkml:definitions>
  <inkml:trace contextRef="#ctx0" brushRef="#br0">47 33 5845 0 0,'0'0'847'0'0,"0"0"84"0"0,0 0 383 0 0,0 0 161 0 0,0 0-361 0 0,0 0-488 0 0,5 29-330 0 0,12 155 1837 0 0,-9-175-4661 0 0,1-10-2466 0 0,1-3-677 0 0</inkml:trace>
  <inkml:trace contextRef="#ctx0" brushRef="#br0" timeOffset="250.96">197 126 8597 0 0,'0'0'1476'0'0,"0"0"-392"0"0,0 0-404 0 0,0 0-464 0 0,0 0-36 0 0,-47-14 76 0 0,25 13-88 0 0,1 0-156 0 0,-5 1-12 0 0,2 0-256 0 0,0 1-1324 0 0,5-1-1424 0 0,5 0-2605 0 0</inkml:trace>
  <inkml:trace contextRef="#ctx0" brushRef="#br0" timeOffset="497.84">222 1 9337 0 0,'0'0'871'0'0,"7"7"-201"0"0,-2-1-434 0 0,0 0 0 0 0,0 0 0 0 0,0 1 0 0 0,-1 0 1 0 0,0 0-1 0 0,0 0 0 0 0,-1 0 0 0 0,0 1 0 0 0,0-1 1 0 0,-1 1-1 0 0,0 0 0 0 0,0 0 0 0 0,-1 0 0 0 0,0 0 0 0 0,0 0 1 0 0,-1 0-1 0 0,0 0 0 0 0,0 0 0 0 0,-1 0 0 0 0,-1 6-236 0 0,-30 82-936 0 0,57-137-4744 0 0,-24 38 5779 0 0,0 0 0 0 0,0 0-1 0 0,1 1 1 0 0,-1-1-1 0 0,0 0 1 0 0,1 1-1 0 0,0-1 1 0 0,-1 1-1 0 0,1 0 1 0 0,0-1-1 0 0,0 1 1 0 0,1 0-1 0 0,-1 0 1 0 0,0 1-1 0 0,1-1 1 0 0,-1 0 0 0 0,1 1-1 0 0,-1-1 1 0 0,1 1-1 0 0,0 0 1 0 0,0 0-1 0 0,-1 0 1 0 0,1 0-1 0 0,0 1 1 0 0,0-1-1 0 0,0 1 1 0 0,0-1-1 0 0,0 1 1 0 0,0 0-1 0 0,0 0 1 0 0,0 1-1 0 0,0-1 1 0 0,0 1 0 0 0,0-1-1 0 0,0 1 1 0 0,0 0-1 0 0,-1 0 1 0 0,1 0-1 0 0,0 0 1 0 0,-1 1-1 0 0,1-1 1 0 0,0 1-1 0 0,-1-1 1 0 0,0 1-1 0 0,1 0 1 0 0,-1 0-99 0 0,10 42 1260 0 0,-8-11-3171 0 0,6-30-3468 0 0,-6-3-341 0 0</inkml:trace>
  <inkml:trace contextRef="#ctx0" brushRef="#br0" timeOffset="808.89">516 213 692 0 0,'0'0'7539'0'0,"0"0"-5460"0"0,0 0-1630 0 0,0 0 55 0 0,0 0 17 0 0,0 0-53 0 0,0 0-84 0 0,0 0-26 0 0,0 0 31 0 0,6 3 15 0 0,-4-1-350 0 0,0 0 1 0 0,1 0-1 0 0,-1-1 1 0 0,1 1-1 0 0,0-1 1 0 0,-1 1-1 0 0,1-1 1 0 0,0 0-1 0 0,0 0 1 0 0,0-1-1 0 0,0 1 1 0 0,0 0-1 0 0,0-1 1 0 0,0 0-1 0 0,-1 0 1 0 0,1 0-1 0 0,0 0 1 0 0,0 0-1 0 0,0 0 1 0 0,0-1-1 0 0,0 0 1 0 0,0 1-1 0 0,0-1 1 0 0,0 0-1 0 0,0 0 1 0 0,-1-1-1 0 0,1 1 0 0 0,0-1 1 0 0,-1 1-1 0 0,1-1 1 0 0,-1 0-1 0 0,0 0 1 0 0,1 0-1 0 0,-1 0 1 0 0,0 0-1 0 0,0 0 1 0 0,-1-1-1 0 0,1 0-54 0 0,-3 2-51 0 0,0 0 0 0 0,-1 0 0 0 0,1 0 0 0 0,0 1 0 0 0,-1-1 0 0 0,1 0-1 0 0,-1 0 1 0 0,0 1 0 0 0,1-1 0 0 0,-1 1 0 0 0,1-1 0 0 0,-1 1 0 0 0,0 0-1 0 0,1 0 1 0 0,-1 0 0 0 0,0 0 0 0 0,1 0 0 0 0,-1 0 0 0 0,0 0-1 0 0,1 0 1 0 0,-1 1 0 0 0,0-1 0 0 0,1 1 0 0 0,-1-1 0 0 0,0 1 0 0 0,1-1-1 0 0,-1 1 1 0 0,1 0 0 0 0,0 0 0 0 0,-1 0 0 0 0,1 0 0 0 0,-1 0 0 0 0,1 0-1 0 0,0 0 1 0 0,0 1 0 0 0,0-1 0 0 0,0 0 0 0 0,0 1 0 0 0,-1 0 51 0 0,1-2 21 0 0,0 0 1 0 0,0 1 0 0 0,0-1 0 0 0,0 0 0 0 0,0 1 0 0 0,0 0 0 0 0,0-1-1 0 0,0 1 1 0 0,0 0 0 0 0,0-1 0 0 0,0 1 0 0 0,0 0 0 0 0,0 0 0 0 0,0 0-1 0 0,1 0 1 0 0,-1 0 0 0 0,0 0 0 0 0,1 0 0 0 0,-1 0 0 0 0,0 0-1 0 0,1 0 1 0 0,0 0 0 0 0,-1 0 0 0 0,1 1 0 0 0,0-1 0 0 0,-1 0 0 0 0,1 0-1 0 0,0 0 1 0 0,0 1 0 0 0,0-1 0 0 0,0 0 0 0 0,0 0 0 0 0,0 0 0 0 0,0 1-1 0 0,1-1 1 0 0,-1 0 0 0 0,0 0 0 0 0,1 0 0 0 0,-1 0 0 0 0,1 0-1 0 0,-1 1 1 0 0,1-1 0 0 0,-1 0 0 0 0,1 0 0 0 0,0 0 0 0 0,0 0 0 0 0,-1-1-1 0 0,1 1 1 0 0,0 0 0 0 0,0 0 0 0 0,0 0 0 0 0,0-1 0 0 0,0 1 0 0 0,0 0-1 0 0,0-1 1 0 0,0 1 0 0 0,0-1 0 0 0,0 1 0 0 0,1-1 0 0 0,-1 0 0 0 0,0 1-1 0 0,0-1 1 0 0,1 0-22 0 0,85 8 953 0 0,-81-8-1061 0 0,71-2-2531 0 0,-29-4-2345 0 0,-31 4 811 0 0</inkml:trace>
  <inkml:trace contextRef="#ctx0" brushRef="#br0" timeOffset="1914.56">918 179 5108 0 0,'0'0'5132'0'0,"0"0"-4364"0"0,0 0-669 0 0,0 0 250 0 0,0 0 77 0 0,0 0-6 0 0,0 0-39 0 0,4 5-85 0 0,-1-2-212 0 0,0-1 0 0 0,0 1 0 0 0,0-1 1 0 0,0 0-1 0 0,0 0 0 0 0,0 0 0 0 0,1 0 0 0 0,-1-1 0 0 0,1 1 0 0 0,-1-1 0 0 0,1 0 0 0 0,0 0 0 0 0,-1 0 1 0 0,1 0-1 0 0,0-1 0 0 0,0 0 0 0 0,0 0 0 0 0,-1 0 0 0 0,1 0 0 0 0,0 0 0 0 0,0-1 0 0 0,0 1 0 0 0,-1-1 0 0 0,1 0 1 0 0,0 0-1 0 0,-1-1 0 0 0,1 1 0 0 0,-1-1 0 0 0,0 0 0 0 0,1 0 0 0 0,1-1-84 0 0,-6 3-40 0 0,0 1-1 0 0,0-1 1 0 0,0 1 0 0 0,0-1-1 0 0,0 0 1 0 0,0 1-1 0 0,0-1 1 0 0,0 0 0 0 0,0 0-1 0 0,0 0 1 0 0,0 0-1 0 0,0 0 1 0 0,0 0 0 0 0,0 0-1 0 0,0 0 1 0 0,0 0-1 0 0,0 0 1 0 0,0-1 0 0 0,0 1-1 0 0,0 0 1 0 0,0-1-1 0 0,0 1 1 0 0,0-1 0 0 0,0 1-1 0 0,1-1 1 0 0,-1 1-1 0 0,0-1 1 0 0,0 0 0 0 0,0 1-1 0 0,1-1 1 0 0,-1 0 0 0 0,0 0-1 0 0,1 1 1 0 0,-1-1-1 0 0,1 0 1 0 0,-1 0 0 0 0,1 0-1 0 0,-1 0 1 0 0,1 0-1 0 0,-1 0 1 0 0,1 0 0 0 0,0 0-1 0 0,0 0 1 0 0,-1 0-1 0 0,1 0 1 0 0,0 0 0 0 0,0 0-1 0 0,0 0 1 0 0,0 0-1 0 0,0 0 1 0 0,0 0 0 0 0,1 0-1 0 0,-1 0 41 0 0,-2 2 39 0 0,0 0-1 0 0,1 0 1 0 0,-1 0 0 0 0,0 1-1 0 0,1-1 1 0 0,-1 1-1 0 0,1 0 1 0 0,-1-1-1 0 0,1 1 1 0 0,0 0 0 0 0,0 0-1 0 0,-1-1 1 0 0,1 1-1 0 0,1 0 1 0 0,-1 0 0 0 0,0 0-1 0 0,0 1 1 0 0,1-1-1 0 0,-1 0 1 0 0,1 0-1 0 0,0 0 1 0 0,0 0 0 0 0,0 0-1 0 0,0 1 1 0 0,0-1-1 0 0,0 0 1 0 0,0 0 0 0 0,1 0-1 0 0,-1 0 1 0 0,1 0-1 0 0,-1 0 1 0 0,1 1-1 0 0,0-1 1 0 0,0-1 0 0 0,0 1-1 0 0,0 0 1 0 0,0 0-1 0 0,0 0 1 0 0,1 0 0 0 0,-1-1-1 0 0,1 1 1 0 0,-1-1-1 0 0,1 1 1 0 0,0-1 0 0 0,-1 0-1 0 0,1 1 1 0 0,0-1-1 0 0,0 0 1 0 0,0 0-1 0 0,0 0 1 0 0,0 0 0 0 0,0-1-1 0 0,0 1 1 0 0,0 0-1 0 0,0-1 1 0 0,0 0 0 0 0,0 1-1 0 0,1-1 1 0 0,-1 0-1 0 0,0 0 1 0 0,0 0-1 0 0,2-1-38 0 0,5 1 57 0 0,-1-1 0 0 0,1-1 0 0 0,0 1 0 0 0,-1-1 0 0 0,0-1 0 0 0,0 1 0 0 0,0-2 0 0 0,0 1 0 0 0,0-1 0 0 0,0 0 0 0 0,-1 0 0 0 0,0-1 0 0 0,0 0 0 0 0,0-1 0 0 0,0 1 0 0 0,-1-1 0 0 0,0-1-57 0 0,-5 7-13 0 0,21 10-1858 0 0,4 40 3414 0 0,-24-47-1520 0 0,1 4-32 0 0,-4-6 41 0 0,1 1 0 0 0,-1-1-1 0 0,1 0 1 0 0,0 0 0 0 0,0 0 0 0 0,-1 1 0 0 0,1-1 0 0 0,0 0 0 0 0,0 0-1 0 0,0 1 1 0 0,0-1 0 0 0,1 0 0 0 0,-1 1 0 0 0,0-1 0 0 0,0 0 0 0 0,1 0 0 0 0,-1 0-1 0 0,1 1 1 0 0,-1-1 0 0 0,1 0 0 0 0,0 0 0 0 0,-1 0 0 0 0,1 0 0 0 0,0 0 0 0 0,0 0-1 0 0,0 0 1 0 0,-1 0 0 0 0,1 0 0 0 0,0-1 0 0 0,0 1 0 0 0,0 0 0 0 0,0 0-1 0 0,1-1 1 0 0,-1 1 0 0 0,0-1 0 0 0,0 1 0 0 0,0-1 0 0 0,0 1 0 0 0,1-1 0 0 0,-1 0-1 0 0,0 0 1 0 0,0 0 0 0 0,1 1 0 0 0,-1-1 0 0 0,0 0 0 0 0,0 0 0 0 0,1-1 0 0 0,-1 1-1 0 0,0 0 1 0 0,0 0 0 0 0,1-1 0 0 0,-1 1 0 0 0,0 0 0 0 0,0-1 0 0 0,0 1 0 0 0,1-1-1 0 0,-1 0 1 0 0,0 1 0 0 0,0-1 0 0 0,0 0 0 0 0,0 0 0 0 0,0 0 0 0 0,-1 0-1 0 0,1 1 1 0 0,0-1 0 0 0,0 0 0 0 0,0-1 0 0 0,-1 1 0 0 0,1 0 0 0 0,-1 0-32 0 0,10-22-170 0 0,-10 22 158 0 0,0-1-1 0 0,0 0 0 0 0,0 0 1 0 0,0 1-1 0 0,0-1 0 0 0,0 0 0 0 0,1 0 1 0 0,-1 1-1 0 0,0-1 0 0 0,1 0 1 0 0,0 1-1 0 0,-1-1 0 0 0,1 1 0 0 0,0-1 1 0 0,0 1-1 0 0,0-1 0 0 0,0 1 1 0 0,0-1-1 0 0,0 1 0 0 0,0 0 0 0 0,0 0 1 0 0,1-1-1 0 0,-1 1 0 0 0,0 0 0 0 0,1 0 1 0 0,-1 0-1 0 0,1 1 0 0 0,-1-1 1 0 0,1 0-1 0 0,0 0 0 0 0,-1 1 0 0 0,1-1 1 0 0,0 1-1 0 0,-1 0 0 0 0,1-1 1 0 0,0 1-1 0 0,0 0 0 0 0,-1 0 0 0 0,1 0 1 0 0,0 0-1 0 0,0 0 0 0 0,-1 1 1 0 0,1-1-1 0 0,0 0 0 0 0,-1 1 0 0 0,1-1 1 0 0,0 1-1 0 0,-1 0 0 0 0,1-1 1 0 0,-1 1-1 0 0,1 0 0 0 0,-1 0 0 0 0,1 0 1 0 0,-1 0-1 0 0,1 1 13 0 0,27 24 377 0 0,-27-23-341 0 0,1 0 1 0 0,-1 1 0 0 0,1-1 0 0 0,0 0-1 0 0,0 0 1 0 0,0 0 0 0 0,0-1-1 0 0,0 1 1 0 0,1-1 0 0 0,-1 0 0 0 0,1 0-1 0 0,0 0 1 0 0,-1 0 0 0 0,1 0 0 0 0,0-1-1 0 0,0 0 1 0 0,0 0 0 0 0,0 0-1 0 0,0 0 1 0 0,0-1 0 0 0,1 1 0 0 0,-1-1-1 0 0,0 0 1 0 0,0 0 0 0 0,0-1 0 0 0,0 1-1 0 0,0-1 1 0 0,0 0 0 0 0,0 0 0 0 0,0 0-1 0 0,0-1 1 0 0,0 1 0 0 0,0-1-1 0 0,3-2-36 0 0,-5 2-34 0 0,1 0-1 0 0,-1 0 0 0 0,1 0 0 0 0,-1 0 1 0 0,0-1-1 0 0,0 1 0 0 0,0-1 0 0 0,0 1 0 0 0,-1-1 1 0 0,1 0-1 0 0,0 1 0 0 0,-1-1 0 0 0,0 0 0 0 0,0 0 1 0 0,0 0-1 0 0,0 0 0 0 0,0 0 0 0 0,-1 0 1 0 0,1-1-1 0 0,-1 1 0 0 0,0 0 0 0 0,0 0 0 0 0,0 0 1 0 0,0 0-1 0 0,-1-1 0 0 0,1 1 0 0 0,-1 0 0 0 0,0 0 1 0 0,-1-3 34 0 0,0 6-49 0 0,0 0 1 0 0,0 0 0 0 0,0 0 0 0 0,0 0-1 0 0,0 0 1 0 0,1 1 0 0 0,-1-1 0 0 0,0 1-1 0 0,0-1 1 0 0,0 1 0 0 0,0 0 0 0 0,0 0-1 0 0,1 0 1 0 0,-1 0 0 0 0,0 0 0 0 0,1 0-1 0 0,-1 0 1 0 0,1 0 0 0 0,-1 1 0 0 0,1-1-1 0 0,0 0 1 0 0,-1 1 0 0 0,1 0-1 0 0,0-1 1 0 0,0 1 0 0 0,0 0 0 0 0,0-1-1 0 0,0 1 1 0 0,1 0 48 0 0,-2-1 19 0 0,1 0 0 0 0,0-1 0 0 0,0 1 0 0 0,0 0 0 0 0,0 0 0 0 0,0 0 0 0 0,0 0 0 0 0,0 0 0 0 0,0 0-1 0 0,0 0 1 0 0,1 0 0 0 0,-1 0 0 0 0,0 0 0 0 0,1 0 0 0 0,-1 1 0 0 0,0-1 0 0 0,1 0 0 0 0,0 0 0 0 0,-1 1 0 0 0,1-1 0 0 0,0 0 0 0 0,0 1-1 0 0,-1-1 1 0 0,1 0 0 0 0,0 1 0 0 0,0-1 0 0 0,1 0 0 0 0,-1 1 0 0 0,0-1 0 0 0,0 0 0 0 0,1 1 0 0 0,-1-1 0 0 0,0 0 0 0 0,1 0 0 0 0,0 1-1 0 0,-1-1 1 0 0,1 0 0 0 0,0 0 0 0 0,-1 0 0 0 0,1 0 0 0 0,0 0 0 0 0,0 0 0 0 0,0 0 0 0 0,0 0 0 0 0,0 0 0 0 0,0 0 0 0 0,0-1 0 0 0,0 1-1 0 0,0 0 1 0 0,1-1 0 0 0,-1 1 0 0 0,0 0 0 0 0,0-1 0 0 0,1 0 0 0 0,-1 1 0 0 0,0-1 0 0 0,0 0 0 0 0,1 0 0 0 0,-1 1 0 0 0,1-1-19 0 0,82-20 374 0 0,-83 18-387 0 0,1 0 0 0 0,0 1 0 0 0,0-1 0 0 0,0 1 0 0 0,0-1 0 0 0,0 1 1 0 0,0 0-1 0 0,0 0 0 0 0,1 0 0 0 0,-1 0 0 0 0,0 0 0 0 0,1 1 0 0 0,-1-1 0 0 0,0 1 1 0 0,1-1-1 0 0,-1 1 0 0 0,1 0 0 0 0,-1 0 0 0 0,0 0 0 0 0,1 0 0 0 0,-1 0 1 0 0,1 1-1 0 0,-1-1 0 0 0,0 1 0 0 0,1 0 0 0 0,-1-1 0 0 0,0 1 0 0 0,1 0 0 0 0,-1 0 1 0 0,0 0-1 0 0,0 1 0 0 0,0-1 0 0 0,0 1 0 0 0,0-1 0 0 0,0 1 0 0 0,0-1 0 0 0,-1 1 1 0 0,1 0-1 0 0,-1 0 0 0 0,1 0 0 0 0,-1 0 0 0 0,0 0 0 0 0,0 0 0 0 0,1 0 0 0 0,-1 1 1 0 0,-1-1-1 0 0,1 0 0 0 0,0 1 0 0 0,0 0 13 0 0,5 27 404 0 0,-1-34 126 0 0,1-11-937 0 0,-5 13 412 0 0,-1 0 0 0 0,1 1-1 0 0,0-1 1 0 0,-1 0 0 0 0,1 1-1 0 0,0-1 1 0 0,0 0 0 0 0,0 1-1 0 0,1-1 1 0 0,-1 1 0 0 0,0 0-1 0 0,1-1 1 0 0,-1 1 0 0 0,0 0-1 0 0,1 0 1 0 0,-1 0 0 0 0,1 0-1 0 0,0 0 1 0 0,-1 0 0 0 0,1 0-1 0 0,0 0 1 0 0,0 1 0 0 0,-1-1-1 0 0,1 1 1 0 0,0-1 0 0 0,0 1-1 0 0,0 0 1 0 0,0 0 0 0 0,0-1-1 0 0,0 2 1 0 0,0-1 0 0 0,-1 0-1 0 0,1 0 1 0 0,0 0 0 0 0,0 1-1 0 0,0-1 1 0 0,0 1 0 0 0,-1 0-1 0 0,1-1 1 0 0,0 1 0 0 0,-1 0-1 0 0,1 0 1 0 0,0 0 0 0 0,-1 0-1 0 0,1 0 1 0 0,-1 1 0 0 0,1-1-1 0 0,-1 0 1 0 0,0 1 0 0 0,0-1-1 0 0,0 1 1 0 0,1-1 0 0 0,-1 1-1 0 0,-1-1 1 0 0,2 2-5 0 0,30 62 555 0 0,-23-70-8978 0 0,-1-7 234 0 0</inkml:trace>
  <inkml:trace contextRef="#ctx0" brushRef="#br0" timeOffset="2192.82">1969 52 12745 0 0,'0'0'1516'0'0,"0"0"-1400"0"0,0 0 364 0 0,28 51 400 0 0,-23-30-23 0 0,0-1-97 0 0,-1 3-176 0 0,-4-1-276 0 0,0 1-172 0 0,0-1-52 0 0,0-2-8 0 0,0-3-76 0 0,0-1-308 0 0,0-4-336 0 0,4-3-388 0 0,1-1-533 0 0,6-6-1219 0 0,-5 0-4013 0 0</inkml:trace>
  <inkml:trace contextRef="#ctx0" brushRef="#br0" timeOffset="2458.05">2184 214 7221 0 0,'0'0'7884'0'0,"0"0"-7884"0"0,0 0-620 0 0,0 0 620 0 0,-55-5 184 0 0,27 2-80 0 0,1 1-28 0 0,-1-1-76 0 0,-2 1-1352 0 0,11-1-3136 0 0,-6-2-2757 0 0</inkml:trace>
  <inkml:trace contextRef="#ctx0" brushRef="#br0" timeOffset="2723.57">2350 27 1472 0 0,'0'0'11279'0'0,"3"7"-8920"0"0,6 19-1936 0 0,-2 0 0 0 0,-1 0 0 0 0,-1 0 0 0 0,-1 1-1 0 0,-1-1 1 0 0,-1 1 0 0 0,-2 0 0 0 0,0 3-423 0 0,0-30-15 0 0,6 43-715 0 0,3-34-2365 0 0,5-10-3901 0 0,-2-5-641 0 0</inkml:trace>
  <inkml:trace contextRef="#ctx0" brushRef="#br0" timeOffset="2724.57">2519 202 13133 0 0,'0'0'180'0'0,"0"0"48"0"0,0 0-228 0 0,0 0 660 0 0,-39 3-128 0 0,23-3-216 0 0,-4 0-164 0 0,2-1-128 0 0,-2-2-24 0 0,5-1-784 0 0,-1 0-548 0 0,4-3-952 0 0,4 0-756 0 0,4 1-2541 0 0</inkml:trace>
  <inkml:trace contextRef="#ctx0" brushRef="#br0" timeOffset="3419.57">2506 104 9233 0 0,'0'0'1003'0'0,"5"9"-79"0"0,2 6-272 0 0,0 1-1 0 0,0 0 0 0 0,-1 1 0 0 0,-1-1 1 0 0,-1 1-1 0 0,-1 0 0 0 0,0 0 0 0 0,-1 0 1 0 0,0 12-652 0 0,6-34-882 0 0,-8 3 847 0 0,0 1 0 0 0,0-1-1 0 0,1 1 1 0 0,-1-1 0 0 0,1 0-1 0 0,-1 1 1 0 0,1-1 0 0 0,0 1 0 0 0,0-1-1 0 0,-1 1 1 0 0,1 0 0 0 0,0-1-1 0 0,0 1 1 0 0,0 0 0 0 0,1-1-1 0 0,-1 1 1 0 0,0 0 0 0 0,0 0-1 0 0,1 0 1 0 0,-1 0 0 0 0,0 0 0 0 0,1 1-1 0 0,-1-1 1 0 0,1 0 0 0 0,-1 1-1 0 0,1-1 1 0 0,0 1 0 0 0,-1-1-1 0 0,1 1 1 0 0,0 0 0 0 0,-1-1-1 0 0,1 1 1 0 0,0 0 0 0 0,-1 0 0 0 0,1 0-1 0 0,0 0 1 0 0,-1 1 0 0 0,1-1-1 0 0,-1 0 1 0 0,1 1 0 0 0,1 0 35 0 0,61 84 2992 0 0,-62-86-3054 0 0,0 0 0 0 0,0 0 0 0 0,1 0 1 0 0,-1 0-1 0 0,0-1 0 0 0,0 1 0 0 0,0-1 0 0 0,-1 1 0 0 0,1-1 1 0 0,0 0-1 0 0,0 1 0 0 0,-1-1 0 0 0,1 0 0 0 0,-1 0 1 0 0,0 0-1 0 0,1-1 0 0 0,-1 1 0 0 0,0 0 0 0 0,0 0 0 0 0,-1-1 1 0 0,1 1-1 0 0,0 0 0 0 0,-1-1 0 0 0,1 1 0 0 0,-1-1 0 0 0,0 1 1 0 0,0 0-1 0 0,0-1 0 0 0,0 1 0 0 0,0-1 0 0 0,-1 1 0 0 0,1-1 1 0 0,-1 1-1 0 0,1-1 62 0 0,14 37 460 0 0,-13-24-418 0 0,8 33 1078 0 0,-8-43-1108 0 0,-1 1 0 0 0,0-1 1 0 0,1 1-1 0 0,-1-1 0 0 0,0 1 0 0 0,1-1 1 0 0,-1 0-1 0 0,1 1 0 0 0,-1-1 1 0 0,0 1-1 0 0,1-1 0 0 0,-1 0 1 0 0,1 1-1 0 0,-1-1 0 0 0,1 0 1 0 0,0 0-1 0 0,-1 1 0 0 0,1-1 1 0 0,-1 0-1 0 0,1 0 0 0 0,-1 0 1 0 0,1 0-1 0 0,-1 0 0 0 0,1 0 1 0 0,0 0-1 0 0,-1 0 0 0 0,1 0 1 0 0,-1 0-1 0 0,1 0 0 0 0,0 0 0 0 0,-1 0 1 0 0,1 0-1 0 0,-1-1 0 0 0,1 1 1 0 0,-1 0-1 0 0,1 0 0 0 0,-1-1 1 0 0,1 1-1 0 0,-1 0 0 0 0,1-1 1 0 0,-1 1-1 0 0,1 0 0 0 0,-1-1 1 0 0,0 1-1 0 0,1-1 0 0 0,-1 1 1 0 0,0-1-1 0 0,1 1 0 0 0,-1-1 1 0 0,0 1-1 0 0,1-1 0 0 0,-1 1 1 0 0,0-1-1 0 0,0 1 0 0 0,0-1 0 0 0,1 1 1 0 0,-1-1-1 0 0,0 1 0 0 0,0-1 1 0 0,0 0-1 0 0,0 1 0 0 0,0-1 1 0 0,0 1-1 0 0,0-1 0 0 0,0 0 1 0 0,-1 1-13 0 0,9-16-174 0 0,-8 15 163 0 0,0 1 0 0 0,0-1-1 0 0,0 0 1 0 0,0 1 0 0 0,0-1-1 0 0,1 0 1 0 0,-1 1 0 0 0,0-1-1 0 0,1 0 1 0 0,-1 1 0 0 0,0-1-1 0 0,1 1 1 0 0,-1-1 0 0 0,1 1-1 0 0,-1-1 1 0 0,0 0-1 0 0,1 1 1 0 0,0 0 0 0 0,-1-1-1 0 0,1 1 1 0 0,-1-1 0 0 0,1 1-1 0 0,-1 0 1 0 0,1-1 0 0 0,0 1-1 0 0,-1 0 1 0 0,1 0 0 0 0,0-1-1 0 0,-1 1 1 0 0,1 0 0 0 0,0 0-1 0 0,0 0 1 0 0,-1 0 0 0 0,1 0-1 0 0,0 0 1 0 0,-1 0 0 0 0,1 0-1 0 0,0 0 1 0 0,-1 0 0 0 0,1 0-1 0 0,0 1 1 0 0,-1-1-1 0 0,1 0 1 0 0,0 0 0 0 0,-1 1-1 0 0,1-1 1 0 0,0 0 0 0 0,-1 1-1 0 0,1-1 1 0 0,-1 1 0 0 0,1-1-1 0 0,-1 1 1 0 0,1-1 0 0 0,-1 1-1 0 0,1-1 1 0 0,-1 1 0 0 0,0-1-1 0 0,1 1 1 0 0,-1 0 0 0 0,0-1-1 0 0,1 1 1 0 0,-1 0 0 0 0,0-1-1 0 0,0 1 1 0 0,1 0 0 0 0,-1-1-1 0 0,0 1 12 0 0,11 10 232 0 0,-8-7-120 0 0,0 0 0 0 0,0 0 0 0 0,1 0 0 0 0,0 0 0 0 0,0 0 0 0 0,0-1 0 0 0,0 1 0 0 0,0-1 0 0 0,1 0 0 0 0,0-1 0 0 0,-1 1 0 0 0,1-1 0 0 0,0 0 0 0 0,0 0 0 0 0,0 0 0 0 0,0-1 0 0 0,1 0 0 0 0,-1 0-1 0 0,0 0 1 0 0,1-1 0 0 0,-1 1 0 0 0,0-1 0 0 0,1-1 0 0 0,-1 1 0 0 0,0-1 0 0 0,1 0 0 0 0,-1 0 0 0 0,0 0 0 0 0,3-2-112 0 0,-3 1-16 0 0,0-1 0 0 0,0 0-1 0 0,-1 0 1 0 0,1 0 0 0 0,-1-1 0 0 0,0 1-1 0 0,0-1 1 0 0,0 0 0 0 0,0 0 0 0 0,-1-1-1 0 0,0 1 1 0 0,0-1 0 0 0,0 1 0 0 0,0-1-1 0 0,-1 0 1 0 0,0 0 0 0 0,0 0 0 0 0,0 0-1 0 0,-1-1 1 0 0,1 1 0 0 0,-1 0 0 0 0,0-1-1 0 0,-1 1 1 0 0,0-1 0 0 0,1 1 0 0 0,-2-1-1 0 0,1 1 1 0 0,-1-1 0 0 0,1 1 0 0 0,-2-2 16 0 0,-50-160-1466 0 0,41 158-255 0 0,7 35 1641 0 0,7 40 923 0 0,-2-56-808 0 0,0 2-15 0 0,0 0 0 0 0,1 0 1 0 0,0 0-1 0 0,0 0 0 0 0,2 0 0 0 0,-1-1 0 0 0,1 1 0 0 0,1-1 1 0 0,0 0-1 0 0,1 0 0 0 0,0-1 0 0 0,0 0 0 0 0,1 0 0 0 0,1 0 1 0 0,4 4-21 0 0,13-9-3817 0 0,-12-13-3018 0 0,-7 1 753 0 0</inkml:trace>
  <inkml:trace contextRef="#ctx0" brushRef="#br0" timeOffset="3590.57">3088 205 9793 0 0,'0'0'2292'0'0,"0"0"-2228"0"0,0 0-64 0 0,-37-3 152 0 0,22 3-72 0 0,-3 3-80 0 0,-2 1-528 0 0,7-2-1988 0 0,-13-1-4329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7:43.612"/>
    </inkml:context>
    <inkml:brush xml:id="br0">
      <inkml:brushProperty name="width" value="0.05" units="cm"/>
      <inkml:brushProperty name="height" value="0.05" units="cm"/>
      <inkml:brushProperty name="color" value="#0000FF"/>
    </inkml:brush>
  </inkml:definitions>
  <inkml:trace contextRef="#ctx0" brushRef="#br0">357 2103 7461 0 0,'0'0'6643'0'0,"0"0"-5450"0"0,0 0-1095 0 0,0 0 22 0 0,6-5-61 0 0,-2 2-39 0 0,0-1 0 0 0,0 1-1 0 0,-1-1 1 0 0,1 0 0 0 0,-1 0-1 0 0,0 0 1 0 0,0-1 0 0 0,0 1 0 0 0,-1-1-1 0 0,0 1 1 0 0,0-1 0 0 0,0 0 0 0 0,0 0-1 0 0,-1 0 1 0 0,1 0 0 0 0,-1 0 0 0 0,-1 0-1 0 0,1 0 1 0 0,-1-1 0 0 0,0 1-1 0 0,0 0 1 0 0,0 0 0 0 0,-1 0 0 0 0,0 0-1 0 0,0 0 1 0 0,0-1 0 0 0,-2-2-20 0 0,3 5 1 0 0,-1 0 0 0 0,0 1 0 0 0,0-1 0 0 0,-1 1 0 0 0,1-1 0 0 0,0 1 0 0 0,-1 0 0 0 0,0 0 0 0 0,1 0 1 0 0,-1-1-1 0 0,0 2 0 0 0,0-1 0 0 0,0 0 0 0 0,0 0 0 0 0,0 1 0 0 0,-1-1 0 0 0,1 1 0 0 0,0-1 0 0 0,-1 1 0 0 0,1 0 0 0 0,-1 0 0 0 0,0 0 0 0 0,1 0 0 0 0,-1 1 1 0 0,0-1-1 0 0,1 1 0 0 0,-1 0 0 0 0,0-1 0 0 0,1 1 0 0 0,-1 0 0 0 0,0 1 0 0 0,0-1 0 0 0,1 0 0 0 0,-1 1 0 0 0,0 0 0 0 0,1-1 0 0 0,-1 1 0 0 0,1 0 1 0 0,-1 0-1 0 0,1 1 0 0 0,-1-1 0 0 0,0 1-1 0 0,-3 2 47 0 0,0 0 1 0 0,0 0 0 0 0,0 1-1 0 0,1 0 1 0 0,0 0 0 0 0,0 0-1 0 0,0 1 1 0 0,1 0-1 0 0,0 0 1 0 0,0 0 0 0 0,0 0-1 0 0,1 0 1 0 0,0 1 0 0 0,0 0-1 0 0,-1 5-47 0 0,3-9 6 0 0,0-1 0 0 0,0 1-1 0 0,0 0 1 0 0,0 0 0 0 0,0 0-1 0 0,1 0 1 0 0,0 0 0 0 0,0 0-1 0 0,-1 0 1 0 0,2 0 0 0 0,-1-1 0 0 0,0 1-1 0 0,1 0 1 0 0,-1 0 0 0 0,1 0-1 0 0,0 0 1 0 0,0 0 0 0 0,0-1-1 0 0,0 1 1 0 0,0 0 0 0 0,1-1 0 0 0,-1 1-1 0 0,1-1 1 0 0,0 1 0 0 0,-1-1-1 0 0,1 0 1 0 0,0 0 0 0 0,1 0-1 0 0,-1 0 1 0 0,0 0 0 0 0,0 0 0 0 0,1 0-1 0 0,-1-1 1 0 0,1 1-6 0 0,46 3-3497 0 0,-31-11-1419 0 0,4-8-3563 0 0</inkml:trace>
  <inkml:trace contextRef="#ctx0" brushRef="#br0" timeOffset="298">551 1985 8129 0 0,'0'0'6378'0'0,"0"0"-4840"0"0,2 7-1333 0 0,24 124 1129 0 0,-23-131-1369 0 0,0 0 1 0 0,0 0 0 0 0,0 0-1 0 0,0 0 1 0 0,0-1 0 0 0,-1 1-1 0 0,1-1 1 0 0,0 0 0 0 0,0 1-1 0 0,0-1 1 0 0,-1 0 0 0 0,1-1-1 0 0,0 1 1 0 0,-1-1 0 0 0,1 1-1 0 0,-1-1 1 0 0,0 1 0 0 0,0-1-1 0 0,1 0 1 0 0,-1 0 0 0 0,0-1-1 0 0,0 1 1 0 0,-1 0 0 0 0,1 0-1 0 0,0-1 1 0 0,-1 1 0 0 0,0-1-1 0 0,1 0 1 0 0,-1 1 0 0 0,0-1-1 0 0,0 0 1 0 0,-1 0 0 0 0,1 1-1 0 0,0-1 1 0 0,-1 0 0 0 0,0 0 0 0 0,0-3 33 0 0,0 5 14 0 0,0 1-1 0 0,0-1 1 0 0,0 0-1 0 0,-1 0 0 0 0,1 0 1 0 0,0 0-1 0 0,0 0 1 0 0,0 1-1 0 0,0-1 0 0 0,1 0 1 0 0,-1 0-1 0 0,0 0 1 0 0,0 0-1 0 0,0 0 0 0 0,1 1 1 0 0,-1-1-1 0 0,0 0 1 0 0,1 0-1 0 0,-1 0 0 0 0,1 1 1 0 0,-1-1-1 0 0,1 0 1 0 0,-1 1-1 0 0,1-1 0 0 0,0 0 1 0 0,-1 1-1 0 0,1-1 1 0 0,0 1-1 0 0,-1-1 0 0 0,1 1 1 0 0,0-1-1 0 0,0 1 1 0 0,-1 0-1 0 0,1-1 0 0 0,0 1 1 0 0,0 0-1 0 0,0-1 1 0 0,-1 1-1 0 0,1 0 0 0 0,0 0 1 0 0,0 0-1 0 0,0 0 1 0 0,0 0-1 0 0,0 0 0 0 0,0 0 1 0 0,-1 0-1 0 0,1 0 1 0 0,0 0-1 0 0,0 1 0 0 0,0-1 1 0 0,0 0-1 0 0,-1 1 0 0 0,1-1 1 0 0,0 0-1 0 0,0 1 1 0 0,-1-1-1 0 0,1 1 0 0 0,0-1 1 0 0,0 1-1 0 0,-1-1 1 0 0,1 1-1 0 0,-1 0 0 0 0,1-1 1 0 0,-1 1-1 0 0,1 0 1 0 0,-1 0-1 0 0,1-1 0 0 0,-1 1-12 0 0,30 54 748 0 0,-4-3-972 0 0,-8-64-5940 0 0,-12-3-1444 0 0</inkml:trace>
  <inkml:trace contextRef="#ctx0" brushRef="#br0" timeOffset="545.39">899 1813 12045 0 0,'0'0'2420'0'0,"5"7"-1618"0"0,1 5-664 0 0,0-1 0 0 0,0 1 0 0 0,-2 0 1 0 0,1 0-1 0 0,-1 0 0 0 0,-1 1 0 0 0,0-1 1 0 0,-1 1-1 0 0,-1 0 0 0 0,0 0 0 0 0,0-1 0 0 0,-1 1 1 0 0,-1 0-1 0 0,0 0 0 0 0,-1 0 0 0 0,0-1 1 0 0,-1 1-1 0 0,0-1 0 0 0,-4 8-138 0 0,5-18-1257 0 0,2-12-7212 0 0,4-7 302 0 0</inkml:trace>
  <inkml:trace contextRef="#ctx0" brushRef="#br0" timeOffset="795.81">1018 1941 9109 0 0,'0'0'6756'0'0,"0"0"-6756"0"0,0 0-740 0 0,-38-4 740 0 0,16 2 52 0 0,-3 2-52 0 0,2-1-1264 0 0,3 1-1548 0 0,-6-3-6209 0 0</inkml:trace>
  <inkml:trace contextRef="#ctx0" brushRef="#br0" timeOffset="1011.57">1194 1965 3940 0 0,'0'0'7072'0'0,"0"0"-5026"0"0,0 0-1581 0 0,0 0 241 0 0,0 0 140 0 0,0 0-332 0 0,0 0-340 0 0,-4-1-158 0 0,3 1 1 0 0,-1 0-1 0 0,0 0 0 0 0,0 0 0 0 0,1 1 1 0 0,-1-1-1 0 0,0 0 0 0 0,1 1 1 0 0,-1-1-1 0 0,0 1 0 0 0,1-1 0 0 0,-1 1 1 0 0,1 0-1 0 0,-1 0 0 0 0,1 0 0 0 0,-1 0 1 0 0,1 0-1 0 0,-1 0 0 0 0,1 0 0 0 0,0 0 1 0 0,0 1-1 0 0,0-1 0 0 0,0 0 0 0 0,0 1 1 0 0,0-1-1 0 0,0 1 0 0 0,0-1 1 0 0,0 1-1 0 0,1-1 0 0 0,-1 1 0 0 0,0 0 1 0 0,1-1-1 0 0,0 1 0 0 0,-1 0 0 0 0,1 0 1 0 0,0-1-1 0 0,0 1 0 0 0,0 0 0 0 0,0 0 1 0 0,0-1-1 0 0,0 1 0 0 0,1 0 0 0 0,-1-1 1 0 0,0 1-1 0 0,1 1-16 0 0,13 88 755 0 0,-12-88-726 0 0,0 0 0 0 0,0-1 0 0 0,1 1 0 0 0,-1-1 0 0 0,0 0 0 0 0,1 0-1 0 0,0 0 1 0 0,-1 0 0 0 0,1 0 0 0 0,0 0 0 0 0,0-1 0 0 0,0 1 0 0 0,0-1 0 0 0,0 0-1 0 0,0 0 1 0 0,0 0 0 0 0,1 0 0 0 0,-1-1 0 0 0,0 1 0 0 0,0-1 0 0 0,1 0 0 0 0,-1 0 0 0 0,0 0-1 0 0,1 0 1 0 0,-1-1 0 0 0,0 1 0 0 0,0-1 0 0 0,1 0 0 0 0,-1 0 0 0 0,0 0 0 0 0,0 0-1 0 0,0-1 1 0 0,0 1 0 0 0,0-1 0 0 0,-1 0 0 0 0,1 0 0 0 0,0 0 0 0 0,-1 0 0 0 0,1 0 0 0 0,-1 0-1 0 0,0-1 1 0 0,0 1 0 0 0,0-1 0 0 0,2-2-29 0 0,47 56-901 0 0,-52-52 914 0 0,0-1 0 0 0,0 1 1 0 0,0-1-1 0 0,0 0 1 0 0,0 1-1 0 0,0-1 1 0 0,0 0-1 0 0,1 0 1 0 0,-1 0-1 0 0,1 0 0 0 0,-1 1 1 0 0,1-1-1 0 0,0 0 1 0 0,-1 0-1 0 0,1 0 1 0 0,0 0-1 0 0,0 0 0 0 0,1 0 1 0 0,-1 0-1 0 0,0 0 1 0 0,1 0-1 0 0,-1 1 1 0 0,1-1-1 0 0,-1 0 0 0 0,1 0 1 0 0,0 0-1 0 0,0 1 1 0 0,0-1-1 0 0,0 0 1 0 0,0 1-1 0 0,0-1 1 0 0,1 1-1 0 0,-1-1 0 0 0,0 1 1 0 0,1 0-1 0 0,-1-1 1 0 0,1 1-1 0 0,-1 0 1 0 0,1 0-1 0 0,0 0 0 0 0,-1 0 1 0 0,1 0-1 0 0,0 1 1 0 0,0-1-1 0 0,0 1 1 0 0,-1-1-1 0 0,1 1 1 0 0,0-1-1 0 0,0 1 0 0 0,0 0 1 0 0,0 0-1 0 0,0 0 1 0 0,0 0-1 0 0,0 0 1 0 0,0 0-1 0 0,0 1 0 0 0,-1-1 1 0 0,1 1-1 0 0,0-1 1 0 0,1 1-14 0 0,-53-26-1096 0 0,36 40-2841 0 0,14-10-705 0 0,4-2-3157 0 0</inkml:trace>
  <inkml:trace contextRef="#ctx0" brushRef="#br0" timeOffset="1553.6">1533 2096 7841 0 0,'0'0'6893'0'0,"0"0"-5250"0"0,0 0-1198 0 0,0 0 38 0 0,0 0-267 0 0,0 0-510 0 0,-5-3-73 0 0,4 3 358 0 0,0 0 1 0 0,1 0-1 0 0,-1 0 1 0 0,0 0-1 0 0,1 0 1 0 0,-1 0-1 0 0,0 0 1 0 0,0 0-1 0 0,1 0 1 0 0,-1-1-1 0 0,0 1 1 0 0,1 0-1 0 0,-1 0 1 0 0,0-1-1 0 0,1 1 1 0 0,-1-1 0 0 0,0 1-1 0 0,1 0 1 0 0,-1-1-1 0 0,1 1 1 0 0,-1-1-1 0 0,1 1 1 0 0,-1-1-1 0 0,1 0 1 0 0,-1 1-1 0 0,1-1 1 0 0,0 1-1 0 0,-1-1 1 0 0,1 0-1 0 0,0 1 1 0 0,-1-1-1 0 0,1 0 1 0 0,0 1-1 0 0,0-1 1 0 0,0 0 0 0 0,0 0-1 0 0,0 1 1 0 0,0-1-1 0 0,0 0 1 0 0,0 0-1 0 0,0 1 1 0 0,0-1-1 0 0,0 0 1 0 0,0 1-1 0 0,0-1 1 0 0,0 0-1 0 0,1 0 1 0 0,-1 1-1 0 0,0-1 1 0 0,1 1-1 0 0,-1-1 1 0 0,0 0 0 0 0,1 1-1 0 0,-1-1 1 0 0,1 1-1 0 0,-1-1 1 0 0,1 0-1 0 0,-1 1 1 0 0,1-1-1 0 0,-1 1 1 0 0,1 0-1 0 0,0-1 1 0 0,-1 1-1 0 0,1 0 1 0 0,0-1 8 0 0,4 2 66 0 0,1 1 0 0 0,-1 0 0 0 0,1 0 0 0 0,-1 0 0 0 0,0 1 0 0 0,0 0 0 0 0,0-1 0 0 0,0 2 0 0 0,-1-1 0 0 0,1 1 0 0 0,-1-1 0 0 0,0 1 0 0 0,0 1 0 0 0,0-1 0 0 0,0 0 0 0 0,-1 1 0 0 0,0 0 0 0 0,0 0 0 0 0,0 0 0 0 0,0 0 0 0 0,-1 0 0 0 0,0 0 1 0 0,0 1-1 0 0,0-1 0 0 0,-1 1 0 0 0,0 0 0 0 0,0-1 0 0 0,0 1-66 0 0,-12-43-315 0 0,12 38 302 0 0,-1 0 0 0 0,1 0 0 0 0,0 0 0 0 0,0 0 0 0 0,-1 0 0 0 0,1 0 1 0 0,0 0-1 0 0,0 0 0 0 0,0 0 0 0 0,0-1 0 0 0,0 1 0 0 0,1 0 0 0 0,-1 0 0 0 0,0-1 0 0 0,0 1 0 0 0,0-1 0 0 0,1 1 0 0 0,-1-1 0 0 0,0 0 1 0 0,1 1-1 0 0,-1-1 0 0 0,0 0 0 0 0,1 0 0 0 0,-1 0 0 0 0,0 0 0 0 0,1 0 0 0 0,-1 0 0 0 0,0 0 0 0 0,0-1 0 0 0,1 1 0 0 0,-1 0 0 0 0,0-1 0 0 0,1 1 1 0 0,-1-1-1 0 0,0 1 0 0 0,0-1 0 0 0,0 1 0 0 0,0-1 0 0 0,0 0 0 0 0,1 0 0 0 0,-1 0 0 0 0,-1 0 0 0 0,1 0 0 0 0,0 0 0 0 0,0 0 0 0 0,0 0 1 0 0,0 0-1 0 0,-1 0 0 0 0,1 0 0 0 0,0 0 0 0 0,-1 0 0 0 0,1-1 0 0 0,-1 1 0 0 0,1 0 0 0 0,-1-1 0 0 0,0 1 0 0 0,0 0 0 0 0,0 0 0 0 0,1-1 1 0 0,-1 1-1 0 0,0 0 0 0 0,0-1 0 0 0,-1 1 0 0 0,1 0 0 0 0,0-1 0 0 0,0 1 0 0 0,-1 0 0 0 0,1-1 13 0 0,5 6 85 0 0,1 0-1 0 0,0 1 0 0 0,-1 0 1 0 0,0 0-1 0 0,0 0 0 0 0,0 1 1 0 0,-1 0-1 0 0,0 0 0 0 0,0 0 1 0 0,-1 0-1 0 0,1 0 1 0 0,-1 1-1 0 0,0 0 0 0 0,-1-1 1 0 0,2 7-85 0 0,-19-42-922 0 0,30-37-1610 0 0,-14 65 2583 0 0,0 0-1 0 0,0 0 1 0 0,0 0 0 0 0,0 0-1 0 0,1 0 1 0 0,-1 0 0 0 0,0 1-1 0 0,0-1 1 0 0,1 0 0 0 0,-1 1-1 0 0,0-1 1 0 0,1 0 0 0 0,-1 1-1 0 0,1 0 1 0 0,-1-1 0 0 0,1 1-1 0 0,-1 0 1 0 0,1 0 0 0 0,-1 0-1 0 0,1 0 1 0 0,-1 0 0 0 0,1 0-1 0 0,-1 0 1 0 0,1 0 0 0 0,-1 1-1 0 0,1-1 1 0 0,-1 1 0 0 0,0-1-1 0 0,1 1 1 0 0,-1-1 0 0 0,0 1-1 0 0,1 0 1 0 0,-1 0 0 0 0,0 0-1 0 0,0 0 1 0 0,0 0 0 0 0,1 0 0 0 0,-1 0-1 0 0,0 0 1 0 0,0 0 0 0 0,-1 0-1 0 0,2 1-50 0 0,40 59 941 0 0,-44-34-5897 0 0,1-27-397 0 0,1-4-2183 0 0</inkml:trace>
  <inkml:trace contextRef="#ctx0" brushRef="#br0" timeOffset="1863.79">1980 2149 14533 0 0,'0'0'1786'0'0,"0"0"-1293"0"0,0 0-437 0 0,0 0 45 0 0,0 0 147 0 0,6 3-10 0 0,-6-2-248 0 0,1 1 0 0 0,0-1 0 0 0,0 0-1 0 0,0 0 1 0 0,0 0 0 0 0,1 0 0 0 0,-1 0 0 0 0,0 0 0 0 0,0 0 0 0 0,0 0 0 0 0,1-1 0 0 0,-1 1-1 0 0,0 0 1 0 0,1-1 0 0 0,-1 1 0 0 0,1-1 0 0 0,-1 1 0 0 0,1-1 0 0 0,-1 0 0 0 0,1 0 0 0 0,-1 1-1 0 0,1-1 1 0 0,-1 0 0 0 0,1-1 0 0 0,-1 1 0 0 0,1 0 0 0 0,-1 0 0 0 0,1 0 0 0 0,-1-1 0 0 0,1 1-1 0 0,-1-1 1 0 0,1 1 0 0 0,-1-1 0 0 0,0 0 0 0 0,1 0 0 0 0,-1 1 0 0 0,0-1 0 0 0,0 0 0 0 0,0 0-1 0 0,1 0 1 0 0,-1 0 0 0 0,0-1 0 0 0,0 1 0 0 0,-1 0 0 0 0,1 0 0 0 0,0 0 0 0 0,0-1 0 0 0,0 1-1 0 0,-1 0 1 0 0,1-1 0 0 0,-1 1 0 0 0,1-1 0 0 0,-1 1 0 0 0,0-1 0 0 0,1 1 0 0 0,-1-1-1 0 0,0 1 1 0 0,0-1 0 0 0,0 1 0 0 0,0-1 0 0 0,0 1 0 0 0,0-1 0 0 0,-1 1 0 0 0,1-1 0 0 0,-1 0 10 0 0,1 3-10 0 0,0-1 0 0 0,0 0 0 0 0,-1 0 1 0 0,1 1-1 0 0,-1-1 0 0 0,1 0 0 0 0,0 0 1 0 0,-1 1-1 0 0,1-1 0 0 0,0 0 1 0 0,-1 0-1 0 0,1 0 0 0 0,-1 0 0 0 0,1 1 1 0 0,-1-1-1 0 0,1 0 0 0 0,0 0 0 0 0,-1 0 1 0 0,1 0-1 0 0,-1 0 0 0 0,1 0 1 0 0,-1 0-1 0 0,1 0 0 0 0,-1 0 0 0 0,1-1 1 0 0,0 1-1 0 0,-1 0 0 0 0,1 0 0 0 0,-1 0 1 0 0,1 0-1 0 0,0-1 0 0 0,-1 1 1 0 0,1 0-1 0 0,0 0 0 0 0,-1-1 0 0 0,1 1 1 0 0,0 0-1 0 0,-1-1 0 0 0,1 1 0 0 0,0 0 1 0 0,-1-1-1 0 0,1 1 0 0 0,0 0 0 0 0,0-1 1 0 0,0 1-1 0 0,-1-1 0 0 0,1 1 1 0 0,0 0-1 0 0,0-1 0 0 0,0 1 0 0 0,0-1 1 0 0,0 1-1 0 0,0-1 0 0 0,0 1 0 0 0,0 0 1 0 0,0-1-1 0 0,0 1 0 0 0,0-1 1 0 0,0 1-1 0 0,0-1 0 0 0,0 1 10 0 0,-9 35 811 0 0,8-33-813 0 0,0 1 42 0 0,0-1-1 0 0,0 0 0 0 0,0 0 0 0 0,1 1 0 0 0,-1-1 1 0 0,1 0-1 0 0,-1 1 0 0 0,1-1 0 0 0,0 1 0 0 0,-1-1 1 0 0,1 0-1 0 0,0 1 0 0 0,1-1 0 0 0,-1 1 0 0 0,0-1 0 0 0,1 1 1 0 0,-1-1-1 0 0,1 0 0 0 0,0 0 0 0 0,0 1 0 0 0,0-1 1 0 0,0 0-1 0 0,0 0 0 0 0,1 0 0 0 0,-1 0 0 0 0,0 0 1 0 0,1 0-1 0 0,0 0 0 0 0,-1 0 0 0 0,1-1 0 0 0,0 1 1 0 0,0-1-1 0 0,0 1 0 0 0,0-1 0 0 0,0 0 0 0 0,0 0 1 0 0,0 1-1 0 0,1-2 0 0 0,-1 1 0 0 0,0 0 0 0 0,1 0 0 0 0,-1-1 1 0 0,0 1-1 0 0,1-1 0 0 0,-1 0 0 0 0,1 0 0 0 0,-1 0 1 0 0,0 0-1 0 0,1 0 0 0 0,-1 0-39 0 0,33-20-444 0 0,-25 11-2491 0 0,-1-2-3862 0 0,-1 3-1992 0 0</inkml:trace>
  <inkml:trace contextRef="#ctx0" brushRef="#br0" timeOffset="-2615.88">1110 1469 4924 0 0,'0'0'5710'0'0,"0"0"-3533"0"0,0 0-1652 0 0,0 0 192 0 0,0 0 369 0 0,0 0-248 0 0,0 0-374 0 0,7 0-215 0 0,-5 0-228 0 0,1 1 0 0 0,-1-1 0 0 0,1 0 0 0 0,-1 0 0 0 0,1 0 0 0 0,-1 0 1 0 0,1-1-1 0 0,-1 1 0 0 0,0-1 0 0 0,1 1 0 0 0,-1-1 0 0 0,1 0 1 0 0,-1 0-1 0 0,0 0 0 0 0,0 0 0 0 0,1 0 0 0 0,-1-1 0 0 0,0 1 0 0 0,0 0 1 0 0,0-1-1 0 0,0 0 0 0 0,-1 0 0 0 0,1 1 0 0 0,0-1 0 0 0,-1 0 1 0 0,1 0-1 0 0,-1 0 0 0 0,0-1 0 0 0,0 1 0 0 0,0 0 0 0 0,0 0 1 0 0,0-1-1 0 0,0 1 0 0 0,0-1 0 0 0,-1 1 0 0 0,1 0 0 0 0,-1-1 0 0 0,0 1 1 0 0,0-1-1 0 0,0 1 0 0 0,0-1 0 0 0,0 1 0 0 0,0-1 0 0 0,-1 1 1 0 0,1-1-1 0 0,-1 1 0 0 0,0-1 0 0 0,0-1-21 0 0,-1 1-24 0 0,1 0 0 0 0,-1 0-1 0 0,0 1 1 0 0,0-1 0 0 0,0 0 0 0 0,0 1 0 0 0,0 0 0 0 0,0-1-1 0 0,-1 1 1 0 0,1 0 0 0 0,-1 0 0 0 0,1 0 0 0 0,-1 1 0 0 0,0-1-1 0 0,0 0 1 0 0,0 1 0 0 0,0 0 0 0 0,0 0 0 0 0,0 0 0 0 0,0 0-1 0 0,0 0 1 0 0,-1 1 0 0 0,1-1 0 0 0,0 1 0 0 0,0 0 0 0 0,0 0-1 0 0,-1 0 1 0 0,1 1 0 0 0,0-1 0 0 0,0 1 0 0 0,0-1 0 0 0,-1 1-1 0 0,1 0 1 0 0,0 0 0 0 0,0 1 0 0 0,0-1 0 0 0,1 1 0 0 0,-1-1-1 0 0,0 1 1 0 0,0 0 0 0 0,1 0 0 0 0,-1 0 0 0 0,1 0 0 0 0,0 0-1 0 0,0 1 1 0 0,-1-1 0 0 0,2 1 0 0 0,-1 0 0 0 0,0-1 0 0 0,0 1-1 0 0,1 0 1 0 0,0 0 0 0 0,-1 0 0 0 0,1 0 0 0 0,0 0 0 0 0,0 0-1 0 0,1 1 1 0 0,-1-1 0 0 0,1 0 0 0 0,0 0 0 0 0,0 0 0 0 0,0 1-1 0 0,0-1 1 0 0,0 0 0 0 0,1 1 24 0 0,-2-1 7 0 0,2 0 0 0 0,-1-1-1 0 0,0 1 1 0 0,1 0 0 0 0,-1 0 0 0 0,1 0 0 0 0,0 0-1 0 0,0 0 1 0 0,0-1 0 0 0,0 1 0 0 0,0 0-1 0 0,1-1 1 0 0,-1 1 0 0 0,1-1 0 0 0,0 0 0 0 0,0 1-1 0 0,0-1 1 0 0,0 0 0 0 0,0 0 0 0 0,0 0-1 0 0,0 0 1 0 0,1-1 0 0 0,-1 1 0 0 0,1-1 0 0 0,-1 1-1 0 0,1-1 1 0 0,0 0 0 0 0,-1 0 0 0 0,1 0-1 0 0,0 0 1 0 0,1 0-7 0 0,4-9-5366 0 0,-4-6-3156 0 0</inkml:trace>
  <inkml:trace contextRef="#ctx0" brushRef="#br0" timeOffset="-2290.58">1279 1273 10245 0 0,'0'0'3380'0'0,"3"6"-2588"0"0,3 7-573 0 0,-1 0 0 0 0,0 1 0 0 0,-1-1-1 0 0,0 1 1 0 0,-1 0 0 0 0,-1 1 0 0 0,0-1 0 0 0,-1 0-1 0 0,0 1 1 0 0,-1-1 0 0 0,-1 0 0 0 0,-1 1-1 0 0,0-1 1 0 0,0 0 0 0 0,-2 1-219 0 0,53-65-4308 0 0,-46 49 4425 0 0,1 1-1 0 0,0-1 1 0 0,-1 0 0 0 0,1 1-1 0 0,0 0 1 0 0,-1 0 0 0 0,1 0-1 0 0,0 0 1 0 0,-1 1 0 0 0,1-1-1 0 0,-1 1 1 0 0,1 0 0 0 0,-1 0 0 0 0,1 0-1 0 0,-1 0 1 0 0,1 1 0 0 0,-1 0-1 0 0,0-1 1 0 0,0 1 0 0 0,0 0-1 0 0,0 1 1 0 0,0-1 0 0 0,0 0-1 0 0,-1 1 1 0 0,1 0 0 0 0,-1-1 0 0 0,1 1-1 0 0,1 3-116 0 0,-4-5 30 0 0,1 1-1 0 0,0-1 0 0 0,-1 0 1 0 0,1 1-1 0 0,0-1 1 0 0,-1 1-1 0 0,0-1 0 0 0,1 1 1 0 0,-1-1-1 0 0,0 1 1 0 0,0-1-1 0 0,0 1 0 0 0,0-1 1 0 0,0 1-1 0 0,0-1 1 0 0,0 1-1 0 0,0-1 0 0 0,-1 1 1 0 0,1-1-1 0 0,-1 1 1 0 0,1-1-1 0 0,-1 1 0 0 0,1-1 1 0 0,-1 0-1 0 0,0 1 1 0 0,0-1-1 0 0,0 0 0 0 0,1 0 1 0 0,-1 1-1 0 0,-1-1 1 0 0,1 0-1 0 0,0 0 0 0 0,0 0 1 0 0,0 0-1 0 0,0 0 1 0 0,-1-1-1 0 0,1 1 0 0 0,0 0 1 0 0,-1 0-1 0 0,1-1 1 0 0,-1 1-1 0 0,1-1 0 0 0,-1 1 1 0 0,1-1-1 0 0,-1 0 1 0 0,1 0-1 0 0,-1 0 0 0 0,1 0 1 0 0,-1 0-1 0 0,0 0-29 0 0,-80 9-918 0 0,78-10 536 0 0,-11 0-960 0 0,6-4-2357 0 0,0-4-4468 0 0</inkml:trace>
  <inkml:trace contextRef="#ctx0" brushRef="#br0" timeOffset="-2008.61">1680 1378 548 0 0,'0'0'10468'0'0,"0"0"-6917"0"0,0 0-2815 0 0,0 0-516 0 0,0 0-126 0 0,0 0 28 0 0,-8-4-118 0 0,6 2-46 0 0,0 1 0 0 0,0 0 0 0 0,0-1-1 0 0,0 1 1 0 0,0 0 0 0 0,-1 0 0 0 0,1 0 0 0 0,0 1 0 0 0,-1-1 0 0 0,1 1 0 0 0,0-1 0 0 0,-1 1 0 0 0,1 0 0 0 0,-1-1-1 0 0,1 1 1 0 0,-1 0 0 0 0,1 1 0 0 0,-1-1 0 0 0,1 0 0 0 0,0 1 0 0 0,-1 0 0 0 0,1-1 0 0 0,0 1 0 0 0,-1 0 0 0 0,1 0 0 0 0,0 0-1 0 0,0 0 1 0 0,0 1 0 0 0,0-1 0 0 0,0 1 0 0 0,0-1 0 0 0,0 1 0 0 0,0 0 0 0 0,1-1 0 0 0,-1 1 0 0 0,0 0 0 0 0,1 0-1 0 0,0 0 1 0 0,-1 0 0 0 0,1 1 0 0 0,0-1 0 0 0,0 0 0 0 0,0 0 0 0 0,1 1 0 0 0,-1-1 0 0 0,1 0 0 0 0,-1 1 0 0 0,1 0 42 0 0,1 1 34 0 0,1 0 1 0 0,0 0 0 0 0,0 0-1 0 0,1 0 1 0 0,-1-1 0 0 0,1 1-1 0 0,0-1 1 0 0,-1 0 0 0 0,2 1-1 0 0,-1-1 1 0 0,0-1 0 0 0,1 1-1 0 0,-1 0 1 0 0,1-1 0 0 0,0 0-1 0 0,-1 0 1 0 0,1 0 0 0 0,0 0-1 0 0,3 0-34 0 0,-3-1 105 0 0,0 1 0 0 0,0-1-1 0 0,-1 1 1 0 0,1 0 0 0 0,0 0 0 0 0,-1 1-1 0 0,1-1 1 0 0,-1 1 0 0 0,0 0-1 0 0,0-1 1 0 0,0 2 0 0 0,0-1 0 0 0,-1 0-1 0 0,1 0 1 0 0,-1 1 0 0 0,1-1-1 0 0,-1 1 1 0 0,-1 0 0 0 0,1 0 0 0 0,0 0-105 0 0,-4-1 20 0 0,0 0 0 0 0,-1 0 0 0 0,1 0 1 0 0,-1 0-1 0 0,0 0 0 0 0,0-1 0 0 0,0 0 1 0 0,0 1-1 0 0,0-1 0 0 0,0 0 0 0 0,-1-1 1 0 0,1 1-1 0 0,-1-1 0 0 0,1 1 0 0 0,-1-1 1 0 0,1 0-1 0 0,-1 0 0 0 0,0 0 1 0 0,0-1-1 0 0,1 0 0 0 0,-1 1 0 0 0,0-1 1 0 0,0 0-1 0 0,0-1 0 0 0,1 1 0 0 0,-1-1 1 0 0,-2 0-21 0 0,2 1-209 0 0,-2 0-226 0 0,-25-1-1426 0 0,12-5-3565 0 0,8-4-2406 0 0</inkml:trace>
  <inkml:trace contextRef="#ctx0" brushRef="#br0" timeOffset="-1695.18">1789 1502 9713 0 0,'0'0'4500'0'0,"0"0"-3335"0"0,0 0-1069 0 0,6 1 39 0 0,-2-1-198 0 0,-1 2 48 0 0,-1-1-1 0 0,1 1 1 0 0,0-1 0 0 0,0 0 0 0 0,0 0-1 0 0,-1-1 1 0 0,1 1 0 0 0,0 0 0 0 0,0-1-1 0 0,0 0 1 0 0,0 0 0 0 0,0 0 0 0 0,0 0-1 0 0,0 0 1 0 0,0 0 0 0 0,0-1 0 0 0,0 0-1 0 0,0 1 1 0 0,0-1 0 0 0,0 0 0 0 0,0 0 0 0 0,-1-1-1 0 0,1 1 1 0 0,0-1 0 0 0,-1 1 0 0 0,1-1-1 0 0,-1 0 1 0 0,0 0 0 0 0,1 0 0 0 0,-1 0-1 0 0,0 0 1 0 0,0-1 0 0 0,0 1 0 0 0,-1 0-1 0 0,1-1 1 0 0,-1 0 0 0 0,1 1 0 0 0,-1-1-1 0 0,0 0 1 0 0,0 0 0 0 0,0 1 0 0 0,0-1-1 0 0,0 0 1 0 0,-1 0 0 0 0,0 0 0 0 0,1-1 15 0 0,-3 4 7 0 0,1 0 0 0 0,0 0 1 0 0,0 1-1 0 0,-1-1 1 0 0,1 0-1 0 0,0 0 0 0 0,-1 1 1 0 0,1-1-1 0 0,0 1 0 0 0,0-1 1 0 0,0 1-1 0 0,-1 0 0 0 0,1 0 1 0 0,0-1-1 0 0,0 1 1 0 0,0 0-1 0 0,0 0 0 0 0,0 0 1 0 0,1 0-1 0 0,-1 0 0 0 0,0 0 1 0 0,0 0-1 0 0,1 0 1 0 0,-1 0-1 0 0,0 1 0 0 0,1-1 1 0 0,-1 0-1 0 0,1 0 0 0 0,-1 1 1 0 0,1-1-1 0 0,0 0 1 0 0,0 0-1 0 0,0 1 0 0 0,-1-1 1 0 0,1 0-1 0 0,0 1 0 0 0,1-1 1 0 0,-1 0-8 0 0,2 85 897 0 0,-1-85-890 0 0,-1 1-1 0 0,0-1 1 0 0,1 1-1 0 0,-1-1 1 0 0,1 1-1 0 0,-1-1 1 0 0,1 1-1 0 0,0-1 1 0 0,0 1 0 0 0,0-1-1 0 0,0 0 1 0 0,0 1-1 0 0,0-1 1 0 0,0 0-1 0 0,0 0 1 0 0,0 0 0 0 0,0 0-1 0 0,1 0 1 0 0,-1 0-1 0 0,0 0 1 0 0,1 0-1 0 0,-1 0 1 0 0,1-1 0 0 0,-1 1-1 0 0,1-1 1 0 0,-1 1-1 0 0,1-1 1 0 0,-1 1-1 0 0,1-1 1 0 0,0 0 0 0 0,-1 0-1 0 0,1 0 1 0 0,-1 0-1 0 0,1 0 1 0 0,0 0-1 0 0,-1 0 1 0 0,1 0-1 0 0,-1-1 1 0 0,1 1 0 0 0,0-1-1 0 0,-1 1 1 0 0,1-1-1 0 0,-1 0 1 0 0,0 1-1 0 0,1-1 1 0 0,-1 0 0 0 0,1 0-1 0 0,-1 0 1 0 0,0 0-1 0 0,0 0 1 0 0,1-1-7 0 0,14-12-4713 0 0,-7 0-2287 0 0</inkml:trace>
  <inkml:trace contextRef="#ctx0" brushRef="#br0" timeOffset="-1434.37">2115 1459 1552 0 0,'0'0'7594'0'0,"0"0"-4131"0"0,0 0-2483 0 0,0 0-306 0 0,6 7 260 0 0,-6-7-909 0 0,4 4 90 0 0,-1 0 1 0 0,1 1-1 0 0,-1-1 0 0 0,0 1 1 0 0,0-1-1 0 0,-1 1 1 0 0,1 0-1 0 0,-1 0 0 0 0,0 0 1 0 0,-1 0-1 0 0,1 0 0 0 0,-1 1 1 0 0,0-1-1 0 0,0 0 1 0 0,-1 1-1 0 0,1-1 0 0 0,-1 1 1 0 0,0-1-1 0 0,-1 1 1 0 0,0 0-116 0 0,-1-84 699 0 0,48 14-2542 0 0,-9 67-3426 0 0,-30 1-568 0 0</inkml:trace>
  <inkml:trace contextRef="#ctx0" brushRef="#br0" timeOffset="-572.23">2358 1451 5593 0 0,'0'0'7878'0'0,"0"0"-6072"0"0,0 0-1556 0 0,4 8 73 0 0,46 87 1253 0 0,-27-123-1135 0 0,-17 18-1080 0 0,-6 7 628 0 0,0 0 0 0 0,0 1 0 0 0,0-1 0 0 0,1 1 0 0 0,-1-1 0 0 0,1 1 0 0 0,0-1 0 0 0,-1 1 0 0 0,1-1 0 0 0,0 1 0 0 0,1 0 0 0 0,-1-1 0 0 0,0 1 0 0 0,1 0 0 0 0,-1 0 0 0 0,1 0 0 0 0,-1 0 0 0 0,1 0 0 0 0,0 0 0 0 0,0 1 0 0 0,0-1 0 0 0,0 1 0 0 0,0-1 0 0 0,1 1 0 0 0,-1 0 0 0 0,0-1 0 0 0,1 1 0 0 0,-1 0 0 0 0,0 1 0 0 0,1-1 1 0 0,-1 0-1 0 0,1 1 0 0 0,-1-1 0 0 0,1 1 0 0 0,0 0 0 0 0,-1 0 0 0 0,1 0 0 0 0,-1 0 0 0 0,1 0 0 0 0,-1 1 0 0 0,1-1 0 0 0,0 1 0 0 0,-1 0 0 0 0,0 0 0 0 0,1 0 0 0 0,-1 0 0 0 0,1 0 0 0 0,-1 0 0 0 0,0 0 0 0 0,0 1 0 0 0,0-1 0 0 0,0 1 0 0 0,1 1 11 0 0,15 29-220 0 0,-18-30 254 0 0,1-1-1 0 0,-1 1 0 0 0,0-1 0 0 0,0 1 0 0 0,1-1 0 0 0,-1 1 1 0 0,1-1-1 0 0,0 1 0 0 0,-1-1 0 0 0,1 1 0 0 0,0-1 1 0 0,0 0-1 0 0,0 1 0 0 0,0-1 0 0 0,0 0 0 0 0,0 0 0 0 0,0 0 1 0 0,0 0-1 0 0,0 0 0 0 0,0 0 0 0 0,1 0 0 0 0,-1 0 0 0 0,1 0 1 0 0,-1 0-1 0 0,0-1 0 0 0,1 1 0 0 0,-1-1 0 0 0,1 1 1 0 0,-1-1-1 0 0,1 1 0 0 0,0-1 0 0 0,-1 0 0 0 0,1 0 0 0 0,-1 0 1 0 0,1 0-1 0 0,-1 0 0 0 0,1 0 0 0 0,0 0 0 0 0,-1-1 0 0 0,1 1 1 0 0,-1 0-1 0 0,1-1 0 0 0,1 0-33 0 0,112-53-125 0 0,-115 53 113 0 0,0 0-1 0 0,0 0 1 0 0,0 0-1 0 0,0 0 0 0 0,0 1 1 0 0,0-1-1 0 0,0 0 1 0 0,0 0-1 0 0,0 0 1 0 0,-1 0-1 0 0,1 0 0 0 0,0 0 1 0 0,-1 0-1 0 0,1 1 1 0 0,0-1-1 0 0,-1 0 1 0 0,1 0-1 0 0,-1 0 1 0 0,0 1-1 0 0,1-1 0 0 0,-1 0 1 0 0,0 1-1 0 0,1-1 1 0 0,-1 0-1 0 0,0 1 1 0 0,1-1-1 0 0,-1 1 0 0 0,0-1 1 0 0,0 1-1 0 0,0 0 1 0 0,0-1-1 0 0,0 1 1 0 0,1 0-1 0 0,-1 0 0 0 0,0-1 1 0 0,0 1-1 0 0,0 0 1 0 0,0 0-1 0 0,0 0 1 0 0,0 0-1 0 0,0 0 1 0 0,0 0-1 0 0,0 0 0 0 0,0 1 1 0 0,0-1-1 0 0,1 0 1 0 0,-1 0-1 0 0,0 1 1 0 0,0-1-1 0 0,0 0 0 0 0,0 1 1 0 0,1-1-1 0 0,-1 1 1 0 0,0-1-1 0 0,0 1 1 0 0,1 0-1 0 0,-1-1 0 0 0,0 1 1 0 0,1 0-1 0 0,-1-1 1 0 0,1 1-1 0 0,-1 0 1 0 0,1 0-1 0 0,-1 0 1 0 0,1 0 12 0 0,-3 2 29 0 0,0 0 0 0 0,0 1 0 0 0,1 0 1 0 0,-1-1-1 0 0,1 1 0 0 0,0 0 0 0 0,1 0 1 0 0,-1 0-1 0 0,1 1 0 0 0,-1-1 0 0 0,1 0 1 0 0,0 0-1 0 0,1 1 0 0 0,-1-1 0 0 0,1 1 1 0 0,0-1-1 0 0,0 0 0 0 0,0 1 0 0 0,1-1 1 0 0,-1 1-1 0 0,1-1 0 0 0,0 0 0 0 0,1 1 1 0 0,-1-1-1 0 0,1 0 0 0 0,-1 0 0 0 0,1 0 1 0 0,0 0-1 0 0,1-1 0 0 0,-1 1 0 0 0,1 0 1 0 0,0-1-1 0 0,-1 0 0 0 0,1 1 0 0 0,1-1 1 0 0,-1 0-1 0 0,0-1 0 0 0,1 1 0 0 0,0-1 1 0 0,-1 1-1 0 0,1-1 0 0 0,0 0 0 0 0,0 0 1 0 0,0-1-1 0 0,1 1 0 0 0,-1-1 0 0 0,0 0 1 0 0,0 0-1 0 0,1 0 0 0 0,-1-1 0 0 0,1 0 1 0 0,-1 0-1 0 0,0 0 0 0 0,1 0 0 0 0,-1 0 1 0 0,4-2-30 0 0,2-2-84 0 0,-1 0 1 0 0,1 0 0 0 0,-1-2 0 0 0,-1 1-1 0 0,1-1 1 0 0,-1 0 0 0 0,1-1-1 0 0,-2 1 1 0 0,1-2 0 0 0,-1 1 0 0 0,0-1-1 0 0,-1 0 1 0 0,0-1 0 0 0,0 1-1 0 0,2-5 84 0 0,-2 4-214 0 0,-10 5-41 0 0,-17 23 70 0 0,-23 71 659 0 0,47-89-410 0 0,-1 0 1 0 0,0 0-1 0 0,1 0 0 0 0,-1-1 0 0 0,1 1 0 0 0,-1-1 0 0 0,1 1 0 0 0,0-1 0 0 0,-1 0 1 0 0,1 0-1 0 0,-1 0 0 0 0,1-1 0 0 0,-1 1 0 0 0,1-1 0 0 0,-1 1 0 0 0,1-1 1 0 0,-1 0-1 0 0,1 0 0 0 0,-1 0 0 0 0,0 0 0 0 0,0 0 0 0 0,1 0 0 0 0,-1-1 0 0 0,0 1 1 0 0,0-1-1 0 0,0 0 0 0 0,0 0 0 0 0,-1 1 0 0 0,1-1 0 0 0,0 0 0 0 0,0-1-64 0 0,4-5-64 0 0,1-1-1 0 0,-2 0 1 0 0,1-1-1 0 0,-1 1 1 0 0,0-1-1 0 0,-1 0 1 0 0,0 0-1 0 0,-1-1 1 0 0,0 1 0 0 0,0-1-1 0 0,-1 1 1 0 0,-1-1-1 0 0,0 0 1 0 0,0 0-1 0 0,-1 0 1 0 0,0 0-1 0 0,-1 1 1 0 0,0-1-1 0 0,-1 0 1 0 0,0 0-1 0 0,-1 1 1 0 0,-2-5 64 0 0,14 113-574 0 0,24 61 940 0 0,-27-154-4801 0 0,-1-9-2715 0 0</inkml:trace>
  <inkml:trace contextRef="#ctx0" brushRef="#br0" timeOffset="-3777.72">21 1187 5501 0 0,'0'0'2795'0'0,"0"0"-715"0"0,0 0-806 0 0,0 0 88 0 0,0 0-129 0 0,0 0-797 0 0,0 0-220 0 0,2 5 248 0 0,5 13-289 0 0,-2-1 1 0 0,-1 1-1 0 0,0 0 0 0 0,-1 0 1 0 0,-1 0-1 0 0,0 0 1 0 0,-2 0-1 0 0,0 1 0 0 0,-1 1-175 0 0,2 50-257 0 0,7-52-2047 0 0,6-16-2728 0 0,-6-3-714 0 0</inkml:trace>
  <inkml:trace contextRef="#ctx0" brushRef="#br0" timeOffset="-3513.55">166 1368 2748 0 0,'0'0'5969'0'0,"0"0"-3797"0"0,0 0-860 0 0,0 0-560 0 0,0 0-420 0 0,-35-20-228 0 0,9 20-104 0 0,-2 0-8 0 0,1 0-1296 0 0,6 0-2552 0 0,-8-2-4365 0 0</inkml:trace>
  <inkml:trace contextRef="#ctx0" brushRef="#br0" timeOffset="-3232.42">224 1251 9401 0 0,'0'0'4100'0'0,"6"9"-3073"0"0,-1-4-952 0 0,0 1-1 0 0,-1 0 1 0 0,0 0-1 0 0,0 0 1 0 0,-1 1 0 0 0,1-1-1 0 0,-1 1 1 0 0,-1 0 0 0 0,1 0-1 0 0,-1 0 1 0 0,0 0-1 0 0,-1 0 1 0 0,0 1 0 0 0,0-1-1 0 0,0 0 1 0 0,-1 1 0 0 0,0-1-1 0 0,-1 0 1 0 0,0 1-1 0 0,0-1 1 0 0,0 0 0 0 0,-1 1-1 0 0,0-1 1 0 0,0 0 0 0 0,-1 0-1 0 0,0-1 1 0 0,-2 4-75 0 0,-13-6-1411 0 0,2-46-7510 0 0,34 20 9899 0 0,-13 21-539 0 0,0 1-1 0 0,0-1 0 0 0,0 1 0 0 0,0 0 0 0 0,1 1 1 0 0,-1-1-1 0 0,0 1 0 0 0,0 0 0 0 0,0 0 0 0 0,0 0 1 0 0,0 1-1 0 0,0 0 0 0 0,-1 0 0 0 0,1 0 0 0 0,0 1 1 0 0,-1-1-1 0 0,0 1 0 0 0,2 1-438 0 0,-3-2 34 0 0,0 0 0 0 0,-1 0 0 0 0,1 0 0 0 0,-1 1 0 0 0,1-1 0 0 0,-1 1 0 0 0,0-1 0 0 0,0 1 1 0 0,0 0-1 0 0,0 0 0 0 0,0 0 0 0 0,0 0 0 0 0,-1 0 0 0 0,0 1 0 0 0,0-1 0 0 0,0 0 0 0 0,0 0 0 0 0,0 1 0 0 0,0-1 0 0 0,-1 1 0 0 0,0-1 0 0 0,0 1 1 0 0,0-1-1 0 0,0 1 0 0 0,0-1 0 0 0,-1 1 0 0 0,0 1-34 0 0,-5 2-5697 0 0,6-7-75 0 0</inkml:trace>
  <inkml:trace contextRef="#ctx0" brushRef="#br0" timeOffset="-3077.22">456 1455 7433 0 0,'0'0'6367'0'0,"0"0"-4592"0"0,7 2-1541 0 0,4 2-96 0 0,-7-1-101 0 0,-1 0-1 0 0,1-1 1 0 0,0 0 0 0 0,0 1 0 0 0,0-2 0 0 0,0 1-1 0 0,0 0 1 0 0,0-1 0 0 0,0 0 0 0 0,1 0 0 0 0,-1 0 0 0 0,0 0-1 0 0,1-1 1 0 0,-1 0 0 0 0,1 0 0 0 0,-1 0 0 0 0,1 0-1 0 0,-1-1 1 0 0,0 1 0 0 0,1-1 0 0 0,-1 0 0 0 0,0-1 0 0 0,0 1-1 0 0,0-1 1 0 0,0 0 0 0 0,0 0 0 0 0,0 0 0 0 0,0 0-1 0 0,0-1 1 0 0,-1 1 0 0 0,1-1 0 0 0,0-2-37 0 0,-4 4-23 0 0,-1 0 0 0 0,1 0 1 0 0,-1 0-1 0 0,0 0 0 0 0,1 0 1 0 0,-1 0-1 0 0,0 0 0 0 0,0 0 1 0 0,0 0-1 0 0,0 1 0 0 0,0-1 0 0 0,0 0 1 0 0,0 1-1 0 0,0-1 0 0 0,0 0 1 0 0,0 1-1 0 0,0-1 0 0 0,0 1 0 0 0,0-1 1 0 0,-1 1-1 0 0,1 0 0 0 0,0 0 1 0 0,0-1-1 0 0,0 1 0 0 0,-1 0 0 0 0,1 0 1 0 0,0 0-1 0 0,0 0 0 0 0,-1 1 1 0 0,1-1-1 0 0,0 0 0 0 0,0 0 1 0 0,0 1-1 0 0,-1-1 0 0 0,1 1 0 0 0,0-1 1 0 0,0 1-1 0 0,0-1 0 0 0,0 1 1 0 0,0 0-1 0 0,0-1 0 0 0,0 1 0 0 0,0 0 1 0 0,0 0-1 0 0,0 0 0 0 0,1 0 1 0 0,-1 0-1 0 0,0 0 0 0 0,0 0 0 0 0,1 0 23 0 0,-2 0 18 0 0,1 0-1 0 0,-1 0 1 0 0,1 0-1 0 0,-1 1 1 0 0,1-1-1 0 0,0 0 1 0 0,0 1-1 0 0,0-1 1 0 0,0 1-1 0 0,0-1 1 0 0,0 1-1 0 0,0 0 0 0 0,0-1 1 0 0,0 1-1 0 0,1 0 1 0 0,-1 0-1 0 0,1-1 1 0 0,-1 1-1 0 0,1 0 1 0 0,0 0-1 0 0,0 0 1 0 0,0 0-1 0 0,0 0 0 0 0,0-1 1 0 0,0 1-1 0 0,0 0 1 0 0,1 0-1 0 0,-1 0 1 0 0,1 0-1 0 0,-1-1 1 0 0,1 1-1 0 0,0 0 1 0 0,-1 0-1 0 0,1-1 1 0 0,0 1-1 0 0,0-1 0 0 0,0 1 1 0 0,1-1-1 0 0,-1 1 1 0 0,0-1-1 0 0,0 0 1 0 0,1 1-1 0 0,-1-1 1 0 0,1 0-1 0 0,-1 0 1 0 0,1 0-1 0 0,-1 0 0 0 0,1 0 1 0 0,0-1-1 0 0,0 1 1 0 0,-1 0-1 0 0,1-1 1 0 0,0 1-1 0 0,0-1 1 0 0,0 0-1 0 0,-1 1 1 0 0,1-1-1 0 0,0 0 1 0 0,1 0-18 0 0,116 0-1571 0 0,-72-15-5363 0 0,-26 0-1309 0 0</inkml:trace>
  <inkml:trace contextRef="#ctx0" brushRef="#br0" timeOffset="-5423.37">2788 621 8961 0 0,'0'0'3383'0'0,"3"7"-2454"0"0,8 26-330 0 0,-2-1-1 0 0,-1 1 1 0 0,-2 1 0 0 0,-1-1-1 0 0,-2 1 1 0 0,-1 0 0 0 0,-1 6-599 0 0,13 9 64 0 0,3-49-6309 0 0,-6-11-1726 0 0</inkml:trace>
  <inkml:trace contextRef="#ctx0" brushRef="#br0" timeOffset="-5175.36">2951 848 9189 0 0,'0'0'6444'0'0,"0"0"-6268"0"0,0 0-176 0 0,0 0 0 0 0,-48 2 312 0 0,23-4-180 0 0,4 1-132 0 0,-2-1-544 0 0,-1-1-1008 0 0,6-3-928 0 0,5 2-2652 0 0</inkml:trace>
  <inkml:trace contextRef="#ctx0" brushRef="#br0" timeOffset="-4584.57">3018 675 12625 0 0,'6'7'1819'0'0,"1"5"-1600"0"0,1 0 0 0 0,-2 0 0 0 0,1 0 0 0 0,-2 1 0 0 0,0 0 0 0 0,0 0 0 0 0,-1 0 0 0 0,-1 1 0 0 0,0-1 0 0 0,-1 1 0 0 0,0 0 0 0 0,-1 2-219 0 0,-10 75 536 0 0,25-160-5614 0 0,-12 67 5203 0 0,0 1-1 0 0,0-1 1 0 0,0 1-1 0 0,0 0 1 0 0,0 0 0 0 0,0 1-1 0 0,0-1 1 0 0,0 1-1 0 0,1 0 1 0 0,-1 0-1 0 0,0 0 1 0 0,0 1-1 0 0,0 0 1 0 0,0-1-1 0 0,0 1 1 0 0,0 1-1 0 0,0-1 1 0 0,0 1-1 0 0,0-1 1 0 0,0 1-1 0 0,-1 0 1 0 0,1 0-1 0 0,-1 1 1 0 0,1-1-1 0 0,-1 1 1 0 0,0 0-1 0 0,0-1 1 0 0,0 1-1 0 0,0 1 1 0 0,-1-1-1 0 0,1 0 1 0 0,-1 1-1 0 0,0-1 1 0 0,0 1-1 0 0,0 0 1 0 0,0 0-1 0 0,-1-1 1 0 0,1 4-125 0 0,12-72-455 0 0,9 134 932 0 0,-23-69-477 0 0,0-1 0 0 0,-1 0 0 0 0,1 0 0 0 0,0 1 0 0 0,0-1 0 0 0,0 0 0 0 0,0 1 0 0 0,0-1 0 0 0,0 0 0 0 0,0 0-1 0 0,0 1 1 0 0,0-1 0 0 0,1 0 0 0 0,-1 1 0 0 0,0-1 0 0 0,0 0 0 0 0,1 1 0 0 0,-1-1 0 0 0,0 0 0 0 0,1 1 0 0 0,-1-1 0 0 0,1 1 0 0 0,-1-1-1 0 0,0 0 1 0 0,1 1 0 0 0,0-1 0 0 0,-1 1 0 0 0,1 0 0 0 0,-1-1 0 0 0,1 1 0 0 0,-1-1 0 0 0,1 1 0 0 0,0 0 0 0 0,-1-1 0 0 0,1 1 0 0 0,0 0 0 0 0,-1 0-1 0 0,1 0 1 0 0,0-1 0 0 0,0 1 0 0 0,-1 0 0 0 0,1 0 0 0 0,0 0 0 0 0,-1 0 0 0 0,1 0 0 0 0,0 0 0 0 0,0 0 0 0 0,-1 1 0 0 0,1-1 0 0 0,0 0-1 0 0,-1 0 1 0 0,1 0 0 0 0,0 1 0 0 0,-1-1 0 0 0,1 0 0 0 0,0 1 0 0 0,-1-1 0 0 0,1 1 0 0 0,-1-1 0 0 0,1 1 0 0 0,-1-1 0 0 0,1 1 0 0 0,0 0 0 0 0,24 19 128 0 0,-24-18-83 0 0,1-1 0 0 0,-1 1 1 0 0,0-1-1 0 0,1 1 0 0 0,-1-1 1 0 0,0 1-1 0 0,1-1 0 0 0,0 0 1 0 0,-1 1-1 0 0,1-1 0 0 0,0 0 1 0 0,0 0-1 0 0,-1 0 0 0 0,1-1 1 0 0,0 1-1 0 0,0 0 0 0 0,0-1 1 0 0,0 1-1 0 0,0-1 0 0 0,0 1 1 0 0,0-1-1 0 0,0 0 0 0 0,0 0 1 0 0,0 0-1 0 0,1 0 0 0 0,-1-1 1 0 0,0 1-1 0 0,0 0 0 0 0,0-1 1 0 0,0 1-1 0 0,0-1 0 0 0,-1 0 1 0 0,1 0-1 0 0,0 0 0 0 0,0 0 1 0 0,0 0-1 0 0,-1 0 0 0 0,1 0 1 0 0,0 0-1 0 0,-1-1-45 0 0,8-11-48 0 0,-1 0-1 0 0,-1 0 1 0 0,0-1-1 0 0,-1 0 1 0 0,0 0 0 0 0,-1-1-1 0 0,-1 0 1 0 0,0 0-1 0 0,-1 0 1 0 0,-1 0 0 0 0,0 0-1 0 0,-1 0 1 0 0,-1-1-1 0 0,0 1 1 0 0,-1 0 0 0 0,0-1-1 0 0,-2 1 1 0 0,0 0-1 0 0,0 0 1 0 0,-3-2 48 0 0,-1 133-1022 0 0,5-84 1114 0 0,1-26-136 0 0,-1 0-1 0 0,1 0 0 0 0,1 0 1 0 0,-1 1-1 0 0,1-1 1 0 0,0 0-1 0 0,0 0 1 0 0,1 1-1 0 0,0-1 1 0 0,0 0-1 0 0,0 0 0 0 0,1 0 1 0 0,0 0-1 0 0,0 0 1 0 0,0 0-1 0 0,1-1 1 0 0,0 1-1 0 0,0-1 1 0 0,0 1-1 0 0,1-1 0 0 0,0 0 1 0 0,4 3 44 0 0,7-4-3148 0 0,9-6-4150 0 0</inkml:trace>
  <inkml:trace contextRef="#ctx0" brushRef="#br0" timeOffset="-4414.34">3655 787 10245 0 0,'0'0'7257'0'0,"-53"2"-7257"0"0,16-4-372 0 0,-11 0 184 0 0,3 1 188 0 0,3 1-12 0 0,-1-2-905 0 0,12 0-1087 0 0,1-2-4700 0 0</inkml:trace>
  <inkml:trace contextRef="#ctx0" brushRef="#br0" timeOffset="-6821.74">1175 744 1240 0 0,'0'0'10223'0'0,"0"0"-7755"0"0,0 0-2155 0 0,0 0 34 0 0,3 6-123 0 0,-1-3-166 0 0,0 1 0 0 0,0-1-1 0 0,0 0 1 0 0,0 0-1 0 0,1 0 1 0 0,-1 0-1 0 0,1-1 1 0 0,0 1 0 0 0,0-1-1 0 0,0 0 1 0 0,0 1-1 0 0,0-1 1 0 0,0 0-1 0 0,1-1 1 0 0,-1 1 0 0 0,1-1-1 0 0,-1 1 1 0 0,1-1-1 0 0,-1 0 1 0 0,1-1-1 0 0,0 1 1 0 0,0 0 0 0 0,-1-1-1 0 0,1 0 1 0 0,0 0-1 0 0,0 0 1 0 0,-1 0-1 0 0,1-1 1 0 0,0 0 0 0 0,0 1-1 0 0,-1-1 1 0 0,1-1-1 0 0,-1 1 1 0 0,4-2-58 0 0,-9 3-8 0 0,0 0 1 0 0,1 0 0 0 0,-1 0-1 0 0,1 0 1 0 0,-1 0-1 0 0,1 0 1 0 0,-1-1 0 0 0,1 1-1 0 0,-1-1 1 0 0,1 1-1 0 0,-1-1 1 0 0,1 0-1 0 0,0 1 1 0 0,-1-1 0 0 0,1 0-1 0 0,0 0 1 0 0,0 0-1 0 0,-1 0 1 0 0,1 0 0 0 0,0 0-1 0 0,0 0 1 0 0,0-1-1 0 0,0 1 1 0 0,0 0-1 0 0,1-1 1 0 0,-1 1 0 0 0,0 0-1 0 0,1-1 1 0 0,-1 1-1 0 0,0-1 1 0 0,1 1 0 0 0,0-1-1 0 0,-1 1 1 0 0,1-1-1 0 0,0 1 1 0 0,0-1-1 0 0,0 1 1 0 0,0-1 0 0 0,0 0-1 0 0,0 1 1 0 0,0-1-1 0 0,1 1 1 0 0,-1-1-1 0 0,1 1 1 0 0,-1-1 0 0 0,1 1-1 0 0,-1-1 1 0 0,1 1-1 0 0,0 0 1 0 0,0-1 0 0 0,-1 1-1 0 0,1 0 1 0 0,0 0-1 0 0,0-1 1 0 0,0 1-1 0 0,1 0 1 0 0,-1 0 0 0 0,0 0-1 0 0,0 0 1 0 0,1 0-1 0 0,-1 1 1 0 0,0-1 0 0 0,1 0 6 0 0,-5 1 13 0 0,0 0 0 0 0,-1 1-1 0 0,1-1 1 0 0,0 1-1 0 0,0-1 1 0 0,-1 1 0 0 0,1 0-1 0 0,0 0 1 0 0,0 1-1 0 0,0-1 1 0 0,0 1-1 0 0,0-1 1 0 0,1 1 0 0 0,-1 0-1 0 0,0 0 1 0 0,1 0-1 0 0,-1 1 1 0 0,1-1 0 0 0,0 1-1 0 0,0-1 1 0 0,0 1-1 0 0,0-1 1 0 0,0 1-1 0 0,1 0 1 0 0,-1 0 0 0 0,1 0-1 0 0,0 0 1 0 0,-1 0-1 0 0,1 1 1 0 0,1-1 0 0 0,-1 0-1 0 0,0 0 1 0 0,1 1-1 0 0,0-1 1 0 0,0 0-1 0 0,0 0 1 0 0,0 1 0 0 0,0-1-1 0 0,1 0 1 0 0,-1 1-1 0 0,1-1 1 0 0,0 0 0 0 0,0 0-1 0 0,0 0 1 0 0,1 0-1 0 0,-1 0 1 0 0,1 0 0 0 0,-1 0-1 0 0,1 0 1 0 0,0 0-1 0 0,0-1 1 0 0,0 1-1 0 0,0-1 1 0 0,1 0 0 0 0,-1 1-1 0 0,1-1 1 0 0,-1 0-1 0 0,1 0 1 0 0,2 0-12 0 0,86 5 710 0 0,-62-15-2815 0 0,-3-5-3478 0 0,-17 6-1004 0 0</inkml:trace>
  <inkml:trace contextRef="#ctx0" brushRef="#br0" timeOffset="-6139.73">1509 784 10757 0 0,'0'0'2129'0'0,"0"0"-1402"0"0,0 0-161 0 0,5 7 238 0 0,35 92 1109 0 0,-40-98-1886 0 0,0-1 1 0 0,1 1-1 0 0,-1-1 0 0 0,0 1 1 0 0,1-1-1 0 0,-1 1 1 0 0,0-1-1 0 0,1 1 1 0 0,-1-1-1 0 0,1 1 1 0 0,-1-1-1 0 0,0 1 1 0 0,1-1-1 0 0,-1 1 1 0 0,1-1-1 0 0,-1 0 1 0 0,1 0-1 0 0,0 1 1 0 0,-1-1-1 0 0,1 0 1 0 0,-1 0-1 0 0,1 1 1 0 0,0-1-1 0 0,-1 0 1 0 0,1 0-1 0 0,-1 0 1 0 0,1 0-1 0 0,0 0 1 0 0,-1 0-1 0 0,1 0 1 0 0,0 0-1 0 0,-1 0 1 0 0,1 0-1 0 0,-1 0 0 0 0,1-1 1 0 0,0 1-1 0 0,-1 0 1 0 0,1 0-1 0 0,-1-1 1 0 0,1 1-1 0 0,-1 0 1 0 0,1-1-1 0 0,-1 1 1 0 0,1 0-1 0 0,-1-1 1 0 0,1 1-1 0 0,-1-1 1 0 0,1 1-1 0 0,-1-1 1 0 0,0 1-1 0 0,1-1 1 0 0,-1 1-1 0 0,0-1 1 0 0,1 1-1 0 0,-1-1 1 0 0,0 1-1 0 0,0-1 1 0 0,1 0-1 0 0,-1 1 1 0 0,0-1-1 0 0,0 1 1 0 0,0-1-1 0 0,0 0 0 0 0,0 1 1 0 0,0-1-1 0 0,0 0 1 0 0,0 1-1 0 0,0-1-27 0 0,25-52 9 0 0,-23 48 38 0 0,-1 3-68 0 0,-1 0 1 0 0,0 1-1 0 0,1-1 1 0 0,-1 0-1 0 0,1 1 0 0 0,0-1 1 0 0,-1 1-1 0 0,1-1 1 0 0,0 1-1 0 0,0 0 1 0 0,0-1-1 0 0,0 1 1 0 0,0 0-1 0 0,0 0 0 0 0,1-1 1 0 0,-1 1-1 0 0,0 0 1 0 0,0 0-1 0 0,1 0 1 0 0,-1 1-1 0 0,1-1 1 0 0,-1 0-1 0 0,1 0 1 0 0,-1 1-1 0 0,1-1 0 0 0,0 1 1 0 0,-1-1-1 0 0,1 1 1 0 0,-1 0-1 0 0,1 0 1 0 0,0 0-1 0 0,-1 0 1 0 0,1 0-1 0 0,0 0 1 0 0,-1 0-1 0 0,1 0 0 0 0,0 1 1 0 0,-1-1-1 0 0,1 0 1 0 0,-1 1-1 0 0,1 0 1 0 0,0-1-1 0 0,-1 1 1 0 0,0 0-1 0 0,1 0 1 0 0,-1 0-1 0 0,1 0 0 0 0,-1 0 1 0 0,0 0-1 0 0,0 0 1 0 0,0 0-1 0 0,1 0 1 0 0,-1 1-1 0 0,0-1 1 0 0,0 1-1 0 0,-1-1 0 0 0,1 0 1 0 0,0 1-1 0 0,0-1 1 0 0,-1 1-1 0 0,1 0 21 0 0,0 0-7 0 0,71 72 739 0 0,-70-73-709 0 0,0 0 0 0 0,0 1-1 0 0,0-1 1 0 0,0 0 0 0 0,0 0-1 0 0,1 0 1 0 0,-1-1 0 0 0,0 1-1 0 0,1 0 1 0 0,-1-1 0 0 0,0 0-1 0 0,1 1 1 0 0,-1-1 0 0 0,1 0-1 0 0,-1 0 1 0 0,1 0 0 0 0,-1-1-1 0 0,0 1 1 0 0,1-1 0 0 0,-1 1-1 0 0,0-1 1 0 0,1 0 0 0 0,-1 0 0 0 0,0 1-1 0 0,0-2 1 0 0,0 1 0 0 0,0 0-1 0 0,0 0 1 0 0,0-1 0 0 0,0 1-1 0 0,0-1 1 0 0,0 0 0 0 0,-1 1-1 0 0,1-1 1 0 0,0 0 0 0 0,-1 0-1 0 0,0 0 1 0 0,1 0 0 0 0,-1 0-1 0 0,0 0 1 0 0,0-1-23 0 0,14-69-786 0 0,-33 109-387 0 0,16-36 1190 0 0,1 0 1 0 0,-1 0-1 0 0,1 1 0 0 0,0-1 0 0 0,0 0 0 0 0,0 1 0 0 0,0-1 1 0 0,0 1-1 0 0,0-1 0 0 0,0 1 0 0 0,0-1 0 0 0,0 1 1 0 0,1 0-1 0 0,-1-1 0 0 0,1 1 0 0 0,-1 0 0 0 0,1-1 0 0 0,0 1 1 0 0,0 0-1 0 0,0 0 0 0 0,0-1 0 0 0,0 1 0 0 0,0 0 0 0 0,0 0 1 0 0,0 0-1 0 0,1-1 0 0 0,-1 1 0 0 0,1 0 0 0 0,-1-1 1 0 0,1 1-1 0 0,0 0 0 0 0,-1-1 0 0 0,1 1 0 0 0,0-1 0 0 0,0 1 1 0 0,0-1-1 0 0,0 0 0 0 0,1 1 0 0 0,-1-1 0 0 0,0 0 0 0 0,0 0 1 0 0,1 1-1 0 0,-1-1 0 0 0,1 0 0 0 0,-1-1 0 0 0,1 1 0 0 0,-1 0 1 0 0,1 0-1 0 0,0-1 0 0 0,-1 1 0 0 0,1-1 0 0 0,0 1 1 0 0,0-1-1 0 0,-1 0 0 0 0,1 1 0 0 0,0-1 0 0 0,0 0 0 0 0,-1 0 1 0 0,1-1-1 0 0,0 1 0 0 0,0 0 0 0 0,-1 0 0 0 0,1-1 0 0 0,0 1 1 0 0,-1-1-1 0 0,1 0 0 0 0,1 0-17 0 0,33-23-79 0 0,-35 22 63 0 0,-1 0 0 0 0,1 0 0 0 0,0 0 1 0 0,0 1-1 0 0,0-1 0 0 0,0 0 0 0 0,1 1 0 0 0,-1-1 0 0 0,0 1 0 0 0,1-1 0 0 0,-1 1 0 0 0,1 0 1 0 0,-1-1-1 0 0,1 1 0 0 0,0 0 0 0 0,0 0 0 0 0,-1 0 0 0 0,1 0 0 0 0,0 0 0 0 0,0 1 0 0 0,0-1 1 0 0,0 1-1 0 0,0-1 0 0 0,0 1 0 0 0,0-1 0 0 0,0 1 0 0 0,0 0 0 0 0,0 0 0 0 0,0 0 0 0 0,0 0 1 0 0,0 1-1 0 0,0-1 0 0 0,0 0 0 0 0,0 1 0 0 0,0 0 0 0 0,0-1 0 0 0,0 1 0 0 0,0 0 0 0 0,-1 0 1 0 0,1 0-1 0 0,0 0 0 0 0,-1 0 0 0 0,1 0 0 0 0,0 1 0 0 0,-1-1 0 0 0,1 0 0 0 0,-1 1 0 0 0,0-1 0 0 0,1 1 1 0 0,-1 0-1 0 0,0-1 0 0 0,0 1 0 0 0,0 0 0 0 0,0 0 0 0 0,-1 0 0 0 0,1 0 0 0 0,0 0 0 0 0,-1-1 1 0 0,1 1-1 0 0,-1 0 0 0 0,0 0 0 0 0,1 2 16 0 0,6 12 406 0 0,24-55-1138 0 0,-27 39 752 0 0,-1 0 0 0 0,1 1 0 0 0,0 0 0 0 0,0 0 0 0 0,0 0 0 0 0,-1 0 0 0 0,1 0 0 0 0,-1 1 0 0 0,1-1 0 0 0,-1 1 0 0 0,1 0 0 0 0,-1 0 0 0 0,0 0 0 0 0,0 1 0 0 0,0-1 0 0 0,0 1 0 0 0,0 0 0 0 0,-1-1 0 0 0,1 1 0 0 0,-1 0 0 0 0,0 1 0 0 0,0-1 0 0 0,0 0 0 0 0,0 1 0 0 0,-1-1 0 0 0,1 1 0 0 0,-1-1 0 0 0,0 1 1 0 0,0 0-1 0 0,0 0 0 0 0,0-1 0 0 0,-1 1 0 0 0,0 0 0 0 0,1 3-20 0 0,-3-12-5082 0 0,4-10-3416 0 0</inkml:trace>
  <inkml:trace contextRef="#ctx0" brushRef="#br0" timeOffset="-5889.78">2266 659 8477 0 0,'0'0'6758'0'0,"5"9"-5312"0"0,37 172-491 0 0,-48-69-1182 0 0,11-105-1829 0 0,3-10-3829 0 0,4-11-3419 0 0</inkml:trace>
  <inkml:trace contextRef="#ctx0" brushRef="#br0" timeOffset="-5641.64">2467 819 7373 0 0,'0'0'9477'0'0,"0"0"-9101"0"0,0 0-376 0 0,-39 1-164 0 0,2-3 156 0 0,-10 2 8 0 0,-5-2 0 0 0,7 2-969 0 0,14 0-2879 0 0,6-5-4545 0 0</inkml:trace>
  <inkml:trace contextRef="#ctx0" brushRef="#br0" timeOffset="-7906.31">178 546 7313 0 0,'0'0'3675'0'0,"2"6"-2671"0"0,4 15-636 0 0,-2-1-1 0 0,-1 1 1 0 0,0 0 0 0 0,-1 0 0 0 0,-1 0 0 0 0,-2 0 0 0 0,0 0-1 0 0,-1 0 1 0 0,0-1 0 0 0,-3 6-368 0 0,10-15-1187 0 0,9-19-4220 0 0,-1-5-1297 0 0</inkml:trace>
  <inkml:trace contextRef="#ctx0" brushRef="#br0" timeOffset="-7658.23">327 649 10185 0 0,'0'0'2376'0'0,"0"0"-1644"0"0,0 0-392 0 0,0 0 348 0 0,-40-7-32 0 0,18 6-228 0 0,-2 0-176 0 0,-1 0-188 0 0,-1 1-64 0 0,0-2-48 0 0,2 0-884 0 0,3-3-756 0 0,1-1-776 0 0,9 1-2957 0 0</inkml:trace>
  <inkml:trace contextRef="#ctx0" brushRef="#br0" timeOffset="-7411.17">298 487 7885 0 0,'7'3'2202'0'0,"0"2"-1952"0"0,1-1-1 0 0,-1 1 1 0 0,0 0 0 0 0,0 1 0 0 0,-1 0 0 0 0,0 0-1 0 0,0 0 1 0 0,0 0 0 0 0,-1 1 0 0 0,0 0-1 0 0,0 1 1 0 0,0-1 0 0 0,-1 1 0 0 0,0 0 0 0 0,-1 0-1 0 0,0 0 1 0 0,0 0 0 0 0,-1 0 0 0 0,0 1-1 0 0,0-1 1 0 0,-1 1 0 0 0,0-1 0 0 0,0 1-1 0 0,-1 5-249 0 0,-14 105 574 0 0,16-137-3362 0 0,-3 16 2775 0 0,1 0 1 0 0,-1 0-1 0 0,1 1 0 0 0,0-1 0 0 0,0 0 1 0 0,0 0-1 0 0,0 0 0 0 0,0 0 0 0 0,0 0 1 0 0,1 1-1 0 0,-1-1 0 0 0,1 0 0 0 0,-1 0 1 0 0,1 0-1 0 0,-1 1 0 0 0,1-1 0 0 0,0 0 1 0 0,0 1-1 0 0,0-1 0 0 0,0 0 0 0 0,0 1 1 0 0,1 0-1 0 0,-1-1 0 0 0,0 1 0 0 0,1 0 1 0 0,-1-1-1 0 0,0 1 0 0 0,1 0 0 0 0,0 0 1 0 0,-1 0-1 0 0,1 0 0 0 0,0 1 0 0 0,-1-1 1 0 0,1 0-1 0 0,0 1 0 0 0,0-1 0 0 0,-1 1 1 0 0,1-1-1 0 0,0 1 13 0 0,2 0 108 0 0,0 0 1 0 0,0 0-1 0 0,0 0 1 0 0,0 0-1 0 0,0 1 0 0 0,0-1 1 0 0,0 1-1 0 0,0 0 1 0 0,0 0-1 0 0,-1 1 1 0 0,1-1-1 0 0,0 1 0 0 0,-1 0 1 0 0,1 0-1 0 0,-1 0 1 0 0,0 0-1 0 0,0 0 1 0 0,0 1-1 0 0,0 0 0 0 0,0-1 1 0 0,0 1-1 0 0,-1 0 1 0 0,1 1-1 0 0,-1-1 1 0 0,0 0-1 0 0,0 1 0 0 0,2 2-108 0 0,12 69-1022 0 0,-18-71-5011 0 0,0-5-389 0 0</inkml:trace>
  <inkml:trace contextRef="#ctx0" brushRef="#br0" timeOffset="-7148.72">657 761 10845 0 0,'0'0'1548'0'0,"0"0"-1055"0"0,0 0-12 0 0,6 3 285 0 0,7 5-455 0 0,-11-5-273 0 0,0-1 1 0 0,0 1-1 0 0,0-1 0 0 0,0 0 0 0 0,1 1 1 0 0,-1-1-1 0 0,1 0 0 0 0,-1-1 0 0 0,1 1 1 0 0,0 0-1 0 0,0-1 0 0 0,0 0 0 0 0,0 1 1 0 0,0-1-1 0 0,0 0 0 0 0,0-1 1 0 0,0 1-1 0 0,0 0 0 0 0,0-1 0 0 0,1 0 1 0 0,-1 0-1 0 0,0 0 0 0 0,0 0 0 0 0,1 0 1 0 0,-1-1-1 0 0,0 1 0 0 0,0-1 0 0 0,0 0 1 0 0,0 0-1 0 0,0 0 0 0 0,0 0 1 0 0,0-1-1 0 0,0 1 0 0 0,0-1 0 0 0,-1 0 1 0 0,1 1-1 0 0,-1-1 0 0 0,1 0 0 0 0,-1-1 1 0 0,1 1-1 0 0,-1 0 0 0 0,0-1 0 0 0,0 1-38 0 0,-3 0-19 0 0,1 0-1 0 0,-1 0 0 0 0,0 0 1 0 0,0 0-1 0 0,0 0 0 0 0,0 0 1 0 0,0 0-1 0 0,0 1 0 0 0,0-1 0 0 0,0 0 1 0 0,-1 1-1 0 0,1-1 0 0 0,0 1 1 0 0,-1-1-1 0 0,0 1 0 0 0,1 0 1 0 0,-1 0-1 0 0,0 0 0 0 0,0 0 0 0 0,1 0 1 0 0,-1 0-1 0 0,0 0 0 0 0,0 1 1 0 0,0-1-1 0 0,0 0 0 0 0,0 1 1 0 0,0 0-1 0 0,0-1 0 0 0,0 1 0 0 0,0 0 1 0 0,0 0-1 0 0,0 0 0 0 0,-1 1 1 0 0,1-1-1 0 0,0 0 0 0 0,0 1 1 0 0,0-1-1 0 0,0 1 0 0 0,1 0 0 0 0,-1 0 1 0 0,0 0-1 0 0,0 0 0 0 0,0 0 1 0 0,0 0-1 0 0,1 0 0 0 0,-1 0 0 0 0,1 1 1 0 0,-1-1-1 0 0,1 1 0 0 0,-1-1 1 0 0,0 2 19 0 0,0-2 15 0 0,0 0 0 0 0,-1 1 0 0 0,1-1 0 0 0,0 1 0 0 0,0 0 0 0 0,0 0 0 0 0,0 0 0 0 0,0 0 0 0 0,1 0 1 0 0,-1 0-1 0 0,0 0 0 0 0,1 1 0 0 0,0-1 0 0 0,-1 0 0 0 0,1 1 0 0 0,0-1 0 0 0,0 1 0 0 0,1 0 0 0 0,-1-1 0 0 0,1 1 0 0 0,-1 0 1 0 0,1-1-1 0 0,0 1 0 0 0,0 0 0 0 0,0-1 0 0 0,0 1 0 0 0,0 0 0 0 0,0 0 0 0 0,1-1 0 0 0,0 1 0 0 0,-1 0 0 0 0,1-1 1 0 0,0 1-1 0 0,0-1 0 0 0,0 1 0 0 0,1-1 0 0 0,-1 0 0 0 0,1 1 0 0 0,-1-1 0 0 0,1 0 0 0 0,0 0 0 0 0,0 0 0 0 0,0 0 0 0 0,0 0 1 0 0,0-1-1 0 0,0 1 0 0 0,0-1 0 0 0,0 1 0 0 0,1-1 0 0 0,-1 0 0 0 0,1 1 0 0 0,-1-1 0 0 0,1-1 0 0 0,-1 1 0 0 0,1 0 0 0 0,1 0-15 0 0,123-4 202 0 0,-85-8-2727 0 0,-2-5-3763 0 0,-15 1-1030 0 0</inkml:trace>
  <inkml:trace contextRef="#ctx0" brushRef="#br0" timeOffset="-52518.58">6496 16 7265 0 0,'0'0'4674'0'0,"0"0"-3420"0"0,0 0-1090 0 0,0 0 38 0 0,0 0 113 0 0,0 0-70 0 0,-7-4-115 0 0,6 3-113 0 0,0 0-36 0 0,0 0-1 0 0,0 0 0 0 0,0 0 1 0 0,0 1-1 0 0,0-1 0 0 0,0 0 1 0 0,0 0-1 0 0,0 1 0 0 0,-1-1 1 0 0,1 1-1 0 0,0-1 0 0 0,0 1 1 0 0,-1-1-1 0 0,1 1 0 0 0,0 0 1 0 0,-1 0-1 0 0,1-1 0 0 0,0 1 1 0 0,-1 0-1 0 0,1 0 0 0 0,0 0 1 0 0,-1 1-1 0 0,1-1 0 0 0,0 0 1 0 0,-1 0-1 0 0,1 1 0 0 0,0-1 1 0 0,0 1-1 0 0,-1-1 0 0 0,1 1 1 0 0,0 0-1 0 0,0-1 0 0 0,0 1 1 0 0,0 0-1 0 0,0 0 0 0 0,0 0 1 0 0,0-1-1 0 0,0 1 0 0 0,0 0 1 0 0,0 0-1 0 0,0 1 0 0 0,1-1 1 0 0,-1 0-1 0 0,0 0 0 0 0,1 0 1 0 0,-1 0-1 0 0,1 1 0 0 0,-1-1 1 0 0,1 0-1 0 0,0 1 0 0 0,-1-1 1 0 0,1 0-1 0 0,0 2 20 0 0,17 170 710 0 0,-18-170-673 0 0,0-1 0 0 0,-1 0 0 0 0,1 1 0 0 0,-1-1 0 0 0,0 0 1 0 0,0 0-1 0 0,0 0 0 0 0,0 0 0 0 0,0 0 0 0 0,0-1 0 0 0,0 1 0 0 0,0 0 0 0 0,-1-1 0 0 0,1 0 1 0 0,-1 1-1 0 0,1-1 0 0 0,-1 0 0 0 0,1 0 0 0 0,-1-1 0 0 0,0 1 0 0 0,1 0 0 0 0,-1-1 0 0 0,0 0 0 0 0,0 0 1 0 0,1 0-1 0 0,-1 0 0 0 0,0 0 0 0 0,0 0 0 0 0,1 0 0 0 0,-1-1 0 0 0,-2 0-37 0 0,-13 12-567 0 0,29 1 758 0 0,-1 0-1 0 0,-1 1 0 0 0,0 0 0 0 0,-1 1 1 0 0,0 0-1 0 0,-1 0 0 0 0,-1 1 1 0 0,0 0-1 0 0,-1 0 0 0 0,-1 0 0 0 0,0 1 1 0 0,-1 0-1 0 0,0-1 0 0 0,-2 1 1 0 0,0 9-191 0 0,13 37-883 0 0,5-55-8778 0 0,-12-13 2833 0 0</inkml:trace>
  <inkml:trace contextRef="#ctx0" brushRef="#br0" timeOffset="-50349.39">5420 991 11085 0 0,'2'9'3300'0'0,"-4"142"-845"0"0,-55-51-1806 0 0,55-102-773 0 0,0 1 0 0 0,0-1 0 0 0,0 0 0 0 0,1 0 0 0 0,-1 1 0 0 0,1-1 0 0 0,-1-1-1 0 0,1 1 1 0 0,0 0 0 0 0,0 0 0 0 0,0 0 0 0 0,0-1 0 0 0,0 1 0 0 0,0 0 0 0 0,0-1 0 0 0,1 1 0 0 0,0-1 0 0 0,-1 1 0 0 0,1 0 0 0 0,0-1 0 0 0,0 1 0 0 0,0-1 0 0 0,0 1 0 0 0,1-1 0 0 0,-1 1-1 0 0,1-1 1 0 0,-1 1 0 0 0,1 0 0 0 0,0-1 0 0 0,0 0 124 0 0,1-4-88 0 0,-1-1 0 0 0,1 0 0 0 0,0 1 0 0 0,0-1 0 0 0,1 1 0 0 0,0 0 0 0 0,1 0 0 0 0,0 0 0 0 0,0 0 0 0 0,0 1 0 0 0,1-1 0 0 0,0 1 0 0 0,0 0 0 0 0,4-3 88 0 0,-2 3 255 0 0,0 0-1 0 0,0 1 0 0 0,1 0 1 0 0,0 0-1 0 0,0 0 0 0 0,0 1 1 0 0,0 1-1 0 0,1 0 0 0 0,-1 0 1 0 0,1 0-1 0 0,0 1 0 0 0,0 0 1 0 0,0 1-1 0 0,0 0 1 0 0,0 0-1 0 0,0 1 0 0 0,0 0 1 0 0,9 2-255 0 0,-17-2 3 0 0,0 0 0 0 0,0 0 1 0 0,0 0-1 0 0,0 0 0 0 0,0 0 1 0 0,0 0-1 0 0,0 0 0 0 0,-1 0 1 0 0,1 1-1 0 0,0-1 0 0 0,0 0 1 0 0,0 1-1 0 0,0-1 1 0 0,-1 1-1 0 0,1-1 0 0 0,0 1 1 0 0,0-1-1 0 0,-1 1 0 0 0,1-1 1 0 0,0 1-1 0 0,-1 0 0 0 0,1-1 1 0 0,0 1-1 0 0,-1 0 0 0 0,1 0 1 0 0,-1-1-1 0 0,0 1 1 0 0,1 0-1 0 0,-1 0 0 0 0,1 0 1 0 0,-1 0-1 0 0,0 0 0 0 0,0-1 1 0 0,0 1-1 0 0,1 0 0 0 0,-1 0 1 0 0,0 0-1 0 0,0 0 1 0 0,0 0-1 0 0,0 0 0 0 0,-1 0 1 0 0,1 0-1 0 0,0 0 0 0 0,0-1 1 0 0,0 1-1 0 0,-1 0 0 0 0,1 0 1 0 0,0 0-1 0 0,-1 0 0 0 0,1-1 1 0 0,-1 1-1 0 0,1 0 1 0 0,-1 0-1 0 0,1-1 0 0 0,-1 1 1 0 0,0 0-1 0 0,1-1 0 0 0,-1 1 1 0 0,0 0-1 0 0,0-1 0 0 0,1 1 1 0 0,-1-1-1 0 0,0 0 0 0 0,0 1-3 0 0,-48 41 369 0 0,-25-10-3574 0 0,92-31 3461 0 0,-1 0 1 0 0,0 1-1 0 0,0 1 0 0 0,0 1 1 0 0,0 1-1 0 0,-1 0 0 0 0,1 1 1 0 0,-1 0-1 0 0,-1 2 1 0 0,11 5-257 0 0,-25-12 9 0 0,0-1 0 0 0,0 1 1 0 0,0 0-1 0 0,1-1 0 0 0,-1 1 1 0 0,0 0-1 0 0,0 0 0 0 0,0 0 0 0 0,0 0 1 0 0,-1 0-1 0 0,1 0 0 0 0,0 0 1 0 0,0 0-1 0 0,-1 0 0 0 0,1 0 1 0 0,0 0-1 0 0,-1 0 0 0 0,1 1 1 0 0,-1-1-1 0 0,1 0 0 0 0,-1 0 1 0 0,0 1-1 0 0,0-1 0 0 0,1 0 1 0 0,-1 1-1 0 0,0-1 0 0 0,0 0 1 0 0,0 0-1 0 0,-1 1 0 0 0,1-1 1 0 0,0 0-1 0 0,0 1 0 0 0,-1-1 1 0 0,1 0-1 0 0,0 0 0 0 0,-1 1 1 0 0,0-1-1 0 0,1 0 0 0 0,-1 0 1 0 0,0 0-1 0 0,1 0 0 0 0,-1 0 0 0 0,0 0 1 0 0,0 0-1 0 0,0 0 0 0 0,0 0 1 0 0,0 0-1 0 0,0 0 0 0 0,0-1 1 0 0,0 1-1 0 0,0 0 0 0 0,0-1 1 0 0,-1 1-1 0 0,1-1 0 0 0,0 1 1 0 0,0-1-1 0 0,-1 1-9 0 0,-74 23 383 0 0,73-23-554 0 0,-38 2-1006 0 0,16-6-5389 0 0,19-1-1806 0 0</inkml:trace>
  <inkml:trace contextRef="#ctx0" brushRef="#br0" timeOffset="-49724.78">6327 868 10785 0 0,'0'0'1539'0'0,"0"0"-976"0"0,0 0-329 0 0,0 0 241 0 0,0 0-122 0 0,0 0-449 0 0,0 0 3 0 0,-3 8 188 0 0,-48 185 1351 0 0,50-192-1474 0 0,1 1 0 0 0,-1-1 0 0 0,0 1 0 0 0,0-1 0 0 0,1 1 0 0 0,-1-1 0 0 0,0 0 0 0 0,0 0 0 0 0,0 1 0 0 0,-1-1 0 0 0,1 0 0 0 0,0 0 0 0 0,0 0 0 0 0,-1 0 0 0 0,1 0 0 0 0,0 0 0 0 0,-1-1 0 0 0,1 1 0 0 0,-1 0 0 0 0,1-1 0 0 0,-1 1 0 0 0,1-1 0 0 0,-1 0 0 0 0,1 1 0 0 0,-1-1 0 0 0,0 0 0 0 0,1 0 0 0 0,-1 0 0 0 0,0 0 0 0 0,1 0 0 0 0,-1 0 0 0 0,1 0 0 0 0,-1-1 28 0 0,-29 5-1783 0 0,43 18 1847 0 0,53 103 4394 0 0,-45 13-3726 0 0,-20-122-2047 0 0,0-11-5356 0 0,0-10 397 0 0</inkml:trace>
  <inkml:trace contextRef="#ctx0" brushRef="#br0" timeOffset="-49198.24">6556 1084 9321 0 0,'0'0'1362'0'0,"0"0"-381"0"0,2 8 138 0 0,0 3-807 0 0,0 1 1 0 0,0-1 0 0 0,-1 1 0 0 0,-1 0 0 0 0,0-1 0 0 0,-1 1 0 0 0,0 0 0 0 0,-1-1 0 0 0,0 1 0 0 0,0-1-1 0 0,-2 0 1 0 0,1 1 0 0 0,-6 9-313 0 0,9-22-60 0 0,0 1 1 0 0,0-1-1 0 0,0 0 0 0 0,0 1 0 0 0,-1-1 0 0 0,1 1 1 0 0,0-1-1 0 0,-1 1 0 0 0,1-1 0 0 0,0 1 0 0 0,-1-1 0 0 0,1 1 1 0 0,0-1-1 0 0,-1 1 0 0 0,1-1 0 0 0,-1 1 0 0 0,1 0 1 0 0,-1-1-1 0 0,1 1 0 0 0,-1 0 0 0 0,1-1 0 0 0,-1 1 1 0 0,1 0-1 0 0,-1-1 0 0 0,0 1 0 0 0,1 0 0 0 0,-1 0 0 0 0,1 0 1 0 0,-1 0-1 0 0,0 0 0 0 0,1 0 0 0 0,-1 0 0 0 0,1 0 1 0 0,-1 0-1 0 0,0 0 0 0 0,1 0 0 0 0,-1 0 0 0 0,0 0 60 0 0,8-78-4181 0 0,-7 76 4100 0 0,10-54-2619 0 0,12 0 3335 0 0,-21 53-477 0 0,1 0 0 0 0,-1 0 1 0 0,1 1-1 0 0,0-1 1 0 0,0 1-1 0 0,0-1 0 0 0,0 1 1 0 0,0 0-1 0 0,0 0 1 0 0,1 0-1 0 0,-1 0 0 0 0,1 0 1 0 0,0 0-1 0 0,-1 1 1 0 0,1 0-1 0 0,0-1 1 0 0,0 1-1 0 0,0 0 0 0 0,0 0 1 0 0,0 0-1 0 0,0 1 1 0 0,0-1-1 0 0,0 1 0 0 0,0 0 1 0 0,0-1-1 0 0,0 1 1 0 0,0 1-1 0 0,1-1 0 0 0,-1 0 1 0 0,0 1-1 0 0,0 0 1 0 0,0-1-1 0 0,0 1 1 0 0,0 0-1 0 0,2 2-158 0 0,-4-3 29 0 0,-1 0 1 0 0,1 0-1 0 0,0 1 1 0 0,0-1-1 0 0,0 0 0 0 0,0 1 1 0 0,-1-1-1 0 0,1 1 1 0 0,0-1-1 0 0,-1 1 1 0 0,1-1-1 0 0,0 1 0 0 0,-1-1 1 0 0,1 1-1 0 0,0 0 1 0 0,-1-1-1 0 0,1 1 1 0 0,-1 0-1 0 0,1 0 0 0 0,-1-1 1 0 0,0 1-1 0 0,1 0 1 0 0,-1 0-1 0 0,0 0 0 0 0,0-1 1 0 0,1 1-1 0 0,-1 0 1 0 0,0 0-1 0 0,0 0 1 0 0,0 0-1 0 0,0 0 0 0 0,0 0 1 0 0,0-1-1 0 0,0 1 1 0 0,0 0-1 0 0,0 0 1 0 0,-1 0-1 0 0,1 0 0 0 0,0-1 1 0 0,0 1-1 0 0,-1 0 1 0 0,1 0-1 0 0,-1 0 0 0 0,1-1 1 0 0,-1 1-1 0 0,1 0 1 0 0,-1-1-1 0 0,1 1 1 0 0,-1 0-1 0 0,0-1 0 0 0,1 1 1 0 0,-1-1-1 0 0,0 1 1 0 0,1-1-1 0 0,-1 1 1 0 0,0-1-1 0 0,0 1 0 0 0,1-1 1 0 0,-1 0-1 0 0,0 1-29 0 0,-48 28 652 0 0,0-20-988 0 0,35-6-1085 0 0,39 7 558 0 0,-11-6 1101 0 0,-1 1 1 0 0,1 0-1 0 0,-1 1 1 0 0,1 1-1 0 0,-2 0 1 0 0,1 1 0 0 0,-1 0-1 0 0,0 1 1 0 0,-1 1-1 0 0,0-1 1 0 0,-1 2 0 0 0,8 9-239 0 0,-16-19 22 0 0,-1 1 0 0 0,0-1 0 0 0,0 1 0 0 0,0-1 0 0 0,0 1 0 0 0,0-1 0 0 0,0 1 0 0 0,0 0 0 0 0,0 0 0 0 0,-1 0 0 0 0,1-1 0 0 0,-1 1 0 0 0,0 0 0 0 0,1 0 0 0 0,-1 0 0 0 0,0 0 0 0 0,0 0 0 0 0,0 0 0 0 0,0 0 0 0 0,0 0 0 0 0,-1-1 0 0 0,1 1 0 0 0,0 0 0 0 0,-1 0 0 0 0,1 0 0 0 0,-1 0 0 0 0,0-1 0 0 0,0 1 0 0 0,0 0 0 0 0,0-1 1 0 0,0 1-1 0 0,0 0 0 0 0,0-1 0 0 0,0 0 0 0 0,-1 1 0 0 0,1-1 0 0 0,-1 0 0 0 0,1 1 0 0 0,-1-1 0 0 0,1 0 0 0 0,-1 0 0 0 0,0 0 0 0 0,1 0 0 0 0,-1-1 0 0 0,0 1 0 0 0,0 0 0 0 0,1-1 0 0 0,-1 1 0 0 0,0-1 0 0 0,0 0 0 0 0,0 1 0 0 0,0-1-22 0 0,-103 3-1616 0 0,101-4 1329 0 0,-28-14-6357 0 0,18 1-1024 0 0</inkml:trace>
  <inkml:trace contextRef="#ctx0" brushRef="#br0" timeOffset="-48376.48">7576 1193 8625 0 0,'0'0'3837'0'0,"0"0"-2902"0"0,0 0-817 0 0,0 0 78 0 0,0 0 370 0 0,-8-3-38 0 0,5 2-511 0 0,1 0 0 0 0,-1 1 1 0 0,0-1-1 0 0,0 1 1 0 0,1-1-1 0 0,-1 1 0 0 0,0 0 1 0 0,0 0-1 0 0,0 0 0 0 0,0 0 1 0 0,1 1-1 0 0,-1-1 1 0 0,0 1-1 0 0,0-1 0 0 0,0 1 1 0 0,1 0-1 0 0,-1 0 0 0 0,1 1 1 0 0,-1-1-1 0 0,1 0 1 0 0,-1 1-1 0 0,1-1 0 0 0,0 1 1 0 0,-1 0-1 0 0,1 0 0 0 0,0 0 1 0 0,0 0-1 0 0,1 0 1 0 0,-1 1-1 0 0,0-1 0 0 0,1 0 1 0 0,-1 1-1 0 0,1-1 0 0 0,-1 1-17 0 0,0-1 29 0 0,0 0 0 0 0,0-1-1 0 0,0 1 1 0 0,0 0 0 0 0,0 0-1 0 0,0 0 1 0 0,0 0 0 0 0,1 1-1 0 0,-1-1 1 0 0,1 0-1 0 0,-1 1 1 0 0,1-1 0 0 0,0 1-1 0 0,0-1 1 0 0,0 1 0 0 0,0 0-1 0 0,1-1 1 0 0,-1 1 0 0 0,1 0-1 0 0,0 0 1 0 0,-1-1 0 0 0,1 1-1 0 0,0 0 1 0 0,1 0-1 0 0,-1-1 1 0 0,0 1 0 0 0,1 0-1 0 0,0 0 1 0 0,-1-1 0 0 0,1 1-1 0 0,0-1 1 0 0,0 1 0 0 0,1-1-1 0 0,-1 1 1 0 0,0-1-1 0 0,1 1 1 0 0,0-1 0 0 0,-1 0-1 0 0,1 0 1 0 0,0 0 0 0 0,0 0-1 0 0,0 0 1 0 0,0-1 0 0 0,1 1-1 0 0,-1 0 1 0 0,0-1 0 0 0,2 1-29 0 0,97 1-266 0 0,-45-38-8341 0 0,-46 23 2874 0 0</inkml:trace>
  <inkml:trace contextRef="#ctx0" brushRef="#br0" timeOffset="-48084.07">7849 1078 9761 0 0,'0'0'3092'0'0,"13"52"-3084"0"0,-9-27 404 0 0,-3 5 392 0 0,-1-7 168 0 0,-5 3-256 0 0,-3 1-248 0 0,-1-1-227 0 0,-2-4-93 0 0,4-3-60 0 0,-1-5-88 0 0,4-2-124 0 0,1-5-393 0 0,3-3-111 0 0,4-1-280 0 0,4-3-312 0 0,6 0-2636 0 0,-2-3-3145 0 0</inkml:trace>
  <inkml:trace contextRef="#ctx0" brushRef="#br0" timeOffset="-47927.61">8025 1234 6461 0 0,'0'0'5311'0'0,"0"0"-4131"0"0,0 0-1325 0 0,-8 0 193 0 0,4 0-35 0 0,0 0 1 0 0,0 0 0 0 0,0 0 0 0 0,0 1 0 0 0,0 0 0 0 0,1-1 0 0 0,-1 1 0 0 0,0 1 0 0 0,0-1 0 0 0,1 0 0 0 0,-1 1-1 0 0,0 0 1 0 0,1 0 0 0 0,0 0 0 0 0,-1 0 0 0 0,1 0 0 0 0,0 1 0 0 0,0 0 0 0 0,0-1 0 0 0,1 1 0 0 0,-1 0 0 0 0,1 0-1 0 0,-1 0 1 0 0,1 1 0 0 0,0-1 0 0 0,0 1 0 0 0,1-1 0 0 0,-1 1 0 0 0,1 0 0 0 0,-1-1 0 0 0,1 1 0 0 0,1 0 0 0 0,-1 0-1 0 0,0 0 1 0 0,1 0 0 0 0,0 0 0 0 0,0 3-14 0 0,27 18-420 0 0,-5-18-3370 0 0,-13-6-545 0 0</inkml:trace>
  <inkml:trace contextRef="#ctx0" brushRef="#br0" timeOffset="-47680.35">8283 997 13241 0 0,'0'0'1432'0'0,"0"0"-959"0"0,7-4-379 0 0,27-14 475 0 0,-55 56-366 0 0,6-14-62 0 0,0 1 0 0 0,2 0 0 0 0,1 0 0 0 0,1 1 0 0 0,2 1 0 0 0,0 0 0 0 0,2 1-141 0 0,5-22 85 0 0,1 1-1 0 0,0-1 1 0 0,0 0-1 0 0,0 0 0 0 0,1 1 1 0 0,0-1-1 0 0,0 0 0 0 0,1 1 1 0 0,0-1-1 0 0,0 0 1 0 0,0 0-1 0 0,1 1 0 0 0,0-1 1 0 0,0-1-1 0 0,0 1 1 0 0,1 0-1 0 0,0 0 0 0 0,0-1 1 0 0,1 0-1 0 0,-1 1 0 0 0,1-1 1 0 0,0-1-1 0 0,0 1 1 0 0,1 0-1 0 0,0-1 0 0 0,-1 0 1 0 0,1 0-1 0 0,1-1 1 0 0,-1 1-1 0 0,1-1 0 0 0,-1 0 1 0 0,1-1-1 0 0,0 1 0 0 0,1-1-84 0 0,24-7 616 0 0,-64 29-1991 0 0,-9 60 2205 0 0,36-67-942 0 0,-1-1 0 0 0,-1 0 0 0 0,0 0 1 0 0,-1 0-1 0 0,-1-1 0 0 0,-1-1 0 0 0,0 0 1 0 0,0 0-1 0 0,-1-1 0 0 0,-13 11 112 0 0,-10-7-2850 0 0,7-16-3628 0 0,2-8-2835 0 0</inkml:trace>
  <inkml:trace contextRef="#ctx0" brushRef="#br0" timeOffset="-48935.41">6975 1005 12777 0 0,'0'0'1224'0'0,"0"0"-1112"0"0,23 42 408 0 0,-19-23 200 0 0,-1 4-180 0 0,-3 0-47 0 0,-4 1-105 0 0,-3-1-188 0 0,2 0-88 0 0,-2-3-40 0 0,2-1-72 0 0,1-2 0 0 0,2-2-837 0 0,2-3-347 0 0,2-2-552 0 0,4-3-3208 0 0,5-5-3505 0 0</inkml:trace>
  <inkml:trace contextRef="#ctx0" brushRef="#br0" timeOffset="-48626.1">7255 1267 11685 0 0,'0'0'2430'0'0,"0"0"-1806"0"0,0 0-543 0 0,0 0 99 0 0,0 0-63 0 0,0 0-99 0 0,0 0-115 0 0,5-5-231 0 0,-3 2 260 0 0,0 0 0 0 0,0 0 0 0 0,-1-1 0 0 0,1 1 0 0 0,-1 0 0 0 0,1-1 1 0 0,-1 1-1 0 0,0-1 0 0 0,0 1 0 0 0,-1-1 0 0 0,1 1 0 0 0,-1-1 0 0 0,0 1 0 0 0,0-1 0 0 0,0 0 0 0 0,0 1 0 0 0,0-1 0 0 0,-1 1 0 0 0,0-1 0 0 0,0 1 0 0 0,0-1 1 0 0,0 1-1 0 0,0-1 0 0 0,-1 1 0 0 0,1 0 0 0 0,-1 0 0 0 0,0 0 0 0 0,0 0 0 0 0,0 0 0 0 0,0 0 0 0 0,-1 0 0 0 0,1 1 0 0 0,-1-1 0 0 0,0 1 0 0 0,0-1 68 0 0,1 2 12 0 0,1 0 0 0 0,-1 0 0 0 0,0 0 0 0 0,0 0 0 0 0,0 1 0 0 0,0-1 0 0 0,0 1-1 0 0,0-1 1 0 0,0 1 0 0 0,0 0 0 0 0,0-1 0 0 0,0 1 0 0 0,-1 0 0 0 0,1 0 0 0 0,0 1-1 0 0,0-1 1 0 0,0 0 0 0 0,0 1 0 0 0,0-1 0 0 0,0 1 0 0 0,0 0 0 0 0,0-1 0 0 0,0 1-1 0 0,0 0 1 0 0,1 0 0 0 0,-1 1 0 0 0,0-1 0 0 0,1 0 0 0 0,-1 0 0 0 0,0 1 0 0 0,1-1-1 0 0,0 1 1 0 0,-1-1 0 0 0,1 1 0 0 0,0 0 0 0 0,0 0 0 0 0,0-1 0 0 0,0 1 0 0 0,0 0-1 0 0,-1 2-11 0 0,-30 80 1145 0 0,33-83-1082 0 0,0 1-1 0 0,0 0 1 0 0,0 0 0 0 0,1-1-1 0 0,-1 1 1 0 0,0 0-1 0 0,1-1 1 0 0,0 0 0 0 0,-1 1-1 0 0,1-1 1 0 0,0 0 0 0 0,-1 0-1 0 0,1 0 1 0 0,0 0 0 0 0,0 0-1 0 0,0 0 1 0 0,0 0 0 0 0,0-1-1 0 0,0 1 1 0 0,0-1-1 0 0,1 1 1 0 0,-1-1 0 0 0,0 0-1 0 0,0 0 1 0 0,0 0 0 0 0,0 0-1 0 0,0 0 1 0 0,0-1 0 0 0,1 1-1 0 0,-1 0 1 0 0,0-1 0 0 0,0 0-1 0 0,0 1 1 0 0,0-1 0 0 0,0 0-1 0 0,-1 0 1 0 0,1 0-1 0 0,0-1 1 0 0,0 1 0 0 0,-1 0-1 0 0,2-2-62 0 0,17-1-195 0 0,-18 4 140 0 0,0 0 1 0 0,0 0 0 0 0,-1 1-1 0 0,1-1 1 0 0,0 1 0 0 0,0-1-1 0 0,-1 1 1 0 0,1 0-1 0 0,-1 0 1 0 0,1-1 0 0 0,0 1-1 0 0,-1 0 1 0 0,1 0 0 0 0,-1 1-1 0 0,0-1 1 0 0,1 0 0 0 0,-1 0-1 0 0,0 1 1 0 0,0-1-1 0 0,0 1 1 0 0,0-1 0 0 0,0 1-1 0 0,0-1 1 0 0,0 1 0 0 0,-1 0-1 0 0,1-1 1 0 0,0 1-1 0 0,-1 0 1 0 0,0 0 0 0 0,1-1-1 0 0,-1 1 1 0 0,0 0 0 0 0,0 0-1 0 0,0-1 1 0 0,0 1-1 0 0,0 0 1 0 0,0 0 0 0 0,0 0-1 0 0,-1-1 1 0 0,1 1 0 0 0,-1 0-1 0 0,1 0 1 0 0,-1-1-1 0 0,0 1 1 0 0,0 0 0 0 0,1-1-1 0 0,-1 1 1 0 0,0-1 0 0 0,-1 1 54 0 0,3 0-6164 0 0,2-2-177 0 0</inkml:trace>
  <inkml:trace contextRef="#ctx0" brushRef="#br0" timeOffset="-50193.55">5999 1286 13905 0 0,'0'0'1164'0'0,"0"0"-1164"0"0,0 0-404 0 0,0 0 404 0 0,0 0 416 0 0,0 0 0 0 0,-37-9-240 0 0,14 6-176 0 0,1-2-564 0 0,1 0-728 0 0,2-2-740 0 0,3 0-1132 0 0,7 2-2377 0 0,5-8 2461 0 0</inkml:trace>
  <inkml:trace contextRef="#ctx0" brushRef="#br0" timeOffset="-50038.25">6021 1177 10857 0 0,'0'0'1748'0'0,"0"0"-1032"0"0,0 0 364 0 0,0 0 244 0 0,0 0-1148 0 0,0 0-176 0 0,0 0-112 0 0,-57-26 36 0 0,31 19 76 0 0,2 3-1060 0 0,2 0-1088 0 0,7-1-2720 0 0,1-2-1549 0 0</inkml:trace>
  <inkml:trace contextRef="#ctx0" brushRef="#br0" timeOffset="-51416.26">7643 127 5412 0 0,'0'0'5089'0'0,"0"0"-3551"0"0,0 0-1326 0 0,0 0 42 0 0,2 7 266 0 0,21 222 2541 0 0,-23-213-2936 0 0,-39-37-464 0 0,38 19 345 0 0,0 0 1 0 0,-1 0-1 0 0,1 1 0 0 0,0-1 0 0 0,-1 0 0 0 0,0 1 1 0 0,1 0-1 0 0,-1-1 0 0 0,0 1 0 0 0,0 0 0 0 0,0 0 0 0 0,0 0 1 0 0,0 0-1 0 0,0 0 0 0 0,0 0 0 0 0,0 1 0 0 0,0-1 1 0 0,0 1-1 0 0,0-1 0 0 0,-1 1 0 0 0,1 0 0 0 0,0 0 1 0 0,0 0-1 0 0,0 0 0 0 0,-1 0 0 0 0,1 1 0 0 0,0-1 1 0 0,0 0-1 0 0,0 1 0 0 0,0 0 0 0 0,0-1 0 0 0,0 1 1 0 0,0 0-1 0 0,0 0 0 0 0,0 0 0 0 0,0 1 0 0 0,0-1 1 0 0,0 0-1 0 0,1 1 0 0 0,-1-1 0 0 0,1 1 0 0 0,-1-1 1 0 0,1 1-1 0 0,-1 0 0 0 0,1 0 0 0 0,0 0 0 0 0,0 0 1 0 0,0 0-1 0 0,0 0 0 0 0,0 0 0 0 0,1 0 0 0 0,-1 0 1 0 0,0 0-1 0 0,1 0 0 0 0,0 0 0 0 0,-1 0 0 0 0,1 1 1 0 0,0-1-1 0 0,0 0 0 0 0,0 0 0 0 0,0 1-6 0 0,1 0 39 0 0,0-1-1 0 0,1 1 1 0 0,-1 0-1 0 0,0-1 1 0 0,1 1-1 0 0,-1-1 1 0 0,1 0-1 0 0,0 1 1 0 0,0-1-1 0 0,0 0 1 0 0,0 0-1 0 0,0 0 1 0 0,0 0-1 0 0,1 0 1 0 0,-1-1-1 0 0,0 1 1 0 0,1-1 0 0 0,0 0-1 0 0,-1 1 1 0 0,1-1-1 0 0,0 0 1 0 0,-1-1-1 0 0,1 1 1 0 0,0 0-1 0 0,0-1 1 0 0,0 1-1 0 0,0-1 1 0 0,0 0-1 0 0,0 0 1 0 0,-1 0-1 0 0,1-1 1 0 0,0 1-1 0 0,3-1-38 0 0,59-5-5331 0 0,-49 1-109 0 0,4-5-1310 0 0</inkml:trace>
  <inkml:trace contextRef="#ctx0" brushRef="#br0" timeOffset="-51060.78">7935 182 10529 0 0,'0'0'1825'0'0,"0"0"-1096"0"0,0 0-375 0 0,0 0-33 0 0,0 0 26 0 0,5 4-61 0 0,-2-2-273 0 0,0 0 0 0 0,0 0-1 0 0,-1 0 1 0 0,1 1 0 0 0,-1-1 0 0 0,0 1-1 0 0,0-1 1 0 0,0 1 0 0 0,0 0-1 0 0,0 0 1 0 0,0 0 0 0 0,-1 0 0 0 0,1 0-1 0 0,-1 0 1 0 0,0 1 0 0 0,0-1-1 0 0,0 0 1 0 0,0 1 0 0 0,-1-1 0 0 0,0 0-1 0 0,1 1 1 0 0,-1-1 0 0 0,0 1-1 0 0,-1-1 1 0 0,1 1 0 0 0,-1-1-1 0 0,1 0 1 0 0,-1 1 0 0 0,0-1 0 0 0,0 0-1 0 0,0 0 1 0 0,-2 3-13 0 0,-16 30 193 0 0,14-32-182 0 0,0 1 0 0 0,1 0 0 0 0,0 1 0 0 0,0-1 0 0 0,0 1 0 0 0,1 0 0 0 0,0 0 0 0 0,0 0 0 0 0,0 0 0 0 0,1 0 0 0 0,-1 1 0 0 0,2-1 0 0 0,-1 1 0 0 0,1 0 0 0 0,0-1 0 0 0,0 1 0 0 0,1 0 1 0 0,0 0-1 0 0,0-1 0 0 0,1 1 0 0 0,-1 0 0 0 0,1 0 0 0 0,1-1 0 0 0,0 1 0 0 0,0-1 0 0 0,0 1 0 0 0,0-1 0 0 0,1 0 0 0 0,0 0 0 0 0,0 0 0 0 0,1 0 0 0 0,0-1 0 0 0,0 1 0 0 0,0-1 0 0 0,3 3-11 0 0,28 0 665 0 0,-24 10-872 0 0,-9 30 954 0 0,-12 89 454 0 0,8-134-1300 0 0,0 1 0 0 0,0-1-1 0 0,0 1 1 0 0,-1-1-1 0 0,1 0 1 0 0,-1 0-1 0 0,1 0 1 0 0,-1 0 0 0 0,0 0-1 0 0,0-1 1 0 0,0 1-1 0 0,-1-1 1 0 0,1 0-1 0 0,-1 0 1 0 0,1 0 0 0 0,-1 0-1 0 0,0 0 1 0 0,1-1-1 0 0,-1 0 1 0 0,0 0-1 0 0,-2 0 100 0 0,-22 4-2285 0 0,-5-2-3563 0 0,-4-2-1714 0 0</inkml:trace>
  <inkml:trace contextRef="#ctx0" brushRef="#br0" timeOffset="-52068.51">6722 169 11609 0 0,'0'0'986'0'0,"0"0"-681"0"0,5 8 100 0 0,-1 3-165 0 0,0 0 0 0 0,0 0 0 0 0,-1 0 0 0 0,-1 0 1 0 0,0 0-1 0 0,0 1 0 0 0,-1-1 0 0 0,0 1 1 0 0,-1-1-1 0 0,0 1 0 0 0,-1-1 0 0 0,-1 1 1 0 0,-1 6-241 0 0,-9 22 147 0 0,15-53-1458 0 0,10-42 243 0 0,-13 50 1083 0 0,-1-1 0 0 0,1 0 0 0 0,0 1 0 0 0,0-1-1 0 0,0 1 1 0 0,1-1 0 0 0,0 0 0 0 0,0 1-1 0 0,1-1 1 0 0,-1 1 0 0 0,1 0 0 0 0,0-1-1 0 0,1 1 1 0 0,-1 0 0 0 0,1 0 0 0 0,0 0-1 0 0,0 1 1 0 0,1-1 0 0 0,-1 1 0 0 0,1 0-1 0 0,0 0 1 0 0,0 0 0 0 0,0 0 0 0 0,1 1-1 0 0,0-1 1 0 0,-1 1 0 0 0,1 1 0 0 0,0-1-1 0 0,0 0 1 0 0,0 1 0 0 0,1 0 0 0 0,-1 1-1 0 0,1-1 1 0 0,-1 1 0 0 0,1 0 0 0 0,-1 0-1 0 0,1 0 1 0 0,0 1 0 0 0,-1 0 0 0 0,1 0-1 0 0,0 1-14 0 0,-5-1 13 0 0,0-1-1 0 0,0 1 0 0 0,0 0 0 0 0,0 0 0 0 0,0 0 0 0 0,0 0 1 0 0,0 0-1 0 0,0 0 0 0 0,0 1 0 0 0,0-1 0 0 0,0 0 0 0 0,0 0 1 0 0,0 1-1 0 0,0-1 0 0 0,0 1 0 0 0,0-1 0 0 0,0 1 0 0 0,0-1 1 0 0,0 1-1 0 0,0-1 0 0 0,-1 1 0 0 0,1 0 0 0 0,0 0 0 0 0,0-1 1 0 0,-1 1-1 0 0,1 0 0 0 0,0 0 0 0 0,-1 0 0 0 0,1 0 1 0 0,-1 0-1 0 0,1 0 0 0 0,-1 0 0 0 0,1 0 0 0 0,-1 0 0 0 0,0 0 1 0 0,0 0-1 0 0,1 0 0 0 0,-1 0 0 0 0,0 0 0 0 0,0 0 0 0 0,0 0 1 0 0,0 0-1 0 0,0 0 0 0 0,0 0 0 0 0,-1 0 0 0 0,1 0 0 0 0,0 0 1 0 0,0 0-1 0 0,-1 0 0 0 0,1 0 0 0 0,-1 0 0 0 0,1 0 0 0 0,-1 0 1 0 0,1 0-1 0 0,-1 0 0 0 0,1 0 0 0 0,-1 0 0 0 0,0-1 1 0 0,0 1-1 0 0,1 0 0 0 0,-1 0-12 0 0,-56 37 293 0 0,-9-26-1480 0 0,124 22 1066 0 0,5 17 1021 0 0,-41-24-6345 0 0,-18-25 994 0 0</inkml:trace>
  <inkml:trace contextRef="#ctx0" brushRef="#br0" timeOffset="-51789.86">6994 343 10469 0 0,'0'0'1862'0'0,"0"0"-1314"0"0,0 0-184 0 0,7 2 328 0 0,3 3-522 0 0,1-1-1 0 0,0-1 1 0 0,-1 1-1 0 0,1-2 1 0 0,0 0-1 0 0,1 0 1 0 0,-1-1-1 0 0,0 0 1 0 0,0-1-1 0 0,1 0 1 0 0,-1-1-1 0 0,0 0 1 0 0,0-1-1 0 0,0 0 1 0 0,0-1-1 0 0,0 0 1 0 0,7-4-170 0 0,-17 6-50 0 0,-1-1 0 0 0,1 1 0 0 0,-1-1-1 0 0,0 0 1 0 0,0 1 0 0 0,0-1 0 0 0,0 0 0 0 0,0 1 0 0 0,0-1 0 0 0,0 0 0 0 0,-1 1 0 0 0,1-1-1 0 0,0 0 1 0 0,-1 1 0 0 0,0-1 0 0 0,1 1 0 0 0,-1-1 0 0 0,0 1 0 0 0,0-1 0 0 0,0 1 0 0 0,0 0 0 0 0,0-1-1 0 0,0 1 1 0 0,0 0 0 0 0,0 0 0 0 0,0-1 0 0 0,-1 1 0 0 0,1 0 0 0 0,0 0 0 0 0,-1 1 0 0 0,1-1-1 0 0,-1 0 1 0 0,1 0 0 0 0,-1 1 0 0 0,1-1 0 0 0,-1 1 0 0 0,0-1 0 0 0,1 1 0 0 0,-1 0 0 0 0,1-1-1 0 0,-1 1 1 0 0,0 0 0 0 0,1 0 0 0 0,-1 0 0 0 0,0 1 0 0 0,1-1 0 0 0,-1 0 0 0 0,0 1 0 0 0,1-1-1 0 0,-1 1 1 0 0,1-1 0 0 0,-1 1 0 0 0,0 0 0 0 0,1-1 0 0 0,0 1 0 0 0,-1 0 0 0 0,1 0 0 0 0,-1 1 50 0 0,-1-2 37 0 0,1 1 0 0 0,0-1 0 0 0,0 1 1 0 0,-1 0-1 0 0,1 0 0 0 0,0 0 0 0 0,0 0 0 0 0,0 0 1 0 0,0 1-1 0 0,0-1 0 0 0,0 1 0 0 0,0-1 1 0 0,1 1-1 0 0,-1 0 0 0 0,0-1 0 0 0,1 1 1 0 0,-1 0-1 0 0,1 0 0 0 0,0 0 0 0 0,0 0 0 0 0,0 0 1 0 0,0 1-1 0 0,0-1 0 0 0,0 0 0 0 0,0 0 1 0 0,1 1-1 0 0,-1-1 0 0 0,1 0 0 0 0,0 1 1 0 0,-1-1-1 0 0,1 0 0 0 0,0 1 0 0 0,1-1 0 0 0,-1 1 1 0 0,0-1-1 0 0,1 0 0 0 0,-1 1 0 0 0,1-1 1 0 0,0 0-1 0 0,-1 0 0 0 0,1 1 0 0 0,0-1 1 0 0,1 0-1 0 0,-1 0 0 0 0,0 0 0 0 0,1 0 0 0 0,-1 0 1 0 0,1-1-1 0 0,-1 1 0 0 0,1 0 0 0 0,0-1 1 0 0,0 1-1 0 0,-1-1 0 0 0,1 1 0 0 0,1-1 1 0 0,-1 0-1 0 0,0 0-37 0 0,59 7-818 0 0,-20-10-2797 0 0,-21-1-1484 0 0</inkml:trace>
  <inkml:trace contextRef="#ctx0" brushRef="#br0" timeOffset="-53733.47">5560 340 7037 0 0,'0'0'1012'0'0,"0"0"877"0"0,0 0-658 0 0,0 0-587 0 0,0 0-171 0 0,0 0 54 0 0,0 0 100 0 0,0 0-92 0 0,0 0-181 0 0,0 0-114 0 0,-3-6 2473 0 0,-12-23-2251 0 0,0 2-485 0 0,-1 0 0 0 0,0 0 1 0 0,-2 2-1 0 0,-1 0 0 0 0,-1 1 1 0 0,-19-16 22 0 0,37 40-31 0 0,0 1 0 0 0,0-1 0 0 0,0 1 0 0 0,0-1 0 0 0,0 1 0 0 0,0 0 0 0 0,0 0 0 0 0,0 0 0 0 0,1 0 0 0 0,-1 0 0 0 0,0 0 0 0 0,1 1 0 0 0,-1-1 0 0 0,1 1 1 0 0,-1-1-1 0 0,1 1 0 0 0,0-1 0 0 0,-1 1 0 0 0,1 0 0 0 0,0-1 0 0 0,0 1 0 0 0,0 0 0 0 0,0 0 0 0 0,1 0 0 0 0,-1 0 0 0 0,1 0 0 0 0,-1 0 0 0 0,1 0 0 0 0,-1 0 0 0 0,1 0 0 0 0,0 0 1 0 0,0 1 30 0 0,-5 10-65 0 0,-93 174 152 0 0,109-168-3438 0 0,7-16-3407 0 0,4-4 227 0 0</inkml:trace>
  <inkml:trace contextRef="#ctx0" brushRef="#br0" timeOffset="-53468.21">5630 293 444 0 0,'0'0'11385'0'0,"0"0"-9965"0"0,0 0-1420 0 0,0 0 76 0 0,0 0 228 0 0,0 0 448 0 0,-53-4-248 0 0,29 3-328 0 0,-3-1-88 0 0,-1 1-88 0 0,-2 0-428 0 0,4 0-496 0 0,-3 0-468 0 0,10 1-1868 0 0,-1-3-3573 0 0</inkml:trace>
  <inkml:trace contextRef="#ctx0" brushRef="#br0" timeOffset="-53221.63">5968 381 9169 0 0,'0'0'2440'0'0,"0"0"-2324"0"0,0 0-116 0 0,0 0 0 0 0,0 0 40 0 0,0 0 76 0 0,0 0 268 0 0,0 0 76 0 0,-38 8-384 0 0,12-8-76 0 0,-3-4-692 0 0,3 0-812 0 0,6-1-1460 0 0,3-7-3665 0 0</inkml:trace>
  <inkml:trace contextRef="#ctx0" brushRef="#br0" timeOffset="-53220.63">6013 276 5320 0 0,'0'0'7117'0'0,"0"0"-6377"0"0,0 0-548 0 0,0 0 304 0 0,0 0 264 0 0,0 0-648 0 0,0 0 28 0 0,0 0-40 0 0,-59-21-96 0 0,17 16-4 0 0,-7-1-872 0 0,0-1-516 0 0,8 3-1416 0 0,12-2-2229 0 0</inkml:trace>
  <inkml:trace contextRef="#ctx0" brushRef="#br0" timeOffset="-38292.49">10184 556 4864 0 0,'0'0'6546'0'0,"0"0"-5163"0"0,0 6-959 0 0,0-3-302 0 0,1 9 184 0 0,0 0-1 0 0,-2-1 0 0 0,1 1 1 0 0,-1 0-1 0 0,-1-1 0 0 0,0 1 1 0 0,-1-1-1 0 0,0 0 1 0 0,-1 1-1 0 0,0-1 0 0 0,-1-1 1 0 0,-3 8-306 0 0,19-66-850 0 0,-10 42 877 0 0,0 0 1 0 0,0 0-1 0 0,0 0 0 0 0,1 0 1 0 0,0 0-1 0 0,0 0 0 0 0,0 1 0 0 0,1-1 1 0 0,0 0-1 0 0,0 1 0 0 0,0 0 1 0 0,1 0-1 0 0,0 0 0 0 0,0 0 1 0 0,0 1-1 0 0,0-1 0 0 0,1 1 0 0 0,0 0 1 0 0,0 1-1 0 0,0-1 0 0 0,0 1 1 0 0,0 0-1 0 0,1 0 0 0 0,0 0 0 0 0,-1 1 1 0 0,1 0-1 0 0,0 0 0 0 0,0 1 1 0 0,0-1-1 0 0,0 1 0 0 0,5 0-27 0 0,-11 3-4 0 0,1 0 0 0 0,-1 1-1 0 0,0-1 1 0 0,0 0 0 0 0,0 0 0 0 0,0 0-1 0 0,0 0 1 0 0,0 0 0 0 0,-1 0-1 0 0,1 0 1 0 0,-1 0 0 0 0,1 0 0 0 0,-1 0-1 0 0,0 0 1 0 0,0 0 0 0 0,0 0 0 0 0,0 0-1 0 0,0 0 1 0 0,0 0 0 0 0,0-1-1 0 0,-1 1 1 0 0,1-1 0 0 0,-1 1 0 0 0,1-1-1 0 0,-1 1 1 0 0,1-1 0 0 0,-1 0-1 0 0,0 0 1 0 0,0 0 0 0 0,0 0 0 0 0,0 0-1 0 0,0 0 1 0 0,0 0 0 0 0,0 0 0 0 0,0-1-1 0 0,-1 1 5 0 0,-16 7 441 0 0,19-7-470 0 0,1-1 1 0 0,0 0-1 0 0,-1 1 1 0 0,1-1-1 0 0,-1 1 1 0 0,1-1-1 0 0,-1 0 1 0 0,1 1-1 0 0,-1-1 1 0 0,0 1 0 0 0,1 0-1 0 0,-1-1 1 0 0,0 1-1 0 0,1-1 1 0 0,-1 1-1 0 0,0 0 1 0 0,0-1-1 0 0,1 1 1 0 0,-1-1-1 0 0,0 1 1 0 0,0 0-1 0 0,0-1 1 0 0,0 1-1 0 0,0 0 1 0 0,0-1-1 0 0,0 1 1 0 0,0 0-1 0 0,0-1 1 0 0,0 1 0 0 0,0 0-1 0 0,-1-1 1 0 0,1 1-1 0 0,0 0 1 0 0,0-1-1 0 0,-1 1 1 0 0,1-1-1 0 0,0 1 1 0 0,-1 0-1 0 0,1-1 1 0 0,0 1-1 0 0,-1-1 1 0 0,1 1-1 0 0,-1-1 1 0 0,1 0-1 0 0,-1 1 1 0 0,1-1 0 0 0,-1 1-1 0 0,1-1 1 0 0,-1 0-1 0 0,0 1 1 0 0,1-1-1 0 0,-1 0 1 0 0,1 0-1 0 0,-1 1 1 0 0,0-1 28 0 0,24 10 31 0 0,-6-5 124 0 0,-1 1-1 0 0,-1 1 1 0 0,1 1-1 0 0,-1 0 1 0 0,-1 1-1 0 0,0 0 1 0 0,0 2-1 0 0,0-1 1 0 0,8 10-155 0 0,-22-19 5 0 0,1 0-1 0 0,0 0 1 0 0,-1 0 0 0 0,1 0-1 0 0,-1-1 1 0 0,1 1 0 0 0,-1 0-1 0 0,0 0 1 0 0,1 0 0 0 0,-1 0 0 0 0,0 0-1 0 0,1 1 1 0 0,-1-1 0 0 0,0 0-1 0 0,0 0 1 0 0,0 0 0 0 0,0 0-1 0 0,0 0 1 0 0,0 0 0 0 0,-1 0-1 0 0,1 0 1 0 0,0 0 0 0 0,0 0 0 0 0,-1 0-1 0 0,1 0 1 0 0,-1 0 0 0 0,1 0-1 0 0,-1 0 1 0 0,1 0 0 0 0,-1 0-1 0 0,1 0 1 0 0,-1-1 0 0 0,0 1-1 0 0,0 0 1 0 0,1 0 0 0 0,-1-1-1 0 0,0 1 1 0 0,0 0 0 0 0,0-1 0 0 0,0 1-1 0 0,0-1 1 0 0,1 1 0 0 0,-1-1-1 0 0,0 0 1 0 0,0 1 0 0 0,0-1-1 0 0,-1 0 1 0 0,1 1 0 0 0,0-1-1 0 0,0 0 1 0 0,0 0 0 0 0,0 0 0 0 0,0 0-1 0 0,0 0 1 0 0,0 0 0 0 0,-1-1-5 0 0,-64 9 594 0 0,-20-12-812 0 0,29-6-4489 0 0,47 7-697 0 0,9-1-2263 0 0</inkml:trace>
  <inkml:trace contextRef="#ctx0" brushRef="#br0" timeOffset="-37528.89">11190 792 5168 0 0,'0'0'5558'0'0,"0"0"-4484"0"0,0 0-800 0 0,0 0 194 0 0,0 0-173 0 0,0 0-143 0 0,0 0 213 0 0,4 4 124 0 0,4 2-368 0 0,0-1 0 0 0,0 0 0 0 0,1 0 0 0 0,0 0-1 0 0,0-1 1 0 0,0-1 0 0 0,1 1 0 0 0,-1-2 0 0 0,1 1-1 0 0,0-1 1 0 0,0-1 0 0 0,-1 1 0 0 0,1-2 0 0 0,0 1 0 0 0,0-2-1 0 0,0 1 1 0 0,0-1 0 0 0,0-1 0 0 0,0 0 0 0 0,-1 0 0 0 0,1-1-1 0 0,-1 0 1 0 0,7-3-121 0 0,-14 5-6 0 0,0-1 0 0 0,0 1 1 0 0,0-1-1 0 0,0 1 0 0 0,0-1 0 0 0,0 0 0 0 0,0 0 0 0 0,-1 0 0 0 0,1 0 0 0 0,-1 0 0 0 0,1 0 1 0 0,-1 0-1 0 0,0 0 0 0 0,0-1 0 0 0,0 1 0 0 0,0 0 0 0 0,0-1 0 0 0,0 1 0 0 0,-1-1 0 0 0,1 1 1 0 0,-1-1-1 0 0,0 1 0 0 0,0-1 0 0 0,0 1 0 0 0,0-1 0 0 0,0 1 0 0 0,0-1 0 0 0,-1 1 1 0 0,1-1-1 0 0,-1 1 0 0 0,0-1 0 0 0,0 1 0 0 0,0-1 0 0 0,0 1 0 0 0,0 0 0 0 0,0 0 0 0 0,0-1 1 0 0,-1 1-1 0 0,1 0 0 0 0,-1 0 0 0 0,0 0 0 0 0,0 0 6 0 0,-80-74-715 0 0,76 71 690 0 0,1 0 1 0 0,-1 1-1 0 0,0 0 0 0 0,0 0 1 0 0,0 0-1 0 0,-1 1 0 0 0,1 0 1 0 0,-1 0-1 0 0,0 1 0 0 0,0 0 1 0 0,0 0-1 0 0,0 0 0 0 0,0 1 1 0 0,0 0-1 0 0,-1 0 0 0 0,1 1 1 0 0,0 0-1 0 0,0 0 0 0 0,-1 1 1 0 0,1 0-1 0 0,0 0 0 0 0,0 1 1 0 0,0 0-1 0 0,0 0 0 0 0,0 0 1 0 0,1 1-1 0 0,-1 0 0 0 0,1 1 1 0 0,-1-1-1 0 0,1 1 0 0 0,0 0 1 0 0,0 1-1 0 0,1-1 0 0 0,0 1 1 0 0,-1 0-1 0 0,2 1 0 0 0,-1-1 1 0 0,0 1-1 0 0,-1 4 25 0 0,4-6 38 0 0,0 0-1 0 0,0 0 1 0 0,0 1 0 0 0,1-1 0 0 0,0 1-1 0 0,0-1 1 0 0,0 1 0 0 0,0-1-1 0 0,1 1 1 0 0,-1-1 0 0 0,1 1 0 0 0,1 0-1 0 0,-1-1 1 0 0,1 1 0 0 0,-1-1 0 0 0,1 1-1 0 0,1-1 1 0 0,-1 1 0 0 0,0-1-1 0 0,1 0 1 0 0,0 1 0 0 0,0-1 0 0 0,1 0-1 0 0,-1 0 1 0 0,1 0 0 0 0,-1-1-1 0 0,1 1 1 0 0,0-1 0 0 0,1 1 0 0 0,-1-1-1 0 0,1 0 1 0 0,-1-1 0 0 0,1 1-1 0 0,0 0 1 0 0,0-1 0 0 0,0 0 0 0 0,0 0-1 0 0,0 0 1 0 0,1 0 0 0 0,-1-1 0 0 0,1 0-1 0 0,-1 0 1 0 0,1 0 0 0 0,-1 0-1 0 0,1-1 1 0 0,0 0 0 0 0,2 0-38 0 0,20-3-2069 0 0,-15-10-2130 0 0,-7 5-992 0 0</inkml:trace>
  <inkml:trace contextRef="#ctx0" brushRef="#br0" timeOffset="-37295.89">11301 533 8797 0 0,'0'0'3058'0'0,"1"8"-2251"0"0,-3 42 166 0 0,-2-1 1 0 0,-2 1-1 0 0,-2-1 1 0 0,-2-1 0 0 0,-17 47-974 0 0,20-66-55 0 0,-3 13 275 0 0,-1-17-3660 0 0,9-23-1491 0 0,-1-7-4129 0 0</inkml:trace>
  <inkml:trace contextRef="#ctx0" brushRef="#br0" timeOffset="-38043.42">10822 834 6493 0 0,'0'0'8156'0'0,"0"0"-8156"0"0,0 0-620 0 0,0 0 620 0 0,0 0 392 0 0,-35 0 280 0 0,11-5-436 0 0,1 0-236 0 0,-2-1 0 0 0,3-1-820 0 0,1-1-68 0 0,4 1-632 0 0,8 1-1432 0 0,5-5-3713 0 0</inkml:trace>
  <inkml:trace contextRef="#ctx0" brushRef="#br0" timeOffset="-37793.71">10842 731 4500 0 0,'0'0'5725'0'0,"0"0"-3665"0"0,0 0-1164 0 0,0 0 400 0 0,0 0 152 0 0,0 0-1336 0 0,0 0-112 0 0,0 0 0 0 0,-63-26-12 0 0,15 14 4 0 0,2 3-708 0 0,10 1-980 0 0,14 4-2924 0 0,5-5-2609 0 0</inkml:trace>
  <inkml:trace contextRef="#ctx0" brushRef="#br0" timeOffset="-40650.27">9498 659 7901 0 0,'0'0'842'0'0,"0"0"-448"0"0,0 0-23 0 0,0 0 139 0 0,0 0 200 0 0,0 0-8 0 0,0 0 488 0 0,0 0 203 0 0,2 2 2296 0 0,-5-24-3713 0 0,0 0 1 0 0,-1 1-1 0 0,-1-1 1 0 0,0 1 0 0 0,-2 1-1 0 0,-1-1 1 0 0,0 1 0 0 0,-2 0-1 0 0,0 1 1 0 0,-1 0-1 0 0,-1 1 1 0 0,-1 0 0 0 0,-8-8 23 0 0,20 24-34 0 0,0 0-1 0 0,-1 0 1 0 0,1 1 0 0 0,0-1 0 0 0,-1 0 0 0 0,1 1 0 0 0,-1-1 0 0 0,0 1 0 0 0,0 0 0 0 0,1-1 0 0 0,-1 1 0 0 0,0 0 0 0 0,0 0-1 0 0,0 0 1 0 0,0 0 0 0 0,0 1 0 0 0,0-1 0 0 0,0 1 0 0 0,-1-1 0 0 0,1 1 0 0 0,0 0 0 0 0,0-1 0 0 0,0 1 0 0 0,0 0 0 0 0,-1 0-1 0 0,1 1 1 0 0,0-1 0 0 0,0 0 0 0 0,0 1 0 0 0,0 0 0 0 0,0-1 0 0 0,0 1 0 0 0,0 0 0 0 0,0 0 0 0 0,0 0 0 0 0,0 0 0 0 0,0 0-1 0 0,0 0 1 0 0,0 1 0 0 0,1-1 0 0 0,-1 1 0 0 0,1-1 0 0 0,-1 1 0 0 0,1 0 0 0 0,0-1 0 0 0,-1 1 0 0 0,1 0 0 0 0,0 0 0 0 0,0 0-1 0 0,0 0 1 0 0,0 0 0 0 0,1 0 0 0 0,-1 0 0 0 0,1 0 0 0 0,-1 0 0 0 0,1 1 0 0 0,-1-1 0 0 0,1 0 34 0 0,-17 25 236 0 0</inkml:trace>
  <inkml:trace contextRef="#ctx0" brushRef="#br0" timeOffset="-40494.13">9459 605 10289 0 0,'0'0'1800'0'0,"0"0"-1120"0"0,0 0-4 0 0,0 0-372 0 0,0 0 228 0 0,0 0 192 0 0,-55-23-132 0 0</inkml:trace>
  <inkml:trace contextRef="#ctx0" brushRef="#br0" timeOffset="-39474.52">9525 710 40 0 0,'0'0'675'0'0,"0"0"-197"0"0,0 0-192 0 0,0 0 294 0 0,0 0 1259 0 0,0 0-435 0 0,0 0-487 0 0,0 0-124 0 0,0 0 251 0 0,12 4 1558 0 0,-9-4 2305 0 0,-10-103-2397 0 0,5 87-2535 0 0,0 0 0 0 0,-1 0 0 0 0,-1 0 0 0 0,-1 1 0 0 0,0 0 1 0 0,0 0-1 0 0,-2 0 0 0 0,0 0 0 0 0,-1 1 0 0 0,0 0 0 0 0,-1 1 1 0 0,0 0-1 0 0,-1 0 0 0 0,-6-4 25 0 0,15 15-33 0 0,-1 1 0 0 0,0 0-1 0 0,0-1 1 0 0,0 1 0 0 0,0 0 0 0 0,-1 0 0 0 0,1 0 0 0 0,0 0-1 0 0,0 0 1 0 0,-1 0 0 0 0,1 1 0 0 0,0-1 0 0 0,-1 1 0 0 0,1 0-1 0 0,-1-1 1 0 0,1 1 0 0 0,0 0 0 0 0,-1 1 0 0 0,1-1 0 0 0,-1 0-1 0 0,1 1 1 0 0,0-1 0 0 0,-1 1 0 0 0,1 0 0 0 0,0 0 0 0 0,0 0-1 0 0,-1 0 1 0 0,1 0 0 0 0,0 0 0 0 0,0 0 0 0 0,0 1-1 0 0,0-1 1 0 0,1 1 0 0 0,-1 0 0 0 0,0-1 0 0 0,1 1 0 0 0,-1 0-1 0 0,0 1 34 0 0,-60 88 31 0 0,53-75 2 0 0,-52 121 366 0 0,76-120-2479 0 0,2-12-5411 0 0,-2-6 189 0 0</inkml:trace>
  <inkml:trace contextRef="#ctx0" brushRef="#br0" timeOffset="-39305.42">9477 587 1828 0 0,'0'0'8633'0'0,"0"0"-7117"0"0,0 0-1004 0 0,0 0-52 0 0,0 0 524 0 0,-43-9-200 0 0,18 3-304 0 0,0 1-204 0 0,-5 0-200 0 0,1 1-64 0 0,0-2 52 0 0,7 4-64 0 0,0 0-76 0 0,2 0-944 0 0,6 2-752 0 0,5 0-2272 0 0,6 0-2761 0 0</inkml:trace>
  <inkml:trace contextRef="#ctx0" brushRef="#br0" timeOffset="-38822.76">9936 766 2192 0 0,'0'0'1713'0'0,"0"0"2193"0"0,0 0-1737 0 0,0 0-807 0 0,0 0-36 0 0,0 0-214 0 0,0 0-310 0 0,0 0-299 0 0,1-7-229 0 0,1-2-294 0 0,0-1 0 0 0,0 1 0 0 0,-1-1 1 0 0,0 0-1 0 0,-1 1 0 0 0,0-1 0 0 0,-1 0 1 0 0,0 1-1 0 0,0-1 0 0 0,-1 0 0 0 0,0 1 0 0 0,-1 0 1 0 0,0-1-1 0 0,0 1 0 0 0,-1 0 0 0 0,0 1 1 0 0,-1-1-1 0 0,0 1 0 0 0,0 0 0 0 0,-1 0 1 0 0,0 0-1 0 0,0 1 0 0 0,-1 0 0 0 0,0 0 0 0 0,0 0 1 0 0,-5-2 19 0 0,9 7 4 0 0,0 1 0 0 0,0-1 0 0 0,0 1 0 0 0,0 0 0 0 0,0 0 0 0 0,-1 1 0 0 0,1-1 0 0 0,0 0 0 0 0,0 1 0 0 0,-1 0 0 0 0,1 0 0 0 0,0 0 0 0 0,-1 0 0 0 0,1 1 1 0 0,0-1-1 0 0,0 1 0 0 0,0 0 0 0 0,-1 0 0 0 0,1 0 0 0 0,0 0 0 0 0,0 0 0 0 0,0 1 0 0 0,1-1 0 0 0,-1 1 0 0 0,0 0 0 0 0,0 0 0 0 0,1 0 0 0 0,-1 0 0 0 0,1 1 0 0 0,0-1 0 0 0,0 1 1 0 0,0-1-1 0 0,0 1 0 0 0,0 0 0 0 0,0-1 0 0 0,-1 4-4 0 0,-51 112 587 0 0,55-50-351 0 0,23-54-6315 0 0,-9-15-1404 0 0</inkml:trace>
  <inkml:trace contextRef="#ctx0" brushRef="#br0" timeOffset="-32132.61">9991 1521 10105 0 0,'0'0'2081'0'0,"0"0"-1556"0"0,3 7-315 0 0,-1-3-125 0 0,0 1 1 0 0,0 0 0 0 0,0 0-1 0 0,0 0 1 0 0,-1 1 0 0 0,0-1 0 0 0,0 0-1 0 0,-1 0 1 0 0,0 1 0 0 0,0-1 0 0 0,0 0-1 0 0,0 1 1 0 0,-1-1 0 0 0,0 0 0 0 0,0 0-1 0 0,0 1 1 0 0,0-1 0 0 0,-1 0 0 0 0,0 0-1 0 0,-3 4-85 0 0,-32 53 628 0 0,37-62-446 0 0,34-162-1035 0 0,-34 159 866 0 0,1 0 0 0 0,-1 0 0 0 0,1 0 1 0 0,0 0-1 0 0,0 0 0 0 0,1 0 0 0 0,-1 0 0 0 0,0 0 0 0 0,1 1 1 0 0,0-1-1 0 0,0 1 0 0 0,-1-1 0 0 0,2 1 0 0 0,-1 0 0 0 0,0 0 0 0 0,0-1 1 0 0,1 1-1 0 0,-1 1 0 0 0,1-1 0 0 0,-1 0 0 0 0,1 1 0 0 0,0-1 1 0 0,0 1-1 0 0,0 0 0 0 0,0 0 0 0 0,0 0 0 0 0,0 0 0 0 0,0 1 0 0 0,0-1 1 0 0,0 1-1 0 0,0 0 0 0 0,0 0 0 0 0,0 0 0 0 0,0 0 0 0 0,0 0 1 0 0,0 1-1 0 0,0-1 0 0 0,0 1 0 0 0,0 0 0 0 0,0 0 0 0 0,0 0 0 0 0,0 0 1 0 0,0 1-1 0 0,0-1 0 0 0,-1 1 0 0 0,1-1 0 0 0,-1 1 0 0 0,1 0 0 0 0,-1 0 1 0 0,0 0-1 0 0,1 1 0 0 0,-1-1 0 0 0,0 0 0 0 0,-1 1 0 0 0,2 1-13 0 0,-1-3 21 0 0,-1 0 0 0 0,1 1 0 0 0,-1 0 0 0 0,1-1-1 0 0,-1 1 1 0 0,0 0 0 0 0,0 0 0 0 0,0 0 0 0 0,0 0 0 0 0,0 0-1 0 0,0 0 1 0 0,0 0 0 0 0,0 0 0 0 0,-1 0 0 0 0,1 0-1 0 0,-1 0 1 0 0,0 1 0 0 0,0-1 0 0 0,0 0 0 0 0,0 0-1 0 0,0 0 1 0 0,0 0 0 0 0,0 1 0 0 0,-1-1 0 0 0,1 0 0 0 0,-1 0-1 0 0,1 0 1 0 0,-1 0 0 0 0,0 0 0 0 0,0 0 0 0 0,0 0-1 0 0,0 0 1 0 0,0 0 0 0 0,0 0 0 0 0,-1-1 0 0 0,1 1-1 0 0,-1 0 1 0 0,1-1 0 0 0,-1 1 0 0 0,0-1 0 0 0,1 0 0 0 0,-1 1-1 0 0,0-1 1 0 0,0 0 0 0 0,0 0 0 0 0,0 0 0 0 0,0 0-1 0 0,0-1 1 0 0,0 1 0 0 0,0 0 0 0 0,0-1 0 0 0,-1 0-1 0 0,1 1 1 0 0,0-1 0 0 0,0 0 0 0 0,0 0 0 0 0,-1 0 0 0 0,1 0-1 0 0,0-1 1 0 0,-1 1-21 0 0,-77-7-1585 0 0,125 10 769 0 0,-34-1 949 0 0,0 1 0 0 0,-1 0 0 0 0,1 0 1 0 0,-1 1-1 0 0,0 0 0 0 0,0 1 1 0 0,0 0-1 0 0,0 1 0 0 0,-1 0 0 0 0,0 0 1 0 0,0 1-1 0 0,-1 0 0 0 0,0 0 0 0 0,0 1 1 0 0,-1 0-1 0 0,1 1 0 0 0,3 6-133 0 0,-11-12 17 0 0,1-1-1 0 0,-1 0 1 0 0,0 1-1 0 0,0-1 1 0 0,0 0 0 0 0,0 1-1 0 0,0-1 1 0 0,0 0-1 0 0,-1 1 1 0 0,1-1 0 0 0,-1 0-1 0 0,0 0 1 0 0,0 1-1 0 0,1-1 1 0 0,-1 0-1 0 0,-1 0 1 0 0,1 0 0 0 0,0 0-1 0 0,0 0 1 0 0,-1 0-1 0 0,1-1 1 0 0,-1 1 0 0 0,0 0-1 0 0,1-1 1 0 0,-1 1-1 0 0,0-1 1 0 0,0 0-1 0 0,0 1 1 0 0,0-1 0 0 0,0 0-1 0 0,0 0 1 0 0,0 0-1 0 0,-1-1 1 0 0,1 1 0 0 0,0 0-1 0 0,0-1 1 0 0,-1 1-1 0 0,1-1 1 0 0,0 0-1 0 0,-2 0-16 0 0,-98 11 223 0 0,87-10-908 0 0,-26-1-1422 0 0,22-7-5246 0 0,15-3 184 0 0</inkml:trace>
  <inkml:trace contextRef="#ctx0" brushRef="#br0" timeOffset="-30889.23">11550 1738 4424 0 0,'0'0'6860'0'0,"0"0"-5456"0"0,0 0-1467 0 0,0 0 389 0 0,0 0 176 0 0,-9 6 72 0 0,-123 30 1087 0 0,129-35-1617 0 0,0 0 0 0 0,-1 0 0 0 0,1 0-1 0 0,-1 0 1 0 0,1-1 0 0 0,0 1 0 0 0,-1-1 0 0 0,1 0 0 0 0,-1 0-1 0 0,1-1 1 0 0,-1 1 0 0 0,1-1 0 0 0,-1 1 0 0 0,1-1-1 0 0,0 0 1 0 0,0 0 0 0 0,-1-1 0 0 0,1 1 0 0 0,0-1 0 0 0,0 0-1 0 0,0 1 1 0 0,0-1 0 0 0,1 0 0 0 0,-1-1 0 0 0,0 1-1 0 0,1 0 1 0 0,0-1 0 0 0,-1 0 0 0 0,1 1 0 0 0,0-1 0 0 0,0 0-1 0 0,1 0 1 0 0,-1 0 0 0 0,0 0 0 0 0,1 0 0 0 0,0-1 0 0 0,0 1-1 0 0,0 0 1 0 0,0-1 0 0 0,0 1 0 0 0,1 0 0 0 0,0-1-1 0 0,0 1 1 0 0,0-2-44 0 0,2 0-23 0 0,-1 1-1 0 0,1-1 0 0 0,-1 0 1 0 0,0 0-1 0 0,0 0 0 0 0,0 0 1 0 0,0 0-1 0 0,-1 0 1 0 0,0 0-1 0 0,0 0 0 0 0,-1 0 1 0 0,1 0-1 0 0,-1-1 0 0 0,0 2 1 0 0,0-1-1 0 0,-1 0 1 0 0,0 0-1 0 0,0 0 0 0 0,0 1 1 0 0,0-1-1 0 0,0 1 0 0 0,-1-1 1 0 0,0 1-1 0 0,0 0 0 0 0,0 0 1 0 0,-1 0-1 0 0,1 1 1 0 0,-1-1-1 0 0,0 1 0 0 0,0 0 1 0 0,0 0-1 0 0,0 0 0 0 0,-1 0 1 0 0,1 1-1 0 0,-1 0 0 0 0,1 0 1 0 0,-1 0-1 0 0,-5-1 24 0 0,7 2-16 0 0,-1 0-1 0 0,0 0 1 0 0,1 0-1 0 0,-1 0 1 0 0,0 1-1 0 0,1 0 1 0 0,-1 0 0 0 0,0 0-1 0 0,1 0 1 0 0,-1 0-1 0 0,0 1 1 0 0,1-1-1 0 0,-1 1 1 0 0,0 0-1 0 0,1 0 1 0 0,-1 1-1 0 0,1-1 1 0 0,0 1-1 0 0,-1-1 1 0 0,1 1 0 0 0,0 0-1 0 0,0 1 1 0 0,0-1-1 0 0,0 0 1 0 0,0 1-1 0 0,1-1 1 0 0,-1 1-1 0 0,1 0 1 0 0,0 0-1 0 0,0 0 1 0 0,0 0-1 0 0,0 1 1 0 0,0-1 0 0 0,1 0-1 0 0,-1 1 1 0 0,1-1-1 0 0,0 1 1 0 0,0-1-1 0 0,0 1 1 0 0,1 0-1 0 0,-1-1 1 0 0,1 1-1 0 0,0 0 1 0 0,0 0 0 0 0,0-1-1 0 0,0 1 1 0 0,1 0-1 0 0,0 2 17 0 0,1 28 202 0 0,0-31-155 0 0,-1 0-1 0 0,0 0 1 0 0,0 0 0 0 0,0 0 0 0 0,0 0 0 0 0,0 0 0 0 0,-1 1 0 0 0,1-1-1 0 0,-1 0 1 0 0,0 0 0 0 0,0 1 0 0 0,0-1 0 0 0,-1 0 0 0 0,1 0-1 0 0,-1 0 1 0 0,0 1 0 0 0,1-1 0 0 0,-2 0 0 0 0,1 0 0 0 0,0 0-1 0 0,0 0 1 0 0,-1 0 0 0 0,0-1 0 0 0,1 1 0 0 0,-1 0 0 0 0,0-1 0 0 0,-1 1-1 0 0,1-1 1 0 0,0 0 0 0 0,-1 1 0 0 0,1-1 0 0 0,-1-1 0 0 0,1 1-1 0 0,-1 0 1 0 0,0 0 0 0 0,0-1 0 0 0,0 0 0 0 0,0 1 0 0 0,0-1-1 0 0,0-1 1 0 0,-2 2-47 0 0,-7-2-114 0 0,-30 1-222 0 0,16-7-5748 0 0,10-3-3564 0 0</inkml:trace>
  <inkml:trace contextRef="#ctx0" brushRef="#br0" timeOffset="-31962.88">10651 1774 6613 0 0,'0'0'8284'0'0,"0"0"-8284"0"0,0 0-732 0 0,0 0 732 0 0,-43-4 392 0 0,7-1-216 0 0,1-1-176 0 0,4 2-88 0 0,3-2-1028 0 0,8 2-868 0 0,5-3-728 0 0,-1 1-1917 0 0</inkml:trace>
  <inkml:trace contextRef="#ctx0" brushRef="#br0" timeOffset="-31809.51">10657 1675 3360 0 0,'0'0'7925'0'0,"36"0"-6681"0"0,-28-2-352 0 0,-3 0 708 0 0,-5 1-39 0 0,-4-1-1413 0 0,-9-2-148 0 0,-13 0-236 0 0,-14-2 111 0 0,-12 0 117 0 0,-4-2-1064 0 0,11 0-1644 0 0,14 3-3528 0 0</inkml:trace>
  <inkml:trace contextRef="#ctx0" brushRef="#br0" timeOffset="-33189.31">9283 1709 1472 0 0,'0'0'7548'0'0,"0"0"-5173"0"0,0 0-1590 0 0,0 0 13 0 0,0 0 190 0 0,0 0-149 0 0,0 0-370 0 0,0 0-224 0 0,26-8 1016 0 0,-23-3-1244 0 0,-1-1 1 0 0,0 1 0 0 0,-1-1 0 0 0,0 0-1 0 0,-1 0 1 0 0,0 0 0 0 0,-1 1 0 0 0,0-1-1 0 0,-1 0 1 0 0,0 1 0 0 0,-1-1 0 0 0,0 1-1 0 0,-1 0 1 0 0,0 0 0 0 0,-1 0 0 0 0,0 0-1 0 0,-1 1 1 0 0,0 0 0 0 0,-1 0 0 0 0,0 0-1 0 0,0 1 1 0 0,-1 0 0 0 0,0 1 0 0 0,-4-4-18 0 0,9 12-55 0 0,0-1 1 0 0,1 1 0 0 0,-1 0 0 0 0,0 0 0 0 0,1 0 0 0 0,-1 0 0 0 0,0 0 0 0 0,0 1 0 0 0,1-1-1 0 0,-1 1 1 0 0,1 0 0 0 0,-1 0 0 0 0,1 0 0 0 0,-1 0 0 0 0,1 0 0 0 0,-1 0 0 0 0,1 1-1 0 0,0-1 1 0 0,0 1 0 0 0,-1 0 0 0 0,1-1 0 0 0,1 1 0 0 0,-1 0 0 0 0,0 0 0 0 0,0 0 0 0 0,1 1-1 0 0,-1-1 1 0 0,1 0 0 0 0,-1 1 0 0 0,1-1 0 0 0,0 0 0 0 0,0 1 0 0 0,0 0 0 0 0,1-1 0 0 0,-1 1-1 0 0,1-1 1 0 0,-1 3 54 0 0,-8 11 23 0 0,-28 34 20 0 0,28-40-24 0 0,1 0 0 0 0,0 1 0 0 0,0 0-1 0 0,1 0 1 0 0,0 1 0 0 0,1-1-1 0 0,1 1 1 0 0,0 1 0 0 0,0-1 0 0 0,1 1-1 0 0,-1 9-18 0 0,27 20-1792 0 0,9-27-5008 0 0,-12-14 665 0 0</inkml:trace>
  <inkml:trace contextRef="#ctx0" brushRef="#br0" timeOffset="-32940.52">9366 1640 4984 0 0,'0'0'5229'0'0,"0"0"-3541"0"0,0 0-1688 0 0,0 0 168 0 0,0 0 584 0 0,-36 2 308 0 0,13-2-564 0 0,-6 0-320 0 0,-4-1-176 0 0,4-2-140 0 0,-1 1-852 0 0,5 0-708 0 0,6-4-960 0 0,3 3-2133 0 0</inkml:trace>
  <inkml:trace contextRef="#ctx0" brushRef="#br0" timeOffset="-32692.45">9754 1479 7201 0 0,'0'0'4351'0'0,"4"7"-3253"0"0,-1-4-999 0 0,-1 0 0 0 0,0 1 0 0 0,0-1 0 0 0,0 1 0 0 0,0-1 0 0 0,-1 1 0 0 0,0 0 0 0 0,1 0 0 0 0,-1 0 0 0 0,0 0 0 0 0,-1 0 0 0 0,1 0 0 0 0,-1 0 0 0 0,0 0 0 0 0,0 0-1 0 0,0 0 1 0 0,0 0 0 0 0,-1 0 0 0 0,0 0 0 0 0,1-1 0 0 0,-2 1 0 0 0,1 0 0 0 0,0 0 0 0 0,-1 0 0 0 0,1-1 0 0 0,-1 1 0 0 0,0-1 0 0 0,-2 3-99 0 0,-2 2 99 0 0,0 1-1 0 0,-1-1 1 0 0,0 0 0 0 0,-1-1 0 0 0,1 0-1 0 0,-1 0 1 0 0,-1 0 0 0 0,0-1 0 0 0,1-1 0 0 0,-2 1-1 0 0,1-1 1 0 0,-1-1 0 0 0,1 0 0 0 0,-1 0-1 0 0,0-1 1 0 0,-1 0 0 0 0,1-1 0 0 0,0 0-1 0 0,-1 0 1 0 0,-3-1-99 0 0,10-4-10 0 0,0 0 0 0 0,1 0 0 0 0,-1-1 0 0 0,1 1 0 0 0,0-1 0 0 0,0 0 0 0 0,0 0 0 0 0,1 0 0 0 0,-1 0 0 0 0,1 0 0 0 0,0 0 0 0 0,0-1 0 0 0,0 1 0 0 0,1-1 0 0 0,0 0 0 0 0,0 1 0 0 0,0-1 0 0 0,0 0 0 0 0,1 1 0 0 0,0-1 0 0 0,0 0 0 0 0,0 0 0 0 0,0 0 0 0 0,1 1 0 0 0,0-1 0 0 0,0 0 0 0 0,0 1 0 0 0,0-1 0 0 0,2-2 10 0 0,-1-16-76 0 0,-2 11-547 0 0,2-10 584 0 0,3 20-3365 0 0,3 7-3502 0 0,1 0 1092 0 0</inkml:trace>
  <inkml:trace contextRef="#ctx0" brushRef="#br0" timeOffset="-9210.25">10182 1935 6353 0 0,'0'0'626'0'0,"0"0"1418"0"0,0 0-1221 0 0,0 0-466 0 0,0 0 30 0 0,0 0 211 0 0,-7 6 115 0 0,4-3-609 0 0,0 0 1 0 0,0 0-1 0 0,0-1 1 0 0,-1 1-1 0 0,1-1 0 0 0,-1 1 1 0 0,0-1-1 0 0,0 0 0 0 0,0-1 1 0 0,0 1-1 0 0,0-1 0 0 0,0 1 1 0 0,0-1-1 0 0,0-1 0 0 0,0 1 1 0 0,-1 0-1 0 0,1-1 1 0 0,0 0-1 0 0,-1 0 0 0 0,1 0 1 0 0,0-1-105 0 0,-283-47 1514 0 0,278 50-1533 0 0,0 0 0 0 0,0 1 0 0 0,0 0 0 0 0,1 0 0 0 0,-1 1 0 0 0,1 0 0 0 0,0 0 0 0 0,0 1 0 0 0,1 0 0 0 0,-1 1 0 0 0,1 0 0 0 0,0 0 0 0 0,1 0 0 0 0,-1 1 0 0 0,1 0 0 0 0,1 0 0 0 0,-1 1 0 0 0,1-1 0 0 0,1 1 0 0 0,-1 0 0 0 0,-2 7 19 0 0,-40-39 2402 0 0,24 15-2464 0 0,-1 1 0 0 0,0 1 0 0 0,0 2 0 0 0,-1 0 0 0 0,0 1 0 0 0,1 2 0 0 0,-1 1 0 0 0,-23 1 62 0 0,-26-3-1 0 0,49 1-419 0 0,-68-7 943 0 0,41-13-6437 0 0,47 18 649 0 0</inkml:trace>
  <inkml:trace contextRef="#ctx0" brushRef="#br0" timeOffset="-8510.05">9555 2123 5533 0 0,'0'0'4066'0'0,"0"0"-2861"0"0,0 0-1011 0 0,0 0 258 0 0,0 0 176 0 0,-6 7 41 0 0,-141 82 1683 0 0,28-53-2124 0 0,-1-6-1 0 0,-2-5 0 0 0,0-5 0 0 0,-2-6 1 0 0,1-5-1 0 0,-124-7-227 0 0,229-1 19 0 0,-755 5 264 0 0,-499-70-283 0 0,1010 41 12 0 0,-207-18 36 0 0,-419-94-48 0 0,674 81 53 0 0,3-8-1 0 0,-163-75-52 0 0,363 133 33 0 0,5 3-86 0 0,1-1-1 0 0,-1 1 0 0 0,0-1 0 0 0,1-1 0 0 0,-1 1 1 0 0,1-1-1 0 0,0 0 0 0 0,0 0 0 0 0,0 0 1 0 0,0-1-1 0 0,1 1 0 0 0,-1-1 0 0 0,1-1 0 0 0,0 1 1 0 0,0 0-1 0 0,0-1 0 0 0,1 0 0 0 0,-1 0 0 0 0,1 0 54 0 0,6 0-57 0 0,1 1 0 0 0,-1 0 0 0 0,1 0 0 0 0,-1 0 0 0 0,1 0 0 0 0,1 1 0 0 0,-1-1 0 0 0,0 1 0 0 0,1 0 0 0 0,-1 0 0 0 0,1 1 0 0 0,0-1 0 0 0,0 1 0 0 0,0 0 0 0 0,0 1 0 0 0,1-1 0 0 0,-1 1 0 0 0,0 0 0 0 0,1 0 0 0 0,-1 1 0 0 0,0-1 0 0 0,1 1 0 0 0,2 1 57 0 0,40-2 367 0 0,-75 5 515 0 0,22-4-787 0 0,2-1-91 0 0,0-1 0 0 0,-1 1 0 0 0,1 0 0 0 0,0 0 0 0 0,-1 1 0 0 0,1-1 0 0 0,0 1 0 0 0,-1-1 0 0 0,1 1 0 0 0,-1 0 0 0 0,1 0 0 0 0,0 1 0 0 0,-1-1 0 0 0,1 1 0 0 0,-1 0 0 0 0,1 0 0 0 0,0 0 0 0 0,0 0 0 0 0,0 0 0 0 0,-1 1 0 0 0,1-1 0 0 0,0 1 0 0 0,1 0 1 0 0,-1 0-1 0 0,0 0 0 0 0,1 0 0 0 0,-1 0 0 0 0,1 1 0 0 0,-1-1 0 0 0,1 1 0 0 0,0 0 0 0 0,0 0 0 0 0,0-1 0 0 0,1 1 0 0 0,-1 0 0 0 0,1 1 0 0 0,-1-1 0 0 0,1 0 0 0 0,0 0 0 0 0,0 1 0 0 0,1-1 0 0 0,-1 0 0 0 0,1 1 0 0 0,-1-1 0 0 0,1 0 0 0 0,0 1 0 0 0,0-1 0 0 0,1 1 0 0 0,-1-1-4 0 0,51 81 520 0 0,-21-59-3680 0 0,-21-22-1973 0 0,1-5-3265 0 0</inkml:trace>
  <inkml:trace contextRef="#ctx0" brushRef="#br0" timeOffset="3293.94">2457 2078 7961 0 0,'0'0'8525'0'0,"0"0"-7317"0"0,0 0-1208 0 0,0 0 0 0 0,35 44 236 0 0,-31-26-40 0 0,-2 0-12 0 0,0 2 16 0 0,-2-1-28 0 0,-4-2-76 0 0,0-2 16 0 0,0-2-88 0 0,0-6-24 0 0,0-1-268 0 0,4-6-476 0 0,0-3-560 0 0,0-3-1549 0 0,8-18-8444 0 0</inkml:trace>
  <inkml:trace contextRef="#ctx0" brushRef="#br0" timeOffset="3542.32">2547 1969 8825 0 0,'0'0'7893'0'0,"0"0"-6937"0"0,0 0-928 0 0,0 0-28 0 0,0 0-112 0 0,0 0-124 0 0,0 0-112 0 0,0 0-276 0 0,0 0-1001 0 0,0 0-2943 0 0,3 6-4861 0 0</inkml:trace>
  <inkml:trace contextRef="#ctx0" brushRef="#br0" timeOffset="3789.77">2790 2067 328 0 0,'0'0'12772'0'0,"0"0"-9104"0"0,-7-1-3351 0 0,-67 19-1437 0 0,72-17 1084 0 0,1-1 0 0 0,-1 1 1 0 0,1 0-1 0 0,0-1 0 0 0,0 1 0 0 0,-1 0 0 0 0,1 0 1 0 0,0 0-1 0 0,0 0 0 0 0,0 0 0 0 0,0 1 1 0 0,0-1-1 0 0,0 0 0 0 0,1 0 0 0 0,-1 1 0 0 0,0-1 1 0 0,1 0-1 0 0,-1 1 0 0 0,0-1 0 0 0,1 0 1 0 0,0 1-1 0 0,-1-1 0 0 0,1 1 0 0 0,0-1 0 0 0,0 1 1 0 0,0-1-1 0 0,0 1 0 0 0,0-1 0 0 0,0 1 0 0 0,0-1 1 0 0,0 1-1 0 0,1-1 0 0 0,-1 1 0 0 0,1-1 1 0 0,-1 1-1 0 0,1-1 0 0 0,-1 0 0 0 0,1 1 0 0 0,0-1 1 0 0,0 0-1 0 0,-1 0 0 0 0,1 1 0 0 0,0-1 0 0 0,0 0 1 0 0,0 0-1 0 0,0 0 0 0 0,1 0 0 0 0,-1 0 1 0 0,0 0-1 0 0,0-1 0 0 0,1 1 0 0 0,-1 0 0 0 0,0 0 1 0 0,2-1 35 0 0,30 24 556 0 0,41 50 2198 0 0,-76-71-2744 0 0,-1 0 0 0 0,1 0 0 0 0,-1-1 0 0 0,0 1 0 0 0,0-1-1 0 0,-1 1 1 0 0,1-1 0 0 0,0 0 0 0 0,-1-1 0 0 0,1 1 0 0 0,-1 0 0 0 0,1-1 0 0 0,-1 0 0 0 0,0 0 0 0 0,0 0 0 0 0,0 0 0 0 0,0-1-1 0 0,1 1 1 0 0,-1-1 0 0 0,0 0 0 0 0,0 0 0 0 0,0 0 0 0 0,0-1 0 0 0,-3 0-10 0 0,5 1-209 0 0,-13-2-2148 0 0,7-3-2404 0 0,3-7-5193 0 0</inkml:trace>
  <inkml:trace contextRef="#ctx0" brushRef="#br0" timeOffset="4040.83">3129 2149 8189 0 0,'0'0'5730'0'0,"7"1"-4007"0"0,14 4-1404 0 0,-18-3-304 0 0,0 0 0 0 0,0-1 0 0 0,0 1 0 0 0,0 0 1 0 0,0-1-1 0 0,1 0 0 0 0,-1 0 0 0 0,0 0 1 0 0,1 0-1 0 0,-1 0 0 0 0,1-1 0 0 0,-1 0 1 0 0,1 1-1 0 0,-1-1 0 0 0,0 0 0 0 0,1-1 1 0 0,-1 1-1 0 0,1-1 0 0 0,-1 1 0 0 0,1-1 0 0 0,-1 0 1 0 0,0-1-1 0 0,1 1 0 0 0,-1 0 0 0 0,0-1 1 0 0,0 0-1 0 0,0 1 0 0 0,0-1 0 0 0,0 0 1 0 0,-1-1-1 0 0,1 1 0 0 0,-1 0 0 0 0,1-1 1 0 0,-1 0-1 0 0,0 1 0 0 0,0-1 0 0 0,0 0 0 0 0,0 0 1 0 0,0 0-1 0 0,-1 0 0 0 0,0-1 0 0 0,1 1 1 0 0,-1 0-1 0 0,0-3-15 0 0,-2 5 6 0 0,0 1 0 0 0,-1-1 1 0 0,1 1-1 0 0,-1-1 0 0 0,1 1 1 0 0,0 0-1 0 0,-1 0 0 0 0,1 0 1 0 0,-1 0-1 0 0,1 0 0 0 0,-1 0 0 0 0,1 0 1 0 0,0 1-1 0 0,-1-1 0 0 0,1 0 1 0 0,0 1-1 0 0,-1-1 0 0 0,1 1 0 0 0,0 0 1 0 0,-1-1-1 0 0,1 1 0 0 0,0 0 1 0 0,0 0-1 0 0,0-1 0 0 0,-1 1 1 0 0,1 0-1 0 0,0 0 0 0 0,0 0 0 0 0,1 1 1 0 0,-1-1-1 0 0,0 0 0 0 0,0 0 1 0 0,0 0-1 0 0,1 1 0 0 0,-1-1 0 0 0,1 0 1 0 0,-1 1-1 0 0,1-1 0 0 0,-1 0 1 0 0,1 1-1 0 0,0-1 0 0 0,0 1 1 0 0,0 0-7 0 0,-3 0 41 0 0,1 1 1 0 0,-1-1-1 0 0,1 0 1 0 0,0 1-1 0 0,0-1 1 0 0,0 1 0 0 0,0-1-1 0 0,1 1 1 0 0,-1 0-1 0 0,1 0 1 0 0,-1 0 0 0 0,1 0-1 0 0,0 0 1 0 0,0 0-1 0 0,1 0 1 0 0,-1 0-1 0 0,0 1 1 0 0,1-1 0 0 0,0 0-1 0 0,0 0 1 0 0,0 0-1 0 0,0 1 1 0 0,1-1-1 0 0,-1 0 1 0 0,1 0 0 0 0,-1 0-1 0 0,1 0 1 0 0,0 0-1 0 0,1 0 1 0 0,-1 0 0 0 0,0 0-1 0 0,1 0 1 0 0,0 0-1 0 0,-1 0 1 0 0,1-1-1 0 0,0 1 1 0 0,0-1 0 0 0,1 0-1 0 0,-1 1 1 0 0,0-1-1 0 0,1 0 1 0 0,0 0 0 0 0,-1-1-1 0 0,1 1 1 0 0,0 0-1 0 0,0-1 1 0 0,0 0-1 0 0,0 1 1 0 0,0-1 0 0 0,0-1-1 0 0,0 1 1 0 0,1 0-42 0 0,91-19-284 0 0,-60-5-6900 0 0,-21 10-2752 0 0</inkml:trace>
  <inkml:trace contextRef="#ctx0" brushRef="#br0" timeOffset="4211.65">3488 2168 8585 0 0,'0'0'8945'0'0,"0"0"-8669"0"0,0 0-116 0 0,20 43-88 0 0,-19-31 312 0 0,-1 0-148 0 0,3-1-104 0 0,-3-1-68 0 0,0-1 20 0 0,0-3 4 0 0,0-2 20 0 0,-3-3-108 0 0,3-1-84 0 0,0-1-160 0 0,0-5-572 0 0,0-6-1093 0 0,0 2-3543 0 0,0-17-4977 0 0</inkml:trace>
  <inkml:trace contextRef="#ctx0" brushRef="#br0" timeOffset="4382.3">3534 1976 9941 0 0,'0'0'7185'0'0,"0"0"-6701"0"0,0 0-484 0 0,0 0-24 0 0,0 0 24 0 0,0 0 12 0 0,0 0-12 0 0,0 0-460 0 0,0 0-389 0 0,0 0-363 0 0,0 9-740 0 0,0-8-1908 0 0,0-2-3001 0 0</inkml:trace>
  <inkml:trace contextRef="#ctx0" brushRef="#br0" timeOffset="4540.72">3692 2047 4772 0 0,'4'7'8072'0'0,"3"8"-7666"0"0,-1 0 1 0 0,0 0-1 0 0,-1 0 1 0 0,-1 1 0 0 0,0 0-1 0 0,-1-1 1 0 0,-1 2-1 0 0,-1-1 1 0 0,0 0-1 0 0,-1 0 1 0 0,0 0-1 0 0,-2 0 1 0 0,-1 8-407 0 0,-11-22-1709 0 0,11-20-5499 0 0,8 6-232 0 0</inkml:trace>
  <inkml:trace contextRef="#ctx0" brushRef="#br0" timeOffset="4695.28">3831 2211 4424 0 0,'0'0'5577'0'0,"0"0"-2557"0"0,0 0-2252 0 0,0 0-224 0 0,0 0 76 0 0,0 0-92 0 0,-38-30-188 0 0,21 25-188 0 0,-5 2-80 0 0,1 0-72 0 0,-3 1-4 0 0,-1-1-1264 0 0,6 1-704 0 0,3-1-2692 0 0,0-7-3473 0 0</inkml:trace>
  <inkml:trace contextRef="#ctx0" brushRef="#br0" timeOffset="5332.88">3823 2064 12137 0 0,'57'103'4870'0'0,"-52"-91"-4690"0"0,-1 1-1 0 0,1-1 1 0 0,-2 1 0 0 0,0 0-1 0 0,-1 0 1 0 0,0 0 0 0 0,0 1-1 0 0,-2-1 1 0 0,0 0 0 0 0,0 1-1 0 0,-1-1 1 0 0,-1 5-180 0 0,4-35-1188 0 0,22-60-3090 0 0,30 73 6588 0 0,6 58-244 0 0,12 9-727 0 0,-69-62-1385 0 0,-1 0 0 0 0,1-1 0 0 0,-1 1 0 0 0,1-1 0 0 0,-1 1 0 0 0,1-1 0 0 0,-1 0 0 0 0,1 0 0 0 0,-1 0 0 0 0,1 0 0 0 0,-1 0 0 0 0,1-1 0 0 0,-1 1 0 0 0,1-1 0 0 0,-1 0 0 0 0,1 0 0 0 0,-1 0 0 0 0,0 0 0 0 0,1 0 0 0 0,-1 0 0 0 0,0 0 0 0 0,0-1 0 0 0,0 1 0 0 0,0-1 0 0 0,0 0 0 0 0,0 1 0 0 0,0-1 0 0 0,-1 0 0 0 0,1 0 0 0 0,-1 0 0 0 0,1 0 0 0 0,-1-1 0 0 0,0 1 0 0 0,0 0 0 0 0,0-1 46 0 0,21-89-36 0 0,-47 122-112 0 0,15 60 627 0 0,10-88-448 0 0,0 0 0 0 0,-1 0 0 0 0,1-1 0 0 0,0 1 0 0 0,0 0 0 0 0,0 0 0 0 0,0 0-1 0 0,1-1 1 0 0,-1 1 0 0 0,0 0 0 0 0,1 0 0 0 0,-1-1 0 0 0,1 1 0 0 0,0 0 0 0 0,0-1 0 0 0,-1 1 0 0 0,1 0 0 0 0,0-1-1 0 0,0 1 1 0 0,0-1 0 0 0,1 0 0 0 0,-1 1 0 0 0,0-1 0 0 0,0 0 0 0 0,1 0 0 0 0,-1 0 0 0 0,1 0 0 0 0,-1 0 0 0 0,1 0 0 0 0,0 0-1 0 0,-1 0 1 0 0,1 0 0 0 0,0-1 0 0 0,-1 1 0 0 0,1-1 0 0 0,0 1 0 0 0,0-1 0 0 0,-1 0 0 0 0,1 0 0 0 0,0 0 0 0 0,0 0-1 0 0,0 0 1 0 0,-1 0 0 0 0,1 0 0 0 0,0-1 0 0 0,1 1-31 0 0,57-76-1351 0 0,-58 77 1360 0 0,0-1-1 0 0,0 0 0 0 0,0 1 0 0 0,0-1 1 0 0,-1 1-1 0 0,1 0 0 0 0,0 0 1 0 0,0 0-1 0 0,0-1 0 0 0,-1 2 0 0 0,1-1 1 0 0,-1 0-1 0 0,1 0 0 0 0,0 0 1 0 0,-1 1-1 0 0,0-1 0 0 0,1 1 0 0 0,-1-1 1 0 0,0 1-1 0 0,0 0 0 0 0,0-1 1 0 0,0 1-1 0 0,0 0 0 0 0,0 0 0 0 0,-1-1 1 0 0,1 1-1 0 0,0 0 0 0 0,-1 0 1 0 0,0 0-1 0 0,1 0 0 0 0,-1 0 0 0 0,0 0 1 0 0,0 1-9 0 0,2 6-28 0 0,1-6 813 0 0,7-30-657 0 0,-2 15-251 0 0,0 1 0 0 0,1-1 0 0 0,1 1 0 0 0,-1 1 0 0 0,2 0 0 0 0,0 1 0 0 0,0 0 0 0 0,0 0 0 0 0,1 1 0 0 0,1 1 0 0 0,-1 0 0 0 0,1 0 0 0 0,0 2 0 0 0,1-1 0 0 0,11-2 123 0 0,-16 8-885 0 0,-4 0-6914 0 0,-4 1-927 0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6:42.267"/>
    </inkml:context>
    <inkml:brush xml:id="br0">
      <inkml:brushProperty name="width" value="0.05" units="cm"/>
      <inkml:brushProperty name="height" value="0.05" units="cm"/>
      <inkml:brushProperty name="color" value="#0000FF"/>
    </inkml:brush>
  </inkml:definitions>
  <inkml:trace contextRef="#ctx0" brushRef="#br0">100 94 4000 0 0,'0'0'2275'0'0,"0"0"-1575"0"0,0 0-532 0 0,0 0 115 0 0,0 0 250 0 0,0 0 275 0 0,0 0 93 0 0,16-42 1695 0 0,-16 40-2610 0 0,0-1-1 0 0,0 1 1 0 0,0 0 0 0 0,-1 0 0 0 0,1 0 0 0 0,0 0 0 0 0,-1 0-1 0 0,0 0 1 0 0,0 0 0 0 0,1 0 0 0 0,-1 0 0 0 0,-1 0-1 0 0,1 0 1 0 0,0 0 0 0 0,0 0 0 0 0,-1 1 0 0 0,1-1 0 0 0,0 1-1 0 0,-1-1 1 0 0,0 1 0 0 0,1-1 0 0 0,-1 1 0 0 0,0 0-1 0 0,0 0 1 0 0,0 0 0 0 0,0 0 0 0 0,0 0 0 0 0,0 0 0 0 0,0 0-1 0 0,0 1 1 0 0,0-1 0 0 0,0 1 0 0 0,0 0 0 0 0,0-1-1 0 0,-1 1 1 0 0,1 0 0 0 0,0 0 0 0 0,0 0 0 0 0,0 1 0 0 0,0-1-1 0 0,0 0 1 0 0,-1 1 0 0 0,1 0 0 0 0,0-1 0 0 0,0 1 0 0 0,0 0-1 0 0,0 0 1 0 0,0 0 0 0 0,1 0 0 0 0,-1 0 0 0 0,0 1-1 0 0,0-1 1 0 0,1 0 0 0 0,-1 1 0 0 0,1-1 0 0 0,-2 3 14 0 0,-1 2 69 0 0,1 0 0 0 0,0 0 1 0 0,0 0-1 0 0,0 1 0 0 0,1-1 0 0 0,0 1 1 0 0,0 0-1 0 0,1-1 0 0 0,-1 1 1 0 0,2 0-1 0 0,-1 0 0 0 0,1 0 1 0 0,0 0-1 0 0,0 0 0 0 0,2 5-69 0 0,0-11 101 0 0,1 1 1 0 0,0-1-1 0 0,0 1 0 0 0,-1-1 1 0 0,1 0-1 0 0,0-1 0 0 0,0 1 1 0 0,0 0-1 0 0,0-1 0 0 0,1 0 0 0 0,-1 1 1 0 0,0-1-1 0 0,0 0 0 0 0,0-1 1 0 0,0 1-1 0 0,0 0 0 0 0,0-1 0 0 0,0 0 1 0 0,0 0-1 0 0,0 0 0 0 0,0 0 1 0 0,0 0-1 0 0,-1-1 0 0 0,1 1 1 0 0,0-1-1 0 0,-1 1 0 0 0,1-1 0 0 0,-1 0 1 0 0,2-2-102 0 0,14-9 449 0 0,-17 11-476 0 0,-1 1-1 0 0,1 0 0 0 0,0-1 1 0 0,0 1-1 0 0,0 0 0 0 0,0 0 1 0 0,0 0-1 0 0,0 0 0 0 0,0 0 0 0 0,0 0 1 0 0,0 0-1 0 0,0 0 0 0 0,1 0 1 0 0,-1 0-1 0 0,0 0 0 0 0,1 1 1 0 0,-1-1-1 0 0,0 1 0 0 0,1-1 0 0 0,-1 1 1 0 0,1-1-1 0 0,-1 1 0 0 0,1 0 1 0 0,-1 0-1 0 0,1 0 0 0 0,-1-1 0 0 0,1 2 1 0 0,0-1-1 0 0,-1 0 0 0 0,1 0 1 0 0,-1 0-1 0 0,1 1 0 0 0,-1-1 1 0 0,0 1-1 0 0,1-1 0 0 0,-1 1 0 0 0,1 0 1 0 0,-1-1-1 0 0,0 1 0 0 0,1 0 1 0 0,-1 0-1 0 0,0 0 0 0 0,0 0 0 0 0,0 0 1 0 0,0 0-1 0 0,0 0 0 0 0,0 0 1 0 0,0 1-1 0 0,0-1 0 0 0,0 0 1 0 0,-1 1-1 0 0,1-1 0 0 0,0 0 0 0 0,-1 1 1 0 0,1-1-1 0 0,-1 1 0 0 0,1 1 28 0 0,-1 30 392 0 0,-1-7-1358 0 0,5-14-3043 0 0,0-9-501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6:46.187"/>
    </inkml:context>
    <inkml:brush xml:id="br0">
      <inkml:brushProperty name="width" value="0.05" units="cm"/>
      <inkml:brushProperty name="height" value="0.05" units="cm"/>
      <inkml:brushProperty name="color" value="#0000FF"/>
    </inkml:brush>
  </inkml:definitions>
  <inkml:trace contextRef="#ctx0" brushRef="#br0">13 72 7605 0 0,'0'0'681'0'0,"0"0"-210"0"0,0 0 88 0 0,0 0 207 0 0,0 0-48 0 0,0 0-6 0 0,0 0 97 0 0,0 0-184 0 0,0 0-82 0 0,-7-44-222 0 0,2 16-407 0 0,9 38-151 0 0,4 13 730 0 0,-9-20-479 0 0,1-1-1 0 0,-1 0 0 0 0,1 1 0 0 0,0-1 1 0 0,0 0-1 0 0,0 1 0 0 0,1-1 1 0 0,-1 0-1 0 0,0 1 0 0 0,1-1 1 0 0,0 0-1 0 0,-1 1 0 0 0,1-1 0 0 0,0 0 1 0 0,0 0-1 0 0,0 0 0 0 0,1 0 1 0 0,-1 0-1 0 0,0 0 0 0 0,1 0 0 0 0,-1 0 1 0 0,1-1-1 0 0,0 1 0 0 0,-1 0 1 0 0,1-1-1 0 0,0 0 0 0 0,0 1 0 0 0,0-1 1 0 0,0 0-1 0 0,0 0 0 0 0,0 0 1 0 0,1 0-1 0 0,-1 0 0 0 0,0 0 0 0 0,0-1 1 0 0,1 1-1 0 0,-1-1 0 0 0,0 0 1 0 0,1 0-1 0 0,-1 0 0 0 0,0 0 1 0 0,1 0-1 0 0,-1 0 0 0 0,1 0 0 0 0,-1-1 1 0 0,0 1-1 0 0,0-1 0 0 0,1 0 1 0 0,-1 0-1 0 0,0 1 0 0 0,0-2 0 0 0,0 1 1 0 0,1-1-14 0 0,16-14-378 0 0,-18 15 379 0 0,0 0 0 0 0,0 0 0 0 0,-1-1 0 0 0,1 1 0 0 0,0 0 0 0 0,0 0 0 0 0,0 0 0 0 0,0 0 0 0 0,0 0 0 0 0,0 0 0 0 0,1 0 1 0 0,-1 1-1 0 0,0-1 0 0 0,0 0 0 0 0,1 1 0 0 0,-1-1 0 0 0,0 1 0 0 0,1-1 0 0 0,-1 1 0 0 0,1-1 0 0 0,-1 1 0 0 0,1 0 0 0 0,-1 0 0 0 0,0 0 0 0 0,1 0 0 0 0,-1 0 0 0 0,1 0 0 0 0,-1 0 0 0 0,1 0 0 0 0,-1 1 0 0 0,0-1 0 0 0,1 0 0 0 0,-1 1 0 0 0,1-1 0 0 0,-1 1 0 0 0,0 0 0 0 0,0-1 0 0 0,1 1 0 0 0,-1 0 1 0 0,0 0-1 0 0,0 0 0 0 0,0 0 0 0 0,0 0 0 0 0,0 0 0 0 0,0 0 0 0 0,0 0 0 0 0,0 0 0 0 0,0 1 0 0 0,-1-1 0 0 0,1 0 0 0 0,0 0 0 0 0,-1 1 0 0 0,1 0-1 0 0,0-1 0 0 0,-1 0 1 0 0,1 1-1 0 0,0-1 1 0 0,0 0-1 0 0,0 0 1 0 0,0 0-1 0 0,0 0 1 0 0,0 0-1 0 0,0 0 1 0 0,0 0-1 0 0,1 0 1 0 0,-1 0-1 0 0,0 0 1 0 0,1 0-1 0 0,-1-1 1 0 0,0 1-1 0 0,1-1 1 0 0,-1 1-1 0 0,1-1 1 0 0,-1 1-1 0 0,1-1 1 0 0,-1 0-1 0 0,1 0 1 0 0,-1 0-1 0 0,1 0 1 0 0,-1 0-1 0 0,1 0 1 0 0,-1 0-1 0 0,1 0 1 0 0,-1-1-1 0 0,1 1 1 0 0,-1 0-1 0 0,1-1 1 0 0,-1 0-1 0 0,1 1 1 0 0,-1-1-1 0 0,0 0 1 0 0,0 1-1 0 0,1-1 1 0 0,-1 0-1 0 0,0 0 1 0 0,0 0-1 0 0,0 0 1 0 0,0 0-1 0 0,0-1 1 0 0,0 1-1 0 0,0 0 1 0 0,0 0-1 0 0,0-1 1 0 0,0 1-1 0 0,-1 0 1 0 0,1-1-1 0 0,-1 0 0 0 0,9-5-58 0 0,-8 5 103 0 0,0 0 0 0 0,0 0 1 0 0,1 1-1 0 0,-1-1 0 0 0,0 1 0 0 0,1-1 1 0 0,0 1-1 0 0,-1 0 0 0 0,1 0 0 0 0,0 0 1 0 0,0 0-1 0 0,0 0 0 0 0,-1 0 0 0 0,1 0 1 0 0,0 0-1 0 0,0 1 0 0 0,0-1 0 0 0,0 1 1 0 0,1-1-1 0 0,-1 1 0 0 0,0 0 0 0 0,0 0 1 0 0,0 0-1 0 0,0 0 0 0 0,0 0 0 0 0,0 0 1 0 0,0 1-1 0 0,0-1 0 0 0,0 1 0 0 0,0-1 1 0 0,0 1-1 0 0,0 0 0 0 0,0 0 0 0 0,0 0 1 0 0,0 0-1 0 0,-1 0 0 0 0,1 0 0 0 0,0 1 0 0 0,-1-1 1 0 0,1 0-1 0 0,-1 1 0 0 0,1-1 0 0 0,-1 1 1 0 0,0 0-1 0 0,1 0 0 0 0,-1-1 0 0 0,0 1 1 0 0,0 0-1 0 0,0 0 0 0 0,-1 0 0 0 0,1 0 1 0 0,0 0-1 0 0,-1 0 0 0 0,1 0 0 0 0,-1 0 1 0 0,0 0-1 0 0,1 2-45 0 0,-14-2-4206 0 0,6-5-609 0 0,-7-6-3073 0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6:46.371"/>
    </inkml:context>
    <inkml:brush xml:id="br0">
      <inkml:brushProperty name="width" value="0.05" units="cm"/>
      <inkml:brushProperty name="height" value="0.05" units="cm"/>
      <inkml:brushProperty name="color" value="#0000FF"/>
    </inkml:brush>
  </inkml:definitions>
  <inkml:trace contextRef="#ctx0" brushRef="#br0">1 1 14129 0 0,'0'0'948'0'0,"0"0"-948"0"0,0 0-112 0 0,0 0 100 0 0,0 0-444 0 0,0 0-864 0 0,0 0-488 0 0,0 0-2784 0 0,0 0-2185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6:48.540"/>
    </inkml:context>
    <inkml:brush xml:id="br0">
      <inkml:brushProperty name="width" value="0.05" units="cm"/>
      <inkml:brushProperty name="height" value="0.05" units="cm"/>
      <inkml:brushProperty name="color" value="#0000FF"/>
    </inkml:brush>
  </inkml:definitions>
  <inkml:trace contextRef="#ctx0" brushRef="#br0">103 108 11189 0 0,'0'0'1035'0'0,"0"0"-748"0"0,-6-2-49 0 0,3 2-209 0 0,1-1 0 0 0,-1 1 0 0 0,0-1 0 0 0,0 1 0 0 0,0 0-1 0 0,1 0 1 0 0,-1 0 0 0 0,0 0 0 0 0,0 1 0 0 0,1-1 0 0 0,-1 1 0 0 0,0-1 0 0 0,0 1-1 0 0,1 0 1 0 0,-1 0 0 0 0,1 0 0 0 0,-1 1 0 0 0,1-1 0 0 0,-1 0 0 0 0,1 1 0 0 0,0 0-1 0 0,0 0 1 0 0,0-1 0 0 0,0 1 0 0 0,0 0 0 0 0,0 1 0 0 0,0-1 0 0 0,1 0-1 0 0,-1 0 1 0 0,1 1 0 0 0,-1-1 0 0 0,1 1 0 0 0,0-1 0 0 0,0 1 0 0 0,0 0 0 0 0,0 2-29 0 0,-1-3 84 0 0,0 1 0 0 0,1-1 0 0 0,-1 1 1 0 0,1-1-1 0 0,-1 1 0 0 0,1 0 0 0 0,0-1 1 0 0,0 1-1 0 0,0 0 0 0 0,1 0 0 0 0,-1 0 1 0 0,1 0-1 0 0,-1 0 0 0 0,1 0 0 0 0,0 0 0 0 0,0 0 1 0 0,0 0-1 0 0,1 0 0 0 0,-1 0 0 0 0,1-1 1 0 0,-1 1-1 0 0,1 0 0 0 0,0 0 0 0 0,0 0 1 0 0,1 0-1 0 0,-1-1 0 0 0,0 1 0 0 0,1-1 1 0 0,0 1-1 0 0,-1-1 0 0 0,1 1 0 0 0,0-1 1 0 0,0 0-1 0 0,0 0 0 0 0,1 0 0 0 0,-1 0 1 0 0,0 0-1 0 0,1-1 0 0 0,-1 1 0 0 0,1-1 1 0 0,0 0-1 0 0,-1 1 0 0 0,1-1 0 0 0,0 0 1 0 0,0 0-1 0 0,0-1 0 0 0,0 1 0 0 0,0-1-84 0 0,97-22 184 0 0,-68-12-10323 0 0,-24 19 2334 0 0</inkml:trace>
  <inkml:trace contextRef="#ctx0" brushRef="#br0" timeOffset="262.63">294 0 13541 0 0,'0'0'484'0'0,"0"0"-156"0"0,20 46 304 0 0,-14-24 100 0 0,-5 3 1 0 0,-1-1-173 0 0,0 1 12 0 0,-4-1-140 0 0,1-1-172 0 0,-1-1-148 0 0,0 0-4 0 0,1-5-108 0 0,3 0-392 0 0,0-2-564 0 0,3-5-597 0 0,3-3-663 0 0,-2-2-2304 0 0,8-5-2241 0 0</inkml:trace>
  <inkml:trace contextRef="#ctx0" brushRef="#br0" timeOffset="571.95">495 241 11249 0 0,'0'0'1583'0'0,"0"0"-1163"0"0,0 0-101 0 0,0 0 100 0 0,0 0-214 0 0,0 0-66 0 0,0 0 68 0 0,0 0 45 0 0,10-20-473 0 0,-10 18 196 0 0,0 0-1 0 0,0 0 1 0 0,0 0-1 0 0,0 0 1 0 0,-1 0-1 0 0,1 0 1 0 0,-1 0-1 0 0,1 0 1 0 0,-1 1-1 0 0,0-1 1 0 0,1 0-1 0 0,-1 0 1 0 0,0 1 0 0 0,0-1-1 0 0,0 0 1 0 0,-1 1-1 0 0,1-1 1 0 0,0 1-1 0 0,0 0 1 0 0,-1-1-1 0 0,1 1 1 0 0,-1 0-1 0 0,1 0 1 0 0,-1 0 0 0 0,0 0-1 0 0,0 0 1 0 0,1 0-1 0 0,-1 0 1 0 0,0 0-1 0 0,0 1 1 0 0,0-1-1 0 0,1 1 1 0 0,-1 0-1 0 0,0-1 1 0 0,0 1-1 0 0,0 0 1 0 0,0 0 0 0 0,0 0-1 0 0,0 0 1 0 0,0 0-1 0 0,0 1 1 0 0,0-1-1 0 0,0 1 1 0 0,1-1-1 0 0,-1 1 1 0 0,0 0-1 0 0,0-1 1 0 0,0 1 0 0 0,1 0-1 0 0,-1 0 1 0 0,1 0-1 0 0,-1 0 1 0 0,0 1-1 0 0,1-1 1 0 0,0 0-1 0 0,-1 1 1 0 0,1-1-1 0 0,0 1 1 0 0,0-1-1 0 0,0 1 1 0 0,0 0 0 0 0,0-1-1 0 0,0 1 1 0 0,0 0-1 0 0,0 1 26 0 0,0 0 47 0 0,0 0-1 0 0,0 0 1 0 0,0 0 0 0 0,0 0-1 0 0,1 0 1 0 0,-1 0 0 0 0,1 0-1 0 0,0 0 1 0 0,0 0-1 0 0,0 0 1 0 0,0 0 0 0 0,1 0-1 0 0,-1 0 1 0 0,1 0 0 0 0,-1 0-1 0 0,1 0 1 0 0,0 0-1 0 0,1 0 1 0 0,-1 0 0 0 0,0 0-1 0 0,1-1 1 0 0,-1 1 0 0 0,1 0-1 0 0,0-1 1 0 0,0 0 0 0 0,0 1-1 0 0,0-1 1 0 0,0 0-1 0 0,1 0 1 0 0,-1 0 0 0 0,1 0-1 0 0,-1-1 1 0 0,1 1 0 0 0,0 0-1 0 0,0-1 1 0 0,-1 0-1 0 0,1 0 1 0 0,0 0 0 0 0,0 0-1 0 0,0 0 1 0 0,0-1 0 0 0,0 1-1 0 0,0-1 1 0 0,0 0-1 0 0,1 0 1 0 0,-1 0 0 0 0,1 0-47 0 0,12-37-469 0 0,1 63 776 0 0,-14-10 6 0 0,1 4-1198 0 0,9-15-4201 0 0,-5-5-395 0 0</inkml:trace>
  <inkml:trace contextRef="#ctx0" brushRef="#br0" timeOffset="850.34">777 223 8777 0 0,'0'0'2591'0'0,"0"0"-1327"0"0,0 0-381 0 0,0 0-153 0 0,-5-6-555 0 0,3 2-187 0 0,-1 1 0 0 0,0 1 0 0 0,0-1-1 0 0,0 0 1 0 0,0 1 0 0 0,0 0 0 0 0,0-1 0 0 0,-1 1 0 0 0,1 0 0 0 0,-1 1 0 0 0,1-1-1 0 0,-1 1 1 0 0,0-1 0 0 0,0 1 0 0 0,1 0 0 0 0,-1 1 0 0 0,0-1 0 0 0,0 1 0 0 0,0-1-1 0 0,0 1 1 0 0,0 1 0 0 0,0-1 0 0 0,0 0 0 0 0,0 1 0 0 0,0 0 0 0 0,0 0 0 0 0,1 0-1 0 0,-1 0 1 0 0,0 1 0 0 0,1-1 0 0 0,-1 1 0 0 0,-3 2 12 0 0,7-1-10 0 0,0 0 1 0 0,0 0-1 0 0,1-1 0 0 0,-1 1 1 0 0,0 0-1 0 0,1 0 0 0 0,0 0 0 0 0,0 0 1 0 0,0-1-1 0 0,0 1 0 0 0,0 0 1 0 0,0-1-1 0 0,1 1 0 0 0,-1-1 1 0 0,1 1-1 0 0,0-1 0 0 0,0 0 1 0 0,0 0-1 0 0,0 0 0 0 0,0 0 1 0 0,0 0-1 0 0,0 0 0 0 0,1 0 1 0 0,-1-1-1 0 0,1 1 0 0 0,-1-1 0 0 0,1 0 1 0 0,0 0-1 0 0,-1 0 0 0 0,1 0 1 0 0,0 0-1 0 0,0 0 0 0 0,2-1 10 0 0,3 5-30 0 0,84 55 1823 0 0,-93-58-1797 0 0,1-1 0 0 0,-1 1 0 0 0,1-1 1 0 0,-1 1-1 0 0,1 0 0 0 0,-1-1 0 0 0,0 0 0 0 0,0 1 0 0 0,1-1 1 0 0,-1 1-1 0 0,0-1 0 0 0,0 0 0 0 0,-1 0 0 0 0,1 1 1 0 0,0-1-1 0 0,0 0 0 0 0,-1 0 0 0 0,1 0 0 0 0,0 0 1 0 0,-1-1-1 0 0,1 1 0 0 0,-1 0 0 0 0,1-1 0 0 0,-1 1 0 0 0,1-1 1 0 0,-1 1-1 0 0,0-1 0 0 0,1 0 0 0 0,-1 1 0 0 0,0-1 1 0 0,1 0-1 0 0,-1 0 0 0 0,0 0 0 0 0,1 0 0 0 0,-1-1 1 0 0,1 1-1 0 0,-1 0 0 0 0,0-1 0 0 0,1 1 0 0 0,-1-1 0 0 0,1 1 1 0 0,-2-2 3 0 0,-24-1-3929 0 0,18-1-1180 0 0</inkml:trace>
  <inkml:trace contextRef="#ctx0" brushRef="#br0" timeOffset="1117">984 227 9293 0 0,'0'0'1443'0'0,"0"0"-809"0"0,0 0 29 0 0,0 0-223 0 0,0 0-339 0 0,0 0 23 0 0,-6-3 55 0 0,5 2-193 0 0,0 0 1 0 0,-1 0 0 0 0,1 0-1 0 0,0 0 1 0 0,-1 0 0 0 0,1 1-1 0 0,-1-1 1 0 0,1 0 0 0 0,-1 1-1 0 0,1-1 1 0 0,-1 1 0 0 0,1-1-1 0 0,-1 1 1 0 0,0 0 0 0 0,1-1-1 0 0,-1 1 1 0 0,1 0 0 0 0,-1 0-1 0 0,0 1 1 0 0,1-1 0 0 0,-1 0-1 0 0,0 0 1 0 0,1 1 0 0 0,-1-1-1 0 0,1 1 1 0 0,-1-1 0 0 0,1 1-1 0 0,-1 0 1 0 0,1-1 0 0 0,-1 1-1 0 0,1 0 1 0 0,0 0 0 0 0,0 0 0 0 0,-1 0-1 0 0,1 0 1 0 0,0 1 0 0 0,0-1-1 0 0,0 0 1 0 0,0 0 0 0 0,0 1-1 0 0,0-1 1 0 0,0 1 0 0 0,1-1-1 0 0,-1 1 1 0 0,0-1 0 0 0,1 1-1 0 0,0-1 1 0 0,-1 1 0 0 0,1-1-1 0 0,0 1 1 0 0,-1 0 0 0 0,1-1-1 0 0,0 1 1 0 0,0-1 0 0 0,0 1-1 0 0,1 0 1 0 0,-1-1 0 0 0,0 1-1 0 0,1 0 1 0 0,-1-1 0 0 0,1 1-1 0 0,0 0 14 0 0,29 36 982 0 0,-27-36-882 0 0,0 1 0 0 0,0-1-1 0 0,0 1 1 0 0,0 0 0 0 0,-1 0 0 0 0,1 0 0 0 0,-1 0 0 0 0,0 0 0 0 0,1 0 0 0 0,-2 1 0 0 0,1-1 0 0 0,0 1 0 0 0,-1 0 0 0 0,1-1 0 0 0,-1 1 0 0 0,0 0 0 0 0,0 0 0 0 0,-1 0 0 0 0,1 0 0 0 0,-1 0 0 0 0,0-1 0 0 0,0 5-100 0 0,-4-4-67 0 0,-1 0 1 0 0,0-1-1 0 0,0 0 0 0 0,0 0 1 0 0,-1 0-1 0 0,1 0 1 0 0,-1-1-1 0 0,0 0 1 0 0,1 0-1 0 0,-1-1 0 0 0,0 0 1 0 0,0 0-1 0 0,0 0 1 0 0,0 0-1 0 0,0-1 1 0 0,0 0-1 0 0,-3-1 67 0 0,7 1-226 0 0,-20 1-2749 0 0,-6-1-3543 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6:47.117"/>
    </inkml:context>
    <inkml:brush xml:id="br0">
      <inkml:brushProperty name="width" value="0.05" units="cm"/>
      <inkml:brushProperty name="height" value="0.05" units="cm"/>
      <inkml:brushProperty name="color" value="#0000FF"/>
    </inkml:brush>
  </inkml:definitions>
  <inkml:trace contextRef="#ctx0" brushRef="#br0">1 37 10725 0 0,'0'0'1349'0'0,"0"0"-492"0"0,4 5-397 0 0,1 4-234 0 0,0 0 1 0 0,-1 0 0 0 0,0 0 0 0 0,0 0 0 0 0,0 1-1 0 0,-2 0 1 0 0,1-1 0 0 0,-1 1 0 0 0,0 0 0 0 0,-1 0 0 0 0,0 0-1 0 0,-1 0 1 0 0,-1 8-227 0 0,-21 46-1532 0 0,21-69-3187 0 0,1 1-597 0 0</inkml:trace>
  <inkml:trace contextRef="#ctx0" brushRef="#br0" timeOffset="343.89">36 1 11009 0 0,'0'0'1373'0'0,"8"0"-989"0"0,0-1-294 0 0,0 1 0 0 0,-1 0 0 0 0,1 1 1 0 0,0 0-1 0 0,-1 0 0 0 0,1 0 0 0 0,0 1 0 0 0,-1 0 1 0 0,0 1-1 0 0,1 0 0 0 0,-1 0 0 0 0,0 0 0 0 0,-1 1 1 0 0,1 0-1 0 0,-1 0 0 0 0,1 1 0 0 0,-1 0 0 0 0,-1 0 0 0 0,1 0 1 0 0,-1 1-1 0 0,0 0 0 0 0,4 4-90 0 0,-12-6-110 0 0,0-1 0 0 0,0 0 0 0 0,0 1 0 0 0,0-2 0 0 0,0 1 0 0 0,0 0 0 0 0,-1 0 0 0 0,1-1 0 0 0,-1 0 0 0 0,0 0-1 0 0,0 0 1 0 0,0 0 0 0 0,0-1 0 0 0,0 1 0 0 0,0-1 0 0 0,0 0 0 0 0,-1 0 0 0 0,1-1 0 0 0,0 1 0 0 0,0-1 0 0 0,-1 0 0 0 0,1 0 0 0 0,0 0 0 0 0,-2-1 110 0 0,3 1-439 0 0,43 24-621 0 0,71 41 5751 0 0,-110-65-4666 0 0,1 1 1 0 0,-1 0-1 0 0,0 0 1 0 0,1 0 0 0 0,-1 0-1 0 0,0 0 1 0 0,0 0-1 0 0,0 0 1 0 0,0 0 0 0 0,0 0-1 0 0,0 0 1 0 0,0 1-1 0 0,0-1 1 0 0,-1 0-1 0 0,1 1 1 0 0,0-1 0 0 0,-1 0-1 0 0,1 1 1 0 0,-1-1-1 0 0,1 1 1 0 0,-1-1 0 0 0,0 1-1 0 0,0-1 1 0 0,1 1-1 0 0,-1-1 1 0 0,0 1-1 0 0,0 0 1 0 0,-1-1 0 0 0,1 1-1 0 0,0-1 1 0 0,0 1-1 0 0,-1-1 1 0 0,1 1-1 0 0,-1-1 1 0 0,0 0 0 0 0,1 1-1 0 0,-1-1 1 0 0,0 0-1 0 0,0 1 1 0 0,1-1 0 0 0,-1 0-1 0 0,0 0 1 0 0,0 0-1 0 0,-1 1 1 0 0,1-1-1 0 0,0 0 1 0 0,0-1 0 0 0,0 1-1 0 0,-1 0 1 0 0,1 0-1 0 0,0 0 1 0 0,-1-1-1 0 0,1 1 1 0 0,-1-1 0 0 0,1 1-1 0 0,-1-1-25 0 0,-89 21 16 0 0,84-21-513 0 0,-19-1-868 0 0,10-5-3842 0 0,8-3-2921 0 0</inkml:trace>
  <inkml:trace contextRef="#ctx0" brushRef="#br0" timeOffset="673.4">460 275 10425 0 0,'0'0'3652'0'0,"0"0"-2851"0"0,0 0-546 0 0,0 0 253 0 0,0 0-8 0 0,0 0-101 0 0,0 0-109 0 0,-6-5-76 0 0,3 3-314 0 0,0-1 1 0 0,1 1-1 0 0,-1-1 1 0 0,1 0 0 0 0,-1 0-1 0 0,1 0 1 0 0,0 0 0 0 0,0 0-1 0 0,0 0 1 0 0,0 0 0 0 0,1-1-1 0 0,0 1 1 0 0,-1 0-1 0 0,1-1 1 0 0,0 1 0 0 0,1-1-1 0 0,-1 0 1 0 0,1 1 0 0 0,-1-1-1 0 0,1 0 1 0 0,0 1 0 0 0,0-1-1 0 0,1 0 1 0 0,-1 1-1 0 0,1-1 1 0 0,0 0 0 0 0,0 1-1 0 0,0-1 1 0 0,0 1 0 0 0,1 0-1 0 0,1-4 100 0 0,-2 4 36 0 0,-1 0 0 0 0,1-1 0 0 0,0 1 0 0 0,1 0 0 0 0,-1-1 0 0 0,1 1 0 0 0,-1 0 0 0 0,1 0 0 0 0,0 0 0 0 0,0 1 0 0 0,1-1-1 0 0,-1 0 1 0 0,0 1 0 0 0,1-1 0 0 0,-1 1 0 0 0,1 0 0 0 0,0 0 0 0 0,0 0 0 0 0,0 0 0 0 0,0 0 0 0 0,0 1 0 0 0,0-1 0 0 0,1 1 0 0 0,-1 0 0 0 0,0 0-1 0 0,1 0 1 0 0,-1 1 0 0 0,1-1 0 0 0,-1 1 0 0 0,1 0 0 0 0,-1-1 0 0 0,1 2 0 0 0,-1-1 0 0 0,0 0 0 0 0,1 1 0 0 0,-1-1 0 0 0,1 1 0 0 0,-1 0 0 0 0,0 0 0 0 0,1 1-1 0 0,-1-1 1 0 0,0 1 0 0 0,0-1 0 0 0,0 1 0 0 0,0 0 0 0 0,0 0 0 0 0,0 0 0 0 0,-1 1 0 0 0,1-1 0 0 0,-1 1 0 0 0,0-1 0 0 0,1 1 0 0 0,-1 0 0 0 0,0 0 0 0 0,-1 0-1 0 0,2 1-35 0 0,20 117-17 0 0,-23-111-596 0 0,4-12-6309 0 0,-1-2 1007 0 0</inkml:trace>
  <inkml:trace contextRef="#ctx0" brushRef="#br0" timeOffset="939.01">633 216 7401 0 0,'0'0'4364'0'0,"0"0"-2484"0"0,0 0-36 0 0,0 0-883 0 0,0 0-889 0 0,0 0 92 0 0,-55-9 108 0 0,30 6-132 0 0,-5 2-140 0 0,0-2-240 0 0,1 2-1025 0 0,7-1-1119 0 0,-3-3-4564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6:45.207"/>
    </inkml:context>
    <inkml:brush xml:id="br0">
      <inkml:brushProperty name="width" value="0.05" units="cm"/>
      <inkml:brushProperty name="height" value="0.05" units="cm"/>
      <inkml:brushProperty name="color" value="#0000FF"/>
    </inkml:brush>
  </inkml:definitions>
  <inkml:trace contextRef="#ctx0" brushRef="#br0">1 132 9037 0 0,'0'0'4509'0'0,"0"0"-3806"0"0,3 7-184 0 0,1-1-309 0 0,-1 1 0 0 0,0 0 0 0 0,0 0-1 0 0,-1 0 1 0 0,0 0 0 0 0,0 1 0 0 0,-1-1 0 0 0,1 0 0 0 0,-2 1 0 0 0,1 0-1 0 0,-1-1 1 0 0,0 1 0 0 0,-1-1 0 0 0,1 1 0 0 0,-2-1 0 0 0,0 5-210 0 0,-2-20-7746 0 0,3-6-1406 0 0</inkml:trace>
  <inkml:trace contextRef="#ctx0" brushRef="#br0" timeOffset="169.62">69 1 10981 0 0,'0'0'4240'0'0,"0"0"-4240"0"0,0 0-352 0 0,0 0-80 0 0,0 0 204 0 0,0 0 16 0 0,0 0-84 0 0,0 0-352 0 0,0 0-532 0 0,0 0-2108 0 0,3 7-3061 0 0</inkml:trace>
  <inkml:trace contextRef="#ctx0" brushRef="#br0" timeOffset="387.64">233 51 11417 0 0,'0'0'472'0'0,"-6"1"-370"0"0,4-1-112 0 0,-1 0 0 0 0,1 0 0 0 0,-1 0 0 0 0,1 0 0 0 0,0 1 0 0 0,-1-1 1 0 0,1 1-1 0 0,0-1 0 0 0,-1 1 0 0 0,1 0 0 0 0,0 0 0 0 0,0 0 0 0 0,-1 0 0 0 0,1 0 0 0 0,0 0 0 0 0,0 1 0 0 0,0-1 0 0 0,0 1 0 0 0,1-1 0 0 0,-1 1 0 0 0,0 0 1 0 0,1-1-1 0 0,-1 1 0 0 0,1 0 0 0 0,0 0 0 0 0,-1 0 0 0 0,1 1 0 0 0,0-1 0 0 0,0 0 0 0 0,0 0 0 0 0,1 1 0 0 0,-1-1 0 0 0,0 0 0 0 0,1 1 0 0 0,0-1 0 0 0,-1 0 1 0 0,1 1-1 0 0,0-1 0 0 0,0 1 0 0 0,1-1 0 0 0,-1 0 0 0 0,0 1 0 0 0,1-1 0 0 0,-1 1 0 0 0,1-1 0 0 0,0 0 0 0 0,0 0 0 0 0,0 1 0 0 0,0-1 0 0 0,0 0 10 0 0,130 73 4867 0 0,-131-75-4851 0 0,1 1 1 0 0,-1 0-1 0 0,1 0 1 0 0,-1 0-1 0 0,1-1 1 0 0,-1 1-1 0 0,1 0 1 0 0,-1 0-1 0 0,1 0 0 0 0,-1 0 1 0 0,0 0-1 0 0,0 0 1 0 0,0 0-1 0 0,0 0 1 0 0,1 0-1 0 0,-1 0 1 0 0,0 0-1 0 0,0 0 1 0 0,-1 0-1 0 0,1 0 1 0 0,0 0-1 0 0,0 0 0 0 0,0 0 1 0 0,-1 0-1 0 0,1 0 1 0 0,0-1-1 0 0,-1 1 1 0 0,1 0-1 0 0,-1 0 1 0 0,1 0-1 0 0,-1 0 1 0 0,0 0-1 0 0,1-1 1 0 0,-1 1-1 0 0,0 0 0 0 0,1-1 1 0 0,-1 1-1 0 0,0 0 1 0 0,0-1-1 0 0,0 1 1 0 0,0-1-1 0 0,1 1 1 0 0,-1-1-1 0 0,0 0 1 0 0,0 1-1 0 0,0-1 1 0 0,0 0-1 0 0,0 0 0 0 0,0 0 1 0 0,0 1-1 0 0,0-1 1 0 0,0 0-1 0 0,0 0 1 0 0,0 0-1 0 0,0 0 1 0 0,-1-1-17 0 0,-60 15-1088 0 0,40-13-936 0 0,8-2-2366 0 0,0-3-3811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6:42.580"/>
    </inkml:context>
    <inkml:brush xml:id="br0">
      <inkml:brushProperty name="width" value="0.05" units="cm"/>
      <inkml:brushProperty name="height" value="0.05" units="cm"/>
      <inkml:brushProperty name="color" value="#0000FF"/>
    </inkml:brush>
  </inkml:definitions>
  <inkml:trace contextRef="#ctx0" brushRef="#br0">170 82 11789 0 0,'0'0'1176'0'0,"0"0"-1051"0"0,0 0-489 0 0,-9-2 130 0 0,3 0 191 0 0,0 0 0 0 0,-1 1 0 0 0,1-1 0 0 0,-1 1 0 0 0,0 1 0 0 0,0-1 0 0 0,1 1 0 0 0,-1 0 0 0 0,0 1 0 0 0,1-1 1 0 0,-1 1-1 0 0,0 1 0 0 0,1-1 0 0 0,-1 1 0 0 0,1 0 0 0 0,0 1 0 0 0,0 0 0 0 0,0 0 0 0 0,0 0 0 0 0,0 0 0 0 0,0 1 0 0 0,1 0 0 0 0,-3 3 43 0 0,8-5 21 0 0,1 1 0 0 0,-1 0 0 0 0,1 0 0 0 0,0-1 0 0 0,0 1 0 0 0,0-1 0 0 0,0 1-1 0 0,0-1 1 0 0,1 1 0 0 0,-1-1 0 0 0,1 1 0 0 0,-1-1 0 0 0,1 0 0 0 0,0 0 0 0 0,0 0-1 0 0,0 0 1 0 0,0 0 0 0 0,0-1 0 0 0,1 1 0 0 0,-1 0 0 0 0,0-1 0 0 0,1 0 0 0 0,-1 0-1 0 0,1 1 1 0 0,-1-2 0 0 0,1 1 0 0 0,2 1-21 0 0,6 4 347 0 0,5 3 147 0 0,-11-7-364 0 0,0 0-1 0 0,-1 1 0 0 0,1-1 1 0 0,0 1-1 0 0,-1 0 1 0 0,0 0-1 0 0,0 0 1 0 0,0 1-1 0 0,0-1 0 0 0,0 1 1 0 0,-1 0-1 0 0,1 0 1 0 0,-1 0-1 0 0,0 1 1 0 0,0-1-1 0 0,-1 1 0 0 0,2 3-129 0 0,-69 11 752 0 0,19-22-2176 0 0,17-10-6037 0 0,15 1 485 0 0</inkml:trace>
  <inkml:trace contextRef="#ctx0" brushRef="#br0" timeOffset="246.58">287 0 11309 0 0,'0'0'941'0'0,"4"7"-422"0"0,-1 2-247 0 0,0-1 0 0 0,0 1 1 0 0,-1 0-1 0 0,0 0 1 0 0,0 0-1 0 0,-1 0 0 0 0,0 0 1 0 0,-1 0-1 0 0,0 0 1 0 0,0 0-1 0 0,-1 0 0 0 0,0 0 1 0 0,-1 0-1 0 0,-2 6-272 0 0,-19 80-99 0 0,51-75-7983 0 0,-18-19 2425 0 0</inkml:trace>
  <inkml:trace contextRef="#ctx0" brushRef="#br0" timeOffset="402.54">424 180 9773 0 0,'0'0'2884'0'0,"0"0"-2884"0"0,0 0-372 0 0,0 0 372 0 0,-41-7 332 0 0,22 5-164 0 0,-1 0-92 0 0,-1 1-76 0 0,3 0-1872 0 0,5 0-3412 0 0</inkml:trace>
  <inkml:trace contextRef="#ctx0" brushRef="#br0" timeOffset="666.15">485 192 520 0 0,'0'0'10172'0'0,"0"0"-7899"0"0,1 6-2117 0 0,-2 55 1382 0 0,2-59-1524 0 0,1-1 0 0 0,-1 1 0 0 0,0 0 0 0 0,0-1 0 0 0,1 0 0 0 0,-1 1 0 0 0,1-1 0 0 0,-1 0 0 0 0,1 0 0 0 0,0 0 0 0 0,0 0 0 0 0,-1 0 0 0 0,1 0 0 0 0,0 0 0 0 0,0-1 0 0 0,0 1 0 0 0,0 0 0 0 0,0-1 0 0 0,0 0 0 0 0,0 1 0 0 0,0-1 0 0 0,-1 0 0 0 0,1 0 0 0 0,0 0 0 0 0,0-1 0 0 0,0 1 0 0 0,0 0 0 0 0,0-1 0 0 0,0 1 0 0 0,0-1 0 0 0,0 0 0 0 0,0 1 0 0 0,0-1 0 0 0,-1 0 0 0 0,1 0 0 0 0,0 0 0 0 0,-1 0 0 0 0,1-1 0 0 0,-1 1 0 0 0,1 0 0 0 0,-1-1 0 0 0,1 1 0 0 0,-1-1 0 0 0,0 1 0 0 0,1-2-14 0 0,8-13-153 0 0,-10 17 152 0 0,0 0 0 0 0,0-1 1 0 0,0 1-1 0 0,0-1 0 0 0,0 1 1 0 0,0 0-1 0 0,0-1 0 0 0,0 1 1 0 0,0-1-1 0 0,0 1 1 0 0,0 0-1 0 0,0-1 0 0 0,1 1 1 0 0,-1-1-1 0 0,0 1 0 0 0,0 0 1 0 0,0-1-1 0 0,1 1 0 0 0,-1-1 1 0 0,0 1-1 0 0,1-1 1 0 0,-1 1-1 0 0,1-1 0 0 0,-1 1 1 0 0,1-1-1 0 0,-1 0 0 0 0,1 1 1 0 0,-1-1-1 0 0,1 0 0 0 0,-1 1 1 0 0,1-1-1 0 0,-1 0 1 0 0,1 1-1 0 0,-1-1 0 0 0,1 0 1 0 0,0 0-1 0 0,-1 0 0 0 0,1 0 1 0 0,-1 0-1 0 0,1 1 0 0 0,0-1 1 0 0,-1 0-1 0 0,1 0 1 0 0,-1-1-1 0 0,1 1 0 0 0,0 0 1 0 0,-1 0-1 0 0,1 0 0 0 0,-1 0 1 0 0,1 0-1 0 0,0-1 0 0 0,-1 1 1 0 0,1 0-1 0 0,-1 0 1 0 0,1-1-1 0 0,-1 1 0 0 0,1-1 1 0 0,-1 1-1 0 0,1 0 0 0 0,-1-1 1 0 0,1 1-1 0 0,-1-1 1 0 0,43 100 1654 0 0,-31-107-10736 0 0,-7-4 1594 0 0</inkml:trace>
  <inkml:trace contextRef="#ctx0" brushRef="#br0" timeOffset="1390.22">771 36 8493 0 0,'0'0'2371'0'0,"3"6"-1777"0"0,28 146 2267 0 0,-21-127-2485 0 0,-21-43-1651 0 0,11 17 1261 0 0,0 0-1 0 0,-1 1 1 0 0,1-1 0 0 0,0 0-1 0 0,-1 0 1 0 0,1 0 0 0 0,-1 0-1 0 0,1 0 1 0 0,-1 1 0 0 0,0-1-1 0 0,1 0 1 0 0,-1 0 0 0 0,0 1 0 0 0,0-1-1 0 0,1 1 1 0 0,-1-1 0 0 0,0 1-1 0 0,0-1 1 0 0,0 1 0 0 0,0-1-1 0 0,0 1 1 0 0,0-1 0 0 0,1 1-1 0 0,-1 0 1 0 0,0 0 0 0 0,0 0-1 0 0,0-1 1 0 0,0 1 0 0 0,0 0 0 0 0,0 0-1 0 0,0 0 1 0 0,0 1 0 0 0,0-1-1 0 0,0 0 1 0 0,0 0 0 0 0,0 0-1 0 0,0 1 1 0 0,0-1 0 0 0,0 0-1 0 0,0 1 1 0 0,0-1 0 0 0,0 1 0 0 0,1-1-1 0 0,-1 1 1 0 0,0 0 0 0 0,0-1-1 0 0,1 1 1 0 0,-1 0 0 0 0,0-1-1 0 0,1 1 1 0 0,-1 0 0 0 0,0 0-1 0 0,1 0 1 0 0,-1-1 0 0 0,1 1-1 0 0,0 0 1 0 0,-1 0 0 0 0,1 0 0 0 0,0 0-1 0 0,-1 0 1 0 0,1 0 0 0 0,0 0-1 0 0,0 0 1 0 0,0 1 14 0 0,20 65 2560 0 0,40-46-1051 0 0,17-71-3639 0 0,-76 49 2145 0 0,1 1 0 0 0,-1 0 0 0 0,0-1 0 0 0,1 1 0 0 0,-1 0 1 0 0,1 0-1 0 0,-1 0 0 0 0,1 1 0 0 0,-1-1 0 0 0,1 0 0 0 0,-1 0 1 0 0,0 1-1 0 0,1-1 0 0 0,-1 1 0 0 0,0-1 0 0 0,1 1 0 0 0,-1-1 0 0 0,0 1 1 0 0,0 0-1 0 0,1 0 0 0 0,-1 0 0 0 0,0 0 0 0 0,0 0 0 0 0,0 0 1 0 0,0 0-1 0 0,0 0 0 0 0,0 0 0 0 0,0 0 0 0 0,-1 0 0 0 0,1 1 1 0 0,0-1-1 0 0,-1 0 0 0 0,1 1 0 0 0,-1-1 0 0 0,1 0 0 0 0,-1 1 0 0 0,1-1 1 0 0,-1 1-1 0 0,0-1 0 0 0,0 0 0 0 0,0 1 0 0 0,0-1 0 0 0,0 1 1 0 0,0-1-1 0 0,0 1 0 0 0,0-1 0 0 0,-1 1 0 0 0,1-1 0 0 0,-1 1-15 0 0,2-4 6 0 0,-1 0 0 0 0,1 0-1 0 0,0 0 1 0 0,0 0 0 0 0,0 0-1 0 0,0 0 1 0 0,0 1 0 0 0,0-1-1 0 0,0 0 1 0 0,1 1-1 0 0,-1-1 1 0 0,1 0 0 0 0,-1 1-1 0 0,1 0 1 0 0,-1-1 0 0 0,1 1-1 0 0,0 0 1 0 0,0 0 0 0 0,0 0-1 0 0,-1 0 1 0 0,1 0 0 0 0,0 0-1 0 0,0 1 1 0 0,0-1 0 0 0,1 1-1 0 0,-1-1 1 0 0,0 1-1 0 0,0 0 1 0 0,0 0 0 0 0,0 0-1 0 0,0 0 1 0 0,0 0 0 0 0,0 0-1 0 0,0 1 1 0 0,1-1 0 0 0,-1 1-1 0 0,0-1 1 0 0,0 1 0 0 0,0 0-1 0 0,0 0 1 0 0,-1 0-1 0 0,1 0 1 0 0,0 0 0 0 0,0 0-1 0 0,-1 0 1 0 0,1 1 0 0 0,0-1-1 0 0,-1 0 1 0 0,1 1 0 0 0,-1 0-1 0 0,0-1 1 0 0,1 1 0 0 0,-1 0-1 0 0,0 0 1 0 0,0-1 0 0 0,0 1-1 0 0,-1 0 1 0 0,1 0-1 0 0,0 0 1 0 0,-1 0 0 0 0,1 0-1 0 0,-1 2-5 0 0,41-40-2142 0 0,-38 36 2191 0 0,-1 0 0 0 0,0 0 0 0 0,1 0 0 0 0,-1 0 0 0 0,1 0 0 0 0,-1 1 0 0 0,0-1 0 0 0,1 1 0 0 0,-1 0 0 0 0,0-1 0 0 0,0 1 0 0 0,1 0 0 0 0,-1 0 1 0 0,0 1-1 0 0,0-1 0 0 0,0 0 0 0 0,0 1 0 0 0,0-1 0 0 0,-1 1 0 0 0,1 0 0 0 0,0-1 0 0 0,-1 1 0 0 0,1 0 0 0 0,-1 0 0 0 0,1 0 0 0 0,-1 0 0 0 0,0 0 0 0 0,0 0 1 0 0,0 1-1 0 0,0-1 0 0 0,-1 0 0 0 0,1 0 0 0 0,0 1 0 0 0,-1-1 0 0 0,0 1 0 0 0,1-1 0 0 0,-1 0 0 0 0,0 1 0 0 0,0-1 0 0 0,-1 1 0 0 0,1-1 0 0 0,0 1-49 0 0,7-5-6106 0 0,-1-7-401 0 0</inkml:trace>
  <inkml:trace contextRef="#ctx0" brushRef="#br0" timeOffset="1656.07">1277 134 11041 0 0,'0'0'1308'0'0,"0"0"-1296"0"0,16 51 1140 0 0,-16-34-416 0 0,0 3-216 0 0,0-2-156 0 0,-1-4-100 0 0,-3 0-88 0 0,0-4-48 0 0,-3-1-128 0 0,5-1-240 0 0,-1-3-252 0 0,2-2-268 0 0,1-2-372 0 0,0-1-828 0 0,1-2-368 0 0,8-10-5569 0 0</inkml:trace>
  <inkml:trace contextRef="#ctx0" brushRef="#br0" timeOffset="1924.71">1402 202 12717 0 0,'0'0'164'0'0,"0"0"-164"0"0,0 0-12 0 0,-40 0-216 0 0,23-3 148 0 0,-5-1-1460 0 0,1 1-592 0 0,7 0-1088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6:51.306"/>
    </inkml:context>
    <inkml:brush xml:id="br0">
      <inkml:brushProperty name="width" value="0.05" units="cm"/>
      <inkml:brushProperty name="height" value="0.05" units="cm"/>
      <inkml:brushProperty name="color" value="#0000FF"/>
    </inkml:brush>
  </inkml:definitions>
  <inkml:trace contextRef="#ctx0" brushRef="#br0">481 63 444 0 0,'0'0'6630'0'0,"0"0"-4891"0"0,0 0-1482 0 0,0 0 281 0 0,-7 4 36 0 0,-116 20 1300 0 0,-83-51-1519 0 0,78-26-7173 0 0,112 43 2617 0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6:51.522"/>
    </inkml:context>
    <inkml:brush xml:id="br0">
      <inkml:brushProperty name="width" value="0.05" units="cm"/>
      <inkml:brushProperty name="height" value="0.05" units="cm"/>
      <inkml:brushProperty name="color" value="#0000FF"/>
    </inkml:brush>
  </inkml:definitions>
  <inkml:trace contextRef="#ctx0" brushRef="#br0">283 1 288 0 0,'0'0'5189'0'0,"0"0"-13"0"0,0 0-4352 0 0,0 0-772 0 0,0 0 268 0 0,0 0 464 0 0,0 0-8 0 0,0 0-176 0 0,-48 25-132 0 0,22-25-188 0 0,0 0-144 0 0,-4 0-16 0 0,-4-3-120 0 0,1-2-860 0 0,2 0-608 0 0,1-1-1168 0 0,6 2-2289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4:11.596"/>
    </inkml:context>
    <inkml:brush xml:id="br0">
      <inkml:brushProperty name="width" value="0.05" units="cm"/>
      <inkml:brushProperty name="height" value="0.05" units="cm"/>
      <inkml:brushProperty name="color" value="#0000FF"/>
    </inkml:brush>
  </inkml:definitions>
  <inkml:trace contextRef="#ctx0" brushRef="#br0">851 1 2704 0 0,'0'0'183'0'0,"0"0"64"0"0,6 5 483 0 0,43 47 66 0 0,-2 2 1 0 0,-2 1-1 0 0,-3 3 0 0 0,-3 1 1 0 0,-2 3-1 0 0,1 8-796 0 0,-2-10 22 0 0,25 56 116 0 0,-87-106-5467 0 0,12-13 2908 0 0</inkml:trace>
  <inkml:trace contextRef="#ctx0" brushRef="#br0" timeOffset="261.07">844 486 1604 0 0,'109'135'5596'0'0,"101"138"-3818"0"0,-206-268-2134 0 0,13 23 287 0 0,-14-12-4449 0 0,-4-16 1715 0 0</inkml:trace>
  <inkml:trace contextRef="#ctx0" brushRef="#br0" timeOffset="524.91">939 936 4000 0 0,'41'49'64'0'0,"-1"-7"1657"0"0,0 7-773 0 0,-2-5-284 0 0,-2-2-40 0 0,-5-3-220 0 0,-4-7-184 0 0,-4-6-144 0 0,-9-7-24 0 0,-2-2-40 0 0,-2 1-8 0 0,1-2-4 0 0,-3 2-48 0 0,-6-7-772 0 0,-4-3-556 0 0,-6-7-213 0 0,-8-1-563 0 0,4-5-220 0 0</inkml:trace>
  <inkml:trace contextRef="#ctx0" brushRef="#br0" timeOffset="791.07">953 1339 3788 0 0,'39'41'4917'0'0,"-10"-9"-4437"0"0,1-1-392 0 0,-10-10 96 0 0,-2-2 88 0 0,1 1-56 0 0,3 3-20 0 0,0 2-196 0 0,-7-3-12 0 0,-3-1-272 0 0,-5-4-664 0 0,-6-4-336 0 0,-2-4-784 0 0,-3-4-1205 0 0</inkml:trace>
  <inkml:trace contextRef="#ctx0" brushRef="#br0" timeOffset="792.07">1043 1815 1760 0 0,'0'0'5229'0'0,"63"61"-4513"0"0,-43-41-352 0 0,-2-2 156 0 0,-1 2-28 0 0,1 1-456 0 0,-1 2-36 0 0,-5-4-1088 0 0,-1-3-1172 0 0,-8-7-2657 0 0</inkml:trace>
  <inkml:trace contextRef="#ctx0" brushRef="#br0" timeOffset="-765.51">50 1382 2856 0 0,'12'12'2613'0'0,"-2"-4"-2405"0"0,65 60 991 0 0,-2 3-1 0 0,-4 2 0 0 0,-3 4 1 0 0,-3 3-1 0 0,0 8-1198 0 0,-60-83-131 0 0,12 25-1346 0 0,-28-23-4125 0 0,5-9 2783 0 0</inkml:trace>
  <inkml:trace contextRef="#ctx0" brushRef="#br0" timeOffset="-563.44">206 1789 3556 0 0,'0'0'844'0'0,"5"7"1213"0"0,125 147 2662 0 0,-6-10-5949 0 0,-118-134-3189 0 0,-3-8 224 0 0</inkml:trace>
  <inkml:trace contextRef="#ctx0" brushRef="#br0" timeOffset="-1803.31">327 247 2100 0 0,'0'0'818'0'0,"0"0"1102"0"0,0 0-546 0 0,0 0-727 0 0,0 0-152 0 0,0 0-126 0 0,0 0-89 0 0,0 0 344 0 0,0 8 198 0 0,55 124 461 0 0,110 99-1043 0 0,-158-216-694 0 0,-16-10-3538 0 0,5-6 990 0 0</inkml:trace>
  <inkml:trace contextRef="#ctx0" brushRef="#br0" timeOffset="-1555.87">147 369 208 0 0,'0'0'1812'0'0,"0"0"-914"0"0,5 7-54 0 0,100 134 3315 0 0,112 177-3513 0 0,-220-301-6251 0 0,-2-19 3179 0 0</inkml:trace>
  <inkml:trace contextRef="#ctx0" brushRef="#br0" timeOffset="-1338.08">89 592 2400 0 0,'7'6'2303'0'0,"232"239"3786"0"0,-104-55-8444 0 0,-122-162-1692 0 0,-13-28 1537 0 0</inkml:trace>
  <inkml:trace contextRef="#ctx0" brushRef="#br0" timeOffset="-1107.08">0 739 2888 0 0,'0'0'2740'0'0,"8"9"-1534"0"0,94 101 621 0 0,45 48-202 0 0,-58-51-3322 0 0,-83-97 29 0 0,-1-4-1001 0 0</inkml:trace>
  <inkml:trace contextRef="#ctx0" brushRef="#br0" timeOffset="181647.94">1029 2343 612 0 0,'0'0'335'0'0,"0"0"-111"0"0,0 0-156 0 0,0 0 44 0 0,0 0 6 0 0,0 0 329 0 0,0 0 1011 0 0,0 0-158 0 0,6 3-610 0 0,14 1-259 0 0,-1-1 0 0 0,1-1 0 0 0,0-1-1 0 0,0 0 1 0 0,0-2 0 0 0,-1 0 0 0 0,1-1 0 0 0,0-1 0 0 0,-1-1 0 0 0,0-1 0 0 0,0 0 0 0 0,0-2-1 0 0,0 0 1 0 0,3-3-431 0 0,-12 7 30 0 0,0 0-1 0 0,0-1 1 0 0,0-1 0 0 0,-1 1-1 0 0,1-1 1 0 0,-1-1-1 0 0,0 0 1 0 0,-1 0-1 0 0,1-1 1 0 0,-1 0-1 0 0,-1 0 1 0 0,1-1 0 0 0,-1 0-1 0 0,0 0 1 0 0,-1-1-1 0 0,0 0 1 0 0,-1 0-1 0 0,0 0 1 0 0,0-1-1 0 0,-1 1 1 0 0,0-1-1 0 0,0 0 1 0 0,-1-1 0 0 0,-1 1-1 0 0,0-1 1 0 0,0 1-1 0 0,-1-1 1 0 0,0 1-1 0 0,-1-1 1 0 0,0 0-1 0 0,-2-8-29 0 0,-1-7-9 0 0,-2 0 0 0 0,-1 0 0 0 0,-1 0 0 0 0,-1 0 0 0 0,-1 1 0 0 0,-1 1 0 0 0,-2 0 0 0 0,0 0 0 0 0,-1 1 0 0 0,-2 1 0 0 0,0 0 0 0 0,-1 1 0 0 0,-2 0 0 0 0,0 2-1 0 0,-1 0 1 0 0,0 1 0 0 0,-2 1 0 0 0,0 1 0 0 0,-1 1 0 0 0,0 0 0 0 0,-1 2 0 0 0,-1 1 0 0 0,0 1 0 0 0,-1 1 0 0 0,0 0 0 0 0,0 3 0 0 0,-1 0 0 0 0,0 1 0 0 0,-1 1-1 0 0,-3 2 10 0 0,8 3-34 0 0,0 1-1 0 0,0 1 0 0 0,0 1 0 0 0,0 1 1 0 0,1 1-1 0 0,0 1 0 0 0,0 0 0 0 0,0 2 1 0 0,-10 6 34 0 0,23-11-2 0 0,0 1 0 0 0,1 1 0 0 0,-1 0 0 0 0,1 0 0 0 0,0 0 0 0 0,0 1 0 0 0,1 0 0 0 0,0 0 0 0 0,0 1 0 0 0,0-1 0 0 0,1 1 0 0 0,0 1 0 0 0,0-1 0 0 0,0 1 0 0 0,1 0 0 0 0,1 0 0 0 0,-1 0 0 0 0,1 0 0 0 0,1 1 0 0 0,0-1 0 0 0,0 1 0 0 0,0-1 0 0 0,1 1 0 0 0,0 6 2 0 0,-2 10 113 0 0,1 0 0 0 0,2 0 0 0 0,0 0 0 0 0,2 0 0 0 0,0 0 0 0 0,2 0-1 0 0,1 0 1 0 0,1-1 0 0 0,1 1 0 0 0,1-2 0 0 0,1 1 0 0 0,1-1 0 0 0,1-1-1 0 0,1 1 1 0 0,12 16-113 0 0,-5-18 176 0 0,0-1 1 0 0,2-1-1 0 0,0-1 0 0 0,0-1 0 0 0,2-1 0 0 0,0-1 1 0 0,1 0-1 0 0,0-2 0 0 0,1-1 0 0 0,1-1 0 0 0,0-2 0 0 0,10 3-176 0 0,88-1 1135 0 0,-116-6 205 0 0,8 6-7844 0 0,-14-10-252 0 0,-20-13 2054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7:54.071"/>
    </inkml:context>
    <inkml:brush xml:id="br0">
      <inkml:brushProperty name="width" value="0.05" units="cm"/>
      <inkml:brushProperty name="height" value="0.05" units="cm"/>
      <inkml:brushProperty name="color" value="#0000FF"/>
    </inkml:brush>
  </inkml:definitions>
  <inkml:trace contextRef="#ctx0" brushRef="#br0">48 0 15781 0 0,'0'0'3193'0'0,"0"0"-3193"0"0,0 0-1348 0 0,0 0 492 0 0,0 0-13 0 0,-35 26-1483 0 0,23-25-3844 0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4:12.951"/>
    </inkml:context>
    <inkml:brush xml:id="br0">
      <inkml:brushProperty name="width" value="0.05" units="cm"/>
      <inkml:brushProperty name="height" value="0.05" units="cm"/>
      <inkml:brushProperty name="color" value="#0000FF"/>
    </inkml:brush>
  </inkml:definitions>
  <inkml:trace contextRef="#ctx0" brushRef="#br0">548 1 300 0 0,'6'11'833'0'0,"258"429"4253"0"0,-62-151-4507 0 0,-26-44-932 0 0,-182-237-4082 0 0,-2-14 2865 0 0</inkml:trace>
  <inkml:trace contextRef="#ctx0" brushRef="#br0" timeOffset="231.39">463 412 1604 0 0,'69'82'1580'0'0,"-5"-3"580"0"0,8 10-1375 0 0,-12-9-173 0 0,-3-4-224 0 0,-6-5-36 0 0,-7-6-196 0 0,-6-8-68 0 0,-5-7-88 0 0,-8-12 0 0 0,-8-10-180 0 0,-5-10 24 0 0,-6-5-24 0 0,2 1-160 0 0,-4-4-104 0 0,-3-2-585 0 0,-2-7-1107 0 0,-3-1 192 0 0</inkml:trace>
  <inkml:trace contextRef="#ctx0" brushRef="#br0" timeOffset="433.9">353 818 1788 0 0,'47'63'1448'0'0,"-1"-10"-80"0"0,1 5 25 0 0,-10-11-717 0 0,-2-3-220 0 0,-8-10-40 0 0,-8-8-220 0 0,-6-8-192 0 0,-4-5-4 0 0,-4 0-8 0 0,-1 0-424 0 0,-4-2-880 0 0,-8-4-605 0 0,-6-6-479 0 0,1-1 716 0 0</inkml:trace>
  <inkml:trace contextRef="#ctx0" brushRef="#br0" timeOffset="620.57">218 1179 1004 0 0,'46'54'2232'0'0,"-7"-11"2113"0"0,-1-1-3917 0 0,-16-13 52 0 0,-1-9 156 0 0,-8-4-160 0 0,2 2-320 0 0,-2 2-156 0 0,1-2-480 0 0,-6-2-920 0 0,-4-7-992 0 0,-3-6-2749 0 0</inkml:trace>
  <inkml:trace contextRef="#ctx0" brushRef="#br0" timeOffset="182920.84">659 901 380 0 0,'0'0'598'0'0,"0"0"-43"0"0,0 0-345 0 0,0 0 323 0 0,0 0 1003 0 0,0 0-450 0 0,0 6-670 0 0,-1 15-460 0 0,40 7 5406 0 0,-15-23-4961 0 0,1-1 0 0 0,-1-1 0 0 0,0-2 0 0 0,1 0-1 0 0,0-1 1 0 0,-1-2 0 0 0,1 0 0 0 0,-1-2 0 0 0,1 0-401 0 0,-15 2 104 0 0,-1-1 0 0 0,1 0 0 0 0,-1 0 0 0 0,0-1 0 0 0,0 0 0 0 0,0 0 0 0 0,0-1 0 0 0,-1 0 0 0 0,0-1-1 0 0,0 0 1 0 0,0 0 0 0 0,-1-1 0 0 0,0 0 0 0 0,0 0 0 0 0,0-1 0 0 0,-1 0 0 0 0,0 0 0 0 0,-1 0 0 0 0,0 0-1 0 0,0-1 1 0 0,-1 0 0 0 0,0 0 0 0 0,2-7-104 0 0,-5-7-16 0 0,-1 0-1 0 0,-1 0 0 0 0,0 0 0 0 0,-2 0 1 0 0,-1 0-1 0 0,0 1 0 0 0,-2 0 1 0 0,0 0-1 0 0,-2 0 0 0 0,0 1 1 0 0,-2 0-1 0 0,0 0 0 0 0,-1 1 1 0 0,-1 1-1 0 0,-1 0 0 0 0,-1 0 1 0 0,-1 1-1 0 0,0 1 0 0 0,-12-10 17 0 0,20 18 3 0 0,-10-16-48 0 0,-2 1 0 0 0,0 0 1 0 0,-1 2-1 0 0,-1 0 1 0 0,-1 2-1 0 0,-1 0 0 0 0,-1 2 1 0 0,0 0-1 0 0,-2 2 1 0 0,0 0-1 0 0,0 2 1 0 0,-2 1-1 0 0,1 1 0 0 0,-2 2 1 0 0,1 0-1 0 0,-2 2 1 0 0,1 1-1 0 0,-1 2 0 0 0,0 1 1 0 0,0 1-1 0 0,0 1 1 0 0,-18 2 44 0 0,31 4-3 0 0,0 0 0 0 0,1 2 0 0 0,0-1 0 0 0,0 2 0 0 0,0 0 0 0 0,1 1 0 0 0,0 1 0 0 0,1 0 0 0 0,0 1 0 0 0,0 0 0 0 0,1 1 0 0 0,1 1 0 0 0,-1 0 0 0 0,2 1 0 0 0,0 0 0 0 0,0 0 0 0 0,2 1 0 0 0,-1 1 0 0 0,2 0 0 0 0,0 0 0 0 0,1 0 0 0 0,-3 8 3 0 0,2-2 43 0 0,0 0-1 0 0,1 1 0 0 0,2-1 1 0 0,0 1-1 0 0,1 0 0 0 0,1 1 0 0 0,1-1 1 0 0,1 0-1 0 0,1 1 0 0 0,1-1 1 0 0,1 1-1 0 0,1-1 0 0 0,1 0 1 0 0,1 0-1 0 0,1 0 0 0 0,8 19-42 0 0,75 98 730 0 0,-63-115-581 0 0,1-1-1 0 0,1-1 0 0 0,1-2 0 0 0,1 0 0 0 0,1-2 1 0 0,0-2-1 0 0,1 0 0 0 0,1-2 0 0 0,0-2 0 0 0,1-1 1 0 0,0-2-1 0 0,1-1 0 0 0,0-1 0 0 0,0-2 0 0 0,1-2 1 0 0,-1-1-1 0 0,18-2-148 0 0,-34-7-1589 0 0,-16-9-7250 0 0,-3 0 159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8:53.113"/>
    </inkml:context>
    <inkml:brush xml:id="br0">
      <inkml:brushProperty name="width" value="0.05" units="cm"/>
      <inkml:brushProperty name="height" value="0.05" units="cm"/>
      <inkml:brushProperty name="color" value="#E71224"/>
    </inkml:brush>
  </inkml:definitions>
  <inkml:trace contextRef="#ctx0" brushRef="#br0">1 94 2632 0 0,'0'0'1404'0'0,"0"0"2086"0"0,0 0-1634 0 0,0 0-666 0 0,0 0-220 0 0,0 0-369 0 0,0 0-421 0 0,0 0-15 0 0,1 4-41 0 0,53 244 3659 0 0,-46-203-3392 0 0,-1-38-6387 0 0,-6-11 1755 0 0,2-8-2308 0 0</inkml:trace>
  <inkml:trace contextRef="#ctx0" brushRef="#br0" timeOffset="247.99">21 91 1160 0 0,'0'0'3527'0'0,"0"0"-1576"0"0,0 0-547 0 0,6-4-153 0 0,-3 2-1131 0 0,1 0 1 0 0,0 0-1 0 0,0 0 1 0 0,0 0-1 0 0,0 1 1 0 0,0-1-1 0 0,0 1 0 0 0,1 0 1 0 0,-1 1-1 0 0,0-1 1 0 0,1 1-1 0 0,-1-1 1 0 0,0 1-1 0 0,1 0 1 0 0,-1 1-1 0 0,0-1 1 0 0,1 1-1 0 0,-1 0 1 0 0,0 0-1 0 0,0 0 0 0 0,0 1 1 0 0,0-1-1 0 0,0 1 1 0 0,0 0-121 0 0,66 49 964 0 0,-69-50-922 0 0,0 0 0 0 0,0 1 0 0 0,0-1 0 0 0,0 0-1 0 0,0 0 1 0 0,-1 1 0 0 0,1-1 0 0 0,0 0 0 0 0,-1 1-1 0 0,1-1 1 0 0,-1 1 0 0 0,1-1 0 0 0,-1 1-1 0 0,0-1 1 0 0,1 1 0 0 0,-1-1 0 0 0,0 1 0 0 0,0-1-1 0 0,0 1 1 0 0,0 0 0 0 0,-1-1 0 0 0,1 1 0 0 0,0-1-1 0 0,-1 1 1 0 0,1-1 0 0 0,-1 1 0 0 0,1-1-1 0 0,-1 0 1 0 0,0 1 0 0 0,1-1 0 0 0,-1 0 0 0 0,0 1-1 0 0,0-1 1 0 0,0 0 0 0 0,0 0 0 0 0,0 0 0 0 0,0 0-1 0 0,-1 0 1 0 0,1 0 0 0 0,0 0 0 0 0,0 0 0 0 0,-1 0-1 0 0,1-1 1 0 0,0 1 0 0 0,-1 0 0 0 0,1-1-1 0 0,-1 1 1 0 0,1-1 0 0 0,-1 0 0 0 0,1 1 0 0 0,-1-1-1 0 0,0 0-41 0 0,-67 17-420 0 0,45-17-2168 0 0,5-7-3322 0 0,10-1-493 0 0</inkml:trace>
  <inkml:trace contextRef="#ctx0" brushRef="#br0" timeOffset="544.71">305 0 5589 0 0,'0'0'4011'0'0,"0"0"-3143"0"0,0 0-635 0 0,0 0 426 0 0,1 8 274 0 0,-6 235 3786 0 0,22-185-4287 0 0,8-51-6200 0 0,-20-9-35 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8:54.137"/>
    </inkml:context>
    <inkml:brush xml:id="br0">
      <inkml:brushProperty name="width" value="0.05" units="cm"/>
      <inkml:brushProperty name="height" value="0.05" units="cm"/>
      <inkml:brushProperty name="color" value="#E71224"/>
    </inkml:brush>
  </inkml:definitions>
  <inkml:trace contextRef="#ctx0" brushRef="#br0">2 198 1880 0 0,'0'0'460'0'0,"0"0"1470"0"0,0 0-838 0 0,0 0-289 0 0,0 0 94 0 0,0 0-23 0 0,0 0-163 0 0,0 0-80 0 0,0 0 29 0 0,-1 6 752 0 0,0-4-7903 0 0,1-2 1632 0 0</inkml:trace>
  <inkml:trace contextRef="#ctx0" brushRef="#br0" timeOffset="2118.1">55 219 588 0 0,'0'0'541'0'0,"0"0"-179"0"0,0 0 248 0 0,0 0 1353 0 0,0 0 300 0 0,0 0-895 0 0,0 0-464 0 0,0 0 48 0 0,0 0 15 0 0,0 0-41 0 0,-8 7 3507 0 0,-1-209-4505 0 0,9 202 73 0 0,0-1-1 0 0,0 0 1 0 0,0 0-1 0 0,0 0 1 0 0,0 0-1 0 0,0 1 0 0 0,0-1 1 0 0,0 0-1 0 0,0 0 1 0 0,0 0-1 0 0,1 0 1 0 0,-1 1-1 0 0,0-1 0 0 0,0 0 1 0 0,1 0-1 0 0,-1 0 1 0 0,1 1-1 0 0,-1-1 1 0 0,1 0-1 0 0,-1 1 0 0 0,1-1 1 0 0,-1 0-1 0 0,1 1 1 0 0,0-1-1 0 0,-1 1 1 0 0,1-1-1 0 0,0 1 0 0 0,-1-1 1 0 0,1 1-1 0 0,0 0 1 0 0,0-1-1 0 0,-1 1 1 0 0,1 0-1 0 0,0-1 0 0 0,0 1 1 0 0,0 0-1 0 0,-1 0 1 0 0,1 0-1 0 0,0 0 1 0 0,0 0-1 0 0,0 0 0 0 0,0 0 1 0 0,0 0-1 0 0,-1 0 1 0 0,1 0-1 0 0,0 0 1 0 0,0 1-1 0 0,0-1 0 0 0,-1 0 1 0 0,1 0-1 0 0,0 1 1 0 0,0-1-1 0 0,-1 1 0 0 0,1-1 1 0 0,0 1-1 0 0,0-1 1 0 0,-1 1-1 0 0,1-1 1 0 0,-1 1-1 0 0,1 0 0 0 0,-1-1 1 0 0,1 1-1 0 0,-1 0 1 0 0,1-1-1 0 0,-1 1 1 0 0,1 0-1 0 0,-1 0 0 0 0,0 0 0 0 0,44 47-240 0 0,-43-48 263 0 0,48 101 1039 0 0,-43-53-3104 0 0,-3-49-5240 0 0,-3-3 2171 0 0</inkml:trace>
  <inkml:trace contextRef="#ctx0" brushRef="#br0" timeOffset="2364.95">207 157 1056 0 0,'0'0'2750'0'0,"0"0"1753"0"0,0 0-2209 0 0,0 0-1024 0 0,0 0-98 0 0,0 0-195 0 0,0 0-404 0 0,0 0-247 0 0,-6 0-36 0 0,-91-1 226 0 0,54 1-6254 0 0,37 0 1097 0 0</inkml:trace>
  <inkml:trace contextRef="#ctx0" brushRef="#br0" timeOffset="2615.62">335 170 2888 0 0,'0'0'5459'0'0,"0"0"-2516"0"0,0 0-2278 0 0,0 0-447 0 0,0 0 498 0 0,0 0 310 0 0,0 0-54 0 0,1 7-198 0 0,20 122-202 0 0,-16-124-3538 0 0,2-4-3032 0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8:59.655"/>
    </inkml:context>
    <inkml:brush xml:id="br0">
      <inkml:brushProperty name="width" value="0.05" units="cm"/>
      <inkml:brushProperty name="height" value="0.05" units="cm"/>
      <inkml:brushProperty name="color" value="#E71224"/>
    </inkml:brush>
  </inkml:definitions>
  <inkml:trace contextRef="#ctx0" brushRef="#br0">0 131 2916 0 0,'0'0'6544'0'0,"0"0"-4888"0"0,0 0-1480 0 0,0 0-50 0 0,0 0 346 0 0,5 8 270 0 0,-3-4-586 0 0,1 0-1 0 0,0 0 1 0 0,-1 1-1 0 0,0-1 0 0 0,0 1 1 0 0,0-1-1 0 0,-1 1 0 0 0,1 0 1 0 0,-1 0-1 0 0,0 0 1 0 0,-1 0-1 0 0,1 0 0 0 0,-1 0 1 0 0,0 0-1 0 0,0 0 0 0 0,-1 0 1 0 0,1 0-1 0 0,-1 0 1 0 0,0-1-1 0 0,-1 1 0 0 0,1 0 1 0 0,-1 0-1 0 0,0-1 0 0 0,-1 3-155 0 0,10-73-4682 0 0,-4 53 4404 0 0,-4 10 349 0 0,0 1 1 0 0,0-1-1 0 0,1 0 0 0 0,0 0 0 0 0,-1 0 0 0 0,1 0 0 0 0,0 0 1 0 0,0 0-1 0 0,1 0 0 0 0,-1 0 0 0 0,0 0 0 0 0,1 1 0 0 0,0-1 0 0 0,0 0 1 0 0,0 0-1 0 0,0 1 0 0 0,0-1 0 0 0,0 0 0 0 0,1 1 0 0 0,0-1 1 0 0,-1 1-1 0 0,1 0 0 0 0,0-1 0 0 0,0 1 0 0 0,0 0 0 0 0,0 0 1 0 0,0 0-1 0 0,1 0 0 0 0,-1 1 0 0 0,1-1 0 0 0,-1 1 0 0 0,1-1 1 0 0,-1 1-1 0 0,1 0 0 0 0,0 0 0 0 0,0 0 0 0 0,-1 0 0 0 0,1 1 1 0 0,0-1-1 0 0,0 1 0 0 0,0 0 0 0 0,0 0 0 0 0,0 0 0 0 0,0 0 1 0 0,0 0-1 0 0,0 0-71 0 0,-1 2 26 0 0,-1-1 0 0 0,0 1 0 0 0,1 0 0 0 0,-1 0 1 0 0,0-1-1 0 0,0 1 0 0 0,0 0 0 0 0,0 0 0 0 0,0 0 0 0 0,-1 0 1 0 0,1 0-1 0 0,-1 0 0 0 0,1 0 0 0 0,-1 0 0 0 0,0 0 0 0 0,1 0 1 0 0,-1 0-1 0 0,0 1 0 0 0,0-1 0 0 0,-1 0 0 0 0,1 0 0 0 0,0 0 1 0 0,-1 0-1 0 0,1 0 0 0 0,-1 0 0 0 0,0 0 0 0 0,0 0 0 0 0,0 0 1 0 0,0 0-1 0 0,0 0 0 0 0,0-1 0 0 0,0 1 0 0 0,0 0 0 0 0,-1-1 1 0 0,1 1-1 0 0,-1-1 0 0 0,1 1 0 0 0,-2 0-26 0 0,-42 25-3815 0 0,44-27 3251 0 0,37 0 762 0 0,42 22 2603 0 0,-77-21-2743 0 0,1-1 0 0 0,-1 1 1 0 0,0 0-1 0 0,1-1 0 0 0,-1 1 0 0 0,0 0 1 0 0,0 0-1 0 0,0 0 0 0 0,0 0 0 0 0,0 0 1 0 0,0 0-1 0 0,0 0 0 0 0,0 0 0 0 0,0 0 1 0 0,0 0-1 0 0,-1 0 0 0 0,1 1 0 0 0,0-1 0 0 0,-1 0 1 0 0,1 1-1 0 0,-1-1 0 0 0,1 0 0 0 0,-1 1 1 0 0,0-1-1 0 0,0 0 0 0 0,0 1 0 0 0,1-1 1 0 0,-1 1-1 0 0,0-1 0 0 0,-1 1 0 0 0,1-1 1 0 0,0 0-1 0 0,0 1 0 0 0,-1-1 0 0 0,1 0 1 0 0,0 1-1 0 0,-1-1 0 0 0,0 0 0 0 0,1 1 1 0 0,-1-1-1 0 0,0 0 0 0 0,1 0 0 0 0,-1 0 0 0 0,0 1 1 0 0,0-1-1 0 0,0 0 0 0 0,0 0 0 0 0,0 0 1 0 0,0-1-1 0 0,-1 1 0 0 0,1 0 0 0 0,0 0 1 0 0,-1 0-59 0 0,-62 25-62 0 0,19-23-6265 0 0,36-5 728 0 0</inkml:trace>
  <inkml:trace contextRef="#ctx0" brushRef="#br0" timeOffset="263.4">334 0 8869 0 0,'0'0'4408'0'0,"6"6"-3575"0"0,2 2-613 0 0,-1 0-1 0 0,1 1 1 0 0,-1 0 0 0 0,-1 0 0 0 0,0 0-1 0 0,0 1 1 0 0,-1 0 0 0 0,0 0 0 0 0,-1 0-1 0 0,0 1 1 0 0,0 0 0 0 0,-1-1-1 0 0,-1 1 1 0 0,0 0 0 0 0,0 0 0 0 0,-1 2-220 0 0,-36 110 1146 0 0,-27-64-6461 0 0,54-55 706 0 0,0-5-2667 0 0</inkml:trace>
  <inkml:trace contextRef="#ctx0" brushRef="#br0" timeOffset="451.7">747 318 6837 0 0,'0'0'7412'0'0,"0"0"-6868"0"0,0 0-544 0 0,0 0-244 0 0,0 0 244 0 0,0 0 276 0 0,0 0 92 0 0,0 0-156 0 0,-49 9-212 0 0,31-9-680 0 0,-1 0-1024 0 0,3-7-1496 0 0,3 3-3441 0 0</inkml:trace>
  <inkml:trace contextRef="#ctx0" brushRef="#br0" timeOffset="699.08">798 206 6353 0 0,'0'0'10073'0'0,"0"0"-9061"0"0,0 0-888 0 0,0 0 356 0 0,0 0-268 0 0,0 0-4 0 0,-47-1-36 0 0,12-2-124 0 0,-11 0-48 0 0,4 0-840 0 0,7 0-741 0 0,15 0-1395 0 0,-1-7-4881 0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8:58.520"/>
    </inkml:context>
    <inkml:brush xml:id="br0">
      <inkml:brushProperty name="width" value="0.05" units="cm"/>
      <inkml:brushProperty name="height" value="0.05" units="cm"/>
      <inkml:brushProperty name="color" value="#E71224"/>
    </inkml:brush>
  </inkml:definitions>
  <inkml:trace contextRef="#ctx0" brushRef="#br0">84 33 2048 0 0,'0'0'1062'0'0,"0"0"1344"0"0,0 0-1427 0 0,0 0-633 0 0,0 0 76 0 0,0 0 172 0 0,0 0 117 0 0,0 0-127 0 0,0 0-222 0 0,1-1-7 0 0,0 1-5432 0 0,-1 1 285 0 0</inkml:trace>
  <inkml:trace contextRef="#ctx0" brushRef="#br0" timeOffset="560.43">179 243 3676 0 0,'0'0'4254'0'0,"0"0"-2128"0"0,0 0-1284 0 0,0 0-147 0 0,0 0 338 0 0,0 0-2 0 0,0 0-129 0 0,0 0-174 0 0,0 0-208 0 0,11-35 6 0 0,-9 26-595 0 0,0 1 1 0 0,-1-1 0 0 0,0 0-1 0 0,-1 0 1 0 0,0 1-1 0 0,0-1 1 0 0,-1 0-1 0 0,0 0 1 0 0,0 1 0 0 0,-1-1-1 0 0,-1 1 1 0 0,1-1-1 0 0,-1 1 1 0 0,0 0-1 0 0,-1 0 1 0 0,0 0 0 0 0,-1 1-1 0 0,1-1 1 0 0,-1 1-1 0 0,-1 0 1 0 0,1 0 0 0 0,-1 1-1 0 0,0 0 1 0 0,-7-6 68 0 0,10 11 26 0 0,0 1 0 0 0,0-1 1 0 0,0 1-1 0 0,0 0 0 0 0,0 0 1 0 0,0 0-1 0 0,0 0 0 0 0,0 1 1 0 0,0-1-1 0 0,0 1 1 0 0,0-1-1 0 0,0 1 0 0 0,0 0 1 0 0,0 0-1 0 0,1 1 0 0 0,-1-1 1 0 0,0 0-1 0 0,1 1 0 0 0,-1 0 1 0 0,1-1-1 0 0,-1 1 0 0 0,1 0 1 0 0,0 0-1 0 0,0 1 0 0 0,0-1 1 0 0,0 0-1 0 0,0 1 0 0 0,1-1 1 0 0,-1 1-1 0 0,1 0 0 0 0,-1-1 1 0 0,1 1-1 0 0,0 0 1 0 0,0 2-27 0 0,-36 102 480 0 0,37-36-470 0 0,27-59-6393 0 0,-12-13 213 0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05.656"/>
    </inkml:context>
    <inkml:brush xml:id="br0">
      <inkml:brushProperty name="width" value="0.05" units="cm"/>
      <inkml:brushProperty name="height" value="0.05" units="cm"/>
      <inkml:brushProperty name="color" value="#E71224"/>
    </inkml:brush>
  </inkml:definitions>
  <inkml:trace contextRef="#ctx0" brushRef="#br0">12 120 1180 0 0,'0'0'7460'0'0,"0"0"-5070"0"0,0 0-1510 0 0,0 0 17 0 0,0 0-241 0 0,0 0-341 0 0,0 0-228 0 0,0 0-12 0 0,-1 4 259 0 0,-6 205 2306 0 0,7-179-3008 0 0,1-28-3222 0 0,2-5-3473 0 0,1-11 1170 0 0</inkml:trace>
  <inkml:trace contextRef="#ctx0" brushRef="#br0" timeOffset="262.64">12 108 4376 0 0,'0'0'4286'0'0,"0"0"-2438"0"0,0 0-1192 0 0,0 0-118 0 0,1-6 160 0 0,0 4-658 0 0,-1 1 1 0 0,1-1 0 0 0,0 1-1 0 0,-1-1 1 0 0,1 1 0 0 0,0-1-1 0 0,0 1 1 0 0,0 0 0 0 0,0-1 0 0 0,0 1-1 0 0,0 0 1 0 0,0 0 0 0 0,1-1-1 0 0,-1 1 1 0 0,0 0 0 0 0,1 0-1 0 0,-1 1 1 0 0,1-1 0 0 0,-1 0-1 0 0,1 0 1 0 0,-1 1 0 0 0,1-1-1 0 0,-1 1 1 0 0,1-1 0 0 0,0 1-1 0 0,-1 0 1 0 0,1-1 0 0 0,0 1-1 0 0,-1 0 1 0 0,1 0 0 0 0,0 0-1 0 0,-1 1 1 0 0,1-1 0 0 0,0 0-1 0 0,-1 1 1 0 0,1-1 0 0 0,-1 1-1 0 0,1-1 1 0 0,-1 1 0 0 0,1-1-1 0 0,-1 1 1 0 0,1 0 0 0 0,-1 0-1 0 0,1 0 1 0 0,-1 0 0 0 0,0 0-1 0 0,0 0 1 0 0,1 1 0 0 0,-1-1-1 0 0,0 1-40 0 0,2-2 19 0 0,0 1-1 0 0,-1-1 0 0 0,1 1 1 0 0,0 0-1 0 0,-1-1 1 0 0,1 1-1 0 0,-1 1 0 0 0,1-1 1 0 0,-1 0-1 0 0,0 0 0 0 0,1 1 1 0 0,-1 0-1 0 0,0-1 0 0 0,0 1 1 0 0,0 0-1 0 0,0 0 1 0 0,0 0-1 0 0,-1 0 0 0 0,1 0 1 0 0,-1 1-1 0 0,1-1 0 0 0,-1 0 1 0 0,0 1-1 0 0,0-1 0 0 0,0 1 1 0 0,0-1-1 0 0,0 1 1 0 0,0 0-1 0 0,-1-1 0 0 0,1 1 1 0 0,-1 0-1 0 0,0 0 0 0 0,0-1 1 0 0,0 1-1 0 0,0 0 0 0 0,-1-1 1 0 0,1 1-1 0 0,-1 0 1 0 0,1-1-1 0 0,-1 1 0 0 0,0 0 1 0 0,0-1-1 0 0,0 1 0 0 0,0-1 1 0 0,-1 0-1 0 0,1 1 0 0 0,0-1 1 0 0,-1 0-1 0 0,0 0 1 0 0,0 0-1 0 0,1 0 0 0 0,-1 0 1 0 0,-1 0-1 0 0,1 0 0 0 0,0-1 1 0 0,0 1-1 0 0,-1-1-18 0 0,-86 14-4436 0 0,73-15-229 0 0</inkml:trace>
  <inkml:trace contextRef="#ctx0" brushRef="#br0" timeOffset="481">368 0 10425 0 0,'0'0'2826'0'0,"0"0"-2105"0"0,-4 8-182 0 0,-9 13-224 0 0,0 1-1 0 0,2 0 0 0 0,1 1 1 0 0,1 0-1 0 0,1 1 0 0 0,1 0 1 0 0,1 0-1 0 0,1 1 0 0 0,1-1 1 0 0,1 1-1 0 0,1 3-314 0 0,30 22-561 0 0,10-38-8182 0 0,-20-14 314 0 0</inkml:trace>
  <inkml:trace contextRef="#ctx0" brushRef="#br0" timeOffset="792.9">523 310 4364 0 0,'0'0'7856'0'0,"0"0"-6050"0"0,0 0-1615 0 0,0 0 388 0 0,0 0-42 0 0,0 0-168 0 0,0 0-128 0 0,-5-4-214 0 0,3 2-158 0 0,0 1 0 0 0,1-1 0 0 0,-1 0 0 0 0,0 0 0 0 0,1 0 0 0 0,-1 0 0 0 0,1 0 0 0 0,-1 0 0 0 0,1 0 0 0 0,0 0 0 0 0,0-1 0 0 0,0 1 0 0 0,1 0 0 0 0,-1-1 0 0 0,0 1 0 0 0,1-1 0 0 0,-1 1 0 0 0,1-1 0 0 0,0 1 0 0 0,0-1 0 0 0,0 1 0 0 0,0-1 0 0 0,0 1 0 0 0,1-1 0 0 0,-1 1 0 0 0,1-1 0 0 0,0 1 0 0 0,0 0-1 0 0,-1-1 1 0 0,1 1 0 0 0,1 0 0 0 0,-1 0 0 0 0,1-2 131 0 0,13-42-3014 0 0,20-43 2530 0 0,-34 86 681 0 0,0 0 1 0 0,1 0 0 0 0,0 1 0 0 0,0-1 0 0 0,0 0-1 0 0,0 1 1 0 0,0 0 0 0 0,0-1 0 0 0,1 1 0 0 0,-1 0-1 0 0,1 0 1 0 0,-1 0 0 0 0,1 1 0 0 0,0-1-1 0 0,0 1 1 0 0,0-1 0 0 0,-1 1 0 0 0,2 0 0 0 0,-1 0-1 0 0,0 0 1 0 0,0 1 0 0 0,0-1 0 0 0,0 1 0 0 0,3-1-198 0 0,-1 4 153 0 0,0 0 0 0 0,-1 0 0 0 0,1 1 0 0 0,-1-1 0 0 0,0 1 0 0 0,0 0 0 0 0,0 0 0 0 0,0 0 1 0 0,-1 1-1 0 0,1-1 0 0 0,-1 1 0 0 0,-1 0 0 0 0,1 0 0 0 0,0 0 0 0 0,-1 0 0 0 0,0 0 0 0 0,-1 1 0 0 0,1-1 1 0 0,-1 1-1 0 0,0-1 0 0 0,0 1 0 0 0,0 0 0 0 0,-1-1 0 0 0,0 1 0 0 0,0-1 0 0 0,-1 1 0 0 0,1 0 1 0 0,-2 4-154 0 0,1 24 1272 0 0,1-17-3003 0 0,-1-2-7781 0 0,1-19 3601 0 0</inkml:trace>
  <inkml:trace contextRef="#ctx0" brushRef="#br0" timeOffset="964.44">706 175 3664 0 0,'0'0'10661'0'0,"0"0"-10093"0"0,0 0-564 0 0,0 0-4 0 0,0 0 368 0 0,0 0 60 0 0,-46 6-40 0 0,33-5-108 0 0,-3-1-219 0 0,-2 1-53 0 0,2-1-8 0 0,2 2-553 0 0,-2-1-583 0 0,3-1-720 0 0,5 0-2036 0 0,0-3-2533 0 0</inkml:trace>
  <inkml:trace contextRef="#ctx0" brushRef="#br0" timeOffset="1151.08">859 260 4500 0 0,'0'0'5786'0'0,"3"6"-4100"0"0,-1 0-1404 0 0,0 0 0 0 0,0 0 0 0 0,-1-1-1 0 0,1 1 1 0 0,-1 0 0 0 0,-1 0-1 0 0,1 0 1 0 0,-1 0 0 0 0,0 1 0 0 0,0-1-1 0 0,-1 0 1 0 0,0 0 0 0 0,0 0-1 0 0,0 0 1 0 0,-1-1 0 0 0,0 1-1 0 0,0 0 1 0 0,0-1 0 0 0,-1 1 0 0 0,0-1-1 0 0,-1 2-281 0 0,1-2 597 0 0,-5-3-6952 0 0,8-8 1046 0 0</inkml:trace>
  <inkml:trace contextRef="#ctx0" brushRef="#br0" timeOffset="1367.52">1010 46 9625 0 0,'0'0'3816'0'0,"5"7"-3004"0"0,4 5-564 0 0,-1 1 0 0 0,0 0-1 0 0,-1 1 1 0 0,0 0 0 0 0,-1 0 0 0 0,-1 0-1 0 0,0 1 1 0 0,-1-1 0 0 0,-1 1 0 0 0,0 0-1 0 0,-1 0 1 0 0,-1 1 0 0 0,0-1-1 0 0,-1 0 1 0 0,0 0 0 0 0,-2 1 0 0 0,-2 12-248 0 0,2-20-409 0 0,-1 0 1 0 0,0 0 0 0 0,0-1 0 0 0,-1 1 0 0 0,1-1 0 0 0,-2 1 0 0 0,1-1 0 0 0,-1-1 0 0 0,0 1 0 0 0,-1-1-1 0 0,0 1 1 0 0,0-2 0 0 0,0 1 0 0 0,-4 2 408 0 0,2-3-5594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09.639"/>
    </inkml:context>
    <inkml:brush xml:id="br0">
      <inkml:brushProperty name="width" value="0.05" units="cm"/>
      <inkml:brushProperty name="height" value="0.05" units="cm"/>
      <inkml:brushProperty name="color" value="#E71224"/>
    </inkml:brush>
  </inkml:definitions>
  <inkml:trace contextRef="#ctx0" brushRef="#br0">0 0 10305 0 0,'3'7'4700'0'0,"4"15"-4372"0"0,-1-1-1 0 0,-1 1 0 0 0,-2 1 0 0 0,0-1 1 0 0,-1 0-1 0 0,-1 1 0 0 0,-1-1 0 0 0,-1 1 1 0 0,-1-1-1 0 0,-1 1 0 0 0,-2 5-327 0 0,5-26-362 0 0,-4 33-708 0 0,9-18-7612 0 0,0-16 1151 0 0</inkml:trace>
  <inkml:trace contextRef="#ctx0" brushRef="#br0" timeOffset="357.84">164 277 3664 0 0,'0'0'2930'0'0,"0"0"-1611"0"0,0 0-1031 0 0,0 0 260 0 0,0 0 467 0 0,0 0 229 0 0,0 0 14 0 0,0 0-195 0 0,0 0-315 0 0,-4-12 156 0 0,48-168-4343 0 0,-44 179 3490 0 0,0-1 0 0 0,1 1 0 0 0,-1-1 0 0 0,1 0 0 0 0,-1 1 0 0 0,1-1 0 0 0,-1 1 0 0 0,1-1 0 0 0,0 1 0 0 0,0-1 0 0 0,0 1 0 0 0,0-1 0 0 0,0 1-1 0 0,0 0 1 0 0,0 0 0 0 0,0 0 0 0 0,1-1 0 0 0,-1 1 0 0 0,0 0 0 0 0,1 1 0 0 0,-1-1 0 0 0,1 0 0 0 0,-1 0 0 0 0,1 0 0 0 0,-1 1 0 0 0,1-1 0 0 0,-1 1 0 0 0,1-1 0 0 0,0 1 0 0 0,-1 0 0 0 0,1 0 0 0 0,0 0 0 0 0,-1 0 0 0 0,1 0 0 0 0,0 0 0 0 0,-1 0 0 0 0,1 0 0 0 0,0 1 0 0 0,-1-1 0 0 0,1 0 0 0 0,0 1 0 0 0,-1 0 0 0 0,1-1 0 0 0,-1 1 0 0 0,1 0 0 0 0,-1 0 0 0 0,0 0 0 0 0,1 0 0 0 0,-1 0 0 0 0,0 0 0 0 0,1 0 0 0 0,-1 0 0 0 0,0 0 0 0 0,0 1 0 0 0,0-1 0 0 0,0 1-51 0 0,45 85 1521 0 0,-39 3 458 0 0,-25-63-4531 0 0,17-27 2210 0 0,-1 1-668 0 0,-1-2-2503 0 0,1-1-1078 0 0</inkml:trace>
  <inkml:trace contextRef="#ctx0" brushRef="#br0" timeOffset="608.42">350 210 10821 0 0,'0'0'4180'0'0,"0"0"-4180"0"0,0 0-468 0 0,0 0 468 0 0,0 0 580 0 0,-44 3-240 0 0,30-4-216 0 0,-2-1-56 0 0,-1-1-68 0 0,2 1-844 0 0,0-2-284 0 0,2-1-1032 0 0,3 1-2328 0 0,3-5-2525 0 0</inkml:trace>
  <inkml:trace contextRef="#ctx0" brushRef="#br0" timeOffset="857.83">479 286 3284 0 0,'0'0'8323'0'0,"0"0"-5342"0"0,0 0-2493 0 0,0 0-228 0 0,2 6 275 0 0,-1-1-400 0 0,0 1 1 0 0,0-1 0 0 0,0 1-1 0 0,-1-1 1 0 0,0 1 0 0 0,0-1-1 0 0,-1 1 1 0 0,1-1 0 0 0,-1 1-1 0 0,0-1 1 0 0,-1 0 0 0 0,1 1-1 0 0,-1-1 1 0 0,0 0 0 0 0,0 0-1 0 0,-1 0 1 0 0,-1 3-136 0 0,3-8-503 0 0,-5 11 693 0 0,5-10-3361 0 0,2-3-4251 0 0,5-10 151 0 0</inkml:trace>
  <inkml:trace contextRef="#ctx0" brushRef="#br0" timeOffset="1137.99">657 40 7809 0 0,'0'0'6808'0'0,"0"0"-6268"0"0,32 48-464 0 0,-24-21-76 0 0,3 2 480 0 0,-3 3 76 0 0,-4 0 105 0 0,0-2-137 0 0,-4 1-104 0 0,-4-2-172 0 0,-4-1-148 0 0,-4-2-100 0 0,-5 0-272 0 0,-5-3-460 0 0,-4-3-837 0 0,6-5-3275 0 0,-9-6-5673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08.410"/>
    </inkml:context>
    <inkml:brush xml:id="br0">
      <inkml:brushProperty name="width" value="0.05" units="cm"/>
      <inkml:brushProperty name="height" value="0.05" units="cm"/>
      <inkml:brushProperty name="color" value="#E71224"/>
    </inkml:brush>
  </inkml:definitions>
  <inkml:trace contextRef="#ctx0" brushRef="#br0">1 162 6869 0 0,'0'0'4823'0'0,"0"0"-3465"0"0,0 0-1063 0 0,4 8 438 0 0,31 160 3752 0 0,-35-78-5198 0 0,10-118-10204 0 0,-7 17 5472 0 0</inkml:trace>
  <inkml:trace contextRef="#ctx0" brushRef="#br0" timeOffset="169.43">70 176 800 0 0,'0'0'1910'0'0,"1"-6"2947"0"0,-1 3-4705 0 0,0 1 0 0 0,0-1 0 0 0,0 1 1 0 0,0 0-1 0 0,1-1 0 0 0,-1 1 0 0 0,1 0 0 0 0,-1-1 0 0 0,1 1 0 0 0,0 0 0 0 0,0 0 0 0 0,0-1 0 0 0,0 1 0 0 0,1 0 0 0 0,-1 0 0 0 0,1 0 0 0 0,-1 0 0 0 0,1 1 0 0 0,-1-1 0 0 0,1 0 0 0 0,0 1 0 0 0,0-1 0 0 0,0 1 0 0 0,0 0 0 0 0,0-1 0 0 0,0 1 1 0 0,0 0-1 0 0,0 0 0 0 0,1 0 0 0 0,-1 1 0 0 0,0-1 0 0 0,1 0 0 0 0,-1 1 0 0 0,0 0 0 0 0,1-1 0 0 0,-1 1 0 0 0,1 0 0 0 0,-1 0 0 0 0,0 1 0 0 0,1-1 0 0 0,-1 0 0 0 0,1 1 0 0 0,-1-1 0 0 0,0 1 0 0 0,1 0-152 0 0,1 1 24 0 0,0 0 0 0 0,-1 0-1 0 0,1 0 1 0 0,-1 1 0 0 0,1-1 0 0 0,-1 1-1 0 0,0 0 1 0 0,0 0 0 0 0,0 0-1 0 0,-1 0 1 0 0,1 1 0 0 0,-1-1-1 0 0,0 1 1 0 0,1 0 0 0 0,-2-1 0 0 0,1 1-1 0 0,0 0 1 0 0,-1 0 0 0 0,0 0-1 0 0,0 0 1 0 0,0 0 0 0 0,0 2-24 0 0,-1-4-18 0 0,-1 0 1 0 0,1 0-1 0 0,-1-1 1 0 0,1 1-1 0 0,-1 0 1 0 0,0 0 0 0 0,0-1-1 0 0,0 1 1 0 0,0 0-1 0 0,0-1 1 0 0,0 1-1 0 0,0-1 1 0 0,-1 1-1 0 0,1-1 1 0 0,-1 0-1 0 0,1 0 1 0 0,-1 1 0 0 0,1-1-1 0 0,-1 0 1 0 0,1 0-1 0 0,-1-1 1 0 0,0 1-1 0 0,0 0 1 0 0,1 0-1 0 0,-1-1 1 0 0,0 1-1 0 0,0-1 1 0 0,0 0-1 0 0,0 1 1 0 0,0-1 0 0 0,0 0-1 0 0,0 0 1 0 0,-1-1 17 0 0,-31 2-3606 0 0,18-3-790 0 0</inkml:trace>
  <inkml:trace contextRef="#ctx0" brushRef="#br0" timeOffset="435.1">324 0 6505 0 0,'0'0'5899'0'0,"0"8"-4640"0"0,-29 283 3041 0 0,69-227-5314 0 0,5-45-6325 0 0,-37-18 1593 0 0</inkml:trace>
  <inkml:trace contextRef="#ctx0" brushRef="#br0" timeOffset="978.55">509 145 3648 0 0,'0'0'3009'0'0,"0"0"-674"0"0,4 8-993 0 0,1 2-952 0 0,0-1 1 0 0,-2 1-1 0 0,1 1 1 0 0,-1-1-1 0 0,0 0 1 0 0,-1 1-1 0 0,0-1 1 0 0,-1 1-1 0 0,0 0 1 0 0,-1 0-1 0 0,0-1 1 0 0,-1 1-1 0 0,0 0 1 0 0,0-1-1 0 0,-3 8-390 0 0,-18-69-2091 0 0,22 48 2061 0 0,-3-5-1 0 0,1-1 0 0 0,1 1 1 0 0,0-1-1 0 0,0 1 1 0 0,0-1-1 0 0,1 1 1 0 0,1-1-1 0 0,-1 0 1 0 0,1 1-1 0 0,1-1 1 0 0,-1 1-1 0 0,2 0 1 0 0,-1-1-1 0 0,1 1 1 0 0,0 0-1 0 0,1 0 0 0 0,0 1 1 0 0,1-2 30 0 0,-3 8 43 0 0,0 0 0 0 0,0 0 0 0 0,1 0 0 0 0,-1 0 1 0 0,0 1-1 0 0,1-1 0 0 0,-1 1 0 0 0,0-1 0 0 0,1 1 0 0 0,-1 0 1 0 0,1 0-1 0 0,-1 0 0 0 0,0 1 0 0 0,1-1 0 0 0,-1 0 0 0 0,1 1 0 0 0,-1 0 1 0 0,0-1-1 0 0,0 1 0 0 0,1 0 0 0 0,-1 0 0 0 0,0 0 0 0 0,0 0 0 0 0,0 1 1 0 0,0-1-1 0 0,0 1 0 0 0,0-1 0 0 0,-1 1 0 0 0,1 0 0 0 0,0-1 0 0 0,-1 1 1 0 0,1 0-1 0 0,-1 0 0 0 0,0 0 0 0 0,1 0 0 0 0,-1 1 0 0 0,0-1 0 0 0,0 0 1 0 0,-1 0-1 0 0,1 1 0 0 0,0-1 0 0 0,-1 1-43 0 0,1-2-40 0 0,0 1 0 0 0,0 0-1 0 0,0-1 1 0 0,0 1 0 0 0,0 0-1 0 0,-1 0 1 0 0,1-1 0 0 0,-1 1 0 0 0,1 0-1 0 0,-1 0 1 0 0,0 0 0 0 0,1 0-1 0 0,-1-1 1 0 0,0 1 0 0 0,0 0 0 0 0,0 0-1 0 0,-1 0 1 0 0,1 0 0 0 0,0 0-1 0 0,-1-1 1 0 0,1 1 0 0 0,-1 0 0 0 0,0 0-1 0 0,0-1 1 0 0,1 1 0 0 0,-1 0 0 0 0,0-1-1 0 0,0 1 1 0 0,-1-1 0 0 0,1 1-1 0 0,0-1 1 0 0,0 0 0 0 0,-1 1 0 0 0,1-1-1 0 0,-1 0 1 0 0,1 0 0 0 0,-1 0-1 0 0,1 0 1 0 0,-1 0 0 0 0,0 0 0 0 0,1 0-1 0 0,-1-1 1 0 0,0 1 0 0 0,0-1-1 0 0,0 1 1 0 0,1-1 0 0 0,-1 0 0 0 0,0 0-1 0 0,0 1 1 0 0,0-1 0 0 0,0 0-1 0 0,0-1 1 0 0,-1 1 40 0 0,90 29 1631 0 0,-85-28-1588 0 0,0 0 0 0 0,0 0 0 0 0,0 0 0 0 0,0 0 1 0 0,0 0-1 0 0,0 1 0 0 0,0-1 0 0 0,-1 1 0 0 0,1-1 0 0 0,-1 1 0 0 0,1 0 0 0 0,-1-1 0 0 0,1 1 1 0 0,-1 0-1 0 0,0 0 0 0 0,0 0 0 0 0,0 0 0 0 0,0 0 0 0 0,-1 0 0 0 0,1 0 0 0 0,0 1 0 0 0,-1-1 0 0 0,1 0 1 0 0,-1 0-1 0 0,0 0 0 0 0,0 1 0 0 0,0-1 0 0 0,0 0 0 0 0,0 0 0 0 0,0 1 0 0 0,-1-1 0 0 0,1 0 1 0 0,-1 0-1 0 0,1 0 0 0 0,-1 0 0 0 0,0 1 0 0 0,0-1 0 0 0,0 0 0 0 0,0 0 0 0 0,0-1 0 0 0,-1 1 1 0 0,1 0-1 0 0,0 0 0 0 0,-1-1 0 0 0,0 1 0 0 0,1 0 0 0 0,-1-1 0 0 0,0 0 0 0 0,0 1 0 0 0,1-1 0 0 0,-1 0 1 0 0,0 0-1 0 0,0 0 0 0 0,-1 0 0 0 0,1 0 0 0 0,0-1 0 0 0,0 1 0 0 0,-1-1-43 0 0,-33 10-1955 0 0,11-9-2428 0 0,15-1-914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07.988"/>
    </inkml:context>
    <inkml:brush xml:id="br0">
      <inkml:brushProperty name="width" value="0.05" units="cm"/>
      <inkml:brushProperty name="height" value="0.05" units="cm"/>
      <inkml:brushProperty name="color" value="#E71224"/>
    </inkml:brush>
  </inkml:definitions>
  <inkml:trace contextRef="#ctx0" brushRef="#br0">163 0 768 0 0,'0'0'1982'0'0,"0"0"3647"0"0,0 0-3108 0 0,0 0-1550 0 0,0 0-8 0 0,0 0-236 0 0,0 0-373 0 0,0 0-124 0 0,0 0 101 0 0,-2 5 99 0 0,-91 121 1651 0 0,40-87-4795 0 0,42-38-4954 0 0,8-9 1063 0 0</inkml:trace>
  <inkml:trace contextRef="#ctx0" brushRef="#br0" timeOffset="250.38">42 10 652 0 0,'0'0'8986'0'0,"0"0"-5947"0"0,0 0-2658 0 0,4 7-149 0 0,57 146 4057 0 0,-46-131-5289 0 0,1-13-6145 0 0,-5-8-17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16.280"/>
    </inkml:context>
    <inkml:brush xml:id="br0">
      <inkml:brushProperty name="width" value="0.05" units="cm"/>
      <inkml:brushProperty name="height" value="0.05" units="cm"/>
      <inkml:brushProperty name="color" value="#E71224"/>
    </inkml:brush>
  </inkml:definitions>
  <inkml:trace contextRef="#ctx0" brushRef="#br0">1 76 1032 0 0,'0'0'8806'0'0,"0"0"-5991"0"0,0 0-2147 0 0,0 0-410 0 0,0 0 42 0 0,0 0 468 0 0,2 9 280 0 0,28 204 1151 0 0,-29-220-11731 0 0,-1-8 1870 0 0</inkml:trace>
  <inkml:trace contextRef="#ctx0" brushRef="#br0" timeOffset="198.56">79 5 5184 0 0,'0'0'4826'0'0,"0"0"-3494"0"0,7-1-940 0 0,-3 0-246 0 0,0 0 0 0 0,1 0-1 0 0,-1 1 1 0 0,0 0 0 0 0,0 0-1 0 0,0 0 1 0 0,1 0 0 0 0,-1 1-1 0 0,0 0 1 0 0,0 0 0 0 0,0 0-1 0 0,0 0 1 0 0,0 0-1 0 0,0 1 1 0 0,0 0 0 0 0,0 0-1 0 0,-1 0 1 0 0,1 0 0 0 0,-1 1-1 0 0,1-1 1 0 0,-1 1 0 0 0,0 0-1 0 0,0 0 1 0 0,0 0 0 0 0,-1 0-1 0 0,1 0 1 0 0,-1 1 0 0 0,1-1-1 0 0,-1 1 1 0 0,0 0-1 0 0,1 3-145 0 0,-2-4 59 0 0,0 0 0 0 0,-1 0 0 0 0,1 0-1 0 0,-1 0 1 0 0,1 0 0 0 0,-1 0-1 0 0,0 0 1 0 0,0 0 0 0 0,0 0 0 0 0,-1 0-1 0 0,1-1 1 0 0,-1 1 0 0 0,1 0-1 0 0,-1 0 1 0 0,0 0 0 0 0,0 0-1 0 0,-1-1 1 0 0,1 1 0 0 0,0 0 0 0 0,-1-1-1 0 0,0 1 1 0 0,1-1 0 0 0,-1 0-1 0 0,0 1 1 0 0,0-1 0 0 0,-1 0-1 0 0,0 1-58 0 0,-50 8-5880 0 0,47-16 741 0 0,2-6-1676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7:53.496"/>
    </inkml:context>
    <inkml:brush xml:id="br0">
      <inkml:brushProperty name="width" value="0.05" units="cm"/>
      <inkml:brushProperty name="height" value="0.05" units="cm"/>
      <inkml:brushProperty name="color" value="#0000FF"/>
    </inkml:brush>
  </inkml:definitions>
  <inkml:trace contextRef="#ctx0" brushRef="#br0">104 129 15733 0 0,'0'0'1622'0'0,"-7"-2"-1419"0"0,6 2-200 0 0,-1-2-1 0 0,0 1 0 0 0,0 0 0 0 0,0 0 0 0 0,0 0-1 0 0,0 0 1 0 0,0 1 0 0 0,-1-1 0 0 0,1 0-1 0 0,0 1 1 0 0,0 0 0 0 0,-1-1 0 0 0,1 1 0 0 0,0 0-1 0 0,0 0 1 0 0,-1 0 0 0 0,1 1 0 0 0,0-1 0 0 0,0 0-1 0 0,-1 1 1 0 0,1 0 0 0 0,0-1 0 0 0,0 1 0 0 0,0 0-1 0 0,0 0 1 0 0,0 0 0 0 0,0 0 0 0 0,0 1-1 0 0,0-1 1 0 0,0 1 0 0 0,1-1 0 0 0,-1 1 0 0 0,0-1-1 0 0,1 1 1 0 0,-1 0 0 0 0,1 0 0 0 0,0 0 0 0 0,0-1-1 0 0,-1 1 1 0 0,1 1 0 0 0,0 1-2 0 0,-1-2 32 0 0,0 0 1 0 0,1 1-1 0 0,-1-1 1 0 0,1 1-1 0 0,-1-1 0 0 0,1 1 1 0 0,0 0-1 0 0,0 0 1 0 0,0-1-1 0 0,0 1 1 0 0,1 0-1 0 0,-1 0 0 0 0,1 0 1 0 0,0 0-1 0 0,0 0 1 0 0,0 0-1 0 0,0 0 1 0 0,0 0-1 0 0,1 0 0 0 0,-1 0 1 0 0,1 0-1 0 0,0-1 1 0 0,-1 1-1 0 0,2 0 1 0 0,-1 0-1 0 0,0-1 0 0 0,0 1 1 0 0,1 0-1 0 0,0-1 1 0 0,-1 0-1 0 0,1 1 0 0 0,0-1 1 0 0,0 0-1 0 0,0 0 1 0 0,0 0-1 0 0,1 0 1 0 0,-1 0-1 0 0,0-1 0 0 0,1 1 1 0 0,0-1-1 0 0,-1 1 1 0 0,1-1-1 0 0,0 0 1 0 0,-1 0-1 0 0,1 0 0 0 0,0 0 1 0 0,0-1-1 0 0,0 1 1 0 0,0-1-1 0 0,0 0 1 0 0,0 0-1 0 0,0 0 0 0 0,0 0 1 0 0,0 0-33 0 0,51-14-956 0 0,-25-11-7695 0 0,-26 20 2550 0 0</inkml:trace>
  <inkml:trace contextRef="#ctx0" brushRef="#br0" timeOffset="157.73">259 1 4468 0 0,'0'0'6681'0'0,"0"0"-4825"0"0,0 0-1564 0 0,0 0 92 0 0,0 0 308 0 0,0 0 306 0 0,0 0-87 0 0,3 7-359 0 0,4 10-377 0 0,-1 1 0 0 0,-1 0 0 0 0,0 1 1 0 0,-2-1-1 0 0,0 1 0 0 0,-1-1 0 0 0,-1 1 1 0 0,0 0-1 0 0,-2 10-175 0 0,30-23-7251 0 0,-19-11 7 0 0</inkml:trace>
  <inkml:trace contextRef="#ctx0" brushRef="#br0" timeOffset="328.46">447 84 5765 0 0,'0'0'8979'0'0,"0"0"-6726"0"0,-6 4-2092 0 0,3-2-125 0 0,1-1-1 0 0,-1 0 0 0 0,1 1 1 0 0,-1-1-1 0 0,1 1 1 0 0,0 0-1 0 0,-1 0 1 0 0,1 0-1 0 0,0 0 0 0 0,0 0 1 0 0,0 0-1 0 0,1 0 1 0 0,-1 1-1 0 0,0-1 0 0 0,1 1 1 0 0,0-1-1 0 0,0 1 1 0 0,-1 0-1 0 0,1-1 0 0 0,1 1 1 0 0,-1 0-1 0 0,0 0 1 0 0,1 0-1 0 0,-1 0 1 0 0,1 0-1 0 0,0-1 0 0 0,0 1 1 0 0,0 0-1 0 0,1 0 1 0 0,-1 0-1 0 0,0 0 0 0 0,1 0 1 0 0,0 0-1 0 0,0-1 1 0 0,0 1-1 0 0,0 0 0 0 0,0-1 1 0 0,0 1-1 0 0,1-1 1 0 0,0 1-1 0 0,-1-1 1 0 0,1 0-1 0 0,0 1 0 0 0,0-1 1 0 0,1 1-36 0 0,0-1-351 0 0,49 26 438 0 0,-33-24-3330 0 0,-3-7-4286 0 0,-5-6-187 0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0.979"/>
    </inkml:context>
    <inkml:brush xml:id="br0">
      <inkml:brushProperty name="width" value="0.05" units="cm"/>
      <inkml:brushProperty name="height" value="0.05" units="cm"/>
      <inkml:brushProperty name="color" value="#E71224"/>
    </inkml:brush>
  </inkml:definitions>
  <inkml:trace contextRef="#ctx0" brushRef="#br0">173 266 1604 0 0,'0'0'1230'0'0,"0"0"3777"0"0,0 0-2496 0 0,0 0-1321 0 0,0 0 19 0 0,0 0 199 0 0,0 0-92 0 0,0 0-339 0 0,0 0-327 0 0,8-30 61 0 0,-5 21-733 0 0,-1-1 0 0 0,-1 1 0 0 0,0-1 0 0 0,0 0 0 0 0,-1 0 0 0 0,0 1 0 0 0,0-1 0 0 0,-1 0-1 0 0,-1 1 1 0 0,0-1 0 0 0,0 1 0 0 0,0-1 0 0 0,-1 1 0 0 0,-1 0 0 0 0,0 0 0 0 0,0 0 0 0 0,-1 0 0 0 0,0 1 0 0 0,0 0 0 0 0,-1 0 0 0 0,0 0 0 0 0,0 1 0 0 0,-1 0 0 0 0,0 0 0 0 0,-7-5 22 0 0,10 12 0 0 0,0 0 0 0 0,1 1 0 0 0,-1 0 0 0 0,0 0 0 0 0,1 0 1 0 0,-1 0-1 0 0,1 1 0 0 0,-1-1 0 0 0,1 1 0 0 0,-1 0 0 0 0,1 0 1 0 0,0 0-1 0 0,0 1 0 0 0,0-1 0 0 0,0 1 0 0 0,1-1 0 0 0,-1 1 0 0 0,1 0 1 0 0,-1 0-1 0 0,1 0 0 0 0,0 1 0 0 0,0-1 0 0 0,1 0 0 0 0,-1 1 1 0 0,0-1-1 0 0,1 1 0 0 0,0-1 0 0 0,0 1 0 0 0,0 0 0 0 0,1 0 1 0 0,-1-1-1 0 0,1 1 0 0 0,0 0 0 0 0,0 1 0 0 0,-1-2-5 0 0,-4 9-52 0 0,1 0 0 0 0,1 1-1 0 0,0-1 1 0 0,1 0 0 0 0,0 1-1 0 0,1 0 1 0 0,0-1 0 0 0,1 1-1 0 0,0 0 1 0 0,1-1 0 0 0,3 13 57 0 0,8-13-6443 0 0,-7-12 486 0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1.583"/>
    </inkml:context>
    <inkml:brush xml:id="br0">
      <inkml:brushProperty name="width" value="0.05" units="cm"/>
      <inkml:brushProperty name="height" value="0.05" units="cm"/>
      <inkml:brushProperty name="color" value="#E71224"/>
    </inkml:brush>
  </inkml:definitions>
  <inkml:trace contextRef="#ctx0" brushRef="#br0">0 193 912 0 0,'0'0'8394'0'0,"0"0"-5271"0"0,0 0-2689 0 0,4 7-254 0 0,0 0 124 0 0,-1 1 0 0 0,1 0 0 0 0,-1 0 0 0 0,-1 0 0 0 0,0 1 0 0 0,0-1 1 0 0,0 0-1 0 0,-1 1 0 0 0,0 0 0 0 0,-1-1 0 0 0,0 1 0 0 0,0-1 0 0 0,-1 1 0 0 0,0-1 1 0 0,-1 1-1 0 0,1-1 0 0 0,-2 1 0 0 0,0 2-304 0 0,2-76-2936 0 0,2 55 2399 0 0,-2 7 541 0 0,0 0-1 0 0,0 0 0 0 0,1 0 1 0 0,-1 0-1 0 0,1 0 0 0 0,-1 0 1 0 0,1 0-1 0 0,0 0 0 0 0,0-1 1 0 0,0 1-1 0 0,1 0 0 0 0,-1 0 1 0 0,1 0-1 0 0,0 0 0 0 0,0 0 1 0 0,0 0-1 0 0,0 0 0 0 0,0 0 1 0 0,1 1-1 0 0,-1-1 0 0 0,1 0 0 0 0,0 1 1 0 0,-1-1-1 0 0,1 1 0 0 0,1-1 1 0 0,-1 1-1 0 0,0 0 0 0 0,0 0 1 0 0,1 0-1 0 0,-1 0 0 0 0,1 0 1 0 0,0 1-1 0 0,0-1 0 0 0,-1 1 1 0 0,1 0-1 0 0,0 0 0 0 0,0 0 1 0 0,0 0-1 0 0,0 0 0 0 0,0 1 1 0 0,0-1-1 0 0,1 1 0 0 0,-1 0 1 0 0,2 0-4 0 0,27 43 606 0 0,-33-41-615 0 0,1 0-1 0 0,0 0 1 0 0,-1 0-1 0 0,0 0 1 0 0,1 0 0 0 0,-1 0-1 0 0,0 0 1 0 0,0-1 0 0 0,0 1-1 0 0,0 0 1 0 0,0 0 0 0 0,-1-1-1 0 0,1 1 1 0 0,0 0 0 0 0,-1-1-1 0 0,0 0 1 0 0,1 1-1 0 0,-1-1 1 0 0,0 0 0 0 0,1 0-1 0 0,-1 0 1 0 0,0 0 0 0 0,0 0-1 0 0,0 0 1 0 0,0 0 0 0 0,0-1-1 0 0,0 1 1 0 0,0-1 0 0 0,0 1-1 0 0,0-1 1 0 0,0 0-1 0 0,0 0 1 0 0,0 0 0 0 0,0 0-1 0 0,-1 0 10 0 0,21 17-1875 0 0,41 43 5156 0 0,-117-26-2323 0 0,32-33-3626 0 0,8-4-3547 0 0,11-4-463 0 0</inkml:trace>
  <inkml:trace contextRef="#ctx0" brushRef="#br0" timeOffset="249.98">257 0 7417 0 0,'0'0'3900'0'0,"0"0"-3022"0"0,0 0-687 0 0,0 0 90 0 0,0 0 293 0 0,0 0 159 0 0,-1 7-68 0 0,-33 92 828 0 0,17-56-5633 0 0,16-39-675 0 0,2-4-2362 0 0</inkml:trace>
  <inkml:trace contextRef="#ctx0" brushRef="#br0" timeOffset="605.71">452 62 2824 0 0,'0'0'7230'0'0,"0"0"-5358"0"0,0 0-1602 0 0,7 7 391 0 0,1 2-312 0 0,0 0 1 0 0,0 0 0 0 0,-1 0 0 0 0,-1 1-1 0 0,0 0 1 0 0,0 0 0 0 0,-1 1 0 0 0,0 0-1 0 0,-1 0 1 0 0,0 0 0 0 0,0 0 0 0 0,-1 1-1 0 0,-1-1 1 0 0,0 1 0 0 0,-1 4-350 0 0,-1-7 34 0 0,-1 0-1 0 0,-1 0 1 0 0,0 0 0 0 0,0 0-1 0 0,-1 0 1 0 0,0 0 0 0 0,0 0-1 0 0,-1-1 1 0 0,-1 0-1 0 0,1 0 1 0 0,-1 0 0 0 0,0 0-1 0 0,-1-1 1 0 0,0 0 0 0 0,0 0-1 0 0,0 0 1 0 0,-5 3-34 0 0,-50 29-5598 0 0,49-35-119 0 0,2-4-1643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16.774"/>
    </inkml:context>
    <inkml:brush xml:id="br0">
      <inkml:brushProperty name="width" value="0.05" units="cm"/>
      <inkml:brushProperty name="height" value="0.05" units="cm"/>
      <inkml:brushProperty name="color" value="#E71224"/>
    </inkml:brush>
  </inkml:definitions>
  <inkml:trace contextRef="#ctx0" brushRef="#br0">24 0 3240 0 0,'0'0'7151'0'0,"0"0"-5148"0"0,1 7-1494 0 0,-11 150 5152 0 0,-5-22-4721 0 0,45-74-1121 0 0,-6-57-7511 0 0,-19-10 341 0 0</inkml:trace>
  <inkml:trace contextRef="#ctx0" brushRef="#br0" timeOffset="3211.82">339 299 964 0 0,'0'0'188'0'0,"0"0"377"0"0,0 0 584 0 0,0 0-236 0 0,0 0-213 0 0,0 0 365 0 0,0 0 201 0 0,0 0-17 0 0,0 0-94 0 0,0 0-79 0 0,2 4 5756 0 0,2-16-6850 0 0,0 0 0 0 0,-1 0 0 0 0,-1 0 0 0 0,0 0 0 0 0,0 0 0 0 0,-1 0 0 0 0,-1 0 0 0 0,0-1 0 0 0,-1 1 0 0 0,0 0-1 0 0,-1 0 1 0 0,0 0 0 0 0,-1 0 0 0 0,0 0 0 0 0,-1 1 0 0 0,0-1 0 0 0,-1 1 0 0 0,0 0 0 0 0,-1 0 0 0 0,-5-6 18 0 0,11 16-5 0 0,-1-1-1 0 0,0 1 1 0 0,0 0-1 0 0,0 0 1 0 0,0 0 0 0 0,0 0-1 0 0,0 0 1 0 0,0 0 0 0 0,-1 0-1 0 0,1 0 1 0 0,0 0-1 0 0,0 0 1 0 0,-1 1 0 0 0,1-1-1 0 0,-1 1 1 0 0,1-1 0 0 0,-1 1-1 0 0,1-1 1 0 0,0 1-1 0 0,-1 0 1 0 0,1 0 0 0 0,-1-1-1 0 0,1 1 1 0 0,-1 0 0 0 0,0 1-1 0 0,1-1 1 0 0,-1 0 0 0 0,1 0-1 0 0,0 1 1 0 0,-1-1-1 0 0,1 0 1 0 0,-1 1 0 0 0,1 0-1 0 0,-1-1 1 0 0,1 1 0 0 0,0 0-1 0 0,0 0 1 0 0,-1-1-1 0 0,1 1 1 0 0,0 0 0 0 0,0 0-1 0 0,0 1 1 0 0,0-1 0 0 0,0 0-1 0 0,0 0 1 0 0,0 0 0 0 0,0 1-1 0 0,1-1 1 0 0,-1 0-1 0 0,0 1 1 0 0,0 0 5 0 0,-42 83 861 0 0,38-75-756 0 0,-30 97 20 0 0,54-92-6430 0 0,-10-15 1141 0 0</inkml:trace>
  <inkml:trace contextRef="#ctx0" brushRef="#br0" timeOffset="3461.61">377 198 5288 0 0,'0'0'8529'0'0,"0"0"-7921"0"0,0 0-492 0 0,0 0-116 0 0,0 0 440 0 0,0 0-48 0 0,-43 0-140 0 0,31 0-128 0 0,-4 0-120 0 0,2 0-4 0 0,-2 1 0 0 0,2 2-388 0 0,1-3-496 0 0,2 2-424 0 0,3-2-1040 0 0,5 0-2616 0 0</inkml:trace>
  <inkml:trace contextRef="#ctx0" brushRef="#br0" timeOffset="3707.69">487 270 6281 0 0,'0'0'4995'0'0,"0"0"-3742"0"0,2 8-796 0 0,-7 121 4209 0 0,-3-106-4808 0 0,7-14-8168 0 0,1-12 490 0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8.427"/>
    </inkml:context>
    <inkml:brush xml:id="br0">
      <inkml:brushProperty name="width" value="0.05" units="cm"/>
      <inkml:brushProperty name="height" value="0.05" units="cm"/>
      <inkml:brushProperty name="color" value="#E71224"/>
    </inkml:brush>
  </inkml:definitions>
  <inkml:trace contextRef="#ctx0" brushRef="#br0">15 1 5653 0 0,'0'0'5887'0'0,"0"0"-4218"0"0,1 6-1333 0 0,-16 276 4829 0 0,16-255-4615 0 0,0-1-1866 0 0,-3-15-9237 0 0,8-20 4098 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9.828"/>
    </inkml:context>
    <inkml:brush xml:id="br0">
      <inkml:brushProperty name="width" value="0.05" units="cm"/>
      <inkml:brushProperty name="height" value="0.05" units="cm"/>
      <inkml:brushProperty name="color" value="#E71224"/>
    </inkml:brush>
  </inkml:definitions>
  <inkml:trace contextRef="#ctx0" brushRef="#br0">57 1 17890 0 0,'0'0'1812'0'0,"0"0"-1812"0"0,0 0-540 0 0,-13 41-152 0 0,0-28-1016 0 0,-4-3-2605 0 0,4-3-1207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30.093"/>
    </inkml:context>
    <inkml:brush xml:id="br0">
      <inkml:brushProperty name="width" value="0.05" units="cm"/>
      <inkml:brushProperty name="height" value="0.05" units="cm"/>
      <inkml:brushProperty name="color" value="#E71224"/>
    </inkml:brush>
  </inkml:definitions>
  <inkml:trace contextRef="#ctx0" brushRef="#br0">81 1 1632 0 0,'0'0'13769'0'0,"0"0"-12348"0"0,1 44-1285 0 0,-10-21-136 0 0,-3 2-548 0 0,-6-2-1117 0 0,5-6-2479 0 0,-5-1-6161 0 0</inkml:trace>
  <inkml:trace contextRef="#ctx0" brushRef="#br0" timeOffset="1">72 519 10245 0 0,'0'0'8237'0'0,"0"0"-8001"0"0,6 38-236 0 0,-12-19-296 0 0,-7 1-348 0 0,-4 2-1457 0 0,1-6-4007 0 0,-10 8-2625 0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8.755"/>
    </inkml:context>
    <inkml:brush xml:id="br0">
      <inkml:brushProperty name="width" value="0.05" units="cm"/>
      <inkml:brushProperty name="height" value="0.05" units="cm"/>
      <inkml:brushProperty name="color" value="#E71224"/>
    </inkml:brush>
  </inkml:definitions>
  <inkml:trace contextRef="#ctx0" brushRef="#br0">2 212 4072 0 0,'0'0'5893'0'0,"0"0"-3262"0"0,0 0-2096 0 0,0 0-354 0 0,0 0 396 0 0,0 0 85 0 0,0 0-342 0 0,0 0-184 0 0,0 0-12 0 0,-1-6-26 0 0,1-6-147 0 0,0 0 1 0 0,0 0-1 0 0,1 0 0 0 0,1 1 0 0 0,0-1 0 0 0,0 0 0 0 0,1 0 0 0 0,1 1 0 0 0,0 0 0 0 0,0 0 0 0 0,1 0 0 0 0,1 0 0 0 0,6-9 49 0 0,-11 19 25 0 0,0 0-1 0 0,0 0 1 0 0,0 0-1 0 0,0 1 1 0 0,1-1 0 0 0,-1 0-1 0 0,0 1 1 0 0,0-1-1 0 0,1 1 1 0 0,-1-1-1 0 0,0 1 1 0 0,0 0-1 0 0,1-1 1 0 0,-1 1-1 0 0,1 0 1 0 0,-1 0-1 0 0,0 0 1 0 0,1 0-1 0 0,-1 0 1 0 0,0 0 0 0 0,1 0-1 0 0,-1 1 1 0 0,0-1-1 0 0,1 1 1 0 0,-1-1-1 0 0,0 0 1 0 0,1 1-1 0 0,-1 0 1 0 0,0-1-1 0 0,0 1 1 0 0,0 0-1 0 0,0 0 1 0 0,0 0-1 0 0,0-1 1 0 0,0 1 0 0 0,0 0-1 0 0,0 0 1 0 0,0 1-1 0 0,0-1 1 0 0,0 0-1 0 0,-1 0 1 0 0,1 0-1 0 0,0 0 1 0 0,-1 1-1 0 0,1-1 1 0 0,-1 0-1 0 0,1 1-24 0 0,28 63 741 0 0,-15 20 852 0 0,-21-52-3383 0 0,5-34-3255 0 0,1-2 309 0 0</inkml:trace>
  <inkml:trace contextRef="#ctx0" brushRef="#br0" timeOffset="249.48">170 157 10577 0 0,'0'0'5144'0'0,"0"0"-5144"0"0,0 0-188 0 0,0 0 188 0 0,0 0 720 0 0,0 0-147 0 0,-35 2-285 0 0,20-4-188 0 0,0-2-100 0 0,-1 2-500 0 0,4-1-529 0 0,0-2-375 0 0,1 1-916 0 0,4 1-2388 0 0,3-7-2485 0 0</inkml:trace>
  <inkml:trace contextRef="#ctx0" brushRef="#br0" timeOffset="495.27">253 258 7161 0 0,'0'0'6196'0'0,"0"0"-5596"0"0,11 45-308 0 0,-11-32 468 0 0,0 0-32 0 0,-1-1-184 0 0,-3-3-143 0 0,0-2-153 0 0,2-3-84 0 0,-2 0-40 0 0,1-2-124 0 0,3-2-76 0 0,-1 0-560 0 0,-2-4-297 0 0,2-5-431 0 0,-2 0-2912 0 0,3-11-5425 0 0</inkml:trace>
  <inkml:trace contextRef="#ctx0" brushRef="#br0" timeOffset="496.27">462 0 10997 0 0,'0'0'5256'0'0,"33"66"-5256"0"0,-23-26 137 0 0,-5-1 335 0 0,-2-7 252 0 0,-3-11 4 0 0,0-1-112 0 0,-6 4-260 0 0,0 2-196 0 0,-4 2-36 0 0,-2-2-64 0 0,-4 0-60 0 0,-3-3-200 0 0,-2 1-424 0 0,-6-4-600 0 0,5-6-1813 0 0,-13-7-5443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7.514"/>
    </inkml:context>
    <inkml:brush xml:id="br0">
      <inkml:brushProperty name="width" value="0.05" units="cm"/>
      <inkml:brushProperty name="height" value="0.05" units="cm"/>
      <inkml:brushProperty name="color" value="#E71224"/>
    </inkml:brush>
  </inkml:definitions>
  <inkml:trace contextRef="#ctx0" brushRef="#br0">34 32 9713 0 0,'0'0'3640'0'0,"0"0"-2782"0"0,0 8-450 0 0,-16 112 3344 0 0,12-108-3673 0 0,0 1-1 0 0,1 0 1 0 0,1 1-1 0 0,0-1 1 0 0,0 0-1 0 0,1 1 1 0 0,1-1-1 0 0,1 1 0 0 0,0-1 1 0 0,0 1-1 0 0,1-1 1 0 0,1 0-1 0 0,2 5-78 0 0,32 33-350 0 0,-16-41-3976 0 0,-15-12 610 0 0,2-7-3499 0 0</inkml:trace>
  <inkml:trace contextRef="#ctx0" brushRef="#br0" timeOffset="369.53">152 141 6021 0 0,'0'0'5093'0'0,"3"6"-3799"0"0,7 14-661 0 0,-1 1-1 0 0,-1 0 1 0 0,-1 1-1 0 0,-1 0 0 0 0,-1 0 1 0 0,-1 0-1 0 0,0 0 0 0 0,-2 1 1 0 0,-1 16-633 0 0,-1-39-17 0 0,-5-31-1776 0 0,7-107-1685 0 0,-2 135 3551 0 0,1 0 1 0 0,-1 0 0 0 0,0 0-1 0 0,1 0 1 0 0,0 0-1 0 0,0 0 1 0 0,0 0-1 0 0,0 0 1 0 0,0 0 0 0 0,0 0-1 0 0,1 1 1 0 0,-1-1-1 0 0,1 1 1 0 0,0-1-1 0 0,0 1 1 0 0,0 0-1 0 0,0-1 1 0 0,0 1 0 0 0,0 0-1 0 0,1 0 1 0 0,-1 1-1 0 0,1-1 1 0 0,-1 0-1 0 0,1 1 1 0 0,0-1-1 0 0,0 1 1 0 0,-1 0 0 0 0,1 0-1 0 0,0 0 1 0 0,0 1-1 0 0,0-1 1 0 0,0 1-1 0 0,0-1 1 0 0,0 1 0 0 0,0 0-1 0 0,0 0 1 0 0,0 0-1 0 0,1 1 1 0 0,-1-1-1 0 0,0 1 1 0 0,0-1-1 0 0,1 2-73 0 0,-1-2 51 0 0,-1 1-1 0 0,0 0 0 0 0,0 0 0 0 0,1-1 1 0 0,-1 1-1 0 0,0 1 0 0 0,0-1 0 0 0,0 0 0 0 0,0 0 1 0 0,0 1-1 0 0,-1-1 0 0 0,1 1 0 0 0,0 0 0 0 0,-1-1 1 0 0,1 1-1 0 0,-1 0 0 0 0,1 0 0 0 0,-1 0 0 0 0,0 0 1 0 0,0 0-1 0 0,0 0 0 0 0,0 0 0 0 0,0 0 1 0 0,0 1-1 0 0,-1-1 0 0 0,1 0 0 0 0,-1 0 0 0 0,0 1 1 0 0,1-1-1 0 0,-1 0 0 0 0,0 1 0 0 0,0-1 0 0 0,-1 1 1 0 0,1-1-1 0 0,0 0 0 0 0,-1 0 0 0 0,1 1 0 0 0,-1-1 1 0 0,0 0-1 0 0,0 0 0 0 0,0 0 0 0 0,0 0 1 0 0,0 1-1 0 0,0-1 0 0 0,-1-1 0 0 0,1 1 0 0 0,-2 1-50 0 0,-43 17-3020 0 0,60-14 514 0 0,30 23 3916 0 0,8 25 1252 0 0,-51-53-2632 0 0,-1 0-1 0 0,1 1 0 0 0,0-1 0 0 0,-1 0 1 0 0,1 0-1 0 0,-1 0 0 0 0,1 0 1 0 0,-1 0-1 0 0,1 0 0 0 0,-1 1 0 0 0,0-1 1 0 0,0 0-1 0 0,0 0 0 0 0,0 1 1 0 0,0-1-1 0 0,0 0 0 0 0,0 0 1 0 0,0 1-1 0 0,0-1 0 0 0,0 0 0 0 0,-1 0 1 0 0,1 0-1 0 0,0 1 0 0 0,-1-1 1 0 0,1 0-1 0 0,-1 0 0 0 0,1 0 0 0 0,-1 0 1 0 0,0 0-1 0 0,0 0 0 0 0,1 0 1 0 0,-1 0-1 0 0,0 0 0 0 0,0 0 1 0 0,0 0-1 0 0,0-1 0 0 0,0 1 0 0 0,0 0 1 0 0,0-1-1 0 0,0 1 0 0 0,0 0 1 0 0,0-1-1 0 0,-1 1 0 0 0,1-1 0 0 0,0 0 1 0 0,0 1-1 0 0,0-1 0 0 0,-1 0 1 0 0,1 0-1 0 0,0 0 0 0 0,0 0 1 0 0,-1 0-1 0 0,1 0 0 0 0,0 0 0 0 0,0 0 1 0 0,-2-1-30 0 0,-39 1-1356 0 0,17-12-4210 0 0,15-1-1800 0 0</inkml:trace>
  <inkml:trace contextRef="#ctx0" brushRef="#br0" timeOffset="619.6">530 1 11581 0 0,'0'0'3176'0'0,"0"0"-2924"0"0,0 0 0 0 0,3 39 476 0 0,-7-26-159 0 0,-4 1-185 0 0,0 0-108 0 0,0-1-80 0 0,-4 0-196 0 0,1-2-12 0 0,3-1-584 0 0,-3-1-537 0 0,6-1-799 0 0,3-4-2264 0 0,2-4-3229 0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7.077"/>
    </inkml:context>
    <inkml:brush xml:id="br0">
      <inkml:brushProperty name="width" value="0.05" units="cm"/>
      <inkml:brushProperty name="height" value="0.05" units="cm"/>
      <inkml:brushProperty name="color" value="#E71224"/>
    </inkml:brush>
  </inkml:definitions>
  <inkml:trace contextRef="#ctx0" brushRef="#br0">1 61 7221 0 0,'0'0'5906'0'0,"0"0"-4515"0"0,4 8-1109 0 0,29 169 3880 0 0,-31-105-9262 0 0,-2-81 2087 0 0,0 0-3416 0 0</inkml:trace>
  <inkml:trace contextRef="#ctx0" brushRef="#br0" timeOffset="281.2">111 0 7949 0 0,'0'0'3523'0'0,"6"1"-2547"0"0,-2 0-811 0 0,0 0 0 0 0,0 0 0 0 0,0 0 0 0 0,0 1 0 0 0,0-1 0 0 0,0 1 0 0 0,-1 0 0 0 0,1 0 0 0 0,-1 0 0 0 0,1 0 0 0 0,-1 1 0 0 0,0-1 0 0 0,0 1 0 0 0,0 0 0 0 0,0 0 0 0 0,-1 0 0 0 0,1 0 0 0 0,-1 1 0 0 0,1-1 0 0 0,-1 1 0 0 0,0-1 0 0 0,-1 1 0 0 0,1 0 0 0 0,-1 0 0 0 0,1 0 0 0 0,-1 0 0 0 0,0 0 0 0 0,-1 0 0 0 0,1 1-165 0 0,-1-2 26 0 0,0-1-1 0 0,0 1 1 0 0,-1 0 0 0 0,1 0 0 0 0,-1-1 0 0 0,0 1-1 0 0,0 0 1 0 0,0-1 0 0 0,0 1 0 0 0,0-1 0 0 0,0 1-1 0 0,-1-1 1 0 0,1 0 0 0 0,-1 1 0 0 0,1-1-1 0 0,-1 0 1 0 0,0 0 0 0 0,0 0 0 0 0,0 0 0 0 0,0-1-1 0 0,0 1 1 0 0,-1 0 0 0 0,1-1 0 0 0,0 1-1 0 0,-1-1 1 0 0,1 0 0 0 0,-1 0 0 0 0,0 0 0 0 0,1 0-1 0 0,-1-1 1 0 0,0 1 0 0 0,1-1 0 0 0,-2 1-26 0 0,-29-3-3078 0 0,4-13-4597 0 0,13 0 344 0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6.582"/>
    </inkml:context>
    <inkml:brush xml:id="br0">
      <inkml:brushProperty name="width" value="0.05" units="cm"/>
      <inkml:brushProperty name="height" value="0.05" units="cm"/>
      <inkml:brushProperty name="color" value="#E71224"/>
    </inkml:brush>
  </inkml:definitions>
  <inkml:trace contextRef="#ctx0" brushRef="#br0">115 0 10497 0 0,'0'0'3719'0'0,"2"7"-2833"0"0,-1-1-738 0 0,0 0 0 0 0,0-1 0 0 0,-1 1-1 0 0,0 0 1 0 0,0-1 0 0 0,0 1 0 0 0,0 0 0 0 0,-1-1-1 0 0,0 1 1 0 0,0 0 0 0 0,-1-1 0 0 0,0 1 0 0 0,0-1 0 0 0,0 0-1 0 0,0 0 1 0 0,-1 0 0 0 0,0 0 0 0 0,0 0 0 0 0,0 0 0 0 0,0-1-1 0 0,-3 3-147 0 0,2-3-199 0 0,-33 31-82 0 0,11-35-7624 0 0,21-5 1568 0 0</inkml:trace>
  <inkml:trace contextRef="#ctx0" brushRef="#br0" timeOffset="246.92">1 26 5032 0 0,'0'0'5728'0'0,"0"0"-4196"0"0,4 7-1004 0 0,94 176 4112 0 0,-97-183-4689 0 0,11 15-1642 0 0,0-12-4499 0 0,-2-8-1420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7:52.641"/>
    </inkml:context>
    <inkml:brush xml:id="br0">
      <inkml:brushProperty name="width" value="0.05" units="cm"/>
      <inkml:brushProperty name="height" value="0.05" units="cm"/>
      <inkml:brushProperty name="color" value="#0000FF"/>
    </inkml:brush>
  </inkml:definitions>
  <inkml:trace contextRef="#ctx0" brushRef="#br0">0 0 7281 0 0,'0'0'5506'0'0,"0"0"-4136"0"0,0 0-1044 0 0,4 9 40 0 0,6 11-12 0 0,-2 1 0 0 0,0-1-1 0 0,-1 1 1 0 0,-2 1 0 0 0,0-1-1 0 0,-1 1 1 0 0,-1 0 0 0 0,-1 0-1 0 0,-1 0 1 0 0,0 0 0 0 0,-4 17-354 0 0,7-44-107 0 0,0 1 0 0 0,0 0 0 0 0,0 1 0 0 0,0-1 0 0 0,1 1 1 0 0,-1-1-1 0 0,1 1 0 0 0,0 1 0 0 0,0-1 0 0 0,0 1 0 0 0,0 0 0 0 0,0 0 1 0 0,0 0-1 0 0,1 1 0 0 0,-1-1 0 0 0,1 1 0 0 0,-1 1 0 0 0,2-1 107 0 0,-5 2 33 0 0,0-1-1 0 0,1 1 1 0 0,-1-1-1 0 0,0 1 1 0 0,0 0-1 0 0,-1 0 1 0 0,1 0-1 0 0,0 0 1 0 0,0 0-1 0 0,0 1 1 0 0,-1-1-1 0 0,1 1 1 0 0,-1-1-1 0 0,1 1 1 0 0,-1-1-1 0 0,1 1 1 0 0,-1 0-1 0 0,0-1 1 0 0,0 1-1 0 0,0 0 1 0 0,0 0-1 0 0,0 0 1 0 0,0 0-1 0 0,-1 0 1 0 0,1 0-1 0 0,0 0 1 0 0,-1 0-1 0 0,0 1 1 0 0,0-1-1 0 0,1 0 0 0 0,-1 0 1 0 0,0 0-1 0 0,-1 0 1 0 0,1 0-1 0 0,0 1 1 0 0,-1-1-1 0 0,1 0 1 0 0,-1 0-1 0 0,0 0 1 0 0,1 0-1 0 0,-1 0 1 0 0,0 0-1 0 0,0 0 1 0 0,0-1-1 0 0,-1 1 1 0 0,1 0-1 0 0,0 0 1 0 0,-1-1-1 0 0,1 1 1 0 0,-1-1-1 0 0,1 1 1 0 0,-1-1-1 0 0,0 0 1 0 0,0 0-1 0 0,1 1 1 0 0,-1-1-1 0 0,0 0 1 0 0,0-1-1 0 0,0 1 1 0 0,0 0-1 0 0,0-1 1 0 0,-1 1-1 0 0,1-1 1 0 0,0 1-1 0 0,0-1 1 0 0,0 0-1 0 0,0 0 1 0 0,-1 0-33 0 0,-45 8-617 0 0,18-11-2604 0 0,24-1-491 0 0,2-7-3656 0 0</inkml:trace>
  <inkml:trace contextRef="#ctx0" brushRef="#br0" timeOffset="247.31">322 49 7265 0 0,'0'0'8600'0'0,"0"0"-7803"0"0,44 42-749 0 0,-32-19 288 0 0,0 4 0 0 0,-6 1-64 0 0,-2 0-60 0 0,-4-1-52 0 0,0-1-48 0 0,-4-3-100 0 0,-2 0 88 0 0,-1-5-100 0 0,2-2-152 0 0,1-5-368 0 0,3-1-428 0 0,1-6-613 0 0,0-3-1403 0 0,5-6-4685 0 0</inkml:trace>
  <inkml:trace contextRef="#ctx0" brushRef="#br0" timeOffset="576.64">577 289 3068 0 0,'0'0'8594'0'0,"0"0"-6212"0"0,7 1-2258 0 0,-6 0-108 0 0,0 0 1 0 0,1-1-1 0 0,-1 1 1 0 0,1 0-1 0 0,-1-1 1 0 0,1 0-1 0 0,-1 1 1 0 0,1-1-1 0 0,-1 0 1 0 0,1 0-1 0 0,-1 0 1 0 0,1 0-1 0 0,0 0 1 0 0,-1 0-1 0 0,1 0 1 0 0,-1 0-1 0 0,1 0 0 0 0,-1-1 1 0 0,1 1-1 0 0,-1-1 1 0 0,1 1-1 0 0,-1-1 1 0 0,0 0-1 0 0,1 0 1 0 0,-1 1-1 0 0,0-1 1 0 0,1 0-1 0 0,-1 0 1 0 0,0 0-1 0 0,0 0 1 0 0,0-1-1 0 0,0 1 1 0 0,0 0-1 0 0,0 0 0 0 0,0-1 1 0 0,0 1-1 0 0,0 0 1 0 0,-1-1-1 0 0,1 1 1 0 0,-1-1-1 0 0,1 1 1 0 0,-1-1-1 0 0,1 1 1 0 0,-1-1-1 0 0,0 1 1 0 0,0-1-1 0 0,0 1 1 0 0,0-1-1 0 0,0 0 1 0 0,0 1-1 0 0,0-1 0 0 0,0 1 1 0 0,-1-1-1 0 0,1 1 1 0 0,0-1-1 0 0,-1 1 1 0 0,0-1-1 0 0,1 1 1 0 0,-1-1-1 0 0,0 1 1 0 0,0-1-17 0 0,1 4 6 0 0,0-1 0 0 0,0 1 0 0 0,0-1-1 0 0,0 1 1 0 0,-1-1 0 0 0,1 1 0 0 0,-1-1 0 0 0,1 1 0 0 0,-1-1 0 0 0,1 1 0 0 0,-1-1 0 0 0,0 1 0 0 0,1-1 0 0 0,-1 0 0 0 0,0 1 0 0 0,0-1 0 0 0,0 0 0 0 0,0 0 0 0 0,0 0 0 0 0,0 0-1 0 0,-1 0 1 0 0,1 0 0 0 0,0 0 0 0 0,-1 0 0 0 0,1 0 0 0 0,0-1 0 0 0,-1 1 0 0 0,1 0 0 0 0,-1-1 0 0 0,1 1 0 0 0,-1-1 0 0 0,1 0 0 0 0,-1 1 0 0 0,1-1 0 0 0,-1 0 0 0 0,1 0 0 0 0,-1 0-1 0 0,0 0 1 0 0,1 0 0 0 0,-1-1 0 0 0,1 1 0 0 0,-1 0 0 0 0,1-1 0 0 0,-1 1 0 0 0,1-1 0 0 0,-1 1 0 0 0,1-1 0 0 0,-1 0 0 0 0,1 1 0 0 0,0-1 0 0 0,0 0 0 0 0,-1 0 0 0 0,1 0-1 0 0,0 0 1 0 0,0 0 0 0 0,0-1 0 0 0,0 1 0 0 0,0 0 0 0 0,0 0 0 0 0,0-1 0 0 0,0 1 0 0 0,1 0 0 0 0,-1-1 0 0 0,0 1 0 0 0,1-1 0 0 0,-1 0-6 0 0,3 75 1006 0 0,-2-72-991 0 0,0 0-1 0 0,0 1 0 0 0,0-1 0 0 0,1 0 0 0 0,-1 0 1 0 0,0 0-1 0 0,1 0 0 0 0,-1 0 0 0 0,1 0 0 0 0,-1 0 1 0 0,1 0-1 0 0,0 0 0 0 0,-1 0 0 0 0,1 0 0 0 0,0 0 1 0 0,0 0-1 0 0,0 0 0 0 0,-1-1 0 0 0,1 1 0 0 0,0 0 1 0 0,0-1-1 0 0,0 1 0 0 0,0 0 0 0 0,0-1 0 0 0,0 0 1 0 0,1 1-1 0 0,-1-1 0 0 0,0 1 0 0 0,0-1 0 0 0,0 0 1 0 0,0 0-1 0 0,0 0 0 0 0,1 0 0 0 0,-1 0 0 0 0,0 0 1 0 0,0 0-1 0 0,0 0 0 0 0,0 0 0 0 0,1 0 0 0 0,-1-1 1 0 0,0 1-1 0 0,0 0 0 0 0,0-1 0 0 0,0 1 0 0 0,0-1 1 0 0,0 1-1 0 0,0-1 0 0 0,0 0 0 0 0,0 1 0 0 0,0-1 1 0 0,0 0-1 0 0,0 0 0 0 0,-1 0 0 0 0,1 1 0 0 0,0-1 1 0 0,0 0-1 0 0,-1 0 0 0 0,1-1-14 0 0,0 1-2 0 0,0 0 1 0 0,1-1-1 0 0,-1 1 0 0 0,0 0 0 0 0,1-1 1 0 0,-1 1-1 0 0,1 0 0 0 0,0 0 1 0 0,-1 0-1 0 0,1 1 0 0 0,0-1 1 0 0,0 0-1 0 0,-1 0 0 0 0,1 1 1 0 0,0-1-1 0 0,0 1 0 0 0,0 0 0 0 0,0 0 1 0 0,0-1-1 0 0,-1 1 0 0 0,1 0 1 0 0,0 1-1 0 0,0-1 0 0 0,0 0 1 0 0,0 0-1 0 0,0 1 0 0 0,0-1 1 0 0,-1 1-1 0 0,1 0 0 0 0,0 0 0 0 0,0-1 1 0 0,-1 1-1 0 0,1 0 0 0 0,-1 0 1 0 0,1 0-1 0 0,0 1 0 0 0,-1-1 1 0 0,0 0-1 0 0,1 1 0 0 0,-1-1 1 0 0,0 1-1 0 0,0-1 0 0 0,0 1 1 0 0,0-1-1 0 0,0 1 0 0 0,0 0 0 0 0,0-1 1 0 0,-1 1-1 0 0,1 0 0 0 0,0 0 1 0 0,-1 0-1 0 0,0-1 0 0 0,1 1 1 0 0,-1 1 1 0 0,-2 8-633 0 0,-1-15-6130 0 0,3-4-1105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5.729"/>
    </inkml:context>
    <inkml:brush xml:id="br0">
      <inkml:brushProperty name="width" value="0.05" units="cm"/>
      <inkml:brushProperty name="height" value="0.05" units="cm"/>
      <inkml:brushProperty name="color" value="#E71224"/>
    </inkml:brush>
  </inkml:definitions>
  <inkml:trace contextRef="#ctx0" brushRef="#br0">11 238 7629 0 0,'0'0'4214'0'0,"0"0"-2836"0"0,0 0-726 0 0,0 0-147 0 0,0 0-158 0 0,0 0-163 0 0,0 0-71 0 0,-10 13 829 0 0,53-177-3908 0 0,-10 103 3972 0 0,-32 60-969 0 0,-1 0 1 0 0,1 0 0 0 0,0 0 0 0 0,-1 0-1 0 0,1 0 1 0 0,0 0 0 0 0,0 0-1 0 0,0 0 1 0 0,0 1 0 0 0,0-1 0 0 0,0 0-1 0 0,0 0 1 0 0,0 1 0 0 0,0-1 0 0 0,0 1-1 0 0,0-1 1 0 0,0 1 0 0 0,0-1 0 0 0,1 1-1 0 0,-1-1 1 0 0,0 1 0 0 0,0 0-1 0 0,0 0 1 0 0,1 0 0 0 0,-1 0 0 0 0,0 0-1 0 0,0 0 1 0 0,1 0 0 0 0,-1 0 0 0 0,0 0-1 0 0,0 1 1 0 0,0-1 0 0 0,1 0 0 0 0,-1 1-1 0 0,0-1 1 0 0,0 1 0 0 0,0-1-1 0 0,0 1 1 0 0,0 0 0 0 0,0-1 0 0 0,0 1-1 0 0,0 0 1 0 0,0 0 0 0 0,0 0 0 0 0,0 0-1 0 0,0 0 1 0 0,-1 0 0 0 0,1 0 0 0 0,0 0-1 0 0,-1 0 1 0 0,1 0 0 0 0,-1 0-1 0 0,1 0-37 0 0,13 101 2498 0 0,-10-25-3691 0 0,1-64-1195 0 0,0-7-4412 0 0,0-6-428 0 0</inkml:trace>
  <inkml:trace contextRef="#ctx0" brushRef="#br0" timeOffset="248.89">210 150 4804 0 0,'0'0'9001'0'0,"0"0"-8393"0"0,0 0-252 0 0,0 0-356 0 0,-35-5 668 0 0,22 3-104 0 0,-4 0-47 0 0,0 0-293 0 0,0 2-212 0 0,-2-1-12 0 0,4 1-136 0 0,0 0-745 0 0,6 0-403 0 0,1-1-1000 0 0,7 0-2676 0 0,1-3-2249 0 0</inkml:trace>
  <inkml:trace contextRef="#ctx0" brushRef="#br0" timeOffset="511.85">302 218 2872 0 0,'0'0'6500'0'0,"2"6"-4246"0"0,1 0-1943 0 0,-1 1 1 0 0,0-1 0 0 0,-1 1-1 0 0,1-1 1 0 0,-1 1-1 0 0,-1 0 1 0 0,1-1 0 0 0,-1 1-1 0 0,0 0 1 0 0,-1 0 0 0 0,0-1-1 0 0,0 1 1 0 0,0-1-1 0 0,-1 1 1 0 0,0-1 0 0 0,0 1-1 0 0,0-1 1 0 0,-2 2-312 0 0,2-4-168 0 0,-1 5 71 0 0,2-14-6276 0 0,1-8 84 0 0</inkml:trace>
  <inkml:trace contextRef="#ctx0" brushRef="#br0" timeOffset="666.25">408 0 5473 0 0,'0'0'5105'0'0,"0"0"-3685"0"0,7 6-1120 0 0,2-1-144 0 0,-1 1 0 0 0,0-1 0 0 0,-1 2 0 0 0,0-1 0 0 0,0 1 0 0 0,0 0 0 0 0,-1 1 0 0 0,0-1 0 0 0,0 1 0 0 0,-1 1 0 0 0,0-1 0 0 0,0 1 0 0 0,-1-1 0 0 0,0 1 0 0 0,-1 1 0 0 0,0-1 0 0 0,0 0-1 0 0,-1 1 1 0 0,0-1 0 0 0,-1 1 0 0 0,0 0 0 0 0,0 0 0 0 0,-1-1 0 0 0,-1 1 0 0 0,0 0 0 0 0,0 0 0 0 0,0-1 0 0 0,-1 1 0 0 0,-1-1 0 0 0,0 1 0 0 0,0-1 0 0 0,-1 0 0 0 0,0 0 0 0 0,0 0 0 0 0,-1-1 0 0 0,0 0-1 0 0,-1 0 1 0 0,0 0 0 0 0,-3 3-156 0 0,-28 9-1550 0 0,11-22-6567 0 0,18-9-152 0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4.920"/>
    </inkml:context>
    <inkml:brush xml:id="br0">
      <inkml:brushProperty name="width" value="0.05" units="cm"/>
      <inkml:brushProperty name="height" value="0.05" units="cm"/>
      <inkml:brushProperty name="color" value="#E71224"/>
    </inkml:brush>
  </inkml:definitions>
  <inkml:trace contextRef="#ctx0" brushRef="#br0">2 95 940 0 0,'0'0'7580'0'0,"0"0"-5009"0"0,0 0-1697 0 0,0 0-281 0 0,0 0-214 0 0,0 0 7 0 0,0 0 374 0 0,1 8 260 0 0,7 194 2558 0 0,-19-135-4369 0 0,27-66-9033 0 0,-6-11 3618 0 0</inkml:trace>
  <inkml:trace contextRef="#ctx0" brushRef="#br0" timeOffset="217.82">37 134 752 0 0,'0'0'4860'0'0,"-2"-7"-2339"0"0,-11-49 1624 0 0,66 63-4161 0 0,-47-5-11 0 0,3 0 103 0 0,0 0 0 0 0,0 1 1 0 0,0 0-1 0 0,-1 1 1 0 0,1 0-1 0 0,-1 0 1 0 0,0 0-1 0 0,0 1 1 0 0,0 1-1 0 0,-1-1 1 0 0,0 1-1 0 0,0 0 1 0 0,0 1-1 0 0,-1 0 0 0 0,0 0 1 0 0,0 1-77 0 0,-5-6 33 0 0,-1 0 0 0 0,-1 0 0 0 0,1 0-1 0 0,0-1 1 0 0,0 1 0 0 0,-1 0 0 0 0,1 0 0 0 0,-1 0 0 0 0,0-1 0 0 0,1 1 0 0 0,-1 0 0 0 0,0 0 0 0 0,0-1-1 0 0,0 1 1 0 0,0-1 0 0 0,0 1 0 0 0,0-1 0 0 0,-1 1 0 0 0,1-1 0 0 0,0 0 0 0 0,-1 0 0 0 0,1 1 0 0 0,-1-1-1 0 0,0 0 1 0 0,1-1 0 0 0,-1 1 0 0 0,0 0 0 0 0,1 0 0 0 0,-1-1 0 0 0,0 1 0 0 0,0-1 0 0 0,0 1 0 0 0,0-1-1 0 0,1 0 1 0 0,-1 1 0 0 0,0-1 0 0 0,0 0 0 0 0,0-1 0 0 0,0 1 0 0 0,0 0-33 0 0,-50-1-6133 0 0,34-7-864 0 0</inkml:trace>
  <inkml:trace contextRef="#ctx0" brushRef="#br0" timeOffset="480.56">335 0 4500 0 0,'0'0'6022'0'0,"0"0"-4155"0"0,0 0-1427 0 0,1 7-89 0 0,-2 126 4180 0 0,-1 13-3531 0 0,17-106-1378 0 0,7-24-7236 0 0,-12-16 1159 0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4.313"/>
    </inkml:context>
    <inkml:brush xml:id="br0">
      <inkml:brushProperty name="width" value="0.05" units="cm"/>
      <inkml:brushProperty name="height" value="0.05" units="cm"/>
      <inkml:brushProperty name="color" value="#E71224"/>
    </inkml:brush>
  </inkml:definitions>
  <inkml:trace contextRef="#ctx0" brushRef="#br0">260 129 6049 0 0,'0'0'5402'0'0,"0"0"-3705"0"0,0 0-1338 0 0,0 0 144 0 0,0 0 11 0 0,-7-1 50 0 0,-218-16 770 0 0,223 16-1369 0 0,-19-6-310 0 0,16-6-3256 0 0,5 5-2015 0 0</inkml:trace>
  <inkml:trace contextRef="#ctx0" brushRef="#br0" timeOffset="249.63">279 0 8385 0 0,'0'0'5656'0'0,"0"0"-5580"0"0,0 0 64 0 0,0 0-140 0 0,-46 3 264 0 0,20-2-60 0 0,-2-1-76 0 0,-1 1-80 0 0,-1 0-44 0 0,3-1-4 0 0,3 1-544 0 0,5-1-664 0 0,7-1-1152 0 0,4-2-3453 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7:03.318"/>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620 1802 248 0 0,'0'0'514'0'0,"0"0"-309"0"0,0 0-115 0 0,0 0 38 0 0,0 0-5 0 0,0 0-26 0 0,0 0 21 0 0,0 0-9 0 0,-12 1 5817 0 0,-34 2-5182 0 0,-10-6 1348 0 0,55 3-1950 0 0,4 0-51 0 0,7 2-9705 0 0,-23-5 8601 0 0</inkml:trace>
  <inkml:trace contextRef="#ctx0" brushRef="#br0" timeOffset="-153688.29">4538 379 4940 0 0,'0'0'3669'0'0,"0"0"-3209"0"0,0 0 62 0 0,0 0 906 0 0,0 0 191 0 0,0 0-431 0 0,0 0-585 0 0,-23-17 546 0 0,19 2-1102 0 0,0-1-1 0 0,1 1 0 0 0,1-1 1 0 0,1 0-1 0 0,0 0 1 0 0,1 0-1 0 0,0 0 0 0 0,2 0 1 0 0,0 0-1 0 0,2-8-46 0 0,-4 22-5 0 0,0-1 0 0 0,1 1-1 0 0,-1-1 1 0 0,0 1 0 0 0,1-1-1 0 0,0 1 1 0 0,-1 0 0 0 0,1-1-1 0 0,0 1 1 0 0,0 0 0 0 0,0-1-1 0 0,1 1 1 0 0,-1 0 0 0 0,0 0 0 0 0,1 0-1 0 0,0 0 1 0 0,-1 0 0 0 0,1 1-1 0 0,0-1 1 0 0,0 0 0 0 0,0 1-1 0 0,0-1 1 0 0,0 1 0 0 0,0 0-1 0 0,0 0 1 0 0,1 0 0 0 0,-1 0 0 0 0,0 0-1 0 0,1 0 1 0 0,-1 1 0 0 0,1-1-1 0 0,-1 1 1 0 0,0-1 0 0 0,1 1-1 0 0,-1 0 1 0 0,1 0 0 0 0,-1 0 0 0 0,1 0-1 0 0,-1 1 1 0 0,1-1 0 0 0,-1 1-1 0 0,1-1 1 0 0,-1 1 0 0 0,0 0-1 0 0,1 0 1 0 0,-1 0 0 0 0,0 0-1 0 0,0 0 1 0 0,2 2 5 0 0,95 84 127 0 0,-79-14 535 0 0,-20-39-3766 0 0,0-21 211 0 0,0-10-2068 0 0</inkml:trace>
  <inkml:trace contextRef="#ctx0" brushRef="#br0" timeOffset="-153317.33">4898 375 5380 0 0,'0'0'4960'0'0,"0"0"-3174"0"0,0 0-1421 0 0,0 0 283 0 0,0 0 277 0 0,0 0-186 0 0,0 0-358 0 0,-3-1-144 0 0,0-5-319 0 0,1 1-1 0 0,0-1 1 0 0,0 0 0 0 0,0 1 0 0 0,0-1-1 0 0,1 0 1 0 0,0 0 0 0 0,1 0 0 0 0,-1 0 0 0 0,1 0-1 0 0,0 0 1 0 0,1 0 0 0 0,-1-1 0 0 0,1 1-1 0 0,0 1 1 0 0,1-1 0 0 0,-1 0 0 0 0,1 0 0 0 0,1 0-1 0 0,-1 1 1 0 0,1-1 0 0 0,0 1 0 0 0,0 0 0 0 0,2-3 82 0 0,6-22 58 0 0,-11 27-24 0 0,0 0 1 0 0,0 0-1 0 0,0 0 1 0 0,1 0-1 0 0,-1-1 1 0 0,1 1-1 0 0,0 0 0 0 0,0 0 1 0 0,0 0-1 0 0,0 1 1 0 0,0-1-1 0 0,0 0 1 0 0,1 0-1 0 0,0 1 1 0 0,-1-1-1 0 0,1 1 1 0 0,0-1-1 0 0,0 1 0 0 0,1 0 1 0 0,-1-1-1 0 0,0 1 1 0 0,1 1-1 0 0,-1-1 1 0 0,1 0-1 0 0,0 0 1 0 0,-1 1-1 0 0,1 0 0 0 0,0-1 1 0 0,0 1-1 0 0,0 0 1 0 0,0 1-1 0 0,0-1 1 0 0,0 0-1 0 0,0 1 1 0 0,0 0-1 0 0,0-1 0 0 0,0 1 1 0 0,1 1-1 0 0,-1-1 1 0 0,0 0-1 0 0,0 1 1 0 0,0-1-1 0 0,0 1 1 0 0,0 0-1 0 0,0 0 0 0 0,0 0 1 0 0,0 1-1 0 0,-1-1 1 0 0,1 1-1 0 0,0-1 1 0 0,0 2-35 0 0,3 6 54 0 0,-1 0 0 0 0,-1 0 0 0 0,0 0 1 0 0,0 1-1 0 0,-1-1 0 0 0,0 1 0 0 0,-1 0 1 0 0,0 0-1 0 0,0 0 0 0 0,-1 0 0 0 0,-1 0 0 0 0,1 1 1 0 0,-2-1-1 0 0,1 0 0 0 0,-1 0 0 0 0,-2 3-54 0 0,1 39-4117 0 0,2-50-272 0 0,2-1-1431 0 0</inkml:trace>
  <inkml:trace contextRef="#ctx0" brushRef="#br0" timeOffset="-153070.59">5096 258 4956 0 0,'0'0'8521'0'0,"0"0"-8229"0"0,0 0-292 0 0,0 0 0 0 0,0 0 292 0 0,-47-10 12 0 0,30 8-136 0 0,-2-2-160 0 0,1 2-8 0 0,-1 0-76 0 0,1 2-776 0 0,3-2-552 0 0,0 1-1548 0 0,6-1-2649 0 0</inkml:trace>
  <inkml:trace contextRef="#ctx0" brushRef="#br0" timeOffset="-152899.58">5250 398 796 0 0,'0'0'9814'0'0,"1"6"-7039"0"0,1-2-2651 0 0,-1 0 1 0 0,-1 0 0 0 0,1-1 0 0 0,0 1 0 0 0,-1 0-1 0 0,0 0 1 0 0,0 0 0 0 0,0 0 0 0 0,-1 0 0 0 0,1 0-1 0 0,-1 0 1 0 0,0 0 0 0 0,0 0 0 0 0,0-1 0 0 0,0 1-1 0 0,-1 0 1 0 0,0-1 0 0 0,0 1 0 0 0,0-1 0 0 0,0 0 0 0 0,0 1-1 0 0,0-1 1 0 0,-1 0 0 0 0,0 0 0 0 0,0-1 0 0 0,-1 2-125 0 0,-1-1-2191 0 0,6-13-4489 0 0,3-5-1079 0 0</inkml:trace>
  <inkml:trace contextRef="#ctx0" brushRef="#br0" timeOffset="-152729.46">5293 258 12685 0 0,'0'0'3068'0'0,"0"0"-3004"0"0,0 0-64 0 0,0 0 0 0 0,0 0 164 0 0,0 0 405 0 0,0 0-209 0 0,0 0-360 0 0,0 0-212 0 0,0 0-165 0 0,-18 0-707 0 0,14 0-892 0 0,4 0-2576 0 0,0-4-2285 0 0</inkml:trace>
  <inkml:trace contextRef="#ctx0" brushRef="#br0" timeOffset="-155474.5">3379 128 6309 0 0,'0'0'3062'0'0,"1"7"-2996"0"0,30 269 5054 0 0,-29-231-4686 0 0,2-44-8940 0 0,0-14 2021 0 0</inkml:trace>
  <inkml:trace contextRef="#ctx0" brushRef="#br0" timeOffset="-155223.6">3440 99 2552 0 0,'0'0'6107'0'0,"0"0"-4347"0"0,0 0-1197 0 0,0 0 268 0 0,0 0 32 0 0,7-2-334 0 0,-2 2-490 0 0,0-1 1 0 0,0 1 0 0 0,-1 1-1 0 0,1-1 1 0 0,0 0 0 0 0,0 1-1 0 0,0 0 1 0 0,-1 0 0 0 0,1 1-1 0 0,0 0 1 0 0,-1-1 0 0 0,1 1-1 0 0,-1 1 1 0 0,0-1 0 0 0,1 1-1 0 0,-1-1 1 0 0,-1 1 0 0 0,1 0 0 0 0,0 1-1 0 0,-1-1 1 0 0,1 1 0 0 0,-1-1-1 0 0,0 2-39 0 0,-1-4 17 0 0,1-1-1 0 0,-1 2 1 0 0,0-1 0 0 0,0 0-1 0 0,0 0 1 0 0,0 1-1 0 0,0-1 1 0 0,0 1-1 0 0,-1-1 1 0 0,1 1 0 0 0,0 0-1 0 0,-1 0 1 0 0,1 0-1 0 0,-1 0 1 0 0,0 0-1 0 0,0 0 1 0 0,0 0 0 0 0,0 0-1 0 0,0 0 1 0 0,0 0-1 0 0,0 1 1 0 0,-1-1-1 0 0,1 0 1 0 0,-1 1-1 0 0,0-1 1 0 0,1 1 0 0 0,-1-1-1 0 0,0 0 1 0 0,-1 1-1 0 0,1-1 1 0 0,0 0-1 0 0,-1 1 1 0 0,1-1 0 0 0,-1 0-1 0 0,0 1 1 0 0,1-1-1 0 0,-1 0 1 0 0,0 0-1 0 0,0 0 1 0 0,-1 0 0 0 0,1 0-1 0 0,0 0 1 0 0,-1 0-1 0 0,1 0 1 0 0,-1 0-1 0 0,0-1 1 0 0,0 1 0 0 0,1 0-1 0 0,-1-1 1 0 0,0 0-1 0 0,0 1 1 0 0,0-1-1 0 0,-2 1-16 0 0,-77 16 367 0 0,26-20-5879 0 0,39-1-98 0 0</inkml:trace>
  <inkml:trace contextRef="#ctx0" brushRef="#br0" timeOffset="-154930.22">3830 0 12165 0 0,'0'0'1213'0'0,"0"0"-1076"0"0,0 0-339 0 0,0 0 526 0 0,-6 7 296 0 0,-5 6-396 0 0,1 1-1 0 0,1 0 1 0 0,0 1-1 0 0,1 0 1 0 0,0 0-1 0 0,1 1 1 0 0,1 0-1 0 0,1 0 1 0 0,0 1-1 0 0,1-1 1 0 0,1 1-1 0 0,-1 12-223 0 0,2-21 18 0 0,1 1-1 0 0,0-1 1 0 0,1 0 0 0 0,0 1-1 0 0,0-1 1 0 0,1 1 0 0 0,0-1-1 0 0,0 0 1 0 0,1 0-1 0 0,0 0 1 0 0,1 0 0 0 0,0 0-1 0 0,0 0 1 0 0,0 0-1 0 0,1-1 1 0 0,0 0 0 0 0,1 0-1 0 0,0 0 1 0 0,0 0-1 0 0,0-1 1 0 0,1 1 0 0 0,0-1-1 0 0,0-1 1 0 0,0 1-1 0 0,1-1 1 0 0,0 0 0 0 0,0-1-1 0 0,0 0-17 0 0,-5-3-327 0 0,17 7-1297 0 0,-5-12-6920 0 0,-4-7 1607 0 0</inkml:trace>
  <inkml:trace contextRef="#ctx0" brushRef="#br0" timeOffset="-154480.6">4020 121 3524 0 0,'0'0'7458'0'0,"0"0"-5345"0"0,0 0-2082 0 0,4 8 512 0 0,5 11-257 0 0,0-1 1 0 0,-1 2-1 0 0,-2-1 0 0 0,0 1 0 0 0,0 0 0 0 0,-2 0 0 0 0,-1 0 1 0 0,0 1-1 0 0,-2 0 0 0 0,0 2-286 0 0,-1-24-53 0 0,0 1 0 0 0,0 0 0 0 0,-1-1-1 0 0,1 1 1 0 0,0 0 0 0 0,0-1 0 0 0,0 1 0 0 0,-1 0 0 0 0,1 0 0 0 0,0-1 0 0 0,-1 1 0 0 0,1 0 0 0 0,0 0 0 0 0,-1-1-1 0 0,1 1 1 0 0,0 0 0 0 0,-1 0 0 0 0,1 0 0 0 0,0 0 0 0 0,-1-1 0 0 0,1 1 0 0 0,0 0 0 0 0,-1 0 0 0 0,1 0-1 0 0,-1 0 1 0 0,1 0 0 0 0,0 0 0 0 0,-1 0 0 0 0,1 0 0 0 0,-1 0 0 0 0,1 0 0 0 0,0 0 0 0 0,-1 0 0 0 0,1 1-1 0 0,0-1 1 0 0,-1 0 0 0 0,1 0 0 0 0,-1 0 0 0 0,1 0 0 0 0,0 1 0 0 0,-1-1 0 0 0,1 0 0 0 0,0 0 0 0 0,0 1 0 0 0,-1-1-1 0 0,1 0 1 0 0,0 0 0 0 0,0 1 0 0 0,-1-1 0 0 0,1 0 0 0 0,0 1 0 0 0,0-1 0 0 0,0 0 0 0 0,-1 1 0 0 0,1-1 53 0 0,-15-35-5681 0 0,11 17 1941 0 0,0 1 758 0 0</inkml:trace>
  <inkml:trace contextRef="#ctx0" brushRef="#br0" timeOffset="-154139.75">4032 95 2664 0 0,'0'0'2327'0'0,"0"0"113"0"0,0 0-645 0 0,6-3-409 0 0,-2 2-1269 0 0,1-1 1 0 0,-1 1-1 0 0,0 0 1 0 0,0 0-1 0 0,0 1 1 0 0,1-1-1 0 0,-1 1 1 0 0,0 0 0 0 0,0 0-1 0 0,1 1 1 0 0,-1-1-1 0 0,0 1 1 0 0,0 0-1 0 0,1 0 1 0 0,-1 0-1 0 0,0 1 1 0 0,0-1 0 0 0,0 1-1 0 0,-1 0 1 0 0,1 0-1 0 0,0 0 1 0 0,-1 1-1 0 0,1-1 1 0 0,-1 1-1 0 0,0 0 1 0 0,1 1-118 0 0,-1-2 19 0 0,1 0-12 0 0,-1 0 0 0 0,1 0 1 0 0,0 1-1 0 0,-1 0 1 0 0,0 0-1 0 0,1 0 0 0 0,-1 0 1 0 0,0 0-1 0 0,-1 1 1 0 0,1-1-1 0 0,-1 1 0 0 0,1 0 1 0 0,-1 0-1 0 0,0 0 1 0 0,0 0-1 0 0,-1 0 0 0 0,1 0 1 0 0,-1 0-1 0 0,0 1 1 0 0,0-1-1 0 0,0 1-7 0 0,-5-2-19 0 0,1-1-1 0 0,0 0 1 0 0,0 0 0 0 0,-1 0 0 0 0,1 0-1 0 0,-1-1 1 0 0,0 1 0 0 0,0-1 0 0 0,1 0 0 0 0,-1 0-1 0 0,0-1 1 0 0,0 1 0 0 0,0-1 0 0 0,0 0-1 0 0,0 0 1 0 0,0 0 0 0 0,0 0 0 0 0,1-1-1 0 0,-1 1 1 0 0,0-1 0 0 0,0 0 19 0 0,-26-8-1194 0 0,46 3 1532 0 0,-3 8-108 0 0,0-1-1 0 0,0 2 1 0 0,0 0-1 0 0,0 0 0 0 0,-1 2 1 0 0,0-1-1 0 0,1 1 0 0 0,-2 1 1 0 0,1 0-1 0 0,-1 1 0 0 0,0 0 1 0 0,0 1-1 0 0,-1 0 0 0 0,8 8-229 0 0,-17-15 13 0 0,0 0-1 0 0,0 1 0 0 0,0-1 0 0 0,0 1 0 0 0,0-1 0 0 0,0 1 0 0 0,-1-1 0 0 0,1 1 0 0 0,-1-1 0 0 0,1 1 0 0 0,-1 0 0 0 0,0-1 0 0 0,1 1 1 0 0,-1 0-1 0 0,0 0 0 0 0,0-1 0 0 0,0 1 0 0 0,0 0 0 0 0,-1-1 0 0 0,1 1 0 0 0,0 0 0 0 0,-1-1 0 0 0,1 1 0 0 0,-1-1 0 0 0,0 1 0 0 0,1 0 1 0 0,-1-1-1 0 0,0 0 0 0 0,0 1 0 0 0,0-1 0 0 0,0 1 0 0 0,0-1 0 0 0,0 0 0 0 0,0 0 0 0 0,0 1 0 0 0,-1-1 0 0 0,1 0 0 0 0,-1 0 0 0 0,1 0 1 0 0,0-1-1 0 0,-1 1 0 0 0,1 0 0 0 0,-1 0 0 0 0,0-1 0 0 0,1 1 0 0 0,-1-1 0 0 0,0 0 0 0 0,1 1 0 0 0,-1-1-12 0 0,-85 20 475 0 0,84-20-514 0 0,-59 2-1260 0 0,23-9-3417 0 0,29 2 215 0 0</inkml:trace>
  <inkml:trace contextRef="#ctx0" brushRef="#br0" timeOffset="-143617.18">10322 407 14189 0 0,'0'0'1452'0'0,"26"50"-1440"0"0,-18-25 276 0 0,0 5 44 0 0,-1 3 81 0 0,-5-7-29 0 0,-2 6-36 0 0,0 0-148 0 0,-6-2-112 0 0,-4 1-76 0 0,-3-1 100 0 0,-3-4-112 0 0,-6 0-624 0 0,0-2-693 0 0,6-8-1507 0 0,-9-5-8277 0 0</inkml:trace>
  <inkml:trace contextRef="#ctx0" brushRef="#br0" timeOffset="-152482.16">5529 77 4364 0 0,'0'0'7474'0'0,"0"0"-5725"0"0,7 7-1585 0 0,2 2-28 0 0,0 0 0 0 0,-1 1 0 0 0,0 0 0 0 0,0 1 1 0 0,-2 0-1 0 0,1 0 0 0 0,-1 0 0 0 0,-1 1 1 0 0,0-1-1 0 0,-1 1 0 0 0,0 1 0 0 0,0-1 1 0 0,-2 0-1 0 0,1 1 0 0 0,-2 0 0 0 0,0-1 0 0 0,0 1 1 0 0,-1 0-1 0 0,-1 0 0 0 0,0-1 0 0 0,0 1 1 0 0,-1 0-1 0 0,-1-1 0 0 0,0 1 0 0 0,-1-1 0 0 0,-1 0 1 0 0,0 0-1 0 0,-4 8-136 0 0,-37 42-94 0 0,8-35-7056 0 0,33-28 805 0 0</inkml:trace>
  <inkml:trace contextRef="#ctx0" brushRef="#br0" timeOffset="-152325.25">5936 472 8493 0 0,'0'0'7128'0'0,"0"0"-7128"0"0,0 0-644 0 0,0 0 172 0 0,0 0 472 0 0,0 0 280 0 0,0 0 136 0 0,-35 14-128 0 0,16-16-288 0 0,2 0-60 0 0,-1-3-1192 0 0,1 0-1444 0 0,4-1-2944 0 0</inkml:trace>
  <inkml:trace contextRef="#ctx0" brushRef="#br0" timeOffset="-152170.79">5979 359 8553 0 0,'0'0'7040'0'0,"0"0"-7040"0"0,0 0-292 0 0,0 0-300 0 0,0 0 592 0 0,0 0 332 0 0,-39 8 108 0 0,13-8-440 0 0,-2 0-212 0 0,5-1-2048 0 0,-13-6-5068 0 0</inkml:trace>
  <inkml:trace contextRef="#ctx0" brushRef="#br0" timeOffset="-147247.57">7659 222 9685 0 0,'0'0'4280'0'0,"7"7"-3334"0"0,2-1-837 0 0,-1 1 1 0 0,0 0-1 0 0,0 1 1 0 0,-1 0-1 0 0,0 0 1 0 0,-1 0-1 0 0,1 1 1 0 0,-2 0-1 0 0,1 0 1 0 0,-1 1-1 0 0,-1 0 1 0 0,1 0-1 0 0,-2 0 1 0 0,1 0-1 0 0,-2 0 1 0 0,1 1-1 0 0,-1-1 1 0 0,-1 1-1 0 0,0-1 1 0 0,0 1-1 0 0,-1 0 1 0 0,-1 0-1 0 0,1-1 1 0 0,-2 1-1 0 0,0 0 1 0 0,0-1-1 0 0,-1 0 1 0 0,0 1-1 0 0,0-1 1 0 0,-1 0 0 0 0,-1-1-1 0 0,-1 4-109 0 0,-57 56-336 0 0,14-33-5969 0 0,27-28-2953 0 0</inkml:trace>
  <inkml:trace contextRef="#ctx0" brushRef="#br0" timeOffset="-145563.55">8872 180 2600 0 0,'0'0'8173'0'0,"0"0"-6051"0"0,-1 7-1869 0 0,-40 314 4683 0 0,64-259-5799 0 0,0-56-7906 0 0,-12-11 989 0 0</inkml:trace>
  <inkml:trace contextRef="#ctx0" brushRef="#br0" timeOffset="-145002.93">9025 330 5565 0 0,'0'0'5913'0'0,"0"0"-4415"0"0,0 0-1303 0 0,0 0 2 0 0,6 6 216 0 0,1 1-192 0 0,-1 0 1 0 0,0 1 0 0 0,0 0 0 0 0,-1 0-1 0 0,0 1 1 0 0,0-1 0 0 0,-1 1-1 0 0,0 0 1 0 0,-1 0 0 0 0,0 0 0 0 0,0 1-1 0 0,-1-1 1 0 0,0 1 0 0 0,0 7-222 0 0,-2 21 503 0 0,-10-64-148 0 0,-14-159-3834 0 0,25 183 3508 0 0,0-1 0 0 0,0 1-1 0 0,0 0 1 0 0,0 0 0 0 0,0 0 0 0 0,1 0 0 0 0,-1 0 0 0 0,1 0-1 0 0,-1 0 1 0 0,1 1 0 0 0,0-1 0 0 0,-1 1 0 0 0,1-1 0 0 0,0 1-1 0 0,0-1 1 0 0,0 1 0 0 0,0 0 0 0 0,1 0 0 0 0,-1 0 0 0 0,0 0-1 0 0,0 1 1 0 0,1-1 0 0 0,-1 0 0 0 0,0 1 0 0 0,1 0 0 0 0,-1-1-1 0 0,0 1 1 0 0,1 0 0 0 0,-1 0 0 0 0,1 0 0 0 0,-1 1 0 0 0,0-1-1 0 0,1 1 1 0 0,-1-1 0 0 0,0 1 0 0 0,0 0 0 0 0,1 0 0 0 0,-1 0 0 0 0,0 0-1 0 0,1 1-28 0 0,2-1 9 0 0,-1 0-1 0 0,0 1 0 0 0,0 0 0 0 0,0 0 0 0 0,0 0 0 0 0,0 0 1 0 0,0 1-1 0 0,-1-1 0 0 0,1 1 0 0 0,-1 0 0 0 0,0 0 1 0 0,0 0-1 0 0,0 1 0 0 0,0-1 0 0 0,0 1 0 0 0,-1-1 1 0 0,1 1-1 0 0,-1 0 0 0 0,0 0 0 0 0,0 0 0 0 0,-1 0 0 0 0,1 2-8 0 0,-2-4-3 0 0,-1 0 0 0 0,0-1 0 0 0,0 1 0 0 0,1 0 0 0 0,-1-1 0 0 0,0 1 0 0 0,0-1-1 0 0,-1 1 1 0 0,1-1 0 0 0,0 1 0 0 0,0-1 0 0 0,-1 0 0 0 0,1 0 0 0 0,-1 0 0 0 0,1 0 0 0 0,-1 0-1 0 0,1 0 1 0 0,-1 0 0 0 0,0 0 0 0 0,1 0 0 0 0,-1-1 0 0 0,0 1 0 0 0,0-1 0 0 0,0 1 0 0 0,1-1-1 0 0,-1 0 1 0 0,0 0 0 0 0,0 0 0 0 0,0 0 0 0 0,0 0 0 0 0,0 0 0 0 0,1 0 0 0 0,-1-1-1 0 0,0 1 1 0 0,-1-1 3 0 0,-42-4-3048 0 0,170 58 5988 0 0,-123-52-2902 0 0,1 0 0 0 0,0 0 0 0 0,0 1 0 0 0,0-1 0 0 0,-1 0 0 0 0,1 1 0 0 0,-1 0 0 0 0,1 0 0 0 0,-1 0-1 0 0,0 0 1 0 0,1 0 0 0 0,-1 0 0 0 0,0 0 0 0 0,0 1 0 0 0,-1-1 0 0 0,1 1 0 0 0,0-1 0 0 0,-1 1 0 0 0,0 0 0 0 0,0-1 0 0 0,1 1 0 0 0,-1 0 0 0 0,-1 0 0 0 0,1 0 0 0 0,0 0-1 0 0,-1 0 1 0 0,0 0 0 0 0,1 0 0 0 0,-1 0 0 0 0,-1 0 0 0 0,1 0 0 0 0,0 0 0 0 0,-1 0 0 0 0,1 0 0 0 0,-1 0 0 0 0,0 0 0 0 0,0 0 0 0 0,0 0 0 0 0,0-1 0 0 0,-1 1 0 0 0,1 0 0 0 0,-1-1-1 0 0,1 1 1 0 0,-1-1 0 0 0,0 1 0 0 0,0-1 0 0 0,0 0 0 0 0,0 0 0 0 0,-1 0 0 0 0,1 0 0 0 0,-1 0 0 0 0,-1 1-38 0 0,-78 13 231 0 0,28-20-3896 0 0,42-1-914 0 0,3-8-3169 0 0</inkml:trace>
  <inkml:trace contextRef="#ctx0" brushRef="#br0" timeOffset="-144740.56">9454 262 12165 0 0,'2'7'1670'0'0,"26"208"2826"0"0,-25-65-6049 0 0,-2-149-2901 0 0,2-1-1329 0 0</inkml:trace>
  <inkml:trace contextRef="#ctx0" brushRef="#br0" timeOffset="-144392.56">9687 635 6169 0 0,'0'0'5660'0'0,"0"0"-4488"0"0,0 0-1042 0 0,0 0 248 0 0,0 0 264 0 0,0 0 182 0 0,0 0-62 0 0,0 0-284 0 0,-5 0 297 0 0,56-193-8605 0 0,-51 190 7943 0 0,1-1-1 0 0,-1 1 0 0 0,1 0 1 0 0,0 0-1 0 0,0 0 1 0 0,0 0-1 0 0,0 0 0 0 0,1 1 1 0 0,-1-1-1 0 0,1 0 1 0 0,0 1-1 0 0,-1-1 0 0 0,1 1 1 0 0,0-1-1 0 0,1 1 1 0 0,-1 0-1 0 0,0 0 1 0 0,1 0-1 0 0,-1 0 0 0 0,1 0 1 0 0,-1 0-1 0 0,1 1 1 0 0,0-1-1 0 0,0 1 0 0 0,0 0 1 0 0,0 0-1 0 0,0 0 1 0 0,0 0-1 0 0,0 1 0 0 0,0-1 1 0 0,0 1-1 0 0,0 0 1 0 0,0-1-1 0 0,1 1 0 0 0,-1 1 1 0 0,0-1-1 0 0,0 0 1 0 0,0 1-1 0 0,0 0 0 0 0,0 0 1 0 0,0 0-1 0 0,0 0 1 0 0,0 0-1 0 0,0 0 1 0 0,0 1-1 0 0,-1-1 0 0 0,1 1 1 0 0,-1 0-1 0 0,1 0 1 0 0,-1 0-1 0 0,1 0 0 0 0,-1 0 1 0 0,0 1-1 0 0,0-1 1 0 0,0 1-1 0 0,-1-1 0 0 0,2 3-112 0 0,1 2 94 0 0,-1 0 0 0 0,1 0-1 0 0,-2 1 1 0 0,1-1-1 0 0,-1 1 1 0 0,0-1-1 0 0,-1 1 1 0 0,1 0-1 0 0,-2-1 1 0 0,1 1-1 0 0,-1 0 1 0 0,0 0 0 0 0,-1 0-1 0 0,0-1 1 0 0,0 1-1 0 0,0 0-93 0 0,-10 47-1964 0 0,11-53 865 0 0,0-2-3637 0 0,0-2-973 0 0</inkml:trace>
  <inkml:trace contextRef="#ctx0" brushRef="#br0" timeOffset="-144129.55">9929 521 8553 0 0,'0'0'6168'0'0,"0"0"-6168"0"0,0 0-684 0 0,0 0 684 0 0,-48-11 128 0 0,29 5 36 0 0,-3 0-64 0 0,4 1-100 0 0,-3 1-320 0 0,1 1-1044 0 0,5-2-1360 0 0,1 2-2965 0 0</inkml:trace>
  <inkml:trace contextRef="#ctx0" brushRef="#br0" timeOffset="-143863.55">10014 680 7553 0 0,'0'0'4869'0'0,"2"7"-3611"0"0,-1-6-1288 0 0,0 2 153 0 0,0-1 0 0 0,1 1 0 0 0,-1 0 0 0 0,0-1 0 0 0,0 1 0 0 0,0 0 0 0 0,-1-1 1 0 0,1 1-1 0 0,0 0 0 0 0,-1 0 0 0 0,0 0 0 0 0,0 0 0 0 0,0 0 0 0 0,0-1 0 0 0,0 1 0 0 0,-1 0 0 0 0,1 0 0 0 0,-1 0 0 0 0,0-1 0 0 0,0 1 0 0 0,0 0 0 0 0,0 0 0 0 0,0-1 1 0 0,0 1-1 0 0,-1-1 0 0 0,1 1 0 0 0,-1-1 0 0 0,0 0 0 0 0,0 0 0 0 0,0 0 0 0 0,0 0-123 0 0,-10-32-2646 0 0,9 6-4872 0 0,3-3 217 0 0</inkml:trace>
  <inkml:trace contextRef="#ctx0" brushRef="#br0" timeOffset="-143862.55">10054 528 5396 0 0,'0'0'10237'0'0,"0"0"-9961"0"0,0 0-276 0 0,0 0-112 0 0,0 0 112 0 0,0 0 60 0 0,0 0 92 0 0,0 0-144 0 0,0 0 68 0 0,0 0-76 0 0,7 12-164 0 0,-8-11-716 0 0,-2-1-996 0 0,2-1-2752 0 0,1-9-3809 0 0</inkml:trace>
  <inkml:trace contextRef="#ctx0" brushRef="#br0" timeOffset="-146030.41">8512 345 12417 0 0,'3'6'1645'0'0,"25"171"2399"0"0,-28-101-6668 0 0,0-55 504 0 0,-5-60-7693 0 0,2 24 6336 0 0</inkml:trace>
  <inkml:trace contextRef="#ctx0" brushRef="#br0" timeOffset="-145781.43">8487 327 3016 0 0,'0'0'2729'0'0,"1"-6"110"0"0,-1 3-2687 0 0,0 1 1 0 0,0 0-1 0 0,0-1 0 0 0,1 1 0 0 0,-1 0 0 0 0,1-1 1 0 0,0 1-1 0 0,0 0 0 0 0,0 0 0 0 0,0 0 1 0 0,0-1-1 0 0,0 1 0 0 0,0 0 0 0 0,1 1 0 0 0,-1-1 1 0 0,1 0-1 0 0,-1 0 0 0 0,1 0 0 0 0,0 1 1 0 0,0-1-1 0 0,-1 1 0 0 0,1 0 0 0 0,0-1 0 0 0,1 1 1 0 0,-1 0-1 0 0,0 0 0 0 0,0 0 0 0 0,0 1 1 0 0,1-1-1 0 0,-1 0 0 0 0,0 1 0 0 0,1-1 0 0 0,-1 1 1 0 0,0 0-1 0 0,1 0 0 0 0,-1 0 0 0 0,0 0 0 0 0,1 0 1 0 0,-1 1-1 0 0,0-1 0 0 0,1 1 0 0 0,-1-1-152 0 0,5 1 32 0 0,-1 0 1 0 0,0 0-1 0 0,0 0 0 0 0,1 1 0 0 0,-1 0 0 0 0,0 0 0 0 0,0 0 0 0 0,-1 1 0 0 0,1 0 0 0 0,0 0 0 0 0,-1 0 0 0 0,0 1 0 0 0,0 0 0 0 0,0 0 0 0 0,0 0 0 0 0,0 0 1 0 0,-1 1-1 0 0,0 0 0 0 0,0 0 0 0 0,0 0 0 0 0,-1 0 0 0 0,0 1 0 0 0,0 0 0 0 0,0-1 0 0 0,0 1 0 0 0,-1 0 0 0 0,0 0 0 0 0,0 0 0 0 0,-1 1 0 0 0,1 1-32 0 0,-4-4 7 0 0,0-1-1 0 0,1 0 0 0 0,-1-1 0 0 0,0 1 0 0 0,0 0 1 0 0,0 0-1 0 0,-1-1 0 0 0,1 1 0 0 0,-1-1 0 0 0,1 0 0 0 0,-1 0 1 0 0,0 0-1 0 0,0 0 0 0 0,0 0 0 0 0,0-1 0 0 0,0 1 0 0 0,0-1 1 0 0,0 0-1 0 0,-1 0 0 0 0,1 0 0 0 0,0 0 0 0 0,-1-1 0 0 0,1 1 1 0 0,-1-1-1 0 0,-1 0-6 0 0,-54 2-5162 0 0,43-4-378 0 0</inkml:trace>
  <inkml:trace contextRef="#ctx0" brushRef="#br0" timeOffset="-146464.85">8250 327 12641 0 0,'0'0'415'0'0,"-4"7"-24"0"0,-130 187 4072 0 0,62-137-6042 0 0,62-62-2254 0 0,7-3-1674 0 0,3-7-1484 0 0</inkml:trace>
  <inkml:trace contextRef="#ctx0" brushRef="#br0" timeOffset="-146230.63">8089 373 392 0 0,'0'0'9802'0'0,"0"0"-6779"0"0,4 7-2405 0 0,38 68 1674 0 0,-31-52-2109 0 0,0-1 1 0 0,2 0-1 0 0,0 0 1 0 0,2-2 0 0 0,0 0-1 0 0,1 0 1 0 0,10 8-184 0 0,-11-22-1628 0 0,-4-11-6101 0 0,-3-10-310 0 0</inkml:trace>
  <inkml:trace contextRef="#ctx0" brushRef="#br0" timeOffset="-148290.93">6855 147 8325 0 0,'0'0'4929'0'0,"0"6"-4526"0"0,-8 90 1717 0 0,4-79-2004 0 0,1 0 0 0 0,1 1 0 0 0,1-1 0 0 0,1 1 0 0 0,0 0 0 0 0,1-1 0 0 0,1 1-1 0 0,0-1 1 0 0,2 0 0 0 0,0 0 0 0 0,0 0 0 0 0,5 7-116 0 0,20 7-5178 0 0,-22-25-391 0 0</inkml:trace>
  <inkml:trace contextRef="#ctx0" brushRef="#br0" timeOffset="-147949.79">7030 502 10997 0 0,'0'0'2202'0'0,"0"0"-1964"0"0,0 0 257 0 0,0 0 537 0 0,0 0 66 0 0,0 0-376 0 0,0 0-377 0 0,-5-33-847 0 0,67-126-4735 0 0,-61 156 5317 0 0,-1 0 0 0 0,1 0 0 0 0,0 0 1 0 0,0 0-1 0 0,0 0 0 0 0,1 0 0 0 0,-1 0 0 0 0,1 0 1 0 0,-1 0-1 0 0,1 1 0 0 0,0-1 0 0 0,0 1 1 0 0,0-1-1 0 0,0 1 0 0 0,1 0 0 0 0,-1-1 0 0 0,1 1 1 0 0,-1 1-1 0 0,1-1 0 0 0,0 0 0 0 0,-1 1 0 0 0,1-1 1 0 0,0 1-1 0 0,0 0 0 0 0,0 0 0 0 0,0 0 1 0 0,0 0-1 0 0,1 0 0 0 0,-1 1 0 0 0,0 0 0 0 0,0-1 1 0 0,0 1-1 0 0,1 0 0 0 0,-1 0 0 0 0,0 1 1 0 0,0-1-1 0 0,0 1 0 0 0,0 0 0 0 0,0 0 0 0 0,0 0 1 0 0,0 0-1 0 0,0 0 0 0 0,0 1 0 0 0,0-1 0 0 0,0 1 1 0 0,0 0-1 0 0,-1-1 0 0 0,1 1 0 0 0,-1 1 1 0 0,0-1-1 0 0,1 0 0 0 0,-1 1 0 0 0,0-1 0 0 0,0 1-80 0 0,3 7 143 0 0,-1 0-1 0 0,0 0 1 0 0,-1 1-1 0 0,0-1 0 0 0,-1 1 1 0 0,0 0-1 0 0,0-1 1 0 0,-1 1-1 0 0,-1 0 0 0 0,0 0 1 0 0,0 0-1 0 0,-1 0 0 0 0,-1 2-142 0 0,-10 50-3081 0 0,12-63 17 0 0,0 0-2426 0 0</inkml:trace>
  <inkml:trace contextRef="#ctx0" brushRef="#br0" timeOffset="-147702.44">7310 378 9701 0 0,'0'0'5520'0'0,"0"0"-5520"0"0,0 0-252 0 0,0 0 252 0 0,0 0 88 0 0,-42 0 456 0 0,24-2 56 0 0,0 1-259 0 0,-5-1-265 0 0,1 1-72 0 0,1 1-4 0 0,-2-1-220 0 0,3 1-573 0 0,-1-2-431 0 0,7 0-1356 0 0,3 0-3492 0 0</inkml:trace>
  <inkml:trace contextRef="#ctx0" brushRef="#br0" timeOffset="-147452.71">7359 474 7493 0 0,'0'0'4535'0'0,"3"7"-3426"0"0,-1-2-913 0 0,0 1 1 0 0,0 0-1 0 0,0-1 1 0 0,-1 1-1 0 0,0 0 1 0 0,0 0 0 0 0,-1 0-1 0 0,0 0 1 0 0,0-1-1 0 0,0 1 1 0 0,-1 0-1 0 0,0 0 1 0 0,0 0 0 0 0,0 0-1 0 0,-1-1 1 0 0,1 1-1 0 0,-1 0 1 0 0,-1-1-1 0 0,1 0 1 0 0,-1 0-1 0 0,0 1 1 0 0,0-1 0 0 0,-1 0-197 0 0,2-2-313 0 0,-16 16 804 0 0,12-30-7786 0 0,6-6-546 0 0</inkml:trace>
  <inkml:trace contextRef="#ctx0" brushRef="#br0" timeOffset="-147451.71">7423 369 8553 0 0,'0'0'6804'0'0,"0"0"-6804"0"0,0 0-152 0 0,0 0 152 0 0,0 0 164 0 0,0 0 112 0 0,0 0-8 0 0,0 0-268 0 0,0 0-8 0 0,0 0-56 0 0,-7 7-916 0 0,6-7-1040 0 0,-2 0-2904 0 0,3-7-2937 0 0</inkml:trace>
  <inkml:trace contextRef="#ctx0" brushRef="#br0" timeOffset="-148757.65">6415 304 11897 0 0,'0'0'1396'0'0,"3"6"-983"0"0,5 14-139 0 0,0-1 0 0 0,-1 1 0 0 0,-1 1 0 0 0,-1-1 0 0 0,0 1 0 0 0,-2 0 1 0 0,0 0-1 0 0,-2 0 0 0 0,0 0 0 0 0,-2 6-274 0 0,-10-3-1039 0 0,4-23-6843 0 0,4-7 936 0 0</inkml:trace>
  <inkml:trace contextRef="#ctx0" brushRef="#br0" timeOffset="-148539.65">6483 252 10377 0 0,'0'0'1459'0'0,"7"-1"-1033"0"0,-1-1-339 0 0,-1 1 1 0 0,1 0 0 0 0,-1 0-1 0 0,1 0 1 0 0,-1 1 0 0 0,1 0-1 0 0,0 0 1 0 0,-1 0 0 0 0,1 1-1 0 0,0 0 1 0 0,-1 0 0 0 0,1 0-1 0 0,-1 1 1 0 0,0-1 0 0 0,1 1-1 0 0,-1 1 1 0 0,0-1 0 0 0,0 1-1 0 0,0 0 1 0 0,-1 0 0 0 0,1 0-1 0 0,-1 1 1 0 0,1-1 0 0 0,-1 1-1 0 0,0 0 1 0 0,-1 1 0 0 0,1-1-1 0 0,-1 1 1 0 0,0-1 0 0 0,0 1-1 0 0,0 0 1 0 0,-1 0-1 0 0,1 0 1 0 0,-1 0 0 0 0,0 1-1 0 0,-1-1 1 0 0,1 1 0 0 0,-1 0-88 0 0,-4-2-7 0 0,0 0 0 0 0,0-1 0 0 0,-1 1 0 0 0,1-1 0 0 0,-1 1 0 0 0,1-1 0 0 0,-1 0 0 0 0,0 0 0 0 0,-1-1 0 0 0,1 1 0 0 0,0-1 0 0 0,-1 0 0 0 0,1 0 0 0 0,-1 0 0 0 0,0-1 0 0 0,1 1 0 0 0,-1-1 0 0 0,0-1-1 0 0,0 1 1 0 0,0-1 0 0 0,0 1 0 0 0,0-1 0 0 0,0-1 0 0 0,1 1 0 0 0,-1-1 7 0 0,-41 1-4143 0 0,29-2-990 0 0</inkml:trace>
  <inkml:trace contextRef="#ctx0" brushRef="#br0" timeOffset="-130823.05">9945 936 5396 0 0,'0'0'4812'0'0,"0"0"-3818"0"0,0 0-938 0 0,0 0-127 0 0,0 0-8 0 0,0 0 219 0 0,0 0 349 0 0,-5 5 1 0 0,-16 5-331 0 0,0-1 0 0 0,0 0-1 0 0,-1-2 1 0 0,0-1 0 0 0,-1 0 0 0 0,0-1 0 0 0,0-2-1 0 0,0 0 1 0 0,0-2 0 0 0,0 0 0 0 0,0-2 0 0 0,0 0-1 0 0,0-2 1 0 0,-6-1-159 0 0,21 3 33 0 0,-129-11 551 0 0,101 4-488 0 0,-1 3-1 0 0,1 1 0 0 0,-1 1 1 0 0,1 2-1 0 0,-1 2 1 0 0,1 2-1 0 0,-1 1 0 0 0,1 1 1 0 0,0 2-1 0 0,0 2 1 0 0,1 1-1 0 0,1 2 0 0 0,-25 12-95 0 0,32-26 499 0 0,6-23-1166 0 0,-7 7 565 0 0,0 1 0 0 0,-2 1 0 0 0,0 2 0 0 0,0 1 0 0 0,-1 1 1 0 0,-1 2-1 0 0,0 1 0 0 0,0 2 0 0 0,-1 0 0 0 0,-30 0 102 0 0,-386-7 2176 0 0,339 18-1837 0 0,1-6 1 0 0,0-4-1 0 0,1-4 0 0 0,-61-17-339 0 0,-106-36 546 0 0,268 60-2274 0 0,29 1-6471 0 0,-4 2 1163 0 0</inkml:trace>
  <inkml:trace contextRef="#ctx0" brushRef="#br0" timeOffset="-129904.75">8568 1075 3312 0 0,'0'0'1914'0'0,"0"0"1333"0"0,0 0-2088 0 0,0 0-570 0 0,0 0 360 0 0,-3 7 30 0 0,-5 9-662 0 0,-1-1 1 0 0,0 0-1 0 0,-1 0 0 0 0,-1-1 1 0 0,0 0-1 0 0,-1-1 0 0 0,0 0 1 0 0,-1-1-1 0 0,-1 0 0 0 0,1-2 1 0 0,-2 1-1 0 0,0-1 0 0 0,0-1 1 0 0,0-1-1 0 0,-1 0 0 0 0,-1-1 1 0 0,-16 4-318 0 0,-311 66 858 0 0,310-72-786 0 0,-921 104 623 0 0,221-52-2006 0 0,557-34 985 0 0,-113 1 546 0 0,268-39-877 0 0,63-8-1658 0 0,-19 12 1144 0 0,43-35-416 0 0,-27 11 3779 0 0,-83 51 128 0 0,-147 70-875 0 0,191-85-1425 0 0,-1 0 0 0 0,1 0 0 0 0,-1 0 0 0 0,1 0 0 0 0,0 0 0 0 0,0 0 0 0 0,-1 1 0 0 0,1-1 0 0 0,0 0 0 0 0,0 1 0 0 0,0-1 0 0 0,0 1 0 0 0,1-1 0 0 0,-1 1 0 0 0,0 0 0 0 0,0-1 0 0 0,1 1 0 0 0,0 0-1 0 0,-1-1 1 0 0,1 1 0 0 0,0 0 0 0 0,-1 0 0 0 0,1-1 0 0 0,0 1 0 0 0,1 0 0 0 0,-1 0 0 0 0,0-1 0 0 0,0 1 0 0 0,1 0 0 0 0,-1 0 0 0 0,1-1 0 0 0,-1 1 0 0 0,1 0 0 0 0,0-1 0 0 0,-1 1 0 0 0,1-1 0 0 0,0 1 0 0 0,0-1 0 0 0,0 1 0 0 0,1-1 0 0 0,-1 0 0 0 0,0 0 0 0 0,0 1 0 0 0,1-1 0 0 0,-1 0 0 0 0,1 0 0 0 0,-1 0 0 0 0,1 0 0 0 0,-1 0 0 0 0,1 0-20 0 0,78 56 1103 0 0,-62-45-1235 0 0,22 12 533 0 0,-16-17-5310 0 0,-21-8-950 0 0,1-3-3511 0 0</inkml:trace>
  <inkml:trace contextRef="#ctx0" brushRef="#br0" timeOffset="2084.97">1454 1893 1420 0 0,'0'0'171'0'0,"0"0"-153"0"0,0 0 382 0 0,0 0 800 0 0,0 0-265 0 0,0 0-553 0 0,0 0-206 0 0,-8 12 4544 0 0,-21-11-2884 0 0,28-1-1652 0 0,1 0 22 0 0,0 0-36 0 0,0 0-40 0 0,0 0-28 0 0,0 0-24 0 0,0 0-30 0 0,0 0-21 0 0,0 0 12 0 0,0 0-25 0 0,0 0-9 0 0,0 0 0 0 0,0 0 13 0 0,0 0 20 0 0,0 0-10 0 0,0 0 27 0 0,0 0 0 0 0,0 0-34 0 0,0 0-8 0 0,0 0-1 0 0,0 0-14 0 0,0 0-9 0 0,0 0-8 0 0,0 0-19 0 0,0 0 22 0 0,0 0 6 0 0,0 0 1 0 0,0 0-6 0 0,0 0-22 0 0,0 0 24 0 0,0 0 6 0 0,0 0-8 0 0,0 0-17 0 0,0 0 18 0 0,0 0-31 0 0,0 0-19 0 0,0 0-6 0 0,0 0 14 0 0,0 0 11 0 0,0 0 19 0 0,0 0-19 0 0,0 0 0 0 0,0 0 26 0 0,0 0 8 0 0,0 0 5 0 0,0 0 24 0 0,0 0 35 0 0,0 0-6 0 0,0 0-21 0 0,0 0 10 0 0,0 0-43 0 0,0 0-47 0 0,0 0 29 0 0,0 0 15 0 0,0 0-10 0 0,0 0-22 0 0,0 0 52 0 0,0 0 56 0 0,0 0 14 0 0,0 0 10 0 0,0 0 8 0 0,0 0-6 0 0,0 0-4 0 0,0 0-13 0 0,0 0-26 0 0,0 0-33 0 0,0 0-5 0 0,0 0 8 0 0,0 0 26 0 0,0 0 7 0 0,0 0 2 0 0,0 0 10 0 0,0 0 14 0 0,0 0 19 0 0,0 0 8 0 0,0 0 11 0 0,0 0 3 0 0,0 0-16 0 0,0 0-33 0 0,0 0-48 0 0,0 0-11 0 0,0 0-14 0 0,0 0-31 0 0,0 0 16 0 0,0 0-3 0 0,0 0-14 0 0,0 0 25 0 0,0 0 26 0 0,0 0 40 0 0,0 0 20 0 0,0 0 12 0 0,0 0 6 0 0,0 0-18 0 0,0 0-27 0 0,0 0-34 0 0,0 0-9 0 0,0 0-8 0 0,0 0-3 0 0,0 0-14 0 0,0 0-37 0 0,0 0-10 0 0,0 0-8 0 0,0 0-2 0 0,0 0 4 0 0,0 0 23 0 0,0 0 30 0 0,0 0 8 0 0,0 0 4 0 0,0 0 10 0 0,0 0 4 0 0,0 0-3 0 0,0 0 1 0 0,0 0 2 0 0,0 0-3 0 0,0 0 2 0 0,0 0 3 0 0,0 0-3 0 0,0 0 1 0 0,0 0 11 0 0,0 0 36 0 0,0 0 8 0 0,0 0-11 0 0,0 0-6 0 0,0 0-20 0 0,0 0 12 0 0,0 0-25 0 0,0 0-9 0 0,0 0-4 0 0,35 22-457 0 0,-17-3-651 0 0,-13-13-6673 0 0,-28-30 3380 0 0</inkml:trace>
  <inkml:trace contextRef="#ctx0" brushRef="#br1" timeOffset="165089.03">5473 2178 144 0 0,'0'0'619'0'0,"0"0"57"0"0,0 0 125 0 0,0 0-39 0 0,0 0-242 0 0,0 0-251 0 0,0 0-194 0 0,-26 24 519 0 0,11-15-582 0 0,-1-1 1 0 0,1-1 0 0 0,-2 0-1 0 0,1 0 1 0 0,-1-2 0 0 0,0 0-1 0 0,0-1 1 0 0,0-1 0 0 0,0 0-1 0 0,-1-2 1 0 0,1 0 0 0 0,-1 0-1 0 0,-4-2-12 0 0,-47 5-12 0 0,-30 7 11 0 0,-554 35-42 0 0,-361 3 35 0 0,470-35-21 0 0,-47-26 29 0 0,404 5-495 0 0,0-9-1 0 0,1-8 1 0 0,-11-10 495 0 0,163 27-8 0 0,0-2 1 0 0,0-2-1 0 0,1-1 1 0 0,0-2-1 0 0,1-1 1 0 0,1-1-1 0 0,0-2 1 0 0,1-1-1 0 0,-6-6 8 0 0,22 14-54 0 0,1 0 1 0 0,0-1-1 0 0,1-1 0 0 0,0 0 0 0 0,1 0 0 0 0,0-2 1 0 0,1 1-1 0 0,0-1 0 0 0,2 0 0 0 0,0-1 1 0 0,0 0-1 0 0,2 0 0 0 0,0-1 0 0 0,0 0 1 0 0,2 0-1 0 0,0 0 0 0 0,1-1 0 0 0,1 1 1 0 0,0-6 53 0 0,7-19 133 0 0,1 1 0 0 0,2-1 0 0 0,2 1 0 0 0,2 1 0 0 0,1 0 0 0 0,3 1 0 0 0,0 0 0 0 0,3 2 0 0 0,1 0 0 0 0,2 1 0 0 0,1 1 0 0 0,2 1 0 0 0,1 1 0 0 0,2 1 0 0 0,1 2 0 0 0,19-15-133 0 0,28-20 96 0 0,4 4 1 0 0,2 3 0 0 0,2 4-1 0 0,3 4 1 0 0,2 3 0 0 0,2 5-1 0 0,1 3 1 0 0,2 5 0 0 0,2 3-1 0 0,1 5 1 0 0,1 4 0 0 0,9 3-97 0 0,82-11-11 0 0,2 7 0 0 0,0 9-1 0 0,1 9 1 0 0,-1 8 0 0 0,1 8 0 0 0,25 12 11 0 0,-40-6 54 0 0,0 8 0 0 0,-2 8 0 0 0,-1 8 0 0 0,-2 7 0 0 0,94 43-54 0 0,-211-68 93 0 0,-2 1-1 0 0,-1 3 0 0 0,-1 3 1 0 0,-1 1-1 0 0,-1 3 1 0 0,-3 1-1 0 0,0 3 1 0 0,24 29-93 0 0,-51-48-22 0 0,0 1 0 0 0,-2 1 1 0 0,-1 1-1 0 0,0 1 0 0 0,-2 0 0 0 0,0 0 1 0 0,-2 2-1 0 0,-1 0 0 0 0,0 0 0 0 0,-2 1 1 0 0,-1 0-1 0 0,-1 0 0 0 0,-2 1 1 0 0,0 0-1 0 0,-2 0 0 0 0,-1 0 0 0 0,-1 0 1 0 0,-1 0-1 0 0,-3 17 22 0 0,-44 114-302 0 0,-6-63-2772 0 0,34-65 676 0 0</inkml:trace>
  <inkml:trace contextRef="#ctx0" brushRef="#br1" timeOffset="172408.29">1321 2001 1696 0 0,'0'0'424'0'0,"-7"3"174"0"0,-141 33 3088 0 0,-225-24-2660 0 0,287-15-1545 0 0,0-5-1 0 0,1-3 1 0 0,0-4-1 0 0,1-3 1 0 0,-4-6 519 0 0,-72-60-3291 0 0,87-14 5165 0 0,65 80-1353 0 0,1 1 0 0 0,0-1 0 0 0,1 0 0 0 0,1-1 0 0 0,1 0 0 0 0,1 0 0 0 0,0 1 0 0 0,1-2 0 0 0,1 1 0 0 0,1 0 1 0 0,1 0-1 0 0,2-9-521 0 0,-1 15 46 0 0,0-1 0 0 0,1 1 0 0 0,0 0 0 0 0,2 1 0 0 0,-1-1 0 0 0,1 1 0 0 0,1-1 0 0 0,0 2 0 0 0,1-1 1 0 0,0 1-1 0 0,1 0 0 0 0,0 0 0 0 0,1 1 0 0 0,0 0 0 0 0,1 1 0 0 0,0 0 0 0 0,0 0 0 0 0,2 0-46 0 0,28-13-955 0 0,0 1 0 0 0,1 3 1 0 0,1 1-1 0 0,0 2 0 0 0,1 2 0 0 0,1 2 0 0 0,0 1 0 0 0,1 3 0 0 0,-1 2 0 0 0,46 0 955 0 0,41-2-157 0 0,-80 3 528 0 0,1 3-1 0 0,-1 2 1 0 0,1 2 0 0 0,-1 2-1 0 0,0 3 1 0 0,0 2 0 0 0,-1 2-1 0 0,0 2 1 0 0,-1 2 0 0 0,-1 3-1 0 0,0 1 1 0 0,-2 3 0 0 0,0 2-1 0 0,-2 1 1 0 0,-1 3 0 0 0,-1 1-1 0 0,-2 2 1 0 0,-1 2 0 0 0,18 21-371 0 0,-49-47 26 0 0,-1 1 0 0 0,0-1 1 0 0,0 2-1 0 0,-1-1 0 0 0,0 1 1 0 0,0-1-1 0 0,-1 2 0 0 0,-1-1 1 0 0,0 0-1 0 0,0 1 0 0 0,-1 0 1 0 0,0 0-1 0 0,-1 0 0 0 0,0 0 1 0 0,-1 0-1 0 0,0 1 0 0 0,-1-1 1 0 0,0 0-1 0 0,-1 0 0 0 0,0 1 1 0 0,-1-1-1 0 0,0 0 0 0 0,-1 0 1 0 0,0 0-1 0 0,0-1 0 0 0,-2 1 1 0 0,1-1-1 0 0,-1 0 0 0 0,0 0 1 0 0,-7 8-27 0 0,-4 2-115 0 0,0-2 0 0 0,-2 1 0 0 0,0-2 1 0 0,-1 0-1 0 0,-1-2 0 0 0,0 0 0 0 0,-1-1 1 0 0,-1-1-1 0 0,0-1 0 0 0,-1-1 0 0 0,0-1 0 0 0,-6 1 115 0 0,-104 30-3144 0 0,79-30 409 0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14.719"/>
    </inkml:context>
    <inkml:brush xml:id="br0">
      <inkml:brushProperty name="width" value="0.05" units="cm"/>
      <inkml:brushProperty name="height" value="0.05" units="cm"/>
      <inkml:brushProperty name="color" value="#E71224"/>
    </inkml:brush>
  </inkml:definitions>
  <inkml:trace contextRef="#ctx0" brushRef="#br0">8 1 8113 0 0,'0'0'7824'0'0,"0"0"-7468"0"0,0 0-292 0 0,0 0-64 0 0,0 0 413 0 0,0 0-117 0 0,0 0-296 0 0,0 0-196 0 0,0 0 184 0 0,0 0-741 0 0,-7 16-239 0 0,6-16-632 0 0,1 0-1452 0 0,0 0-2789 0 0</inkml:trace>
  <inkml:trace contextRef="#ctx0" brushRef="#br0" timeOffset="1">199 20 9097 0 0,'0'0'4204'0'0,"0"0"-4180"0"0,0 0 76 0 0,0 0 348 0 0,0 0-348 0 0,0 0-100 0 0,0 0-408 0 0,0 0 144 0 0,0 0-1044 0 0,0 0-3412 0 0,12 10-2553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14.969"/>
    </inkml:context>
    <inkml:brush xml:id="br0">
      <inkml:brushProperty name="width" value="0.05" units="cm"/>
      <inkml:brushProperty name="height" value="0.05" units="cm"/>
      <inkml:brushProperty name="color" value="#E71224"/>
    </inkml:brush>
  </inkml:definitions>
  <inkml:trace contextRef="#ctx0" brushRef="#br0">1 0 11777 0 0,'0'0'4532'0'0,"0"0"-4532"0"0,0 0-168 0 0,0 0 120 0 0,0 0 48 0 0,0 0-1396 0 0,0 0-1716 0 0,0 0-3241 0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7:57.078"/>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3188 8 6321 0 0,'0'0'928'0'0,"0"0"87"0"0,0 0 126 0 0,0 0 86 0 0,0 0-362 0 0,0 0-642 0 0,0 0-21 0 0,2 7 340 0 0,2 148 2495 0 0,-8-142-4967 0 0,7-27 8 0 0,2-24 576 0 0,-10-82 1654 0 0,8 119-256 0 0,0-1-1 0 0,1 1 1 0 0,-1-1-1 0 0,0 1 1 0 0,1 0-1 0 0,-1 0 1 0 0,0 1 0 0 0,1-1-1 0 0,-1 1 1 0 0,1-1-1 0 0,-1 1 1 0 0,1 0 0 0 0,-1 1-1 0 0,1-1 1 0 0,-1 0-1 0 0,0 1 1 0 0,1 0-1 0 0,-1 0 1 0 0,1 0 0 0 0,-1 0-1 0 0,0 1 1 0 0,3 1-52 0 0,-2-3 16 0 0,-1 1 0 0 0,0 0 0 0 0,1 0 0 0 0,-1 0 0 0 0,0 0 0 0 0,0 0 0 0 0,0 1 0 0 0,0-1 0 0 0,0 1 0 0 0,0 0 0 0 0,0 0 0 0 0,-1 0 0 0 0,1 0 0 0 0,-1 1 0 0 0,1-1 0 0 0,-1 1 0 0 0,0-1 0 0 0,0 1 1 0 0,0 0-1 0 0,0 0 0 0 0,0 0 0 0 0,-1 0 0 0 0,1 0 0 0 0,-1 0 0 0 0,0 1 0 0 0,0-1 0 0 0,0 0 0 0 0,-1 0 0 0 0,1 1 0 0 0,-1-1 0 0 0,1 1 0 0 0,-1-1 0 0 0,0 1 0 0 0,-1-1-16 0 0,-90 20-222 0 0,97-23 292 0 0,0 0 0 0 0,0 1-1 0 0,0-1 1 0 0,0 2 0 0 0,0-1 0 0 0,0 1 0 0 0,0 0-1 0 0,-1 0 1 0 0,1 0 0 0 0,-1 1 0 0 0,1 0 0 0 0,-1 0-1 0 0,0 0 1 0 0,0 1 0 0 0,0-1 0 0 0,-1 1-1 0 0,1 0 1 0 0,-1 1 0 0 0,0-1 0 0 0,0 1 0 0 0,0 0-1 0 0,-1 0 1 0 0,0 0 0 0 0,1 2-70 0 0,-7-2 119 0 0,0 0 1 0 0,-1-1-1 0 0,0 1 1 0 0,0-1-1 0 0,0 0 0 0 0,-1 0 1 0 0,1 0-1 0 0,-1-1 1 0 0,0 0-1 0 0,0 0 0 0 0,0 0 1 0 0,0 0-1 0 0,-1-1 1 0 0,1 0-1 0 0,-1 0 0 0 0,1 0 1 0 0,-1-1-1 0 0,0 0 1 0 0,0 0-1 0 0,1 0 0 0 0,-1-1 1 0 0,0 0-1 0 0,0 0 1 0 0,-4-1-120 0 0,-28-1 117 0 0,32 0-9356 0 0,13-3 1751 0 0</inkml:trace>
  <inkml:trace contextRef="#ctx0" brushRef="#br0" timeOffset="-92912.05">374 2445 1044 0 0,'0'0'1823'0'0,"0"0"2014"0"0,0 0-1772 0 0,0 0-905 0 0,0 0-265 0 0,0 0-45 0 0,0 0 64 0 0,0 0-69 0 0,0 0-203 0 0,-7 5-237 0 0,-50 28 228 0 0,55-32-618 0 0,1 0 1 0 0,-1 0-1 0 0,1-1 0 0 0,-1 1 0 0 0,1 0 0 0 0,-1-1 0 0 0,1 1 1 0 0,-1-1-1 0 0,1 0 0 0 0,-1 0 0 0 0,0 1 0 0 0,1-1 0 0 0,-1 0 0 0 0,0 0 1 0 0,1 0-1 0 0,-1-1 0 0 0,1 1 0 0 0,-1 0 0 0 0,0-1 0 0 0,1 1 1 0 0,-1-1-1 0 0,1 1 0 0 0,-1-1 0 0 0,1 0 0 0 0,-1 1 0 0 0,1-1 0 0 0,0 0 1 0 0,-1 0-1 0 0,1 0 0 0 0,0 0 0 0 0,0 0 0 0 0,0-1 0 0 0,0 1 1 0 0,0 0-1 0 0,0-1 0 0 0,0 1 0 0 0,0 0 0 0 0,0-1 0 0 0,0 1 1 0 0,1-1-1 0 0,-1 1 0 0 0,1-1 0 0 0,-1 1 0 0 0,1-2-15 0 0,-6-46-121 0 0,6 42 190 0 0,1 0 0 0 0,-2 1-1 0 0,1-1 1 0 0,-1 0-1 0 0,0 1 1 0 0,0-1-1 0 0,0 1 1 0 0,-1-1-1 0 0,0 1 1 0 0,-1-1 0 0 0,1 1-1 0 0,-1 0 1 0 0,-1 0-1 0 0,1 1 1 0 0,-1-1-1 0 0,0 1 1 0 0,0-1 0 0 0,-2 0-69 0 0,0 4-9 0 0,-1 0 0 0 0,0 1 1 0 0,0 0-1 0 0,0 0 0 0 0,0 1 1 0 0,-1 0-1 0 0,1 0 0 0 0,0 1 1 0 0,0 0-1 0 0,0 0 1 0 0,0 0-1 0 0,1 1 0 0 0,-1 0 1 0 0,0 1-1 0 0,1-1 0 0 0,-1 1 1 0 0,1 0-1 0 0,0 1 0 0 0,0 0 1 0 0,0 0-1 0 0,0 0 1 0 0,1 1-1 0 0,-5 4 9 0 0,9-7-8 0 0,0 0 1 0 0,0 1-1 0 0,0-1 0 0 0,0 0 0 0 0,1 1 1 0 0,-1-1-1 0 0,1 0 0 0 0,0 1 1 0 0,-1-1-1 0 0,1 1 0 0 0,0-1 1 0 0,1 1-1 0 0,-1-1 0 0 0,0 0 1 0 0,1 1-1 0 0,-1-1 0 0 0,1 0 1 0 0,0 1-1 0 0,0-1 0 0 0,0 0 1 0 0,0 0-1 0 0,0 0 0 0 0,0 0 1 0 0,0 0-1 0 0,1 0 0 0 0,-1 0 1 0 0,1 0-1 0 0,0 0 0 0 0,-1-1 1 0 0,1 1-1 0 0,0 0 0 0 0,0-1 1 0 0,0 0-1 0 0,0 1 0 0 0,0-1 1 0 0,0 0-1 0 0,1 0 0 0 0,-1 0 1 0 0,2 0 7 0 0,42 53-233 0 0,-47-51 266 0 0,-1 1-1 0 0,1-1 0 0 0,0 0 1 0 0,-1 0-1 0 0,0 0 0 0 0,0 0 0 0 0,0 0 1 0 0,0 0-1 0 0,-1-1 0 0 0,1 1 1 0 0,-1-1-1 0 0,1 1 0 0 0,-1-1 0 0 0,0 0 1 0 0,0 0-1 0 0,0 0 0 0 0,0-1 1 0 0,0 1-1 0 0,0-1 0 0 0,0 1 0 0 0,-1-1 1 0 0,1 0-1 0 0,-1 0 0 0 0,1-1 1 0 0,-1 1-1 0 0,1-1 0 0 0,-1 1 0 0 0,1-1 1 0 0,-1 0-1 0 0,1-1 0 0 0,-1 1 1 0 0,1-1-1 0 0,-1 1 0 0 0,1-1 0 0 0,0 0 1 0 0,-1 0-1 0 0,1-1 0 0 0,-3 0-32 0 0,-1-6-2237 0 0,5 0-5319 0 0,3-1-41 0 0</inkml:trace>
  <inkml:trace contextRef="#ctx0" brushRef="#br0" timeOffset="-14270.68">625 2450 732 0 0,'0'0'0'0'0,"0"0"-732"0"0</inkml:trace>
  <inkml:trace contextRef="#ctx0" brushRef="#br0" timeOffset="-13988.51">612 2396 1408 0 0,'0'0'549'0'0,"0"0"-168"0"0,0 0 193 0 0,0 0 1058 0 0,0 0 21 0 0,0 0-606 0 0,0 0-532 0 0,0 0-371 0 0,0 0 165 0 0,9 8 296 0 0,414 333 6500 0 0,-39-6-5225 0 0,-376-329-2427 0 0,-14-17-2065 0 0,-2-3-1734 0 0,2 3-1471 0 0</inkml:trace>
  <inkml:trace contextRef="#ctx0" brushRef="#br0" timeOffset="-13425.35">1536 2717 3968 0 0,'0'0'2675'0'0,"0"0"-525"0"0,0 0-1260 0 0,0 0 2 0 0,0 0-33 0 0,0 0-238 0 0,0 0-180 0 0,0 3 3076 0 0,3-17-3583 0 0,0 0 0 0 0,-1-1 0 0 0,-1 1 0 0 0,0 0 0 0 0,-1-1 0 0 0,-1 1 0 0 0,0 0 0 0 0,-1 0 0 0 0,-1 0 0 0 0,0 0 0 0 0,-1 0 0 0 0,0 0 0 0 0,-1 1 0 0 0,0-1 0 0 0,-1 1 0 0 0,-1 1 0 0 0,0-1 0 0 0,-3-2 66 0 0,8 15-8 0 0,0 0 1 0 0,0 0 0 0 0,0 0-1 0 0,0 1 1 0 0,0-1 0 0 0,0 1-1 0 0,0-1 1 0 0,1 1 0 0 0,-1 0-1 0 0,0 0 1 0 0,0 0 0 0 0,1 0-1 0 0,-1 0 1 0 0,1 0-1 0 0,-1 0 1 0 0,1 1 0 0 0,-1-1-1 0 0,1 0 1 0 0,0 1 0 0 0,-1-1-1 0 0,1 1 1 0 0,0 0 0 0 0,0-1-1 0 0,0 1 1 0 0,0 0 0 0 0,1 0-1 0 0,-1-1 1 0 0,0 1 0 0 0,1 0-1 0 0,-1 0 1 0 0,1 0 0 0 0,0 0-1 0 0,0 0 1 0 0,-1 0 0 0 0,1 0-1 0 0,1 0 8 0 0,-3 2 84 0 0,-77 156 929 0 0,79-147-3599 0 0,9-12-3703 0 0,3-6-357 0 0</inkml:trace>
  <inkml:trace contextRef="#ctx0" brushRef="#br0" timeOffset="-13236.15">1632 2584 4516 0 0,'0'0'7965'0'0,"0"0"-7965"0"0,0 0 104 0 0,0 0 112 0 0,-46 10 320 0 0,26-8-268 0 0,1 0-216 0 0,-4 0-52 0 0,4 0-868 0 0,-1 2-724 0 0,2-1-640 0 0,6-2-808 0 0,0-1-2405 0 0</inkml:trace>
  <inkml:trace contextRef="#ctx0" brushRef="#br0" timeOffset="-12787.96">1781 2660 888 0 0,'0'0'1553'0'0,"0"0"2264"0"0,0 0-1844 0 0,0 0-976 0 0,0 0-74 0 0,0 0-10 0 0,0 0-215 0 0,0 0-345 0 0,0 0-181 0 0,-4-1-61 0 0,10 1 54 0 0,0 1 0 0 0,0 0-1 0 0,0 1 1 0 0,0-1 0 0 0,-1 1 0 0 0,1 0 0 0 0,-1 1 0 0 0,1-1 0 0 0,-1 1-1 0 0,0 0 1 0 0,0 0 0 0 0,0 1 0 0 0,0-1 0 0 0,-1 1 0 0 0,1 0 0 0 0,-1 1 0 0 0,0-1-1 0 0,0 1-164 0 0,-6-2 16 0 0,-1 0 0 0 0,1-1 0 0 0,-1 1 0 0 0,1-1-1 0 0,-1 0 1 0 0,0 0 0 0 0,0 0 0 0 0,0 0 0 0 0,0-1-1 0 0,0 1 1 0 0,0-1 0 0 0,-1 0 0 0 0,1 1-1 0 0,0-2 1 0 0,-1 1 0 0 0,1 0 0 0 0,-1-1 0 0 0,1 1-1 0 0,-1-1 1 0 0,1 0 0 0 0,-1 0 0 0 0,-2-1-16 0 0,18 12-1035 0 0,40 35 2665 0 0,-51-45-1607 0 0,0 0 0 0 0,-1 1 0 0 0,0-1 0 0 0,1 0 0 0 0,-1 1 0 0 0,0-1 0 0 0,1 1 0 0 0,-1-1 0 0 0,0 0 0 0 0,0 1 0 0 0,0-1 0 0 0,0 1 0 0 0,-1-1 0 0 0,1 1 0 0 0,0-1 0 0 0,-1 0 0 0 0,1 1 0 0 0,-1-1 0 0 0,1 0 0 0 0,-1 1 0 0 0,1-1 1 0 0,-1 0-1 0 0,0 0 0 0 0,0 0 0 0 0,0 1 0 0 0,1-1 0 0 0,-1 0 0 0 0,0 0 0 0 0,-1 0 0 0 0,1-1 0 0 0,0 1 0 0 0,0 0 0 0 0,0 0 0 0 0,0 0 0 0 0,-1-1 0 0 0,1 1 0 0 0,0-1 0 0 0,-1 1 0 0 0,1-1 0 0 0,0 1 0 0 0,-1-1 0 0 0,1 0 0 0 0,0 0 0 0 0,-1 0 0 0 0,1 1 0 0 0,-1-2 0 0 0,1 1 0 0 0,-1 0 0 0 0,1 0 0 0 0,0 0 0 0 0,-1 0 0 0 0,0-1-23 0 0,-23 5-1082 0 0,6-5-3072 0 0,5-3-3967 0 0</inkml:trace>
  <inkml:trace contextRef="#ctx0" brushRef="#br0" timeOffset="-11375.07">505 2431 4524 0 0,'0'0'1025'0'0,"0"0"1373"0"0,0 0-1922 0 0,2 6 10 0 0,171 316 4362 0 0,324 571-1853 0 0,-282-513-1100 0 0,-213-373-2996 0 0,-14-26-5617 0 0,12 19 6690 0 0,-5-8-6552 0 0</inkml:trace>
  <inkml:trace contextRef="#ctx0" brushRef="#br0" timeOffset="-10413.75">945 3788 4212 0 0,'0'0'4717'0'0,"0"0"-2739"0"0,0 0-1133 0 0,0 0 122 0 0,0 0 177 0 0,0 0-134 0 0,0 0-263 0 0,0 0-258 0 0,0 0-240 0 0,1-5-151 0 0,-2-11-163 0 0,0-1 1 0 0,-1 1 0 0 0,-1-1 0 0 0,0 1-1 0 0,-1 0 1 0 0,-1 0 0 0 0,-1 0 0 0 0,0 1 0 0 0,-1-1-1 0 0,-1 2 1 0 0,0-1 0 0 0,-1 1 0 0 0,-9-11 64 0 0,0 81-504 0 0,-47 132 1322 0 0,63-173-1944 0 0,7-9-2413 0 0,-1-5-1434 0 0</inkml:trace>
  <inkml:trace contextRef="#ctx0" brushRef="#br0" timeOffset="-10180.3">993 3709 3860 0 0,'0'0'7945'0'0,"0"0"-7313"0"0,0 0-520 0 0,0 0 580 0 0,-46 4 224 0 0,28-4-476 0 0,-3 0-288 0 0,-1 0-152 0 0,-2 0-252 0 0,2 0-648 0 0,2 0-544 0 0,3 1-1196 0 0,5-1-2821 0 0</inkml:trace>
  <inkml:trace contextRef="#ctx0" brushRef="#br0" timeOffset="-9899.65">1081 3826 1892 0 0,'0'0'7181'0'0,"0"0"-5307"0"0,0 0-1489 0 0,0 0 213 0 0,0 0 229 0 0,-3 7-41 0 0,-12 21 94 0 0,13-27-854 0 0,-1 1 1 0 0,0 0 0 0 0,1 0-1 0 0,0 0 1 0 0,-1 0-1 0 0,1 1 1 0 0,0-1-1 0 0,0 1 1 0 0,0-1-1 0 0,1 1 1 0 0,-1 0-1 0 0,0 0 1 0 0,1-1 0 0 0,0 1-1 0 0,0 0 1 0 0,0 0-1 0 0,0 0 1 0 0,0 1-1 0 0,1-1 1 0 0,-1 0-1 0 0,1 0 1 0 0,0 0-1 0 0,0 0 1 0 0,0 1 0 0 0,0-1-1 0 0,0 0 1 0 0,1 0-1 0 0,0 0 1 0 0,-1 0-1 0 0,1 0 1 0 0,0 0-1 0 0,1 0 1 0 0,-1 0-1 0 0,0 0 1 0 0,1 0 0 0 0,0-1-1 0 0,-1 1 1 0 0,1 0-1 0 0,0-1 1 0 0,0 0-1 0 0,1 1 1 0 0,-1-1-1 0 0,0 0 1 0 0,1 0-1 0 0,0 0 1 0 0,-1-1 0 0 0,1 1-1 0 0,0 0 1 0 0,0-1-1 0 0,0 0 1 0 0,2 1-27 0 0,-3-1 35 0 0,1-1 1 0 0,0 1-1 0 0,0-1 0 0 0,0 0 1 0 0,0 0-1 0 0,-1 0 1 0 0,1 0-1 0 0,0 0 0 0 0,0-1 1 0 0,0 1-1 0 0,0-1 0 0 0,-1 0 1 0 0,1 0-1 0 0,0 0 1 0 0,-1 0-1 0 0,1 0 0 0 0,-1-1 1 0 0,1 1-1 0 0,-1-1 1 0 0,0 1-1 0 0,1-1 0 0 0,-1 0 1 0 0,0 0-1 0 0,0 0 1 0 0,0 0-1 0 0,-1 0 0 0 0,1-1 1 0 0,0 1-1 0 0,-1-1 1 0 0,1 1-1 0 0,-1-1 0 0 0,1-1-35 0 0,1-30-1942 0 0,5 88 3076 0 0,17 60-2201 0 0,-19-102-7008 0 0,-5-13 1116 0 0</inkml:trace>
  <inkml:trace contextRef="#ctx0" brushRef="#br0" timeOffset="-9091.51">413 3038 3708 0 0,'0'0'5909'0'0,"0"0"-5909"0"0,0 0 0 0 0,10 41 436 0 0,-3-22 520 0 0,1 3-224 0 0,3 2-216 0 0,-2 3-160 0 0,-1 2-176 0 0,2 3-52 0 0,-2 4-52 0 0,0 6-76 0 0,0 7-76 0 0,1-6-820 0 0,0-10-1100 0 0,-1-13-2444 0 0</inkml:trace>
  <inkml:trace contextRef="#ctx0" brushRef="#br0" timeOffset="-8841.65">644 3802 2480 0 0,'0'0'2188'0'0,"0"0"-519"0"0,7 38-1241 0 0,-5-28 444 0 0,0 1 232 0 0,-2-2-344 0 0,3 1-460 0 0,-3 0-124 0 0,1 1-176 0 0,-1 1-660 0 0,4 1-572 0 0,-1 2-860 0 0,2 1-669 0 0,-1-4 489 0 0</inkml:trace>
  <inkml:trace contextRef="#ctx0" brushRef="#br0" timeOffset="-8593.31">729 4093 1160 0 0,'0'0'3984'0'0,"0"0"-2159"0"0,0 0-33 0 0,21 43-216 0 0,-15-32-492 0 0,-2 1-248 0 0,-2-1-212 0 0,1 1-88 0 0,0 0-164 0 0,-2-1-172 0 0,-1 2-120 0 0,3-2 8 0 0,-3 3 24 0 0,0-2-112 0 0,0 2-596 0 0,1 0-1348 0 0,2-4-4040 0 0</inkml:trace>
  <inkml:trace contextRef="#ctx0" brushRef="#br0" timeOffset="-8592.31">937 4609 744 0 0,'0'0'6293'0'0,"0"0"-4137"0"0,0 0-1240 0 0,0 0 284 0 0,0 0-340 0 0,0 0-680 0 0,0 0-180 0 0,0 0-88 0 0,0 0 84 0 0,23 40-228 0 0,-20-33-772 0 0,1 1-752 0 0,-3-2-1280 0 0,3-3-3109 0 0</inkml:trace>
  <inkml:trace contextRef="#ctx0" brushRef="#br0" timeOffset="-8125.5">1153 4573 13905 0 0,'0'0'2452'0'0,"0"0"-2452"0"0,0 0-332 0 0,0 0 296 0 0,0 0 36 0 0,0 0 0 0 0,0 0-104 0 0,0 0 96 0 0,0 0-1368 0 0,-41 14-2924 0 0,32-10-2525 0 0</inkml:trace>
  <inkml:trace contextRef="#ctx0" brushRef="#br0" timeOffset="-7876.66">1166 4785 11357 0 0,'0'0'2432'0'0,"0"0"-2040"0"0,0 0-188 0 0,0 0 200 0 0,0 0-100 0 0,0 0-304 0 0,0 0-4 0 0,0 0-364 0 0,0 0-1220 0 0,0 0-3360 0 0,-21 20-2773 0 0</inkml:trace>
  <inkml:trace contextRef="#ctx0" brushRef="#br0" timeOffset="-7626.52">1184 5005 6689 0 0,'0'0'6612'0'0,"0"0"-6320"0"0,0 0-216 0 0,0 0 76 0 0,0 0 216 0 0,0 0-128 0 0,-8 38 16 0 0,-1-34-256 0 0,-1 2-396 0 0,-5 0-1092 0 0,5-2-2888 0 0,-3 1-2661 0 0</inkml:trace>
  <inkml:trace contextRef="#ctx0" brushRef="#br0" timeOffset="-7625.52">1138 5168 7501 0 0,'0'0'5420'0'0,"0"0"-4440"0"0,0 0-144 0 0,0 0-180 0 0,0 0-316 0 0,0 0-332 0 0,0 0-4 0 0,20 38-8 0 0,-20-31-376 0 0,-4 1-1176 0 0,3-4-3228 0 0,-2-3-4181 0 0</inkml:trace>
  <inkml:trace contextRef="#ctx0" brushRef="#br0" timeOffset="-7037.67">220 3500 2364 0 0,'0'0'801'0'0,"0"0"302"0"0,3 8-367 0 0,179 529 6732 0 0,-38-103-6112 0 0,53 27 794 0 0,-77-205-716 0 0,23 55 448 0 0,-140-290-5308 0 0,12 13-8857 0 0,-6-35 8698 0 0</inkml:trace>
  <inkml:trace contextRef="#ctx0" brushRef="#br0" timeOffset="-6821.24">1153 5553 4924 0 0,'0'0'4694'0'0,"0"0"-2368"0"0,0 0-1678 0 0,0 0-263 0 0,0 0 134 0 0,0 0 97 0 0,0 0-86 0 0,0 0-134 0 0,0 0-111 0 0,-2 6-53 0 0,-12 80 1793 0 0,-32-85-5105 0 0,33-5-288 0 0,0 1-2852 0 0</inkml:trace>
  <inkml:trace contextRef="#ctx0" brushRef="#br0" timeOffset="-6153.74">913 5863 2980 0 0,'0'0'5556'0'0,"0"0"-4081"0"0,0 0-1052 0 0,0 0 355 0 0,-3 6 287 0 0,-19 29 1308 0 0,13-44 1333 0 0,1-25-3647 0 0,7 29 147 0 0,-10-39-479 0 0,-1 0 1 0 0,-3 0-1 0 0,-2 1 0 0 0,-1 1 1 0 0,-2 1-1 0 0,-13-18 273 0 0,35 127-330 0 0,-21 155 921 0 0,18-222-811 0 0,-1 22-680 0 0,7-14-4653 0 0,-1-9 853 0 0</inkml:trace>
  <inkml:trace contextRef="#ctx0" brushRef="#br0" timeOffset="-5889.1">905 5724 1564 0 0,'0'0'10169'0'0,"0"0"-9413"0"0,0 0-436 0 0,0 0-216 0 0,0 0 1004 0 0,0 0-160 0 0,-35 11-420 0 0,19-8-364 0 0,-3-1-100 0 0,-5 1-52 0 0,2 0-12 0 0,1 1-504 0 0,-1-1-252 0 0,2 0-528 0 0,7-1-1592 0 0,3-2-3417 0 0</inkml:trace>
  <inkml:trace contextRef="#ctx0" brushRef="#br0" timeOffset="-5607.97">1014 5912 1396 0 0,'0'0'6353'0'0,"0"0"-3520"0"0,2 8-1841 0 0,-8 111 3669 0 0,52-149-15287 0 0,-11-3 9875 0 0,-6 13 6002 0 0,-60 46-19 0 0,30-25-5210 0 0,0 1 1 0 0,-1 0-1 0 0,1-1 1 0 0,1 1-1 0 0,-1 0 1 0 0,0 0 0 0 0,0 0-1 0 0,1 0 1 0 0,-1 0-1 0 0,1 0 1 0 0,-1-1-1 0 0,1 1 1 0 0,0 0 0 0 0,0 1-1 0 0,0-1 1 0 0,0 0-1 0 0,0 0 1 0 0,0 0-1 0 0,0 0 1 0 0,1 0 0 0 0,-1-1-1 0 0,1 1 1 0 0,0 0-1 0 0,-1 0 1 0 0,1 0 0 0 0,0 0-1 0 0,0 0 1 0 0,0-1-1 0 0,0 1 1 0 0,0 0-1 0 0,1-1 1 0 0,-1 1 0 0 0,1-1-1 0 0,-1 0 1 0 0,1 1-1 0 0,-1-1 1 0 0,1 0-1 0 0,-1 0 1 0 0,1 0 0 0 0,0 0-1 0 0,0 0 1 0 0,0 0-1 0 0,0 0 1 0 0,-1-1-1 0 0,1 1 1 0 0,0-1 0 0 0,0 1-1 0 0,2-1-22 0 0,63 10-829 0 0,-21-13-5536 0 0,-24-3-1137 0 0</inkml:trace>
  <inkml:trace contextRef="#ctx0" brushRef="#br0" timeOffset="2255.32">3307 1250 9913 0 0,'0'0'665'0'0,"3"6"-389"0"0,2 2-37 0 0,-1 0 0 0 0,0 0 0 0 0,0 0 0 0 0,-1 0 0 0 0,0 1-1 0 0,-1 0 1 0 0,0-1 0 0 0,0 1 0 0 0,-1 0 0 0 0,0 0 0 0 0,0 0 0 0 0,-1 0 0 0 0,0 0 0 0 0,-1 0 0 0 0,0 0 0 0 0,0-1 0 0 0,-1 1 0 0 0,0 0 0 0 0,-1 0-239 0 0,-2-66-2192 0 0,4 52 2214 0 0,0 1-1 0 0,1 0 1 0 0,-1 0 0 0 0,1 0 0 0 0,0 0 0 0 0,0 0-1 0 0,0 0 1 0 0,0-1 0 0 0,1 1 0 0 0,0 0 0 0 0,0 0-1 0 0,0 0 1 0 0,0 0 0 0 0,1 0 0 0 0,-1 1-1 0 0,1-1 1 0 0,0 0 0 0 0,0 1 0 0 0,0-1 0 0 0,1 1-1 0 0,-1-1 1 0 0,1 1 0 0 0,0 0 0 0 0,0 0-1 0 0,0 1 1 0 0,0-1 0 0 0,0 0 0 0 0,1 1 0 0 0,-1 0-1 0 0,1 0 1 0 0,0 0 0 0 0,-1 0 0 0 0,1 1 0 0 0,0-1-1 0 0,0 1 1 0 0,0 0 0 0 0,0 0 0 0 0,0 1-1 0 0,1-1 1 0 0,-1 1 0 0 0,0 0 0 0 0,0 0 0 0 0,0 0-1 0 0,0 0 1 0 0,0 1 0 0 0,4 1-22 0 0,-8 0 33 0 0,1 0 1 0 0,-1 0-1 0 0,0 0 1 0 0,0 1-1 0 0,0-1 1 0 0,0 0-1 0 0,-1 0 1 0 0,1 1-1 0 0,-1-1 1 0 0,1 0-1 0 0,-1 0 0 0 0,0 0 1 0 0,0 0-1 0 0,0 0 1 0 0,0 0-1 0 0,0 0 1 0 0,0 0-1 0 0,0 0 1 0 0,-1 0-1 0 0,1 0 1 0 0,-1-1-1 0 0,1 1 0 0 0,-1-1 1 0 0,0 1-1 0 0,1-1 1 0 0,-1 0-1 0 0,0 1 1 0 0,0-1-1 0 0,0 0 1 0 0,0 0-1 0 0,0-1 1 0 0,0 1-1 0 0,-1 0 0 0 0,1-1 1 0 0,0 1-1 0 0,0-1 1 0 0,0 1-1 0 0,-1-1 1 0 0,1 0-34 0 0,-21 10-1524 0 0,37-5-520 0 0,7-1 2267 0 0,126 54 2295 0 0,-146-57-2491 0 0,0 0 1 0 0,0-1-1 0 0,0 1 1 0 0,-1 0-1 0 0,1 0 0 0 0,0 0 1 0 0,0 0-1 0 0,0 0 1 0 0,-1 0-1 0 0,1 0 0 0 0,-1 0 1 0 0,1 0-1 0 0,-1 0 0 0 0,1 0 1 0 0,-1 0-1 0 0,1 1 1 0 0,-1-1-1 0 0,0 0 0 0 0,0 0 1 0 0,0 0-1 0 0,0 1 1 0 0,1-1-1 0 0,-2 0 0 0 0,1 0 1 0 0,0 0-1 0 0,0 1 0 0 0,0-1 1 0 0,0 0-1 0 0,-1 0 1 0 0,1 0-1 0 0,-1 0 0 0 0,1 0 1 0 0,-1 1-1 0 0,1-1 1 0 0,-1 0-1 0 0,0 0 0 0 0,1 0 1 0 0,-1 0-1 0 0,0-1 1 0 0,0 1-1 0 0,0 0 0 0 0,0 0 1 0 0,1 0-1 0 0,-1-1 0 0 0,0 1 1 0 0,-1 0-1 0 0,1-1 1 0 0,0 1-1 0 0,0-1 0 0 0,0 1 1 0 0,0-1-1 0 0,0 0 1 0 0,0 1-1 0 0,-1-1 0 0 0,1 0 1 0 0,-1 0-28 0 0,-68 19 760 0 0,59-17-1112 0 0,-61 1 298 0 0,34-19-8678 0 0,32 6 954 0 0</inkml:trace>
  <inkml:trace contextRef="#ctx0" brushRef="#br0" timeOffset="2504.97">3667 1058 11325 0 0,'0'0'1695'0'0,"0"0"-1282"0"0,-1 7 234 0 0,-60 90 2545 0 0,48-81-3072 0 0,15-12-9131 0 0,7-5 678 0 0</inkml:trace>
  <inkml:trace contextRef="#ctx0" brushRef="#br0" timeOffset="-93565.83">485 2096 1068 0 0,'0'0'1120'0'0,"0"0"-124"0"0,0 0 867 0 0,0 0-198 0 0,0 0-545 0 0,0 0-226 0 0,0 0 56 0 0,0 0-47 0 0,-5-4-144 0 0,4 3-697 0 0,0 0-1 0 0,0-1 1 0 0,0 1-1 0 0,0 0 1 0 0,0 0-1 0 0,0 0 1 0 0,-1 0-1 0 0,1 0 1 0 0,0 0-1 0 0,-1 0 1 0 0,1 0-1 0 0,0 0 1 0 0,-1 1-1 0 0,1-1 1 0 0,-1 1-1 0 0,0-1 1 0 0,1 1-1 0 0,-1-1 1 0 0,1 1-1 0 0,-1 0 1 0 0,0 0-1 0 0,1 0 1 0 0,-1 0-1 0 0,1 0 1 0 0,-1 0-1 0 0,0 0 1 0 0,1 0-1 0 0,-1 1 1 0 0,0-1-1 0 0,1 1 0 0 0,-1-1 1 0 0,1 1-1 0 0,-1 0 1 0 0,1-1-1 0 0,0 1 1 0 0,-1 0-1 0 0,1 0 1 0 0,0 0-1 0 0,-1 0 1 0 0,1 0-1 0 0,0 0 1 0 0,0 1-1 0 0,0-1 1 0 0,0 0-1 0 0,0 0 1 0 0,0 1-1 0 0,0-1 1 0 0,0 1-1 0 0,1-1 1 0 0,-1 1-1 0 0,1-1 1 0 0,-1 1-1 0 0,1-1 1 0 0,-1 2-62 0 0,1 0 47 0 0,0-1 1 0 0,0 1-1 0 0,0 0 1 0 0,0 0 0 0 0,1 0-1 0 0,-1 0 1 0 0,1 0-1 0 0,0 0 1 0 0,0 0 0 0 0,0-1-1 0 0,0 1 1 0 0,0 0-1 0 0,1-1 1 0 0,-1 1 0 0 0,1-1-1 0 0,-1 1 1 0 0,1-1-1 0 0,0 0 1 0 0,0 0 0 0 0,0 0-1 0 0,1 0 1 0 0,-1 0-1 0 0,0 0 1 0 0,1 0 0 0 0,-1-1-1 0 0,1 1 1 0 0,-1-1-1 0 0,1 0 1 0 0,0 0 0 0 0,0 0-1 0 0,-1 0 1 0 0,1 0-1 0 0,0-1 1 0 0,0 1 0 0 0,0-1-1 0 0,0 1 1 0 0,0-1-1 0 0,0 0 1 0 0,0-1 0 0 0,0 1-1 0 0,-1 0 1 0 0,1-1-1 0 0,0 1 1 0 0,0-1 0 0 0,0 0-1 0 0,0 0 1 0 0,-1 0-1 0 0,1-1 1 0 0,0 1 0 0 0,-1-1-1 0 0,1 1 1 0 0,-1-1-1 0 0,0 0 1 0 0,1 0 0 0 0,-1 0-1 0 0,0 0 1 0 0,0 0-1 0 0,0 0 1 0 0,1-2-48 0 0,-2 1-12 0 0,0 0 0 0 0,0 0 0 0 0,0-1-1 0 0,0 1 1 0 0,0 0 0 0 0,-1 0 0 0 0,0 0 0 0 0,1-1 0 0 0,-1 1 0 0 0,0 0 0 0 0,-1 0-1 0 0,1 0 1 0 0,0-1 0 0 0,-1 1 0 0 0,0 0 0 0 0,0 0 0 0 0,0 0 0 0 0,0 0-1 0 0,0 0 1 0 0,0 0 0 0 0,-1 0 0 0 0,0 0 0 0 0,1 1 0 0 0,-1-1 0 0 0,0 1 0 0 0,0-1-1 0 0,-1 1 1 0 0,1 0 0 0 0,0-1 0 0 0,-1 1 0 0 0,1 0 0 0 0,-1 1 0 0 0,0-1 0 0 0,0 0-1 0 0,0 1 1 0 0,0 0 0 0 0,0-1 0 0 0,0 1 0 0 0,0 0 0 0 0,0 1 0 0 0,0-1 0 0 0,-3 0 12 0 0,2 3 9 0 0,1 0 1 0 0,0 0-1 0 0,-1 0 1 0 0,1 0-1 0 0,0 1 1 0 0,0-1-1 0 0,1 1 1 0 0,-1 0 0 0 0,1 0-1 0 0,-1 0 1 0 0,1 0-1 0 0,0 0 1 0 0,0 1-1 0 0,0-1 1 0 0,0 1 0 0 0,1-1-1 0 0,-1 1 1 0 0,1 0-1 0 0,0-1 1 0 0,0 1-1 0 0,1 0 1 0 0,-1 0-1 0 0,1 0 1 0 0,0-1 0 0 0,0 1-1 0 0,0 0 1 0 0,0 0-1 0 0,0 0 1 0 0,1 0-1 0 0,0 0 1 0 0,0-1 0 0 0,0 1-1 0 0,0 0 1 0 0,1-1-1 0 0,0 3-9 0 0,0-6 29 0 0,0 1-1 0 0,0-1 0 0 0,0 1 1 0 0,0-1-1 0 0,0 0 1 0 0,0 0-1 0 0,0 0 0 0 0,0 0 1 0 0,0 0-1 0 0,0 0 0 0 0,0-1 1 0 0,0 1-1 0 0,0-1 1 0 0,0 1-1 0 0,0-1 0 0 0,-1 0 1 0 0,1 0-1 0 0,0 0 1 0 0,0 0-1 0 0,-1 0 0 0 0,1 0 1 0 0,0 0-1 0 0,-1 0 0 0 0,1-1 1 0 0,-1 1-1 0 0,0-1 1 0 0,1 1-1 0 0,-1-1 0 0 0,0 1 1 0 0,0-1-1 0 0,0 0 0 0 0,0 0 1 0 0,0 1-1 0 0,-1-1 1 0 0,1 0-1 0 0,0 0 0 0 0,-1 0 1 0 0,1 0-1 0 0,-1 0 1 0 0,0 0-1 0 0,0 0 0 0 0,0 0 1 0 0,0 0-1 0 0,0 0 0 0 0,0 0 1 0 0,0 0-1 0 0,0 0 1 0 0,-1 0-1 0 0,1 0 0 0 0,-1 0 1 0 0,0 1-1 0 0,0-1 0 0 0,1 0 1 0 0,-1 0-1 0 0,0 0 1 0 0,0 1-1 0 0,-1-1 0 0 0,1 0-28 0 0,-3 24-2220 0 0,3-13-4464 0 0,1-8-1562 0 0</inkml:trace>
  <inkml:trace contextRef="#ctx0" brushRef="#br0" timeOffset="-17992.54">565 2092 768 0 0,'0'0'223'0'0,"0"0"-45"0"0,0 0 30 0 0,0 0 53 0 0,0 0 441 0 0,0 0 1346 0 0,0 0-896 0 0,0 0-847 0 0,-1 1-917 0 0,0 4 8719 0 0,60-58-6010 0 0,541-410 92 0 0,-31 33-1312 0 0,-477 370-643 0 0,-107 64-9026 0 0,3 0 359 0 0</inkml:trace>
  <inkml:trace contextRef="#ctx0" brushRef="#br0" timeOffset="-15638.53">633 2182 1696 0 0,'0'0'2791'0'0,"0"0"-263"0"0,0 0-1278 0 0,0 0-337 0 0,0 0 47 0 0,0 0-42 0 0,0 0-298 0 0,0 0-330 0 0,0 0-216 0 0,-5 8 151 0 0,257-7 941 0 0,-190-7-1072 0 0,200-14 3119 0 0,245-52-3213 0 0,-409 45 361 0 0,-122 22-3230 0 0,0 5-3552 0 0,2 0-1160 0 0</inkml:trace>
  <inkml:trace contextRef="#ctx0" brushRef="#br0" timeOffset="-15189.69">1513 1949 1488 0 0,'0'0'5175'0'0,"0"0"-3531"0"0,0 0-1140 0 0,0 0 217 0 0,0 0 232 0 0,0 0 42 0 0,0 0-129 0 0,0 0-129 0 0,0 0-125 0 0,-4 13 2481 0 0,5-29-3122 0 0,0 0 0 0 0,-1 0-1 0 0,-1 0 1 0 0,-1 0 0 0 0,0 1 0 0 0,-1-1 0 0 0,-1 1-1 0 0,0-1 1 0 0,-1 1 0 0 0,-1 0 0 0 0,0 1-1 0 0,-1-1 1 0 0,-1 1 0 0 0,-7-11 29 0 0,12 26-8 0 0,1 0 1 0 0,-1 0 0 0 0,1-1-1 0 0,0 1 1 0 0,0 1 0 0 0,-1-1-1 0 0,1 0 1 0 0,0 1 0 0 0,0-1-1 0 0,0 1 1 0 0,0-1 0 0 0,0 1-1 0 0,1 0 1 0 0,-1 0 0 0 0,0 0-1 0 0,1 0 1 0 0,-1 0 0 0 0,1 0-1 0 0,0 1 1 0 0,0-1 0 0 0,0 0-1 0 0,0 1 1 0 0,0-1 0 0 0,1 1-1 0 0,-1-1 1 0 0,0 1 0 0 0,1-1-1 0 0,0 2 8 0 0,-4 5 6 0 0,-75 143-556 0 0,81-137-2384 0 0,5-9-2134 0 0,1-5-391 0 0</inkml:trace>
  <inkml:trace contextRef="#ctx0" brushRef="#br0" timeOffset="-15033.08">1552 1845 2644 0 0,'0'0'7509'0'0,"0"0"-6297"0"0,0 0-1056 0 0,0 0 496 0 0,0 0 412 0 0,0 0-188 0 0,-50 9-560 0 0,33-7-240 0 0,-2 2-76 0 0,3 0-672 0 0,-1 0-448 0 0,2 0-988 0 0,5-2-2204 0 0,1-2-1981 0 0</inkml:trace>
  <inkml:trace contextRef="#ctx0" brushRef="#br0" timeOffset="-14659.65">1650 1854 4532 0 0,'0'0'4219'0'0,"0"0"-3090"0"0,0 0-714 0 0,0 0 122 0 0,0 0-100 0 0,0 0-251 0 0,0 0-192 0 0,0 0-55 0 0,-4-2-151 0 0,-2-8-349 0 0,43 15 890 0 0,-33-4-177 0 0,1 0 0 0 0,-1 0 0 0 0,0 0 0 0 0,0 0 0 0 0,0 1 1 0 0,0 0-1 0 0,0-1 0 0 0,0 2 0 0 0,0-1 0 0 0,0 0 0 0 0,-1 1 0 0 0,1 0 0 0 0,-1-1 0 0 0,0 1 1 0 0,0 1-1 0 0,0-1 0 0 0,0 0 0 0 0,0 1 0 0 0,1 2-152 0 0,-5-2 123 0 0,-1 0-1 0 0,1-1 1 0 0,-1 1-1 0 0,0-1 1 0 0,0 1 0 0 0,0-1-1 0 0,0 0 1 0 0,-1 0 0 0 0,0 0-1 0 0,1 0 1 0 0,-1 0 0 0 0,0 0-1 0 0,0-1 1 0 0,0 1 0 0 0,-1-1-1 0 0,1 0 1 0 0,-1 0-1 0 0,1 0 1 0 0,-1-1 0 0 0,-2 2-123 0 0,-7 5 18 0 0,-12 11 144 0 0,45-17 105 0 0,47-16-613 0 0,-35 8-1769 0 0,-1-1-4493 0 0,-20 3-937 0 0</inkml:trace>
  <inkml:trace contextRef="#ctx0" brushRef="#br0" timeOffset="-16773.2">1578 893 1772 0 0,'0'0'816'0'0,"0"0"1365"0"0,0 0-407 0 0,0 0-583 0 0,0 0-80 0 0,0 0-37 0 0,0 0-48 0 0,0 0-208 0 0,-4-1 3512 0 0,-5-171-4159 0 0,5 163-224 0 0,-50-77-507 0 0,16 151 834 0 0,-40 98 225 0 0,77-134-1933 0 0,19-23-3715 0 0,-8-6-212 0 0</inkml:trace>
  <inkml:trace contextRef="#ctx0" brushRef="#br0" timeOffset="-16526.75">1636 782 5168 0 0,'0'0'6889'0'0,"0"0"-5913"0"0,0 0-748 0 0,0 0 460 0 0,-50 0 200 0 0,32 0-448 0 0,1 0-328 0 0,-2 0-100 0 0,0 0-12 0 0,3 3-356 0 0,0-1-464 0 0,2-1-660 0 0,6 2-1800 0 0,3-3-3689 0 0</inkml:trace>
  <inkml:trace contextRef="#ctx0" brushRef="#br0" timeOffset="-16277.54">1720 849 5308 0 0,'0'0'5989'0'0,"0"0"-5269"0"0,0 0 72 0 0,10 36 304 0 0,-10-24 208 0 0,0 0-284 0 0,0 0-207 0 0,-4-1-241 0 0,0 0-312 0 0,0 0-148 0 0,2-1-64 0 0,0-1-48 0 0,2-2-264 0 0,0 0-780 0 0,4-1-489 0 0,0-2-1663 0 0,5-4-5549 0 0</inkml:trace>
  <inkml:trace contextRef="#ctx0" brushRef="#br0" timeOffset="-4426.63">1891 1100 364 0 0,'0'0'1009'0'0,"0"0"1696"0"0,0 0-16 0 0,0 0-627 0 0,0 0-271 0 0,0 0-256 0 0,0 0-470 0 0,0 0-385 0 0,0-4-276 0 0,0 5-403 0 0,0 0-1 0 0,0-1 1 0 0,0 1 0 0 0,0-1-1 0 0,0 1 1 0 0,-1 0 0 0 0,1-1-1 0 0,0 1 1 0 0,-1-1 0 0 0,1 1-1 0 0,0-1 1 0 0,-1 1 0 0 0,1-1 0 0 0,0 1-1 0 0,-1-1 1 0 0,1 1 0 0 0,-1-1-1 0 0,1 0 1 0 0,-1 1 0 0 0,1-1-1 0 0,-1 0 1 0 0,1 1 0 0 0,-1-1-1 0 0,1 0 1 0 0,-1 0 0 0 0,1 1-1 0 0,-1-1 1 0 0,0 0 0 0 0,1 0-1 0 0,-1 0 1 0 0,1 0 0 0 0,-1 0 0 0 0,0 0-1 0 0,1 0 1 0 0,-1 0 0 0 0,1 0-1 0 0,-1 0 1 0 0,0 0 0 0 0,1 0-1 0 0,-1-1 1 0 0,1 1 0 0 0,-1 0-1 0 0,0 0 1 0 0,1 0 0 0 0,-1-1-1 0 0,1 1 1 0 0,-1 0 0 0 0,1-1-1 0 0,-1 1 1 0 0,1-1 0 0 0,-1 1 0 0 0,1-1-1 0 0,-1 3 22 0 0,0-1 0 0 0,0 0 0 0 0,0 0 0 0 0,1 0 0 0 0,-1 0-1 0 0,0 1 1 0 0,1-1 0 0 0,-1 0 0 0 0,1 1 0 0 0,0-1 0 0 0,-1 1 0 0 0,1-1 0 0 0,0 0 0 0 0,0 1 0 0 0,0-1 0 0 0,0 1 0 0 0,0-1 0 0 0,0 0 0 0 0,0 1 0 0 0,0-1 0 0 0,0 1 0 0 0,1-1 0 0 0,-1 0 0 0 0,1 1 0 0 0,-1-1 0 0 0,1 0 0 0 0,-1 1 0 0 0,1-1 0 0 0,0 0 0 0 0,0 0 0 0 0,0 0 0 0 0,-1 1 0 0 0,1-1 0 0 0,0 0 0 0 0,0 0 0 0 0,1 0 0 0 0,-1-1 0 0 0,0 1 0 0 0,0 0 0 0 0,0 0 0 0 0,1-1 0 0 0,-1 1 0 0 0,1 0-22 0 0,1 0 34 0 0,-1 0 0 0 0,1 0 0 0 0,-1 0 0 0 0,1 0 0 0 0,-1 0 0 0 0,1-1-1 0 0,0 1 1 0 0,-1-1 0 0 0,1 0 0 0 0,0 0 0 0 0,-1 0 0 0 0,1 0 0 0 0,0 0-1 0 0,0 0 1 0 0,-1-1 0 0 0,1 0 0 0 0,-1 1 0 0 0,1-1 0 0 0,0 0 0 0 0,-1 0-1 0 0,1 0 1 0 0,-1-1 0 0 0,0 1 0 0 0,1 0 0 0 0,-1-1 0 0 0,0 0 0 0 0,0 1-1 0 0,0-1 1 0 0,0 0 0 0 0,0 0 0 0 0,-1 0 0 0 0,1-1 0 0 0,0 1 0 0 0,-1 0-1 0 0,0 0 1 0 0,1-1 0 0 0,-1 1 0 0 0,0-1 0 0 0,0 1 0 0 0,-1-1 0 0 0,1 0-1 0 0,0 1 1 0 0,-1-1 0 0 0,0 0 0 0 0,1 1 0 0 0,-1-1 0 0 0,0 0 0 0 0,0 1-1 0 0,-1-1 1 0 0,1 0 0 0 0,-1 0 0 0 0,1 1 0 0 0,-1-1 0 0 0,0 1 0 0 0,0-2-34 0 0,0 2-23 0 0,-1 0 0 0 0,1 1 0 0 0,-1-1 0 0 0,0 0 1 0 0,0 1-1 0 0,1-1 0 0 0,-1 1 0 0 0,0 0 1 0 0,0 0-1 0 0,0-1 0 0 0,0 1 0 0 0,0 0 0 0 0,-1 1 1 0 0,1-1-1 0 0,0 0 0 0 0,0 1 0 0 0,-1-1 1 0 0,1 1-1 0 0,0 0 0 0 0,-1-1 0 0 0,1 1 0 0 0,0 0 1 0 0,-1 0-1 0 0,1 1 0 0 0,0-1 0 0 0,0 1 1 0 0,-1-1-1 0 0,1 1 0 0 0,0-1 0 0 0,0 1 0 0 0,0 0 1 0 0,-1 0-1 0 0,1 0 0 0 0,0 1 0 0 0,0-1 1 0 0,1 0-1 0 0,-1 1 0 0 0,0-1 0 0 0,0 1 0 0 0,1 0 1 0 0,-1-1-1 0 0,1 1 0 0 0,-1 0 0 0 0,1 0 1 0 0,0 0-1 0 0,0 0 0 0 0,0 0 0 0 0,0 0 0 0 0,0 0 1 0 0,0 1-1 0 0,0-1 0 0 0,1 0 0 0 0,-1 0 1 0 0,1 1-1 0 0,0-1 0 0 0,0 0 0 0 0,0 1 0 0 0,0-1 1 0 0,0 0-1 0 0,0 1 0 0 0,0-1 0 0 0,1 0 1 0 0,-1 1-1 0 0,1-1 0 0 0,0 0 0 0 0,0 0 0 0 0,0 2 23 0 0,1-3 89 0 0,-1 1-1 0 0,1 0 0 0 0,0-1 0 0 0,0 0 0 0 0,0 1 1 0 0,0-1-1 0 0,0 0 0 0 0,0 0 0 0 0,0 0 0 0 0,0 0 1 0 0,0 0-1 0 0,1-1 0 0 0,-1 1 0 0 0,0-1 0 0 0,0 1 1 0 0,1-1-1 0 0,-1 0 0 0 0,0 0 0 0 0,1 0 0 0 0,-1 0 1 0 0,0 0-1 0 0,1 0 0 0 0,-1-1 0 0 0,0 1 0 0 0,1-1 1 0 0,-1 0-1 0 0,0 0 0 0 0,0 1 0 0 0,0-1 0 0 0,0-1 1 0 0,0 1-1 0 0,0 0 0 0 0,0 0 0 0 0,0-1 0 0 0,0 1 1 0 0,-1-1-1 0 0,1 0 0 0 0,0 0-88 0 0,-1 0-36 0 0,-1 0-1 0 0,1 1 1 0 0,0-1-1 0 0,-1 0 1 0 0,0 0-1 0 0,0 0 1 0 0,1 1-1 0 0,-1-1 1 0 0,0 0-1 0 0,0 0 1 0 0,0 0-1 0 0,-1 0 1 0 0,1 1-1 0 0,0-1 1 0 0,-1 0-1 0 0,1 0 1 0 0,-1 1-1 0 0,0-1 1 0 0,0 0-1 0 0,1 1 1 0 0,-1-1 0 0 0,0 0-1 0 0,0 1 1 0 0,0-1-1 0 0,-1 1 1 0 0,1 0-1 0 0,0-1 1 0 0,-1 1-1 0 0,1 0 1 0 0,0 0-1 0 0,-1 0 1 0 0,1 0-1 0 0,-1 0 1 0 0,0 0-1 0 0,1 0 1 0 0,-1 0-1 0 0,0 1 1 0 0,0-1-1 0 0,1 1 1 0 0,-1-1-1 0 0,0 1 1 0 0,-1 0 36 0 0,2 0 27 0 0,0 0 0 0 0,0 1-1 0 0,-1-1 1 0 0,1 1 0 0 0,0-1 0 0 0,0 1-1 0 0,0-1 1 0 0,0 1 0 0 0,0 0 0 0 0,0 0 0 0 0,0-1-1 0 0,0 1 1 0 0,1 0 0 0 0,-1 0 0 0 0,0 0 0 0 0,0 0-1 0 0,1 0 1 0 0,-1 0 0 0 0,0 0 0 0 0,1 0-1 0 0,-1 1 1 0 0,1-1 0 0 0,-1 0 0 0 0,1 0 0 0 0,0 0-1 0 0,0 0 1 0 0,-1 1 0 0 0,1-1 0 0 0,0 0 0 0 0,0 0-1 0 0,0 1 1 0 0,0-1 0 0 0,0 0 0 0 0,1 0-1 0 0,-1 0 1 0 0,0 1 0 0 0,1-1 0 0 0,-1 0 0 0 0,0 0-1 0 0,1 0 1 0 0,0 0 0 0 0,-1 0 0 0 0,1 0 0 0 0,-1 0-1 0 0,1 0 1 0 0,0 0 0 0 0,0 0 0 0 0,0 0-1 0 0,0 0 1 0 0,-1 0 0 0 0,1 0 0 0 0,0-1 0 0 0,0 1-1 0 0,1 0 1 0 0,-1-1 0 0 0,0 1 0 0 0,0-1 0 0 0,0 1-1 0 0,0-1 1 0 0,0 0 0 0 0,1 1 0 0 0,-1-1-1 0 0,0 0 1 0 0,0 0 0 0 0,0 0 0 0 0,1 0 0 0 0,-1 0-1 0 0,1 0-26 0 0,11-6-632 0 0,-13 0-6794 0 0,-3 1-1862 0 0</inkml:trace>
  <inkml:trace contextRef="#ctx0" brushRef="#br0" timeOffset="-3492.48">1863 967 272 0 0,'38'-22'0'0'0</inkml:trace>
  <inkml:trace contextRef="#ctx0" brushRef="#br0" timeOffset="-1097.05">2041 1047 408 0 0,'0'0'345'0'0,"0"0"-6"0"0,0 0 99 0 0,0 0 150 0 0,0 0 169 0 0,0 0 183 0 0,0 0 23 0 0,0 0-152 0 0,-13 1 1576 0 0,11-1 3086 0 0,57-43-3383 0 0,854-462-367 0 0,-796 435-1119 0 0,-120 79-10537 0 0,-3-5 2788 0 0</inkml:trace>
  <inkml:trace contextRef="#ctx0" brushRef="#br0" timeOffset="1633.65">2065 1086 4956 0 0,'0'0'841'0'0,"0"0"19"0"0,0 0-407 0 0,0 0-158 0 0,0 0-115 0 0,0 0-84 0 0,0 0-76 0 0,0 0 11 0 0,0 0 118 0 0,0 0 48 0 0,3 6-72 0 0,10 7 211 0 0,0-1 1 0 0,1 0-1 0 0,0-1 0 0 0,0-1 0 0 0,1 0 0 0 0,0-1 0 0 0,1 0 0 0 0,0-1 0 0 0,1-1 0 0 0,-1-1 0 0 0,5 1-336 0 0,13 7 177 0 0,663 247 6234 0 0,-628-232-6223 0 0,-73-40-4611 0 0,3 2-2425 0 0,1-4-557 0 0</inkml:trace>
  <inkml:trace contextRef="#ctx0" brushRef="#br0" timeOffset="4967.99">1850 2136 3252 0 0,'0'0'548'0'0,"0"0"-208"0"0,0 0 143 0 0,0 0 103 0 0,0 0 108 0 0,0 0-225 0 0,0 0-165 0 0,0 0 94 0 0,-4-2 149 0 0,-2-2-596 0 0,6 5 116 0 0,0-1 0 0 0,0 0 0 0 0,0 1 0 0 0,0-1 1 0 0,0 1-1 0 0,0-1 0 0 0,0 1 0 0 0,0-1 1 0 0,0 1-1 0 0,0-1 0 0 0,0 1 0 0 0,0-1 0 0 0,-1 0 1 0 0,1 1-1 0 0,0-1 0 0 0,0 1 0 0 0,0-1 1 0 0,-1 1-1 0 0,1-1 0 0 0,0 0 0 0 0,0 1 0 0 0,-1-1 1 0 0,1 0-1 0 0,0 1 0 0 0,-1-1 0 0 0,1 0 1 0 0,-1 0-1 0 0,1 1 0 0 0,0-1 0 0 0,-1 0 1 0 0,1 0-1 0 0,-1 1 0 0 0,1-1 0 0 0,-1 0 0 0 0,1 0 1 0 0,0 0-1 0 0,-1 0 0 0 0,1 0 0 0 0,-1 0 1 0 0,1 0-1 0 0,-1 0 0 0 0,1 0 0 0 0,-1 0 0 0 0,1 0 1 0 0,-1 0-1 0 0,1 0 0 0 0,0 0 0 0 0,-1 0 1 0 0,1 0-1 0 0,-1-1 0 0 0,1 1 0 0 0,-1 0 0 0 0,1 0 1 0 0,-1-1-68 0 0,1 0 99 0 0,0 0 1 0 0,1 0 0 0 0,-1 0-1 0 0,0-1 1 0 0,0 1-1 0 0,1 0 1 0 0,-1 0 0 0 0,0 0-1 0 0,1 0 1 0 0,-1 0-1 0 0,1 0 1 0 0,-1 0 0 0 0,1 0-1 0 0,0 0 1 0 0,0 0 0 0 0,-1 0-1 0 0,1 0 1 0 0,0 0-1 0 0,0 0 1 0 0,0 1 0 0 0,0-1-1 0 0,0 0 1 0 0,0 1-1 0 0,0-1 1 0 0,0 0 0 0 0,0 1-1 0 0,0 0 1 0 0,0-1-1 0 0,0 1 1 0 0,0 0 0 0 0,1-1-1 0 0,-1 1 1 0 0,0 0 0 0 0,0 0-1 0 0,0 0 1 0 0,1 0-1 0 0,-1 0 1 0 0,0 0 0 0 0,0 0-1 0 0,0 0 1 0 0,0 1-1 0 0,1-1 1 0 0,-1 0 0 0 0,0 1-1 0 0,0-1 1 0 0,0 1 0 0 0,0-1-1 0 0,0 1 1 0 0,0 0-1 0 0,0-1 1 0 0,0 1 0 0 0,0 0-1 0 0,0 0 1 0 0,0-1-1 0 0,-1 1 1 0 0,1 0 0 0 0,0 0-1 0 0,0 0 1 0 0,-1 0-1 0 0,1 0 1 0 0,-1 0 0 0 0,1 0-1 0 0,-1 0 1 0 0,1 1 0 0 0,-1-1-1 0 0,0 0 1 0 0,0 0-1 0 0,1 0 1 0 0,-1 1-100 0 0,0-3-42 0 0,-1-1-1 0 0,1 0 1 0 0,0 1-1 0 0,-1-1 1 0 0,1 1-1 0 0,-1-1 1 0 0,0 1-1 0 0,1-1 1 0 0,-1 1-1 0 0,0-1 1 0 0,0 1-1 0 0,0 0 1 0 0,0 0 0 0 0,0-1-1 0 0,0 1 1 0 0,0 0-1 0 0,-1 0 1 0 0,1 0-1 0 0,0 0 1 0 0,-1 0-1 0 0,1 0 1 0 0,0 1-1 0 0,-1-1 1 0 0,1 0-1 0 0,-1 1 1 0 0,1-1 0 0 0,-1 1-1 0 0,0 0 1 0 0,1-1-1 0 0,-1 1 1 0 0,1 0-1 0 0,-1 0 1 0 0,0 0-1 0 0,1 0 1 0 0,-1 0-1 0 0,1 0 1 0 0,-1 0 0 0 0,0 1-1 0 0,1-1 1 0 0,-1 1-1 0 0,1-1 1 0 0,-1 1-1 0 0,1-1 1 0 0,-1 1-1 0 0,1 0 1 0 0,-1 0-1 0 0,1 0 1 0 0,0 0-1 0 0,0 0 1 0 0,-1 0 0 0 0,1 0-1 0 0,0 0 1 0 0,0 0-1 0 0,0 1 1 0 0,0-1-1 0 0,0 0 1 0 0,0 1 42 0 0,0-1 29 0 0,-1 1-1 0 0,1-1 1 0 0,0 0 0 0 0,0 1 0 0 0,-1-1 0 0 0,1 0 0 0 0,0 1 0 0 0,0-1-1 0 0,0 1 1 0 0,1 0 0 0 0,-1-1 0 0 0,0 1 0 0 0,1 0 0 0 0,-1-1-1 0 0,1 1 1 0 0,-1 0 0 0 0,1 0 0 0 0,0-1 0 0 0,-1 1 0 0 0,1 0 0 0 0,0 0-1 0 0,1 0 1 0 0,-1 0 0 0 0,0-1 0 0 0,0 1 0 0 0,1 0 0 0 0,-1 0 0 0 0,1-1-1 0 0,-1 1 1 0 0,1 0 0 0 0,0-1 0 0 0,0 1 0 0 0,0 0 0 0 0,0-1-1 0 0,0 0 1 0 0,0 1 0 0 0,0-1 0 0 0,0 1 0 0 0,1-1 0 0 0,-1 0 0 0 0,0 0-1 0 0,1 0 1 0 0,-1 0 0 0 0,1 0 0 0 0,-1 0 0 0 0,1 0 0 0 0,0 0 0 0 0,-1-1-1 0 0,1 1 1 0 0,0 0 0 0 0,-1-1 0 0 0,1 0 0 0 0,0 1 0 0 0,0-1-1 0 0,0 0 1 0 0,-1 0 0 0 0,1 0 0 0 0,0 0 0 0 0,0 0 0 0 0,0 0 0 0 0,-1-1-1 0 0,1 1 1 0 0,0-1 0 0 0,0 1 0 0 0,-1-1 0 0 0,1 1 0 0 0,1-2-29 0 0,-1 2-6 0 0,-1-1 0 0 0,1 1 0 0 0,-1 0 0 0 0,1-1 0 0 0,-1 0 0 0 0,1 1 0 0 0,-1-1 0 0 0,1 0 0 0 0,-1 0 0 0 0,0 0 0 0 0,1 0 0 0 0,-1 0 1 0 0,0 0-1 0 0,0 0 0 0 0,0 0 0 0 0,0 0 0 0 0,0 0 0 0 0,0-1 0 0 0,0 1 0 0 0,0-1 0 0 0,0 1 0 0 0,0 0 0 0 0,-1-1 0 0 0,1 1 0 0 0,-1-1 0 0 0,1 0 0 0 0,-1 1 1 0 0,0-1-1 0 0,1 1 0 0 0,-1-1 0 0 0,0 0 0 0 0,0 1 0 0 0,0-1 0 0 0,0 1 0 0 0,-1-1 0 0 0,1 0 0 0 0,0 1 0 0 0,-1-1 0 0 0,1 1 0 0 0,-1-1 0 0 0,1 1 0 0 0,-1-1 1 0 0,0 1-1 0 0,1-1 0 0 0,-1 1 0 0 0,0 0 0 0 0,0-1 0 0 0,0 1 0 0 0,0 0 0 0 0,0 0 0 0 0,-1 0 0 0 0,1 0 0 0 0,0 0 0 0 0,0 0 0 0 0,-1 0 0 0 0,1 0 1 0 0,-1 0-1 0 0,1 0 0 0 0,-1 1 0 0 0,1-1 0 0 0,-1 1 0 0 0,1-1 0 0 0,-1 1 0 0 0,1 0 0 0 0,-1-1 0 0 0,0 1 0 0 0,1 0 0 0 0,-2 0 6 0 0,-19 26-1819 0 0,46 2 3471 0 0,-23-27-1612 0 0,0-1 1 0 0,0 1-1 0 0,0-1 1 0 0,0 0-1 0 0,0 1 1 0 0,0-1-1 0 0,1 0 1 0 0,-1 0-1 0 0,0 1 1 0 0,0-1-1 0 0,0 0 1 0 0,0 0-1 0 0,0 0 0 0 0,0 0 1 0 0,0 0-1 0 0,0-1 1 0 0,0 1-1 0 0,0 0 1 0 0,0 0-1 0 0,0-1 1 0 0,0 1-1 0 0,0-1 1 0 0,0 1-1 0 0,0-1 1 0 0,0 1-1 0 0,0-1 1 0 0,0 1-1 0 0,0-1 1 0 0,0 0-1 0 0,0 0 0 0 0,-1 1 1 0 0,1-1-1 0 0,0 0 1 0 0,-1 0-1 0 0,1 0 1 0 0,-1 0-1 0 0,1 0 1 0 0,-1 0-1 0 0,1 0 1 0 0,-1 0-1 0 0,1 0 1 0 0,-1 0-1 0 0,0 0 1 0 0,0 0-1 0 0,1-1-40 0 0,-32-40-1103 0 0,29 40 704 0 0,-8-5-491 0 0,4 4-4227 0 0,6 3-1060 0 0</inkml:trace>
  <inkml:trace contextRef="#ctx0" brushRef="#br0" timeOffset="8567.41">2019 2128 312 0 0,'0'0'34'0'0,"0"0"121"0"0,0 0 249 0 0,0 0 199 0 0,0 0-35 0 0,0 0-259 0 0,-14 4 1099 0 0,7-2 7279 0 0,99-28-7552 0 0,617-99 1205 0 0,-470 75-536 0 0,-291 54-8433 0 0,30-2 1060 0 0</inkml:trace>
  <inkml:trace contextRef="#ctx0" brushRef="#br0" timeOffset="8926.43">2051 2170 8413 0 0,'0'0'595'0'0,"0"0"-315"0"0,0 0 125 0 0,0 0 110 0 0,0 0 173 0 0,2 4-352 0 0,5 5-203 0 0,0 0 0 0 0,0-1-1 0 0,1 1 1 0 0,0-1-1 0 0,1-1 1 0 0,0 0-1 0 0,0 0 1 0 0,0-1 0 0 0,1 0-1 0 0,0 0 1 0 0,0-1-1 0 0,10 3-132 0 0,15 11 350 0 0,578 350 5302 0 0,-608-366-5760 0 0,-2-4-2374 0 0,-8-10-1781 0 0,-2-6-2805 0 0</inkml:trace>
  <inkml:trace contextRef="#ctx0" brushRef="#br0" timeOffset="9645.1">3277 1854 4636 0 0,'0'0'3814'0'0,"0"0"-1632"0"0,0 0-1488 0 0,2 8 26 0 0,7 29 314 0 0,-5-24-747 0 0,0 0-1 0 0,-1 1 0 0 0,0-1 1 0 0,-1 1-1 0 0,0 0 0 0 0,-1 0 0 0 0,-1-1 1 0 0,0 1-1 0 0,-1 0 0 0 0,0 0 0 0 0,-4 12-286 0 0,0-100-1065 0 0,4 70 1057 0 0,0 0 1 0 0,0 0-1 0 0,0 0 0 0 0,1 0 0 0 0,0 0 1 0 0,-1 0-1 0 0,1 0 0 0 0,1 0 0 0 0,-1 0 1 0 0,1 0-1 0 0,-1 0 0 0 0,1 1 0 0 0,0-1 1 0 0,1 0-1 0 0,-1 0 0 0 0,1 0 0 0 0,-1 1 1 0 0,1-1-1 0 0,0 1 0 0 0,0-1 1 0 0,1 1-1 0 0,-1 0 0 0 0,1 0 0 0 0,0 0 1 0 0,-1 0-1 0 0,1 0 0 0 0,0 1 0 0 0,1-1 1 0 0,-1 1-1 0 0,0 0 0 0 0,1 0 0 0 0,0 0 1 0 0,-1 0-1 0 0,1 1 0 0 0,0 0 0 0 0,0-1 1 0 0,-1 1-1 0 0,1 1 0 0 0,0-1 0 0 0,0 0 1 0 0,0 1-1 0 0,0 0 0 0 0,0 0 0 0 0,0 0 1 0 0,0 1-1 0 0,2-1 8 0 0,-5 0 18 0 0,0 0 0 0 0,0 0 0 0 0,0 0 0 0 0,0 0 0 0 0,1 0 0 0 0,-1 0 0 0 0,0 0 0 0 0,0 0 0 0 0,0 0 0 0 0,0 1 0 0 0,0-1 0 0 0,0 0 0 0 0,0 1 0 0 0,0-1 0 0 0,0 0 0 0 0,0 1 0 0 0,0 0 0 0 0,0-1 0 0 0,-1 1 0 0 0,1-1 0 0 0,0 1 0 0 0,0 0 0 0 0,0 0 0 0 0,-1-1 0 0 0,1 1 0 0 0,0 0 0 0 0,-1 0 0 0 0,1 0 0 0 0,-1 0 0 0 0,1 0-1 0 0,-1 0 1 0 0,1 0 0 0 0,-1 0 0 0 0,0 0 0 0 0,1 0 0 0 0,-1 0 0 0 0,0 0 0 0 0,0 0 0 0 0,0 0 0 0 0,0 0 0 0 0,0 0 0 0 0,0 0 0 0 0,0 0 0 0 0,0 0 0 0 0,0 0 0 0 0,-1 0 0 0 0,1 0 0 0 0,0 1 0 0 0,-1-1 0 0 0,1-1 0 0 0,-1 1 0 0 0,1 0 0 0 0,-1 0 0 0 0,1 0 0 0 0,-1 0 0 0 0,0 0 0 0 0,1 0 0 0 0,-1-1 0 0 0,0 1 0 0 0,0 0 0 0 0,1 0 0 0 0,-1-1 0 0 0,0 1 0 0 0,0-1 0 0 0,0 1 0 0 0,0-1 0 0 0,0 1-18 0 0,-68 34-404 0 0,143 9-737 0 0,-52-35 1542 0 0,45 36 1367 0 0,-66-44-1745 0 0,-1 0 1 0 0,1 0 0 0 0,0 0-1 0 0,0 1 1 0 0,-1-1-1 0 0,1 0 1 0 0,0 0 0 0 0,-1 0-1 0 0,0 1 1 0 0,1-1-1 0 0,-1 0 1 0 0,0 1 0 0 0,1-1-1 0 0,-1 0 1 0 0,0 1 0 0 0,0-1-1 0 0,0 0 1 0 0,0 1-1 0 0,0-1 1 0 0,0 0 0 0 0,-1 1-1 0 0,1-1 1 0 0,0 0-1 0 0,-1 1 1 0 0,1-1 0 0 0,-1 0-1 0 0,1 0 1 0 0,-1 0-1 0 0,0 1 1 0 0,1-1 0 0 0,-1 0-1 0 0,0 0 1 0 0,0 0-1 0 0,0 0 1 0 0,0 0 0 0 0,0 0-1 0 0,0 0 1 0 0,0-1 0 0 0,0 1-1 0 0,0 0 1 0 0,0 0-1 0 0,0-1 1 0 0,-1 1 0 0 0,1-1-1 0 0,0 1 1 0 0,0-1-1 0 0,-1 0 1 0 0,1 1 0 0 0,0-1-1 0 0,-1 0 1 0 0,1 0-1 0 0,0 0 1 0 0,-1 0 0 0 0,1 0-1 0 0,0 0 1 0 0,-1 0-24 0 0,-114 13 726 0 0,71-24-3204 0 0,45 11 1726 0 0,0-1-2800 0 0,1 1-2470 0 0</inkml:trace>
  <inkml:trace contextRef="#ctx0" brushRef="#br0" timeOffset="11566.96">3120 2596 2872 0 0,'0'0'1581'0'0,"0"0"1875"0"0,0 0-1676 0 0,0 0-677 0 0,0 0-625 0 0,0 0-293 0 0,0 0 131 0 0,1 6 314 0 0,3 9-252 0 0,-1 0 0 0 0,0 0 0 0 0,-1 1 0 0 0,-1-1 0 0 0,-1 1 0 0 0,0-1-1 0 0,0 1 1 0 0,-2-1 0 0 0,0 0 0 0 0,-3 10-378 0 0,-7-71-1707 0 0,11 41 1677 0 0,-1 1 0 0 0,1-1 0 0 0,0 1 0 0 0,0-1 0 0 0,0 0 0 0 0,0 1 0 0 0,1-1 0 0 0,0 0-1 0 0,0 0 1 0 0,0 1 0 0 0,1-1 0 0 0,-1 0 0 0 0,1 1 0 0 0,0-1 0 0 0,0 1 0 0 0,1-1 0 0 0,0 1 0 0 0,-1-1 0 0 0,1 1-1 0 0,1 0 1 0 0,-1 0 0 0 0,1 0 0 0 0,-1 0 0 0 0,1 0 0 0 0,0 1 0 0 0,1-1 0 0 0,-1 1 0 0 0,1 0 0 0 0,-1 0-1 0 0,1 0 1 0 0,0 0 0 0 0,0 1 0 0 0,0-1 0 0 0,0 1 0 0 0,1 0 0 0 0,0 0 30 0 0,-2 1 55 0 0,0 1 0 0 0,0-1-1 0 0,-1 0 1 0 0,1 1 0 0 0,0 0 0 0 0,0 0 0 0 0,0 0 0 0 0,0 0-1 0 0,0 0 1 0 0,-1 1 0 0 0,1-1 0 0 0,0 1 0 0 0,0-1 0 0 0,-1 1 0 0 0,1 0-1 0 0,0 0 1 0 0,-1 1 0 0 0,1-1 0 0 0,-1 0 0 0 0,1 1 0 0 0,-1 0-1 0 0,0-1 1 0 0,1 1 0 0 0,-1 0 0 0 0,0 0 0 0 0,0 0 0 0 0,-1 1-1 0 0,1-1 1 0 0,0 0 0 0 0,-1 1 0 0 0,1-1 0 0 0,-1 1 0 0 0,0-1 0 0 0,0 1-1 0 0,0 0 1 0 0,0-1 0 0 0,0 1 0 0 0,-1 0 0 0 0,1 0 0 0 0,-1 0-1 0 0,1 0 1 0 0,-1-1 0 0 0,0 2-55 0 0,-5 0-46 0 0,0 1 0 0 0,-1-1-1 0 0,1 0 1 0 0,-1-1 0 0 0,1 1-1 0 0,-1-1 1 0 0,0 0 0 0 0,0-1 0 0 0,-1 1-1 0 0,1-1 1 0 0,0-1 0 0 0,-1 1-1 0 0,0-1 1 0 0,1 0 0 0 0,-1 0 0 0 0,0-1-1 0 0,-3 0 47 0 0,20-1 79 0 0,1 0-1 0 0,-1 0 1 0 0,1 1-1 0 0,-1 1 0 0 0,1 0 1 0 0,-1 0-1 0 0,1 1 0 0 0,-1 0 1 0 0,0 1-1 0 0,0 0 1 0 0,0 0-1 0 0,0 1 0 0 0,-1 1 1 0 0,1 0-1 0 0,-1 0 0 0 0,0 0 1 0 0,-1 2-1 0 0,7 4-78 0 0,-14-10 30 0 0,0 0-1 0 0,0 1 1 0 0,0-1-1 0 0,0 1 1 0 0,0-1 0 0 0,-1 1-1 0 0,1-1 1 0 0,0 1-1 0 0,-1-1 1 0 0,1 1-1 0 0,-1 0 1 0 0,0-1-1 0 0,1 1 1 0 0,-1 0 0 0 0,0 0-1 0 0,0-1 1 0 0,0 1-1 0 0,0 0 1 0 0,0-1-1 0 0,0 1 1 0 0,-1 0 0 0 0,1-1-1 0 0,-1 1 1 0 0,1 0-1 0 0,-1-1 1 0 0,1 1-1 0 0,-1-1 1 0 0,0 1-1 0 0,0-1 1 0 0,0 1 0 0 0,0-1-1 0 0,0 1 1 0 0,0-1-1 0 0,0 0 1 0 0,0 0-1 0 0,-1 0 1 0 0,1 0 0 0 0,0 0-1 0 0,-1 0 1 0 0,1 0-1 0 0,-1 0 1 0 0,1 0-1 0 0,-1 0 1 0 0,1-1-1 0 0,-1 1 1 0 0,0-1 0 0 0,1 1-1 0 0,-1-1 1 0 0,0 0-1 0 0,-1 1-29 0 0,-88 19 804 0 0,3-17-477 0 0,87-17-1969 0 0,7 1-2468 0 0,-3 9 401 0 0,2-6-3283 0 0</inkml:trace>
  <inkml:trace contextRef="#ctx0" brushRef="#br0" timeOffset="11922.94">3527 2390 3664 0 0,'0'0'6905'0'0,"0"0"-4917"0"0,0 0-1251 0 0,0 0 184 0 0,-2 6-15 0 0,-62 107 2031 0 0,54-97-3464 0 0,10-12-5532 0 0,1-5-1669 0 0</inkml:trace>
  <inkml:trace contextRef="#ctx0" brushRef="#br0" timeOffset="13467.17">2353 2968 5044 0 0,'0'0'1239'0'0,"0"0"205"0"0,0 0-692 0 0,0 0 13 0 0,-6 3 466 0 0,-127 58 2309 0 0,-85 13-2587 0 0,100-36-687 0 0,-174 44 533 0 0,294-83 1283 0 0,22 3-2691 0 0,330 250 2965 0 0,-216-132-1986 0 0,-130-130-10687 0 0,-3-1 1006 0 0</inkml:trace>
  <inkml:trace contextRef="#ctx0" brushRef="#br0" timeOffset="14055.59">2634 3025 6097 0 0,'0'0'5870'0'0,"4"7"-4712"0"0,0-1-1013 0 0,0 0-1 0 0,0 1 1 0 0,-1-1-1 0 0,0 1 1 0 0,0-1-1 0 0,-1 1 1 0 0,0 0-1 0 0,0 0 1 0 0,0 0-1 0 0,-1 0 1 0 0,0 0-1 0 0,-1 1 1 0 0,1-1-1 0 0,-1 0 1 0 0,-1 0-1 0 0,1 1 1 0 0,-1-1-1 0 0,-1 0 1 0 0,0 3-145 0 0,-6-53-1038 0 0,8 38 1025 0 0,0 0 1 0 0,0 0 0 0 0,1 0 0 0 0,-1 0-1 0 0,1 0 1 0 0,0 0 0 0 0,1 0 0 0 0,-1 0-1 0 0,1 0 1 0 0,0 0 0 0 0,0 0 0 0 0,0 1-1 0 0,1-1 1 0 0,0 1 0 0 0,0 0 0 0 0,0 0-1 0 0,0 0 1 0 0,1 0 0 0 0,-1 0 0 0 0,1 1-1 0 0,0-1 1 0 0,0 1 0 0 0,1 0 0 0 0,-1 1-1 0 0,0-1 1 0 0,1 1 0 0 0,0-1 0 0 0,-1 1-1 0 0,1 1 1 0 0,0-1 0 0 0,0 1 0 0 0,0 0-1 0 0,0 0 1 0 0,0 0 0 0 0,3 1 12 0 0,-7 2 30 0 0,0 1 1 0 0,0-1-1 0 0,-1 1 0 0 0,0 0 1 0 0,1 0-1 0 0,-1-1 0 0 0,0 1 1 0 0,0 0-1 0 0,0-1 0 0 0,-1 1 0 0 0,1 0 1 0 0,-1-1-1 0 0,0 1 0 0 0,1 0 1 0 0,-1-1-1 0 0,0 1 0 0 0,0-1 1 0 0,-1 1-1 0 0,1-1 0 0 0,0 0 1 0 0,-1 1-1 0 0,0-1 0 0 0,1 0 1 0 0,-1 0-1 0 0,0 0 0 0 0,0 0 1 0 0,0-1-1 0 0,0 1 0 0 0,-1 0 1 0 0,1-1-1 0 0,0 0 0 0 0,-1 1 0 0 0,1-1 1 0 0,-1 0-1 0 0,1 0 0 0 0,-2 0-30 0 0,5-1-16 0 0,-1 0 0 0 0,1 0-1 0 0,-1 0 1 0 0,1 0-1 0 0,0 0 1 0 0,-1 0-1 0 0,1 0 1 0 0,-1 0-1 0 0,1 0 1 0 0,0 0-1 0 0,-1 0 1 0 0,1 1-1 0 0,-1-1 1 0 0,1 0 0 0 0,-1 0-1 0 0,1 1 1 0 0,-1-1-1 0 0,1 0 1 0 0,-1 1-1 0 0,1-1 1 0 0,-1 1-1 0 0,0-1 1 0 0,1 0-1 0 0,-1 1 1 0 0,1-1 0 0 0,-1 1-1 0 0,0-1 1 0 0,1 1-1 0 0,-1-1 1 0 0,0 1-1 0 0,0-1 1 0 0,1 1-1 0 0,-1-1 1 0 0,0 1-1 0 0,0 0 1 0 0,0-1 0 0 0,0 1-1 0 0,0-1 1 0 0,0 1-1 0 0,0 0 1 0 0,0-1-1 0 0,0 1 1 0 0,0-1-1 0 0,0 1 1 0 0,0-1-1 0 0,0 1 1 0 0,0 0 0 0 0,-1-1-1 0 0,1 1 1 0 0,0-1-1 0 0,0 1 1 0 0,-1-1-1 0 0,1 1 1 0 0,0-1-1 0 0,-1 1 1 0 0,1-1-1 0 0,-1 1 1 0 0,1-1 16 0 0,16 3-136 0 0,53 28 910 0 0,-67-31-757 0 0,-1 1-1 0 0,0 0 1 0 0,0 0-1 0 0,0 0 0 0 0,1 0 1 0 0,-1 0-1 0 0,0 0 1 0 0,0 0-1 0 0,0 0 1 0 0,-1 0-1 0 0,1 0 1 0 0,0 1-1 0 0,0-1 1 0 0,-1 0-1 0 0,1 1 1 0 0,-1-1-1 0 0,1 0 1 0 0,-1 1-1 0 0,1-1 1 0 0,-1 1-1 0 0,0-1 1 0 0,0 0-1 0 0,0 1 1 0 0,0-1-1 0 0,0 1 1 0 0,0-1-1 0 0,0 1 1 0 0,0-1-1 0 0,0 1 1 0 0,-1-1-1 0 0,1 0 1 0 0,-1 1-1 0 0,1-1 1 0 0,-1 1-1 0 0,1-1 1 0 0,-1 0-1 0 0,0 0 0 0 0,0 1 1 0 0,0-1-1 0 0,1 0 1 0 0,-1 0-1 0 0,0 0 1 0 0,-1 0-1 0 0,1 0 1 0 0,0 0-1 0 0,0 0 1 0 0,0 0-1 0 0,0-1 1 0 0,-1 1-17 0 0,-35 22-1376 0 0,10-12-6259 0 0,10-6 659 0 0</inkml:trace>
  <inkml:trace contextRef="#ctx0" brushRef="#br0" timeOffset="14661.18">2619 3723 4852 0 0,'0'0'5706'0'0,"0"0"-4026"0"0,0 0-1335 0 0,0 0 187 0 0,1 6 114 0 0,-14 112 1649 0 0,23-150-2920 0 0,-10 28 598 0 0,1 0 1 0 0,0 0-1 0 0,0 1 1 0 0,0-1 0 0 0,0 0-1 0 0,0 0 1 0 0,1 1 0 0 0,0-1-1 0 0,0 1 1 0 0,0-1 0 0 0,0 1-1 0 0,0 0 1 0 0,0 0-1 0 0,1 0 1 0 0,0 0 0 0 0,0 0-1 0 0,0 0 1 0 0,0 1 0 0 0,0-1-1 0 0,0 1 1 0 0,0 0-1 0 0,1 0 1 0 0,-1 0 0 0 0,1 1-1 0 0,0-1 27 0 0,60 1 1054 0 0,-63 1-1037 0 0,0 1 1 0 0,0-1-1 0 0,0 0 1 0 0,0 1-1 0 0,-1-1 1 0 0,1 0-1 0 0,0 1 1 0 0,0-1-1 0 0,0 1 0 0 0,-1-1 1 0 0,1 1-1 0 0,0-1 1 0 0,-1 1-1 0 0,1 0 1 0 0,-1-1-1 0 0,1 1 1 0 0,0 0-1 0 0,-1 0 1 0 0,0-1-1 0 0,1 1 0 0 0,-1 0 1 0 0,1 0-1 0 0,-1 0 1 0 0,0 0-1 0 0,0-1 1 0 0,1 1-1 0 0,-1 0 1 0 0,0 0-1 0 0,0 0 1 0 0,0 0-1 0 0,0 0 0 0 0,0 0 1 0 0,0 0-1 0 0,0-1 1 0 0,0 1-1 0 0,0 0 1 0 0,-1 0-1 0 0,1 0 1 0 0,0 0-1 0 0,-1 0 1 0 0,1-1-1 0 0,0 1 0 0 0,-1 0 1 0 0,1 0-1 0 0,-1 0 1 0 0,1-1-1 0 0,-1 1 1 0 0,0 0-1 0 0,1-1 1 0 0,-1 1-1 0 0,0-1 1 0 0,1 1-1 0 0,-1-1 0 0 0,0 1 1 0 0,0-1-1 0 0,1 1 1 0 0,-1-1-1 0 0,0 1 1 0 0,0-1-1 0 0,0 0 1 0 0,0 0-1 0 0,1 1 1 0 0,-1-1-1 0 0,0 0 0 0 0,0 0 1 0 0,-1 0-18 0 0,-73 36-10 0 0,213-11 517 0 0,-137-25-502 0 0,0 0-1 0 0,0 0 0 0 0,0 1 1 0 0,-1-1-1 0 0,1 0 1 0 0,0 0-1 0 0,0 0 0 0 0,0 1 1 0 0,0-1-1 0 0,-1 1 1 0 0,1-1-1 0 0,0 0 0 0 0,0 1 1 0 0,-1-1-1 0 0,1 1 1 0 0,0 0-1 0 0,-1-1 0 0 0,1 1 1 0 0,0-1-1 0 0,-1 1 1 0 0,1 0-1 0 0,-1 0 0 0 0,1-1 1 0 0,-1 1-1 0 0,0 0 1 0 0,1 0-1 0 0,-1 0 0 0 0,0-1 1 0 0,1 1-1 0 0,-1 0 0 0 0,0 0 1 0 0,0 0-1 0 0,0 0 1 0 0,0 0-1 0 0,0-1 0 0 0,0 1 1 0 0,0 0-1 0 0,0 0 1 0 0,0 0-1 0 0,0 0 0 0 0,0 0 1 0 0,0 0-1 0 0,-1-1 1 0 0,1 1-1 0 0,0 0 0 0 0,-1 0 1 0 0,1 0-1 0 0,-1-1 1 0 0,1 1-1 0 0,-1 0 0 0 0,1-1 1 0 0,-1 1-1 0 0,1 0 1 0 0,-1-1-1 0 0,0 1 0 0 0,1 0 1 0 0,-1-1-1 0 0,0 1 1 0 0,0-1-1 0 0,1 0 0 0 0,-1 1 1 0 0,0-1-1 0 0,0 1 1 0 0,0-1-1 0 0,1 0 0 0 0,-2 0-4 0 0,-56 21-650 0 0,52-21 181 0 0,-16 1-732 0 0,9-6-2375 0 0,1-4-2836 0 0</inkml:trace>
  <inkml:trace contextRef="#ctx0" brushRef="#br0" timeOffset="14927.59">2984 3543 7809 0 0,'0'0'8661'0'0,"0"0"-8661"0"0,0 0-457 0 0,0 0 457 0 0,0 0 344 0 0,-11 42 17 0 0,-2-27-97 0 0,-3-1-128 0 0,1 1-136 0 0,-4-1-825 0 0,0 1-587 0 0,6-5-3120 0 0,-10-4-5549 0 0</inkml:trace>
  <inkml:trace contextRef="#ctx0" brushRef="#br0" timeOffset="15410">2014 4372 15673 0 0,'0'0'1741'0'0,"0"0"-1741"0"0,0 0-744 0 0,0 0 592 0 0,0 0 152 0 0,-39 37-365 0 0,24-29-291 0 0,-3 1-1100 0 0,6 0-2652 0 0,-5 2-2845 0 0</inkml:trace>
  <inkml:trace contextRef="#ctx0" brushRef="#br0" timeOffset="15582.96">2026 4714 15045 0 0,'0'0'1300'0'0,"0"0"-1300"0"0,0 0-520 0 0,0 0 520 0 0,0 0-112 0 0,0 0-328 0 0,0 0-788 0 0,-23 35-3644 0 0,10-31-4149 0 0</inkml:trace>
  <inkml:trace contextRef="#ctx0" brushRef="#br0" timeOffset="15749.36">1972 5033 13253 0 0,'0'0'2380'0'0,"0"0"-2304"0"0,0 0-76 0 0,0 0 276 0 0,-8 36 104 0 0,4-30-167 0 0,-1 1-213 0 0,-4 0-809 0 0,4-1-1047 0 0,1-2-3876 0 0,-4-2-2449 0 0</inkml:trace>
  <inkml:trace contextRef="#ctx0" brushRef="#br0" timeOffset="16666.04">2339 5392 144 0 0,'0'0'2801'0'0,"6"-3"-2477"0"0,1 0-145 0 0,21-14 2493 0 0,-64 46 3802 0 0,-6-3-3507 0 0,-98 38-3306 0 0,95-46 1140 0 0,-175 70 4 0 0,-214 54-805 0 0,354-130-261 0 0,93-19-8667 0 0,-6 8 4765 0 0</inkml:trace>
  <inkml:trace contextRef="#ctx0" brushRef="#br0" timeOffset="16928.94">1459 5781 7613 0 0,'0'0'1063'0'0,"0"0"-504"0"0,0 0 38 0 0,7 7 309 0 0,109 116 3802 0 0,76 64-1766 0 0,-91-89-2272 0 0,64 42-32 0 0,-179-138-10797 0 0,2-13 3214 0 0</inkml:trace>
  <inkml:trace contextRef="#ctx0" brushRef="#br0" timeOffset="17732.62">1174 5648 132 0 0,'0'0'1185'0'0,"0"0"-766"0"0,0 0-327 0 0,0 0 10 0 0,0 0 235 0 0,0 0 216 0 0,-6-2 131 0 0,-75-39 3347 0 0,113 103 32 0 0,8 9-1424 0 0,-40-71-2423 0 0,0 0 83 0 0,-60-40 1301 0 0,23 0-1865 0 0,95 54-756 0 0,-19 34 785 0 0,-22-21-6229 0 0,-11-19-1708 0 0</inkml:trace>
  <inkml:trace contextRef="#ctx0" brushRef="#br0" timeOffset="19367.5">2431 5395 520 0 0,'0'0'1542'0'0,"0"0"3209"0"0,0 0-1978 0 0,0 0-1330 0 0,0 0-169 0 0,0 0-323 0 0,0 0-720 0 0,-15 19-207 0 0,18-11-126 0 0,-3-7 154 0 0,-1 1-1 0 0,1-1 1 0 0,0 1-1 0 0,-1-1 1 0 0,1 0-1 0 0,0 1 1 0 0,0-1-1 0 0,0 0 1 0 0,0 1-1 0 0,1-1 1 0 0,-1 1-1 0 0,0-1 1 0 0,0 0-1 0 0,1 1 1 0 0,-1-1-1 0 0,1 0 1 0 0,-1 0-1 0 0,1 1 1 0 0,0-1-1 0 0,-1 0 1 0 0,1 0-1 0 0,0 0 1 0 0,0 0-1 0 0,0 0 1 0 0,0 0-1 0 0,0 0 1 0 0,0 0-1 0 0,0 0 1 0 0,0 0-1 0 0,0 0 1 0 0,0-1-1 0 0,1 1 1 0 0,-1 0-1 0 0,0-1 1 0 0,0 1-1 0 0,1-1 0 0 0,-1 1 1 0 0,0-1-1 0 0,1 0 1 0 0,-1 0-1 0 0,0 0 1 0 0,1 1-1 0 0,-1-1 1 0 0,1 0-1 0 0,-1-1 1 0 0,0 1-1 0 0,1 0 1 0 0,-1 0-1 0 0,0-1 1 0 0,1 1-1 0 0,-1 0 1 0 0,0-1-1 0 0,1 1 1 0 0,-1-1-1 0 0,0 0 1 0 0,0 1-1 0 0,0-1 1 0 0,0 0-1 0 0,1 0 1 0 0,-1 0-1 0 0,0 0-51 0 0,0-2 14 0 0,0-1 1 0 0,-1 1-1 0 0,1-1 0 0 0,-1 1 0 0 0,0 0 1 0 0,1-1-1 0 0,-2 1 0 0 0,1-1 1 0 0,0 1-1 0 0,-1-1 0 0 0,1 1 0 0 0,-1 0 1 0 0,0-1-1 0 0,0 1 0 0 0,0 0 0 0 0,-1 0 1 0 0,1 0-1 0 0,-1 0 0 0 0,0 0 0 0 0,0 0 1 0 0,0 0-1 0 0,0 0 0 0 0,0 1 0 0 0,-1-1 1 0 0,1 1-1 0 0,-1 0 0 0 0,1-1 0 0 0,-1 1 1 0 0,0 1-1 0 0,0-1 0 0 0,0 0 1 0 0,0 1-1 0 0,0-1 0 0 0,0 1 0 0 0,-1 0 1 0 0,1 0-1 0 0,0 0 0 0 0,-1 0 0 0 0,1 1 1 0 0,-1-1-1 0 0,0 1-14 0 0,2 2 15 0 0,1-1 1 0 0,0 0-1 0 0,0 1 1 0 0,0-1-1 0 0,0 1 1 0 0,0 0-1 0 0,0-1 1 0 0,0 1-1 0 0,0 0 1 0 0,1 0-1 0 0,-1-1 1 0 0,1 1-1 0 0,-1 0 1 0 0,1 0-1 0 0,0 0 1 0 0,-1 0-1 0 0,1 0 1 0 0,0 0-1 0 0,0-1 1 0 0,0 1-1 0 0,1 0 1 0 0,-1 0-1 0 0,0 0 1 0 0,1 0-1 0 0,-1 0 1 0 0,1-1-1 0 0,0 1 1 0 0,0 0-1 0 0,0 0 1 0 0,-1-1-1 0 0,1 1 1 0 0,1-1-1 0 0,-1 1 0 0 0,0-1 1 0 0,0 1-1 0 0,1-1 1 0 0,-1 0-1 0 0,0 1 1 0 0,2 0-16 0 0,-3-2-153 0 0,11 1 1061 0 0,-10-4-7580 0 0,-4 1-24 0 0</inkml:trace>
  <inkml:trace contextRef="#ctx0" brushRef="#br0" timeOffset="20079.47">2793 5194 4272 0 0,'0'0'6121'0'0,"0"0"-3940"0"0,0 0-1518 0 0,0 0-342 0 0,0 0-216 0 0,0 0 127 0 0,0 6 256 0 0,5 159 2269 0 0,-17-234-3563 0 0,12 59 777 0 0,-1 7 26 0 0,0 0 0 0 0,1 0 0 0 0,-1-1-1 0 0,1 1 1 0 0,-1 0 0 0 0,1 0-1 0 0,0-1 1 0 0,0 1 0 0 0,1 0 0 0 0,-1-1-1 0 0,1 1 1 0 0,-1 0 0 0 0,1 0-1 0 0,0 0 1 0 0,0 0 0 0 0,1 0-1 0 0,-1 0 1 0 0,1 0 0 0 0,-1 0 0 0 0,1 0-1 0 0,0 0 1 0 0,0 1 0 0 0,0-1-1 0 0,0 1 1 0 0,1-1 0 0 0,-1 1-1 0 0,1 0 1 0 0,-1 0 0 0 0,1 0 0 0 0,0 0-1 0 0,0 1 1 0 0,0-1 0 0 0,0 1-1 0 0,0 0 1 0 0,0 0 0 0 0,0 0-1 0 0,0 0 4 0 0,71 6 919 0 0,-73-5-909 0 0,0 0 0 0 0,1 0 0 0 0,-1 0 0 0 0,0 0 0 0 0,0 1 0 0 0,1-1 1 0 0,-1 1-1 0 0,0-1 0 0 0,0 0 0 0 0,0 1 0 0 0,1 0 0 0 0,-1-1 0 0 0,0 1 0 0 0,0 0 1 0 0,0 0-1 0 0,0-1 0 0 0,0 1 0 0 0,0 0 0 0 0,0 0 0 0 0,-1 0 0 0 0,1 0 0 0 0,0 0 1 0 0,0 0-1 0 0,-1 1 0 0 0,1-1 0 0 0,-1 0 0 0 0,1 0 0 0 0,-1 0 0 0 0,1 1 0 0 0,-1-1 1 0 0,0 0-1 0 0,0 0 0 0 0,1 1 0 0 0,-1-1 0 0 0,0 0 0 0 0,0 0 0 0 0,0 1 0 0 0,0-1 0 0 0,-1 0 1 0 0,1 1-1 0 0,0-1 0 0 0,0 0 0 0 0,-1 0 0 0 0,1 1 0 0 0,-1-1 0 0 0,1 0 0 0 0,-1 0 1 0 0,0 0-1 0 0,1 0 0 0 0,-1 0 0 0 0,0 0 0 0 0,0 0 0 0 0,0 0 0 0 0,0 1-10 0 0,-113 58-1310 0 0,187-46 806 0 0,-68-13 495 0 0,-1-1 60 0 0,0 0 0 0 0,1 1 0 0 0,-1 0 0 0 0,1-1 0 0 0,-1 2 0 0 0,0-1 0 0 0,0 0 0 0 0,0 1 0 0 0,0 0 0 0 0,0 0 0 0 0,0 0 0 0 0,0 0 0 0 0,0 1 0 0 0,-1 0 0 0 0,0-1 0 0 0,1 1 0 0 0,-1 1 0 0 0,0-1 0 0 0,0 0 0 0 0,0 1 0 0 0,-1-1 0 0 0,0 1 0 0 0,1 0 0 0 0,-1 0 0 0 0,0 1-51 0 0,-6-1 69 0 0,0 0 0 0 0,0 0 1 0 0,0 0-1 0 0,-1 0 1 0 0,0-1-1 0 0,1 1 1 0 0,-1-1-1 0 0,0 0 1 0 0,-1-1-1 0 0,1 1 0 0 0,0-1 1 0 0,-1 0-1 0 0,1-1 1 0 0,-1 1-1 0 0,0-1 1 0 0,0 0-1 0 0,1 0 1 0 0,-1-1-1 0 0,-4 0-69 0 0,-62 10-864 0 0,24-7-4627 0 0,33-2-1773 0 0</inkml:trace>
  <inkml:trace contextRef="#ctx0" brushRef="#br0" timeOffset="21263.6">2477 6176 3088 0 0,'0'0'7705'0'0,"0"0"-5243"0"0,0 0-1433 0 0,0 0 44 0 0,0 0-298 0 0,0 0-569 0 0,0 0-163 0 0,0 0 91 0 0,3 6 85 0 0,1 3-122 0 0,1 0-1 0 0,-2 0 1 0 0,1 1 0 0 0,-1-1-1 0 0,-1 1 1 0 0,0 0-1 0 0,0-1 1 0 0,-1 1-1 0 0,0 0 1 0 0,-1 0 0 0 0,0 0-1 0 0,0 0 1 0 0,-1 0-1 0 0,-1 0 1 0 0,-1 5-97 0 0,8-69-2970 0 0,-5 49 3006 0 0,1 1 0 0 0,-1 0 0 0 0,1 0 0 0 0,-1 0 1 0 0,1 0-1 0 0,0 0 0 0 0,1 0 0 0 0,-1 0 0 0 0,1 1 0 0 0,-1-1 0 0 0,1 0 1 0 0,1 1-1 0 0,-1-1 0 0 0,0 1 0 0 0,1 0 0 0 0,-1 0 0 0 0,1 0 1 0 0,0 0-1 0 0,0 0 0 0 0,0 0 0 0 0,1 1 0 0 0,-1 0 0 0 0,1-1 0 0 0,-1 1 1 0 0,1 1-1 0 0,0-1 0 0 0,-1 0 0 0 0,1 1 0 0 0,0 0 0 0 0,0 0 1 0 0,0 0-1 0 0,0 0 0 0 0,0 1 0 0 0,1 0 0 0 0,-1-1-36 0 0,-3 3 13 0 0,0 0 0 0 0,0 0 0 0 0,0 0 0 0 0,-1 0 0 0 0,1 0 1 0 0,-1 0-1 0 0,1 0 0 0 0,-1 0 0 0 0,0 1 0 0 0,0-1 0 0 0,0 0 0 0 0,0 0 0 0 0,0 0 0 0 0,0 0 0 0 0,0 0 0 0 0,-1 0 0 0 0,1 0 0 0 0,-1 1 0 0 0,0-1 0 0 0,0-1 0 0 0,1 1 0 0 0,-1 0 0 0 0,-1 0 1 0 0,1 0-1 0 0,0 0 0 0 0,0-1 0 0 0,0 1 0 0 0,-1 0 0 0 0,1-1 0 0 0,-1 1 0 0 0,0-1 0 0 0,1 0 0 0 0,-1 1 0 0 0,0-1 0 0 0,-1 1-13 0 0,-2 3-345 0 0,47 6-143 0 0,-35-9 402 0 0,-2-1 163 0 0,1-1 0 0 0,-1 1 0 0 0,0 1-1 0 0,0-1 1 0 0,0 1 0 0 0,0 0-1 0 0,-1 0 1 0 0,1 0 0 0 0,0 0 0 0 0,-1 1-1 0 0,0 0 1 0 0,1 0 0 0 0,-1 0 0 0 0,0 1-1 0 0,-1-1 1 0 0,1 1 0 0 0,-1 0 0 0 0,1 1-77 0 0,-6-2 41 0 0,-1 1 0 0 0,0 0 0 0 0,1-1 1 0 0,-2 1-1 0 0,1-1 0 0 0,0 0 0 0 0,-1 0 1 0 0,1 0-1 0 0,-1-1 0 0 0,0 1 0 0 0,0-1 1 0 0,0 0-1 0 0,0 0 0 0 0,0 0 0 0 0,0 0 1 0 0,0-1-1 0 0,-1 0 0 0 0,1 0 0 0 0,-1 0 1 0 0,1 0-1 0 0,-1-1 0 0 0,1 0 0 0 0,-2 0-41 0 0,-2 2-501 0 0,-30 2-1151 0 0,15-7-4503 0 0,11-6-1623 0 0</inkml:trace>
  <inkml:trace contextRef="#ctx0" brushRef="#br0" timeOffset="21417.56">2878 6006 14321 0 0,'0'0'2829'0'0,"0"0"-2829"0"0,0 0-76 0 0,0 0 76 0 0,-11 43 572 0 0,-3-29-272 0 0,-3 2-300 0 0,-3 1-872 0 0,2-4-1337 0 0,-7-3-7127 0 0</inkml:trace>
  <inkml:trace contextRef="#ctx0" brushRef="#br1" timeOffset="32679.64">1867 647 456 0 0,'0'0'0'0'0,"-25"-37"-184"0"0</inkml:trace>
  <inkml:trace contextRef="#ctx0" brushRef="#br1" timeOffset="32942.65">1694 1075 1420 0 0,'0'0'0'0'0,"44"-9"-232"0"0,-27 5-840 0 0</inkml:trace>
  <inkml:trace contextRef="#ctx0" brushRef="#br1" timeOffset="33899.56">492 1223 364 0 0,'0'0'589'0'0,"0"0"-319"0"0,0 0 86 0 0,0 0 1217 0 0,-4-6 1612 0 0,-6-15-2155 0 0,-1-1 2885 0 0,32 103 1160 0 0,10 89-3470 0 0,-21-192-9753 0 0,-9 10 3034 0 0</inkml:trace>
  <inkml:trace contextRef="#ctx0" brushRef="#br1" timeOffset="34151.05">505 1140 928 0 0,'0'0'6941'0'0,"0"0"-4730"0"0,7-1-1371 0 0,0 0-624 0 0,0 1 0 0 0,0-1 0 0 0,0 1 0 0 0,0 0-1 0 0,0 1 1 0 0,-1 0 0 0 0,1 0 0 0 0,0 0 0 0 0,0 1-1 0 0,-1 0 1 0 0,1 0 0 0 0,-1 0 0 0 0,0 1 0 0 0,0 0 0 0 0,0 1-1 0 0,0-1 1 0 0,0 1 0 0 0,0 0 0 0 0,-1 1 0 0 0,0-1-1 0 0,0 1 1 0 0,0 0 0 0 0,0 1-216 0 0,-5-5 16 0 0,1 1 1 0 0,-1 0-1 0 0,0-1 0 0 0,1 1 0 0 0,-1 0 0 0 0,0-1 0 0 0,0 1 1 0 0,0 0-1 0 0,0-1 0 0 0,0 1 0 0 0,-1 0 0 0 0,1-1 1 0 0,0 1-1 0 0,-1 0 0 0 0,0-1 0 0 0,1 1 0 0 0,-1-1 1 0 0,0 1-1 0 0,1 0 0 0 0,-1-1 0 0 0,0 0 0 0 0,0 1 1 0 0,0-1-1 0 0,-1 0 0 0 0,1 1 0 0 0,0-1 0 0 0,0 0 0 0 0,-1 0 1 0 0,1 0-1 0 0,0 0 0 0 0,-1 0 0 0 0,1 0 0 0 0,-1-1 1 0 0,1 1-1 0 0,-1 0 0 0 0,0-1 0 0 0,1 1 0 0 0,-1-1 1 0 0,0 0-1 0 0,1 1 0 0 0,-1-1 0 0 0,0 0-16 0 0,-42 8-1149 0 0,9-9-4421 0 0,20-3-1127 0 0</inkml:trace>
  <inkml:trace contextRef="#ctx0" brushRef="#br1" timeOffset="34399.28">758 1061 4136 0 0,'0'0'2999'0'0,"0"0"-666"0"0,0 0-1734 0 0,0 0-101 0 0,1 6 242 0 0,-26 231 5953 0 0,25-235-6717 0 0,0-1 1 0 0,0 1 0 0 0,1-1-1 0 0,-1 0 1 0 0,0 1 0 0 0,1-1-1 0 0,-1 1 1 0 0,1-1 0 0 0,-1 0-1 0 0,1 0 1 0 0,0 1 0 0 0,-1-1-1 0 0,1 0 1 0 0,0 0 0 0 0,0 0-1 0 0,0 1 1 0 0,0-1 0 0 0,0 0-1 0 0,0-1 1 0 0,0 1 0 0 0,0 0-1 0 0,0 0 1 0 0,1 0 0 0 0,-1-1 0 0 0,0 1-1 0 0,0 0 1 0 0,1-1 0 0 0,-1 1-1 0 0,0-1 1 0 0,1 0 0 0 0,-1 1-1 0 0,1-1 1 0 0,-1 0 0 0 0,1 0-1 0 0,-1 0 1 0 0,0 0 0 0 0,2 0 23 0 0,32-8-8283 0 0,-27 3 3031 0 0</inkml:trace>
  <inkml:trace contextRef="#ctx0" brushRef="#br1" timeOffset="34711.31">892 1304 1252 0 0,'0'0'1827'0'0,"0"0"2401"0"0,0 0-2215 0 0,0 0-1086 0 0,0 0-216 0 0,0 0-65 0 0,0 0 76 0 0,0 0 47 0 0,0 0 30 0 0,0 17 1534 0 0,45-200-7010 0 0,-45 181 4751 0 0,0-1 0 0 0,-1 1 0 0 0,1-1 0 0 0,0 1 0 0 0,1-1 0 0 0,-1 1 1 0 0,0-1-1 0 0,1 1 0 0 0,0-1 0 0 0,-1 1 0 0 0,1-1 0 0 0,0 1 0 0 0,0 0 0 0 0,0-1 0 0 0,1 1 0 0 0,-1 0 0 0 0,0 0 0 0 0,1 0 0 0 0,0 0 0 0 0,-1 0 0 0 0,1 0 0 0 0,0 0 0 0 0,0 1 0 0 0,0-1 0 0 0,0 0 0 0 0,0 1 0 0 0,0 0 0 0 0,1 0 0 0 0,-1-1 0 0 0,0 1 0 0 0,1 1 0 0 0,-1-1 0 0 0,1 0 0 0 0,-1 0 0 0 0,1 1 0 0 0,-1 0 0 0 0,1-1 0 0 0,-1 1 0 0 0,1 0 0 0 0,-1 0 0 0 0,1 1 0 0 0,-1-1 0 0 0,1 0 0 0 0,-1 1 0 0 0,1-1 0 0 0,-1 1 0 0 0,1 0 0 0 0,-1 0 0 0 0,0 0 0 0 0,1 0 0 0 0,-1 0 0 0 0,0 1 0 0 0,0-1 0 0 0,0 1 0 0 0,0-1 0 0 0,0 1 0 0 0,0 0 0 0 0,0 0 0 0 0,-1 0 0 0 0,1 0 0 0 0,0 0-74 0 0,-5 108 1713 0 0,-6-73-1845 0 0,9-27-887 0 0,0-9-1899 0 0,3-3-3846 0 0,2-8-181 0 0</inkml:trace>
  <inkml:trace contextRef="#ctx0" brushRef="#br1" timeOffset="34976.03">1093 1165 7953 0 0,'0'0'3948'0'0,"0"0"-3820"0"0,0 0 180 0 0,0 0 600 0 0,-49 0 44 0 0,33 0-420 0 0,-3 0-368 0 0,-2 1-164 0 0,4 2-4 0 0,0 1-184 0 0,0 0-524 0 0,5-2-380 0 0,3 0-692 0 0,5-1-2344 0 0,4-2-2349 0 0</inkml:trace>
  <inkml:trace contextRef="#ctx0" brushRef="#br1" timeOffset="35224.35">1174 1223 420 0 0,'0'0'7653'0'0,"0"0"-5212"0"0,0 0-1417 0 0,3 8-36 0 0,-1-5-836 0 0,0 1 0 0 0,0 0 1 0 0,-1 0-1 0 0,0 0 0 0 0,0 1 0 0 0,0-1 1 0 0,0 0-1 0 0,0 0 0 0 0,-1 1 0 0 0,0-1 1 0 0,0 0-1 0 0,0 1 0 0 0,-1-1 1 0 0,1 0-1 0 0,-1 0 0 0 0,0 0 0 0 0,0 1 1 0 0,0-1-1 0 0,-1 0 0 0 0,0 0 0 0 0,0 0-152 0 0,1-2 59 0 0,-9 14-1148 0 0,5-26-5914 0 0,5-2 377 0 0</inkml:trace>
  <inkml:trace contextRef="#ctx0" brushRef="#br1" timeOffset="35473.53">1268 1044 1708 0 0,'0'0'10525'0'0,"0"0"-8917"0"0,35 24-1072 0 0,-23-11 120 0 0,2 3 276 0 0,-3 1 97 0 0,-3 1-285 0 0,-4 0-200 0 0,-3 3-236 0 0,-1-1-136 0 0,-4 2-96 0 0,-4 0-68 0 0,-1 0-8 0 0,-5-1-12 0 0,-1-2-904 0 0,-2-2-893 0 0,5-6-2427 0 0,-3-6-6853 0 0</inkml:trace>
  <inkml:trace contextRef="#ctx0" brushRef="#br1" timeOffset="35987.71">2388 797 92 0 0,'-51'33'156'0'0,"13"-8"-156"0"0</inkml:trace>
  <inkml:trace contextRef="#ctx0" brushRef="#br1" timeOffset="38192.44">2006 147 4244 0 0,'0'0'1296'0'0,"0"0"685"0"0,0 0-691 0 0,0 0-322 0 0,0 0-119 0 0,0 0-236 0 0,0 0-226 0 0,0 0 235 0 0,0 0 379 0 0,0 9 86 0 0,29 225 1927 0 0,-27-214-3218 0 0,2-20-3378 0 0,4-30-6507 0 0,-6 16 6612 0 0</inkml:trace>
  <inkml:trace contextRef="#ctx0" brushRef="#br1" timeOffset="38442.67">2015 161 852 0 0,'0'0'1074'0'0,"0"0"1584"0"0,0 0-357 0 0,3-6-889 0 0,-2 4-1296 0 0,0-1 0 0 0,0 1 0 0 0,0 0-1 0 0,0 0 1 0 0,1 0 0 0 0,-1 0 0 0 0,1 0 0 0 0,-1 1 0 0 0,1-1 0 0 0,0 0 0 0 0,0 1 0 0 0,0-1 0 0 0,0 1 0 0 0,0 0 0 0 0,0-1-1 0 0,0 1 1 0 0,0 0 0 0 0,0 0 0 0 0,1 0 0 0 0,-1 1 0 0 0,0-1 0 0 0,0 1 0 0 0,1-1 0 0 0,-1 1 0 0 0,1 0 0 0 0,-1 0 0 0 0,0 0-1 0 0,1 0 1 0 0,-1 0 0 0 0,1 0 0 0 0,-1 1 0 0 0,0-1 0 0 0,1 1 0 0 0,-1-1 0 0 0,0 1 0 0 0,1 0 0 0 0,-1 0 0 0 0,0 0 0 0 0,0 1-1 0 0,0-1 1 0 0,0 0 0 0 0,0 1 0 0 0,0 0-116 0 0,1-1 47 0 0,0 0-1 0 0,0 0 1 0 0,-1 1-1 0 0,1-1 1 0 0,0 1-1 0 0,-1 0 0 0 0,1-1 1 0 0,-1 1-1 0 0,0 0 1 0 0,0 1-1 0 0,0-1 1 0 0,0 0-1 0 0,0 1 1 0 0,0-1-1 0 0,0 1 1 0 0,-1-1-1 0 0,1 1 0 0 0,-1 0 1 0 0,0 0-1 0 0,0 0 1 0 0,0 0-1 0 0,0 0 1 0 0,0 0-1 0 0,-1 0 1 0 0,1 0-1 0 0,-1 0 1 0 0,0 0-1 0 0,0 0 1 0 0,0 0-1 0 0,0 0 0 0 0,-1 0 1 0 0,1 0-1 0 0,-1 0 1 0 0,0 0-1 0 0,0 2-46 0 0,-46 17-2956 0 0,35-22-594 0 0,-1-5-3015 0 0</inkml:trace>
  <inkml:trace contextRef="#ctx0" brushRef="#br1" timeOffset="38689.11">2260 48 2784 0 0,'0'0'4502'0'0,"0"0"-3355"0"0,0 0-499 0 0,0 6 271 0 0,-6 49 1790 0 0,2-38-2350 0 0,1 1 0 0 0,2-1 0 0 0,-1 1 0 0 0,2 0 0 0 0,0 0 0 0 0,2 0 0 0 0,0-1 0 0 0,0 1 0 0 0,2-1 0 0 0,3 11-359 0 0,18 3-125 0 0,-1-25-6475 0 0,-15-9-274 0 0</inkml:trace>
  <inkml:trace contextRef="#ctx0" brushRef="#br1" timeOffset="39249.26">2404 161 2660 0 0,'0'0'4617'0'0,"0"0"-2429"0"0,0 0-1573 0 0,0 0-417 0 0,0 0 319 0 0,0 0 317 0 0,5 7 54 0 0,0-1-630 0 0,0 1-1 0 0,0 1 1 0 0,-1-1-1 0 0,0 1 0 0 0,-1 0 1 0 0,0 0-1 0 0,0 0 1 0 0,0 0-1 0 0,-1 0 1 0 0,0 1-1 0 0,-1-1 1 0 0,0 1-1 0 0,0 8-257 0 0,-3-5-1266 0 0,-3-34 163 0 0,-4-37-40 0 0,10-5-189 0 0,-1 62 1382 0 0,0 0 0 0 0,0 0 0 0 0,0 0 0 0 0,0 1 0 0 0,0-1 0 0 0,0 0 0 0 0,1 0 0 0 0,-1 0 0 0 0,1 1-1 0 0,0-1 1 0 0,-1 0 0 0 0,1 1 0 0 0,0-1 0 0 0,0 0 0 0 0,0 1 0 0 0,0-1 0 0 0,0 1 0 0 0,0 0 0 0 0,1-1-1 0 0,-1 1 1 0 0,0 0 0 0 0,1 0 0 0 0,-1 0 0 0 0,1 0 0 0 0,-1 0 0 0 0,1 0 0 0 0,0 0 0 0 0,-1 0 0 0 0,1 0-1 0 0,0 1 1 0 0,0-1 0 0 0,-1 1 0 0 0,1 0 0 0 0,0-1 0 0 0,0 1 0 0 0,0 0 0 0 0,-1 0 0 0 0,1 0-1 0 0,0 0 1 0 0,0 0 0 0 0,0 0 0 0 0,0 1 0 0 0,-1-1 0 0 0,1 1 0 0 0,0-1 0 0 0,0 1 0 0 0,-1 0 0 0 0,1 0-1 0 0,0-1 1 0 0,-1 1 0 0 0,1 0-50 0 0,-1 0 38 0 0,1 0-1 0 0,-1 0 1 0 0,1 0 0 0 0,-1 0-1 0 0,1 0 1 0 0,-1 1 0 0 0,0-1-1 0 0,1 0 1 0 0,-1 1-1 0 0,0-1 1 0 0,0 1 0 0 0,0-1-1 0 0,0 1 1 0 0,-1-1 0 0 0,1 1-1 0 0,0 0 1 0 0,-1 0-1 0 0,1-1 1 0 0,-1 1 0 0 0,1 0-1 0 0,-1 0 1 0 0,0-1-1 0 0,1 1 1 0 0,-1 0 0 0 0,0 0-1 0 0,-1 0 1 0 0,1-1 0 0 0,0 1-1 0 0,0 0 1 0 0,-1 0-1 0 0,1 0 1 0 0,-1-1 0 0 0,1 1-1 0 0,-1 0 1 0 0,0-1 0 0 0,0 1-1 0 0,0-1 1 0 0,0 1-1 0 0,0-1 1 0 0,-1 2-38 0 0,-39 22-4638 0 0,65-26 4037 0 0,-19 0 831 0 0,0 0 1 0 0,0 1-1 0 0,0-1 1 0 0,1 1-1 0 0,-1 0 1 0 0,0 0-1 0 0,0 1 1 0 0,0 0-1 0 0,0 0 1 0 0,0 0-1 0 0,1 0 1 0 0,-2 1 0 0 0,1 0-1 0 0,0 0 1 0 0,0 0-1 0 0,-1 0 1 0 0,1 1-1 0 0,-1 0 1 0 0,1 0-1 0 0,1 2-230 0 0,-5-4 72 0 0,0 1 0 0 0,1-1 0 0 0,-1 1 0 0 0,-1-1-1 0 0,1 1 1 0 0,0-1 0 0 0,0 1 0 0 0,-1 0 0 0 0,1-1-1 0 0,0 1 1 0 0,-1 0 0 0 0,0-1 0 0 0,1 1 0 0 0,-1 0 0 0 0,0 0-1 0 0,0 0 1 0 0,0-1 0 0 0,0 1 0 0 0,0 0 0 0 0,-1 0-1 0 0,1-1 1 0 0,0 1 0 0 0,-1 0 0 0 0,0-1 0 0 0,1 1-1 0 0,-1 0 1 0 0,0-1 0 0 0,0 1 0 0 0,1-1 0 0 0,-1 1 0 0 0,-1-1-1 0 0,1 1 1 0 0,0-1 0 0 0,0 0 0 0 0,0 1 0 0 0,-1-1-1 0 0,1 0 1 0 0,0 0 0 0 0,-1 0 0 0 0,1 0 0 0 0,-1 0-1 0 0,0-1 1 0 0,1 1 0 0 0,-2 0-72 0 0,-39 17-867 0 0,6-12-4138 0 0,27-8-199 0 0,1-8-1321 0 0</inkml:trace>
  <inkml:trace contextRef="#ctx0" brushRef="#br1" timeOffset="39499.67">2676 62 2964 0 0,'0'0'7154'0'0,"0"0"-4859"0"0,0 0-1961 0 0,0 0-179 0 0,5 7 460 0 0,2 5-222 0 0,0-1 1 0 0,-1 1 0 0 0,-1 0-1 0 0,0 1 1 0 0,0-1 0 0 0,-1 1-1 0 0,-1 0 1 0 0,0 0 0 0 0,-1 0-1 0 0,-1 0 1 0 0,1 7-394 0 0,-2-3-219 0 0,3 40 826 0 0,11-30-4080 0 0,-10-26 273 0 0,0-1-2173 0 0</inkml:trace>
  <inkml:trace contextRef="#ctx0" brushRef="#br1" timeOffset="39844.1">2871 326 6141 0 0,'0'0'4821'0'0,"0"0"-3633"0"0,0 0-679 0 0,0 0 363 0 0,0 0 180 0 0,0 0 1 0 0,0 0-175 0 0,0 0-318 0 0,0 0-258 0 0,-6-65-2714 0 0,6 63 2204 0 0,9-92-3924 0 0,-9 92 4195 0 0,0 0 1 0 0,0 0-1 0 0,1-1 0 0 0,-1 1 0 0 0,1 0 1 0 0,-1 0-1 0 0,1 0 0 0 0,0 0 0 0 0,0 0 1 0 0,0 0-1 0 0,0 0 0 0 0,0 0 0 0 0,0 0 1 0 0,1 0-1 0 0,-1 0 0 0 0,1 1 0 0 0,-1-1 1 0 0,1 0-1 0 0,-1 1 0 0 0,1 0 0 0 0,0-1 1 0 0,0 1-1 0 0,0 0 0 0 0,0 0 1 0 0,0 0-1 0 0,0 0 0 0 0,0 0 0 0 0,0 0 1 0 0,0 1-1 0 0,0-1 0 0 0,1 1 0 0 0,-1-1 1 0 0,0 1-1 0 0,0 0 0 0 0,0 0 0 0 0,1 0 1 0 0,-1 0-1 0 0,2 1-63 0 0,0 2 137 0 0,-1 0 0 0 0,1 0 0 0 0,-1 1 0 0 0,0-1 0 0 0,0 1 0 0 0,0 0 0 0 0,0 0 0 0 0,-1 0 0 0 0,0 0 0 0 0,0 1 0 0 0,0-1 0 0 0,0 1 0 0 0,0-1 0 0 0,-1 1 0 0 0,0-1 0 0 0,0 1 0 0 0,0 0 0 0 0,-1 0 0 0 0,0-1 0 0 0,0 1 0 0 0,0 0 0 0 0,0 0 0 0 0,-1 0 0 0 0,1-1 0 0 0,-1 1 0 0 0,-1 0 0 0 0,1-1 0 0 0,-1 1 0 0 0,1-1 0 0 0,-1 1 0 0 0,0-1 0 0 0,-2 2-137 0 0,2 5-1060 0 0,3-10-2435 0 0,-1-2-3281 0 0,5-9 695 0 0</inkml:trace>
  <inkml:trace contextRef="#ctx0" brushRef="#br1" timeOffset="40109.24">3013 210 5088 0 0,'0'0'6445'0'0,"0"0"-5945"0"0,0 0-448 0 0,0 0 420 0 0,0 0 132 0 0,-44 2-148 0 0,31-2-316 0 0,-1 0-88 0 0,1 1-52 0 0,-2-1-396 0 0,1 1-740 0 0,5-1-780 0 0,2 0-2280 0 0,3-4-1969 0 0</inkml:trace>
  <inkml:trace contextRef="#ctx0" brushRef="#br1" timeOffset="40376.94">3047 242 732 0 0,'0'0'4158'0'0,"0"0"-655"0"0,5 7-2398 0 0,-3-4-886 0 0,1 0 0 0 0,0 1 1 0 0,-1 0-1 0 0,1-1 1 0 0,-1 1-1 0 0,0 0 1 0 0,-1 0-1 0 0,1 0 0 0 0,-1 1 1 0 0,1-1-1 0 0,-1 0 1 0 0,0 0-1 0 0,-1 1 1 0 0,1-1-1 0 0,-1 0 0 0 0,0 1 1 0 0,0-1-1 0 0,0 1 1 0 0,-1-1-1 0 0,0 0 1 0 0,1 1-1 0 0,-1-1 1 0 0,-1 0-1 0 0,1 0 0 0 0,-1 1-219 0 0,-6-10-6357 0 0,7-7 139 0 0</inkml:trace>
  <inkml:trace contextRef="#ctx0" brushRef="#br1" timeOffset="40377.94">3040 95 1292 0 0,'0'0'10173'0'0,"0"0"-8253"0"0,0 0-1640 0 0,0 0 36 0 0,38 24 232 0 0,-29-10 168 0 0,2 1 16 0 0,-4 4-115 0 0,0 0-217 0 0,-2 0-252 0 0,-2 2-72 0 0,-3 1-4 0 0,0-2-8 0 0,-3 2-64 0 0,-2-2-536 0 0,-2-2-821 0 0,2-4-1471 0 0,-5-5-5805 0 0</inkml:trace>
  <inkml:trace contextRef="#ctx0" brushRef="#br1" timeOffset="41661.31">988 2027 664 0 0,'0'0'307'0'0,"0"0"-185"0"0,0 0-44 0 0,0 0 54 0 0,0 0 77 0 0,0 0 422 0 0,0 0 1080 0 0,0 0-527 0 0,-4-4-309 0 0,-2 2-381 0 0,-9-7-206 0 0,6-4 3582 0 0,29 73 1429 0 0,-7 92-4401 0 0,-15-143-1443 0 0,1-9-8114 0 0,1-9 2317 0 0</inkml:trace>
  <inkml:trace contextRef="#ctx0" brushRef="#br1" timeOffset="41924.68">975 1949 312 0 0,'0'0'6589'0'0,"0"0"-4159"0"0,0 0-1472 0 0,0 0-231 0 0,0 0-213 0 0,6 0-156 0 0,-1 0-267 0 0,0 1 1 0 0,0-1-1 0 0,0 1 0 0 0,0 1 0 0 0,0-1 0 0 0,0 1 0 0 0,-1 0 0 0 0,1 0 0 0 0,0 0 0 0 0,-1 0 0 0 0,1 1 0 0 0,-1 0 0 0 0,0 0 0 0 0,0 0 0 0 0,0 0 0 0 0,-1 1 0 0 0,1-1 0 0 0,-1 1 0 0 0,0 0 1 0 0,1 0-1 0 0,-2 1 0 0 0,1-1 0 0 0,-1 0 0 0 0,1 1 0 0 0,-1 0 0 0 0,0-1 0 0 0,-1 1 0 0 0,1 3-91 0 0,-36 12-381 0 0,4-20-3930 0 0,14-4-1411 0 0</inkml:trace>
  <inkml:trace contextRef="#ctx0" brushRef="#br1" timeOffset="42175.7">1184 1861 6417 0 0,'0'0'2662'0'0,"0"0"-1590"0"0,0 0-101 0 0,-1 8 299 0 0,-37 211 3644 0 0,56-194-6739 0 0,2-18-5655 0 0,-10-7 67 0 0</inkml:trace>
  <inkml:trace contextRef="#ctx0" brushRef="#br1" timeOffset="42424.07">1337 2125 2600 0 0,'0'0'7024'0'0,"0"0"-5082"0"0,0 0-1445 0 0,0 0 387 0 0,0 0 387 0 0,0 0-172 0 0,0 0-535 0 0,0 0-326 0 0,0 0-140 0 0,-5-3-38 0 0,0-2-335 0 0,1 0-1 0 0,-1-1 1 0 0,1 0-1 0 0,0 0 0 0 0,0 0 1 0 0,0 0-1 0 0,1-1 0 0 0,0 1 1 0 0,1-1-1 0 0,-1 0 0 0 0,1 0 1 0 0,0 0-1 0 0,1 0 0 0 0,0 0 1 0 0,0 0-1 0 0,1 0 0 0 0,-1 0 1 0 0,1-1-1 0 0,1 1 1 0 0,0 0-1 0 0,0 0 0 0 0,0 0 1 0 0,1-3 275 0 0,0 8 89 0 0,-1 0 1 0 0,0 1-1 0 0,1-1 1 0 0,-1 0-1 0 0,1 1 1 0 0,-1-1-1 0 0,1 1 0 0 0,0-1 1 0 0,-1 1-1 0 0,1 0 1 0 0,0 0-1 0 0,0 0 1 0 0,0 0-1 0 0,0 0 1 0 0,0 0-1 0 0,0 1 1 0 0,0-1-1 0 0,0 1 1 0 0,1-1-1 0 0,-1 1 1 0 0,0 0-1 0 0,0 0 1 0 0,0 0-1 0 0,0 0 1 0 0,1 0-1 0 0,-1 0 1 0 0,0 1-1 0 0,0-1 1 0 0,0 1-1 0 0,0-1 1 0 0,0 1-1 0 0,0 0 1 0 0,0 0-1 0 0,0 0 1 0 0,0 0-1 0 0,0 0 1 0 0,0 0-1 0 0,0 1 1 0 0,-1-1-1 0 0,1 0 1 0 0,-1 1-1 0 0,1 0 1 0 0,-1-1-1 0 0,1 1 1 0 0,-1 0-1 0 0,0 0 1 0 0,0-1-1 0 0,0 1 1 0 0,0 0-1 0 0,0 0 0 0 0,0 0 1 0 0,-1 1-1 0 0,1-1 1 0 0,0 0-1 0 0,-1 0 1 0 0,0 0-1 0 0,0 0 1 0 0,1 0-1 0 0,-1 1-89 0 0,8 56 1604 0 0,-13-23-4854 0 0,5-36 2583 0 0,-1 1 70 0 0,0-2-5583 0 0,1-5 53 0 0</inkml:trace>
  <inkml:trace contextRef="#ctx0" brushRef="#br1" timeOffset="42673.68">1428 2003 1032 0 0,'0'0'9513'0'0,"0"0"-8645"0"0,0 0-860 0 0,0 0 396 0 0,0 0 120 0 0,-49 5-228 0 0,33-2-232 0 0,-2 0-64 0 0,1 1-284 0 0,0-1-1140 0 0,4-1-800 0 0,4-1-1933 0 0</inkml:trace>
  <inkml:trace contextRef="#ctx0" brushRef="#br1" timeOffset="42939.22">1528 2019 4560 0 0,'0'0'3686'0'0,"0"0"-1818"0"0,0 0-1242 0 0,0 0-10 0 0,0 0 73 0 0,0 0-128 0 0,0 0-314 0 0,0 0-305 0 0,36 20 994 0 0,-35-18-848 0 0,1 0 1 0 0,-2 1-1 0 0,1-1 1 0 0,0 0 0 0 0,0 1-1 0 0,-1-1 1 0 0,1 1-1 0 0,-1-1 1 0 0,0 1 0 0 0,0-1-1 0 0,0 1 1 0 0,0-1-1 0 0,0 1 1 0 0,-1-1 0 0 0,1 1-1 0 0,-1-1 1 0 0,1 0-1 0 0,-1 1 1 0 0,0-1 0 0 0,0 0-1 0 0,0 1 1 0 0,0-1-1 0 0,-1 0 1 0 0,1 0-1 0 0,-1 0 1 0 0,1 0 0 0 0,-1 0-1 0 0,1 0 1 0 0,-1 0-1 0 0,0-1 1 0 0,0 1 0 0 0,0-1-1 0 0,-2 2-88 0 0,-26 44 48 0 0,82-43 467 0 0,1-29-1564 0 0,-39 12-1921 0 0,-4-4-3511 0 0,-6 3-236 0 0</inkml:trace>
  <inkml:trace contextRef="#ctx0" brushRef="#br1" timeOffset="43203.7">1609 1880 8597 0 0,'0'0'4984'0'0,"0"0"-4936"0"0,0 0 360 0 0,44 43 516 0 0,-30-25 96 0 0,-1 2-127 0 0,-2-1-149 0 0,-2 2-300 0 0,-3 1-160 0 0,-4-1-72 0 0,-2 1-52 0 0,-4 0-24 0 0,-6 0-88 0 0,-4 0-48 0 0,-5-1-504 0 0,0-3-772 0 0,5-6-1365 0 0,-11-5-4579 0 0</inkml:trace>
  <inkml:trace contextRef="#ctx0" brushRef="#br1" timeOffset="43842.68">2287 1649 1264 0 0,'0'0'6384'0'0,"0"0"-4312"0"0,0 0-1520 0 0,0 0-81 0 0,0 0 193 0 0,0 0 81 0 0,0 0-305 0 0,0 0-295 0 0,0 0 207 0 0,1 7 256 0 0,32 188 2930 0 0,-33-183-3626 0 0,2 12 329 0 0,2-13-3090 0 0,0-15-3220 0 0,-2 0 87 0 0</inkml:trace>
  <inkml:trace contextRef="#ctx0" brushRef="#br1" timeOffset="44091.52">2325 1641 1828 0 0,'0'0'6161'0'0,"0"0"-4048"0"0,0 0-1561 0 0,0 0-199 0 0,0 0 10 0 0,6 0 92 0 0,-2 0-355 0 0,0 1-1 0 0,0-1 1 0 0,0 1 0 0 0,0 0 0 0 0,0 1-1 0 0,0-1 1 0 0,0 1 0 0 0,0-1-1 0 0,-1 1 1 0 0,1 0 0 0 0,-1 0 0 0 0,1 1-1 0 0,-1-1 1 0 0,0 1 0 0 0,0 0-1 0 0,0 0 1 0 0,0 0 0 0 0,0 0 0 0 0,-1 0-1 0 0,1 0 1 0 0,-1 1 0 0 0,0-1-1 0 0,0 1 1 0 0,0 0 0 0 0,0 0-1 0 0,-1 0 1 0 0,0 0 0 0 0,0 0 0 0 0,0 0-1 0 0,0 0 1 0 0,0 1-100 0 0,-32 19-941 0 0,4-25-5711 0 0,15-5-475 0 0</inkml:trace>
  <inkml:trace contextRef="#ctx0" brushRef="#br1" timeOffset="44295.08">2514 1594 8253 0 0,'0'0'2081'0'0,"2"6"-1160"0"0,10 206 4940 0 0,4-174-6594 0 0,-2-38-8109 0 0,-8-8 2217 0 0</inkml:trace>
  <inkml:trace contextRef="#ctx0" brushRef="#br1" timeOffset="44824.7">2633 1691 1540 0 0,'0'0'5475'0'0,"0"0"-3360"0"0,0 0-1711 0 0,0 0 338 0 0,0 0 423 0 0,3 7 2 0 0,29 104 2163 0 0,-44-261-8974 0 0,12 152 5716 0 0,0-1 1 0 0,0 0-1 0 0,0 1 1 0 0,0-1 0 0 0,0 0-1 0 0,1 1 1 0 0,-1-1 0 0 0,0 0-1 0 0,1 1 1 0 0,-1-1-1 0 0,1 0 1 0 0,-1 0 0 0 0,1 0-1 0 0,0 1 1 0 0,-1-1-1 0 0,1 0 1 0 0,0 0 0 0 0,0 0-1 0 0,0 0 1 0 0,0 0 0 0 0,0 0-1 0 0,0-1 1 0 0,0 1-1 0 0,0 0 1 0 0,0 0 0 0 0,0-1-1 0 0,0 1 1 0 0,1-1-1 0 0,-1 1 1 0 0,0-1 0 0 0,0 1-1 0 0,1-1 1 0 0,-1 0 0 0 0,0 1-1 0 0,1-1 1 0 0,-1 0-1 0 0,0 0 1 0 0,1 0 0 0 0,-1 0-1 0 0,0 0 1 0 0,1 0-1 0 0,-1-1 1 0 0,0 1 0 0 0,0 0-1 0 0,1-1 1 0 0,-1 1 0 0 0,0-1-1 0 0,0 1 1 0 0,1-1-1 0 0,-1 0 1 0 0,0 1 0 0 0,0-1-1 0 0,0 0 1 0 0,0 0-1 0 0,0 0 1 0 0,0 0 0 0 0,0 0-1 0 0,0 0-72 0 0,-18 23-1047 0 0,23-19-3870 0 0,8-2 5033 0 0,-12-2 16 0 0,1 0-1 0 0,-1 1 1 0 0,1-1 0 0 0,-1 1 0 0 0,0 0 0 0 0,1-1-1 0 0,-1 1 1 0 0,1 0 0 0 0,-1 0 0 0 0,1 1 0 0 0,-1-1-1 0 0,1 0 1 0 0,-1 1 0 0 0,0 0 0 0 0,1-1-1 0 0,-1 1 1 0 0,0 0 0 0 0,0 0 0 0 0,1 0 0 0 0,-1 1-1 0 0,0-1 1 0 0,0 0 0 0 0,0 1 0 0 0,0-1 0 0 0,0 1-1 0 0,-1 0 1 0 0,1 0 0 0 0,-1 0 0 0 0,1 0 0 0 0,-1 0-1 0 0,1 0 1 0 0,-1 0 0 0 0,0 0 0 0 0,0 0 0 0 0,0 0-1 0 0,0 1 1 0 0,0-1 0 0 0,-1 1 0 0 0,1-1 0 0 0,-1 0-1 0 0,0 1 1 0 0,1-1 0 0 0,-1 1 0 0 0,0-1 0 0 0,0 1-1 0 0,-1-1 1 0 0,1 1 0 0 0,0-1 0 0 0,-1 0-1 0 0,0 1 1 0 0,1-1 0 0 0,-1 0 0 0 0,0 1 0 0 0,0-1-1 0 0,0 0 1 0 0,-1 0 0 0 0,1 0 0 0 0,-2 2-132 0 0,-43 17-890 0 0,16-22-8148 0 0,24-5 2665 0 0</inkml:trace>
  <inkml:trace contextRef="#ctx0" brushRef="#br1" timeOffset="45040.7">2821 1624 5673 0 0,'0'0'5263'0'0,"0"0"-3787"0"0,4 7-690 0 0,4 9-201 0 0,0 1 0 0 0,-1 0-1 0 0,-1 1 1 0 0,-1-1 0 0 0,0 1 0 0 0,-1 0 0 0 0,-1 0 0 0 0,-1 1 0 0 0,0 0-585 0 0,4 9-682 0 0,2-23-6488 0 0,-2-7 296 0 0</inkml:trace>
  <inkml:trace contextRef="#ctx0" brushRef="#br1" timeOffset="45335.7">2991 1842 4788 0 0,'0'0'6298'0'0,"0"0"-4233"0"0,0 0-1624 0 0,0 0 41 0 0,0 0 369 0 0,0 0 125 0 0,0 0-332 0 0,0 0-347 0 0,-6-4-189 0 0,3 3-221 0 0,-1-2 0 0 0,1 1 0 0 0,0 0 1 0 0,1-1-1 0 0,-1 1 0 0 0,0-1 0 0 0,1 0 1 0 0,-1 0-1 0 0,1 0 0 0 0,0 0 0 0 0,0 0 0 0 0,0 0 1 0 0,0-1-1 0 0,1 1 0 0 0,0-1 0 0 0,-1 1 1 0 0,1-1-1 0 0,0 0 0 0 0,1 1 0 0 0,-1-1 1 0 0,1 0-1 0 0,-1 0 0 0 0,1 1 0 0 0,0-1 1 0 0,1 0-1 0 0,-1-1 113 0 0,17-52-2375 0 0,-17 55 2440 0 0,1 0 1 0 0,0 1-1 0 0,0-1 0 0 0,0 1 1 0 0,0-1-1 0 0,0 1 0 0 0,1-1 1 0 0,-1 1-1 0 0,0 0 1 0 0,0 0-1 0 0,1 0 0 0 0,-1 0 1 0 0,1 0-1 0 0,-1 0 0 0 0,1 0 1 0 0,0 0-1 0 0,-1 0 0 0 0,1 1 1 0 0,0-1-1 0 0,-1 1 0 0 0,1-1 1 0 0,0 1-1 0 0,0 0 0 0 0,0-1 1 0 0,-1 1-1 0 0,1 0 1 0 0,0 0-1 0 0,0 0 0 0 0,0 1 1 0 0,-1-1-1 0 0,1 0 0 0 0,0 1 1 0 0,0-1-1 0 0,-1 1 0 0 0,1-1 1 0 0,0 1-1 0 0,-1 0 0 0 0,1 0 1 0 0,-1 0-1 0 0,1 0 1 0 0,-1 0-1 0 0,1 0 0 0 0,-1 0 1 0 0,0 1-1 0 0,1-1 0 0 0,-1 0 1 0 0,1 2-66 0 0,21 65 2346 0 0,-29-40-4622 0 0,6-28 1811 0 0,-1 1-70 0 0,1-2-5351 0 0,0-2-477 0 0</inkml:trace>
  <inkml:trace contextRef="#ctx0" brushRef="#br1" timeOffset="45491.3">3087 1739 3876 0 0,'0'0'5297'0'0,"0"0"-2537"0"0,0 0-2320 0 0,0 0-364 0 0,0 0 180 0 0,-43-5 36 0 0,30 4-176 0 0,-3-1-108 0 0,0 2-8 0 0,5-1-1076 0 0,-1-1-776 0 0,4 2-1284 0 0,-2-3-3389 0 0</inkml:trace>
  <inkml:trace contextRef="#ctx0" brushRef="#br1" timeOffset="45740.1">3112 1713 3908 0 0,'0'0'5894'0'0,"0"0"-4201"0"0,0 0-1268 0 0,0 0 146 0 0,0 0-43 0 0,0 0-246 0 0,0 0-274 0 0,0 0-201 0 0,3 1 114 0 0,-1-1 147 0 0,0 1-1 0 0,0 0 1 0 0,0-1-1 0 0,0 1 1 0 0,0 0-1 0 0,0 0 0 0 0,-1 0 1 0 0,1 0-1 0 0,0 0 1 0 0,-1 0-1 0 0,1 1 1 0 0,-1-1-1 0 0,1 0 1 0 0,-1 1-1 0 0,1 0 1 0 0,-1-1-1 0 0,0 1 1 0 0,0 0-1 0 0,0-1 1 0 0,0 1-1 0 0,0 0 1 0 0,0 0-1 0 0,-1 0 1 0 0,1 0-1 0 0,0 0 0 0 0,-1 0 1 0 0,0 0-1 0 0,1 0 1 0 0,-1 0-1 0 0,0 0 1 0 0,0 0-1 0 0,0 0 1 0 0,0 0-1 0 0,-1 0 1 0 0,1 0-1 0 0,0 0 1 0 0,-1 0-1 0 0,0 0 1 0 0,1 0-1 0 0,-1 0 1 0 0,0-1-1 0 0,0 1 0 0 0,0 0 1 0 0,0 0-1 0 0,0-1 1 0 0,0 1-1 0 0,-2 1-67 0 0,-5 27 449 0 0,60-40-2613 0 0,-40-9-2847 0 0,-8 10-1235 0 0</inkml:trace>
  <inkml:trace contextRef="#ctx0" brushRef="#br1" timeOffset="45988.8">3188 1593 3496 0 0,'0'0'7981'0'0,"0"0"-5729"0"0,0 0-1708 0 0,0 0 116 0 0,38 34 432 0 0,-30-16-63 0 0,-2 2-233 0 0,-2 2-180 0 0,-3 0-268 0 0,-1 2-152 0 0,-3 0-88 0 0,-8 2-96 0 0,-1 1-12 0 0,-5-2-936 0 0,5-6-1157 0 0,-11-3-4187 0 0</inkml:trace>
  <inkml:trace contextRef="#ctx0" brushRef="#br1" timeOffset="49188.71">3268 401 104 0 0,'0'0'1104'0'0,"0"0"-1100"0"0,0 0 148 0 0,0 0-72 0 0,0 0 24 0 0,0 0-12 0 0,0 0 24 0 0,0 0-36 0 0,0 0-80 0 0,0 7-288 0 0,4-7-156 0 0,1 1-324 0 0</inkml:trace>
  <inkml:trace contextRef="#ctx0" brushRef="#br1" timeOffset="49504.08">3397 376 1012 0 0,'0'0'409'0'0,"0"0"-186"0"0,0 0 389 0 0,0 0 1480 0 0,0 0-481 0 0,0 0-607 0 0,0 0-182 0 0,0 0-75 0 0,0 0 16 0 0,-9-20 5383 0 0,-16 19-6137 0 0,-1 0 0 0 0,0 2 0 0 0,1 2 0 0 0,-1 0 0 0 0,1 1 0 0 0,-1 2 0 0 0,2 0 0 0 0,-1 2 0 0 0,1 1 0 0 0,-20 10-9 0 0,25-3-313 0 0,18-13-2319 0 0,9-5-3649 0 0,-2-3 1336 0 0</inkml:trace>
  <inkml:trace contextRef="#ctx0" brushRef="#br1" timeOffset="50064.99">3418 343 820 0 0,'0'0'5721'0'0,"0"0"-3556"0"0,0 0-1259 0 0,0 0-8 0 0,0 0 117 0 0,0 0-160 0 0,0 0-361 0 0,0 0-349 0 0,0 0-119 0 0,-4-3 22 0 0,2 2-46 0 0,1 0 0 0 0,0 1 0 0 0,-1-1 1 0 0,1 0-1 0 0,0 1 0 0 0,-1-1 0 0 0,1 1 1 0 0,-1-1-1 0 0,1 1 0 0 0,0 0 1 0 0,-1 0-1 0 0,1-1 0 0 0,-1 1 0 0 0,1 0 1 0 0,-1 0-1 0 0,1 1 0 0 0,-1-1 0 0 0,1 0 1 0 0,-1 0-1 0 0,1 1 0 0 0,-1-1 1 0 0,1 1-1 0 0,0-1 0 0 0,-1 1 0 0 0,1 0 1 0 0,0-1-1 0 0,-1 1 0 0 0,1 0 0 0 0,0 0 1 0 0,0 0-1 0 0,0 0 0 0 0,0 0 0 0 0,0 0 1 0 0,0 0-1 0 0,0 0 0 0 0,0 1 1 0 0,0-1-1 0 0,1 0 0 0 0,-1 0 0 0 0,0 1 1 0 0,1-1-1 0 0,-1 1 0 0 0,1-1 0 0 0,-1 0 1 0 0,1 1-1 0 0,0-1 0 0 0,0 1 1 0 0,-1-1-1 0 0,1 1 0 0 0,0-1 0 0 0,0 1 1 0 0,1-1-1 0 0,-1 1 0 0 0,0-1 0 0 0,0 1 1 0 0,1-1-1 0 0,-1 1 0 0 0,1-1 1 0 0,0 1-3 0 0,1 0 66 0 0,0 0 0 0 0,1-1 1 0 0,-1 1-1 0 0,1-1 1 0 0,-1 0-1 0 0,1 1 1 0 0,0-1-1 0 0,-1 0 0 0 0,1-1 1 0 0,0 1-1 0 0,0 0 1 0 0,0-1-1 0 0,-1 0 0 0 0,1 1 1 0 0,0-1-1 0 0,0 0 1 0 0,0 0-1 0 0,0-1 1 0 0,0 1-1 0 0,0-1 0 0 0,-1 1 1 0 0,1-1-1 0 0,0 0 1 0 0,0 0-1 0 0,-1 0 1 0 0,1-1-1 0 0,0 1 0 0 0,-1 0 1 0 0,0-1-1 0 0,1 0 1 0 0,-1 1-1 0 0,0-1 1 0 0,0 0-1 0 0,0 0 0 0 0,0-1 1 0 0,0 1-1 0 0,0 0 1 0 0,0-1-1 0 0,-1 1 1 0 0,0-1-1 0 0,1 1 0 0 0,-1-1 1 0 0,0 0-67 0 0,-1 5-19 0 0,-1-1 1 0 0,1 1-1 0 0,-1-1 0 0 0,1 1 1 0 0,-1-1-1 0 0,1 1 0 0 0,-1-1 1 0 0,0 0-1 0 0,0 1 0 0 0,0-1 1 0 0,0 0-1 0 0,0 0 1 0 0,0 0-1 0 0,0 1 0 0 0,0-1 1 0 0,0 0-1 0 0,0-1 0 0 0,-1 1 1 0 0,1 0-1 0 0,0 0 0 0 0,-1 0 1 0 0,1-1-1 0 0,-1 1 0 0 0,1-1 1 0 0,-1 1-1 0 0,1-1 1 0 0,-1 0-1 0 0,1 1 0 0 0,-1-1 1 0 0,1 0-1 0 0,-1 0 0 0 0,1 0 1 0 0,-1 0-1 0 0,1 0 0 0 0,-1 0 1 0 0,0-1-1 0 0,1 1 1 0 0,-1 0-1 0 0,1-1 0 0 0,0 0 1 0 0,-1 1-1 0 0,1-1 0 0 0,-1 0 1 0 0,1 1-1 0 0,0-1 0 0 0,-1 0 1 0 0,1 0-1 0 0,0 0 1 0 0,0 0-1 0 0,0 0 0 0 0,0 0 1 0 0,0-1-1 0 0,0 1 0 0 0,0 0 1 0 0,0 0-1 0 0,1-1 0 0 0,-1 1 1 0 0,0-1-1 0 0,1 1 1 0 0,-1-1-1 0 0,1 1 0 0 0,-1-1 1 0 0,1 1-1 0 0,0-1 0 0 0,0 1 1 0 0,-1-1 18 0 0,1 3 42 0 0,-1 0 0 0 0,1 1 1 0 0,-1-1-1 0 0,1 1 0 0 0,0 0 0 0 0,-1-1 1 0 0,1 1-1 0 0,0-1 0 0 0,0 1 1 0 0,0-1-1 0 0,0 1 0 0 0,1-1 0 0 0,-1 1 1 0 0,0 0-1 0 0,1-1 0 0 0,-1 1 1 0 0,1-1-1 0 0,-1 0 0 0 0,1 1 0 0 0,-1-1 1 0 0,1 1-1 0 0,0-1 0 0 0,0 0 1 0 0,0 1-1 0 0,0-1 0 0 0,0 0 1 0 0,0 0-1 0 0,0 0 0 0 0,0 0 0 0 0,1 0 1 0 0,-1 0-1 0 0,0 0 0 0 0,1 0 1 0 0,-1-1-1 0 0,0 1 0 0 0,1 0 0 0 0,-1-1 1 0 0,1 1-1 0 0,-1-1 0 0 0,1 0 1 0 0,-1 1-1 0 0,1-1 0 0 0,-1 0 0 0 0,1 0 1 0 0,0 0-1 0 0,-1 0 0 0 0,1 0 1 0 0,-1 0-1 0 0,1 0 0 0 0,-1-1 0 0 0,1 1 1 0 0,-1-1-1 0 0,1 1 0 0 0,-1-1 1 0 0,1 1-1 0 0,-1-1 0 0 0,0 0 1 0 0,1 0-1 0 0,-1 0 0 0 0,0 1 0 0 0,1-1 1 0 0,-1-1-1 0 0,0 1 0 0 0,0 0 1 0 0,0 0-1 0 0,0 0 0 0 0,0 0 0 0 0,0-1 1 0 0,-1 1-1 0 0,2-2-42 0 0,-2 3-5 0 0,1-1 1 0 0,0 0-1 0 0,0 0 1 0 0,-1 0-1 0 0,1 0 0 0 0,-1 0 1 0 0,1 0-1 0 0,-1 0 1 0 0,1 0-1 0 0,-1 0 1 0 0,0 0-1 0 0,1 0 0 0 0,-1 0 1 0 0,0 0-1 0 0,0 0 1 0 0,0-1-1 0 0,0 1 1 0 0,0 0-1 0 0,0 0 0 0 0,0 0 1 0 0,0 0-1 0 0,0 0 1 0 0,0 0-1 0 0,-1 0 0 0 0,1-1 1 0 0,0 1-1 0 0,-1 0 1 0 0,1 0-1 0 0,-1 0 1 0 0,0 0-1 0 0,1 0 0 0 0,-1 1 1 0 0,1-1-1 0 0,-1 0 1 0 0,0 0-1 0 0,0 0 1 0 0,0 0-1 0 0,0 1 0 0 0,1-1 1 0 0,-1 0-1 0 0,0 1 1 0 0,0-1-1 0 0,0 1 0 0 0,0-1 1 0 0,0 1-1 0 0,-1-1 5 0 0,-16-8-2912 0 0,3 5-3645 0 0,10 4-496 0 0</inkml:trace>
  <inkml:trace contextRef="#ctx0" brushRef="#br1" timeOffset="67144.58">964 1387 8141 0 0,'0'0'4680'0'0,"0"0"-4332"0"0,0 0-348 0 0,0 0-180 0 0,0 0 60 0 0,0 0 120 0 0,0 0 8 0 0,0 0-8 0 0,0 0-612 0 0,0 4-892 0 0,3-4 4 0 0,1-1-392 0 0,1-2-1249 0 0</inkml:trace>
  <inkml:trace contextRef="#ctx0" brushRef="#br1" timeOffset="67408.5">2755 268 7313 0 0,'0'0'5600'0'0,"0"0"-5256"0"0,0 0-344 0 0,0 0-384 0 0,0 0-36 0 0,0 0-648 0 0,0 0 260 0 0,0 0 420 0 0,0 0-208 0 0,-38-1-1464 0 0,22 8-3017 0 0</inkml:trace>
  <inkml:trace contextRef="#ctx0" brushRef="#br1" timeOffset="67658.78">941 1358 1880 0 0,'0'0'6637'0'0,"0"0"-6569"0"0,0 0-68 0 0,0 0-480 0 0,0 0 400 0 0,0 0-12 0 0,0 0 4 0 0,0 0-564 0 0,38-6-1509 0 0,-29 2-2387 0 0</inkml:trace>
  <inkml:trace contextRef="#ctx0" brushRef="#br1" timeOffset="67908.59">2942 270 6109 0 0,'0'0'16'0'0,"0"0"-16"0"0,0 0-4045 0 0</inkml:trace>
  <inkml:trace contextRef="#ctx0" brushRef="#br1" timeOffset="76388.75">2524 1048 2608 0 0,'0'0'1392'0'0,"0"0"1550"0"0,0 0-1473 0 0,0 0-240 0 0,0 0 35 0 0,0 0-136 0 0,0 0-600 0 0,0 0-312 0 0,1 4-43 0 0,6 14 286 0 0,-1-7-286 0 0,-1 1 0 0 0,0-1 0 0 0,-1 1 0 0 0,-1 0 0 0 0,1 0-1 0 0,-2 0 1 0 0,0 0 0 0 0,0 0 0 0 0,-1 1 0 0 0,-1-1 0 0 0,0 0 0 0 0,0 1 0 0 0,-2-1-1 0 0,1 0 1 0 0,-1 1 0 0 0,-3 6-173 0 0,-4-27-10685 0 0,7 0 5600 0 0</inkml:trace>
  <inkml:trace contextRef="#ctx0" brushRef="#br1" timeOffset="76575.48">2553 1143 600 0 0,'0'0'955'0'0,"0"-8"1033"0"0,0-3-1607 0 0,-1 7 77 0 0,0-1-1 0 0,1 1 0 0 0,0 0 0 0 0,-1-1 0 0 0,2 1 1 0 0,-1 0-1 0 0,0-1 0 0 0,1 1 0 0 0,0 0 0 0 0,0-1 1 0 0,0 1-1 0 0,0 0 0 0 0,1 0 0 0 0,0 0 0 0 0,-1 0 1 0 0,2 0-1 0 0,-1 1 0 0 0,0-1 0 0 0,3-2-457 0 0,39 17 118 0 0,-40-9-62 0 0,-1 0 1 0 0,1 1 0 0 0,-1-1-1 0 0,0 1 1 0 0,0 0 0 0 0,0 0-1 0 0,0 0 1 0 0,0 0 0 0 0,-1 1-1 0 0,0-1 1 0 0,1 1 0 0 0,-1-1-1 0 0,-1 1 1 0 0,1 0 0 0 0,0 0 0 0 0,-1 0-1 0 0,0 0 1 0 0,0 0 0 0 0,0 0-1 0 0,0 3-56 0 0,-33 14-2018 0 0,22-21-750 0 0,-2-3-2900 0 0</inkml:trace>
  <inkml:trace contextRef="#ctx0" brushRef="#br1" timeOffset="76824.2">2774 964 5000 0 0,'0'0'4382'0'0,"0"0"-2932"0"0,0 0-894 0 0,0 0-160 0 0,0 0-135 0 0,0 0 148 0 0,0 0 285 0 0,1 8 117 0 0,5 56 903 0 0,11 67 230 0 0,26-66-3702 0 0,-42-65 1678 0 0,10 7-2422 0 0,0-7-4123 0 0,-1-2-27 0 0</inkml:trace>
  <inkml:trace contextRef="#ctx0" brushRef="#br1" timeOffset="77347.59">2906 1096 3828 0 0,'0'0'3721'0'0,"0"0"-1848"0"0,0 0-1407 0 0,0 0-231 0 0,0 0 111 0 0,0 0 55 0 0,7 2 7 0 0,0 0-259 0 0,-1 0 0 0 0,1 1 1 0 0,-1 0-1 0 0,0 0 0 0 0,0 0 0 0 0,0 0 0 0 0,0 1 0 0 0,-1 0 0 0 0,0 0 0 0 0,0 1 0 0 0,0 0 0 0 0,0-1 0 0 0,0 2 0 0 0,-1-1 0 0 0,0 0 0 0 0,0 1 0 0 0,-1 0 0 0 0,0 0 0 0 0,0 0 0 0 0,2 4-149 0 0,-7-16-2735 0 0,-2-16-2234 0 0,0-3 3402 0 0,3 23 1737 0 0,0 0 1 0 0,0-1 0 0 0,1 1-1 0 0,-1 0 1 0 0,1 0-1 0 0,-1-1 1 0 0,1 1 0 0 0,0 0-1 0 0,0-1 1 0 0,0 1 0 0 0,0 0-1 0 0,0-1 1 0 0,1 1 0 0 0,-1 0-1 0 0,1 0 1 0 0,-1-1-1 0 0,1 1 1 0 0,0 0 0 0 0,0 0-1 0 0,0 0 1 0 0,0 0 0 0 0,0 0-1 0 0,1 0 1 0 0,-1 0-1 0 0,0 0 1 0 0,1 0 0 0 0,0 1-1 0 0,-1-1 1 0 0,1 0 0 0 0,0 1-1 0 0,0 0 1 0 0,0-1 0 0 0,0 1-1 0 0,0 0 1 0 0,0 0-1 0 0,0 0 1 0 0,0 0 0 0 0,0 0-1 0 0,1 1 1 0 0,-1-1 0 0 0,0 1-1 0 0,0-1 1 0 0,1 1-1 0 0,-1 0 1 0 0,0 0 0 0 0,1 0-1 0 0,-1 0 1 0 0,0 0 0 0 0,1 1-1 0 0,0-1-170 0 0,-1 2 59 0 0,-1-1-1 0 0,1 0 1 0 0,-1 0-1 0 0,1 0 1 0 0,-1 1 0 0 0,0-1-1 0 0,0 1 1 0 0,1-1-1 0 0,-1 1 1 0 0,0 0-1 0 0,0-1 1 0 0,-1 1-1 0 0,1 0 1 0 0,0 0-1 0 0,0-1 1 0 0,-1 1 0 0 0,1 0-1 0 0,-1 0 1 0 0,0 0-1 0 0,1 0 1 0 0,-1 0-1 0 0,0 0 1 0 0,0 0-1 0 0,0 0 1 0 0,-1 0 0 0 0,1 0-1 0 0,0-1 1 0 0,-1 1-1 0 0,1 0 1 0 0,-1 0-1 0 0,1 0 1 0 0,-1 0-59 0 0,-13 18-3525 0 0,14-19 2173 0 0,14-1-1489 0 0,16 0 4311 0 0,-31 1-1383 0 0,0 0 1 0 0,0 0-1 0 0,0 0 1 0 0,0 0 0 0 0,0 0-1 0 0,0 0 1 0 0,0 0-1 0 0,0 0 1 0 0,0 0-1 0 0,1 0 1 0 0,-1 0-1 0 0,0 1 1 0 0,1-1-1 0 0,-1 0 1 0 0,1 0 0 0 0,-1 1-1 0 0,1-1 1 0 0,0 0-1 0 0,-1 1 1 0 0,1-1-1 0 0,0 0 1 0 0,0 1-1 0 0,0-1 1 0 0,0 1-1 0 0,0-1 1 0 0,0 0 0 0 0,1 1-1 0 0,-1-1 1 0 0,0 0-1 0 0,1 1 1 0 0,-1-1-1 0 0,1 0 1 0 0,-1 0-1 0 0,1 1 1 0 0,0-1-1 0 0,-1 0 1 0 0,1 0-1 0 0,0 0 1 0 0,0 0 0 0 0,0 0-1 0 0,0 0 1 0 0,0 0-1 0 0,0 0 1 0 0,0 0-1 0 0,0 0 1 0 0,0-1-1 0 0,1 1 1 0 0,-1 0-1 0 0,0-1 1 0 0,0 1 0 0 0,1-1-1 0 0,-1 1 1 0 0,0-1-1 0 0,1 0 1 0 0,-1 1-1 0 0,0-1 1 0 0,1 0-1 0 0,-1 0 1 0 0,0 0-1 0 0,1 0 1 0 0,-1 0 0 0 0,1 0-1 0 0,-1-1 1 0 0,0 1-1 0 0,1 0 1 0 0,0-1-88 0 0,-60 22-168 0 0,18-18-5752 0 0,25-6-679 0 0</inkml:trace>
  <inkml:trace contextRef="#ctx0" brushRef="#br1" timeOffset="77587.23">3187 915 80 0 0,'0'0'10669'0'0,"0"0"-9217"0"0,0 0-1300 0 0,0 0 208 0 0,0 0 340 0 0,28 40 100 0 0,-28-29-12 0 0,0 0-212 0 0,-1 2-248 0 0,-3 1-328 0 0,0 0 0 0 0,-2 0-492 0 0,0-2-312 0 0,0 0-520 0 0,2-3-1200 0 0,3-3-3321 0 0</inkml:trace>
  <inkml:trace contextRef="#ctx0" brushRef="#br1" timeOffset="77833.81">3336 1159 3740 0 0,'0'0'2345'0'0,"0"0"-953"0"0,0 0-680 0 0,0 0 700 0 0,0 0-184 0 0,0 0-340 0 0,0 0-120 0 0,0 0-244 0 0,0 0-304 0 0,0 0-220 0 0,-4 4-144 0 0,2-8-684 0 0,0 0-756 0 0,1-3-1224 0 0,1 1-2829 0 0</inkml:trace>
  <inkml:trace contextRef="#ctx0" brushRef="#br1" timeOffset="78097.84">3349 947 5649 0 0,'0'0'4473'0'0,"0"0"-2962"0"0,0 0-1066 0 0,0 0-35 0 0,0 0 418 0 0,0 0 313 0 0,1 8-87 0 0,7 193 2089 0 0,1-175-5569 0 0,3-13-2993 0 0,-6-7 123 0 0</inkml:trace>
  <inkml:trace contextRef="#ctx0" brushRef="#br1" timeOffset="78407.73">3488 1168 3664 0 0,'0'0'6792'0'0,"0"0"-4840"0"0,0 0-1473 0 0,0 0 155 0 0,0 0 381 0 0,0 0 25 0 0,0 0-392 0 0,0 0-348 0 0,0 0-192 0 0,-4-27-1667 0 0,7 9 29 0 0,11-45 417 0 0,-14 61 1176 0 0,0 0 0 0 0,0 0 0 0 0,1 0 0 0 0,-1 0 1 0 0,1 0-1 0 0,0 0 0 0 0,0 0 0 0 0,0 0 0 0 0,-1 0 0 0 0,2 0 0 0 0,-1 1 1 0 0,0-1-1 0 0,0 0 0 0 0,0 1 0 0 0,1-1 0 0 0,-1 1 0 0 0,1-1 0 0 0,-1 1 1 0 0,1 0-1 0 0,0 0 0 0 0,0 0 0 0 0,-1 0 0 0 0,1 0 0 0 0,0 0 0 0 0,0 0 1 0 0,0 0-1 0 0,0 1 0 0 0,0-1 0 0 0,0 1 0 0 0,0-1 0 0 0,0 1 0 0 0,0 0 1 0 0,0 0-1 0 0,0 0 0 0 0,0 0 0 0 0,0 0 0 0 0,0 0 0 0 0,0 1 0 0 0,0-1 1 0 0,0 1-1 0 0,2 0-63 0 0,17 14-896 0 0,-5 39 4963 0 0,-18-16-6851 0 0,1-11-7895 0 0,1-27 7624 0 0</inkml:trace>
  <inkml:trace contextRef="#ctx0" brushRef="#br1" timeOffset="78656.83">3614 1116 744 0 0,'0'0'2192'0'0,"0"0"2757"0"0,0 0-3301 0 0,0 0-200 0 0,0 0-548 0 0,0 0-428 0 0,0 0-204 0 0,-43-25-124 0 0,25 25-136 0 0,1-1-4 0 0,-4 1-4 0 0,4 0-896 0 0,1-2-1348 0 0,4 0-2929 0 0</inkml:trace>
  <inkml:trace contextRef="#ctx0" brushRef="#br1" timeOffset="78904.82">3681 941 872 0 0,'0'0'9217'0'0,"0"0"-7965"0"0,40 35-688 0 0,-29-19 384 0 0,1 4 352 0 0,-5-1-240 0 0,-2 1-256 0 0,-3 0-259 0 0,-2 1-149 0 0,-2 0-144 0 0,-6-1-252 0 0,-1 0-88 0 0,-3 1-348 0 0,-5-3-585 0 0,3-2-1127 0 0,2-4-3444 0 0,-9-8-2333 0 0</inkml:trace>
  <inkml:trace contextRef="#ctx0" brushRef="#br1" timeOffset="94834.37">3639 310 1136 0 0,'0'0'0'0'0,"0"0"-668"0"0</inkml:trace>
  <inkml:trace contextRef="#ctx0" brushRef="#br1" timeOffset="95084.88">3639 310 188 0 0,'0'0'572'0'0,"-31"24"132"0"0,22-22-180 0 0,-2 1 192 0 0,2-2 264 0 0,-1 0-4 0 0,-1 1-572 0 0,5 0-404 0 0,-2 2-888 0 0,1 0-428 0 0,3 0-612 0 0</inkml:trace>
  <inkml:trace contextRef="#ctx0" brushRef="#br1" timeOffset="95862.3">3226 1545 2532 0 0,'0'0'176'0'0,"0"0"513"0"0,0 0 223 0 0,0 0-19 0 0,0 0-449 0 0,0 0 241 0 0,0 0 1635 0 0,6 0-906 0 0,16-2-662 0 0,-16 2-231 0 0,-6 0-43 0 0,0 0-65 0 0,2 17-168 0 0,-19-17 5069 0 0,15-2-5316 0 0,0 1-1 0 0,0-1 0 0 0,0 1 0 0 0,0-1 0 0 0,0 1 1 0 0,0 0-1 0 0,-1 0 0 0 0,1 0 0 0 0,0 0 0 0 0,-1 0 1 0 0,1 0-1 0 0,-1 1 0 0 0,1-1 0 0 0,-1 1 0 0 0,1-1 1 0 0,-1 1-1 0 0,1 0 0 0 0,-1 0 0 0 0,1 1 0 0 0,-1-1 1 0 0,0 0-1 0 0,1 1 0 0 0,0-1 0 0 0,-1 1 1 0 0,1 0-1 0 0,-1 0 0 0 0,1 0 0 0 0,0 0 0 0 0,-1 0 1 0 0,1 1-1 0 0,0-1 0 0 0,0 1 0 0 0,0-1 0 0 0,0 1 1 0 0,0 0-1 0 0,1 0 0 0 0,-1 0 0 0 0,0 0 0 0 0,1 0 1 0 0,0 0-1 0 0,-1 0 0 0 0,1 0 0 0 0,0 0 0 0 0,0 1 1 0 0,0-1-1 0 0,0 1 0 0 0,0-1 0 0 0,1 2 3 0 0,57-9 978 0 0,-54 4-944 0 0,1 0 28 0 0,1 0 1 0 0,0 0-1 0 0,0 0 0 0 0,-1-1 1 0 0,1 0-1 0 0,-1 1 0 0 0,0-2 1 0 0,1 1-1 0 0,-1-1 1 0 0,0 1-1 0 0,0-1 0 0 0,-1 0 1 0 0,1 0-1 0 0,0-1 1 0 0,-1 1-1 0 0,0-1 0 0 0,0 0 1 0 0,0 0-1 0 0,0 0 0 0 0,-1 0 1 0 0,0 0-63 0 0,-4 2-44 0 0,-1 0 0 0 0,1 1 0 0 0,-1 0-1 0 0,1-1 1 0 0,-1 1 0 0 0,0 0 0 0 0,0 0 0 0 0,0 0 0 0 0,0 1 0 0 0,0-1 0 0 0,0 1 0 0 0,0 0 0 0 0,1 0 0 0 0,-1 0 0 0 0,0 0-1 0 0,0 0 1 0 0,0 0 0 0 0,0 1 0 0 0,0-1 0 0 0,0 1 0 0 0,0 0 0 0 0,0 0 0 0 0,0 0 0 0 0,1 1 0 0 0,-2-1 44 0 0,-32 28-1895 0 0,31-10-7938 0 0,5-18 3119 0 0</inkml:trace>
  <inkml:trace contextRef="#ctx0" brushRef="#br1" timeOffset="138451.03">1217 2127 364 0 0,'0'0'980'0'0,"0"0"-552"0"0,0 0 2416 0 0,0 0-1683 0 0,0 0-825 0 0,0 0-336 0 0,0 0 0 0 0,0 0-520 0 0,43-9-2217 0 0,-17-3-119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14.194"/>
    </inkml:context>
    <inkml:brush xml:id="br0">
      <inkml:brushProperty name="width" value="0.05" units="cm"/>
      <inkml:brushProperty name="height" value="0.05" units="cm"/>
      <inkml:brushProperty name="color" value="#E71224"/>
    </inkml:brush>
  </inkml:definitions>
  <inkml:trace contextRef="#ctx0" brushRef="#br0">228 138 6141 0 0,'0'0'6145'0'0,"0"0"-4134"0"0,0 0-1748 0 0,0 0 64 0 0,0 0 291 0 0,0 0 224 0 0,-8 0 45 0 0,6 0-894 0 0,-128-3 1391 0 0,48-23-5966 0 0,77 20-170 0 0,5-8-2597 0 0</inkml:trace>
  <inkml:trace contextRef="#ctx0" brushRef="#br0" timeOffset="262.89">195 21 4956 0 0,'0'0'5781'0'0,"0"0"-4005"0"0,0 0-1496 0 0,0 0-192 0 0,0 0 336 0 0,0 0 516 0 0,0 0 132 0 0,-39 3-356 0 0,17-4-436 0 0,2-1-216 0 0,-2 0-39 0 0,2 0-25 0 0,1-1-717 0 0,5 0-547 0 0,4 0-1516 0 0,2-4-3969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9:29.580"/>
    </inkml:context>
    <inkml:brush xml:id="br0">
      <inkml:brushProperty name="width" value="0.05" units="cm"/>
      <inkml:brushProperty name="height" value="0.05" units="cm"/>
      <inkml:brushProperty name="color" value="#E71224"/>
    </inkml:brush>
  </inkml:definitions>
  <inkml:trace contextRef="#ctx0" brushRef="#br0">1825 456 8521 0 0,'0'0'9213'0'0,"0"0"-9213"0"0,0 0-24 0 0,0 0-1373 0 0,0 0-115 0 0,15 41-88 0 0,-23-35-1584 0 0,0 0-2229 0 0</inkml:trace>
  <inkml:trace contextRef="#ctx0" brushRef="#br0" timeOffset="39543.56">2 122 4296 0 0,'0'0'808'0'0,"0"0"1997"0"0,0 0-720 0 0,0 0-719 0 0,0 0-468 0 0,0 0-351 0 0,0 0-132 0 0,0 0 394 0 0,2 8 603 0 0,16 81 1941 0 0,13 110-4514 0 0,-28-203-8091 0 0,-1-8 1723 0 0</inkml:trace>
  <inkml:trace contextRef="#ctx0" brushRef="#br0" timeOffset="39795.35">1 122 3484 0 0,'0'0'2480'0'0,"0"0"-546"0"0,0 0-979 0 0,5-6-490 0 0,-2 3-406 0 0,1-1 1 0 0,-1 1-1 0 0,1 0 0 0 0,0 0 1 0 0,0 0-1 0 0,0 1 0 0 0,0-1 0 0 0,0 1 1 0 0,0 0-1 0 0,1 0 0 0 0,-1 0 1 0 0,1 1-1 0 0,0 0 0 0 0,-1-1 0 0 0,1 2 1 0 0,0-1-1 0 0,0 0 0 0 0,-1 1 0 0 0,1 0 1 0 0,0 0-1 0 0,0 1 0 0 0,2 0-59 0 0,0-2 122 0 0,-1 1-1 0 0,1 1 1 0 0,0-1 0 0 0,0 1-1 0 0,-1 1 1 0 0,1-1-1 0 0,0 1 1 0 0,-1 0-1 0 0,1 0 1 0 0,-1 1-1 0 0,0 0 1 0 0,0 0 0 0 0,0 1-1 0 0,0-1 1 0 0,-1 1-1 0 0,1 1 1 0 0,-1-1-1 0 0,0 1 1 0 0,0-1-1 0 0,-1 2 1 0 0,1-1 0 0 0,-1 0-1 0 0,0 1 1 0 0,-1 0-1 0 0,1 0 1 0 0,-1 0-1 0 0,-1 0 1 0 0,2 4-122 0 0,-7-5 78 0 0,-1-1-1 0 0,1 1 1 0 0,-1-1-1 0 0,-1 0 1 0 0,1 0-1 0 0,0-1 1 0 0,-1 0-1 0 0,0 1 1 0 0,0-1-1 0 0,0-1 1 0 0,0 1 0 0 0,0-1-1 0 0,-1 0 1 0 0,1 0-1 0 0,-1 0 1 0 0,1-1-1 0 0,-1 0 1 0 0,0 0-1 0 0,0 0 1 0 0,1-1 0 0 0,-1 0-1 0 0,-1 0-77 0 0,-3 1-169 0 0,-39 3-1320 0 0,16-5-3398 0 0,15-3-1344 0 0</inkml:trace>
  <inkml:trace contextRef="#ctx0" brushRef="#br0" timeOffset="40151.12">425 1 1396 0 0,'0'0'6927'0'0,"0"0"-4589"0"0,0 0-1829 0 0,0 0-303 0 0,0 0 485 0 0,-3 6 287 0 0,-60 235 4577 0 0,63-238-5539 0 0,-1 1 0 0 0,1-1 1 0 0,-1 1-1 0 0,1-1 0 0 0,0 1 1 0 0,0-1-1 0 0,1 1 0 0 0,-1 0 0 0 0,1-1 1 0 0,0 1-1 0 0,0-1 0 0 0,0 0 1 0 0,0 1-1 0 0,1-1 0 0 0,-1 0 1 0 0,1 1-1 0 0,0-1 0 0 0,0 0 0 0 0,0 0 1 0 0,0-1-1 0 0,0 1 0 0 0,1 0 1 0 0,-1-1-1 0 0,1 1 0 0 0,0-1 1 0 0,0 0-17 0 0,60 23-4277 0 0,-48-23-208 0 0,3-2-3205 0 0</inkml:trace>
  <inkml:trace contextRef="#ctx0" brushRef="#br0" timeOffset="42217.35">769 329 2244 0 0,'0'0'1166'0'0,"0"0"2019"0"0,0 0-1627 0 0,0 0-651 0 0,0 0 113 0 0,0 0 180 0 0,0 0-132 0 0,0 0-315 0 0,0 0-179 0 0,1-13 3157 0 0,2-41-3721 0 0,-85-99-479 0 0,70 136 466 0 0,12 16-19 0 0,0 0 0 0 0,0 0 0 0 0,-1 0-1 0 0,1 0 1 0 0,0 0 0 0 0,-1 0 0 0 0,1 1 0 0 0,-1-1-1 0 0,1 0 1 0 0,-1 0 0 0 0,0 0 0 0 0,1 0 0 0 0,-1 1-1 0 0,0-1 1 0 0,1 0 0 0 0,-1 1 0 0 0,0-1 0 0 0,0 1-1 0 0,0-1 1 0 0,0 1 0 0 0,1-1 0 0 0,-1 1 0 0 0,0-1-1 0 0,0 1 1 0 0,0 0 0 0 0,0-1 0 0 0,0 1 0 0 0,0 0-1 0 0,0 0 1 0 0,0 0 0 0 0,0 0 0 0 0,0 0-1 0 0,0 0 1 0 0,0 0 0 0 0,0 0 0 0 0,0 0 0 0 0,0 1-1 0 0,0-1 1 0 0,0 0 0 0 0,0 0 0 0 0,0 1 0 0 0,0-1-1 0 0,0 1 1 0 0,0-1 0 0 0,1 1 0 0 0,-1-1 0 0 0,0 1-1 0 0,0 0 1 0 0,0-1 0 0 0,1 1 0 0 0,-1 0 0 0 0,0 0-1 0 0,1-1 1 0 0,-1 1 22 0 0,-23 61 379 0 0,15-35 7 0 0,-26 80 101 0 0,68-91-6238 0 0,-23-14 514 0 0</inkml:trace>
  <inkml:trace contextRef="#ctx0" brushRef="#br0" timeOffset="42466.43">789 259 5440 0 0,'0'0'5765'0'0,"0"0"-3941"0"0,0 0-1316 0 0,0 0-128 0 0,0 0 408 0 0,0 0-144 0 0,-43 0-432 0 0,27 0-204 0 0,-1 0-8 0 0,-2 0-404 0 0,4 0-656 0 0,3 0-1032 0 0,4-1-2676 0 0,4-5-2477 0 0</inkml:trace>
  <inkml:trace contextRef="#ctx0" brushRef="#br0" timeOffset="42873.68">913 305 1200 0 0,'0'0'1215'0'0,"0"0"2359"0"0,0 0-758 0 0,0 0-1121 0 0,0 0-417 0 0,0 0-216 0 0,0 0-268 0 0,0 0-329 0 0,12-18-850 0 0,-9 17 401 0 0,0 1 0 0 0,-1 0 0 0 0,1-1 0 0 0,-1 1 0 0 0,1 0 0 0 0,0 0 0 0 0,-1 1-1 0 0,1-1 1 0 0,-1 1 0 0 0,1-1 0 0 0,0 1 0 0 0,-1 0 0 0 0,1 0 0 0 0,-1 0 0 0 0,0 0 0 0 0,1 0 0 0 0,-1 1 0 0 0,0-1 0 0 0,0 1 0 0 0,0-1 0 0 0,0 1 0 0 0,0 0 0 0 0,0 0 0 0 0,0 0 0 0 0,-1 0 0 0 0,1 0-1 0 0,-1 0 1 0 0,1 0 0 0 0,-1 0 0 0 0,0 1 0 0 0,0-1 0 0 0,0 1 0 0 0,0-1 0 0 0,0 1 0 0 0,0-1 0 0 0,-1 1 0 0 0,1-1 0 0 0,-1 1 0 0 0,0 0 0 0 0,0-1 0 0 0,0 1 0 0 0,0 0 0 0 0,0-1 0 0 0,-1 1 0 0 0,1-1-1 0 0,-1 1 1 0 0,0-1 0 0 0,1 1 0 0 0,-2 1-16 0 0,-57 40 820 0 0,102-42 328 0 0,-36-2-1377 0 0,45-2 892 0 0,-24-7-4565 0 0,-27 7-660 0 0,0-3-2519 0 0</inkml:trace>
  <inkml:trace contextRef="#ctx0" brushRef="#br0" timeOffset="43294.75">1320 366 4484 0 0,'0'0'4168'0'0,"0"0"-2184"0"0,0 0-1346 0 0,0 0-192 0 0,0 0 99 0 0,0 0-152 0 0,0 0-212 0 0,0 0-11 0 0,4-8 4837 0 0,12-31-5345 0 0,-16 29 243 0 0,-1 0-1 0 0,1 0 0 0 0,-2 0 0 0 0,1 0 1 0 0,-1 1-1 0 0,-1-1 0 0 0,0 1 0 0 0,0-1 1 0 0,-1 1-1 0 0,0 0 0 0 0,-1 0 0 0 0,0 1 1 0 0,0-1-1 0 0,-1 1 0 0 0,0 0 0 0 0,0 0 1 0 0,-1 1-1 0 0,0-1 96 0 0,2 8 31 0 0,0 0 0 0 0,0 1 1 0 0,1-1-1 0 0,-1 1 0 0 0,0 0 0 0 0,0 0 1 0 0,1 0-1 0 0,-1 1 0 0 0,1 0 1 0 0,-1-1-1 0 0,1 2 0 0 0,0-1 0 0 0,-1 0 1 0 0,1 1-1 0 0,0 0 0 0 0,1 0 0 0 0,-1 0 1 0 0,1 0-1 0 0,-1 1 0 0 0,1 0 1 0 0,0-1-1 0 0,0 1 0 0 0,0 0 0 0 0,1 0 1 0 0,0 1-1 0 0,-1-1 0 0 0,1 0 1 0 0,1 1-1 0 0,-1-1 0 0 0,1 1 0 0 0,0 0 1 0 0,0-1-1 0 0,0 2-31 0 0,-1-2-3 0 0,1 0 1 0 0,0 0-1 0 0,-1 1 0 0 0,2-1 1 0 0,-1 0-1 0 0,0 0 0 0 0,1 1 1 0 0,0-1-1 0 0,0 0 0 0 0,0 1 1 0 0,1-1-1 0 0,-1 0 0 0 0,1 1 1 0 0,0-1-1 0 0,0 0 0 0 0,1 0 1 0 0,-1 0-1 0 0,1 0 0 0 0,0 0 1 0 0,0 0-1 0 0,2 2 3 0 0,33 14-6249 0 0,-29-19 675 0 0</inkml:trace>
  <inkml:trace contextRef="#ctx0" brushRef="#br0" timeOffset="43838">1473 178 11529 0 0,'0'0'1208'0'0,"0"0"-821"0"0,3 7 335 0 0,22 140 2211 0 0,-12-198-4134 0 0,-13 45 1152 0 0,1 0-1 0 0,0-1 1 0 0,0 1-1 0 0,0 0 1 0 0,1 0 0 0 0,0 0-1 0 0,0 0 1 0 0,1 0-1 0 0,-1 0 1 0 0,1 0 0 0 0,1 1-1 0 0,-1-1 1 0 0,1 1-1 0 0,0 0 1 0 0,0 0-1 0 0,0 1 1 0 0,1-1 49 0 0,-3 4 31 0 0,-1 0 0 0 0,0 0-1 0 0,1 0 1 0 0,-1 0 0 0 0,1 1 0 0 0,-1-1 0 0 0,1 0-1 0 0,0 1 1 0 0,-1 0 0 0 0,1-1 0 0 0,-1 1 0 0 0,1 0 0 0 0,0 0-1 0 0,0-1 1 0 0,-1 1 0 0 0,1 1 0 0 0,0-1 0 0 0,-1 0-1 0 0,1 0 1 0 0,0 1 0 0 0,-1-1 0 0 0,1 1 0 0 0,-1-1-1 0 0,1 1 1 0 0,-1-1 0 0 0,1 1 0 0 0,-1 0 0 0 0,1 0-1 0 0,-1 0 1 0 0,0 0 0 0 0,1 0 0 0 0,-1 0 0 0 0,0 0-1 0 0,0 1 1 0 0,0-1 0 0 0,0 0 0 0 0,0 1 0 0 0,0-1-1 0 0,0 1 1 0 0,0-1 0 0 0,0 1 0 0 0,-1-1 0 0 0,1 1 0 0 0,-1-1-1 0 0,1 1 1 0 0,-1 0 0 0 0,0-1 0 0 0,0 1 0 0 0,1 0-1 0 0,-1-1 1 0 0,0 1 0 0 0,0 0 0 0 0,-1-1 0 0 0,1 1-1 0 0,0 0 1 0 0,0-1 0 0 0,-1 1 0 0 0,1 0 0 0 0,-1-1-1 0 0,0 1 1 0 0,1-1 0 0 0,-1 1 0 0 0,-1 0-31 0 0,-82 48-1067 0 0,174-38 86 0 0,-28 25 2757 0 0,-61-36-1750 0 0,0 0 1 0 0,0 0-1 0 0,0 0 1 0 0,0 0-1 0 0,0 0 1 0 0,-1 0 0 0 0,1 0-1 0 0,0 1 1 0 0,-1-1-1 0 0,1 0 1 0 0,-1 1 0 0 0,1-1-1 0 0,-1 0 1 0 0,0 1-1 0 0,0-1 1 0 0,1 0-1 0 0,-1 1 1 0 0,0-1 0 0 0,0 0-1 0 0,0 1 1 0 0,-1-1-1 0 0,1 0 1 0 0,0 1 0 0 0,0-1-1 0 0,-1 0 1 0 0,1 1-1 0 0,-1-1 1 0 0,1 0-1 0 0,-1 1 1 0 0,0-1 0 0 0,1 0-1 0 0,-1 0 1 0 0,0 0-1 0 0,0 0 1 0 0,0 0-1 0 0,1 0 1 0 0,-1 0 0 0 0,-1 0-1 0 0,1 0 1 0 0,0 0-1 0 0,0 0 1 0 0,0-1 0 0 0,0 1-1 0 0,0 0 1 0 0,-1-1-1 0 0,1 1 1 0 0,0-1-1 0 0,-1 0 1 0 0,1 1 0 0 0,-1-1-27 0 0,-52 16-85 0 0,35-17-2705 0 0,3-5-3778 0 0,8-3-1133 0 0</inkml:trace>
  <inkml:trace contextRef="#ctx0" brushRef="#br0" timeOffset="44085.84">1796 76 10557 0 0,'0'0'2131'0'0,"0"0"-1637"0"0,5 6-264 0 0,1 2-99 0 0,0 0 0 0 0,-1 1 0 0 0,0 0-1 0 0,-1 0 1 0 0,1 0 0 0 0,-2 1 0 0 0,1 0 0 0 0,-1-1 0 0 0,-1 1 0 0 0,0 0 0 0 0,0 0 0 0 0,-1 1-1 0 0,-1-1 1 0 0,1 0 0 0 0,-1 0 0 0 0,-1 0 0 0 0,0 1 0 0 0,-1-1 0 0 0,0 0 0 0 0,0 0-1 0 0,-1-1 1 0 0,0 1 0 0 0,-1 0 0 0 0,0-1 0 0 0,0 0 0 0 0,-1 0 0 0 0,0 0 0 0 0,-1-1 0 0 0,-6 8-131 0 0,9-12-334 0 0,-15 18-1151 0 0,5-10-3882 0 0,8-9-3083 0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17.498"/>
    </inkml:context>
    <inkml:brush xml:id="br0">
      <inkml:brushProperty name="width" value="0.05" units="cm"/>
      <inkml:brushProperty name="height" value="0.05" units="cm"/>
      <inkml:brushProperty name="color" value="#E71224"/>
    </inkml:brush>
  </inkml:definitions>
  <inkml:trace contextRef="#ctx0" brushRef="#br0">51 1 3556 0 0,'0'0'7169'0'0,"0"0"-7001"0"0,0 0-168 0 0,0 0 0 0 0,0 0 272 0 0,0 0 48 0 0,0 0-180 0 0,0 0 4 0 0,0 0-144 0 0,-36 36-592 0 0,26-24-1384 0 0,5-3-2117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7:51.798"/>
    </inkml:context>
    <inkml:brush xml:id="br0">
      <inkml:brushProperty name="width" value="0.05" units="cm"/>
      <inkml:brushProperty name="height" value="0.05" units="cm"/>
      <inkml:brushProperty name="color" value="#0000FF"/>
    </inkml:brush>
  </inkml:definitions>
  <inkml:trace contextRef="#ctx0" brushRef="#br0">103 85 196 0 0,'0'0'8881'0'0,"0"0"-5240"0"0,0 0-2804 0 0,0 0-680 0 0,0 0 177 0 0,0 0 175 0 0,0 0-35 0 0,0 0-84 0 0,0 0-169 0 0,13-18 34 0 0,-12 16-260 0 0,-1 0 1 0 0,0-1-1 0 0,0 1 1 0 0,0-1-1 0 0,0 1 1 0 0,0 0-1 0 0,0-1 0 0 0,0 1 1 0 0,-1-1-1 0 0,1 1 1 0 0,-1 0-1 0 0,0-1 1 0 0,0 1-1 0 0,0 0 1 0 0,0 0-1 0 0,0 0 1 0 0,0 0-1 0 0,-1 0 1 0 0,1 0-1 0 0,-1 0 0 0 0,1 0 1 0 0,-1 0-1 0 0,0 1 1 0 0,1-1-1 0 0,-1 1 1 0 0,0-1-1 0 0,0 1 1 0 0,0 0-1 0 0,0 0 1 0 0,0 0-1 0 0,-1 0 1 0 0,1 0-1 0 0,0 0 1 0 0,-1 0-1 0 0,1 1 0 0 0,0-1 1 0 0,-1 1-1 0 0,1 0 1 0 0,0-1-1 0 0,-1 1 1 0 0,1 1-1 0 0,-1-1 1 0 0,1 0-1 0 0,0 0 1 0 0,-1 1-1 0 0,1-1 1 0 0,0 1-1 0 0,-1 0 0 0 0,1 0 1 0 0,0 0-1 0 0,0 0 1 0 0,0 0-1 0 0,0 0 1 0 0,0 1-1 0 0,0-1 1 0 0,0 0-1 0 0,0 1 1 0 0,0 0-1 0 0,1-1 1 0 0,-1 1-1 0 0,1 0 0 0 0,-2 2 5 0 0,-12 131 1519 0 0,48-137-6988 0 0,-25-4 447 0 0</inkml:trace>
  <inkml:trace contextRef="#ctx0" brushRef="#br0" timeOffset="265.21">270 110 2736 0 0,'0'0'8630'0'0,"0"0"-5597"0"0,0 0-2613 0 0,0 0-302 0 0,0 0 161 0 0,2 6 246 0 0,-1-3-458 0 0,0-2-28 0 0,-1-1 1 0 0,1 1-1 0 0,-1 0 1 0 0,1 0-1 0 0,-1-1 0 0 0,1 1 1 0 0,-1 0-1 0 0,1 0 1 0 0,-1 0-1 0 0,1 0 0 0 0,-1 0 1 0 0,0 0-1 0 0,0 0 1 0 0,0-1-1 0 0,1 1 0 0 0,-1 0 1 0 0,0 0-1 0 0,0 0 1 0 0,0 0-1 0 0,0 0 0 0 0,-1 0 1 0 0,1 0-1 0 0,0 0 0 0 0,0 0 1 0 0,0 0-1 0 0,-1 0 1 0 0,1 0-1 0 0,0 0 0 0 0,-1-1 1 0 0,1 1-1 0 0,-1 0 1 0 0,1 0-1 0 0,-1 0 0 0 0,0-1 1 0 0,1 1-1 0 0,-1 0 1 0 0,0-1-1 0 0,1 1 0 0 0,-1 0 1 0 0,0-1-1 0 0,0 1 1 0 0,0-1-1 0 0,1 1 0 0 0,-1-1 1 0 0,0 0-1 0 0,0 1 1 0 0,0-1-1 0 0,0 0-39 0 0,7-49-352 0 0,-3 44 240 0 0,0 1 0 0 0,0-1-1 0 0,0 0 1 0 0,1 1 0 0 0,-1 0 0 0 0,1 0 0 0 0,0 0-1 0 0,0 0 1 0 0,1 0 0 0 0,-1 1 0 0 0,1 0 0 0 0,0 0-1 0 0,0 0 1 0 0,0 1 0 0 0,0-1 0 0 0,0 1 0 0 0,4-1 112 0 0,38-3-9435 0 0,-43 6 3430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17.652"/>
    </inkml:context>
    <inkml:brush xml:id="br0">
      <inkml:brushProperty name="width" value="0.05" units="cm"/>
      <inkml:brushProperty name="height" value="0.05" units="cm"/>
      <inkml:brushProperty name="color" value="#E71224"/>
    </inkml:brush>
  </inkml:definitions>
  <inkml:trace contextRef="#ctx0" brushRef="#br0">39 0 4060 0 0,'0'0'5869'0'0,"0"0"-5441"0"0,0 0-428 0 0,0 0-144 0 0,-8 42-372 0 0,1-32 24 0 0,1 0-688 0 0,1 3-732 0 0,-2-3-1213 0 0,2 6 137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17.855"/>
    </inkml:context>
    <inkml:brush xml:id="br0">
      <inkml:brushProperty name="width" value="0.05" units="cm"/>
      <inkml:brushProperty name="height" value="0.05" units="cm"/>
      <inkml:brushProperty name="color" value="#E71224"/>
    </inkml:brush>
  </inkml:definitions>
  <inkml:trace contextRef="#ctx0" brushRef="#br0">3 0 3756 0 0,'0'0'52'0'0,"2"40"1016"0"0,-2-25-728 0 0,-2 3-224 0 0,0 4-116 0 0,2 0-428 0 0,0-6-3820 0 0</inkml:trace>
  <inkml:trace contextRef="#ctx0" brushRef="#br0" timeOffset="1">42 434 3360 0 0,'0'0'2673'0'0,"6"41"-1789"0"0,-4-22-704 0 0,-2 4-180 0 0,-2 3-448 0 0,0-7-4569 0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18.011"/>
    </inkml:context>
    <inkml:brush xml:id="br0">
      <inkml:brushProperty name="width" value="0.05" units="cm"/>
      <inkml:brushProperty name="height" value="0.05" units="cm"/>
      <inkml:brushProperty name="color" value="#E71224"/>
    </inkml:brush>
  </inkml:definitions>
  <inkml:trace contextRef="#ctx0" brushRef="#br0">0 0 7645 0 0,'0'0'4988'0'0,"0"0"-4620"0"0,16 45 40 0 0,-12-31-256 0 0,-2 2 28 0 0,0 1-180 0 0,-2 1-204 0 0,0-1-1152 0 0,0 2-1764 0 0,0-5-3193 0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18.166"/>
    </inkml:context>
    <inkml:brush xml:id="br0">
      <inkml:brushProperty name="width" value="0.05" units="cm"/>
      <inkml:brushProperty name="height" value="0.05" units="cm"/>
      <inkml:brushProperty name="color" value="#E71224"/>
    </inkml:brush>
  </inkml:definitions>
  <inkml:trace contextRef="#ctx0" brushRef="#br0">0 1 3908 0 0,'0'0'11049'0'0,"0"0"-10057"0"0,0 0-992 0 0,0 0-72 0 0,0 0-4 0 0,0 0 68 0 0,0 0-660 0 0,0 0-904 0 0,0 0-4288 0 0,0 0-1833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34:07.506"/>
    </inkml:context>
    <inkml:brush xml:id="br0">
      <inkml:brushProperty name="width" value="0.05" units="cm"/>
      <inkml:brushProperty name="height" value="0.05" units="cm"/>
      <inkml:brushProperty name="color" value="#0000FF"/>
    </inkml:brush>
    <inkml:brush xml:id="br1">
      <inkml:brushProperty name="width" value="0.05" units="cm"/>
      <inkml:brushProperty name="height" value="0.05" units="cm"/>
      <inkml:brushProperty name="color" value="#E71224"/>
    </inkml:brush>
  </inkml:definitions>
  <inkml:trace contextRef="#ctx0" brushRef="#br0">1878 1074 392 0 0,'0'0'411'0'0,"0"0"-135"0"0,0 0-60 0 0,0 0-34 0 0,0 0-34 0 0,-26 42 3625 0 0,-7-28-3696 0 0,1-2 0 0 0,-1-2 0 0 0,-1 0 0 0 0,0-2 0 0 0,0-2 0 0 0,-1-1 0 0 0,1-2 0 0 0,-1-1 0 0 0,0-2 0 0 0,0-1 0 0 0,-11-3-77 0 0,19 2-142 0 0,-1-1-1 0 0,1-1 0 0 0,-1-1 1 0 0,1-1-1 0 0,1-2 0 0 0,-1 0 0 0 0,1-2 1 0 0,-10-6 142 0 0,76 25-1551 0 0,15 12 586 0 0,-40-16-543 0 0</inkml:trace>
  <inkml:trace contextRef="#ctx0" brushRef="#br0" timeOffset="142873.97">1669 957 380 0 0,'0'0'485'0'0,"0"0"-199"0"0,0 0-92 0 0,0 0-23 0 0,0 0 475 0 0,0 0 1271 0 0,0 0-741 0 0,0 0-706 0 0,4 3-68 0 0,1-2-240 0 0,-1 1 1 0 0,0-1 0 0 0,1 1 0 0 0,-1-1 0 0 0,1-1 0 0 0,-1 1 0 0 0,1-1 0 0 0,-1 1 0 0 0,1-1 0 0 0,-1 0 0 0 0,1-1 0 0 0,0 1 0 0 0,-1-1-1 0 0,0 0 1 0 0,1 0 0 0 0,-1-1 0 0 0,1 1 0 0 0,-1-1 0 0 0,0 0 0 0 0,0 0 0 0 0,0 0 0 0 0,1-1-163 0 0,0-3 74 0 0,0 0 1 0 0,0 0 0 0 0,-1-1-1 0 0,1 1 1 0 0,-1-1-1 0 0,-1 0 1 0 0,1-1-1 0 0,-1 1 1 0 0,-1 0-1 0 0,1-1 1 0 0,-1 0 0 0 0,-1 1-1 0 0,1-1 1 0 0,-1 0-1 0 0,0 0 1 0 0,-1 0-1 0 0,0 0 1 0 0,0 0-1 0 0,-1 0 1 0 0,0 1 0 0 0,-1-1-1 0 0,1 0 1 0 0,-1 0-75 0 0,-1-26-6 0 0,2 21 16 0 0,0 0-1 0 0,-2 1 0 0 0,0-1 1 0 0,0 1-1 0 0,-1 0 0 0 0,0 0 1 0 0,-1 0-1 0 0,-1 1 0 0 0,0-1 1 0 0,0 1-1 0 0,-1 1 0 0 0,0-1 1 0 0,-1 1-1 0 0,0 0 0 0 0,-1 1 1 0 0,0 0-1 0 0,0 0 0 0 0,-1 1 1 0 0,0 1-1 0 0,-1-1 0 0 0,0 1 1 0 0,0 1-1 0 0,-11-5-9 0 0,17 9-40 0 0,1 0-1 0 0,-1 1 1 0 0,0 0-1 0 0,0-1 1 0 0,1 2-1 0 0,-1-1 1 0 0,0 0 0 0 0,0 1-1 0 0,0 0 1 0 0,0 0-1 0 0,0 1 1 0 0,0-1-1 0 0,0 1 1 0 0,0 0-1 0 0,1 0 1 0 0,-1 1 0 0 0,0-1-1 0 0,1 1 1 0 0,-1 0-1 0 0,1 0 1 0 0,-1 1-1 0 0,1-1 1 0 0,0 1-1 0 0,0 0 1 0 0,0 0 0 0 0,1 0-1 0 0,-1 1 1 0 0,1 0-1 0 0,0-1 1 0 0,0 1-1 0 0,-3 4 41 0 0,-54 143 16 0 0,56-141 22 0 0,1 1 1 0 0,1 0-1 0 0,0 0 1 0 0,0 0-1 0 0,1 0 1 0 0,0 0-1 0 0,1 0 0 0 0,0 0 1 0 0,1 0-1 0 0,0 0 1 0 0,1 0-1 0 0,0 0 1 0 0,1 0-1 0 0,0 0 0 0 0,1-1 1 0 0,0 0-1 0 0,1 1 1 0 0,-1-2-1 0 0,2 1 1 0 0,0 0-1 0 0,0-1 0 0 0,1 0 1 0 0,0 0-1 0 0,0-1 1 0 0,9 7-39 0 0,-6-6 253 0 0,1-1 1 0 0,0-1 0 0 0,0 0 0 0 0,1-1-1 0 0,-1 0 1 0 0,2-1 0 0 0,-1 0 0 0 0,0 0-1 0 0,1-2 1 0 0,0 1 0 0 0,7-1-254 0 0,51-7-2186 0 0,-60 0-1279 0 0,1-7-3305 0 0</inkml:trace>
  <inkml:trace contextRef="#ctx0" brushRef="#br0" timeOffset="148525.17">1534 442 5440 0 0,'0'0'884'0'0,"0"0"-477"0"0,0 0 99 0 0,0 0 127 0 0,0 0 115 0 0,0 0 54 0 0,0 0-172 0 0,0 0-178 0 0,1-4 9 0 0,-4-4-383 0 0,0-1 1 0 0,-1 1-1 0 0,-1-1 0 0 0,1 1 0 0 0,-1 0 1 0 0,0 1-1 0 0,-1-1 0 0 0,0 1 0 0 0,0 0 1 0 0,0 1-1 0 0,-1-1 0 0 0,0 1 0 0 0,-1 1 1 0 0,1-1-1 0 0,-1 1 0 0 0,0 1 1 0 0,0-1-79 0 0,-13-11 61 0 0,-19-15-4 0 0,0 1-1 0 0,-2 2 0 0 0,-1 2 1 0 0,-2 2-1 0 0,0 1 1 0 0,-1 3-1 0 0,-1 2 1 0 0,-1 2-1 0 0,-39-8-56 0 0,-2 5-62 0 0,-2 4 0 0 0,1 4 0 0 0,-2 3-1 0 0,1 5 1 0 0,-1 4 0 0 0,1 3 0 0 0,0 5 0 0 0,-6 5 62 0 0,45-2-1704 0 0,64-14 1025 0 0,42-28 2621 0 0,-56 29-1948 0 0,1 0-1 0 0,-1 0 1 0 0,1 0 0 0 0,-1 0-1 0 0,0 0 1 0 0,1 0 0 0 0,-1 1 0 0 0,0-1-1 0 0,0 1 1 0 0,0-1 0 0 0,1 1-1 0 0,-1-1 1 0 0,0 1 0 0 0,0 0-1 0 0,0 0 1 0 0,0 0 0 0 0,0 0-1 0 0,1 0 1 0 0,-1 0 0 0 0,0 1-1 0 0,0-1 1 0 0,0 1 0 0 0,0-1-1 0 0,1 1 1 0 0,-1 0 0 0 0,0-1-1 0 0,1 1 1 0 0,-1 0 0 0 0,0 0-1 0 0,1 0 1 0 0,-2 1 6 0 0,0-1 54 0 0,0 0 0 0 0,0 0-1 0 0,0 1 1 0 0,0-1 0 0 0,0 0-1 0 0,0 1 1 0 0,0 0 0 0 0,1 0 0 0 0,-1 0-1 0 0,1 0 1 0 0,-1 0 0 0 0,1 0 0 0 0,0 1-1 0 0,-1-1 1 0 0,1 1 0 0 0,1-1 0 0 0,-1 1-1 0 0,0 0 1 0 0,1 0 0 0 0,-1 0-1 0 0,1 0 1 0 0,0 0 0 0 0,0 0 0 0 0,0 0-1 0 0,0 0 1 0 0,1 0 0 0 0,-1 1 0 0 0,1-1-1 0 0,0 0 1 0 0,0 0 0 0 0,0 1 0 0 0,0-1-1 0 0,0 0 1 0 0,1 0 0 0 0,0 1-1 0 0,0-1 1 0 0,-1 0 0 0 0,2 0 0 0 0,-1 0-1 0 0,0 0 1 0 0,1 0 0 0 0,-1 0 0 0 0,1-1-1 0 0,0 1 1 0 0,0 0 0 0 0,0-1 0 0 0,0 1-1 0 0,0-1 1 0 0,1 1-54 0 0,40 18-179 0 0,-14-10-6622 0 0,-20-9-501 0 0</inkml:trace>
  <inkml:trace contextRef="#ctx0" brushRef="#br1" timeOffset="-57059.94">1779 1152 436 0 0,'0'0'309'0'0,"0"0"-119"0"0,0 0-84 0 0,-7 6-70 0 0,-91 40 2998 0 0,42-42-2709 0 0,1-2 0 0 0,-1-3 0 0 0,1-2 0 0 0,-1-2 0 0 0,1-3 0 0 0,1-3 0 0 0,0-1 0 0 0,-9-6-325 0 0,44 11 128 0 0,0-1 0 0 0,0-1 0 0 0,1-1 0 0 0,0 0 0 0 0,1-1 1 0 0,0-1-1 0 0,0-1 0 0 0,1-1 0 0 0,1 0 0 0 0,1 0 0 0 0,0-2 0 0 0,0 0 1 0 0,2 0-1 0 0,0-1 0 0 0,1-1 0 0 0,1 0 0 0 0,0 0 0 0 0,2-1 0 0 0,0 0 1 0 0,1-1-1 0 0,1 1 0 0 0,0-1 0 0 0,2-1 0 0 0,0 1 0 0 0,2-1 1 0 0,0 1-1 0 0,1-1 0 0 0,1 0 0 0 0,2-7-128 0 0,6 6-59 0 0,1 0 0 0 0,1 0 0 0 0,0 1 0 0 0,2 0 0 0 0,1 1 0 0 0,0 1 0 0 0,1 0 0 0 0,1 1 0 0 0,1 0 0 0 0,1 1 0 0 0,0 1 0 0 0,1 1 0 0 0,1 0 0 0 0,0 1 0 0 0,1 2 0 0 0,0 0 0 0 0,1 1 0 0 0,1 0 0 0 0,-1 2 0 0 0,1 1 0 0 0,1 0 0 0 0,0 2 0 0 0,5 0 58 0 0,8-1-7 0 0,1 2-1 0 0,0 1 0 0 0,0 2 0 0 0,0 1 1 0 0,-1 2-1 0 0,1 2 0 0 0,0 1 0 0 0,-1 2 0 0 0,1 2 1 0 0,-2 1-1 0 0,1 2 0 0 0,-1 1 0 0 0,-1 1 0 0 0,-1 2 1 0 0,0 2-1 0 0,10 7 9 0 0,-23-13 18 0 0,-1-1 1 0 0,-1 2 0 0 0,0 1-1 0 0,0 0 1 0 0,-2 1 0 0 0,1 1-1 0 0,-2 1 1 0 0,0 0 0 0 0,-1 0-1 0 0,0 2 1 0 0,-2 0-1 0 0,0 0 1 0 0,-1 1 0 0 0,-1 1-1 0 0,-1 0 1 0 0,0 0 0 0 0,-2 1-1 0 0,0-1 1 0 0,-1 2 0 0 0,-1-1-1 0 0,-2 1 1 0 0,0-1 0 0 0,-1 3-19 0 0,0-7 84 0 0,-1 1 0 0 0,0 0 1 0 0,-1 0-1 0 0,-2 0 1 0 0,1-1-1 0 0,-2 1 1 0 0,0-1-1 0 0,-2 1 1 0 0,0-1-1 0 0,0 0 0 0 0,-2-1 1 0 0,0 1-1 0 0,-1-1 1 0 0,0-1-1 0 0,-1 0 1 0 0,-1 0-1 0 0,-1 0 1 0 0,0-1-1 0 0,-1-1 0 0 0,0 0 1 0 0,-1-1-1 0 0,0 0 1 0 0,-1-1-1 0 0,0 0 1 0 0,-1-1-1 0 0,-2 0-84 0 0,-8 5 61 0 0,0-2-1 0 0,-1 0 1 0 0,-1-2 0 0 0,0-1-1 0 0,0-1 1 0 0,-1-2 0 0 0,0 0-1 0 0,-1-2 1 0 0,1-1 0 0 0,-1-1-1 0 0,0-2 1 0 0,0-1 0 0 0,-5-1-61 0 0,1-7-3767 0 0,21 4-1056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24.2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1787 0 28 0 0,'0'0'489'0'0,"0"0"-3"0"0,0 0 47 0 0,0 0-12 0 0,0 0-254 0 0,0 0-199 0 0,0 0 24 0 0,0 0 12 0 0,-16 1 6726 0 0,-18 2-5630 0 0,-178 0 1268 0 0,-189-5-975 0 0,-110 5-834 0 0,-38-9 1143 0 0,486 15-2948 0 0,73-5-3676 0 0,-6-3-866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26.8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317 14 3312 0 0,'0'0'1748'0'0,"0"0"-258"0"0,0 0-674 0 0,0 0-125 0 0,0 0 154 0 0,0 0 137 0 0,0 0 48 0 0,0 0-262 0 0,0 0-413 0 0,-6-2-100 0 0,-305-9 3017 0 0,315 13-6982 0 0,-4 0-1319 0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27.9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1 496 0 0,'0'0'384'0'0,"0"0"-384"0"0,0 0-276 0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30.5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258 10 456 0 0,'0'0'161'0'0,"0"0"48"0"0,0 0-60 0 0,0 0 33 0 0,0 0 493 0 0,0 0 1525 0 0,0 0-697 0 0,0 0-498 0 0,0 0-43 0 0,10-9 2653 0 0,-72 20 507 0 0,-38-10-2977 0 0,36-2-762 0 0,57 1-797 0 0,-22 1 1371 0 0,24 3-6537 0 0,7-3 243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33.0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364 33 484 0 0,'0'0'3979'0'0,"0"0"-2006"0"0,0 0-1224 0 0,0 0 67 0 0,0 0 233 0 0,0 0 181 0 0,0 0-132 0 0,0 0-274 0 0,-29-11 760 0 0,-248-5 2800 0 0,249 13-5841 0 0,7 2-6388 0 0,13 0-743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27:19.463"/>
    </inkml:context>
    <inkml:brush xml:id="br0">
      <inkml:brushProperty name="width" value="0.05" units="cm"/>
      <inkml:brushProperty name="height" value="0.05" units="cm"/>
      <inkml:brushProperty name="color" value="#0000FF"/>
    </inkml:brush>
  </inkml:definitions>
  <inkml:trace contextRef="#ctx0" brushRef="#br0">2359 835 308 0 0,'0'0'822'0'0,"0"0"-529"0"0,0 0-177 0 0,0 0-42 0 0,0 0-1 0 0,0 0 167 0 0,0 0 579 0 0,0 0 104 0 0,0 0-326 0 0,0 0-247 0 0,0 0 31 0 0,0 0 78 0 0,0 0-72 0 0,0 0-122 0 0,0 0-175 0 0,0 0-176 0 0,0 0-54 0 0,0 0-63 0 0,0 0-28 0 0,-30 30 1271 0 0,12-18-802 0 0,0-1-1 0 0,-1-1 0 0 0,0-1 1 0 0,0 0-1 0 0,-1-2 1 0 0,-1 0-1 0 0,1-1 0 0 0,-1-1 1 0 0,0-1-1 0 0,0-1 0 0 0,0-1 1 0 0,0 0-1 0 0,-17-2-237 0 0,-11 4 43 0 0,15 0 141 0 0,0-1 0 0 0,-1-2 0 0 0,0-1-1 0 0,1-2 1 0 0,-1-1 0 0 0,1-2 0 0 0,0-1 0 0 0,0-2 0 0 0,1-1-1 0 0,0-2 1 0 0,0-1 0 0 0,1-2 0 0 0,-8-5-184 0 0,39 18-264 0 0,-21-17 754 0 0,25 11-4600 0 0,6 2-1786 0 0</inkml:trace>
  <inkml:trace contextRef="#ctx0" brushRef="#br0" timeOffset="727.68">3385 888 1084 0 0,'0'0'503'0'0,"0"0"-206"0"0,0 0 51 0 0,0 0 339 0 0,0 0 687 0 0,-6 3-515 0 0,-16 11-668 0 0,-1-2 0 0 0,0 0-1 0 0,0-1 1 0 0,-1-2 0 0 0,-1 0 0 0 0,1-2 0 0 0,-1 0 0 0 0,0-2 0 0 0,-1-1 0 0 0,0-1-1 0 0,1-1 1 0 0,-1-1 0 0 0,0-1 0 0 0,0-2 0 0 0,1 0 0 0 0,-1-2 0 0 0,-22-6-191 0 0,-99-54 2538 0 0,63 2-7545 0 0,78 55 2192 0 0,0 0-298 0 0</inkml:trace>
  <inkml:trace contextRef="#ctx0" brushRef="#br0" timeOffset="67854">3910 289 6189 0 0,'0'0'2214'0'0,"0"0"-1065"0"0,0 0-659 0 0,0 0-196 0 0,0 0-116 0 0,-2 10 396 0 0,-24 354 2982 0 0,-2-105-5468 0 0,21-262-2808 0 0,4-7 1216 0 0</inkml:trace>
  <inkml:trace contextRef="#ctx0" brushRef="#br0" timeOffset="68647.84">3796 288 6797 0 0,'0'0'1896'0'0,"-9"-8"-1357"0"0,-37-19-402 0 0,-2 2 1 0 0,0 2 0 0 0,-1 1-1 0 0,-1 4 1 0 0,-1 1 0 0 0,0 3 0 0 0,-2 1-1 0 0,1 3 1 0 0,-1 3 0 0 0,0 2 0 0 0,-1 2-1 0 0,-3 2-137 0 0,-1274-47-40 0 0,604 35-632 0 0,271 1 450 0 0,47 1 224 0 0,211 0 1440 0 0,202 40-2406 0 0,8 13 1076 0 0,-2-1 1 0 0,-1 2 0 0 0,-3-1 0 0 0,-1 1 0 0 0,-1 35-113 0 0,-8 49 717 0 0,0-91-609 0 0,1-1-1 0 0,2 0 0 0 0,2 1 1 0 0,1-1-1 0 0,1 1 1 0 0,2-1-1 0 0,2 0 0 0 0,1-1 1 0 0,2 0-1 0 0,4 8-107 0 0,-5-25 56 0 0,1-1-1 0 0,0 0 0 0 0,2 0 1 0 0,-1-1-1 0 0,2-1 1 0 0,0 0-1 0 0,1-1 0 0 0,0 0 1 0 0,1-1-1 0 0,0 0 1 0 0,1-2-1 0 0,0 0 1 0 0,0 0-1 0 0,2-2 0 0 0,-1 0 1 0 0,1-1-1 0 0,0 0 1 0 0,13 2-56 0 0,42 8 121 0 0,0-4 1 0 0,0-2-1 0 0,1-4 1 0 0,19-2-122 0 0,-13 0 25 0 0,3 1 22 0 0,1451 64 1558 0 0,-1278-75-1310 0 0,-16-2 29 0 0,1 10 0 0 0,189 28-324 0 0,-360-14-2808 0 0,-66-16-854 0 0,-8-1-3577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7:50.505"/>
    </inkml:context>
    <inkml:brush xml:id="br0">
      <inkml:brushProperty name="width" value="0.05" units="cm"/>
      <inkml:brushProperty name="height" value="0.05" units="cm"/>
      <inkml:brushProperty name="color" value="#0000FF"/>
    </inkml:brush>
  </inkml:definitions>
  <inkml:trace contextRef="#ctx0" brushRef="#br0">1 1 380 0 0,'0'0'8972'0'0,"0"0"-6136"0"0,0 0-2155 0 0,0 0-170 0 0,0 0 249 0 0,0 0 141 0 0,6 8-162 0 0,0 1-620 0 0,0 0 1 0 0,-1 0-1 0 0,0 1 0 0 0,0-1 0 0 0,-1 1 0 0 0,0 0 1 0 0,-1 1-1 0 0,0-1 0 0 0,-1 1 0 0 0,0-1 0 0 0,0 1 1 0 0,-1 0-1 0 0,-1-1 0 0 0,1 1 0 0 0,-2 0 0 0 0,0 0 1 0 0,0-1-1 0 0,-1 1 0 0 0,-1 2-119 0 0,2-65-242 0 0,1 47 204 0 0,-1 0 0 0 0,2 1 1 0 0,-1-1-1 0 0,1 0 0 0 0,-1 1 0 0 0,1-1 1 0 0,1 0-1 0 0,-1 1 0 0 0,1-1 0 0 0,-1 1 1 0 0,1 0-1 0 0,1-1 0 0 0,-1 1 0 0 0,1 0 1 0 0,-1 0-1 0 0,1 0 0 0 0,0 1 0 0 0,0-1 1 0 0,1 1-1 0 0,-1 0 0 0 0,1 0 0 0 0,0 0 1 0 0,-1 0-1 0 0,1 0 0 0 0,1 1 0 0 0,-1 0 0 0 0,0 0 1 0 0,0 0-1 0 0,1 0 0 0 0,-1 1 0 0 0,1 0 1 0 0,0 0-1 0 0,-1 0 0 0 0,1 0 0 0 0,0 1 1 0 0,0-1-1 0 0,-1 1 0 0 0,1 1 0 0 0,0-1 1 0 0,0 1-1 0 0,3 0 38 0 0,13 15-591 0 0,-16-6-2746 0 0,-4-6-1977 0 0</inkml:trace>
  <inkml:trace contextRef="#ctx0" brushRef="#br0" timeOffset="361.25">284 143 7717 0 0,'0'0'4925'0'0,"0"0"-4028"0"0,6 0-880 0 0,2 1 14 0 0,79-13 473 0 0,-88 10-535 0 0,0 1 0 0 0,0 0 0 0 0,0 0 0 0 0,0 0 0 0 0,0 0 0 0 0,-1 0 0 0 0,1 0 0 0 0,0 0 0 0 0,-1 0 1 0 0,1 1-1 0 0,0-1 0 0 0,-1 0 0 0 0,1 1 0 0 0,-1-1 0 0 0,1 1 0 0 0,-1-1 0 0 0,1 1 0 0 0,-1 0 0 0 0,0 0 0 0 0,1 0 1 0 0,-1 0-1 0 0,1 0 0 0 0,-1 0 0 0 0,1 0 0 0 0,-1 0 0 0 0,0 1 0 0 0,1-1 0 0 0,-1 1 0 0 0,1-1 0 0 0,-1 1 0 0 0,1-1 0 0 0,0 1 1 0 0,-1 0-1 0 0,1 0 0 0 0,0 0 0 0 0,-2 0 31 0 0,0 2 98 0 0,0 0 0 0 0,0-1 1 0 0,0 1-1 0 0,0 0 0 0 0,1 0 0 0 0,-1 1 1 0 0,1-1-1 0 0,0 0 0 0 0,0 1 0 0 0,0 0 1 0 0,0-1-1 0 0,1 1 0 0 0,-1 0 0 0 0,1 0 1 0 0,0 0-1 0 0,0 0 0 0 0,0 0 0 0 0,1 0 1 0 0,-1 0-1 0 0,1 0 0 0 0,0 0 0 0 0,0 0 1 0 0,1 0-1 0 0,-1 0 0 0 0,1 0 0 0 0,0 0 1 0 0,0 0-1 0 0,0 0 0 0 0,1 0 0 0 0,-1 0 1 0 0,1 0-1 0 0,0-1 0 0 0,0 1 0 0 0,0-1 1 0 0,0 1-1 0 0,1-1 0 0 0,0 0 0 0 0,-1 0 1 0 0,4 2-99 0 0,66-3-2410 0 0,-58-10-408 0 0,-3-1-2963 0 0</inkml:trace>
  <inkml:trace contextRef="#ctx0" brushRef="#br0" timeOffset="687.13">640 15 13585 0 0,'0'0'1764'0'0,"5"8"-1140"0"0,53 161 1399 0 0,-58-169-2037 0 0,-1-1 1 0 0,1 1 0 0 0,0 0 0 0 0,0 0-1 0 0,-1 0 1 0 0,1 0 0 0 0,-1 0-1 0 0,1 0 1 0 0,0-1 0 0 0,-1 1-1 0 0,1 0 1 0 0,0 0 0 0 0,-1 0 0 0 0,1 0-1 0 0,0 0 1 0 0,-1 0 0 0 0,1 0-1 0 0,-1 0 1 0 0,1 1 0 0 0,0-1 0 0 0,-1 0-1 0 0,1 0 1 0 0,0 0 0 0 0,-1 0-1 0 0,1 0 1 0 0,0 1 0 0 0,-1-1 0 0 0,1 0-1 0 0,0 0 1 0 0,0 0 0 0 0,-1 1-1 0 0,1-1 1 0 0,0 0 0 0 0,0 0 0 0 0,-1 1-1 0 0,1-1 1 0 0,0 0 0 0 0,0 1-1 0 0,0-1 1 0 0,-1 0 0 0 0,1 1 0 0 0,0-1-1 0 0,0 0 1 0 0,0 1 0 0 0,0-1-1 0 0,0 0 1 0 0,0 1 0 0 0,0-1 0 0 0,0 1-1 0 0,0-1 14 0 0,-13-9-285 0 0,10 7 293 0 0,0 0 0 0 0,0 0 0 0 0,0 0 0 0 0,0 1 0 0 0,0-1 1 0 0,0 1-1 0 0,0 0 0 0 0,-1 0 0 0 0,1 0 0 0 0,-1 0 0 0 0,1 0 1 0 0,0 1-1 0 0,-1 0 0 0 0,1-1 0 0 0,-1 1 0 0 0,1 1 0 0 0,-1-1 0 0 0,1 0 1 0 0,-1 1-1 0 0,1 0 0 0 0,-1 0 0 0 0,1 0 0 0 0,0 0 0 0 0,0 0 1 0 0,-1 1-1 0 0,1-1 0 0 0,0 1 0 0 0,0 0 0 0 0,0 0 0 0 0,1 0 1 0 0,-1 0-1 0 0,0 1 0 0 0,1-1 0 0 0,0 1 0 0 0,-1-1 0 0 0,1 1 1 0 0,0 0-1 0 0,0 0 0 0 0,1 0 0 0 0,-1 0 0 0 0,1 0 0 0 0,-1 0 1 0 0,1 1-1 0 0,0-1 0 0 0,0 0 0 0 0,0 1 0 0 0,1-1 0 0 0,-1 1 0 0 0,1-1 1 0 0,0 1-1 0 0,0-1 0 0 0,0 1 0 0 0,0-1 0 0 0,1 2-8 0 0,0-2 25 0 0,1-1 1 0 0,-1 1-1 0 0,1-1 0 0 0,-1 0 0 0 0,1 1 1 0 0,0-1-1 0 0,0 0 0 0 0,0 0 0 0 0,0 0 0 0 0,0-1 1 0 0,0 1-1 0 0,1 0 0 0 0,-1-1 0 0 0,1 1 0 0 0,-1-1 1 0 0,1 0-1 0 0,-1 0 0 0 0,1 0 0 0 0,0 0 0 0 0,0 0 1 0 0,-1-1-1 0 0,1 1 0 0 0,0-1 0 0 0,0 0 1 0 0,0 0-1 0 0,-1 0 0 0 0,1 0 0 0 0,0 0 0 0 0,0-1 1 0 0,0 1-1 0 0,-1-1 0 0 0,1 0 0 0 0,0 1 0 0 0,0-1 1 0 0,0-1-26 0 0,61-18-3156 0 0,-48 10-349 0 0,-5 2-3531 0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35.1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323 50 572 0 0,'0'0'1028'0'0,"0"0"2752"0"0,0 0-1917 0 0,0 0-983 0 0,0 0 123 0 0,0 0 350 0 0,0 0-56 0 0,0 0-271 0 0,1-4-285 0 0,-1 2-694 0 0,-1 0-1 0 0,1 1 0 0 0,0-1 1 0 0,-1 0-1 0 0,0 1 1 0 0,1-1-1 0 0,-1 1 0 0 0,0-1 1 0 0,1 1-1 0 0,-1-1 0 0 0,0 1 1 0 0,0-1-1 0 0,0 1 1 0 0,-1 0-1 0 0,1-1 0 0 0,0 1 1 0 0,0 0-1 0 0,-1 0 0 0 0,1 0 1 0 0,-1 0-1 0 0,1 0 1 0 0,-1 0-1 0 0,1 1 0 0 0,-1-1 1 0 0,1 0-1 0 0,-1 1 0 0 0,0-1 1 0 0,1 1-1 0 0,-1 0 1 0 0,0-1-1 0 0,0 1 0 0 0,1 0 1 0 0,-1 0-1 0 0,0 0 0 0 0,1 0 1 0 0,-1 1-1 0 0,0-1 1 0 0,0 0-1 0 0,1 1 0 0 0,-1-1-46 0 0,-11-2 190 0 0,-174-7 925 0 0,165 14-2958 0 0,-8 0-5890 0 0,10-4 1002 0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39.66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1936 7 8949 0 0,'0'0'1549'0'0,"-6"0"-853"0"0,-466-7 3459 0 0,-190 7-2558 0 0,533 8-1708 0 0,-268 13 821 0 0,130-15-3184 0 0,265-7-783 0 0,7 0-3469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0:46.7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1436 114 796 0 0,'0'0'5891'0'0,"0"0"-4564"0"0,-6 1-964 0 0,-377-22 5560 0 0,204 2-5020 0 0,-633-30 952 0 0,756 43-1709 0 0,77-3-4006 0 0,-9 6-3036 0 0,-3-4 448 0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42.798"/>
    </inkml:context>
    <inkml:brush xml:id="br0">
      <inkml:brushProperty name="width" value="0.05" units="cm"/>
      <inkml:brushProperty name="height" value="0.05" units="cm"/>
      <inkml:brushProperty name="color" value="#0000FF"/>
    </inkml:brush>
  </inkml:definitions>
  <inkml:trace contextRef="#ctx0" brushRef="#br0">184 33 1720 0 0,'0'0'1307'0'0,"0"0"2957"0"0,0 0-2086 0 0,0 0-871 0 0,0 0-309 0 0,0 0-110 0 0,0 0-125 0 0,-7 0-162 0 0,-13-1-565 0 0,-70-4 1060 0 0,34-8-4995 0 0,49 9-702 0 0,3-6-2057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43.059"/>
    </inkml:context>
    <inkml:brush xml:id="br0">
      <inkml:brushProperty name="width" value="0.05" units="cm"/>
      <inkml:brushProperty name="height" value="0.05" units="cm"/>
      <inkml:brushProperty name="color" value="#0000FF"/>
    </inkml:brush>
  </inkml:definitions>
  <inkml:trace contextRef="#ctx0" brushRef="#br0">182 13 7637 0 0,'0'0'3860'0'0,"0"0"-3692"0"0,0 0 128 0 0,0 0 472 0 0,-51-8 60 0 0,32 6-396 0 0,-4 2-432 0 0,-1-1-12 0 0,1 1-1276 0 0,4 0-1784 0 0,-4-2-3625 0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44.446"/>
    </inkml:context>
    <inkml:brush xml:id="br0">
      <inkml:brushProperty name="width" value="0.05" units="cm"/>
      <inkml:brushProperty name="height" value="0.05" units="cm"/>
      <inkml:brushProperty name="color" value="#0000FF"/>
    </inkml:brush>
  </inkml:definitions>
  <inkml:trace contextRef="#ctx0" brushRef="#br0">1 6 3512 0 0,'0'0'7015'0'0,"0"0"-5352"0"0,0 0-1451 0 0,0 0 238 0 0,0 0 199 0 0,0 0-39 0 0,0 0-99 0 0,0 0-138 0 0,0 0-151 0 0,3 5-43 0 0,-1-3-126 0 0,0 0 0 0 0,0 0 0 0 0,0 0 1 0 0,0 0-1 0 0,0-1 0 0 0,1 1 0 0 0,-1-1 0 0 0,1 1 0 0 0,-1-1 0 0 0,1 0 1 0 0,0 0-1 0 0,0 0 0 0 0,-1 0 0 0 0,1-1 0 0 0,0 1 0 0 0,0-1 0 0 0,0 1 1 0 0,0-1-1 0 0,-1 0 0 0 0,1 0 0 0 0,0-1 0 0 0,0 1 0 0 0,0 0 0 0 0,0-1 0 0 0,-1 0 1 0 0,1 0-1 0 0,0 0 0 0 0,0 0 0 0 0,-1 0 0 0 0,1 0 0 0 0,-1-1 0 0 0,1 1 1 0 0,0-2-54 0 0,-3 4-36 0 0,-1-1 0 0 0,0 0 0 0 0,0 0 0 0 0,0 0 0 0 0,0 0 1 0 0,1 0-1 0 0,-1 0 0 0 0,0 0 0 0 0,0-1 0 0 0,0 1 0 0 0,1 0 0 0 0,-1 0 1 0 0,0 0-1 0 0,0-1 0 0 0,1 1 0 0 0,-1-1 0 0 0,0 1 0 0 0,0 0 1 0 0,1-1-1 0 0,-1 1 0 0 0,1-1 0 0 0,-1 1 0 0 0,0-1 0 0 0,1 0 0 0 0,-1 1 1 0 0,1-1-1 0 0,-1 0 0 0 0,1 1 0 0 0,0-1 0 0 0,-1 0 0 0 0,1 1 1 0 0,0-1-1 0 0,-1 0 0 0 0,1 0 0 0 0,0 0 0 0 0,0 1 0 0 0,0-1 0 0 0,-1 0 1 0 0,1 0-1 0 0,0 0 0 0 0,0 1 0 0 0,0-2 36 0 0,-2 2 16 0 0,0 1 0 0 0,0-1 1 0 0,0 1-1 0 0,0-1 0 0 0,0 1 0 0 0,-1-1 0 0 0,1 1 0 0 0,0 0 0 0 0,0 0 0 0 0,1 0 1 0 0,-1 0-1 0 0,0 1 0 0 0,0-1 0 0 0,0 0 0 0 0,1 1 0 0 0,-1-1 0 0 0,1 1 1 0 0,-1 0-1 0 0,1-1 0 0 0,0 1 0 0 0,-1 0 0 0 0,1 0 0 0 0,0 0 0 0 0,0 0 0 0 0,1 0 1 0 0,-1 0-1 0 0,0 0 0 0 0,0 0 0 0 0,1 0 0 0 0,0 0 0 0 0,-1 1 0 0 0,1-1 1 0 0,0 0-1 0 0,0 0 0 0 0,0 0 0 0 0,0 1 0 0 0,0-1 0 0 0,1 0 0 0 0,-1 0 1 0 0,1 0-1 0 0,-1 0 0 0 0,1 0 0 0 0,0 0 0 0 0,0 0 0 0 0,0 0 0 0 0,0 0 0 0 0,0 0 1 0 0,0 0-1 0 0,1 0 0 0 0,-1-1 0 0 0,1 1 0 0 0,-1 0 0 0 0,1-1 0 0 0,-1 0 1 0 0,1 1-1 0 0,0-1 0 0 0,0 0 0 0 0,0 0 0 0 0,0 0 0 0 0,0 0 0 0 0,0 0 0 0 0,0 0 1 0 0,0 0-1 0 0,0-1 0 0 0,1 1-16 0 0,103 4 298 0 0,-70-9-2831 0 0,-5-4-3564 0 0,-16-1-1900 0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43.603"/>
    </inkml:context>
    <inkml:brush xml:id="br0">
      <inkml:brushProperty name="width" value="0.05" units="cm"/>
      <inkml:brushProperty name="height" value="0.05" units="cm"/>
      <inkml:brushProperty name="color" value="#0000FF"/>
    </inkml:brush>
  </inkml:definitions>
  <inkml:trace contextRef="#ctx0" brushRef="#br0">112 0 4864 0 0,'0'0'6017'0'0,"0"0"-4314"0"0,0 0-1440 0 0,0 9 495 0 0,-29 242 2782 0 0,29-250-3626 0 0,1 19-1204 0 0,10-11-4771 0 0,0-9-211 0 0</inkml:trace>
  <inkml:trace contextRef="#ctx0" brushRef="#br0" timeOffset="188.03">184 183 2612 0 0,'0'0'5377'0'0,"0"0"-4337"0"0,0 0-640 0 0,-48-8 116 0 0,28 6-76 0 0,1 0-260 0 0,-2 0-128 0 0,-2 0-52 0 0,4 1-1264 0 0,-1-1-968 0 0,7 1-2317 0 0</inkml:trace>
  <inkml:trace contextRef="#ctx0" brushRef="#br0" timeOffset="516.31">216 21 5825 0 0,'0'0'4254'0'0,"0"0"-2821"0"0,5 8-650 0 0,0-1-484 0 0,-1 1-1 0 0,0 0 1 0 0,0 1-1 0 0,-1-1 1 0 0,0 1 0 0 0,0 0-1 0 0,-1-1 1 0 0,0 1-1 0 0,-1 0 1 0 0,0 1-1 0 0,0-1 1 0 0,-1 0 0 0 0,0 0-1 0 0,0 0 1 0 0,-1 0-1 0 0,-1 3-298 0 0,-17 53 700 0 0,11-43-1176 0 0,14-39-3034 0 0,-7 15 3518 0 0,1 0-1 0 0,0 1 1 0 0,0-1 0 0 0,0 0 0 0 0,0 0-1 0 0,1 0 1 0 0,-1 1 0 0 0,0-1 0 0 0,1 0 0 0 0,0 0-1 0 0,-1 1 1 0 0,1-1 0 0 0,0 0 0 0 0,-1 1-1 0 0,1-1 1 0 0,0 1 0 0 0,0-1 0 0 0,1 1-1 0 0,-1-1 1 0 0,0 1 0 0 0,0 0 0 0 0,1 0-1 0 0,-1 0 1 0 0,0-1 0 0 0,1 1 0 0 0,0 0-1 0 0,-1 1 1 0 0,1-1 0 0 0,-1 0 0 0 0,1 0 0 0 0,0 1-1 0 0,-1-1 1 0 0,1 1 0 0 0,0-1 0 0 0,0 1-1 0 0,0 0 1 0 0,-1 0 0 0 0,1 0 0 0 0,0 0-1 0 0,0 0 1 0 0,0 0 0 0 0,-1 0 0 0 0,1 1-1 0 0,0-1 1 0 0,0 1 0 0 0,-1-1 0 0 0,1 1-1 0 0,0-1 1 0 0,-1 1 0 0 0,1 0 0 0 0,-1 0 0 0 0,1 0-1 0 0,0 0-7 0 0,1 2 59 0 0,0-1 0 0 0,0 0 0 0 0,0 1 1 0 0,0 0-1 0 0,0 0 0 0 0,-1 0 0 0 0,0 0 0 0 0,1 0 0 0 0,-1 0 0 0 0,0 0 0 0 0,0 1 0 0 0,-1-1 0 0 0,1 1 0 0 0,-1 0 0 0 0,0-1 0 0 0,0 1 0 0 0,0 0 0 0 0,0 0 0 0 0,0-1 0 0 0,-1 1 1 0 0,0 0-1 0 0,0 0 0 0 0,0 0 0 0 0,0 0 0 0 0,-1 0 0 0 0,0 1-59 0 0,1 2-259 0 0,5-4-3649 0 0,0-3-1149 0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42.238"/>
    </inkml:context>
    <inkml:brush xml:id="br0">
      <inkml:brushProperty name="width" value="0.05" units="cm"/>
      <inkml:brushProperty name="height" value="0.05" units="cm"/>
      <inkml:brushProperty name="color" value="#0000FF"/>
    </inkml:brush>
  </inkml:definitions>
  <inkml:trace contextRef="#ctx0" brushRef="#br0">256 1 2784 0 0,'0'0'1150'0'0,"0"0"1555"0"0,0 0-454 0 0,0 0-943 0 0,0 0-644 0 0,0 0-295 0 0,0 0-94 0 0,0 0 244 0 0,-2 4 127 0 0,-12 21 47 0 0,-2 0 0 0 0,0-1-1 0 0,-1 0 1 0 0,-1-2 0 0 0,-2 0 0 0 0,0-1-1 0 0,-18 14-692 0 0,-51 58 89 0 0,83-78-1224 0 0,30-33-7508 0 0,-21 13 4100 0 0</inkml:trace>
  <inkml:trace contextRef="#ctx0" brushRef="#br0" timeOffset="281.88">36 51 3588 0 0,'0'0'596'0'0,"0"0"1627"0"0,0 0-669 0 0,0 0-187 0 0,0 0-150 0 0,0 0-686 0 0,0 0-237 0 0,7 4 322 0 0,123 144 2629 0 0,-72-69-2679 0 0,-54-74-1114 0 0,18 23 1548 0 0,-15-10-8290 0 0,-7-18 1099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46.030"/>
    </inkml:context>
    <inkml:brush xml:id="br0">
      <inkml:brushProperty name="width" value="0.05" units="cm"/>
      <inkml:brushProperty name="height" value="0.05" units="cm"/>
      <inkml:brushProperty name="color" value="#0000FF"/>
    </inkml:brush>
  </inkml:definitions>
  <inkml:trace contextRef="#ctx0" brushRef="#br0">0 91 2716 0 0,'0'0'172'0'0,"0"0"403"0"0,0 0 1398 0 0,0 0-598 0 0,0 0-585 0 0,0 0-68 0 0,0 0 63 0 0,0 0-115 0 0,1 4-179 0 0,-1-2-414 0 0,1 0 0 0 0,0 0 0 0 0,-1 0 0 0 0,1 0 0 0 0,0 0 0 0 0,0-1 0 0 0,1 1 0 0 0,-1 0 0 0 0,0-1 0 0 0,0 1 0 0 0,1-1 1 0 0,-1 1-1 0 0,1-1 0 0 0,0 0 0 0 0,-1 1 0 0 0,1-1 0 0 0,0 0 0 0 0,0 0 0 0 0,-1 0 0 0 0,1 0 0 0 0,0-1 0 0 0,0 1 0 0 0,0 0 0 0 0,0-1 0 0 0,0 0 0 0 0,0 1 0 0 0,0-1 0 0 0,0 0 0 0 0,0 0 0 0 0,0 0 0 0 0,0 0 0 0 0,1 0 1 0 0,-1-1-1 0 0,0 1 0 0 0,0-1 0 0 0,0 1 0 0 0,-1-1 0 0 0,1 0 0 0 0,0 1 0 0 0,0-1 0 0 0,0 0-77 0 0,0 1 20 0 0,0-1 0 0 0,1 1 1 0 0,-1 0-1 0 0,0 0 0 0 0,0-1 0 0 0,0 1 1 0 0,0-1-1 0 0,0 0 0 0 0,0 1 0 0 0,0-1 1 0 0,0 0-1 0 0,0 0 0 0 0,0-1 1 0 0,-1 1-1 0 0,1 0 0 0 0,0 0 0 0 0,-1-1 1 0 0,1 1-1 0 0,-1-1 0 0 0,1 0 0 0 0,-1 1 1 0 0,0-1-1 0 0,0 0 0 0 0,1 0 0 0 0,-1 0 1 0 0,-1 1-1 0 0,1-1 0 0 0,0 0 0 0 0,0 0 1 0 0,-1-1-1 0 0,1 1 0 0 0,-1 0 0 0 0,0 0 1 0 0,1 0-1 0 0,-1 0 0 0 0,0 0 0 0 0,0 0 1 0 0,0-1-1 0 0,-1 1 0 0 0,1 0 0 0 0,-1 0 1 0 0,1 0-1 0 0,-1 0 0 0 0,1 0 1 0 0,-1 0-1 0 0,0 0 0 0 0,0 0 0 0 0,0 0 1 0 0,0 0-1 0 0,-1 1 0 0 0,1-1 0 0 0,0 0 1 0 0,-1 1-1 0 0,1-1 0 0 0,-1 1 0 0 0,1-1 1 0 0,-1 1-1 0 0,0 0 0 0 0,0 0 0 0 0,1-1 1 0 0,-1 1-1 0 0,0 1 0 0 0,0-1 0 0 0,0 0 1 0 0,-1 0-21 0 0,-2 4 14 0 0,-1 0 1 0 0,1 0-1 0 0,1 1 1 0 0,-1 0-1 0 0,0 0 1 0 0,1 0-1 0 0,0 0 1 0 0,0 1-1 0 0,0 0 1 0 0,0-1 0 0 0,1 2-1 0 0,0-1 1 0 0,0 0-1 0 0,0 0 1 0 0,1 1-1 0 0,-1 0 1 0 0,1-1-1 0 0,1 1 1 0 0,-1 0-1 0 0,1 0 1 0 0,0 0-1 0 0,1 0 1 0 0,-1 0-1 0 0,1 0 1 0 0,0 0-1 0 0,0 0 1 0 0,1 0 0 0 0,0 0-1 0 0,1 5-14 0 0,-1-9 39 0 0,-1 0 1 0 0,1 1-1 0 0,0-1 0 0 0,-1 0 1 0 0,1 0-1 0 0,0 0 0 0 0,1 1 1 0 0,-1-1-1 0 0,0 0 0 0 0,0-1 1 0 0,1 1-1 0 0,-1 0 0 0 0,1 0 0 0 0,0 0 1 0 0,0-1-1 0 0,-1 1 0 0 0,1-1 1 0 0,0 0-1 0 0,0 1 0 0 0,0-1 1 0 0,0 0-1 0 0,1 0 0 0 0,-1 0 1 0 0,0 0-1 0 0,0-1 0 0 0,1 1 1 0 0,-1-1-1 0 0,0 1 0 0 0,1-1 0 0 0,-1 0 1 0 0,0 0-1 0 0,1 0 0 0 0,-1 0 1 0 0,0 0-1 0 0,1-1 0 0 0,-1 1 1 0 0,0 0-1 0 0,1-1 0 0 0,-1 0 1 0 0,0 0-1 0 0,0 0 0 0 0,2-1-39 0 0,94-44-2495 0 0,-77 26-4458 0 0,-12 5 744 0 0</inkml:trace>
  <inkml:trace contextRef="#ctx0" brushRef="#br0" timeOffset="897.55">280 78 1420 0 0,'0'0'7407'0'0,"0"0"-5640"0"0,0 0-1271 0 0,0 0 339 0 0,0 0 129 0 0,0 6 12 0 0,0-6-974 0 0,0 5 136 0 0,-1 0 1 0 0,1 0-1 0 0,0-1 1 0 0,0 1-1 0 0,0 0 1 0 0,1 0-1 0 0,0 0 1 0 0,0-1-1 0 0,0 1 1 0 0,0 0-1 0 0,1-1 1 0 0,-1 1-1 0 0,1-1 1 0 0,1 1-1 0 0,-1-1 1 0 0,1 0-1 0 0,-1 0 1 0 0,1 0-1 0 0,0-1 1 0 0,0 1-1 0 0,1 0 1 0 0,-1-1-1 0 0,1 0 1 0 0,0 0-1 0 0,0 0 1 0 0,0 0-139 0 0,0-5 44 0 0,0-1 0 0 0,-1 0 0 0 0,0 1 0 0 0,0-1 1 0 0,0 0-1 0 0,0 0 0 0 0,0-1 0 0 0,0 1 0 0 0,-1-1 0 0 0,0 1 1 0 0,0-1-1 0 0,0 0 0 0 0,0 0 0 0 0,0 0 0 0 0,-1 0 1 0 0,1 0-1 0 0,-1 0 0 0 0,0 0 0 0 0,-1-1 0 0 0,1 1 1 0 0,-1 0-1 0 0,0 0 0 0 0,0-3-44 0 0,10-31-41 0 0,10 32-2061 0 0,-1 45 937 0 0,-5-8-2513 0 0,12-18 2913 0 0,72-22 6770 0 0,-82-22-6301 0 0,-57 48-859 0 0,42-18 1187 0 0,1 1 0 0 0,0 0 0 0 0,-1-1 0 0 0,1 1 0 0 0,0 0-1 0 0,0 0 1 0 0,-1 0 0 0 0,1 0 0 0 0,0 1 0 0 0,-1-1 0 0 0,1 0-1 0 0,0 1 1 0 0,-1-1 0 0 0,1 1 0 0 0,-1-1 0 0 0,1 1 0 0 0,0 0 0 0 0,-1 0-1 0 0,1 0 1 0 0,-1 0 0 0 0,0 0 0 0 0,1 0 0 0 0,-1 0 0 0 0,0 0-1 0 0,0 0 1 0 0,0 1 0 0 0,0-1 0 0 0,0 0 0 0 0,0 1 0 0 0,0-1-1 0 0,0 1 1 0 0,0-1 0 0 0,-1 1 0 0 0,1-1 0 0 0,0 1 0 0 0,-1 0-1 0 0,0-1 1 0 0,1 1 0 0 0,-1 0 0 0 0,0-1 0 0 0,0 1 0 0 0,0 0-1 0 0,0 0 1 0 0,0-1 0 0 0,0 1 0 0 0,0 0 0 0 0,-1-1 0 0 0,1 1 0 0 0,-1 0-1 0 0,1-1 1 0 0,-1 1 0 0 0,0-1 0 0 0,1 1 0 0 0,-1-1 0 0 0,0 1-1 0 0,0-1 1 0 0,0 1 0 0 0,0-1 0 0 0,0 0 0 0 0,-1 0 0 0 0,1 1-32 0 0,28-24-32 0 0,-26 20 13 0 0,0-1 0 0 0,0 1 0 0 0,0 0 1 0 0,0-1-1 0 0,1 1 0 0 0,-1 0 0 0 0,1 0 0 0 0,-1 0 0 0 0,1 0 0 0 0,0 0 0 0 0,-1 0 1 0 0,1 0-1 0 0,0 1 0 0 0,0-1 0 0 0,1 1 0 0 0,-1-1 0 0 0,0 1 0 0 0,0 0 1 0 0,1 0-1 0 0,-1 0 0 0 0,1 0 0 0 0,-1 0 0 0 0,1 1 0 0 0,-1-1 0 0 0,1 1 0 0 0,-1-1 1 0 0,1 1-1 0 0,-1 0 0 0 0,1 0 0 0 0,0 0 0 0 0,-1 0 0 0 0,1 1 0 0 0,-1-1 0 0 0,1 1 1 0 0,-1-1-1 0 0,1 1 0 0 0,-1 0 0 0 0,1 0 0 0 0,-1 0 0 0 0,0 1 0 0 0,1-1 0 0 0,-1 0 1 0 0,0 1-1 0 0,0-1 0 0 0,0 1 0 0 0,0 0 0 0 0,0 0 0 0 0,-1 0 0 0 0,1 0 1 0 0,0 0-1 0 0,-1 0 0 0 0,1 1 19 0 0,-1 41 1281 0 0,-2-47-1284 0 0,1 1-1 0 0,0 0 0 0 0,1-1 0 0 0,-1 1 0 0 0,0 0 1 0 0,1-1-1 0 0,0 1 0 0 0,-1 0 0 0 0,1 0 1 0 0,0-1-1 0 0,0 1 0 0 0,0 0 0 0 0,0 0 1 0 0,0 0-1 0 0,1 0 0 0 0,-1 0 0 0 0,1 0 1 0 0,-1 1-1 0 0,1-1 0 0 0,0 0 0 0 0,0 1 0 0 0,-1-1 1 0 0,1 1-1 0 0,0 0 0 0 0,0 0 0 0 0,1-1 1 0 0,-1 1-1 0 0,0 0 0 0 0,0 1 0 0 0,0-1 1 0 0,1 0-1 0 0,-1 1 0 0 0,0-1 0 0 0,1 1 1 0 0,-1 0-1 0 0,0 0 0 0 0,1 0 0 0 0,-1 0 0 0 0,0 0 1 0 0,1 0-1 0 0,-1 1 0 0 0,0-1 0 0 0,1 1 1 0 0,-1 0-1 0 0,0-1 0 0 0,0 1 0 0 0,1 0 1 0 0,-1 0-1 0 0,0 1 0 0 0,0-1 0 0 0,0 0 1 0 0,0 1-1 0 0,-1-1 0 0 0,1 1 0 0 0,0-1 1 0 0,-1 1-1 0 0,1 0 0 0 0,-1 0 0 0 0,1 0 0 0 0,-1 0 1 0 0,0 0-1 0 0,0 0 0 0 0,0 0 0 0 0,0 0 1 0 0,1 2 3 0 0,3 70-668 0 0,2-77-7030 0 0,-2-6 322 0 0</inkml:trace>
  <inkml:trace contextRef="#ctx0" brushRef="#br0" timeOffset="1164.12">984 0 4376 0 0,'0'0'7906'0'0,"0"0"-5819"0"0,0 0-1525 0 0,5 8 164 0 0,-1-2-569 0 0,0 0 0 0 0,0 0 0 0 0,-1 1 0 0 0,0-1 0 0 0,0 1 0 0 0,-1 0 0 0 0,1 0 0 0 0,-2-1-1 0 0,1 1 1 0 0,-1 1 0 0 0,0-1 0 0 0,0 0 0 0 0,-1 0 0 0 0,0 0 0 0 0,0 0 0 0 0,-1 1 0 0 0,0-1-1 0 0,0 0 1 0 0,-1 3-157 0 0,-16 40-13 0 0,7-34-8778 0 0,13-19 545 0 0</inkml:trace>
  <inkml:trace contextRef="#ctx0" brushRef="#br0" timeOffset="1429.75">1086 74 10409 0 0,'0'0'5720'0'0,"0"0"-5720"0"0,0 0-60 0 0,-36-2 60 0 0,14 2 88 0 0,-1 2-88 0 0,-2 0-72 0 0,-4 2-984 0 0,9 0-2772 0 0,-5-4-5173 0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51.542"/>
    </inkml:context>
    <inkml:brush xml:id="br0">
      <inkml:brushProperty name="width" value="0.05" units="cm"/>
      <inkml:brushProperty name="height" value="0.05" units="cm"/>
      <inkml:brushProperty name="color" value="#0000FF"/>
    </inkml:brush>
  </inkml:definitions>
  <inkml:trace contextRef="#ctx0" brushRef="#br0">0 0 2964 0 0,'0'0'6894'0'0,"0"0"-4755"0"0,0 0-1404 0 0,0 0 280 0 0,0 0-122 0 0,0 0-462 0 0,0 0-146 0 0,4 8 224 0 0,2 6-280 0 0,-1 0 1 0 0,0 1-1 0 0,-1-1 1 0 0,-1 1 0 0 0,0 0-1 0 0,-1 0 1 0 0,-1 0-1 0 0,0 0 1 0 0,-1 0-1 0 0,-1 0 1 0 0,0 0 0 0 0,-1 0-1 0 0,-4 14-229 0 0,85-67-3339 0 0,-77 38 3393 0 0,1 0 0 0 0,-1 0 0 0 0,1 0 0 0 0,-1 0 0 0 0,1 0 0 0 0,-1 1 0 0 0,0 0 0 0 0,1-1 0 0 0,-1 1 0 0 0,0 0 0 0 0,1 0 0 0 0,-1 0 0 0 0,0 0 0 0 0,0 1 0 0 0,0-1 0 0 0,0 0 0 0 0,0 1 0 0 0,0 0 0 0 0,0-1 0 0 0,-1 1 0 0 0,1 0 0 0 0,-1 0 0 0 0,1 0 0 0 0,-1 0 0 0 0,0 0 0 0 0,1 0 0 0 0,-1 0 0 0 0,0 1 0 0 0,0-1 0 0 0,-1 0 0 0 0,1 1 0 0 0,0-1 0 0 0,-1 0 0 0 0,0 1 0 0 0,1-1 0 0 0,-1 1 0 0 0,0-1 0 0 0,0 1 0 0 0,0-1 0 0 0,-1 1 0 0 0,1-1 0 0 0,-1 0 0 0 0,1 1 0 0 0,-1-1 0 0 0,0 0 0 0 0,0 1 0 0 0,0-1 0 0 0,0 0 0 0 0,0 0 0 0 0,0 0 0 0 0,0 0 0 0 0,-1 0 0 0 0,1 0 0 0 0,-1 0 0 0 0,0 0 0 0 0,0 0 0 0 0,1-1 0 0 0,-1 1 0 0 0,0-1 0 0 0,0 1 0 0 0,-1-1 0 0 0,1 0 0 0 0,-1 1-54 0 0,-61 5-469 0 0,24-19-5893 0 0,31 1-887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3T02:53:36.508"/>
    </inkml:context>
    <inkml:brush xml:id="br0">
      <inkml:brushProperty name="width" value="0.05" units="cm"/>
      <inkml:brushProperty name="height" value="0.05" units="cm"/>
      <inkml:brushProperty name="color" value="#0000FF"/>
    </inkml:brush>
  </inkml:definitions>
  <inkml:trace contextRef="#ctx0" brushRef="#br0">1 1 6873 0 0,'0'0'321'0'0,"10"46"-7515"0"0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50.407"/>
    </inkml:context>
    <inkml:brush xml:id="br0">
      <inkml:brushProperty name="width" value="0.05" units="cm"/>
      <inkml:brushProperty name="height" value="0.05" units="cm"/>
      <inkml:brushProperty name="color" value="#0000FF"/>
    </inkml:brush>
  </inkml:definitions>
  <inkml:trace contextRef="#ctx0" brushRef="#br0">1 1 4924 0 0,'0'0'7718'0'0,"0"0"-6057"0"0,2 8-1333 0 0,4 13 97 0 0,-1 1-1 0 0,0-1 1 0 0,-2 1-1 0 0,-1 0 1 0 0,-1 1-1 0 0,-1-1 0 0 0,0 0 1 0 0,-2 0-1 0 0,-1 0 1 0 0,-1 5-425 0 0,9-10-1378 0 0,22-40-586 0 0,7-5 1210 0 0,-31 27 824 0 0,-1 0 0 0 0,1 0 0 0 0,0 0 0 0 0,0 0 0 0 0,0 1 0 0 0,0-1 0 0 0,0 1 0 0 0,0-1 0 0 0,0 1 0 0 0,0 0 0 0 0,0 0 0 0 0,0 0-1 0 0,-1 1 1 0 0,1-1 0 0 0,0 1 0 0 0,0 0 0 0 0,0 0 0 0 0,0 0 0 0 0,0 0 0 0 0,-1 0 0 0 0,1 0 0 0 0,0 1 0 0 0,-1-1 0 0 0,1 1 0 0 0,-1 0 0 0 0,0 0 0 0 0,0 0 0 0 0,1 0 0 0 0,-1 0 0 0 0,0 0 0 0 0,-1 1 0 0 0,1-1 0 0 0,0 1 0 0 0,-1-1 0 0 0,1 1 0 0 0,-1-1 0 0 0,0 1 0 0 0,0 0-1 0 0,0 0 1 0 0,0 0 0 0 0,0 0 0 0 0,-1 0 0 0 0,1 1-70 0 0,-75 30 871 0 0,22-39-3937 0 0,52 4 2875 0 0,-6-3-2041 0 0,4-2-2206 0 0,3-6-2634 0 0</inkml:trace>
  <inkml:trace contextRef="#ctx0" brushRef="#br0" timeOffset="370.75">302 168 2692 0 0,'0'0'7046'0'0,"0"0"-4013"0"0,0 0-2223 0 0,0 0-583 0 0,0 0 94 0 0,0 0 464 0 0,-1 7 162 0 0,-7 152 1506 0 0,9-158-2438 0 0,-1 0 1 0 0,0 1 0 0 0,1-1 0 0 0,-1 0 0 0 0,1 0 0 0 0,0 0-1 0 0,-1 0 1 0 0,1 1 0 0 0,0-1 0 0 0,0 0 0 0 0,0 0 0 0 0,0 0-1 0 0,-1 0 1 0 0,1-1 0 0 0,1 1 0 0 0,-1 0 0 0 0,0 0-1 0 0,0-1 1 0 0,0 1 0 0 0,0 0 0 0 0,0-1 0 0 0,1 1 0 0 0,-1-1-1 0 0,0 0 1 0 0,0 1 0 0 0,1-1 0 0 0,-1 0 0 0 0,0 0-1 0 0,1 1 1 0 0,-1-1 0 0 0,0 0 0 0 0,1-1 0 0 0,-1 1 0 0 0,0 0-1 0 0,1 0 1 0 0,-1 0 0 0 0,0-1 0 0 0,0 1 0 0 0,1-1-1 0 0,-1 1 1 0 0,0-1 0 0 0,0 0 0 0 0,0 1 0 0 0,0-1 0 0 0,0 0-1 0 0,1 0 1 0 0,-1 1 0 0 0,-1-1 0 0 0,1 0-16 0 0,51-45-783 0 0,-29-18-403 0 0,-10 111 1403 0 0,-5 30 417 0 0,4-76-6379 0 0,-8-5-680 0 0</inkml:trace>
  <inkml:trace contextRef="#ctx0" brushRef="#br0" timeOffset="620.83">573 64 11537 0 0,'0'0'2304'0'0,"2"8"-1349"0"0,3 19-408 0 0,-1 0 0 0 0,-1 1 1 0 0,-1 0-1 0 0,-2-1 0 0 0,0 1 0 0 0,-2 0 0 0 0,-3 8-547 0 0,1-8-198 0 0,3-25-6548 0 0,1-15-76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47.713"/>
    </inkml:context>
    <inkml:brush xml:id="br0">
      <inkml:brushProperty name="width" value="0.05" units="cm"/>
      <inkml:brushProperty name="height" value="0.05" units="cm"/>
      <inkml:brushProperty name="color" value="#0000FF"/>
    </inkml:brush>
  </inkml:definitions>
  <inkml:trace contextRef="#ctx0" brushRef="#br0">93 18 6917 0 0,'0'0'5303'0'0,"2"7"-3793"0"0,3 13-1071 0 0,-1 0 1 0 0,-1 0-1 0 0,-1 0 0 0 0,-1 1 1 0 0,-1-1-1 0 0,0 0 1 0 0,-2 1-1 0 0,0-1 0 0 0,-5 18-439 0 0,11-33-3660 0 0,3-10-2335 0 0,3-8-1894 0 0</inkml:trace>
  <inkml:trace contextRef="#ctx0" brushRef="#br0" timeOffset="276.44">197 131 3452 0 0,'0'0'9369'0'0,"0"0"-8145"0"0,0 0-1008 0 0,0 0 24 0 0,0 0 280 0 0,-43 3-16 0 0,21-2-128 0 0,-1 2-300 0 0,-4 0-76 0 0,2-1-908 0 0,2-2-892 0 0,5 0-3056 0 0,2-8-3517 0 0</inkml:trace>
  <inkml:trace contextRef="#ctx0" brushRef="#br0" timeOffset="777.71">254 50 7373 0 0,'0'0'5598'0'0,"5"7"-3966"0"0,-2-1-1482 0 0,0 0 0 0 0,-1-1-1 0 0,0 1 1 0 0,0 0 0 0 0,0 0-1 0 0,0 0 1 0 0,-1 0 0 0 0,0 0-1 0 0,-1 1 1 0 0,1-1 0 0 0,-1 0-1 0 0,0 0 1 0 0,0 1 0 0 0,-1-1-1 0 0,0 0 1 0 0,0 0 0 0 0,-1 0-1 0 0,1 0 1 0 0,-1 0 0 0 0,-1 0-1 0 0,1 0 1 0 0,-1-1 0 0 0,-1 2-150 0 0,-33 38-684 0 0,47-76-3782 0 0,-6 29 4584 0 0,0-1 1 0 0,1 1 0 0 0,-1 0-1 0 0,1 0 1 0 0,-1 0-1 0 0,1 0 1 0 0,0 1-1 0 0,0 0 1 0 0,0 0-1 0 0,0 0 1 0 0,0 1 0 0 0,0-1-1 0 0,0 1 1 0 0,0 0-1 0 0,0 1 1 0 0,0-1-1 0 0,0 1 1 0 0,0 0 0 0 0,0 0-1 0 0,0 1 1 0 0,-1-1-1 0 0,1 1 1 0 0,0 0-1 0 0,-1 1 1 0 0,0-1 0 0 0,1 1-1 0 0,-1 0 1 0 0,0 0-1 0 0,0 0 1 0 0,-1 0-1 0 0,1 1 1 0 0,-1-1-1 0 0,1 1 1 0 0,-1 0 0 0 0,1 2-119 0 0,-3-5-19 0 0,0 0 1 0 0,1 0 0 0 0,-1 0 0 0 0,0 0 0 0 0,0 0-1 0 0,1 0 1 0 0,-1-1 0 0 0,1 1 0 0 0,-1 0 0 0 0,1-1 0 0 0,-1 1-1 0 0,1-1 1 0 0,-1 1 0 0 0,1-1 0 0 0,0 0 0 0 0,-1 0-1 0 0,1 0 1 0 0,-1 0 0 0 0,1 0 0 0 0,0 0 0 0 0,-1 0 0 0 0,1 0-1 0 0,-1-1 1 0 0,1 1 0 0 0,0-1 0 0 0,-1 1 0 0 0,1-1-1 0 0,-1 0 1 0 0,0 1 0 0 0,1-1 0 0 0,-1 0 0 0 0,0 0 0 0 0,1 0-1 0 0,-1 0 1 0 0,0 0 0 0 0,0 0 0 0 0,0 0 0 0 0,0-1-1 0 0,0 1 1 0 0,0 0 0 0 0,0-1 0 0 0,0 1 0 0 0,0 0 0 0 0,-1-1-1 0 0,1 1 1 0 0,0-1 0 0 0,-1 1 0 0 0,1-1 0 0 0,-1 1 0 0 0,0-1-1 0 0,0 0 1 0 0,1-1 18 0 0,6-28-1417 0 0,-13 46 2856 0 0,3 24-926 0 0,28-43-1245 0 0,-22 0 708 0 0,-2 3 35 0 0,-1 0 1 0 0,0 0-1 0 0,1 0 1 0 0,-1 0-1 0 0,1 0 1 0 0,-1 0-1 0 0,1 0 1 0 0,0 0-1 0 0,-1 0 1 0 0,1 0-1 0 0,0 1 1 0 0,0-1-1 0 0,-1 0 1 0 0,1 0-1 0 0,0 1 1 0 0,0-1-1 0 0,0 0 1 0 0,0 1-1 0 0,0-1 1 0 0,0 1-1 0 0,0-1 1 0 0,0 1-1 0 0,0-1 1 0 0,0 1-1 0 0,0 0 1 0 0,1 0-1 0 0,-1 0 1 0 0,0-1-1 0 0,0 1 1 0 0,0 0-1 0 0,0 0 1 0 0,0 0-1 0 0,1 1 1 0 0,-1-1-1 0 0,0 0 1 0 0,0 0-1 0 0,0 1 1 0 0,0-1-1 0 0,0 0 1 0 0,0 1 0 0 0,0-1-1 0 0,0 1 1 0 0,0 0-1 0 0,0-1 1 0 0,0 1-1 0 0,0 0 1 0 0,0-1-1 0 0,0 1 1 0 0,-1 0-1 0 0,1 0 1 0 0,0 0-1 0 0,-1 0 1 0 0,1 0-1 0 0,0 0 1 0 0,-1 0-1 0 0,1 0 1 0 0,-1 0-1 0 0,1 1-11 0 0,5 7 237 0 0,-5-6-173 0 0,-1 0 1 0 0,1-1 0 0 0,0 1-1 0 0,0 0 1 0 0,0-1-1 0 0,0 1 1 0 0,0-1-1 0 0,0 0 1 0 0,1 1-1 0 0,-1-1 1 0 0,1 0-1 0 0,0 0 1 0 0,0 0-1 0 0,-1 0 1 0 0,1 0-1 0 0,1 0 1 0 0,-1-1-1 0 0,0 1 1 0 0,0-1-1 0 0,0 1 1 0 0,1-1-1 0 0,-1 0 1 0 0,1 0 0 0 0,-1 0-1 0 0,1 0 1 0 0,0 0-1 0 0,-1-1 1 0 0,1 1-1 0 0,0-1 1 0 0,-1 1-1 0 0,1-1 1 0 0,0 0-1 0 0,-1 0 1 0 0,1-1-1 0 0,0 1 1 0 0,0 0-1 0 0,-1-1 1 0 0,1 0-1 0 0,-1 1 1 0 0,1-1-1 0 0,0 0 1 0 0,-1 0 0 0 0,0-1-1 0 0,1 1 1 0 0,-1 0-1 0 0,2-2-64 0 0,3-7-60 0 0,-1 0-1 0 0,0 0 0 0 0,0-1 1 0 0,-1 1-1 0 0,-1-1 0 0 0,1 0 1 0 0,-2 0-1 0 0,0-1 1 0 0,0 1-1 0 0,-1-1 0 0 0,0 1 1 0 0,-1-1-1 0 0,-1 0 1 0 0,0 0-1 0 0,0 0 0 0 0,-1 1 1 0 0,-1-1-1 0 0,0 0 0 0 0,0 1 1 0 0,-1-1-1 0 0,-1 1 1 0 0,0 0-1 0 0,0 0 0 0 0,-5-6 61 0 0,18 94-516 0 0,-8-75 532 0 0,0 10 18 0 0,1 1-1 0 0,0-1 1 0 0,1 1-1 0 0,0-1 1 0 0,1 0-1 0 0,1 0 0 0 0,0 0 1 0 0,0-1-1 0 0,1 0 1 0 0,1 0-1 0 0,1 2-33 0 0,10-2-1489 0 0,-2-9-3017 0 0,-1-7-3363 0 0</inkml:trace>
  <inkml:trace contextRef="#ctx0" brushRef="#br0" timeOffset="1022.53">852 131 3756 0 0,'0'0'11349'0'0,"0"0"-10709"0"0,0 0-640 0 0,-46-3 0 0 0,23 2 188 0 0,-2-1-188 0 0,-4 1-236 0 0,3 1-1016 0 0,5 0-3064 0 0,-11-3-5541 0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53.739"/>
    </inkml:context>
    <inkml:brush xml:id="br0">
      <inkml:brushProperty name="width" value="0.05" units="cm"/>
      <inkml:brushProperty name="height" value="0.05" units="cm"/>
      <inkml:brushProperty name="color" value="#0000FF"/>
    </inkml:brush>
  </inkml:definitions>
  <inkml:trace contextRef="#ctx0" brushRef="#br0">41 0 10425 0 0,'0'0'3530'0'0,"1"7"-2938"0"0,4 14-204 0 0,-1 1 0 0 0,-1 0-1 0 0,-1 0 1 0 0,-1 0-1 0 0,-1 0 1 0 0,-1 0-1 0 0,-1 0 1 0 0,-1 0 0 0 0,-3 13-388 0 0,57-84-3770 0 0,-47 46 3876 0 0,0 1 1 0 0,0 0-1 0 0,1 0 0 0 0,-1 0 1 0 0,1 1-1 0 0,-1 0 0 0 0,1 0 1 0 0,0 0-1 0 0,-1 0 0 0 0,1 1 1 0 0,0-1-1 0 0,-1 1 0 0 0,1 1 1 0 0,0-1-1 0 0,0 0 0 0 0,-1 1 1 0 0,1 0-1 0 0,-1 0 0 0 0,1 1 1 0 0,-1-1-1 0 0,1 1 0 0 0,-1 0 1 0 0,0 0-1 0 0,0 1 0 0 0,0-1 1 0 0,0 1-1 0 0,0 0-106 0 0,-3-2 24 0 0,0 0 0 0 0,0 0 0 0 0,0 0-1 0 0,-1 0 1 0 0,1 0 0 0 0,0 0 0 0 0,-1 0 0 0 0,1 1 0 0 0,0-1 0 0 0,-1 0-1 0 0,0 0 1 0 0,1 1 0 0 0,-1-1 0 0 0,0 0 0 0 0,0 1 0 0 0,1-1 0 0 0,-1 0-1 0 0,0 1 1 0 0,0-1 0 0 0,-1 0 0 0 0,1 1 0 0 0,0-1 0 0 0,0 0 0 0 0,-1 1 0 0 0,1-1-1 0 0,-1 0 1 0 0,1 0 0 0 0,-1 1 0 0 0,1-1 0 0 0,-1 0 0 0 0,0 0 0 0 0,1 0-1 0 0,-1 0 1 0 0,0 0 0 0 0,0 0 0 0 0,0 0 0 0 0,0 0 0 0 0,0 0 0 0 0,0 0-1 0 0,0 0 1 0 0,0-1 0 0 0,-1 1 0 0 0,1 0 0 0 0,0-1 0 0 0,0 1 0 0 0,-1-1-24 0 0,-59 28 647 0 0,-24-10-933 0 0,31-24-4951 0 0,47-1-265 0 0,6-5-2355 0 0</inkml:trace>
  <inkml:trace contextRef="#ctx0" brushRef="#br0" timeOffset="328.38">311 211 4820 0 0,'0'0'6234'0'0,"0"0"-4606"0"0,0 0-1443 0 0,0 0 269 0 0,0 0 224 0 0,0 0-90 0 0,1 6-96 0 0,-1 4-367 0 0,0-8-86 0 0,0 0 1 0 0,-1-1-1 0 0,1 1 0 0 0,0-1 0 0 0,0 1 0 0 0,0 0 1 0 0,0-1-1 0 0,0 1 0 0 0,0-1 0 0 0,1 1 0 0 0,-1-1 1 0 0,1 1-1 0 0,-1 0 0 0 0,1-1 0 0 0,-1 1 0 0 0,1-1 0 0 0,0 0 1 0 0,0 1-1 0 0,0-1 0 0 0,0 0 0 0 0,0 1 0 0 0,0-1 1 0 0,0 0-1 0 0,0 0 0 0 0,0 0 0 0 0,0 0 0 0 0,1 0 1 0 0,-1 0-1 0 0,0 0 0 0 0,1 0 0 0 0,-1-1 0 0 0,1 1 1 0 0,-1 0-1 0 0,1-1 0 0 0,-1 1 0 0 0,1-1 0 0 0,-1 0 1 0 0,1 1-1 0 0,0-1-39 0 0,4 0-39 0 0,0 1-1 0 0,-1-1 1 0 0,1 0 0 0 0,-1-1 0 0 0,1 1 0 0 0,-1-1-1 0 0,1 0 1 0 0,-1-1 0 0 0,1 1 0 0 0,-1-1 0 0 0,0 0-1 0 0,0-1 1 0 0,0 1 0 0 0,0-1 0 0 0,0 0-1 0 0,0 0 1 0 0,-1 0 0 0 0,0-1 0 0 0,1 0 0 0 0,-1 0-1 0 0,0 0 1 0 0,-1 0 0 0 0,1 0 0 0 0,-1-1 0 0 0,0 1-1 0 0,0-1 1 0 0,0-2 39 0 0,-4 6-18 0 0,0-1-1 0 0,0 1 1 0 0,0 0 0 0 0,0-1-1 0 0,0 1 1 0 0,-1 0-1 0 0,1 0 1 0 0,0 0 0 0 0,-1 0-1 0 0,1 0 1 0 0,-1 0 0 0 0,0 0-1 0 0,1 1 1 0 0,-1-1-1 0 0,1 0 1 0 0,-1 1 0 0 0,0 0-1 0 0,0-1 1 0 0,1 1-1 0 0,-1 0 1 0 0,0 0 0 0 0,1 0-1 0 0,-1 0 1 0 0,0 0 0 0 0,0 0-1 0 0,1 0 1 0 0,-1 0-1 0 0,0 1 1 0 0,0-1 0 0 0,1 1-1 0 0,-1 0 1 0 0,1-1 0 0 0,-1 1-1 0 0,0 0 1 0 0,1 0-1 0 0,-1 0 1 0 0,1 0 0 0 0,0 0-1 0 0,-1 0 1 0 0,1 0 0 0 0,0 0-1 0 0,0 1 1 0 0,0-1-1 0 0,-1 1 19 0 0,-1-1 40 0 0,0 0 0 0 0,0 1-1 0 0,0-1 1 0 0,0 1-1 0 0,1 0 1 0 0,-1 0 0 0 0,0 0-1 0 0,1 0 1 0 0,-1 0-1 0 0,1 1 1 0 0,0-1-1 0 0,0 1 1 0 0,-1-1 0 0 0,2 1-1 0 0,-1 0 1 0 0,0 0-1 0 0,1 0 1 0 0,-1 0 0 0 0,1 0-1 0 0,0 0 1 0 0,0 1-1 0 0,0-1 1 0 0,0 0 0 0 0,1 0-1 0 0,0 1 1 0 0,-1-1-1 0 0,1 0 1 0 0,0 1 0 0 0,0-1-1 0 0,1 1 1 0 0,-1-1-1 0 0,1 0 1 0 0,0 0-1 0 0,0 1 1 0 0,0-1 0 0 0,0 0-1 0 0,0 0 1 0 0,1 0-1 0 0,-1 0 1 0 0,1 0 0 0 0,0 0-1 0 0,0-1 1 0 0,0 1-1 0 0,0 0 1 0 0,0-1 0 0 0,1 0-1 0 0,-1 1 1 0 0,1-1-1 0 0,-1 0 1 0 0,1 0 0 0 0,0-1-1 0 0,0 1 1 0 0,0 0-1 0 0,0-1 1 0 0,2 1-40 0 0,64-4-1403 0 0,-23-15-6276 0 0,-22 1-102 0 0</inkml:trace>
  <inkml:trace contextRef="#ctx0" brushRef="#br0" timeOffset="574.08">625 38 6645 0 0,'0'0'7714'0'0,"0"0"-6124"0"0,1 7-1373 0 0,3 20 273 0 0,0-1 1 0 0,-3 1-1 0 0,0 0 0 0 0,-1 0 0 0 0,-2-1 1 0 0,0 1-1 0 0,-4 8-490 0 0,6-32-242 0 0,-4 29-289 0 0,6-17-5986 0 0,4-14-1483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55.510"/>
    </inkml:context>
    <inkml:brush xml:id="br0">
      <inkml:brushProperty name="width" value="0.05" units="cm"/>
      <inkml:brushProperty name="height" value="0.05" units="cm"/>
      <inkml:brushProperty name="color" value="#0000FF"/>
    </inkml:brush>
  </inkml:definitions>
  <inkml:trace contextRef="#ctx0" brushRef="#br0">78 1 5260 0 0,'0'0'7969'0'0,"0"0"-5771"0"0,0 0-2029 0 0,0 0-192 0 0,0 0 170 0 0,0 0 77 0 0,0 0-103 0 0,-5 4-94 0 0,3-3 2 0 0,0 0 0 0 0,0 1-1 0 0,0-1 1 0 0,0 0 0 0 0,1 0-1 0 0,-1 1 1 0 0,1-1 0 0 0,-1 1-1 0 0,1-1 1 0 0,-1 1 0 0 0,1 0 0 0 0,0 0-1 0 0,0 0 1 0 0,0-1 0 0 0,0 1-1 0 0,0 0 1 0 0,0 0 0 0 0,0 0-1 0 0,1 1 1 0 0,-1-1 0 0 0,1 0 0 0 0,-1 0-1 0 0,1 0 1 0 0,0 0 0 0 0,0 0-1 0 0,0 1 1 0 0,0-1 0 0 0,0 0-1 0 0,1 0 1 0 0,-1 0 0 0 0,1 0 0 0 0,-1 0-1 0 0,1 0 1 0 0,0 0 0 0 0,0 0-1 0 0,0 0 1 0 0,0 0 0 0 0,0 0-1 0 0,0 0 1 0 0,0 0 0 0 0,1-1 0 0 0,-1 1-1 0 0,0 0 1 0 0,1-1-29 0 0,30 38 1237 0 0,-31-38-1240 0 0,0 0 1 0 0,0 0-1 0 0,-1 0 1 0 0,1 0-1 0 0,0 0 0 0 0,-1 1 1 0 0,1-1-1 0 0,-1 0 1 0 0,1 1-1 0 0,-1-1 0 0 0,0 0 1 0 0,1 1-1 0 0,-1-1 1 0 0,0 0-1 0 0,0 1 0 0 0,0-1 1 0 0,0 0-1 0 0,0 1 1 0 0,-1-1-1 0 0,1 1 0 0 0,0-1 1 0 0,-1 0-1 0 0,1 0 1 0 0,0 1-1 0 0,-1-1 1 0 0,0 0-1 0 0,1 0 0 0 0,-1 1 1 0 0,0-1-1 0 0,1 0 1 0 0,-1 0-1 0 0,0 0 0 0 0,0 0 1 0 0,0 0-1 0 0,0 0 1 0 0,0 0-1 0 0,0 0 0 0 0,0-1 1 0 0,-1 1-1 0 0,1 0 1 0 0,0-1-1 0 0,0 1 0 0 0,-1-1 1 0 0,1 1-1 0 0,0-1 1 0 0,0 1-1 0 0,-1-1 0 0 0,1 0 1 0 0,-1 0-1 0 0,1 0 1 0 0,0 1 2 0 0,-30 4-2021 0 0,11-6-3476 0 0,2-6-3941 0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55.771"/>
    </inkml:context>
    <inkml:brush xml:id="br0">
      <inkml:brushProperty name="width" value="0.05" units="cm"/>
      <inkml:brushProperty name="height" value="0.05" units="cm"/>
      <inkml:brushProperty name="color" value="#0000FF"/>
    </inkml:brush>
  </inkml:definitions>
  <inkml:trace contextRef="#ctx0" brushRef="#br0">48 0 7645 0 0,'0'0'6080'0'0,"0"0"-4688"0"0,0 8-1058 0 0,2 8-27 0 0,-2-1-1 0 0,0 0 0 0 0,-1 1 1 0 0,0-1-1 0 0,-1 0 0 0 0,-1 1 1 0 0,0-1-1 0 0,-1 0 0 0 0,-1-1 1 0 0,0 1-1 0 0,-3 2-306 0 0,6-12-94 0 0,-10 20-51 0 0,8-8-2891 0 0,5-16-989 0 0,1-2 312 0 0,-1 1 3208 0 0,9-8-6798 0 0</inkml:trace>
  <inkml:trace contextRef="#ctx0" brushRef="#br0" timeOffset="246.22">163 139 11941 0 0,'0'0'5021'0'0,"0"0"-5021"0"0,0 0-520 0 0,0 0 520 0 0,0 0 236 0 0,-47 3-64 0 0,30-3-112 0 0,-5 1-60 0 0,2 0-793 0 0,0-1-639 0 0,9 0-2732 0 0,-1-2-4329 0 0</inkml:trace>
  <inkml:trace contextRef="#ctx0" brushRef="#br0" timeOffset="509.8">268 221 9173 0 0,'0'0'2607'0'0,"0"0"-1740"0"0,0 0-727 0 0,0 0 138 0 0,0 0 246 0 0,0 0 112 0 0,6 1 126 0 0,29 1 203 0 0,-34-4-973 0 0,0 0-1 0 0,0 1 0 0 0,-1-1 1 0 0,1 0-1 0 0,-1 0 1 0 0,1 0-1 0 0,-1 0 1 0 0,0 1-1 0 0,0-1 1 0 0,1 0-1 0 0,-1 0 1 0 0,-1 0-1 0 0,1 0 0 0 0,0 0 1 0 0,0 1-1 0 0,-1-1 1 0 0,1 0-1 0 0,-1 0 1 0 0,0 0-1 0 0,1 1 1 0 0,-1-1-1 0 0,0 0 1 0 0,0 1-1 0 0,0-1 0 0 0,0 1 1 0 0,0-1-1 0 0,0 1 1 0 0,-1 0-1 0 0,1-1 1 0 0,0 1-1 0 0,-1 0 1 0 0,1 0-1 0 0,-1 0 1 0 0,1 0-1 0 0,-1 0 0 0 0,0 0 1 0 0,1 0-1 0 0,-1 0 1 0 0,-2 0 8 0 0,2 0-1 0 0,-1 0 1 0 0,0 0 0 0 0,0 0-1 0 0,1 0 1 0 0,-1 1 0 0 0,0-1-1 0 0,0 1 1 0 0,0 0 0 0 0,0 0-1 0 0,0 0 1 0 0,0 0 0 0 0,0 0-1 0 0,0 1 1 0 0,0-1 0 0 0,0 1-1 0 0,1 0 1 0 0,-1 0 0 0 0,0 0-1 0 0,0 0 1 0 0,1 1 0 0 0,-1-1-1 0 0,1 0 1 0 0,-1 1 0 0 0,1 0-1 0 0,-1 0 1 0 0,1 0 0 0 0,0 0-1 0 0,0 0 1 0 0,0 0 0 0 0,0 0-1 0 0,1 1 1 0 0,-1-1-1 0 0,0 1 1 0 0,1-1 0 0 0,0 1-1 0 0,0 0 1 0 0,-1-1 0 0 0,1 1-1 0 0,0 2 1 0 0,2-3-94 0 0,0 0 0 0 0,0 0-1 0 0,0 0 1 0 0,0 0-1 0 0,0 0 1 0 0,0 0-1 0 0,1 0 1 0 0,-1 0-1 0 0,0 0 1 0 0,1-1-1 0 0,0 1 1 0 0,-1 0-1 0 0,1-1 1 0 0,0 0 0 0 0,0 1-1 0 0,0-1 1 0 0,0 0-1 0 0,0 0 1 0 0,0 0-1 0 0,0 0 1 0 0,0 0-1 0 0,1-1 1 0 0,-1 1-1 0 0,0 0 1 0 0,0-1-1 0 0,1 0 1 0 0,-1 0 0 0 0,0 0-1 0 0,1 0 1 0 0,-1 0-1 0 0,0 0 1 0 0,1 0-1 0 0,-1-1 1 0 0,2 1 94 0 0,2-6-6133 0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54.561"/>
    </inkml:context>
    <inkml:brush xml:id="br0">
      <inkml:brushProperty name="width" value="0.05" units="cm"/>
      <inkml:brushProperty name="height" value="0.05" units="cm"/>
      <inkml:brushProperty name="color" value="#0000FF"/>
    </inkml:brush>
  </inkml:definitions>
  <inkml:trace contextRef="#ctx0" brushRef="#br0">51 97 8173 0 0,'0'0'6381'0'0,"0"0"-4845"0"0,0 0-1379 0 0,0 0 261 0 0,0 0 276 0 0,0 0 53 0 0,0 0-293 0 0,18 1-298 0 0,15-61-1778 0 0,-33 59 1601 0 0,1 0 0 0 0,-1 0-1 0 0,1 0 1 0 0,-1 0 0 0 0,0 0 0 0 0,0 0 0 0 0,0 0 0 0 0,0 0 0 0 0,1-1-1 0 0,-1 1 1 0 0,-1 0 0 0 0,1 0 0 0 0,0 0 0 0 0,0 0 0 0 0,0 0 0 0 0,0 0-1 0 0,-1 0 1 0 0,1 0 0 0 0,-1-1 0 0 0,1 1 0 0 0,-1 0 0 0 0,1 0 0 0 0,-1 0 0 0 0,1 1-1 0 0,-1-1 1 0 0,0 0 0 0 0,0 0 0 0 0,1 0 0 0 0,-1 0 0 0 0,0 1 0 0 0,0-1-1 0 0,0 0 1 0 0,0 1 0 0 0,0-1 0 0 0,0 1 0 0 0,0-1 0 0 0,0 1 0 0 0,0-1-1 0 0,0 1 1 0 0,0 0 0 0 0,0-1 0 0 0,0 1 0 0 0,-1 0 0 0 0,1 0 0 0 0,0 0-1 0 0,0 0 1 0 0,0 0 0 0 0,0 0 0 0 0,0 0 0 0 0,0 0 0 0 0,-1 1 0 0 0,1-1 0 0 0,0 0-1 0 0,0 1 1 0 0,0-1 0 0 0,0 1 21 0 0,-3 0 3 0 0,0 0 0 0 0,0 1 0 0 0,1 0 0 0 0,-1 0 1 0 0,1 0-1 0 0,-1 0 0 0 0,1 0 0 0 0,0 0 0 0 0,0 1 0 0 0,0 0 0 0 0,0 0 0 0 0,0 0 0 0 0,1 0 0 0 0,-1 0 0 0 0,1 0 0 0 0,0 0 0 0 0,0 1 0 0 0,0 0 1 0 0,0-1-1 0 0,0 1 0 0 0,1 0 0 0 0,0-1 0 0 0,0 1 0 0 0,0 0 0 0 0,0 0 0 0 0,1 0 0 0 0,-1 0 0 0 0,1 0 0 0 0,0 0 0 0 0,0 0 0 0 0,1 1-3 0 0,15 8-2428 0 0,6-13-4196 0 0,-12-2 1011 0 0</inkml:trace>
  <inkml:trace contextRef="#ctx0" brushRef="#br0" timeOffset="651">179 69 1616 0 0,'0'0'8933'0'0,"0"0"-5985"0"0,0 0-2247 0 0,0 0-61 0 0,3 7 70 0 0,-2-3-657 0 0,-3 56 1756 0 0,21-89-4312 0 0,-18 27 2525 0 0,-1-1 0 0 0,1 1-1 0 0,-1 0 1 0 0,1 0 0 0 0,0 0 0 0 0,0 0-1 0 0,0 0 1 0 0,0 0 0 0 0,0 0 0 0 0,1 0-1 0 0,-1 0 1 0 0,1 1 0 0 0,-1-1 0 0 0,1 0-1 0 0,-1 1 1 0 0,1 0 0 0 0,0-1 0 0 0,0 1 0 0 0,0 0-1 0 0,0 0 1 0 0,0 0 0 0 0,0 0 0 0 0,0 0-1 0 0,0 0 1 0 0,0 0 0 0 0,0 1 0 0 0,0-1-1 0 0,1 1 1 0 0,-1 0 0 0 0,0-1 0 0 0,0 1 0 0 0,0 0-1 0 0,1 0 1 0 0,-1 1 0 0 0,0-1 0 0 0,0 0-1 0 0,1 1 1 0 0,-1-1 0 0 0,0 1 0 0 0,0 0-1 0 0,1 0-21 0 0,0 1 84 0 0,0 0 0 0 0,-1 0 0 0 0,1 1 0 0 0,-1-1 0 0 0,1 1 0 0 0,-1-1 0 0 0,0 1 0 0 0,0 0 0 0 0,0-1 0 0 0,0 1 0 0 0,0 0 0 0 0,-1 1-1 0 0,0-1 1 0 0,1 0 0 0 0,-1 0 0 0 0,0 0 0 0 0,-1 1 0 0 0,1-1 0 0 0,0 1 0 0 0,-1-1 0 0 0,0 0 0 0 0,0 1 0 0 0,0-1 0 0 0,0 1 0 0 0,-1-1-1 0 0,1 0 1 0 0,-1 2-84 0 0,1 8 85 0 0,29-33-1607 0 0,-28 18 1546 0 0,1 0 1 0 0,-1 0-1 0 0,0 1 0 0 0,1-1 0 0 0,0 0 1 0 0,-1 1-1 0 0,1-1 0 0 0,0 1 0 0 0,0-1 1 0 0,-1 1-1 0 0,1 0 0 0 0,0 0 0 0 0,0 0 0 0 0,1 0 1 0 0,-1 0-1 0 0,0 0 0 0 0,0 0 0 0 0,0 1 1 0 0,1-1-1 0 0,-1 1 0 0 0,0 0 0 0 0,0 0 1 0 0,1 0-1 0 0,-1 0 0 0 0,0 0 0 0 0,1 0 1 0 0,-1 0-1 0 0,0 1 0 0 0,0-1 0 0 0,1 1 0 0 0,-1 0 1 0 0,0-1-1 0 0,0 1 0 0 0,0 0 0 0 0,0 0 1 0 0,0 1-1 0 0,0-1 0 0 0,0 0 0 0 0,0 1 1 0 0,-1-1-1 0 0,1 1 0 0 0,0-1 0 0 0,0 3-24 0 0,1-4 3 0 0,0 0 1 0 0,-1-1-1 0 0,1 1 0 0 0,0 0 0 0 0,-1-1 1 0 0,1 0-1 0 0,-1 1 0 0 0,1-1 0 0 0,-1 0 0 0 0,1 0 1 0 0,-1 0-1 0 0,0-1 0 0 0,1 1 0 0 0,-1-1 0 0 0,0 1 1 0 0,0-1-1 0 0,0 0 0 0 0,0 1 0 0 0,0-1 0 0 0,-1 0 1 0 0,1 0-1 0 0,0 0 0 0 0,-1-1 0 0 0,0 1 0 0 0,1 0 1 0 0,-1-1-1 0 0,0 1 0 0 0,0-1 0 0 0,0 1 0 0 0,-1-1 1 0 0,1 1-1 0 0,-1-1 0 0 0,1-2-3 0 0,10-13-8 0 0,24 70 215 0 0,-29-40-38 0 0,0 0 0 0 0,-1 1 0 0 0,-1 0 0 0 0,0 0 0 0 0,-1 0 0 0 0,0 0 0 0 0,-1 1 0 0 0,0-1 0 0 0,-1 1 0 0 0,-1-1 0 0 0,0 1 0 0 0,-1 0 0 0 0,-1 6-169 0 0,-2-15-19 0 0,-1 0-1 0 0,0 0 1 0 0,1 0 0 0 0,-2-1 0 0 0,1 1 0 0 0,0-1 0 0 0,-1-1-1 0 0,0 1 1 0 0,0-1 0 0 0,0 0 0 0 0,0 0 0 0 0,0-1-1 0 0,-1 0 1 0 0,1 0 0 0 0,-1 0 0 0 0,1-1 0 0 0,-1 0-1 0 0,0 0 1 0 0,1-1 0 0 0,-1 1 0 0 0,0-2 0 0 0,0 1 0 0 0,1-1-1 0 0,-1 0 1 0 0,0 0 0 0 0,1-1 0 0 0,-6-1 19 0 0,-45-49-2747 0 0,61 18-5285 0 0,8 19 377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0.819"/>
    </inkml:context>
    <inkml:brush xml:id="br0">
      <inkml:brushProperty name="width" value="0.05" units="cm"/>
      <inkml:brushProperty name="height" value="0.05" units="cm"/>
      <inkml:brushProperty name="color" value="#0000FF"/>
    </inkml:brush>
  </inkml:definitions>
  <inkml:trace contextRef="#ctx0" brushRef="#br0">293 0 7081 0 0,'0'0'6868'0'0,"0"0"-5658"0"0,-5 8-916 0 0,-1 1-262 0 0,0-1 0 0 0,-1 0 0 0 0,-1 0 0 0 0,1 0 1 0 0,-1-1-1 0 0,0 0 0 0 0,-1-1 0 0 0,0 1 0 0 0,0-2 0 0 0,0 1 1 0 0,0-1-1 0 0,-1-1 0 0 0,0 0 0 0 0,0 0 0 0 0,0-1 0 0 0,0 0 0 0 0,-1-1-32 0 0,6-1 1 0 0,1 0-1 0 0,-1 0 0 0 0,1-1 1 0 0,-1 1-1 0 0,1-1 0 0 0,-1 0 1 0 0,1-1-1 0 0,-1 1 0 0 0,1-1 0 0 0,-1 0 1 0 0,1 0-1 0 0,-1 0 0 0 0,1-1 1 0 0,0 1-1 0 0,-1-1 0 0 0,1 0 0 0 0,0 0 1 0 0,0-1-1 0 0,1 1 0 0 0,-1-1 1 0 0,0 0-1 0 0,1 0 0 0 0,0 0 0 0 0,-1 0 1 0 0,1-1-1 0 0,1 1 0 0 0,-1-1 1 0 0,0 0-1 0 0,1 0 0 0 0,0 0 1 0 0,0 0-1 0 0,0 0 0 0 0,0 0 0 0 0,1-1 1 0 0,0 1-1 0 0,-1-1 0 0 0,2 1 1 0 0,-1-1-1 0 0,0 1 0 0 0,1-1 0 0 0,0-2 0 0 0,7 32-2941 0 0,1-8-2994 0 0,-1-5 56 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1.070"/>
    </inkml:context>
    <inkml:brush xml:id="br0">
      <inkml:brushProperty name="width" value="0.05" units="cm"/>
      <inkml:brushProperty name="height" value="0.05" units="cm"/>
      <inkml:brushProperty name="color" value="#0000FF"/>
    </inkml:brush>
  </inkml:definitions>
  <inkml:trace contextRef="#ctx0" brushRef="#br0">0 1 3860 0 0,'0'0'5780'0'0,"0"0"-2945"0"0,6 7-1406 0 0,-1-2-1222 0 0,-2-1 1 0 0,1 1-1 0 0,0 0 0 0 0,-1 0 1 0 0,0 0-1 0 0,0 0 0 0 0,0 0 1 0 0,-1 1-1 0 0,0-1 0 0 0,0 1 1 0 0,0 0-1 0 0,-1-1 1 0 0,0 1-1 0 0,0 0 0 0 0,0 0 1 0 0,-1 0-1 0 0,0 0 0 0 0,0 0 1 0 0,0 0-1 0 0,-1 0 0 0 0,0-1 1 0 0,0 1-1 0 0,-1 4-207 0 0,-8 8 161 0 0,-3 15-3136 0 0,15-34-3701 0 0,4-2-315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1.318"/>
    </inkml:context>
    <inkml:brush xml:id="br0">
      <inkml:brushProperty name="width" value="0.05" units="cm"/>
      <inkml:brushProperty name="height" value="0.05" units="cm"/>
      <inkml:brushProperty name="color" value="#0000FF"/>
    </inkml:brush>
  </inkml:definitions>
  <inkml:trace contextRef="#ctx0" brushRef="#br0">130 110 7885 0 0,'0'0'9661'0'0,"0"0"-9029"0"0,0 0-632 0 0,0 0-96 0 0,0 0 96 0 0,0 0 244 0 0,-38 8-84 0 0,24-8-160 0 0,-7 2-84 0 0,4-2-1020 0 0,-1 0-525 0 0,6 0-2495 0 0,3-12-3261 0 0</inkml:trace>
  <inkml:trace contextRef="#ctx0" brushRef="#br0" timeOffset="1">193 4 13789 0 0,'0'0'2320'0'0,"0"0"-1839"0"0,0 0-457 0 0,0 0 64 0 0,0 0-88 0 0,-33-3 0 0 0,10 5-4 0 0,-2 0-208 0 0,0 0-1425 0 0,5 0-3943 0 0,-6-4-3581 0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57.179"/>
    </inkml:context>
    <inkml:brush xml:id="br0">
      <inkml:brushProperty name="width" value="0.05" units="cm"/>
      <inkml:brushProperty name="height" value="0.05" units="cm"/>
      <inkml:brushProperty name="color" value="#0000FF"/>
    </inkml:brush>
  </inkml:definitions>
  <inkml:trace contextRef="#ctx0" brushRef="#br0">95 138 5196 0 0,'0'0'5426'0'0,"0"0"-3638"0"0,6 3-1534 0 0,-3-1-279 0 0,3 2 172 0 0,0 0 1 0 0,0-1 0 0 0,0 0-1 0 0,0 0 1 0 0,0 0 0 0 0,1-1-1 0 0,-1 0 1 0 0,1 0 0 0 0,0-1-1 0 0,-1 1 1 0 0,1-2 0 0 0,0 1-1 0 0,0-1 1 0 0,0 0-1 0 0,-1 0 1 0 0,1-1 0 0 0,0 1-148 0 0,-5-3-31 0 0,-1-1 0 0 0,0 1 0 0 0,0 0 0 0 0,0 0 0 0 0,0 0 0 0 0,-1-1 0 0 0,1 1 0 0 0,-1 0 0 0 0,1-1 0 0 0,-1 1 0 0 0,-1 0 0 0 0,1-1 0 0 0,0 1 0 0 0,-1 0 0 0 0,1-1 0 0 0,-1 1 0 0 0,0 0 0 0 0,0 0 0 0 0,0 0 0 0 0,-1 0 0 0 0,1 0 0 0 0,-1 0 0 0 0,0 0 0 0 0,0 0 0 0 0,0 0 0 0 0,0 1 0 0 0,0-1 0 0 0,0 1 0 0 0,-1 0 0 0 0,1-1 0 0 0,-3 0 31 0 0,-1-4-9 0 0,0 0 1 0 0,0 1-1 0 0,-1 0 0 0 0,0 0 0 0 0,0 0 1 0 0,-1 1-1 0 0,1 0 0 0 0,-1 1 1 0 0,0 0-1 0 0,0 0 0 0 0,-1 1 0 0 0,1 0 1 0 0,-1 0-1 0 0,-8-1 9 0 0,15 5 101 0 0,0 0 0 0 0,0 1 0 0 0,0-1 0 0 0,0 1 0 0 0,0-1 0 0 0,0 1 0 0 0,1 0 0 0 0,-1 0 0 0 0,1 0 0 0 0,-1 0 0 0 0,1 0 0 0 0,0 0 0 0 0,-1 0 0 0 0,1 0 0 0 0,0 0 0 0 0,1 1 0 0 0,-1-1 0 0 0,0 0 0 0 0,1 1 0 0 0,-1-1-1 0 0,1 0 1 0 0,0 1 0 0 0,0-1 0 0 0,0 1 0 0 0,0-1 0 0 0,0 1 0 0 0,0-1 0 0 0,1 1 0 0 0,-1-1 0 0 0,1 0 0 0 0,-1 1 0 0 0,1-1 0 0 0,0 1-101 0 0,0 10 428 0 0,-9 207 1548 0 0,8-169-2269 0 0,2-43-3581 0 0,2-6-3857 0 0,6-8-173 0 0</inkml:trace>
  <inkml:trace contextRef="#ctx0" brushRef="#br0" timeOffset="233.55">174 292 12405 0 0,'0'0'4069'0'0,"0"0"-4069"0"0,0 0-457 0 0,-41 1 333 0 0,19 0 112 0 0,1-1 12 0 0,-4 2 0 0 0,4-1-368 0 0,3 2-1100 0 0,2-1-2676 0 0,7-1-1849 0 0</inkml:trace>
  <inkml:trace contextRef="#ctx0" brushRef="#br0" timeOffset="515.91">306 318 1580 0 0,'0'0'7210'0'0,"0"0"-5274"0"0,0 0-1779 0 0,0 0-41 0 0,6-1 64 0 0,-5 2-169 0 0,0-1 0 0 0,0 0 0 0 0,-1 0 0 0 0,1 1 0 0 0,0-1 0 0 0,0 0 0 0 0,0 0 0 0 0,0 0 0 0 0,0 0 0 0 0,0 0 0 0 0,0 0 0 0 0,-1-1 0 0 0,1 1 0 0 0,0 0 0 0 0,0 0 0 0 0,0-1 0 0 0,0 1 0 0 0,0 0-1 0 0,-1-1 1 0 0,1 1 0 0 0,0-1 0 0 0,0 1 0 0 0,-1-1 0 0 0,1 1 0 0 0,0-1 0 0 0,-1 0 0 0 0,1 1 0 0 0,-1-1 0 0 0,1 0 0 0 0,0 1 0 0 0,-1-1 0 0 0,0 0 0 0 0,1 0 0 0 0,-1 0 0 0 0,1 1 0 0 0,-1-1 0 0 0,0 0 0 0 0,0 0 0 0 0,1 0 0 0 0,-1 0 0 0 0,0 0 0 0 0,0 0 0 0 0,0 0 0 0 0,0 1 0 0 0,0-1 0 0 0,0 0 0 0 0,0 0 0 0 0,0 0 0 0 0,-1 0 0 0 0,1 0 0 0 0,0 0 0 0 0,0 1 0 0 0,-1-1-1 0 0,1 0 1 0 0,-1 0 0 0 0,1 0 0 0 0,-1 1 0 0 0,1-1 0 0 0,-1 0 0 0 0,1 0 0 0 0,-1 1 0 0 0,0-1 0 0 0,1 1 0 0 0,-1-1 0 0 0,0 0 0 0 0,1 1 0 0 0,-1-1 0 0 0,0 1-11 0 0,-2 1 128 0 0,0 1-1 0 0,0-1 1 0 0,0 1-1 0 0,0 0 1 0 0,0 0-1 0 0,0 0 1 0 0,0 0 0 0 0,1 0-1 0 0,-1 1 1 0 0,1-1-1 0 0,0 1 1 0 0,0-1-1 0 0,0 1 1 0 0,0 0 0 0 0,0 0-1 0 0,0 0 1 0 0,1 0-1 0 0,-1 0 1 0 0,1 1-1 0 0,0-1 1 0 0,0 0-1 0 0,0 0 1 0 0,0 3-128 0 0,-3 3 53 0 0,3-8-64 0 0,1-1 0 0 0,-1 1 0 0 0,0 0 0 0 0,0 0 0 0 0,0-1 0 0 0,0 1 0 0 0,0 0 0 0 0,1 0-1 0 0,-1 0 1 0 0,0 0 0 0 0,1 0 0 0 0,-1 0 0 0 0,1 0 0 0 0,-1 0 0 0 0,1 1 0 0 0,-1-1 0 0 0,1 0 0 0 0,0 0 0 0 0,0 0 0 0 0,0 0 0 0 0,-1 1 0 0 0,1-1 0 0 0,0 0-1 0 0,0 0 1 0 0,0 0 0 0 0,1 0 0 0 0,-1 1 0 0 0,0-1 0 0 0,0 0 0 0 0,1 0 0 0 0,-1 0 0 0 0,1 0 0 0 0,-1 0 0 0 0,1 0 0 0 0,-1 0 0 0 0,1 0 0 0 0,0 0 0 0 0,-1 0-1 0 0,1 0 1 0 0,0 0 0 0 0,0 0 0 0 0,0 0 0 0 0,0 0 0 0 0,-1-1 0 0 0,1 1 0 0 0,0 0 0 0 0,0-1 0 0 0,1 1 0 0 0,-1-1 0 0 0,0 1 0 0 0,0-1 0 0 0,0 0 0 0 0,0 1-1 0 0,0-1 1 0 0,0 0 0 0 0,1 0 0 0 0,-1 1 0 0 0,0-1 0 0 0,0 0 0 0 0,0 0 0 0 0,1-1 0 0 0,-1 1 0 0 0,0 0 0 0 0,0 0 0 0 0,0 0 0 0 0,0-1 0 0 0,1 1 11 0 0,108-64-1684 0 0,-109 66 1737 0 0,1 0 0 0 0,-1-1-1 0 0,0 1 1 0 0,1 0 0 0 0,-1 0 0 0 0,0-1-1 0 0,0 1 1 0 0,0 0 0 0 0,0 0 0 0 0,0 0-1 0 0,-1 0 1 0 0,1 0 0 0 0,0 1 0 0 0,-1-1-1 0 0,0 0 1 0 0,1 0 0 0 0,-1 0 0 0 0,0 0-1 0 0,0 1 1 0 0,-1-1 0 0 0,1 0 0 0 0,0 0 0 0 0,-1 0-1 0 0,1 0 1 0 0,-1 0 0 0 0,1 0 0 0 0,-1 1-1 0 0,0-1 1 0 0,0-1 0 0 0,0 1 0 0 0,0 0-1 0 0,0 0 1 0 0,-1 0 0 0 0,1-1 0 0 0,-2 2-53 0 0,3-2-27 0 0,-1 5-4340 0 0,1-5-1293 0 0</inkml:trace>
  <inkml:trace contextRef="#ctx0" brushRef="#br0" timeOffset="766.58">679 299 9581 0 0,'0'0'3496'0'0,"0"0"-2566"0"0,0 0-626 0 0,-8-1 130 0 0,4 1-356 0 0,0 0 0 0 0,1-1 0 0 0,-1 2 0 0 0,0-1 0 0 0,0 0 0 0 0,0 1 0 0 0,0 0 0 0 0,0 0 0 0 0,1 0 0 0 0,-1 0 0 0 0,0 0 0 0 0,1 1 0 0 0,-1 0 0 0 0,1 0 0 0 0,0 0 0 0 0,-1 0 0 0 0,1 0 0 0 0,0 0 0 0 0,0 1 0 0 0,0 0 0 0 0,1 0 0 0 0,-1 0 0 0 0,1 0 0 0 0,-1 0 0 0 0,1 0 0 0 0,0 0 0 0 0,0 1 0 0 0,1-1 1 0 0,-1 1-1 0 0,1-1 0 0 0,-1 1 0 0 0,1 1-78 0 0,1-2 19 0 0,-1 1 0 0 0,1-1 0 0 0,0 0 0 0 0,1 1 0 0 0,-1-1 0 0 0,1 0 0 0 0,-1 0 0 0 0,1 0 0 0 0,0 1 1 0 0,0-1-1 0 0,0 0 0 0 0,1 0 0 0 0,-1 0 0 0 0,1 0 0 0 0,-1-1 0 0 0,1 1 0 0 0,0 0 0 0 0,0-1 0 0 0,0 1 1 0 0,1-1-1 0 0,-1 0 0 0 0,0 0 0 0 0,1 0 0 0 0,0 0 0 0 0,-1 0 0 0 0,1 0 0 0 0,0-1 0 0 0,0 1 0 0 0,0-1 1 0 0,0 0-1 0 0,0 0 0 0 0,0 0 0 0 0,0 0 0 0 0,1 0 0 0 0,-1-1 0 0 0,0 0 0 0 0,0 1 0 0 0,1-1 0 0 0,-1 0 1 0 0,0-1-1 0 0,1 1 0 0 0,-1 0 0 0 0,0-1 0 0 0,0 0 0 0 0,0 0 0 0 0,0 0 0 0 0,0 0 0 0 0,1-1-19 0 0,32-7-2013 0 0,-16-7-5107 0 0,-8 0-657 0 0</inkml:trace>
  <inkml:trace contextRef="#ctx0" brushRef="#br0" timeOffset="1030.42">838 130 10921 0 0,'0'0'3632'0'0,"2"8"-2774"0"0,3 9-532 0 0,-1 1 0 0 0,-1 0-1 0 0,-1 0 1 0 0,0 0 0 0 0,-1 0-1 0 0,-1 0 1 0 0,-1 1 0 0 0,0-1-1 0 0,-1 0 1 0 0,-1 0 0 0 0,-1 0-1 0 0,-1-1 1 0 0,-2 5-326 0 0,-5 0-701 0 0,9-17-5404 0 0,3-11-885 0 0</inkml:trace>
  <inkml:trace contextRef="#ctx0" brushRef="#br0" timeOffset="1293.86">974 293 7173 0 0,'0'0'8532'0'0,"0"0"-8532"0"0,0 0-76 0 0,0 0 76 0 0,-43 1 48 0 0,25-3 92 0 0,2 0-140 0 0,-1 2-4 0 0,0 0-536 0 0,7 0-788 0 0,-3 2-984 0 0,5-1-2356 0 0,7-1-2265 0 0</inkml:trace>
  <inkml:trace contextRef="#ctx0" brushRef="#br0" timeOffset="1542.3">1100 424 5336 0 0,'0'0'3936'0'0,"0"0"-2670"0"0,7-1-1212 0 0,-4 1 18 0 0,-1 0 0 0 0,1 0 0 0 0,-1-1-1 0 0,1 1 1 0 0,0-1 0 0 0,-1 0 0 0 0,1 0 0 0 0,-1 0-1 0 0,1 0 1 0 0,-1 0 0 0 0,0-1 0 0 0,0 1 0 0 0,1-1-1 0 0,-1 1 1 0 0,0-1 0 0 0,0 0 0 0 0,0 0 0 0 0,-1 1-1 0 0,1-2 1 0 0,0 1 0 0 0,-1 0 0 0 0,1 0-1 0 0,-1 0 1 0 0,0-1 0 0 0,0 1 0 0 0,0-1 0 0 0,0 1-1 0 0,0-1 1 0 0,0 1 0 0 0,-1-1 0 0 0,1 1 0 0 0,-1-1-1 0 0,0 0 1 0 0,0 1 0 0 0,0-1 0 0 0,0 0 0 0 0,0 1-1 0 0,0-1 1 0 0,-1 0 0 0 0,1 1 0 0 0,-1-1-1 0 0,0 1 1 0 0,-1-3-72 0 0,1 3 28 0 0,-1 0-1 0 0,0 0 1 0 0,1 1 0 0 0,-1-1-1 0 0,0 0 1 0 0,0 1-1 0 0,0-1 1 0 0,0 1-1 0 0,-1 0 1 0 0,1 0-1 0 0,0 0 1 0 0,-1 0 0 0 0,1 0-1 0 0,0 0 1 0 0,-1 1-1 0 0,1-1 1 0 0,-1 1-1 0 0,1-1 1 0 0,-1 1 0 0 0,1 0-1 0 0,-1 0 1 0 0,1 0-1 0 0,-1 0 1 0 0,1 1-1 0 0,-1-1 1 0 0,1 1 0 0 0,-1 0-1 0 0,1-1 1 0 0,0 1-1 0 0,-1 0 1 0 0,1 0-1 0 0,0 1 1 0 0,0-1-1 0 0,0 0 1 0 0,-1 1 0 0 0,2-1-1 0 0,-1 1 1 0 0,0 0-1 0 0,0-1 1 0 0,0 1-1 0 0,1 0 1 0 0,-1 0 0 0 0,1 0-1 0 0,-1 1 1 0 0,1-1-1 0 0,0 0 1 0 0,0 0-1 0 0,0 1 1 0 0,0-1 0 0 0,1 0-1 0 0,-1 1 1 0 0,0-1-1 0 0,1 1 1 0 0,0-1-1 0 0,0 1 1 0 0,0-1-1 0 0,0 1 1 0 0,0-1 0 0 0,0 1-1 0 0,0-1 1 0 0,1 2-28 0 0,17 41 85 0 0,15-38-5154 0 0,-25-8-36 0 0</inkml:trace>
  <inkml:trace contextRef="#ctx0" brushRef="#br0" timeOffset="1792.28">1264 370 6949 0 0,'0'0'5822'0'0,"0"0"-4230"0"0,3 8-1113 0 0,-2-5-526 0 0,1 2 249 0 0,0 0 1 0 0,-1 0 0 0 0,1 0-1 0 0,-1 0 1 0 0,0 0 0 0 0,0 0-1 0 0,-1 0 1 0 0,1 0-1 0 0,-1 0 1 0 0,0 1 0 0 0,-1-1-1 0 0,1 0 1 0 0,-1 0 0 0 0,0 0-1 0 0,0 0 1 0 0,-1 0 0 0 0,-1 3-203 0 0,17-45-732 0 0,51-53-966 0 0,-24 89-7057 0 0,-35 5 3456 0 0</inkml:trace>
  <inkml:trace contextRef="#ctx0" brushRef="#br0" timeOffset="2008.94">1524 330 2784 0 0,'0'0'9332'0'0,"0"0"-6546"0"0,0 0-2177 0 0,0 0-186 0 0,0 0-100 0 0,0 0 102 0 0,4 8 122 0 0,16 90 538 0 0,-19-98-1075 0 0,-1-1-1 0 0,1 1 1 0 0,0 0-1 0 0,-1-1 1 0 0,1 1-1 0 0,-1 0 1 0 0,1-1-1 0 0,0 1 1 0 0,-1 0-1 0 0,1-1 1 0 0,0 1-1 0 0,-1 0 1 0 0,1 0-1 0 0,0 0 1 0 0,0 0-1 0 0,-1 0 1 0 0,1 0-1 0 0,0 0 1 0 0,-1 0-1 0 0,1 0 1 0 0,0 0-1 0 0,-1 0 1 0 0,1 0-1 0 0,0 1 0 0 0,-1-1 1 0 0,1 0-1 0 0,0 0 1 0 0,-1 1-1 0 0,1-1 1 0 0,0 0-1 0 0,-1 1 1 0 0,1-1-1 0 0,-1 1 1 0 0,1-1-1 0 0,-1 1 1 0 0,1-1-1 0 0,-1 1 1 0 0,1-1-1 0 0,-1 1 1 0 0,1-1-1 0 0,-1 1 1 0 0,0 0-1 0 0,1-1 1 0 0,-1 1-10 0 0,2 0-2 0 0,1-1 1 0 0,-1 1-1 0 0,0 0 1 0 0,1 0-1 0 0,-1 0 1 0 0,0 1-1 0 0,0-1 0 0 0,0 0 1 0 0,0 1-1 0 0,0-1 1 0 0,0 1-1 0 0,0 0 1 0 0,0 0-1 0 0,-1 0 1 0 0,1 0-1 0 0,-1 0 1 0 0,1 0-1 0 0,-1 0 1 0 0,0 0-1 0 0,0 0 1 0 0,0 1-1 0 0,0-1 0 0 0,0 1 1 0 0,0-1-1 0 0,-1 0 1 0 0,1 1-1 0 0,-1-1 1 0 0,0 1-1 0 0,0-1 1 0 0,0 2 1 0 0,2 0 67 0 0,2 5 7 0 0,0 0 0 0 0,0 0 0 0 0,-1 1 0 0 0,0-1 0 0 0,-1 1 0 0 0,0 0 0 0 0,0 0 0 0 0,-1 0 0 0 0,-1 0 0 0 0,1 0 0 0 0,-2-1 0 0 0,1 1 0 0 0,-1 0 0 0 0,-1 0 0 0 0,0 0 0 0 0,0 0 0 0 0,-1-1 0 0 0,0 1 0 0 0,-1-1 0 0 0,-4 9-74 0 0,6-16-1 0 0,0-1 1 0 0,1 1-1 0 0,-1-1 1 0 0,0 1 0 0 0,0-1-1 0 0,0 0 1 0 0,-1 0-1 0 0,1 0 1 0 0,0 0 0 0 0,0 0-1 0 0,-1 0 1 0 0,1-1-1 0 0,0 1 1 0 0,-1-1 0 0 0,1 0-1 0 0,0 1 1 0 0,-1-1-1 0 0,1 0 1 0 0,-1 0 0 0 0,1-1-1 0 0,0 1 1 0 0,-1 0 0 0 0,1-1-1 0 0,0 1 1 0 0,-1-1-1 0 0,1 0 1 0 0,0 0 0 0 0,0 0-1 0 0,-1 0 1 0 0,1 0-1 0 0,0-1 1 0 0,0 1 0 0 0,0 0-1 0 0,1-1 1 0 0,-1 0-1 0 0,0 1 1 0 0,1-1 0 0 0,-1 0-1 0 0,0 0 1 0 0,1 0 0 0 0,0 0-1 0 0,0 0 1 0 0,0 0-1 0 0,-1 0 1 0 0,2 0 0 0 0,-1-1-1 0 0,0 1 1 0 0,0 0-1 0 0,1-1 1 0 0,-1 1 0 0 0,1 0-1 0 0,0-1 1 0 0,0 1-1 0 0,0-1 1 0 0,0 1 0 0 0,0 0-1 0 0,0-1 1 0 0,1-1 0 0 0,1-3-37 0 0,1 0 1 0 0,-1 0-1 0 0,1 0 0 0 0,0 1 1 0 0,1-1-1 0 0,-1 1 1 0 0,1 0-1 0 0,1 0 0 0 0,-1 0 1 0 0,1 1-1 0 0,0-1 1 0 0,0 1-1 0 0,1 0 0 0 0,-1 1 1 0 0,1-1-1 0 0,0 1 1 0 0,0 0-1 0 0,1 1 0 0 0,-1 0 1 0 0,1 0-1 0 0,0 0 1 0 0,0 0-1 0 0,0 1 0 0 0,0 1 1 0 0,0-1-1 0 0,0 1 0 0 0,0 0 1 0 0,1 0-1 0 0,-1 1 1 0 0,6 1 36 0 0,83 5-4607 0 0,-83-2 471 0 0,-4-1-2277 0 0</inkml:trace>
  <inkml:trace contextRef="#ctx0" brushRef="#br0" timeOffset="2333.73">2194 243 6977 0 0,'0'0'6684'0'0,"0"0"-5120"0"0,0 0-1346 0 0,-2 6 357 0 0,-8 16-265 0 0,0-1 0 0 0,-2 0 0 0 0,-1-1 0 0 0,0-1 0 0 0,-1 0 0 0 0,-1-1 0 0 0,-1 0-1 0 0,-1-1 1 0 0,0-1 0 0 0,-1-1 0 0 0,-1 0 0 0 0,-5 1-310 0 0,-23 24 38 0 0,38-38-2679 0 0,21-23-883 0 0,-5 6-2210 0 0,5-9-1562 0 0</inkml:trace>
  <inkml:trace contextRef="#ctx0" brushRef="#br0" timeOffset="2596.95">2011 278 6961 0 0,'0'0'5999'0'0,"2"7"-4441"0"0,67 185 3019 0 0,-8-133-5294 0 0,-41-52-1516 0 0,-5-6-4558 0 0,1-4-2363 0 0</inkml:trace>
  <inkml:trace contextRef="#ctx0" brushRef="#br0" timeOffset="2863.06">2300 556 9837 0 0,'0'0'9249'0'0,"0"0"-9237"0"0,0 0-12 0 0,0 0-48 0 0,0 0 48 0 0,0 0 24 0 0,0 0-24 0 0,0 0-948 0 0,0 0-1425 0 0,0 0-6399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8:22.918"/>
    </inkml:context>
    <inkml:brush xml:id="br0">
      <inkml:brushProperty name="width" value="0.05" units="cm"/>
      <inkml:brushProperty name="height" value="0.05" units="cm"/>
      <inkml:brushProperty name="color" value="#0000FF"/>
    </inkml:brush>
  </inkml:definitions>
  <inkml:trace contextRef="#ctx0" brushRef="#br0">1372 79 7657 0 0,'0'0'1110'0'0,"0"0"311"0"0,0 0-669 0 0,-9-2-454 0 0,-234-33 662 0 0,-2 11-1 0 0,-1 11 0 0 0,-13 10-959 0 0,226 2 37 0 0,-81 1-747 0 0,65-1-4908 0 0,45 1 1125 0 0</inkml:trace>
  <inkml:trace contextRef="#ctx0" brushRef="#br0" timeOffset="154.07">963 97 9501 0 0,'0'0'1972'0'0,"0"0"-1968"0"0,-67-6 224 0 0,-1-2 80 0 0,-16-1 152 0 0,-13 0-180 0 0,0 0-60 0 0,7 6-176 0 0,0 1-44 0 0,1 2-12 0 0,4 2-548 0 0,4 3-1228 0 0,22 0-1436 0 0,4-3-4181 0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2.912"/>
    </inkml:context>
    <inkml:brush xml:id="br0">
      <inkml:brushProperty name="width" value="0.05" units="cm"/>
      <inkml:brushProperty name="height" value="0.05" units="cm"/>
      <inkml:brushProperty name="color" value="#0000FF"/>
    </inkml:brush>
  </inkml:definitions>
  <inkml:trace contextRef="#ctx0" brushRef="#br0">1 55 12045 0 0,'0'0'1847'0'0,"0"0"-1385"0"0,0 0-239 0 0,0 0 255 0 0,0 0 105 0 0,6 5 58 0 0,-4-3-600 0 0,1 0-1 0 0,0 0 0 0 0,0 0 1 0 0,-1-1-1 0 0,1 1 0 0 0,1-1 0 0 0,-1 0 1 0 0,0 0-1 0 0,0 0 0 0 0,0 0 0 0 0,1 0 1 0 0,-1-1-1 0 0,0 1 0 0 0,1-1 0 0 0,-1 0 1 0 0,0 0-1 0 0,1 0 0 0 0,-1-1 0 0 0,0 1 1 0 0,1-1-1 0 0,-1 1 0 0 0,0-1 1 0 0,0 0-1 0 0,0-1 0 0 0,0 1 0 0 0,1 0 1 0 0,-2-1-1 0 0,1 0 0 0 0,0 0 0 0 0,0 0 1 0 0,1-1-41 0 0,-3 3-35 0 0,0 0 0 0 0,1 0 1 0 0,-1 0-1 0 0,0 0 1 0 0,1 0-1 0 0,-1 0 0 0 0,0 0 1 0 0,1-1-1 0 0,-1 1 1 0 0,0 0-1 0 0,0-1 0 0 0,1 1 1 0 0,-1-1-1 0 0,0 0 0 0 0,0 1 1 0 0,0-1-1 0 0,0 0 1 0 0,0 0-1 0 0,0 1 0 0 0,0-1 1 0 0,0 0-1 0 0,0 0 1 0 0,0 0-1 0 0,0 0 0 0 0,-1 0 1 0 0,1-1-1 0 0,0 1 1 0 0,-1 0-1 0 0,1 0 0 0 0,-1 0 1 0 0,1-1-1 0 0,-1 1 1 0 0,0 0-1 0 0,1 0 0 0 0,-1-1 1 0 0,0 1-1 0 0,0 0 0 0 0,0-1 1 0 0,0 1-1 0 0,0 0 1 0 0,0-1-1 0 0,0 1 0 0 0,-1 0 1 0 0,1-1-1 0 0,0 1 1 0 0,-1 0-1 0 0,1 0 0 0 0,-1-1 1 0 0,1 1-1 0 0,-1 0 1 0 0,1 0-1 0 0,-1 0 0 0 0,0 0 1 0 0,0 0-1 0 0,0 0 1 0 0,0 0-1 0 0,0 0 0 0 0,0 0 1 0 0,0 0-1 0 0,0 0 0 0 0,0 1 1 0 0,0-1-1 0 0,0 0 1 0 0,0 1-1 0 0,-2-1 35 0 0,-1 2 28 0 0,0 0 1 0 0,-1 0-1 0 0,1 0 0 0 0,0 1 0 0 0,0 0 0 0 0,0 0 1 0 0,0 0-1 0 0,0 0 0 0 0,0 1 0 0 0,1-1 1 0 0,-1 1-1 0 0,1 0 0 0 0,-1 0 0 0 0,1 1 1 0 0,0-1-1 0 0,1 0 0 0 0,-1 1 0 0 0,0 0 0 0 0,1 0 1 0 0,0 0-1 0 0,0 0 0 0 0,0 0 0 0 0,0 0 1 0 0,1 0-1 0 0,0 1 0 0 0,0-1 0 0 0,0 0 1 0 0,0 1-1 0 0,1-1 0 0 0,-1 1 0 0 0,1-1 0 0 0,0 1 1 0 0,1-1-1 0 0,-1 1 0 0 0,1 0-28 0 0,3-2 67 0 0,1 0 1 0 0,0 0-1 0 0,0 0 0 0 0,0 0 0 0 0,0-1 1 0 0,0 1-1 0 0,0-1 0 0 0,1-1 0 0 0,-1 1 1 0 0,1-1-1 0 0,-1 0 0 0 0,1 0 0 0 0,-1-1 1 0 0,1 1-1 0 0,0-1 0 0 0,-1-1 0 0 0,1 1 1 0 0,0-1-1 0 0,-1 0 0 0 0,1 0 0 0 0,-1 0 1 0 0,1-1-1 0 0,0 0-67 0 0,46-15-1856 0 0,-18-1-6062 0 0,-13 4-121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8.111"/>
    </inkml:context>
    <inkml:brush xml:id="br0">
      <inkml:brushProperty name="width" value="0.05" units="cm"/>
      <inkml:brushProperty name="height" value="0.05" units="cm"/>
      <inkml:brushProperty name="color" value="#0000FF"/>
    </inkml:brush>
  </inkml:definitions>
  <inkml:trace contextRef="#ctx0" brushRef="#br0">0 0 2916 0 0,'0'0'8479'0'0,"0"0"-5389"0"0,6 9-2358 0 0,1 2-415 0 0,0 2-1 0 0,-1-1 1 0 0,-1 0 0 0 0,0 1 0 0 0,-1 0 0 0 0,0 0 0 0 0,-1 1-1 0 0,0-1 1 0 0,-1 0 0 0 0,-1 1 0 0 0,0 0 0 0 0,-1-1 0 0 0,0 1-1 0 0,-2 5-316 0 0,-14 58 339 0 0,11-60-9130 0 0,12-29 1455 0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8.453"/>
    </inkml:context>
    <inkml:brush xml:id="br0">
      <inkml:brushProperty name="width" value="0.05" units="cm"/>
      <inkml:brushProperty name="height" value="0.05" units="cm"/>
      <inkml:brushProperty name="color" value="#0000FF"/>
    </inkml:brush>
  </inkml:definitions>
  <inkml:trace contextRef="#ctx0" brushRef="#br0">0 0 3876 0 0,'0'0'8953'0'0,"0"0"-6172"0"0,4 8-2398 0 0,2 3-196 0 0,0 0 1 0 0,-2 0 0 0 0,1 0-1 0 0,-1 1 1 0 0,-1-1-1 0 0,0 1 1 0 0,-1 0-1 0 0,0 0 1 0 0,0 0 0 0 0,-2 0-1 0 0,1 1 1 0 0,-2-1-1 0 0,1 0 1 0 0,-2 0-1 0 0,1 0 1 0 0,-2 0 0 0 0,0 0-1 0 0,0 0 1 0 0,-1-1-1 0 0,0 0 1 0 0,-5 8-188 0 0,18-39-1363 0 0,-9 18 1332 0 0,0 0-1 0 0,0 1 1 0 0,0-1 0 0 0,1 0-1 0 0,-1 0 1 0 0,1 0-1 0 0,-1 1 1 0 0,1-1 0 0 0,0 0-1 0 0,0 1 1 0 0,0-1 0 0 0,0 1-1 0 0,0-1 1 0 0,0 1-1 0 0,0-1 1 0 0,0 1 0 0 0,1 0-1 0 0,-1-1 1 0 0,0 1-1 0 0,1 0 1 0 0,-1 0 0 0 0,1 0-1 0 0,0 0 1 0 0,-1 0-1 0 0,1 1 1 0 0,0-1 0 0 0,-1 0-1 0 0,1 1 1 0 0,0-1 0 0 0,0 1-1 0 0,-1 0 1 0 0,1-1-1 0 0,0 1 1 0 0,0 0 0 0 0,0 0-1 0 0,0 0 1 0 0,-1 0-1 0 0,1 1 1 0 0,0-1 0 0 0,0 0-1 0 0,0 1 1 0 0,0 0 31 0 0,2 0 80 0 0,0 0 0 0 0,0 1 0 0 0,0-1 0 0 0,0 1 1 0 0,0 0-1 0 0,0 0 0 0 0,-1 1 0 0 0,1-1 0 0 0,-1 1 0 0 0,1 0 0 0 0,-1 0 1 0 0,0 0-1 0 0,0 0 0 0 0,0 0 0 0 0,-1 1 0 0 0,1-1 0 0 0,-1 1 0 0 0,0 0 1 0 0,0-1-1 0 0,0 1 0 0 0,-1 0 0 0 0,1 0 0 0 0,-1 1 0 0 0,0-1 0 0 0,0 0 0 0 0,0 0 1 0 0,0 0-1 0 0,-1 1 0 0 0,0-1 0 0 0,0 0 0 0 0,0 3-80 0 0,-82 10-197 0 0,29-34-7849 0 0,40 7 690 0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7.504"/>
    </inkml:context>
    <inkml:brush xml:id="br0">
      <inkml:brushProperty name="width" value="0.05" units="cm"/>
      <inkml:brushProperty name="height" value="0.05" units="cm"/>
      <inkml:brushProperty name="color" value="#0000FF"/>
    </inkml:brush>
  </inkml:definitions>
  <inkml:trace contextRef="#ctx0" brushRef="#br0">24 0 7201 0 0,'0'0'6548'0'0,"2"10"-4960"0"0,2 19-1178 0 0,2-2 68 0 0,-2 1 1 0 0,-1 0 0 0 0,-1 0-1 0 0,-2 0 1 0 0,-1-1-1 0 0,-1 1 1 0 0,-4 20-479 0 0,59-87-5236 0 0,-49 36 5359 0 0,-1 1-1 0 0,1 0 1 0 0,0 0 0 0 0,1 1-1 0 0,-1-1 1 0 0,0 1 0 0 0,0 0-1 0 0,1 0 1 0 0,-1 0 0 0 0,0 0-1 0 0,1 1 1 0 0,-1 0 0 0 0,1 0-1 0 0,-1 0 1 0 0,0 0 0 0 0,1 1-1 0 0,-1 0 1 0 0,0 0 0 0 0,1 0-1 0 0,-1 0 1 0 0,0 1 0 0 0,0 0-1 0 0,0-1 1 0 0,0 2 0 0 0,0-1-1 0 0,0 0 1 0 0,-1 1 0 0 0,1-1-1 0 0,1 3-122 0 0,-5-2 61 0 0,-1 0-1 0 0,0 0 1 0 0,1 0-1 0 0,-1 0 1 0 0,-1-1-1 0 0,1 1 1 0 0,0 0 0 0 0,-1-1-1 0 0,1 1 1 0 0,-1-1-1 0 0,0 1 1 0 0,0-1-1 0 0,0 0 1 0 0,0 0-1 0 0,0 0 1 0 0,0 0-1 0 0,-1 0 1 0 0,1 0 0 0 0,-1-1-1 0 0,1 1 1 0 0,-1-1-1 0 0,0 0 1 0 0,1 1-1 0 0,-1-1 1 0 0,0 0-1 0 0,0-1 1 0 0,0 1-1 0 0,0-1 1 0 0,0 1-1 0 0,0-1 1 0 0,0 0 0 0 0,0 0-1 0 0,0 0 1 0 0,0 0-1 0 0,0-1-60 0 0,-75 7-652 0 0,29-17-5272 0 0,40 6-996 0 0</inkml:trace>
  <inkml:trace contextRef="#ctx0" brushRef="#br0" timeOffset="356.09">316 169 1812 0 0,'0'0'8958'0'0,"0"0"-5687"0"0,0 0-2825 0 0,0 0-250 0 0,1 7 441 0 0,-5 121 2939 0 0,3-127-3566 0 0,1 0 0 0 0,0 0 0 0 0,0 0 0 0 0,0 1 0 0 0,0-1 0 0 0,0 0 0 0 0,0 0 0 0 0,0 0 0 0 0,1 0 1 0 0,-1 1-1 0 0,0-1 0 0 0,1 0 0 0 0,-1 0 0 0 0,0 0 0 0 0,1 0 0 0 0,0 0 0 0 0,-1 0 0 0 0,1 0 0 0 0,0 0 0 0 0,-1 0 0 0 0,1 0 1 0 0,0 0-1 0 0,0-1 0 0 0,0 1 0 0 0,-1 0 0 0 0,1 0 0 0 0,0-1 0 0 0,0 1 0 0 0,0 0 0 0 0,0-1 0 0 0,1 1 0 0 0,-1-1 0 0 0,0 0 1 0 0,0 1-1 0 0,0-1 0 0 0,0 0 0 0 0,0 0 0 0 0,1 0 0 0 0,-1 1 0 0 0,0-1 0 0 0,0 0 0 0 0,0-1 0 0 0,0 1 0 0 0,1 0 0 0 0,-1 0 1 0 0,0 0-1 0 0,0-1 0 0 0,0 1 0 0 0,0 0 0 0 0,0-1 0 0 0,0 1 0 0 0,0-1 0 0 0,0 0 0 0 0,0 1 0 0 0,0-1 0 0 0,0 0 1 0 0,0 1-1 0 0,0-1-10 0 0,60-42-695 0 0,-20-12-73 0 0,-31 103 1385 0 0,-24 29-1281 0 0,23-89-7807 0 0,-1-3 807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4.548"/>
    </inkml:context>
    <inkml:brush xml:id="br0">
      <inkml:brushProperty name="width" value="0.05" units="cm"/>
      <inkml:brushProperty name="height" value="0.05" units="cm"/>
      <inkml:brushProperty name="color" value="#0000FF"/>
    </inkml:brush>
  </inkml:definitions>
  <inkml:trace contextRef="#ctx0" brushRef="#br0">1 32 11897 0 0,'0'0'4077'0'0,"2"7"-3107"0"0,4 14-709 0 0,-1 0 0 0 0,-1 1 0 0 0,-1-1 0 0 0,-1 1 0 0 0,-1 0 0 0 0,-1-1 0 0 0,-1 1 0 0 0,0 0 1 0 0,-2-1-1 0 0,-1 1 0 0 0,-2 6-261 0 0,4-13-815 0 0,9-22-8200 0 0,1-11-427 0 0</inkml:trace>
  <inkml:trace contextRef="#ctx0" brushRef="#br0" timeOffset="247.87">182 211 7141 0 0,'0'0'7700'0'0,"0"0"-7476"0"0,0 0-172 0 0,0 0-52 0 0,-51 6 300 0 0,31-6-148 0 0,-2-3-24 0 0,1 0-128 0 0,3-1-768 0 0,1-2-972 0 0,1 0-2556 0 0,4-1-2217 0 0</inkml:trace>
  <inkml:trace contextRef="#ctx0" brushRef="#br0" timeOffset="910.11">151 76 5613 0 0,'0'0'6766'0'0,"6"9"-4695"0"0,0 0-1791 0 0,0 1 0 0 0,0 0 0 0 0,-1 0 1 0 0,0 1-1 0 0,-1 0 0 0 0,0-1 0 0 0,-1 2 0 0 0,0-1 0 0 0,0 0 1 0 0,-1 0-1 0 0,-1 1 0 0 0,0-1 0 0 0,-1 1 0 0 0,0-1 0 0 0,-1 1 0 0 0,0 1-280 0 0,8-34-2938 0 0,-7 20 2920 0 0,1 0-1 0 0,-1 0 1 0 0,1 0 0 0 0,0 0-1 0 0,0-1 1 0 0,0 1 0 0 0,0 1-1 0 0,0-1 1 0 0,0 0 0 0 0,0 0-1 0 0,0 0 1 0 0,0 0 0 0 0,0 1-1 0 0,0-1 1 0 0,0 0 0 0 0,0 1-1 0 0,1-1 1 0 0,-1 1 0 0 0,0 0-1 0 0,0-1 1 0 0,1 1-1 0 0,-1 0 1 0 0,0 0 0 0 0,1-1-1 0 0,-1 1 1 0 0,0 0 0 0 0,1 1-1 0 0,-1-1 1 0 0,0 0 0 0 0,1 0-1 0 0,-1 0 1 0 0,0 1 0 0 0,0-1-1 0 0,1 1 1 0 0,-1-1 0 0 0,0 1-1 0 0,0-1 1 0 0,0 1 0 0 0,1 0-1 0 0,-1 0 1 0 0,0 0 18 0 0,75 71 3294 0 0,-51-117-4253 0 0,-23 30 471 0 0,-1 15 490 0 0,-1 1-1 0 0,1-1 1 0 0,-1 1 0 0 0,1-1-1 0 0,0 0 1 0 0,-1 1 0 0 0,1-1-1 0 0,-1 0 1 0 0,1 0 0 0 0,0 1-1 0 0,-1-1 1 0 0,1 0-1 0 0,0 0 1 0 0,-1 0 0 0 0,1 0-1 0 0,0 0 1 0 0,-1 0 0 0 0,1 0-1 0 0,0 0 1 0 0,-1 0 0 0 0,1 0-1 0 0,0 0 1 0 0,-1 0 0 0 0,1-1-1 0 0,-1 1 1 0 0,1 0 0 0 0,0 0-1 0 0,-1-1 1 0 0,1 1 0 0 0,-1 0-1 0 0,1-1 1 0 0,0 1-1 0 0,-1 0 1 0 0,1-1 0 0 0,-1 1-1 0 0,1-1 1 0 0,-1 1 0 0 0,0-1-1 0 0,1 1 1 0 0,-1-1 0 0 0,0 0-1 0 0,1 1 1 0 0,-1-1 0 0 0,0 1-1 0 0,1-1 1 0 0,-1 0 0 0 0,0 1-1 0 0,0-1-1 0 0,28 73 1420 0 0,-29-73-1427 0 0,1 0 0 0 0,-1 1 1 0 0,1-1-1 0 0,0 0 0 0 0,-1 0 0 0 0,1 0 0 0 0,0 0 0 0 0,-1 0 0 0 0,1 0 0 0 0,0 0 0 0 0,0 0 0 0 0,0 0 0 0 0,0 1 0 0 0,0-1 0 0 0,0 0 0 0 0,0 0 0 0 0,0 0 0 0 0,0 0 0 0 0,1 0 1 0 0,-1 0-1 0 0,0 0 0 0 0,0 0 0 0 0,1 0 0 0 0,-1 0 0 0 0,1 1 0 0 0,-1-1 0 0 0,1 0 0 0 0,-1 0 0 0 0,1 1 0 0 0,-1-1 0 0 0,1 0 0 0 0,0 0 0 0 0,-1 1 0 0 0,1-1 0 0 0,0 1 0 0 0,0-1 0 0 0,0 1 1 0 0,-1-1-1 0 0,1 1 0 0 0,0-1 0 0 0,0 1 0 0 0,0 0 0 0 0,0-1 0 0 0,0 1 0 0 0,0 0 0 0 0,0 0 0 0 0,-1 0 0 0 0,1 0 0 0 0,0 0 0 0 0,0 0 0 0 0,0 0 0 0 0,0 0 0 0 0,0 0 0 0 0,0 0 0 0 0,0 0 1 0 0,0 0-1 0 0,0 1 0 0 0,0-1 7 0 0,47 42 504 0 0,-40-34-94 0 0,-7-6-392 0 0,0-1 0 0 0,0 1 1 0 0,0-1-1 0 0,1 0 0 0 0,-1 1 0 0 0,0-1 1 0 0,1 0-1 0 0,-1 0 0 0 0,1 0 1 0 0,-1 0-1 0 0,1 0 0 0 0,0-1 0 0 0,-1 1 1 0 0,1 0-1 0 0,0-1 0 0 0,0 1 0 0 0,-1-1 1 0 0,1 1-1 0 0,0-1 0 0 0,0 0 1 0 0,0 0-1 0 0,-1 0 0 0 0,1 0 0 0 0,0 0 1 0 0,0 0-1 0 0,0-1 0 0 0,-1 1 1 0 0,1-1-1 0 0,0 1 0 0 0,0-1 0 0 0,-1 1 1 0 0,1-1-1 0 0,0 0 0 0 0,-1 0 1 0 0,1 0-1 0 0,-1 0 0 0 0,1 0 0 0 0,-1 0 1 0 0,0 0-1 0 0,1-1 0 0 0,-1 1 0 0 0,0 0 1 0 0,0-1-1 0 0,0 1 0 0 0,0-1 1 0 0,0 1-1 0 0,0-1 0 0 0,0 0 0 0 0,0 1 1 0 0,-1-1-1 0 0,1 0 0 0 0,-1 0 1 0 0,1-1-19 0 0,6-10-98 0 0,0-2 1 0 0,-1 1 0 0 0,-1-1-1 0 0,0 0 1 0 0,-1 0 0 0 0,0-1 0 0 0,-1 1-1 0 0,-1-1 1 0 0,-1 1 0 0 0,0-1 0 0 0,-1 0-1 0 0,0 0 1 0 0,-2 1 0 0 0,0-1-1 0 0,0 1 1 0 0,-2-1 0 0 0,0 1 0 0 0,0 0-1 0 0,-7-13 98 0 0,7 95 262 0 0,23 122 640 0 0,-2-170-3050 0 0,0-29-7659 0 0,-6-4 2378 0 0</inkml:trace>
  <inkml:trace contextRef="#ctx0" brushRef="#br0" timeOffset="1155.87">696 143 11865 0 0,'0'0'4340'0'0,"0"0"-4340"0"0,0 0-424 0 0,-35-3 424 0 0,15 2 60 0 0,-2 1-48 0 0,0-1-12 0 0,-4-1-60 0 0,0-1-1380 0 0,6 2-3272 0 0,-8-6-4765 0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3.283"/>
    </inkml:context>
    <inkml:brush xml:id="br0">
      <inkml:brushProperty name="width" value="0.05" units="cm"/>
      <inkml:brushProperty name="height" value="0.05" units="cm"/>
      <inkml:brushProperty name="color" value="#0000FF"/>
    </inkml:brush>
  </inkml:definitions>
  <inkml:trace contextRef="#ctx0" brushRef="#br0">0 121 11101 0 0,'0'0'2597'0'0,"0"0"-1917"0"0,0 0-559 0 0,6 3 133 0 0,0 0-148 0 0,-1 0 1 0 0,1-1 0 0 0,0 1 0 0 0,-1-1-1 0 0,1 0 1 0 0,0 0 0 0 0,0-1 0 0 0,0 0-1 0 0,0 0 1 0 0,1 0 0 0 0,-1-1 0 0 0,0 0-1 0 0,0 0 1 0 0,0-1 0 0 0,1 1 0 0 0,-1-2-1 0 0,0 1 1 0 0,0 0 0 0 0,0-1 0 0 0,4-2-107 0 0,-7 3-50 0 0,0-1 0 0 0,0 1 0 0 0,0 0 1 0 0,0-1-1 0 0,-1 0 0 0 0,1 0 0 0 0,-1 0 1 0 0,1 0-1 0 0,-1 0 0 0 0,0 0 0 0 0,1-1 1 0 0,-1 1-1 0 0,-1-1 0 0 0,1 1 1 0 0,0-1-1 0 0,-1 0 0 0 0,1 0 0 0 0,-1 1 1 0 0,0-1-1 0 0,1 0 0 0 0,-2-1 0 0 0,1 1 1 0 0,0 0-1 0 0,-1 0 0 0 0,1 0 0 0 0,-1 0 1 0 0,0-1 49 0 0,-2 3-19 0 0,-1 0 0 0 0,1 0 0 0 0,-1 0 0 0 0,0 0 1 0 0,1 0-1 0 0,-1 1 0 0 0,0-1 0 0 0,1 1 0 0 0,-1 0 0 0 0,0 0 1 0 0,1 0-1 0 0,-1 0 0 0 0,0 0 0 0 0,0 1 0 0 0,1-1 0 0 0,-1 1 1 0 0,0-1-1 0 0,1 1 0 0 0,-1 0 0 0 0,1 0 0 0 0,-1 0 0 0 0,1 1 1 0 0,-1-1-1 0 0,1 1 0 0 0,0-1 0 0 0,0 1 0 0 0,0 0 0 0 0,0 0 1 0 0,0-1-1 0 0,0 2 0 0 0,0-1 0 0 0,0 1 19 0 0,-3 1 80 0 0,0 0 1 0 0,0 1-1 0 0,1-1 1 0 0,-1 1-1 0 0,1 0 1 0 0,1 1-1 0 0,-1-1 1 0 0,1 0-1 0 0,0 1 0 0 0,0 0 1 0 0,0 0-1 0 0,1 0 1 0 0,0 0-1 0 0,0 0 1 0 0,0 0-1 0 0,1 1 1 0 0,0-1-1 0 0,0 0 0 0 0,1 1 1 0 0,0 1-81 0 0,4-5 35 0 0,0 0 0 0 0,1 0 0 0 0,0-1 0 0 0,-1 1 0 0 0,1-1 0 0 0,0 0 0 0 0,0 0 0 0 0,0-1 0 0 0,0 0 0 0 0,0 0 0 0 0,1 0 0 0 0,-1 0 0 0 0,0-1 0 0 0,0 1 1 0 0,1-2-1 0 0,-1 1 0 0 0,0 0 0 0 0,0-1 0 0 0,1 0 0 0 0,-1 0 0 0 0,0-1 0 0 0,0 1 0 0 0,0-1-35 0 0,45-14-2525 0 0,-19-3-5700 0 0,-13 4 1618 0 0</inkml:trace>
  <inkml:trace contextRef="#ctx0" brushRef="#br0" timeOffset="716.11">334 121 5396 0 0,'0'0'6600'0'0,"0"0"-4824"0"0,3 7-1067 0 0,32 93 3505 0 0,-33-101-4300 0 0,1 1 0 0 0,0 0 0 0 0,-1 0 1 0 0,1-1-1 0 0,-1 0 0 0 0,1 1 0 0 0,-1-1 0 0 0,0 0 0 0 0,1 0 1 0 0,-1 0-1 0 0,0-1 0 0 0,0 1 0 0 0,1 0 0 0 0,-1-1 0 0 0,0 1 0 0 0,0-1 1 0 0,-1 0-1 0 0,1 0 0 0 0,0 0 0 0 0,-1 0 0 0 0,1 0 0 0 0,-1 0 1 0 0,1 0-1 0 0,-1-1 0 0 0,0 1 0 0 0,0 0 0 0 0,0-1 0 0 0,0 1 0 0 0,-1 0 1 0 0,1-1-1 0 0,0 0 0 0 0,-1 1 86 0 0,4-7-30 0 0,-1 7 72 0 0,-1 0 0 0 0,0 1-1 0 0,0-1 1 0 0,1 0 0 0 0,-1 1-1 0 0,1-1 1 0 0,-1 1 0 0 0,1 0 0 0 0,-1 0-1 0 0,1 0 1 0 0,0 0 0 0 0,0 0-1 0 0,-1 1 1 0 0,1-1 0 0 0,0 1-1 0 0,0-1 1 0 0,0 1 0 0 0,0 0 0 0 0,0 1-1 0 0,0-1 1 0 0,-1 0 0 0 0,1 1-1 0 0,0-1 1 0 0,0 1 0 0 0,0 0 0 0 0,-1 0-1 0 0,1 0 1 0 0,0 0 0 0 0,-1 1-1 0 0,1-1 1 0 0,-1 1 0 0 0,0-1 0 0 0,1 1-1 0 0,-1 0 1 0 0,0 0 0 0 0,0 0-1 0 0,0 0 1 0 0,0 0 0 0 0,-1 1 0 0 0,1-1-1 0 0,0 1 1 0 0,-1-1 0 0 0,0 1-1 0 0,1-1 1 0 0,-1 1 0 0 0,0 0 0 0 0,-1-1-1 0 0,1 2-41 0 0,51 39 744 0 0,-49-42-798 0 0,0-2 1 0 0,0 1 0 0 0,1 0 0 0 0,-1-1 0 0 0,0 1-1 0 0,0-1 1 0 0,0 0 0 0 0,0 0 0 0 0,0 0-1 0 0,0 0 1 0 0,0-1 0 0 0,0 1 0 0 0,0-1 0 0 0,0 0-1 0 0,-1 0 1 0 0,1 0 0 0 0,-1 0 0 0 0,1 0-1 0 0,-1-1 1 0 0,0 1 0 0 0,0-1 0 0 0,0 1-1 0 0,0-1 1 0 0,-1 0 0 0 0,1 0 0 0 0,-1 1 0 0 0,1-1-1 0 0,-1 0 1 0 0,0-1 0 0 0,0 1 0 0 0,0 0-1 0 0,-1 0 1 0 0,1 0 0 0 0,-1 0 0 0 0,0-1 0 0 0,0 1-1 0 0,0 0 1 0 0,0 0 0 0 0,0-1 0 0 0,-1 1-1 0 0,1 0 1 0 0,-2-2 53 0 0,2 5 20 0 0,-1 0-1 0 0,0 0 1 0 0,1-1-1 0 0,-1 1 1 0 0,0 0-1 0 0,0 0 0 0 0,1 0 1 0 0,-1 0-1 0 0,0 1 1 0 0,0-1-1 0 0,1 0 1 0 0,-1 0-1 0 0,0 0 1 0 0,1 1-1 0 0,-1-1 1 0 0,0 0-1 0 0,1 0 1 0 0,-1 1-1 0 0,0-1 1 0 0,1 1-1 0 0,-1-1 1 0 0,1 1-1 0 0,-1-1 1 0 0,1 1-1 0 0,-1-1 0 0 0,1 1 1 0 0,-1-1-1 0 0,1 1 1 0 0,-1 0-1 0 0,1-1 1 0 0,0 1-1 0 0,-1-1 1 0 0,1 1-1 0 0,0 0 1 0 0,0 0-1 0 0,-1-1 1 0 0,1 1-1 0 0,0 0 1 0 0,0-1-1 0 0,0 1 1 0 0,0 0-1 0 0,0 0 1 0 0,0-1-1 0 0,0 1 1 0 0,0 0-1 0 0,0 0 0 0 0,0-1 1 0 0,1 1-1 0 0,-1 0 1 0 0,0-1-1 0 0,0 1 1 0 0,1 0-1 0 0,-1-1 1 0 0,0 1-1 0 0,1 0 1 0 0,-1-1-1 0 0,1 1 1 0 0,-1-1-1 0 0,1 1 1 0 0,-1-1-1 0 0,1 1 1 0 0,-1 0-20 0 0,3 56 665 0 0,-3-57-660 0 0,1 1-1 0 0,0 0 1 0 0,0 0 0 0 0,0 0-1 0 0,0-1 1 0 0,0 1 0 0 0,0-1-1 0 0,0 1 1 0 0,0 0 0 0 0,0-1 0 0 0,0 0-1 0 0,0 1 1 0 0,0-1 0 0 0,0 0-1 0 0,0 1 1 0 0,0-1 0 0 0,0 0-1 0 0,0 0 1 0 0,1 0 0 0 0,-1 0-1 0 0,0 0 1 0 0,0 0 0 0 0,0 0-1 0 0,0 0 1 0 0,0-1 0 0 0,0 1-1 0 0,0 0 1 0 0,1-1 0 0 0,-1 1-1 0 0,0-1 1 0 0,0 1 0 0 0,0-1-1 0 0,-1 1 1 0 0,1-1 0 0 0,0 0 0 0 0,0 1-1 0 0,0-1 1 0 0,0 0 0 0 0,0 0-1 0 0,-1 0 1 0 0,1 0 0 0 0,0 0-1 0 0,-1 0 1 0 0,1 0 0 0 0,-1 0-1 0 0,1 0 1 0 0,-1 0-5 0 0,23-22-308 0 0,-23 21 289 0 0,1 0 1 0 0,0 1-1 0 0,0-1 1 0 0,-1 0-1 0 0,1 1 1 0 0,0-1-1 0 0,0 1 1 0 0,1 0-1 0 0,-1-1 1 0 0,0 1 0 0 0,0 0-1 0 0,1-1 1 0 0,-1 1-1 0 0,1 0 1 0 0,-1 0-1 0 0,1 0 1 0 0,-1 1-1 0 0,1-1 1 0 0,-1 0-1 0 0,1 0 1 0 0,0 1 0 0 0,0-1-1 0 0,-1 1 1 0 0,1-1-1 0 0,0 1 1 0 0,0 0-1 0 0,0 0 1 0 0,-1 0-1 0 0,1 0 1 0 0,0 0-1 0 0,0 0 1 0 0,0 1-1 0 0,-1-1 1 0 0,1 0 0 0 0,0 1-1 0 0,-1-1 1 0 0,1 1-1 0 0,0 0 1 0 0,-1 0-1 0 0,1-1 1 0 0,0 1-1 0 0,-1 0 1 0 0,0 1-1 0 0,1-1 1 0 0,-1 0 0 0 0,2 1 18 0 0,26 48 930 0 0,-29-49-849 0 0,0-1 36 0 0,13-39-1979 0 0,-10 39 1936 0 0,-1-1 0 0 0,1 1 0 0 0,-1 0 1 0 0,1 0-1 0 0,-1 0 0 0 0,1 0 0 0 0,-1 0 0 0 0,1 1 0 0 0,-1-1 0 0 0,1 1 0 0 0,-1-1 0 0 0,1 1 0 0 0,-1 0 0 0 0,0 0 1 0 0,1 0-1 0 0,-1 0 0 0 0,0 1 0 0 0,0-1 0 0 0,0 1 0 0 0,0-1 0 0 0,0 1 0 0 0,0 0 0 0 0,0-1 0 0 0,-1 1 0 0 0,1 0 1 0 0,0 0-1 0 0,-1 0 0 0 0,0 1 0 0 0,1-1 0 0 0,-1 0 0 0 0,0 0 0 0 0,0 1-74 0 0,10 19 284 0 0,3-3-899 0 0,-2-32-4963 0 0,-8 5-1373 0 0</inkml:trace>
  <inkml:trace contextRef="#ctx0" brushRef="#br0" timeOffset="903.57">1083 0 4244 0 0,'0'0'8821'0'0,"0"0"-6710"0"0,5 7-1666 0 0,1 4-169 0 0,-1 0-1 0 0,0 0 1 0 0,0 1-1 0 0,-1-1 0 0 0,-1 1 1 0 0,0 0-1 0 0,0 0 0 0 0,-1 0 1 0 0,-1 0-1 0 0,0 0 0 0 0,-1 1 1 0 0,0-1-1 0 0,-1 0 0 0 0,0 0 1 0 0,-3 12-276 0 0,4-4 92 0 0,1-17-7069 0 0,9-13-1962 0 0</inkml:trace>
  <inkml:trace contextRef="#ctx0" brushRef="#br0" timeOffset="1074.65">1227 121 8445 0 0,'0'0'8449'0'0,"0"0"-8437"0"0,0 0-12 0 0,-44 5-88 0 0,21-4 76 0 0,-2-1-112 0 0,-1 2-569 0 0,2-2-439 0 0,6 1-3072 0 0,-2-4-4805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2.136"/>
    </inkml:context>
    <inkml:brush xml:id="br0">
      <inkml:brushProperty name="width" value="0.05" units="cm"/>
      <inkml:brushProperty name="height" value="0.05" units="cm"/>
      <inkml:brushProperty name="color" value="#0000FF"/>
    </inkml:brush>
  </inkml:definitions>
  <inkml:trace contextRef="#ctx0" brushRef="#br0">144 11 15953 0 0,'0'0'1169'0'0,"0"0"-1169"0"0,18 46 0 0 0,-18-24 300 0 0,0 1 48 0 0,-3 2-100 0 0,-2-2 84 0 0,-3-3-132 0 0,0 1-128 0 0,0-4-8 0 0,0-1-16 0 0,1-3 40 0 0,0-3-88 0 0,2-3-636 0 0,1-3-528 0 0,0-4-445 0 0,4 0-2191 0 0,0-4-2853 0 0</inkml:trace>
  <inkml:trace contextRef="#ctx0" brushRef="#br0" timeOffset="243.56">214 102 7477 0 0,'0'0'8432'0'0,"0"0"-8268"0"0,0 0-164 0 0,0 0-164 0 0,-39 13 164 0 0,18-8 136 0 0,-3-1-120 0 0,1 2-16 0 0,-3-2-76 0 0,2 2-1044 0 0,1-4-1260 0 0,7 0-2832 0 0,-1-5-2061 0 0</inkml:trace>
  <inkml:trace contextRef="#ctx0" brushRef="#br0" timeOffset="493.65">144 1 6217 0 0,'0'0'6303'0'0,"8"2"-4828"0"0,-4-1-1353 0 0,1 1-1 0 0,-1 0 1 0 0,1 1 0 0 0,-1-1-1 0 0,1 1 1 0 0,-1-1-1 0 0,0 1 1 0 0,-1 1-1 0 0,1-1 1 0 0,0 0 0 0 0,-1 1-1 0 0,0 0 1 0 0,0 0-1 0 0,0 0 1 0 0,0 0-1 0 0,0 0 1 0 0,-1 1-1 0 0,0-1 1 0 0,0 1 0 0 0,0-1-1 0 0,-1 1 1 0 0,1 0-1 0 0,-1 0 1 0 0,0-1-1 0 0,0 1 1 0 0,-1 0 0 0 0,0 5-122 0 0,1 0 19 0 0,-1 0 0 0 0,0 1 0 0 0,-1-1 0 0 0,-1 0-1 0 0,1 0 1 0 0,-1 0 0 0 0,-1 0 0 0 0,0 0 0 0 0,-1 0 0 0 0,1-1 0 0 0,-2 1 0 0 0,1-1 0 0 0,-2 0 0 0 0,1 0 0 0 0,-3 2-19 0 0,7-10-703 0 0,6-25-4420 0 0,38-19 1537 0 0,-40 41 3819 0 0,0 0 0 0 0,0 0-1 0 0,0 1 1 0 0,1-1-1 0 0,-1 1 1 0 0,1 0-1 0 0,-1 0 1 0 0,1 0 0 0 0,0 0-1 0 0,-1 1 1 0 0,1-1-1 0 0,0 1 1 0 0,0 0 0 0 0,-1 0-1 0 0,1 0 1 0 0,0 1-1 0 0,-1-1 1 0 0,1 1 0 0 0,0 0-1 0 0,-1 0 1 0 0,1 0-1 0 0,-1 1 1 0 0,1-1 0 0 0,-1 1-1 0 0,0 0 1 0 0,0-1-1 0 0,0 2 1 0 0,0-1 0 0 0,0 0-1 0 0,0 1 1 0 0,0-1-1 0 0,-1 1 1 0 0,1 0 0 0 0,-1 0-1 0 0,0 0 1 0 0,0 0-1 0 0,0 0 1 0 0,1 3-233 0 0,-6 42 727 0 0,-9-38-4688 0 0,12-12-925 0 0,0-6-3227 0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10.614"/>
    </inkml:context>
    <inkml:brush xml:id="br0">
      <inkml:brushProperty name="width" value="0.05" units="cm"/>
      <inkml:brushProperty name="height" value="0.05" units="cm"/>
      <inkml:brushProperty name="color" value="#0000FF"/>
    </inkml:brush>
  </inkml:definitions>
  <inkml:trace contextRef="#ctx0" brushRef="#br0">183 60 5581 0 0,'0'0'4992'0'0,"0"0"-3591"0"0,0 0-1265 0 0,-1-6 22 0 0,1 3-87 0 0,-1 0 1 0 0,0 0-1 0 0,0 0 0 0 0,0 1 1 0 0,-1-1-1 0 0,1 0 0 0 0,0 1 1 0 0,-1-1-1 0 0,0 1 0 0 0,0 0 1 0 0,0-1-1 0 0,0 1 0 0 0,0 0 1 0 0,0 0-1 0 0,0 0 1 0 0,-1 1-1 0 0,1-1 0 0 0,-1 0 1 0 0,1 1-1 0 0,-1 0 0 0 0,0-1 1 0 0,1 1-1 0 0,-1 0 0 0 0,0 1 1 0 0,0-1-1 0 0,0 0 1 0 0,0 1-1 0 0,0-1 0 0 0,1 1 1 0 0,-1 0-1 0 0,0 0 0 0 0,0 0 1 0 0,-3 1-72 0 0,1-1 34 0 0,0 1 1 0 0,0 0 0 0 0,1 0-1 0 0,-1 0 1 0 0,0 1-1 0 0,1 0 1 0 0,-1-1 0 0 0,1 2-1 0 0,-1-1 1 0 0,1 0 0 0 0,0 1-1 0 0,0 0 1 0 0,0 0-1 0 0,0 0 1 0 0,1 0 0 0 0,-1 1-1 0 0,1-1 1 0 0,0 1-1 0 0,0 0 1 0 0,0 0 0 0 0,1 0-1 0 0,-1 0 1 0 0,1 1 0 0 0,0-1-1 0 0,0 1 1 0 0,0-1-1 0 0,1 1 1 0 0,0 0 0 0 0,0-1-1 0 0,0 1 1 0 0,0 0 0 0 0,1 0-1 0 0,-1 0 1 0 0,1 0-1 0 0,1 0 1 0 0,-1 0 0 0 0,1-1-1 0 0,0 1 1 0 0,0 0 0 0 0,0 0-1 0 0,0-1 1 0 0,2 3-35 0 0,1-4 64 0 0,0-1-1 0 0,-1 1 1 0 0,1-1 0 0 0,1 0-1 0 0,-1 0 1 0 0,0-1 0 0 0,0 1 0 0 0,1-1-1 0 0,-1 0 1 0 0,1 0 0 0 0,-1-1-1 0 0,1 1 1 0 0,-1-1 0 0 0,1 0 0 0 0,-1 0-1 0 0,1 0 1 0 0,0-1 0 0 0,-1 0 0 0 0,0 0-1 0 0,1 0 1 0 0,-1 0 0 0 0,1 0-1 0 0,-1-1 1 0 0,0 0 0 0 0,0 0 0 0 0,0 0-1 0 0,0-1 1 0 0,0 1 0 0 0,-1-1-1 0 0,1 0 1 0 0,-1 0 0 0 0,1 0 0 0 0,-1-1-64 0 0,45-48 183 0 0,-22 98-884 0 0,-9 3 1084 0 0,-1-3-1764 0 0,-2-20-5000 0 0,-9-20-3522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11.658"/>
    </inkml:context>
    <inkml:brush xml:id="br0">
      <inkml:brushProperty name="width" value="0.05" units="cm"/>
      <inkml:brushProperty name="height" value="0.05" units="cm"/>
      <inkml:brushProperty name="color" value="#0000FF"/>
    </inkml:brush>
  </inkml:definitions>
  <inkml:trace contextRef="#ctx0" brushRef="#br0">179 67 6625 0 0,'0'0'4662'0'0,"0"0"-3686"0"0,0 0-861 0 0,1-7 252 0 0,0 6-304 0 0,0-1 0 0 0,-1 0 1 0 0,1 0-1 0 0,-1 0 0 0 0,0 1 0 0 0,1-1 0 0 0,-1 0 0 0 0,0 0 0 0 0,0 0 0 0 0,0 0 0 0 0,0 1 1 0 0,-1-1-1 0 0,1 0 0 0 0,0 0 0 0 0,-1 0 0 0 0,1 0 0 0 0,-1 1 0 0 0,0-1 0 0 0,0 0 1 0 0,1 1-1 0 0,-1-1 0 0 0,0 0 0 0 0,-1 1 0 0 0,1-1 0 0 0,0 1 0 0 0,0 0 0 0 0,0-1 0 0 0,-1 1 1 0 0,1 0-1 0 0,-1 0 0 0 0,1 0 0 0 0,-1 0 0 0 0,1 0 0 0 0,-1 0 0 0 0,0 0 0 0 0,0 0 1 0 0,1 1-1 0 0,-1-1 0 0 0,0 1 0 0 0,0-1 0 0 0,0 1 0 0 0,1 0 0 0 0,-1 0 0 0 0,0 0 0 0 0,0 0 1 0 0,0 0-1 0 0,0 0 0 0 0,-1 0-63 0 0,-3 1 66 0 0,0 0 0 0 0,0 0 0 0 0,-1 0-1 0 0,1 1 1 0 0,1 0 0 0 0,-1 0 0 0 0,0 1 0 0 0,0-1 0 0 0,1 1 0 0 0,-1 0 0 0 0,1 1 0 0 0,0-1 0 0 0,0 1 0 0 0,0 0-1 0 0,1 0 1 0 0,0 1 0 0 0,-1-1 0 0 0,1 1 0 0 0,1 0 0 0 0,-1 0 0 0 0,1 1 0 0 0,0-1 0 0 0,0 1 0 0 0,0-1 0 0 0,1 1-1 0 0,0 0 1 0 0,0 0 0 0 0,0 0 0 0 0,1 0 0 0 0,0 0 0 0 0,0 0 0 0 0,1 0 0 0 0,0 1 0 0 0,0-1 0 0 0,0 2-66 0 0,2-6-3 0 0,0-1 0 0 0,0 1 1 0 0,0 0-1 0 0,0 0 1 0 0,0-1-1 0 0,0 0 0 0 0,0 1 1 0 0,1-1-1 0 0,-1 0 1 0 0,1 0-1 0 0,-1 0 0 0 0,1 0 1 0 0,-1 0-1 0 0,1-1 0 0 0,-1 1 1 0 0,1-1-1 0 0,-1 0 1 0 0,1 0-1 0 0,0 0 0 0 0,-1 0 1 0 0,1 0-1 0 0,0 0 1 0 0,-1-1-1 0 0,1 1 0 0 0,-1-1 1 0 0,1 0-1 0 0,-1 0 1 0 0,1 0-1 0 0,-1 0 0 0 0,1 0 1 0 0,-1 0-1 0 0,0-1 0 0 0,0 1 1 0 0,0-1-1 0 0,0 0 1 0 0,2-1 2 0 0,88-84-171 0 0,-88 87 177 0 0,-1 1 1 0 0,0-1-1 0 0,0 1 0 0 0,0 0 1 0 0,0 0-1 0 0,0 0 1 0 0,0 1-1 0 0,0-1 0 0 0,0 1 1 0 0,-1-1-1 0 0,1 1 1 0 0,0 0-1 0 0,-1 0 0 0 0,0 0 1 0 0,1 1-1 0 0,-1-1 0 0 0,0 0 1 0 0,0 1-1 0 0,0 0 1 0 0,0-1-1 0 0,-1 1 0 0 0,1 0 1 0 0,-1 0-1 0 0,0 0 0 0 0,0 0 1 0 0,0 0-1 0 0,0 0 1 0 0,0 2-7 0 0,12 36-544 0 0,-12-26-1916 0 0,0-1-3352 0 0,-1-9-3156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06.108"/>
    </inkml:context>
    <inkml:brush xml:id="br0">
      <inkml:brushProperty name="width" value="0.05" units="cm"/>
      <inkml:brushProperty name="height" value="0.05" units="cm"/>
      <inkml:brushProperty name="color" value="#0000FF"/>
    </inkml:brush>
  </inkml:definitions>
  <inkml:trace contextRef="#ctx0" brushRef="#br0">76 0 10497 0 0,'0'0'6657'0'0,"3"8"-5161"0"0,3 13-1347 0 0,-1 1-1 0 0,-1 0 0 0 0,-1 1 0 0 0,-1-1 0 0 0,-1 1 0 0 0,-1-1 1 0 0,-1 1-1 0 0,0-1 0 0 0,-3 7-148 0 0,4-28-205 0 0,0 9-1704 0 0,5-12-6966 0 0,2-9 40 0 0</inkml:trace>
  <inkml:trace contextRef="#ctx0" brushRef="#br0" timeOffset="154">186 163 14809 0 0,'0'0'2845'0'0,"0"0"-2845"0"0,0 0-332 0 0,-41 3 316 0 0,19-3 16 0 0,-2 0-84 0 0,-2 0-476 0 0,4 0-409 0 0,1-3-1399 0 0,5 1-3164 0 0,3-8-2025 0 0</inkml:trace>
  <inkml:trace contextRef="#ctx0" brushRef="#br0" timeOffset="557.39">184 13 8985 0 0,'0'0'3587'0'0,"0"0"-2418"0"0,7 7-473 0 0,-1-1-468 0 0,-1 0 1 0 0,0 1 0 0 0,0-1-1 0 0,-1 1 1 0 0,1 0 0 0 0,-1 0-1 0 0,-1 1 1 0 0,1-1 0 0 0,-1 1 0 0 0,-1-1-1 0 0,1 1 1 0 0,-2 0 0 0 0,1 0-1 0 0,-1 0 1 0 0,0 0 0 0 0,0 0-1 0 0,-1 0 1 0 0,0 1 0 0 0,-1-1-1 0 0,1 0 1 0 0,-2 0 0 0 0,0 2-229 0 0,-19 41 1 0 0,31-62-3350 0 0,-2 0 2679 0 0,-5 8 761 0 0,1-1 0 0 0,0 1 1 0 0,0 0-1 0 0,0 0 0 0 0,0 0 0 0 0,0 0 0 0 0,1 1 1 0 0,-1 0-1 0 0,1 0 0 0 0,-1 0 0 0 0,1 0 0 0 0,0 1 1 0 0,0 0-1 0 0,0 0 0 0 0,0 0 0 0 0,0 1 0 0 0,0-1 1 0 0,0 1-1 0 0,0 0 0 0 0,0 1 0 0 0,0-1 0 0 0,0 1 1 0 0,0 0-1 0 0,-1 0 0 0 0,1 0 0 0 0,0 1 0 0 0,0 0 1 0 0,-1 0-1 0 0,1 0 0 0 0,-1 1 0 0 0,0-1 0 0 0,1 1 1 0 0,-1 0-1 0 0,0 0 0 0 0,1 2-91 0 0,45 17 402 0 0,-48-21-441 0 0,0 0 1 0 0,1-1-1 0 0,-1 1 1 0 0,0 0 0 0 0,1-1-1 0 0,-1 1 1 0 0,1-1-1 0 0,-1 0 1 0 0,1 1-1 0 0,-1-1 1 0 0,1-1 0 0 0,-1 1-1 0 0,1 0 1 0 0,-1-1-1 0 0,1 1 1 0 0,-1-1-1 0 0,0 1 1 0 0,1-1 0 0 0,-1 0-1 0 0,0 0 1 0 0,1 0-1 0 0,-1-1 1 0 0,0 1-1 0 0,0 0 1 0 0,0-1 0 0 0,0 0-1 0 0,0 1 1 0 0,-1-1-1 0 0,1 0 1 0 0,0 0-1 0 0,-1 0 1 0 0,1 0 0 0 0,-1 0-1 0 0,0 0 1 0 0,0 0-1 0 0,0-1 1 0 0,0 1-1 0 0,0 0 1 0 0,0-1 0 0 0,0 1-1 0 0,-1 0 1 0 0,1-1-1 0 0,-1 1 1 0 0,0-1-1 0 0,0 1 1 0 0,0-1 0 0 0,0 0 38 0 0,-1 3-4 0 0,0-1 1 0 0,-1 0 0 0 0,1 1-1 0 0,-1-1 1 0 0,1 1 0 0 0,0-1 0 0 0,-1 1-1 0 0,1 0 1 0 0,-1-1 0 0 0,1 1 0 0 0,-1 0-1 0 0,1 0 1 0 0,-1 0 0 0 0,1 0-1 0 0,-1 0 1 0 0,1 1 0 0 0,-1-1 0 0 0,1 0-1 0 0,-1 1 1 0 0,1-1 0 0 0,-1 1-1 0 0,1-1 1 0 0,0 1 0 0 0,-1 0 0 0 0,1 0-1 0 0,0-1 1 0 0,0 1 0 0 0,-1 0-1 0 0,1 0 1 0 0,0 0 0 0 0,0 0 0 0 0,0 1-1 0 0,0-1 1 0 0,0 0 0 0 0,1 0 0 0 0,-1 0-1 0 0,0 1 1 0 0,0-1 0 0 0,1 1-1 0 0,-1-1 1 0 0,1 0 0 0 0,-1 1 0 0 0,1-1-1 0 0,0 1 1 0 0,-1-1 0 0 0,1 1-1 0 0,0-1 1 0 0,0 1 0 0 0,0 1 3 0 0,0-1 51 0 0,0 1 1 0 0,0-1-1 0 0,0 1 0 0 0,0-1 1 0 0,1 1-1 0 0,-1-1 1 0 0,1 1-1 0 0,0-1 0 0 0,-1 1 1 0 0,1-1-1 0 0,0 1 0 0 0,0-1 1 0 0,1 0-1 0 0,-1 0 0 0 0,0 1 1 0 0,1-1-1 0 0,-1 0 1 0 0,1 0-1 0 0,0 0 0 0 0,0-1 1 0 0,-1 1-1 0 0,1 0 0 0 0,0-1 1 0 0,1 1-1 0 0,-1-1 1 0 0,0 0-1 0 0,0 1 0 0 0,1-1 1 0 0,-1 0-1 0 0,0-1 0 0 0,1 1 1 0 0,-1 0-1 0 0,1-1 1 0 0,-1 1-1 0 0,1-1 0 0 0,0 0 1 0 0,-1 0-1 0 0,1 0 0 0 0,-1 0 1 0 0,1 0-52 0 0,60-1-647 0 0,-10-11-4598 0 0,-33 3-2162 0 0</inkml:trace>
  <inkml:trace contextRef="#ctx0" brushRef="#br0" timeOffset="5145.63">691 210 5136 0 0,'0'0'4583'0'0,"0"0"-2222"0"0,0 0-1540 0 0,0 0-445 0 0,-7-4 170 0 0,-28-7-184 0 0,0 1 0 0 0,0 1 0 0 0,-1 2 1 0 0,0 1-1 0 0,0 2 0 0 0,0 2 0 0 0,-1 1 1 0 0,-18 3-363 0 0,-9-3-26 0 0,40 0-713 0 0,30-2-711 0 0,313-24 2531 0 0,-453 25-803 0 0,-210 10-630 0 0,345-8 309 0 0,-1-1 0 0 0,0 1 0 0 0,1 0 0 0 0,-1-1 0 0 0,0 1 0 0 0,1 0 0 0 0,-1-1 0 0 0,0 1 0 0 0,1 0 0 0 0,-1-1 0 0 0,0 1-1 0 0,0-1 1 0 0,1 1 0 0 0,-1 0 0 0 0,0-1 0 0 0,0 1 0 0 0,0-1 0 0 0,0 1 0 0 0,0-1 0 0 0,0 1 0 0 0,0-1 0 0 0,0 1 0 0 0,0-1 0 0 0,0 1 0 0 0,0-1 0 0 0,0 1 0 0 0,0-1 0 0 0,0 1 0 0 0,0-1 0 0 0,0 1 0 0 0,0 0 0 0 0,0-1 0 0 0,-1 1 0 0 0,1-1 0 0 0,0 1 0 0 0,0-1 0 0 0,-1 1 0 0 0,1 0 0 0 0,0-1 0 0 0,0 1 0 0 0,-1 0 0 0 0,1-1 0 0 0,-1 1 0 0 0,1 0 0 0 0,-1-1 43 0 0,50-21-2983 0 0,11-2-2343 0 0,-33 12 1002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9:16.512"/>
    </inkml:context>
    <inkml:brush xml:id="br0">
      <inkml:brushProperty name="width" value="0.05" units="cm"/>
      <inkml:brushProperty name="height" value="0.05" units="cm"/>
      <inkml:brushProperty name="color" value="#0000FF"/>
    </inkml:brush>
  </inkml:definitions>
  <inkml:trace contextRef="#ctx0" brushRef="#br0">225 615 108 0 0,'0'0'368'0'0,"0"0"-107"0"0,0 0-77 0 0,0 0-59 0 0,0 0-26 0 0,-7-3-30 0 0,-79-61 172 0 0,80 60-212 0 0,-1-1 122 0 0,1 0 1 0 0,-1 0 0 0 0,1-1 0 0 0,0 1-1 0 0,0-1 1 0 0,1 0 0 0 0,0-1-1 0 0,0 0 1 0 0,0 1 0 0 0,1-1 0 0 0,0-1-1 0 0,1 1 1 0 0,-1-1 0 0 0,1 1 0 0 0,1-1-1 0 0,-1 0 1 0 0,1 0 0 0 0,1 0-1 0 0,-1-8-151 0 0,-6-60 1814 0 0,4 61-1787 0 0,1 0 0 0 0,1 0 0 0 0,0 0 0 0 0,0 0-1 0 0,2 0 1 0 0,0-1 0 0 0,0 1 0 0 0,2 0 0 0 0,0 0 0 0 0,0 0 0 0 0,2 0 0 0 0,0 1 0 0 0,0-1 0 0 0,1 1 0 0 0,1 0 0 0 0,1 0 0 0 0,0 0 0 0 0,0 1 0 0 0,1 0-27 0 0,-4 10-19 0 0,0 0 0 0 0,0 0 0 0 0,0 0 0 0 0,0 0-1 0 0,0 1 1 0 0,0-1 0 0 0,1 1 0 0 0,-1 0 0 0 0,1 0 0 0 0,0 1 0 0 0,-1-1 0 0 0,1 1 0 0 0,0 0-1 0 0,0 1 1 0 0,0-1 0 0 0,0 1 0 0 0,0 0 0 0 0,0 0 0 0 0,0 0 0 0 0,0 1 0 0 0,0 0 0 0 0,-1 0-1 0 0,1 0 1 0 0,0 0 0 0 0,0 1 0 0 0,-1 0 0 0 0,1 0 0 0 0,-1 0 0 0 0,0 0 0 0 0,1 1 0 0 0,-1 0 0 0 0,0 0-1 0 0,0 0 1 0 0,-1 0 0 0 0,1 1 0 0 0,-1-1 0 0 0,0 1 0 0 0,1 0 0 0 0,-2 0 0 0 0,1 0 0 0 0,0 1 19 0 0,11 15 16 0 0,-1 0 1 0 0,-1 0 0 0 0,0 1 0 0 0,-2 0-1 0 0,-1 1 1 0 0,0 0 0 0 0,-2 1 0 0 0,0 0 0 0 0,-2 0-1 0 0,0 0 1 0 0,-2 1 0 0 0,-1-1 0 0 0,0 1 0 0 0,-2 0-1 0 0,-1 0 1 0 0,0-1 0 0 0,-3 3-17 0 0,2-11 9 0 0,0 0-1 0 0,-1 0 1 0 0,-1 0-1 0 0,-1-1 1 0 0,0 0 0 0 0,-1 0-1 0 0,0 0 1 0 0,-1 0-1 0 0,-1-1 1 0 0,0-1 0 0 0,0 1-1 0 0,-1-1 1 0 0,-10 9-9 0 0,14-20 29 0 0,-1-1 0 0 0,0 0 0 0 0,0 0 1 0 0,1 0-1 0 0,-1 0 0 0 0,0-1 0 0 0,1 0 0 0 0,-1-1 1 0 0,1 1-1 0 0,-1-1 0 0 0,1 0 0 0 0,0 0 0 0 0,-1 0 0 0 0,1-1 1 0 0,0 0-1 0 0,1 0 0 0 0,-1 0 0 0 0,0-1 0 0 0,1 0 0 0 0,0 1 1 0 0,0-2-1 0 0,0 1 0 0 0,0 0 0 0 0,1-1 0 0 0,0 1 1 0 0,0-1-1 0 0,0 0 0 0 0,0 0 0 0 0,1 0 0 0 0,0-1 0 0 0,0 1 1 0 0,0-1-1 0 0,0 1 0 0 0,1-2-29 0 0,-2-10-2700 0 0,4 8-362 0 0</inkml:trace>
  <inkml:trace contextRef="#ctx0" brushRef="#br0" timeOffset="6102.79">217 768 768 0 0,'0'0'4659'0'0,"0"0"-3143"0"0,0 0-960 0 0,0 0 23 0 0,-3-6 134 0 0,2 4-684 0 0,1-1-1 0 0,-1 1 1 0 0,-1 0 0 0 0,1-1-1 0 0,0 1 1 0 0,0 0 0 0 0,-1 0 0 0 0,1 0-1 0 0,-1 0 1 0 0,0 0 0 0 0,0 0-1 0 0,1 1 1 0 0,-1-1 0 0 0,0 0 0 0 0,-1 1-1 0 0,1 0 1 0 0,0-1 0 0 0,0 1-1 0 0,-1 0 1 0 0,1 0 0 0 0,0 0 0 0 0,-1 0-1 0 0,1 1 1 0 0,-1-1 0 0 0,1 1-1 0 0,-1-1 1 0 0,1 1 0 0 0,-1 0 0 0 0,1 0-1 0 0,-1 0 1 0 0,0 0 0 0 0,1 1-1 0 0,-1-1 1 0 0,1 1 0 0 0,-1-1 0 0 0,1 1-1 0 0,-1 0 1 0 0,1 0 0 0 0,0 0-1 0 0,0 0 1 0 0,-1 0 0 0 0,1 1-29 0 0,10 80 638 0 0,-7-80-591 0 0,1 0 0 0 0,-1 0 0 0 0,1 1 0 0 0,-1-1 0 0 0,0 0 0 0 0,0 1 0 0 0,0 0 0 0 0,0-1 0 0 0,0 1 0 0 0,0-1 0 0 0,-1 1 0 0 0,0 0 0 0 0,1 0 0 0 0,-1-1 0 0 0,0 1 0 0 0,0 0 0 0 0,0 0 0 0 0,-1-1-1 0 0,1 1 1 0 0,-1 0 0 0 0,1-1 0 0 0,-1 1 0 0 0,0 0 0 0 0,0-1 0 0 0,0 1 0 0 0,-1-1 0 0 0,1 0 0 0 0,0 1 0 0 0,-1-1 0 0 0,0 0 0 0 0,1 0 0 0 0,-1 0 0 0 0,0 0 0 0 0,0 0 0 0 0,0 0 0 0 0,0 0 0 0 0,-1-1 0 0 0,1 1 0 0 0,0-1 0 0 0,-1 0 0 0 0,1 1 0 0 0,-1-1 0 0 0,-2 0-48 0 0,-96 2-5 0 0,110 3 145 0 0,-1 0 0 0 0,0 1 0 0 0,0-1 1 0 0,0 2-1 0 0,-1-1 0 0 0,0 1 0 0 0,0 0 0 0 0,-1 0 1 0 0,0 1-1 0 0,0 0 0 0 0,-1 0 0 0 0,0 1 0 0 0,2 6-139 0 0,0 101-1346 0 0,-5-111-1225 0 0,2-2-2108 0 0</inkml:trace>
  <inkml:trace contextRef="#ctx0" brushRef="#br0" timeOffset="6508.01">303 856 8161 0 0,'0'0'2024'0'0,"0"0"-1011"0"0,0 0-440 0 0,0-6-49 0 0,-1-26 130 0 0,35 73-460 0 0,-31-34-126 0 0,0 0 0 0 0,-1 0-1 0 0,0 0 1 0 0,0 0 0 0 0,-1 1 0 0 0,0-1-1 0 0,0 0 1 0 0,-1 1 0 0 0,0-1-1 0 0,0 1 1 0 0,0-1 0 0 0,-1 0 0 0 0,0 1-1 0 0,-1-1 1 0 0,0 0 0 0 0,0 0-1 0 0,-3 7-67 0 0,0 6 44 0 0,60 98 37 0 0,-78-49-82 0 0,-7-53-4843 0 0,18-15-2170 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3:50.019"/>
    </inkml:context>
    <inkml:brush xml:id="br0">
      <inkml:brushProperty name="width" value="0.05" units="cm"/>
      <inkml:brushProperty name="height" value="0.05" units="cm"/>
      <inkml:brushProperty name="color" value="#0000FF"/>
    </inkml:brush>
  </inkml:definitions>
  <inkml:trace contextRef="#ctx0" brushRef="#br0">549 218 11461 0 0,'0'0'2056'0'0,"0"0"-1541"0"0,0 0-205 0 0,0 0 125 0 0,0 0 43 0 0,0 0 86 0 0,0 0-60 0 0,0 0-156 0 0,6 5-105 0 0,-4-3-213 0 0,0 0 0 0 0,1 0 0 0 0,0 0 0 0 0,-1 0 0 0 0,1-1 1 0 0,0 1-1 0 0,0-1 0 0 0,0 0 0 0 0,0 0 0 0 0,0 0 1 0 0,0 0-1 0 0,0-1 0 0 0,0 1 0 0 0,0-1 0 0 0,0 1 1 0 0,0-1-1 0 0,1 0 0 0 0,-1 0 0 0 0,0-1 0 0 0,0 1 1 0 0,0-1-1 0 0,0 0 0 0 0,0 1 0 0 0,0-1 0 0 0,0 0 0 0 0,0-1 1 0 0,0 1-1 0 0,0-1 0 0 0,0 1 0 0 0,-1-1 0 0 0,1 0 1 0 0,-1 0-1 0 0,1 0 0 0 0,-1 0 0 0 0,0 0 0 0 0,1-1-30 0 0,-4 4-36 0 0,0-1 0 0 0,0 1 0 0 0,1-1 0 0 0,-1 1-1 0 0,0 0 1 0 0,0-1 0 0 0,0 1 0 0 0,0-1 0 0 0,0 0 0 0 0,0 1-1 0 0,0-1 1 0 0,0 0 0 0 0,0 0 0 0 0,0 1 0 0 0,0-1-1 0 0,-1 0 1 0 0,1 0 0 0 0,0 0 0 0 0,0 0 0 0 0,0-1 0 0 0,0 1-1 0 0,0 0 1 0 0,0 0 0 0 0,0-1 0 0 0,0 1 0 0 0,0 0 0 0 0,0-1-1 0 0,0 1 1 0 0,0-1 0 0 0,0 0 0 0 0,0 1 0 0 0,0-1-1 0 0,1 1 1 0 0,-1-1 0 0 0,0 0 0 0 0,0 0 0 0 0,1 0 0 0 0,-1 1-1 0 0,0-1 1 0 0,1 0 0 0 0,-1 0 0 0 0,1 0 0 0 0,-1 0 0 0 0,1 0-1 0 0,0 0 1 0 0,-1 0 0 0 0,1 0 0 0 0,0 0 0 0 0,0 0-1 0 0,-1 0 1 0 0,1 0 0 0 0,0 0 0 0 0,0-1 0 0 0,0 1 0 0 0,0 0-1 0 0,1 0 1 0 0,-1 0 0 0 0,0 0 36 0 0,-2 1 25 0 0,0 1-1 0 0,0 0 1 0 0,0 0-1 0 0,1 0 1 0 0,-1 1-1 0 0,0-1 1 0 0,1 0-1 0 0,-1 1 0 0 0,0-1 1 0 0,1 1-1 0 0,0-1 1 0 0,-1 1-1 0 0,1 0 1 0 0,0-1-1 0 0,0 1 1 0 0,0 0-1 0 0,0 0 1 0 0,0 0-1 0 0,0 0 1 0 0,1 0-1 0 0,-1 0 1 0 0,1 0-1 0 0,-1 0 1 0 0,1 0-1 0 0,0 0 1 0 0,0 1-1 0 0,0-1 1 0 0,0 0-1 0 0,0 0 1 0 0,0 0-1 0 0,0 0 1 0 0,1 0-1 0 0,-1 0 1 0 0,1 0-1 0 0,0 0 1 0 0,-1 0-1 0 0,1 0 1 0 0,0 0-1 0 0,0 0 0 0 0,0 0 1 0 0,1 0-1 0 0,-1-1 1 0 0,0 1-1 0 0,1 0 1 0 0,-1-1-1 0 0,1 1 1 0 0,-1-1-1 0 0,1 0 1 0 0,0 0-1 0 0,0 1 1 0 0,-1-1-1 0 0,1 0 1 0 0,0 0-1 0 0,0-1 1 0 0,0 1-1 0 0,0 0 1 0 0,0-1-1 0 0,0 1 1 0 0,0-1-1 0 0,0 1 1 0 0,1-1-1 0 0,-1 0 1 0 0,0 0-1 0 0,0 0 1 0 0,0 0-25 0 0,115 1-260 0 0,-77-8-2805 0 0,-3-5-3946 0 0,-12 2-131 0 0</inkml:trace>
  <inkml:trace contextRef="#ctx0" brushRef="#br0" timeOffset="-787.83">159 1 12533 0 0,'0'0'1671'0'0,"0"0"-1079"0"0,0 0-477 0 0,0 0 171 0 0,0 8 386 0 0,-5 263 1401 0 0,14-264-6471 0 0,0-10-2543 0 0,0-7 338 0 0</inkml:trace>
  <inkml:trace contextRef="#ctx0" brushRef="#br0" timeOffset="-527.75">243 159 3496 0 0,'0'0'6793'0'0,"0"0"-4085"0"0,0 0-1784 0 0,0 0-916 0 0,0 0 152 0 0,-45-10-112 0 0,20 10 4 0 0,2 0-52 0 0,-1 0 0 0 0,3 0-1476 0 0,5 0-2904 0 0,-2-3-2489 0 0</inkml:trace>
  <inkml:trace contextRef="#ctx0" brushRef="#br0" timeOffset="-247.29">241 26 6645 0 0,'0'0'5737'0'0,"7"7"-4130"0"0,-1-1-1400 0 0,-1 0 0 0 0,1 0 0 0 0,-1 1 1 0 0,0 0-1 0 0,-1 0 0 0 0,1 0 1 0 0,-1 1-1 0 0,-1-1 0 0 0,0 1 1 0 0,0 0-1 0 0,0 0 0 0 0,-1 0 0 0 0,0 0 1 0 0,0 0-1 0 0,-1 1 0 0 0,-1-1 1 0 0,1 0-1 0 0,-1 1 0 0 0,0-1 0 0 0,-1 1 1 0 0,0-1-1 0 0,-2 6-207 0 0,-30 53 405 0 0,45-103-3770 0 0,-12 34 3353 0 0,0-1-1 0 0,0 1 1 0 0,1 0-1 0 0,-1-1 1 0 0,0 1-1 0 0,1 0 1 0 0,0-1-1 0 0,-1 1 1 0 0,1 0-1 0 0,0 0 1 0 0,0 0-1 0 0,0 0 1 0 0,1 0-1 0 0,-1 0 1 0 0,0 0-1 0 0,1 0 1 0 0,-1 0 0 0 0,1 1-1 0 0,0-1 1 0 0,-1 0-1 0 0,1 1 1 0 0,0 0-1 0 0,0-1 1 0 0,0 1-1 0 0,0 0 1 0 0,0 0-1 0 0,0 0 1 0 0,0 0-1 0 0,1 0 1 0 0,-1 1-1 0 0,0-1 1 0 0,0 1-1 0 0,1-1 1 0 0,0 1 12 0 0,0 0 65 0 0,0-1 1 0 0,0 1-1 0 0,-1 0 1 0 0,1 0-1 0 0,0 1 1 0 0,0-1-1 0 0,0 1 1 0 0,-1-1-1 0 0,1 1 1 0 0,0 0 0 0 0,-1 0-1 0 0,1 0 1 0 0,-1 0-1 0 0,1 1 1 0 0,-1-1-1 0 0,1 0 1 0 0,-1 1-1 0 0,0 0 1 0 0,0 0-1 0 0,0 0 1 0 0,0 0-1 0 0,0 0 1 0 0,0 0-1 0 0,0 0 1 0 0,-1 0-1 0 0,1 1 1 0 0,-1-1 0 0 0,0 1-1 0 0,1-1 1 0 0,-1 1-1 0 0,0 0 1 0 0,-1-1-1 0 0,1 1 1 0 0,0 0-1 0 0,-1 0 1 0 0,1 0-66 0 0,3 44-2722 0 0,-3-47-666 0 0,1 0-2858 0 0</inkml:trace>
  <inkml:trace contextRef="#ctx0" brushRef="#br0" timeOffset="20020.62">755 199 11145 0 0,'0'0'3746'0'0,"-10"0"-2885"0"0,-605 20 704 0 0,573-21-4270 0 0,59-10-3836 0 0,123-21 779 0 0,3 4 4809 0 0,-41 8 4657 0 0,0-1 4727 0 0,-190 23-6095 0 0,-276 36-2181 0 0,235-22-3646 0 0,119-17-3506 0 0,15-4 1503 0 0</inkml:trace>
  <inkml:trace contextRef="#ctx0" brushRef="#br0" timeOffset="20267.71">457 72 4396 0 0,'0'0'8293'0'0,"0"0"-7489"0"0,0 0-804 0 0,0 0 0 0 0,0 0 256 0 0,-39 19 304 0 0,-3-10-156 0 0,-17 1-40 0 0,-4 0-184 0 0,3 0-132 0 0,4-1-48 0 0,19-2-152 0 0,7-3-808 0 0,13-4-1376 0 0,7 0-4209 0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14.204"/>
    </inkml:context>
    <inkml:brush xml:id="br0">
      <inkml:brushProperty name="width" value="0.05" units="cm"/>
      <inkml:brushProperty name="height" value="0.05" units="cm"/>
      <inkml:brushProperty name="color" value="#0000FF"/>
    </inkml:brush>
  </inkml:definitions>
  <inkml:trace contextRef="#ctx0" brushRef="#br0">0 32 5184 0 0,'0'0'7708'0'0,"0"0"-5962"0"0,0 0-1468 0 0,0 0-1 0 0,0 0 296 0 0,0 0-28 0 0,0 0 12 0 0,0 0-14 0 0,0 0-221 0 0,2 5-147 0 0,-1-3-172 0 0,0 0 1 0 0,-1-1-1 0 0,1 0 1 0 0,0 1-1 0 0,0-1 1 0 0,0 0 0 0 0,0 1-1 0 0,0-1 1 0 0,0 0-1 0 0,1 0 1 0 0,-1 0-1 0 0,0 0 1 0 0,1 0 0 0 0,-1 0-1 0 0,0 0 1 0 0,1 0-1 0 0,-1-1 1 0 0,1 1-1 0 0,-1 0 1 0 0,1-1 0 0 0,0 1-1 0 0,-1-1 1 0 0,1 0-1 0 0,0 0 1 0 0,-1 0-1 0 0,1 1 1 0 0,-1-1 0 0 0,1-1-1 0 0,0 1 1 0 0,-1 0-1 0 0,1 0 1 0 0,0-1-1 0 0,-1 1 1 0 0,1 0 0 0 0,-1-1-1 0 0,1 0 1 0 0,-1 1-1 0 0,1-1 1 0 0,-1 0-1 0 0,1 0 1 0 0,-1 0 0 0 0,0 0-1 0 0,1 0 1 0 0,-1 0-1 0 0,0 0 1 0 0,0 0-1 0 0,0-1 1 0 0,1 0-4 0 0,-1 2-46 0 0,0 0-1 0 0,0-1 1 0 0,0 1-1 0 0,0 0 1 0 0,0-1-1 0 0,0 1 1 0 0,-1 0-1 0 0,1-1 1 0 0,0 1-1 0 0,0-1 1 0 0,0 0-1 0 0,0 1 1 0 0,-1-1-1 0 0,1 0 1 0 0,0 1-1 0 0,0-1 1 0 0,-1 0-1 0 0,1 0 1 0 0,-1 0-1 0 0,1 1 1 0 0,-1-1 0 0 0,1 0-1 0 0,-1 0 1 0 0,1 0-1 0 0,-1 0 1 0 0,0 0-1 0 0,0 0 1 0 0,1 0-1 0 0,-1 0 1 0 0,0 0-1 0 0,0 0 1 0 0,0 0-1 0 0,0 0 1 0 0,0 0-1 0 0,0 0 1 0 0,0 0-1 0 0,-1 0 1 0 0,1 0-1 0 0,0 0 1 0 0,0 0 0 0 0,-1 0-1 0 0,1 0 1 0 0,-1 0-1 0 0,1 0 1 0 0,-1 1-1 0 0,1-1 1 0 0,-1 0-1 0 0,0 0 1 0 0,1 0-1 0 0,-1 1 1 0 0,0-1-1 0 0,1 0 1 0 0,-1 1-1 0 0,0-1 1 0 0,0 0-1 0 0,0 1 1 0 0,0-1-1 0 0,0 1 47 0 0,-2 2 62 0 0,0-1 0 0 0,0 1 0 0 0,1 0-1 0 0,-1 0 1 0 0,0 0 0 0 0,1 1 0 0 0,-1-1-1 0 0,1 1 1 0 0,0-1 0 0 0,0 1 0 0 0,0 0-1 0 0,0 0 1 0 0,0 0 0 0 0,1 0-1 0 0,-1 0 1 0 0,1 0 0 0 0,0 0 0 0 0,0 1-1 0 0,0-1 1 0 0,0 0 0 0 0,0 1 0 0 0,1-1-1 0 0,0 1 1 0 0,0-1 0 0 0,0 0 0 0 0,0 1-1 0 0,0-1 1 0 0,0 1 0 0 0,1-1 0 0 0,0 0-1 0 0,0 1 1 0 0,0-1 0 0 0,0 0 0 0 0,0 0-1 0 0,1 0 1 0 0,-1 1 0 0 0,1-1-1 0 0,0-1 1 0 0,0 1 0 0 0,0 0-62 0 0,3-2 61 0 0,-1 0 1 0 0,1 0-1 0 0,0-1 0 0 0,0 1 1 0 0,-1-1-1 0 0,1-1 1 0 0,0 1-1 0 0,-1 0 0 0 0,1-1 1 0 0,0 0-1 0 0,-1 0 0 0 0,1-1 1 0 0,-1 1-1 0 0,1-1 0 0 0,-1 0 1 0 0,0 0-1 0 0,1 0 1 0 0,-1-1-1 0 0,1 0-61 0 0,55-20-1405 0 0,-59 22 1410 0 0,1 0 0 0 0,-1 0 0 0 0,1 1 0 0 0,-1-1 0 0 0,1 0 0 0 0,-1 1 0 0 0,1-1 0 0 0,-1 1 0 0 0,1 0 0 0 0,0 0 0 0 0,-1-1-1 0 0,1 1 1 0 0,0 0 0 0 0,-1 0 0 0 0,1 1 0 0 0,0-1 0 0 0,-1 0 0 0 0,1 0 0 0 0,-1 1 0 0 0,1-1 0 0 0,0 1 0 0 0,-1-1 0 0 0,1 1 0 0 0,-1 0 0 0 0,0 0 0 0 0,1 0-1 0 0,-1 0 1 0 0,0 0 0 0 0,1 0 0 0 0,-1 0 0 0 0,0 0 0 0 0,0 0 0 0 0,0 0 0 0 0,0 1 0 0 0,0-1 0 0 0,0 0 0 0 0,0 1 0 0 0,0-1 0 0 0,-1 1 0 0 0,1-1-1 0 0,0 1 1 0 0,-1-1 0 0 0,1 1 0 0 0,-1 0 0 0 0,0-1 0 0 0,0 1 0 0 0,1-1 0 0 0,-1 1 0 0 0,0 0 0 0 0,0-1 0 0 0,0 1 0 0 0,-1 0 0 0 0,1-1 0 0 0,0 1 0 0 0,-1-1-1 0 0,1 1 1 0 0,-1 0 0 0 0,1-1 0 0 0,-1 1 0 0 0,0-1 0 0 0,0 1 0 0 0,0-1 0 0 0,0 2-5 0 0,-21 15-218 0 0,2-13-4196 0 0,7-7-3318 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19.101"/>
    </inkml:context>
    <inkml:brush xml:id="br0">
      <inkml:brushProperty name="width" value="0.05" units="cm"/>
      <inkml:brushProperty name="height" value="0.05" units="cm"/>
      <inkml:brushProperty name="color" value="#0000FF"/>
    </inkml:brush>
  </inkml:definitions>
  <inkml:trace contextRef="#ctx0" brushRef="#br0">217 8 10165 0 0,'0'0'4601'0'0,"0"0"-3636"0"0,-2 7-844 0 0,0-2-1 0 0,-1 0 0 0 0,1-1-1 0 0,-1 1 1 0 0,0-1 0 0 0,0 0-1 0 0,0 0 1 0 0,0 0 0 0 0,-1 0 0 0 0,0-1-1 0 0,0 0 1 0 0,0 1 0 0 0,0-1-1 0 0,0-1 1 0 0,-1 1 0 0 0,1 0 0 0 0,-1-1-1 0 0,1 0 1 0 0,-1 0 0 0 0,0-1 0 0 0,0 1-1 0 0,0-1 1 0 0,0 0 0 0 0,-4 0-120 0 0,-72-8 527 0 0,79 7-570 0 0,1-1 1 0 0,-1 1-1 0 0,0-1 1 0 0,0 1 0 0 0,1-1-1 0 0,-1 0 1 0 0,1 1-1 0 0,-1-1 1 0 0,0 0 0 0 0,1 0-1 0 0,-1 0 1 0 0,1 0-1 0 0,0 0 1 0 0,-1-1 0 0 0,1 1-1 0 0,0 0 1 0 0,0-1-1 0 0,0 1 1 0 0,0-1 0 0 0,0 1-1 0 0,0-1 1 0 0,0 1-1 0 0,0-1 1 0 0,1 0 0 0 0,-1 1-1 0 0,1-1 1 0 0,-1 0 0 0 0,1 1-1 0 0,0-1 1 0 0,-1 0-1 0 0,1 0 1 0 0,0 0 0 0 0,0 1-1 0 0,0-1 1 0 0,1 0-1 0 0,-1 0 1 0 0,0 1 0 0 0,1-1-1 0 0,-1 0 1 0 0,1 0-1 0 0,-1 1 1 0 0,1-1 0 0 0,0-1 42 0 0,12-11-2579 0 0,-1 10-2883 0 0,-6 3 161 0 0</inkml:trace>
  <inkml:trace contextRef="#ctx0" brushRef="#br0" timeOffset="246.65">84 145 2480 0 0,'0'0'7139'0'0,"0"0"-4375"0"0,0 8-1342 0 0,-28 129 4147 0 0,26-131-5170 0 0,0 0-2461 0 0,7-11-4092 0 0,2-4-2219 0 0</inkml:trace>
  <inkml:trace contextRef="#ctx0" brushRef="#br0" timeOffset="496">239 298 14781 0 0,'0'0'3057'0'0,"0"0"-3057"0"0,0 0-248 0 0,0 0 184 0 0,0 0-356 0 0,0 0-721 0 0,0 0-891 0 0,0 0-4752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16.535"/>
    </inkml:context>
    <inkml:brush xml:id="br0">
      <inkml:brushProperty name="width" value="0.05" units="cm"/>
      <inkml:brushProperty name="height" value="0.05" units="cm"/>
      <inkml:brushProperty name="color" value="#0000FF"/>
    </inkml:brush>
  </inkml:definitions>
  <inkml:trace contextRef="#ctx0" brushRef="#br0">52 27 7053 0 0,'0'0'6240'0'0,"0"0"-3922"0"0,0 0-1822 0 0,0 0-336 0 0,0 8 395 0 0,1 4-197 0 0,1 13-6 0 0,0 0 0 0 0,-2 0 0 0 0,0 0 0 0 0,-2 0 0 0 0,-1-1 0 0 0,-1 1 0 0 0,-1-1 0 0 0,-1 0 1 0 0,-4 10-353 0 0,7-29 165 0 0,-2 8-1392 0 0,13-23-7781 0 0,5-11-963 0 0</inkml:trace>
  <inkml:trace contextRef="#ctx0" brushRef="#br0" timeOffset="248.26">305 8 14605 0 0,'0'0'2477'0'0,"0"0"-2477"0"0,0 0-64 0 0,-54-4 64 0 0,27 2 560 0 0,-1 1-188 0 0,-3 1 8 0 0,-2 0-180 0 0,2 0-192 0 0,3 2 4 0 0,3 1-12 0 0,3 0-8 0 0,6-1-460 0 0,7 1-624 0 0,9 0-693 0 0,0-1-3755 0 0,20-2-3861 0 0</inkml:trace>
  <inkml:trace contextRef="#ctx0" brushRef="#br0" timeOffset="498.27">353 128 5016 0 0,'0'0'8341'0'0,"0"0"-8213"0"0,0 0-76 0 0,0 0 0 0 0,-55 24 508 0 0,28-23-28 0 0,-5-1-80 0 0,-1 0-24 0 0,1 0-252 0 0,1 0-176 0 0,3-1-112 0 0,5 1-620 0 0,4 0-292 0 0,6 0-664 0 0,5 0-1312 0 0,6 0-2177 0 0</inkml:trace>
  <inkml:trace contextRef="#ctx0" brushRef="#br0" timeOffset="730.33">383 274 1056 0 0,'0'0'6144'0'0,"0"0"-4030"0"0,0 0-1332 0 0,6 4 16 0 0,-4-3-1013 0 0,-1 0 317 0 0,0 1 1 0 0,1-1-1 0 0,-1 0 0 0 0,0 0 1 0 0,0 0-1 0 0,1 0 0 0 0,-1 0 0 0 0,0 0 1 0 0,1-1-1 0 0,-1 1 0 0 0,1 0 1 0 0,-1-1-1 0 0,1 1 0 0 0,-1-1 1 0 0,1 1-1 0 0,-1-1 0 0 0,1 0 1 0 0,0 0-1 0 0,-1 1 0 0 0,1-1 0 0 0,-1 0 1 0 0,1 0-1 0 0,0-1 0 0 0,-1 1 1 0 0,1 0-1 0 0,-1-1 0 0 0,1 1 1 0 0,-1-1-1 0 0,1 1 0 0 0,-1-1 1 0 0,1 1-1 0 0,-1-1 0 0 0,1 0 1 0 0,-1 0-1 0 0,0 0 0 0 0,1 0 0 0 0,-1 0 1 0 0,0 0-1 0 0,0 0 0 0 0,1-2-102 0 0,-1-56-1544 0 0,-1 59 1571 0 0,0-1 1 0 0,-1 0 0 0 0,1 0-1 0 0,0 0 1 0 0,-1 1 0 0 0,1-1-1 0 0,-1 0 1 0 0,1 0 0 0 0,0 1-1 0 0,-1-1 1 0 0,0 0 0 0 0,1 1-1 0 0,-1-1 1 0 0,1 0-1 0 0,-1 1 1 0 0,0-1 0 0 0,1 1-1 0 0,-1-1 1 0 0,0 1 0 0 0,0 0-1 0 0,1-1 1 0 0,-1 1 0 0 0,0 0-1 0 0,0-1 1 0 0,0 1 0 0 0,1 0-1 0 0,-1 0 1 0 0,0 0-1 0 0,0 0 1 0 0,0-1 0 0 0,0 1-1 0 0,0 0 1 0 0,1 1 0 0 0,-1-1-1 0 0,0 0 1 0 0,0 0 0 0 0,0 0-1 0 0,0 0 1 0 0,1 1 0 0 0,-1-1-1 0 0,0 0 1 0 0,0 1 0 0 0,0-1-1 0 0,1 1 1 0 0,-1-1-1 0 0,0 1 1 0 0,1-1 0 0 0,-1 1-1 0 0,0-1 1 0 0,1 1 0 0 0,-1 0-1 0 0,1-1 1 0 0,-1 1 0 0 0,1 0-1 0 0,-1 0 1 0 0,1-1 0 0 0,0 1-1 0 0,-1 0 1 0 0,1 0-1 0 0,0 0 1 0 0,-1-1 0 0 0,1 1-1 0 0,0 0 1 0 0,0 1-28 0 0,-60 93 1626 0 0,128-95-2159 0 0,-65-1 534 0 0,0 1 0 0 0,0-1-1 0 0,0 0 1 0 0,0 1-1 0 0,0 0 1 0 0,0-1 0 0 0,0 1-1 0 0,0 0 1 0 0,0 1-1 0 0,0-1 1 0 0,0 1 0 0 0,0-1-1 0 0,0 1 1 0 0,0 0-1 0 0,0 0 1 0 0,0 0 0 0 0,0 0-1 0 0,0 1 1 0 0,-1-1-1 0 0,1 1 1 0 0,-1 0 0 0 0,1-1-1 0 0,-1 1 1 0 0,1 0-1 0 0,-1 1 1 0 0,0-1-1 0 0,0 0 1 0 0,0 1 0 0 0,-1-1-1 0 0,1 1 1 0 0,0-1-1 0 0,-1 1 1 0 0,0 0 0 0 0,1 0-1 0 0,-1-1 1 0 0,0 1-1 0 0,0 0 1 0 0,-1 0 0 0 0,1 0-1 0 0,-1 0 1 0 0,0 0-1 0 0,1 1 1 0 0,-1-1 0 0 0,0 0-1 0 0,-1 1 0 0 0,3 3-1320 0 0,2-4-3688 0 0,0-3-856 0 0</inkml:trace>
  <inkml:trace contextRef="#ctx0" brushRef="#br0" timeOffset="980.12">718 262 5124 0 0,'0'0'5752'0'0,"0"0"-3995"0"0,0 0-1457 0 0,-7-2 314 0 0,4 2-523 0 0,0-1 0 0 0,1 0 0 0 0,-1 1 0 0 0,0 0 0 0 0,0 0 0 0 0,0-1 0 0 0,0 2 0 0 0,0-1 0 0 0,0 0 0 0 0,1 1 0 0 0,-1-1 0 0 0,0 1 0 0 0,0 0 0 0 0,1 0 0 0 0,-1 0 0 0 0,0 0 0 0 0,1 0 0 0 0,-1 1 0 0 0,1-1 0 0 0,-1 1 0 0 0,1 0 0 0 0,0 0 0 0 0,0-1 0 0 0,0 1 0 0 0,0 1 0 0 0,0-1 0 0 0,0 0 0 0 0,0 0 0 0 0,1 1 0 0 0,-1-1 0 0 0,1 1 0 0 0,0-1 0 0 0,0 1 0 0 0,0 0 0 0 0,0 0 0 0 0,0-1 0 0 0,0 1 0 0 0,0 3-91 0 0,1-4 12 0 0,-1 1 1 0 0,0 0-1 0 0,0 0 1 0 0,1 0-1 0 0,0 0 1 0 0,-1 0-1 0 0,1 0 1 0 0,0 0-1 0 0,1-1 1 0 0,-1 1-1 0 0,0 0 1 0 0,1 0-1 0 0,0 0 1 0 0,-1 0-1 0 0,1 0 1 0 0,0-1-1 0 0,1 1 1 0 0,-1 0-1 0 0,0-1 1 0 0,1 1-1 0 0,-1-1 0 0 0,1 1 1 0 0,0-1-1 0 0,0 0 1 0 0,0 0-1 0 0,0 0 1 0 0,0 0-1 0 0,0 0 1 0 0,1 0-1 0 0,-1-1 1 0 0,1 1-1 0 0,-1-1 1 0 0,1 1-1 0 0,0-1 1 0 0,-1 0-1 0 0,1 0 1 0 0,0 0-1 0 0,0-1 1 0 0,0 1-1 0 0,0 0 1 0 0,0-1-1 0 0,-1 0 1 0 0,1 0-1 0 0,0 0 1 0 0,0 0-1 0 0,0 0 1 0 0,0-1-1 0 0,0 1 1 0 0,0-1-1 0 0,1 0-12 0 0,33-4-2541 0 0,-13-7-5004 0 0,-7 0 110 0 0</inkml:trace>
  <inkml:trace contextRef="#ctx0" brushRef="#br0" timeOffset="1230.11">895 91 8477 0 0,'0'0'5802'0'0,"3"9"-4438"0"0,3 5-1097 0 0,-2 1 1 0 0,0 0-1 0 0,0 1 1 0 0,-2-1-1 0 0,0 1 1 0 0,0-1 0 0 0,-2 1-1 0 0,0 0 1 0 0,-1-1-1 0 0,0 1 1 0 0,-1 0-1 0 0,-1-1 1 0 0,0 0-1 0 0,-1 0 1 0 0,-6 12-268 0 0,5-16-750 0 0,5-11-5507 0 0,6-10-944 0 0</inkml:trace>
  <inkml:trace contextRef="#ctx0" brushRef="#br0" timeOffset="1480.23">1006 241 13253 0 0,'0'0'2568'0'0,"0"0"-2568"0"0,0 0-68 0 0,-38 5 68 0 0,25-5 228 0 0,-2 0-128 0 0,0 0-88 0 0,1 0-12 0 0,2 0-684 0 0,3 0-500 0 0,1 0-1180 0 0,4 0-2724 0 0,4 0-1685 0 0</inkml:trace>
  <inkml:trace contextRef="#ctx0" brushRef="#br0" timeOffset="1727.12">1081 360 1828 0 0,'0'0'5629'0'0,"0"0"-3655"0"0,0 0-1543 0 0,7 3-110 0 0,29 11 1111 0 0,-34-72-42 0 0,-1 57-1378 0 0,-1 0 1 0 0,0 0 0 0 0,0 0 0 0 0,1 1 0 0 0,-1-1-1 0 0,0 0 1 0 0,0 0 0 0 0,0 0 0 0 0,0 0 0 0 0,0 0-1 0 0,0 0 1 0 0,0 0 0 0 0,0 0 0 0 0,-1 0 0 0 0,1 0-1 0 0,0 1 1 0 0,0-1 0 0 0,-1 0 0 0 0,1 0 0 0 0,-1 0-1 0 0,1 0 1 0 0,-1 1 0 0 0,1-1 0 0 0,-1 0 0 0 0,1 0-1 0 0,-1 1 1 0 0,0-1 0 0 0,1 0 0 0 0,-1 1 0 0 0,0-1-1 0 0,0 1 1 0 0,1-1 0 0 0,-1 1 0 0 0,0-1 0 0 0,0 1-1 0 0,0 0 1 0 0,0-1 0 0 0,1 1 0 0 0,-1 0 0 0 0,0 0-1 0 0,0-1 1 0 0,0 1 0 0 0,0 0 0 0 0,0 0 0 0 0,0 0-1 0 0,0 0 1 0 0,0 0 0 0 0,0 1 0 0 0,0-1 0 0 0,1 0-1 0 0,-1 0 1 0 0,0 0 0 0 0,0 1 0 0 0,0-1 0 0 0,0 1 0 0 0,0-1-1 0 0,1 0 1 0 0,-1 1 0 0 0,0-1 0 0 0,0 1 0 0 0,1 0-1 0 0,-1-1 1 0 0,0 2-13 0 0,-25 55 1242 0 0,37-15-2209 0 0,19-34-5352 0 0,-21-8 880 0 0</inkml:trace>
  <inkml:trace contextRef="#ctx0" brushRef="#br0" timeOffset="1977.15">1267 371 5701 0 0,'0'0'5950'0'0,"0"0"-4436"0"0,0 6-1246 0 0,-15 47 2093 0 0,26-77-1792 0 0,-9 17-771 0 0,0 0-1 0 0,0 1 1 0 0,1-1 0 0 0,0 1-1 0 0,0 0 1 0 0,1 0 0 0 0,0 0-1 0 0,0 0 1 0 0,0 1 0 0 0,0-1-1 0 0,1 1 1 0 0,0 0 0 0 0,0 0 0 0 0,1 1-1 0 0,-1 0 1 0 0,2-1 202 0 0,2 5-2169 0 0,-2 5-3299 0 0,-3-2-21 0 0</inkml:trace>
  <inkml:trace contextRef="#ctx0" brushRef="#br0" timeOffset="2195.88">1501 328 10557 0 0,'0'0'4119'0'0,"0"0"-3223"0"0,2 7-551 0 0,2 91 1576 0 0,27-119-2155 0 0,-31 22 240 0 0,0 0 1 0 0,0 1 0 0 0,0-1 0 0 0,0 0-1 0 0,0 0 1 0 0,0 0 0 0 0,0 1-1 0 0,1-1 1 0 0,-1 0 0 0 0,0 0 0 0 0,1 0-1 0 0,-1 0 1 0 0,0 1 0 0 0,1-1 0 0 0,-1 0-1 0 0,1 0 1 0 0,0 0 0 0 0,-1 0-1 0 0,1 0 1 0 0,0 0 0 0 0,0 0 0 0 0,0-1-1 0 0,0 1 1 0 0,0 0 0 0 0,-1 0 0 0 0,1-1-1 0 0,1 1 1 0 0,-1 0 0 0 0,0-1-1 0 0,0 1 1 0 0,0-1 0 0 0,0 1 0 0 0,0-1-1 0 0,0 0 1 0 0,1 1 0 0 0,-1-1 0 0 0,0 0-1 0 0,0 0 1 0 0,0 0 0 0 0,1 0-1 0 0,-1 0 1 0 0,0 0 0 0 0,0 0 0 0 0,0 0-1 0 0,1-1 1 0 0,-1 1 0 0 0,0 0 0 0 0,0-1-1 0 0,0 1 1 0 0,0-1 0 0 0,0 1-1 0 0,0-1 1 0 0,1 0 0 0 0,-1 1 0 0 0,-1-1-1 0 0,1 0 1 0 0,0 0 0 0 0,0 0 0 0 0,0 1-1 0 0,0-1 1 0 0,-1 0 0 0 0,1 0-1 0 0,0 0 1 0 0,-1 0 0 0 0,1-1 0 0 0,0 0-7 0 0,7 22 175 0 0,-1-6-10 0 0,0 0-1 0 0,-1 0 1 0 0,0 1-1 0 0,-2-1 1 0 0,0 1-1 0 0,0 0 1 0 0,-1 1-1 0 0,-1-1 1 0 0,-1 0-1 0 0,0 1 1 0 0,-1-1-1 0 0,0 1 1 0 0,-2 7-165 0 0,1-21 10 0 0,0 1 0 0 0,-1-1 0 0 0,1 1 0 0 0,-1-1 0 0 0,1 0 0 0 0,-1 1 0 0 0,0-1-1 0 0,0 0 1 0 0,0 0 0 0 0,0 0 0 0 0,0 0 0 0 0,0 0 0 0 0,0-1 0 0 0,-1 1 0 0 0,1-1 0 0 0,-1 0 0 0 0,1 1 0 0 0,-1-1 0 0 0,0 0 0 0 0,1 0 0 0 0,-1-1 0 0 0,0 1 0 0 0,0 0 0 0 0,1-1 0 0 0,-1 0 0 0 0,0 0-1 0 0,0 0 1 0 0,0 0 0 0 0,0 0 0 0 0,1 0 0 0 0,-1-1 0 0 0,0 1 0 0 0,0-1 0 0 0,1 0 0 0 0,-1 0 0 0 0,0 0 0 0 0,1 0 0 0 0,-1 0 0 0 0,1-1 0 0 0,-1 1 0 0 0,1-1 0 0 0,0 0 0 0 0,0 1 0 0 0,0-1 0 0 0,0 0 0 0 0,0 0-1 0 0,0-1 1 0 0,0 1 0 0 0,0 0 0 0 0,1 0 0 0 0,-1-1 0 0 0,1 1 0 0 0,0-1 0 0 0,0 0 0 0 0,0 1 0 0 0,0-1 0 0 0,0 0 0 0 0,0 1 0 0 0,1-1 0 0 0,0 0 0 0 0,-1 0 0 0 0,1 0 0 0 0,0-1-10 0 0,0 0-60 0 0,0 1 0 0 0,1-1 1 0 0,-1 0-1 0 0,1 0 0 0 0,-1 0 1 0 0,1 1-1 0 0,0-1 1 0 0,1 0-1 0 0,-1 1 0 0 0,1-1 1 0 0,-1 1-1 0 0,1 0 0 0 0,0-1 1 0 0,0 1-1 0 0,1 0 1 0 0,-1 0-1 0 0,0 0 0 0 0,1 1 1 0 0,0-1-1 0 0,0 1 0 0 0,0-1 1 0 0,0 1-1 0 0,0 0 0 0 0,0 0 1 0 0,1 0-1 0 0,-1 1 1 0 0,1-1-1 0 0,-1 1 0 0 0,1-1 1 0 0,1 1 59 0 0,46-15-7860 0 0,-39 12 4111 0 0,3 0-3746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14.799"/>
    </inkml:context>
    <inkml:brush xml:id="br0">
      <inkml:brushProperty name="width" value="0.05" units="cm"/>
      <inkml:brushProperty name="height" value="0.05" units="cm"/>
      <inkml:brushProperty name="color" value="#0000FF"/>
    </inkml:brush>
  </inkml:definitions>
  <inkml:trace contextRef="#ctx0" brushRef="#br0">56 195 3524 0 0,'0'0'8584'0'0,"0"0"-6325"0"0,7 1-2050 0 0,-4-1-229 0 0,94 6 1819 0 0,-95-6-1810 0 0,0 0 1 0 0,0-1 0 0 0,0 1-1 0 0,0-1 1 0 0,0 1 0 0 0,-1-1-1 0 0,1 0 1 0 0,0 0-1 0 0,0 0 1 0 0,0 0 0 0 0,-1 0-1 0 0,1 0 1 0 0,0-1 0 0 0,-1 1-1 0 0,1 0 1 0 0,-1-1-1 0 0,0 1 1 0 0,1-1 0 0 0,-1 0-1 0 0,0 1 1 0 0,0-1 0 0 0,0 0-1 0 0,0 0 1 0 0,0 1-1 0 0,0-1 1 0 0,-1 0 0 0 0,1 0-1 0 0,-1 0 1 0 0,1 0 0 0 0,-1 0-1 0 0,0 0 1 0 0,1 0-1 0 0,-1 0 1 0 0,0 0 0 0 0,-1-1-1 0 0,1 1 1 0 0,0 0 0 0 0,0 0-1 0 0,-1 0 1 0 0,0 0-1 0 0,1 0 1 0 0,-1 1 0 0 0,0-1-1 0 0,0 0 1 0 0,0 0 0 0 0,0 0-1 0 0,0 1 1 0 0,-1-2 10 0 0,-2-7-25 0 0,-1-1 0 0 0,-1 1 0 0 0,1 0 1 0 0,-2 0-1 0 0,1 1 0 0 0,-2 0 0 0 0,1 0 1 0 0,-1 0-1 0 0,0 1 0 0 0,-1 0 0 0 0,0 1 1 0 0,0 0-1 0 0,-3-1 25 0 0,9 9 71 0 0,1 1 0 0 0,0-1 1 0 0,0 1-1 0 0,0-1 1 0 0,0 1-1 0 0,1 0 0 0 0,-1 0 1 0 0,0 0-1 0 0,1 0 0 0 0,-1 0 1 0 0,1 0-1 0 0,0 0 0 0 0,0 0 1 0 0,0 1-1 0 0,0-1 1 0 0,0 0-1 0 0,0 1 0 0 0,1-1 1 0 0,-1 1-1 0 0,1-1 0 0 0,-1 1 1 0 0,1-1-1 0 0,0 1 0 0 0,0-1 1 0 0,0 1-1 0 0,0-1 1 0 0,1 1-1 0 0,-1-1 0 0 0,1 1 1 0 0,-1-1-1 0 0,1 0 0 0 0,0 1 1 0 0,1 1-72 0 0,-2 4 248 0 0,5 229 1519 0 0,0-226-3773 0 0,3-11-5696 0 0,1-7-2095 0 0</inkml:trace>
  <inkml:trace contextRef="#ctx0" brushRef="#br0" timeOffset="261.01">197 277 9441 0 0,'0'0'7973'0'0,"0"0"-7973"0"0,0 0-496 0 0,-51 4 432 0 0,30-4 64 0 0,-4 0 100 0 0,4 0-100 0 0,-1 0-92 0 0,5 0-937 0 0,-1-1-1003 0 0,6-2-2240 0 0,3 1-1633 0 0</inkml:trace>
  <inkml:trace contextRef="#ctx0" brushRef="#br0" timeOffset="416.97">242 308 6657 0 0,'0'0'5948'0'0,"0"0"-4131"0"0,5 7-1622 0 0,-5-6-210 0 0,2 0 83 0 0,0 0 0 0 0,-1 1 1 0 0,1-1-1 0 0,-1 1 0 0 0,1 0 1 0 0,-1-1-1 0 0,0 1 0 0 0,1 0 1 0 0,-1 0-1 0 0,0 0 0 0 0,0-1 1 0 0,0 1-1 0 0,0 1 0 0 0,-1-1 0 0 0,1 0 1 0 0,-1 0-1 0 0,1 0 0 0 0,-1 0 1 0 0,1 0-1 0 0,-1 0 0 0 0,0 1 1 0 0,0-1-1 0 0,0 0 0 0 0,-1 0 1 0 0,1 0-1 0 0,0 0 0 0 0,-1 1 1 0 0,1-1-1 0 0,-1 0 0 0 0,0 0 1 0 0,0 0-1 0 0,0 0 0 0 0,0 0 1 0 0,0 0-1 0 0,0-1 0 0 0,0 1 1 0 0,-1 0-69 0 0,1-3-15 0 0,0-1 1 0 0,1 0 0 0 0,-1 1-1 0 0,1-1 1 0 0,-1 0 0 0 0,1 0 0 0 0,-1 1-1 0 0,1-1 1 0 0,0 0 0 0 0,0 0 0 0 0,0 0-1 0 0,0 1 1 0 0,0-1 0 0 0,1 0-1 0 0,-1 0 1 0 0,0 0 0 0 0,1 1 0 0 0,-1-1-1 0 0,1 0 1 0 0,0 1 0 0 0,0-1 0 0 0,-1 0-1 0 0,1 1 1 0 0,0-1 0 0 0,0 1-1 0 0,1-1 1 0 0,-1 1 0 0 0,0 0 0 0 0,0 0-1 0 0,1-1 1 0 0,-1 1 0 0 0,2-1 14 0 0,0-3-36 0 0,1-1 1 0 0,-1 1-1 0 0,1 0 1 0 0,1 0-1 0 0,-1 1 1 0 0,1-1-1 0 0,0 1 0 0 0,0 0 1 0 0,0 0-1 0 0,0 0 1 0 0,0 1-1 0 0,1 0 1 0 0,0 0-1 0 0,0 1 1 0 0,0-1-1 0 0,0 1 1 0 0,0 0-1 0 0,0 1 0 0 0,0-1 1 0 0,1 1-1 0 0,-1 1 1 0 0,3-1 35 0 0,1 20-3037 0 0,-9-12-1584 0 0,1-1-1656 0 0</inkml:trace>
  <inkml:trace contextRef="#ctx0" brushRef="#br0" timeOffset="651.24">523 374 2844 0 0,'0'0'8590'0'0,"0"0"-5556"0"0,0 0-2516 0 0,0 0-377 0 0,0 0 60 0 0,0 0-33 0 0,5 0-37 0 0,-3 0-146 0 0,-1 0 1 0 0,0 0-1 0 0,0-1 0 0 0,0 1 1 0 0,0 0-1 0 0,0 0 1 0 0,1-1-1 0 0,-1 1 0 0 0,0-1 1 0 0,0 1-1 0 0,0-1 0 0 0,0 1 1 0 0,0-1-1 0 0,0 0 1 0 0,-1 0-1 0 0,1 1 0 0 0,0-1 1 0 0,0 0-1 0 0,0 0 1 0 0,-1 0-1 0 0,1 0 0 0 0,0 0 1 0 0,-1 0-1 0 0,1 0 1 0 0,-1 0-1 0 0,1 0 0 0 0,-1 0 1 0 0,1 0-1 0 0,-1 0 0 0 0,0 0 1 0 0,0 0-1 0 0,1-1 1 0 0,-1 1-1 0 0,0 0 0 0 0,0 0 1 0 0,0 0-1 0 0,0 0 1 0 0,0-1-1 0 0,-1 1 0 0 0,1 0 1 0 0,0 0-1 0 0,-1 0 1 0 0,1 0-1 0 0,0 0 0 0 0,-1 0 1 0 0,1 0-1 0 0,-1 0 1 0 0,0 0-1 0 0,1 0 0 0 0,-1 0 1 0 0,0 0-1 0 0,1 0 0 0 0,-1 0 1 0 0,0 0-1 0 0,0 1 1 0 0,0-1-1 0 0,0 0 0 0 0,0 1 1 0 0,0-1-1 0 0,0 0 1 0 0,0 1-1 0 0,0-1 0 0 0,0 1 1 0 0,0 0-1 0 0,0-1 1 0 0,0 1-1 0 0,0 0 0 0 0,-1 0 15 0 0,1-1 19 0 0,0 0-1 0 0,0 0 0 0 0,0 0 0 0 0,1 0 0 0 0,-1 0 0 0 0,0 0 1 0 0,0 0-1 0 0,0 0 0 0 0,-1 0 0 0 0,1 1 0 0 0,0-1 1 0 0,0 1-1 0 0,0-1 0 0 0,0 1 0 0 0,-1-1 0 0 0,1 1 1 0 0,0 0-1 0 0,-1-1 0 0 0,1 1 0 0 0,0 0 0 0 0,0 0 0 0 0,-1 0 1 0 0,1 0-1 0 0,0 0 0 0 0,-1 0 0 0 0,1 0 0 0 0,0 1 1 0 0,-1-1-1 0 0,1 0 0 0 0,0 1 0 0 0,0-1 0 0 0,0 1 0 0 0,-1-1 1 0 0,1 1-1 0 0,0 0 0 0 0,0-1 0 0 0,0 1 0 0 0,0 0 1 0 0,0 0-1 0 0,0 0 0 0 0,0 0 0 0 0,0 0 0 0 0,0 0 1 0 0,1 0-1 0 0,-1 0 0 0 0,0 0 0 0 0,1 0 0 0 0,-1 0 0 0 0,1 0 1 0 0,-1 1-1 0 0,1-1 0 0 0,-1 0 0 0 0,1 0 0 0 0,0 1 1 0 0,-1-1-19 0 0,-6 80 1198 0 0,7-78-1310 0 0,10 8-1374 0 0,3-13-5558 0 0,-1-7-990 0 0</inkml:trace>
  <inkml:trace contextRef="#ctx0" brushRef="#br0" timeOffset="1176.11">671 410 4956 0 0,'0'0'8036'0'0,"0"0"-6315"0"0,0 0-1475 0 0,0 0 210 0 0,0 0-100 0 0,0 0-240 0 0,8-27-1234 0 0,-7 26 1158 0 0,0 0-1 0 0,1 0 1 0 0,-1-1-1 0 0,1 1 0 0 0,-1 0 1 0 0,1 0-1 0 0,-1 0 0 0 0,1 0 1 0 0,0 1-1 0 0,-1-1 1 0 0,1 0-1 0 0,0 1 0 0 0,0-1 1 0 0,0 1-1 0 0,-1 0 1 0 0,1-1-1 0 0,0 1 0 0 0,0 0 1 0 0,0 0-1 0 0,0 0 1 0 0,-1 1-1 0 0,1-1 0 0 0,0 0 1 0 0,0 1-1 0 0,0-1 1 0 0,-1 1-1 0 0,1-1 0 0 0,0 1 1 0 0,0 0-1 0 0,-1 0 0 0 0,1 0 1 0 0,-1 0-1 0 0,1 0 1 0 0,-1 0-1 0 0,1 0 0 0 0,-1 0 1 0 0,0 1-1 0 0,1-1 1 0 0,-1 1-1 0 0,0-1 0 0 0,0 1 1 0 0,0-1-1 0 0,1 2-39 0 0,30 76 1488 0 0,-32-79-1381 0 0,6-35-1804 0 0,-6 33 1732 0 0,1-1 0 0 0,-1 1 0 0 0,1 0 0 0 0,0 0 0 0 0,0 0 1 0 0,0 0-1 0 0,0 0 0 0 0,0 0 0 0 0,1 0 0 0 0,-1 0 0 0 0,1 0 0 0 0,-1 1 1 0 0,1-1-1 0 0,-1 1 0 0 0,1-1 0 0 0,0 1 0 0 0,0-1 0 0 0,0 1 0 0 0,0 0 0 0 0,0 0 1 0 0,0 0-1 0 0,0 0 0 0 0,0 0 0 0 0,0 1 0 0 0,0-1 0 0 0,1 1 0 0 0,-1-1 0 0 0,0 1 1 0 0,0 0-1 0 0,1 0 0 0 0,-1 0 0 0 0,0 0 0 0 0,1 0 0 0 0,-1 0 0 0 0,0 1 1 0 0,0-1-1 0 0,1 1 0 0 0,-1-1 0 0 0,0 1 0 0 0,0 0 0 0 0,0 0 0 0 0,0 0 0 0 0,0 0 1 0 0,0 0-1 0 0,0 1 0 0 0,0-1 0 0 0,-1 1 0 0 0,1-1 0 0 0,0 1 0 0 0,-1-1 0 0 0,1 1 1 0 0,-1 0-1 0 0,1 0 0 0 0,-1 0 0 0 0,0 0 0 0 0,0 0 0 0 0,0 0 0 0 0,0 0 0 0 0,0 0 1 0 0,-1 0-1 0 0,1 2-35 0 0,3 10 120 0 0,6-34-1073 0 0,-8 17 980 0 0,0 1 0 0 0,0 0 0 0 0,0 1-1 0 0,0-1 1 0 0,1 0 0 0 0,-1 1 0 0 0,0-1 0 0 0,1 1 0 0 0,-1 0 0 0 0,1 0-1 0 0,-1 0 1 0 0,1 0 0 0 0,-1 0 0 0 0,1 0 0 0 0,0 1 0 0 0,0-1 0 0 0,-1 1-1 0 0,1 0 1 0 0,0 0 0 0 0,0 0 0 0 0,-1 0 0 0 0,1 0 0 0 0,0 1 0 0 0,0-1-1 0 0,-1 1 1 0 0,1-1 0 0 0,0 1 0 0 0,-1 0 0 0 0,1 0 0 0 0,-1 1 0 0 0,1-1-1 0 0,-1 0 1 0 0,0 1 0 0 0,1 0 0 0 0,-1-1 0 0 0,0 1 0 0 0,0 0 0 0 0,0 0-1 0 0,0 0 1 0 0,-1 0 0 0 0,1 0 0 0 0,0 1 0 0 0,-1-1 0 0 0,0 1 0 0 0,1-1-1 0 0,-1 1 1 0 0,0-1 0 0 0,0 1 0 0 0,0 1-27 0 0,-8 10-909 0 0,-2-10-4076 0 0,7-3-1327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13.098"/>
    </inkml:context>
    <inkml:brush xml:id="br0">
      <inkml:brushProperty name="width" value="0.05" units="cm"/>
      <inkml:brushProperty name="height" value="0.05" units="cm"/>
      <inkml:brushProperty name="color" value="#0000FF"/>
    </inkml:brush>
  </inkml:definitions>
  <inkml:trace contextRef="#ctx0" brushRef="#br0">143 27 3848 0 0,'0'0'9007'0'0,"0"0"-6567"0"0,0 0-2216 0 0,0 0-90 0 0,-7-5 26 0 0,-28-16 77 0 0,33 21-201 0 0,-1 0 0 0 0,1 0 0 0 0,-1 0 0 0 0,0 1 0 0 0,1-1 0 0 0,-1 1-1 0 0,1 0 1 0 0,-1-1 0 0 0,1 1 0 0 0,-1 0 0 0 0,1 1 0 0 0,0-1 0 0 0,0 0 0 0 0,-1 1 0 0 0,1-1 0 0 0,0 1 0 0 0,0 0-1 0 0,0-1 1 0 0,1 1 0 0 0,-1 0 0 0 0,0 0 0 0 0,1 0 0 0 0,-1 0 0 0 0,1 1 0 0 0,-1-1 0 0 0,1 0 0 0 0,0 1-1 0 0,0-1 1 0 0,0 1 0 0 0,1-1 0 0 0,-1 1 0 0 0,1-1 0 0 0,-1 1-36 0 0,-1 1 39 0 0,-4 9 26 0 0,0 0 1 0 0,1 0 0 0 0,0 1-1 0 0,1-1 1 0 0,1 1-1 0 0,0 0 1 0 0,1 0 0 0 0,0 0-1 0 0,1 0 1 0 0,1 1 0 0 0,1 5-66 0 0,-1-18 14 0 0,0 1 0 0 0,1-1 0 0 0,0 0 0 0 0,-1 0 0 0 0,1 1-1 0 0,0-1 1 0 0,0 0 0 0 0,0 0 0 0 0,0 0 0 0 0,1 0 0 0 0,-1 0 0 0 0,1 0 0 0 0,-1-1 0 0 0,1 1 0 0 0,-1 0 0 0 0,1-1 0 0 0,0 1 0 0 0,0-1 0 0 0,0 1 0 0 0,0-1 0 0 0,0 0 0 0 0,0 0 0 0 0,0 0 0 0 0,0 0 0 0 0,0 0 0 0 0,1-1 0 0 0,-1 1 0 0 0,0-1 0 0 0,0 1 0 0 0,1-1 0 0 0,-1 0 0 0 0,0 0 0 0 0,1 0 0 0 0,-1 0 0 0 0,0 0 0 0 0,1 0 0 0 0,-1-1 0 0 0,0 1-1 0 0,1-1 1 0 0,-1 0 0 0 0,0 0 0 0 0,0 0 0 0 0,2 0-14 0 0,84-57-673 0 0,-78 46 563 0 0,-10 11 94 0 0,0 0 1 0 0,0 0-1 0 0,0 0 0 0 0,1 0 1 0 0,-1 0-1 0 0,0 0 1 0 0,1 0-1 0 0,-1 0 0 0 0,1 0 1 0 0,-1 0-1 0 0,1 0 0 0 0,-1 0 1 0 0,1 1-1 0 0,0-1 1 0 0,0 0-1 0 0,-1 0 0 0 0,1 1 1 0 0,0-1-1 0 0,0 0 0 0 0,0 1 1 0 0,0-1-1 0 0,-1 1 1 0 0,1-1-1 0 0,0 1 0 0 0,0-1 1 0 0,0 1-1 0 0,0 0 0 0 0,0 0 1 0 0,0-1-1 0 0,0 1 1 0 0,0 0-1 0 0,0 0 0 0 0,1 0 1 0 0,-1 0-1 0 0,0 0 1 0 0,0 0-1 0 0,0 0 0 0 0,0 1 1 0 0,0-1-1 0 0,0 0 0 0 0,0 0 1 0 0,0 1-1 0 0,0-1 1 0 0,0 1-1 0 0,0-1 0 0 0,-1 1 1 0 0,1-1-1 0 0,0 1 0 0 0,0 0 1 0 0,0-1-1 0 0,0 1 1 0 0,-1 0-1 0 0,1 0 0 0 0,0-1 1 0 0,-1 1-1 0 0,1 0 0 0 0,-1 0 1 0 0,1 0-1 0 0,-1 0 1 0 0,1 0 15 0 0,12 22 665 0 0,-12-19-572 0 0,0-1 0 0 0,0 0-1 0 0,0 0 1 0 0,1 1-1 0 0,-1-1 1 0 0,1 0 0 0 0,-1 0-1 0 0,1 0 1 0 0,0-1 0 0 0,0 1-1 0 0,1 0 1 0 0,-1-1 0 0 0,0 1-1 0 0,1-1 1 0 0,0 0 0 0 0,-1 0-1 0 0,1 0 1 0 0,0 0-1 0 0,0 0 1 0 0,0-1 0 0 0,0 1-1 0 0,1-1 1 0 0,-1 0 0 0 0,0 0-1 0 0,0 0 1 0 0,1 0 0 0 0,-1-1-1 0 0,3 1-92 0 0,-5-3 7 0 0,0-1-1 0 0,0 1 1 0 0,0 0-1 0 0,0-1 1 0 0,0 1-1 0 0,0 0 1 0 0,0-1-1 0 0,-1 1 1 0 0,1-1-1 0 0,-1 0 1 0 0,0 1-1 0 0,0-1 1 0 0,0 1-1 0 0,0-1 1 0 0,0 1-1 0 0,-1-1 1 0 0,1 1-1 0 0,-1-1 1 0 0,1 1-1 0 0,-1-1 1 0 0,0 1-1 0 0,0-1 1 0 0,0 1-1 0 0,0 0 1 0 0,-1 0-1 0 0,1 0 1 0 0,-1-1-1 0 0,1 1 1 0 0,-1 1-1 0 0,0-1 1 0 0,0 0-1 0 0,0-1-6 0 0,-50-29-2310 0 0,30 36-4637 0 0,22-3 749 0 0</inkml:trace>
  <inkml:trace contextRef="#ctx0" brushRef="#br0" timeOffset="559.59">439 187 5440 0 0,'0'0'8545'0'0,"0"0"-6645"0"0,0 0-1795 0 0,0 0 144 0 0,0 0 114 0 0,0 0-64 0 0,6-19-1724 0 0,-2 18 1509 0 0,1 1 0 0 0,-1 1-1 0 0,0-1 1 0 0,1 1 0 0 0,-1-1 0 0 0,0 1-1 0 0,0 0 1 0 0,1 1 0 0 0,-1-1 0 0 0,0 1 0 0 0,0 0-1 0 0,-1 0 1 0 0,1 0 0 0 0,0 0 0 0 0,-1 1-1 0 0,1-1 1 0 0,-1 1 0 0 0,0 0 0 0 0,0 0 0 0 0,0 1-1 0 0,0-1 1 0 0,0 0 0 0 0,-1 1 0 0 0,1 0-1 0 0,-1-1 1 0 0,0 1 0 0 0,0 0 0 0 0,-1 0-1 0 0,1 0 1 0 0,-1 0 0 0 0,1 5-84 0 0,-1 28 530 0 0,-7-63-1289 0 0,6 27 765 0 0,0 1 1 0 0,0 0-1 0 0,0 0 1 0 0,0 0-1 0 0,0 0 1 0 0,0 0 0 0 0,0 0-1 0 0,1 0 1 0 0,-1 0-1 0 0,1 0 1 0 0,0 0-1 0 0,-1 0 1 0 0,1 0 0 0 0,0 0-1 0 0,0-1 1 0 0,0 1-1 0 0,0 0 1 0 0,0-1-1 0 0,1 1 1 0 0,-1-1 0 0 0,0 1-1 0 0,1-1 1 0 0,-1 0-1 0 0,1 1 1 0 0,0-1 0 0 0,-1 0-1 0 0,1 0 1 0 0,0 0-1 0 0,0 0 1 0 0,-1 0-1 0 0,1-1 1 0 0,0 1 0 0 0,0-1-1 0 0,0 1 1 0 0,0-1-1 0 0,0 1 1 0 0,0-1-1 0 0,0 0 1 0 0,0 0 0 0 0,0 0-1 0 0,0 0 1 0 0,0-1-1 0 0,0 1 1 0 0,0 0-1 0 0,0-1 1 0 0,0 1 0 0 0,0-1-1 0 0,0 0 1 0 0,-1 0-1 0 0,1 0 1 0 0,0 0-1 0 0,0 0 1 0 0,-1 0 0 0 0,1 0-1 0 0,-1 0 1 0 0,1-1-1 0 0,-1 1 1 0 0,1 0-1 0 0,-1-1 1 0 0,0 1 0 0 0,0-1-1 0 0,0 0 1 0 0,0 1-1 0 0,0-1 1 0 0,0 0-1 0 0,0 0 1 0 0,0 0 0 0 0,-1 0-1 0 0,1 0 1 0 0,-1 0-7 0 0,23-47-2556 0 0,-23 48 2602 0 0,1 0 0 0 0,0 0 0 0 0,0 0 0 0 0,0 0-1 0 0,0 0 1 0 0,0 0 0 0 0,0 1 0 0 0,1-1 0 0 0,-1 0 0 0 0,0 1 0 0 0,0-1-1 0 0,0 1 1 0 0,1-1 0 0 0,-1 1 0 0 0,0-1 0 0 0,1 1 0 0 0,-1 0-1 0 0,0 0 1 0 0,1-1 0 0 0,-1 1 0 0 0,0 0 0 0 0,1 0 0 0 0,-1 1 0 0 0,1-1-1 0 0,-1 0 1 0 0,0 0 0 0 0,1 1 0 0 0,-1-1 0 0 0,0 0 0 0 0,0 1 0 0 0,1 0-1 0 0,-1-1 1 0 0,0 1 0 0 0,0 0 0 0 0,0-1 0 0 0,0 1 0 0 0,0 0-1 0 0,0 0 1 0 0,0 0 0 0 0,0 0 0 0 0,0 0 0 0 0,0 0 0 0 0,0 0 0 0 0,0 0-1 0 0,-1 0 1 0 0,1 1 0 0 0,-1-1 0 0 0,1 0 0 0 0,-1 0 0 0 0,1 1 0 0 0,-1-1-1 0 0,0 0 1 0 0,1 1 0 0 0,-1-1 0 0 0,0 0 0 0 0,0 1 0 0 0,0-1-1 0 0,0 0 1 0 0,0 1 0 0 0,0-1 0 0 0,0 1-46 0 0,-6 63-1453 0 0,6-64-694 0 0,1-2-3012 0 0,6-5-3715 0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41.139"/>
    </inkml:context>
    <inkml:brush xml:id="br0">
      <inkml:brushProperty name="width" value="0.05" units="cm"/>
      <inkml:brushProperty name="height" value="0.05" units="cm"/>
      <inkml:brushProperty name="color" value="#0000FF"/>
    </inkml:brush>
  </inkml:definitions>
  <inkml:trace contextRef="#ctx0" brushRef="#br0">541 4 5124 0 0,'0'0'1138'0'0,"0"0"-777"0"0,0 0-259 0 0,0 0-55 0 0,0 0 78 0 0,0 0 237 0 0,0 0 593 0 0,0 0-47 0 0,-5 3-156 0 0,-11 3-343 0 0,-1 0 1 0 0,0-1-1 0 0,0-1 1 0 0,-1 0-1 0 0,1-1 1 0 0,-1-1-1 0 0,0-1 1 0 0,0 0 0 0 0,1-2-1 0 0,-1 0 1 0 0,-7-2-410 0 0,-30 2 125 0 0,5 2 22 0 0,28 1-57 0 0,0-1 1 0 0,0-2 0 0 0,0 0 0 0 0,-1-1-1 0 0,1-1 1 0 0,1-1 0 0 0,-1-1 0 0 0,-8-3-91 0 0,22 2-1488 0 0,12 2-4599 0 0,6 1-511 0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4:41.374"/>
    </inkml:context>
    <inkml:brush xml:id="br0">
      <inkml:brushProperty name="width" value="0.05" units="cm"/>
      <inkml:brushProperty name="height" value="0.05" units="cm"/>
      <inkml:brushProperty name="color" value="#0000FF"/>
    </inkml:brush>
  </inkml:definitions>
  <inkml:trace contextRef="#ctx0" brushRef="#br0">301 0 8565 0 0,'0'0'2133'0'0,"0"0"-1069"0"0,0 0-489 0 0,0 0-411 0 0,0 0 160 0 0,0 0 311 0 0,0 0 92 0 0,-8 0-199 0 0,-275 10-1761 0 0,274-12-2949 0 0,9 1-6 0 0</inkml:trace>
  <inkml:trace contextRef="#ctx0" brushRef="#br0" timeOffset="11915.66">152 26 2484 0 0,'0'0'0'0'0,"0"0"-844"0"0,0 0 840 0 0,0 0-476 0 0,0 0 296 0 0,0 0 96 0 0,0 0 76 0 0,0 0 8 0 0,-5 8-4 0 0,5-8-56 0 0,0 2 56 0 0,0 0 8 0 0,0 0 0 0 0,0 1 8 0 0,0-2-8 0 0,2 2-4 0 0,-2-2-256 0 0,3 0-272 0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11.266"/>
    </inkml:context>
    <inkml:brush xml:id="br0">
      <inkml:brushProperty name="width" value="0.05" units="cm"/>
      <inkml:brushProperty name="height" value="0.05" units="cm"/>
      <inkml:brushProperty name="color" value="#0000FF"/>
    </inkml:brush>
  </inkml:definitions>
  <inkml:trace contextRef="#ctx0" brushRef="#br0">170 4 444 0 0,'0'0'8613'0'0,"0"0"-5929"0"0,0 0-2080 0 0,0 0-244 0 0,0 0 136 0 0,0 0 268 0 0,0 0-144 0 0,-50 8-304 0 0,33-6-252 0 0,-4-1-12 0 0,1 0-52 0 0,3-1-500 0 0,-1 0-260 0 0,6-2-668 0 0,3 0-2848 0 0,3-9-2869 0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11.513"/>
    </inkml:context>
    <inkml:brush xml:id="br0">
      <inkml:brushProperty name="width" value="0.05" units="cm"/>
      <inkml:brushProperty name="height" value="0.05" units="cm"/>
      <inkml:brushProperty name="color" value="#0000FF"/>
    </inkml:brush>
  </inkml:definitions>
  <inkml:trace contextRef="#ctx0" brushRef="#br0">154 1 1084 0 0,'0'0'9665'0'0,"0"0"-7957"0"0,0 0-496 0 0,0 0-212 0 0,0 0-292 0 0,0 0-104 0 0,-35 4-99 0 0,19-2-245 0 0,-5-1-260 0 0,3 2-68 0 0,-3-1-853 0 0,4-1-603 0 0,5 0-2692 0 0,-2-2-3265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9:31.960"/>
    </inkml:context>
    <inkml:brush xml:id="br0">
      <inkml:brushProperty name="width" value="0.05" units="cm"/>
      <inkml:brushProperty name="height" value="0.05" units="cm"/>
      <inkml:brushProperty name="color" value="#0000FF"/>
    </inkml:brush>
  </inkml:definitions>
  <inkml:trace contextRef="#ctx0" brushRef="#br0">96 114 1096 0 0,'0'0'285'0'0,"0"0"-73"0"0,0 0-57 0 0,0 0-7 0 0,0 0 10 0 0,0 0 150 0 0,0 0 568 0 0,0 0-232 0 0,2-2 7058 0 0,3-1-3901 0 0,21-18-3063 0 0,-25 18-749 0 0,0 0 0 0 0,0 1 0 0 0,0-1 0 0 0,-1 0 0 0 0,1 1 0 0 0,-1-1 0 0 0,0 0 0 0 0,0 0 1 0 0,0 1-1 0 0,0-1 0 0 0,0 0 0 0 0,-1 0 0 0 0,1 1 0 0 0,-1-1 0 0 0,0 0 0 0 0,0 1 0 0 0,0-1 0 0 0,0 1 0 0 0,0-1 1 0 0,0 1-1 0 0,-1-1 0 0 0,1 1 0 0 0,-1 0 0 0 0,0 0 0 0 0,0 0 0 0 0,1 0 0 0 0,-1 0 0 0 0,-1 0 0 0 0,1 0 0 0 0,0 0 0 0 0,0 1 1 0 0,-1-1-1 0 0,1 1 0 0 0,-1 0 0 0 0,1 0 0 0 0,-1 0 0 0 0,1 0 0 0 0,-1 0 0 0 0,0 1 0 0 0,1-1 0 0 0,-1 1 0 0 0,0-1 0 0 0,0 1 1 0 0,1 0-1 0 0,-1 0 0 0 0,0 0 0 0 0,0 1 0 0 0,1-1 0 0 0,-1 1 0 0 0,0-1 0 0 0,1 1 0 0 0,-1 0 0 0 0,0 0 0 0 0,1 0 0 0 0,-1 0 1 0 0,1 1-1 0 0,0-1 0 0 0,-1 1 0 0 0,1-1 0 0 0,0 1 0 0 0,0 0 0 0 0,-1 1 11 0 0,0 0 18 0 0,0 1 0 0 0,1 0 0 0 0,-1-1 0 0 0,1 1 0 0 0,0 0-1 0 0,0 0 1 0 0,1 1 0 0 0,-1-1 0 0 0,1 0 0 0 0,0 0 0 0 0,0 1 0 0 0,0-1 0 0 0,1 1 0 0 0,-1-1 0 0 0,1 1 0 0 0,0-1-1 0 0,1 0 1 0 0,-1 1 0 0 0,1-1 0 0 0,0 1 0 0 0,0-1 0 0 0,0 0 0 0 0,0 1 0 0 0,1-1 0 0 0,0 0 0 0 0,0 0-1 0 0,1 2-17 0 0,100-5 2181 0 0,-101-1-2473 0 0,9-4 629 0 0,-7-3-5427 0 0,-4-2-3767 0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10.768"/>
    </inkml:context>
    <inkml:brush xml:id="br0">
      <inkml:brushProperty name="width" value="0.05" units="cm"/>
      <inkml:brushProperty name="height" value="0.05" units="cm"/>
      <inkml:brushProperty name="color" value="#0000FF"/>
    </inkml:brush>
  </inkml:definitions>
  <inkml:trace contextRef="#ctx0" brushRef="#br0">275 304 1408 0 0,'0'0'1551'0'0,"0"0"802"0"0,0 0-886 0 0,0 0-447 0 0,0 0-53 0 0,0 0 172 0 0,0 0-98 0 0,1 2-627 0 0,1 2 6320 0 0,-2-20-6748 0 0,0 1 0 0 0,0-1 1 0 0,-2 1-1 0 0,0 0 0 0 0,-1 0 1 0 0,0 0-1 0 0,-1 0 0 0 0,-1 0 1 0 0,-1 1-1 0 0,0-1 0 0 0,0 2 1 0 0,-1-1-1 0 0,-1 1 0 0 0,-1 0 1 0 0,0 0-1 0 0,0 1 14 0 0,-54-47-483 0 0,62 58 474 0 0,-1 0 0 0 0,0 0-1 0 0,1 1 1 0 0,-1-1 0 0 0,0 0 0 0 0,0 1-1 0 0,1 0 1 0 0,-1-1 0 0 0,0 1 0 0 0,0 0 0 0 0,0 0-1 0 0,0 0 1 0 0,1 0 0 0 0,-1 0 0 0 0,0 0-1 0 0,0 0 1 0 0,0 1 0 0 0,0-1 0 0 0,1 1 0 0 0,-1-1-1 0 0,0 1 1 0 0,1 0 0 0 0,-1 0 0 0 0,0 0 0 0 0,1 0-1 0 0,-1 0 1 0 0,1 0 0 0 0,-1 0 0 0 0,1 0-1 0 0,0 1 1 0 0,-1-1 0 0 0,1 0 0 0 0,0 1 0 0 0,0-1-1 0 0,0 1 1 0 0,0-1 0 0 0,0 1 0 0 0,1 0-1 0 0,-1-1 1 0 0,0 1 0 0 0,1 0 0 0 0,-1 0 0 0 0,1 1 9 0 0,-13 24 59 0 0,1 0 0 0 0,1 2 0 0 0,2-1 0 0 0,1 1 0 0 0,1 1 0 0 0,1-1 1 0 0,0 23-60 0 0,23-20-2670 0 0,10-28-4135 0 0,-17-5 1274 0 0</inkml:trace>
  <inkml:trace contextRef="#ctx0" brushRef="#br0" timeOffset="249.86">305 229 2460 0 0,'0'0'8309'0'0,"0"0"-6717"0"0,0 0-672 0 0,0 0-424 0 0,0 0 356 0 0,-35 5-84 0 0,17-4-216 0 0,-4 2-244 0 0,-1 0-300 0 0,-3 0-8 0 0,2 1-52 0 0,2-2-604 0 0,2 0-468 0 0,3 0-668 0 0,7-2-2528 0 0,1-6-2517 0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15.844"/>
    </inkml:context>
    <inkml:brush xml:id="br0">
      <inkml:brushProperty name="width" value="0.05" units="cm"/>
      <inkml:brushProperty name="height" value="0.05" units="cm"/>
      <inkml:brushProperty name="color" value="#0000FF"/>
    </inkml:brush>
  </inkml:definitions>
  <inkml:trace contextRef="#ctx0" brushRef="#br0">1734 16 220 0 0,'0'0'341'0'0,"0"0"-175"0"0,0 0-97 0 0,0 0 17 0 0,0 0 29 0 0,0 0 46 0 0,-7 0-13 0 0,-230 6 987 0 0,-647-28 1040 0 0,303 42-796 0 0,557-4-4435 0 0,24-12 1685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23.012"/>
    </inkml:context>
    <inkml:brush xml:id="br0">
      <inkml:brushProperty name="width" value="0.05" units="cm"/>
      <inkml:brushProperty name="height" value="0.05" units="cm"/>
      <inkml:brushProperty name="color" value="#0000FF"/>
    </inkml:brush>
  </inkml:definitions>
  <inkml:trace contextRef="#ctx0" brushRef="#br0">9 1 11025 0 0,'0'6'3298'0'0,"24"279"1061"0"0,-11-255-6961 0 0,8-24-6208 0 0,-7-11 1540 0 0</inkml:trace>
  <inkml:trace contextRef="#ctx0" brushRef="#br0" timeOffset="154.66">184 218 4516 0 0,'0'0'7169'0'0,"0"0"-5477"0"0,0 0-1044 0 0,0 0-496 0 0,0 0 112 0 0,-37-6 40 0 0,17 6-24 0 0,-1 1-168 0 0,-1 0-112 0 0,-2 0-620 0 0,1-1-1072 0 0,7-2-2364 0 0,-4-11-4529 0 0</inkml:trace>
  <inkml:trace contextRef="#ctx0" brushRef="#br0" timeOffset="452.86">143 93 8945 0 0,'5'6'4784'0'0,"1"2"-4505"0"0,-1 0 1 0 0,0 0 0 0 0,0 0 0 0 0,-1 1-1 0 0,0-1 1 0 0,-1 1 0 0 0,0 0 0 0 0,0 1-1 0 0,-1-1 1 0 0,0 0 0 0 0,0 1 0 0 0,-1-1-1 0 0,0 1 1 0 0,-1-1 0 0 0,0 1 0 0 0,-1-1-1 0 0,0 1 1 0 0,0-1 0 0 0,-1 1 0 0 0,0-1-1 0 0,-1 0 1 0 0,-2 7-280 0 0,8-44-1880 0 0,-4 27 1834 0 0,1-1 0 0 0,0 0 0 0 0,-1 0-1 0 0,1 0 1 0 0,0 0 0 0 0,0 0 0 0 0,0 0 0 0 0,0 0-1 0 0,0 1 1 0 0,1-1 0 0 0,-1 0 0 0 0,0 0 0 0 0,1 0-1 0 0,0 0 1 0 0,-1 0 0 0 0,1 1 0 0 0,0-1-1 0 0,0 0 1 0 0,0 1 0 0 0,0-1 0 0 0,0 1 0 0 0,0-1-1 0 0,1 1 1 0 0,-1-1 0 0 0,0 1 0 0 0,1 0 0 0 0,-1 0-1 0 0,1-1 1 0 0,-1 1 0 0 0,1 0 0 0 0,0 0 0 0 0,0 1-1 0 0,-1-1 1 0 0,1 0 0 0 0,0 1 0 0 0,0-1 0 0 0,1 0 45 0 0,1 2 95 0 0,0 0 0 0 0,0 0 0 0 0,0 0 0 0 0,0 0 0 0 0,0 1-1 0 0,-1-1 1 0 0,1 1 0 0 0,0 0 0 0 0,-1 0 0 0 0,1 1-1 0 0,-1-1 1 0 0,0 1 0 0 0,0-1 0 0 0,0 1 0 0 0,0 0-1 0 0,0 0 1 0 0,-1 1 0 0 0,1-1 0 0 0,-1 0 0 0 0,0 1-1 0 0,0-1 1 0 0,0 1 0 0 0,-1 0 0 0 0,1 0 0 0 0,-1 0-1 0 0,0 0 1 0 0,0 0 0 0 0,0 0 0 0 0,0 0 0 0 0,-1 0 0 0 0,0 0-1 0 0,0 0-93 0 0,10 26-192 0 0,4-26-7231 0 0,-9-6 1772 0 0</inkml:trace>
  <inkml:trace contextRef="#ctx0" brushRef="#br0" timeOffset="856.81">437 294 1056 0 0,'0'0'7928'0'0,"0"0"-5308"0"0,0 0-1767 0 0,0 0-82 0 0,0 0-70 0 0,0 0-211 0 0,0 0-149 0 0,0 0-103 0 0,0 0-125 0 0,-27-19-835 0 0,8 101 1736 0 0,31-64-124 0 0,14-54-747 0 0,-18 24-227 0 0,19 45 1010 0 0,-3 31-256 0 0,-11-75-7211 0 0,-6-2-1346 0 0</inkml:trace>
  <inkml:trace contextRef="#ctx0" brushRef="#br0" timeOffset="1041.56">589 17 11489 0 0,'0'0'3012'0'0,"0"0"-2696"0"0,0 0 604 0 0,17 54 509 0 0,-9-29-337 0 0,-4 1-364 0 0,0 4-300 0 0,-2 0-196 0 0,0 0-108 0 0,-2-1-40 0 0,-2-2 4 0 0,-2-4-16 0 0,2-3-72 0 0,2-4-276 0 0,0-5-572 0 0,6-4-808 0 0,-2-3-2825 0 0,8-11-3964 0 0</inkml:trace>
  <inkml:trace contextRef="#ctx0" brushRef="#br0" timeOffset="1229.1">726 164 12953 0 0,'0'0'2576'0'0,"0"0"-2564"0"0,-39 5 52 0 0,17-4 184 0 0,-2 1-160 0 0,-1 0-88 0 0,-2 0-1220 0 0,7 0-1904 0 0,-10-2-6105 0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22.033"/>
    </inkml:context>
    <inkml:brush xml:id="br0">
      <inkml:brushProperty name="width" value="0.05" units="cm"/>
      <inkml:brushProperty name="height" value="0.05" units="cm"/>
      <inkml:brushProperty name="color" value="#0000FF"/>
    </inkml:brush>
  </inkml:definitions>
  <inkml:trace contextRef="#ctx0" brushRef="#br0">1 239 952 0 0,'0'0'6889'0'0,"0"0"-4440"0"0,0 0-1400 0 0,0 0 13 0 0,0 0-173 0 0,0 0-341 0 0,0 0-305 0 0,0 0-177 0 0,0 0 53 0 0,30 21 1312 0 0,-25-19-1365 0 0,1 0 0 0 0,-1-1 0 0 0,1 0 0 0 0,0 0 0 0 0,-1-1 1 0 0,1 1-1 0 0,0-1 0 0 0,0 0 0 0 0,0-1 0 0 0,-1 0 0 0 0,1 0 0 0 0,0 0 0 0 0,-1 0 1 0 0,1-1-1 0 0,-1 0 0 0 0,1 0 0 0 0,-1 0 0 0 0,0-1 0 0 0,0 0 0 0 0,0 0 0 0 0,0 0 1 0 0,-1 0-1 0 0,1-1 0 0 0,-1 0 0 0 0,0 0 0 0 0,0 0 0 0 0,0-1 0 0 0,1-1-66 0 0,-5 5-4 0 0,0 0 1 0 0,0-1-1 0 0,1 1 0 0 0,-1-1 0 0 0,0 1 0 0 0,0 0 0 0 0,-1-1 0 0 0,1 1 0 0 0,0-1 0 0 0,0 1 1 0 0,-1 0-1 0 0,1-1 0 0 0,-1 1 0 0 0,1 0 0 0 0,-1-1 0 0 0,1 1 0 0 0,-1 0 0 0 0,0 0 0 0 0,0-1 1 0 0,0 1-1 0 0,0 0 0 0 0,1 0 0 0 0,-1 0 0 0 0,-1 0 0 0 0,1 0 0 0 0,0 0 0 0 0,0 1 0 0 0,0-1 1 0 0,0 0-1 0 0,-1 1 0 0 0,1-1 0 0 0,0 0 0 0 0,-1 1 0 0 0,1 0 0 0 0,0-1 0 0 0,-1 1 0 0 0,1 0 1 0 0,-1-1-1 0 0,1 1 0 0 0,0 0 0 0 0,-1 0 0 0 0,1 0 0 0 0,-1 0 0 0 0,1 1 0 0 0,0-1 0 0 0,-1 0 1 0 0,1 1-1 0 0,-1-1 0 0 0,1 1 0 0 0,0-1 0 0 0,0 1 0 0 0,-1-1 0 0 0,1 1 0 0 0,0 0 1 0 0,0 0-1 0 0,0-1 0 0 0,-1 1 0 0 0,1 0 0 0 0,0 0 0 0 0,0 0 0 0 0,1 1 0 0 0,-1-1 0 0 0,0 0 1 0 0,0 0-1 0 0,0 1 4 0 0,-2-1 33 0 0,0 1 0 0 0,0 0 1 0 0,1 0-1 0 0,-1 0 1 0 0,0 0-1 0 0,1 1 1 0 0,0-1-1 0 0,-1 1 1 0 0,1-1-1 0 0,0 1 1 0 0,0 0-1 0 0,1 0 0 0 0,-1 0 1 0 0,0 0-1 0 0,1 0 1 0 0,0 0-1 0 0,0 0 1 0 0,0 0-1 0 0,0 1 1 0 0,0-1-1 0 0,1 0 1 0 0,-1 1-1 0 0,1-1 0 0 0,0 0 1 0 0,0 1-1 0 0,0-1 1 0 0,0 0-1 0 0,1 1 1 0 0,0-1-1 0 0,-1 0 1 0 0,1 1-1 0 0,0-1 1 0 0,1 0-1 0 0,-1 0 0 0 0,0 0 1 0 0,1 0-1 0 0,0 0 1 0 0,0 0-1 0 0,0 0 1 0 0,0-1-1 0 0,0 1 1 0 0,0-1-1 0 0,1 1 0 0 0,-1-1 1 0 0,1 0-1 0 0,0 0 1 0 0,-1 0-1 0 0,1 0 1 0 0,0 0-1 0 0,0-1 1 0 0,0 0-1 0 0,3 2-33 0 0,2-3 17 0 0,1 0 0 0 0,0-1 0 0 0,-1 0 0 0 0,1 0 0 0 0,-1 0-1 0 0,1-1 1 0 0,-1-1 0 0 0,0 1 0 0 0,0-1 0 0 0,0-1 0 0 0,0 1 0 0 0,0-1 0 0 0,-1-1 0 0 0,1 0-1 0 0,-1 0 1 0 0,-1 0 0 0 0,1 0 0 0 0,-1-1 0 0 0,0-1 0 0 0,0 1 0 0 0,3-5-17 0 0,-8 10-14 0 0,0 1 1 0 0,-1-1-1 0 0,1 1 0 0 0,0-1 1 0 0,-1 1-1 0 0,1 0 1 0 0,0-1-1 0 0,-1 1 1 0 0,1 0-1 0 0,0 0 1 0 0,0-1-1 0 0,0 1 0 0 0,-1 0 1 0 0,1 0-1 0 0,0 0 1 0 0,0 0-1 0 0,-1 0 1 0 0,1 0-1 0 0,0 0 0 0 0,0 0 1 0 0,0 1-1 0 0,-1-1 1 0 0,1 0-1 0 0,0 0 1 0 0,0 1-1 0 0,-1-1 0 0 0,1 0 1 0 0,0 1-1 0 0,-1-1 1 0 0,1 1-1 0 0,0-1 1 0 0,-1 1-1 0 0,1-1 0 0 0,-1 1 1 0 0,1-1-1 0 0,-1 1 1 0 0,1-1-1 0 0,-1 1 1 0 0,1 0-1 0 0,-1-1 0 0 0,1 1 1 0 0,-1 0-1 0 0,0 0 1 0 0,0-1-1 0 0,1 1 1 0 0,-1 0-1 0 0,0 0 0 0 0,0-1 1 0 0,0 1-1 0 0,0 0 1 0 0,0 0-1 0 0,0 0 1 0 0,0-1-1 0 0,0 1 0 0 0,0 0 1 0 0,0 0-1 0 0,0-1 1 0 0,0 1 13 0 0,8 51 687 0 0,8-27 404 0 0,12-58-1220 0 0,9-6-715 0 0,-35 39 852 0 0,1 0 0 0 0,0 0 0 0 0,-1 0 0 0 0,1 1 0 0 0,0-1 0 0 0,-1 1 0 0 0,1-1 0 0 0,-1 1 0 0 0,1 0 1 0 0,-1 0-1 0 0,1 0 0 0 0,-1 0 0 0 0,0 1 0 0 0,1-1 0 0 0,-1 1 0 0 0,0-1 0 0 0,0 1 0 0 0,0 0 0 0 0,0 0 0 0 0,0 0 0 0 0,-1 0 0 0 0,1 0 1 0 0,0 0-1 0 0,-1 0 0 0 0,0 1 0 0 0,0-1 0 0 0,1 1-8 0 0,-1-1 32 0 0,-1 0 1 0 0,1 0-1 0 0,0 0 1 0 0,0-1-1 0 0,0 1 1 0 0,0 0-1 0 0,0 0 1 0 0,1-1-1 0 0,-1 1 1 0 0,0-1-1 0 0,1 1 1 0 0,-1-1-1 0 0,1 0 1 0 0,0 0-1 0 0,-1 1 0 0 0,1-1 1 0 0,0 0-1 0 0,0 0 1 0 0,0-1-1 0 0,0 1 1 0 0,0 0-1 0 0,0-1 1 0 0,0 1-1 0 0,0-1 1 0 0,0 1-1 0 0,0-1 1 0 0,0 0-1 0 0,0 0 1 0 0,0 0-1 0 0,0 0 1 0 0,0 0-1 0 0,0-1 1 0 0,0 1-1 0 0,0 0 1 0 0,0-1-1 0 0,0 0 0 0 0,0 1 1 0 0,0-1-1 0 0,0 0 1 0 0,-1 0-1 0 0,1 0 1 0 0,0 0-1 0 0,0 0 1 0 0,-1-1-1 0 0,1 0-32 0 0,3-1-45 0 0,0 0 0 0 0,0-1-1 0 0,-1 0 1 0 0,1 0 0 0 0,-1 0-1 0 0,0 0 1 0 0,-1-1 0 0 0,1 1 0 0 0,-1-1-1 0 0,1 0 1 0 0,-1 0 0 0 0,-1-1-1 0 0,1 1 1 0 0,-1 0 0 0 0,0-1-1 0 0,0 0 1 0 0,-1 1 0 0 0,1-6 45 0 0,-2 11-234 0 0,-21 46-529 0 0,20-44 788 0 0,0 0 0 0 0,1 1-1 0 0,-1-1 1 0 0,0 0 0 0 0,1 1-1 0 0,0-1 1 0 0,-1 1 0 0 0,1-1 0 0 0,0 1-1 0 0,0-1 1 0 0,0 0 0 0 0,1 1-1 0 0,-1-1 1 0 0,1 1 0 0 0,-1-1 0 0 0,1 0-1 0 0,0 1 1 0 0,0-1 0 0 0,0 0-1 0 0,0 0 1 0 0,0 0 0 0 0,0 1 0 0 0,1-1-1 0 0,-1-1 1 0 0,1 1 0 0 0,-1 0-1 0 0,1 0 1 0 0,0 0 0 0 0,0-1 0 0 0,0 1-1 0 0,0-1 1 0 0,0 0 0 0 0,0 1-1 0 0,0-1 1 0 0,0 0 0 0 0,0 0 0 0 0,1 0-1 0 0,-1-1 1 0 0,0 1 0 0 0,1 0-1 0 0,-1-1 1 0 0,1 0 0 0 0,-1 1 0 0 0,0-1-1 0 0,1 0 1 0 0,-1 0 0 0 0,1 0-1 0 0,-1-1 1 0 0,1 1 0 0 0,-1-1 0 0 0,0 1-1 0 0,1-1 1 0 0,-1 0 0 0 0,0 0-1 0 0,0 0 1 0 0,1 0 0 0 0,-1 0-25 0 0,46-50-885 0 0,-8 101 382 0 0,-11 7 1792 0 0,15-120-1113 0 0,-40 53-360 0 0,-5 8 174 0 0,1 1 1 0 0,0-1-1 0 0,0 0 0 0 0,-1 0 1 0 0,1 0-1 0 0,0 0 1 0 0,1 0-1 0 0,-1 0 0 0 0,0 1 1 0 0,0-1-1 0 0,1 0 1 0 0,-1 0-1 0 0,1 0 0 0 0,0 0 1 0 0,-1 1-1 0 0,1-1 0 0 0,0 0 1 0 0,0 1-1 0 0,0-1 1 0 0,0 1-1 0 0,1-1 0 0 0,-1 1 1 0 0,0-1-1 0 0,0 1 0 0 0,1 0 1 0 0,-1 0-1 0 0,1 0 1 0 0,0 0-1 0 0,-1 0 0 0 0,1 0 1 0 0,-1 0-1 0 0,1 0 0 0 0,0 0 1 0 0,0 1-1 0 0,0-1 1 0 0,-1 1-1 0 0,1-1 0 0 0,0 1 1 0 0,0 0-1 0 0,0 0 1 0 0,0 0-1 0 0,0 0 0 0 0,0 0 1 0 0,-1 0-1 0 0,1 0 0 0 0,0 1 1 0 0,0-1-1 0 0,0 1 1 0 0,0-1-1 0 0,-1 1 0 0 0,1 0 1 0 0,0 0-1 0 0,0 0 0 0 0,-1 0 1 0 0,1 0-1 0 0,-1 0 1 0 0,1 0-1 0 0,-1 0 0 0 0,0 1 1 0 0,1-1-1 0 0,-1 0 0 0 0,1 1 11 0 0,37 122 629 0 0,-31-131-3005 0 0,-4-7-4935 0 0,-2-3-1864 0 0</inkml:trace>
  <inkml:trace contextRef="#ctx0" brushRef="#br0" timeOffset="249.59">1049 0 7841 0 0,'0'0'6908'0'0,"0"0"-6328"0"0,20 57 200 0 0,-14-31 509 0 0,2 4-321 0 0,-4 2-404 0 0,-2 1-220 0 0,0-1-136 0 0,-2-2-84 0 0,-2 0-24 0 0,0-5-100 0 0,2-3-232 0 0,0-4-296 0 0,0-5-544 0 0,5-5-877 0 0,2-4-2259 0 0,5-9-3161 0 0</inkml:trace>
  <inkml:trace contextRef="#ctx0" brushRef="#br0" timeOffset="500.08">1205 192 7129 0 0,'0'0'8608'0'0,"0"0"-7875"0"0,0 0-733 0 0,-37 3 0 0 0,14-4 268 0 0,-7-1-180 0 0,0 2-88 0 0,-2-2-1357 0 0,9 0-2759 0 0,-9-7-6545 0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20.042"/>
    </inkml:context>
    <inkml:brush xml:id="br0">
      <inkml:brushProperty name="width" value="0.05" units="cm"/>
      <inkml:brushProperty name="height" value="0.05" units="cm"/>
      <inkml:brushProperty name="color" value="#0000FF"/>
    </inkml:brush>
  </inkml:definitions>
  <inkml:trace contextRef="#ctx0" brushRef="#br0">90 1 5184 0 0,'0'0'5576'0'0,"0"0"-4307"0"0,2 5-1024 0 0,3 8 64 0 0,-1 1 0 0 0,-1-1-1 0 0,0 1 1 0 0,-1 0-1 0 0,-1 0 1 0 0,0-1 0 0 0,0 1-1 0 0,-2 0 1 0 0,0 0-1 0 0,0 0 1 0 0,-1 0 0 0 0,-1-1-1 0 0,0 1 1 0 0,-3 4-309 0 0,9 1-1836 0 0,12-23-5980 0 0,-1-6 873 0 0</inkml:trace>
  <inkml:trace contextRef="#ctx0" brushRef="#br0" timeOffset="153.96">238 119 4408 0 0,'0'0'4097'0'0,"0"0"-1577"0"0,0 0-1336 0 0,0 0-124 0 0,0 0 172 0 0,0 0-372 0 0,-48-5-172 0 0,26 5-7 0 0,-1 3-245 0 0,-3-1-272 0 0,1 2-164 0 0,-1-1-384 0 0,5-2-733 0 0,0-1-1055 0 0,8 0-2464 0 0,1-8-3505 0 0</inkml:trace>
  <inkml:trace contextRef="#ctx0" brushRef="#br0" timeOffset="483.97">271 5 11417 0 0,'0'0'2246'0'0,"4"8"-980"0"0,0 2-1071 0 0,0 0 1 0 0,0 1 0 0 0,-1-1 0 0 0,0 1-1 0 0,-1 0 1 0 0,-1 0 0 0 0,0 0-1 0 0,0 0 1 0 0,-1 0 0 0 0,0 0 0 0 0,-1 0-1 0 0,0 0 1 0 0,-2 7-196 0 0,-19 65 333 0 0,53-120-4419 0 0,-30 34 4142 0 0,1 0 1 0 0,-1 1-1 0 0,1-1 0 0 0,-1 1 1 0 0,1 0-1 0 0,0-1 0 0 0,-1 1 1 0 0,1 0-1 0 0,0 0 0 0 0,1 0 1 0 0,-1 0-1 0 0,0 0 0 0 0,0 1 1 0 0,1-1-1 0 0,-1 1 0 0 0,1-1 1 0 0,0 1-1 0 0,-1 0 0 0 0,1 0 1 0 0,0 0-1 0 0,0 1 0 0 0,-1-1 1 0 0,1 0-1 0 0,0 1 0 0 0,0 0 1 0 0,0 0-1 0 0,0 0 0 0 0,0 0 1 0 0,-1 0-1 0 0,1 1 0 0 0,0-1 1 0 0,0 1-1 0 0,0-1 0 0 0,0 1 1 0 0,-1 0-1 0 0,1 0 0 0 0,0 1 1 0 0,-1-1-1 0 0,1 0 0 0 0,-1 1 1 0 0,0 0-1 0 0,1-1 0 0 0,-1 1 1 0 0,0 0-1 0 0,0 0 0 0 0,0 0 1 0 0,0 1-1 0 0,0-1 0 0 0,-1 0 1 0 0,1 1-1 0 0,-1-1 0 0 0,1 1 1 0 0,-1-1-1 0 0,0 1 0 0 0,0 0 1 0 0,0 0-1 0 0,-1-1 0 0 0,1 1 1 0 0,0 1-57 0 0,-2 73-753 0 0,10-74-6326 0 0,-5-6 1471 0 0</inkml:trace>
  <inkml:trace contextRef="#ctx0" brushRef="#br0" timeOffset="795.89">551 218 3240 0 0,'0'0'3215'0'0,"0"0"1050"0"0,0 0-2445 0 0,6-2-714 0 0,31-6 1409 0 0,-5 32-1593 0 0,-31-23-908 0 0,1-1 0 0 0,0 1 0 0 0,-1-1 1 0 0,1 0-1 0 0,0 1 0 0 0,0-1 0 0 0,-1 0 0 0 0,1 0 1 0 0,0 0-1 0 0,0 0 0 0 0,-1-1 0 0 0,1 1 0 0 0,0 0 1 0 0,-1-1-1 0 0,1 0 0 0 0,0 1 0 0 0,-1-1 0 0 0,1 0 1 0 0,-1 1-1 0 0,1-1 0 0 0,-1 0 0 0 0,1 0 0 0 0,-1 0 0 0 0,0-1 1 0 0,1 1-1 0 0,-1 0 0 0 0,0 0 0 0 0,0-1 0 0 0,0 1 1 0 0,0 0-1 0 0,0-1 0 0 0,0 1 0 0 0,0-1 0 0 0,-1 0 1 0 0,1 1-1 0 0,0-1 0 0 0,-1 0 0 0 0,1 1 0 0 0,-1-1 1 0 0,0 0-1 0 0,0 1 0 0 0,1-3-14 0 0,-3 4-28 0 0,0-1-1 0 0,0 1 1 0 0,0 0 0 0 0,0 0-1 0 0,0 0 1 0 0,0 0 0 0 0,0 0-1 0 0,0 0 1 0 0,0 0 0 0 0,0 1-1 0 0,0-1 1 0 0,0 1 0 0 0,0-1-1 0 0,1 1 1 0 0,-1 0 0 0 0,0-1-1 0 0,0 1 1 0 0,1 0 0 0 0,-1 0-1 0 0,0 1 1 0 0,1-1 0 0 0,-1 0-1 0 0,1 0 1 0 0,-1 1 0 0 0,1-1-1 0 0,0 1 1 0 0,0-1 0 0 0,0 1-1 0 0,0 0 1 0 0,0-1 0 0 0,0 1-1 0 0,0 0 1 0 0,0 0 0 0 0,0 0 28 0 0,0 0 36 0 0,0-1 0 0 0,-1 1 0 0 0,1 0 0 0 0,0-1 0 0 0,0 1 0 0 0,0 0 0 0 0,0-1 0 0 0,1 1 0 0 0,-1 0 0 0 0,0 0 0 0 0,1 0 1 0 0,-1 0-1 0 0,1 0 0 0 0,0 0 0 0 0,0 0 0 0 0,0 0 0 0 0,0 0 0 0 0,0-1 0 0 0,0 1 0 0 0,0 0 0 0 0,0 0 0 0 0,1 0 1 0 0,-1 0-1 0 0,1 0 0 0 0,0 0 0 0 0,-1 0 0 0 0,1-1 0 0 0,0 1 0 0 0,0 0 0 0 0,0 0 0 0 0,0-1 0 0 0,0 1 0 0 0,1-1 0 0 0,-1 1 1 0 0,0-1-1 0 0,1 0 0 0 0,-1 1 0 0 0,1-1 0 0 0,-1 0 0 0 0,1 0 0 0 0,0 0 0 0 0,0 0 0 0 0,-1 0 0 0 0,1 0 0 0 0,0-1 1 0 0,0 1-1 0 0,0-1 0 0 0,0 1 0 0 0,0-1 0 0 0,0 0 0 0 0,-1 1 0 0 0,1-1 0 0 0,0 0 0 0 0,0 0 0 0 0,1-1-36 0 0,114-7-407 0 0,-108 6-370 0 0,15-6-2396 0 0,-7-1-3221 0 0,0-4-1491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25.423"/>
    </inkml:context>
    <inkml:brush xml:id="br0">
      <inkml:brushProperty name="width" value="0.05" units="cm"/>
      <inkml:brushProperty name="height" value="0.05" units="cm"/>
      <inkml:brushProperty name="color" value="#0000FF"/>
    </inkml:brush>
  </inkml:definitions>
  <inkml:trace contextRef="#ctx0" brushRef="#br0">103 137 4212 0 0,'0'0'4414'0'0,"0"0"-2455"0"0,0 0-1406 0 0,0 0-209 0 0,0 0 344 0 0,0 0-83 0 0,0 0-239 0 0,5-6-204 0 0,26-61-6 0 0,-30 65-157 0 0,0 0-1 0 0,-1 1 1 0 0,1-1-1 0 0,-1 0 0 0 0,1 0 1 0 0,-1 0-1 0 0,0 0 1 0 0,1 0-1 0 0,-1 0 0 0 0,0 0 1 0 0,0 1-1 0 0,-1-1 1 0 0,1 0-1 0 0,0 0 0 0 0,-1 0 1 0 0,1 0-1 0 0,-1 0 1 0 0,1 1-1 0 0,-1-1 0 0 0,0 0 1 0 0,0 0-1 0 0,0 1 1 0 0,0-1-1 0 0,0 1 1 0 0,0-1-1 0 0,0 1 0 0 0,-1-1 1 0 0,1 1-1 0 0,0 0 1 0 0,-1-1-1 0 0,1 1 0 0 0,-1 0 1 0 0,0 0-1 0 0,1 0 1 0 0,-1 0-1 0 0,0 0 0 0 0,1 1 1 0 0,-1-1-1 0 0,0 1 1 0 0,0-1-1 0 0,0 1 0 0 0,0-1 1 0 0,0 1-1 0 0,-1 0 2 0 0,-3 2 9 0 0,0 1 0 0 0,0 0 1 0 0,0 0-1 0 0,0 1 0 0 0,1-1 0 0 0,-1 1 0 0 0,1 0 0 0 0,0 1 0 0 0,0-1 0 0 0,1 1 0 0 0,-1 0 0 0 0,1 0 0 0 0,0 1 1 0 0,0-1-1 0 0,1 1 0 0 0,0 0 0 0 0,0 0 0 0 0,0 0 0 0 0,1 0 0 0 0,0 0 0 0 0,0 1 0 0 0,0-1 0 0 0,1 1 0 0 0,0-1 1 0 0,0 6-10 0 0,1-11 19 0 0,0 1 1 0 0,0-1 0 0 0,0 0 0 0 0,0 0 0 0 0,0 0 0 0 0,0 0 0 0 0,0 0 0 0 0,1 0 0 0 0,-1 0 0 0 0,0 0 0 0 0,1 0-1 0 0,-1 0 1 0 0,0 0 0 0 0,1 0 0 0 0,0 0 0 0 0,-1 0 0 0 0,1 0 0 0 0,0 0 0 0 0,-1 0 0 0 0,1 0 0 0 0,0-1 0 0 0,0 1-1 0 0,0 0 1 0 0,-1 0 0 0 0,1-1 0 0 0,0 1 0 0 0,0-1 0 0 0,0 1 0 0 0,0-1 0 0 0,0 1 0 0 0,0-1 0 0 0,0 0-1 0 0,0 1 1 0 0,1-1 0 0 0,-1 0 0 0 0,0 0 0 0 0,0 0 0 0 0,0 0 0 0 0,0 0 0 0 0,0 0 0 0 0,0 0 0 0 0,0 0 0 0 0,0 0-1 0 0,1-1 1 0 0,-1 1 0 0 0,0 0 0 0 0,0-1 0 0 0,0 1 0 0 0,0-1 0 0 0,0 1 0 0 0,0-1 0 0 0,0 1 0 0 0,-1-1-1 0 0,1 0 1 0 0,1 0-20 0 0,55-36 464 0 0,-57 35-457 0 0,1 1 0 0 0,-1-1 0 0 0,1 0 0 0 0,-1 1 0 0 0,1-1 1 0 0,-1 1-1 0 0,1-1 0 0 0,0 1 0 0 0,0-1 0 0 0,0 1 0 0 0,0 0 0 0 0,0-1 0 0 0,0 1 1 0 0,0 0-1 0 0,1 0 0 0 0,-1 0 0 0 0,0 0 0 0 0,1 0 0 0 0,-1 0 0 0 0,1 0 1 0 0,-1 0-1 0 0,1 0 0 0 0,-1 1 0 0 0,1-1 0 0 0,-1 1 0 0 0,1-1 0 0 0,0 1 1 0 0,-1-1-1 0 0,1 1 0 0 0,0 0 0 0 0,-1 0 0 0 0,1 0 0 0 0,0 0 0 0 0,-1 0 1 0 0,1 0-1 0 0,0 1 0 0 0,-1-1 0 0 0,1 0 0 0 0,0 1 0 0 0,-1 0 0 0 0,1-1 0 0 0,-1 1 1 0 0,1 0-1 0 0,-1 0 0 0 0,1-1 0 0 0,-1 1 0 0 0,1 0 0 0 0,-1 0 0 0 0,0 1 1 0 0,0-1-1 0 0,0 0 0 0 0,1 0 0 0 0,-1 1 0 0 0,0-1 0 0 0,-1 1 0 0 0,1-1 1 0 0,0 0-1 0 0,0 1 0 0 0,-1 0 0 0 0,1-1 0 0 0,0 1 0 0 0,-1-1 0 0 0,0 1 0 0 0,1 1-7 0 0,13 52 1631 0 0,-9-17-4126 0 0,-4-35-899 0 0,2-3-2939 0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27.607"/>
    </inkml:context>
    <inkml:brush xml:id="br0">
      <inkml:brushProperty name="width" value="0.05" units="cm"/>
      <inkml:brushProperty name="height" value="0.05" units="cm"/>
      <inkml:brushProperty name="color" value="#0000FF"/>
    </inkml:brush>
  </inkml:definitions>
  <inkml:trace contextRef="#ctx0" brushRef="#br0">16 0 11385 0 0,'0'0'2716'0'0,"0"0"-1842"0"0,0 0-552 0 0,2 7 188 0 0,2 17 38 0 0,-2 1 0 0 0,0-1 0 0 0,-2 0-1 0 0,-1 0 1 0 0,0 1 0 0 0,-2-1-1 0 0,-5 21-547 0 0,-2 23 89 0 0,10-66-511 0 0,-3 26-203 0 0,6-15-7608 0 0,2-14-537 0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30.817"/>
    </inkml:context>
    <inkml:brush xml:id="br0">
      <inkml:brushProperty name="width" value="0.05" units="cm"/>
      <inkml:brushProperty name="height" value="0.05" units="cm"/>
      <inkml:brushProperty name="color" value="#0000FF"/>
    </inkml:brush>
  </inkml:definitions>
  <inkml:trace contextRef="#ctx0" brushRef="#br0">30 1 11445 0 0,'0'0'3220'0'0,"0"7"-2412"0"0,2 15-280 0 0,2 10 97 0 0,-1 1 0 0 0,-2 0 0 0 0,-1 0 0 0 0,-2 0 1 0 0,-1 0-1 0 0,-6 22-625 0 0,88-111-3862 0 0,-76 55 3913 0 0,-1 1-1 0 0,1 0 1 0 0,-1 0 0 0 0,1 0-1 0 0,-1 0 1 0 0,1 1-1 0 0,-1-1 1 0 0,0 1 0 0 0,1-1-1 0 0,-1 1 1 0 0,1 0 0 0 0,-1 0-1 0 0,0 0 1 0 0,0 0-1 0 0,1 0 1 0 0,-1 0 0 0 0,0 1-1 0 0,0-1 1 0 0,0 1 0 0 0,-1 0-1 0 0,1-1 1 0 0,0 1-1 0 0,-1 0 1 0 0,1 0 0 0 0,-1 0-1 0 0,1 0 1 0 0,-1 0 0 0 0,0 1-1 0 0,0-1 1 0 0,0 0-1 0 0,0 0 1 0 0,0 1 0 0 0,-1-1-1 0 0,1 1 1 0 0,-1-1 0 0 0,1 0-1 0 0,-1 1 1 0 0,0-1-1 0 0,0 1 1 0 0,0-1 0 0 0,0 1-1 0 0,-1-1 1 0 0,1 1 0 0 0,-1-1-1 0 0,1 1 1 0 0,-1-1-1 0 0,0 0 1 0 0,0 1 0 0 0,0-1-1 0 0,0 0 1 0 0,0 0 0 0 0,0 0-1 0 0,-1 0 1 0 0,1 0-1 0 0,-1 0 1 0 0,0 0 0 0 0,1 0-1 0 0,-1 0 1 0 0,0-1 0 0 0,0 1-1 0 0,0-1 1 0 0,0 0-1 0 0,0 1 1 0 0,-1-1 0 0 0,1 0-1 0 0,0 0 1 0 0,0 0 0 0 0,-1-1-1 0 0,-1 2-50 0 0,-60 0-496 0 0,22-13-4574 0 0,22-1-1462 0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27.936"/>
    </inkml:context>
    <inkml:brush xml:id="br0">
      <inkml:brushProperty name="width" value="0.05" units="cm"/>
      <inkml:brushProperty name="height" value="0.05" units="cm"/>
      <inkml:brushProperty name="color" value="#0000FF"/>
    </inkml:brush>
  </inkml:definitions>
  <inkml:trace contextRef="#ctx0" brushRef="#br0">2 251 10245 0 0,'0'0'3988'0'0,"0"0"-3190"0"0,0 0-594 0 0,0 0 0 0 0,0 0-28 0 0,0 0-12 0 0,0 0-15 0 0,4 3-6 0 0,-2-2-185 0 0,0 1-1 0 0,-1-1 1 0 0,1 0-1 0 0,0 0 1 0 0,0 0-1 0 0,1 0 1 0 0,-1 0-1 0 0,0 0 1 0 0,0-1-1 0 0,0 1 1 0 0,0-1-1 0 0,1 0 1 0 0,-1 1-1 0 0,0-1 1 0 0,1 0-1 0 0,-1 0 1 0 0,0 0-1 0 0,0-1 1 0 0,1 1-1 0 0,-1-1 1 0 0,0 1-1 0 0,0-1 1 0 0,0 0-1 0 0,0 1 1 0 0,1-1-1 0 0,-1 0 1 0 0,0-1-1 0 0,-1 1 1 0 0,1 0-1 0 0,0 0 1 0 0,0-1-1 0 0,0 1 1 0 0,-1-1-1 0 0,1 0 1 0 0,-1 1-1 0 0,1-1 1 0 0,-1 0-1 0 0,0 0 1 0 0,0 0-1 0 0,0 0 1 0 0,0 0-1 0 0,0 0 1 0 0,0 0 42 0 0,0 1-5 0 0,-1 1-1 0 0,1 0 1 0 0,-1-1-1 0 0,1 1 1 0 0,-1-1 0 0 0,1 1-1 0 0,-1-1 1 0 0,1 1 0 0 0,-1-1-1 0 0,0 1 1 0 0,1-1 0 0 0,-1 1-1 0 0,0-1 1 0 0,1 1-1 0 0,-1-1 1 0 0,0 0 0 0 0,0 1-1 0 0,0-1 1 0 0,1 1 0 0 0,-1-1-1 0 0,0 0 1 0 0,0 1 0 0 0,0-1-1 0 0,0 0 1 0 0,0 1-1 0 0,0-1 1 0 0,0 0 0 0 0,0 1-1 0 0,-1-1 1 0 0,1 0 0 0 0,0 1-1 0 0,0-1 1 0 0,0 1-1 0 0,-1-1 1 0 0,1 0 0 0 0,0 1-1 0 0,-1-1 1 0 0,1 1 0 0 0,0-1-1 0 0,-1 1 1 0 0,1-1 0 0 0,-1 1-1 0 0,1-1 1 0 0,-1 1-1 0 0,1 0 1 0 0,-1-1 0 0 0,1 1-1 0 0,-1 0 1 0 0,1-1 0 0 0,-1 1-1 0 0,0 0 1 0 0,1-1-1 0 0,-1 1 1 0 0,1 0 0 0 0,-1 0-1 0 0,0 0 1 0 0,1 0 0 0 0,-1 0-1 0 0,0 0 1 0 0,1 0 0 0 0,-1 0-1 0 0,0 0 1 0 0,1 0-1 0 0,-1 0 1 0 0,0 0 5 0 0,-39 21 882 0 0,38-20-828 0 0,0 0 1 0 0,-1 0-1 0 0,1 0 0 0 0,0 1 1 0 0,0-1-1 0 0,0 0 1 0 0,0 1-1 0 0,1-1 1 0 0,-1 1-1 0 0,0 0 0 0 0,1 0 1 0 0,-1-1-1 0 0,1 1 1 0 0,-1 0-1 0 0,1 0 1 0 0,0 0-1 0 0,0 1 0 0 0,0-1 1 0 0,0 0-1 0 0,0 0 1 0 0,0 1-1 0 0,1-1 1 0 0,-1 0-1 0 0,1 1 0 0 0,0-1 1 0 0,-1 0-1 0 0,1 1 1 0 0,0-1-1 0 0,1 0 1 0 0,-1 1-1 0 0,0-1 0 0 0,1 1 1 0 0,-1-1-1 0 0,1 0 1 0 0,0 0-1 0 0,-1 1 0 0 0,1-1 1 0 0,0 0-1 0 0,0 0 1 0 0,1 0-1 0 0,-1 0 1 0 0,0 0-1 0 0,1 0 0 0 0,-1 0 1 0 0,1 0-1 0 0,0-1 1 0 0,0 1-1 0 0,-1-1 1 0 0,1 1-1 0 0,0-1 0 0 0,0 0 1 0 0,0 1-1 0 0,1-1 1 0 0,-1 0-1 0 0,0 0 1 0 0,0-1-1 0 0,1 1 0 0 0,-1 0 1 0 0,0-1-1 0 0,2 1-54 0 0,-3-1-38 0 0,43 3-2273 0 0,-13-9-5621 0 0,-10-3 855 0 0</inkml:trace>
  <inkml:trace contextRef="#ctx0" brushRef="#br0" timeOffset="222.58">329 224 4288 0 0,'0'0'5554'0'0,"0"0"-3464"0"0,0 0-1524 0 0,0 0-189 0 0,0 0 63 0 0,0 0 104 0 0,0 0 86 0 0,-8 2 4 0 0,4 0-570 0 0,-1-1 1 0 0,1 1 0 0 0,0 0-1 0 0,0 0 1 0 0,0 0-1 0 0,0 1 1 0 0,0-1 0 0 0,0 1-1 0 0,1 0 1 0 0,-1 0-1 0 0,1 0 1 0 0,0 1 0 0 0,0-1-1 0 0,0 1 1 0 0,0-1-1 0 0,1 1 1 0 0,-1 0 0 0 0,1 0-1 0 0,0 1 1 0 0,0-1 0 0 0,0 0-1 0 0,1 0 1 0 0,0 1-1 0 0,0-1 1 0 0,0 1 0 0 0,0 0-1 0 0,1-1 1 0 0,-1 1-1 0 0,1-1 1 0 0,1 1 0 0 0,-1 0-1 0 0,1 1-64 0 0,3-2 41 0 0,0 0 0 0 0,0-1-1 0 0,0 0 1 0 0,1 0 0 0 0,-1 0 0 0 0,1 0-1 0 0,0-1 1 0 0,0 0 0 0 0,0 0 0 0 0,0 0-1 0 0,0 0 1 0 0,0-1 0 0 0,1 0 0 0 0,-1 0-1 0 0,0 0 1 0 0,1-1 0 0 0,-1 0 0 0 0,0 0-1 0 0,1 0 1 0 0,-1-1 0 0 0,1 1 0 0 0,-1-1-1 0 0,0-1 1 0 0,0 1 0 0 0,1-1 0 0 0,2-1-41 0 0,24-24-7505 0 0,-24 17 812 0 0</inkml:trace>
  <inkml:trace contextRef="#ctx0" brushRef="#br0" timeOffset="488.27">482 1 7141 0 0,'0'0'5792'0'0,"3"7"-4285"0"0,3 14-1026 0 0,0 0 0 0 0,-2 1 0 0 0,0 0 0 0 0,-2 0 0 0 0,0 0 0 0 0,-1 1 1 0 0,-1-1-1 0 0,-2 0 0 0 0,0 0 0 0 0,-1 0 0 0 0,-1 2-481 0 0,2 5-522 0 0,4-24-7088 0 0,6-13 1547 0 0</inkml:trace>
  <inkml:trace contextRef="#ctx0" brushRef="#br0" timeOffset="661.43">593 134 6385 0 0,'0'0'6600'0'0,"0"0"-5772"0"0,0 0-828 0 0,-38 3 0 0 0,21-3 292 0 0,-2 0-176 0 0,0 0-116 0 0,1 0-992 0 0,5 1-1548 0 0,1-1-3793 0 0</inkml:trace>
  <inkml:trace contextRef="#ctx0" brushRef="#br0" timeOffset="1221.68">723 245 6169 0 0,'0'0'4598'0'0,"0"0"-3459"0"0,7 1-892 0 0,-5 0-219 0 0,0 0 0 0 0,0-1 0 0 0,0 1 0 0 0,0 0 1 0 0,1-1-1 0 0,-1 1 0 0 0,0-1 0 0 0,1 0 0 0 0,-1 1 0 0 0,0-1 0 0 0,1-1 0 0 0,-1 1 0 0 0,0 0 0 0 0,1 0 0 0 0,-1-1 1 0 0,0 1-1 0 0,0-1 0 0 0,1 0 0 0 0,-1 0 0 0 0,0 0 0 0 0,0 0 0 0 0,0 0 0 0 0,0 0 0 0 0,0 0 0 0 0,0-1 0 0 0,0 1 1 0 0,-1-1-1 0 0,1 1 0 0 0,0-1 0 0 0,-1 0 0 0 0,1 0 0 0 0,-1 0 0 0 0,0 1 0 0 0,0-1 0 0 0,0-1 0 0 0,0 1 0 0 0,0 0 1 0 0,0 0-1 0 0,0 0 0 0 0,0 0 0 0 0,-1-1 0 0 0,1 1 0 0 0,-1 0 0 0 0,0-1 0 0 0,0 1 0 0 0,0-1-28 0 0,-1 2 3 0 0,-1 0 0 0 0,0 0-1 0 0,0 0 1 0 0,0 1 0 0 0,0-1-1 0 0,0 0 1 0 0,0 1 0 0 0,0 0-1 0 0,0 0 1 0 0,0-1 0 0 0,0 1-1 0 0,0 0 1 0 0,0 1 0 0 0,0-1-1 0 0,0 0 1 0 0,0 0 0 0 0,0 1-1 0 0,0 0 1 0 0,0-1 0 0 0,0 1-1 0 0,0 0 1 0 0,0 0 0 0 0,1 0-1 0 0,-1 0 1 0 0,0 0 0 0 0,1 0-1 0 0,-1 0 1 0 0,0 1 0 0 0,1-1-1 0 0,0 0 1 0 0,-1 1 0 0 0,1 0-1 0 0,0-1 1 0 0,0 1 0 0 0,0 0-1 0 0,0-1 1 0 0,-1 2-3 0 0,0-1 76 0 0,-1 0 1 0 0,1 1-1 0 0,-1-1 0 0 0,1 0 1 0 0,0 1-1 0 0,0 0 0 0 0,0-1 1 0 0,0 1-1 0 0,1 0 1 0 0,-1 0-1 0 0,1 0 0 0 0,-1 0 1 0 0,1 0-1 0 0,0 0 0 0 0,0 1 1 0 0,1-1-1 0 0,-1 0 0 0 0,1 0 1 0 0,-1 1-1 0 0,1-1 0 0 0,0 0 1 0 0,1 1-1 0 0,-1-1 1 0 0,0 0-1 0 0,1 1 0 0 0,0-1 1 0 0,-1 0-1 0 0,1 0 0 0 0,1 0 1 0 0,-1 0-1 0 0,0 0 0 0 0,1 0 1 0 0,0 0-1 0 0,-1 0 1 0 0,1 0-1 0 0,0-1 0 0 0,0 1 1 0 0,1-1-1 0 0,-1 1 0 0 0,0-1 1 0 0,1 0-1 0 0,0 0 0 0 0,-1 0 1 0 0,1 0-1 0 0,0-1 0 0 0,0 1 1 0 0,0-1-1 0 0,0 0 1 0 0,0 1-1 0 0,0-1 0 0 0,3 0-76 0 0,3 2-72 0 0,-1-1-1 0 0,1 0 0 0 0,-1 0 1 0 0,1-1-1 0 0,0 0 0 0 0,0 0 1 0 0,-1-1-1 0 0,1-1 0 0 0,0 1 1 0 0,0-1-1 0 0,-1-1 0 0 0,1 1 1 0 0,-1-2-1 0 0,1 1 0 0 0,-1-1 0 0 0,0 0 1 0 0,0-1-1 0 0,0 0 0 0 0,0 0 1 0 0,-1-1-1 0 0,0 1 0 0 0,0-2 1 0 0,0 1-1 0 0,0-1 0 0 0,-1 0 1 0 0,0-1-1 0 0,0 1 0 0 0,-1-1 1 0 0,0 0-1 0 0,1-2 73 0 0,-6 9 1 0 0,-1 1 0 0 0,0-1 0 0 0,1 1 0 0 0,-1-1 0 0 0,0 0 0 0 0,0 1 0 0 0,1-1 0 0 0,-1 0 0 0 0,0 1 0 0 0,0-1 0 0 0,0 0 0 0 0,1 0 0 0 0,-1 0 0 0 0,0 0-1 0 0,0 0 1 0 0,0 0 0 0 0,1 0 0 0 0,-1 0 0 0 0,0 0 0 0 0,0 0 0 0 0,0 0 0 0 0,1 0 0 0 0,-1-1 0 0 0,0 1 0 0 0,0 0 0 0 0,0-1 0 0 0,1 1 0 0 0,-1 0 0 0 0,0-1 0 0 0,1 1 0 0 0,-1-1 0 0 0,0 1 0 0 0,1-1 0 0 0,-1 1 0 0 0,1-1 0 0 0,-1 0 0 0 0,1 1 0 0 0,-1-1 0 0 0,1 0 0 0 0,-1 1 0 0 0,1-1-1 0 0,-1 0 1 0 0,1 0 0 0 0,0 1 0 0 0,0-1 0 0 0,-1 0 0 0 0,1 0 0 0 0,0 0 0 0 0,0 1 0 0 0,0-1 0 0 0,0 0 0 0 0,0 0 0 0 0,0 0 0 0 0,0 0 0 0 0,0 1 0 0 0,0-1 0 0 0,0 0 0 0 0,1 0 0 0 0,-1 0 0 0 0,0 1 0 0 0,0-1 0 0 0,1 0 0 0 0,-1 0 0 0 0,1 1 0 0 0,-1-1 0 0 0,1 0 0 0 0,-1 1-1 0 0,1-1 1 0 0,-1 0 0 0 0,1 1-1 0 0,-54 34 985 0 0,17 25-237 0 0,36-57-717 0 0,0-1 1 0 0,0 1 0 0 0,1-1-1 0 0,-1 0 1 0 0,0 1-1 0 0,0-1 1 0 0,1 1 0 0 0,-1-1-1 0 0,1 0 1 0 0,-1 1 0 0 0,1-1-1 0 0,-1 0 1 0 0,1 0-1 0 0,0 1 1 0 0,0-1 0 0 0,0 0-1 0 0,0 0 1 0 0,-1 0-1 0 0,2 0 1 0 0,-1 0 0 0 0,0 0-1 0 0,0 0 1 0 0,0 0-1 0 0,0-1 1 0 0,0 1 0 0 0,1 0-1 0 0,-1-1 1 0 0,0 1 0 0 0,1-1-1 0 0,-1 1 1 0 0,0-1-1 0 0,1 1 1 0 0,-1-1 0 0 0,1 0-1 0 0,-1 0 1 0 0,0 0-1 0 0,1 0 1 0 0,-1 0 0 0 0,1 0-1 0 0,-1 0 1 0 0,1 0 0 0 0,-1-1-1 0 0,0 1 1 0 0,1-1-1 0 0,-1 1-31 0 0,4 0 9 0 0,-1-1-1 0 0,0 1 0 0 0,0-1 1 0 0,0 0-1 0 0,0 0 0 0 0,0 0 1 0 0,0 0-1 0 0,0-1 0 0 0,0 1 0 0 0,0-1 1 0 0,-1 0-1 0 0,1-1 0 0 0,-1 1 1 0 0,1 0-1 0 0,-1-1 0 0 0,0 0 1 0 0,0 0-1 0 0,0 0 0 0 0,0 0 0 0 0,-1 0 1 0 0,1-1-1 0 0,-1 1 0 0 0,0-1 1 0 0,0 1-1 0 0,0-1 0 0 0,0 0 1 0 0,-1 0-1 0 0,0 0 0 0 0,1 0 1 0 0,-2 0-1 0 0,2-4-8 0 0,9-140-935 0 0,-12 122 710 0 0,-1-10 276 0 0,-4 61 47 0 0,0 21 440 0 0,3 120 321 0 0,17-140-2447 0 0,1-15-6342 0 0,-5-11-1408 0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27.046"/>
    </inkml:context>
    <inkml:brush xml:id="br0">
      <inkml:brushProperty name="width" value="0.05" units="cm"/>
      <inkml:brushProperty name="height" value="0.05" units="cm"/>
      <inkml:brushProperty name="color" value="#0000FF"/>
    </inkml:brush>
  </inkml:definitions>
  <inkml:trace contextRef="#ctx0" brushRef="#br0">154 48 3724 0 0,'0'0'5595'0'0,"0"0"-3540"0"0,0 0-1363 0 0,0 0 29 0 0,-1-6-6 0 0,0 4-699 0 0,0-1-1 0 0,-1 1 1 0 0,1-1 0 0 0,0 1-1 0 0,-1 0 1 0 0,1-1 0 0 0,-1 1-1 0 0,0 0 1 0 0,0 0 0 0 0,0 0-1 0 0,0 0 1 0 0,0 1 0 0 0,0-1 0 0 0,0 1-1 0 0,-1-1 1 0 0,1 1 0 0 0,-1 0-1 0 0,1-1 1 0 0,-1 1 0 0 0,1 1-1 0 0,-1-1 1 0 0,1 0 0 0 0,-1 1-1 0 0,0-1 1 0 0,0 1 0 0 0,1 0-1 0 0,-1 0 1 0 0,0 0 0 0 0,0 0 0 0 0,1 0-1 0 0,-1 0 1 0 0,0 1 0 0 0,1 0-1 0 0,-1-1 1 0 0,0 1 0 0 0,-1 1-16 0 0,1-2-11 0 0,1-1 0 0 0,0 1 1 0 0,0 0-1 0 0,-1-1 0 0 0,1 1 0 0 0,0 0 1 0 0,-1 1-1 0 0,1-1 0 0 0,0 0 1 0 0,-1 1-1 0 0,1-1 0 0 0,0 1 0 0 0,0 0 1 0 0,0-1-1 0 0,-1 1 0 0 0,1 0 1 0 0,0 1-1 0 0,0-1 0 0 0,0 0 1 0 0,0 0-1 0 0,1 1 0 0 0,-1-1 0 0 0,0 1 1 0 0,1 0-1 0 0,-1-1 0 0 0,1 1 1 0 0,-1 0-1 0 0,1 0 0 0 0,0 0 1 0 0,0 0-1 0 0,0 0 0 0 0,0 0 0 0 0,0 1 1 0 0,0-1-1 0 0,0 0 0 0 0,1 0 1 0 0,-1 1-1 0 0,1-1 0 0 0,0 0 0 0 0,0 0 1 0 0,0 1-1 0 0,0-1 0 0 0,0 0 1 0 0,0 1-1 0 0,0-1 0 0 0,1 0 1 0 0,-1 1-1 0 0,1-1 0 0 0,0 0 0 0 0,0 0 1 0 0,0 0-1 0 0,0 0 0 0 0,0 0 1 0 0,0 0-1 0 0,0 0 0 0 0,2 2 11 0 0,37 30 414 0 0,-34-30-191 0 0,1 1 1 0 0,-1-1-1 0 0,0 1 0 0 0,0 0 0 0 0,-1 0 1 0 0,1 1-1 0 0,-1-1 0 0 0,-1 1 0 0 0,1 1 0 0 0,-1-1 1 0 0,0 0-1 0 0,0 1 0 0 0,-1 0 0 0 0,0 0 1 0 0,0 0-1 0 0,1 4-223 0 0,-5-8 13 0 0,-1-1 0 0 0,1 1 1 0 0,0 0-1 0 0,-1-1 0 0 0,0 1 0 0 0,1-1 1 0 0,-1 1-1 0 0,0-1 0 0 0,0 0 0 0 0,-1 0 1 0 0,1 0-1 0 0,0 0 0 0 0,-1 0 0 0 0,1-1 1 0 0,-1 1-1 0 0,1-1 0 0 0,-1 1 0 0 0,0-1 1 0 0,1 0-1 0 0,-1 0 0 0 0,0 0 1 0 0,0-1-1 0 0,0 1 0 0 0,0-1 0 0 0,0 1 1 0 0,0-1-1 0 0,0 0 0 0 0,0 0 0 0 0,0 0 1 0 0,0-1-1 0 0,0 1 0 0 0,0-1 0 0 0,0 1-13 0 0,-35-13-8378 0 0,27-1-202 0 0</inkml:trace>
  <inkml:trace contextRef="#ctx0" brushRef="#br0" timeOffset="328.27">237 192 6157 0 0,'0'0'6009'0'0,"0"0"-4305"0"0,0 0-1513 0 0,0 0 132 0 0,0 0 172 0 0,7 3-142 0 0,-2 0-358 0 0,-3-1 18 0 0,1 0-1 0 0,1 0 1 0 0,-1 0-1 0 0,0-1 1 0 0,0 0-1 0 0,1 1 1 0 0,-1-1 0 0 0,0 0-1 0 0,1 0 1 0 0,0-1-1 0 0,-1 1 1 0 0,1-1-1 0 0,-1 0 1 0 0,1 0-1 0 0,-1 0 1 0 0,1 0 0 0 0,0 0-1 0 0,-1-1 1 0 0,1 0-1 0 0,-1 0 1 0 0,1 0-1 0 0,-1 0 1 0 0,0 0-1 0 0,1-1 1 0 0,-1 1 0 0 0,0-1-1 0 0,2-2-12 0 0,-2 4-3 0 0,-1-1-1 0 0,0-1 0 0 0,0 1 1 0 0,1 0-1 0 0,-1-1 1 0 0,0 1-1 0 0,0-1 1 0 0,0 1-1 0 0,0-1 1 0 0,0 0-1 0 0,-1 0 0 0 0,1 0 1 0 0,-1 0-1 0 0,1 0 1 0 0,-1 0-1 0 0,1 0 1 0 0,-1-1-1 0 0,0 1 1 0 0,0 0-1 0 0,0-1 0 0 0,-1 1 1 0 0,1-1-1 0 0,-1 1 1 0 0,1-1-1 0 0,-1 1 1 0 0,0-1-1 0 0,0 0 1 0 0,0 1-1 0 0,0-1 0 0 0,0 0 4 0 0,-4 3 16 0 0,0 0-1 0 0,0 0 1 0 0,0 0-1 0 0,0 1 1 0 0,0-1-1 0 0,0 1 0 0 0,0 0 1 0 0,0 1-1 0 0,0-1 1 0 0,0 0-1 0 0,1 1 1 0 0,-1 0-1 0 0,0 0 0 0 0,1 0 1 0 0,0 0-1 0 0,-1 1 1 0 0,1-1-1 0 0,0 1 1 0 0,0 0-1 0 0,1 0 1 0 0,-1 0-1 0 0,0 0 0 0 0,1 0 1 0 0,0 1-1 0 0,0-1 1 0 0,0 1-1 0 0,-1 3-15 0 0,1-5 33 0 0,0-1 0 0 0,1 1 0 0 0,-1 0 0 0 0,1 0 0 0 0,0 0 0 0 0,-1 1 0 0 0,1-1 0 0 0,0 0 0 0 0,0 0 0 0 0,1 1 0 0 0,-1-1 0 0 0,0 0 0 0 0,1 1 0 0 0,-1-1 0 0 0,1 1 0 0 0,0-1 0 0 0,0 1 0 0 0,0-1 0 0 0,0 0 0 0 0,0 1 0 0 0,1-1 0 0 0,-1 1 0 0 0,1-1 0 0 0,-1 0 0 0 0,1 1 1 0 0,0-1-1 0 0,0 0 0 0 0,0 1 0 0 0,0-1 0 0 0,0 0 0 0 0,1 0 0 0 0,-1 0 0 0 0,1 0 0 0 0,-1 0 0 0 0,1-1 0 0 0,0 1 0 0 0,-1 0 0 0 0,1-1 0 0 0,0 1 0 0 0,0-1 0 0 0,0 0 0 0 0,1 1 0 0 0,-1-1 0 0 0,0 0 0 0 0,0 0 0 0 0,1 0 0 0 0,-1-1 0 0 0,0 1 0 0 0,1-1 0 0 0,-1 1 0 0 0,1-1 0 0 0,-1 0 0 0 0,0 0 0 0 0,1 0 0 0 0,-1 0 0 0 0,2 0-33 0 0,4 0-394 0 0,20 1-1391 0 0,-8-6-2427 0 0,2-6-3254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9:04.876"/>
    </inkml:context>
    <inkml:brush xml:id="br0">
      <inkml:brushProperty name="width" value="0.05" units="cm"/>
      <inkml:brushProperty name="height" value="0.05" units="cm"/>
      <inkml:brushProperty name="color" value="#0000FF"/>
    </inkml:brush>
  </inkml:definitions>
  <inkml:trace contextRef="#ctx0" brushRef="#br0">259 822 748 0 0,'0'0'222'0'0,"0"0"-93"0"0,0 0 25 0 0,0 0 410 0 0,6 1 1232 0 0,0-1-1483 0 0,0 1 1 0 0,0-1-1 0 0,0 0 0 0 0,-1-1 1 0 0,1 1-1 0 0,0-1 1 0 0,0 0-1 0 0,-1-1 0 0 0,1 1 1 0 0,-1-1-1 0 0,1-1 0 0 0,-1 1 1 0 0,0 0-1 0 0,1-1 1 0 0,-1 0-1 0 0,-1-1 0 0 0,1 1 1 0 0,0-1-1 0 0,-1 0 0 0 0,0 0 1 0 0,0 0-1 0 0,0 0 0 0 0,0-1 1 0 0,1-3-314 0 0,26-93 374 0 0,-30 80-429 0 0,0 0 0 0 0,-1-1 0 0 0,-2 1 0 0 0,0 0 1 0 0,-1 0-1 0 0,-1 0 0 0 0,-1 0 0 0 0,-1 1 0 0 0,-1 0 1 0 0,-1 0-1 0 0,0 1 0 0 0,-2-1 0 0 0,0 2 0 0 0,-1 0 1 0 0,-1 0-1 0 0,0 1 0 0 0,-1 0 0 0 0,-1 1 0 0 0,-13-11 55 0 0,23 24-7 0 0,-1 1 0 0 0,0-1 0 0 0,0 1-1 0 0,0 0 1 0 0,0 0 0 0 0,0 0-1 0 0,0 1 1 0 0,-1 0 0 0 0,1 0 0 0 0,0 0-1 0 0,-1 1 1 0 0,1 0 0 0 0,-1 0 0 0 0,1 0-1 0 0,-1 1 1 0 0,1-1 0 0 0,0 1 0 0 0,-1 0-1 0 0,1 1 1 0 0,0 0 0 0 0,0-1-1 0 0,0 2 1 0 0,0-1 0 0 0,0 0 0 0 0,0 1-1 0 0,1 0 1 0 0,-1 0 0 0 0,1 1 0 0 0,0-1-1 0 0,0 1 1 0 0,0 0 0 0 0,0 0 7 0 0,-6 6-15 0 0,1 0 0 0 0,-1 0 1 0 0,1 1-1 0 0,1 1 0 0 0,0-1 1 0 0,1 1-1 0 0,0 1 0 0 0,1-1 1 0 0,0 1-1 0 0,1 0 0 0 0,-3 14 15 0 0,4-15 61 0 0,1 1 0 0 0,0 0-1 0 0,0 0 1 0 0,2 0 0 0 0,-1 1-1 0 0,2-1 1 0 0,0 0 0 0 0,0 1-1 0 0,1-1 1 0 0,1 0 0 0 0,0 0-1 0 0,1 0 1 0 0,1 0 0 0 0,0 0-1 0 0,0-1 1 0 0,1 1 0 0 0,1-1-1 0 0,0 0 1 0 0,1-1 0 0 0,0 0-1 0 0,0 0 1 0 0,1 0 0 0 0,1-1-1 0 0,0 0 1 0 0,0-1 0 0 0,1 1-1 0 0,0-2 1 0 0,1 0 0 0 0,3 2-61 0 0,65 19-586 0 0,-23-18-3869 0 0,-32-12-536 0 0</inkml:trace>
  <inkml:trace contextRef="#ctx0" brushRef="#br0" timeOffset="35835.26">99 35 1552 0 0,'0'0'376'0'0,"0"0"168"0"0,0 0 1056 0 0,0 0-693 0 0,0 0-595 0 0,0 0-4 0 0,0 0 194 0 0,0 0 52 0 0,-3-8 1743 0 0,9 10-2118 0 0,0-1 1 0 0,1 1-1 0 0,-1-1 0 0 0,1-1 1 0 0,0 1-1 0 0,-1-1 0 0 0,1 0 0 0 0,-1 0 1 0 0,1-1-1 0 0,0 0 0 0 0,-1 0 1 0 0,0-1-1 0 0,1 1 0 0 0,-1-2 0 0 0,0 1 1 0 0,0 0-1 0 0,0-1 0 0 0,0 0 1 0 0,0-1-1 0 0,-1 1 0 0 0,5-4-179 0 0,-2 45-405 0 0,-16 152 813 0 0,8-189-1195 0 0,0-1-438 0 0,0-4-3172 0 0,0 0 178 0 0</inkml:trace>
  <inkml:trace contextRef="#ctx0" brushRef="#br0" timeOffset="36080.98">285 192 964 0 0,'0'0'888'0'0,"0"0"-300"0"0,0 0 2697 0 0,0 0-1493 0 0,0 0-1000 0 0,0 0-192 0 0,0 0 432 0 0,0 0 184 0 0,-43 5-344 0 0,27-6-244 0 0,-2-1-348 0 0,1 0-204 0 0,-2 1-76 0 0,4 1-1216 0 0,3-1-1648 0 0,1-3-3377 0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29.887"/>
    </inkml:context>
    <inkml:brush xml:id="br0">
      <inkml:brushProperty name="width" value="0.05" units="cm"/>
      <inkml:brushProperty name="height" value="0.05" units="cm"/>
      <inkml:brushProperty name="color" value="#0000FF"/>
    </inkml:brush>
  </inkml:definitions>
  <inkml:trace contextRef="#ctx0" brushRef="#br0">0 1 13585 0 0,'0'0'1728'0'0,"0"0"-1236"0"0,0 0-267 0 0,2 8 243 0 0,4 18-155 0 0,-1 0 1 0 0,-1 0-1 0 0,-1 0 1 0 0,-2 0 0 0 0,-1 0-1 0 0,0 1 1 0 0,-2-1 0 0 0,-1 0-1 0 0,-3 5-313 0 0,31-54-4845 0 0,37-3 4447 0 0,-64 27 479 0 0,1 0-1 0 0,-1 0 0 0 0,0 0 0 0 0,1 0 1 0 0,-1 1-1 0 0,1-1 0 0 0,0 0 0 0 0,-1 1 0 0 0,1-1 1 0 0,0 1-1 0 0,0-1 0 0 0,0 1 0 0 0,0 0 1 0 0,0-1-1 0 0,0 1 0 0 0,0 0 0 0 0,1 0 1 0 0,-1 0-1 0 0,1-1 0 0 0,-1 1 0 0 0,1 0 1 0 0,0 0-1 0 0,-1 0 0 0 0,1 0 0 0 0,0 0 1 0 0,0 0-1 0 0,1 0 0 0 0,-1 0 0 0 0,0-1 1 0 0,1 1-1 0 0,-1 0 0 0 0,1 0 0 0 0,-1 0 1 0 0,1 0-1 0 0,0-1 0 0 0,0 1 0 0 0,0 0 1 0 0,0-1-1 0 0,0 1 0 0 0,0 0 0 0 0,0-1 0 0 0,0 0 1 0 0,1 1-1 0 0,-1-1 0 0 0,1 0 0 0 0,-1 1 1 0 0,1-1-1 0 0,-1 0 0 0 0,1 0 0 0 0,0 0 1 0 0,0-1-1 0 0,-1 1 0 0 0,1 0 0 0 0,0-1 1 0 0,0 1-1 0 0,0-1 0 0 0,0 1 0 0 0,0-1 1 0 0,-1 0-1 0 0,1 0 0 0 0,0 0 0 0 0,0 0 1 0 0,0 0-1 0 0,0 0 0 0 0,0-1 0 0 0,0 1 1 0 0,0-1-1 0 0,1 0-80 0 0,-72 15 189 0 0,25-19-3965 0 0,34 0-1541 0 0,3-8-4633 0 0</inkml:trace>
  <inkml:trace contextRef="#ctx0" brushRef="#br0" timeOffset="355.45">259 203 10981 0 0,'0'0'3430'0'0,"0"0"-2592"0"0,-1 8-350 0 0,-20 118 2509 0 0,23-125-3007 0 0,0 0 1 0 0,1 1-1 0 0,-1-1 1 0 0,0 0-1 0 0,0-1 1 0 0,0 1 0 0 0,1 0-1 0 0,-1-1 1 0 0,0 1-1 0 0,1-1 1 0 0,-1 1-1 0 0,0-1 1 0 0,1 0-1 0 0,-1 0 1 0 0,1-1-1 0 0,-1 1 1 0 0,0 0 0 0 0,1-1-1 0 0,-1 1 1 0 0,0-1-1 0 0,0 0 1 0 0,1 0-1 0 0,-1 0 1 0 0,0 0-1 0 0,0 0 1 0 0,0 0-1 0 0,0 0 1 0 0,0-1 0 0 0,0 1-1 0 0,0-1 1 0 0,-1 1-1 0 0,1-1 1 0 0,0-1 9 0 0,44-49-1500 0 0,-21 115 3101 0 0,-14-31-1259 0 0,13-30-6985 0 0,-17-6 590 0 0</inkml:trace>
  <inkml:trace contextRef="#ctx0" brushRef="#br0" timeOffset="635.92">543 70 5276 0 0,'0'0'7022'0'0,"2"8"-4613"0"0,3 22-1731 0 0,-1 1 1 0 0,-1-1-1 0 0,-2 1 1 0 0,-1 0-1 0 0,-1-1 1 0 0,-2 1-1 0 0,-3 9-678 0 0,7-26-1302 0 0,1-14-9209 0 0,2-10 2868 0 0</inkml:trace>
  <inkml:trace contextRef="#ctx0" brushRef="#br0" timeOffset="2546.21">119 254 572 0 0,'0'0'1624'0'0,"0"0"1879"0"0,0 0-1700 0 0,0 0-1216 0 0,0 0-154 0 0,0 0 74 0 0,0 0 4 0 0,0 0-137 0 0,-3-18 1322 0 0,28 23 80 0 0,-24 6-4929 0 0,-1-6 19 0 0,0-4-2509 0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41.156"/>
    </inkml:context>
    <inkml:brush xml:id="br0">
      <inkml:brushProperty name="width" value="0.05" units="cm"/>
      <inkml:brushProperty name="height" value="0.05" units="cm"/>
      <inkml:brushProperty name="color" value="#0000FF"/>
    </inkml:brush>
  </inkml:definitions>
  <inkml:trace contextRef="#ctx0" brushRef="#br0">47 1 19186 0 0,'0'0'2004'0'0,"0"0"-2004"0"0,0 0-720 0 0,0 0 440 0 0,0 0 84 0 0,0 0-124 0 0,0 0-268 0 0,-39 13-2317 0 0,32-13-6367 0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2:18.372"/>
    </inkml:context>
    <inkml:brush xml:id="br0">
      <inkml:brushProperty name="width" value="0.05" units="cm"/>
      <inkml:brushProperty name="height" value="0.05" units="cm"/>
      <inkml:brushProperty name="color" value="#0000FF"/>
    </inkml:brush>
  </inkml:definitions>
  <inkml:trace contextRef="#ctx0" brushRef="#br0">1574 437 364 0 0,'0'0'2625'0'0,"0"0"-1538"0"0,0 0-668 0 0,0 0 80 0 0,0 0 337 0 0,0 0 725 0 0,0 0-245 0 0,0 0-448 0 0,-3 6-220 0 0,2-3-508 0 0,-1 1 1 0 0,1-1-1 0 0,-1 0 1 0 0,0 0-1 0 0,0 1 1 0 0,-1-1-1 0 0,1-1 1 0 0,0 1-1 0 0,-1 0 1 0 0,0 0-1 0 0,0-1 1 0 0,0 0-1 0 0,0 1 1 0 0,0-1-1 0 0,0 0 0 0 0,0-1 1 0 0,-1 1-1 0 0,1-1 1 0 0,-1 1-1 0 0,1-1 1 0 0,-1 0-1 0 0,0 0 1 0 0,1-1-1 0 0,-1 1 1 0 0,0-1-1 0 0,0 1 1 0 0,1-1-1 0 0,-1 0 1 0 0,-1-1-141 0 0,-1-50 1653 0 0,8 46-1682 0 0,-1 0-1 0 0,0 0 1 0 0,-1 0-1 0 0,1 0 1 0 0,-1 0 0 0 0,0 0-1 0 0,0 0 1 0 0,-1 0-1 0 0,1 0 1 0 0,-1 0-1 0 0,0 0 1 0 0,-1 0 0 0 0,1 0-1 0 0,-1 0 1 0 0,0 1-1 0 0,0-1 1 0 0,0 1-1 0 0,-1-1 1 0 0,0 1 0 0 0,1 0-1 0 0,-2 0 1 0 0,1 0-1 0 0,0 0 1 0 0,-1 0 0 0 0,0 1-1 0 0,1 0 1 0 0,-1 0-1 0 0,-1 0 1 0 0,1 0-1 0 0,0 0 1 0 0,-1 1 0 0 0,1 0-1 0 0,-1 0 1 0 0,0 0-1 0 0,0 1 1 0 0,0-1-1 0 0,0 1 1 0 0,-2 0 29 0 0,4 0-8 0 0,1 1 1 0 0,-1-1-1 0 0,1 1 0 0 0,-1-1 1 0 0,1 1-1 0 0,-1 0 0 0 0,0 0 1 0 0,1 0-1 0 0,-1 0 0 0 0,1 1 1 0 0,-1-1-1 0 0,1 1 0 0 0,-1-1 1 0 0,1 1-1 0 0,0 0 0 0 0,-1 0 1 0 0,1 0-1 0 0,0 0 0 0 0,-1 0 1 0 0,1 1-1 0 0,0-1 0 0 0,0 1 1 0 0,0-1-1 0 0,0 1 0 0 0,0 0 1 0 0,1 0-1 0 0,-1 0 0 0 0,1 0 1 0 0,-1 0-1 0 0,1 0 0 0 0,-1 0 1 0 0,1 1-1 0 0,0-1 0 0 0,0 0 1 0 0,0 1-1 0 0,1-1 0 0 0,-1 0 1 0 0,0 1-1 0 0,1-1 0 0 0,0 1 1 0 0,-1 0-1 0 0,1-1 0 0 0,0 1 1 0 0,0-1-1 0 0,1 1 0 0 0,-1-1 1 0 0,0 1-1 0 0,1-1 0 0 0,0 1 1 0 0,-1-1-1 0 0,1 1 0 0 0,1 1 8 0 0,64 87 768 0 0,-68-88-710 0 0,0-1 0 0 0,1 0 0 0 0,-1 0 0 0 0,0 0 0 0 0,0 0 1 0 0,0 0-1 0 0,0-1 0 0 0,-1 1 0 0 0,1-1 0 0 0,0 1 0 0 0,-1-1 0 0 0,1 0 0 0 0,-1 0 1 0 0,1 0-1 0 0,-1 0 0 0 0,1 0 0 0 0,-1-1 0 0 0,0 1 0 0 0,0-1 0 0 0,1 1 1 0 0,-1-1-1 0 0,0 0 0 0 0,0 0 0 0 0,1-1 0 0 0,-1 1 0 0 0,0 0 0 0 0,1-1 1 0 0,-1 0-1 0 0,0 0-58 0 0,-3 1-142 0 0,5 0 75 0 0,-34-2-1290 0 0,14-5-6673 0 0,14-1 739 0 0</inkml:trace>
  <inkml:trace contextRef="#ctx0" brushRef="#br0" timeOffset="-2985.74">5656 937 3588 0 0,'0'0'582'0'0,"0"0"170"0"0,0 0 103 0 0,0 0-289 0 0,0 0-344 0 0,0 0-78 0 0,0 0 115 0 0,0 0 608 0 0,0 0 1760 0 0,-1 7-2423 0 0,0 154 1552 0 0,29 970 718 0 0,17-500-334 0 0,-27-425-2432 0 0,0-241-9649 0 0,-12-4 3166 0 0</inkml:trace>
  <inkml:trace contextRef="#ctx0" brushRef="#br0" timeOffset="-2366.88">5601 898 6109 0 0,'0'0'768'0'0,"0"0"-638"0"0,0 0 404 0 0,-7 0 250 0 0,-346-48 3942 0 0,-217 22-2108 0 0,-286 35-2618 0 0,-880 11 756 0 0,1572-17-981 0 0,82-1-1750 0 0,0-1-4838 0 0,57-1 1569 0 0</inkml:trace>
  <inkml:trace contextRef="#ctx0" brushRef="#br0" timeOffset="-1976.92">1557 904 12077 0 0,'0'0'1084'0'0,"0"0"-1681"0"0,1 8 360 0 0,29 281 1584 0 0,16 327 950 0 0,-47-437-1586 0 0,7 0-1 0 0,8 0 0 0 0,25 107-710 0 0,12 113 965 0 0,-50-393-1034 0 0,18 114-362 0 0,16-54-5209 0 0,-23-58 482 0 0,6-5-2447 0 0</inkml:trace>
  <inkml:trace contextRef="#ctx0" brushRef="#br0" timeOffset="-1227.29">5606 3283 4760 0 0,'0'0'255'0'0,"0"0"131"0"0,0 0 822 0 0,0 0-300 0 0,0 0-38 0 0,-6 0 47 0 0,-99-5 2605 0 0,-154-2-1149 0 0,13 15-1412 0 0,-855 5 605 0 0,-455-113-251 0 0,1026 64-1324 0 0,526 35-303 0 0,-30-3-872 0 0,19-6-3157 0 0,14-7-2845 0 0</inkml:trace>
  <inkml:trace contextRef="#ctx0" brushRef="#br0" timeOffset="124399.23">3726 887 572 0 0,'0'0'547'0'0,"0"0"-166"0"0,0 0 39 0 0,0 0 651 0 0,0 0 1200 0 0,0 0-618 0 0,0 0-809 0 0,0 0-401 0 0,-24 41 4051 0 0,-1 261-2017 0 0,25-84-1221 0 0,10 0 0 0 0,19 80-1256 0 0,-25-259 21 0 0,40 339 889 0 0,-7 164 607 0 0,-14-239-625 0 0,-22-293-1527 0 0,-1-22-4734 0 0,0-6-2155 0 0</inkml:trace>
  <inkml:trace contextRef="#ctx0" brushRef="#br0" timeOffset="125528.38">2244 1032 952 0 0,'0'0'1584'0'0,"0"0"1903"0"0,0 0-1693 0 0,0 0-572 0 0,0 0 91 0 0,0 0 9 0 0,0 0-155 0 0,0 0-277 0 0,-2-4 68 0 0,-4 18-657 0 0,0 0 0 0 0,0 0-1 0 0,-2 0 1 0 0,1-1 0 0 0,-2 0-1 0 0,0-1 1 0 0,0 0 0 0 0,-1 0 0 0 0,-1-1-1 0 0,0 0 1 0 0,0-1 0 0 0,-1-1-1 0 0,0 1 1 0 0,-9 3-301 0 0,-22 22 157 0 0,37-29-1316 0 0,18-17-5383 0 0,-8 4 972 0 0</inkml:trace>
  <inkml:trace contextRef="#ctx0" brushRef="#br0" timeOffset="125776">2088 1065 2508 0 0,'0'0'7135'0'0,"5"8"-4779"0"0,116 178 3701 0 0,-88-157-5574 0 0,-6-7-4923 0 0,-26-22-3 0 0,-1-3-2341 0 0</inkml:trace>
  <inkml:trace contextRef="#ctx0" brushRef="#br0" timeOffset="126509.23">4279 1073 1292 0 0,'0'0'5065'0'0,"0"0"-2881"0"0,0 0-1052 0 0,0 0-187 0 0,0 0-214 0 0,0 0-184 0 0,0 0 145 0 0,0 0 277 0 0,-5 6-59 0 0,-120 65 2494 0 0,121-70-3385 0 0,0 1 1 0 0,-1-1 0 0 0,1 0 0 0 0,-1-1 0 0 0,1 1-1 0 0,-1-1 1 0 0,1 0 0 0 0,-1 0 0 0 0,1 0-1 0 0,-1-1 1 0 0,1 0 0 0 0,-1 1 0 0 0,1-2-1 0 0,-1 1 1 0 0,1 0 0 0 0,0-1 0 0 0,0 0-1 0 0,0 0 1 0 0,0 0 0 0 0,0 0 0 0 0,0-1-1 0 0,0 0 1 0 0,1 1 0 0 0,-1-1 0 0 0,1-1-1 0 0,0 1 1 0 0,0 0 0 0 0,0-1 0 0 0,1 1-1 0 0,-1-1 1 0 0,1 0 0 0 0,-2-2-20 0 0,-6-35-2290 0 0,17 29-7599 0 0,1 10 3565 0 0</inkml:trace>
  <inkml:trace contextRef="#ctx0" brushRef="#br0" timeOffset="126758.95">4109 1142 4804 0 0,'0'0'5131'0'0,"0"0"-2622"0"0,0 0-1324 0 0,0 7-133 0 0,1 69 2082 0 0,3 39-3299 0 0,-1-106-2523 0 0,2-5-3645 0 0</inkml:trace>
  <inkml:trace contextRef="#ctx0" brushRef="#br0" timeOffset="144318.81">2217 1423 508 0 0,'0'0'3506'0'0,"0"0"-2458"0"0,0 0-763 0 0,0 0 113 0 0,0 0 50 0 0,0 0-104 0 0,0 0-142 0 0,5 2-170 0 0,3 1 188 0 0,1 0 0 0 0,0-1 0 0 0,-1 0 0 0 0,1 0 1 0 0,0-1-1 0 0,0 0 0 0 0,0-1 0 0 0,0 0 0 0 0,0 0 0 0 0,0-1 0 0 0,0 0 0 0 0,-1-1 0 0 0,1 0 0 0 0,0 0 0 0 0,-1-1 0 0 0,1 0 0 0 0,-1 0 0 0 0,0-1 0 0 0,0 0 0 0 0,3-2-220 0 0,-6 2-21 0 0,0 0-1 0 0,0 0 0 0 0,0 0 1 0 0,-1 0-1 0 0,1-1 1 0 0,-1 0-1 0 0,0 0 1 0 0,-1 0-1 0 0,1 0 0 0 0,-1-1 1 0 0,0 1-1 0 0,0-1 1 0 0,-1 0-1 0 0,1 0 0 0 0,-1 0 1 0 0,-1 0-1 0 0,1 0 1 0 0,-1 0-1 0 0,0-1 0 0 0,0 1 22 0 0,-1-14-91 0 0,-1 1 0 0 0,-1 0 0 0 0,0-1 1 0 0,-2 1-1 0 0,0 0 0 0 0,-1 1 0 0 0,-1-1 0 0 0,-1 1 0 0 0,0 0 0 0 0,-1 1 0 0 0,-1-1 0 0 0,-1 2 0 0 0,-1-1 0 0 0,0 1 0 0 0,-1 1 0 0 0,0 0 0 0 0,-1 1 0 0 0,-1 0 0 0 0,0 1 0 0 0,-15-10 91 0 0,19 17 74 0 0,0 1-1 0 0,0 0 1 0 0,-1 1-1 0 0,1 0 0 0 0,-1 1 1 0 0,0 0-1 0 0,0 0 1 0 0,0 1-1 0 0,0 1 0 0 0,-1 0 1 0 0,1 0-1 0 0,0 1 0 0 0,0 1 1 0 0,-1 0-1 0 0,1 0 1 0 0,0 1-1 0 0,0 0 0 0 0,0 1 1 0 0,0 1-1 0 0,0 0 1 0 0,1 0-1 0 0,0 1 0 0 0,0 0 1 0 0,0 0-1 0 0,0 2 1 0 0,1-1-1 0 0,0 1 0 0 0,0 0 1 0 0,1 1-1 0 0,0 0 0 0 0,0 0 1 0 0,1 1-1 0 0,0 0 1 0 0,1 0-1 0 0,-1 0 0 0 0,2 1 1 0 0,0 0-1 0 0,0 1 1 0 0,0-1-1 0 0,1 1 0 0 0,1-1 1 0 0,0 1-1 0 0,1 0 0 0 0,-1 5-73 0 0,2-4 77 0 0,1 0 0 0 0,1 0 0 0 0,0 0-1 0 0,0 1 1 0 0,1-1 0 0 0,1-1-1 0 0,0 1 1 0 0,0 0 0 0 0,1-1-1 0 0,1 1 1 0 0,0-1 0 0 0,0 0-1 0 0,1-1 1 0 0,1 0 0 0 0,0 0-1 0 0,0 0 1 0 0,1 0 0 0 0,0-1 0 0 0,0-1-1 0 0,1 1 1 0 0,2 0-77 0 0,99 29-4051 0 0,-102-37-951 0 0</inkml:trace>
  <inkml:trace contextRef="#ctx0" brushRef="#br0" timeOffset="144878.76">1884 1187 932 0 0,'0'0'319'0'0,"0"0"181"0"0,0 0 132 0 0,0 0-204 0 0,0 0-58 0 0,0 0-21 0 0,0 0 13 0 0,-5-4 189 0 0,-169-67 5222 0 0,-118 33-5170 0 0,69 14-874 0 0,222 24 266 0 0,0 0-1 0 0,0-1 0 0 0,1 1 1 0 0,-1 0-1 0 0,0 0 1 0 0,0 0-1 0 0,0-1 0 0 0,1 1 1 0 0,-1 0-1 0 0,0-1 1 0 0,1 1-1 0 0,-1 0 0 0 0,0-1 1 0 0,1 1-1 0 0,-1-1 1 0 0,0 1-1 0 0,1-1 0 0 0,-1 1 1 0 0,1-1-1 0 0,-1 0 0 0 0,1 1 1 0 0,-1-1-1 0 0,1 0 1 0 0,0 1-1 0 0,-1-1 0 0 0,1 0 1 0 0,0 0-1 0 0,-1 1 1 0 0,1-1-1 0 0,0 0 0 0 0,0 0 1 0 0,0 1-1 0 0,0-1 1 0 0,0 0-1 0 0,0 0 0 0 0,0 0 1 0 0,0 1-1 0 0,0-1 1 0 0,0 0-1 0 0,0 0 0 0 0,0 0 1 0 0,1 1-1 0 0,-1-1 0 0 0,0 0 1 0 0,0 0-1 0 0,1 1 1 0 0,-1-1-1 0 0,1 0 0 0 0,-1 1 1 0 0,1-1-1 0 0,-1 0 1 0 0,1 1-1 0 0,-1-1 0 0 0,1 1 1 0 0,-1-1-1 0 0,1 1 1 0 0,0-1-1 0 0,-1 1 0 0 0,1-1 1 0 0,0 1-1 0 0,-1 0 0 0 0,1-1 1 0 0,0 1-1 0 0,0 0 1 0 0,0 0 5 0 0,13-25 116 0 0,-47 34-30 0 0,31-8-43 0 0,0 0 1 0 0,0 1 0 0 0,0-1 0 0 0,0 0-1 0 0,0 1 1 0 0,0-1 0 0 0,0 1-1 0 0,0 0 1 0 0,1-1 0 0 0,-1 1 0 0 0,1 0-1 0 0,-1 0 1 0 0,1 0 0 0 0,0 0-1 0 0,-1 0 1 0 0,1 1 0 0 0,0-1 0 0 0,1 0-1 0 0,-1 1 1 0 0,0-1 0 0 0,1 0 0 0 0,-1 1-1 0 0,1-1 1 0 0,0 0 0 0 0,0 1-1 0 0,0-1 1 0 0,0 1 0 0 0,0-1 0 0 0,0 1-1 0 0,1-1 1 0 0,-1 0 0 0 0,1 1 0 0 0,-1-1-1 0 0,1 0 1 0 0,0 0 0 0 0,0 1-1 0 0,0-1 1 0 0,1 0 0 0 0,-1 0 0 0 0,0 0-1 0 0,1 0 1 0 0,-1 0 0 0 0,2 0-44 0 0,2 7-1474 0 0,-3-3-2747 0 0,-1-3-1490 0 0</inkml:trace>
  <inkml:trace contextRef="#ctx0" brushRef="#br0" timeOffset="145296.77">608 939 3572 0 0,'0'0'2002'0'0,"0"0"1846"0"0,0 0-2498 0 0,0 0-877 0 0,0 0 94 0 0,0 0 338 0 0,0 0-69 0 0,0 0-357 0 0,0 0-211 0 0,5-44 338 0 0,-7 35-646 0 0,1 0 0 0 0,-1 0 0 0 0,0 0 0 0 0,-1 1 0 0 0,0-1 0 0 0,-1 1 0 0 0,0 0 0 0 0,0-1 0 0 0,-1 2 0 0 0,1-1 0 0 0,-2 0 0 0 0,1 1 0 0 0,-1 0 0 0 0,0 1 0 0 0,-1-1 1 0 0,1 1-1 0 0,-1 0 0 0 0,-1 1 0 0 0,1-1 0 0 0,-8-3 40 0 0,13 9 8 0 0,0-1 1 0 0,0 1 0 0 0,0-1 0 0 0,-1 1 0 0 0,1 0-1 0 0,0 0 1 0 0,0 0 0 0 0,0 0 0 0 0,0 0 0 0 0,-1 1-1 0 0,1-1 1 0 0,0 1 0 0 0,0-1 0 0 0,0 1 0 0 0,0 0 0 0 0,0-1-1 0 0,0 1 1 0 0,0 0 0 0 0,0 0 0 0 0,1 1 0 0 0,-1-1-1 0 0,0 0 1 0 0,0 1 0 0 0,1-1 0 0 0,-1 1 0 0 0,1-1-1 0 0,0 1 1 0 0,-1 0 0 0 0,1-1 0 0 0,0 1 0 0 0,0 0-1 0 0,0 0 1 0 0,0 0 0 0 0,0 0 0 0 0,0 0 0 0 0,1 0-1 0 0,-1 0 1 0 0,1 0 0 0 0,-1 1 0 0 0,1-1 0 0 0,0 0-1 0 0,0 1-8 0 0,-7 95 1545 0 0,48-49-22 0 0,-3-26-6777 0 0,-33-20 3248 0 0,4 1-3462 0 0</inkml:trace>
  <inkml:trace contextRef="#ctx0" brushRef="#br0" timeOffset="145482.29">687 998 9925 0 0,'0'0'3008'0'0,"0"0"-1480"0"0,0 0-584 0 0,0 0 77 0 0,0 0-357 0 0,0 0-280 0 0,0 0-384 0 0,0 0 0 0 0,0 0-272 0 0,0 0 140 0 0,5 9 132 0 0,-5-7 0 0 0,0 1-620 0 0,3 1-489 0 0,0-2-1163 0 0,1 0-3432 0 0,8-4-1661 0 0,-39-18 7365 0 0</inkml:trace>
  <inkml:trace contextRef="#ctx0" brushRef="#br0" timeOffset="145761.2">870 739 11729 0 0,'0'0'480'0'0,"0"0"-47"0"0,-2 6 282 0 0,-12 33 494 0 0,10-33-1125 0 0,0-1-1 0 0,0 1 1 0 0,0 0 0 0 0,1 1-1 0 0,0-1 1 0 0,0 0 0 0 0,1 1-1 0 0,0-1 1 0 0,0 1-1 0 0,0 0 1 0 0,1 0 0 0 0,0 0-1 0 0,0 0 1 0 0,1 0 0 0 0,0 0-1 0 0,0 0 1 0 0,1 0-1 0 0,0 0 1 0 0,0 0 0 0 0,0-1-1 0 0,1 1 1 0 0,0 0 0 0 0,1-1-1 0 0,-1 1 1 0 0,1-1-1 0 0,0 1 1 0 0,1-1 0 0 0,0 0-1 0 0,-1-1 1 0 0,2 1 0 0 0,-1-1-1 0 0,1 0 1 0 0,0 0-1 0 0,0 0 1 0 0,0 0 0 0 0,1-1-1 0 0,4 3-83 0 0,66 5 621 0 0,-75-12-627 0 0,1 0 1 0 0,-1 0 0 0 0,1 0-1 0 0,-1-1 1 0 0,0 1-1 0 0,0 0 1 0 0,1-1 0 0 0,-1 1-1 0 0,0-1 1 0 0,0 0-1 0 0,0 1 1 0 0,1-1 0 0 0,-1 0-1 0 0,0 0 1 0 0,0 0-1 0 0,0 0 1 0 0,0 0 0 0 0,0 0-1 0 0,-1 0 1 0 0,1 0-1 0 0,0 0 1 0 0,0 0 0 0 0,-1 0-1 0 0,1 0 1 0 0,0-1 0 0 0,-1 1-1 0 0,1 0 1 0 0,-1 0-1 0 0,0-1 1 0 0,1 1 0 0 0,-1 0-1 0 0,0-1 1 0 0,0 1-1 0 0,0 0 1 0 0,0-1 0 0 0,0 1-1 0 0,0-1 1 0 0,0 1-1 0 0,-1 0 1 0 0,1 0 0 0 0,0-1-1 0 0,-1 1 1 0 0,1 0 0 0 0,-1-1-1 0 0,1 1 1 0 0,-1 0-1 0 0,0 0 1 0 0,1 0 0 0 0,-1 0-1 0 0,0 0 1 0 0,0 0-1 0 0,0 0 1 0 0,0 0 0 0 0,-1-1 5 0 0,0-2-69 0 0,0 1 0 0 0,0-1 0 0 0,0 1 0 0 0,-1-1 0 0 0,1 1 0 0 0,-1 0 0 0 0,0 0 0 0 0,0 1 0 0 0,0-1 0 0 0,-1 0 0 0 0,1 1 1 0 0,0 0-1 0 0,-1 0 0 0 0,0 0 0 0 0,1 0 0 0 0,-1 0 0 0 0,0 1 0 0 0,0 0 0 0 0,0-1 0 0 0,0 2 0 0 0,0-1 0 0 0,0 0 0 0 0,0 1 0 0 0,0 0 0 0 0,-2 0 69 0 0,-35 24-8471 0 0,33-14 992 0 0</inkml:trace>
  <inkml:trace contextRef="#ctx0" brushRef="#br0" timeOffset="146661.35">4211 1395 3604 0 0,'0'0'971'0'0,"0"0"1237"0"0,0 0-730 0 0,0 0-738 0 0,6 4-176 0 0,0 0-498 0 0,0 0-1 0 0,-1-1 1 0 0,1 1 0 0 0,1-1 0 0 0,-1 0-1 0 0,0-1 1 0 0,1 1 0 0 0,0-1 0 0 0,-1-1-1 0 0,1 1 1 0 0,0-1 0 0 0,0 0 0 0 0,0-1-1 0 0,0 1 1 0 0,-1-2 0 0 0,1 1 0 0 0,0-1-1 0 0,0 0 1 0 0,0 0 0 0 0,0 0 0 0 0,-1-1-1 0 0,1 0 1 0 0,-1-1 0 0 0,1 0 0 0 0,-1 0-1 0 0,0 0 1 0 0,0 0 0 0 0,0-1 0 0 0,0 0-1 0 0,-1 0 1 0 0,0-1 0 0 0,0 0-1 0 0,0 0 1 0 0,0 0 0 0 0,-1 0 0 0 0,0-1-1 0 0,0 1 1 0 0,0-1 0 0 0,-1 0 0 0 0,0 0-1 0 0,2-5-65 0 0,-4-14-65 0 0,-1 1 0 0 0,-2-1-1 0 0,0 1 1 0 0,-2-1 0 0 0,0 1-1 0 0,-2 0 1 0 0,0 1 0 0 0,-2-1-1 0 0,-1 1 1 0 0,0 0 0 0 0,-2 1-1 0 0,0 1 1 0 0,-2-1 0 0 0,-11-13 65 0 0,19 25 30 0 0,0 1 0 0 0,0 0 1 0 0,-1 1-1 0 0,0-1 0 0 0,-1 1 1 0 0,0 0-1 0 0,0 1 0 0 0,-1 0 1 0 0,0 0-1 0 0,0 1 0 0 0,0-1 1 0 0,-1 2-1 0 0,0-1 0 0 0,0 1 1 0 0,0 1-1 0 0,-1 0 0 0 0,0 0 1 0 0,0 1-1 0 0,0 0 0 0 0,0 0 1 0 0,0 2-1 0 0,0-1 0 0 0,-1 1 1 0 0,1 0-1 0 0,-1 1 0 0 0,1 0 1 0 0,0 1-1 0 0,-1 0 0 0 0,1 1 1 0 0,0 0-1 0 0,0 1 0 0 0,0 0 1 0 0,0 0-1 0 0,0 1 0 0 0,1 0 1 0 0,-1 1-1 0 0,1 0 0 0 0,0 1 1 0 0,1-1-1 0 0,-1 2 0 0 0,1-1 1 0 0,0 1-1 0 0,1 0 0 0 0,0 1 1 0 0,-6 8-32 0 0,6-5 30 0 0,1 0-1 0 0,1 0 1 0 0,0 1-1 0 0,1 0 1 0 0,0 0-1 0 0,0 0 1 0 0,1 0-1 0 0,1 1 0 0 0,0-1 1 0 0,1 1-1 0 0,0 0 1 0 0,1-1-1 0 0,1 1 1 0 0,1 9-29 0 0,-1-10 82 0 0,1 1 1 0 0,1-1 0 0 0,0 1 0 0 0,1-1-1 0 0,0 0 1 0 0,0-1 0 0 0,2 1 0 0 0,-1-1-1 0 0,1 0 1 0 0,1 0 0 0 0,0-1-1 0 0,1 1 1 0 0,0-2 0 0 0,0 1 0 0 0,1-1-1 0 0,0 0 1 0 0,1-1 0 0 0,0 0 0 0 0,0-1-1 0 0,1 0 1 0 0,0-1 0 0 0,8 4-83 0 0,10-2-1785 0 0,-11-14-3303 0 0,-13 0-1016 0 0</inkml:trace>
  <inkml:trace contextRef="#ctx0" brushRef="#br0" timeOffset="148257.56">4248 871 4716 0 0,'0'0'3792'0'0,"0"0"-1634"0"0,0 0-840 0 0,0 0-153 0 0,0 0 5 0 0,0 0-157 0 0,0 0-322 0 0,0 0-293 0 0,0 0-193 0 0,1-5-91 0 0,-38-190-556 0 0,17 128 286 0 0,-4-26 701 0 0,48 110-1633 0 0,86 104 2441 0 0,-139-163-1509 0 0,-70-97-737 0 0,98 139 720 0 0,-26 66 55 0 0,3-48-5150 0 0,15-15-1156 0 0</inkml:trace>
  <inkml:trace contextRef="#ctx0" brushRef="#br0" timeOffset="148647.28">4083 262 560 0 0,'0'0'9470'0'0,"0"0"-6661"0"0,0 0-2197 0 0,0 0 8 0 0,0 0 138 0 0,0 0-160 0 0,0 0-207 0 0,0 0-174 0 0,0 0-97 0 0,27-24 172 0 0,-26 19-338 0 0,1 0 0 0 0,-1-1 0 0 0,-1 1 0 0 0,1 0-1 0 0,-1-1 1 0 0,0 1 0 0 0,0 0 0 0 0,0-1 0 0 0,-1 1 0 0 0,0 0 0 0 0,0-1 0 0 0,0 1 0 0 0,-1 0 0 0 0,0 0 0 0 0,0 0-1 0 0,0 0 1 0 0,0 0 0 0 0,-1 0 0 0 0,0 1 0 0 0,0-1 0 0 0,0 1 0 0 0,-1 0 0 0 0,1 0 0 0 0,-1 0 0 0 0,-1 0 46 0 0,2 4 2 0 0,-1 0 0 0 0,1 0 0 0 0,0 1 0 0 0,0-1 0 0 0,0 1 0 0 0,-1 0 0 0 0,1 0 0 0 0,0 1 0 0 0,0-1 0 0 0,0 0 0 0 0,0 1 0 0 0,1 0 0 0 0,-1 0 0 0 0,0-1 0 0 0,1 2 0 0 0,-1-1 0 0 0,1 0 0 0 0,-1 0 0 0 0,1 1 0 0 0,0 0 0 0 0,0-1 0 0 0,0 1 0 0 0,1 0 0 0 0,-1 0 0 0 0,1 0 0 0 0,-1 0 0 0 0,1 0 0 0 0,0 0 0 0 0,0 0 0 0 0,1 0 0 0 0,-1 0 0 0 0,0 1 0 0 0,1-1 0 0 0,0 0 0 0 0,0 1 0 0 0,0-1-2 0 0,0 3 9 0 0,0 0-1 0 0,0-1 1 0 0,0 1 0 0 0,1-1-1 0 0,0 1 1 0 0,0-1-1 0 0,1 1 1 0 0,-1-1-1 0 0,1 0 1 0 0,0 1-1 0 0,1-1 1 0 0,-1 0-1 0 0,1 0 1 0 0,0-1-1 0 0,0 1 1 0 0,0-1-1 0 0,1 1 1 0 0,0-1 0 0 0,0 1-9 0 0,15 10-4206 0 0,3-5-3914 0 0,-13-8 4916 0 0</inkml:trace>
  <inkml:trace contextRef="#ctx0" brushRef="#br0" timeOffset="148895.74">4188 308 9277 0 0,'0'0'2400'0'0,"0"0"-1040"0"0,0 0-216 0 0,0 0-44 0 0,0 0-284 0 0,0 0-299 0 0,0 0-429 0 0,0 0-88 0 0,0 0-465 0 0,0 0 149 0 0,4 2 180 0 0,-4-2-556 0 0,-3 0-472 0 0,2 0-920 0 0,1 0-1184 0 0,0-1-1741 0 0</inkml:trace>
  <inkml:trace contextRef="#ctx0" brushRef="#br0" timeOffset="149141.81">4372 156 6341 0 0,'0'0'4215'0'0,"0"0"-2857"0"0,0 0-753 0 0,0 0 55 0 0,0 0-279 0 0,0 0-252 0 0,0 0 130 0 0,-4 6-75 0 0,3-4-182 0 0,-3 1 47 0 0,1 0 0 0 0,0 0 0 0 0,0 0 0 0 0,0 0 0 0 0,1 1 0 0 0,-1-1 0 0 0,1 1 0 0 0,0-1 0 0 0,0 1 0 0 0,0 0 0 0 0,0 0 0 0 0,1 0 0 0 0,-1 0 0 0 0,1 0 0 0 0,0 0 0 0 0,0 1 0 0 0,1-1 0 0 0,-1 0 0 0 0,1 0 0 0 0,0 1 0 0 0,0-1 0 0 0,1 0 1 0 0,-1 0-1 0 0,1 1 0 0 0,0-1 0 0 0,0 0 0 0 0,0 0 0 0 0,1 0 0 0 0,-1 0 0 0 0,1 0 0 0 0,0 0 0 0 0,0-1 0 0 0,0 1 0 0 0,1 0 0 0 0,-1-1 0 0 0,1 0-49 0 0,-1-1 15 0 0,-1 0 1 0 0,1 0-1 0 0,0 0 1 0 0,0 0-1 0 0,0 0 1 0 0,0-1-1 0 0,0 1 1 0 0,0-1-1 0 0,1 0 1 0 0,-1 0-1 0 0,0 1 1 0 0,1-1-1 0 0,-1-1 1 0 0,1 1-1 0 0,-1 0 1 0 0,1-1-1 0 0,-1 1 1 0 0,1-1-1 0 0,-1 0 1 0 0,1 0-1 0 0,0 0 1 0 0,-1 0-1 0 0,1 0 1 0 0,-1 0-1 0 0,1-1 1 0 0,-1 1-1 0 0,1-1 1 0 0,-1 0-1 0 0,1 0 1 0 0,-1 0-1 0 0,0 0 1 0 0,1 0-1 0 0,-1 0 1 0 0,0-1-1 0 0,0 1 1 0 0,0-1-1 0 0,0 1 1 0 0,0-1-1 0 0,0 0 1 0 0,0 0-1 0 0,-1 0 0 0 0,1 0 1 0 0,0 0-1 0 0,-1 0 1 0 0,0-1-1 0 0,0 1 1 0 0,0 0-1 0 0,0-1 1 0 0,0 1-1 0 0,0-1 1 0 0,0 1-1 0 0,-1-1 1 0 0,1 1-1 0 0,-1-1 1 0 0,0 1-1 0 0,0-1 1 0 0,0 0-1 0 0,0 1 1 0 0,0-3-16 0 0,-4 121-890 0 0,1-63-5869 0 0,3-29-865 0 0</inkml:trace>
  <inkml:trace contextRef="#ctx0" brushRef="#br0" timeOffset="169580.27">3418 2571 5368 0 0,'0'0'6674'0'0,"0"0"-4936"0"0,0 0-1921 0 0,0 0-71 0 0,0 0 339 0 0,0 0 29 0 0,7 3-71 0 0,49 25 170 0 0,1-3 0 0 0,2-3 1 0 0,0-1-1 0 0,1-4 0 0 0,1-2 0 0 0,0-3 0 0 0,1-2 0 0 0,36-1-213 0 0,-67-8 79 0 0,-1-2 0 0 0,0 0 0 0 0,0-3 0 0 0,0 0 0 0 0,0-2 0 0 0,0-1 1 0 0,-1-1-1 0 0,0-2 0 0 0,-1-1 0 0 0,0-1 0 0 0,-1-1 0 0 0,0-1 0 0 0,-1-2 0 0 0,-1-1 0 0 0,-1 0 0 0 0,0-2 0 0 0,14-15-79 0 0,-26 18 32 0 0,-1-1 0 0 0,-1 0 0 0 0,0 0 0 0 0,-1-1 0 0 0,-1-1 0 0 0,-1 0 0 0 0,0 0 0 0 0,-2 0 0 0 0,0 0 0 0 0,-1-1 0 0 0,-1 0 0 0 0,-1 0 0 0 0,-1 0 0 0 0,0 0 0 0 0,-2 0 0 0 0,0 0 0 0 0,-1-2-32 0 0,-2-7-25 0 0,-2 1 1 0 0,0-1-1 0 0,-2 1 1 0 0,0 1-1 0 0,-3-1 1 0 0,0 2-1 0 0,-1-1 0 0 0,-2 2 1 0 0,0 0-1 0 0,-2 0 1 0 0,-1 2-1 0 0,-1 0 1 0 0,0 1-1 0 0,-2 0 1 0 0,-1 2-1 0 0,0 0 1 0 0,-2 2-1 0 0,0 0 1 0 0,-1 2-1 0 0,0 0 1 0 0,-22-9 24 0 0,-22-12-60 0 0,-2 3 0 0 0,-1 2 0 0 0,-1 4 1 0 0,-1 4-1 0 0,-2 2 0 0 0,-23-1 60 0 0,22 8 55 0 0,-1 4-1 0 0,0 3 1 0 0,-1 4-1 0 0,1 3 1 0 0,-1 3-1 0 0,1 4 1 0 0,0 3-1 0 0,0 4 1 0 0,-71 21-55 0 0,122-27 3 0 0,1 2 0 0 0,-1 1 0 0 0,1 0 0 0 0,1 2 0 0 0,0 1 0 0 0,1 1 1 0 0,0 1-1 0 0,1 1 0 0 0,1 1 0 0 0,1 0 0 0 0,0 2 0 0 0,1 0 0 0 0,1 2 0 0 0,1 0 0 0 0,1 0 0 0 0,1 2 1 0 0,1 0-1 0 0,1 1 0 0 0,0 0 0 0 0,-6 22-3 0 0,14-29 30 0 0,1 0 0 0 0,1 0 0 0 0,1 1 0 0 0,0-1 0 0 0,2 1 0 0 0,0-1 0 0 0,0 1 0 0 0,2-1 0 0 0,0 1 0 0 0,1-1 0 0 0,1 0 0 0 0,0 0 0 0 0,2 0-1 0 0,0 0 1 0 0,0-1 0 0 0,2 0 0 0 0,0-1 0 0 0,0 0 0 0 0,2 0 0 0 0,0 0 0 0 0,1-1 0 0 0,1 0-30 0 0,17 18 97 0 0,1-2-1 0 0,1-2 0 0 0,1 0 1 0 0,2-3-1 0 0,0 0 0 0 0,2-3 1 0 0,1 0-1 0 0,0-3 0 0 0,1-1 1 0 0,2-2-1 0 0,0-1-96 0 0,65 19 573 0 0,2-4 0 0 0,0-5 0 0 0,71 5-573 0 0,144-10-779 0 0,-316-21-1346 0 0,-4-2-3310 0 0,-1-3-3521 0 0</inkml:trace>
  <inkml:trace contextRef="#ctx0" brushRef="#br0" timeOffset="170452.18">2175 2052 1120 0 0,'0'0'2404'0'0,"0"0"-139"0"0,0 0-1210 0 0,0 0-484 0 0,0 0 111 0 0,0 0 269 0 0,0 0 5 0 0,0 0-255 0 0,0 0-210 0 0,0 0-33 0 0,-1 2-519 0 0,-2 3 7874 0 0,3-31-7861 0 0,-2 1 1 0 0,0 0-1 0 0,-2 0 0 0 0,-1 0 1 0 0,-1 1-1 0 0,-1-1 0 0 0,-1 1 1 0 0,-1 1-1 0 0,-7-14 48 0 0,15 36-20 0 0,1 0 0 0 0,-1 0 0 0 0,1 0-1 0 0,-1 0 1 0 0,0 0 0 0 0,1 0 0 0 0,-1 1 0 0 0,0-1 0 0 0,0 0 0 0 0,0 0-1 0 0,0 1 1 0 0,1-1 0 0 0,-1 1 0 0 0,0-1 0 0 0,0 1 0 0 0,0-1-1 0 0,0 1 1 0 0,0-1 0 0 0,0 1 0 0 0,0 0 0 0 0,-1 0 0 0 0,1-1 0 0 0,0 1-1 0 0,0 0 1 0 0,0 0 0 0 0,0 0 0 0 0,0 0 0 0 0,0 0 0 0 0,0 1-1 0 0,0-1 1 0 0,0 0 0 0 0,0 0 0 0 0,0 1 0 0 0,0-1 0 0 0,0 1 0 0 0,0-1-1 0 0,0 1 1 0 0,0-1 0 0 0,0 1 0 0 0,0-1 0 0 0,0 1 0 0 0,0 0-1 0 0,0 0 1 0 0,1-1 0 0 0,-1 1 0 0 0,0 0 0 0 0,1 0 0 0 0,-1 0 0 0 0,0 0-1 0 0,1 0 1 0 0,-1 0 0 0 0,1 0 0 0 0,-1 0 20 0 0,-36 58 338 0 0,34-53-389 0 0,-60 142 307 0 0,78-142-4501 0 0,-2-8-3146 0 0,0-5 575 0 0</inkml:trace>
  <inkml:trace contextRef="#ctx0" brushRef="#br0" timeOffset="170607.19">2197 1977 5064 0 0,'0'0'7837'0'0,"0"0"-6361"0"0,0 0-1148 0 0,0 0-152 0 0,0 0 756 0 0,-38-4 85 0 0,18-1-197 0 0,-3 0-412 0 0,-3 0-408 0 0,1 2-12 0 0,0 2-680 0 0,3 0-585 0 0,1 1-867 0 0,8 0-4196 0 0,1-2-1253 0 0</inkml:trace>
  <inkml:trace contextRef="#ctx0" brushRef="#br0" timeOffset="176317.25">6576 124 828 0 0,'0'0'-113'0'0,"0"0"40"0"0,-8 0 41 0 0,-441-39 876 0 0,-298 3 547 0 0,433 22-354 0 0,-222 5-249 0 0,157 27 448 0 0,-176-21-1236 0 0,-57-38 512 0 0,574 42-2914 0 0,33-1 632 0 0,-1 0-476 0 0</inkml:trace>
  <inkml:trace contextRef="#ctx0" brushRef="#br0" timeOffset="202098.34">1 2974 11009 0 0,'2'11'2344'0'0,"10"34"-1058"0"0,-3 1 0 0 0,-2 0 0 0 0,-2 0 0 0 0,-2 1 0 0 0,-2 24-1286 0 0,-1-18 476 0 0,0-52-350 0 0,13-39-1415 0 0,-10 32 1113 0 0,-4 4 148 0 0,1 0 0 0 0,0 0 0 0 0,0 0 0 0 0,0 0 0 0 0,0 1 0 0 0,1-1 1 0 0,-1 0-1 0 0,1 0 0 0 0,-1 0 0 0 0,1 0 0 0 0,-1 0 0 0 0,1 0 0 0 0,0 1 0 0 0,0-1 0 0 0,0 0 0 0 0,0 0 0 0 0,0 1 0 0 0,1-1 0 0 0,-1 1 0 0 0,0-1 1 0 0,1 1-1 0 0,-1 0 0 0 0,1-1 0 0 0,-1 1 0 0 0,1 0 0 0 0,-1 0 0 0 0,1 0 0 0 0,0 0 0 0 0,0 0 0 0 0,0 1 0 0 0,-1-1 0 0 0,1 1 0 0 0,0-1 1 0 0,0 1-1 0 0,0-1 0 0 0,0 1 0 0 0,0 0 0 0 0,0 0 0 0 0,0 0 0 0 0,0 0 0 0 0,0 0 0 0 0,0 1 0 0 0,0-1 0 0 0,0 0 0 0 0,0 1 0 0 0,0-1 1 0 0,-1 1-1 0 0,3 1 28 0 0,2 6 36 0 0,-1 0 0 0 0,0 1 0 0 0,0 0 0 0 0,0 0 1 0 0,-1 0-1 0 0,-1 0 0 0 0,0 1 0 0 0,0-1 1 0 0,-1 1-1 0 0,0 0 0 0 0,0 0 0 0 0,-1-1 0 0 0,-1 1 1 0 0,1 0-1 0 0,-2 0 0 0 0,0 5-36 0 0,5-8-2751 0 0,7-8-4505 0 0,0-2-240 0 0</inkml:trace>
  <inkml:trace contextRef="#ctx0" brushRef="#br0" timeOffset="202347.53">307 3334 7705 0 0,'0'0'4401'0'0,"1"6"-3246"0"0,3 65 2106 0 0,-5-78-3245 0 0,1 1 1 0 0,0-1-1 0 0,0 0 1 0 0,1 1 0 0 0,0-1-1 0 0,0 1 1 0 0,0-1 0 0 0,1 1-1 0 0,0-1 1 0 0,0 1 0 0 0,1 0-1 0 0,0 0 1 0 0,0 0 0 0 0,0 0-1 0 0,1 0 1 0 0,0 1-1 0 0,0 0 1 0 0,0 0 0 0 0,1 0-1 0 0,0 0 1 0 0,0 0 0 0 0,0 1-1 0 0,0 0 1 0 0,0 0 0 0 0,1 1-1 0 0,4-2-16 0 0,9 19-3848 0 0,-15-6-1183 0 0,0-2-1784 0 0</inkml:trace>
  <inkml:trace contextRef="#ctx0" brushRef="#br0" timeOffset="202598.87">603 3340 9249 0 0,'0'0'6376'0'0,"0"0"-4645"0"0,-5-6-1735 0 0,3 4-20 0 0,0-1 3 0 0,1 1-1 0 0,-1 0 0 0 0,0-1 1 0 0,0 1-1 0 0,0 0 0 0 0,-1 0 0 0 0,1 0 1 0 0,0 0-1 0 0,-1 1 0 0 0,1-1 1 0 0,-1 0-1 0 0,0 1 0 0 0,1 0 1 0 0,-1 0-1 0 0,0 0 0 0 0,0 0 0 0 0,0 0 1 0 0,0 0-1 0 0,0 1 0 0 0,0 0 1 0 0,0-1-1 0 0,0 1 0 0 0,0 0 1 0 0,0 0 21 0 0,1 4 40 0 0,1-1 0 0 0,0 1 0 0 0,0-1 0 0 0,1 1 0 0 0,-1-1 0 0 0,1 1 0 0 0,0-1 1 0 0,0 1-1 0 0,0 0 0 0 0,0-1 0 0 0,0 1 0 0 0,1-1 0 0 0,0 1 0 0 0,0-1 0 0 0,0 1 1 0 0,0-1-1 0 0,0 0 0 0 0,1 1 0 0 0,-1-1 0 0 0,1 0 0 0 0,1 2-40 0 0,-2-4 65 0 0,5 57 234 0 0,-42-39-2974 0 0,27-19-1630 0 0,3-5-4025 0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38.996"/>
    </inkml:context>
    <inkml:brush xml:id="br0">
      <inkml:brushProperty name="width" value="0.05" units="cm"/>
      <inkml:brushProperty name="height" value="0.05" units="cm"/>
      <inkml:brushProperty name="color" value="#0000FF"/>
    </inkml:brush>
  </inkml:definitions>
  <inkml:trace contextRef="#ctx0" brushRef="#br0">49 19 12345 0 0,'0'0'2218'0'0,"0"0"-1254"0"0,0 0-256 0 0,0 0 107 0 0,0 0-225 0 0,0 0-312 0 0,0 0-196 0 0,0 0-125 0 0,-5 3-6 0 0,3-3 46 0 0,-1 1-1 0 0,1-1 0 0 0,0 1 1 0 0,0 0-1 0 0,0 0 0 0 0,0 0 1 0 0,0 0-1 0 0,0 0 1 0 0,0 0-1 0 0,0 0 0 0 0,0 1 1 0 0,1-1-1 0 0,-1 1 0 0 0,0-1 1 0 0,1 1-1 0 0,0 0 0 0 0,-1 0 1 0 0,1 0-1 0 0,0-1 0 0 0,0 1 1 0 0,0 0-1 0 0,0 0 1 0 0,0 1-1 0 0,0-1 0 0 0,0 0 1 0 0,1 0-1 0 0,-1 0 0 0 0,1 0 1 0 0,0 1-1 0 0,0-1 0 0 0,0 0 1 0 0,0 0-1 0 0,0 1 0 0 0,0-1 1 0 0,0 0-1 0 0,1 0 1 0 0,-1 1-1 0 0,1-1 0 0 0,0 0 1 0 0,-1 0-1 0 0,2 1 4 0 0,45 46-7 0 0,-39-43 53 0 0,0 1 0 0 0,0 1 0 0 0,0-1 0 0 0,-1 1 0 0 0,-1 0 0 0 0,1 1 0 0 0,-1 0 0 0 0,-1 0 0 0 0,1 0 0 0 0,-2 0 0 0 0,1 1 0 0 0,2 10-46 0 0,-7-19 3 0 0,0 1 1 0 0,0-1-1 0 0,0 1 1 0 0,0-1 0 0 0,0 1-1 0 0,-1 0 1 0 0,1-1-1 0 0,0 1 1 0 0,-1-1 0 0 0,1 1-1 0 0,-1-1 1 0 0,0 1-1 0 0,1-1 1 0 0,-1 0-1 0 0,0 1 1 0 0,0-1 0 0 0,0 0-1 0 0,0 0 1 0 0,0 0-1 0 0,0 1 1 0 0,0-1 0 0 0,-1 0-1 0 0,1 0 1 0 0,0-1-1 0 0,-1 1 1 0 0,1 0-1 0 0,0 0 1 0 0,-1-1 0 0 0,1 1-1 0 0,-1 0 1 0 0,1-1-1 0 0,-1 0 1 0 0,1 1 0 0 0,-1-1-1 0 0,1 0 1 0 0,-1 0-1 0 0,0 0 1 0 0,1 0 0 0 0,-1 0-1 0 0,1 0 1 0 0,-1 0-1 0 0,0-1 1 0 0,1 1-1 0 0,-1 0 1 0 0,1-1 0 0 0,-1 1-1 0 0,1-1 1 0 0,0 0-1 0 0,-1 1 1 0 0,1-1 0 0 0,0 0-1 0 0,-1 0-3 0 0,-27-13-2480 0 0,10-5-3682 0 0,14 3-1106 0 0</inkml:trace>
  <inkml:trace contextRef="#ctx0" brushRef="#br0" timeOffset="154.01">257 44 8129 0 0,'0'0'5872'0'0,"0"0"-5584"0"0,0 0-288 0 0,0 0 0 0 0,0 0 152 0 0,-37-10 152 0 0,19 5-48 0 0,-2-1-132 0 0,-2 2-124 0 0,-1-1-152 0 0,2 1-836 0 0,1 1-860 0 0,6 1-2252 0 0,4-3-3333 0 0</inkml:trace>
  <inkml:trace contextRef="#ctx0" brushRef="#br0" timeOffset="466.64">338 298 7265 0 0,'0'0'5029'0'0,"0"0"-3654"0"0,0 0-1100 0 0,7 4 144 0 0,-5-3-347 0 0,1 1-1 0 0,0 0 0 0 0,-1-1 0 0 0,1 0 0 0 0,0 1 0 0 0,0-1 1 0 0,-1 0-1 0 0,1 0 0 0 0,0-1 0 0 0,0 1 0 0 0,0-1 1 0 0,0 1-1 0 0,0-1 0 0 0,1 0 0 0 0,-1 0 0 0 0,0 0 1 0 0,0-1-1 0 0,0 1 0 0 0,0-1 0 0 0,0 0 0 0 0,0 0 1 0 0,-1 0-1 0 0,1 0 0 0 0,0 0 0 0 0,0 0 0 0 0,-1-1 1 0 0,1 1-1 0 0,0-1 0 0 0,-1 0 0 0 0,0 0 0 0 0,1 0 1 0 0,1-2-72 0 0,0 1-103 0 0,0 1 0 0 0,0-2 0 0 0,0 1 0 0 0,-1 0 0 0 0,1-1 1 0 0,-1 0-1 0 0,0 1 0 0 0,0-2 0 0 0,0 1 0 0 0,0 0 0 0 0,-1 0 1 0 0,0-1-1 0 0,0 1 0 0 0,0-1 0 0 0,0 0 0 0 0,-1 0 0 0 0,1 1 1 0 0,-1-1-1 0 0,-1 0 0 0 0,1 0 0 0 0,-1 0 0 0 0,0 0 0 0 0,0 0 1 0 0,0 0-1 0 0,0 0 0 0 0,-1 0 0 0 0,0 0 0 0 0,0 0 0 0 0,-1 0 1 0 0,0-1 102 0 0,-1 5 34 0 0,-1 0 0 0 0,1 1 0 0 0,-1-1 1 0 0,1 1-1 0 0,-1 0 0 0 0,0 0 1 0 0,1 0-1 0 0,-1 0 0 0 0,1 1 0 0 0,-1 0 1 0 0,1-1-1 0 0,-1 1 0 0 0,1 1 0 0 0,-1-1 1 0 0,1 0-1 0 0,0 1 0 0 0,0 0 1 0 0,0-1-1 0 0,0 1 0 0 0,0 0 0 0 0,0 1 1 0 0,0-1-1 0 0,0 0 0 0 0,1 1 0 0 0,0 0 1 0 0,-1 0-1 0 0,1-1 0 0 0,0 1 1 0 0,0 0-1 0 0,0 1 0 0 0,1-1 0 0 0,-1 0 1 0 0,1 0-1 0 0,0 1 0 0 0,0-1 1 0 0,0 1-1 0 0,0-1 0 0 0,1 1 0 0 0,-1-1 1 0 0,1 1-1 0 0,0 0 0 0 0,0-1 0 0 0,0 1 1 0 0,1 2-35 0 0,15 17-1069 0 0,0-13-2563 0 0,-5-7-2300 0 0</inkml:trace>
  <inkml:trace contextRef="#ctx0" brushRef="#br0" timeOffset="776.99">650 344 5977 0 0,'0'0'6670'0'0,"0"0"-4802"0"0,0 0-1602 0 0,0 0-93 0 0,0 0 96 0 0,7 1 5 0 0,-4-1-238 0 0,1 0 1 0 0,-1 0-1 0 0,0 0 1 0 0,1-1-1 0 0,-1 1 1 0 0,0-1-1 0 0,1 0 1 0 0,-1 0-1 0 0,0 0 1 0 0,0 0-1 0 0,1 0 1 0 0,-1-1-1 0 0,0 0 1 0 0,-1 1-1 0 0,1-1 1 0 0,0 0-1 0 0,0 0 1 0 0,-1-1-1 0 0,1 1 1 0 0,-1 0-1 0 0,0-1 1 0 0,0 0-1 0 0,0 1 1 0 0,0-1-1 0 0,0 0 1 0 0,0 0-1 0 0,-1 0 1 0 0,1 0-1 0 0,-1 0 1 0 0,0-1-1 0 0,0 1 1 0 0,0 0-1 0 0,-1 0 1 0 0,1-2-37 0 0,0 3-9 0 0,-1 0 0 0 0,1-1 0 0 0,0 1 0 0 0,-1-1 0 0 0,0 1 0 0 0,0-1 0 0 0,0 1 1 0 0,0-1-1 0 0,0 1 0 0 0,0-1 0 0 0,0 1 0 0 0,-1-1 0 0 0,1 1 0 0 0,-1-1 0 0 0,0 1 0 0 0,0 0 1 0 0,0-1-1 0 0,0 1 0 0 0,0 0 0 0 0,0 0 0 0 0,-1 0 0 0 0,1 0 0 0 0,-1 0 0 0 0,1 0 1 0 0,-1 0-1 0 0,0 0 0 0 0,0 1 0 0 0,0-1 0 0 0,0 1 0 0 0,0-1 0 0 0,0 1 0 0 0,0 0 1 0 0,0-1-1 0 0,-1 1 0 0 0,1 1 0 0 0,0-1 0 0 0,-1 0 0 0 0,1 0 0 0 0,-1 1 0 0 0,1 0 1 0 0,-1-1-1 0 0,1 1 0 0 0,-1 0 0 0 0,1 0 0 0 0,-1 0 0 0 0,1 0 0 0 0,-1 1 0 0 0,1-1 0 0 0,-1 1 1 0 0,1 0-1 0 0,0-1 0 0 0,-1 1 0 0 0,1 0 0 0 0,0 0 0 0 0,0 1 0 0 0,-1-1 0 0 0,1 0 1 0 0,0 1-1 0 0,0-1 0 0 0,0 1 0 0 0,1 0 0 0 0,-1-1 0 0 0,-1 3 9 0 0,1-2 6 0 0,0 1-1 0 0,0 0 0 0 0,0-1 1 0 0,0 1-1 0 0,1 0 0 0 0,-1 0 1 0 0,1 0-1 0 0,0 1 1 0 0,0-1-1 0 0,0 0 0 0 0,0 0 1 0 0,0 1-1 0 0,1-1 1 0 0,0 0-1 0 0,-1 1 0 0 0,1-1 1 0 0,1 0-1 0 0,-1 1 1 0 0,0-1-1 0 0,1 0 0 0 0,-1 1 1 0 0,1-1-1 0 0,0 0 0 0 0,0 0 1 0 0,1 0-1 0 0,-1 0 1 0 0,1 0-1 0 0,-1 0 0 0 0,1 0 1 0 0,0 0-1 0 0,0 0 1 0 0,0-1-1 0 0,0 1 0 0 0,2 0-5 0 0,52 12-9170 0 0,-35-17 1979 0 0</inkml:trace>
  <inkml:trace contextRef="#ctx0" brushRef="#br0" timeOffset="1054">935 317 9821 0 0,'0'0'3431'0'0,"0"0"-2428"0"0,0 0-774 0 0,0 0-142 0 0,0 0-39 0 0,3-6-10 0 0,-1 3-27 0 0,0 1 0 0 0,0-1 0 0 0,0 0 0 0 0,-1 0 0 0 0,1 0 0 0 0,-1 0 0 0 0,0 0 0 0 0,0 0 0 0 0,0 0 0 0 0,0 0 0 0 0,0-1 0 0 0,-1 1 0 0 0,1 0 0 0 0,-1 0 0 0 0,0-1 0 0 0,0 1 0 0 0,0 0 0 0 0,-1-1 0 0 0,1 1 0 0 0,-1 0 0 0 0,0 0 0 0 0,1-1 0 0 0,-2 1 0 0 0,1 0 0 0 0,0 0 0 0 0,0 0 0 0 0,-1 0 0 0 0,0 1 0 0 0,0-1 0 0 0,0 0 0 0 0,0 0 0 0 0,0 1 0 0 0,0 0 0 0 0,0-1 0 0 0,-1 1 0 0 0,1 0 0 0 0,-1 0 0 0 0,0 0 0 0 0,0 0 0 0 0,0 1 0 0 0,0-1 0 0 0,0 1 0 0 0,0 0 0 0 0,-2-1-11 0 0,2 2 25 0 0,-1 1 1 0 0,1 0 0 0 0,-1-1-1 0 0,1 1 1 0 0,-1 0-1 0 0,1 0 1 0 0,0 1 0 0 0,-1-1-1 0 0,1 1 1 0 0,0 0-1 0 0,0 0 1 0 0,0 0 0 0 0,0 0-1 0 0,1 0 1 0 0,-1 0 0 0 0,0 1-1 0 0,1 0 1 0 0,0-1-1 0 0,-1 1 1 0 0,1 0 0 0 0,0 0-1 0 0,1 0 1 0 0,-1 0-1 0 0,0 0 1 0 0,1 1 0 0 0,0-1-1 0 0,0 1 1 0 0,0-1-1 0 0,0 0 1 0 0,0 1 0 0 0,1-1-1 0 0,0 1 1 0 0,-1 0 0 0 0,1-1-1 0 0,0 1 1 0 0,1-1-1 0 0,-1 1 1 0 0,1-1 0 0 0,0 1-1 0 0,-1-1 1 0 0,2 1-1 0 0,-1-1 1 0 0,0 0 0 0 0,1 1-1 0 0,-1-1 1 0 0,2 2-26 0 0,68 22-164 0 0,-26-40-6883 0 0,-38 6 723 0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37.300"/>
    </inkml:context>
    <inkml:brush xml:id="br0">
      <inkml:brushProperty name="width" value="0.05" units="cm"/>
      <inkml:brushProperty name="height" value="0.05" units="cm"/>
      <inkml:brushProperty name="color" value="#0000FF"/>
    </inkml:brush>
  </inkml:definitions>
  <inkml:trace contextRef="#ctx0" brushRef="#br0">30 0 11069 0 0,'0'6'4269'0'0,"13"266"-340"0"0,-4-267-7851 0 0,0-10-1765 0 0,7-6-3575 0 0</inkml:trace>
  <inkml:trace contextRef="#ctx0" brushRef="#br0" timeOffset="248.17">176 170 10709 0 0,'0'0'3864'0'0,"0"0"-3860"0"0,0 0-4 0 0,-44 5 268 0 0,24-8 84 0 0,-2-2-176 0 0,1-1-176 0 0,1-2-428 0 0,1 0-1220 0 0,0-1-1216 0 0,8 0-3225 0 0</inkml:trace>
  <inkml:trace contextRef="#ctx0" brushRef="#br0" timeOffset="1058.5">162 36 6081 0 0,'2'7'5763'0'0,"29"223"1665"0"0,-4-271-10629 0 0,-26 39 3185 0 0,0 1 0 0 0,-1 0 0 0 0,1 0 0 0 0,0-1 0 0 0,0 1 0 0 0,0 0 0 0 0,-1 0 0 0 0,1 0 0 0 0,1-1-1 0 0,-1 1 1 0 0,0 1 0 0 0,0-1 0 0 0,0 0 0 0 0,0 0 0 0 0,1 0 0 0 0,-1 0 0 0 0,0 1 0 0 0,1-1-1 0 0,-1 1 1 0 0,0-1 0 0 0,1 1 0 0 0,-1-1 0 0 0,1 1 0 0 0,-1 0 0 0 0,1 0 0 0 0,-1 0 0 0 0,1 0-1 0 0,-1 0 1 0 0,1 0 0 0 0,-1 0 0 0 0,1 0 0 0 0,-1 1 0 0 0,1-1 0 0 0,-1 0 0 0 0,0 1 0 0 0,1-1 0 0 0,-1 1-1 0 0,0 0 1 0 0,1-1 0 0 0,-1 1 0 0 0,0 0 0 0 0,0 0 0 0 0,1 0 0 0 0,-1 0 0 0 0,0 0 0 0 0,0 0-1 0 0,0 0 1 0 0,0 0 0 0 0,0 1 0 0 0,0-1 16 0 0,54 71 1955 0 0,-48-60-1776 0 0,-5-12-198 0 0,1 0-1 0 0,-1 0 1 0 0,0 0-1 0 0,0 1 1 0 0,0-2-1 0 0,0 1 1 0 0,1 0 0 0 0,-1 0-1 0 0,0-1 1 0 0,0 1-1 0 0,0-1 1 0 0,0 0-1 0 0,0 0 1 0 0,0 0-1 0 0,0 0 1 0 0,0 0-1 0 0,0 0 1 0 0,-1 0-1 0 0,1 0 1 0 0,0-1 0 0 0,-1 1-1 0 0,1-1 1 0 0,-1 1-1 0 0,1-1 1 0 0,-1 0-1 0 0,0 1 1 0 0,1-1-1 0 0,-1 0 1 0 0,0 0-1 0 0,0 0 1 0 0,-1 0-1 0 0,1 0 1 0 0,0 0 0 0 0,-1 0-1 0 0,1 0 1 0 0,-1 0-1 0 0,1-1 1 0 0,-1 1-1 0 0,0 0 1 0 0,0 0-1 0 0,0 0 1 0 0,-1-2 19 0 0,5-18-467 0 0,0-9-189 0 0,-19 59 1243 0 0,0 35 573 0 0,15-62-1137 0 0,-1-1 1 0 0,1 1-1 0 0,-1 0 1 0 0,1 0-1 0 0,0 0 0 0 0,-1 0 1 0 0,1 1-1 0 0,0-1 1 0 0,0 0-1 0 0,0 0 1 0 0,0 0-1 0 0,0 0 0 0 0,0 0 1 0 0,0 0-1 0 0,0 0 1 0 0,1 0-1 0 0,-1 0 1 0 0,0 0-1 0 0,1 0 0 0 0,-1 0 1 0 0,0 0-1 0 0,1 0 1 0 0,-1 0-1 0 0,1 0 1 0 0,0-1-1 0 0,-1 1 0 0 0,1 0 1 0 0,0 0-1 0 0,-1 0 1 0 0,1-1-1 0 0,0 1 1 0 0,0 0-1 0 0,0-1 0 0 0,-1 1 1 0 0,1-1-1 0 0,0 1 1 0 0,0-1-1 0 0,0 1 1 0 0,0-1-1 0 0,0 0 0 0 0,0 1 1 0 0,0-1-1 0 0,0 0 1 0 0,0 0-1 0 0,0 0 1 0 0,0 0-1 0 0,0 0 0 0 0,0 0 1 0 0,0 0-1 0 0,1 0 1 0 0,-1 0-1 0 0,0 0 1 0 0,0-1-1 0 0,0 1 0 0 0,0 0 1 0 0,0-1-1 0 0,0 1 1 0 0,0-1-24 0 0,2-1-124 0 0,0 0 0 0 0,-1 1 0 0 0,0-1 0 0 0,1-1 0 0 0,-1 1 0 0 0,0 0 0 0 0,0-1 0 0 0,0 1 0 0 0,0-1 0 0 0,0 1 0 0 0,-1-1 0 0 0,1 0 0 0 0,-1 0 0 0 0,0 0 0 0 0,0 0 0 0 0,0 0 0 0 0,0 0 0 0 0,0 0 0 0 0,-1 0 0 0 0,1 0 0 0 0,-1 0 0 0 0,0-1 1 0 0,0 0 123 0 0,6-22-637 0 0,18 65 1528 0 0,2 60 1712 0 0,-24-99-2613 0 0,0 0 0 0 0,-1-1 1 0 0,1 1-1 0 0,0-1 0 0 0,0 0 0 0 0,0 1 1 0 0,0-1-1 0 0,0 0 0 0 0,-1 0 1 0 0,1 0-1 0 0,0 0 0 0 0,-1 0 1 0 0,1-1-1 0 0,-1 1 0 0 0,1 0 0 0 0,-1-1 1 0 0,0 1-1 0 0,0-1 0 0 0,1 0 1 0 0,-1 1-1 0 0,0-1 0 0 0,0 0 0 0 0,0 1 1 0 0,-1-1-1 0 0,1 0 0 0 0,0 0 1 0 0,-1 0-1 0 0,1 0 0 0 0,-1 0 1 0 0,0 0-1 0 0,0 0 0 0 0,1 0 0 0 0,-2-2 10 0 0,3-1-205 0 0,-1 5 185 0 0,32-61-1461 0 0,-32 60 1487 0 0,0 0 1 0 0,0 0-1 0 0,0 1 0 0 0,0-1 1 0 0,0 0-1 0 0,1 0 0 0 0,-1 1 1 0 0,0-1-1 0 0,0 1 1 0 0,1-1-1 0 0,-1 1 0 0 0,0-1 1 0 0,1 1-1 0 0,-1 0 0 0 0,0 0 1 0 0,1 0-1 0 0,-1 0 0 0 0,1 0 1 0 0,-1 0-1 0 0,0 0 1 0 0,1 0-1 0 0,-1 0 0 0 0,0 1 1 0 0,1-1-1 0 0,-1 0 0 0 0,0 1 1 0 0,1-1-1 0 0,-1 1 0 0 0,0 0 1 0 0,0-1-1 0 0,0 1 1 0 0,1 0-1 0 0,-1 0 0 0 0,0 0 1 0 0,0 0-1 0 0,0 0 0 0 0,0 0 1 0 0,0 0-1 0 0,-1 0 0 0 0,1 0 1 0 0,0 0-1 0 0,0 0 0 0 0,-1 0 1 0 0,1 1-1 0 0,-1-1 1 0 0,1 2-7 0 0,39 121 1914 0 0,-19-181-4509 0 0,-21 55 2634 0 0,1 0 0 0 0,1 1 1 0 0,-1-1-1 0 0,0 0 0 0 0,0 0 0 0 0,1 1 1 0 0,-1-1-1 0 0,1 1 0 0 0,-1-1 0 0 0,1 1 1 0 0,0 0-1 0 0,-1-1 0 0 0,1 1 1 0 0,0 0-1 0 0,0 0 0 0 0,0 0 0 0 0,0 1 1 0 0,0-1-1 0 0,0 0 0 0 0,0 1 0 0 0,0-1 1 0 0,0 1-1 0 0,0 0 0 0 0,0 0 1 0 0,0-1-1 0 0,1 1 0 0 0,-1 1 0 0 0,0-1 1 0 0,0 0-1 0 0,0 0 0 0 0,0 1 1 0 0,0-1-1 0 0,0 1 0 0 0,0 0 0 0 0,0 0 1 0 0,0 0-1 0 0,0 0 0 0 0,0 0 0 0 0,0 0 1 0 0,-1 0-1 0 0,1 0 0 0 0,1 2-39 0 0,1 1 31 0 0,1 1-1 0 0,-1 0 1 0 0,0 0 0 0 0,0 0-1 0 0,0 1 1 0 0,-1-1-1 0 0,0 1 1 0 0,0 0-1 0 0,0 0 1 0 0,-1 0 0 0 0,0 0-1 0 0,0 1 1 0 0,-1-1-1 0 0,1 0 1 0 0,-1 1-1 0 0,-1-1 1 0 0,1 1 0 0 0,-1-1-1 0 0,0 1 1 0 0,-1 3-31 0 0,-5-2-1580 0 0,0-6-3524 0 0,2-7-1358 0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36.288"/>
    </inkml:context>
    <inkml:brush xml:id="br0">
      <inkml:brushProperty name="width" value="0.05" units="cm"/>
      <inkml:brushProperty name="height" value="0.05" units="cm"/>
      <inkml:brushProperty name="color" value="#0000FF"/>
    </inkml:brush>
  </inkml:definitions>
  <inkml:trace contextRef="#ctx0" brushRef="#br0">6 42 1852 0 0,'0'0'8698'0'0,"0"0"-6064"0"0,0 0-2020 0 0,0 0 127 0 0,0 0 269 0 0,0 0 47 0 0,0 0-262 0 0,0 0-362 0 0,-5-42-1259 0 0,5 43 803 0 0,0 0 0 0 0,0-1 1 0 0,0 1-1 0 0,0-1 0 0 0,0 1 1 0 0,1-1-1 0 0,-1 1 0 0 0,0-1 1 0 0,0 1-1 0 0,0-1 0 0 0,1 1 1 0 0,-1-1-1 0 0,0 0 0 0 0,1 1 1 0 0,-1-1-1 0 0,0 1 0 0 0,1-1 1 0 0,-1 0-1 0 0,1 1 0 0 0,-1-1 1 0 0,0 0-1 0 0,1 1 0 0 0,-1-1 1 0 0,1 0-1 0 0,-1 0 0 0 0,1 1 1 0 0,-1-1-1 0 0,1 0 0 0 0,-1 0 1 0 0,1 0-1 0 0,-1 0 0 0 0,1 0 1 0 0,-1 0-1 0 0,1 0 0 0 0,0 0 1 0 0,-1 0-1 0 0,1 0 0 0 0,-1 0 1 0 0,1 0-1 0 0,-1 0 0 0 0,1 0 1 0 0,-1 0-1 0 0,1-1 0 0 0,-1 1 1 0 0,1 0-1 0 0,-1 0 0 0 0,1-1 1 0 0,-1 1-1 0 0,0 0 0 0 0,1-1 1 0 0,-1 1-1 0 0,1 0 1 0 0,-1-1-1 0 0,0 1 0 0 0,1 0 1 0 0,-1-1-1 0 0,0 1 0 0 0,1-1 1 0 0,-1 1-1 0 0,0-1 23 0 0,28 45 567 0 0,2 81 1420 0 0,-30-124-1767 0 0,5-66-2234 0 0,-5 67 2033 0 0,0 0 1 0 0,0 0 0 0 0,0-1-1 0 0,1 1 1 0 0,-1 0 0 0 0,1 0-1 0 0,-1 0 1 0 0,1 0 0 0 0,0 0 0 0 0,-1-1-1 0 0,1 1 1 0 0,0 0 0 0 0,0-1-1 0 0,0 1 1 0 0,1-1 0 0 0,-1 1 0 0 0,0-1-1 0 0,0 1 1 0 0,1-1 0 0 0,-1 0-1 0 0,1 0 1 0 0,-1 1 0 0 0,1-1 0 0 0,0 0-1 0 0,-1 0 1 0 0,1-1 0 0 0,0 1-1 0 0,0 0 1 0 0,0-1 0 0 0,-1 1-1 0 0,1-1 1 0 0,0 1 0 0 0,0-1 0 0 0,0 0-1 0 0,0 0 1 0 0,0 0 0 0 0,0 0-1 0 0,0 0 1 0 0,0 0 0 0 0,0-1 0 0 0,-1 1-1 0 0,1-1 1 0 0,0 1 0 0 0,0-1-1 0 0,0 1 1 0 0,0-1 0 0 0,-1 0 0 0 0,1 0-1 0 0,0 0 1 0 0,-1 0 0 0 0,1 0-1 0 0,-1-1 1 0 0,1 1 0 0 0,-1 0-1 0 0,0-1 1 0 0,1 1 0 0 0,-1-1 0 0 0,0 1-1 0 0,0-1 1 0 0,0 0 0 0 0,0 1-1 0 0,0-1 1 0 0,-1 0 0 0 0,1 0 0 0 0,0 1-1 0 0,-1-1 1 0 0,1 0 0 0 0,-1-1-20 0 0,1 34 610 0 0,1-32-770 0 0,8-19-952 0 0,-10 18 1125 0 0,0-1 0 0 0,0 1 0 0 0,1 0 0 0 0,-1 0-1 0 0,1-1 1 0 0,0 1 0 0 0,-1 0 0 0 0,1 0 0 0 0,0 0 0 0 0,0 0 0 0 0,0-1-1 0 0,1 2 1 0 0,-1-1 0 0 0,0 0 0 0 0,1 0 0 0 0,-1 0 0 0 0,1 1 0 0 0,0-1-1 0 0,-1 0 1 0 0,1 1 0 0 0,0 0 0 0 0,0-1 0 0 0,0 1 0 0 0,0 0 0 0 0,0 0-1 0 0,0 0 1 0 0,1 0 0 0 0,-1 1 0 0 0,0-1 0 0 0,0 0 0 0 0,1 1 0 0 0,-1 0-1 0 0,0-1 1 0 0,1 1 0 0 0,-1 0 0 0 0,0 0 0 0 0,1 1 0 0 0,-1-1-1 0 0,0 0 1 0 0,1 1 0 0 0,-1-1 0 0 0,0 1 0 0 0,0 0 0 0 0,0 0 0 0 0,0 0-1 0 0,1 0 1 0 0,-1 0 0 0 0,0 0 0 0 0,-1 0 0 0 0,1 1 0 0 0,0-1 0 0 0,0 1-1 0 0,0-1 1 0 0,0 2-13 0 0,24 104 364 0 0,-14-99-4441 0 0,0-9-2595 0 0,1-4-723 0 0</inkml:trace>
  <inkml:trace contextRef="#ctx0" brushRef="#br0" timeOffset="265.24">551 150 5733 0 0,'0'0'6125'0'0,"0"0"-4328"0"0,0 0-1493 0 0,0 0-62 0 0,0 0 111 0 0,0 0-180 0 0,0 0-99 0 0,0 0 10 0 0,0 0-31 0 0,2-5-30 0 0,-1 3-4 0 0,0 0 0 0 0,0 0 0 0 0,1 0 0 0 0,-2 1 1 0 0,1-2-1 0 0,0 1 0 0 0,0 0 0 0 0,-1 0 0 0 0,1 0 0 0 0,-1 0 1 0 0,0 0-1 0 0,1 0 0 0 0,-1-1 0 0 0,0 1 0 0 0,0 0 1 0 0,0 0-1 0 0,-1 0 0 0 0,1 0 0 0 0,-1-1 0 0 0,1 1 0 0 0,-1 0 1 0 0,0 0-1 0 0,1 0 0 0 0,-1 0 0 0 0,0 0 0 0 0,0 0 0 0 0,-1 0 1 0 0,1 1-1 0 0,0-1 0 0 0,0 0 0 0 0,-1 1 0 0 0,1-1 1 0 0,-1 1-1 0 0,0-1 0 0 0,1 1 0 0 0,-1 0 0 0 0,0-1 0 0 0,0 1 1 0 0,0 0-1 0 0,0 0 0 0 0,0 0 0 0 0,0 1 0 0 0,0-1 0 0 0,0 0 1 0 0,0 1-1 0 0,0 0 0 0 0,-1-1 0 0 0,1 1 0 0 0,0 0 1 0 0,0 0-1 0 0,0 0 0 0 0,-1 0 0 0 0,1 0 0 0 0,0 1 0 0 0,-1 0-19 0 0,0 0 44 0 0,-1 1-1 0 0,1 0 0 0 0,0 0 0 0 0,0 0 0 0 0,0 0 0 0 0,0 0 0 0 0,1 1 0 0 0,-1-1 0 0 0,1 1 0 0 0,-1 0 0 0 0,1 0 0 0 0,0 0 0 0 0,0 0 0 0 0,0 0 0 0 0,1 0 0 0 0,-1 0 0 0 0,1 1 0 0 0,-1-1 0 0 0,1 1 0 0 0,0-1 0 0 0,0 1 0 0 0,1-1 0 0 0,-1 1 0 0 0,1 0 1 0 0,0-1-1 0 0,0 1 0 0 0,0 0 0 0 0,0-1 0 0 0,1 1 0 0 0,-1 0 0 0 0,1-1 0 0 0,0 1 0 0 0,1 2-43 0 0,48 15-6321 0 0,-38-22 386 0 0</inkml:trace>
  <inkml:trace contextRef="#ctx0" brushRef="#br0" timeOffset="731.58">687 139 9673 0 0,'0'0'2781'0'0,"0"0"-1823"0"0,0 0-335 0 0,0 6 293 0 0,-16 41 1843 0 0,18-86-7510 0 0,-3 37 4765 0 0,1 1 0 0 0,0-1 0 0 0,0 1-1 0 0,0 0 1 0 0,0-1 0 0 0,1 1 0 0 0,-1-1 0 0 0,0 1 0 0 0,0-1-1 0 0,1 1 1 0 0,-1 0 0 0 0,1-1 0 0 0,0 1 0 0 0,-1 0-1 0 0,1 0 1 0 0,0-1 0 0 0,-1 1 0 0 0,1 0 0 0 0,0 0-1 0 0,0 0 1 0 0,0 0 0 0 0,0 0 0 0 0,0 0 0 0 0,0 0 0 0 0,1 0-1 0 0,-1 1 1 0 0,0-1 0 0 0,0 0 0 0 0,1 1 0 0 0,-1-1-1 0 0,0 0 1 0 0,1 1 0 0 0,-1 0 0 0 0,0-1 0 0 0,1 1-1 0 0,-1 0 1 0 0,1 0 0 0 0,-1 0 0 0 0,0 0 0 0 0,1 0 0 0 0,-1 0-1 0 0,1 0 1 0 0,-1 0 0 0 0,1 1 0 0 0,-1-1 0 0 0,0 0-1 0 0,1 1 1 0 0,-1-1 0 0 0,0 1 0 0 0,1 0 0 0 0,-1-1 0 0 0,0 1-1 0 0,0 0 1 0 0,0 0 0 0 0,0 0 0 0 0,0 0 0 0 0,0 0-1 0 0,0 0 1 0 0,0 0 0 0 0,0 0 0 0 0,1 1-14 0 0,54 74 3042 0 0,-53-74-3073 0 0,1 0-1 0 0,-1 0 1 0 0,0-1-1 0 0,1 1 1 0 0,-1-1-1 0 0,1 1 1 0 0,0-1-1 0 0,-1 0 1 0 0,1 0 0 0 0,0-1-1 0 0,0 1 1 0 0,0-1-1 0 0,0 0 1 0 0,-1 0-1 0 0,1 0 1 0 0,0 0-1 0 0,0-1 1 0 0,0 0-1 0 0,0 1 1 0 0,-1-1-1 0 0,1-1 1 0 0,0 1 0 0 0,-1-1-1 0 0,1 1 1 0 0,-1-1-1 0 0,0 0 1 0 0,1 0-1 0 0,-1 0 1 0 0,0-1-1 0 0,0 1 1 0 0,0-1-1 0 0,-1 0 1 0 0,1 1-1 0 0,-1-1 1 0 0,1 0 0 0 0,-1-1-1 0 0,0 1 1 0 0,0 0-1 0 0,0-1 1 0 0,-1 1-1 0 0,1-1 1 0 0,-1 1-1 0 0,0-1 1 0 0,0 0-1 0 0,0 0 1 0 0,-1 1-1 0 0,1-5 32 0 0,-2 7 4 0 0,0 1-1 0 0,-1-1 0 0 0,1 1 1 0 0,-1-1-1 0 0,1 1 0 0 0,-1 0 1 0 0,1-1-1 0 0,-1 1 0 0 0,1 0 1 0 0,-1 0-1 0 0,1 0 0 0 0,-1 0 1 0 0,1 0-1 0 0,-1 1 0 0 0,1-1 0 0 0,-1 0 1 0 0,1 1-1 0 0,0-1 0 0 0,-1 1 1 0 0,1-1-1 0 0,-1 1 0 0 0,1 0 1 0 0,0-1-1 0 0,0 1 0 0 0,-1 0 1 0 0,1 0-1 0 0,0 0 0 0 0,0 0 1 0 0,0 0-1 0 0,0 0 0 0 0,0 1 1 0 0,0-1-1 0 0,0 0 0 0 0,1 0 1 0 0,-1 1-1 0 0,0-1 0 0 0,1 0 1 0 0,-1 1-1 0 0,1-1 0 0 0,-1 1 0 0 0,1-1 1 0 0,-1 1-4 0 0,0-1 35 0 0,0 1 1 0 0,0 0-1 0 0,0-1 1 0 0,-1 1-1 0 0,2 0 1 0 0,-1 0-1 0 0,0 0 1 0 0,0 0-1 0 0,1 0 1 0 0,-1 0-1 0 0,1 0 1 0 0,-1 0-1 0 0,1 0 1 0 0,0 0-1 0 0,0 0 1 0 0,0 0-1 0 0,0 1 1 0 0,0-1-1 0 0,0 0 0 0 0,1 0 1 0 0,-1 0-1 0 0,1 0 1 0 0,-1 0-1 0 0,1 0 1 0 0,0 0-1 0 0,0 0 1 0 0,0-1-1 0 0,0 1 1 0 0,0 0-1 0 0,0 0 1 0 0,1-1-1 0 0,-1 1 1 0 0,0 0-1 0 0,1-1 1 0 0,-1 0-1 0 0,1 1 1 0 0,0-1-1 0 0,-1 0 1 0 0,1 0-1 0 0,0 0 1 0 0,0 0-1 0 0,0 0 1 0 0,0 0-1 0 0,0 0 1 0 0,0-1-1 0 0,0 1 1 0 0,0-1-1 0 0,1 1-35 0 0,105 19 129 0 0,-95-20-663 0 0,24 1-1580 0 0,-11-3-2065 0 0,-4-4-3427 0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5:34.264"/>
    </inkml:context>
    <inkml:brush xml:id="br0">
      <inkml:brushProperty name="width" value="0.05" units="cm"/>
      <inkml:brushProperty name="height" value="0.05" units="cm"/>
      <inkml:brushProperty name="color" value="#0000FF"/>
    </inkml:brush>
  </inkml:definitions>
  <inkml:trace contextRef="#ctx0" brushRef="#br0">1 0 4224 0 0,'0'0'7336'0'0,"2"8"-5423"0"0,3 27-1124 0 0,0-1 1 0 0,-3 1-1 0 0,-1-1 1 0 0,-1 1-1 0 0,-2 0 1 0 0,-1-1-1 0 0,-7 26-789 0 0,10-59-707 0 0,-1 7 412 0 0,2-7-2904 0 0,2-2-4070 0 0,6-8-260 0 0</inkml:trace>
  <inkml:trace contextRef="#ctx0" brushRef="#br0" timeOffset="169.57">117 237 7885 0 0,'0'0'6858'0'0,"0"0"-4925"0"0,0 0-1688 0 0,2 7 107 0 0,7 82 2239 0 0,-3-85-7588 0 0,0-6-2318 0 0,0-5-237 0 0</inkml:trace>
  <inkml:trace contextRef="#ctx0" brushRef="#br0" timeOffset="373.13">172 65 1096 0 0,'0'0'10477'0'0,"0"0"-8545"0"0,0 0-1400 0 0,0 0-100 0 0,0 0 576 0 0,0 0-23 0 0,0 0-573 0 0,0 0-412 0 0,0 0-112 0 0,0 0-140 0 0,3-11 27 0 0,-3 11-971 0 0,1 0-784 0 0,2 1-2164 0 0,2-2-3541 0 0</inkml:trace>
  <inkml:trace contextRef="#ctx0" brushRef="#br0" timeOffset="1013.93">298 206 5276 0 0,'0'0'5447'0'0,"0"0"-3735"0"0,1 7-1323 0 0,1 86 4199 0 0,0-93-4651 0 0,0 0 0 0 0,-1 0 0 0 0,1 0 0 0 0,0 0 0 0 0,-1 0 0 0 0,1 0 0 0 0,0-1 0 0 0,-1 1 0 0 0,1 0 0 0 0,-1-1 0 0 0,1 1-1 0 0,-1-1 1 0 0,1 1 0 0 0,-1-1 0 0 0,1 0 0 0 0,-1 0 0 0 0,1 0 0 0 0,-1 0 0 0 0,0 0 0 0 0,1 0 0 0 0,-1 0 0 0 0,0 0 0 0 0,0 0 0 0 0,0-1 0 0 0,0 1-1 0 0,0 0 1 0 0,0-1 0 0 0,0 1 0 0 0,-1-1 0 0 0,1 1 0 0 0,0-1 0 0 0,-1 0 63 0 0,7-8-432 0 0,-7 8 445 0 0,1-1 1 0 0,0 1 0 0 0,-1-1 0 0 0,1 1 0 0 0,0-1 0 0 0,0 1 0 0 0,1 0 0 0 0,-1 0 0 0 0,0-1 0 0 0,1 1 0 0 0,-1 0 0 0 0,1 0 0 0 0,0 0 0 0 0,0 1 0 0 0,-1-1 0 0 0,1 0 0 0 0,0 1-1 0 0,1-1 1 0 0,-1 1 0 0 0,0 0 0 0 0,0-1 0 0 0,1 1 0 0 0,-1 0 0 0 0,0 0 0 0 0,1 1 0 0 0,-1-1 0 0 0,1 0 0 0 0,-1 1 0 0 0,1 0 0 0 0,-1-1 0 0 0,1 1 0 0 0,0 0 0 0 0,-1 1-1 0 0,1-1 1 0 0,-1 0 0 0 0,1 1 0 0 0,-1-1 0 0 0,1 1 0 0 0,-1 0 0 0 0,1-1 0 0 0,-1 1 0 0 0,0 1 0 0 0,1-1 0 0 0,-1 0 0 0 0,0 0 0 0 0,2 2-14 0 0,28 42 1403 0 0,-31-42-1351 0 0,0 0 0 0 0,0 0-1 0 0,1 0 1 0 0,-1 0 0 0 0,1 0 0 0 0,-1 0-1 0 0,1 0 1 0 0,0 0 0 0 0,0-1-1 0 0,0 1 1 0 0,1-1 0 0 0,-1 1 0 0 0,1-1-1 0 0,-1 0 1 0 0,1 0 0 0 0,0 0 0 0 0,-1 0-1 0 0,1-1 1 0 0,0 1 0 0 0,0-1 0 0 0,1 1-1 0 0,-1-1 1 0 0,0 0 0 0 0,0-1 0 0 0,0 1-1 0 0,1 0 1 0 0,-1-1 0 0 0,0 0 0 0 0,1 0-1 0 0,-1 0 1 0 0,1 0 0 0 0,-1 0-1 0 0,0-1 1 0 0,0 1 0 0 0,1-1 0 0 0,-1 0-1 0 0,3-1-51 0 0,-3 1-24 0 0,0 0 0 0 0,0 0 0 0 0,0-1 0 0 0,0 1 0 0 0,0-1 0 0 0,0 0 0 0 0,0 0-1 0 0,0 0 1 0 0,-1 0 0 0 0,1 0 0 0 0,-1-1 0 0 0,1 1 0 0 0,-1-1 0 0 0,0 0 0 0 0,0 1 0 0 0,0-1-1 0 0,-1 0 1 0 0,1 0 0 0 0,-1 0 0 0 0,1 0 0 0 0,-1-1 0 0 0,0 1 0 0 0,0 0 0 0 0,-1 0-1 0 0,1-1 1 0 0,0 1 0 0 0,-1-1 0 0 0,0 1 0 0 0,0-4 24 0 0,-2 7-29 0 0,0 1 1 0 0,0-1-1 0 0,0 1 1 0 0,0-1-1 0 0,0 1 1 0 0,0 0-1 0 0,0-1 1 0 0,1 1-1 0 0,-1 0 1 0 0,0 0-1 0 0,1 0 1 0 0,-1 1-1 0 0,0-1 1 0 0,1 0-1 0 0,-1 1 1 0 0,1-1-1 0 0,0 1 1 0 0,0-1-1 0 0,-1 1 1 0 0,1-1-1 0 0,0 1 1 0 0,0 0-1 0 0,0 0 0 0 0,1 0 1 0 0,-1-1-1 0 0,0 1 1 0 0,1 0-1 0 0,-1 0 1 0 0,1 0-1 0 0,0 0 1 0 0,-1 0-1 0 0,1 1 29 0 0,-1-1 28 0 0,0 0-1 0 0,-1 0 1 0 0,1 0-1 0 0,0 1 1 0 0,1-1 0 0 0,-1 0-1 0 0,0 0 1 0 0,1 1-1 0 0,-1-1 1 0 0,1 0-1 0 0,0 1 1 0 0,-1-1 0 0 0,1 1-1 0 0,0-1 1 0 0,1 0-1 0 0,-1 1 1 0 0,0-1-1 0 0,1 0 1 0 0,-1 1-1 0 0,1-1 1 0 0,0 0 0 0 0,0 0-1 0 0,0 1 1 0 0,0-1-1 0 0,0 0 1 0 0,0 0-1 0 0,0 0 1 0 0,1 0-1 0 0,-1 0 1 0 0,1-1 0 0 0,0 1-1 0 0,-1 0 1 0 0,1-1-1 0 0,0 1 1 0 0,0-1-1 0 0,0 1 1 0 0,0-1-1 0 0,0 0 1 0 0,0 0 0 0 0,0 0-1 0 0,1 0 1 0 0,-1 0-1 0 0,0-1 1 0 0,0 1-1 0 0,1-1 1 0 0,-1 1-1 0 0,1-1 1 0 0,-1 0 0 0 0,0 0-1 0 0,1 0 1 0 0,-1 0-1 0 0,0 0 1 0 0,1-1-1 0 0,-1 1 1 0 0,0-1-1 0 0,1 0 1 0 0,-1 1-28 0 0,95-79-1648 0 0,-92 79 1688 0 0,0 0 0 0 0,0 1 0 0 0,0-1-1 0 0,-1 1 1 0 0,1 0 0 0 0,0 1 0 0 0,0-1 0 0 0,-1 1 0 0 0,1 0 0 0 0,-1 0 0 0 0,0 1-1 0 0,1-1 1 0 0,-1 1 0 0 0,0 0 0 0 0,-1 0 0 0 0,1 0 0 0 0,0 1 0 0 0,-1-1 0 0 0,0 1 0 0 0,0 0-1 0 0,0 0 1 0 0,0 0 0 0 0,0 0 0 0 0,-1 0 0 0 0,0 1 0 0 0,0-1 0 0 0,0 1 0 0 0,0-1-1 0 0,-1 1 1 0 0,0 0 0 0 0,0 0 0 0 0,0 0 0 0 0,0 1-40 0 0,-35 54 512 0 0,-14-52-5416 0 0,30-13-1210 0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23.537"/>
    </inkml:context>
    <inkml:brush xml:id="br0">
      <inkml:brushProperty name="width" value="0.05" units="cm"/>
      <inkml:brushProperty name="height" value="0.05" units="cm"/>
      <inkml:brushProperty name="color" value="#0000FF"/>
    </inkml:brush>
  </inkml:definitions>
  <inkml:trace contextRef="#ctx0" brushRef="#br0">166 23 3648 0 0,'0'0'9413'0'0,"0"0"-7965"0"0,0 0-1080 0 0,0 0-116 0 0,0 0 516 0 0,0 0-324 0 0,-49-6-395 0 0,29 4-49 0 0,-2 0-205 0 0,1 0-739 0 0,-1 0-292 0 0,5-2-1372 0 0,2 0-3108 0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23.709"/>
    </inkml:context>
    <inkml:brush xml:id="br0">
      <inkml:brushProperty name="width" value="0.05" units="cm"/>
      <inkml:brushProperty name="height" value="0.05" units="cm"/>
      <inkml:brushProperty name="color" value="#0000FF"/>
    </inkml:brush>
  </inkml:definitions>
  <inkml:trace contextRef="#ctx0" brushRef="#br0">239 8 6657 0 0,'0'0'6924'0'0,"0"0"-6088"0"0,0 0-152 0 0,0 0 256 0 0,0 0-71 0 0,0 0-397 0 0,-43-8-172 0 0,8 8-228 0 0,-11 1-72 0 0,3 2-544 0 0,10 0-837 0 0,7-3-1111 0 0,14 0-4100 0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24.424"/>
    </inkml:context>
    <inkml:brush xml:id="br0">
      <inkml:brushProperty name="width" value="0.05" units="cm"/>
      <inkml:brushProperty name="height" value="0.05" units="cm"/>
      <inkml:brushProperty name="color" value="#0000FF"/>
    </inkml:brush>
  </inkml:definitions>
  <inkml:trace contextRef="#ctx0" brushRef="#br0">1 45 4316 0 0,'0'0'1213'0'0,"0"0"1948"0"0,0 0-1497 0 0,0 0-265 0 0,0 0-137 0 0,0 0-387 0 0,0 0-558 0 0,0 0-220 0 0,0 0 165 0 0,1 8 117 0 0,19 258 2378 0 0,-14-191-4194 0 0,1-78-2399 0 0,-5-2-1800 0 0</inkml:trace>
  <inkml:trace contextRef="#ctx0" brushRef="#br0" timeOffset="264.2">30 1 9941 0 0,'0'0'1317'0'0,"0"0"-855"0"0,6 0-7 0 0,1-1-335 0 0,-1 1 0 0 0,1 1-1 0 0,-1-1 1 0 0,1 1 0 0 0,-1 0 0 0 0,1 1 0 0 0,-1-1-1 0 0,0 1 1 0 0,0 1 0 0 0,0-1 0 0 0,0 1-1 0 0,0 0 1 0 0,0 0 0 0 0,-1 1 0 0 0,1 0-1 0 0,-1 0 1 0 0,0 0 0 0 0,0 0 0 0 0,-1 1 0 0 0,1 0-1 0 0,-1 0 1 0 0,0 0 0 0 0,-1 0 0 0 0,1 1-1 0 0,-1-1 1 0 0,0 1 0 0 0,0 0 0 0 0,1 5-120 0 0,-4-8 7 0 0,0 1 1 0 0,-1-1 0 0 0,1 0 0 0 0,-1 0-1 0 0,0 0 1 0 0,0 0 0 0 0,0 0 0 0 0,0 0-1 0 0,0 0 1 0 0,-1 0 0 0 0,1-1-1 0 0,-1 1 1 0 0,0 0 0 0 0,0-1 0 0 0,0 1-1 0 0,0-1 1 0 0,0 0 0 0 0,0 1 0 0 0,-1-1-1 0 0,1 0 1 0 0,-1-1 0 0 0,1 1-1 0 0,-1 0 1 0 0,0-1 0 0 0,0 1 0 0 0,0-1-1 0 0,0 0 1 0 0,0 0 0 0 0,0 0 0 0 0,0-1-1 0 0,0 1 1 0 0,0-1 0 0 0,0 1-1 0 0,-1-1 1 0 0,1 0 0 0 0,0 0 0 0 0,-2-1-8 0 0,-45 5-8057 0 0,31-7 299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9:43.462"/>
    </inkml:context>
    <inkml:brush xml:id="br0">
      <inkml:brushProperty name="width" value="0.05" units="cm"/>
      <inkml:brushProperty name="height" value="0.05" units="cm"/>
      <inkml:brushProperty name="color" value="#0000FF"/>
    </inkml:brush>
  </inkml:definitions>
  <inkml:trace contextRef="#ctx0" brushRef="#br0">3 72 952 0 0,'0'0'418'0'0,"0"0"532"0"0,0 0 2136 0 0,0 0-974 0 0,0 0-775 0 0,0 0-400 0 0,0 0-133 0 0,0 0-111 0 0,-2-3 3389 0 0,9 3-3956 0 0,0-1 0 0 0,0 0 0 0 0,-1 0 0 0 0,1 0 0 0 0,0-1 0 0 0,0 0 0 0 0,-1 0 0 0 0,1-1 0 0 0,-1 0 0 0 0,0 0 0 0 0,0 0 0 0 0,0-1 0 0 0,0 0 0 0 0,-1 0 0 0 0,1-1 0 0 0,-1 1 0 0 0,0-1 0 0 0,3-5-126 0 0,4-1 178 0 0,-9 77-1342 0 0,-42 115 2643 0 0,44-177-3480 0 0,1-5-7200 0 0,1-1 3231 0 0</inkml:trace>
  <inkml:trace contextRef="#ctx0" brushRef="#br0" timeOffset="265.92">202 272 1488 0 0,'0'0'1507'0'0,"0"0"2239"0"0,0 0-1586 0 0,0 0-857 0 0,0 0-287 0 0,0 0 7 0 0,0 0 29 0 0,0 0-151 0 0,0 0-264 0 0,-4 1-167 0 0,-89 6 2103 0 0,52-8-4586 0 0,7 1-5533 0 0,42 0-487 0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19.818"/>
    </inkml:context>
    <inkml:brush xml:id="br0">
      <inkml:brushProperty name="width" value="0.05" units="cm"/>
      <inkml:brushProperty name="height" value="0.05" units="cm"/>
      <inkml:brushProperty name="color" value="#0000FF"/>
    </inkml:brush>
  </inkml:definitions>
  <inkml:trace contextRef="#ctx0" brushRef="#br0">14 132 1528 0 0,'0'0'1105'0'0,"0"0"-310"0"0,0 0-240 0 0,0 0-90 0 0,0 0-67 0 0,0 0 120 0 0,0 0 737 0 0,0 0 429 0 0,-7 9 4320 0 0,51 256-3230 0 0,-44-262-2826 0 0,0-1-1 0 0,-1 0 1 0 0,1 1-1 0 0,0-1 1 0 0,0 0 0 0 0,0 1-1 0 0,1-1 1 0 0,-1 0 0 0 0,1 1-1 0 0,-1-1 1 0 0,1 0-1 0 0,0 0 1 0 0,-1 0 0 0 0,1 1-1 0 0,0-1 1 0 0,1 0 0 0 0,-1 0-1 0 0,0 0 1 0 0,0-1-1 0 0,1 1 1 0 0,0 0 0 0 0,-1 0-1 0 0,1-1 1 0 0,0 1 0 0 0,-1-1-1 0 0,1 1 1 0 0,0-1-1 0 0,0 0 1 0 0,1 1 52 0 0,5-18-6490 0 0,-8 8 1574 0 0</inkml:trace>
  <inkml:trace contextRef="#ctx0" brushRef="#br0" timeOffset="249.2">1 128 4700 0 0,'0'0'2555'0'0,"0"0"-1311"0"0,0 0-335 0 0,0 0 251 0 0,7-5-82 0 0,-2 2-979 0 0,0-1 0 0 0,1 1 0 0 0,-1 1 0 0 0,1-1-1 0 0,0 1 1 0 0,0 0 0 0 0,0 0 0 0 0,0 1 0 0 0,0 0-1 0 0,1 0 1 0 0,-1 0 0 0 0,0 1 0 0 0,0 0 0 0 0,1 0 0 0 0,-1 1-1 0 0,0-1 1 0 0,0 2 0 0 0,1-1 0 0 0,-1 0 0 0 0,5 3-99 0 0,-5-3 56 0 0,-1-1 1 0 0,0 1 0 0 0,0 0 0 0 0,0 0 0 0 0,0 1 0 0 0,0 0-1 0 0,0 0 1 0 0,-1 0 0 0 0,1 0 0 0 0,0 1 0 0 0,-1 0 0 0 0,0-1-1 0 0,0 2 1 0 0,0-1 0 0 0,0 0 0 0 0,0 1 0 0 0,0 0 0 0 0,-1 0 0 0 0,0 0-1 0 0,0 0 1 0 0,0 0 0 0 0,0 1 0 0 0,-1 0 0 0 0,0-1 0 0 0,0 1-1 0 0,0 0 1 0 0,0 0 0 0 0,-1 0-57 0 0,-3-1 94 0 0,-1 0-1 0 0,0 0 0 0 0,0-1 1 0 0,0 1-1 0 0,-1-1 1 0 0,1 0-1 0 0,-1 0 1 0 0,0 0-1 0 0,0-1 1 0 0,0 1-1 0 0,0-1 1 0 0,0 0-1 0 0,-1 0 1 0 0,1 0-1 0 0,0-1 0 0 0,-1 1 1 0 0,0-1-1 0 0,1 0 1 0 0,-5 0-94 0 0,-54 7-2421 0 0,37-12-5114 0 0,16-4 701 0 0</inkml:trace>
  <inkml:trace contextRef="#ctx0" brushRef="#br0" timeOffset="560.04">441 1 9441 0 0,'0'0'1332'0'0,"0"0"-172"0"0,0 0-301 0 0,0 0 28 0 0,0 0-17 0 0,0 0-145 0 0,0 0-125 0 0,-6 8-168 0 0,-4 9-284 0 0,2 0 1 0 0,0 1-1 0 0,0-1 0 0 0,2 2 1 0 0,0-1-1 0 0,1 1 0 0 0,1 0 1 0 0,1 0-1 0 0,0 9-148 0 0,2-20 12 0 0,1-1 0 0 0,0 0 0 0 0,0 1 0 0 0,1-1 0 0 0,-1 1 0 0 0,2-1 0 0 0,-1 0 1 0 0,1 0-1 0 0,0 0 0 0 0,1 0 0 0 0,0 0 0 0 0,0 0 0 0 0,0-1 0 0 0,1 1 0 0 0,0-1 0 0 0,0 0 0 0 0,0 0 0 0 0,5 4-12 0 0,46 25-3715 0 0,-46-32-1720 0 0,-1-4-3209 0 0</inkml:trace>
  <inkml:trace contextRef="#ctx0" brushRef="#br0" timeOffset="2986.63">844 342 2888 0 0,'0'0'908'0'0,"0"0"92"0"0,0 0 926 0 0,0 0-153 0 0,0 0-242 0 0,0 0-195 0 0,0 0-136 0 0,0 0-200 0 0,0 0-221 0 0,0 0-93 0 0,-5-12 1353 0 0,4-12-2025 0 0,0-1 1 0 0,-2 1-1 0 0,-1 0 1 0 0,-1 0-1 0 0,0 0 1 0 0,-2 1-1 0 0,-1 0 1 0 0,-1 0-1 0 0,-1 0 1 0 0,-1 2 0 0 0,-4-7-15 0 0,13 28-9 0 0,-1 0-1 0 0,1 0 1 0 0,-1 0 0 0 0,1 0 0 0 0,0 0 0 0 0,-1 1 0 0 0,1-1 0 0 0,0 1 0 0 0,0 0 0 0 0,-1 0 0 0 0,1 0 0 0 0,0 0 0 0 0,0 0-1 0 0,0 0 1 0 0,0 0 0 0 0,0 0 0 0 0,0 1 0 0 0,0-1 0 0 0,1 1 0 0 0,-1 0 0 0 0,0 0 0 0 0,1-1 0 0 0,-1 1 0 0 0,1 0 0 0 0,0 0 0 0 0,0 0-1 0 0,0 0 1 0 0,0 1 0 0 0,0-1 0 0 0,0 0 0 0 0,0 0 0 0 0,1 0 0 0 0,-1 1 0 0 0,1-1 0 0 0,-1 0 0 0 0,1 1 0 0 0,0-1 0 0 0,0 1 0 0 0,0-1-1 0 0,1 0 10 0 0,-11 18 5 0 0,-69 127 442 0 0,79-146-485 0 0,-1-1 1 0 0,1 1 0 0 0,0 0-1 0 0,-1-1 1 0 0,1 1 0 0 0,0 0 0 0 0,-1-1-1 0 0,1 1 1 0 0,0 0 0 0 0,0-1-1 0 0,0 1 1 0 0,0 0 0 0 0,0-1 0 0 0,0 1-1 0 0,-1 0 1 0 0,2 0 0 0 0,-1-1-1 0 0,0 1 1 0 0,0 0 0 0 0,0-1 0 0 0,0 1-1 0 0,0 0 1 0 0,1-1 0 0 0,-1 1-1 0 0,0 0 1 0 0,0-1 0 0 0,1 1 0 0 0,-1 0-1 0 0,0-1 1 0 0,1 1 0 0 0,-1-1-1 0 0,1 1 1 0 0,-1-1 0 0 0,1 1 0 0 0,-1-1-1 0 0,1 1 1 0 0,0-1 0 0 0,-1 1-1 0 0,1-1 1 0 0,-1 0 0 0 0,1 1-1 0 0,0-1 1 0 0,-1 0 0 0 0,1 0 0 0 0,0 1-1 0 0,-1-1 1 0 0,1 0 0 0 0,0 0-1 0 0,0 0 1 0 0,-1 0 0 0 0,1 0 0 0 0,0 0-1 0 0,-1 0 1 0 0,1 0 0 0 0,0 0-1 0 0,-1 0 1 0 0,1 0 0 0 0,0-1 0 0 0,0 1 37 0 0,40-13-6735 0 0,-26 6 1884 0 0</inkml:trace>
  <inkml:trace contextRef="#ctx0" brushRef="#br0" timeOffset="3234.77">852 172 2784 0 0,'0'0'5193'0'0,"0"0"-4025"0"0,0 0 20 0 0,0 0-156 0 0,0 0-196 0 0,0 0 328 0 0,0 0 216 0 0,0 0-196 0 0,-37 17-527 0 0,15-12-421 0 0,1 0-172 0 0,-1 0-64 0 0,2-2-144 0 0,2 0-573 0 0,1 0-327 0 0,1-3-424 0 0,4 0-1456 0 0,5-1-2345 0 0</inkml:trace>
  <inkml:trace contextRef="#ctx0" brushRef="#br0" timeOffset="3483.08">886 5 1720 0 0,'0'0'7255'0'0,"0"0"-5373"0"0,0 0-1629 0 0,0 0 76 0 0,7 4 207 0 0,2 1-396 0 0,-1 1 1 0 0,1 0-1 0 0,-1 0 0 0 0,0 1 1 0 0,-1 1-1 0 0,0-1 0 0 0,0 1 1 0 0,0 0-1 0 0,-1 0 0 0 0,-1 1 0 0 0,1 0 1 0 0,-1 0-1 0 0,-1 1 0 0 0,1-1 1 0 0,-2 1-1 0 0,1 0 0 0 0,-2 0 1 0 0,1 0-1 0 0,-1 0 0 0 0,-1 0 0 0 0,1 1 1 0 0,-2-1-1 0 0,0 0 0 0 0,0 1 1 0 0,-1-1-1 0 0,0 0 0 0 0,0 1 1 0 0,-1-1-1 0 0,-1 0 0 0 0,0 0 1 0 0,0 0-1 0 0,-2 3-140 0 0,3-10-148 0 0,-34 60 214 0 0,3-34-7499 0 0,27-28 1295 0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27.929"/>
    </inkml:context>
    <inkml:brush xml:id="br0">
      <inkml:brushProperty name="width" value="0.05" units="cm"/>
      <inkml:brushProperty name="height" value="0.05" units="cm"/>
      <inkml:brushProperty name="color" value="#0000FF"/>
    </inkml:brush>
  </inkml:definitions>
  <inkml:trace contextRef="#ctx0" brushRef="#br0">1 1 8253 0 0,'0'0'1265'0'0,"0"0"-172"0"0,0 0-260 0 0,0 0-159 0 0,6 3-1 0 0,2 1-528 0 0,0 0-1 0 0,-1 0 1 0 0,1 1-1 0 0,-1 0 1 0 0,0 1-1 0 0,0-1 1 0 0,-1 1-1 0 0,1 1 1 0 0,-2-1-1 0 0,1 1 1 0 0,-1 0-1 0 0,1 0 1 0 0,-2 1-1 0 0,1 0 1 0 0,-1-1 0 0 0,-1 1-1 0 0,1 1 1 0 0,-1-1-1 0 0,-1 0 1 0 0,1 1-1 0 0,-1 0 1 0 0,-1-1-1 0 0,0 1 1 0 0,0 0-1 0 0,-1 0 1 0 0,0 0-1 0 0,0-1 1 0 0,-1 1-1 0 0,0 0 1 0 0,-1 0-1 0 0,0-1 1 0 0,0 1-1 0 0,-1-1 1 0 0,-2 7-145 0 0,-48 57 1182 0 0,27-40-2504 0 0,3 2-6072 0 0,23-32-2457 0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24.984"/>
    </inkml:context>
    <inkml:brush xml:id="br0">
      <inkml:brushProperty name="width" value="0.05" units="cm"/>
      <inkml:brushProperty name="height" value="0.05" units="cm"/>
      <inkml:brushProperty name="color" value="#0000FF"/>
    </inkml:brush>
  </inkml:definitions>
  <inkml:trace contextRef="#ctx0" brushRef="#br0">100 3 2784 0 0,'0'0'5785'0'0,"0"0"-4153"0"0,0 0-899 0 0,0 0 447 0 0,0 0 99 0 0,0 0-154 0 0,0 0-181 0 0,-6-2-250 0 0,3 2-667 0 0,1 0 0 0 0,0-1-1 0 0,0 1 1 0 0,-1 0 0 0 0,1 1 0 0 0,0-1-1 0 0,0 0 1 0 0,-1 1 0 0 0,1-1 0 0 0,0 1-1 0 0,0-1 1 0 0,0 1 0 0 0,0 0 0 0 0,0 0-1 0 0,0 0 1 0 0,0 0 0 0 0,0 1 0 0 0,0-1-1 0 0,0 0 1 0 0,1 1 0 0 0,-1-1 0 0 0,0 1-1 0 0,1 0 1 0 0,0-1 0 0 0,-1 1 0 0 0,1 0-1 0 0,0 0 1 0 0,0 0 0 0 0,0 0 0 0 0,0 0-1 0 0,0 0 1 0 0,0 0 0 0 0,1 0 0 0 0,-1 1-1 0 0,1-1 1 0 0,-1 0 0 0 0,1 0 0 0 0,0 1-1 0 0,0-1 1 0 0,0 0 0 0 0,0 0 0 0 0,0 1-27 0 0,-6 14-18 0 0,0-1-1 0 0,1 1 1 0 0,0 0 0 0 0,1 0 0 0 0,1 0 0 0 0,1 1 0 0 0,1-1 0 0 0,0 1 0 0 0,1-1 0 0 0,1 1 0 0 0,1-1 0 0 0,0 1 0 0 0,1-1 0 0 0,1 0 0 0 0,1 0 0 0 0,0 0 0 0 0,1-1 0 0 0,1 1-1 0 0,0-2 1 0 0,1 1 0 0 0,1-1 0 0 0,1 0 0 0 0,5 5 18 0 0,-14-19-266 0 0,6 4-1124 0 0,-1-5-3171 0 0,0-6-5634 0 0</inkml:trace>
  <inkml:trace contextRef="#ctx0" brushRef="#br0" timeOffset="2401.07">423 82 3708 0 0,'0'0'636'0'0,"0"0"108"0"0,0 0 1289 0 0,0 0 217 0 0,0 0-569 0 0,0 0-521 0 0,0 0-453 0 0,0 0-376 0 0,-6 24 1531 0 0,-186 215 432 0 0,186-231-3068 0 0,11-11-6892 0 0,-1-3 1412 0 0</inkml:trace>
  <inkml:trace contextRef="#ctx0" brushRef="#br0" timeOffset="2651.08">258 150 6037 0 0,'0'0'2856'0'0,"0"0"-1383"0"0,0 0-999 0 0,0 0 8 0 0,0 0 310 0 0,0 0 134 0 0,0 0-80 0 0,4 8-243 0 0,14 21-340 0 0,1-2 0 0 0,1 1 1 0 0,1-2-1 0 0,2-1 0 0 0,1-1 1 0 0,0-1-1 0 0,4 1-263 0 0,-13-8-412 0 0,-12-10-4680 0 0,-3-6-764 0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29.568"/>
    </inkml:context>
    <inkml:brush xml:id="br0">
      <inkml:brushProperty name="width" value="0.05" units="cm"/>
      <inkml:brushProperty name="height" value="0.05" units="cm"/>
      <inkml:brushProperty name="color" value="#0000FF"/>
    </inkml:brush>
  </inkml:definitions>
  <inkml:trace contextRef="#ctx0" brushRef="#br0">1 0 14917 0 0,'0'0'2197'0'0,"0"0"-1925"0"0,0 0 100 0 0,0 0 172 0 0,0 0 160 0 0,0 0-4 0 0,0 0-104 0 0,0 0-436 0 0,0 0-160 0 0,0 0-208 0 0,4 6-24 0 0,0-3 72 0 0,1 4-464 0 0,2-1-708 0 0,-2-1-1269 0 0,-1-5-8360 0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32.383"/>
    </inkml:context>
    <inkml:brush xml:id="br0">
      <inkml:brushProperty name="width" value="0.05" units="cm"/>
      <inkml:brushProperty name="height" value="0.05" units="cm"/>
      <inkml:brushProperty name="color" value="#0000FF"/>
    </inkml:brush>
  </inkml:definitions>
  <inkml:trace contextRef="#ctx0" brushRef="#br0">12 0 5653 0 0,'0'0'5275'0'0,"0"0"-3112"0"0,0 0-1633 0 0,2 9 228 0 0,4 25-121 0 0,-2 0 0 0 0,-1 0-1 0 0,-1 0 1 0 0,-2 1 0 0 0,-1-1 0 0 0,-2 0-1 0 0,-7 30-636 0 0,-3 8 25 0 0,11-41-2625 0 0,3-27-808 0 0,2-3-4105 0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30.488"/>
    </inkml:context>
    <inkml:brush xml:id="br0">
      <inkml:brushProperty name="width" value="0.05" units="cm"/>
      <inkml:brushProperty name="height" value="0.05" units="cm"/>
      <inkml:brushProperty name="color" value="#0000FF"/>
    </inkml:brush>
  </inkml:definitions>
  <inkml:trace contextRef="#ctx0" brushRef="#br0">26 145 1816 0 0,'0'0'4273'0'0,"0"0"-1913"0"0,0 0-982 0 0,0 0-107 0 0,0 0 31 0 0,0 0-279 0 0,0 0-465 0 0,0 0-226 0 0,0 0 252 0 0,0 8 52 0 0,20 225 1417 0 0,-23-180-1324 0 0,2-28-1821 0 0,0 1-5727 0 0,1-30 1375 0 0</inkml:trace>
  <inkml:trace contextRef="#ctx0" brushRef="#br0" timeOffset="246.88">0 124 5745 0 0,'0'0'2006'0'0,"0"0"-1079"0"0,9-4-536 0 0,-2-1-170 0 0,1 1 1 0 0,-1 0-1 0 0,1 1 0 0 0,0 0 1 0 0,1 0-1 0 0,-1 1 1 0 0,0 0-1 0 0,1 0 0 0 0,-1 1 1 0 0,1 0-1 0 0,0 1 1 0 0,-1 0-1 0 0,1 0 0 0 0,-1 0 1 0 0,1 1-1 0 0,0 1 1 0 0,-1 0-1 0 0,0 0 0 0 0,1 0 1 0 0,-1 1-1 0 0,0 0 1 0 0,0 1-1 0 0,-1 0 1 0 0,1 0-1 0 0,-1 1 0 0 0,0-1 1 0 0,5 5-222 0 0,-11-7 38 0 0,0 0 0 0 0,1 0 0 0 0,-1 0 1 0 0,0 0-1 0 0,0 0 0 0 0,0 0 0 0 0,0 1 0 0 0,-1-1 1 0 0,1 0-1 0 0,0 0 0 0 0,-1 1 0 0 0,0-1 0 0 0,0 0 1 0 0,1 1-1 0 0,-1-1 0 0 0,0 1 0 0 0,-1-1 0 0 0,1 0 1 0 0,0 1-1 0 0,-1-1 0 0 0,0 0 0 0 0,1 1 0 0 0,-1-1 1 0 0,0 0-1 0 0,0 0 0 0 0,0 0 0 0 0,0 0 1 0 0,0 0-1 0 0,-1 0 0 0 0,1 0 0 0 0,-1 0 0 0 0,1 0 1 0 0,-1-1-1 0 0,0 1 0 0 0,0 0 0 0 0,1-1 0 0 0,-1 0 1 0 0,0 1-1 0 0,0-1 0 0 0,-2 1-38 0 0,-55 29-925 0 0,24-23-3806 0 0,24-8-1804 0 0</inkml:trace>
  <inkml:trace contextRef="#ctx0" brushRef="#br0" timeOffset="512.65">414 1 11821 0 0,'0'0'1625'0'0,"-4"7"-715"0"0,-7 19-544 0 0,1 0-1 0 0,1 1 1 0 0,1 0 0 0 0,1 0-1 0 0,2 1 1 0 0,0 0 0 0 0,2 0 0 0 0,2 0-1 0 0,0 0 1 0 0,2 10-366 0 0,1-32-36 0 0,-1 0 1 0 0,1-1-1 0 0,1 1 1 0 0,-1-1-1 0 0,1 1 1 0 0,0-1-1 0 0,0 0 1 0 0,1 0-1 0 0,-1 0 1 0 0,1 0-1 0 0,0-1 0 0 0,0 0 1 0 0,1 0-1 0 0,-1 0 1 0 0,1 0-1 0 0,0-1 1 0 0,0 1-1 0 0,0-1 1 0 0,1 0 35 0 0,41 14-5174 0 0,-32-16-1654 0 0</inkml:trace>
  <inkml:trace contextRef="#ctx0" brushRef="#br0" timeOffset="1259.6">812 342 3332 0 0,'0'0'2987'0'0,"0"0"-347"0"0,0 0-1153 0 0,0 0-525 0 0,0 0 178 0 0,0 0 10 0 0,0 0-157 0 0,0 0-288 0 0,0 0-240 0 0,-3-81 116 0 0,1 64-696 0 0,-2-1 1 0 0,0 1-1 0 0,-1 1 1 0 0,0-1-1 0 0,-2 1 1 0 0,0 0-1 0 0,0 0 1 0 0,-2 1-1 0 0,0 0 1 0 0,-10-13 114 0 0,16 27 36 0 0,1 1 1 0 0,-1-1-1 0 0,0 1 0 0 0,1 0 1 0 0,-1-1-1 0 0,0 1 1 0 0,0 1-1 0 0,1-1 1 0 0,-1 0-1 0 0,0 1 0 0 0,0-1 1 0 0,1 1-1 0 0,-1 0 1 0 0,1 0-1 0 0,-1 0 1 0 0,1 0-1 0 0,-1 0 0 0 0,1 0 1 0 0,-1 1-1 0 0,1-1 1 0 0,0 1-1 0 0,0 0 1 0 0,0 0-1 0 0,0 0 0 0 0,0 0 1 0 0,0 0-1 0 0,0 0 1 0 0,1 0-1 0 0,-1 0 1 0 0,1 1-1 0 0,0-1 0 0 0,-1 1 1 0 0,1-1-1 0 0,0 1 1 0 0,1-1-1 0 0,-1 1 0 0 0,0 0 1 0 0,1-1-1 0 0,-1 1 1 0 0,1 0-1 0 0,0 0 1 0 0,0 0-37 0 0,-4 5 188 0 0,0-1-195 0 0,-31 80 680 0 0,37-31-3167 0 0,7-47-3396 0 0,-1-9-259 0 0</inkml:trace>
  <inkml:trace contextRef="#ctx0" brushRef="#br0" timeOffset="1431.02">800 223 4468 0 0,'0'0'9009'0'0,"0"0"-7877"0"0,0 0-904 0 0,0 0 788 0 0,0 0-271 0 0,-38-1-421 0 0,22 1-312 0 0,-2 0-12 0 0,1 0-124 0 0,-5 0-645 0 0,5 0-235 0 0,-3 0-644 0 0,2 0-1188 0 0,3 0-2421 0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35.035"/>
    </inkml:context>
    <inkml:brush xml:id="br0">
      <inkml:brushProperty name="width" value="0.05" units="cm"/>
      <inkml:brushProperty name="height" value="0.05" units="cm"/>
      <inkml:brushProperty name="color" value="#0000FF"/>
    </inkml:brush>
  </inkml:definitions>
  <inkml:trace contextRef="#ctx0" brushRef="#br0">365 99 4832 0 0,'0'0'6388'0'0,"0"0"-4991"0"0,-8 0-1045 0 0,-147-1 2403 0 0,-19 0-3392 0 0,172 1 266 0 0,-15-3-826 0 0,9-4-4497 0 0,8-4-515 0 0</inkml:trace>
  <inkml:trace contextRef="#ctx0" brushRef="#br0" timeOffset="247.55">178 0 4892 0 0,'0'0'5968'0'0,"0"0"-4266"0"0,1 8-1017 0 0,-8 158 4540 0 0,-1-111-5002 0 0,7-33-3345 0 0,1-22 932 0 0,2-1-2778 0 0,3-2-3043 0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37.742"/>
    </inkml:context>
    <inkml:brush xml:id="br0">
      <inkml:brushProperty name="width" value="0.05" units="cm"/>
      <inkml:brushProperty name="height" value="0.05" units="cm"/>
      <inkml:brushProperty name="color" value="#0000FF"/>
    </inkml:brush>
  </inkml:definitions>
  <inkml:trace contextRef="#ctx0" brushRef="#br0">96 1 9713 0 0,'0'0'4302'0'0,"5"6"-3442"0"0,1 0-741 0 0,-1 1-1 0 0,-1 0 0 0 0,1 0 0 0 0,-1 0 0 0 0,0 1 0 0 0,-1 0 0 0 0,0-1 1 0 0,0 1-1 0 0,0 0 0 0 0,-1 0 0 0 0,0 1 0 0 0,-1-1 0 0 0,0 0 0 0 0,0 1 1 0 0,-1-1-1 0 0,0 0 0 0 0,0 1 0 0 0,-1-1 0 0 0,0 1 0 0 0,-1-1 0 0 0,0 0 1 0 0,0 0-1 0 0,-1 0 0 0 0,0 0 0 0 0,-4 7-118 0 0,-64 91-295 0 0,33-70-6511 0 0,20-25-3466 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36.145"/>
    </inkml:context>
    <inkml:brush xml:id="br0">
      <inkml:brushProperty name="width" value="0.05" units="cm"/>
      <inkml:brushProperty name="height" value="0.05" units="cm"/>
      <inkml:brushProperty name="color" value="#0000FF"/>
    </inkml:brush>
  </inkml:definitions>
  <inkml:trace contextRef="#ctx0" brushRef="#br0">0 166 1500 0 0,'0'0'3876'0'0,"0"0"-1199"0"0,0 0-760 0 0,0 0-562 0 0,0 0-449 0 0,0 0-228 0 0,0 0 322 0 0,1 8 111 0 0,29 254 1781 0 0,-32-217-2640 0 0,2-36-3462 0 0,-1-2-3487 0 0,3-20-1272 0 0</inkml:trace>
  <inkml:trace contextRef="#ctx0" brushRef="#br0" timeOffset="262.64">15 130 4760 0 0,'0'0'5950'0'0,"0"0"-4510"0"0,6-3-1252 0 0,-2 1-114 0 0,1 0-1 0 0,0-1 0 0 0,-1 1 0 0 0,1 1 0 0 0,0-1 0 0 0,0 1 1 0 0,0 0-1 0 0,0 0 0 0 0,0 0 0 0 0,0 1 0 0 0,0 0 0 0 0,0 0 1 0 0,0 0-1 0 0,0 0 0 0 0,0 1 0 0 0,0 0 0 0 0,0 0 0 0 0,0 0 1 0 0,0 1-1 0 0,0-1 0 0 0,0 1 0 0 0,-1 1 0 0 0,1-1 0 0 0,-1 0 0 0 0,1 1 1 0 0,-1 0-1 0 0,0 0 0 0 0,0 1 0 0 0,-1-1 0 0 0,1 1 0 0 0,0-1 1 0 0,-1 1-1 0 0,0 0 0 0 0,0 0 0 0 0,0 1 0 0 0,-1-1 0 0 0,0 1 1 0 0,1-1-1 0 0,-1 1 0 0 0,-1 0 0 0 0,2 3-73 0 0,-3-4 33 0 0,0-1 0 0 0,0 1-1 0 0,0-1 1 0 0,-1 1 0 0 0,1-1-1 0 0,-1 1 1 0 0,0-1 0 0 0,0 1-1 0 0,0-1 1 0 0,-1 0 0 0 0,1 1 0 0 0,-1-1-1 0 0,1 0 1 0 0,-1 0 0 0 0,0 0-1 0 0,0-1 1 0 0,-1 1 0 0 0,1 0 0 0 0,-1-1-1 0 0,1 1 1 0 0,-1-1 0 0 0,0 0-1 0 0,1 0 1 0 0,-1 0 0 0 0,0 0 0 0 0,-1 0-1 0 0,1-1 1 0 0,0 1 0 0 0,0-1-1 0 0,-1 0 1 0 0,1 0 0 0 0,-1 0 0 0 0,1-1-1 0 0,-1 1 1 0 0,0-1-33 0 0,-50 8-5133 0 0,42-8-416 0 0</inkml:trace>
  <inkml:trace contextRef="#ctx0" brushRef="#br0" timeOffset="526.98">390 0 6493 0 0,'0'0'5515'0'0,"0"0"-4348"0"0,0 0-800 0 0,-6 6 408 0 0,-2 1-499 0 0,2 1 0 0 0,-1 0 0 0 0,1 0 0 0 0,0 0 1 0 0,1 1-1 0 0,0 0 0 0 0,0 0 0 0 0,1 0 0 0 0,0 1 1 0 0,0-1-1 0 0,1 1 0 0 0,-1 9-276 0 0,-11 162 887 0 0,16-174-1029 0 0,-1 0 1 0 0,1 1-1 0 0,0-1 0 0 0,1 0 1 0 0,0 0-1 0 0,0 0 0 0 0,0-1 1 0 0,1 1-1 0 0,0 0 0 0 0,0-1 1 0 0,1 0-1 0 0,0 1 0 0 0,0-2 1 0 0,0 1-1 0 0,1 0 1 0 0,0-1-1 0 0,0 0 0 0 0,0 0 1 0 0,0 0-1 0 0,1-1 0 0 0,0 1 1 0 0,0-2-1 0 0,4 3 142 0 0,4-2-3254 0 0,2-4-3636 0 0</inkml:trace>
  <inkml:trace contextRef="#ctx0" brushRef="#br0" timeOffset="1061.97">740 130 5957 0 0,'0'0'5509'0'0,"0"0"-4191"0"0,0 0-952 0 0,0 0-55 0 0,-2 7 559 0 0,-1 0-632 0 0,-1 0 1 0 0,0-1 0 0 0,0 1 0 0 0,0-1 0 0 0,-1 0 0 0 0,0 0 0 0 0,0 0-1 0 0,0 0 1 0 0,-1-1 0 0 0,0 0 0 0 0,0 0 0 0 0,0-1 0 0 0,0 0-1 0 0,-1 0 1 0 0,0 0 0 0 0,0-1 0 0 0,-3 1-239 0 0,7-1-9 0 0,-1 0-1 0 0,1-1 1 0 0,-1 0-1 0 0,0 1 1 0 0,0-1-1 0 0,0-1 1 0 0,0 1-1 0 0,0-1 1 0 0,0 1-1 0 0,0-1 1 0 0,0 0-1 0 0,-1-1 1 0 0,1 1 0 0 0,0-1-1 0 0,-1 0 1 0 0,1 0-1 0 0,0 0 1 0 0,-1 0-1 0 0,1-1 1 0 0,0 0-1 0 0,0 0 1 0 0,-1 0-1 0 0,1 0 1 0 0,0-1-1 0 0,0 0 1 0 0,0 0 0 0 0,0 0-1 0 0,1 0 1 0 0,-1 0-1 0 0,1-1 1 0 0,-1 1-1 0 0,1-1 1 0 0,0 0-1 0 0,0 0 1 0 0,0-1-1 0 0,0 1 1 0 0,0 0-1 0 0,1-1 1 0 0,0 0 0 0 0,0 0-1 0 0,0 1 1 0 0,0-1-1 0 0,0 0 1 0 0,1-1-1 0 0,-1 1 1 0 0,1 0-1 0 0,0-2 10 0 0,1-1-402 0 0,4-24-2578 0 0,15 25-6653 0 0,-12 7 6302 0 0</inkml:trace>
  <inkml:trace contextRef="#ctx0" brushRef="#br0" timeOffset="1328.97">600 286 3848 0 0,'0'0'2785'0'0,"0"0"-509"0"0,2 7-718 0 0,-4 125 4547 0 0,2-129-6545 0 0,-3 25 952 0 0,5-21-3322 0 0,4-6-3988 0 0,4-5-238 0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39.021"/>
    </inkml:context>
    <inkml:brush xml:id="br0">
      <inkml:brushProperty name="width" value="0.05" units="cm"/>
      <inkml:brushProperty name="height" value="0.05" units="cm"/>
      <inkml:brushProperty name="color" value="#0000FF"/>
    </inkml:brush>
  </inkml:definitions>
  <inkml:trace contextRef="#ctx0" brushRef="#br0">13 8 13509 0 0,'0'0'3789'0'0,"0"0"-3293"0"0,0 0-344 0 0,0 0 156 0 0,0 0-224 0 0,0 0-84 0 0,0 0-184 0 0,0 0-1020 0 0,0 0-1729 0 0,-12-7-7464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39:45.749"/>
    </inkml:context>
    <inkml:brush xml:id="br0">
      <inkml:brushProperty name="width" value="0.05" units="cm"/>
      <inkml:brushProperty name="height" value="0.05" units="cm"/>
      <inkml:brushProperty name="color" value="#0000FF"/>
    </inkml:brush>
  </inkml:definitions>
  <inkml:trace contextRef="#ctx0" brushRef="#br0">343 1111 652 0 0,'0'0'391'0'0,"0"0"-90"0"0,0 0-172 0 0,0 0-31 0 0,0 0 38 0 0,0 0 175 0 0,0 0 483 0 0,0 0-99 0 0,0 0-386 0 0,-18 34 1189 0 0,10-30-1305 0 0,0 1 0 0 0,-1-1 0 0 0,1-1 0 0 0,-1 0 0 0 0,0 0 0 0 0,0 0 0 0 0,0-1 0 0 0,0-1 0 0 0,0 1-1 0 0,0-2 1 0 0,-1 1 0 0 0,1-1 0 0 0,0 0 0 0 0,0-1 0 0 0,-1 0 0 0 0,1-1 0 0 0,0 0 0 0 0,0 0 0 0 0,0-1-1 0 0,1 0 1 0 0,-1-1 0 0 0,1 1 0 0 0,-6-5-193 0 0,-44-9 0 0 0,36 9 407 0 0,5 1-1304 0 0,9 6-4348 0 0,6 1 2601 0 0</inkml:trace>
  <inkml:trace contextRef="#ctx0" brushRef="#br0" timeOffset="3839.04">86 415 300 0 0,'0'0'734'0'0,"0"0"94"0"0,0 0 946 0 0,0 0 304 0 0,0 0-679 0 0,0 0-318 0 0,0 0-169 0 0,0 0-198 0 0,3-3-154 0 0,-1 2-506 0 0,-1 0 0 0 0,0 0-1 0 0,0 0 1 0 0,0 0 0 0 0,0 0 0 0 0,0 0 0 0 0,0-1 0 0 0,0 1 0 0 0,0 0 0 0 0,0 0 0 0 0,-1-1 0 0 0,1 1 0 0 0,0-1 0 0 0,-1 1 0 0 0,1 0 0 0 0,-1-1 0 0 0,0 1 0 0 0,1-1 0 0 0,-1 1 0 0 0,0-1 0 0 0,0 0 0 0 0,0 1 0 0 0,0-1 0 0 0,0 1 0 0 0,-1-1-1 0 0,1 1 1 0 0,0-1 0 0 0,-1 1 0 0 0,1 0 0 0 0,-1-1 0 0 0,1 1 0 0 0,-1-1 0 0 0,1 1 0 0 0,-1 0 0 0 0,0-1 0 0 0,0 1 0 0 0,0 0 0 0 0,0 0 0 0 0,0 0 0 0 0,0 0 0 0 0,0 0 0 0 0,0 0 0 0 0,-1 0 0 0 0,1 0 0 0 0,0 0 0 0 0,0 0 0 0 0,-1 0 0 0 0,1 1-1 0 0,-1-1 1 0 0,1 1 0 0 0,0-1 0 0 0,-1 1 0 0 0,1 0 0 0 0,-1-1 0 0 0,0 1-54 0 0,-2 1 1 0 0,0 0 0 0 0,1 0 1 0 0,-1 0-1 0 0,0 1 0 0 0,1-1 0 0 0,-1 1 0 0 0,1 0 0 0 0,0 0 0 0 0,0 0 1 0 0,0 0-1 0 0,0 1 0 0 0,0-1 0 0 0,0 1 0 0 0,1 0 0 0 0,-1 0 0 0 0,1 0 0 0 0,-1 0 1 0 0,1 0-1 0 0,0 0 0 0 0,1 1 0 0 0,-1-1 0 0 0,0 1 0 0 0,1-1 0 0 0,0 1 0 0 0,0 0 1 0 0,0-1-1 0 0,0 1 0 0 0,1 0 0 0 0,-1 0 0 0 0,1 0 0 0 0,0-1 0 0 0,0 1 1 0 0,1 0-1 0 0,-1 0 0 0 0,1 0 0 0 0,0 2-1 0 0,18 2 3897 0 0,23-27-2472 0 0,-38 14-2044 0 0,6-5 1166 0 0,-8 5-3816 0 0,-3 0-3598 0 0,-1-3-1635 0 0</inkml:trace>
  <inkml:trace contextRef="#ctx0" brushRef="#br0" timeOffset="5457.34">793 1066 612 0 0,'0'0'441'0'0,"0"0"-74"0"0,0 0-98 0 0,-6 6-98 0 0,2-1 4 0 0,0 0 0 0 0,-1 0-1 0 0,0 0 1 0 0,0-1 0 0 0,0 0-1 0 0,0 0 1 0 0,-1 0 0 0 0,1-1-1 0 0,-1 0 1 0 0,0 0 0 0 0,0 0-1 0 0,0-1 1 0 0,0 1 0 0 0,-1-2-1 0 0,1 1 1 0 0,-1-1 0 0 0,-4 1-175 0 0,2-2 118 0 0,-1 0 0 0 0,1 0 0 0 0,0-1 0 0 0,-1 0 0 0 0,1-1 1 0 0,0 0-1 0 0,0 0 0 0 0,0-1 0 0 0,0 0 0 0 0,0 0 0 0 0,1-1 0 0 0,0-1 0 0 0,0 1 1 0 0,0-1-1 0 0,0-1 0 0 0,0 1 0 0 0,1-1 0 0 0,0 0 0 0 0,1-1 0 0 0,-1 0 0 0 0,1 0 1 0 0,1 0-1 0 0,-1-1 0 0 0,1 0 0 0 0,0 0 0 0 0,1 0 0 0 0,0-1 0 0 0,0 1 0 0 0,1-1 1 0 0,0 0-1 0 0,1 0 0 0 0,0 0 0 0 0,0 0 0 0 0,0-4-118 0 0,-5-8 127 0 0,1 0 0 0 0,1-1 0 0 0,1 0-1 0 0,1 1 1 0 0,1-2 0 0 0,0 1 0 0 0,2 0-1 0 0,1 0 1 0 0,0 0 0 0 0,2 0 0 0 0,0 0 0 0 0,2 0-1 0 0,0 1 1 0 0,2 0 0 0 0,0 0 0 0 0,1 0 0 0 0,1 1-1 0 0,1 0 1 0 0,1 1 0 0 0,0 0 0 0 0,2 0 0 0 0,0 1-1 0 0,1 1-126 0 0,-9 12-58 0 0,0-1 0 0 0,1 1 0 0 0,-1 0 0 0 0,1 0 0 0 0,0 1 0 0 0,0 0 0 0 0,0 0 0 0 0,1 0 0 0 0,0 1 0 0 0,-1 0 0 0 0,1 0 0 0 0,0 1 0 0 0,1-1 0 0 0,-1 2 0 0 0,0-1 0 0 0,0 1 0 0 0,1 0 0 0 0,-1 1 0 0 0,1-1 0 0 0,-1 2 0 0 0,1-1 0 0 0,-1 1 0 0 0,0 0 0 0 0,1 0 0 0 0,-1 1 0 0 0,0 0 0 0 0,0 0 0 0 0,0 1 0 0 0,0 0 0 0 0,0 0 0 0 0,-1 1 0 0 0,1 0 0 0 0,-1 0 0 0 0,0 0 0 0 0,0 1 0 0 0,0 0 0 0 0,-1 0 0 0 0,0 0 0 0 0,3 4 58 0 0,11 24-60 0 0,-2 0 1 0 0,-1 1 0 0 0,-1 1 0 0 0,-2 0 0 0 0,-2 1 0 0 0,-1 0-1 0 0,-2 1 1 0 0,-1 0 0 0 0,-2 0 0 0 0,-2 1 0 0 0,-1-1-1 0 0,-2 6 60 0 0,2-32 81 0 0,0-1-1 0 0,-1 0 1 0 0,0 1-1 0 0,-1-1 1 0 0,0 1-1 0 0,0-1 0 0 0,-1 1 1 0 0,-1-1-1 0 0,0 1 1 0 0,0-1-1 0 0,-1 0 0 0 0,0 0 1 0 0,-1 0-1 0 0,0-1 1 0 0,-1 1-1 0 0,0-1 0 0 0,0 0 1 0 0,-1 0-1 0 0,0 0 1 0 0,0-1-1 0 0,-1 0 1 0 0,0-1-1 0 0,-1 1 0 0 0,0-1 1 0 0,0-1-1 0 0,0 1 1 0 0,-1-1-1 0 0,0-1 0 0 0,0 0 1 0 0,0 0-1 0 0,-1-1 1 0 0,0 0-1 0 0,-9 3-80 0 0,-29-3-694 0 0,16-3-2788 0 0,20-1-493 0 0</inkml:trace>
  <inkml:trace contextRef="#ctx0" brushRef="#br0" timeOffset="14318.75">620 84 6049 0 0,'0'0'1614'0'0,"0"0"328"0"0,0 0-537 0 0,0 0-485 0 0,0 0-169 0 0,0 0-19 0 0,0 0-25 0 0,0 0-195 0 0,-3-2-187 0 0,-3-12 487 0 0,34 12 157 0 0,-5 1-1193 0 0,-8 0 330 0 0,-1 0 0 0 0,1-2-1 0 0,-1 0 1 0 0,1 0 0 0 0,-1-1-1 0 0,0-1 1 0 0,0 0 0 0 0,-1-1-1 0 0,0 0 1 0 0,0-1 0 0 0,0-1-1 0 0,5-5-105 0 0,-39 73 2052 0 0,-6 0-1656 0 0,-17 81 91 0 0,65-119-3164 0 0,1-19-5500 0 0,-14-3 2206 0 0</inkml:trace>
  <inkml:trace contextRef="#ctx0" brushRef="#br0" timeOffset="14567.49">867 299 6233 0 0,'0'0'2804'0'0,"0"0"-544"0"0,0 0-1552 0 0,0 0-56 0 0,0 0 304 0 0,0 0 96 0 0,-49-1-256 0 0,24-5-344 0 0,-4 0-316 0 0,-2-1-136 0 0,-1 0-324 0 0,6 1-1736 0 0,-4-2-6581 0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41.353"/>
    </inkml:context>
    <inkml:brush xml:id="br0">
      <inkml:brushProperty name="width" value="0.05" units="cm"/>
      <inkml:brushProperty name="height" value="0.05" units="cm"/>
      <inkml:brushProperty name="color" value="#0000FF"/>
    </inkml:brush>
  </inkml:definitions>
  <inkml:trace contextRef="#ctx0" brushRef="#br0">0 175 2584 0 0,'0'0'1639'0'0,"0"0"2041"0"0,0 0-1481 0 0,0 0-1136 0 0,0 0-691 0 0,0 0-31 0 0,0 0 351 0 0,4 8 132 0 0,3 17-493 0 0,-1-1-1 0 0,-1 1 1 0 0,0 0 0 0 0,-3 1-1 0 0,0-1 1 0 0,-1 0 0 0 0,-1 1-1 0 0,-2-1 1 0 0,0 1 0 0 0,-5 14-331 0 0,7-32-871 0 0,0-6-4970 0 0,4-7 488 0 0</inkml:trace>
  <inkml:trace contextRef="#ctx0" brushRef="#br0" timeOffset="249.99">7 170 4956 0 0,'0'0'3929'0'0,"0"0"-2854"0"0,0 0-871 0 0,7-6 424 0 0,1 2-429 0 0,-1-1 0 0 0,1 1 0 0 0,0 1 0 0 0,0-1 0 0 0,1 1 0 0 0,-1 1 0 0 0,0 0 0 0 0,1 0 0 0 0,0 0 0 0 0,-1 1 0 0 0,1 0 0 0 0,0 1 0 0 0,0 0 0 0 0,-1 1 0 0 0,1-1 0 0 0,0 2 0 0 0,2 0-199 0 0,-8-3 31 0 0,-1 1-1 0 0,1 0 1 0 0,-1-1 0 0 0,1 1 0 0 0,-1 1 0 0 0,1-1 0 0 0,-1 0 0 0 0,1 0 0 0 0,0 1 0 0 0,-1 0 0 0 0,0-1 0 0 0,1 1 0 0 0,-1 0 0 0 0,1 0 0 0 0,-1 0-1 0 0,0 1 1 0 0,0-1 0 0 0,0 1 0 0 0,1-1 0 0 0,-1 1 0 0 0,-1-1 0 0 0,1 1 0 0 0,0 0 0 0 0,0 0 0 0 0,-1 0 0 0 0,1 0 0 0 0,-1 0 0 0 0,0 1 0 0 0,1-1-1 0 0,-1 0 1 0 0,0 1 0 0 0,0-1 0 0 0,0 0 0 0 0,-1 1 0 0 0,1-1 0 0 0,-1 1 0 0 0,1-1 0 0 0,-1 1 0 0 0,0 0 0 0 0,0-1 0 0 0,0 1 0 0 0,0-1 0 0 0,-1 1-1 0 0,1-1 1 0 0,-1 1 0 0 0,1-1 0 0 0,-1 1 0 0 0,0-1 0 0 0,0 1 0 0 0,0-1 0 0 0,0 0 0 0 0,0 1 0 0 0,-1-1 0 0 0,1 0-31 0 0,-73 37 819 0 0,20-27-4683 0 0,43-12-950 0 0,2-5-2844 0 0</inkml:trace>
  <inkml:trace contextRef="#ctx0" brushRef="#br0" timeOffset="498.88">424 1 12 0 0,'0'0'10801'0'0,"0"0"-7720"0"0,-5 6-2202 0 0,-42 96 1658 0 0,43-86-2519 0 0,1 1 0 0 0,1 0 0 0 0,0-1 0 0 0,1 1 0 0 0,1 0-1 0 0,1 0 1 0 0,0-1 0 0 0,1 1 0 0 0,1 0 0 0 0,0-1 0 0 0,2 0 0 0 0,0 0 0 0 0,0 0 0 0 0,2 0-1 0 0,0-1 1 0 0,5 9-18 0 0,22 14-1246 0 0,-4-23-7033 0 0,-15-16 208 0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43.574"/>
    </inkml:context>
    <inkml:brush xml:id="br0">
      <inkml:brushProperty name="width" value="0.05" units="cm"/>
      <inkml:brushProperty name="height" value="0.05" units="cm"/>
      <inkml:brushProperty name="color" value="#0000FF"/>
    </inkml:brush>
  </inkml:definitions>
  <inkml:trace contextRef="#ctx0" brushRef="#br0">10 0 3696 0 0,'0'0'7140'0'0,"0"0"-5433"0"0,1 9-878 0 0,-5 260 3647 0 0,2-260-4620 0 0,-3 54-129 0 0,20-33-4517 0 0,-8-28-366 0 0,6-5-2329 0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6:43.138"/>
    </inkml:context>
    <inkml:brush xml:id="br0">
      <inkml:brushProperty name="width" value="0.05" units="cm"/>
      <inkml:brushProperty name="height" value="0.05" units="cm"/>
      <inkml:brushProperty name="color" value="#0000FF"/>
    </inkml:brush>
  </inkml:definitions>
  <inkml:trace contextRef="#ctx0" brushRef="#br0">233 280 1356 0 0,'0'0'594'0'0,"0"0"-62"0"0,0 0 744 0 0,0 0 1181 0 0,0 0-440 0 0,0 0-789 0 0,0 0-226 0 0,0 0-25 0 0,0 0-66 0 0,0 2 1393 0 0,17-128-809 0 0,-19 114-1566 0 0,-1 0 1 0 0,0 0-1 0 0,-1 0 0 0 0,0 0 1 0 0,-1 0-1 0 0,-1 1 0 0 0,1 0 1 0 0,-2 0-1 0 0,0 0 1 0 0,0 1-1 0 0,-1 0 0 0 0,-6-7 71 0 0,11 16 22 0 0,0 1 0 0 0,-1-1 0 0 0,1 1 0 0 0,0 0 0 0 0,0-1 0 0 0,0 1 0 0 0,0 1 0 0 0,0-1 0 0 0,0 0 0 0 0,0 1 0 0 0,0 0 0 0 0,0 0 0 0 0,0 0-1 0 0,0 0 1 0 0,0 0 0 0 0,0 0 0 0 0,0 1 0 0 0,1-1 0 0 0,-1 1 0 0 0,1 0 0 0 0,-1 0 0 0 0,1 0 0 0 0,0 0 0 0 0,-1 0 0 0 0,1 1 0 0 0,0-1 0 0 0,1 0 0 0 0,-1 1 0 0 0,0 0-1 0 0,1-1 1 0 0,-1 1 0 0 0,1 0 0 0 0,0 0 0 0 0,0 0-22 0 0,-6 5 143 0 0,7-7-142 0 0,-8 7-33 0 0,-1 1 1 0 0,2 1-1 0 0,-1 0 0 0 0,1 0 0 0 0,1 0 1 0 0,0 1-1 0 0,0 0 0 0 0,1 0 0 0 0,1 0 0 0 0,0 1 1 0 0,0 0-1 0 0,1-1 0 0 0,0 7 32 0 0,11-1-2232 0 0,6-13-3199 0 0,0-7-1100 0 0</inkml:trace>
  <inkml:trace contextRef="#ctx0" brushRef="#br0" timeOffset="171.93">283 141 9609 0 0,'0'0'4256'0'0,"0"0"-4256"0"0,0 0 292 0 0,0 0-292 0 0,-42 3 696 0 0,22-2-448 0 0,-1 1-248 0 0,2 1-88 0 0,-1 0-836 0 0,-1-1-492 0 0,5-1-1104 0 0,6 0-760 0 0,-1-4-2437 0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7:23.983"/>
    </inkml:context>
    <inkml:brush xml:id="br0">
      <inkml:brushProperty name="width" value="0.05" units="cm"/>
      <inkml:brushProperty name="height" value="0.05" units="cm"/>
      <inkml:brushProperty name="color" value="#0000FF"/>
    </inkml:brush>
  </inkml:definitions>
  <inkml:trace contextRef="#ctx0" brushRef="#br0">275 127 52 0 0,'0'0'1199'0'0,"0"0"85"0"0,0 0 1864 0 0,0 0-569 0 0,0 0-1217 0 0,0 0-518 0 0,0 0-38 0 0,0 0-14 0 0,-28 20 3898 0 0,-3-110-3902 0 0,28 86-814 0 0,0 0 1 0 0,0 0-1 0 0,-1 0 1 0 0,1 0-1 0 0,-1 0 1 0 0,0 1-1 0 0,0-1 0 0 0,0 1 1 0 0,0 0-1 0 0,-1 1 1 0 0,1-1-1 0 0,-1 1 1 0 0,0-1-1 0 0,1 2 1 0 0,-1-1-1 0 0,0 0 1 0 0,0 1-1 0 0,0 0 1 0 0,-1 0-1 0 0,1 0 1 0 0,0 1-1 0 0,0 0 1 0 0,0 0-1 0 0,-1 0 1 0 0,1 1-1 0 0,0-1 1 0 0,0 1-1 0 0,0 1 1 0 0,0-1-1 0 0,0 1 1 0 0,0-1-1 0 0,0 1 1 0 0,1 1-1 0 0,-1-1 1 0 0,0 1-1 0 0,1 0 0 0 0,-1 0 27 0 0,5 0-5 0 0,0-1 0 0 0,0 1 0 0 0,0 0 0 0 0,1 0 1 0 0,-1-1-1 0 0,1 1 0 0 0,-1 0 0 0 0,1-1 0 0 0,0 1 1 0 0,0-1-1 0 0,0 1 0 0 0,0-1 0 0 0,1 0 0 0 0,-1 1 1 0 0,0-1-1 0 0,1 0 0 0 0,0 0 0 0 0,0 0 0 0 0,-1 0 1 0 0,1 0-1 0 0,0 0 0 0 0,1 0 0 0 0,-1-1 0 0 0,0 1 1 0 0,0-1-1 0 0,1 0 0 0 0,-1 1 0 0 0,3 0 4 0 0,10 11 84 0 0,-13-11-49 0 0,-1 0 0 0 0,1 1 0 0 0,-1-1 0 0 0,0 0 0 0 0,1 1 0 0 0,-1-1 0 0 0,0 1 0 0 0,-1-1 1 0 0,1 1-1 0 0,0 0 0 0 0,-1-1 0 0 0,1 1 0 0 0,-1 0 0 0 0,0-1 0 0 0,0 1 0 0 0,0 0 0 0 0,0-1 0 0 0,-1 1 0 0 0,1 0 0 0 0,-1-1 1 0 0,1 1-1 0 0,-1 0 0 0 0,0-1 0 0 0,0 1 0 0 0,0-1 0 0 0,0 0 0 0 0,-1 1 0 0 0,1-1 0 0 0,-1 0 0 0 0,1 0 0 0 0,-1 1 0 0 0,0-1 0 0 0,0-1 1 0 0,0 1-1 0 0,0 0 0 0 0,0 0 0 0 0,0-1 0 0 0,0 1 0 0 0,-1-1 0 0 0,1 0 0 0 0,-1 0 0 0 0,1 1 0 0 0,-1-2 0 0 0,1 1 0 0 0,-1 0 0 0 0,1 0 1 0 0,-1-1-1 0 0,0 0 0 0 0,1 1 0 0 0,-1-1 0 0 0,0 0 0 0 0,0 0 0 0 0,1 0 0 0 0,-1-1 0 0 0,0 1 0 0 0,1-1 0 0 0,-2 0-35 0 0,-19-5-1760 0 0,15-9-3893 0 0,8 0-3998 0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1.331"/>
    </inkml:context>
    <inkml:brush xml:id="br0">
      <inkml:brushProperty name="width" value="0.05" units="cm"/>
      <inkml:brushProperty name="height" value="0.05" units="cm"/>
      <inkml:brushProperty name="color" value="#0000FF"/>
    </inkml:brush>
  </inkml:definitions>
  <inkml:trace contextRef="#ctx0" brushRef="#br0">7 0 3392 0 0,'0'0'2701'0'0,"0"0"-1423"0"0,0 0-950 0 0,0 0 372 0 0,-1 7 221 0 0,-2 29-4 0 0,1-1-1 0 0,1 1 1 0 0,3 0 0 0 0,0-1-1 0 0,3 1 1 0 0,1-1 0 0 0,7 24-917 0 0,-12-56-138 0 0,9 18 214 0 0,0-13-4799 0 0,-5-7-332 0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2.359"/>
    </inkml:context>
    <inkml:brush xml:id="br0">
      <inkml:brushProperty name="width" value="0.05" units="cm"/>
      <inkml:brushProperty name="height" value="0.05" units="cm"/>
      <inkml:brushProperty name="color" value="#0000FF"/>
    </inkml:brush>
  </inkml:definitions>
  <inkml:trace contextRef="#ctx0" brushRef="#br0">174 112 5805 0 0,'0'0'8516'0'0,"0"0"-8516"0"0,0 0-940 0 0,0 0 940 0 0,0 0 344 0 0,0 0 200 0 0,0 0-140 0 0,0 0-404 0 0,-43 11-528 0 0,30-11-876 0 0,3-1-1684 0 0,4-11-5553 0 0</inkml:trace>
  <inkml:trace contextRef="#ctx0" brushRef="#br0" timeOffset="1">258 6 12389 0 0,'0'0'3888'0'0,"0"0"-3888"0"0,0 0-632 0 0,0 0 632 0 0,-51 0 264 0 0,25-3-196 0 0,-10 3-68 0 0,-5 0-100 0 0,1 0-1276 0 0,10 0-1724 0 0,-3-3-4673 0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1.642"/>
    </inkml:context>
    <inkml:brush xml:id="br0">
      <inkml:brushProperty name="width" value="0.05" units="cm"/>
      <inkml:brushProperty name="height" value="0.05" units="cm"/>
      <inkml:brushProperty name="color" value="#0000FF"/>
    </inkml:brush>
  </inkml:definitions>
  <inkml:trace contextRef="#ctx0" brushRef="#br0">1 296 4348 0 0,'0'0'4712'0'0,"0"0"-3348"0"0,0 0-874 0 0,0 0 874 0 0,0 0 614 0 0,0 0-220 0 0,0 0-514 0 0,0 0-502 0 0,4-10-757 0 0,35-134-5349 0 0,26 77 7568 0 0,-63 66-2174 0 0,0 0-1 0 0,0 1 1 0 0,-1-1-1 0 0,1 1 0 0 0,0-1 1 0 0,0 1-1 0 0,0 0 1 0 0,0-1-1 0 0,0 1 0 0 0,0 0 1 0 0,0 0-1 0 0,0 1 1 0 0,0-1-1 0 0,0 0 0 0 0,0 1 1 0 0,0-1-1 0 0,0 1 1 0 0,0-1-1 0 0,0 1 0 0 0,0 0 1 0 0,-1 0-1 0 0,1 0 1 0 0,0 0-1 0 0,0 0 0 0 0,-1 0 1 0 0,1 1-1 0 0,-1-1 1 0 0,1 0-1 0 0,-1 1 0 0 0,0-1 1 0 0,0 1-1 0 0,1 0 1 0 0,-1-1-1 0 0,0 1 0 0 0,0 0 1 0 0,-1 0-1 0 0,1-1 1 0 0,0 1-1 0 0,0 0 0 0 0,-1 0 1 0 0,0 0-1 0 0,1 0 1 0 0,-1 0-1 0 0,0 0 1 0 0,0 0-1 0 0,0 0 0 0 0,0 1-29 0 0,-2 98 1128 0 0,-4-64-2214 0 0,5-22-7692 0 0,1-14 2363 0 0</inkml:trace>
  <inkml:trace contextRef="#ctx0" brushRef="#br0" timeOffset="187.8">233 187 1864 0 0,'0'0'11669'0'0,"0"0"-11313"0"0,0 0-204 0 0,0 0-152 0 0,0 0 532 0 0,0 0 48 0 0,-49 4-152 0 0,27-3-264 0 0,1 1-164 0 0,-5-1-4 0 0,3 0-664 0 0,-1-1-700 0 0,4 0-816 0 0,5-1-3212 0 0</inkml:trace>
  <inkml:trace contextRef="#ctx0" brushRef="#br0" timeOffset="451.9">317 0 2644 0 0,'0'0'7584'0'0,"0"0"-5840"0"0,0 0-1423 0 0,6 7 283 0 0,-1-1-325 0 0,1 1 1 0 0,-1 0 0 0 0,-1 0-1 0 0,0 0 1 0 0,0 1 0 0 0,0-1 0 0 0,-1 1-1 0 0,0 0 1 0 0,0 0 0 0 0,-1 0-1 0 0,0 1 1 0 0,0-1 0 0 0,-1 0 0 0 0,0 1-1 0 0,-1 4-279 0 0,-45 174-487 0 0,41-177-80 0 0,-1 5-5120 0 0,5-14-1264 0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0.834"/>
    </inkml:context>
    <inkml:brush xml:id="br0">
      <inkml:brushProperty name="width" value="0.05" units="cm"/>
      <inkml:brushProperty name="height" value="0.05" units="cm"/>
      <inkml:brushProperty name="color" value="#0000FF"/>
    </inkml:brush>
  </inkml:definitions>
  <inkml:trace contextRef="#ctx0" brushRef="#br0">1 17 6129 0 0,'0'0'2829'0'0,"0"0"-1873"0"0,0 0-1164 0 0,2 7 895 0 0,4 11-158 0 0,0 1 0 0 0,-1 0 0 0 0,-1 0 0 0 0,-1 0-1 0 0,0 1 1 0 0,-2-1 0 0 0,0 1 0 0 0,-1 0 0 0 0,-1-1 0 0 0,-1 1 0 0 0,-2 6-529 0 0,1 11-13 0 0,6-34-6916 0 0,1-8 2256 0 0</inkml:trace>
  <inkml:trace contextRef="#ctx0" brushRef="#br0" timeOffset="246.23">60 0 888 0 0,'0'0'2648'0'0,"7"0"865"0"0,-6 0-3503 0 0,83 9 3814 0 0,-82-9-3768 0 0,-1 0 0 0 0,1 0-1 0 0,-1 0 1 0 0,1 0 0 0 0,-1 0-1 0 0,1 0 1 0 0,-1 0 0 0 0,1 0 0 0 0,-1 0-1 0 0,0 1 1 0 0,1-1 0 0 0,-1 1-1 0 0,1-1 1 0 0,-1 1 0 0 0,0 0-1 0 0,1-1 1 0 0,-1 1 0 0 0,0 0-1 0 0,0 0 1 0 0,0 0 0 0 0,0 0-1 0 0,0 0 1 0 0,0 0 0 0 0,0 0-1 0 0,0 0 1 0 0,0 1 0 0 0,0-1-1 0 0,0 0 1 0 0,-1 0 0 0 0,1 1-1 0 0,0-1 1 0 0,-1 1 0 0 0,1-1-1 0 0,-1 0 1 0 0,0 1 0 0 0,1-1-1 0 0,-1 1 1 0 0,0-1 0 0 0,0 1-1 0 0,0-1 1 0 0,0 1 0 0 0,0-1-1 0 0,0 1 1 0 0,-1-1 0 0 0,1 1 0 0 0,0-1-1 0 0,-1 0 1 0 0,1 1 0 0 0,-1-1-1 0 0,0 1 1 0 0,1-1 0 0 0,-1 0-1 0 0,0 0 1 0 0,0 1 0 0 0,0-1-1 0 0,1 0 1 0 0,-1 0 0 0 0,-1 0-1 0 0,1 0 1 0 0,0 0 0 0 0,0 0-1 0 0,-1 0-55 0 0,-70 33-120 0 0,18-30-3886 0 0,33-4-1275 0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8.288"/>
    </inkml:context>
    <inkml:brush xml:id="br0">
      <inkml:brushProperty name="width" value="0.05" units="cm"/>
      <inkml:brushProperty name="height" value="0.05" units="cm"/>
      <inkml:brushProperty name="color" value="#0000FF"/>
    </inkml:brush>
  </inkml:definitions>
  <inkml:trace contextRef="#ctx0" brushRef="#br0">0 0 13301 0 0,'0'0'1492'0'0,"3"7"-1146"0"0,3 10-40 0 0,-1 0 0 0 0,-2 0-1 0 0,1 1 1 0 0,-2-1 0 0 0,0 1-1 0 0,-1 0 1 0 0,-1-1-1 0 0,-1 1 1 0 0,0 0 0 0 0,-2-1-1 0 0,0 1 1 0 0,0-1 0 0 0,-4 6-306 0 0,3-1-132 0 0,3-17-450 0 0,-2 17 861 0 0,4-20-3450 0 0,2-6-3797 0 0,4-11-1383 0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8.914"/>
    </inkml:context>
    <inkml:brush xml:id="br0">
      <inkml:brushProperty name="width" value="0.05" units="cm"/>
      <inkml:brushProperty name="height" value="0.05" units="cm"/>
      <inkml:brushProperty name="color" value="#0000FF"/>
    </inkml:brush>
  </inkml:definitions>
  <inkml:trace contextRef="#ctx0" brushRef="#br0">41 1 14129 0 0,'6'9'1190'0'0,"3"5"-990"0"0,-1 1 0 0 0,-1 0 1 0 0,0 0-1 0 0,-1 1 0 0 0,-1 0 0 0 0,0 0 0 0 0,-1 0 0 0 0,-1 1 0 0 0,0-1 0 0 0,-2 1 0 0 0,0 0 0 0 0,0 0 0 0 0,-2-1 0 0 0,0 1 0 0 0,-1 0 0 0 0,0-1 0 0 0,-2 3-200 0 0,1-10-250 0 0,0-1 0 0 0,-1 1-1 0 0,0-1 1 0 0,0 0 0 0 0,-1-1 0 0 0,0 1 0 0 0,0-1 0 0 0,0 0-1 0 0,-1 0 1 0 0,-1 0 0 0 0,1-1 0 0 0,-1 0 0 0 0,0 0-1 0 0,-3 1 251 0 0,9-7-340 0 0,-7 5-1806 0 0,4-5-3898 0 0,2-5-643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2:20.697"/>
    </inkml:context>
    <inkml:brush xml:id="br0">
      <inkml:brushProperty name="width" value="0.05" units="cm"/>
      <inkml:brushProperty name="height" value="0.05" units="cm"/>
      <inkml:brushProperty name="color" value="#0000FF"/>
    </inkml:brush>
  </inkml:definitions>
  <inkml:trace contextRef="#ctx0" brushRef="#br0">1 16 13829 0 0,'0'0'1353'0'0,"0"0"-1214"0"0,0 0 95 0 0,0 0 9 0 0,0 0-122 0 0,0 0 7 0 0,0 0 62 0 0,4 6 1287 0 0,-4-5-1512 0 0,1-1 0 0 0,-1 1 0 0 0,1-1 1 0 0,-1 1-1 0 0,1-1 0 0 0,0 1 1 0 0,-1-1-1 0 0,1 0 0 0 0,0 1 1 0 0,0-1-1 0 0,-1 0 0 0 0,1 1 0 0 0,0-1 1 0 0,-1 0-1 0 0,1 0 0 0 0,0 0 1 0 0,0 0-1 0 0,0 1 0 0 0,-1-1 0 0 0,1 0 1 0 0,0-1-1 0 0,0 1 0 0 0,-1 0 1 0 0,1 0-1 0 0,0 0 0 0 0,0 0 1 0 0,0-1-1 0 0,-1 1 0 0 0,1 0 0 0 0,0 0 1 0 0,-1-1-1 0 0,1 1 0 0 0,0-1 1 0 0,-1 1-1 0 0,1-1 0 0 0,0 1 0 0 0,-1-1 1 0 0,1 1-1 0 0,-1-1 0 0 0,1 1 1 0 0,-1-1-1 0 0,1 0 0 0 0,-1 1 0 0 0,0-1 1 0 0,1 0-1 0 0,-1 0 0 0 0,0 1 1 0 0,1-1-1 0 0,-1 0 0 0 0,0 1 1 0 0,0-1-1 0 0,0 0 0 0 0,0 0 0 0 0,0 0 1 0 0,0 1-1 0 0,0-1 0 0 0,0 0 1 0 0,0 0-1 0 0,0 1 0 0 0,0-1 0 0 0,0 0 1 0 0,0 0-1 0 0,-1 0 0 0 0,1 1 1 0 0,0-1-1 0 0,-1 0 0 0 0,1 1 1 0 0,-1-1 34 0 0,36 53 1072 0 0,-29-44 42 0 0,22-26-2158 0 0,9 63 2460 0 0,-36-47-1428 0 0,0 0 1 0 0,-1 0-1 0 0,1 0 1 0 0,0 0-1 0 0,0 1 1 0 0,0-1-1 0 0,0 0 1 0 0,0 1-1 0 0,0-1 0 0 0,1 1 1 0 0,-1-1-1 0 0,0 1 1 0 0,1 0-1 0 0,0-1 1 0 0,-1 1-1 0 0,1 0 1 0 0,-1 0-1 0 0,1 0 1 0 0,0 0-1 0 0,0 0 1 0 0,0 1-1 0 0,-1-1 1 0 0,1 1-1 0 0,0-1 1 0 0,0 1-1 0 0,0-1 1 0 0,0 1-1 0 0,0 0 1 0 0,0 0-1 0 0,0 0 1 0 0,0 0-1 0 0,0 0 1 0 0,0 1-1 0 0,0-1 1 0 0,0 1-1 0 0,0-1 1 0 0,-1 1-1 0 0,1-1 0 0 0,0 1 1 0 0,0 0-1 0 0,0 0 1 0 0,-1 0-1 0 0,1 0 1 0 0,0 0-1 0 0,-1 1 1 0 0,1-1-1 0 0,-1 0 1 0 0,0 1-1 0 0,1-1 1 0 0,-1 1-1 0 0,0-1 1 0 0,0 1-1 0 0,0 0 1 0 0,0-1-1 0 0,0 1 1 0 0,0 0-1 0 0,0 0 1 0 0,-1 0-1 0 0,1-1 1 0 0,-1 1-1 0 0,1 0 1 0 0,-1 0-1 0 0,0 0 1 0 0,0 0-1 0 0,0 0 1 0 0,0 0-1 0 0,0 0 0 0 0,0 0 1 0 0,0 0 11 0 0,0 18 69 0 0,-1-15-8231 0 0,7-8 2270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9.753"/>
    </inkml:context>
    <inkml:brush xml:id="br0">
      <inkml:brushProperty name="width" value="0.05" units="cm"/>
      <inkml:brushProperty name="height" value="0.05" units="cm"/>
      <inkml:brushProperty name="color" value="#0000FF"/>
    </inkml:brush>
  </inkml:definitions>
  <inkml:trace contextRef="#ctx0" brushRef="#br0">14 115 10377 0 0,'0'0'3830'0'0,"0"8"-3624"0"0,6 62 1225 0 0,-3-55-1224 0 0,0 0 0 0 0,-1 0 0 0 0,-1 1 0 0 0,-1-1 0 0 0,0 0 0 0 0,-1 0 0 0 0,0 0 0 0 0,-2 0 0 0 0,0 0 0 0 0,0 0 0 0 0,-1 0 0 0 0,-5 11-207 0 0,5-39-10546 0 0,4-5 2764 0 0</inkml:trace>
  <inkml:trace contextRef="#ctx0" brushRef="#br0" timeOffset="246.99">113 130 9413 0 0,'6'2'3232'0'0,"76"51"-929"0"0,-80-52-2265 0 0,0 1 0 0 0,-1-1 1 0 0,0 0-1 0 0,1 1 0 0 0,-1-1 0 0 0,0 0 1 0 0,0 1-1 0 0,1-1 0 0 0,-1 1 0 0 0,0 0 0 0 0,-1-1 1 0 0,1 1-1 0 0,0 0 0 0 0,0 0 0 0 0,-1 0 1 0 0,1-1-1 0 0,-1 1 0 0 0,0 0 0 0 0,1 0 0 0 0,-1 0 1 0 0,0 0-1 0 0,0 0 0 0 0,0 0 0 0 0,0 0 1 0 0,-1 0-1 0 0,1-1 0 0 0,0 1 0 0 0,-1 0 0 0 0,1 0 1 0 0,-1 0-1 0 0,0 0 0 0 0,0-1 0 0 0,0 1 1 0 0,0 0-1 0 0,0-1 0 0 0,0 1 0 0 0,0-1 0 0 0,0 1 1 0 0,0-1-1 0 0,-1 1 0 0 0,1-1 0 0 0,-1 0 1 0 0,1 0-1 0 0,-1 0 0 0 0,1 0 0 0 0,-1 0 0 0 0,0 0 1 0 0,1 0-1 0 0,-1 0 0 0 0,0-1 0 0 0,0 1 1 0 0,0 0-39 0 0,-64 17-1000 0 0,21-23-6433 0 0,30-5 530 0 0</inkml:trace>
  <inkml:trace contextRef="#ctx0" brushRef="#br0" timeOffset="417.54">367 1 11129 0 0,'0'0'1775'0'0,"0"7"-1368"0"0,-8 116 2230 0 0,4-101-2339 0 0,1 0 0 0 0,1 0 0 0 0,1 0 1 0 0,1 0-1 0 0,1 0 0 0 0,1 0 0 0 0,1 0 1 0 0,3 12-299 0 0,21 10-815 0 0,1-27-5629 0 0,-19-16 1126 0 0</inkml:trace>
  <inkml:trace contextRef="#ctx0" brushRef="#br0" timeOffset="759.09">752 143 836 0 0,'0'0'7880'0'0,"0"0"-5121"0"0,0 0-2266 0 0,0 0-149 0 0,0 0 96 0 0,0 0 19 0 0,0 0-115 0 0,-14 30 1536 0 0,9-26-1742 0 0,0-1 0 0 0,-1 0 1 0 0,0 0-1 0 0,0 0 1 0 0,1 0-1 0 0,-2-1 0 0 0,1 0 1 0 0,0-1-1 0 0,0 1 0 0 0,0-1 1 0 0,-1 0-1 0 0,1-1 0 0 0,-1 1 1 0 0,1-1-1 0 0,0-1 1 0 0,-1 1-1 0 0,1-1 0 0 0,-1 0 1 0 0,1 0-1 0 0,0-1 0 0 0,0 0 1 0 0,0 0-1 0 0,-4-2-138 0 0,-35-24-2346 0 0,13-11-3767 0 0,28 29 95 0 0</inkml:trace>
  <inkml:trace contextRef="#ctx0" brushRef="#br0" timeOffset="1012.11">671 273 9261 0 0,'0'0'3375'0'0,"1"6"-2390"0"0,-14 118 3266 0 0,11-113-4353 0 0,-2 4-750 0 0,2-10-8927 0 0,8-13 3192 0 0</inkml:trace>
  <inkml:trace contextRef="#ctx0" brushRef="#br0" timeOffset="1272.58">979 133 15165 0 0,'0'0'1060'0'0,"0"0"-1060"0"0,27 53 0 0 0,-19-24 265 0 0,0 0 171 0 0,-4 2 12 0 0,-4-1-52 0 0,0-1-184 0 0,-7-1-88 0 0,-3 1-124 0 0,-7-2-136 0 0,-3 0-164 0 0,-3-3-168 0 0,-10 1-549 0 0,-13-3-1151 0 0,8-7-3036 0 0,-7-9-3597 0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9.083"/>
    </inkml:context>
    <inkml:brush xml:id="br0">
      <inkml:brushProperty name="width" value="0.05" units="cm"/>
      <inkml:brushProperty name="height" value="0.05" units="cm"/>
      <inkml:brushProperty name="color" value="#0000FF"/>
    </inkml:brush>
  </inkml:definitions>
  <inkml:trace contextRef="#ctx0" brushRef="#br0">141 46 15693 0 0,'0'0'1229'0'0,"0"0"-1229"0"0,0 0-1393 0 0,0 0 1305 0 0,0 0 80 0 0,-48 10 8 0 0,31-10-64 0 0,-5-2-316 0 0,2-3-1344 0 0,5 1-2252 0 0,-3-9-2905 0 0</inkml:trace>
  <inkml:trace contextRef="#ctx0" brushRef="#br0" timeOffset="156.93">76 0 7141 0 0,'0'0'8960'0'0,"20"36"-8567"0"0,-14-18-381 0 0,-4 2-12 0 0,-2 0 312 0 0,0 0-176 0 0,-7-2-124 0 0,3-1-12 0 0,-4-1-60 0 0,0 0-477 0 0,3-2-483 0 0,-3-1-1148 0 0,4-4-1964 0 0,2-5-2913 0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8.521"/>
    </inkml:context>
    <inkml:brush xml:id="br0">
      <inkml:brushProperty name="width" value="0.05" units="cm"/>
      <inkml:brushProperty name="height" value="0.05" units="cm"/>
      <inkml:brushProperty name="color" value="#0000FF"/>
    </inkml:brush>
  </inkml:definitions>
  <inkml:trace contextRef="#ctx0" brushRef="#br0">148 0 13401 0 0,'0'0'1396'0'0,"1"8"-1014"0"0,-1 1-224 0 0,0 0 1 0 0,-1 0-1 0 0,1 0 1 0 0,-2 0-1 0 0,0 0 1 0 0,0 0-1 0 0,0 0 1 0 0,-1-1-1 0 0,0 1 1 0 0,-1-1-1 0 0,0 0 1 0 0,0 0-1 0 0,-1 0 1 0 0,0 0-1 0 0,0-1 1 0 0,-5 5-159 0 0,-37 32 21 0 0,9-29-5381 0 0,31-17 1913 0 0,2-6-2934 0 0</inkml:trace>
  <inkml:trace contextRef="#ctx0" brushRef="#br0" timeOffset="186.94">61 82 11101 0 0,'0'0'2888'0'0,"0"0"-2508"0"0,25 38-48 0 0,-17-23 196 0 0,0-1 28 0 0,0-1-52 0 0,-2 0-91 0 0,2-3-77 0 0,-1 0-200 0 0,-3-2-72 0 0,0-1-64 0 0,0-2-176 0 0,-2-1-332 0 0,5-2-361 0 0,-3-2-507 0 0,2 0-804 0 0,0-1-3376 0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7.916"/>
    </inkml:context>
    <inkml:brush xml:id="br0">
      <inkml:brushProperty name="width" value="0.05" units="cm"/>
      <inkml:brushProperty name="height" value="0.05" units="cm"/>
      <inkml:brushProperty name="color" value="#0000FF"/>
    </inkml:brush>
  </inkml:definitions>
  <inkml:trace contextRef="#ctx0" brushRef="#br0">11 236 5593 0 0,'0'0'8194'0'0,"0"0"-6766"0"0,0 0-1076 0 0,0 0 287 0 0,0 0-51 0 0,0 0-165 0 0,-11-22-1279 0 0,40-103-8120 0 0,17 55 11557 0 0,-44 68-2466 0 0,-1 1 0 0 0,1-1-1 0 0,-1 1 1 0 0,1 0 0 0 0,0-1-1 0 0,-1 1 1 0 0,1 0 0 0 0,0 0-1 0 0,0 0 1 0 0,0 0 0 0 0,0 0-1 0 0,0 0 1 0 0,0 1 0 0 0,0-1-1 0 0,0 1 1 0 0,0-1 0 0 0,0 1-1 0 0,0 0 1 0 0,0 0 0 0 0,0 0-1 0 0,0 0 1 0 0,0 0 0 0 0,0 0 0 0 0,1 0-1 0 0,-1 1 1 0 0,0-1 0 0 0,0 1-1 0 0,0 0 1 0 0,0-1 0 0 0,0 1-1 0 0,-1 0 1 0 0,1 0 0 0 0,0 0-1 0 0,0 1 1 0 0,-1-1 0 0 0,1 0-1 0 0,0 1 1 0 0,-1-1 0 0 0,1 1-1 0 0,-1-1 1 0 0,0 1 0 0 0,1 0-1 0 0,-1-1 1 0 0,0 1 0 0 0,0 0-1 0 0,0 0 1 0 0,-1 0 0 0 0,1 0-1 0 0,0 0 1 0 0,-1 0 0 0 0,1 0-1 0 0,-1 0 1 0 0,1 0 0 0 0,-1 0-1 0 0,0 0 1 0 0,0 1 0 0 0,0-1 0 0 0,0 0-1 0 0,-1 0 1 0 0,1 0 0 0 0,0 0-1 0 0,-1 0-114 0 0,-10 66 1609 0 0,3-34-2505 0 0,4 0-4471 0 0,4-31 1163 0 0,2-2-1306 0 0</inkml:trace>
  <inkml:trace contextRef="#ctx0" brushRef="#br0" timeOffset="170.87">190 130 5320 0 0,'0'0'9501'0'0,"0"0"-8593"0"0,0 0-908 0 0,0 0-164 0 0,0 0 164 0 0,0 0 28 0 0,-38-4 184 0 0,20 2-156 0 0,1 2-56 0 0,-5-1-676 0 0,2-2-820 0 0,3 1-960 0 0,5-2-3292 0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7.156"/>
    </inkml:context>
    <inkml:brush xml:id="br0">
      <inkml:brushProperty name="width" value="0.05" units="cm"/>
      <inkml:brushProperty name="height" value="0.05" units="cm"/>
      <inkml:brushProperty name="color" value="#0000FF"/>
    </inkml:brush>
  </inkml:definitions>
  <inkml:trace contextRef="#ctx0" brushRef="#br0">1 99 3008 0 0,'0'0'3143'0'0,"0"0"66"0"0,1 6-2352 0 0,6 23 241 0 0,0-5-278 0 0,-2-1 0 0 0,0 1-1 0 0,-1 1 1 0 0,-2-1 0 0 0,0 0 0 0 0,-2 1 0 0 0,-1-1 0 0 0,-2 13-820 0 0,3-35-204 0 0,-8 45 569 0 0,7-38-3698 0 0,0 0-3446 0 0,2-24-1056 0 0</inkml:trace>
  <inkml:trace contextRef="#ctx0" brushRef="#br0" timeOffset="204.42">85 75 4104 0 0,'0'0'6574'0'0,"0"0"-5206"0"0,7 0-1222 0 0,-3-1-52 0 0,-1 1 0 0 0,0 0-1 0 0,1-1 1 0 0,-1 1 0 0 0,1 1-1 0 0,-1-1 1 0 0,1 0 0 0 0,-1 1-1 0 0,0 0 1 0 0,1 0-1 0 0,-1 0 1 0 0,0 0 0 0 0,1 0-1 0 0,-1 0 1 0 0,0 1 0 0 0,0 0-1 0 0,0 0 1 0 0,0 0-1 0 0,-1 0 1 0 0,1 0 0 0 0,0 0-1 0 0,-1 1 1 0 0,0-1 0 0 0,1 1-1 0 0,-1 0 1 0 0,0-1 0 0 0,0 1-1 0 0,-1 0 1 0 0,1 0-1 0 0,-1 0 1 0 0,1 1 0 0 0,-1-1-1 0 0,0 0 1 0 0,0 1 0 0 0,0-1-1 0 0,-1 0 1 0 0,1 1 0 0 0,-1-1-1 0 0,0 1 1 0 0,0-1-1 0 0,0 1 1 0 0,0-1 0 0 0,-1 0-1 0 0,1 1 1 0 0,-1-1 0 0 0,0 1-1 0 0,0-1 1 0 0,0 1-94 0 0,-63 36-706 0 0,14-37-5570 0 0,33-9-889 0 0</inkml:trace>
  <inkml:trace contextRef="#ctx0" brushRef="#br0" timeOffset="468.12">364 1 12717 0 0,'0'0'2434'0'0,"-1"7"-2224"0"0,-23 89 1584 0 0,-5 79-177 0 0,50-122-2290 0 0,8-30-7306 0 0,-13-22 971 0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04.065"/>
    </inkml:context>
    <inkml:brush xml:id="br0">
      <inkml:brushProperty name="width" value="0.05" units="cm"/>
      <inkml:brushProperty name="height" value="0.05" units="cm"/>
      <inkml:brushProperty name="color" value="#0000FF"/>
    </inkml:brush>
  </inkml:definitions>
  <inkml:trace contextRef="#ctx0" brushRef="#br0">1 98 5777 0 0,'0'0'5311'0'0,"0"0"-3878"0"0,0 0-1097 0 0,0 0 180 0 0,0 0-220 0 0,0 0-447 0 0,1 7 362 0 0,8 288 4156 0 0,-8-274-5847 0 0,4-22-5176 0 0,4-13-256 0 0</inkml:trace>
  <inkml:trace contextRef="#ctx0" brushRef="#br0" timeOffset="249.37">60 48 5885 0 0,'0'0'3585'0'0,"8"2"-2559"0"0,-3-1-864 0 0,1 1 1 0 0,-1-1 0 0 0,0 1 0 0 0,1 0-1 0 0,-1 0 1 0 0,0 0 0 0 0,0 1-1 0 0,0 0 1 0 0,0 0 0 0 0,-1 0 0 0 0,1 1-1 0 0,-1-1 1 0 0,0 1 0 0 0,0 0 0 0 0,0 0-1 0 0,0 1 1 0 0,-1-1 0 0 0,0 1-1 0 0,0-1 1 0 0,0 1 0 0 0,0 0 0 0 0,-1 0-1 0 0,0 1 1 0 0,0-1 0 0 0,0 0 0 0 0,-1 1-1 0 0,0-1 1 0 0,0 1-163 0 0,-73 31-385 0 0,19-40-6909 0 0,38-8 525 0 0</inkml:trace>
  <inkml:trace contextRef="#ctx0" brushRef="#br0" timeOffset="499.46">320 1 7657 0 0,'0'0'3000'0'0,"0"0"-1959"0"0,-2 8-209 0 0,-15 46 1074 0 0,8-29-1400 0 0,1 0 0 0 0,1 1 0 0 0,1 0-1 0 0,2 0 1 0 0,0 1 0 0 0,2-1 0 0 0,0 1-1 0 0,3 16-505 0 0,22-3-523 0 0,-5-44-6122 0 0,-9-10 195 0 0</inkml:trace>
  <inkml:trace contextRef="#ctx0" brushRef="#br0" timeOffset="749">594 105 7705 0 0,'0'0'3915'0'0,"0"0"-2967"0"0,1 6-153 0 0,-48 118 3398 0 0,-19-59-7594 0 0,57-62-2518 0 0,5-5 327 0 0</inkml:trace>
  <inkml:trace contextRef="#ctx0" brushRef="#br0" timeOffset="1029.49">444 127 3768 0 0,'0'0'4770'0'0,"0"0"-3281"0"0,0 0-1002 0 0,7 7 535 0 0,120 156 5239 0 0,-123-156-6430 0 0,26 39 774 0 0,-7-29-5264 0 0,-16-19 979 0 0,0-7-3530 0 0</inkml:trace>
  <inkml:trace contextRef="#ctx0" brushRef="#br0" timeOffset="1198.9">764 69 7765 0 0,'0'0'5484'0'0,"5"8"-4301"0"0,1 0-1047 0 0,0-1 0 0 0,-1 0-1 0 0,0 1 1 0 0,-1 0 0 0 0,1 0 0 0 0,-2 1 0 0 0,1-1 0 0 0,-1 1-1 0 0,0 0 1 0 0,-1 0 0 0 0,0 0 0 0 0,-1 0 0 0 0,1 0-1 0 0,-2 0 1 0 0,1 0 0 0 0,-1 0 0 0 0,-1 0 0 0 0,0 1 0 0 0,0-1-1 0 0,-1 0 1 0 0,0 0 0 0 0,0 0 0 0 0,-1-1 0 0 0,0 1-1 0 0,-1-1 1 0 0,0 1 0 0 0,0-1 0 0 0,-1 0 0 0 0,0-1 0 0 0,0 1-1 0 0,-1 0-135 0 0,-78 61-195 0 0,50-53-2198 0 0,-1-8-3477 0 0,7-8-3934 0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14.068"/>
    </inkml:context>
    <inkml:brush xml:id="br0">
      <inkml:brushProperty name="width" value="0.05" units="cm"/>
      <inkml:brushProperty name="height" value="0.05" units="cm"/>
      <inkml:brushProperty name="color" value="#0000FF"/>
    </inkml:brush>
  </inkml:definitions>
  <inkml:trace contextRef="#ctx0" brushRef="#br0">2 6 11745 0 0,'2'6'2730'0'0,"3"12"-2377"0"0,-1-1 0 0 0,-1 1 1 0 0,0-1-1 0 0,-2 1 0 0 0,0 0 0 0 0,0 0 1 0 0,-2 0-1 0 0,0-1 0 0 0,-1 1 1 0 0,-1 0-1 0 0,-4 12-353 0 0,0 17-423 0 0,18-23-6741 0 0,-5-22 1502 0 0</inkml:trace>
  <inkml:trace contextRef="#ctx0" brushRef="#br0" timeOffset="235.07">383 98 5549 0 0,'0'0'8433'0'0,"1"6"-6914"0"0,-1-3-1477 0 0,1 0-1 0 0,-1 0 1 0 0,0 0-1 0 0,0 0 1 0 0,0 0-1 0 0,0 0 1 0 0,-1 0-1 0 0,1 0 1 0 0,-1 0 0 0 0,0 0-1 0 0,1 0 1 0 0,-2 0-1 0 0,1 0 1 0 0,0-1-1 0 0,0 1 1 0 0,-1 0-1 0 0,0-1 1 0 0,1 1-1 0 0,-1-1 1 0 0,0 1-1 0 0,0-1 1 0 0,0 0-1 0 0,-1 0 1 0 0,1 0-1 0 0,0 0 1 0 0,-1 0-1 0 0,1-1 1 0 0,-1 1-1 0 0,0-1 1 0 0,1 1-1 0 0,-1-1 1 0 0,0 0-1 0 0,0 0 1 0 0,0 0-1 0 0,0-1-41 0 0,-6 3 6 0 0,0-1-1 0 0,1 0 1 0 0,-1 0 0 0 0,0-1-1 0 0,0 0 1 0 0,0-1-1 0 0,-1 0 1 0 0,1 0-1 0 0,0-1 1 0 0,0 0 0 0 0,0-1-1 0 0,1 0 1 0 0,-6-1-6 0 0,10 1-413 0 0,1 1 0 0 0,-1-1 0 0 0,1 0-1 0 0,-1 1 1 0 0,1-1 0 0 0,0-1 0 0 0,0 1 0 0 0,0 0 0 0 0,0-1 0 0 0,0 0 0 0 0,0 0 0 0 0,1 0 0 0 0,-1 0 0 0 0,1 0 0 0 0,0 0 0 0 0,0 0 0 0 0,0-1 0 0 0,0 1 0 0 0,1-1-1 0 0,-2-3 414 0 0,0-5-5905 0 0</inkml:trace>
  <inkml:trace contextRef="#ctx0" brushRef="#br0" timeOffset="407.21">252 191 4984 0 0,'3'5'5319'0'0,"0"2"-4856"0"0,-1 0 1 0 0,1 0-1 0 0,-1 0 0 0 0,-1 0 1 0 0,1 0-1 0 0,-1 0 1 0 0,0 1-1 0 0,-1-1 0 0 0,0 0 1 0 0,0 0-1 0 0,-1 1 0 0 0,1-1 1 0 0,-2 0-1 0 0,1 0 1 0 0,-1 1-1 0 0,0 0-463 0 0,-2 0-586 0 0,-11 26 2114 0 0,10-23-4385 0 0,-1-2-4240 0 0,10-15 656 0 0</inkml:trace>
  <inkml:trace contextRef="#ctx0" brushRef="#br0" timeOffset="598.21">532 1 9985 0 0,'16'35'6993'0'0,"-2"5"-6993"0"0,-2 6-288 0 0,0-1 288 0 0,-8-13 12 0 0,-4-12 264 0 0,-3-2-28 0 0,-2 4-64 0 0,-6 3-60 0 0,-4 4-124 0 0,-2-2-308 0 0,-6-2-304 0 0,-2-3-709 0 0,7-8-1883 0 0,-5-4-5601 0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8:12.840"/>
    </inkml:context>
    <inkml:brush xml:id="br0">
      <inkml:brushProperty name="width" value="0.05" units="cm"/>
      <inkml:brushProperty name="height" value="0.05" units="cm"/>
      <inkml:brushProperty name="color" value="#0000FF"/>
    </inkml:brush>
  </inkml:definitions>
  <inkml:trace contextRef="#ctx0" brushRef="#br0">46 86 6961 0 0,'0'8'7081'0'0,"1"30"-6588"0"0,2-1 251 0 0,-2 0-1 0 0,-2 0 0 0 0,-1 0 1 0 0,-2 0-1 0 0,-2 0 0 0 0,-8 28-743 0 0,-6-19-430 0 0,16-37-9544 0 0,11-24 2191 0 0</inkml:trace>
  <inkml:trace contextRef="#ctx0" brushRef="#br0" timeOffset="248.49">101 65 12149 0 0,'0'0'1552'0'0,"0"0"-1118"0"0,0 0-383 0 0,0 0 6 0 0,7 2 36 0 0,-3-1-48 0 0,1 1 1 0 0,-1-1-1 0 0,0 1 1 0 0,0 0-1 0 0,0 0 1 0 0,-1 1-1 0 0,1-1 1 0 0,0 1-1 0 0,-1 0 0 0 0,0 0 1 0 0,1 0-1 0 0,-1 0 1 0 0,-1 0-1 0 0,1 1 1 0 0,0-1-1 0 0,-1 1 1 0 0,1 0-1 0 0,-1 0 0 0 0,0 0 1 0 0,-1 0-1 0 0,1 0 1 0 0,-1 0-1 0 0,1 0 1 0 0,-1 0-1 0 0,0 1 1 0 0,-1-1-1 0 0,1 1 0 0 0,-1-1 1 0 0,0 0-1 0 0,0 1 1 0 0,-1 4-46 0 0,0-7-41 0 0,0 1 0 0 0,-1-1 0 0 0,0 1 0 0 0,1-1 0 0 0,-1 0 0 0 0,0 0 0 0 0,0 0 0 0 0,0 0-1 0 0,0 0 1 0 0,0 0 0 0 0,0 0 0 0 0,-1-1 0 0 0,1 1 0 0 0,-1-1 0 0 0,1 1 0 0 0,-1-1 0 0 0,0 0 0 0 0,1 0 0 0 0,-1 0 0 0 0,0-1 0 0 0,0 1 0 0 0,1-1 0 0 0,-1 1 0 0 0,0-1 0 0 0,0 0 0 0 0,0 0 0 0 0,-1 0 41 0 0,-49-9-7533 0 0,33-3 429 0 0</inkml:trace>
  <inkml:trace contextRef="#ctx0" brushRef="#br0" timeOffset="467.58">377 1 7021 0 0,'0'0'6128'0'0,"-2"6"-5280"0"0,-23 77 421 0 0,17-62-902 0 0,0 0 0 0 0,2 1 0 0 0,0 0 0 0 0,1 0 0 0 0,2 1 0 0 0,0-1 0 0 0,1 1 0 0 0,2 15-367 0 0,24 14-373 0 0,7-34-6620 0 0,-21-15 349 0 0</inkml:trace>
  <inkml:trace contextRef="#ctx0" brushRef="#br0" timeOffset="885.92">603 326 5156 0 0,'0'0'3166'0'0,"0"0"-3959"0"0,0 0-305 0 0,0 0 1138 0 0,0 0 1175 0 0,0 0 251 0 0,0 0-298 0 0,-5 9 222 0 0,3-8 4066 0 0,6-132-8618 0 0,-23 3 3431 0 0,-4 145-597 0 0,16-7 324 0 0,0 0 0 0 0,1 1 1 0 0,0-1-1 0 0,1 1 1 0 0,0 1-1 0 0,0-1 1 0 0,1 0-1 0 0,1 1 0 0 0,0 0 1 0 0,0 0-1 0 0,1 0 1 0 0,1 0-1 0 0,0 0 1 0 0,1 8 3 0 0,10-7-6032 0 0,2-12-791 0 0</inkml:trace>
  <inkml:trace contextRef="#ctx0" brushRef="#br0" timeOffset="1057.11">657 231 11489 0 0,'0'0'1628'0'0,"0"0"-1628"0"0,0 0-64 0 0,0 0 64 0 0,-47-9 244 0 0,29 4-132 0 0,-2 0-112 0 0,0 0-460 0 0,1 0-820 0 0,4 1-1624 0 0,0-7-3765 0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47:35.614"/>
    </inkml:context>
    <inkml:brush xml:id="br0">
      <inkml:brushProperty name="width" value="0.05" units="cm"/>
      <inkml:brushProperty name="height" value="0.05" units="cm"/>
      <inkml:brushProperty name="color" value="#0000FF"/>
    </inkml:brush>
  </inkml:definitions>
  <inkml:trace contextRef="#ctx0" brushRef="#br0">1103 322 5905 0 0,'0'0'3609'0'0,"0"0"-2473"0"0,0 0-276 0 0,0 0 609 0 0,0 0 9 0 0,0 0-528 0 0,0 0-593 0 0,0 0-407 0 0,-20 34 1248 0 0,-12 1-345 0 0,-43 55-2596 0 0,73-86-43 0 0,2-3-1313 0 0,0 0-3459 0 0,1-3 2359 0 0</inkml:trace>
  <inkml:trace contextRef="#ctx0" brushRef="#br0" timeOffset="263.91">963 338 2904 0 0,'0'0'2088'0'0,"0"0"1920"0"0,0 0-2618 0 0,0 0-1084 0 0,0 0 357 0 0,0 0 392 0 0,4 6 46 0 0,113 135 3184 0 0,-84-117-7107 0 0,2-7-3495 0 0,-26-16-2132 0 0</inkml:trace>
  <inkml:trace contextRef="#ctx0" brushRef="#br0" timeOffset="1523.55">1165 2299 3392 0 0,'0'0'7078'0'0,"0"0"-4505"0"0,0 0-2154 0 0,0 0-97 0 0,0 0 59 0 0,0 0-52 0 0,0 0 189 0 0,0 0 125 0 0,0 0-47 0 0,-2 6-74 0 0,1-2-439 0 0,0 0 0 0 0,0 0 0 0 0,-1 0 0 0 0,1 0 0 0 0,-1-1 0 0 0,0 1 1 0 0,0 0-1 0 0,-1-1 0 0 0,1 0 0 0 0,-1 0 0 0 0,1 1 0 0 0,-1-1 0 0 0,0-1 0 0 0,0 1 0 0 0,0 0 1 0 0,-1-1-1 0 0,1 0 0 0 0,-1 1 0 0 0,1-1 0 0 0,-1-1 0 0 0,0 1 0 0 0,0 0 0 0 0,0-1 0 0 0,0 0 0 0 0,0 0 1 0 0,0 0-1 0 0,0-1 0 0 0,-3 1-83 0 0,-52-20-508 0 0,38-16-8212 0 0,21 31 3788 0 0</inkml:trace>
  <inkml:trace contextRef="#ctx0" brushRef="#br0" timeOffset="1755.86">1106 2432 1280 0 0,'0'0'4829'0'0,"0"0"-1183"0"0,0 0-1865 0 0,0 0-210 0 0,0 7-46 0 0,-4 30 621 0 0,-2 14-349 0 0,8-21-5614 0 0,0-25-1440 0 0,4-3-3916 0 0</inkml:trace>
  <inkml:trace contextRef="#ctx0" brushRef="#br0" timeOffset="5261.76">2254 778 1632 0 0,'0'0'3520'0'0,"0"0"981"0"0,0 0-3010 0 0,0 0-1129 0 0,0 0 251 0 0,0 0 309 0 0,0 0-100 0 0,0 0-342 0 0,0-13 3716 0 0,-1-44-4610 0 0,1 46 340 0 0,-2 0-1 0 0,1 0 1 0 0,-2 1 0 0 0,1-1 0 0 0,-1 1-1 0 0,-1-1 1 0 0,0 1 0 0 0,0 0 0 0 0,-1 0 0 0 0,0 1-1 0 0,-7-9 75 0 0,9 18-40 0 0,-1 1 0 0 0,1 0 0 0 0,0-1 0 0 0,0 2 0 0 0,0-1 0 0 0,0 0 0 0 0,0 1 0 0 0,0-1 0 0 0,0 1 0 0 0,0 0 0 0 0,1 0 0 0 0,-1 0 0 0 0,1 0 0 0 0,-1 0 0 0 0,1 1 0 0 0,0-1 0 0 0,0 1 0 0 0,0 0 0 0 0,0-1 0 0 0,0 1 0 0 0,1 0 0 0 0,-1 0 1 0 0,1 1 39 0 0,-5 4 33 0 0,-64 93-298 0 0,83-83-6217 0 0,-3-15 711 0 0</inkml:trace>
  <inkml:trace contextRef="#ctx0" brushRef="#br0" timeOffset="5525.04">2233 711 6657 0 0,'0'0'6060'0'0,"0"0"-5996"0"0,0 0 0 0 0,0 0 460 0 0,0 0 124 0 0,-45 5-648 0 0,26-5-12 0 0,-1 0-1432 0 0,2 0-2888 0 0,-3-8-3897 0 0</inkml:trace>
  <inkml:trace contextRef="#ctx0" brushRef="#br0" timeOffset="7204.14">2091 2210 1172 0 0,'0'0'694'0'0,"0"0"493"0"0,0 0 2005 0 0,0 0-1038 0 0,0 0-993 0 0,0 0-161 0 0,0 0 38 0 0,0 0-72 0 0,0 0-127 0 0,4 0 2238 0 0,-2-11-3092 0 0,0-1 0 0 0,-1 0 0 0 0,0 1 1 0 0,-1-1-1 0 0,0 1 0 0 0,-1-1 0 0 0,0 0 1 0 0,-1 1-1 0 0,-1 0 0 0 0,1-1 0 0 0,-5-9 15 0 0,-2-18-87 0 0,8 39 83 0 0,1-1-1 0 0,-1 0 1 0 0,0 0 0 0 0,1 1-1 0 0,-1-1 1 0 0,0 1 0 0 0,1-1-1 0 0,-1 1 1 0 0,0-1 0 0 0,0 1-1 0 0,0-1 1 0 0,1 1 0 0 0,-1-1-1 0 0,0 1 1 0 0,0 0 0 0 0,0 0-1 0 0,0 0 1 0 0,0-1 0 0 0,0 1-1 0 0,1 0 1 0 0,-1 0-1 0 0,0 0 1 0 0,0 0 0 0 0,0 0-1 0 0,0 0 1 0 0,0 1 0 0 0,0-1-1 0 0,0 0 1 0 0,0 0 0 0 0,1 1-1 0 0,-1-1 1 0 0,0 0 0 0 0,0 1-1 0 0,0-1 1 0 0,0 1 0 0 0,1-1-1 0 0,-1 1 1 0 0,0 0 0 0 0,1-1-1 0 0,-1 1 1 0 0,0 0-1 0 0,1-1 1 0 0,-1 1 0 0 0,1 0-1 0 0,-1-1 1 0 0,1 1 0 0 0,-1 0-1 0 0,1 0 1 0 0,0 0 0 0 0,-1 0-1 0 0,1 0 1 0 0,0-1 0 0 0,0 1-1 0 0,0 0 1 0 0,-1 0 0 0 0,1 1 4 0 0,-41 53 462 0 0,21-15-660 0 0,23-16-6176 0 0,1-20 1705 0 0</inkml:trace>
  <inkml:trace contextRef="#ctx0" brushRef="#br0" timeOffset="7452.03">2146 2119 6565 0 0,'0'0'5452'0'0,"0"0"-4532"0"0,0 0-548 0 0,0 0-156 0 0,0 0 100 0 0,-39 0 180 0 0,17 0-168 0 0,-7 0-328 0 0,1 0-404 0 0,1-2-1584 0 0,6-1-3108 0 0,-4-5-2081 0 0</inkml:trace>
  <inkml:trace contextRef="#ctx0" brushRef="#br0" timeOffset="-39225">97 1386 2284 0 0,'0'0'784'0'0,"0"0"2207"0"0,0 0-1257 0 0,0 0-755 0 0,0 0 27 0 0,0 0-40 0 0,0 0-243 0 0,-36-15 2835 0 0,34 15-3543 0 0,0 0 1 0 0,1 1 0 0 0,-1-1 0 0 0,0 1-1 0 0,1-1 1 0 0,-1 1 0 0 0,1 0 0 0 0,-1-1-1 0 0,1 1 1 0 0,-1 0 0 0 0,1 0-1 0 0,0 0 1 0 0,-1 0 0 0 0,1 0 0 0 0,0 0-1 0 0,0 1 1 0 0,0-1 0 0 0,0 0-1 0 0,0 1 1 0 0,0-1 0 0 0,0 1 0 0 0,0-1-1 0 0,1 1 1 0 0,-1-1 0 0 0,1 1 0 0 0,-1-1-1 0 0,1 1 1 0 0,-1 0 0 0 0,1-1-1 0 0,0 1 1 0 0,0 0 0 0 0,0-1 0 0 0,0 1-1 0 0,0 0 1 0 0,0-1 0 0 0,0 1 0 0 0,0 0-1 0 0,1-1 1 0 0,-1 1 0 0 0,1-1-1 0 0,-1 1 1 0 0,1 0 0 0 0,0-1 0 0 0,-1 1-1 0 0,1-1 1 0 0,0 0 0 0 0,0 1-1 0 0,0-1 1 0 0,0 0 0 0 0,0 1 0 0 0,1-1-1 0 0,-1 0 1 0 0,0 0 0 0 0,0 0 0 0 0,1 0-1 0 0,-1 0 1 0 0,1 0 0 0 0,-1-1-1 0 0,1 1 1 0 0,-1 0 0 0 0,1-1 0 0 0,-1 1-1 0 0,1-1 1 0 0,0 1 0 0 0,1-1-16 0 0,-1 1 26 0 0,0-1 0 0 0,0 0 0 0 0,0 0 0 0 0,0 1 1 0 0,1-1-1 0 0,-1 0 0 0 0,0-1 0 0 0,0 1 0 0 0,0 0 0 0 0,0-1 1 0 0,0 1-1 0 0,0-1 0 0 0,0 0 0 0 0,0 1 0 0 0,0-1 0 0 0,0 0 1 0 0,0 0-1 0 0,0 0 0 0 0,0-1 0 0 0,-1 1 0 0 0,1 0 0 0 0,0-1 1 0 0,-1 1-1 0 0,1-1 0 0 0,-1 1 0 0 0,0-1 0 0 0,0 0 0 0 0,1 0 1 0 0,-1 0-1 0 0,0 1 0 0 0,0-1 0 0 0,-1 0 0 0 0,1 0 0 0 0,0 0 1 0 0,-1 0-1 0 0,1-1 0 0 0,-1 1 0 0 0,1 0 0 0 0,-1 0 0 0 0,0 0 1 0 0,0 0-1 0 0,0 0 0 0 0,0 0 0 0 0,-1-1 0 0 0,1 1 0 0 0,0 0 0 0 0,-1 0 1 0 0,0 0-1 0 0,1 0 0 0 0,-1 0 0 0 0,0 0 0 0 0,0 0 0 0 0,0 0 1 0 0,0 1-1 0 0,0-1 0 0 0,-1 0 0 0 0,1 0 0 0 0,0 1 0 0 0,-1-1 1 0 0,0 1-1 0 0,1-1 0 0 0,-1 1 0 0 0,0 0 0 0 0,1 0 0 0 0,-1 0 1 0 0,-1-1-27 0 0,1 0-19 0 0,0 1 0 0 0,0-1 1 0 0,0 1-1 0 0,0 0 0 0 0,0 0 1 0 0,0-1-1 0 0,0 1 0 0 0,0 1 1 0 0,-1-1-1 0 0,1 0 1 0 0,0 0-1 0 0,0 1 0 0 0,-1-1 1 0 0,1 1-1 0 0,-1 0 0 0 0,1 0 1 0 0,0 0-1 0 0,-1 0 0 0 0,1 0 1 0 0,-1 0-1 0 0,1 1 0 0 0,0-1 1 0 0,-1 1-1 0 0,1 0 1 0 0,0-1-1 0 0,0 1 0 0 0,0 0 1 0 0,-1 0-1 0 0,1 1 0 0 0,0-1 1 0 0,0 0-1 0 0,0 1 0 0 0,1-1 1 0 0,-1 1-1 0 0,0 0 0 0 0,0-1 1 0 0,1 1-1 0 0,-1 0 1 0 0,1 0-1 0 0,0 0 0 0 0,0 0 1 0 0,-1 0-1 0 0,1 0 0 0 0,0 1 1 0 0,1-1-1 0 0,-1 0 0 0 0,0 0 1 0 0,1 1-1 0 0,-1-1 0 0 0,1 1 1 0 0,0-1-1 0 0,0 0 0 0 0,0 1 1 0 0,0-1-1 0 0,0 0 1 0 0,1 3 18 0 0,1-3 58 0 0,0 0 1 0 0,1-1-1 0 0,-1 1 0 0 0,1-1 1 0 0,0 1-1 0 0,-1-1 1 0 0,1 0-1 0 0,0 0 1 0 0,0 0-1 0 0,0 0 1 0 0,0-1-1 0 0,0 1 1 0 0,0-1-1 0 0,0 0 1 0 0,0 1-1 0 0,0-1 1 0 0,0-1-1 0 0,0 1 1 0 0,0 0-1 0 0,0-1 1 0 0,0 0-1 0 0,0 1 1 0 0,-1-1-1 0 0,1 0 1 0 0,0 0-1 0 0,0-1 1 0 0,-1 1-1 0 0,1-1 1 0 0,-1 1-1 0 0,1-1 1 0 0,-1 0-1 0 0,1 0 1 0 0,-1 0-1 0 0,0 0 1 0 0,0 0-1 0 0,1-2-58 0 0,-26-33-1169 0 0,20 71-2158 0 0,4-30 334 0 0,-1 1-4637 0 0</inkml:trace>
  <inkml:trace contextRef="#ctx0" brushRef="#br0" timeOffset="-9605.96">200 1281 900 0 0,'0'0'219'0'0,"0"0"-18"0"0,0 0-37 0 0,0 0 39 0 0,0 0 194 0 0,0 0 851 0 0,0 0 632 0 0,0 0-817 0 0,-3 3-407 0 0,-4 3 9359 0 0,36-20-8001 0 0,46-28-2394 0 0,431-236 802 0 0,-197 88 1123 0 0,-302 180-3886 0 0,-23 9-6850 0 0,-4 1 1832 0 0</inkml:trace>
  <inkml:trace contextRef="#ctx0" brushRef="#br0" timeOffset="-9143.88">187 1347 768 0 0,'0'0'2154'0'0,"0"0"3039"0"0,0 0-2812 0 0,0 0-1359 0 0,0 0-2 0 0,0 0-39 0 0,0 0-349 0 0,7 8-428 0 0,625 560 4687 0 0,-471-433-3768 0 0,-161-134-983 0 0,-23-26-4516 0 0,7 3-3084 0 0</inkml:trace>
  <inkml:trace contextRef="#ctx0" brushRef="#br0" timeOffset="-297.88">1170 680 2752 0 0,'0'0'1344'0'0,"0"0"2701"0"0,0 0-2156 0 0,0 0-928 0 0,0 0 30 0 0,0 0-180 0 0,0 0-377 0 0,0 0-375 0 0,-7 14-971 0 0,7-15 990 0 0,1-1 0 0 0,-1 1 0 0 0,1-1-1 0 0,0 1 1 0 0,-1 0 0 0 0,1-1 0 0 0,0 1-1 0 0,0 0 1 0 0,0 0 0 0 0,0-1 0 0 0,0 1-1 0 0,0 0 1 0 0,1 0 0 0 0,-1 0-1 0 0,0 0 1 0 0,0 0 0 0 0,1 1 0 0 0,-1-1-1 0 0,1 0 1 0 0,-1 0 0 0 0,1 1 0 0 0,-1-1-1 0 0,1 1 1 0 0,-1 0 0 0 0,1-1 0 0 0,-1 1-1 0 0,1 0 1 0 0,-1 0 0 0 0,1 0-1 0 0,-1 0 1 0 0,1 0 0 0 0,0 0 0 0 0,-1 0-1 0 0,1 1 1 0 0,-1-1 0 0 0,1 1 0 0 0,-1-1-1 0 0,1 1 1 0 0,-1-1 0 0 0,1 1 0 0 0,-1 0-1 0 0,0 0 1 0 0,1 0 0 0 0,-1-1-1 0 0,0 1 1 0 0,0 0 0 0 0,0 1 0 0 0,0-1-1 0 0,0 0 1 0 0,0 0 0 0 0,0 0 0 0 0,0 1-1 0 0,0-1 1 0 0,0 1 0 0 0,0-1 0 0 0,-1 0-1 0 0,1 1 1 0 0,-1-1 0 0 0,1 1-1 0 0,-1-1 1 0 0,0 1 0 0 0,1 0 0 0 0,-1-1-1 0 0,0 1 1 0 0,0-1 0 0 0,0 1 0 0 0,0-1-1 0 0,-1 1-77 0 0,0-1-19 0 0,0 1 0 0 0,0-1 0 0 0,0 0 0 0 0,0 0 0 0 0,0 0 0 0 0,-1 0 0 0 0,1 0 0 0 0,-1 0 0 0 0,1-1 0 0 0,0 1 0 0 0,-1 0 0 0 0,1-1 0 0 0,-1 1 0 0 0,0-1 0 0 0,1 1 0 0 0,-1-1 0 0 0,1 0 0 0 0,-1 0 0 0 0,0 1 0 0 0,1-1 0 0 0,-1 0 0 0 0,0-1 0 0 0,1 1 0 0 0,-1 0 0 0 0,1 0 0 0 0,-1-1 0 0 0,0 1 0 0 0,1-1 0 0 0,-1 1 0 0 0,1-1 0 0 0,-1 0 0 0 0,1 0 0 0 0,0 1 0 0 0,-1-1 0 0 0,1 0 0 0 0,0 0 0 0 0,0 0 0 0 0,-1-1 0 0 0,1 1 0 0 0,0 0 0 0 0,0 0 0 0 0,0-1 0 0 0,0 1 0 0 0,0 0 0 0 0,1-1 0 0 0,-1 1 0 0 0,0-1 0 0 0,1 1 0 0 0,-1-1 0 0 0,1 1 0 0 0,-1-1 0 0 0,1 0 0 0 0,0 1 0 0 0,0-1 0 0 0,0 1 0 0 0,0-1 0 0 0,0 0 0 0 0,0 1 0 0 0,0-1 0 0 0,0 1 0 0 0,0-1 0 0 0,1 0 0 0 0,-1 1 0 0 0,1-1 0 0 0,-1 1 0 0 0,1-1 0 0 0,0 1 0 0 0,0-1 0 0 0,0 1 19 0 0,-24 78 143 0 0,26-76-15 0 0,1 1-1 0 0,-1-1 1 0 0,1 0-1 0 0,-1 0 1 0 0,1 0-1 0 0,0 0 0 0 0,-1-1 1 0 0,1 0-1 0 0,0 1 1 0 0,0-1-1 0 0,-1-1 1 0 0,1 1-1 0 0,0 0 1 0 0,-1-1-1 0 0,1 0 1 0 0,0 0-1 0 0,-1 0 1 0 0,1 0-1 0 0,-1-1 1 0 0,1 1-1 0 0,-1-1 0 0 0,1-1-127 0 0,-3 2-5 0 0,0 0 0 0 0,0 0 0 0 0,0 0 0 0 0,-1-1-1 0 0,1 1 1 0 0,-1 0 0 0 0,1-1 0 0 0,-1 1 0 0 0,1 0 0 0 0,-1-1-1 0 0,0 1 1 0 0,0 0 0 0 0,1-1 0 0 0,-1 1 0 0 0,0-1-1 0 0,0 1 1 0 0,0-1 0 0 0,-1 1 0 0 0,1 0 0 0 0,0-1-1 0 0,-1 1 1 0 0,1-1 0 0 0,0 1 0 0 0,-1 0 0 0 0,0 0 0 0 0,1-1-1 0 0,-1 1 1 0 0,0 0 0 0 0,0 0 0 0 0,1-1 0 0 0,-1 1-1 0 0,0 0 1 0 0,0 0 0 0 0,0 0 0 0 0,0 0 0 0 0,-1 1-1 0 0,1-1 1 0 0,0 0 0 0 0,0 0 0 0 0,0 1 0 0 0,-1-1-1 0 0,1 0 1 0 0,0 1 0 0 0,-1 0 0 0 0,1-1 0 0 0,-1 1 5 0 0,-7 32-610 0 0,10-26-2278 0 0,2-6-3281 0 0,0-5-970 0 0</inkml:trace>
  <inkml:trace contextRef="#ctx0" brushRef="#br0" timeOffset="1173.4">1111 2068 1356 0 0,'0'0'5304'0'0,"0"0"-2834"0"0,0 0-1601 0 0,0 0-657 0 0,0 0-70 0 0,0 0 81 0 0,0 0-10 0 0,0 0-39 0 0,0 0-16 0 0,-5 3 8 0 0,-37 38 525 0 0,52-41 2639 0 0,9-6-2761 0 0,-21 6-560 0 0,0 0 0 0 0,1 0 1 0 0,-1 0-1 0 0,0 0 0 0 0,1 0 1 0 0,-1-1-1 0 0,1 1 0 0 0,-1-1 1 0 0,0 1-1 0 0,1-1 0 0 0,-1 1 0 0 0,1-1 1 0 0,-1 0-1 0 0,1 0 0 0 0,-1 0 1 0 0,1 0-1 0 0,0 0 0 0 0,0 0 1 0 0,-1 0-1 0 0,1 0 0 0 0,0-1 0 0 0,0 1 1 0 0,0 0-1 0 0,0-1 0 0 0,0 1 1 0 0,0-1-1 0 0,1 1 0 0 0,-1-1 1 0 0,0 1-1 0 0,1-1 0 0 0,0 0 1 0 0,-1 1-1 0 0,1-1 0 0 0,0 0 0 0 0,-1 1 1 0 0,1-1-1 0 0,0 0 0 0 0,0 1 1 0 0,0-1-1 0 0,1 0 0 0 0,-1 1 1 0 0,0-1-1 0 0,1 0 0 0 0,-1 1 1 0 0,1-1-1 0 0,-1 1 0 0 0,1-1 0 0 0,0 1 1 0 0,0-1-1 0 0,0 1 0 0 0,-1-1 1 0 0,1 1-1 0 0,1 0 0 0 0,-1-1 1 0 0,0 1-1 0 0,0 0 0 0 0,0 0 0 0 0,1 0 1 0 0,-1 0-1 0 0,0 0 0 0 0,1 0 1 0 0,-1 0-1 0 0,1 1 0 0 0,-1-1 1 0 0,1 0-1 0 0,0 1 0 0 0,-1-1 1 0 0,1 1-1 0 0,0 0 0 0 0,-1 0-9 0 0,-2-1-13 0 0,-1 0-1 0 0,1 1 0 0 0,-1-1 0 0 0,1 1 1 0 0,-1-1-1 0 0,0 1 0 0 0,1 0 1 0 0,-1-1-1 0 0,0 1 0 0 0,1 0 1 0 0,-1 0-1 0 0,0 0 0 0 0,1 1 1 0 0,-1-1-1 0 0,0 0 0 0 0,1 1 1 0 0,-1-1-1 0 0,1 1 0 0 0,-1-1 1 0 0,0 1-1 0 0,1 0 0 0 0,-1 0 1 0 0,1-1-1 0 0,0 1 0 0 0,-1 0 1 0 0,1 0-1 0 0,0 1 0 0 0,0-1 0 0 0,-1 0 1 0 0,1 0-1 0 0,0 1 0 0 0,0-1 1 0 0,0 0-1 0 0,0 1 0 0 0,1-1 1 0 0,-1 1-1 0 0,0-1 0 0 0,1 1 1 0 0,-1-1-1 0 0,1 1 0 0 0,-1 0 1 0 0,1-1-1 0 0,0 1 0 0 0,0 0 1 0 0,0-1-1 0 0,-1 1 0 0 0,2 0 1 0 0,-1-1-1 0 0,0 1 0 0 0,0 0 1 0 0,0-1-1 0 0,1 1 0 0 0,-1 0 1 0 0,1-1-1 0 0,0 1 0 0 0,-1-1 0 0 0,1 1 1 0 0,0 0 13 0 0,0-2 70 0 0,0 1 1 0 0,0 0 0 0 0,0 0 0 0 0,1 0-1 0 0,-1-1 1 0 0,0 1 0 0 0,0 0-1 0 0,1-1 1 0 0,-1 0 0 0 0,0 1-1 0 0,1-1 1 0 0,-1 0 0 0 0,0 1 0 0 0,1-1-1 0 0,-1 0 1 0 0,1 0 0 0 0,-1 0-1 0 0,0 0 1 0 0,1 0 0 0 0,-1-1-1 0 0,1 1 1 0 0,-1 0 0 0 0,0 0 0 0 0,1-1-1 0 0,-1 1 1 0 0,0-1 0 0 0,0 0-1 0 0,1 1 1 0 0,-1-1 0 0 0,0 0 0 0 0,0 0-1 0 0,0 1 1 0 0,0-1 0 0 0,0 0-1 0 0,0 0 1 0 0,0 0 0 0 0,0-1-1 0 0,0 1 1 0 0,0 0 0 0 0,-1 0 0 0 0,1 0-1 0 0,0 0 1 0 0,-1-1 0 0 0,1 1-1 0 0,-1 0 1 0 0,1-1 0 0 0,-1 1-1 0 0,0-2-70 0 0,-11-33-1160 0 0,1 31-2275 0 0,10 9-4251 0 0,1 2 1955 0 0</inkml:trace>
  <inkml:trace contextRef="#ctx0" brushRef="#br0" timeOffset="2780.13">1313 677 652 0 0,'0'0'1833'0'0,"0"0"3345"0"0,0 0-2761 0 0,0 0-1596 0 0,0 0-151 0 0,0 0 125 0 0,0 0-28 0 0,0 0-189 0 0,4 1-272 0 0,315 19 3062 0 0,-150-18-844 0 0,-162-1-3012 0 0,-5 3-7600 0 0,-2-6-85 0 0</inkml:trace>
  <inkml:trace contextRef="#ctx0" brushRef="#br0" timeOffset="6537.92">1184 2081 716 0 0,'0'0'769'0'0,"0"0"454"0"0,0 0 2087 0 0,0 0-1600 0 0,0 0-883 0 0,0 0-97 0 0,0 0-136 0 0,6 1 3257 0 0,26 1-3342 0 0,61 5 386 0 0,1-4 0 0 0,0-5 0 0 0,-1-3 0 0 0,19-7-895 0 0,-139 15-6415 0 0,9-3 163 0 0</inkml:trace>
  <inkml:trace contextRef="#ctx0" brushRef="#br0" timeOffset="13329.16">1321 762 612 0 0,'0'0'1160'0'0,"0"0"2845"0"0,0 0-2833 0 0,0 0-784 0 0,0 0 68 0 0,0 0-4 0 0,0 0-24 0 0,0 0-116 0 0,0 0-132 0 0,36 30-164 0 0,-27-23-8 0 0,-1 1-8 0 0,0-2-220 0 0,1 3-896 0 0,2-2-612 0 0,-6 0-1233 0 0,5-2-203 0 0</inkml:trace>
  <inkml:trace contextRef="#ctx0" brushRef="#br0" timeOffset="13612.17">1496 898 588 0 0,'0'0'860'0'0,"0"0"-480"0"0,0 0 2004 0 0,0 0-1264 0 0,0 0-791 0 0,0 0 35 0 0,31 38-92 0 0,-27-32-144 0 0,-1-2-20 0 0,1 2-108 0 0,0-2-380 0 0,0 2-689 0 0,-1 0-519 0 0,-1-3-240 0 0</inkml:trace>
  <inkml:trace contextRef="#ctx0" brushRef="#br0" timeOffset="13613.17">1660 1065 3544 0 0,'0'0'2085'0'0,"0"0"1047"0"0,0 0-2328 0 0,0 0-108 0 0,0 0 64 0 0,0 0 168 0 0,0 0-364 0 0,0 0-564 0 0,0 0-400 0 0,0 0-924 0 0,23 13-1172 0 0,-16-12-3169 0 0</inkml:trace>
  <inkml:trace contextRef="#ctx0" brushRef="#br0" timeOffset="14082.64">2142 1206 292 0 0,'0'0'707'0'0,"0"0"-309"0"0,0 0-118 0 0,0 0 79 0 0,0 0 437 0 0,0 0 1061 0 0,0 0-781 0 0,0 0-493 0 0,0 0 75 0 0,-1 4 47 0 0,-6-8 4075 0 0,-19-46-4213 0 0,-34-52-1959 0 0,59 101 1387 0 0,0 0 0 0 0,0 0 0 0 0,0 1-1 0 0,0-1 1 0 0,-1 1 0 0 0,1-1-1 0 0,0 1 1 0 0,0-1 0 0 0,0 1 0 0 0,-1 0-1 0 0,1 0 1 0 0,0-1 0 0 0,0 1-1 0 0,-1 0 1 0 0,1 0 0 0 0,0 0 0 0 0,0 0-1 0 0,-1 1 1 0 0,1-1 0 0 0,0 0-1 0 0,0 0 1 0 0,-1 1 0 0 0,1-1 0 0 0,0 1-1 0 0,0-1 1 0 0,0 1 0 0 0,0-1-1 0 0,0 1 1 0 0,0 0 0 0 0,0 0 0 0 0,0-1-1 0 0,0 1 1 0 0,0 0 0 0 0,0 0-1 0 0,0 0 1 0 0,0 0 0 0 0,1 0 0 0 0,-1 0-1 0 0,0 0 1 0 0,1 0 0 0 0,-1 1-1 0 0,1-1 1 0 0,-1 0 0 0 0,1 0 0 0 0,0 0-1 0 0,-1 1 1 0 0,1-1 0 0 0,0 0-1 0 0,0 0 1 0 0,0 1 5 0 0,-26 67 578 0 0,22-46-1003 0 0,8-8-4280 0 0,0-11-413 0 0</inkml:trace>
  <inkml:trace contextRef="#ctx0" brushRef="#br0" timeOffset="14346.44">2112 1096 1096 0 0,'0'0'2192'0'0,"0"0"2241"0"0,0 0-4301 0 0,0 0-132 0 0,-48-10-80 0 0,36 7-1620 0 0,-6-3-3321 0 0</inkml:trace>
  <inkml:trace contextRef="#ctx0" brushRef="#br0" timeOffset="14598.17">2142 944 3436 0 0,'0'0'7665'0'0,"0"0"-7665"0"0,0 0-1280 0 0,0 0 1280 0 0,0 0 452 0 0,0 0-452 0 0,-40 27-116 0 0,22-20-660 0 0,-2-3-1300 0 0,6 2-3381 0 0</inkml:trace>
  <inkml:trace contextRef="#ctx0" brushRef="#br0" timeOffset="15077.84">1213 2137 3768 0 0,'0'0'6457'0'0,"0"0"-6389"0"0,0 0-68 0 0,0 0-932 0 0,0 0 932 0 0,0 0 556 0 0,0 0-180 0 0,23 43-208 0 0,-12-29-80 0 0,1 0-88 0 0,-2 2-116 0 0,2 0-1216 0 0,-1 0-1484 0 0,-5-2-2221 0 0</inkml:trace>
  <inkml:trace contextRef="#ctx0" brushRef="#br0" timeOffset="15360.2">1466 2413 4212 0 0,'0'0'6213'0'0,"0"0"-5585"0"0,0 0-624 0 0,0 0 416 0 0,0 0 44 0 0,0 0-352 0 0,0 0-112 0 0,0 0-332 0 0,0 0-120 0 0,0 0-124 0 0,18 22-108 0 0,-18-15-536 0 0,3 0-556 0 0,-2 2-321 0 0,3 1-39 0 0,0-2 296 0 0</inkml:trace>
  <inkml:trace contextRef="#ctx0" brushRef="#br0" timeOffset="15361.2">1575 2557 2636 0 0,'0'0'1616'0'0,"0"0"-299"0"0,0 0-161 0 0,0 0-140 0 0,0 0-172 0 0,0 0-248 0 0,35 31-340 0 0,-33-28-240 0 0,-2 1-16 0 0,0 0-92 0 0,0 0-648 0 0,0 0-660 0 0,2 0-1389 0 0</inkml:trace>
  <inkml:trace contextRef="#ctx0" brushRef="#br0" timeOffset="15718.99">1914 2860 1200 0 0,'0'0'5446'0'0,"0"0"-2872"0"0,0 0-1494 0 0,0 0-228 0 0,0 0-44 0 0,0 0-77 0 0,0 0-47 0 0,0 0-147 0 0,0 0-281 0 0,3-47-2838 0 0,-46-85 2784 0 0,24 170 226 0 0,-4-2 318 0 0,-1 2-955 0 0,16-11-3516 0 0,8-22-687 0 0</inkml:trace>
  <inkml:trace contextRef="#ctx0" brushRef="#br0" timeOffset="15966.81">1945 2793 4424 0 0,'0'0'6061'0'0,"0"0"-4901"0"0,0 0-1160 0 0,0 0-464 0 0,0 0 464 0 0,-43-3 0 0 0,29-1-1292 0 0,4 1-3949 0 0</inkml:trace>
  <inkml:trace contextRef="#ctx0" brushRef="#br0" timeOffset="16218.2">2093 2590 7989 0 0,'0'0'5496'0'0,"0"0"-5496"0"0,0 0-1468 0 0,0 0 1468 0 0,-36 34-4 0 0,17-26-564 0 0,3-3-3596 0 0,-11-2-3117 0 0</inkml:trace>
  <inkml:trace contextRef="#ctx0" brushRef="#br0" timeOffset="22589.64">2279 826 872 0 0,'0'0'349'0'0,"0"0"-232"0"0,0 0-30 0 0,0 0 32 0 0,0 0 18 0 0,0 0-10 0 0,0 0 77 0 0,0 0 484 0 0,3 5 406 0 0,10 16-287 0 0,-1-16 4244 0 0,9-15-3898 0 0,-18 8-808 0 0,14-6 85 0 0,-1-2-1 0 0,-1 0 0 0 0,0-1 0 0 0,0 0 0 0 0,-1-1 1 0 0,0 0-1 0 0,-1-2 0 0 0,0 1 0 0 0,2-6-429 0 0,-11 14 30 0 0,-1 0 1 0 0,1 0-1 0 0,-1 0 0 0 0,0 0 0 0 0,-1-1 0 0 0,1 1 1 0 0,-1-1-1 0 0,0 1 0 0 0,0-1 0 0 0,-1 0 0 0 0,0 0 1 0 0,0 0-1 0 0,0 0 0 0 0,-1 0 0 0 0,0 0 1 0 0,0 0-1 0 0,0 0 0 0 0,-1 0 0 0 0,0 1 0 0 0,0-1 1 0 0,-1 0-1 0 0,1 0 0 0 0,-1 0 0 0 0,0 1 0 0 0,-1-1 1 0 0,1 1-1 0 0,-1 0 0 0 0,0 0 0 0 0,-1 0 0 0 0,-1-2-30 0 0,-4-5-97 0 0,-2 1-1 0 0,0 0 0 0 0,0 0 0 0 0,-1 1 1 0 0,-1 0-1 0 0,1 1 0 0 0,-2 1 0 0 0,1 0 1 0 0,-1 1-1 0 0,0 0 0 0 0,0 1 0 0 0,-1 0 1 0 0,0 2-1 0 0,0-1 0 0 0,-8 0 98 0 0,14 3-47 0 0,0 1 1 0 0,0 0-1 0 0,0 0 0 0 0,0 0 1 0 0,0 1-1 0 0,0 1 0 0 0,0 0 1 0 0,0 0-1 0 0,0 0 0 0 0,0 1 1 0 0,1 1-1 0 0,-1-1 0 0 0,1 1 1 0 0,-1 1-1 0 0,1 0 0 0 0,0 0 1 0 0,0 0-1 0 0,1 1 0 0 0,-1 0 1 0 0,1 1-1 0 0,0-1 1 0 0,0 2-1 0 0,1-1 0 0 0,0 1 1 0 0,0-1-1 0 0,1 2 0 0 0,-2 1 47 0 0,-1 3-2 0 0,1-1-1 0 0,1 1 1 0 0,0 0 0 0 0,1 1-1 0 0,0-1 1 0 0,1 1 0 0 0,0 0-1 0 0,1 0 1 0 0,0 0-1 0 0,1 1 1 0 0,1-1 0 0 0,0 1-1 0 0,1-1 1 0 0,1 1-1 0 0,-1-1 1 0 0,2 0 0 0 0,0 1-1 0 0,1-1 1 0 0,0 0 0 0 0,1 0-1 0 0,1 0 1 0 0,0-1-1 0 0,0 1 1 0 0,1-1 0 0 0,1-1-1 0 0,0 1 1 0 0,0-1 0 0 0,6 6 2 0 0,94 13 3011 0 0,-34-36-6752 0 0,-63 3-1395 0 0,-2-4-2125 0 0</inkml:trace>
  <inkml:trace contextRef="#ctx0" brushRef="#br0" timeOffset="23289.6">2209 2243 1304 0 0,'0'0'396'0'0,"0"0"-180"0"0,0 0 100 0 0,0 0 471 0 0,0 0 235 0 0,0 0-172 0 0,0 0-60 0 0,0 0-97 0 0,0 0-197 0 0,11 13 3411 0 0,-4-15-3616 0 0,-1 0-1 0 0,0 0 1 0 0,1-1-1 0 0,-1 0 1 0 0,0 0 0 0 0,-1 0-1 0 0,1-1 1 0 0,-1 0-1 0 0,1 0 1 0 0,-1-1-1 0 0,0 1 1 0 0,-1-1 0 0 0,1 0-1 0 0,-1 0 1 0 0,0-1-1 0 0,0 1 1 0 0,-1-1 0 0 0,1 0-1 0 0,-1 0 1 0 0,-1 0-1 0 0,1 0 1 0 0,-1-1-1 0 0,0 1 1 0 0,0-1 0 0 0,0-2-291 0 0,-2 0 21 0 0,-1 1 1 0 0,0-1 0 0 0,0 1 0 0 0,-1-1 0 0 0,1 1-1 0 0,-2 0 1 0 0,1 0 0 0 0,-1 0 0 0 0,-1 0 0 0 0,1 0 0 0 0,-1 1-1 0 0,-1-1 1 0 0,1 1 0 0 0,-1 0 0 0 0,-1 1 0 0 0,1-1-1 0 0,-1 1 1 0 0,0 0 0 0 0,0 0 0 0 0,-1 1 0 0 0,0 0-1 0 0,-1-1-21 0 0,-163-95-1133 0 0,162 96 1068 0 0,-1 0 1 0 0,0 0-1 0 0,0 1 1 0 0,0 1-1 0 0,0 0 1 0 0,-1 0-1 0 0,1 1 1 0 0,-1 0-1 0 0,0 1 1 0 0,0 0-1 0 0,1 1 1 0 0,-1 0-1 0 0,0 1 1 0 0,0 0-1 0 0,0 1 1 0 0,1 0-1 0 0,-1 0 1 0 0,1 1-1 0 0,0 1 1 0 0,-1 0-1 0 0,1 0 1 0 0,1 1-1 0 0,-1 0 1 0 0,1 0-1 0 0,0 1 1 0 0,0 1-1 0 0,1-1 1 0 0,-1 1-1 0 0,2 1 1 0 0,-1 0-1 0 0,1 0 1 0 0,0 0-1 0 0,1 1 1 0 0,0 0-1 0 0,0 0 1 0 0,1 1 0 0 0,0-1-1 0 0,0 1 1 0 0,1 0-1 0 0,1 1 1 0 0,0-1-1 0 0,0 0 1 0 0,1 1-1 0 0,0 0 1 0 0,1-1-1 0 0,0 1 1 0 0,1 7 64 0 0,1-9 102 0 0,1 1 0 0 0,0 0 0 0 0,0-1 0 0 0,1 1 0 0 0,0-1 0 0 0,1 0 0 0 0,0 0 0 0 0,1 0 0 0 0,0 0 0 0 0,0-1 0 0 0,0 0 0 0 0,1 0 0 0 0,1 0 0 0 0,-1-1 0 0 0,1 0 0 0 0,0 0 0 0 0,1 0 0 0 0,0-1 0 0 0,0 0 0 0 0,0-1 0 0 0,0 0 0 0 0,1 0 0 0 0,0-1 0 0 0,0 0 0 0 0,6 1-102 0 0,2 1 70 0 0,1 0 0 0 0,-1-2 0 0 0,0 0 0 0 0,1-2 0 0 0,0 1 0 0 0,0-2 0 0 0,0-1 0 0 0,0 0 0 0 0,0-1 0 0 0,-1-1 0 0 0,1 0 0 0 0,0-2 0 0 0,12-3-70 0 0,-19 4-652 0 0,19-8-1519 0 0,-12-3-3800 0 0,-7-2-2868 0 0</inkml:trace>
  <inkml:trace contextRef="#ctx0" brushRef="#br0" timeOffset="30304">370 725 1084 0 0,'0'0'444'0'0,"0"0"-200"0"0,0 0-48 0 0,0 0 156 0 0,0 0 2845 0 0,0 0-2209 0 0,0 0-988 0 0,0 0-1289 0 0,0 0-955 0 0,0 0 380 0 0</inkml:trace>
  <inkml:trace contextRef="#ctx0" brushRef="#br0" timeOffset="30886.6">1633 458 4104 0 0,'0'0'7753'0'0,"0"0"-7753"0"0,0 0-2460 0 0,0 0-396 0 0,0 0-1465 0 0</inkml:trace>
  <inkml:trace contextRef="#ctx0" brushRef="#br0" timeOffset="36048.01">543 1895 1044 0 0,'0'0'3325'0'0,"0"0"-2567"0"0,0 0-784 0 0,0 0 19 0 0,0 0 49 0 0,0 0 45 0 0,0 4 174 0 0,-5 15 1052 0 0,5-19-143 0 0,-7 0 3359 0 0,-24-5-4032 0 0,-77-44-1048 0 0,111 52-5038 0 0,8 12 1123 0 0,-9-9 2439 0 0</inkml:trace>
  <inkml:trace contextRef="#ctx0" brushRef="#br0" timeOffset="36309.65">445 1934 1836 0 0,'0'0'2436'0'0,"0"0"-363"0"0,0 0-165 0 0,28 36-520 0 0,-21-24-264 0 0,-3 2-68 0 0,0-2-148 0 0,-1-1-128 0 0,-3 2-44 0 0,0-3-168 0 0,-4 2-188 0 0,0-2-128 0 0,0-1-252 0 0,0 1-240 0 0,0-4-1000 0 0,2-1-1460 0 0,2-5-4521 0 0</inkml:trace>
  <inkml:trace contextRef="#ctx0" brushRef="#br0" timeOffset="72736.23">2293 748 912 0 0,'0'0'484'0'0,"0"0"-300"0"0,0 0-184 0 0,0 0-316 0 0,0 0 160 0 0,0 0-272 0 0,0 0-252 0 0</inkml:trace>
  <inkml:trace contextRef="#ctx0" brushRef="#br0" timeOffset="77550.78">1347 235 364 0 0,'0'0'121'0'0,"-3"-9"-3"0"0,-2-4-95 0 0,0 1 0 0 0,0-1 0 0 0,-1 1 0 0 0,-1 0 0 0 0,0 1 1 0 0,-1 0-1 0 0,0 0 0 0 0,0 0 0 0 0,-1 1 0 0 0,-1 0 0 0 0,0 1 0 0 0,0 0 1 0 0,0 1-1 0 0,-1 0 0 0 0,-1 0 0 0 0,1 1 0 0 0,-1 1 0 0 0,-1 0 0 0 0,1 0 1 0 0,-1 2-1 0 0,-2-2-23 0 0,-7 0-23 0 0,-1 1 0 0 0,1 0 0 0 0,-1 2 0 0 0,1 1 1 0 0,-1 0-1 0 0,0 2 0 0 0,0 1 0 0 0,0 0 0 0 0,1 2 0 0 0,-1 1 0 0 0,-1 1 23 0 0,14 2-30 0 0,1 0-1 0 0,0 2 1 0 0,0-1-1 0 0,1 1 1 0 0,0 0-1 0 0,0 1 0 0 0,1-1 1 0 0,0 2-1 0 0,1-1 1 0 0,0 1-1 0 0,1 0 1 0 0,0 0-1 0 0,1 0 1 0 0,0 1-1 0 0,0-1 0 0 0,2 1 1 0 0,-1 0-1 0 0,2 0 1 0 0,-1 11 30 0 0,2 125-257 0 0,6-127 257 0 0</inkml:trace>
  <inkml:trace contextRef="#ctx0" brushRef="#br0" timeOffset="77723.87">808 503 320 0 0,'0'0'328'0'0,"0"0"-132"0"0,0 0-80 0 0,41 41-36 0 0,-29-30-76 0 0,0-1 8 0 0,0-2-12 0 0,2 2 12 0 0,-1-2-12 0 0,2 0-72 0 0,2-2-216 0 0,-2 1-232 0 0</inkml:trace>
  <inkml:trace contextRef="#ctx0" brushRef="#br0" timeOffset="77911.31">1445 345 268 0 0,'0'0'472'0'0,"-10"-36"-304"0"0,4 14-108 0 0,0 1-60 0 0,-2-1-52 0 0,-1 3-248 0 0,-2-1-312 0 0</inkml:trace>
  <inkml:trace contextRef="#ctx0" brushRef="#br0" timeOffset="80182.83">2145 654 1120 0 0,'0'0'652'0'0,"0"0"-652"0"0,0 0-364 0 0,0 0-392 0 0,0 0 260 0 0,0 0 496 0 0,0 0 84 0 0,0 0-20 0 0,0 0-60 0 0,0 0 76 0 0,-21 8-68 0 0,20-7-12 0 0,1-1-400 0 0</inkml:trace>
  <inkml:trace contextRef="#ctx0" brushRef="#br0" timeOffset="80436.16">2095 663 1592 0 0,'-2'1'0'0'0,"0"-1"-236"0"0,-2 2-140 0 0</inkml:trace>
  <inkml:trace contextRef="#ctx0" brushRef="#br0" timeOffset="80688.38">2022 702 972 0 0,'0'0'0'0'0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20.460"/>
    </inkml:context>
    <inkml:brush xml:id="br0">
      <inkml:brushProperty name="width" value="0.05" units="cm"/>
      <inkml:brushProperty name="height" value="0.05" units="cm"/>
      <inkml:brushProperty name="color" value="#0000FF"/>
    </inkml:brush>
  </inkml:definitions>
  <inkml:trace contextRef="#ctx0" brushRef="#br0">735 3 716 0 0,'0'0'693'0'0,"0"0"-84"0"0,0 0 96 0 0,0 0 160 0 0,0 0-9 0 0,0 0-144 0 0,0 0 11 0 0,0 0-96 0 0,2-2-80 0 0,-1 2-499 0 0,-1 0 0 0 0,0 1 0 0 0,0-1 0 0 0,0 0 0 0 0,1 0 0 0 0,-1 0 0 0 0,0 1 0 0 0,0-1 0 0 0,0 0 0 0 0,1 0 0 0 0,-1 0 0 0 0,0 0 0 0 0,0 1 0 0 0,1-1 0 0 0,-1 0 0 0 0,0 0 0 0 0,0 0 0 0 0,1 0 0 0 0,-1 0 0 0 0,0 0 0 0 0,1 0 0 0 0,-1 0 0 0 0,0 0 0 0 0,0 0 0 0 0,1 0 0 0 0,-1 0 0 0 0,0 0 0 0 0,1 0 0 0 0,-1 0 0 0 0,0 0 0 0 0,0 0 0 0 0,1 0 1 0 0,-1 0-50 0 0,-25 33 830 0 0,9-27-653 0 0,0 0 0 0 0,-1-1 1 0 0,1 0-1 0 0,-1-1 0 0 0,0-1 1 0 0,0-1-1 0 0,0-1 0 0 0,-1 0 1 0 0,1-1-1 0 0,0 0 0 0 0,-16-4-176 0 0,15 3 68 0 0,-11-1-141 0 0,0-1-1 0 0,1-2 1 0 0,-1 0 0 0 0,1-2-1 0 0,1-2 1 0 0,-1 0 0 0 0,2-2-1 0 0,-5-3 74 0 0,32 16-6 0 0,0-1 0 0 0,-1 0-1 0 0,1 0 1 0 0,0 1 0 0 0,-1-1-1 0 0,1 0 1 0 0,-1 1-1 0 0,1-1 1 0 0,-1 0 0 0 0,1 1-1 0 0,-1-1 1 0 0,0 1 0 0 0,0-1-1 0 0,0 0 1 0 0,0 1 0 0 0,0-1-1 0 0,0 1 1 0 0,0-1-1 0 0,0 1 1 0 0,-1-1 0 0 0,1 0-1 0 0,0 1 1 0 0,-1-1 0 0 0,1 1-1 0 0,-1-1 1 0 0,0 0 0 0 0,1 0-1 0 0,-1 1 1 0 0,0-1 0 0 0,0 0-1 0 0,0 0 1 0 0,0 0-1 0 0,0 0 1 0 0,0 0 0 0 0,0 0-1 0 0,0 0 1 0 0,0 0 0 0 0,0 0-1 0 0,-1-1 1 0 0,1 1 0 0 0,0 0-1 0 0,-1-1 1 0 0,1 1-1 0 0,0-1 1 0 0,-1 1 0 0 0,1-1-1 0 0,-1 0 1 0 0,1 0 0 0 0,0 1-1 0 0,-1-1 7 0 0,-151-21 879 0 0,107 8-983 0 0,42 12 101 0 0,4 1-433 0 0,-1 0 406 0 0,0 0-4707 0 0,1 1 940 0 0</inkml:trace>
  <inkml:trace contextRef="#ctx0" brushRef="#br0" timeOffset="652.32">588 136 1280 0 0,'0'0'523'0'0,"0"0"-370"0"0,0 0-63 0 0,0 0 415 0 0,0 0 604 0 0,0 0 38 0 0,0 0-292 0 0,0 0-234 0 0,0 0-115 0 0,-33 3 2287 0 0,0-2-2600 0 0,0-3 0 0 0,0 0 1 0 0,0-2-1 0 0,0-2 1 0 0,0-1-1 0 0,1-1 0 0 0,0-2 1 0 0,1-1-1 0 0,0-2 1 0 0,-13-7-194 0 0,32 16 20 0 0,-3-2-258 0 0,9 2-3388 0 0,8 7 954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02:42:21.151"/>
    </inkml:context>
    <inkml:brush xml:id="br0">
      <inkml:brushProperty name="width" value="0.05" units="cm"/>
      <inkml:brushProperty name="height" value="0.05" units="cm"/>
      <inkml:brushProperty name="color" value="#0000FF"/>
    </inkml:brush>
  </inkml:definitions>
  <inkml:trace contextRef="#ctx0" brushRef="#br0">1 50 10949 0 0,'0'0'3189'0'0,"0"0"-2810"0"0,0 0 140 0 0,0 0 185 0 0,0 0-34 0 0,0 0-292 0 0,0 0-230 0 0,3 1 19 0 0,-2 0-153 0 0,1 0-1 0 0,0-1 1 0 0,0 1-1 0 0,-1-1 1 0 0,1 0 0 0 0,0 0-1 0 0,0 1 1 0 0,0-1 0 0 0,0 0-1 0 0,-1-1 1 0 0,1 1-1 0 0,0 0 1 0 0,0 0 0 0 0,0-1-1 0 0,-1 1 1 0 0,1-1 0 0 0,0 0-1 0 0,-1 1 1 0 0,1-1-1 0 0,0 0 1 0 0,-1 0 0 0 0,1 0-1 0 0,-1 0 1 0 0,1 0 0 0 0,-1 0-1 0 0,0-1 1 0 0,1 1 0 0 0,-1 0-1 0 0,0-1 1 0 0,0 1-1 0 0,0-1 1 0 0,0 1 0 0 0,0-1-1 0 0,0 0 1 0 0,-1 1 0 0 0,1-1-1 0 0,0 0 1 0 0,-1 1-1 0 0,1-1 1 0 0,-1 0 0 0 0,0 0-1 0 0,0 0 1 0 0,1 1 0 0 0,-1-1-1 0 0,0 0 1 0 0,-1 0-1 0 0,1 0 1 0 0,0 0 0 0 0,0 1-1 0 0,-1-2-13 0 0,-29 27-1548 0 0,30-21 1616 0 0,-1 0-1 0 0,1-1 0 0 0,0 1 1 0 0,0 0-1 0 0,0 0 1 0 0,0 0-1 0 0,1 0 1 0 0,-1-1-1 0 0,1 1 1 0 0,0 0-1 0 0,0 0 0 0 0,0-1 1 0 0,0 1-1 0 0,0 0 1 0 0,1-1-1 0 0,-1 1 1 0 0,1-1-1 0 0,-1 0 1 0 0,1 0-1 0 0,0 1 0 0 0,0-1 1 0 0,0 0-1 0 0,0 0 1 0 0,0-1-1 0 0,1 1 1 0 0,-1 0-1 0 0,1-1 1 0 0,-1 1-1 0 0,1-1 0 0 0,-1 0 1 0 0,1 0-1 0 0,0 0 1 0 0,-1 0-1 0 0,1-1 1 0 0,0 1-1 0 0,0 0 0 0 0,0-1 1 0 0,0 0-1 0 0,-1 0 1 0 0,1 0-1 0 0,0 0 1 0 0,0 0-1 0 0,0-1 1 0 0,0 1-1 0 0,-1-1 0 0 0,2 0-67 0 0,62-16 129 0 0,15-7-2914 0 0,-75 18 244 0 0,-2-3-3791 0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23.674"/>
    </inkml:context>
    <inkml:brush xml:id="br0">
      <inkml:brushProperty name="width" value="0.05" units="cm"/>
      <inkml:brushProperty name="height" value="0.05" units="cm"/>
      <inkml:brushProperty name="color" value="#0000FF"/>
    </inkml:brush>
  </inkml:definitions>
  <inkml:trace contextRef="#ctx0" brushRef="#br0">1065 1 664 0 0,'0'0'599'0'0,"0"0"-355"0"0,0 0 11 0 0,0 0 125 0 0,0 0 191 0 0,0 0 606 0 0,0 0-54 0 0,0 0-503 0 0,-8 28 3930 0 0,-161-20-1420 0 0,134-10-2756 0 0,22 1-301 0 0,10 0-66 0 0,0 0 1 0 0,0 0-1 0 0,0 0 1 0 0,0 0-1 0 0,0 1 1 0 0,0-1-1 0 0,0 1 0 0 0,0 0 1 0 0,0 0-1 0 0,0 0 1 0 0,0 0-1 0 0,0 0 0 0 0,0 1 1 0 0,0-1-1 0 0,0 1 1 0 0,0 0-1 0 0,0 0 1 0 0,0 0-1 0 0,0 0 0 0 0,1 1 1 0 0,-1-1-1 0 0,0 1 1 0 0,1-1-1 0 0,-1 1 1 0 0,1 0-1 0 0,0 0 0 0 0,0 0 1 0 0,-1 1-1 0 0,1-1 1 0 0,1 0-1 0 0,-1 1 0 0 0,0-1 1 0 0,1 1-1 0 0,-1 0 1 0 0,1-1-1 0 0,0 1 1 0 0,-1 0-1 0 0,1 2-7 0 0,1-6 46 0 0,-1 1 0 0 0,1-1 0 0 0,0 1 1 0 0,-1-1-1 0 0,1 1 0 0 0,0-1 0 0 0,-1 1 0 0 0,1-1 0 0 0,0 1 1 0 0,-1-1-1 0 0,1 1 0 0 0,-1-1 0 0 0,1 1 0 0 0,-1 0 0 0 0,1-1 0 0 0,-1 1 1 0 0,0 0-1 0 0,1-1 0 0 0,-1 1 0 0 0,1 0 0 0 0,-1 0 0 0 0,0 0 1 0 0,1-1-1 0 0,-1 1 0 0 0,1 0 0 0 0,-1 0 0 0 0,0 0 0 0 0,1 0 0 0 0,-1 0 1 0 0,0 0-1 0 0,1 0 0 0 0,-1 0 0 0 0,1 1 0 0 0,-1-1 0 0 0,0 0 1 0 0,1 0-1 0 0,-1 0 0 0 0,1 1 0 0 0,-1-1 0 0 0,0 0 0 0 0,1 1 1 0 0,-1-1-1 0 0,1 0 0 0 0,-1 1 0 0 0,1-1 0 0 0,0 1 0 0 0,-1-1 0 0 0,1 1 1 0 0,-1-1-1 0 0,1 1 0 0 0,0-1 0 0 0,-1 1 0 0 0,1-1 0 0 0,0 1 1 0 0,0-1-1 0 0,-1 1 0 0 0,1 0 0 0 0,0-1 0 0 0,0 1 0 0 0,0 0 1 0 0,0-1-1 0 0,0 1 0 0 0,0-1 0 0 0,0 1 0 0 0,0 0 0 0 0,0-1 0 0 0,0 1 1 0 0,0 0-47 0 0,-17-13-486 0 0,-6 3 527 0 0,0 1 0 0 0,0 1 0 0 0,-1 1 0 0 0,0 0 0 0 0,-1 2 1 0 0,1 1-1 0 0,-1 1 0 0 0,1 2 0 0 0,-1 0 0 0 0,0 1 0 0 0,1 1 0 0 0,-16 5-41 0 0,-72-1 157 0 0,-144-36-45 0 0,255 30-858 0 0,14 4-8806 0 0,-5-1 2929 0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25.232"/>
    </inkml:context>
    <inkml:brush xml:id="br0">
      <inkml:brushProperty name="width" value="0.05" units="cm"/>
      <inkml:brushProperty name="height" value="0.05" units="cm"/>
      <inkml:brushProperty name="color" value="#0000FF"/>
    </inkml:brush>
  </inkml:definitions>
  <inkml:trace contextRef="#ctx0" brushRef="#br0">125 4 1708 0 0,'0'0'1413'0'0,"0"0"915"0"0,0 0-416 0 0,0 0-596 0 0,0 0-215 0 0,0 0-86 0 0,0 0-100 0 0,0 0-130 0 0,0 0-79 0 0,0-4-62 0 0,-20 238 2653 0 0,3 39-3075 0 0,13-244-164 0 0,10-29-2835 0 0,3-7 1205 0 0,34-17-2373 0 0,4 23 6211 0 0,-46 4-2106 0 0,-1-1 0 0 0,1 1 0 0 0,-1 0 0 0 0,0-1 0 0 0,0 1 0 0 0,0-1 0 0 0,0 1 0 0 0,-1-1 0 0 0,1 1 0 0 0,-1-1 0 0 0,1 1 0 0 0,-1-1 0 0 0,0 1 0 0 0,0-1 0 0 0,0 0 0 0 0,0 1 0 0 0,-1-1 0 0 0,1 0 0 0 0,-1 0 0 0 0,1 0 0 0 0,-1 0 0 0 0,0 0 0 0 0,0 0 0 0 0,1-1 0 0 0,-1 1 0 0 0,0 0 0 0 0,-1-1 0 0 0,1 0 0 0 0,0 1 0 0 0,0-1 0 0 0,-1 0 0 0 0,1 0 0 0 0,0 0 0 0 0,-1 0-160 0 0,-3 1 75 0 0,1 1 0 0 0,0-1 0 0 0,0 0 1 0 0,-1-1-1 0 0,1 1 0 0 0,-1-1 1 0 0,1 0-1 0 0,-1-1 0 0 0,0 1 1 0 0,1-1-1 0 0,-1 0 0 0 0,0-1 1 0 0,1 1-1 0 0,-1-1 0 0 0,0 0 1 0 0,1 0-1 0 0,-1-1 0 0 0,1 0 1 0 0,-6-2-76 0 0,-18-36-3098 0 0,28 35-4455 0 0,-1 1-59 0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36.150"/>
    </inkml:context>
    <inkml:brush xml:id="br0">
      <inkml:brushProperty name="width" value="0.05" units="cm"/>
      <inkml:brushProperty name="height" value="0.05" units="cm"/>
      <inkml:brushProperty name="color" value="#0000FF"/>
    </inkml:brush>
  </inkml:definitions>
  <inkml:trace contextRef="#ctx0" brushRef="#br0">136 133 444 0 0,'0'0'1009'0'0,"0"0"48"0"0,0 0 869 0 0,0 0 547 0 0,0 0-801 0 0,0 0-544 0 0,0 0-265 0 0,0 0-32 0 0,28 2 3212 0 0,-26-5-4026 0 0,1 0-1 0 0,-1 0 1 0 0,-1 0-1 0 0,1 0 1 0 0,0 0-1 0 0,-1-1 1 0 0,0 1-1 0 0,1 0 1 0 0,-1-1-1 0 0,0 1 1 0 0,-1-1-1 0 0,1 1 1 0 0,-1-1-1 0 0,0 1 1 0 0,1-1-1 0 0,-2 1 1 0 0,1-1-1 0 0,0 1 1 0 0,-1-1 0 0 0,1 1-1 0 0,-1-1 1 0 0,0 1-1 0 0,0-1 1 0 0,-1 1-1 0 0,1 0 1 0 0,-1-1-1 0 0,1 1 1 0 0,-1 0-1 0 0,0 0 1 0 0,0 0-1 0 0,0 1 1 0 0,-1-1-1 0 0,1 0 1 0 0,-1 1-1 0 0,1-1 1 0 0,-1 1-1 0 0,0 0 1 0 0,0 0-1 0 0,0 0 1 0 0,0 0 0 0 0,0 1-1 0 0,-1-1 1 0 0,1 1-1 0 0,0 0 1 0 0,-1 0-1 0 0,1 0 1 0 0,-1 0-1 0 0,1 1 1 0 0,-1-1-1 0 0,1 1 1 0 0,-1 0-1 0 0,0 0 1 0 0,1 0-1 0 0,-1 1 1 0 0,-2 0-17 0 0,1 1-2 0 0,0-1 0 0 0,0 1 1 0 0,0 1-1 0 0,1-1 0 0 0,-1 1 0 0 0,1-1 1 0 0,0 1-1 0 0,0 1 0 0 0,0-1 0 0 0,0 1 1 0 0,0-1-1 0 0,1 1 0 0 0,0 0 1 0 0,0 0-1 0 0,0 0 0 0 0,0 1 0 0 0,0-1 1 0 0,1 1-1 0 0,0 0 0 0 0,0-1 0 0 0,0 1 1 0 0,1 0-1 0 0,-1 0 0 0 0,1 0 0 0 0,0 0 1 0 0,1 1-1 0 0,-1-1 0 0 0,1 0 1 0 0,0 0-1 0 0,1 2 2 0 0,0-5 24 0 0,1 1 0 0 0,0 0 0 0 0,0-1 0 0 0,0 0 0 0 0,1 1 0 0 0,-1-1 0 0 0,0 0 0 0 0,1 0 0 0 0,0 0 0 0 0,-1-1 0 0 0,1 1-1 0 0,0-1 1 0 0,0 1 0 0 0,0-1 0 0 0,0 0 0 0 0,0 0 0 0 0,0 0 0 0 0,0 0 0 0 0,0-1 0 0 0,0 1 0 0 0,0-1 0 0 0,1 0 0 0 0,0 0-24 0 0,28-2-5694 0 0,-24 0 207 0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36.402"/>
    </inkml:context>
    <inkml:brush xml:id="br0">
      <inkml:brushProperty name="width" value="0.05" units="cm"/>
      <inkml:brushProperty name="height" value="0.05" units="cm"/>
      <inkml:brushProperty name="color" value="#0000FF"/>
    </inkml:brush>
  </inkml:definitions>
  <inkml:trace contextRef="#ctx0" brushRef="#br0">14 0 5348 0 0,'0'0'5661'0'0,"0"0"-3513"0"0,0 0-1588 0 0,0 0 88 0 0,0 0 556 0 0,0 0 67 0 0,0 0-426 0 0,0 0-456 0 0,0 0-317 0 0,-2 0 1254 0 0,-2 1-3371 0 0,-3-2-12228 0 0,20 1 11119 0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36.679"/>
    </inkml:context>
    <inkml:brush xml:id="br0">
      <inkml:brushProperty name="width" value="0.05" units="cm"/>
      <inkml:brushProperty name="height" value="0.05" units="cm"/>
      <inkml:brushProperty name="color" value="#0000FF"/>
    </inkml:brush>
  </inkml:definitions>
  <inkml:trace contextRef="#ctx0" brushRef="#br0">56 0 4728 0 0,'0'0'4636'0'0,"0"0"-2866"0"0,0 0-1106 0 0,0 0 275 0 0,0 0 279 0 0,0 0-276 0 0,0 0-534 0 0,0 0-342 0 0,-3 3-30 0 0,-4 5 35 0 0,1 1 1 0 0,1 0 0 0 0,-1 0-1 0 0,2 0 1 0 0,-1 1-1 0 0,1 0 1 0 0,1 0 0 0 0,-1 0-1 0 0,2 0 1 0 0,-1 0-1 0 0,2 1 1 0 0,-1-1 0 0 0,1 1-1 0 0,1-1 1 0 0,0 1-1 0 0,1-1 1 0 0,0 1 0 0 0,2 8-72 0 0,-3-17 44 0 0,1 1 0 0 0,-1-1 0 0 0,1 0 0 0 0,0 0 0 0 0,0 0 0 0 0,0 0 0 0 0,0 0 0 0 0,0 0 0 0 0,0 0 0 0 0,0 0 0 0 0,1-1 0 0 0,-1 1 0 0 0,1 0 0 0 0,-1-1 0 0 0,1 1 0 0 0,0-1 0 0 0,0 0 0 0 0,0 1 0 0 0,-1-1 0 0 0,1 0 0 0 0,0 0 0 0 0,1 0 0 0 0,-1 0 0 0 0,0-1 0 0 0,0 1 0 0 0,0 0 0 0 0,0-1 0 0 0,0 0 0 0 0,1 1 0 0 0,-1-1 1 0 0,0 0-1 0 0,0 0 0 0 0,1 0 0 0 0,-1-1 0 0 0,0 1 0 0 0,0 0 0 0 0,1-1 0 0 0,-1 0 0 0 0,0 1 0 0 0,0-1 0 0 0,0 0 0 0 0,0 0 0 0 0,0 0 0 0 0,0 0 0 0 0,0 0 0 0 0,0-1 0 0 0,-1 1 0 0 0,1-1 0 0 0,0 1 0 0 0,-1-1 0 0 0,1 0 0 0 0,-1 1 0 0 0,0-1 0 0 0,1 0 0 0 0,-1 0 0 0 0,0 0 0 0 0,0 0 0 0 0,0 0 0 0 0,0 0 0 0 0,-1 0 0 0 0,1 0 1 0 0,-1 0-1 0 0,1-1 0 0 0,-1 1 0 0 0,1 0 0 0 0,-1 0 0 0 0,0-1 0 0 0,0 1 0 0 0,0 0 0 0 0,-1-1-44 0 0,-35-53-405 0 0,-4 62-4155 0 0,32 0 1246 0 0,0 0-2044 0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37.677"/>
    </inkml:context>
    <inkml:brush xml:id="br0">
      <inkml:brushProperty name="width" value="0.05" units="cm"/>
      <inkml:brushProperty name="height" value="0.05" units="cm"/>
      <inkml:brushProperty name="color" value="#0000FF"/>
    </inkml:brush>
  </inkml:definitions>
  <inkml:trace contextRef="#ctx0" brushRef="#br0">847 69 1160 0 0,'0'0'5269'0'0,"0"0"-3441"0"0,0 0-1143 0 0,0 0-175 0 0,0 0 3 0 0,0 0-110 0 0,0 0-81 0 0,0 0-28 0 0,-5-3-14 0 0,-8 0-124 0 0,-1 1 1 0 0,1 1-1 0 0,-1 0 0 0 0,1 1 0 0 0,-1 0 0 0 0,0 1 0 0 0,1 1 0 0 0,-1 0 0 0 0,1 1 1 0 0,-1 0-1 0 0,1 1 0 0 0,0 0 0 0 0,1 1 0 0 0,-1 1 0 0 0,1 0 0 0 0,0 1 0 0 0,0 0 1 0 0,1 0-1 0 0,-2 3-156 0 0,-68-55-860 0 0,65 40 905 0 0,-1 1 1 0 0,1 0 0 0 0,-1 1 0 0 0,0 1 0 0 0,1 1 0 0 0,-1 0 0 0 0,0 1 0 0 0,0 1 0 0 0,0 1 0 0 0,1 0 0 0 0,-3 2-46 0 0,-159-6 1270 0 0,170 0-1346 0 0,1 1-19 0 0,-1-1 0 0 0,1 1 1 0 0,0-1-1 0 0,0-1 0 0 0,0 1 0 0 0,0-1 0 0 0,0-1 1 0 0,0 1-1 0 0,1-1 0 0 0,0 0 0 0 0,0 0 0 0 0,0-1 1 0 0,0 0-1 0 0,1 0 0 0 0,-1 0 0 0 0,-1-4 95 0 0,12 6-3975 0 0,-1 3-1535 0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38.236"/>
    </inkml:context>
    <inkml:brush xml:id="br0">
      <inkml:brushProperty name="width" value="0.05" units="cm"/>
      <inkml:brushProperty name="height" value="0.05" units="cm"/>
      <inkml:brushProperty name="color" value="#0000FF"/>
    </inkml:brush>
  </inkml:definitions>
  <inkml:trace contextRef="#ctx0" brushRef="#br0">190 1 1684 0 0,'0'0'7436'0'0,"0"0"-6049"0"0,0 0-1516 0 0,-1 6 784 0 0,-46 264 4658 0 0,0-11-4722 0 0,46-224-518 0 0,18-52-2531 0 0,-17 16 2447 0 0,0 0 1 0 0,0 1-1 0 0,1-1 0 0 0,-1 0 0 0 0,0 0 1 0 0,1 0-1 0 0,-1 1 0 0 0,0-1 0 0 0,1 0 1 0 0,-1 0-1 0 0,1 1 0 0 0,-1-1 0 0 0,1 1 1 0 0,0-1-1 0 0,-1 0 0 0 0,1 1 0 0 0,0-1 1 0 0,-1 1-1 0 0,1-1 0 0 0,0 1 0 0 0,0-1 1 0 0,-1 1-1 0 0,1 0 0 0 0,0-1 0 0 0,0 1 1 0 0,0 0-1 0 0,0 0 0 0 0,-1 0 1 0 0,1 0-1 0 0,0 0 0 0 0,0-1 0 0 0,0 2 1 0 0,0-1-1 0 0,0 0 0 0 0,0 0 0 0 0,-1 0 1 0 0,1 0-1 0 0,0 0 0 0 0,0 1 0 0 0,0-1 1 0 0,0 0-1 0 0,-1 1 0 0 0,1-1 0 0 0,0 0 1 0 0,0 1-1 0 0,-1-1 0 0 0,1 1 0 0 0,0 0 1 0 0,-1-1-1 0 0,1 1 0 0 0,-1-1 0 0 0,1 1 1 0 0,0 0-1 0 0,-1 0 0 0 0,0-1 1 0 0,1 1-1 0 0,-1 0 0 0 0,1 0 0 0 0,-1-1 1 0 0,0 1-1 0 0,1 0 0 0 0,-1 0 0 0 0,0 0 11 0 0,-5 58 2188 0 0,3-57-2128 0 0,0 0 0 0 0,0 0 0 0 0,-1-1 0 0 0,1 1 0 0 0,-1 0 0 0 0,0-1 0 0 0,1 0 0 0 0,-1 1 0 0 0,0-1 0 0 0,0 0 0 0 0,0-1 0 0 0,0 1 0 0 0,0 0 0 0 0,0-1 0 0 0,0 0 0 0 0,0 0 0 0 0,0 1 0 0 0,0-2 0 0 0,0 1 0 0 0,0 0 0 0 0,0-1 0 0 0,0 1 0 0 0,0-1 0 0 0,0 0-1 0 0,0 0 1 0 0,1 0 0 0 0,-1 0 0 0 0,0-1 0 0 0,0 1 0 0 0,1-1 0 0 0,-1 0 0 0 0,1 1 0 0 0,-1-2-60 0 0,-46-47-4961 0 0,48 48 1921 0 0,0 2-2381 0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39.835"/>
    </inkml:context>
    <inkml:brush xml:id="br0">
      <inkml:brushProperty name="width" value="0.05" units="cm"/>
      <inkml:brushProperty name="height" value="0.05" units="cm"/>
      <inkml:brushProperty name="color" value="#0000FF"/>
    </inkml:brush>
  </inkml:definitions>
  <inkml:trace contextRef="#ctx0" brushRef="#br0">283 76 9985 0 0,'0'0'4068'0'0,"0"0"-4068"0"0,0 0 240 0 0,0 0-136 0 0,0 0 540 0 0,-42 1-40 0 0,22-2 4 0 0,-2-1-307 0 0,-3 0-201 0 0,-2 0-40 0 0,-1-1-8 0 0,1 0-4 0 0,2-1-48 0 0,4-1-412 0 0,5-1-733 0 0,1 0-719 0 0,7 0-2052 0 0,1-9-3661 0 0</inkml:trace>
  <inkml:trace contextRef="#ctx0" brushRef="#br0" timeOffset="249.47">125 0 3116 0 0,'0'0'6845'0'0,"0"0"-4889"0"0,11 40-1160 0 0,-8-23 364 0 0,-2 0 204 0 0,-1 2-280 0 0,0-3-207 0 0,0 0-345 0 0,-4 1-212 0 0,3-2-144 0 0,-3-1-40 0 0,2-1-20 0 0,2 1-116 0 0,-2-2-640 0 0,2-2-792 0 0,0-4-1209 0 0,0-2-3475 0 0,2-4-1533 0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38.688"/>
    </inkml:context>
    <inkml:brush xml:id="br0">
      <inkml:brushProperty name="width" value="0.05" units="cm"/>
      <inkml:brushProperty name="height" value="0.05" units="cm"/>
      <inkml:brushProperty name="color" value="#0000FF"/>
    </inkml:brush>
  </inkml:definitions>
  <inkml:trace contextRef="#ctx0" brushRef="#br0">89 185 5348 0 0,'0'0'3970'0'0,"0"0"-2494"0"0,0 0-943 0 0,0 0 289 0 0,0 0 116 0 0,0 0-100 0 0,0 0-288 0 0,0 0-312 0 0,30 11 1789 0 0,-26-13-2047 0 0,-1-1 0 0 0,1 0 0 0 0,-1 0 0 0 0,0 0 0 0 0,0 0 0 0 0,0-1 1 0 0,0 1-1 0 0,0-1 0 0 0,-1 0 0 0 0,1 0 0 0 0,-1 0 0 0 0,0 0 0 0 0,0 0 0 0 0,-1 0 0 0 0,1 0 0 0 0,-1-1 0 0 0,0 1 0 0 0,0 0 0 0 0,-1-1 0 0 0,1 1 0 0 0,-1-1 0 0 0,0 1 0 0 0,0-1 0 0 0,0 1 0 0 0,-1-1 0 0 0,0 1 0 0 0,1-1 0 0 0,-2 1 0 0 0,1-1 1 0 0,0 1-1 0 0,-1 0 0 0 0,0 0 0 0 0,0 0 0 0 0,0 0 0 0 0,0 0 0 0 0,-1 0 0 0 0,0 1 0 0 0,0-1 0 0 0,0 1 0 0 0,0-1 0 0 0,0 1 0 0 0,0 0 0 0 0,-1 1 0 0 0,-3-3 20 0 0,3 4 48 0 0,-1 1-1 0 0,1 0 1 0 0,0 0-1 0 0,-1 1 1 0 0,1-1-1 0 0,0 1 1 0 0,-1 0-1 0 0,1 0 0 0 0,0 0 1 0 0,0 1-1 0 0,0-1 1 0 0,0 1-1 0 0,0 0 1 0 0,0 0-1 0 0,1 0 1 0 0,-1 1-1 0 0,1 0 1 0 0,-1-1-1 0 0,1 1 1 0 0,0 0-1 0 0,0 1 1 0 0,0-1-1 0 0,0 0 1 0 0,1 1-1 0 0,0-1 1 0 0,-1 1-1 0 0,1 0 1 0 0,0 0-1 0 0,1 0 1 0 0,-2 3-48 0 0,2-4-15 0 0,-1-1 0 0 0,1 1-1 0 0,0 0 1 0 0,0 0 0 0 0,0-1 0 0 0,0 1 0 0 0,0 0 0 0 0,1 0 0 0 0,-1 0 0 0 0,1 0 0 0 0,0 0 0 0 0,0 0 0 0 0,0 0 0 0 0,0 0-1 0 0,1 0 1 0 0,-1 0 0 0 0,1 0 0 0 0,-1 0 0 0 0,1 0 0 0 0,0-1 0 0 0,0 1 0 0 0,1 0 0 0 0,-1 0 0 0 0,1-1 0 0 0,-1 1 0 0 0,1-1-1 0 0,0 1 1 0 0,-1-1 0 0 0,1 0 0 0 0,1 0 0 0 0,-1 0 0 0 0,0 0 0 0 0,0 0 0 0 0,1 0 0 0 0,-1 0 0 0 0,1-1 0 0 0,0 0 0 0 0,-1 1-1 0 0,1-1 1 0 0,0 0 0 0 0,0 0 0 0 0,-1 0 0 0 0,1-1 0 0 0,0 1 0 0 0,0-1 0 0 0,1 1 15 0 0,25 0-5811 0 0,-17-1-1159 0 0</inkml:trace>
  <inkml:trace contextRef="#ctx0" brushRef="#br0" timeOffset="172.33">285 232 5260 0 0,'0'0'7064'0'0,"0"0"-4936"0"0,0 0-1756 0 0,0 0 59 0 0,0 0 439 0 0,0 0-73 0 0,0 0-225 0 0,0 0-181 0 0,0 0-178 0 0,-3 4-109 0 0,-16 13-1632 0 0,18-25-4666 0 0,1 2 626 0 0</inkml:trace>
  <inkml:trace contextRef="#ctx0" brushRef="#br0" timeOffset="544.79">491 1 3252 0 0,'0'0'7378'0'0,"0"0"-5397"0"0,0 0-1710 0 0,0 0-86 0 0,0 0 393 0 0,0 0 202 0 0,0 0-32 0 0,-7 7-218 0 0,3-3-498 0 0,-3 3 62 0 0,-1 0-1 0 0,1 1 1 0 0,1 0-1 0 0,-1 0 1 0 0,1 0 0 0 0,1 1-1 0 0,-1 0 1 0 0,2 0 0 0 0,-1 0-1 0 0,1 0 1 0 0,1 1 0 0 0,-1 0-1 0 0,2 0 1 0 0,-1 0 0 0 0,0 9-94 0 0,4-17 22 0 0,0 0 1 0 0,0 1 0 0 0,1-1 0 0 0,-1 0 0 0 0,1 0 0 0 0,-1 0-1 0 0,1 0 1 0 0,-1-1 0 0 0,1 1 0 0 0,0 0 0 0 0,0-1 0 0 0,0 1-1 0 0,0-1 1 0 0,0 0 0 0 0,1 0 0 0 0,-1 0 0 0 0,0 0 0 0 0,0 0-1 0 0,1 0 1 0 0,-1 0 0 0 0,1-1 0 0 0,-1 1 0 0 0,0-1 0 0 0,1 0-1 0 0,-1 0 1 0 0,1 0 0 0 0,-1 0 0 0 0,1 0 0 0 0,-1 0 0 0 0,1 0-1 0 0,-1-1 1 0 0,0 0 0 0 0,1 1 0 0 0,-1-1 0 0 0,0 0 0 0 0,1 0-1 0 0,-1 0 1 0 0,0 0 0 0 0,0-1 0 0 0,0 1 0 0 0,0-1 0 0 0,0 1-1 0 0,0-1 1 0 0,0 0 0 0 0,-1 1 0 0 0,1-1 0 0 0,0 0 0 0 0,-1 0-1 0 0,0 0 1 0 0,1 0 0 0 0,-1-1 0 0 0,0 1 0 0 0,0 0 0 0 0,0 0-1 0 0,-1-1 1 0 0,1 1 0 0 0,0-1-23 0 0,2-11-72 0 0,1-4-252 0 0,1 43 196 0 0,1 144 1390 0 0,-6-130-3401 0 0,0-32-2058 0 0,1-6-3109 0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7T02:51:58.985"/>
    </inkml:context>
    <inkml:brush xml:id="br0">
      <inkml:brushProperty name="width" value="0.05" units="cm"/>
      <inkml:brushProperty name="height" value="0.05" units="cm"/>
      <inkml:brushProperty name="color" value="#0000FF"/>
    </inkml:brush>
  </inkml:definitions>
  <inkml:trace contextRef="#ctx0" brushRef="#br0">1308 38 912 0 0,'0'0'549'0'0,"0"0"732"0"0,0 0 1985 0 0,0 0-1681 0 0,0 0-879 0 0,0 0-278 0 0,0 0-130 0 0,0 0-121 0 0,-29 2 1149 0 0,-56-3 645 0 0,67-1-1930 0 0,0 0 0 0 0,0 1-1 0 0,-1 0 1 0 0,1 2 0 0 0,0 0 0 0 0,0 1 0 0 0,0 1 0 0 0,0 1 0 0 0,0 0-1 0 0,1 1 1 0 0,0 1 0 0 0,0 1 0 0 0,0 0 0 0 0,1 1 0 0 0,0 1 0 0 0,-3 3-41 0 0,-1 10 1944 0 0,15-28-1983 0 0,0 0 0 0 0,-1 0 0 0 0,0 0 0 0 0,0 1-1 0 0,0 0 1 0 0,-1 0 0 0 0,1 0 0 0 0,-1 1 0 0 0,-1 0-1 0 0,1 1 1 0 0,0-1 0 0 0,-1 1 0 0 0,0 1 0 0 0,0 0-1 0 0,1 0 1 0 0,-1 0 0 0 0,-1 1 0 0 0,1 0 0 0 0,0 0-1 0 0,-4 1 40 0 0,-516 5 1369 0 0,342-52-209 0 0,178 42-1653 0 0,16 3-6742 0 0,3 0-183 0 0</inkml:trace>
  <inkml:trace contextRef="#ctx0" brushRef="#br0" timeOffset="2751.27">961 159 600 0 0,'0'0'1248'0'0,"0"0"1252"0"0,0 0-923 0 0,0 0-768 0 0,0 0-42 0 0,0 0-24 0 0,0 0-140 0 0,0 0-125 0 0,-22-1 1223 0 0,30 141 1750 0 0,-33 142-914 0 0,10-58-1742 0 0,43-275-3606 0 0,-29 52 2826 0 0,0 0 1 0 0,0 1-1 0 0,0-1 1 0 0,0 0-1 0 0,0 1 1 0 0,0-1-1 0 0,0 1 1 0 0,0-1-1 0 0,1 1 1 0 0,-1-1-1 0 0,1 1 0 0 0,-1-1 1 0 0,1 1-1 0 0,-1-1 1 0 0,1 1-1 0 0,0 0 1 0 0,0-1-1 0 0,0 1 1 0 0,0 0-1 0 0,0-1 0 0 0,0 1 1 0 0,0 0-1 0 0,1-1 1 0 0,-1 1-1 0 0,0 0 1 0 0,1-1-1 0 0,0 1 1 0 0,-1-1-1 0 0,1 1 1 0 0,0-1-1 0 0,0 1 0 0 0,-1-1 1 0 0,1 0-1 0 0,0 1 1 0 0,1-1-1 0 0,-1 0 1 0 0,0 0-1 0 0,0 0 1 0 0,0 1-1 0 0,1-1 0 0 0,-1-1 1 0 0,1 1-1 0 0,-1 0 1 0 0,0 0-1 0 0,1 0 1 0 0,0-1-1 0 0,-1 1 1 0 0,1-1-1 0 0,-1 1 0 0 0,1-1 1 0 0,0 0-1 0 0,-1 0 1 0 0,1 1-1 0 0,0-1 1 0 0,-1 0-1 0 0,1 0 1 0 0,0-1-1 0 0,-1 1 1 0 0,1 0-1 0 0,-1-1 0 0 0,1 1 1 0 0,0-1-1 0 0,-1 1 1 0 0,1-1-1 0 0,-1 0 1 0 0,1 1-1 0 0,-1-1 1 0 0,0 0-1 0 0,1 0 0 0 0,-1 0-15 0 0,-4 5 27 0 0,0-1 0 0 0,0 1 0 0 0,-1-1 0 0 0,1 0 0 0 0,-1 0 0 0 0,0 0 0 0 0,0-1 0 0 0,0 1-1 0 0,0-1 1 0 0,-1 0 0 0 0,1 0 0 0 0,-1 0 0 0 0,1-1 0 0 0,-1 1 0 0 0,1-1 0 0 0,-1 0-1 0 0,0-1 1 0 0,0 1 0 0 0,1-1 0 0 0,-1 0 0 0 0,0 0 0 0 0,0 0 0 0 0,1-1 0 0 0,-1 0 0 0 0,0 0-1 0 0,1 0 1 0 0,-1 0 0 0 0,1-1 0 0 0,-1 1 0 0 0,1-1 0 0 0,-1-1 0 0 0,1 1 0 0 0,0 0-1 0 0,0-1 1 0 0,0 0 0 0 0,1 0 0 0 0,-1 0 0 0 0,1 0 0 0 0,-1-1 0 0 0,1 0 0 0 0,0 1 0 0 0,0-1-1 0 0,1 0 1 0 0,-1 0 0 0 0,1 0 0 0 0,0-1 0 0 0,-1-1-27 0 0,5 4-5768 0 0,0 3 2958 0 0,6 1-3959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16AB4-BCC4-4058-A11C-22DADC6BAC9A}"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2D475-CA7F-4BD4-809A-E9B3E8544403}" type="slidenum">
              <a:rPr lang="en-US" smtClean="0"/>
              <a:t>‹#›</a:t>
            </a:fld>
            <a:endParaRPr lang="en-US"/>
          </a:p>
        </p:txBody>
      </p:sp>
    </p:spTree>
    <p:extLst>
      <p:ext uri="{BB962C8B-B14F-4D97-AF65-F5344CB8AC3E}">
        <p14:creationId xmlns:p14="http://schemas.microsoft.com/office/powerpoint/2010/main" val="907020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341209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B7EA1-0199-40CD-B183-60B105F5DB77}"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416973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47107" name="Rectangle 3"/>
          <p:cNvSpPr>
            <a:spLocks noGrp="1" noRot="1" noChangeAspect="1" noChangeArrowheads="1" noTextEdit="1"/>
          </p:cNvSpPr>
          <p:nvPr>
            <p:ph type="sldImg"/>
          </p:nvPr>
        </p:nvSpPr>
        <p:spPr>
          <a:xfrm>
            <a:off x="419100" y="703263"/>
            <a:ext cx="6172200" cy="3473450"/>
          </a:xfrm>
          <a:ln cap="flat"/>
        </p:spPr>
      </p:sp>
      <p:sp>
        <p:nvSpPr>
          <p:cNvPr id="47108" name="Rectangle 4"/>
          <p:cNvSpPr>
            <a:spLocks noGrp="1" noChangeArrowheads="1"/>
          </p:cNvSpPr>
          <p:nvPr>
            <p:ph type="body" idx="1"/>
          </p:nvPr>
        </p:nvSpPr>
        <p:spPr>
          <a:noFill/>
          <a:ln w="9525"/>
        </p:spPr>
        <p:txBody>
          <a:bodyPr/>
          <a:lstStyle/>
          <a:p>
            <a:endParaRPr 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47107" name="Rectangle 3"/>
          <p:cNvSpPr>
            <a:spLocks noGrp="1" noRot="1" noChangeAspect="1" noChangeArrowheads="1" noTextEdit="1"/>
          </p:cNvSpPr>
          <p:nvPr>
            <p:ph type="sldImg"/>
          </p:nvPr>
        </p:nvSpPr>
        <p:spPr>
          <a:xfrm>
            <a:off x="419100" y="703263"/>
            <a:ext cx="6172200" cy="3473450"/>
          </a:xfrm>
          <a:ln cap="flat"/>
        </p:spPr>
      </p:sp>
      <p:sp>
        <p:nvSpPr>
          <p:cNvPr id="47108" name="Rectangle 4"/>
          <p:cNvSpPr>
            <a:spLocks noGrp="1" noChangeArrowheads="1"/>
          </p:cNvSpPr>
          <p:nvPr>
            <p:ph type="body" idx="1"/>
          </p:nvPr>
        </p:nvSpPr>
        <p:spPr>
          <a:noFill/>
          <a:ln w="9525"/>
        </p:spPr>
        <p:txBody>
          <a:bodyPr/>
          <a:lstStyle/>
          <a:p>
            <a:endParaRPr lang="en-US">
              <a:latin typeface="Arial" pitchFamily="34" charset="0"/>
            </a:endParaRPr>
          </a:p>
        </p:txBody>
      </p:sp>
    </p:spTree>
    <p:extLst>
      <p:ext uri="{BB962C8B-B14F-4D97-AF65-F5344CB8AC3E}">
        <p14:creationId xmlns:p14="http://schemas.microsoft.com/office/powerpoint/2010/main" val="161197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47107" name="Rectangle 3"/>
          <p:cNvSpPr>
            <a:spLocks noGrp="1" noRot="1" noChangeAspect="1" noChangeArrowheads="1" noTextEdit="1"/>
          </p:cNvSpPr>
          <p:nvPr>
            <p:ph type="sldImg"/>
          </p:nvPr>
        </p:nvSpPr>
        <p:spPr>
          <a:xfrm>
            <a:off x="419100" y="703263"/>
            <a:ext cx="6172200" cy="3473450"/>
          </a:xfrm>
          <a:ln cap="flat"/>
        </p:spPr>
      </p:sp>
      <p:sp>
        <p:nvSpPr>
          <p:cNvPr id="47108" name="Rectangle 4"/>
          <p:cNvSpPr>
            <a:spLocks noGrp="1" noChangeArrowheads="1"/>
          </p:cNvSpPr>
          <p:nvPr>
            <p:ph type="body" idx="1"/>
          </p:nvPr>
        </p:nvSpPr>
        <p:spPr>
          <a:noFill/>
          <a:ln w="9525"/>
        </p:spPr>
        <p:txBody>
          <a:bodyPr/>
          <a:lstStyle/>
          <a:p>
            <a:endParaRPr lang="en-US">
              <a:latin typeface="Arial" pitchFamily="34" charset="0"/>
            </a:endParaRPr>
          </a:p>
        </p:txBody>
      </p:sp>
    </p:spTree>
    <p:extLst>
      <p:ext uri="{BB962C8B-B14F-4D97-AF65-F5344CB8AC3E}">
        <p14:creationId xmlns:p14="http://schemas.microsoft.com/office/powerpoint/2010/main" val="352614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06400" y="696913"/>
            <a:ext cx="6197600" cy="3486150"/>
          </a:xfrm>
          <a:ln/>
        </p:spPr>
      </p:sp>
      <p:sp>
        <p:nvSpPr>
          <p:cNvPr id="46083" name="Rectangle 3"/>
          <p:cNvSpPr>
            <a:spLocks noGrp="1" noChangeArrowheads="1"/>
          </p:cNvSpPr>
          <p:nvPr>
            <p:ph type="body" idx="1"/>
          </p:nvPr>
        </p:nvSpPr>
        <p:spPr>
          <a:xfrm>
            <a:off x="934720" y="5277644"/>
            <a:ext cx="5140960" cy="3321526"/>
          </a:xfrm>
          <a:noFill/>
          <a:ln w="9525"/>
        </p:spPr>
        <p:txBody>
          <a:bodyPr/>
          <a:lstStyle/>
          <a:p>
            <a:endParaRPr 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73B7EA1-0199-40CD-B183-60B105F5DB77}"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424896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12D475-CA7F-4BD4-809A-E9B3E8544403}" type="slidenum">
              <a:rPr lang="en-US" smtClean="0"/>
              <a:t>9</a:t>
            </a:fld>
            <a:endParaRPr lang="en-US"/>
          </a:p>
        </p:txBody>
      </p:sp>
    </p:spTree>
    <p:extLst>
      <p:ext uri="{BB962C8B-B14F-4D97-AF65-F5344CB8AC3E}">
        <p14:creationId xmlns:p14="http://schemas.microsoft.com/office/powerpoint/2010/main" val="80977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4169738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48418"/>
            <a:ext cx="6858000" cy="1046663"/>
          </a:xfrm>
        </p:spPr>
        <p:txBody>
          <a:bodyPr anchor="b"/>
          <a:lstStyle>
            <a:lvl1pPr algn="ctr">
              <a:defRPr sz="3600"/>
            </a:lvl1pPr>
          </a:lstStyle>
          <a:p>
            <a:endParaRPr lang="en-US" dirty="0"/>
          </a:p>
        </p:txBody>
      </p:sp>
      <p:sp>
        <p:nvSpPr>
          <p:cNvPr id="3" name="Subtitle 2"/>
          <p:cNvSpPr>
            <a:spLocks noGrp="1"/>
          </p:cNvSpPr>
          <p:nvPr>
            <p:ph type="subTitle" idx="1"/>
          </p:nvPr>
        </p:nvSpPr>
        <p:spPr>
          <a:xfrm>
            <a:off x="1143000" y="3096645"/>
            <a:ext cx="6858000" cy="1241822"/>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Google Shape;9;p2">
            <a:extLst>
              <a:ext uri="{FF2B5EF4-FFF2-40B4-BE49-F238E27FC236}">
                <a16:creationId xmlns:a16="http://schemas.microsoft.com/office/drawing/2014/main" id="{96169A15-83D5-374D-8114-65A610BBADC5}"/>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5534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45096" y="1778794"/>
            <a:ext cx="5035292" cy="2384796"/>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endParaRPr lang="en-US"/>
          </a:p>
        </p:txBody>
      </p:sp>
    </p:spTree>
    <p:extLst>
      <p:ext uri="{BB962C8B-B14F-4D97-AF65-F5344CB8AC3E}">
        <p14:creationId xmlns:p14="http://schemas.microsoft.com/office/powerpoint/2010/main" val="28359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24224" y="1884528"/>
            <a:ext cx="4407083" cy="2481467"/>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endParaRPr lang="en-US"/>
          </a:p>
        </p:txBody>
      </p:sp>
    </p:spTree>
    <p:extLst>
      <p:ext uri="{BB962C8B-B14F-4D97-AF65-F5344CB8AC3E}">
        <p14:creationId xmlns:p14="http://schemas.microsoft.com/office/powerpoint/2010/main" val="44942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509756" y="808793"/>
            <a:ext cx="2514599" cy="375071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456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1891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248479" y="335543"/>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20050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923907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36173" y="2568553"/>
            <a:ext cx="2651760" cy="2141841"/>
          </a:xfrm>
        </p:spPr>
        <p:txBody>
          <a:bodyPr/>
          <a:lstStyle/>
          <a:p>
            <a:pPr lvl="0"/>
            <a:r>
              <a:rPr lang="en-US" dirty="0"/>
              <a:t>Click to edit Master text styles</a:t>
            </a:r>
          </a:p>
          <a:p>
            <a:pPr lvl="1"/>
            <a:r>
              <a:rPr lang="en-US" dirty="0"/>
              <a:t>Second level</a:t>
            </a:r>
          </a:p>
          <a:p>
            <a:pPr lvl="2"/>
            <a:r>
              <a:rPr lang="en-US" dirty="0"/>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9579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endParaRPr lang="en-US" dirty="0"/>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99903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userDrawn="1"/>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endParaRPr lang="en-US" dirty="0"/>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65321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dirty="0"/>
              <a:t>Click to edit Master text styles</a:t>
            </a:r>
          </a:p>
          <a:p>
            <a:pPr lvl="1"/>
            <a:r>
              <a:rPr lang="en-US" dirty="0"/>
              <a:t>Second level</a:t>
            </a:r>
          </a:p>
          <a:p>
            <a:pPr lvl="2"/>
            <a:r>
              <a:rPr lang="en-US" dirty="0"/>
              <a:t>Third level</a:t>
            </a:r>
          </a:p>
        </p:txBody>
      </p:sp>
      <p:pic>
        <p:nvPicPr>
          <p:cNvPr id="10" name="Google Shape;9;p2">
            <a:extLst>
              <a:ext uri="{FF2B5EF4-FFF2-40B4-BE49-F238E27FC236}">
                <a16:creationId xmlns:a16="http://schemas.microsoft.com/office/drawing/2014/main" id="{1FCF44F6-5A3D-E048-9544-889B53C3B657}"/>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6636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 name="Google Shape;9;p2">
            <a:extLst>
              <a:ext uri="{FF2B5EF4-FFF2-40B4-BE49-F238E27FC236}">
                <a16:creationId xmlns:a16="http://schemas.microsoft.com/office/drawing/2014/main" id="{9276374E-D2D9-DC42-A494-8AC9A16568C4}"/>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632548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6" name="Google Shape;9;p2">
            <a:extLst>
              <a:ext uri="{FF2B5EF4-FFF2-40B4-BE49-F238E27FC236}">
                <a16:creationId xmlns:a16="http://schemas.microsoft.com/office/drawing/2014/main" id="{2BECEAAE-95DE-7F48-A1B5-8653118BCBAD}"/>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512193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Google Shape;9;p2">
            <a:extLst>
              <a:ext uri="{FF2B5EF4-FFF2-40B4-BE49-F238E27FC236}">
                <a16:creationId xmlns:a16="http://schemas.microsoft.com/office/drawing/2014/main" id="{BCD90D5E-D7AC-014B-B622-1C452250053C}"/>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484008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p:txBody>
      </p:sp>
      <p:pic>
        <p:nvPicPr>
          <p:cNvPr id="8" name="Google Shape;9;p2">
            <a:extLst>
              <a:ext uri="{FF2B5EF4-FFF2-40B4-BE49-F238E27FC236}">
                <a16:creationId xmlns:a16="http://schemas.microsoft.com/office/drawing/2014/main" id="{2085C8BE-71C8-A94B-B44D-4219E253C629}"/>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92979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8" name="Google Shape;9;p2">
            <a:extLst>
              <a:ext uri="{FF2B5EF4-FFF2-40B4-BE49-F238E27FC236}">
                <a16:creationId xmlns:a16="http://schemas.microsoft.com/office/drawing/2014/main" id="{C1E125B7-055E-5047-97D9-F27D7CEBE7A9}"/>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79718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6150" y="1046560"/>
            <a:ext cx="3429000" cy="3429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046560"/>
            <a:ext cx="3429000" cy="3429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80E1C23-8E0B-4DC3-ACDB-C4F90A5FA855}"/>
              </a:ext>
            </a:extLst>
          </p:cNvPr>
          <p:cNvSpPr>
            <a:spLocks noGrp="1" noChangeArrowheads="1"/>
          </p:cNvSpPr>
          <p:nvPr>
            <p:ph type="dt" sz="half" idx="10"/>
          </p:nvPr>
        </p:nvSpPr>
        <p:spPr>
          <a:ln/>
        </p:spPr>
        <p:txBody>
          <a:bodyPr/>
          <a:lstStyle>
            <a:lvl1pPr>
              <a:defRPr/>
            </a:lvl1pPr>
          </a:lstStyle>
          <a:p>
            <a:pPr>
              <a:defRPr/>
            </a:pPr>
            <a:endParaRPr lang="en-AU"/>
          </a:p>
        </p:txBody>
      </p:sp>
      <p:sp>
        <p:nvSpPr>
          <p:cNvPr id="6" name="Rectangle 5">
            <a:extLst>
              <a:ext uri="{FF2B5EF4-FFF2-40B4-BE49-F238E27FC236}">
                <a16:creationId xmlns:a16="http://schemas.microsoft.com/office/drawing/2014/main" id="{AF0A5B2A-32F1-473D-A360-E4D88015F397}"/>
              </a:ext>
            </a:extLst>
          </p:cNvPr>
          <p:cNvSpPr>
            <a:spLocks noGrp="1" noChangeArrowheads="1"/>
          </p:cNvSpPr>
          <p:nvPr>
            <p:ph type="ftr" sz="quarter" idx="11"/>
          </p:nvPr>
        </p:nvSpPr>
        <p:spPr>
          <a:ln/>
        </p:spPr>
        <p:txBody>
          <a:bodyPr/>
          <a:lstStyle>
            <a:lvl1pPr>
              <a:defRPr/>
            </a:lvl1pPr>
          </a:lstStyle>
          <a:p>
            <a:pPr>
              <a:defRPr/>
            </a:pPr>
            <a:endParaRPr lang="en-AU"/>
          </a:p>
        </p:txBody>
      </p:sp>
      <p:sp>
        <p:nvSpPr>
          <p:cNvPr id="7" name="Rectangle 6">
            <a:extLst>
              <a:ext uri="{FF2B5EF4-FFF2-40B4-BE49-F238E27FC236}">
                <a16:creationId xmlns:a16="http://schemas.microsoft.com/office/drawing/2014/main" id="{8C40DEA7-9CBD-486F-8FF4-A4E782E3F0C6}"/>
              </a:ext>
            </a:extLst>
          </p:cNvPr>
          <p:cNvSpPr>
            <a:spLocks noGrp="1" noChangeArrowheads="1"/>
          </p:cNvSpPr>
          <p:nvPr>
            <p:ph type="sldNum" sz="quarter" idx="12"/>
          </p:nvPr>
        </p:nvSpPr>
        <p:spPr>
          <a:ln/>
        </p:spPr>
        <p:txBody>
          <a:bodyPr/>
          <a:lstStyle>
            <a:lvl1pPr>
              <a:defRPr/>
            </a:lvl1pPr>
          </a:lstStyle>
          <a:p>
            <a:fld id="{FC6623C3-BC50-4782-9567-D5FBFFE3970E}" type="slidenum">
              <a:rPr lang="en-AU" altLang="en-US"/>
              <a:pPr/>
              <a:t>‹#›</a:t>
            </a:fld>
            <a:endParaRPr lang="en-AU" altLang="en-US"/>
          </a:p>
        </p:txBody>
      </p:sp>
    </p:spTree>
    <p:extLst>
      <p:ext uri="{BB962C8B-B14F-4D97-AF65-F5344CB8AC3E}">
        <p14:creationId xmlns:p14="http://schemas.microsoft.com/office/powerpoint/2010/main" val="823558005"/>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0" y="228600"/>
            <a:ext cx="7010400" cy="628650"/>
          </a:xfrm>
        </p:spPr>
        <p:txBody>
          <a:bodyPr/>
          <a:lstStyle/>
          <a:p>
            <a:r>
              <a:rPr lang="en-US"/>
              <a:t>Click to edit Master title style</a:t>
            </a:r>
          </a:p>
        </p:txBody>
      </p:sp>
      <p:sp>
        <p:nvSpPr>
          <p:cNvPr id="3" name="Text Placeholder 2"/>
          <p:cNvSpPr>
            <a:spLocks noGrp="1"/>
          </p:cNvSpPr>
          <p:nvPr>
            <p:ph type="body" sz="half" idx="1"/>
          </p:nvPr>
        </p:nvSpPr>
        <p:spPr>
          <a:xfrm>
            <a:off x="946150" y="1046560"/>
            <a:ext cx="3429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046560"/>
            <a:ext cx="3429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DF216A1-2202-4A07-8497-F4C01777835C}"/>
              </a:ext>
            </a:extLst>
          </p:cNvPr>
          <p:cNvSpPr>
            <a:spLocks noGrp="1" noChangeArrowheads="1"/>
          </p:cNvSpPr>
          <p:nvPr>
            <p:ph type="dt" sz="half" idx="10"/>
          </p:nvPr>
        </p:nvSpPr>
        <p:spPr>
          <a:ln/>
        </p:spPr>
        <p:txBody>
          <a:bodyPr/>
          <a:lstStyle>
            <a:lvl1pPr>
              <a:defRPr/>
            </a:lvl1pPr>
          </a:lstStyle>
          <a:p>
            <a:pPr>
              <a:defRPr/>
            </a:pPr>
            <a:endParaRPr lang="en-AU"/>
          </a:p>
        </p:txBody>
      </p:sp>
      <p:sp>
        <p:nvSpPr>
          <p:cNvPr id="6" name="Rectangle 5">
            <a:extLst>
              <a:ext uri="{FF2B5EF4-FFF2-40B4-BE49-F238E27FC236}">
                <a16:creationId xmlns:a16="http://schemas.microsoft.com/office/drawing/2014/main" id="{8073B2F9-8574-4C3D-A55C-6BEB5074F6C2}"/>
              </a:ext>
            </a:extLst>
          </p:cNvPr>
          <p:cNvSpPr>
            <a:spLocks noGrp="1" noChangeArrowheads="1"/>
          </p:cNvSpPr>
          <p:nvPr>
            <p:ph type="ftr" sz="quarter" idx="11"/>
          </p:nvPr>
        </p:nvSpPr>
        <p:spPr>
          <a:ln/>
        </p:spPr>
        <p:txBody>
          <a:bodyPr/>
          <a:lstStyle>
            <a:lvl1pPr>
              <a:defRPr/>
            </a:lvl1pPr>
          </a:lstStyle>
          <a:p>
            <a:pPr>
              <a:defRPr/>
            </a:pPr>
            <a:endParaRPr lang="en-AU"/>
          </a:p>
        </p:txBody>
      </p:sp>
      <p:sp>
        <p:nvSpPr>
          <p:cNvPr id="7" name="Rectangle 6">
            <a:extLst>
              <a:ext uri="{FF2B5EF4-FFF2-40B4-BE49-F238E27FC236}">
                <a16:creationId xmlns:a16="http://schemas.microsoft.com/office/drawing/2014/main" id="{648BEFEE-A5F0-48A3-B0BE-5604B8FA0939}"/>
              </a:ext>
            </a:extLst>
          </p:cNvPr>
          <p:cNvSpPr>
            <a:spLocks noGrp="1" noChangeArrowheads="1"/>
          </p:cNvSpPr>
          <p:nvPr>
            <p:ph type="sldNum" sz="quarter" idx="12"/>
          </p:nvPr>
        </p:nvSpPr>
        <p:spPr>
          <a:ln/>
        </p:spPr>
        <p:txBody>
          <a:bodyPr/>
          <a:lstStyle>
            <a:lvl1pPr>
              <a:defRPr/>
            </a:lvl1pPr>
          </a:lstStyle>
          <a:p>
            <a:fld id="{F73ECE1F-0D51-47AD-9F5D-17D6C68144D1}" type="slidenum">
              <a:rPr lang="en-AU" altLang="en-US"/>
              <a:pPr/>
              <a:t>‹#›</a:t>
            </a:fld>
            <a:endParaRPr lang="en-AU" altLang="en-US"/>
          </a:p>
        </p:txBody>
      </p:sp>
    </p:spTree>
    <p:extLst>
      <p:ext uri="{BB962C8B-B14F-4D97-AF65-F5344CB8AC3E}">
        <p14:creationId xmlns:p14="http://schemas.microsoft.com/office/powerpoint/2010/main" val="3110447939"/>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enter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0500" y="290460"/>
            <a:ext cx="8763000" cy="5500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119122"/>
            <a:ext cx="8229600" cy="857250"/>
          </a:xfrm>
        </p:spPr>
        <p:txBody>
          <a:bodyPr>
            <a:normAutofit/>
          </a:bodyPr>
          <a:lstStyle>
            <a:lvl1pPr algn="ctr">
              <a:lnSpc>
                <a:spcPct val="100000"/>
              </a:lnSpc>
              <a:defRPr sz="3000">
                <a:solidFill>
                  <a:srgbClr val="7F4520"/>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14-11-2024</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11" name="Slide Number Placeholder 3"/>
          <p:cNvSpPr txBox="1">
            <a:spLocks/>
          </p:cNvSpPr>
          <p:nvPr userDrawn="1"/>
        </p:nvSpPr>
        <p:spPr>
          <a:xfrm>
            <a:off x="8494776" y="4793742"/>
            <a:ext cx="649224" cy="273844"/>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z="1350" smtClean="0">
                <a:solidFill>
                  <a:srgbClr val="000000"/>
                </a:solidFill>
                <a:latin typeface="Arial" panose="020B0604020202020204" pitchFamily="34" charset="0"/>
                <a:cs typeface="Arial" panose="020B0604020202020204" pitchFamily="34" charset="0"/>
              </a:rPr>
              <a:pPr/>
              <a:t>‹#›</a:t>
            </a:fld>
            <a:endParaRPr lang="en-IN" sz="1350" dirty="0">
              <a:solidFill>
                <a:srgbClr val="000000"/>
              </a:solidFill>
              <a:latin typeface="Arial" panose="020B0604020202020204" pitchFamily="34" charset="0"/>
              <a:cs typeface="Arial" panose="020B0604020202020204" pitchFamily="34" charset="0"/>
            </a:endParaRPr>
          </a:p>
        </p:txBody>
      </p:sp>
      <p:sp>
        <p:nvSpPr>
          <p:cNvPr id="8" name="Text Placeholder 7"/>
          <p:cNvSpPr>
            <a:spLocks noGrp="1"/>
          </p:cNvSpPr>
          <p:nvPr>
            <p:ph type="body" sz="quarter" idx="13"/>
          </p:nvPr>
        </p:nvSpPr>
        <p:spPr>
          <a:xfrm>
            <a:off x="457200" y="3161110"/>
            <a:ext cx="8037576" cy="337464"/>
          </a:xfrm>
        </p:spPr>
        <p:txBody>
          <a:bodyPr/>
          <a:lstStyle>
            <a:lvl1pPr marL="0" indent="0">
              <a:buNone/>
              <a:defRPr>
                <a:latin typeface="Arial" panose="020B0604020202020204" pitchFamily="34" charset="0"/>
                <a:cs typeface="Arial" panose="020B0604020202020204" pitchFamily="34" charset="0"/>
              </a:defRPr>
            </a:lvl1pPr>
            <a:lvl2pPr marL="342900" indent="0">
              <a:buNone/>
              <a:defRPr>
                <a:latin typeface="Arial" panose="020B0604020202020204" pitchFamily="34" charset="0"/>
                <a:cs typeface="Arial" panose="020B0604020202020204" pitchFamily="34" charset="0"/>
              </a:defRPr>
            </a:lvl2pPr>
            <a:lvl3pPr marL="685800" indent="0">
              <a:buNone/>
              <a:defRPr>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marL="1371600"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7"/>
          <p:cNvSpPr>
            <a:spLocks noGrp="1"/>
          </p:cNvSpPr>
          <p:nvPr>
            <p:ph type="body" sz="quarter" idx="14"/>
          </p:nvPr>
        </p:nvSpPr>
        <p:spPr>
          <a:xfrm>
            <a:off x="457200" y="3498574"/>
            <a:ext cx="8037576" cy="337464"/>
          </a:xfrm>
        </p:spPr>
        <p:txBody>
          <a:bodyPr/>
          <a:lstStyle>
            <a:lvl1pPr marL="0" indent="0">
              <a:buNone/>
              <a:defRPr>
                <a:latin typeface="Arial" panose="020B0604020202020204" pitchFamily="34" charset="0"/>
                <a:cs typeface="Arial" panose="020B0604020202020204" pitchFamily="34" charset="0"/>
              </a:defRPr>
            </a:lvl1pPr>
            <a:lvl2pPr marL="342900" indent="0">
              <a:buNone/>
              <a:defRPr>
                <a:latin typeface="Arial" panose="020B0604020202020204" pitchFamily="34" charset="0"/>
                <a:cs typeface="Arial" panose="020B0604020202020204" pitchFamily="34" charset="0"/>
              </a:defRPr>
            </a:lvl2pPr>
            <a:lvl3pPr marL="685800" indent="0">
              <a:buNone/>
              <a:defRPr>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marL="1371600"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7"/>
          <p:cNvSpPr>
            <a:spLocks noGrp="1"/>
          </p:cNvSpPr>
          <p:nvPr>
            <p:ph type="body" sz="quarter" idx="15"/>
          </p:nvPr>
        </p:nvSpPr>
        <p:spPr>
          <a:xfrm>
            <a:off x="457200" y="3404467"/>
            <a:ext cx="8037576" cy="337464"/>
          </a:xfrm>
        </p:spPr>
        <p:txBody>
          <a:bodyPr/>
          <a:lstStyle>
            <a:lvl1pPr marL="0" indent="0">
              <a:buNone/>
              <a:defRPr>
                <a:latin typeface="Arial" panose="020B0604020202020204" pitchFamily="34" charset="0"/>
                <a:cs typeface="Arial" panose="020B0604020202020204" pitchFamily="34" charset="0"/>
              </a:defRPr>
            </a:lvl1pPr>
            <a:lvl2pPr marL="342900" indent="0">
              <a:buNone/>
              <a:defRPr>
                <a:latin typeface="Arial" panose="020B0604020202020204" pitchFamily="34" charset="0"/>
                <a:cs typeface="Arial" panose="020B0604020202020204" pitchFamily="34" charset="0"/>
              </a:defRPr>
            </a:lvl2pPr>
            <a:lvl3pPr marL="685800" indent="0">
              <a:buNone/>
              <a:defRPr>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marL="1371600"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7"/>
          <p:cNvSpPr>
            <a:spLocks noGrp="1"/>
          </p:cNvSpPr>
          <p:nvPr>
            <p:ph type="body" sz="quarter" idx="16"/>
          </p:nvPr>
        </p:nvSpPr>
        <p:spPr>
          <a:xfrm>
            <a:off x="457200" y="3246674"/>
            <a:ext cx="8037576" cy="337464"/>
          </a:xfrm>
        </p:spPr>
        <p:txBody>
          <a:bodyPr/>
          <a:lstStyle>
            <a:lvl1pPr marL="0" indent="0">
              <a:buNone/>
              <a:defRPr>
                <a:latin typeface="Arial" panose="020B0604020202020204" pitchFamily="34" charset="0"/>
                <a:cs typeface="Arial" panose="020B0604020202020204" pitchFamily="34" charset="0"/>
              </a:defRPr>
            </a:lvl1pPr>
            <a:lvl2pPr marL="342900" indent="0">
              <a:buNone/>
              <a:defRPr>
                <a:latin typeface="Arial" panose="020B0604020202020204" pitchFamily="34" charset="0"/>
                <a:cs typeface="Arial" panose="020B0604020202020204" pitchFamily="34" charset="0"/>
              </a:defRPr>
            </a:lvl2pPr>
            <a:lvl3pPr marL="685800" indent="0">
              <a:buNone/>
              <a:defRPr>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marL="1371600"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Picture Placeholder 13"/>
          <p:cNvSpPr>
            <a:spLocks noGrp="1"/>
          </p:cNvSpPr>
          <p:nvPr>
            <p:ph type="pic" sz="quarter" idx="17"/>
          </p:nvPr>
        </p:nvSpPr>
        <p:spPr>
          <a:xfrm>
            <a:off x="457200" y="4025503"/>
            <a:ext cx="2228850" cy="327422"/>
          </a:xfrm>
        </p:spPr>
        <p:txBody>
          <a:bodyPr/>
          <a:lstStyle>
            <a:lvl1pPr marL="0" indent="0">
              <a:buNone/>
              <a:defRPr>
                <a:latin typeface="Arial" panose="020B0604020202020204" pitchFamily="34" charset="0"/>
                <a:cs typeface="Arial" panose="020B0604020202020204" pitchFamily="34" charset="0"/>
              </a:defRPr>
            </a:lvl1pPr>
          </a:lstStyle>
          <a:p>
            <a:endParaRPr lang="en-IN" dirty="0"/>
          </a:p>
        </p:txBody>
      </p:sp>
      <p:sp>
        <p:nvSpPr>
          <p:cNvPr id="15" name="Picture Placeholder 13"/>
          <p:cNvSpPr>
            <a:spLocks noGrp="1"/>
          </p:cNvSpPr>
          <p:nvPr>
            <p:ph type="pic" sz="quarter" idx="18"/>
          </p:nvPr>
        </p:nvSpPr>
        <p:spPr>
          <a:xfrm>
            <a:off x="2686050" y="4025503"/>
            <a:ext cx="2228850" cy="327422"/>
          </a:xfrm>
        </p:spPr>
        <p:txBody>
          <a:bodyPr/>
          <a:lstStyle>
            <a:lvl1pPr marL="0" indent="0">
              <a:buNone/>
              <a:defRPr>
                <a:latin typeface="Arial" panose="020B0604020202020204" pitchFamily="34" charset="0"/>
                <a:cs typeface="Arial" panose="020B0604020202020204" pitchFamily="34" charset="0"/>
              </a:defRPr>
            </a:lvl1pPr>
          </a:lstStyle>
          <a:p>
            <a:endParaRPr lang="en-IN" dirty="0"/>
          </a:p>
        </p:txBody>
      </p:sp>
      <p:sp>
        <p:nvSpPr>
          <p:cNvPr id="16" name="Picture Placeholder 13"/>
          <p:cNvSpPr>
            <a:spLocks noGrp="1"/>
          </p:cNvSpPr>
          <p:nvPr>
            <p:ph type="pic" sz="quarter" idx="19"/>
          </p:nvPr>
        </p:nvSpPr>
        <p:spPr>
          <a:xfrm>
            <a:off x="4914900" y="4033480"/>
            <a:ext cx="2228850" cy="327422"/>
          </a:xfrm>
        </p:spPr>
        <p:txBody>
          <a:bodyPr/>
          <a:lstStyle>
            <a:lvl1pPr marL="0" indent="0">
              <a:buNone/>
              <a:defRPr>
                <a:latin typeface="Arial" panose="020B0604020202020204" pitchFamily="34" charset="0"/>
                <a:cs typeface="Arial" panose="020B0604020202020204" pitchFamily="34" charset="0"/>
              </a:defRPr>
            </a:lvl1pPr>
          </a:lstStyle>
          <a:p>
            <a:endParaRPr lang="en-IN" dirty="0"/>
          </a:p>
        </p:txBody>
      </p:sp>
      <p:sp>
        <p:nvSpPr>
          <p:cNvPr id="9" name="Picture Placeholder 8"/>
          <p:cNvSpPr>
            <a:spLocks noGrp="1"/>
          </p:cNvSpPr>
          <p:nvPr>
            <p:ph type="pic" sz="quarter" idx="20"/>
          </p:nvPr>
        </p:nvSpPr>
        <p:spPr>
          <a:xfrm>
            <a:off x="1881188" y="1321594"/>
            <a:ext cx="1498600" cy="438150"/>
          </a:xfrm>
        </p:spPr>
        <p:txBody>
          <a:bodyPr/>
          <a:lstStyle/>
          <a:p>
            <a:endParaRPr lang="en-IN"/>
          </a:p>
        </p:txBody>
      </p:sp>
      <p:sp>
        <p:nvSpPr>
          <p:cNvPr id="18" name="Picture Placeholder 17"/>
          <p:cNvSpPr>
            <a:spLocks noGrp="1"/>
          </p:cNvSpPr>
          <p:nvPr>
            <p:ph type="pic" sz="quarter" idx="21"/>
          </p:nvPr>
        </p:nvSpPr>
        <p:spPr>
          <a:xfrm>
            <a:off x="4054476" y="1321594"/>
            <a:ext cx="1300163" cy="438150"/>
          </a:xfrm>
        </p:spPr>
        <p:txBody>
          <a:bodyPr/>
          <a:lstStyle/>
          <a:p>
            <a:endParaRPr lang="en-IN"/>
          </a:p>
        </p:txBody>
      </p:sp>
      <p:sp>
        <p:nvSpPr>
          <p:cNvPr id="20" name="Picture Placeholder 19"/>
          <p:cNvSpPr>
            <a:spLocks noGrp="1"/>
          </p:cNvSpPr>
          <p:nvPr>
            <p:ph type="pic" sz="quarter" idx="22"/>
          </p:nvPr>
        </p:nvSpPr>
        <p:spPr>
          <a:xfrm>
            <a:off x="6003926" y="1321594"/>
            <a:ext cx="1139825" cy="438150"/>
          </a:xfrm>
        </p:spPr>
        <p:txBody>
          <a:bodyPr/>
          <a:lstStyle/>
          <a:p>
            <a:endParaRPr lang="en-IN"/>
          </a:p>
        </p:txBody>
      </p:sp>
    </p:spTree>
    <p:extLst>
      <p:ext uri="{BB962C8B-B14F-4D97-AF65-F5344CB8AC3E}">
        <p14:creationId xmlns:p14="http://schemas.microsoft.com/office/powerpoint/2010/main" val="3818151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0500" y="290460"/>
            <a:ext cx="8763000" cy="5500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56615" y="144018"/>
            <a:ext cx="8430768" cy="857250"/>
          </a:xfrm>
        </p:spPr>
        <p:txBody>
          <a:bodyPr>
            <a:normAutofit/>
          </a:bodyPr>
          <a:lstStyle>
            <a:lvl1pPr>
              <a:defRPr sz="3000">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14-11-2024</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8" name="Text Placeholder 7"/>
          <p:cNvSpPr>
            <a:spLocks noGrp="1"/>
          </p:cNvSpPr>
          <p:nvPr>
            <p:ph type="body" sz="quarter" idx="13"/>
          </p:nvPr>
        </p:nvSpPr>
        <p:spPr>
          <a:xfrm>
            <a:off x="457200" y="1083565"/>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Slide Number Placeholder 3"/>
          <p:cNvSpPr txBox="1">
            <a:spLocks/>
          </p:cNvSpPr>
          <p:nvPr userDrawn="1"/>
        </p:nvSpPr>
        <p:spPr>
          <a:xfrm>
            <a:off x="8494776" y="4793742"/>
            <a:ext cx="649224" cy="273844"/>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z="1350" smtClean="0">
                <a:solidFill>
                  <a:srgbClr val="000000"/>
                </a:solidFill>
                <a:latin typeface="Arial" panose="020B0604020202020204" pitchFamily="34" charset="0"/>
                <a:cs typeface="Arial" panose="020B0604020202020204" pitchFamily="34" charset="0"/>
              </a:rPr>
              <a:pPr/>
              <a:t>‹#›</a:t>
            </a:fld>
            <a:endParaRPr lang="en-IN" sz="1350" dirty="0">
              <a:solidFill>
                <a:srgbClr val="000000"/>
              </a:solidFill>
              <a:latin typeface="Arial" panose="020B0604020202020204" pitchFamily="34" charset="0"/>
              <a:cs typeface="Arial" panose="020B0604020202020204" pitchFamily="34" charset="0"/>
            </a:endParaRPr>
          </a:p>
        </p:txBody>
      </p:sp>
      <p:sp>
        <p:nvSpPr>
          <p:cNvPr id="12" name="Text Placeholder 7"/>
          <p:cNvSpPr>
            <a:spLocks noGrp="1"/>
          </p:cNvSpPr>
          <p:nvPr>
            <p:ph type="body" sz="quarter" idx="14"/>
          </p:nvPr>
        </p:nvSpPr>
        <p:spPr>
          <a:xfrm>
            <a:off x="470174" y="1608056"/>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7"/>
          <p:cNvSpPr>
            <a:spLocks noGrp="1"/>
          </p:cNvSpPr>
          <p:nvPr>
            <p:ph type="body" sz="quarter" idx="15"/>
          </p:nvPr>
        </p:nvSpPr>
        <p:spPr>
          <a:xfrm>
            <a:off x="470174" y="2045946"/>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7"/>
          <p:cNvSpPr>
            <a:spLocks noGrp="1"/>
          </p:cNvSpPr>
          <p:nvPr>
            <p:ph type="body" sz="quarter" idx="16"/>
          </p:nvPr>
        </p:nvSpPr>
        <p:spPr>
          <a:xfrm>
            <a:off x="470174" y="2516483"/>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Text Placeholder 7"/>
          <p:cNvSpPr>
            <a:spLocks noGrp="1"/>
          </p:cNvSpPr>
          <p:nvPr>
            <p:ph type="body" sz="quarter" idx="17"/>
          </p:nvPr>
        </p:nvSpPr>
        <p:spPr>
          <a:xfrm>
            <a:off x="470174" y="2974538"/>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Text Placeholder 7"/>
          <p:cNvSpPr>
            <a:spLocks noGrp="1"/>
          </p:cNvSpPr>
          <p:nvPr>
            <p:ph type="body" sz="quarter" idx="18"/>
          </p:nvPr>
        </p:nvSpPr>
        <p:spPr>
          <a:xfrm>
            <a:off x="470174" y="3445075"/>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ext Placeholder 7"/>
          <p:cNvSpPr>
            <a:spLocks noGrp="1"/>
          </p:cNvSpPr>
          <p:nvPr>
            <p:ph type="body" sz="quarter" idx="19"/>
          </p:nvPr>
        </p:nvSpPr>
        <p:spPr>
          <a:xfrm>
            <a:off x="470174" y="3658954"/>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Text Placeholder 7"/>
          <p:cNvSpPr>
            <a:spLocks noGrp="1"/>
          </p:cNvSpPr>
          <p:nvPr>
            <p:ph type="body" sz="quarter" idx="20"/>
          </p:nvPr>
        </p:nvSpPr>
        <p:spPr>
          <a:xfrm>
            <a:off x="470174" y="4129491"/>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Text Placeholder 7"/>
          <p:cNvSpPr>
            <a:spLocks noGrp="1"/>
          </p:cNvSpPr>
          <p:nvPr>
            <p:ph type="body" sz="quarter" idx="21"/>
          </p:nvPr>
        </p:nvSpPr>
        <p:spPr>
          <a:xfrm>
            <a:off x="457200" y="2987020"/>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7"/>
          <p:cNvSpPr>
            <a:spLocks noGrp="1"/>
          </p:cNvSpPr>
          <p:nvPr>
            <p:ph type="body" sz="quarter" idx="22"/>
          </p:nvPr>
        </p:nvSpPr>
        <p:spPr>
          <a:xfrm>
            <a:off x="457200" y="3457557"/>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7"/>
          <p:cNvSpPr>
            <a:spLocks noGrp="1"/>
          </p:cNvSpPr>
          <p:nvPr>
            <p:ph type="body" sz="quarter" idx="23"/>
          </p:nvPr>
        </p:nvSpPr>
        <p:spPr>
          <a:xfrm>
            <a:off x="457200" y="3671436"/>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7"/>
          <p:cNvSpPr>
            <a:spLocks noGrp="1"/>
          </p:cNvSpPr>
          <p:nvPr>
            <p:ph type="body" sz="quarter" idx="24"/>
          </p:nvPr>
        </p:nvSpPr>
        <p:spPr>
          <a:xfrm>
            <a:off x="457200" y="4141974"/>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able Placeholder 8"/>
          <p:cNvSpPr>
            <a:spLocks noGrp="1"/>
          </p:cNvSpPr>
          <p:nvPr>
            <p:ph type="tbl" sz="quarter" idx="25"/>
          </p:nvPr>
        </p:nvSpPr>
        <p:spPr>
          <a:xfrm>
            <a:off x="477076" y="2286001"/>
            <a:ext cx="8342312" cy="1431131"/>
          </a:xfrm>
        </p:spPr>
        <p:txBody>
          <a:bodyPr/>
          <a:lstStyle/>
          <a:p>
            <a:endParaRPr lang="en-IN"/>
          </a:p>
        </p:txBody>
      </p:sp>
      <p:sp>
        <p:nvSpPr>
          <p:cNvPr id="25" name="Table Placeholder 24"/>
          <p:cNvSpPr>
            <a:spLocks noGrp="1"/>
          </p:cNvSpPr>
          <p:nvPr>
            <p:ph type="tbl" sz="quarter" idx="26"/>
          </p:nvPr>
        </p:nvSpPr>
        <p:spPr>
          <a:xfrm>
            <a:off x="476666" y="2992041"/>
            <a:ext cx="8277225" cy="1579959"/>
          </a:xfrm>
        </p:spPr>
        <p:txBody>
          <a:bodyPr/>
          <a:lstStyle/>
          <a:p>
            <a:endParaRPr lang="en-IN"/>
          </a:p>
        </p:txBody>
      </p:sp>
      <p:sp>
        <p:nvSpPr>
          <p:cNvPr id="27" name="Picture Placeholder 26"/>
          <p:cNvSpPr>
            <a:spLocks noGrp="1"/>
          </p:cNvSpPr>
          <p:nvPr>
            <p:ph type="pic" sz="quarter" idx="27"/>
          </p:nvPr>
        </p:nvSpPr>
        <p:spPr>
          <a:xfrm>
            <a:off x="4916488" y="1092994"/>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8" name="Picture Placeholder 26"/>
          <p:cNvSpPr>
            <a:spLocks noGrp="1"/>
          </p:cNvSpPr>
          <p:nvPr>
            <p:ph type="pic" sz="quarter" idx="28"/>
          </p:nvPr>
        </p:nvSpPr>
        <p:spPr>
          <a:xfrm>
            <a:off x="4915726" y="3572808"/>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9" name="Picture Placeholder 26"/>
          <p:cNvSpPr>
            <a:spLocks noGrp="1"/>
          </p:cNvSpPr>
          <p:nvPr>
            <p:ph type="pic" sz="quarter" idx="29"/>
          </p:nvPr>
        </p:nvSpPr>
        <p:spPr>
          <a:xfrm>
            <a:off x="4915726" y="2181329"/>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0" name="Picture Placeholder 26"/>
          <p:cNvSpPr>
            <a:spLocks noGrp="1"/>
          </p:cNvSpPr>
          <p:nvPr>
            <p:ph type="pic" sz="quarter" idx="30"/>
          </p:nvPr>
        </p:nvSpPr>
        <p:spPr>
          <a:xfrm>
            <a:off x="4915726" y="2727982"/>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1" name="Picture Placeholder 26"/>
          <p:cNvSpPr>
            <a:spLocks noGrp="1"/>
          </p:cNvSpPr>
          <p:nvPr>
            <p:ph type="pic" sz="quarter" idx="31"/>
          </p:nvPr>
        </p:nvSpPr>
        <p:spPr>
          <a:xfrm>
            <a:off x="4915726" y="3294512"/>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2" name="Picture Placeholder 26"/>
          <p:cNvSpPr>
            <a:spLocks noGrp="1"/>
          </p:cNvSpPr>
          <p:nvPr>
            <p:ph type="pic" sz="quarter" idx="32"/>
          </p:nvPr>
        </p:nvSpPr>
        <p:spPr>
          <a:xfrm>
            <a:off x="4915726" y="3861043"/>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3" name="Picture Placeholder 26"/>
          <p:cNvSpPr>
            <a:spLocks noGrp="1"/>
          </p:cNvSpPr>
          <p:nvPr>
            <p:ph type="pic" sz="quarter" idx="33"/>
          </p:nvPr>
        </p:nvSpPr>
        <p:spPr>
          <a:xfrm>
            <a:off x="4915726" y="1634677"/>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4" name="Picture Placeholder 26"/>
          <p:cNvSpPr>
            <a:spLocks noGrp="1"/>
          </p:cNvSpPr>
          <p:nvPr>
            <p:ph type="pic" sz="quarter" idx="34"/>
          </p:nvPr>
        </p:nvSpPr>
        <p:spPr>
          <a:xfrm>
            <a:off x="4915726" y="2643499"/>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5" name="Picture Placeholder 26"/>
          <p:cNvSpPr>
            <a:spLocks noGrp="1"/>
          </p:cNvSpPr>
          <p:nvPr>
            <p:ph type="pic" sz="quarter" idx="35"/>
          </p:nvPr>
        </p:nvSpPr>
        <p:spPr>
          <a:xfrm>
            <a:off x="4915726" y="1709221"/>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6" name="Picture Placeholder 26"/>
          <p:cNvSpPr>
            <a:spLocks noGrp="1"/>
          </p:cNvSpPr>
          <p:nvPr>
            <p:ph type="pic" sz="quarter" idx="36"/>
          </p:nvPr>
        </p:nvSpPr>
        <p:spPr>
          <a:xfrm>
            <a:off x="4915726" y="2921795"/>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7" name="Picture Placeholder 26"/>
          <p:cNvSpPr>
            <a:spLocks noGrp="1"/>
          </p:cNvSpPr>
          <p:nvPr>
            <p:ph type="pic" sz="quarter" idx="37"/>
          </p:nvPr>
        </p:nvSpPr>
        <p:spPr>
          <a:xfrm>
            <a:off x="4915726" y="1391169"/>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8" name="Picture Placeholder 26"/>
          <p:cNvSpPr>
            <a:spLocks noGrp="1"/>
          </p:cNvSpPr>
          <p:nvPr>
            <p:ph type="pic" sz="quarter" idx="38"/>
          </p:nvPr>
        </p:nvSpPr>
        <p:spPr>
          <a:xfrm>
            <a:off x="4915726" y="1898064"/>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9" name="Picture Placeholder 26"/>
          <p:cNvSpPr>
            <a:spLocks noGrp="1"/>
          </p:cNvSpPr>
          <p:nvPr>
            <p:ph type="pic" sz="quarter" idx="39"/>
          </p:nvPr>
        </p:nvSpPr>
        <p:spPr>
          <a:xfrm>
            <a:off x="4915726" y="2325447"/>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40" name="Table Placeholder 8"/>
          <p:cNvSpPr>
            <a:spLocks noGrp="1"/>
          </p:cNvSpPr>
          <p:nvPr>
            <p:ph type="tbl" sz="quarter" idx="40"/>
          </p:nvPr>
        </p:nvSpPr>
        <p:spPr>
          <a:xfrm>
            <a:off x="629476" y="2400301"/>
            <a:ext cx="8342312" cy="1431131"/>
          </a:xfrm>
        </p:spPr>
        <p:txBody>
          <a:bodyPr/>
          <a:lstStyle/>
          <a:p>
            <a:endParaRPr lang="en-IN"/>
          </a:p>
        </p:txBody>
      </p:sp>
      <p:sp>
        <p:nvSpPr>
          <p:cNvPr id="41" name="Table Placeholder 8"/>
          <p:cNvSpPr>
            <a:spLocks noGrp="1"/>
          </p:cNvSpPr>
          <p:nvPr>
            <p:ph type="tbl" sz="quarter" idx="41"/>
          </p:nvPr>
        </p:nvSpPr>
        <p:spPr>
          <a:xfrm>
            <a:off x="781876" y="2514600"/>
            <a:ext cx="8342312" cy="1431131"/>
          </a:xfrm>
        </p:spPr>
        <p:txBody>
          <a:bodyPr/>
          <a:lstStyle/>
          <a:p>
            <a:endParaRPr lang="en-IN"/>
          </a:p>
        </p:txBody>
      </p:sp>
      <p:sp>
        <p:nvSpPr>
          <p:cNvPr id="42" name="Table Placeholder 8"/>
          <p:cNvSpPr>
            <a:spLocks noGrp="1"/>
          </p:cNvSpPr>
          <p:nvPr>
            <p:ph type="tbl" sz="quarter" idx="42"/>
          </p:nvPr>
        </p:nvSpPr>
        <p:spPr>
          <a:xfrm>
            <a:off x="934277" y="3632753"/>
            <a:ext cx="7342621" cy="793832"/>
          </a:xfrm>
        </p:spPr>
        <p:txBody>
          <a:bodyPr/>
          <a:lstStyle/>
          <a:p>
            <a:endParaRPr lang="en-IN"/>
          </a:p>
        </p:txBody>
      </p:sp>
    </p:spTree>
    <p:extLst>
      <p:ext uri="{BB962C8B-B14F-4D97-AF65-F5344CB8AC3E}">
        <p14:creationId xmlns:p14="http://schemas.microsoft.com/office/powerpoint/2010/main" val="238034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53006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628650" y="1583473"/>
            <a:ext cx="7886700" cy="304925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20569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r>
              <a:rPr lang="en-US" dirty="0"/>
              <a:t>Click to edit Master title style</a:t>
            </a:r>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96638" y="1583473"/>
            <a:ext cx="7886700" cy="1541864"/>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149025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89021" y="2067339"/>
            <a:ext cx="8303872" cy="2565384"/>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4269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476125"/>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217120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0" y="2285147"/>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endParaRPr lang="en-US"/>
          </a:p>
        </p:txBody>
      </p:sp>
      <p:pic>
        <p:nvPicPr>
          <p:cNvPr id="7" name="Google Shape;9;p2">
            <a:extLst>
              <a:ext uri="{FF2B5EF4-FFF2-40B4-BE49-F238E27FC236}">
                <a16:creationId xmlns:a16="http://schemas.microsoft.com/office/drawing/2014/main" id="{1BD809E3-AD6A-7B4C-A433-216B2CAC24D6}"/>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11405"/>
            <a:ext cx="330713" cy="330713"/>
          </a:xfrm>
          <a:prstGeom prst="rect">
            <a:avLst/>
          </a:prstGeom>
          <a:noFill/>
          <a:ln>
            <a:noFill/>
          </a:ln>
        </p:spPr>
      </p:pic>
    </p:spTree>
    <p:extLst>
      <p:ext uri="{BB962C8B-B14F-4D97-AF65-F5344CB8AC3E}">
        <p14:creationId xmlns:p14="http://schemas.microsoft.com/office/powerpoint/2010/main" val="301235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811349"/>
            <a:ext cx="5035292" cy="176040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8321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64918295"/>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60" r:id="rId3"/>
    <p:sldLayoutId id="2147483679" r:id="rId4"/>
    <p:sldLayoutId id="2147483682" r:id="rId5"/>
    <p:sldLayoutId id="2147483669" r:id="rId6"/>
    <p:sldLayoutId id="2147483668" r:id="rId7"/>
    <p:sldLayoutId id="2147483681" r:id="rId8"/>
    <p:sldLayoutId id="2147483670" r:id="rId9"/>
    <p:sldLayoutId id="2147483683" r:id="rId10"/>
    <p:sldLayoutId id="2147483684" r:id="rId11"/>
    <p:sldLayoutId id="2147483674" r:id="rId12"/>
    <p:sldLayoutId id="2147483672" r:id="rId13"/>
    <p:sldLayoutId id="2147483671" r:id="rId14"/>
    <p:sldLayoutId id="2147483673" r:id="rId15"/>
    <p:sldLayoutId id="2147483675" r:id="rId16"/>
    <p:sldLayoutId id="2147483680" r:id="rId17"/>
    <p:sldLayoutId id="2147483677" r:id="rId18"/>
    <p:sldLayoutId id="2147483663" r:id="rId19"/>
    <p:sldLayoutId id="2147483664" r:id="rId20"/>
    <p:sldLayoutId id="2147483665" r:id="rId21"/>
    <p:sldLayoutId id="2147483666" r:id="rId22"/>
    <p:sldLayoutId id="2147483667" r:id="rId23"/>
    <p:sldLayoutId id="2147483687" r:id="rId24"/>
    <p:sldLayoutId id="2147483688" r:id="rId25"/>
    <p:sldLayoutId id="2147483689" r:id="rId26"/>
    <p:sldLayoutId id="2147483690" r:id="rId27"/>
  </p:sldLayoutIdLst>
  <p:hf hdr="0" ftr="0" dt="0"/>
  <p:txStyles>
    <p:titleStyle>
      <a:lvl1pPr algn="l" defTabSz="685800" rtl="0" eaLnBrk="1" latinLnBrk="0" hangingPunct="1">
        <a:lnSpc>
          <a:spcPct val="90000"/>
        </a:lnSpc>
        <a:spcBef>
          <a:spcPct val="0"/>
        </a:spcBef>
        <a:buNone/>
        <a:defRPr sz="28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67.xml"/><Relationship Id="rId13" Type="http://schemas.openxmlformats.org/officeDocument/2006/relationships/image" Target="../media/image174.png"/><Relationship Id="rId18" Type="http://schemas.openxmlformats.org/officeDocument/2006/relationships/image" Target="../media/image175.png"/><Relationship Id="rId3" Type="http://schemas.openxmlformats.org/officeDocument/2006/relationships/image" Target="../media/image169.png"/><Relationship Id="rId21" Type="http://schemas.openxmlformats.org/officeDocument/2006/relationships/customXml" Target="../ink/ink174.xml"/><Relationship Id="rId7" Type="http://schemas.openxmlformats.org/officeDocument/2006/relationships/image" Target="../media/image171.png"/><Relationship Id="rId12" Type="http://schemas.openxmlformats.org/officeDocument/2006/relationships/customXml" Target="../ink/ink169.xml"/><Relationship Id="rId17" Type="http://schemas.openxmlformats.org/officeDocument/2006/relationships/customXml" Target="../ink/ink172.xml"/><Relationship Id="rId2" Type="http://schemas.openxmlformats.org/officeDocument/2006/relationships/customXml" Target="../ink/ink164.xml"/><Relationship Id="rId16" Type="http://schemas.openxmlformats.org/officeDocument/2006/relationships/customXml" Target="../ink/ink171.xml"/><Relationship Id="rId20" Type="http://schemas.openxmlformats.org/officeDocument/2006/relationships/image" Target="../media/image176.png"/><Relationship Id="rId1" Type="http://schemas.openxmlformats.org/officeDocument/2006/relationships/slideLayout" Target="../slideLayouts/slideLayout3.xml"/><Relationship Id="rId6" Type="http://schemas.openxmlformats.org/officeDocument/2006/relationships/customXml" Target="../ink/ink166.xml"/><Relationship Id="rId11" Type="http://schemas.openxmlformats.org/officeDocument/2006/relationships/image" Target="../media/image173.png"/><Relationship Id="rId24" Type="http://schemas.openxmlformats.org/officeDocument/2006/relationships/image" Target="../media/image178.png"/><Relationship Id="rId5" Type="http://schemas.openxmlformats.org/officeDocument/2006/relationships/image" Target="../media/image170.png"/><Relationship Id="rId15" Type="http://schemas.openxmlformats.org/officeDocument/2006/relationships/image" Target="../media/image20.png"/><Relationship Id="rId23" Type="http://schemas.openxmlformats.org/officeDocument/2006/relationships/customXml" Target="../ink/ink175.xml"/><Relationship Id="rId10" Type="http://schemas.openxmlformats.org/officeDocument/2006/relationships/customXml" Target="../ink/ink168.xml"/><Relationship Id="rId19" Type="http://schemas.openxmlformats.org/officeDocument/2006/relationships/customXml" Target="../ink/ink173.xml"/><Relationship Id="rId4" Type="http://schemas.openxmlformats.org/officeDocument/2006/relationships/customXml" Target="../ink/ink165.xml"/><Relationship Id="rId9" Type="http://schemas.openxmlformats.org/officeDocument/2006/relationships/image" Target="../media/image172.png"/><Relationship Id="rId14" Type="http://schemas.openxmlformats.org/officeDocument/2006/relationships/customXml" Target="../ink/ink170.xml"/><Relationship Id="rId22" Type="http://schemas.openxmlformats.org/officeDocument/2006/relationships/image" Target="../media/image177.png"/></Relationships>
</file>

<file path=ppt/slides/_rels/slide11.xml.rels><?xml version="1.0" encoding="UTF-8" standalone="yes"?>
<Relationships xmlns="http://schemas.openxmlformats.org/package/2006/relationships"><Relationship Id="rId8" Type="http://schemas.openxmlformats.org/officeDocument/2006/relationships/image" Target="../media/image1910.png"/><Relationship Id="rId13" Type="http://schemas.openxmlformats.org/officeDocument/2006/relationships/image" Target="../media/image179.png"/><Relationship Id="rId18" Type="http://schemas.openxmlformats.org/officeDocument/2006/relationships/customXml" Target="../ink/ink179.xml"/><Relationship Id="rId3" Type="http://schemas.openxmlformats.org/officeDocument/2006/relationships/image" Target="../media/image1610.png"/><Relationship Id="rId21" Type="http://schemas.openxmlformats.org/officeDocument/2006/relationships/customXml" Target="../ink/ink181.xml"/><Relationship Id="rId7" Type="http://schemas.openxmlformats.org/officeDocument/2006/relationships/image" Target="../media/image1810.png"/><Relationship Id="rId12" Type="http://schemas.openxmlformats.org/officeDocument/2006/relationships/customXml" Target="../ink/ink176.xml"/><Relationship Id="rId17" Type="http://schemas.openxmlformats.org/officeDocument/2006/relationships/image" Target="../media/image181.png"/><Relationship Id="rId16" Type="http://schemas.openxmlformats.org/officeDocument/2006/relationships/customXml" Target="../ink/ink178.xml"/><Relationship Id="rId20" Type="http://schemas.openxmlformats.org/officeDocument/2006/relationships/image" Target="../media/image182.png"/><Relationship Id="rId1" Type="http://schemas.openxmlformats.org/officeDocument/2006/relationships/slideLayout" Target="../slideLayouts/slideLayout3.xml"/><Relationship Id="rId6" Type="http://schemas.openxmlformats.org/officeDocument/2006/relationships/image" Target="../media/image1710.png"/><Relationship Id="rId11" Type="http://schemas.openxmlformats.org/officeDocument/2006/relationships/image" Target="../media/image2210.png"/><Relationship Id="rId24" Type="http://schemas.openxmlformats.org/officeDocument/2006/relationships/image" Target="../media/image184.png"/><Relationship Id="rId5" Type="http://schemas.openxmlformats.org/officeDocument/2006/relationships/image" Target="../media/image1811.png"/><Relationship Id="rId15" Type="http://schemas.openxmlformats.org/officeDocument/2006/relationships/image" Target="../media/image180.png"/><Relationship Id="rId23" Type="http://schemas.openxmlformats.org/officeDocument/2006/relationships/customXml" Target="../ink/ink182.xml"/><Relationship Id="rId10" Type="http://schemas.openxmlformats.org/officeDocument/2006/relationships/image" Target="../media/image2110.png"/><Relationship Id="rId19" Type="http://schemas.openxmlformats.org/officeDocument/2006/relationships/customXml" Target="../ink/ink180.xml"/><Relationship Id="rId4" Type="http://schemas.openxmlformats.org/officeDocument/2006/relationships/image" Target="../media/image1700.png"/><Relationship Id="rId9" Type="http://schemas.openxmlformats.org/officeDocument/2006/relationships/image" Target="../media/image2010.png"/><Relationship Id="rId14" Type="http://schemas.openxmlformats.org/officeDocument/2006/relationships/customXml" Target="../ink/ink177.xml"/><Relationship Id="rId22" Type="http://schemas.openxmlformats.org/officeDocument/2006/relationships/image" Target="../media/image183.png"/></Relationships>
</file>

<file path=ppt/slides/_rels/slide12.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85.png"/><Relationship Id="rId7" Type="http://schemas.openxmlformats.org/officeDocument/2006/relationships/customXml" Target="../ink/ink184.xml"/><Relationship Id="rId2" Type="http://schemas.openxmlformats.org/officeDocument/2006/relationships/image" Target="../media/image2310.png"/><Relationship Id="rId1" Type="http://schemas.openxmlformats.org/officeDocument/2006/relationships/slideLayout" Target="../slideLayouts/slideLayout3.xml"/><Relationship Id="rId6" Type="http://schemas.openxmlformats.org/officeDocument/2006/relationships/image" Target="../media/image187.png"/><Relationship Id="rId5" Type="http://schemas.openxmlformats.org/officeDocument/2006/relationships/customXml" Target="../ink/ink183.xml"/><Relationship Id="rId4" Type="http://schemas.openxmlformats.org/officeDocument/2006/relationships/image" Target="../media/image186.png"/></Relationships>
</file>

<file path=ppt/slides/_rels/slide13.xml.rels><?xml version="1.0" encoding="UTF-8" standalone="yes"?>
<Relationships xmlns="http://schemas.openxmlformats.org/package/2006/relationships"><Relationship Id="rId13" Type="http://schemas.openxmlformats.org/officeDocument/2006/relationships/customXml" Target="../ink/ink189.xml"/><Relationship Id="rId18" Type="http://schemas.openxmlformats.org/officeDocument/2006/relationships/image" Target="../media/image195.png"/><Relationship Id="rId26" Type="http://schemas.openxmlformats.org/officeDocument/2006/relationships/image" Target="../media/image199.png"/><Relationship Id="rId39" Type="http://schemas.openxmlformats.org/officeDocument/2006/relationships/customXml" Target="../ink/ink202.xml"/><Relationship Id="rId21" Type="http://schemas.openxmlformats.org/officeDocument/2006/relationships/customXml" Target="../ink/ink193.xml"/><Relationship Id="rId34" Type="http://schemas.openxmlformats.org/officeDocument/2006/relationships/image" Target="../media/image203.png"/><Relationship Id="rId42" Type="http://schemas.openxmlformats.org/officeDocument/2006/relationships/image" Target="../media/image207.png"/><Relationship Id="rId47" Type="http://schemas.openxmlformats.org/officeDocument/2006/relationships/customXml" Target="../ink/ink206.xml"/><Relationship Id="rId50" Type="http://schemas.openxmlformats.org/officeDocument/2006/relationships/image" Target="../media/image211.png"/><Relationship Id="rId7" Type="http://schemas.openxmlformats.org/officeDocument/2006/relationships/customXml" Target="../ink/ink186.xml"/><Relationship Id="rId16" Type="http://schemas.openxmlformats.org/officeDocument/2006/relationships/image" Target="../media/image194.png"/><Relationship Id="rId29" Type="http://schemas.openxmlformats.org/officeDocument/2006/relationships/customXml" Target="../ink/ink197.xml"/><Relationship Id="rId11" Type="http://schemas.openxmlformats.org/officeDocument/2006/relationships/customXml" Target="../ink/ink188.xml"/><Relationship Id="rId24" Type="http://schemas.openxmlformats.org/officeDocument/2006/relationships/image" Target="../media/image198.png"/><Relationship Id="rId32" Type="http://schemas.openxmlformats.org/officeDocument/2006/relationships/image" Target="../media/image202.png"/><Relationship Id="rId37" Type="http://schemas.openxmlformats.org/officeDocument/2006/relationships/customXml" Target="../ink/ink201.xml"/><Relationship Id="rId40" Type="http://schemas.openxmlformats.org/officeDocument/2006/relationships/image" Target="../media/image206.png"/><Relationship Id="rId45" Type="http://schemas.openxmlformats.org/officeDocument/2006/relationships/customXml" Target="../ink/ink205.xml"/><Relationship Id="rId5" Type="http://schemas.openxmlformats.org/officeDocument/2006/relationships/customXml" Target="../ink/ink185.xml"/><Relationship Id="rId15" Type="http://schemas.openxmlformats.org/officeDocument/2006/relationships/customXml" Target="../ink/ink190.xml"/><Relationship Id="rId23" Type="http://schemas.openxmlformats.org/officeDocument/2006/relationships/customXml" Target="../ink/ink194.xml"/><Relationship Id="rId28" Type="http://schemas.openxmlformats.org/officeDocument/2006/relationships/image" Target="../media/image200.png"/><Relationship Id="rId36" Type="http://schemas.openxmlformats.org/officeDocument/2006/relationships/image" Target="../media/image204.png"/><Relationship Id="rId49" Type="http://schemas.openxmlformats.org/officeDocument/2006/relationships/customXml" Target="../ink/ink207.xml"/><Relationship Id="rId10" Type="http://schemas.openxmlformats.org/officeDocument/2006/relationships/image" Target="../media/image191.png"/><Relationship Id="rId19" Type="http://schemas.openxmlformats.org/officeDocument/2006/relationships/customXml" Target="../ink/ink192.xml"/><Relationship Id="rId31" Type="http://schemas.openxmlformats.org/officeDocument/2006/relationships/customXml" Target="../ink/ink198.xml"/><Relationship Id="rId44" Type="http://schemas.openxmlformats.org/officeDocument/2006/relationships/image" Target="../media/image208.png"/><Relationship Id="rId4" Type="http://schemas.openxmlformats.org/officeDocument/2006/relationships/image" Target="../media/image2610.png"/><Relationship Id="rId9" Type="http://schemas.openxmlformats.org/officeDocument/2006/relationships/customXml" Target="../ink/ink187.xml"/><Relationship Id="rId14" Type="http://schemas.openxmlformats.org/officeDocument/2006/relationships/image" Target="../media/image193.png"/><Relationship Id="rId22" Type="http://schemas.openxmlformats.org/officeDocument/2006/relationships/image" Target="../media/image197.png"/><Relationship Id="rId27" Type="http://schemas.openxmlformats.org/officeDocument/2006/relationships/customXml" Target="../ink/ink196.xml"/><Relationship Id="rId30" Type="http://schemas.openxmlformats.org/officeDocument/2006/relationships/image" Target="../media/image201.png"/><Relationship Id="rId35" Type="http://schemas.openxmlformats.org/officeDocument/2006/relationships/customXml" Target="../ink/ink200.xml"/><Relationship Id="rId43" Type="http://schemas.openxmlformats.org/officeDocument/2006/relationships/customXml" Target="../ink/ink204.xml"/><Relationship Id="rId48" Type="http://schemas.openxmlformats.org/officeDocument/2006/relationships/image" Target="../media/image210.png"/><Relationship Id="rId8" Type="http://schemas.openxmlformats.org/officeDocument/2006/relationships/image" Target="../media/image190.png"/><Relationship Id="rId3" Type="http://schemas.openxmlformats.org/officeDocument/2006/relationships/image" Target="../media/image2910.png"/><Relationship Id="rId12" Type="http://schemas.openxmlformats.org/officeDocument/2006/relationships/image" Target="../media/image192.png"/><Relationship Id="rId17" Type="http://schemas.openxmlformats.org/officeDocument/2006/relationships/customXml" Target="../ink/ink191.xml"/><Relationship Id="rId25" Type="http://schemas.openxmlformats.org/officeDocument/2006/relationships/customXml" Target="../ink/ink195.xml"/><Relationship Id="rId33" Type="http://schemas.openxmlformats.org/officeDocument/2006/relationships/customXml" Target="../ink/ink199.xml"/><Relationship Id="rId38" Type="http://schemas.openxmlformats.org/officeDocument/2006/relationships/image" Target="../media/image205.png"/><Relationship Id="rId46" Type="http://schemas.openxmlformats.org/officeDocument/2006/relationships/image" Target="../media/image209.png"/><Relationship Id="rId20" Type="http://schemas.openxmlformats.org/officeDocument/2006/relationships/image" Target="../media/image196.png"/><Relationship Id="rId41" Type="http://schemas.openxmlformats.org/officeDocument/2006/relationships/customXml" Target="../ink/ink203.xml"/><Relationship Id="rId1" Type="http://schemas.openxmlformats.org/officeDocument/2006/relationships/slideLayout" Target="../slideLayouts/slideLayout3.xml"/><Relationship Id="rId6" Type="http://schemas.openxmlformats.org/officeDocument/2006/relationships/image" Target="../media/image189.png"/></Relationships>
</file>

<file path=ppt/slides/_rels/slide14.xml.rels><?xml version="1.0" encoding="UTF-8" standalone="yes"?>
<Relationships xmlns="http://schemas.openxmlformats.org/package/2006/relationships"><Relationship Id="rId13" Type="http://schemas.openxmlformats.org/officeDocument/2006/relationships/image" Target="../media/image216.png"/><Relationship Id="rId18" Type="http://schemas.openxmlformats.org/officeDocument/2006/relationships/customXml" Target="../ink/ink215.xml"/><Relationship Id="rId26" Type="http://schemas.openxmlformats.org/officeDocument/2006/relationships/customXml" Target="../ink/ink219.xml"/><Relationship Id="rId3" Type="http://schemas.openxmlformats.org/officeDocument/2006/relationships/image" Target="../media/image212.png"/><Relationship Id="rId21" Type="http://schemas.openxmlformats.org/officeDocument/2006/relationships/image" Target="../media/image220.png"/><Relationship Id="rId7" Type="http://schemas.openxmlformats.org/officeDocument/2006/relationships/image" Target="../media/image213.png"/><Relationship Id="rId12" Type="http://schemas.openxmlformats.org/officeDocument/2006/relationships/customXml" Target="../ink/ink212.xml"/><Relationship Id="rId17" Type="http://schemas.openxmlformats.org/officeDocument/2006/relationships/image" Target="../media/image218.png"/><Relationship Id="rId25" Type="http://schemas.openxmlformats.org/officeDocument/2006/relationships/image" Target="../media/image222.png"/><Relationship Id="rId33" Type="http://schemas.openxmlformats.org/officeDocument/2006/relationships/image" Target="../media/image226.png"/><Relationship Id="rId2" Type="http://schemas.openxmlformats.org/officeDocument/2006/relationships/image" Target="../media/image261.png"/><Relationship Id="rId16" Type="http://schemas.openxmlformats.org/officeDocument/2006/relationships/customXml" Target="../ink/ink214.xml"/><Relationship Id="rId20" Type="http://schemas.openxmlformats.org/officeDocument/2006/relationships/customXml" Target="../ink/ink216.xml"/><Relationship Id="rId29" Type="http://schemas.openxmlformats.org/officeDocument/2006/relationships/image" Target="../media/image224.png"/><Relationship Id="rId1" Type="http://schemas.openxmlformats.org/officeDocument/2006/relationships/slideLayout" Target="../slideLayouts/slideLayout3.xml"/><Relationship Id="rId6" Type="http://schemas.openxmlformats.org/officeDocument/2006/relationships/customXml" Target="../ink/ink209.xml"/><Relationship Id="rId11" Type="http://schemas.openxmlformats.org/officeDocument/2006/relationships/image" Target="../media/image215.png"/><Relationship Id="rId24" Type="http://schemas.openxmlformats.org/officeDocument/2006/relationships/customXml" Target="../ink/ink218.xml"/><Relationship Id="rId32" Type="http://schemas.openxmlformats.org/officeDocument/2006/relationships/customXml" Target="../ink/ink222.xml"/><Relationship Id="rId5" Type="http://schemas.openxmlformats.org/officeDocument/2006/relationships/image" Target="../media/image3110.png"/><Relationship Id="rId15" Type="http://schemas.openxmlformats.org/officeDocument/2006/relationships/image" Target="../media/image217.png"/><Relationship Id="rId23" Type="http://schemas.openxmlformats.org/officeDocument/2006/relationships/image" Target="../media/image221.png"/><Relationship Id="rId28" Type="http://schemas.openxmlformats.org/officeDocument/2006/relationships/customXml" Target="../ink/ink220.xml"/><Relationship Id="rId10" Type="http://schemas.openxmlformats.org/officeDocument/2006/relationships/customXml" Target="../ink/ink211.xml"/><Relationship Id="rId19" Type="http://schemas.openxmlformats.org/officeDocument/2006/relationships/image" Target="../media/image219.png"/><Relationship Id="rId31" Type="http://schemas.openxmlformats.org/officeDocument/2006/relationships/image" Target="../media/image225.png"/><Relationship Id="rId4" Type="http://schemas.openxmlformats.org/officeDocument/2006/relationships/customXml" Target="../ink/ink208.xml"/><Relationship Id="rId9" Type="http://schemas.openxmlformats.org/officeDocument/2006/relationships/image" Target="../media/image214.png"/><Relationship Id="rId14" Type="http://schemas.openxmlformats.org/officeDocument/2006/relationships/customXml" Target="../ink/ink213.xml"/><Relationship Id="rId22" Type="http://schemas.openxmlformats.org/officeDocument/2006/relationships/customXml" Target="../ink/ink217.xml"/><Relationship Id="rId27" Type="http://schemas.openxmlformats.org/officeDocument/2006/relationships/image" Target="../media/image223.png"/><Relationship Id="rId30" Type="http://schemas.openxmlformats.org/officeDocument/2006/relationships/customXml" Target="../ink/ink221.xml"/><Relationship Id="rId8" Type="http://schemas.openxmlformats.org/officeDocument/2006/relationships/customXml" Target="../ink/ink210.xml"/></Relationships>
</file>

<file path=ppt/slides/_rels/slide15.xml.rels><?xml version="1.0" encoding="UTF-8" standalone="yes"?>
<Relationships xmlns="http://schemas.openxmlformats.org/package/2006/relationships"><Relationship Id="rId117" Type="http://schemas.openxmlformats.org/officeDocument/2006/relationships/image" Target="../media/image282.png"/><Relationship Id="rId21" Type="http://schemas.openxmlformats.org/officeDocument/2006/relationships/image" Target="../media/image235.png"/><Relationship Id="rId42" Type="http://schemas.openxmlformats.org/officeDocument/2006/relationships/customXml" Target="../ink/ink242.xml"/><Relationship Id="rId63" Type="http://schemas.openxmlformats.org/officeDocument/2006/relationships/image" Target="../media/image256.png"/><Relationship Id="rId84" Type="http://schemas.openxmlformats.org/officeDocument/2006/relationships/customXml" Target="../ink/ink263.xml"/><Relationship Id="rId138" Type="http://schemas.openxmlformats.org/officeDocument/2006/relationships/image" Target="../media/image292.png"/><Relationship Id="rId107" Type="http://schemas.openxmlformats.org/officeDocument/2006/relationships/image" Target="../media/image277.png"/><Relationship Id="rId11" Type="http://schemas.openxmlformats.org/officeDocument/2006/relationships/image" Target="../media/image230.png"/><Relationship Id="rId32" Type="http://schemas.openxmlformats.org/officeDocument/2006/relationships/customXml" Target="../ink/ink237.xml"/><Relationship Id="rId53" Type="http://schemas.openxmlformats.org/officeDocument/2006/relationships/image" Target="../media/image251.png"/><Relationship Id="rId74" Type="http://schemas.openxmlformats.org/officeDocument/2006/relationships/customXml" Target="../ink/ink258.xml"/><Relationship Id="rId128" Type="http://schemas.openxmlformats.org/officeDocument/2006/relationships/customXml" Target="../ink/ink285.xml"/><Relationship Id="rId149" Type="http://schemas.openxmlformats.org/officeDocument/2006/relationships/customXml" Target="../ink/ink296.xml"/><Relationship Id="rId5" Type="http://schemas.openxmlformats.org/officeDocument/2006/relationships/image" Target="../media/image227.png"/><Relationship Id="rId95" Type="http://schemas.openxmlformats.org/officeDocument/2006/relationships/image" Target="../media/image271.png"/><Relationship Id="rId22" Type="http://schemas.openxmlformats.org/officeDocument/2006/relationships/customXml" Target="../ink/ink232.xml"/><Relationship Id="rId27" Type="http://schemas.openxmlformats.org/officeDocument/2006/relationships/image" Target="../media/image238.png"/><Relationship Id="rId43" Type="http://schemas.openxmlformats.org/officeDocument/2006/relationships/image" Target="../media/image246.png"/><Relationship Id="rId48" Type="http://schemas.openxmlformats.org/officeDocument/2006/relationships/customXml" Target="../ink/ink245.xml"/><Relationship Id="rId64" Type="http://schemas.openxmlformats.org/officeDocument/2006/relationships/customXml" Target="../ink/ink253.xml"/><Relationship Id="rId69" Type="http://schemas.openxmlformats.org/officeDocument/2006/relationships/image" Target="../media/image259.png"/><Relationship Id="rId113" Type="http://schemas.openxmlformats.org/officeDocument/2006/relationships/image" Target="../media/image280.png"/><Relationship Id="rId118" Type="http://schemas.openxmlformats.org/officeDocument/2006/relationships/customXml" Target="../ink/ink280.xml"/><Relationship Id="rId134" Type="http://schemas.openxmlformats.org/officeDocument/2006/relationships/image" Target="../media/image290.png"/><Relationship Id="rId139" Type="http://schemas.openxmlformats.org/officeDocument/2006/relationships/customXml" Target="../ink/ink291.xml"/><Relationship Id="rId80" Type="http://schemas.openxmlformats.org/officeDocument/2006/relationships/customXml" Target="../ink/ink261.xml"/><Relationship Id="rId85" Type="http://schemas.openxmlformats.org/officeDocument/2006/relationships/image" Target="../media/image20.png"/><Relationship Id="rId150" Type="http://schemas.openxmlformats.org/officeDocument/2006/relationships/image" Target="../media/image298.png"/><Relationship Id="rId12" Type="http://schemas.openxmlformats.org/officeDocument/2006/relationships/customXml" Target="../ink/ink227.xml"/><Relationship Id="rId17" Type="http://schemas.openxmlformats.org/officeDocument/2006/relationships/image" Target="../media/image233.png"/><Relationship Id="rId33" Type="http://schemas.openxmlformats.org/officeDocument/2006/relationships/image" Target="../media/image241.png"/><Relationship Id="rId38" Type="http://schemas.openxmlformats.org/officeDocument/2006/relationships/customXml" Target="../ink/ink240.xml"/><Relationship Id="rId59" Type="http://schemas.openxmlformats.org/officeDocument/2006/relationships/image" Target="../media/image254.png"/><Relationship Id="rId103" Type="http://schemas.openxmlformats.org/officeDocument/2006/relationships/image" Target="../media/image275.png"/><Relationship Id="rId108" Type="http://schemas.openxmlformats.org/officeDocument/2006/relationships/customXml" Target="../ink/ink275.xml"/><Relationship Id="rId124" Type="http://schemas.openxmlformats.org/officeDocument/2006/relationships/customXml" Target="../ink/ink283.xml"/><Relationship Id="rId129" Type="http://schemas.openxmlformats.org/officeDocument/2006/relationships/image" Target="../media/image288.png"/><Relationship Id="rId54" Type="http://schemas.openxmlformats.org/officeDocument/2006/relationships/customXml" Target="../ink/ink248.xml"/><Relationship Id="rId70" Type="http://schemas.openxmlformats.org/officeDocument/2006/relationships/customXml" Target="../ink/ink256.xml"/><Relationship Id="rId75" Type="http://schemas.openxmlformats.org/officeDocument/2006/relationships/image" Target="../media/image263.png"/><Relationship Id="rId91" Type="http://schemas.openxmlformats.org/officeDocument/2006/relationships/image" Target="../media/image269.png"/><Relationship Id="rId96" Type="http://schemas.openxmlformats.org/officeDocument/2006/relationships/customXml" Target="../ink/ink269.xml"/><Relationship Id="rId140" Type="http://schemas.openxmlformats.org/officeDocument/2006/relationships/image" Target="../media/image293.png"/><Relationship Id="rId145" Type="http://schemas.openxmlformats.org/officeDocument/2006/relationships/customXml" Target="../ink/ink294.xml"/><Relationship Id="rId1" Type="http://schemas.openxmlformats.org/officeDocument/2006/relationships/slideLayout" Target="../slideLayouts/slideLayout3.xml"/><Relationship Id="rId6" Type="http://schemas.openxmlformats.org/officeDocument/2006/relationships/customXml" Target="../ink/ink224.xml"/><Relationship Id="rId23" Type="http://schemas.openxmlformats.org/officeDocument/2006/relationships/image" Target="../media/image236.png"/><Relationship Id="rId28" Type="http://schemas.openxmlformats.org/officeDocument/2006/relationships/customXml" Target="../ink/ink235.xml"/><Relationship Id="rId49" Type="http://schemas.openxmlformats.org/officeDocument/2006/relationships/image" Target="../media/image249.png"/><Relationship Id="rId114" Type="http://schemas.openxmlformats.org/officeDocument/2006/relationships/customXml" Target="../ink/ink278.xml"/><Relationship Id="rId119" Type="http://schemas.openxmlformats.org/officeDocument/2006/relationships/image" Target="../media/image283.png"/><Relationship Id="rId44" Type="http://schemas.openxmlformats.org/officeDocument/2006/relationships/customXml" Target="../ink/ink243.xml"/><Relationship Id="rId60" Type="http://schemas.openxmlformats.org/officeDocument/2006/relationships/customXml" Target="../ink/ink251.xml"/><Relationship Id="rId65" Type="http://schemas.openxmlformats.org/officeDocument/2006/relationships/image" Target="../media/image257.png"/><Relationship Id="rId81" Type="http://schemas.openxmlformats.org/officeDocument/2006/relationships/image" Target="../media/image265.png"/><Relationship Id="rId86" Type="http://schemas.openxmlformats.org/officeDocument/2006/relationships/customXml" Target="../ink/ink264.xml"/><Relationship Id="rId130" Type="http://schemas.openxmlformats.org/officeDocument/2006/relationships/customXml" Target="../ink/ink286.xml"/><Relationship Id="rId135" Type="http://schemas.openxmlformats.org/officeDocument/2006/relationships/customXml" Target="../ink/ink289.xml"/><Relationship Id="rId151" Type="http://schemas.openxmlformats.org/officeDocument/2006/relationships/customXml" Target="../ink/ink297.xml"/><Relationship Id="rId13" Type="http://schemas.openxmlformats.org/officeDocument/2006/relationships/image" Target="../media/image231.png"/><Relationship Id="rId18" Type="http://schemas.openxmlformats.org/officeDocument/2006/relationships/customXml" Target="../ink/ink230.xml"/><Relationship Id="rId39" Type="http://schemas.openxmlformats.org/officeDocument/2006/relationships/image" Target="../media/image244.png"/><Relationship Id="rId109" Type="http://schemas.openxmlformats.org/officeDocument/2006/relationships/image" Target="../media/image278.png"/><Relationship Id="rId34" Type="http://schemas.openxmlformats.org/officeDocument/2006/relationships/customXml" Target="../ink/ink238.xml"/><Relationship Id="rId50" Type="http://schemas.openxmlformats.org/officeDocument/2006/relationships/customXml" Target="../ink/ink246.xml"/><Relationship Id="rId55" Type="http://schemas.openxmlformats.org/officeDocument/2006/relationships/image" Target="../media/image252.png"/><Relationship Id="rId76" Type="http://schemas.openxmlformats.org/officeDocument/2006/relationships/customXml" Target="../ink/ink259.xml"/><Relationship Id="rId97" Type="http://schemas.openxmlformats.org/officeDocument/2006/relationships/image" Target="../media/image272.png"/><Relationship Id="rId104" Type="http://schemas.openxmlformats.org/officeDocument/2006/relationships/customXml" Target="../ink/ink273.xml"/><Relationship Id="rId120" Type="http://schemas.openxmlformats.org/officeDocument/2006/relationships/customXml" Target="../ink/ink281.xml"/><Relationship Id="rId125" Type="http://schemas.openxmlformats.org/officeDocument/2006/relationships/image" Target="../media/image286.png"/><Relationship Id="rId141" Type="http://schemas.openxmlformats.org/officeDocument/2006/relationships/customXml" Target="../ink/ink292.xml"/><Relationship Id="rId146" Type="http://schemas.openxmlformats.org/officeDocument/2006/relationships/image" Target="../media/image296.png"/><Relationship Id="rId7" Type="http://schemas.openxmlformats.org/officeDocument/2006/relationships/image" Target="../media/image228.png"/><Relationship Id="rId71" Type="http://schemas.openxmlformats.org/officeDocument/2006/relationships/image" Target="../media/image260.png"/><Relationship Id="rId92" Type="http://schemas.openxmlformats.org/officeDocument/2006/relationships/customXml" Target="../ink/ink267.xml"/><Relationship Id="rId2" Type="http://schemas.openxmlformats.org/officeDocument/2006/relationships/image" Target="../media/image3010.png"/><Relationship Id="rId29" Type="http://schemas.openxmlformats.org/officeDocument/2006/relationships/image" Target="../media/image239.png"/><Relationship Id="rId24" Type="http://schemas.openxmlformats.org/officeDocument/2006/relationships/customXml" Target="../ink/ink233.xml"/><Relationship Id="rId40" Type="http://schemas.openxmlformats.org/officeDocument/2006/relationships/customXml" Target="../ink/ink241.xml"/><Relationship Id="rId45" Type="http://schemas.openxmlformats.org/officeDocument/2006/relationships/image" Target="../media/image247.png"/><Relationship Id="rId66" Type="http://schemas.openxmlformats.org/officeDocument/2006/relationships/customXml" Target="../ink/ink254.xml"/><Relationship Id="rId87" Type="http://schemas.openxmlformats.org/officeDocument/2006/relationships/image" Target="../media/image267.png"/><Relationship Id="rId110" Type="http://schemas.openxmlformats.org/officeDocument/2006/relationships/customXml" Target="../ink/ink276.xml"/><Relationship Id="rId115" Type="http://schemas.openxmlformats.org/officeDocument/2006/relationships/image" Target="../media/image281.png"/><Relationship Id="rId131" Type="http://schemas.openxmlformats.org/officeDocument/2006/relationships/image" Target="../media/image289.png"/><Relationship Id="rId136" Type="http://schemas.openxmlformats.org/officeDocument/2006/relationships/image" Target="../media/image291.png"/><Relationship Id="rId61" Type="http://schemas.openxmlformats.org/officeDocument/2006/relationships/image" Target="../media/image255.png"/><Relationship Id="rId82" Type="http://schemas.openxmlformats.org/officeDocument/2006/relationships/customXml" Target="../ink/ink262.xml"/><Relationship Id="rId152" Type="http://schemas.openxmlformats.org/officeDocument/2006/relationships/image" Target="../media/image299.png"/><Relationship Id="rId19" Type="http://schemas.openxmlformats.org/officeDocument/2006/relationships/image" Target="../media/image234.png"/><Relationship Id="rId14" Type="http://schemas.openxmlformats.org/officeDocument/2006/relationships/customXml" Target="../ink/ink228.xml"/><Relationship Id="rId30" Type="http://schemas.openxmlformats.org/officeDocument/2006/relationships/customXml" Target="../ink/ink236.xml"/><Relationship Id="rId35" Type="http://schemas.openxmlformats.org/officeDocument/2006/relationships/image" Target="../media/image242.png"/><Relationship Id="rId56" Type="http://schemas.openxmlformats.org/officeDocument/2006/relationships/customXml" Target="../ink/ink249.xml"/><Relationship Id="rId77" Type="http://schemas.openxmlformats.org/officeDocument/2006/relationships/image" Target="../media/image157.png"/><Relationship Id="rId100" Type="http://schemas.openxmlformats.org/officeDocument/2006/relationships/customXml" Target="../ink/ink271.xml"/><Relationship Id="rId105" Type="http://schemas.openxmlformats.org/officeDocument/2006/relationships/image" Target="../media/image276.png"/><Relationship Id="rId126" Type="http://schemas.openxmlformats.org/officeDocument/2006/relationships/customXml" Target="../ink/ink284.xml"/><Relationship Id="rId147" Type="http://schemas.openxmlformats.org/officeDocument/2006/relationships/customXml" Target="../ink/ink295.xml"/><Relationship Id="rId8" Type="http://schemas.openxmlformats.org/officeDocument/2006/relationships/customXml" Target="../ink/ink225.xml"/><Relationship Id="rId51" Type="http://schemas.openxmlformats.org/officeDocument/2006/relationships/image" Target="../media/image250.png"/><Relationship Id="rId72" Type="http://schemas.openxmlformats.org/officeDocument/2006/relationships/customXml" Target="../ink/ink257.xml"/><Relationship Id="rId93" Type="http://schemas.openxmlformats.org/officeDocument/2006/relationships/image" Target="../media/image270.png"/><Relationship Id="rId98" Type="http://schemas.openxmlformats.org/officeDocument/2006/relationships/customXml" Target="../ink/ink270.xml"/><Relationship Id="rId121" Type="http://schemas.openxmlformats.org/officeDocument/2006/relationships/image" Target="../media/image284.png"/><Relationship Id="rId142" Type="http://schemas.openxmlformats.org/officeDocument/2006/relationships/image" Target="../media/image294.png"/><Relationship Id="rId3" Type="http://schemas.openxmlformats.org/officeDocument/2006/relationships/image" Target="../media/image212.png"/><Relationship Id="rId25" Type="http://schemas.openxmlformats.org/officeDocument/2006/relationships/image" Target="../media/image237.png"/><Relationship Id="rId46" Type="http://schemas.openxmlformats.org/officeDocument/2006/relationships/customXml" Target="../ink/ink244.xml"/><Relationship Id="rId67" Type="http://schemas.openxmlformats.org/officeDocument/2006/relationships/image" Target="../media/image258.png"/><Relationship Id="rId116" Type="http://schemas.openxmlformats.org/officeDocument/2006/relationships/customXml" Target="../ink/ink279.xml"/><Relationship Id="rId137" Type="http://schemas.openxmlformats.org/officeDocument/2006/relationships/customXml" Target="../ink/ink290.xml"/><Relationship Id="rId20" Type="http://schemas.openxmlformats.org/officeDocument/2006/relationships/customXml" Target="../ink/ink231.xml"/><Relationship Id="rId41" Type="http://schemas.openxmlformats.org/officeDocument/2006/relationships/image" Target="../media/image245.png"/><Relationship Id="rId62" Type="http://schemas.openxmlformats.org/officeDocument/2006/relationships/customXml" Target="../ink/ink252.xml"/><Relationship Id="rId83" Type="http://schemas.openxmlformats.org/officeDocument/2006/relationships/image" Target="../media/image266.png"/><Relationship Id="rId88" Type="http://schemas.openxmlformats.org/officeDocument/2006/relationships/customXml" Target="../ink/ink265.xml"/><Relationship Id="rId111" Type="http://schemas.openxmlformats.org/officeDocument/2006/relationships/image" Target="../media/image279.png"/><Relationship Id="rId132" Type="http://schemas.openxmlformats.org/officeDocument/2006/relationships/customXml" Target="../ink/ink287.xml"/><Relationship Id="rId15" Type="http://schemas.openxmlformats.org/officeDocument/2006/relationships/image" Target="../media/image232.png"/><Relationship Id="rId36" Type="http://schemas.openxmlformats.org/officeDocument/2006/relationships/customXml" Target="../ink/ink239.xml"/><Relationship Id="rId57" Type="http://schemas.openxmlformats.org/officeDocument/2006/relationships/image" Target="../media/image253.png"/><Relationship Id="rId106" Type="http://schemas.openxmlformats.org/officeDocument/2006/relationships/customXml" Target="../ink/ink274.xml"/><Relationship Id="rId127" Type="http://schemas.openxmlformats.org/officeDocument/2006/relationships/image" Target="../media/image287.png"/><Relationship Id="rId10" Type="http://schemas.openxmlformats.org/officeDocument/2006/relationships/customXml" Target="../ink/ink226.xml"/><Relationship Id="rId31" Type="http://schemas.openxmlformats.org/officeDocument/2006/relationships/image" Target="../media/image240.png"/><Relationship Id="rId52" Type="http://schemas.openxmlformats.org/officeDocument/2006/relationships/customXml" Target="../ink/ink247.xml"/><Relationship Id="rId73" Type="http://schemas.openxmlformats.org/officeDocument/2006/relationships/image" Target="../media/image262.png"/><Relationship Id="rId78" Type="http://schemas.openxmlformats.org/officeDocument/2006/relationships/customXml" Target="../ink/ink260.xml"/><Relationship Id="rId94" Type="http://schemas.openxmlformats.org/officeDocument/2006/relationships/customXml" Target="../ink/ink268.xml"/><Relationship Id="rId99" Type="http://schemas.openxmlformats.org/officeDocument/2006/relationships/image" Target="../media/image273.png"/><Relationship Id="rId101" Type="http://schemas.openxmlformats.org/officeDocument/2006/relationships/image" Target="../media/image274.png"/><Relationship Id="rId122" Type="http://schemas.openxmlformats.org/officeDocument/2006/relationships/customXml" Target="../ink/ink282.xml"/><Relationship Id="rId143" Type="http://schemas.openxmlformats.org/officeDocument/2006/relationships/customXml" Target="../ink/ink293.xml"/><Relationship Id="rId148" Type="http://schemas.openxmlformats.org/officeDocument/2006/relationships/image" Target="../media/image297.png"/><Relationship Id="rId4" Type="http://schemas.openxmlformats.org/officeDocument/2006/relationships/customXml" Target="../ink/ink223.xml"/><Relationship Id="rId9" Type="http://schemas.openxmlformats.org/officeDocument/2006/relationships/image" Target="../media/image229.png"/><Relationship Id="rId26" Type="http://schemas.openxmlformats.org/officeDocument/2006/relationships/customXml" Target="../ink/ink234.xml"/><Relationship Id="rId47" Type="http://schemas.openxmlformats.org/officeDocument/2006/relationships/image" Target="../media/image248.png"/><Relationship Id="rId68" Type="http://schemas.openxmlformats.org/officeDocument/2006/relationships/customXml" Target="../ink/ink255.xml"/><Relationship Id="rId89" Type="http://schemas.openxmlformats.org/officeDocument/2006/relationships/image" Target="../media/image268.png"/><Relationship Id="rId112" Type="http://schemas.openxmlformats.org/officeDocument/2006/relationships/customXml" Target="../ink/ink277.xml"/><Relationship Id="rId133" Type="http://schemas.openxmlformats.org/officeDocument/2006/relationships/customXml" Target="../ink/ink288.xml"/><Relationship Id="rId16" Type="http://schemas.openxmlformats.org/officeDocument/2006/relationships/customXml" Target="../ink/ink229.xml"/><Relationship Id="rId37" Type="http://schemas.openxmlformats.org/officeDocument/2006/relationships/image" Target="../media/image243.png"/><Relationship Id="rId58" Type="http://schemas.openxmlformats.org/officeDocument/2006/relationships/customXml" Target="../ink/ink250.xml"/><Relationship Id="rId79" Type="http://schemas.openxmlformats.org/officeDocument/2006/relationships/image" Target="../media/image264.png"/><Relationship Id="rId102" Type="http://schemas.openxmlformats.org/officeDocument/2006/relationships/customXml" Target="../ink/ink272.xml"/><Relationship Id="rId123" Type="http://schemas.openxmlformats.org/officeDocument/2006/relationships/image" Target="../media/image285.png"/><Relationship Id="rId144" Type="http://schemas.openxmlformats.org/officeDocument/2006/relationships/image" Target="../media/image295.png"/><Relationship Id="rId90" Type="http://schemas.openxmlformats.org/officeDocument/2006/relationships/customXml" Target="../ink/ink266.xml"/></Relationships>
</file>

<file path=ppt/slides/_rels/slide16.xml.rels><?xml version="1.0" encoding="UTF-8" standalone="yes"?>
<Relationships xmlns="http://schemas.openxmlformats.org/package/2006/relationships"><Relationship Id="rId26" Type="http://schemas.openxmlformats.org/officeDocument/2006/relationships/image" Target="../media/image306.png"/><Relationship Id="rId21" Type="http://schemas.openxmlformats.org/officeDocument/2006/relationships/customXml" Target="../ink/ink303.xml"/><Relationship Id="rId42" Type="http://schemas.openxmlformats.org/officeDocument/2006/relationships/image" Target="../media/image314.png"/><Relationship Id="rId47" Type="http://schemas.openxmlformats.org/officeDocument/2006/relationships/customXml" Target="../ink/ink316.xml"/><Relationship Id="rId63" Type="http://schemas.openxmlformats.org/officeDocument/2006/relationships/customXml" Target="../ink/ink324.xml"/><Relationship Id="rId68" Type="http://schemas.openxmlformats.org/officeDocument/2006/relationships/image" Target="../media/image328.png"/><Relationship Id="rId84" Type="http://schemas.openxmlformats.org/officeDocument/2006/relationships/image" Target="../media/image336.png"/><Relationship Id="rId89" Type="http://schemas.openxmlformats.org/officeDocument/2006/relationships/customXml" Target="../ink/ink337.xml"/><Relationship Id="rId16" Type="http://schemas.openxmlformats.org/officeDocument/2006/relationships/image" Target="../media/image301.png"/><Relationship Id="rId11" Type="http://schemas.openxmlformats.org/officeDocument/2006/relationships/image" Target="../media/image300.png"/><Relationship Id="rId32" Type="http://schemas.openxmlformats.org/officeDocument/2006/relationships/image" Target="../media/image309.png"/><Relationship Id="rId37" Type="http://schemas.openxmlformats.org/officeDocument/2006/relationships/customXml" Target="../ink/ink311.xml"/><Relationship Id="rId53" Type="http://schemas.openxmlformats.org/officeDocument/2006/relationships/customXml" Target="../ink/ink319.xml"/><Relationship Id="rId58" Type="http://schemas.openxmlformats.org/officeDocument/2006/relationships/image" Target="../media/image323.png"/><Relationship Id="rId74" Type="http://schemas.openxmlformats.org/officeDocument/2006/relationships/image" Target="../media/image331.png"/><Relationship Id="rId79" Type="http://schemas.openxmlformats.org/officeDocument/2006/relationships/customXml" Target="../ink/ink332.xml"/><Relationship Id="rId102" Type="http://schemas.openxmlformats.org/officeDocument/2006/relationships/image" Target="../media/image345.png"/><Relationship Id="rId5" Type="http://schemas.openxmlformats.org/officeDocument/2006/relationships/image" Target="../media/image2500.png"/><Relationship Id="rId90" Type="http://schemas.openxmlformats.org/officeDocument/2006/relationships/image" Target="../media/image339.png"/><Relationship Id="rId95" Type="http://schemas.openxmlformats.org/officeDocument/2006/relationships/customXml" Target="../ink/ink340.xml"/><Relationship Id="rId22" Type="http://schemas.openxmlformats.org/officeDocument/2006/relationships/image" Target="../media/image304.png"/><Relationship Id="rId27" Type="http://schemas.openxmlformats.org/officeDocument/2006/relationships/customXml" Target="../ink/ink306.xml"/><Relationship Id="rId43" Type="http://schemas.openxmlformats.org/officeDocument/2006/relationships/customXml" Target="../ink/ink314.xml"/><Relationship Id="rId48" Type="http://schemas.openxmlformats.org/officeDocument/2006/relationships/image" Target="../media/image318.png"/><Relationship Id="rId64" Type="http://schemas.openxmlformats.org/officeDocument/2006/relationships/image" Target="../media/image326.png"/><Relationship Id="rId69" Type="http://schemas.openxmlformats.org/officeDocument/2006/relationships/customXml" Target="../ink/ink327.xml"/><Relationship Id="rId80" Type="http://schemas.openxmlformats.org/officeDocument/2006/relationships/image" Target="../media/image334.png"/><Relationship Id="rId85" Type="http://schemas.openxmlformats.org/officeDocument/2006/relationships/customXml" Target="../ink/ink335.xml"/><Relationship Id="rId12" Type="http://schemas.openxmlformats.org/officeDocument/2006/relationships/customXml" Target="../ink/ink298.xml"/><Relationship Id="rId17" Type="http://schemas.openxmlformats.org/officeDocument/2006/relationships/customXml" Target="../ink/ink301.xml"/><Relationship Id="rId25" Type="http://schemas.openxmlformats.org/officeDocument/2006/relationships/customXml" Target="../ink/ink305.xml"/><Relationship Id="rId33" Type="http://schemas.openxmlformats.org/officeDocument/2006/relationships/customXml" Target="../ink/ink309.xml"/><Relationship Id="rId38" Type="http://schemas.openxmlformats.org/officeDocument/2006/relationships/image" Target="../media/image312.png"/><Relationship Id="rId46" Type="http://schemas.openxmlformats.org/officeDocument/2006/relationships/image" Target="../media/image317.png"/><Relationship Id="rId59" Type="http://schemas.openxmlformats.org/officeDocument/2006/relationships/customXml" Target="../ink/ink322.xml"/><Relationship Id="rId67" Type="http://schemas.openxmlformats.org/officeDocument/2006/relationships/customXml" Target="../ink/ink326.xml"/><Relationship Id="rId103" Type="http://schemas.openxmlformats.org/officeDocument/2006/relationships/customXml" Target="../ink/ink344.xml"/><Relationship Id="rId20" Type="http://schemas.openxmlformats.org/officeDocument/2006/relationships/image" Target="../media/image303.png"/><Relationship Id="rId41" Type="http://schemas.openxmlformats.org/officeDocument/2006/relationships/customXml" Target="../ink/ink313.xml"/><Relationship Id="rId54" Type="http://schemas.openxmlformats.org/officeDocument/2006/relationships/image" Target="../media/image321.png"/><Relationship Id="rId62" Type="http://schemas.openxmlformats.org/officeDocument/2006/relationships/image" Target="../media/image325.png"/><Relationship Id="rId70" Type="http://schemas.openxmlformats.org/officeDocument/2006/relationships/image" Target="../media/image329.png"/><Relationship Id="rId75" Type="http://schemas.openxmlformats.org/officeDocument/2006/relationships/customXml" Target="../ink/ink330.xml"/><Relationship Id="rId83" Type="http://schemas.openxmlformats.org/officeDocument/2006/relationships/customXml" Target="../ink/ink334.xml"/><Relationship Id="rId88" Type="http://schemas.openxmlformats.org/officeDocument/2006/relationships/image" Target="../media/image338.png"/><Relationship Id="rId91" Type="http://schemas.openxmlformats.org/officeDocument/2006/relationships/customXml" Target="../ink/ink338.xml"/><Relationship Id="rId96" Type="http://schemas.openxmlformats.org/officeDocument/2006/relationships/image" Target="../media/image342.png"/><Relationship Id="rId1" Type="http://schemas.openxmlformats.org/officeDocument/2006/relationships/slideLayout" Target="../slideLayouts/slideLayout3.xml"/><Relationship Id="rId6" Type="http://schemas.openxmlformats.org/officeDocument/2006/relationships/image" Target="../media/image2600.png"/><Relationship Id="rId15" Type="http://schemas.openxmlformats.org/officeDocument/2006/relationships/customXml" Target="../ink/ink300.xml"/><Relationship Id="rId23" Type="http://schemas.openxmlformats.org/officeDocument/2006/relationships/customXml" Target="../ink/ink304.xml"/><Relationship Id="rId28" Type="http://schemas.openxmlformats.org/officeDocument/2006/relationships/image" Target="../media/image307.png"/><Relationship Id="rId36" Type="http://schemas.openxmlformats.org/officeDocument/2006/relationships/image" Target="../media/image311.png"/><Relationship Id="rId49" Type="http://schemas.openxmlformats.org/officeDocument/2006/relationships/customXml" Target="../ink/ink317.xml"/><Relationship Id="rId57" Type="http://schemas.openxmlformats.org/officeDocument/2006/relationships/customXml" Target="../ink/ink321.xml"/><Relationship Id="rId10" Type="http://schemas.openxmlformats.org/officeDocument/2006/relationships/image" Target="../media/image2900.png"/><Relationship Id="rId31" Type="http://schemas.openxmlformats.org/officeDocument/2006/relationships/customXml" Target="../ink/ink308.xml"/><Relationship Id="rId44" Type="http://schemas.openxmlformats.org/officeDocument/2006/relationships/image" Target="../media/image316.png"/><Relationship Id="rId52" Type="http://schemas.openxmlformats.org/officeDocument/2006/relationships/image" Target="../media/image320.png"/><Relationship Id="rId60" Type="http://schemas.openxmlformats.org/officeDocument/2006/relationships/image" Target="../media/image324.png"/><Relationship Id="rId65" Type="http://schemas.openxmlformats.org/officeDocument/2006/relationships/customXml" Target="../ink/ink325.xml"/><Relationship Id="rId73" Type="http://schemas.openxmlformats.org/officeDocument/2006/relationships/customXml" Target="../ink/ink329.xml"/><Relationship Id="rId78" Type="http://schemas.openxmlformats.org/officeDocument/2006/relationships/image" Target="../media/image333.png"/><Relationship Id="rId81" Type="http://schemas.openxmlformats.org/officeDocument/2006/relationships/customXml" Target="../ink/ink333.xml"/><Relationship Id="rId86" Type="http://schemas.openxmlformats.org/officeDocument/2006/relationships/image" Target="../media/image337.png"/><Relationship Id="rId94" Type="http://schemas.openxmlformats.org/officeDocument/2006/relationships/image" Target="../media/image341.png"/><Relationship Id="rId99" Type="http://schemas.openxmlformats.org/officeDocument/2006/relationships/customXml" Target="../ink/ink342.xml"/><Relationship Id="rId101" Type="http://schemas.openxmlformats.org/officeDocument/2006/relationships/customXml" Target="../ink/ink343.xml"/><Relationship Id="rId4" Type="http://schemas.openxmlformats.org/officeDocument/2006/relationships/image" Target="../media/image3310.png"/><Relationship Id="rId9" Type="http://schemas.openxmlformats.org/officeDocument/2006/relationships/image" Target="../media/image346.png"/><Relationship Id="rId13" Type="http://schemas.openxmlformats.org/officeDocument/2006/relationships/image" Target="../media/image20.png"/><Relationship Id="rId18" Type="http://schemas.openxmlformats.org/officeDocument/2006/relationships/image" Target="../media/image302.png"/><Relationship Id="rId39" Type="http://schemas.openxmlformats.org/officeDocument/2006/relationships/customXml" Target="../ink/ink312.xml"/><Relationship Id="rId34" Type="http://schemas.openxmlformats.org/officeDocument/2006/relationships/image" Target="../media/image310.png"/><Relationship Id="rId50" Type="http://schemas.openxmlformats.org/officeDocument/2006/relationships/image" Target="../media/image319.png"/><Relationship Id="rId55" Type="http://schemas.openxmlformats.org/officeDocument/2006/relationships/customXml" Target="../ink/ink320.xml"/><Relationship Id="rId76" Type="http://schemas.openxmlformats.org/officeDocument/2006/relationships/image" Target="../media/image332.png"/><Relationship Id="rId97" Type="http://schemas.openxmlformats.org/officeDocument/2006/relationships/customXml" Target="../ink/ink341.xml"/><Relationship Id="rId104" Type="http://schemas.openxmlformats.org/officeDocument/2006/relationships/image" Target="../media/image347.png"/><Relationship Id="rId71" Type="http://schemas.openxmlformats.org/officeDocument/2006/relationships/customXml" Target="../ink/ink328.xml"/><Relationship Id="rId92" Type="http://schemas.openxmlformats.org/officeDocument/2006/relationships/image" Target="../media/image340.png"/><Relationship Id="rId2" Type="http://schemas.openxmlformats.org/officeDocument/2006/relationships/image" Target="../media/image4210.png"/><Relationship Id="rId29" Type="http://schemas.openxmlformats.org/officeDocument/2006/relationships/customXml" Target="../ink/ink307.xml"/><Relationship Id="rId24" Type="http://schemas.openxmlformats.org/officeDocument/2006/relationships/image" Target="../media/image305.png"/><Relationship Id="rId40" Type="http://schemas.openxmlformats.org/officeDocument/2006/relationships/image" Target="../media/image313.png"/><Relationship Id="rId45" Type="http://schemas.openxmlformats.org/officeDocument/2006/relationships/customXml" Target="../ink/ink315.xml"/><Relationship Id="rId66" Type="http://schemas.openxmlformats.org/officeDocument/2006/relationships/image" Target="../media/image327.png"/><Relationship Id="rId87" Type="http://schemas.openxmlformats.org/officeDocument/2006/relationships/customXml" Target="../ink/ink336.xml"/><Relationship Id="rId61" Type="http://schemas.openxmlformats.org/officeDocument/2006/relationships/customXml" Target="../ink/ink323.xml"/><Relationship Id="rId82" Type="http://schemas.openxmlformats.org/officeDocument/2006/relationships/image" Target="../media/image335.png"/><Relationship Id="rId19" Type="http://schemas.openxmlformats.org/officeDocument/2006/relationships/customXml" Target="../ink/ink302.xml"/><Relationship Id="rId14" Type="http://schemas.openxmlformats.org/officeDocument/2006/relationships/customXml" Target="../ink/ink299.xml"/><Relationship Id="rId30" Type="http://schemas.openxmlformats.org/officeDocument/2006/relationships/image" Target="../media/image308.png"/><Relationship Id="rId35" Type="http://schemas.openxmlformats.org/officeDocument/2006/relationships/customXml" Target="../ink/ink310.xml"/><Relationship Id="rId56" Type="http://schemas.openxmlformats.org/officeDocument/2006/relationships/image" Target="../media/image322.png"/><Relationship Id="rId77" Type="http://schemas.openxmlformats.org/officeDocument/2006/relationships/customXml" Target="../ink/ink331.xml"/><Relationship Id="rId100" Type="http://schemas.openxmlformats.org/officeDocument/2006/relationships/image" Target="../media/image344.png"/><Relationship Id="rId51" Type="http://schemas.openxmlformats.org/officeDocument/2006/relationships/customXml" Target="../ink/ink318.xml"/><Relationship Id="rId72" Type="http://schemas.openxmlformats.org/officeDocument/2006/relationships/image" Target="../media/image330.png"/><Relationship Id="rId93" Type="http://schemas.openxmlformats.org/officeDocument/2006/relationships/customXml" Target="../ink/ink339.xml"/><Relationship Id="rId98" Type="http://schemas.openxmlformats.org/officeDocument/2006/relationships/image" Target="../media/image343.png"/><Relationship Id="rId3" Type="http://schemas.openxmlformats.org/officeDocument/2006/relationships/image" Target="../media/image2300.png"/></Relationships>
</file>

<file path=ppt/slides/_rels/slide17.xml.rels><?xml version="1.0" encoding="UTF-8" standalone="yes"?>
<Relationships xmlns="http://schemas.openxmlformats.org/package/2006/relationships"><Relationship Id="rId117" Type="http://schemas.openxmlformats.org/officeDocument/2006/relationships/customXml" Target="../ink/ink403.xml"/><Relationship Id="rId21" Type="http://schemas.openxmlformats.org/officeDocument/2006/relationships/customXml" Target="../ink/ink354.xml"/><Relationship Id="rId42" Type="http://schemas.openxmlformats.org/officeDocument/2006/relationships/image" Target="../media/image367.png"/><Relationship Id="rId63" Type="http://schemas.openxmlformats.org/officeDocument/2006/relationships/customXml" Target="../ink/ink375.xml"/><Relationship Id="rId84" Type="http://schemas.openxmlformats.org/officeDocument/2006/relationships/image" Target="../media/image388.png"/><Relationship Id="rId138" Type="http://schemas.openxmlformats.org/officeDocument/2006/relationships/image" Target="../media/image414.png"/><Relationship Id="rId159" Type="http://schemas.openxmlformats.org/officeDocument/2006/relationships/customXml" Target="../ink/ink424.xml"/><Relationship Id="rId170" Type="http://schemas.openxmlformats.org/officeDocument/2006/relationships/image" Target="../media/image430.png"/><Relationship Id="rId191" Type="http://schemas.openxmlformats.org/officeDocument/2006/relationships/customXml" Target="../ink/ink440.xml"/><Relationship Id="rId205" Type="http://schemas.openxmlformats.org/officeDocument/2006/relationships/customXml" Target="../ink/ink447.xml"/><Relationship Id="rId226" Type="http://schemas.openxmlformats.org/officeDocument/2006/relationships/image" Target="../media/image458.png"/><Relationship Id="rId107" Type="http://schemas.openxmlformats.org/officeDocument/2006/relationships/customXml" Target="../ink/ink398.xml"/><Relationship Id="rId11" Type="http://schemas.openxmlformats.org/officeDocument/2006/relationships/customXml" Target="../ink/ink349.xml"/><Relationship Id="rId32" Type="http://schemas.openxmlformats.org/officeDocument/2006/relationships/image" Target="../media/image362.png"/><Relationship Id="rId53" Type="http://schemas.openxmlformats.org/officeDocument/2006/relationships/customXml" Target="../ink/ink370.xml"/><Relationship Id="rId74" Type="http://schemas.openxmlformats.org/officeDocument/2006/relationships/image" Target="../media/image383.png"/><Relationship Id="rId128" Type="http://schemas.openxmlformats.org/officeDocument/2006/relationships/image" Target="../media/image409.png"/><Relationship Id="rId149" Type="http://schemas.openxmlformats.org/officeDocument/2006/relationships/customXml" Target="../ink/ink419.xml"/><Relationship Id="rId5" Type="http://schemas.openxmlformats.org/officeDocument/2006/relationships/customXml" Target="../ink/ink346.xml"/><Relationship Id="rId95" Type="http://schemas.openxmlformats.org/officeDocument/2006/relationships/image" Target="../media/image393.png"/><Relationship Id="rId160" Type="http://schemas.openxmlformats.org/officeDocument/2006/relationships/image" Target="../media/image425.png"/><Relationship Id="rId181" Type="http://schemas.openxmlformats.org/officeDocument/2006/relationships/customXml" Target="../ink/ink435.xml"/><Relationship Id="rId216" Type="http://schemas.openxmlformats.org/officeDocument/2006/relationships/image" Target="../media/image453.png"/><Relationship Id="rId237" Type="http://schemas.openxmlformats.org/officeDocument/2006/relationships/customXml" Target="../ink/ink463.xml"/><Relationship Id="rId22" Type="http://schemas.openxmlformats.org/officeDocument/2006/relationships/image" Target="../media/image357.png"/><Relationship Id="rId43" Type="http://schemas.openxmlformats.org/officeDocument/2006/relationships/customXml" Target="../ink/ink365.xml"/><Relationship Id="rId64" Type="http://schemas.openxmlformats.org/officeDocument/2006/relationships/image" Target="../media/image378.png"/><Relationship Id="rId118" Type="http://schemas.openxmlformats.org/officeDocument/2006/relationships/image" Target="../media/image404.png"/><Relationship Id="rId139" Type="http://schemas.openxmlformats.org/officeDocument/2006/relationships/customXml" Target="../ink/ink414.xml"/><Relationship Id="rId85" Type="http://schemas.openxmlformats.org/officeDocument/2006/relationships/customXml" Target="../ink/ink386.xml"/><Relationship Id="rId150" Type="http://schemas.openxmlformats.org/officeDocument/2006/relationships/image" Target="../media/image420.png"/><Relationship Id="rId171" Type="http://schemas.openxmlformats.org/officeDocument/2006/relationships/customXml" Target="../ink/ink430.xml"/><Relationship Id="rId192" Type="http://schemas.openxmlformats.org/officeDocument/2006/relationships/image" Target="../media/image441.png"/><Relationship Id="rId206" Type="http://schemas.openxmlformats.org/officeDocument/2006/relationships/image" Target="../media/image448.png"/><Relationship Id="rId227" Type="http://schemas.openxmlformats.org/officeDocument/2006/relationships/customXml" Target="../ink/ink458.xml"/><Relationship Id="rId12" Type="http://schemas.openxmlformats.org/officeDocument/2006/relationships/image" Target="../media/image352.png"/><Relationship Id="rId33" Type="http://schemas.openxmlformats.org/officeDocument/2006/relationships/customXml" Target="../ink/ink360.xml"/><Relationship Id="rId108" Type="http://schemas.openxmlformats.org/officeDocument/2006/relationships/image" Target="../media/image399.png"/><Relationship Id="rId129" Type="http://schemas.openxmlformats.org/officeDocument/2006/relationships/customXml" Target="../ink/ink409.xml"/><Relationship Id="rId54" Type="http://schemas.openxmlformats.org/officeDocument/2006/relationships/image" Target="../media/image373.png"/><Relationship Id="rId75" Type="http://schemas.openxmlformats.org/officeDocument/2006/relationships/customXml" Target="../ink/ink381.xml"/><Relationship Id="rId96" Type="http://schemas.openxmlformats.org/officeDocument/2006/relationships/customXml" Target="../ink/ink392.xml"/><Relationship Id="rId140" Type="http://schemas.openxmlformats.org/officeDocument/2006/relationships/image" Target="../media/image415.png"/><Relationship Id="rId161" Type="http://schemas.openxmlformats.org/officeDocument/2006/relationships/customXml" Target="../ink/ink425.xml"/><Relationship Id="rId182" Type="http://schemas.openxmlformats.org/officeDocument/2006/relationships/image" Target="../media/image436.png"/><Relationship Id="rId217" Type="http://schemas.openxmlformats.org/officeDocument/2006/relationships/customXml" Target="../ink/ink453.xml"/><Relationship Id="rId6" Type="http://schemas.openxmlformats.org/officeDocument/2006/relationships/image" Target="../media/image349.png"/><Relationship Id="rId238" Type="http://schemas.openxmlformats.org/officeDocument/2006/relationships/image" Target="../media/image464.png"/><Relationship Id="rId23" Type="http://schemas.openxmlformats.org/officeDocument/2006/relationships/customXml" Target="../ink/ink355.xml"/><Relationship Id="rId119" Type="http://schemas.openxmlformats.org/officeDocument/2006/relationships/customXml" Target="../ink/ink404.xml"/><Relationship Id="rId44" Type="http://schemas.openxmlformats.org/officeDocument/2006/relationships/image" Target="../media/image368.png"/><Relationship Id="rId65" Type="http://schemas.openxmlformats.org/officeDocument/2006/relationships/customXml" Target="../ink/ink376.xml"/><Relationship Id="rId86" Type="http://schemas.openxmlformats.org/officeDocument/2006/relationships/customXml" Target="../ink/ink387.xml"/><Relationship Id="rId130" Type="http://schemas.openxmlformats.org/officeDocument/2006/relationships/image" Target="../media/image410.png"/><Relationship Id="rId151" Type="http://schemas.openxmlformats.org/officeDocument/2006/relationships/customXml" Target="../ink/ink420.xml"/><Relationship Id="rId172" Type="http://schemas.openxmlformats.org/officeDocument/2006/relationships/image" Target="../media/image431.png"/><Relationship Id="rId193" Type="http://schemas.openxmlformats.org/officeDocument/2006/relationships/customXml" Target="../ink/ink441.xml"/><Relationship Id="rId207" Type="http://schemas.openxmlformats.org/officeDocument/2006/relationships/customXml" Target="../ink/ink448.xml"/><Relationship Id="rId228" Type="http://schemas.openxmlformats.org/officeDocument/2006/relationships/image" Target="../media/image459.png"/><Relationship Id="rId13" Type="http://schemas.openxmlformats.org/officeDocument/2006/relationships/customXml" Target="../ink/ink350.xml"/><Relationship Id="rId109" Type="http://schemas.openxmlformats.org/officeDocument/2006/relationships/customXml" Target="../ink/ink399.xml"/><Relationship Id="rId34" Type="http://schemas.openxmlformats.org/officeDocument/2006/relationships/image" Target="../media/image363.png"/><Relationship Id="rId55" Type="http://schemas.openxmlformats.org/officeDocument/2006/relationships/customXml" Target="../ink/ink371.xml"/><Relationship Id="rId76" Type="http://schemas.openxmlformats.org/officeDocument/2006/relationships/image" Target="../media/image384.png"/><Relationship Id="rId97" Type="http://schemas.openxmlformats.org/officeDocument/2006/relationships/image" Target="../media/image394.png"/><Relationship Id="rId120" Type="http://schemas.openxmlformats.org/officeDocument/2006/relationships/image" Target="../media/image405.png"/><Relationship Id="rId141" Type="http://schemas.openxmlformats.org/officeDocument/2006/relationships/customXml" Target="../ink/ink415.xml"/><Relationship Id="rId7" Type="http://schemas.openxmlformats.org/officeDocument/2006/relationships/customXml" Target="../ink/ink347.xml"/><Relationship Id="rId162" Type="http://schemas.openxmlformats.org/officeDocument/2006/relationships/image" Target="../media/image426.png"/><Relationship Id="rId183" Type="http://schemas.openxmlformats.org/officeDocument/2006/relationships/customXml" Target="../ink/ink436.xml"/><Relationship Id="rId218" Type="http://schemas.openxmlformats.org/officeDocument/2006/relationships/image" Target="../media/image454.png"/><Relationship Id="rId239" Type="http://schemas.openxmlformats.org/officeDocument/2006/relationships/customXml" Target="../ink/ink464.xml"/><Relationship Id="rId24" Type="http://schemas.openxmlformats.org/officeDocument/2006/relationships/image" Target="../media/image358.png"/><Relationship Id="rId45" Type="http://schemas.openxmlformats.org/officeDocument/2006/relationships/customXml" Target="../ink/ink366.xml"/><Relationship Id="rId66" Type="http://schemas.openxmlformats.org/officeDocument/2006/relationships/image" Target="../media/image379.png"/><Relationship Id="rId87" Type="http://schemas.openxmlformats.org/officeDocument/2006/relationships/image" Target="../media/image389.png"/><Relationship Id="rId110" Type="http://schemas.openxmlformats.org/officeDocument/2006/relationships/image" Target="../media/image400.png"/><Relationship Id="rId131" Type="http://schemas.openxmlformats.org/officeDocument/2006/relationships/customXml" Target="../ink/ink410.xml"/><Relationship Id="rId152" Type="http://schemas.openxmlformats.org/officeDocument/2006/relationships/image" Target="../media/image421.png"/><Relationship Id="rId173" Type="http://schemas.openxmlformats.org/officeDocument/2006/relationships/customXml" Target="../ink/ink431.xml"/><Relationship Id="rId194" Type="http://schemas.openxmlformats.org/officeDocument/2006/relationships/image" Target="../media/image442.png"/><Relationship Id="rId208" Type="http://schemas.openxmlformats.org/officeDocument/2006/relationships/image" Target="../media/image449.png"/><Relationship Id="rId229" Type="http://schemas.openxmlformats.org/officeDocument/2006/relationships/customXml" Target="../ink/ink459.xml"/><Relationship Id="rId240" Type="http://schemas.openxmlformats.org/officeDocument/2006/relationships/image" Target="../media/image465.png"/><Relationship Id="rId14" Type="http://schemas.openxmlformats.org/officeDocument/2006/relationships/image" Target="../media/image353.png"/><Relationship Id="rId35" Type="http://schemas.openxmlformats.org/officeDocument/2006/relationships/customXml" Target="../ink/ink361.xml"/><Relationship Id="rId56" Type="http://schemas.openxmlformats.org/officeDocument/2006/relationships/image" Target="../media/image374.png"/><Relationship Id="rId77" Type="http://schemas.openxmlformats.org/officeDocument/2006/relationships/customXml" Target="../ink/ink382.xml"/><Relationship Id="rId100" Type="http://schemas.openxmlformats.org/officeDocument/2006/relationships/customXml" Target="../ink/ink394.xml"/><Relationship Id="rId8" Type="http://schemas.openxmlformats.org/officeDocument/2006/relationships/image" Target="../media/image350.png"/><Relationship Id="rId98" Type="http://schemas.openxmlformats.org/officeDocument/2006/relationships/customXml" Target="../ink/ink393.xml"/><Relationship Id="rId121" Type="http://schemas.openxmlformats.org/officeDocument/2006/relationships/customXml" Target="../ink/ink405.xml"/><Relationship Id="rId142" Type="http://schemas.openxmlformats.org/officeDocument/2006/relationships/image" Target="../media/image416.png"/><Relationship Id="rId163" Type="http://schemas.openxmlformats.org/officeDocument/2006/relationships/customXml" Target="../ink/ink426.xml"/><Relationship Id="rId184" Type="http://schemas.openxmlformats.org/officeDocument/2006/relationships/image" Target="../media/image437.png"/><Relationship Id="rId219" Type="http://schemas.openxmlformats.org/officeDocument/2006/relationships/customXml" Target="../ink/ink454.xml"/><Relationship Id="rId230" Type="http://schemas.openxmlformats.org/officeDocument/2006/relationships/image" Target="../media/image460.png"/><Relationship Id="rId25" Type="http://schemas.openxmlformats.org/officeDocument/2006/relationships/customXml" Target="../ink/ink356.xml"/><Relationship Id="rId46" Type="http://schemas.openxmlformats.org/officeDocument/2006/relationships/image" Target="../media/image369.png"/><Relationship Id="rId67" Type="http://schemas.openxmlformats.org/officeDocument/2006/relationships/customXml" Target="../ink/ink377.xml"/><Relationship Id="rId88" Type="http://schemas.openxmlformats.org/officeDocument/2006/relationships/customXml" Target="../ink/ink388.xml"/><Relationship Id="rId111" Type="http://schemas.openxmlformats.org/officeDocument/2006/relationships/customXml" Target="../ink/ink400.xml"/><Relationship Id="rId132" Type="http://schemas.openxmlformats.org/officeDocument/2006/relationships/image" Target="../media/image411.png"/><Relationship Id="rId153" Type="http://schemas.openxmlformats.org/officeDocument/2006/relationships/customXml" Target="../ink/ink421.xml"/><Relationship Id="rId174" Type="http://schemas.openxmlformats.org/officeDocument/2006/relationships/image" Target="../media/image432.png"/><Relationship Id="rId195" Type="http://schemas.openxmlformats.org/officeDocument/2006/relationships/customXml" Target="../ink/ink442.xml"/><Relationship Id="rId209" Type="http://schemas.openxmlformats.org/officeDocument/2006/relationships/customXml" Target="../ink/ink449.xml"/><Relationship Id="rId190" Type="http://schemas.openxmlformats.org/officeDocument/2006/relationships/image" Target="../media/image440.png"/><Relationship Id="rId204" Type="http://schemas.openxmlformats.org/officeDocument/2006/relationships/image" Target="../media/image447.png"/><Relationship Id="rId220" Type="http://schemas.openxmlformats.org/officeDocument/2006/relationships/image" Target="../media/image455.png"/><Relationship Id="rId225" Type="http://schemas.openxmlformats.org/officeDocument/2006/relationships/customXml" Target="../ink/ink457.xml"/><Relationship Id="rId15" Type="http://schemas.openxmlformats.org/officeDocument/2006/relationships/customXml" Target="../ink/ink351.xml"/><Relationship Id="rId36" Type="http://schemas.openxmlformats.org/officeDocument/2006/relationships/image" Target="../media/image364.png"/><Relationship Id="rId57" Type="http://schemas.openxmlformats.org/officeDocument/2006/relationships/customXml" Target="../ink/ink372.xml"/><Relationship Id="rId106" Type="http://schemas.openxmlformats.org/officeDocument/2006/relationships/image" Target="../media/image398.png"/><Relationship Id="rId127" Type="http://schemas.openxmlformats.org/officeDocument/2006/relationships/customXml" Target="../ink/ink408.xml"/><Relationship Id="rId10" Type="http://schemas.openxmlformats.org/officeDocument/2006/relationships/image" Target="../media/image351.png"/><Relationship Id="rId31" Type="http://schemas.openxmlformats.org/officeDocument/2006/relationships/customXml" Target="../ink/ink359.xml"/><Relationship Id="rId52" Type="http://schemas.openxmlformats.org/officeDocument/2006/relationships/image" Target="../media/image372.png"/><Relationship Id="rId73" Type="http://schemas.openxmlformats.org/officeDocument/2006/relationships/customXml" Target="../ink/ink380.xml"/><Relationship Id="rId78" Type="http://schemas.openxmlformats.org/officeDocument/2006/relationships/image" Target="../media/image385.png"/><Relationship Id="rId94" Type="http://schemas.openxmlformats.org/officeDocument/2006/relationships/customXml" Target="../ink/ink391.xml"/><Relationship Id="rId99" Type="http://schemas.openxmlformats.org/officeDocument/2006/relationships/image" Target="../media/image395.png"/><Relationship Id="rId101" Type="http://schemas.openxmlformats.org/officeDocument/2006/relationships/image" Target="../media/image396.png"/><Relationship Id="rId122" Type="http://schemas.openxmlformats.org/officeDocument/2006/relationships/image" Target="../media/image406.png"/><Relationship Id="rId143" Type="http://schemas.openxmlformats.org/officeDocument/2006/relationships/customXml" Target="../ink/ink416.xml"/><Relationship Id="rId148" Type="http://schemas.openxmlformats.org/officeDocument/2006/relationships/image" Target="../media/image419.png"/><Relationship Id="rId164" Type="http://schemas.openxmlformats.org/officeDocument/2006/relationships/image" Target="../media/image427.png"/><Relationship Id="rId169" Type="http://schemas.openxmlformats.org/officeDocument/2006/relationships/customXml" Target="../ink/ink429.xml"/><Relationship Id="rId185" Type="http://schemas.openxmlformats.org/officeDocument/2006/relationships/customXml" Target="../ink/ink437.xml"/><Relationship Id="rId4" Type="http://schemas.openxmlformats.org/officeDocument/2006/relationships/image" Target="../media/image348.png"/><Relationship Id="rId9" Type="http://schemas.openxmlformats.org/officeDocument/2006/relationships/customXml" Target="../ink/ink348.xml"/><Relationship Id="rId180" Type="http://schemas.openxmlformats.org/officeDocument/2006/relationships/image" Target="../media/image435.png"/><Relationship Id="rId210" Type="http://schemas.openxmlformats.org/officeDocument/2006/relationships/image" Target="../media/image450.png"/><Relationship Id="rId215" Type="http://schemas.openxmlformats.org/officeDocument/2006/relationships/customXml" Target="../ink/ink452.xml"/><Relationship Id="rId236" Type="http://schemas.openxmlformats.org/officeDocument/2006/relationships/image" Target="../media/image463.png"/><Relationship Id="rId26" Type="http://schemas.openxmlformats.org/officeDocument/2006/relationships/image" Target="../media/image359.png"/><Relationship Id="rId231" Type="http://schemas.openxmlformats.org/officeDocument/2006/relationships/customXml" Target="../ink/ink460.xml"/><Relationship Id="rId47" Type="http://schemas.openxmlformats.org/officeDocument/2006/relationships/customXml" Target="../ink/ink367.xml"/><Relationship Id="rId68" Type="http://schemas.openxmlformats.org/officeDocument/2006/relationships/image" Target="../media/image380.png"/><Relationship Id="rId89" Type="http://schemas.openxmlformats.org/officeDocument/2006/relationships/image" Target="../media/image390.png"/><Relationship Id="rId112" Type="http://schemas.openxmlformats.org/officeDocument/2006/relationships/image" Target="../media/image401.png"/><Relationship Id="rId133" Type="http://schemas.openxmlformats.org/officeDocument/2006/relationships/customXml" Target="../ink/ink411.xml"/><Relationship Id="rId154" Type="http://schemas.openxmlformats.org/officeDocument/2006/relationships/image" Target="../media/image422.png"/><Relationship Id="rId175" Type="http://schemas.openxmlformats.org/officeDocument/2006/relationships/customXml" Target="../ink/ink432.xml"/><Relationship Id="rId196" Type="http://schemas.openxmlformats.org/officeDocument/2006/relationships/image" Target="../media/image443.png"/><Relationship Id="rId200" Type="http://schemas.openxmlformats.org/officeDocument/2006/relationships/image" Target="../media/image445.png"/><Relationship Id="rId16" Type="http://schemas.openxmlformats.org/officeDocument/2006/relationships/image" Target="../media/image354.png"/><Relationship Id="rId221" Type="http://schemas.openxmlformats.org/officeDocument/2006/relationships/customXml" Target="../ink/ink455.xml"/><Relationship Id="rId37" Type="http://schemas.openxmlformats.org/officeDocument/2006/relationships/customXml" Target="../ink/ink362.xml"/><Relationship Id="rId58" Type="http://schemas.openxmlformats.org/officeDocument/2006/relationships/image" Target="../media/image375.png"/><Relationship Id="rId79" Type="http://schemas.openxmlformats.org/officeDocument/2006/relationships/customXml" Target="../ink/ink383.xml"/><Relationship Id="rId102" Type="http://schemas.openxmlformats.org/officeDocument/2006/relationships/customXml" Target="../ink/ink395.xml"/><Relationship Id="rId123" Type="http://schemas.openxmlformats.org/officeDocument/2006/relationships/customXml" Target="../ink/ink406.xml"/><Relationship Id="rId144" Type="http://schemas.openxmlformats.org/officeDocument/2006/relationships/image" Target="../media/image417.png"/><Relationship Id="rId90" Type="http://schemas.openxmlformats.org/officeDocument/2006/relationships/customXml" Target="../ink/ink389.xml"/><Relationship Id="rId165" Type="http://schemas.openxmlformats.org/officeDocument/2006/relationships/customXml" Target="../ink/ink427.xml"/><Relationship Id="rId186" Type="http://schemas.openxmlformats.org/officeDocument/2006/relationships/image" Target="../media/image438.png"/><Relationship Id="rId211" Type="http://schemas.openxmlformats.org/officeDocument/2006/relationships/customXml" Target="../ink/ink450.xml"/><Relationship Id="rId232" Type="http://schemas.openxmlformats.org/officeDocument/2006/relationships/image" Target="../media/image461.png"/><Relationship Id="rId27" Type="http://schemas.openxmlformats.org/officeDocument/2006/relationships/customXml" Target="../ink/ink357.xml"/><Relationship Id="rId48" Type="http://schemas.openxmlformats.org/officeDocument/2006/relationships/image" Target="../media/image370.png"/><Relationship Id="rId69" Type="http://schemas.openxmlformats.org/officeDocument/2006/relationships/customXml" Target="../ink/ink378.xml"/><Relationship Id="rId113" Type="http://schemas.openxmlformats.org/officeDocument/2006/relationships/customXml" Target="../ink/ink401.xml"/><Relationship Id="rId134" Type="http://schemas.openxmlformats.org/officeDocument/2006/relationships/image" Target="../media/image412.png"/><Relationship Id="rId80" Type="http://schemas.openxmlformats.org/officeDocument/2006/relationships/image" Target="../media/image386.png"/><Relationship Id="rId155" Type="http://schemas.openxmlformats.org/officeDocument/2006/relationships/customXml" Target="../ink/ink422.xml"/><Relationship Id="rId176" Type="http://schemas.openxmlformats.org/officeDocument/2006/relationships/image" Target="../media/image433.png"/><Relationship Id="rId197" Type="http://schemas.openxmlformats.org/officeDocument/2006/relationships/customXml" Target="../ink/ink443.xml"/><Relationship Id="rId201" Type="http://schemas.openxmlformats.org/officeDocument/2006/relationships/customXml" Target="../ink/ink445.xml"/><Relationship Id="rId222" Type="http://schemas.openxmlformats.org/officeDocument/2006/relationships/image" Target="../media/image456.png"/><Relationship Id="rId17" Type="http://schemas.openxmlformats.org/officeDocument/2006/relationships/customXml" Target="../ink/ink352.xml"/><Relationship Id="rId38" Type="http://schemas.openxmlformats.org/officeDocument/2006/relationships/image" Target="../media/image365.png"/><Relationship Id="rId59" Type="http://schemas.openxmlformats.org/officeDocument/2006/relationships/customXml" Target="../ink/ink373.xml"/><Relationship Id="rId103" Type="http://schemas.openxmlformats.org/officeDocument/2006/relationships/customXml" Target="../ink/ink396.xml"/><Relationship Id="rId124" Type="http://schemas.openxmlformats.org/officeDocument/2006/relationships/image" Target="../media/image407.png"/><Relationship Id="rId70" Type="http://schemas.openxmlformats.org/officeDocument/2006/relationships/image" Target="../media/image381.png"/><Relationship Id="rId91" Type="http://schemas.openxmlformats.org/officeDocument/2006/relationships/image" Target="../media/image391.png"/><Relationship Id="rId145" Type="http://schemas.openxmlformats.org/officeDocument/2006/relationships/customXml" Target="../ink/ink417.xml"/><Relationship Id="rId166" Type="http://schemas.openxmlformats.org/officeDocument/2006/relationships/image" Target="../media/image428.png"/><Relationship Id="rId187" Type="http://schemas.openxmlformats.org/officeDocument/2006/relationships/customXml" Target="../ink/ink438.xml"/><Relationship Id="rId1" Type="http://schemas.openxmlformats.org/officeDocument/2006/relationships/slideLayout" Target="../slideLayouts/slideLayout3.xml"/><Relationship Id="rId212" Type="http://schemas.openxmlformats.org/officeDocument/2006/relationships/image" Target="../media/image451.png"/><Relationship Id="rId233" Type="http://schemas.openxmlformats.org/officeDocument/2006/relationships/customXml" Target="../ink/ink461.xml"/><Relationship Id="rId28" Type="http://schemas.openxmlformats.org/officeDocument/2006/relationships/image" Target="../media/image360.png"/><Relationship Id="rId49" Type="http://schemas.openxmlformats.org/officeDocument/2006/relationships/customXml" Target="../ink/ink368.xml"/><Relationship Id="rId114" Type="http://schemas.openxmlformats.org/officeDocument/2006/relationships/image" Target="../media/image402.png"/><Relationship Id="rId60" Type="http://schemas.openxmlformats.org/officeDocument/2006/relationships/image" Target="../media/image376.png"/><Relationship Id="rId81" Type="http://schemas.openxmlformats.org/officeDocument/2006/relationships/customXml" Target="../ink/ink384.xml"/><Relationship Id="rId135" Type="http://schemas.openxmlformats.org/officeDocument/2006/relationships/customXml" Target="../ink/ink412.xml"/><Relationship Id="rId156" Type="http://schemas.openxmlformats.org/officeDocument/2006/relationships/image" Target="../media/image423.png"/><Relationship Id="rId177" Type="http://schemas.openxmlformats.org/officeDocument/2006/relationships/customXml" Target="../ink/ink433.xml"/><Relationship Id="rId198" Type="http://schemas.openxmlformats.org/officeDocument/2006/relationships/image" Target="../media/image444.png"/><Relationship Id="rId202" Type="http://schemas.openxmlformats.org/officeDocument/2006/relationships/image" Target="../media/image446.png"/><Relationship Id="rId223" Type="http://schemas.openxmlformats.org/officeDocument/2006/relationships/customXml" Target="../ink/ink456.xml"/><Relationship Id="rId18" Type="http://schemas.openxmlformats.org/officeDocument/2006/relationships/image" Target="../media/image355.png"/><Relationship Id="rId39" Type="http://schemas.openxmlformats.org/officeDocument/2006/relationships/customXml" Target="../ink/ink363.xml"/><Relationship Id="rId50" Type="http://schemas.openxmlformats.org/officeDocument/2006/relationships/image" Target="../media/image371.png"/><Relationship Id="rId104" Type="http://schemas.openxmlformats.org/officeDocument/2006/relationships/image" Target="../media/image397.png"/><Relationship Id="rId125" Type="http://schemas.openxmlformats.org/officeDocument/2006/relationships/customXml" Target="../ink/ink407.xml"/><Relationship Id="rId146" Type="http://schemas.openxmlformats.org/officeDocument/2006/relationships/image" Target="../media/image418.png"/><Relationship Id="rId167" Type="http://schemas.openxmlformats.org/officeDocument/2006/relationships/customXml" Target="../ink/ink428.xml"/><Relationship Id="rId188" Type="http://schemas.openxmlformats.org/officeDocument/2006/relationships/image" Target="../media/image439.png"/><Relationship Id="rId71" Type="http://schemas.openxmlformats.org/officeDocument/2006/relationships/customXml" Target="../ink/ink379.xml"/><Relationship Id="rId92" Type="http://schemas.openxmlformats.org/officeDocument/2006/relationships/customXml" Target="../ink/ink390.xml"/><Relationship Id="rId213" Type="http://schemas.openxmlformats.org/officeDocument/2006/relationships/customXml" Target="../ink/ink451.xml"/><Relationship Id="rId234" Type="http://schemas.openxmlformats.org/officeDocument/2006/relationships/image" Target="../media/image462.png"/><Relationship Id="rId2" Type="http://schemas.openxmlformats.org/officeDocument/2006/relationships/image" Target="../media/image3111.png"/><Relationship Id="rId29" Type="http://schemas.openxmlformats.org/officeDocument/2006/relationships/customXml" Target="../ink/ink358.xml"/><Relationship Id="rId40" Type="http://schemas.openxmlformats.org/officeDocument/2006/relationships/image" Target="../media/image366.png"/><Relationship Id="rId115" Type="http://schemas.openxmlformats.org/officeDocument/2006/relationships/customXml" Target="../ink/ink402.xml"/><Relationship Id="rId136" Type="http://schemas.openxmlformats.org/officeDocument/2006/relationships/image" Target="../media/image413.png"/><Relationship Id="rId157" Type="http://schemas.openxmlformats.org/officeDocument/2006/relationships/customXml" Target="../ink/ink423.xml"/><Relationship Id="rId178" Type="http://schemas.openxmlformats.org/officeDocument/2006/relationships/image" Target="../media/image434.png"/><Relationship Id="rId61" Type="http://schemas.openxmlformats.org/officeDocument/2006/relationships/customXml" Target="../ink/ink374.xml"/><Relationship Id="rId82" Type="http://schemas.openxmlformats.org/officeDocument/2006/relationships/image" Target="../media/image387.png"/><Relationship Id="rId199" Type="http://schemas.openxmlformats.org/officeDocument/2006/relationships/customXml" Target="../ink/ink444.xml"/><Relationship Id="rId203" Type="http://schemas.openxmlformats.org/officeDocument/2006/relationships/customXml" Target="../ink/ink446.xml"/><Relationship Id="rId19" Type="http://schemas.openxmlformats.org/officeDocument/2006/relationships/customXml" Target="../ink/ink353.xml"/><Relationship Id="rId224" Type="http://schemas.openxmlformats.org/officeDocument/2006/relationships/image" Target="../media/image457.png"/><Relationship Id="rId30" Type="http://schemas.openxmlformats.org/officeDocument/2006/relationships/image" Target="../media/image361.png"/><Relationship Id="rId105" Type="http://schemas.openxmlformats.org/officeDocument/2006/relationships/customXml" Target="../ink/ink397.xml"/><Relationship Id="rId126" Type="http://schemas.openxmlformats.org/officeDocument/2006/relationships/image" Target="../media/image408.png"/><Relationship Id="rId147" Type="http://schemas.openxmlformats.org/officeDocument/2006/relationships/customXml" Target="../ink/ink418.xml"/><Relationship Id="rId168" Type="http://schemas.openxmlformats.org/officeDocument/2006/relationships/image" Target="../media/image429.png"/><Relationship Id="rId51" Type="http://schemas.openxmlformats.org/officeDocument/2006/relationships/customXml" Target="../ink/ink369.xml"/><Relationship Id="rId72" Type="http://schemas.openxmlformats.org/officeDocument/2006/relationships/image" Target="../media/image382.png"/><Relationship Id="rId93" Type="http://schemas.openxmlformats.org/officeDocument/2006/relationships/image" Target="../media/image392.png"/><Relationship Id="rId189" Type="http://schemas.openxmlformats.org/officeDocument/2006/relationships/customXml" Target="../ink/ink439.xml"/><Relationship Id="rId3" Type="http://schemas.openxmlformats.org/officeDocument/2006/relationships/customXml" Target="../ink/ink345.xml"/><Relationship Id="rId214" Type="http://schemas.openxmlformats.org/officeDocument/2006/relationships/image" Target="../media/image452.png"/><Relationship Id="rId235" Type="http://schemas.openxmlformats.org/officeDocument/2006/relationships/customXml" Target="../ink/ink462.xml"/><Relationship Id="rId116" Type="http://schemas.openxmlformats.org/officeDocument/2006/relationships/image" Target="../media/image403.png"/><Relationship Id="rId137" Type="http://schemas.openxmlformats.org/officeDocument/2006/relationships/customXml" Target="../ink/ink413.xml"/><Relationship Id="rId158" Type="http://schemas.openxmlformats.org/officeDocument/2006/relationships/image" Target="../media/image424.png"/><Relationship Id="rId20" Type="http://schemas.openxmlformats.org/officeDocument/2006/relationships/image" Target="../media/image356.png"/><Relationship Id="rId41" Type="http://schemas.openxmlformats.org/officeDocument/2006/relationships/customXml" Target="../ink/ink364.xml"/><Relationship Id="rId62" Type="http://schemas.openxmlformats.org/officeDocument/2006/relationships/image" Target="../media/image377.png"/><Relationship Id="rId83" Type="http://schemas.openxmlformats.org/officeDocument/2006/relationships/customXml" Target="../ink/ink385.xml"/><Relationship Id="rId179" Type="http://schemas.openxmlformats.org/officeDocument/2006/relationships/customXml" Target="../ink/ink434.xml"/></Relationships>
</file>

<file path=ppt/slides/_rels/slide18.xml.rels><?xml version="1.0" encoding="UTF-8" standalone="yes"?>
<Relationships xmlns="http://schemas.openxmlformats.org/package/2006/relationships"><Relationship Id="rId8" Type="http://schemas.openxmlformats.org/officeDocument/2006/relationships/image" Target="../media/image4010.png"/><Relationship Id="rId3" Type="http://schemas.openxmlformats.org/officeDocument/2006/relationships/image" Target="../media/image3300.png"/><Relationship Id="rId7" Type="http://schemas.openxmlformats.org/officeDocument/2006/relationships/image" Target="../media/image6810.png"/><Relationship Id="rId2" Type="http://schemas.openxmlformats.org/officeDocument/2006/relationships/image" Target="../media/image3210.png"/><Relationship Id="rId1" Type="http://schemas.openxmlformats.org/officeDocument/2006/relationships/slideLayout" Target="../slideLayouts/slideLayout3.xml"/><Relationship Id="rId6" Type="http://schemas.openxmlformats.org/officeDocument/2006/relationships/image" Target="../media/image3910.png"/><Relationship Id="rId5" Type="http://schemas.openxmlformats.org/officeDocument/2006/relationships/image" Target="../media/image3810.png"/><Relationship Id="rId4" Type="http://schemas.openxmlformats.org/officeDocument/2006/relationships/image" Target="../media/image3500.png"/><Relationship Id="rId9" Type="http://schemas.openxmlformats.org/officeDocument/2006/relationships/image" Target="../media/image70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17" Type="http://schemas.openxmlformats.org/officeDocument/2006/relationships/customXml" Target="../ink/ink520.xml"/><Relationship Id="rId21" Type="http://schemas.openxmlformats.org/officeDocument/2006/relationships/customXml" Target="../ink/ink472.xml"/><Relationship Id="rId42" Type="http://schemas.openxmlformats.org/officeDocument/2006/relationships/image" Target="../media/image483.png"/><Relationship Id="rId63" Type="http://schemas.openxmlformats.org/officeDocument/2006/relationships/customXml" Target="../ink/ink493.xml"/><Relationship Id="rId84" Type="http://schemas.openxmlformats.org/officeDocument/2006/relationships/image" Target="../media/image504.png"/><Relationship Id="rId138" Type="http://schemas.openxmlformats.org/officeDocument/2006/relationships/image" Target="../media/image530.png"/><Relationship Id="rId107" Type="http://schemas.openxmlformats.org/officeDocument/2006/relationships/customXml" Target="../ink/ink515.xml"/><Relationship Id="rId11" Type="http://schemas.openxmlformats.org/officeDocument/2006/relationships/customXml" Target="../ink/ink467.xml"/><Relationship Id="rId32" Type="http://schemas.openxmlformats.org/officeDocument/2006/relationships/image" Target="../media/image478.png"/><Relationship Id="rId37" Type="http://schemas.openxmlformats.org/officeDocument/2006/relationships/customXml" Target="../ink/ink480.xml"/><Relationship Id="rId53" Type="http://schemas.openxmlformats.org/officeDocument/2006/relationships/customXml" Target="../ink/ink488.xml"/><Relationship Id="rId58" Type="http://schemas.openxmlformats.org/officeDocument/2006/relationships/image" Target="../media/image491.png"/><Relationship Id="rId74" Type="http://schemas.openxmlformats.org/officeDocument/2006/relationships/image" Target="../media/image499.png"/><Relationship Id="rId79" Type="http://schemas.openxmlformats.org/officeDocument/2006/relationships/customXml" Target="../ink/ink501.xml"/><Relationship Id="rId102" Type="http://schemas.openxmlformats.org/officeDocument/2006/relationships/image" Target="../media/image513.png"/><Relationship Id="rId123" Type="http://schemas.openxmlformats.org/officeDocument/2006/relationships/customXml" Target="../ink/ink523.xml"/><Relationship Id="rId128" Type="http://schemas.openxmlformats.org/officeDocument/2006/relationships/image" Target="../media/image525.png"/><Relationship Id="rId5" Type="http://schemas.openxmlformats.org/officeDocument/2006/relationships/image" Target="../media/image4000.png"/><Relationship Id="rId90" Type="http://schemas.openxmlformats.org/officeDocument/2006/relationships/image" Target="../media/image507.png"/><Relationship Id="rId95" Type="http://schemas.openxmlformats.org/officeDocument/2006/relationships/customXml" Target="../ink/ink509.xml"/><Relationship Id="rId22" Type="http://schemas.openxmlformats.org/officeDocument/2006/relationships/image" Target="../media/image473.png"/><Relationship Id="rId27" Type="http://schemas.openxmlformats.org/officeDocument/2006/relationships/customXml" Target="../ink/ink475.xml"/><Relationship Id="rId43" Type="http://schemas.openxmlformats.org/officeDocument/2006/relationships/customXml" Target="../ink/ink483.xml"/><Relationship Id="rId48" Type="http://schemas.openxmlformats.org/officeDocument/2006/relationships/image" Target="../media/image486.png"/><Relationship Id="rId64" Type="http://schemas.openxmlformats.org/officeDocument/2006/relationships/image" Target="../media/image494.png"/><Relationship Id="rId69" Type="http://schemas.openxmlformats.org/officeDocument/2006/relationships/customXml" Target="../ink/ink496.xml"/><Relationship Id="rId113" Type="http://schemas.openxmlformats.org/officeDocument/2006/relationships/customXml" Target="../ink/ink518.xml"/><Relationship Id="rId118" Type="http://schemas.openxmlformats.org/officeDocument/2006/relationships/image" Target="../media/image520.png"/><Relationship Id="rId134" Type="http://schemas.openxmlformats.org/officeDocument/2006/relationships/image" Target="../media/image528.png"/><Relationship Id="rId139" Type="http://schemas.openxmlformats.org/officeDocument/2006/relationships/customXml" Target="../ink/ink531.xml"/><Relationship Id="rId80" Type="http://schemas.openxmlformats.org/officeDocument/2006/relationships/image" Target="../media/image502.png"/><Relationship Id="rId85" Type="http://schemas.openxmlformats.org/officeDocument/2006/relationships/customXml" Target="../ink/ink504.xml"/><Relationship Id="rId12" Type="http://schemas.openxmlformats.org/officeDocument/2006/relationships/image" Target="../media/image468.png"/><Relationship Id="rId17" Type="http://schemas.openxmlformats.org/officeDocument/2006/relationships/customXml" Target="../ink/ink470.xml"/><Relationship Id="rId33" Type="http://schemas.openxmlformats.org/officeDocument/2006/relationships/customXml" Target="../ink/ink478.xml"/><Relationship Id="rId38" Type="http://schemas.openxmlformats.org/officeDocument/2006/relationships/image" Target="../media/image481.png"/><Relationship Id="rId59" Type="http://schemas.openxmlformats.org/officeDocument/2006/relationships/customXml" Target="../ink/ink491.xml"/><Relationship Id="rId103" Type="http://schemas.openxmlformats.org/officeDocument/2006/relationships/customXml" Target="../ink/ink513.xml"/><Relationship Id="rId108" Type="http://schemas.openxmlformats.org/officeDocument/2006/relationships/image" Target="../media/image515.png"/><Relationship Id="rId124" Type="http://schemas.openxmlformats.org/officeDocument/2006/relationships/image" Target="../media/image523.png"/><Relationship Id="rId129" Type="http://schemas.openxmlformats.org/officeDocument/2006/relationships/customXml" Target="../ink/ink526.xml"/><Relationship Id="rId54" Type="http://schemas.openxmlformats.org/officeDocument/2006/relationships/image" Target="../media/image489.png"/><Relationship Id="rId70" Type="http://schemas.openxmlformats.org/officeDocument/2006/relationships/image" Target="../media/image497.png"/><Relationship Id="rId75" Type="http://schemas.openxmlformats.org/officeDocument/2006/relationships/customXml" Target="../ink/ink499.xml"/><Relationship Id="rId91" Type="http://schemas.openxmlformats.org/officeDocument/2006/relationships/customXml" Target="../ink/ink507.xml"/><Relationship Id="rId96" Type="http://schemas.openxmlformats.org/officeDocument/2006/relationships/image" Target="../media/image510.png"/><Relationship Id="rId140" Type="http://schemas.openxmlformats.org/officeDocument/2006/relationships/image" Target="../media/image531.png"/><Relationship Id="rId1" Type="http://schemas.openxmlformats.org/officeDocument/2006/relationships/slideLayout" Target="../slideLayouts/slideLayout3.xml"/><Relationship Id="rId6" Type="http://schemas.openxmlformats.org/officeDocument/2006/relationships/image" Target="../media/image3800.png"/><Relationship Id="rId23" Type="http://schemas.openxmlformats.org/officeDocument/2006/relationships/customXml" Target="../ink/ink473.xml"/><Relationship Id="rId28" Type="http://schemas.openxmlformats.org/officeDocument/2006/relationships/image" Target="../media/image476.png"/><Relationship Id="rId49" Type="http://schemas.openxmlformats.org/officeDocument/2006/relationships/customXml" Target="../ink/ink486.xml"/><Relationship Id="rId114" Type="http://schemas.openxmlformats.org/officeDocument/2006/relationships/image" Target="../media/image518.png"/><Relationship Id="rId119" Type="http://schemas.openxmlformats.org/officeDocument/2006/relationships/customXml" Target="../ink/ink521.xml"/><Relationship Id="rId44" Type="http://schemas.openxmlformats.org/officeDocument/2006/relationships/image" Target="../media/image484.png"/><Relationship Id="rId60" Type="http://schemas.openxmlformats.org/officeDocument/2006/relationships/image" Target="../media/image492.png"/><Relationship Id="rId65" Type="http://schemas.openxmlformats.org/officeDocument/2006/relationships/customXml" Target="../ink/ink494.xml"/><Relationship Id="rId81" Type="http://schemas.openxmlformats.org/officeDocument/2006/relationships/customXml" Target="../ink/ink502.xml"/><Relationship Id="rId86" Type="http://schemas.openxmlformats.org/officeDocument/2006/relationships/image" Target="../media/image505.png"/><Relationship Id="rId130" Type="http://schemas.openxmlformats.org/officeDocument/2006/relationships/image" Target="../media/image526.png"/><Relationship Id="rId135" Type="http://schemas.openxmlformats.org/officeDocument/2006/relationships/customXml" Target="../ink/ink529.xml"/><Relationship Id="rId13" Type="http://schemas.openxmlformats.org/officeDocument/2006/relationships/customXml" Target="../ink/ink468.xml"/><Relationship Id="rId18" Type="http://schemas.openxmlformats.org/officeDocument/2006/relationships/image" Target="../media/image471.png"/><Relationship Id="rId39" Type="http://schemas.openxmlformats.org/officeDocument/2006/relationships/customXml" Target="../ink/ink481.xml"/><Relationship Id="rId109" Type="http://schemas.openxmlformats.org/officeDocument/2006/relationships/customXml" Target="../ink/ink516.xml"/><Relationship Id="rId34" Type="http://schemas.openxmlformats.org/officeDocument/2006/relationships/image" Target="../media/image479.png"/><Relationship Id="rId50" Type="http://schemas.openxmlformats.org/officeDocument/2006/relationships/image" Target="../media/image487.png"/><Relationship Id="rId55" Type="http://schemas.openxmlformats.org/officeDocument/2006/relationships/customXml" Target="../ink/ink489.xml"/><Relationship Id="rId76" Type="http://schemas.openxmlformats.org/officeDocument/2006/relationships/image" Target="../media/image500.png"/><Relationship Id="rId97" Type="http://schemas.openxmlformats.org/officeDocument/2006/relationships/customXml" Target="../ink/ink510.xml"/><Relationship Id="rId104" Type="http://schemas.openxmlformats.org/officeDocument/2006/relationships/image" Target="../media/image434.png"/><Relationship Id="rId120" Type="http://schemas.openxmlformats.org/officeDocument/2006/relationships/image" Target="../media/image521.png"/><Relationship Id="rId125" Type="http://schemas.openxmlformats.org/officeDocument/2006/relationships/customXml" Target="../ink/ink524.xml"/><Relationship Id="rId141" Type="http://schemas.openxmlformats.org/officeDocument/2006/relationships/customXml" Target="../ink/ink532.xml"/><Relationship Id="rId7" Type="http://schemas.openxmlformats.org/officeDocument/2006/relationships/customXml" Target="../ink/ink465.xml"/><Relationship Id="rId71" Type="http://schemas.openxmlformats.org/officeDocument/2006/relationships/customXml" Target="../ink/ink497.xml"/><Relationship Id="rId92" Type="http://schemas.openxmlformats.org/officeDocument/2006/relationships/image" Target="../media/image508.png"/><Relationship Id="rId2" Type="http://schemas.openxmlformats.org/officeDocument/2006/relationships/image" Target="../media/image3700.png"/><Relationship Id="rId29" Type="http://schemas.openxmlformats.org/officeDocument/2006/relationships/customXml" Target="../ink/ink476.xml"/><Relationship Id="rId24" Type="http://schemas.openxmlformats.org/officeDocument/2006/relationships/image" Target="../media/image474.png"/><Relationship Id="rId40" Type="http://schemas.openxmlformats.org/officeDocument/2006/relationships/image" Target="../media/image482.png"/><Relationship Id="rId45" Type="http://schemas.openxmlformats.org/officeDocument/2006/relationships/customXml" Target="../ink/ink484.xml"/><Relationship Id="rId66" Type="http://schemas.openxmlformats.org/officeDocument/2006/relationships/image" Target="../media/image495.png"/><Relationship Id="rId87" Type="http://schemas.openxmlformats.org/officeDocument/2006/relationships/customXml" Target="../ink/ink505.xml"/><Relationship Id="rId110" Type="http://schemas.openxmlformats.org/officeDocument/2006/relationships/image" Target="../media/image516.png"/><Relationship Id="rId115" Type="http://schemas.openxmlformats.org/officeDocument/2006/relationships/customXml" Target="../ink/ink519.xml"/><Relationship Id="rId131" Type="http://schemas.openxmlformats.org/officeDocument/2006/relationships/customXml" Target="../ink/ink527.xml"/><Relationship Id="rId136" Type="http://schemas.openxmlformats.org/officeDocument/2006/relationships/image" Target="../media/image529.png"/><Relationship Id="rId61" Type="http://schemas.openxmlformats.org/officeDocument/2006/relationships/customXml" Target="../ink/ink492.xml"/><Relationship Id="rId82" Type="http://schemas.openxmlformats.org/officeDocument/2006/relationships/image" Target="../media/image503.png"/><Relationship Id="rId19" Type="http://schemas.openxmlformats.org/officeDocument/2006/relationships/customXml" Target="../ink/ink471.xml"/><Relationship Id="rId14" Type="http://schemas.openxmlformats.org/officeDocument/2006/relationships/image" Target="../media/image469.png"/><Relationship Id="rId30" Type="http://schemas.openxmlformats.org/officeDocument/2006/relationships/image" Target="../media/image477.png"/><Relationship Id="rId35" Type="http://schemas.openxmlformats.org/officeDocument/2006/relationships/customXml" Target="../ink/ink479.xml"/><Relationship Id="rId56" Type="http://schemas.openxmlformats.org/officeDocument/2006/relationships/image" Target="../media/image490.png"/><Relationship Id="rId77" Type="http://schemas.openxmlformats.org/officeDocument/2006/relationships/customXml" Target="../ink/ink500.xml"/><Relationship Id="rId100" Type="http://schemas.openxmlformats.org/officeDocument/2006/relationships/image" Target="../media/image512.png"/><Relationship Id="rId105" Type="http://schemas.openxmlformats.org/officeDocument/2006/relationships/customXml" Target="../ink/ink514.xml"/><Relationship Id="rId126" Type="http://schemas.openxmlformats.org/officeDocument/2006/relationships/image" Target="../media/image524.png"/><Relationship Id="rId8" Type="http://schemas.openxmlformats.org/officeDocument/2006/relationships/image" Target="../media/image466.png"/><Relationship Id="rId51" Type="http://schemas.openxmlformats.org/officeDocument/2006/relationships/customXml" Target="../ink/ink487.xml"/><Relationship Id="rId72" Type="http://schemas.openxmlformats.org/officeDocument/2006/relationships/image" Target="../media/image498.png"/><Relationship Id="rId93" Type="http://schemas.openxmlformats.org/officeDocument/2006/relationships/customXml" Target="../ink/ink508.xml"/><Relationship Id="rId98" Type="http://schemas.openxmlformats.org/officeDocument/2006/relationships/image" Target="../media/image511.png"/><Relationship Id="rId121" Type="http://schemas.openxmlformats.org/officeDocument/2006/relationships/customXml" Target="../ink/ink522.xml"/><Relationship Id="rId142" Type="http://schemas.openxmlformats.org/officeDocument/2006/relationships/image" Target="../media/image532.png"/><Relationship Id="rId3" Type="http://schemas.openxmlformats.org/officeDocument/2006/relationships/image" Target="../media/image3811.png"/><Relationship Id="rId25" Type="http://schemas.openxmlformats.org/officeDocument/2006/relationships/customXml" Target="../ink/ink474.xml"/><Relationship Id="rId46" Type="http://schemas.openxmlformats.org/officeDocument/2006/relationships/image" Target="../media/image485.png"/><Relationship Id="rId67" Type="http://schemas.openxmlformats.org/officeDocument/2006/relationships/customXml" Target="../ink/ink495.xml"/><Relationship Id="rId116" Type="http://schemas.openxmlformats.org/officeDocument/2006/relationships/image" Target="../media/image519.png"/><Relationship Id="rId137" Type="http://schemas.openxmlformats.org/officeDocument/2006/relationships/customXml" Target="../ink/ink530.xml"/><Relationship Id="rId20" Type="http://schemas.openxmlformats.org/officeDocument/2006/relationships/image" Target="../media/image472.png"/><Relationship Id="rId41" Type="http://schemas.openxmlformats.org/officeDocument/2006/relationships/customXml" Target="../ink/ink482.xml"/><Relationship Id="rId62" Type="http://schemas.openxmlformats.org/officeDocument/2006/relationships/image" Target="../media/image493.png"/><Relationship Id="rId83" Type="http://schemas.openxmlformats.org/officeDocument/2006/relationships/customXml" Target="../ink/ink503.xml"/><Relationship Id="rId88" Type="http://schemas.openxmlformats.org/officeDocument/2006/relationships/image" Target="../media/image506.png"/><Relationship Id="rId111" Type="http://schemas.openxmlformats.org/officeDocument/2006/relationships/customXml" Target="../ink/ink517.xml"/><Relationship Id="rId132" Type="http://schemas.openxmlformats.org/officeDocument/2006/relationships/image" Target="../media/image527.png"/><Relationship Id="rId15" Type="http://schemas.openxmlformats.org/officeDocument/2006/relationships/customXml" Target="../ink/ink469.xml"/><Relationship Id="rId36" Type="http://schemas.openxmlformats.org/officeDocument/2006/relationships/image" Target="../media/image480.png"/><Relationship Id="rId57" Type="http://schemas.openxmlformats.org/officeDocument/2006/relationships/customXml" Target="../ink/ink490.xml"/><Relationship Id="rId106" Type="http://schemas.openxmlformats.org/officeDocument/2006/relationships/image" Target="../media/image514.png"/><Relationship Id="rId127" Type="http://schemas.openxmlformats.org/officeDocument/2006/relationships/customXml" Target="../ink/ink525.xml"/><Relationship Id="rId10" Type="http://schemas.openxmlformats.org/officeDocument/2006/relationships/image" Target="../media/image467.png"/><Relationship Id="rId31" Type="http://schemas.openxmlformats.org/officeDocument/2006/relationships/customXml" Target="../ink/ink477.xml"/><Relationship Id="rId52" Type="http://schemas.openxmlformats.org/officeDocument/2006/relationships/image" Target="../media/image488.png"/><Relationship Id="rId73" Type="http://schemas.openxmlformats.org/officeDocument/2006/relationships/customXml" Target="../ink/ink498.xml"/><Relationship Id="rId78" Type="http://schemas.openxmlformats.org/officeDocument/2006/relationships/image" Target="../media/image501.png"/><Relationship Id="rId94" Type="http://schemas.openxmlformats.org/officeDocument/2006/relationships/image" Target="../media/image509.png"/><Relationship Id="rId99" Type="http://schemas.openxmlformats.org/officeDocument/2006/relationships/customXml" Target="../ink/ink511.xml"/><Relationship Id="rId101" Type="http://schemas.openxmlformats.org/officeDocument/2006/relationships/customXml" Target="../ink/ink512.xml"/><Relationship Id="rId122" Type="http://schemas.openxmlformats.org/officeDocument/2006/relationships/image" Target="../media/image522.png"/><Relationship Id="rId4" Type="http://schemas.openxmlformats.org/officeDocument/2006/relationships/image" Target="../media/image3900.png"/><Relationship Id="rId9" Type="http://schemas.openxmlformats.org/officeDocument/2006/relationships/customXml" Target="../ink/ink466.xml"/><Relationship Id="rId26" Type="http://schemas.openxmlformats.org/officeDocument/2006/relationships/image" Target="../media/image475.png"/><Relationship Id="rId47" Type="http://schemas.openxmlformats.org/officeDocument/2006/relationships/customXml" Target="../ink/ink485.xml"/><Relationship Id="rId68" Type="http://schemas.openxmlformats.org/officeDocument/2006/relationships/image" Target="../media/image496.png"/><Relationship Id="rId89" Type="http://schemas.openxmlformats.org/officeDocument/2006/relationships/customXml" Target="../ink/ink506.xml"/><Relationship Id="rId112" Type="http://schemas.openxmlformats.org/officeDocument/2006/relationships/image" Target="../media/image517.png"/><Relationship Id="rId133" Type="http://schemas.openxmlformats.org/officeDocument/2006/relationships/customXml" Target="../ink/ink528.xml"/><Relationship Id="rId16" Type="http://schemas.openxmlformats.org/officeDocument/2006/relationships/image" Target="../media/image470.png"/></Relationships>
</file>

<file path=ppt/slides/_rels/slide21.xml.rels><?xml version="1.0" encoding="UTF-8" standalone="yes"?>
<Relationships xmlns="http://schemas.openxmlformats.org/package/2006/relationships"><Relationship Id="rId117" Type="http://schemas.openxmlformats.org/officeDocument/2006/relationships/customXml" Target="../ink/ink590.xml"/><Relationship Id="rId21" Type="http://schemas.openxmlformats.org/officeDocument/2006/relationships/customXml" Target="../ink/ink542.xml"/><Relationship Id="rId42" Type="http://schemas.openxmlformats.org/officeDocument/2006/relationships/image" Target="../media/image552.png"/><Relationship Id="rId63" Type="http://schemas.openxmlformats.org/officeDocument/2006/relationships/customXml" Target="../ink/ink563.xml"/><Relationship Id="rId84" Type="http://schemas.openxmlformats.org/officeDocument/2006/relationships/image" Target="../media/image573.png"/><Relationship Id="rId16" Type="http://schemas.openxmlformats.org/officeDocument/2006/relationships/image" Target="../media/image539.png"/><Relationship Id="rId107" Type="http://schemas.openxmlformats.org/officeDocument/2006/relationships/customXml" Target="../ink/ink585.xml"/><Relationship Id="rId11" Type="http://schemas.openxmlformats.org/officeDocument/2006/relationships/customXml" Target="../ink/ink537.xml"/><Relationship Id="rId32" Type="http://schemas.openxmlformats.org/officeDocument/2006/relationships/image" Target="../media/image547.png"/><Relationship Id="rId37" Type="http://schemas.openxmlformats.org/officeDocument/2006/relationships/customXml" Target="../ink/ink550.xml"/><Relationship Id="rId53" Type="http://schemas.openxmlformats.org/officeDocument/2006/relationships/customXml" Target="../ink/ink558.xml"/><Relationship Id="rId58" Type="http://schemas.openxmlformats.org/officeDocument/2006/relationships/image" Target="../media/image560.png"/><Relationship Id="rId74" Type="http://schemas.openxmlformats.org/officeDocument/2006/relationships/image" Target="../media/image568.png"/><Relationship Id="rId79" Type="http://schemas.openxmlformats.org/officeDocument/2006/relationships/customXml" Target="../ink/ink571.xml"/><Relationship Id="rId102" Type="http://schemas.openxmlformats.org/officeDocument/2006/relationships/image" Target="../media/image582.png"/><Relationship Id="rId123" Type="http://schemas.openxmlformats.org/officeDocument/2006/relationships/customXml" Target="../ink/ink593.xml"/><Relationship Id="rId128" Type="http://schemas.openxmlformats.org/officeDocument/2006/relationships/image" Target="../media/image595.png"/><Relationship Id="rId5" Type="http://schemas.openxmlformats.org/officeDocument/2006/relationships/customXml" Target="../ink/ink534.xml"/><Relationship Id="rId90" Type="http://schemas.openxmlformats.org/officeDocument/2006/relationships/image" Target="../media/image576.png"/><Relationship Id="rId95" Type="http://schemas.openxmlformats.org/officeDocument/2006/relationships/customXml" Target="../ink/ink579.xml"/><Relationship Id="rId22" Type="http://schemas.openxmlformats.org/officeDocument/2006/relationships/image" Target="../media/image542.png"/><Relationship Id="rId27" Type="http://schemas.openxmlformats.org/officeDocument/2006/relationships/customXml" Target="../ink/ink545.xml"/><Relationship Id="rId43" Type="http://schemas.openxmlformats.org/officeDocument/2006/relationships/customXml" Target="../ink/ink553.xml"/><Relationship Id="rId48" Type="http://schemas.openxmlformats.org/officeDocument/2006/relationships/image" Target="../media/image555.png"/><Relationship Id="rId64" Type="http://schemas.openxmlformats.org/officeDocument/2006/relationships/image" Target="../media/image563.png"/><Relationship Id="rId69" Type="http://schemas.openxmlformats.org/officeDocument/2006/relationships/customXml" Target="../ink/ink566.xml"/><Relationship Id="rId113" Type="http://schemas.openxmlformats.org/officeDocument/2006/relationships/customXml" Target="../ink/ink588.xml"/><Relationship Id="rId118" Type="http://schemas.openxmlformats.org/officeDocument/2006/relationships/image" Target="../media/image590.png"/><Relationship Id="rId134" Type="http://schemas.openxmlformats.org/officeDocument/2006/relationships/image" Target="../media/image598.png"/><Relationship Id="rId80" Type="http://schemas.openxmlformats.org/officeDocument/2006/relationships/image" Target="../media/image571.png"/><Relationship Id="rId85" Type="http://schemas.openxmlformats.org/officeDocument/2006/relationships/customXml" Target="../ink/ink574.xml"/><Relationship Id="rId12" Type="http://schemas.openxmlformats.org/officeDocument/2006/relationships/image" Target="../media/image537.png"/><Relationship Id="rId17" Type="http://schemas.openxmlformats.org/officeDocument/2006/relationships/customXml" Target="../ink/ink540.xml"/><Relationship Id="rId33" Type="http://schemas.openxmlformats.org/officeDocument/2006/relationships/customXml" Target="../ink/ink548.xml"/><Relationship Id="rId38" Type="http://schemas.openxmlformats.org/officeDocument/2006/relationships/image" Target="../media/image550.png"/><Relationship Id="rId59" Type="http://schemas.openxmlformats.org/officeDocument/2006/relationships/customXml" Target="../ink/ink561.xml"/><Relationship Id="rId103" Type="http://schemas.openxmlformats.org/officeDocument/2006/relationships/customXml" Target="../ink/ink583.xml"/><Relationship Id="rId108" Type="http://schemas.openxmlformats.org/officeDocument/2006/relationships/image" Target="../media/image585.png"/><Relationship Id="rId124" Type="http://schemas.openxmlformats.org/officeDocument/2006/relationships/image" Target="../media/image593.png"/><Relationship Id="rId129" Type="http://schemas.openxmlformats.org/officeDocument/2006/relationships/customXml" Target="../ink/ink596.xml"/><Relationship Id="rId54" Type="http://schemas.openxmlformats.org/officeDocument/2006/relationships/image" Target="../media/image558.png"/><Relationship Id="rId70" Type="http://schemas.openxmlformats.org/officeDocument/2006/relationships/image" Target="../media/image566.png"/><Relationship Id="rId75" Type="http://schemas.openxmlformats.org/officeDocument/2006/relationships/customXml" Target="../ink/ink569.xml"/><Relationship Id="rId91" Type="http://schemas.openxmlformats.org/officeDocument/2006/relationships/customXml" Target="../ink/ink577.xml"/><Relationship Id="rId96" Type="http://schemas.openxmlformats.org/officeDocument/2006/relationships/image" Target="../media/image579.png"/><Relationship Id="rId1" Type="http://schemas.openxmlformats.org/officeDocument/2006/relationships/slideLayout" Target="../slideLayouts/slideLayout3.xml"/><Relationship Id="rId6" Type="http://schemas.openxmlformats.org/officeDocument/2006/relationships/image" Target="../media/image534.png"/><Relationship Id="rId23" Type="http://schemas.openxmlformats.org/officeDocument/2006/relationships/customXml" Target="../ink/ink543.xml"/><Relationship Id="rId28" Type="http://schemas.openxmlformats.org/officeDocument/2006/relationships/image" Target="../media/image545.png"/><Relationship Id="rId49" Type="http://schemas.openxmlformats.org/officeDocument/2006/relationships/customXml" Target="../ink/ink556.xml"/><Relationship Id="rId114" Type="http://schemas.openxmlformats.org/officeDocument/2006/relationships/image" Target="../media/image588.png"/><Relationship Id="rId119" Type="http://schemas.openxmlformats.org/officeDocument/2006/relationships/customXml" Target="../ink/ink591.xml"/><Relationship Id="rId44" Type="http://schemas.openxmlformats.org/officeDocument/2006/relationships/image" Target="../media/image553.png"/><Relationship Id="rId60" Type="http://schemas.openxmlformats.org/officeDocument/2006/relationships/image" Target="../media/image561.png"/><Relationship Id="rId65" Type="http://schemas.openxmlformats.org/officeDocument/2006/relationships/customXml" Target="../ink/ink564.xml"/><Relationship Id="rId81" Type="http://schemas.openxmlformats.org/officeDocument/2006/relationships/customXml" Target="../ink/ink572.xml"/><Relationship Id="rId86" Type="http://schemas.openxmlformats.org/officeDocument/2006/relationships/image" Target="../media/image574.png"/><Relationship Id="rId130" Type="http://schemas.openxmlformats.org/officeDocument/2006/relationships/image" Target="../media/image596.png"/><Relationship Id="rId135" Type="http://schemas.openxmlformats.org/officeDocument/2006/relationships/customXml" Target="../ink/ink599.xml"/><Relationship Id="rId13" Type="http://schemas.openxmlformats.org/officeDocument/2006/relationships/customXml" Target="../ink/ink538.xml"/><Relationship Id="rId18" Type="http://schemas.openxmlformats.org/officeDocument/2006/relationships/image" Target="../media/image540.png"/><Relationship Id="rId39" Type="http://schemas.openxmlformats.org/officeDocument/2006/relationships/customXml" Target="../ink/ink551.xml"/><Relationship Id="rId109" Type="http://schemas.openxmlformats.org/officeDocument/2006/relationships/customXml" Target="../ink/ink586.xml"/><Relationship Id="rId34" Type="http://schemas.openxmlformats.org/officeDocument/2006/relationships/image" Target="../media/image548.png"/><Relationship Id="rId50" Type="http://schemas.openxmlformats.org/officeDocument/2006/relationships/image" Target="../media/image556.png"/><Relationship Id="rId55" Type="http://schemas.openxmlformats.org/officeDocument/2006/relationships/customXml" Target="../ink/ink559.xml"/><Relationship Id="rId76" Type="http://schemas.openxmlformats.org/officeDocument/2006/relationships/image" Target="../media/image569.png"/><Relationship Id="rId97" Type="http://schemas.openxmlformats.org/officeDocument/2006/relationships/customXml" Target="../ink/ink580.xml"/><Relationship Id="rId104" Type="http://schemas.openxmlformats.org/officeDocument/2006/relationships/image" Target="../media/image583.png"/><Relationship Id="rId120" Type="http://schemas.openxmlformats.org/officeDocument/2006/relationships/image" Target="../media/image591.png"/><Relationship Id="rId125" Type="http://schemas.openxmlformats.org/officeDocument/2006/relationships/customXml" Target="../ink/ink594.xml"/><Relationship Id="rId7" Type="http://schemas.openxmlformats.org/officeDocument/2006/relationships/customXml" Target="../ink/ink535.xml"/><Relationship Id="rId71" Type="http://schemas.openxmlformats.org/officeDocument/2006/relationships/customXml" Target="../ink/ink567.xml"/><Relationship Id="rId92" Type="http://schemas.openxmlformats.org/officeDocument/2006/relationships/image" Target="../media/image577.png"/><Relationship Id="rId2" Type="http://schemas.openxmlformats.org/officeDocument/2006/relationships/image" Target="../media/image3111.png"/><Relationship Id="rId29" Type="http://schemas.openxmlformats.org/officeDocument/2006/relationships/customXml" Target="../ink/ink546.xml"/><Relationship Id="rId24" Type="http://schemas.openxmlformats.org/officeDocument/2006/relationships/image" Target="../media/image543.png"/><Relationship Id="rId40" Type="http://schemas.openxmlformats.org/officeDocument/2006/relationships/image" Target="../media/image551.png"/><Relationship Id="rId45" Type="http://schemas.openxmlformats.org/officeDocument/2006/relationships/customXml" Target="../ink/ink554.xml"/><Relationship Id="rId66" Type="http://schemas.openxmlformats.org/officeDocument/2006/relationships/image" Target="../media/image564.png"/><Relationship Id="rId87" Type="http://schemas.openxmlformats.org/officeDocument/2006/relationships/customXml" Target="../ink/ink575.xml"/><Relationship Id="rId110" Type="http://schemas.openxmlformats.org/officeDocument/2006/relationships/image" Target="../media/image586.png"/><Relationship Id="rId115" Type="http://schemas.openxmlformats.org/officeDocument/2006/relationships/customXml" Target="../ink/ink589.xml"/><Relationship Id="rId131" Type="http://schemas.openxmlformats.org/officeDocument/2006/relationships/customXml" Target="../ink/ink597.xml"/><Relationship Id="rId136" Type="http://schemas.openxmlformats.org/officeDocument/2006/relationships/image" Target="../media/image599.png"/><Relationship Id="rId61" Type="http://schemas.openxmlformats.org/officeDocument/2006/relationships/customXml" Target="../ink/ink562.xml"/><Relationship Id="rId82" Type="http://schemas.openxmlformats.org/officeDocument/2006/relationships/image" Target="../media/image572.png"/><Relationship Id="rId19" Type="http://schemas.openxmlformats.org/officeDocument/2006/relationships/customXml" Target="../ink/ink541.xml"/><Relationship Id="rId14" Type="http://schemas.openxmlformats.org/officeDocument/2006/relationships/image" Target="../media/image538.png"/><Relationship Id="rId30" Type="http://schemas.openxmlformats.org/officeDocument/2006/relationships/image" Target="../media/image546.png"/><Relationship Id="rId35" Type="http://schemas.openxmlformats.org/officeDocument/2006/relationships/customXml" Target="../ink/ink549.xml"/><Relationship Id="rId56" Type="http://schemas.openxmlformats.org/officeDocument/2006/relationships/image" Target="../media/image559.png"/><Relationship Id="rId77" Type="http://schemas.openxmlformats.org/officeDocument/2006/relationships/customXml" Target="../ink/ink570.xml"/><Relationship Id="rId100" Type="http://schemas.openxmlformats.org/officeDocument/2006/relationships/image" Target="../media/image581.png"/><Relationship Id="rId105" Type="http://schemas.openxmlformats.org/officeDocument/2006/relationships/customXml" Target="../ink/ink584.xml"/><Relationship Id="rId126" Type="http://schemas.openxmlformats.org/officeDocument/2006/relationships/image" Target="../media/image594.png"/><Relationship Id="rId8" Type="http://schemas.openxmlformats.org/officeDocument/2006/relationships/image" Target="../media/image535.png"/><Relationship Id="rId51" Type="http://schemas.openxmlformats.org/officeDocument/2006/relationships/customXml" Target="../ink/ink557.xml"/><Relationship Id="rId72" Type="http://schemas.openxmlformats.org/officeDocument/2006/relationships/image" Target="../media/image567.png"/><Relationship Id="rId93" Type="http://schemas.openxmlformats.org/officeDocument/2006/relationships/customXml" Target="../ink/ink578.xml"/><Relationship Id="rId98" Type="http://schemas.openxmlformats.org/officeDocument/2006/relationships/image" Target="../media/image580.png"/><Relationship Id="rId121" Type="http://schemas.openxmlformats.org/officeDocument/2006/relationships/customXml" Target="../ink/ink592.xml"/><Relationship Id="rId3" Type="http://schemas.openxmlformats.org/officeDocument/2006/relationships/customXml" Target="../ink/ink533.xml"/><Relationship Id="rId25" Type="http://schemas.openxmlformats.org/officeDocument/2006/relationships/customXml" Target="../ink/ink544.xml"/><Relationship Id="rId46" Type="http://schemas.openxmlformats.org/officeDocument/2006/relationships/image" Target="../media/image554.png"/><Relationship Id="rId67" Type="http://schemas.openxmlformats.org/officeDocument/2006/relationships/customXml" Target="../ink/ink565.xml"/><Relationship Id="rId116" Type="http://schemas.openxmlformats.org/officeDocument/2006/relationships/image" Target="../media/image589.png"/><Relationship Id="rId20" Type="http://schemas.openxmlformats.org/officeDocument/2006/relationships/image" Target="../media/image541.png"/><Relationship Id="rId41" Type="http://schemas.openxmlformats.org/officeDocument/2006/relationships/customXml" Target="../ink/ink552.xml"/><Relationship Id="rId62" Type="http://schemas.openxmlformats.org/officeDocument/2006/relationships/image" Target="../media/image562.png"/><Relationship Id="rId83" Type="http://schemas.openxmlformats.org/officeDocument/2006/relationships/customXml" Target="../ink/ink573.xml"/><Relationship Id="rId88" Type="http://schemas.openxmlformats.org/officeDocument/2006/relationships/image" Target="../media/image575.png"/><Relationship Id="rId111" Type="http://schemas.openxmlformats.org/officeDocument/2006/relationships/customXml" Target="../ink/ink587.xml"/><Relationship Id="rId132" Type="http://schemas.openxmlformats.org/officeDocument/2006/relationships/image" Target="../media/image597.png"/><Relationship Id="rId15" Type="http://schemas.openxmlformats.org/officeDocument/2006/relationships/customXml" Target="../ink/ink539.xml"/><Relationship Id="rId36" Type="http://schemas.openxmlformats.org/officeDocument/2006/relationships/image" Target="../media/image549.png"/><Relationship Id="rId57" Type="http://schemas.openxmlformats.org/officeDocument/2006/relationships/customXml" Target="../ink/ink560.xml"/><Relationship Id="rId106" Type="http://schemas.openxmlformats.org/officeDocument/2006/relationships/image" Target="../media/image584.png"/><Relationship Id="rId127" Type="http://schemas.openxmlformats.org/officeDocument/2006/relationships/customXml" Target="../ink/ink595.xml"/><Relationship Id="rId10" Type="http://schemas.openxmlformats.org/officeDocument/2006/relationships/image" Target="../media/image536.png"/><Relationship Id="rId31" Type="http://schemas.openxmlformats.org/officeDocument/2006/relationships/customXml" Target="../ink/ink547.xml"/><Relationship Id="rId52" Type="http://schemas.openxmlformats.org/officeDocument/2006/relationships/image" Target="../media/image557.png"/><Relationship Id="rId73" Type="http://schemas.openxmlformats.org/officeDocument/2006/relationships/customXml" Target="../ink/ink568.xml"/><Relationship Id="rId78" Type="http://schemas.openxmlformats.org/officeDocument/2006/relationships/image" Target="../media/image570.png"/><Relationship Id="rId94" Type="http://schemas.openxmlformats.org/officeDocument/2006/relationships/image" Target="../media/image578.png"/><Relationship Id="rId99" Type="http://schemas.openxmlformats.org/officeDocument/2006/relationships/customXml" Target="../ink/ink581.xml"/><Relationship Id="rId101" Type="http://schemas.openxmlformats.org/officeDocument/2006/relationships/customXml" Target="../ink/ink582.xml"/><Relationship Id="rId122" Type="http://schemas.openxmlformats.org/officeDocument/2006/relationships/image" Target="../media/image592.png"/><Relationship Id="rId4" Type="http://schemas.openxmlformats.org/officeDocument/2006/relationships/image" Target="../media/image533.png"/><Relationship Id="rId9" Type="http://schemas.openxmlformats.org/officeDocument/2006/relationships/customXml" Target="../ink/ink536.xml"/><Relationship Id="rId26" Type="http://schemas.openxmlformats.org/officeDocument/2006/relationships/image" Target="../media/image544.png"/><Relationship Id="rId47" Type="http://schemas.openxmlformats.org/officeDocument/2006/relationships/customXml" Target="../ink/ink555.xml"/><Relationship Id="rId68" Type="http://schemas.openxmlformats.org/officeDocument/2006/relationships/image" Target="../media/image565.png"/><Relationship Id="rId89" Type="http://schemas.openxmlformats.org/officeDocument/2006/relationships/customXml" Target="../ink/ink576.xml"/><Relationship Id="rId112" Type="http://schemas.openxmlformats.org/officeDocument/2006/relationships/image" Target="../media/image587.png"/><Relationship Id="rId133" Type="http://schemas.openxmlformats.org/officeDocument/2006/relationships/customXml" Target="../ink/ink598.xml"/></Relationships>
</file>

<file path=ppt/slides/_rels/slide22.xml.rels><?xml version="1.0" encoding="UTF-8" standalone="yes"?>
<Relationships xmlns="http://schemas.openxmlformats.org/package/2006/relationships"><Relationship Id="rId26" Type="http://schemas.openxmlformats.org/officeDocument/2006/relationships/customXml" Target="../ink/ink608.xml"/><Relationship Id="rId21" Type="http://schemas.openxmlformats.org/officeDocument/2006/relationships/image" Target="../media/image604.png"/><Relationship Id="rId42" Type="http://schemas.openxmlformats.org/officeDocument/2006/relationships/customXml" Target="../ink/ink616.xml"/><Relationship Id="rId47" Type="http://schemas.openxmlformats.org/officeDocument/2006/relationships/image" Target="../media/image617.png"/><Relationship Id="rId63" Type="http://schemas.openxmlformats.org/officeDocument/2006/relationships/image" Target="../media/image625.png"/><Relationship Id="rId68" Type="http://schemas.openxmlformats.org/officeDocument/2006/relationships/customXml" Target="../ink/ink629.xml"/><Relationship Id="rId84" Type="http://schemas.openxmlformats.org/officeDocument/2006/relationships/customXml" Target="../ink/ink637.xml"/><Relationship Id="rId89" Type="http://schemas.openxmlformats.org/officeDocument/2006/relationships/image" Target="../media/image638.png"/><Relationship Id="rId16" Type="http://schemas.openxmlformats.org/officeDocument/2006/relationships/customXml" Target="../ink/ink603.xml"/><Relationship Id="rId11" Type="http://schemas.openxmlformats.org/officeDocument/2006/relationships/image" Target="../media/image600.png"/><Relationship Id="rId32" Type="http://schemas.openxmlformats.org/officeDocument/2006/relationships/customXml" Target="../ink/ink611.xml"/><Relationship Id="rId37" Type="http://schemas.openxmlformats.org/officeDocument/2006/relationships/image" Target="../media/image612.png"/><Relationship Id="rId53" Type="http://schemas.openxmlformats.org/officeDocument/2006/relationships/image" Target="../media/image620.png"/><Relationship Id="rId58" Type="http://schemas.openxmlformats.org/officeDocument/2006/relationships/customXml" Target="../ink/ink624.xml"/><Relationship Id="rId74" Type="http://schemas.openxmlformats.org/officeDocument/2006/relationships/customXml" Target="../ink/ink632.xml"/><Relationship Id="rId79" Type="http://schemas.openxmlformats.org/officeDocument/2006/relationships/image" Target="../media/image633.png"/><Relationship Id="rId5" Type="http://schemas.openxmlformats.org/officeDocument/2006/relationships/image" Target="../media/image3810.png"/><Relationship Id="rId90" Type="http://schemas.openxmlformats.org/officeDocument/2006/relationships/customXml" Target="../ink/ink640.xml"/><Relationship Id="rId95" Type="http://schemas.openxmlformats.org/officeDocument/2006/relationships/image" Target="../media/image640.png"/><Relationship Id="rId22" Type="http://schemas.openxmlformats.org/officeDocument/2006/relationships/customXml" Target="../ink/ink606.xml"/><Relationship Id="rId27" Type="http://schemas.openxmlformats.org/officeDocument/2006/relationships/image" Target="../media/image607.png"/><Relationship Id="rId43" Type="http://schemas.openxmlformats.org/officeDocument/2006/relationships/image" Target="../media/image615.png"/><Relationship Id="rId48" Type="http://schemas.openxmlformats.org/officeDocument/2006/relationships/customXml" Target="../ink/ink619.xml"/><Relationship Id="rId64" Type="http://schemas.openxmlformats.org/officeDocument/2006/relationships/customXml" Target="../ink/ink627.xml"/><Relationship Id="rId69" Type="http://schemas.openxmlformats.org/officeDocument/2006/relationships/image" Target="../media/image628.png"/><Relationship Id="rId80" Type="http://schemas.openxmlformats.org/officeDocument/2006/relationships/customXml" Target="../ink/ink635.xml"/><Relationship Id="rId85" Type="http://schemas.openxmlformats.org/officeDocument/2006/relationships/image" Target="../media/image636.png"/><Relationship Id="rId3" Type="http://schemas.openxmlformats.org/officeDocument/2006/relationships/image" Target="../media/image3710.png"/><Relationship Id="rId12" Type="http://schemas.openxmlformats.org/officeDocument/2006/relationships/customXml" Target="../ink/ink601.xml"/><Relationship Id="rId17" Type="http://schemas.openxmlformats.org/officeDocument/2006/relationships/image" Target="../media/image602.png"/><Relationship Id="rId25" Type="http://schemas.openxmlformats.org/officeDocument/2006/relationships/image" Target="../media/image606.png"/><Relationship Id="rId33" Type="http://schemas.openxmlformats.org/officeDocument/2006/relationships/image" Target="../media/image610.png"/><Relationship Id="rId38" Type="http://schemas.openxmlformats.org/officeDocument/2006/relationships/customXml" Target="../ink/ink614.xml"/><Relationship Id="rId46" Type="http://schemas.openxmlformats.org/officeDocument/2006/relationships/customXml" Target="../ink/ink618.xml"/><Relationship Id="rId59" Type="http://schemas.openxmlformats.org/officeDocument/2006/relationships/image" Target="../media/image623.png"/><Relationship Id="rId67" Type="http://schemas.openxmlformats.org/officeDocument/2006/relationships/image" Target="../media/image627.png"/><Relationship Id="rId20" Type="http://schemas.openxmlformats.org/officeDocument/2006/relationships/customXml" Target="../ink/ink605.xml"/><Relationship Id="rId41" Type="http://schemas.openxmlformats.org/officeDocument/2006/relationships/image" Target="../media/image614.png"/><Relationship Id="rId54" Type="http://schemas.openxmlformats.org/officeDocument/2006/relationships/customXml" Target="../ink/ink622.xml"/><Relationship Id="rId62" Type="http://schemas.openxmlformats.org/officeDocument/2006/relationships/customXml" Target="../ink/ink626.xml"/><Relationship Id="rId70" Type="http://schemas.openxmlformats.org/officeDocument/2006/relationships/customXml" Target="../ink/ink630.xml"/><Relationship Id="rId75" Type="http://schemas.openxmlformats.org/officeDocument/2006/relationships/image" Target="../media/image631.png"/><Relationship Id="rId83" Type="http://schemas.openxmlformats.org/officeDocument/2006/relationships/image" Target="../media/image635.png"/><Relationship Id="rId88" Type="http://schemas.openxmlformats.org/officeDocument/2006/relationships/customXml" Target="../ink/ink639.xml"/><Relationship Id="rId91" Type="http://schemas.openxmlformats.org/officeDocument/2006/relationships/image" Target="../media/image639.png"/><Relationship Id="rId96" Type="http://schemas.openxmlformats.org/officeDocument/2006/relationships/customXml" Target="../ink/ink643.xml"/><Relationship Id="rId1" Type="http://schemas.openxmlformats.org/officeDocument/2006/relationships/slideLayout" Target="../slideLayouts/slideLayout3.xml"/><Relationship Id="rId6" Type="http://schemas.openxmlformats.org/officeDocument/2006/relationships/image" Target="../media/image3910.png"/><Relationship Id="rId15" Type="http://schemas.openxmlformats.org/officeDocument/2006/relationships/image" Target="../media/image347.png"/><Relationship Id="rId23" Type="http://schemas.openxmlformats.org/officeDocument/2006/relationships/image" Target="../media/image605.png"/><Relationship Id="rId28" Type="http://schemas.openxmlformats.org/officeDocument/2006/relationships/customXml" Target="../ink/ink609.xml"/><Relationship Id="rId36" Type="http://schemas.openxmlformats.org/officeDocument/2006/relationships/customXml" Target="../ink/ink613.xml"/><Relationship Id="rId49" Type="http://schemas.openxmlformats.org/officeDocument/2006/relationships/image" Target="../media/image618.png"/><Relationship Id="rId57" Type="http://schemas.openxmlformats.org/officeDocument/2006/relationships/image" Target="../media/image622.png"/><Relationship Id="rId10" Type="http://schemas.openxmlformats.org/officeDocument/2006/relationships/customXml" Target="../ink/ink600.xml"/><Relationship Id="rId31" Type="http://schemas.openxmlformats.org/officeDocument/2006/relationships/image" Target="../media/image609.png"/><Relationship Id="rId44" Type="http://schemas.openxmlformats.org/officeDocument/2006/relationships/customXml" Target="../ink/ink617.xml"/><Relationship Id="rId52" Type="http://schemas.openxmlformats.org/officeDocument/2006/relationships/customXml" Target="../ink/ink621.xml"/><Relationship Id="rId60" Type="http://schemas.openxmlformats.org/officeDocument/2006/relationships/customXml" Target="../ink/ink625.xml"/><Relationship Id="rId65" Type="http://schemas.openxmlformats.org/officeDocument/2006/relationships/image" Target="../media/image626.png"/><Relationship Id="rId73" Type="http://schemas.openxmlformats.org/officeDocument/2006/relationships/image" Target="../media/image630.png"/><Relationship Id="rId78" Type="http://schemas.openxmlformats.org/officeDocument/2006/relationships/customXml" Target="../ink/ink634.xml"/><Relationship Id="rId81" Type="http://schemas.openxmlformats.org/officeDocument/2006/relationships/image" Target="../media/image634.png"/><Relationship Id="rId86" Type="http://schemas.openxmlformats.org/officeDocument/2006/relationships/customXml" Target="../ink/ink638.xml"/><Relationship Id="rId94" Type="http://schemas.openxmlformats.org/officeDocument/2006/relationships/customXml" Target="../ink/ink642.xml"/><Relationship Id="rId99" Type="http://schemas.openxmlformats.org/officeDocument/2006/relationships/image" Target="../media/image642.png"/><Relationship Id="rId4" Type="http://schemas.openxmlformats.org/officeDocument/2006/relationships/image" Target="../media/image3500.png"/><Relationship Id="rId9" Type="http://schemas.openxmlformats.org/officeDocument/2006/relationships/image" Target="../media/image7010.png"/><Relationship Id="rId13" Type="http://schemas.openxmlformats.org/officeDocument/2006/relationships/image" Target="../media/image601.png"/><Relationship Id="rId18" Type="http://schemas.openxmlformats.org/officeDocument/2006/relationships/customXml" Target="../ink/ink604.xml"/><Relationship Id="rId39" Type="http://schemas.openxmlformats.org/officeDocument/2006/relationships/image" Target="../media/image613.png"/><Relationship Id="rId34" Type="http://schemas.openxmlformats.org/officeDocument/2006/relationships/customXml" Target="../ink/ink612.xml"/><Relationship Id="rId50" Type="http://schemas.openxmlformats.org/officeDocument/2006/relationships/customXml" Target="../ink/ink620.xml"/><Relationship Id="rId55" Type="http://schemas.openxmlformats.org/officeDocument/2006/relationships/image" Target="../media/image621.png"/><Relationship Id="rId76" Type="http://schemas.openxmlformats.org/officeDocument/2006/relationships/customXml" Target="../ink/ink633.xml"/><Relationship Id="rId97" Type="http://schemas.openxmlformats.org/officeDocument/2006/relationships/image" Target="../media/image641.png"/><Relationship Id="rId7" Type="http://schemas.openxmlformats.org/officeDocument/2006/relationships/image" Target="../media/image6810.png"/><Relationship Id="rId71" Type="http://schemas.openxmlformats.org/officeDocument/2006/relationships/image" Target="../media/image629.png"/><Relationship Id="rId92" Type="http://schemas.openxmlformats.org/officeDocument/2006/relationships/customXml" Target="../ink/ink641.xml"/><Relationship Id="rId2" Type="http://schemas.openxmlformats.org/officeDocument/2006/relationships/image" Target="../media/image3600.png"/><Relationship Id="rId29" Type="http://schemas.openxmlformats.org/officeDocument/2006/relationships/image" Target="../media/image608.png"/><Relationship Id="rId24" Type="http://schemas.openxmlformats.org/officeDocument/2006/relationships/customXml" Target="../ink/ink607.xml"/><Relationship Id="rId40" Type="http://schemas.openxmlformats.org/officeDocument/2006/relationships/customXml" Target="../ink/ink615.xml"/><Relationship Id="rId45" Type="http://schemas.openxmlformats.org/officeDocument/2006/relationships/image" Target="../media/image616.png"/><Relationship Id="rId66" Type="http://schemas.openxmlformats.org/officeDocument/2006/relationships/customXml" Target="../ink/ink628.xml"/><Relationship Id="rId87" Type="http://schemas.openxmlformats.org/officeDocument/2006/relationships/image" Target="../media/image637.png"/><Relationship Id="rId61" Type="http://schemas.openxmlformats.org/officeDocument/2006/relationships/image" Target="../media/image624.png"/><Relationship Id="rId82" Type="http://schemas.openxmlformats.org/officeDocument/2006/relationships/customXml" Target="../ink/ink636.xml"/><Relationship Id="rId19" Type="http://schemas.openxmlformats.org/officeDocument/2006/relationships/image" Target="../media/image603.png"/><Relationship Id="rId14" Type="http://schemas.openxmlformats.org/officeDocument/2006/relationships/customXml" Target="../ink/ink602.xml"/><Relationship Id="rId30" Type="http://schemas.openxmlformats.org/officeDocument/2006/relationships/customXml" Target="../ink/ink610.xml"/><Relationship Id="rId35" Type="http://schemas.openxmlformats.org/officeDocument/2006/relationships/image" Target="../media/image611.png"/><Relationship Id="rId56" Type="http://schemas.openxmlformats.org/officeDocument/2006/relationships/customXml" Target="../ink/ink623.xml"/><Relationship Id="rId77" Type="http://schemas.openxmlformats.org/officeDocument/2006/relationships/image" Target="../media/image632.png"/><Relationship Id="rId8" Type="http://schemas.openxmlformats.org/officeDocument/2006/relationships/image" Target="../media/image4010.png"/><Relationship Id="rId51" Type="http://schemas.openxmlformats.org/officeDocument/2006/relationships/image" Target="../media/image619.png"/><Relationship Id="rId72" Type="http://schemas.openxmlformats.org/officeDocument/2006/relationships/customXml" Target="../ink/ink631.xml"/><Relationship Id="rId93" Type="http://schemas.openxmlformats.org/officeDocument/2006/relationships/image" Target="../media/image474.png"/><Relationship Id="rId98" Type="http://schemas.openxmlformats.org/officeDocument/2006/relationships/customXml" Target="../ink/ink644.xml"/></Relationships>
</file>

<file path=ppt/slides/_rels/slide23.xml.rels><?xml version="1.0" encoding="UTF-8" standalone="yes"?>
<Relationships xmlns="http://schemas.openxmlformats.org/package/2006/relationships"><Relationship Id="rId26" Type="http://schemas.openxmlformats.org/officeDocument/2006/relationships/customXml" Target="../ink/ink657.xml"/><Relationship Id="rId117" Type="http://schemas.openxmlformats.org/officeDocument/2006/relationships/image" Target="../media/image699.png"/><Relationship Id="rId21" Type="http://schemas.openxmlformats.org/officeDocument/2006/relationships/image" Target="../media/image652.png"/><Relationship Id="rId42" Type="http://schemas.openxmlformats.org/officeDocument/2006/relationships/customXml" Target="../ink/ink665.xml"/><Relationship Id="rId47" Type="http://schemas.openxmlformats.org/officeDocument/2006/relationships/image" Target="../media/image664.png"/><Relationship Id="rId63" Type="http://schemas.openxmlformats.org/officeDocument/2006/relationships/image" Target="../media/image672.png"/><Relationship Id="rId68" Type="http://schemas.openxmlformats.org/officeDocument/2006/relationships/customXml" Target="../ink/ink678.xml"/><Relationship Id="rId84" Type="http://schemas.openxmlformats.org/officeDocument/2006/relationships/customXml" Target="../ink/ink686.xml"/><Relationship Id="rId89" Type="http://schemas.openxmlformats.org/officeDocument/2006/relationships/image" Target="../media/image685.png"/><Relationship Id="rId112" Type="http://schemas.openxmlformats.org/officeDocument/2006/relationships/customXml" Target="../ink/ink700.xml"/><Relationship Id="rId16" Type="http://schemas.openxmlformats.org/officeDocument/2006/relationships/customXml" Target="../ink/ink652.xml"/><Relationship Id="rId107" Type="http://schemas.openxmlformats.org/officeDocument/2006/relationships/image" Target="../media/image694.png"/><Relationship Id="rId11" Type="http://schemas.openxmlformats.org/officeDocument/2006/relationships/image" Target="../media/image647.png"/><Relationship Id="rId32" Type="http://schemas.openxmlformats.org/officeDocument/2006/relationships/customXml" Target="../ink/ink660.xml"/><Relationship Id="rId37" Type="http://schemas.openxmlformats.org/officeDocument/2006/relationships/image" Target="../media/image660.png"/><Relationship Id="rId53" Type="http://schemas.openxmlformats.org/officeDocument/2006/relationships/image" Target="../media/image667.png"/><Relationship Id="rId58" Type="http://schemas.openxmlformats.org/officeDocument/2006/relationships/customXml" Target="../ink/ink673.xml"/><Relationship Id="rId74" Type="http://schemas.openxmlformats.org/officeDocument/2006/relationships/customXml" Target="../ink/ink681.xml"/><Relationship Id="rId79" Type="http://schemas.openxmlformats.org/officeDocument/2006/relationships/image" Target="../media/image680.png"/><Relationship Id="rId102" Type="http://schemas.openxmlformats.org/officeDocument/2006/relationships/customXml" Target="../ink/ink695.xml"/><Relationship Id="rId5" Type="http://schemas.openxmlformats.org/officeDocument/2006/relationships/image" Target="../media/image644.png"/><Relationship Id="rId90" Type="http://schemas.openxmlformats.org/officeDocument/2006/relationships/customXml" Target="../ink/ink689.xml"/><Relationship Id="rId95" Type="http://schemas.openxmlformats.org/officeDocument/2006/relationships/image" Target="../media/image688.png"/><Relationship Id="rId22" Type="http://schemas.openxmlformats.org/officeDocument/2006/relationships/customXml" Target="../ink/ink655.xml"/><Relationship Id="rId27" Type="http://schemas.openxmlformats.org/officeDocument/2006/relationships/image" Target="../media/image655.png"/><Relationship Id="rId43" Type="http://schemas.openxmlformats.org/officeDocument/2006/relationships/image" Target="../media/image663.png"/><Relationship Id="rId48" Type="http://schemas.openxmlformats.org/officeDocument/2006/relationships/customXml" Target="../ink/ink668.xml"/><Relationship Id="rId64" Type="http://schemas.openxmlformats.org/officeDocument/2006/relationships/customXml" Target="../ink/ink676.xml"/><Relationship Id="rId69" Type="http://schemas.openxmlformats.org/officeDocument/2006/relationships/image" Target="../media/image675.png"/><Relationship Id="rId113" Type="http://schemas.openxmlformats.org/officeDocument/2006/relationships/image" Target="../media/image697.png"/><Relationship Id="rId118" Type="http://schemas.openxmlformats.org/officeDocument/2006/relationships/customXml" Target="../ink/ink703.xml"/><Relationship Id="rId80" Type="http://schemas.openxmlformats.org/officeDocument/2006/relationships/customXml" Target="../ink/ink684.xml"/><Relationship Id="rId85" Type="http://schemas.openxmlformats.org/officeDocument/2006/relationships/image" Target="../media/image683.png"/><Relationship Id="rId12" Type="http://schemas.openxmlformats.org/officeDocument/2006/relationships/customXml" Target="../ink/ink650.xml"/><Relationship Id="rId17" Type="http://schemas.openxmlformats.org/officeDocument/2006/relationships/image" Target="../media/image650.png"/><Relationship Id="rId33" Type="http://schemas.openxmlformats.org/officeDocument/2006/relationships/image" Target="../media/image658.png"/><Relationship Id="rId38" Type="http://schemas.openxmlformats.org/officeDocument/2006/relationships/customXml" Target="../ink/ink663.xml"/><Relationship Id="rId59" Type="http://schemas.openxmlformats.org/officeDocument/2006/relationships/image" Target="../media/image670.png"/><Relationship Id="rId103" Type="http://schemas.openxmlformats.org/officeDocument/2006/relationships/image" Target="../media/image692.png"/><Relationship Id="rId108" Type="http://schemas.openxmlformats.org/officeDocument/2006/relationships/customXml" Target="../ink/ink698.xml"/><Relationship Id="rId54" Type="http://schemas.openxmlformats.org/officeDocument/2006/relationships/customXml" Target="../ink/ink671.xml"/><Relationship Id="rId70" Type="http://schemas.openxmlformats.org/officeDocument/2006/relationships/customXml" Target="../ink/ink679.xml"/><Relationship Id="rId75" Type="http://schemas.openxmlformats.org/officeDocument/2006/relationships/image" Target="../media/image678.png"/><Relationship Id="rId91" Type="http://schemas.openxmlformats.org/officeDocument/2006/relationships/image" Target="../media/image686.png"/><Relationship Id="rId96" Type="http://schemas.openxmlformats.org/officeDocument/2006/relationships/customXml" Target="../ink/ink692.xml"/><Relationship Id="rId1" Type="http://schemas.openxmlformats.org/officeDocument/2006/relationships/slideLayout" Target="../slideLayouts/slideLayout3.xml"/><Relationship Id="rId6" Type="http://schemas.openxmlformats.org/officeDocument/2006/relationships/customXml" Target="../ink/ink647.xml"/><Relationship Id="rId23" Type="http://schemas.openxmlformats.org/officeDocument/2006/relationships/image" Target="../media/image653.png"/><Relationship Id="rId28" Type="http://schemas.openxmlformats.org/officeDocument/2006/relationships/customXml" Target="../ink/ink658.xml"/><Relationship Id="rId49" Type="http://schemas.openxmlformats.org/officeDocument/2006/relationships/image" Target="../media/image665.png"/><Relationship Id="rId114" Type="http://schemas.openxmlformats.org/officeDocument/2006/relationships/customXml" Target="../ink/ink701.xml"/><Relationship Id="rId119" Type="http://schemas.openxmlformats.org/officeDocument/2006/relationships/image" Target="../media/image700.png"/><Relationship Id="rId44" Type="http://schemas.openxmlformats.org/officeDocument/2006/relationships/customXml" Target="../ink/ink666.xml"/><Relationship Id="rId60" Type="http://schemas.openxmlformats.org/officeDocument/2006/relationships/customXml" Target="../ink/ink674.xml"/><Relationship Id="rId65" Type="http://schemas.openxmlformats.org/officeDocument/2006/relationships/image" Target="../media/image673.png"/><Relationship Id="rId81" Type="http://schemas.openxmlformats.org/officeDocument/2006/relationships/image" Target="../media/image681.png"/><Relationship Id="rId86" Type="http://schemas.openxmlformats.org/officeDocument/2006/relationships/customXml" Target="../ink/ink687.xml"/><Relationship Id="rId4" Type="http://schemas.openxmlformats.org/officeDocument/2006/relationships/customXml" Target="../ink/ink646.xml"/><Relationship Id="rId9" Type="http://schemas.openxmlformats.org/officeDocument/2006/relationships/image" Target="../media/image646.png"/><Relationship Id="rId13" Type="http://schemas.openxmlformats.org/officeDocument/2006/relationships/image" Target="../media/image648.png"/><Relationship Id="rId18" Type="http://schemas.openxmlformats.org/officeDocument/2006/relationships/customXml" Target="../ink/ink653.xml"/><Relationship Id="rId39" Type="http://schemas.openxmlformats.org/officeDocument/2006/relationships/image" Target="../media/image661.png"/><Relationship Id="rId109" Type="http://schemas.openxmlformats.org/officeDocument/2006/relationships/image" Target="../media/image695.png"/><Relationship Id="rId34" Type="http://schemas.openxmlformats.org/officeDocument/2006/relationships/customXml" Target="../ink/ink661.xml"/><Relationship Id="rId50" Type="http://schemas.openxmlformats.org/officeDocument/2006/relationships/customXml" Target="../ink/ink669.xml"/><Relationship Id="rId55" Type="http://schemas.openxmlformats.org/officeDocument/2006/relationships/image" Target="../media/image668.png"/><Relationship Id="rId76" Type="http://schemas.openxmlformats.org/officeDocument/2006/relationships/customXml" Target="../ink/ink682.xml"/><Relationship Id="rId97" Type="http://schemas.openxmlformats.org/officeDocument/2006/relationships/image" Target="../media/image689.png"/><Relationship Id="rId104" Type="http://schemas.openxmlformats.org/officeDocument/2006/relationships/customXml" Target="../ink/ink696.xml"/><Relationship Id="rId120" Type="http://schemas.openxmlformats.org/officeDocument/2006/relationships/customXml" Target="../ink/ink704.xml"/><Relationship Id="rId7" Type="http://schemas.openxmlformats.org/officeDocument/2006/relationships/image" Target="../media/image645.png"/><Relationship Id="rId71" Type="http://schemas.openxmlformats.org/officeDocument/2006/relationships/image" Target="../media/image676.png"/><Relationship Id="rId92" Type="http://schemas.openxmlformats.org/officeDocument/2006/relationships/customXml" Target="../ink/ink690.xml"/><Relationship Id="rId2" Type="http://schemas.openxmlformats.org/officeDocument/2006/relationships/customXml" Target="../ink/ink645.xml"/><Relationship Id="rId29" Type="http://schemas.openxmlformats.org/officeDocument/2006/relationships/image" Target="../media/image656.png"/><Relationship Id="rId24" Type="http://schemas.openxmlformats.org/officeDocument/2006/relationships/customXml" Target="../ink/ink656.xml"/><Relationship Id="rId40" Type="http://schemas.openxmlformats.org/officeDocument/2006/relationships/customXml" Target="../ink/ink664.xml"/><Relationship Id="rId45" Type="http://schemas.openxmlformats.org/officeDocument/2006/relationships/image" Target="../media/image388.png"/><Relationship Id="rId66" Type="http://schemas.openxmlformats.org/officeDocument/2006/relationships/customXml" Target="../ink/ink677.xml"/><Relationship Id="rId87" Type="http://schemas.openxmlformats.org/officeDocument/2006/relationships/image" Target="../media/image684.png"/><Relationship Id="rId110" Type="http://schemas.openxmlformats.org/officeDocument/2006/relationships/customXml" Target="../ink/ink699.xml"/><Relationship Id="rId115" Type="http://schemas.openxmlformats.org/officeDocument/2006/relationships/image" Target="../media/image698.png"/><Relationship Id="rId61" Type="http://schemas.openxmlformats.org/officeDocument/2006/relationships/image" Target="../media/image671.png"/><Relationship Id="rId82" Type="http://schemas.openxmlformats.org/officeDocument/2006/relationships/customXml" Target="../ink/ink685.xml"/><Relationship Id="rId19" Type="http://schemas.openxmlformats.org/officeDocument/2006/relationships/image" Target="../media/image651.png"/><Relationship Id="rId14" Type="http://schemas.openxmlformats.org/officeDocument/2006/relationships/customXml" Target="../ink/ink651.xml"/><Relationship Id="rId30" Type="http://schemas.openxmlformats.org/officeDocument/2006/relationships/customXml" Target="../ink/ink659.xml"/><Relationship Id="rId35" Type="http://schemas.openxmlformats.org/officeDocument/2006/relationships/image" Target="../media/image659.png"/><Relationship Id="rId56" Type="http://schemas.openxmlformats.org/officeDocument/2006/relationships/customXml" Target="../ink/ink672.xml"/><Relationship Id="rId77" Type="http://schemas.openxmlformats.org/officeDocument/2006/relationships/image" Target="../media/image679.png"/><Relationship Id="rId100" Type="http://schemas.openxmlformats.org/officeDocument/2006/relationships/customXml" Target="../ink/ink694.xml"/><Relationship Id="rId105" Type="http://schemas.openxmlformats.org/officeDocument/2006/relationships/image" Target="../media/image693.png"/><Relationship Id="rId8" Type="http://schemas.openxmlformats.org/officeDocument/2006/relationships/customXml" Target="../ink/ink648.xml"/><Relationship Id="rId51" Type="http://schemas.openxmlformats.org/officeDocument/2006/relationships/image" Target="../media/image666.png"/><Relationship Id="rId72" Type="http://schemas.openxmlformats.org/officeDocument/2006/relationships/customXml" Target="../ink/ink680.xml"/><Relationship Id="rId93" Type="http://schemas.openxmlformats.org/officeDocument/2006/relationships/image" Target="../media/image687.png"/><Relationship Id="rId98" Type="http://schemas.openxmlformats.org/officeDocument/2006/relationships/customXml" Target="../ink/ink693.xml"/><Relationship Id="rId121" Type="http://schemas.openxmlformats.org/officeDocument/2006/relationships/image" Target="../media/image701.png"/><Relationship Id="rId3" Type="http://schemas.openxmlformats.org/officeDocument/2006/relationships/image" Target="../media/image643.png"/><Relationship Id="rId25" Type="http://schemas.openxmlformats.org/officeDocument/2006/relationships/image" Target="../media/image654.png"/><Relationship Id="rId46" Type="http://schemas.openxmlformats.org/officeDocument/2006/relationships/customXml" Target="../ink/ink667.xml"/><Relationship Id="rId67" Type="http://schemas.openxmlformats.org/officeDocument/2006/relationships/image" Target="../media/image674.png"/><Relationship Id="rId116" Type="http://schemas.openxmlformats.org/officeDocument/2006/relationships/customXml" Target="../ink/ink702.xml"/><Relationship Id="rId20" Type="http://schemas.openxmlformats.org/officeDocument/2006/relationships/customXml" Target="../ink/ink654.xml"/><Relationship Id="rId41" Type="http://schemas.openxmlformats.org/officeDocument/2006/relationships/image" Target="../media/image662.png"/><Relationship Id="rId62" Type="http://schemas.openxmlformats.org/officeDocument/2006/relationships/customXml" Target="../ink/ink675.xml"/><Relationship Id="rId83" Type="http://schemas.openxmlformats.org/officeDocument/2006/relationships/image" Target="../media/image682.png"/><Relationship Id="rId88" Type="http://schemas.openxmlformats.org/officeDocument/2006/relationships/customXml" Target="../ink/ink688.xml"/><Relationship Id="rId111" Type="http://schemas.openxmlformats.org/officeDocument/2006/relationships/image" Target="../media/image696.png"/><Relationship Id="rId15" Type="http://schemas.openxmlformats.org/officeDocument/2006/relationships/image" Target="../media/image649.png"/><Relationship Id="rId36" Type="http://schemas.openxmlformats.org/officeDocument/2006/relationships/customXml" Target="../ink/ink662.xml"/><Relationship Id="rId57" Type="http://schemas.openxmlformats.org/officeDocument/2006/relationships/image" Target="../media/image669.png"/><Relationship Id="rId106" Type="http://schemas.openxmlformats.org/officeDocument/2006/relationships/customXml" Target="../ink/ink697.xml"/><Relationship Id="rId10" Type="http://schemas.openxmlformats.org/officeDocument/2006/relationships/customXml" Target="../ink/ink649.xml"/><Relationship Id="rId31" Type="http://schemas.openxmlformats.org/officeDocument/2006/relationships/image" Target="../media/image657.png"/><Relationship Id="rId52" Type="http://schemas.openxmlformats.org/officeDocument/2006/relationships/customXml" Target="../ink/ink670.xml"/><Relationship Id="rId73" Type="http://schemas.openxmlformats.org/officeDocument/2006/relationships/image" Target="../media/image677.png"/><Relationship Id="rId78" Type="http://schemas.openxmlformats.org/officeDocument/2006/relationships/customXml" Target="../ink/ink683.xml"/><Relationship Id="rId94" Type="http://schemas.openxmlformats.org/officeDocument/2006/relationships/customXml" Target="../ink/ink691.xml"/><Relationship Id="rId99" Type="http://schemas.openxmlformats.org/officeDocument/2006/relationships/image" Target="../media/image690.png"/><Relationship Id="rId101" Type="http://schemas.openxmlformats.org/officeDocument/2006/relationships/image" Target="../media/image691.png"/></Relationships>
</file>

<file path=ppt/slides/_rels/slide24.xml.rels><?xml version="1.0" encoding="UTF-8" standalone="yes"?>
<Relationships xmlns="http://schemas.openxmlformats.org/package/2006/relationships"><Relationship Id="rId3" Type="http://schemas.openxmlformats.org/officeDocument/2006/relationships/image" Target="../media/image4400.png"/><Relationship Id="rId2" Type="http://schemas.openxmlformats.org/officeDocument/2006/relationships/image" Target="../media/image410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6" Type="http://schemas.openxmlformats.org/officeDocument/2006/relationships/image" Target="../media/image711.png"/><Relationship Id="rId117" Type="http://schemas.openxmlformats.org/officeDocument/2006/relationships/customXml" Target="../ink/ink760.xml"/><Relationship Id="rId21" Type="http://schemas.openxmlformats.org/officeDocument/2006/relationships/customXml" Target="../ink/ink712.xml"/><Relationship Id="rId42" Type="http://schemas.openxmlformats.org/officeDocument/2006/relationships/image" Target="../media/image719.png"/><Relationship Id="rId47" Type="http://schemas.openxmlformats.org/officeDocument/2006/relationships/customXml" Target="../ink/ink725.xml"/><Relationship Id="rId63" Type="http://schemas.openxmlformats.org/officeDocument/2006/relationships/customXml" Target="../ink/ink733.xml"/><Relationship Id="rId68" Type="http://schemas.openxmlformats.org/officeDocument/2006/relationships/image" Target="../media/image427.png"/><Relationship Id="rId84" Type="http://schemas.openxmlformats.org/officeDocument/2006/relationships/image" Target="../media/image739.png"/><Relationship Id="rId89" Type="http://schemas.openxmlformats.org/officeDocument/2006/relationships/customXml" Target="../ink/ink746.xml"/><Relationship Id="rId112" Type="http://schemas.openxmlformats.org/officeDocument/2006/relationships/image" Target="../media/image752.png"/><Relationship Id="rId16" Type="http://schemas.openxmlformats.org/officeDocument/2006/relationships/image" Target="../media/image706.png"/><Relationship Id="rId107" Type="http://schemas.openxmlformats.org/officeDocument/2006/relationships/customXml" Target="../ink/ink755.xml"/><Relationship Id="rId11" Type="http://schemas.openxmlformats.org/officeDocument/2006/relationships/customXml" Target="../ink/ink707.xml"/><Relationship Id="rId32" Type="http://schemas.openxmlformats.org/officeDocument/2006/relationships/image" Target="../media/image714.png"/><Relationship Id="rId37" Type="http://schemas.openxmlformats.org/officeDocument/2006/relationships/customXml" Target="../ink/ink720.xml"/><Relationship Id="rId53" Type="http://schemas.openxmlformats.org/officeDocument/2006/relationships/customXml" Target="../ink/ink728.xml"/><Relationship Id="rId58" Type="http://schemas.openxmlformats.org/officeDocument/2006/relationships/image" Target="../media/image727.png"/><Relationship Id="rId74" Type="http://schemas.openxmlformats.org/officeDocument/2006/relationships/image" Target="../media/image734.png"/><Relationship Id="rId79" Type="http://schemas.openxmlformats.org/officeDocument/2006/relationships/customXml" Target="../ink/ink741.xml"/><Relationship Id="rId102" Type="http://schemas.openxmlformats.org/officeDocument/2006/relationships/image" Target="../media/image747.png"/><Relationship Id="rId90" Type="http://schemas.openxmlformats.org/officeDocument/2006/relationships/image" Target="../media/image742.png"/><Relationship Id="rId95" Type="http://schemas.openxmlformats.org/officeDocument/2006/relationships/customXml" Target="../ink/ink749.xml"/><Relationship Id="rId22" Type="http://schemas.openxmlformats.org/officeDocument/2006/relationships/image" Target="../media/image709.png"/><Relationship Id="rId27" Type="http://schemas.openxmlformats.org/officeDocument/2006/relationships/customXml" Target="../ink/ink715.xml"/><Relationship Id="rId43" Type="http://schemas.openxmlformats.org/officeDocument/2006/relationships/customXml" Target="../ink/ink723.xml"/><Relationship Id="rId48" Type="http://schemas.openxmlformats.org/officeDocument/2006/relationships/image" Target="../media/image722.png"/><Relationship Id="rId64" Type="http://schemas.openxmlformats.org/officeDocument/2006/relationships/image" Target="../media/image730.png"/><Relationship Id="rId69" Type="http://schemas.openxmlformats.org/officeDocument/2006/relationships/customXml" Target="../ink/ink736.xml"/><Relationship Id="rId113" Type="http://schemas.openxmlformats.org/officeDocument/2006/relationships/customXml" Target="../ink/ink758.xml"/><Relationship Id="rId118" Type="http://schemas.openxmlformats.org/officeDocument/2006/relationships/image" Target="../media/image755.png"/><Relationship Id="rId80" Type="http://schemas.openxmlformats.org/officeDocument/2006/relationships/image" Target="../media/image737.png"/><Relationship Id="rId85" Type="http://schemas.openxmlformats.org/officeDocument/2006/relationships/customXml" Target="../ink/ink744.xml"/><Relationship Id="rId12" Type="http://schemas.openxmlformats.org/officeDocument/2006/relationships/image" Target="../media/image704.png"/><Relationship Id="rId17" Type="http://schemas.openxmlformats.org/officeDocument/2006/relationships/customXml" Target="../ink/ink710.xml"/><Relationship Id="rId33" Type="http://schemas.openxmlformats.org/officeDocument/2006/relationships/customXml" Target="../ink/ink718.xml"/><Relationship Id="rId38" Type="http://schemas.openxmlformats.org/officeDocument/2006/relationships/image" Target="../media/image717.png"/><Relationship Id="rId59" Type="http://schemas.openxmlformats.org/officeDocument/2006/relationships/customXml" Target="../ink/ink731.xml"/><Relationship Id="rId103" Type="http://schemas.openxmlformats.org/officeDocument/2006/relationships/customXml" Target="../ink/ink753.xml"/><Relationship Id="rId108" Type="http://schemas.openxmlformats.org/officeDocument/2006/relationships/image" Target="../media/image750.png"/><Relationship Id="rId54" Type="http://schemas.openxmlformats.org/officeDocument/2006/relationships/image" Target="../media/image725.png"/><Relationship Id="rId70" Type="http://schemas.openxmlformats.org/officeDocument/2006/relationships/image" Target="../media/image732.png"/><Relationship Id="rId75" Type="http://schemas.openxmlformats.org/officeDocument/2006/relationships/customXml" Target="../ink/ink739.xml"/><Relationship Id="rId91" Type="http://schemas.openxmlformats.org/officeDocument/2006/relationships/customXml" Target="../ink/ink747.xml"/><Relationship Id="rId96" Type="http://schemas.openxmlformats.org/officeDocument/2006/relationships/image" Target="../media/image745.png"/><Relationship Id="rId1" Type="http://schemas.openxmlformats.org/officeDocument/2006/relationships/slideLayout" Target="../slideLayouts/slideLayout3.xml"/><Relationship Id="rId6" Type="http://schemas.openxmlformats.org/officeDocument/2006/relationships/image" Target="../media/image4700.png"/><Relationship Id="rId23" Type="http://schemas.openxmlformats.org/officeDocument/2006/relationships/customXml" Target="../ink/ink713.xml"/><Relationship Id="rId28" Type="http://schemas.openxmlformats.org/officeDocument/2006/relationships/image" Target="../media/image712.png"/><Relationship Id="rId49" Type="http://schemas.openxmlformats.org/officeDocument/2006/relationships/customXml" Target="../ink/ink726.xml"/><Relationship Id="rId114" Type="http://schemas.openxmlformats.org/officeDocument/2006/relationships/image" Target="../media/image753.png"/><Relationship Id="rId119" Type="http://schemas.openxmlformats.org/officeDocument/2006/relationships/customXml" Target="../ink/ink761.xml"/><Relationship Id="rId44" Type="http://schemas.openxmlformats.org/officeDocument/2006/relationships/image" Target="../media/image720.png"/><Relationship Id="rId60" Type="http://schemas.openxmlformats.org/officeDocument/2006/relationships/image" Target="../media/image728.png"/><Relationship Id="rId65" Type="http://schemas.openxmlformats.org/officeDocument/2006/relationships/customXml" Target="../ink/ink734.xml"/><Relationship Id="rId81" Type="http://schemas.openxmlformats.org/officeDocument/2006/relationships/customXml" Target="../ink/ink742.xml"/><Relationship Id="rId86" Type="http://schemas.openxmlformats.org/officeDocument/2006/relationships/image" Target="../media/image740.png"/><Relationship Id="rId4" Type="http://schemas.openxmlformats.org/officeDocument/2006/relationships/image" Target="../media/image4300.png"/><Relationship Id="rId9" Type="http://schemas.openxmlformats.org/officeDocument/2006/relationships/customXml" Target="../ink/ink706.xml"/><Relationship Id="rId13" Type="http://schemas.openxmlformats.org/officeDocument/2006/relationships/customXml" Target="../ink/ink708.xml"/><Relationship Id="rId18" Type="http://schemas.openxmlformats.org/officeDocument/2006/relationships/image" Target="../media/image707.png"/><Relationship Id="rId39" Type="http://schemas.openxmlformats.org/officeDocument/2006/relationships/customXml" Target="../ink/ink721.xml"/><Relationship Id="rId109" Type="http://schemas.openxmlformats.org/officeDocument/2006/relationships/customXml" Target="../ink/ink756.xml"/><Relationship Id="rId34" Type="http://schemas.openxmlformats.org/officeDocument/2006/relationships/image" Target="../media/image715.png"/><Relationship Id="rId50" Type="http://schemas.openxmlformats.org/officeDocument/2006/relationships/image" Target="../media/image723.png"/><Relationship Id="rId55" Type="http://schemas.openxmlformats.org/officeDocument/2006/relationships/customXml" Target="../ink/ink729.xml"/><Relationship Id="rId76" Type="http://schemas.openxmlformats.org/officeDocument/2006/relationships/image" Target="../media/image735.png"/><Relationship Id="rId97" Type="http://schemas.openxmlformats.org/officeDocument/2006/relationships/customXml" Target="../ink/ink750.xml"/><Relationship Id="rId104" Type="http://schemas.openxmlformats.org/officeDocument/2006/relationships/image" Target="../media/image748.png"/><Relationship Id="rId120" Type="http://schemas.openxmlformats.org/officeDocument/2006/relationships/image" Target="../media/image756.png"/><Relationship Id="rId7" Type="http://schemas.openxmlformats.org/officeDocument/2006/relationships/customXml" Target="../ink/ink705.xml"/><Relationship Id="rId71" Type="http://schemas.openxmlformats.org/officeDocument/2006/relationships/customXml" Target="../ink/ink737.xml"/><Relationship Id="rId92" Type="http://schemas.openxmlformats.org/officeDocument/2006/relationships/image" Target="../media/image743.png"/><Relationship Id="rId2" Type="http://schemas.openxmlformats.org/officeDocument/2006/relationships/image" Target="../media/image4500.png"/><Relationship Id="rId29" Type="http://schemas.openxmlformats.org/officeDocument/2006/relationships/customXml" Target="../ink/ink716.xml"/><Relationship Id="rId24" Type="http://schemas.openxmlformats.org/officeDocument/2006/relationships/image" Target="../media/image710.png"/><Relationship Id="rId40" Type="http://schemas.openxmlformats.org/officeDocument/2006/relationships/image" Target="../media/image718.png"/><Relationship Id="rId45" Type="http://schemas.openxmlformats.org/officeDocument/2006/relationships/customXml" Target="../ink/ink724.xml"/><Relationship Id="rId66" Type="http://schemas.openxmlformats.org/officeDocument/2006/relationships/image" Target="../media/image731.png"/><Relationship Id="rId87" Type="http://schemas.openxmlformats.org/officeDocument/2006/relationships/customXml" Target="../ink/ink745.xml"/><Relationship Id="rId110" Type="http://schemas.openxmlformats.org/officeDocument/2006/relationships/image" Target="../media/image751.png"/><Relationship Id="rId115" Type="http://schemas.openxmlformats.org/officeDocument/2006/relationships/customXml" Target="../ink/ink759.xml"/><Relationship Id="rId61" Type="http://schemas.openxmlformats.org/officeDocument/2006/relationships/customXml" Target="../ink/ink732.xml"/><Relationship Id="rId82" Type="http://schemas.openxmlformats.org/officeDocument/2006/relationships/image" Target="../media/image738.png"/><Relationship Id="rId19" Type="http://schemas.openxmlformats.org/officeDocument/2006/relationships/customXml" Target="../ink/ink711.xml"/><Relationship Id="rId14" Type="http://schemas.openxmlformats.org/officeDocument/2006/relationships/image" Target="../media/image705.png"/><Relationship Id="rId30" Type="http://schemas.openxmlformats.org/officeDocument/2006/relationships/image" Target="../media/image713.png"/><Relationship Id="rId35" Type="http://schemas.openxmlformats.org/officeDocument/2006/relationships/customXml" Target="../ink/ink719.xml"/><Relationship Id="rId56" Type="http://schemas.openxmlformats.org/officeDocument/2006/relationships/image" Target="../media/image726.png"/><Relationship Id="rId77" Type="http://schemas.openxmlformats.org/officeDocument/2006/relationships/customXml" Target="../ink/ink740.xml"/><Relationship Id="rId100" Type="http://schemas.openxmlformats.org/officeDocument/2006/relationships/image" Target="../media/image663.png"/><Relationship Id="rId105" Type="http://schemas.openxmlformats.org/officeDocument/2006/relationships/customXml" Target="../ink/ink754.xml"/><Relationship Id="rId8" Type="http://schemas.openxmlformats.org/officeDocument/2006/relationships/image" Target="../media/image702.png"/><Relationship Id="rId51" Type="http://schemas.openxmlformats.org/officeDocument/2006/relationships/customXml" Target="../ink/ink727.xml"/><Relationship Id="rId72" Type="http://schemas.openxmlformats.org/officeDocument/2006/relationships/image" Target="../media/image733.png"/><Relationship Id="rId93" Type="http://schemas.openxmlformats.org/officeDocument/2006/relationships/customXml" Target="../ink/ink748.xml"/><Relationship Id="rId98" Type="http://schemas.openxmlformats.org/officeDocument/2006/relationships/image" Target="../media/image746.png"/><Relationship Id="rId121" Type="http://schemas.openxmlformats.org/officeDocument/2006/relationships/customXml" Target="../ink/ink762.xml"/><Relationship Id="rId3" Type="http://schemas.openxmlformats.org/officeDocument/2006/relationships/image" Target="../media/image4200.png"/><Relationship Id="rId25" Type="http://schemas.openxmlformats.org/officeDocument/2006/relationships/customXml" Target="../ink/ink714.xml"/><Relationship Id="rId46" Type="http://schemas.openxmlformats.org/officeDocument/2006/relationships/image" Target="../media/image721.png"/><Relationship Id="rId67" Type="http://schemas.openxmlformats.org/officeDocument/2006/relationships/customXml" Target="../ink/ink735.xml"/><Relationship Id="rId116" Type="http://schemas.openxmlformats.org/officeDocument/2006/relationships/image" Target="../media/image754.png"/><Relationship Id="rId20" Type="http://schemas.openxmlformats.org/officeDocument/2006/relationships/image" Target="../media/image708.png"/><Relationship Id="rId41" Type="http://schemas.openxmlformats.org/officeDocument/2006/relationships/customXml" Target="../ink/ink722.xml"/><Relationship Id="rId62" Type="http://schemas.openxmlformats.org/officeDocument/2006/relationships/image" Target="../media/image729.png"/><Relationship Id="rId83" Type="http://schemas.openxmlformats.org/officeDocument/2006/relationships/customXml" Target="../ink/ink743.xml"/><Relationship Id="rId88" Type="http://schemas.openxmlformats.org/officeDocument/2006/relationships/image" Target="../media/image741.png"/><Relationship Id="rId111" Type="http://schemas.openxmlformats.org/officeDocument/2006/relationships/customXml" Target="../ink/ink757.xml"/><Relationship Id="rId15" Type="http://schemas.openxmlformats.org/officeDocument/2006/relationships/customXml" Target="../ink/ink709.xml"/><Relationship Id="rId36" Type="http://schemas.openxmlformats.org/officeDocument/2006/relationships/image" Target="../media/image716.png"/><Relationship Id="rId57" Type="http://schemas.openxmlformats.org/officeDocument/2006/relationships/customXml" Target="../ink/ink730.xml"/><Relationship Id="rId106" Type="http://schemas.openxmlformats.org/officeDocument/2006/relationships/image" Target="../media/image749.png"/><Relationship Id="rId10" Type="http://schemas.openxmlformats.org/officeDocument/2006/relationships/image" Target="../media/image703.png"/><Relationship Id="rId31" Type="http://schemas.openxmlformats.org/officeDocument/2006/relationships/customXml" Target="../ink/ink717.xml"/><Relationship Id="rId52" Type="http://schemas.openxmlformats.org/officeDocument/2006/relationships/image" Target="../media/image724.png"/><Relationship Id="rId73" Type="http://schemas.openxmlformats.org/officeDocument/2006/relationships/customXml" Target="../ink/ink738.xml"/><Relationship Id="rId78" Type="http://schemas.openxmlformats.org/officeDocument/2006/relationships/image" Target="../media/image736.png"/><Relationship Id="rId94" Type="http://schemas.openxmlformats.org/officeDocument/2006/relationships/image" Target="../media/image744.png"/><Relationship Id="rId99" Type="http://schemas.openxmlformats.org/officeDocument/2006/relationships/customXml" Target="../ink/ink751.xml"/><Relationship Id="rId101" Type="http://schemas.openxmlformats.org/officeDocument/2006/relationships/customXml" Target="../ink/ink752.xml"/><Relationship Id="rId122" Type="http://schemas.openxmlformats.org/officeDocument/2006/relationships/image" Target="../media/image757.png"/></Relationships>
</file>

<file path=ppt/slides/_rels/slide26.xml.rels><?xml version="1.0" encoding="UTF-8" standalone="yes"?>
<Relationships xmlns="http://schemas.openxmlformats.org/package/2006/relationships"><Relationship Id="rId117" Type="http://schemas.openxmlformats.org/officeDocument/2006/relationships/customXml" Target="../ink/ink820.xml"/><Relationship Id="rId21" Type="http://schemas.openxmlformats.org/officeDocument/2006/relationships/customXml" Target="../ink/ink772.xml"/><Relationship Id="rId42" Type="http://schemas.openxmlformats.org/officeDocument/2006/relationships/image" Target="../media/image777.png"/><Relationship Id="rId63" Type="http://schemas.openxmlformats.org/officeDocument/2006/relationships/customXml" Target="../ink/ink793.xml"/><Relationship Id="rId84" Type="http://schemas.openxmlformats.org/officeDocument/2006/relationships/image" Target="../media/image798.png"/><Relationship Id="rId138" Type="http://schemas.openxmlformats.org/officeDocument/2006/relationships/image" Target="../media/image824.png"/><Relationship Id="rId159" Type="http://schemas.openxmlformats.org/officeDocument/2006/relationships/customXml" Target="../ink/ink841.xml"/><Relationship Id="rId107" Type="http://schemas.openxmlformats.org/officeDocument/2006/relationships/customXml" Target="../ink/ink815.xml"/><Relationship Id="rId11" Type="http://schemas.openxmlformats.org/officeDocument/2006/relationships/customXml" Target="../ink/ink767.xml"/><Relationship Id="rId32" Type="http://schemas.openxmlformats.org/officeDocument/2006/relationships/image" Target="../media/image772.png"/><Relationship Id="rId53" Type="http://schemas.openxmlformats.org/officeDocument/2006/relationships/customXml" Target="../ink/ink788.xml"/><Relationship Id="rId74" Type="http://schemas.openxmlformats.org/officeDocument/2006/relationships/image" Target="../media/image793.png"/><Relationship Id="rId128" Type="http://schemas.openxmlformats.org/officeDocument/2006/relationships/image" Target="../media/image820.png"/><Relationship Id="rId149" Type="http://schemas.openxmlformats.org/officeDocument/2006/relationships/customXml" Target="../ink/ink836.xml"/><Relationship Id="rId5" Type="http://schemas.openxmlformats.org/officeDocument/2006/relationships/customXml" Target="../ink/ink764.xml"/><Relationship Id="rId95" Type="http://schemas.openxmlformats.org/officeDocument/2006/relationships/customXml" Target="../ink/ink809.xml"/><Relationship Id="rId160" Type="http://schemas.openxmlformats.org/officeDocument/2006/relationships/image" Target="../media/image835.png"/><Relationship Id="rId22" Type="http://schemas.openxmlformats.org/officeDocument/2006/relationships/image" Target="../media/image767.png"/><Relationship Id="rId43" Type="http://schemas.openxmlformats.org/officeDocument/2006/relationships/customXml" Target="../ink/ink783.xml"/><Relationship Id="rId64" Type="http://schemas.openxmlformats.org/officeDocument/2006/relationships/image" Target="../media/image788.png"/><Relationship Id="rId118" Type="http://schemas.openxmlformats.org/officeDocument/2006/relationships/image" Target="../media/image815.png"/><Relationship Id="rId139" Type="http://schemas.openxmlformats.org/officeDocument/2006/relationships/customXml" Target="../ink/ink831.xml"/><Relationship Id="rId85" Type="http://schemas.openxmlformats.org/officeDocument/2006/relationships/customXml" Target="../ink/ink804.xml"/><Relationship Id="rId150" Type="http://schemas.openxmlformats.org/officeDocument/2006/relationships/image" Target="../media/image830.png"/><Relationship Id="rId12" Type="http://schemas.openxmlformats.org/officeDocument/2006/relationships/image" Target="../media/image762.png"/><Relationship Id="rId17" Type="http://schemas.openxmlformats.org/officeDocument/2006/relationships/customXml" Target="../ink/ink770.xml"/><Relationship Id="rId33" Type="http://schemas.openxmlformats.org/officeDocument/2006/relationships/customXml" Target="../ink/ink778.xml"/><Relationship Id="rId38" Type="http://schemas.openxmlformats.org/officeDocument/2006/relationships/image" Target="../media/image775.png"/><Relationship Id="rId59" Type="http://schemas.openxmlformats.org/officeDocument/2006/relationships/customXml" Target="../ink/ink791.xml"/><Relationship Id="rId103" Type="http://schemas.openxmlformats.org/officeDocument/2006/relationships/customXml" Target="../ink/ink813.xml"/><Relationship Id="rId108" Type="http://schemas.openxmlformats.org/officeDocument/2006/relationships/image" Target="../media/image810.png"/><Relationship Id="rId124" Type="http://schemas.openxmlformats.org/officeDocument/2006/relationships/image" Target="../media/image818.png"/><Relationship Id="rId129" Type="http://schemas.openxmlformats.org/officeDocument/2006/relationships/customXml" Target="../ink/ink826.xml"/><Relationship Id="rId54" Type="http://schemas.openxmlformats.org/officeDocument/2006/relationships/image" Target="../media/image783.png"/><Relationship Id="rId70" Type="http://schemas.openxmlformats.org/officeDocument/2006/relationships/image" Target="../media/image791.png"/><Relationship Id="rId75" Type="http://schemas.openxmlformats.org/officeDocument/2006/relationships/customXml" Target="../ink/ink799.xml"/><Relationship Id="rId91" Type="http://schemas.openxmlformats.org/officeDocument/2006/relationships/customXml" Target="../ink/ink807.xml"/><Relationship Id="rId96" Type="http://schemas.openxmlformats.org/officeDocument/2006/relationships/image" Target="../media/image804.png"/><Relationship Id="rId140" Type="http://schemas.openxmlformats.org/officeDocument/2006/relationships/image" Target="../media/image825.png"/><Relationship Id="rId145" Type="http://schemas.openxmlformats.org/officeDocument/2006/relationships/customXml" Target="../ink/ink834.xml"/><Relationship Id="rId161" Type="http://schemas.openxmlformats.org/officeDocument/2006/relationships/customXml" Target="../ink/ink842.xml"/><Relationship Id="rId1" Type="http://schemas.openxmlformats.org/officeDocument/2006/relationships/slideLayout" Target="../slideLayouts/slideLayout3.xml"/><Relationship Id="rId6" Type="http://schemas.openxmlformats.org/officeDocument/2006/relationships/image" Target="../media/image759.png"/><Relationship Id="rId23" Type="http://schemas.openxmlformats.org/officeDocument/2006/relationships/customXml" Target="../ink/ink773.xml"/><Relationship Id="rId28" Type="http://schemas.openxmlformats.org/officeDocument/2006/relationships/image" Target="../media/image770.png"/><Relationship Id="rId49" Type="http://schemas.openxmlformats.org/officeDocument/2006/relationships/customXml" Target="../ink/ink786.xml"/><Relationship Id="rId114" Type="http://schemas.openxmlformats.org/officeDocument/2006/relationships/image" Target="../media/image813.png"/><Relationship Id="rId119" Type="http://schemas.openxmlformats.org/officeDocument/2006/relationships/customXml" Target="../ink/ink821.xml"/><Relationship Id="rId44" Type="http://schemas.openxmlformats.org/officeDocument/2006/relationships/image" Target="../media/image778.png"/><Relationship Id="rId60" Type="http://schemas.openxmlformats.org/officeDocument/2006/relationships/image" Target="../media/image786.png"/><Relationship Id="rId65" Type="http://schemas.openxmlformats.org/officeDocument/2006/relationships/customXml" Target="../ink/ink794.xml"/><Relationship Id="rId81" Type="http://schemas.openxmlformats.org/officeDocument/2006/relationships/customXml" Target="../ink/ink802.xml"/><Relationship Id="rId86" Type="http://schemas.openxmlformats.org/officeDocument/2006/relationships/image" Target="../media/image799.png"/><Relationship Id="rId130" Type="http://schemas.openxmlformats.org/officeDocument/2006/relationships/image" Target="../media/image821.png"/><Relationship Id="rId135" Type="http://schemas.openxmlformats.org/officeDocument/2006/relationships/customXml" Target="../ink/ink829.xml"/><Relationship Id="rId151" Type="http://schemas.openxmlformats.org/officeDocument/2006/relationships/customXml" Target="../ink/ink837.xml"/><Relationship Id="rId156" Type="http://schemas.openxmlformats.org/officeDocument/2006/relationships/image" Target="../media/image833.png"/><Relationship Id="rId13" Type="http://schemas.openxmlformats.org/officeDocument/2006/relationships/customXml" Target="../ink/ink768.xml"/><Relationship Id="rId18" Type="http://schemas.openxmlformats.org/officeDocument/2006/relationships/image" Target="../media/image765.png"/><Relationship Id="rId39" Type="http://schemas.openxmlformats.org/officeDocument/2006/relationships/customXml" Target="../ink/ink781.xml"/><Relationship Id="rId109" Type="http://schemas.openxmlformats.org/officeDocument/2006/relationships/customXml" Target="../ink/ink816.xml"/><Relationship Id="rId34" Type="http://schemas.openxmlformats.org/officeDocument/2006/relationships/image" Target="../media/image773.png"/><Relationship Id="rId50" Type="http://schemas.openxmlformats.org/officeDocument/2006/relationships/image" Target="../media/image781.png"/><Relationship Id="rId55" Type="http://schemas.openxmlformats.org/officeDocument/2006/relationships/customXml" Target="../ink/ink789.xml"/><Relationship Id="rId76" Type="http://schemas.openxmlformats.org/officeDocument/2006/relationships/image" Target="../media/image794.png"/><Relationship Id="rId97" Type="http://schemas.openxmlformats.org/officeDocument/2006/relationships/customXml" Target="../ink/ink810.xml"/><Relationship Id="rId104" Type="http://schemas.openxmlformats.org/officeDocument/2006/relationships/image" Target="../media/image808.png"/><Relationship Id="rId120" Type="http://schemas.openxmlformats.org/officeDocument/2006/relationships/image" Target="../media/image816.png"/><Relationship Id="rId125" Type="http://schemas.openxmlformats.org/officeDocument/2006/relationships/customXml" Target="../ink/ink824.xml"/><Relationship Id="rId141" Type="http://schemas.openxmlformats.org/officeDocument/2006/relationships/customXml" Target="../ink/ink832.xml"/><Relationship Id="rId146" Type="http://schemas.openxmlformats.org/officeDocument/2006/relationships/image" Target="../media/image828.png"/><Relationship Id="rId7" Type="http://schemas.openxmlformats.org/officeDocument/2006/relationships/customXml" Target="../ink/ink765.xml"/><Relationship Id="rId71" Type="http://schemas.openxmlformats.org/officeDocument/2006/relationships/customXml" Target="../ink/ink797.xml"/><Relationship Id="rId92" Type="http://schemas.openxmlformats.org/officeDocument/2006/relationships/image" Target="../media/image802.png"/><Relationship Id="rId162" Type="http://schemas.openxmlformats.org/officeDocument/2006/relationships/image" Target="../media/image836.png"/><Relationship Id="rId2" Type="http://schemas.openxmlformats.org/officeDocument/2006/relationships/image" Target="../media/image2810.png"/><Relationship Id="rId29" Type="http://schemas.openxmlformats.org/officeDocument/2006/relationships/customXml" Target="../ink/ink776.xml"/><Relationship Id="rId24" Type="http://schemas.openxmlformats.org/officeDocument/2006/relationships/image" Target="../media/image768.png"/><Relationship Id="rId40" Type="http://schemas.openxmlformats.org/officeDocument/2006/relationships/image" Target="../media/image776.png"/><Relationship Id="rId45" Type="http://schemas.openxmlformats.org/officeDocument/2006/relationships/customXml" Target="../ink/ink784.xml"/><Relationship Id="rId66" Type="http://schemas.openxmlformats.org/officeDocument/2006/relationships/image" Target="../media/image789.png"/><Relationship Id="rId87" Type="http://schemas.openxmlformats.org/officeDocument/2006/relationships/customXml" Target="../ink/ink805.xml"/><Relationship Id="rId110" Type="http://schemas.openxmlformats.org/officeDocument/2006/relationships/image" Target="../media/image811.png"/><Relationship Id="rId115" Type="http://schemas.openxmlformats.org/officeDocument/2006/relationships/customXml" Target="../ink/ink819.xml"/><Relationship Id="rId131" Type="http://schemas.openxmlformats.org/officeDocument/2006/relationships/customXml" Target="../ink/ink827.xml"/><Relationship Id="rId136" Type="http://schemas.openxmlformats.org/officeDocument/2006/relationships/image" Target="../media/image823.png"/><Relationship Id="rId157" Type="http://schemas.openxmlformats.org/officeDocument/2006/relationships/customXml" Target="../ink/ink840.xml"/><Relationship Id="rId61" Type="http://schemas.openxmlformats.org/officeDocument/2006/relationships/customXml" Target="../ink/ink792.xml"/><Relationship Id="rId82" Type="http://schemas.openxmlformats.org/officeDocument/2006/relationships/image" Target="../media/image797.png"/><Relationship Id="rId152" Type="http://schemas.openxmlformats.org/officeDocument/2006/relationships/image" Target="../media/image831.png"/><Relationship Id="rId19" Type="http://schemas.openxmlformats.org/officeDocument/2006/relationships/customXml" Target="../ink/ink771.xml"/><Relationship Id="rId14" Type="http://schemas.openxmlformats.org/officeDocument/2006/relationships/image" Target="../media/image763.png"/><Relationship Id="rId30" Type="http://schemas.openxmlformats.org/officeDocument/2006/relationships/image" Target="../media/image771.png"/><Relationship Id="rId35" Type="http://schemas.openxmlformats.org/officeDocument/2006/relationships/customXml" Target="../ink/ink779.xml"/><Relationship Id="rId56" Type="http://schemas.openxmlformats.org/officeDocument/2006/relationships/image" Target="../media/image784.png"/><Relationship Id="rId77" Type="http://schemas.openxmlformats.org/officeDocument/2006/relationships/customXml" Target="../ink/ink800.xml"/><Relationship Id="rId100" Type="http://schemas.openxmlformats.org/officeDocument/2006/relationships/image" Target="../media/image806.png"/><Relationship Id="rId105" Type="http://schemas.openxmlformats.org/officeDocument/2006/relationships/customXml" Target="../ink/ink814.xml"/><Relationship Id="rId126" Type="http://schemas.openxmlformats.org/officeDocument/2006/relationships/image" Target="../media/image819.png"/><Relationship Id="rId147" Type="http://schemas.openxmlformats.org/officeDocument/2006/relationships/customXml" Target="../ink/ink835.xml"/><Relationship Id="rId8" Type="http://schemas.openxmlformats.org/officeDocument/2006/relationships/image" Target="../media/image760.png"/><Relationship Id="rId51" Type="http://schemas.openxmlformats.org/officeDocument/2006/relationships/customXml" Target="../ink/ink787.xml"/><Relationship Id="rId72" Type="http://schemas.openxmlformats.org/officeDocument/2006/relationships/image" Target="../media/image792.png"/><Relationship Id="rId93" Type="http://schemas.openxmlformats.org/officeDocument/2006/relationships/customXml" Target="../ink/ink808.xml"/><Relationship Id="rId98" Type="http://schemas.openxmlformats.org/officeDocument/2006/relationships/image" Target="../media/image805.png"/><Relationship Id="rId121" Type="http://schemas.openxmlformats.org/officeDocument/2006/relationships/customXml" Target="../ink/ink822.xml"/><Relationship Id="rId142" Type="http://schemas.openxmlformats.org/officeDocument/2006/relationships/image" Target="../media/image826.png"/><Relationship Id="rId163" Type="http://schemas.openxmlformats.org/officeDocument/2006/relationships/customXml" Target="../ink/ink843.xml"/><Relationship Id="rId3" Type="http://schemas.openxmlformats.org/officeDocument/2006/relationships/customXml" Target="../ink/ink763.xml"/><Relationship Id="rId25" Type="http://schemas.openxmlformats.org/officeDocument/2006/relationships/customXml" Target="../ink/ink774.xml"/><Relationship Id="rId46" Type="http://schemas.openxmlformats.org/officeDocument/2006/relationships/image" Target="../media/image779.png"/><Relationship Id="rId67" Type="http://schemas.openxmlformats.org/officeDocument/2006/relationships/customXml" Target="../ink/ink795.xml"/><Relationship Id="rId116" Type="http://schemas.openxmlformats.org/officeDocument/2006/relationships/image" Target="../media/image814.png"/><Relationship Id="rId137" Type="http://schemas.openxmlformats.org/officeDocument/2006/relationships/customXml" Target="../ink/ink830.xml"/><Relationship Id="rId158" Type="http://schemas.openxmlformats.org/officeDocument/2006/relationships/image" Target="../media/image834.png"/><Relationship Id="rId20" Type="http://schemas.openxmlformats.org/officeDocument/2006/relationships/image" Target="../media/image766.png"/><Relationship Id="rId41" Type="http://schemas.openxmlformats.org/officeDocument/2006/relationships/customXml" Target="../ink/ink782.xml"/><Relationship Id="rId62" Type="http://schemas.openxmlformats.org/officeDocument/2006/relationships/image" Target="../media/image787.png"/><Relationship Id="rId83" Type="http://schemas.openxmlformats.org/officeDocument/2006/relationships/customXml" Target="../ink/ink803.xml"/><Relationship Id="rId88" Type="http://schemas.openxmlformats.org/officeDocument/2006/relationships/image" Target="../media/image800.png"/><Relationship Id="rId111" Type="http://schemas.openxmlformats.org/officeDocument/2006/relationships/customXml" Target="../ink/ink817.xml"/><Relationship Id="rId132" Type="http://schemas.openxmlformats.org/officeDocument/2006/relationships/image" Target="../media/image677.png"/><Relationship Id="rId153" Type="http://schemas.openxmlformats.org/officeDocument/2006/relationships/customXml" Target="../ink/ink838.xml"/><Relationship Id="rId15" Type="http://schemas.openxmlformats.org/officeDocument/2006/relationships/customXml" Target="../ink/ink769.xml"/><Relationship Id="rId36" Type="http://schemas.openxmlformats.org/officeDocument/2006/relationships/image" Target="../media/image774.png"/><Relationship Id="rId57" Type="http://schemas.openxmlformats.org/officeDocument/2006/relationships/customXml" Target="../ink/ink790.xml"/><Relationship Id="rId106" Type="http://schemas.openxmlformats.org/officeDocument/2006/relationships/image" Target="../media/image809.png"/><Relationship Id="rId127" Type="http://schemas.openxmlformats.org/officeDocument/2006/relationships/customXml" Target="../ink/ink825.xml"/><Relationship Id="rId10" Type="http://schemas.openxmlformats.org/officeDocument/2006/relationships/image" Target="../media/image761.png"/><Relationship Id="rId31" Type="http://schemas.openxmlformats.org/officeDocument/2006/relationships/customXml" Target="../ink/ink777.xml"/><Relationship Id="rId52" Type="http://schemas.openxmlformats.org/officeDocument/2006/relationships/image" Target="../media/image782.png"/><Relationship Id="rId73" Type="http://schemas.openxmlformats.org/officeDocument/2006/relationships/customXml" Target="../ink/ink798.xml"/><Relationship Id="rId78" Type="http://schemas.openxmlformats.org/officeDocument/2006/relationships/image" Target="../media/image795.png"/><Relationship Id="rId94" Type="http://schemas.openxmlformats.org/officeDocument/2006/relationships/image" Target="../media/image803.png"/><Relationship Id="rId99" Type="http://schemas.openxmlformats.org/officeDocument/2006/relationships/customXml" Target="../ink/ink811.xml"/><Relationship Id="rId101" Type="http://schemas.openxmlformats.org/officeDocument/2006/relationships/customXml" Target="../ink/ink812.xml"/><Relationship Id="rId122" Type="http://schemas.openxmlformats.org/officeDocument/2006/relationships/image" Target="../media/image817.png"/><Relationship Id="rId143" Type="http://schemas.openxmlformats.org/officeDocument/2006/relationships/customXml" Target="../ink/ink833.xml"/><Relationship Id="rId148" Type="http://schemas.openxmlformats.org/officeDocument/2006/relationships/image" Target="../media/image829.png"/><Relationship Id="rId164" Type="http://schemas.openxmlformats.org/officeDocument/2006/relationships/image" Target="../media/image837.png"/><Relationship Id="rId4" Type="http://schemas.openxmlformats.org/officeDocument/2006/relationships/image" Target="../media/image758.png"/><Relationship Id="rId9" Type="http://schemas.openxmlformats.org/officeDocument/2006/relationships/customXml" Target="../ink/ink766.xml"/><Relationship Id="rId26" Type="http://schemas.openxmlformats.org/officeDocument/2006/relationships/image" Target="../media/image769.png"/><Relationship Id="rId47" Type="http://schemas.openxmlformats.org/officeDocument/2006/relationships/customXml" Target="../ink/ink785.xml"/><Relationship Id="rId68" Type="http://schemas.openxmlformats.org/officeDocument/2006/relationships/image" Target="../media/image790.png"/><Relationship Id="rId89" Type="http://schemas.openxmlformats.org/officeDocument/2006/relationships/customXml" Target="../ink/ink806.xml"/><Relationship Id="rId112" Type="http://schemas.openxmlformats.org/officeDocument/2006/relationships/image" Target="../media/image812.png"/><Relationship Id="rId133" Type="http://schemas.openxmlformats.org/officeDocument/2006/relationships/customXml" Target="../ink/ink828.xml"/><Relationship Id="rId154" Type="http://schemas.openxmlformats.org/officeDocument/2006/relationships/image" Target="../media/image832.png"/><Relationship Id="rId16" Type="http://schemas.openxmlformats.org/officeDocument/2006/relationships/image" Target="../media/image764.png"/><Relationship Id="rId37" Type="http://schemas.openxmlformats.org/officeDocument/2006/relationships/customXml" Target="../ink/ink780.xml"/><Relationship Id="rId58" Type="http://schemas.openxmlformats.org/officeDocument/2006/relationships/image" Target="../media/image785.png"/><Relationship Id="rId79" Type="http://schemas.openxmlformats.org/officeDocument/2006/relationships/customXml" Target="../ink/ink801.xml"/><Relationship Id="rId102" Type="http://schemas.openxmlformats.org/officeDocument/2006/relationships/image" Target="../media/image807.png"/><Relationship Id="rId123" Type="http://schemas.openxmlformats.org/officeDocument/2006/relationships/customXml" Target="../ink/ink823.xml"/><Relationship Id="rId144" Type="http://schemas.openxmlformats.org/officeDocument/2006/relationships/image" Target="../media/image827.png"/><Relationship Id="rId90" Type="http://schemas.openxmlformats.org/officeDocument/2006/relationships/image" Target="../media/image801.png"/><Relationship Id="rId27" Type="http://schemas.openxmlformats.org/officeDocument/2006/relationships/customXml" Target="../ink/ink775.xml"/><Relationship Id="rId48" Type="http://schemas.openxmlformats.org/officeDocument/2006/relationships/image" Target="../media/image780.png"/><Relationship Id="rId69" Type="http://schemas.openxmlformats.org/officeDocument/2006/relationships/customXml" Target="../ink/ink796.xml"/><Relationship Id="rId113" Type="http://schemas.openxmlformats.org/officeDocument/2006/relationships/customXml" Target="../ink/ink818.xml"/><Relationship Id="rId134" Type="http://schemas.openxmlformats.org/officeDocument/2006/relationships/image" Target="../media/image822.png"/><Relationship Id="rId80" Type="http://schemas.openxmlformats.org/officeDocument/2006/relationships/image" Target="../media/image796.png"/><Relationship Id="rId155" Type="http://schemas.openxmlformats.org/officeDocument/2006/relationships/customXml" Target="../ink/ink839.xml"/></Relationships>
</file>

<file path=ppt/slides/_rels/slide27.xml.rels><?xml version="1.0" encoding="UTF-8" standalone="yes"?>
<Relationships xmlns="http://schemas.openxmlformats.org/package/2006/relationships"><Relationship Id="rId26" Type="http://schemas.openxmlformats.org/officeDocument/2006/relationships/customXml" Target="../ink/ink855.xml"/><Relationship Id="rId117" Type="http://schemas.openxmlformats.org/officeDocument/2006/relationships/customXml" Target="../ink/ink901.xml"/><Relationship Id="rId21" Type="http://schemas.openxmlformats.org/officeDocument/2006/relationships/image" Target="../media/image388.png"/><Relationship Id="rId42" Type="http://schemas.openxmlformats.org/officeDocument/2006/relationships/customXml" Target="../ink/ink863.xml"/><Relationship Id="rId47" Type="http://schemas.openxmlformats.org/officeDocument/2006/relationships/image" Target="../media/image858.png"/><Relationship Id="rId63" Type="http://schemas.openxmlformats.org/officeDocument/2006/relationships/image" Target="../media/image866.png"/><Relationship Id="rId68" Type="http://schemas.openxmlformats.org/officeDocument/2006/relationships/customXml" Target="../ink/ink876.xml"/><Relationship Id="rId84" Type="http://schemas.openxmlformats.org/officeDocument/2006/relationships/customXml" Target="../ink/ink884.xml"/><Relationship Id="rId89" Type="http://schemas.openxmlformats.org/officeDocument/2006/relationships/image" Target="../media/image879.png"/><Relationship Id="rId112" Type="http://schemas.openxmlformats.org/officeDocument/2006/relationships/image" Target="../media/image890.png"/><Relationship Id="rId16" Type="http://schemas.openxmlformats.org/officeDocument/2006/relationships/customXml" Target="../ink/ink850.xml"/><Relationship Id="rId107" Type="http://schemas.openxmlformats.org/officeDocument/2006/relationships/customXml" Target="../ink/ink896.xml"/><Relationship Id="rId11" Type="http://schemas.openxmlformats.org/officeDocument/2006/relationships/image" Target="../media/image841.png"/><Relationship Id="rId32" Type="http://schemas.openxmlformats.org/officeDocument/2006/relationships/customXml" Target="../ink/ink858.xml"/><Relationship Id="rId37" Type="http://schemas.openxmlformats.org/officeDocument/2006/relationships/image" Target="../media/image853.png"/><Relationship Id="rId53" Type="http://schemas.openxmlformats.org/officeDocument/2006/relationships/image" Target="../media/image861.png"/><Relationship Id="rId58" Type="http://schemas.openxmlformats.org/officeDocument/2006/relationships/customXml" Target="../ink/ink871.xml"/><Relationship Id="rId74" Type="http://schemas.openxmlformats.org/officeDocument/2006/relationships/customXml" Target="../ink/ink879.xml"/><Relationship Id="rId79" Type="http://schemas.openxmlformats.org/officeDocument/2006/relationships/image" Target="../media/image874.png"/><Relationship Id="rId102" Type="http://schemas.openxmlformats.org/officeDocument/2006/relationships/customXml" Target="../ink/ink893.xml"/><Relationship Id="rId5" Type="http://schemas.openxmlformats.org/officeDocument/2006/relationships/image" Target="../media/image838.png"/><Relationship Id="rId90" Type="http://schemas.openxmlformats.org/officeDocument/2006/relationships/customXml" Target="../ink/ink887.xml"/><Relationship Id="rId95" Type="http://schemas.openxmlformats.org/officeDocument/2006/relationships/image" Target="../media/image882.png"/><Relationship Id="rId22" Type="http://schemas.openxmlformats.org/officeDocument/2006/relationships/customXml" Target="../ink/ink853.xml"/><Relationship Id="rId27" Type="http://schemas.openxmlformats.org/officeDocument/2006/relationships/image" Target="../media/image848.png"/><Relationship Id="rId43" Type="http://schemas.openxmlformats.org/officeDocument/2006/relationships/image" Target="../media/image856.png"/><Relationship Id="rId48" Type="http://schemas.openxmlformats.org/officeDocument/2006/relationships/customXml" Target="../ink/ink866.xml"/><Relationship Id="rId64" Type="http://schemas.openxmlformats.org/officeDocument/2006/relationships/customXml" Target="../ink/ink874.xml"/><Relationship Id="rId69" Type="http://schemas.openxmlformats.org/officeDocument/2006/relationships/image" Target="../media/image869.png"/><Relationship Id="rId113" Type="http://schemas.openxmlformats.org/officeDocument/2006/relationships/customXml" Target="../ink/ink899.xml"/><Relationship Id="rId118" Type="http://schemas.openxmlformats.org/officeDocument/2006/relationships/image" Target="../media/image893.png"/><Relationship Id="rId80" Type="http://schemas.openxmlformats.org/officeDocument/2006/relationships/customXml" Target="../ink/ink882.xml"/><Relationship Id="rId85" Type="http://schemas.openxmlformats.org/officeDocument/2006/relationships/image" Target="../media/image877.png"/><Relationship Id="rId12" Type="http://schemas.openxmlformats.org/officeDocument/2006/relationships/customXml" Target="../ink/ink848.xml"/><Relationship Id="rId17" Type="http://schemas.openxmlformats.org/officeDocument/2006/relationships/image" Target="../media/image844.png"/><Relationship Id="rId33" Type="http://schemas.openxmlformats.org/officeDocument/2006/relationships/image" Target="../media/image851.png"/><Relationship Id="rId38" Type="http://schemas.openxmlformats.org/officeDocument/2006/relationships/customXml" Target="../ink/ink861.xml"/><Relationship Id="rId59" Type="http://schemas.openxmlformats.org/officeDocument/2006/relationships/image" Target="../media/image864.png"/><Relationship Id="rId103" Type="http://schemas.openxmlformats.org/officeDocument/2006/relationships/customXml" Target="../ink/ink894.xml"/><Relationship Id="rId108" Type="http://schemas.openxmlformats.org/officeDocument/2006/relationships/image" Target="../media/image888.png"/><Relationship Id="rId54" Type="http://schemas.openxmlformats.org/officeDocument/2006/relationships/customXml" Target="../ink/ink869.xml"/><Relationship Id="rId70" Type="http://schemas.openxmlformats.org/officeDocument/2006/relationships/customXml" Target="../ink/ink877.xml"/><Relationship Id="rId75" Type="http://schemas.openxmlformats.org/officeDocument/2006/relationships/image" Target="../media/image872.png"/><Relationship Id="rId91" Type="http://schemas.openxmlformats.org/officeDocument/2006/relationships/image" Target="../media/image880.png"/><Relationship Id="rId96" Type="http://schemas.openxmlformats.org/officeDocument/2006/relationships/customXml" Target="../ink/ink890.xml"/><Relationship Id="rId1" Type="http://schemas.openxmlformats.org/officeDocument/2006/relationships/slideLayout" Target="../slideLayouts/slideLayout3.xml"/><Relationship Id="rId6" Type="http://schemas.openxmlformats.org/officeDocument/2006/relationships/customXml" Target="../ink/ink845.xml"/><Relationship Id="rId23" Type="http://schemas.openxmlformats.org/officeDocument/2006/relationships/image" Target="../media/image846.png"/><Relationship Id="rId28" Type="http://schemas.openxmlformats.org/officeDocument/2006/relationships/customXml" Target="../ink/ink856.xml"/><Relationship Id="rId49" Type="http://schemas.openxmlformats.org/officeDocument/2006/relationships/image" Target="../media/image859.png"/><Relationship Id="rId114" Type="http://schemas.openxmlformats.org/officeDocument/2006/relationships/image" Target="../media/image891.png"/><Relationship Id="rId119" Type="http://schemas.openxmlformats.org/officeDocument/2006/relationships/customXml" Target="../ink/ink902.xml"/><Relationship Id="rId10" Type="http://schemas.openxmlformats.org/officeDocument/2006/relationships/customXml" Target="../ink/ink847.xml"/><Relationship Id="rId31" Type="http://schemas.openxmlformats.org/officeDocument/2006/relationships/image" Target="../media/image850.png"/><Relationship Id="rId44" Type="http://schemas.openxmlformats.org/officeDocument/2006/relationships/customXml" Target="../ink/ink864.xml"/><Relationship Id="rId52" Type="http://schemas.openxmlformats.org/officeDocument/2006/relationships/customXml" Target="../ink/ink868.xml"/><Relationship Id="rId60" Type="http://schemas.openxmlformats.org/officeDocument/2006/relationships/customXml" Target="../ink/ink872.xml"/><Relationship Id="rId65" Type="http://schemas.openxmlformats.org/officeDocument/2006/relationships/image" Target="../media/image867.png"/><Relationship Id="rId73" Type="http://schemas.openxmlformats.org/officeDocument/2006/relationships/image" Target="../media/image871.png"/><Relationship Id="rId78" Type="http://schemas.openxmlformats.org/officeDocument/2006/relationships/customXml" Target="../ink/ink881.xml"/><Relationship Id="rId81" Type="http://schemas.openxmlformats.org/officeDocument/2006/relationships/image" Target="../media/image875.png"/><Relationship Id="rId86" Type="http://schemas.openxmlformats.org/officeDocument/2006/relationships/customXml" Target="../ink/ink885.xml"/><Relationship Id="rId94" Type="http://schemas.openxmlformats.org/officeDocument/2006/relationships/customXml" Target="../ink/ink889.xml"/><Relationship Id="rId99" Type="http://schemas.openxmlformats.org/officeDocument/2006/relationships/image" Target="../media/image884.png"/><Relationship Id="rId101" Type="http://schemas.openxmlformats.org/officeDocument/2006/relationships/image" Target="../media/image885.png"/><Relationship Id="rId4" Type="http://schemas.openxmlformats.org/officeDocument/2006/relationships/customXml" Target="../ink/ink844.xml"/><Relationship Id="rId9" Type="http://schemas.openxmlformats.org/officeDocument/2006/relationships/image" Target="../media/image840.png"/><Relationship Id="rId13" Type="http://schemas.openxmlformats.org/officeDocument/2006/relationships/image" Target="../media/image842.png"/><Relationship Id="rId18" Type="http://schemas.openxmlformats.org/officeDocument/2006/relationships/customXml" Target="../ink/ink851.xml"/><Relationship Id="rId39" Type="http://schemas.openxmlformats.org/officeDocument/2006/relationships/image" Target="../media/image854.png"/><Relationship Id="rId109" Type="http://schemas.openxmlformats.org/officeDocument/2006/relationships/customXml" Target="../ink/ink897.xml"/><Relationship Id="rId34" Type="http://schemas.openxmlformats.org/officeDocument/2006/relationships/customXml" Target="../ink/ink859.xml"/><Relationship Id="rId50" Type="http://schemas.openxmlformats.org/officeDocument/2006/relationships/customXml" Target="../ink/ink867.xml"/><Relationship Id="rId55" Type="http://schemas.openxmlformats.org/officeDocument/2006/relationships/image" Target="../media/image862.png"/><Relationship Id="rId76" Type="http://schemas.openxmlformats.org/officeDocument/2006/relationships/customXml" Target="../ink/ink880.xml"/><Relationship Id="rId97" Type="http://schemas.openxmlformats.org/officeDocument/2006/relationships/image" Target="../media/image883.png"/><Relationship Id="rId104" Type="http://schemas.openxmlformats.org/officeDocument/2006/relationships/image" Target="../media/image886.png"/><Relationship Id="rId120" Type="http://schemas.openxmlformats.org/officeDocument/2006/relationships/image" Target="../media/image894.png"/><Relationship Id="rId7" Type="http://schemas.openxmlformats.org/officeDocument/2006/relationships/image" Target="../media/image839.png"/><Relationship Id="rId71" Type="http://schemas.openxmlformats.org/officeDocument/2006/relationships/image" Target="../media/image870.png"/><Relationship Id="rId92" Type="http://schemas.openxmlformats.org/officeDocument/2006/relationships/customXml" Target="../ink/ink888.xml"/><Relationship Id="rId2" Type="http://schemas.openxmlformats.org/officeDocument/2006/relationships/image" Target="../media/image5200.png"/><Relationship Id="rId29" Type="http://schemas.openxmlformats.org/officeDocument/2006/relationships/image" Target="../media/image849.png"/><Relationship Id="rId24" Type="http://schemas.openxmlformats.org/officeDocument/2006/relationships/customXml" Target="../ink/ink854.xml"/><Relationship Id="rId40" Type="http://schemas.openxmlformats.org/officeDocument/2006/relationships/customXml" Target="../ink/ink862.xml"/><Relationship Id="rId45" Type="http://schemas.openxmlformats.org/officeDocument/2006/relationships/image" Target="../media/image857.png"/><Relationship Id="rId66" Type="http://schemas.openxmlformats.org/officeDocument/2006/relationships/customXml" Target="../ink/ink875.xml"/><Relationship Id="rId87" Type="http://schemas.openxmlformats.org/officeDocument/2006/relationships/image" Target="../media/image878.png"/><Relationship Id="rId110" Type="http://schemas.openxmlformats.org/officeDocument/2006/relationships/image" Target="../media/image889.png"/><Relationship Id="rId115" Type="http://schemas.openxmlformats.org/officeDocument/2006/relationships/customXml" Target="../ink/ink900.xml"/><Relationship Id="rId61" Type="http://schemas.openxmlformats.org/officeDocument/2006/relationships/image" Target="../media/image865.png"/><Relationship Id="rId82" Type="http://schemas.openxmlformats.org/officeDocument/2006/relationships/customXml" Target="../ink/ink883.xml"/><Relationship Id="rId19" Type="http://schemas.openxmlformats.org/officeDocument/2006/relationships/image" Target="../media/image845.png"/><Relationship Id="rId14" Type="http://schemas.openxmlformats.org/officeDocument/2006/relationships/customXml" Target="../ink/ink849.xml"/><Relationship Id="rId30" Type="http://schemas.openxmlformats.org/officeDocument/2006/relationships/customXml" Target="../ink/ink857.xml"/><Relationship Id="rId35" Type="http://schemas.openxmlformats.org/officeDocument/2006/relationships/image" Target="../media/image852.png"/><Relationship Id="rId56" Type="http://schemas.openxmlformats.org/officeDocument/2006/relationships/customXml" Target="../ink/ink870.xml"/><Relationship Id="rId77" Type="http://schemas.openxmlformats.org/officeDocument/2006/relationships/image" Target="../media/image873.png"/><Relationship Id="rId100" Type="http://schemas.openxmlformats.org/officeDocument/2006/relationships/customXml" Target="../ink/ink892.xml"/><Relationship Id="rId105" Type="http://schemas.openxmlformats.org/officeDocument/2006/relationships/customXml" Target="../ink/ink895.xml"/><Relationship Id="rId8" Type="http://schemas.openxmlformats.org/officeDocument/2006/relationships/customXml" Target="../ink/ink846.xml"/><Relationship Id="rId51" Type="http://schemas.openxmlformats.org/officeDocument/2006/relationships/image" Target="../media/image860.png"/><Relationship Id="rId72" Type="http://schemas.openxmlformats.org/officeDocument/2006/relationships/customXml" Target="../ink/ink878.xml"/><Relationship Id="rId93" Type="http://schemas.openxmlformats.org/officeDocument/2006/relationships/image" Target="../media/image881.png"/><Relationship Id="rId98" Type="http://schemas.openxmlformats.org/officeDocument/2006/relationships/customXml" Target="../ink/ink891.xml"/><Relationship Id="rId3" Type="http://schemas.openxmlformats.org/officeDocument/2006/relationships/image" Target="../media/image212.png"/><Relationship Id="rId25" Type="http://schemas.openxmlformats.org/officeDocument/2006/relationships/image" Target="../media/image847.png"/><Relationship Id="rId46" Type="http://schemas.openxmlformats.org/officeDocument/2006/relationships/customXml" Target="../ink/ink865.xml"/><Relationship Id="rId67" Type="http://schemas.openxmlformats.org/officeDocument/2006/relationships/image" Target="../media/image868.png"/><Relationship Id="rId116" Type="http://schemas.openxmlformats.org/officeDocument/2006/relationships/image" Target="../media/image892.png"/><Relationship Id="rId20" Type="http://schemas.openxmlformats.org/officeDocument/2006/relationships/customXml" Target="../ink/ink852.xml"/><Relationship Id="rId41" Type="http://schemas.openxmlformats.org/officeDocument/2006/relationships/image" Target="../media/image855.png"/><Relationship Id="rId62" Type="http://schemas.openxmlformats.org/officeDocument/2006/relationships/customXml" Target="../ink/ink873.xml"/><Relationship Id="rId83" Type="http://schemas.openxmlformats.org/officeDocument/2006/relationships/image" Target="../media/image876.png"/><Relationship Id="rId88" Type="http://schemas.openxmlformats.org/officeDocument/2006/relationships/customXml" Target="../ink/ink886.xml"/><Relationship Id="rId111" Type="http://schemas.openxmlformats.org/officeDocument/2006/relationships/customXml" Target="../ink/ink898.xml"/><Relationship Id="rId15" Type="http://schemas.openxmlformats.org/officeDocument/2006/relationships/image" Target="../media/image843.png"/><Relationship Id="rId36" Type="http://schemas.openxmlformats.org/officeDocument/2006/relationships/customXml" Target="../ink/ink860.xml"/><Relationship Id="rId57" Type="http://schemas.openxmlformats.org/officeDocument/2006/relationships/image" Target="../media/image863.png"/><Relationship Id="rId106" Type="http://schemas.openxmlformats.org/officeDocument/2006/relationships/image" Target="../media/image887.png"/></Relationships>
</file>

<file path=ppt/slides/_rels/slide28.xml.rels><?xml version="1.0" encoding="UTF-8" standalone="yes"?>
<Relationships xmlns="http://schemas.openxmlformats.org/package/2006/relationships"><Relationship Id="rId117" Type="http://schemas.openxmlformats.org/officeDocument/2006/relationships/customXml" Target="../ink/ink960.xml"/><Relationship Id="rId21" Type="http://schemas.openxmlformats.org/officeDocument/2006/relationships/customXml" Target="../ink/ink912.xml"/><Relationship Id="rId42" Type="http://schemas.openxmlformats.org/officeDocument/2006/relationships/image" Target="../media/image914.png"/><Relationship Id="rId63" Type="http://schemas.openxmlformats.org/officeDocument/2006/relationships/customXml" Target="../ink/ink933.xml"/><Relationship Id="rId84" Type="http://schemas.openxmlformats.org/officeDocument/2006/relationships/image" Target="../media/image935.png"/><Relationship Id="rId138" Type="http://schemas.openxmlformats.org/officeDocument/2006/relationships/image" Target="../media/image961.png"/><Relationship Id="rId159" Type="http://schemas.openxmlformats.org/officeDocument/2006/relationships/customXml" Target="../ink/ink981.xml"/><Relationship Id="rId170" Type="http://schemas.openxmlformats.org/officeDocument/2006/relationships/image" Target="../media/image977.png"/><Relationship Id="rId191" Type="http://schemas.openxmlformats.org/officeDocument/2006/relationships/customXml" Target="../ink/ink997.xml"/><Relationship Id="rId205" Type="http://schemas.openxmlformats.org/officeDocument/2006/relationships/customXml" Target="../ink/ink1004.xml"/><Relationship Id="rId226" Type="http://schemas.openxmlformats.org/officeDocument/2006/relationships/image" Target="../media/image1004.png"/><Relationship Id="rId107" Type="http://schemas.openxmlformats.org/officeDocument/2006/relationships/customXml" Target="../ink/ink955.xml"/><Relationship Id="rId11" Type="http://schemas.openxmlformats.org/officeDocument/2006/relationships/customXml" Target="../ink/ink907.xml"/><Relationship Id="rId32" Type="http://schemas.openxmlformats.org/officeDocument/2006/relationships/image" Target="../media/image909.png"/><Relationship Id="rId53" Type="http://schemas.openxmlformats.org/officeDocument/2006/relationships/customXml" Target="../ink/ink928.xml"/><Relationship Id="rId74" Type="http://schemas.openxmlformats.org/officeDocument/2006/relationships/image" Target="../media/image930.png"/><Relationship Id="rId128" Type="http://schemas.openxmlformats.org/officeDocument/2006/relationships/image" Target="../media/image957.png"/><Relationship Id="rId149" Type="http://schemas.openxmlformats.org/officeDocument/2006/relationships/customXml" Target="../ink/ink976.xml"/><Relationship Id="rId5" Type="http://schemas.openxmlformats.org/officeDocument/2006/relationships/customXml" Target="../ink/ink904.xml"/><Relationship Id="rId95" Type="http://schemas.openxmlformats.org/officeDocument/2006/relationships/customXml" Target="../ink/ink949.xml"/><Relationship Id="rId160" Type="http://schemas.openxmlformats.org/officeDocument/2006/relationships/image" Target="../media/image972.png"/><Relationship Id="rId181" Type="http://schemas.openxmlformats.org/officeDocument/2006/relationships/customXml" Target="../ink/ink992.xml"/><Relationship Id="rId216" Type="http://schemas.openxmlformats.org/officeDocument/2006/relationships/image" Target="../media/image999.png"/><Relationship Id="rId237" Type="http://schemas.openxmlformats.org/officeDocument/2006/relationships/customXml" Target="../ink/ink1020.xml"/><Relationship Id="rId22" Type="http://schemas.openxmlformats.org/officeDocument/2006/relationships/image" Target="../media/image904.png"/><Relationship Id="rId43" Type="http://schemas.openxmlformats.org/officeDocument/2006/relationships/customXml" Target="../ink/ink923.xml"/><Relationship Id="rId64" Type="http://schemas.openxmlformats.org/officeDocument/2006/relationships/image" Target="../media/image925.png"/><Relationship Id="rId118" Type="http://schemas.openxmlformats.org/officeDocument/2006/relationships/image" Target="../media/image952.png"/><Relationship Id="rId139" Type="http://schemas.openxmlformats.org/officeDocument/2006/relationships/customXml" Target="../ink/ink971.xml"/><Relationship Id="rId85" Type="http://schemas.openxmlformats.org/officeDocument/2006/relationships/customXml" Target="../ink/ink944.xml"/><Relationship Id="rId150" Type="http://schemas.openxmlformats.org/officeDocument/2006/relationships/image" Target="../media/image967.png"/><Relationship Id="rId171" Type="http://schemas.openxmlformats.org/officeDocument/2006/relationships/customXml" Target="../ink/ink987.xml"/><Relationship Id="rId192" Type="http://schemas.openxmlformats.org/officeDocument/2006/relationships/image" Target="../media/image987.png"/><Relationship Id="rId206" Type="http://schemas.openxmlformats.org/officeDocument/2006/relationships/image" Target="../media/image994.png"/><Relationship Id="rId227" Type="http://schemas.openxmlformats.org/officeDocument/2006/relationships/customXml" Target="../ink/ink1015.xml"/><Relationship Id="rId12" Type="http://schemas.openxmlformats.org/officeDocument/2006/relationships/image" Target="../media/image899.png"/><Relationship Id="rId33" Type="http://schemas.openxmlformats.org/officeDocument/2006/relationships/customXml" Target="../ink/ink918.xml"/><Relationship Id="rId108" Type="http://schemas.openxmlformats.org/officeDocument/2006/relationships/image" Target="../media/image947.png"/><Relationship Id="rId129" Type="http://schemas.openxmlformats.org/officeDocument/2006/relationships/customXml" Target="../ink/ink966.xml"/><Relationship Id="rId54" Type="http://schemas.openxmlformats.org/officeDocument/2006/relationships/image" Target="../media/image920.png"/><Relationship Id="rId75" Type="http://schemas.openxmlformats.org/officeDocument/2006/relationships/customXml" Target="../ink/ink939.xml"/><Relationship Id="rId96" Type="http://schemas.openxmlformats.org/officeDocument/2006/relationships/image" Target="../media/image941.png"/><Relationship Id="rId140" Type="http://schemas.openxmlformats.org/officeDocument/2006/relationships/image" Target="../media/image962.png"/><Relationship Id="rId161" Type="http://schemas.openxmlformats.org/officeDocument/2006/relationships/customXml" Target="../ink/ink982.xml"/><Relationship Id="rId182" Type="http://schemas.openxmlformats.org/officeDocument/2006/relationships/image" Target="../media/image983.png"/><Relationship Id="rId217" Type="http://schemas.openxmlformats.org/officeDocument/2006/relationships/customXml" Target="../ink/ink1010.xml"/><Relationship Id="rId6" Type="http://schemas.openxmlformats.org/officeDocument/2006/relationships/image" Target="../media/image896.png"/><Relationship Id="rId238" Type="http://schemas.openxmlformats.org/officeDocument/2006/relationships/image" Target="../media/image1009.png"/><Relationship Id="rId23" Type="http://schemas.openxmlformats.org/officeDocument/2006/relationships/customXml" Target="../ink/ink913.xml"/><Relationship Id="rId119" Type="http://schemas.openxmlformats.org/officeDocument/2006/relationships/customXml" Target="../ink/ink961.xml"/><Relationship Id="rId44" Type="http://schemas.openxmlformats.org/officeDocument/2006/relationships/image" Target="../media/image915.png"/><Relationship Id="rId65" Type="http://schemas.openxmlformats.org/officeDocument/2006/relationships/customXml" Target="../ink/ink934.xml"/><Relationship Id="rId86" Type="http://schemas.openxmlformats.org/officeDocument/2006/relationships/image" Target="../media/image936.png"/><Relationship Id="rId130" Type="http://schemas.openxmlformats.org/officeDocument/2006/relationships/image" Target="../media/image958.png"/><Relationship Id="rId151" Type="http://schemas.openxmlformats.org/officeDocument/2006/relationships/customXml" Target="../ink/ink977.xml"/><Relationship Id="rId172" Type="http://schemas.openxmlformats.org/officeDocument/2006/relationships/image" Target="../media/image978.png"/><Relationship Id="rId193" Type="http://schemas.openxmlformats.org/officeDocument/2006/relationships/customXml" Target="../ink/ink998.xml"/><Relationship Id="rId207" Type="http://schemas.openxmlformats.org/officeDocument/2006/relationships/customXml" Target="../ink/ink1005.xml"/><Relationship Id="rId228" Type="http://schemas.openxmlformats.org/officeDocument/2006/relationships/image" Target="../media/image1005.png"/><Relationship Id="rId13" Type="http://schemas.openxmlformats.org/officeDocument/2006/relationships/customXml" Target="../ink/ink908.xml"/><Relationship Id="rId109" Type="http://schemas.openxmlformats.org/officeDocument/2006/relationships/customXml" Target="../ink/ink956.xml"/><Relationship Id="rId34" Type="http://schemas.openxmlformats.org/officeDocument/2006/relationships/image" Target="../media/image910.png"/><Relationship Id="rId55" Type="http://schemas.openxmlformats.org/officeDocument/2006/relationships/customXml" Target="../ink/ink929.xml"/><Relationship Id="rId76" Type="http://schemas.openxmlformats.org/officeDocument/2006/relationships/image" Target="../media/image931.png"/><Relationship Id="rId97" Type="http://schemas.openxmlformats.org/officeDocument/2006/relationships/customXml" Target="../ink/ink950.xml"/><Relationship Id="rId120" Type="http://schemas.openxmlformats.org/officeDocument/2006/relationships/image" Target="../media/image953.png"/><Relationship Id="rId141" Type="http://schemas.openxmlformats.org/officeDocument/2006/relationships/customXml" Target="../ink/ink972.xml"/><Relationship Id="rId7" Type="http://schemas.openxmlformats.org/officeDocument/2006/relationships/customXml" Target="../ink/ink905.xml"/><Relationship Id="rId162" Type="http://schemas.openxmlformats.org/officeDocument/2006/relationships/image" Target="../media/image973.png"/><Relationship Id="rId183" Type="http://schemas.openxmlformats.org/officeDocument/2006/relationships/customXml" Target="../ink/ink993.xml"/><Relationship Id="rId218" Type="http://schemas.openxmlformats.org/officeDocument/2006/relationships/image" Target="../media/image1000.png"/><Relationship Id="rId239" Type="http://schemas.openxmlformats.org/officeDocument/2006/relationships/customXml" Target="../ink/ink1021.xml"/><Relationship Id="rId24" Type="http://schemas.openxmlformats.org/officeDocument/2006/relationships/image" Target="../media/image905.png"/><Relationship Id="rId45" Type="http://schemas.openxmlformats.org/officeDocument/2006/relationships/customXml" Target="../ink/ink924.xml"/><Relationship Id="rId66" Type="http://schemas.openxmlformats.org/officeDocument/2006/relationships/image" Target="../media/image926.png"/><Relationship Id="rId87" Type="http://schemas.openxmlformats.org/officeDocument/2006/relationships/customXml" Target="../ink/ink945.xml"/><Relationship Id="rId110" Type="http://schemas.openxmlformats.org/officeDocument/2006/relationships/image" Target="../media/image948.png"/><Relationship Id="rId131" Type="http://schemas.openxmlformats.org/officeDocument/2006/relationships/customXml" Target="../ink/ink967.xml"/><Relationship Id="rId152" Type="http://schemas.openxmlformats.org/officeDocument/2006/relationships/image" Target="../media/image968.png"/><Relationship Id="rId173" Type="http://schemas.openxmlformats.org/officeDocument/2006/relationships/customXml" Target="../ink/ink988.xml"/><Relationship Id="rId194" Type="http://schemas.openxmlformats.org/officeDocument/2006/relationships/image" Target="../media/image988.png"/><Relationship Id="rId208" Type="http://schemas.openxmlformats.org/officeDocument/2006/relationships/image" Target="../media/image995.png"/><Relationship Id="rId229" Type="http://schemas.openxmlformats.org/officeDocument/2006/relationships/customXml" Target="../ink/ink1016.xml"/><Relationship Id="rId240" Type="http://schemas.openxmlformats.org/officeDocument/2006/relationships/image" Target="../media/image1010.png"/><Relationship Id="rId14" Type="http://schemas.openxmlformats.org/officeDocument/2006/relationships/image" Target="../media/image900.png"/><Relationship Id="rId35" Type="http://schemas.openxmlformats.org/officeDocument/2006/relationships/customXml" Target="../ink/ink919.xml"/><Relationship Id="rId56" Type="http://schemas.openxmlformats.org/officeDocument/2006/relationships/image" Target="../media/image921.png"/><Relationship Id="rId77" Type="http://schemas.openxmlformats.org/officeDocument/2006/relationships/customXml" Target="../ink/ink940.xml"/><Relationship Id="rId100" Type="http://schemas.openxmlformats.org/officeDocument/2006/relationships/image" Target="../media/image943.png"/><Relationship Id="rId8" Type="http://schemas.openxmlformats.org/officeDocument/2006/relationships/image" Target="../media/image897.png"/><Relationship Id="rId98" Type="http://schemas.openxmlformats.org/officeDocument/2006/relationships/image" Target="../media/image942.png"/><Relationship Id="rId121" Type="http://schemas.openxmlformats.org/officeDocument/2006/relationships/customXml" Target="../ink/ink962.xml"/><Relationship Id="rId142" Type="http://schemas.openxmlformats.org/officeDocument/2006/relationships/image" Target="../media/image963.png"/><Relationship Id="rId163" Type="http://schemas.openxmlformats.org/officeDocument/2006/relationships/customXml" Target="../ink/ink983.xml"/><Relationship Id="rId184" Type="http://schemas.openxmlformats.org/officeDocument/2006/relationships/image" Target="../media/image347.png"/><Relationship Id="rId219" Type="http://schemas.openxmlformats.org/officeDocument/2006/relationships/customXml" Target="../ink/ink1011.xml"/><Relationship Id="rId230" Type="http://schemas.openxmlformats.org/officeDocument/2006/relationships/image" Target="../media/image737.png"/><Relationship Id="rId25" Type="http://schemas.openxmlformats.org/officeDocument/2006/relationships/customXml" Target="../ink/ink914.xml"/><Relationship Id="rId46" Type="http://schemas.openxmlformats.org/officeDocument/2006/relationships/image" Target="../media/image916.png"/><Relationship Id="rId67" Type="http://schemas.openxmlformats.org/officeDocument/2006/relationships/customXml" Target="../ink/ink935.xml"/><Relationship Id="rId88" Type="http://schemas.openxmlformats.org/officeDocument/2006/relationships/image" Target="../media/image937.png"/><Relationship Id="rId111" Type="http://schemas.openxmlformats.org/officeDocument/2006/relationships/customXml" Target="../ink/ink957.xml"/><Relationship Id="rId132" Type="http://schemas.openxmlformats.org/officeDocument/2006/relationships/image" Target="../media/image959.png"/><Relationship Id="rId153" Type="http://schemas.openxmlformats.org/officeDocument/2006/relationships/customXml" Target="../ink/ink978.xml"/><Relationship Id="rId174" Type="http://schemas.openxmlformats.org/officeDocument/2006/relationships/image" Target="../media/image979.png"/><Relationship Id="rId195" Type="http://schemas.openxmlformats.org/officeDocument/2006/relationships/customXml" Target="../ink/ink999.xml"/><Relationship Id="rId209" Type="http://schemas.openxmlformats.org/officeDocument/2006/relationships/customXml" Target="../ink/ink1006.xml"/><Relationship Id="rId220" Type="http://schemas.openxmlformats.org/officeDocument/2006/relationships/image" Target="../media/image1001.png"/><Relationship Id="rId241" Type="http://schemas.openxmlformats.org/officeDocument/2006/relationships/customXml" Target="../ink/ink1022.xml"/><Relationship Id="rId15" Type="http://schemas.openxmlformats.org/officeDocument/2006/relationships/customXml" Target="../ink/ink909.xml"/><Relationship Id="rId36" Type="http://schemas.openxmlformats.org/officeDocument/2006/relationships/image" Target="../media/image911.png"/><Relationship Id="rId57" Type="http://schemas.openxmlformats.org/officeDocument/2006/relationships/customXml" Target="../ink/ink930.xml"/><Relationship Id="rId106" Type="http://schemas.openxmlformats.org/officeDocument/2006/relationships/image" Target="../media/image946.png"/><Relationship Id="rId127" Type="http://schemas.openxmlformats.org/officeDocument/2006/relationships/customXml" Target="../ink/ink965.xml"/><Relationship Id="rId10" Type="http://schemas.openxmlformats.org/officeDocument/2006/relationships/image" Target="../media/image898.png"/><Relationship Id="rId31" Type="http://schemas.openxmlformats.org/officeDocument/2006/relationships/customXml" Target="../ink/ink917.xml"/><Relationship Id="rId52" Type="http://schemas.openxmlformats.org/officeDocument/2006/relationships/image" Target="../media/image919.png"/><Relationship Id="rId73" Type="http://schemas.openxmlformats.org/officeDocument/2006/relationships/customXml" Target="../ink/ink938.xml"/><Relationship Id="rId78" Type="http://schemas.openxmlformats.org/officeDocument/2006/relationships/image" Target="../media/image932.png"/><Relationship Id="rId94" Type="http://schemas.openxmlformats.org/officeDocument/2006/relationships/image" Target="../media/image940.png"/><Relationship Id="rId99" Type="http://schemas.openxmlformats.org/officeDocument/2006/relationships/customXml" Target="../ink/ink951.xml"/><Relationship Id="rId101" Type="http://schemas.openxmlformats.org/officeDocument/2006/relationships/customXml" Target="../ink/ink952.xml"/><Relationship Id="rId122" Type="http://schemas.openxmlformats.org/officeDocument/2006/relationships/image" Target="../media/image954.png"/><Relationship Id="rId143" Type="http://schemas.openxmlformats.org/officeDocument/2006/relationships/customXml" Target="../ink/ink973.xml"/><Relationship Id="rId148" Type="http://schemas.openxmlformats.org/officeDocument/2006/relationships/image" Target="../media/image966.png"/><Relationship Id="rId164" Type="http://schemas.openxmlformats.org/officeDocument/2006/relationships/image" Target="../media/image974.png"/><Relationship Id="rId169" Type="http://schemas.openxmlformats.org/officeDocument/2006/relationships/customXml" Target="../ink/ink986.xml"/><Relationship Id="rId185" Type="http://schemas.openxmlformats.org/officeDocument/2006/relationships/customXml" Target="../ink/ink994.xml"/><Relationship Id="rId4" Type="http://schemas.openxmlformats.org/officeDocument/2006/relationships/image" Target="../media/image895.png"/><Relationship Id="rId9" Type="http://schemas.openxmlformats.org/officeDocument/2006/relationships/customXml" Target="../ink/ink906.xml"/><Relationship Id="rId180" Type="http://schemas.openxmlformats.org/officeDocument/2006/relationships/image" Target="../media/image982.png"/><Relationship Id="rId210" Type="http://schemas.openxmlformats.org/officeDocument/2006/relationships/image" Target="../media/image996.png"/><Relationship Id="rId215" Type="http://schemas.openxmlformats.org/officeDocument/2006/relationships/customXml" Target="../ink/ink1009.xml"/><Relationship Id="rId236" Type="http://schemas.openxmlformats.org/officeDocument/2006/relationships/image" Target="../media/image1008.png"/><Relationship Id="rId26" Type="http://schemas.openxmlformats.org/officeDocument/2006/relationships/image" Target="../media/image906.png"/><Relationship Id="rId231" Type="http://schemas.openxmlformats.org/officeDocument/2006/relationships/customXml" Target="../ink/ink1017.xml"/><Relationship Id="rId47" Type="http://schemas.openxmlformats.org/officeDocument/2006/relationships/customXml" Target="../ink/ink925.xml"/><Relationship Id="rId68" Type="http://schemas.openxmlformats.org/officeDocument/2006/relationships/image" Target="../media/image927.png"/><Relationship Id="rId89" Type="http://schemas.openxmlformats.org/officeDocument/2006/relationships/customXml" Target="../ink/ink946.xml"/><Relationship Id="rId112" Type="http://schemas.openxmlformats.org/officeDocument/2006/relationships/image" Target="../media/image949.png"/><Relationship Id="rId133" Type="http://schemas.openxmlformats.org/officeDocument/2006/relationships/customXml" Target="../ink/ink968.xml"/><Relationship Id="rId154" Type="http://schemas.openxmlformats.org/officeDocument/2006/relationships/image" Target="../media/image969.png"/><Relationship Id="rId175" Type="http://schemas.openxmlformats.org/officeDocument/2006/relationships/customXml" Target="../ink/ink989.xml"/><Relationship Id="rId196" Type="http://schemas.openxmlformats.org/officeDocument/2006/relationships/image" Target="../media/image989.png"/><Relationship Id="rId200" Type="http://schemas.openxmlformats.org/officeDocument/2006/relationships/image" Target="../media/image991.png"/><Relationship Id="rId16" Type="http://schemas.openxmlformats.org/officeDocument/2006/relationships/image" Target="../media/image901.png"/><Relationship Id="rId221" Type="http://schemas.openxmlformats.org/officeDocument/2006/relationships/customXml" Target="../ink/ink1012.xml"/><Relationship Id="rId242" Type="http://schemas.openxmlformats.org/officeDocument/2006/relationships/image" Target="../media/image1011.png"/><Relationship Id="rId37" Type="http://schemas.openxmlformats.org/officeDocument/2006/relationships/customXml" Target="../ink/ink920.xml"/><Relationship Id="rId58" Type="http://schemas.openxmlformats.org/officeDocument/2006/relationships/image" Target="../media/image922.png"/><Relationship Id="rId79" Type="http://schemas.openxmlformats.org/officeDocument/2006/relationships/customXml" Target="../ink/ink941.xml"/><Relationship Id="rId102" Type="http://schemas.openxmlformats.org/officeDocument/2006/relationships/image" Target="../media/image944.png"/><Relationship Id="rId123" Type="http://schemas.openxmlformats.org/officeDocument/2006/relationships/customXml" Target="../ink/ink963.xml"/><Relationship Id="rId144" Type="http://schemas.openxmlformats.org/officeDocument/2006/relationships/image" Target="../media/image964.png"/><Relationship Id="rId90" Type="http://schemas.openxmlformats.org/officeDocument/2006/relationships/image" Target="../media/image938.png"/><Relationship Id="rId165" Type="http://schemas.openxmlformats.org/officeDocument/2006/relationships/customXml" Target="../ink/ink984.xml"/><Relationship Id="rId186" Type="http://schemas.openxmlformats.org/officeDocument/2006/relationships/image" Target="../media/image984.png"/><Relationship Id="rId211" Type="http://schemas.openxmlformats.org/officeDocument/2006/relationships/customXml" Target="../ink/ink1007.xml"/><Relationship Id="rId232" Type="http://schemas.openxmlformats.org/officeDocument/2006/relationships/image" Target="../media/image1006.png"/><Relationship Id="rId27" Type="http://schemas.openxmlformats.org/officeDocument/2006/relationships/customXml" Target="../ink/ink915.xml"/><Relationship Id="rId48" Type="http://schemas.openxmlformats.org/officeDocument/2006/relationships/image" Target="../media/image917.png"/><Relationship Id="rId69" Type="http://schemas.openxmlformats.org/officeDocument/2006/relationships/customXml" Target="../ink/ink936.xml"/><Relationship Id="rId113" Type="http://schemas.openxmlformats.org/officeDocument/2006/relationships/customXml" Target="../ink/ink958.xml"/><Relationship Id="rId134" Type="http://schemas.openxmlformats.org/officeDocument/2006/relationships/image" Target="../media/image960.png"/><Relationship Id="rId80" Type="http://schemas.openxmlformats.org/officeDocument/2006/relationships/image" Target="../media/image933.png"/><Relationship Id="rId155" Type="http://schemas.openxmlformats.org/officeDocument/2006/relationships/customXml" Target="../ink/ink979.xml"/><Relationship Id="rId176" Type="http://schemas.openxmlformats.org/officeDocument/2006/relationships/image" Target="../media/image980.png"/><Relationship Id="rId197" Type="http://schemas.openxmlformats.org/officeDocument/2006/relationships/customXml" Target="../ink/ink1000.xml"/><Relationship Id="rId201" Type="http://schemas.openxmlformats.org/officeDocument/2006/relationships/customXml" Target="../ink/ink1002.xml"/><Relationship Id="rId222" Type="http://schemas.openxmlformats.org/officeDocument/2006/relationships/image" Target="../media/image1002.png"/><Relationship Id="rId243" Type="http://schemas.openxmlformats.org/officeDocument/2006/relationships/customXml" Target="../ink/ink1023.xml"/><Relationship Id="rId17" Type="http://schemas.openxmlformats.org/officeDocument/2006/relationships/customXml" Target="../ink/ink910.xml"/><Relationship Id="rId38" Type="http://schemas.openxmlformats.org/officeDocument/2006/relationships/image" Target="../media/image912.png"/><Relationship Id="rId59" Type="http://schemas.openxmlformats.org/officeDocument/2006/relationships/customXml" Target="../ink/ink931.xml"/><Relationship Id="rId103" Type="http://schemas.openxmlformats.org/officeDocument/2006/relationships/customXml" Target="../ink/ink953.xml"/><Relationship Id="rId124" Type="http://schemas.openxmlformats.org/officeDocument/2006/relationships/image" Target="../media/image955.png"/><Relationship Id="rId70" Type="http://schemas.openxmlformats.org/officeDocument/2006/relationships/image" Target="../media/image928.png"/><Relationship Id="rId91" Type="http://schemas.openxmlformats.org/officeDocument/2006/relationships/customXml" Target="../ink/ink947.xml"/><Relationship Id="rId145" Type="http://schemas.openxmlformats.org/officeDocument/2006/relationships/customXml" Target="../ink/ink974.xml"/><Relationship Id="rId166" Type="http://schemas.openxmlformats.org/officeDocument/2006/relationships/image" Target="../media/image975.png"/><Relationship Id="rId187" Type="http://schemas.openxmlformats.org/officeDocument/2006/relationships/customXml" Target="../ink/ink995.xml"/><Relationship Id="rId1" Type="http://schemas.openxmlformats.org/officeDocument/2006/relationships/slideLayout" Target="../slideLayouts/slideLayout3.xml"/><Relationship Id="rId212" Type="http://schemas.openxmlformats.org/officeDocument/2006/relationships/image" Target="../media/image997.png"/><Relationship Id="rId233" Type="http://schemas.openxmlformats.org/officeDocument/2006/relationships/customXml" Target="../ink/ink1018.xml"/><Relationship Id="rId28" Type="http://schemas.openxmlformats.org/officeDocument/2006/relationships/image" Target="../media/image907.png"/><Relationship Id="rId49" Type="http://schemas.openxmlformats.org/officeDocument/2006/relationships/customXml" Target="../ink/ink926.xml"/><Relationship Id="rId114" Type="http://schemas.openxmlformats.org/officeDocument/2006/relationships/image" Target="../media/image950.png"/><Relationship Id="rId60" Type="http://schemas.openxmlformats.org/officeDocument/2006/relationships/image" Target="../media/image923.png"/><Relationship Id="rId81" Type="http://schemas.openxmlformats.org/officeDocument/2006/relationships/customXml" Target="../ink/ink942.xml"/><Relationship Id="rId135" Type="http://schemas.openxmlformats.org/officeDocument/2006/relationships/customXml" Target="../ink/ink969.xml"/><Relationship Id="rId156" Type="http://schemas.openxmlformats.org/officeDocument/2006/relationships/image" Target="../media/image970.png"/><Relationship Id="rId177" Type="http://schemas.openxmlformats.org/officeDocument/2006/relationships/customXml" Target="../ink/ink990.xml"/><Relationship Id="rId198" Type="http://schemas.openxmlformats.org/officeDocument/2006/relationships/image" Target="../media/image990.png"/><Relationship Id="rId202" Type="http://schemas.openxmlformats.org/officeDocument/2006/relationships/image" Target="../media/image992.png"/><Relationship Id="rId223" Type="http://schemas.openxmlformats.org/officeDocument/2006/relationships/customXml" Target="../ink/ink1013.xml"/><Relationship Id="rId244" Type="http://schemas.openxmlformats.org/officeDocument/2006/relationships/image" Target="../media/image1012.png"/><Relationship Id="rId18" Type="http://schemas.openxmlformats.org/officeDocument/2006/relationships/image" Target="../media/image902.png"/><Relationship Id="rId39" Type="http://schemas.openxmlformats.org/officeDocument/2006/relationships/customXml" Target="../ink/ink921.xml"/><Relationship Id="rId50" Type="http://schemas.openxmlformats.org/officeDocument/2006/relationships/image" Target="../media/image918.png"/><Relationship Id="rId104" Type="http://schemas.openxmlformats.org/officeDocument/2006/relationships/image" Target="../media/image945.png"/><Relationship Id="rId125" Type="http://schemas.openxmlformats.org/officeDocument/2006/relationships/customXml" Target="../ink/ink964.xml"/><Relationship Id="rId146" Type="http://schemas.openxmlformats.org/officeDocument/2006/relationships/image" Target="../media/image965.png"/><Relationship Id="rId167" Type="http://schemas.openxmlformats.org/officeDocument/2006/relationships/customXml" Target="../ink/ink985.xml"/><Relationship Id="rId188" Type="http://schemas.openxmlformats.org/officeDocument/2006/relationships/image" Target="../media/image985.png"/><Relationship Id="rId71" Type="http://schemas.openxmlformats.org/officeDocument/2006/relationships/customXml" Target="../ink/ink937.xml"/><Relationship Id="rId92" Type="http://schemas.openxmlformats.org/officeDocument/2006/relationships/image" Target="../media/image939.png"/><Relationship Id="rId213" Type="http://schemas.openxmlformats.org/officeDocument/2006/relationships/customXml" Target="../ink/ink1008.xml"/><Relationship Id="rId234" Type="http://schemas.openxmlformats.org/officeDocument/2006/relationships/image" Target="../media/image1007.png"/><Relationship Id="rId2" Type="http://schemas.openxmlformats.org/officeDocument/2006/relationships/image" Target="../media/image3100.png"/><Relationship Id="rId29" Type="http://schemas.openxmlformats.org/officeDocument/2006/relationships/customXml" Target="../ink/ink916.xml"/><Relationship Id="rId40" Type="http://schemas.openxmlformats.org/officeDocument/2006/relationships/image" Target="../media/image913.png"/><Relationship Id="rId115" Type="http://schemas.openxmlformats.org/officeDocument/2006/relationships/customXml" Target="../ink/ink959.xml"/><Relationship Id="rId136" Type="http://schemas.openxmlformats.org/officeDocument/2006/relationships/image" Target="../media/image430.png"/><Relationship Id="rId157" Type="http://schemas.openxmlformats.org/officeDocument/2006/relationships/customXml" Target="../ink/ink980.xml"/><Relationship Id="rId178" Type="http://schemas.openxmlformats.org/officeDocument/2006/relationships/image" Target="../media/image981.png"/><Relationship Id="rId61" Type="http://schemas.openxmlformats.org/officeDocument/2006/relationships/customXml" Target="../ink/ink932.xml"/><Relationship Id="rId82" Type="http://schemas.openxmlformats.org/officeDocument/2006/relationships/image" Target="../media/image934.png"/><Relationship Id="rId199" Type="http://schemas.openxmlformats.org/officeDocument/2006/relationships/customXml" Target="../ink/ink1001.xml"/><Relationship Id="rId203" Type="http://schemas.openxmlformats.org/officeDocument/2006/relationships/customXml" Target="../ink/ink1003.xml"/><Relationship Id="rId19" Type="http://schemas.openxmlformats.org/officeDocument/2006/relationships/customXml" Target="../ink/ink911.xml"/><Relationship Id="rId224" Type="http://schemas.openxmlformats.org/officeDocument/2006/relationships/image" Target="../media/image1003.png"/><Relationship Id="rId30" Type="http://schemas.openxmlformats.org/officeDocument/2006/relationships/image" Target="../media/image908.png"/><Relationship Id="rId105" Type="http://schemas.openxmlformats.org/officeDocument/2006/relationships/customXml" Target="../ink/ink954.xml"/><Relationship Id="rId126" Type="http://schemas.openxmlformats.org/officeDocument/2006/relationships/image" Target="../media/image956.png"/><Relationship Id="rId147" Type="http://schemas.openxmlformats.org/officeDocument/2006/relationships/customXml" Target="../ink/ink975.xml"/><Relationship Id="rId168" Type="http://schemas.openxmlformats.org/officeDocument/2006/relationships/image" Target="../media/image976.png"/><Relationship Id="rId51" Type="http://schemas.openxmlformats.org/officeDocument/2006/relationships/customXml" Target="../ink/ink927.xml"/><Relationship Id="rId72" Type="http://schemas.openxmlformats.org/officeDocument/2006/relationships/image" Target="../media/image929.png"/><Relationship Id="rId93" Type="http://schemas.openxmlformats.org/officeDocument/2006/relationships/customXml" Target="../ink/ink948.xml"/><Relationship Id="rId189" Type="http://schemas.openxmlformats.org/officeDocument/2006/relationships/customXml" Target="../ink/ink996.xml"/><Relationship Id="rId3" Type="http://schemas.openxmlformats.org/officeDocument/2006/relationships/customXml" Target="../ink/ink903.xml"/><Relationship Id="rId214" Type="http://schemas.openxmlformats.org/officeDocument/2006/relationships/image" Target="../media/image998.png"/><Relationship Id="rId235" Type="http://schemas.openxmlformats.org/officeDocument/2006/relationships/customXml" Target="../ink/ink1019.xml"/><Relationship Id="rId116" Type="http://schemas.openxmlformats.org/officeDocument/2006/relationships/image" Target="../media/image951.png"/><Relationship Id="rId137" Type="http://schemas.openxmlformats.org/officeDocument/2006/relationships/customXml" Target="../ink/ink970.xml"/><Relationship Id="rId158" Type="http://schemas.openxmlformats.org/officeDocument/2006/relationships/image" Target="../media/image971.png"/><Relationship Id="rId20" Type="http://schemas.openxmlformats.org/officeDocument/2006/relationships/image" Target="../media/image903.png"/><Relationship Id="rId41" Type="http://schemas.openxmlformats.org/officeDocument/2006/relationships/customXml" Target="../ink/ink922.xml"/><Relationship Id="rId62" Type="http://schemas.openxmlformats.org/officeDocument/2006/relationships/image" Target="../media/image924.png"/><Relationship Id="rId83" Type="http://schemas.openxmlformats.org/officeDocument/2006/relationships/customXml" Target="../ink/ink943.xml"/><Relationship Id="rId179" Type="http://schemas.openxmlformats.org/officeDocument/2006/relationships/customXml" Target="../ink/ink991.xml"/><Relationship Id="rId190" Type="http://schemas.openxmlformats.org/officeDocument/2006/relationships/image" Target="../media/image986.png"/><Relationship Id="rId204" Type="http://schemas.openxmlformats.org/officeDocument/2006/relationships/image" Target="../media/image993.png"/><Relationship Id="rId225" Type="http://schemas.openxmlformats.org/officeDocument/2006/relationships/customXml" Target="../ink/ink1014.xml"/></Relationships>
</file>

<file path=ppt/slides/_rels/slide29.xml.rels><?xml version="1.0" encoding="UTF-8" standalone="yes"?>
<Relationships xmlns="http://schemas.openxmlformats.org/package/2006/relationships"><Relationship Id="rId3" Type="http://schemas.openxmlformats.org/officeDocument/2006/relationships/image" Target="../media/image5500.png"/><Relationship Id="rId7" Type="http://schemas.openxmlformats.org/officeDocument/2006/relationships/image" Target="../media/image5800.png"/><Relationship Id="rId2" Type="http://schemas.openxmlformats.org/officeDocument/2006/relationships/image" Target="../media/image4800.png"/><Relationship Id="rId1" Type="http://schemas.openxmlformats.org/officeDocument/2006/relationships/slideLayout" Target="../slideLayouts/slideLayout3.xml"/><Relationship Id="rId6" Type="http://schemas.openxmlformats.org/officeDocument/2006/relationships/image" Target="../media/image5700.png"/><Relationship Id="rId5" Type="http://schemas.openxmlformats.org/officeDocument/2006/relationships/image" Target="../media/image6610.png"/><Relationship Id="rId4" Type="http://schemas.openxmlformats.org/officeDocument/2006/relationships/image" Target="../media/image5600.png"/></Relationships>
</file>

<file path=ppt/slides/_rels/slide3.xml.rels><?xml version="1.0" encoding="UTF-8" standalone="yes"?>
<Relationships xmlns="http://schemas.openxmlformats.org/package/2006/relationships"><Relationship Id="rId26" Type="http://schemas.openxmlformats.org/officeDocument/2006/relationships/image" Target="../media/image18.png"/><Relationship Id="rId21" Type="http://schemas.openxmlformats.org/officeDocument/2006/relationships/customXml" Target="../ink/ink6.xml"/><Relationship Id="rId42" Type="http://schemas.openxmlformats.org/officeDocument/2006/relationships/customXml" Target="../ink/ink17.xml"/><Relationship Id="rId47" Type="http://schemas.openxmlformats.org/officeDocument/2006/relationships/image" Target="../media/image28.png"/><Relationship Id="rId63" Type="http://schemas.openxmlformats.org/officeDocument/2006/relationships/image" Target="../media/image36.png"/><Relationship Id="rId68" Type="http://schemas.openxmlformats.org/officeDocument/2006/relationships/customXml" Target="../ink/ink30.xml"/><Relationship Id="rId7" Type="http://schemas.openxmlformats.org/officeDocument/2006/relationships/image" Target="../media/image7.jpeg"/><Relationship Id="rId71" Type="http://schemas.openxmlformats.org/officeDocument/2006/relationships/image" Target="../media/image40.png"/><Relationship Id="rId2" Type="http://schemas.openxmlformats.org/officeDocument/2006/relationships/notesSlide" Target="../notesSlides/notesSlide3.xml"/><Relationship Id="rId16" Type="http://schemas.openxmlformats.org/officeDocument/2006/relationships/image" Target="../media/image13.png"/><Relationship Id="rId29" Type="http://schemas.openxmlformats.org/officeDocument/2006/relationships/customXml" Target="../ink/ink10.xml"/><Relationship Id="rId11" Type="http://schemas.openxmlformats.org/officeDocument/2006/relationships/customXml" Target="../ink/ink1.xml"/><Relationship Id="rId24" Type="http://schemas.openxmlformats.org/officeDocument/2006/relationships/image" Target="../media/image17.png"/><Relationship Id="rId32" Type="http://schemas.openxmlformats.org/officeDocument/2006/relationships/image" Target="../media/image21.png"/><Relationship Id="rId37" Type="http://schemas.openxmlformats.org/officeDocument/2006/relationships/customXml" Target="../ink/ink14.xml"/><Relationship Id="rId40" Type="http://schemas.openxmlformats.org/officeDocument/2006/relationships/image" Target="../media/image25.png"/><Relationship Id="rId45" Type="http://schemas.openxmlformats.org/officeDocument/2006/relationships/image" Target="../media/image27.png"/><Relationship Id="rId53" Type="http://schemas.openxmlformats.org/officeDocument/2006/relationships/image" Target="../media/image31.png"/><Relationship Id="rId58" Type="http://schemas.openxmlformats.org/officeDocument/2006/relationships/customXml" Target="../ink/ink25.xml"/><Relationship Id="rId66" Type="http://schemas.openxmlformats.org/officeDocument/2006/relationships/customXml" Target="../ink/ink29.xml"/><Relationship Id="rId5" Type="http://schemas.openxmlformats.org/officeDocument/2006/relationships/image" Target="../media/image5.png"/><Relationship Id="rId61" Type="http://schemas.openxmlformats.org/officeDocument/2006/relationships/image" Target="../media/image35.png"/><Relationship Id="rId19" Type="http://schemas.openxmlformats.org/officeDocument/2006/relationships/customXml" Target="../ink/ink5.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9.xml"/><Relationship Id="rId30" Type="http://schemas.openxmlformats.org/officeDocument/2006/relationships/image" Target="../media/image20.png"/><Relationship Id="rId35" Type="http://schemas.openxmlformats.org/officeDocument/2006/relationships/customXml" Target="../ink/ink13.xml"/><Relationship Id="rId43" Type="http://schemas.openxmlformats.org/officeDocument/2006/relationships/image" Target="../media/image26.png"/><Relationship Id="rId48" Type="http://schemas.openxmlformats.org/officeDocument/2006/relationships/customXml" Target="../ink/ink20.xml"/><Relationship Id="rId56" Type="http://schemas.openxmlformats.org/officeDocument/2006/relationships/customXml" Target="../ink/ink24.xml"/><Relationship Id="rId64" Type="http://schemas.openxmlformats.org/officeDocument/2006/relationships/customXml" Target="../ink/ink28.xml"/><Relationship Id="rId69" Type="http://schemas.openxmlformats.org/officeDocument/2006/relationships/image" Target="../media/image39.png"/><Relationship Id="rId8" Type="http://schemas.openxmlformats.org/officeDocument/2006/relationships/image" Target="../media/image8.jpeg"/><Relationship Id="rId51" Type="http://schemas.openxmlformats.org/officeDocument/2006/relationships/image" Target="../media/image30.png"/><Relationship Id="rId3" Type="http://schemas.openxmlformats.org/officeDocument/2006/relationships/image" Target="../media/image3.jpeg"/><Relationship Id="rId12" Type="http://schemas.openxmlformats.org/officeDocument/2006/relationships/image" Target="../media/image11.png"/><Relationship Id="rId17" Type="http://schemas.openxmlformats.org/officeDocument/2006/relationships/customXml" Target="../ink/ink4.xml"/><Relationship Id="rId25" Type="http://schemas.openxmlformats.org/officeDocument/2006/relationships/customXml" Target="../ink/ink8.xml"/><Relationship Id="rId33" Type="http://schemas.openxmlformats.org/officeDocument/2006/relationships/customXml" Target="../ink/ink12.xml"/><Relationship Id="rId38" Type="http://schemas.openxmlformats.org/officeDocument/2006/relationships/image" Target="../media/image24.png"/><Relationship Id="rId46" Type="http://schemas.openxmlformats.org/officeDocument/2006/relationships/customXml" Target="../ink/ink19.xml"/><Relationship Id="rId59" Type="http://schemas.openxmlformats.org/officeDocument/2006/relationships/image" Target="../media/image34.png"/><Relationship Id="rId67" Type="http://schemas.openxmlformats.org/officeDocument/2006/relationships/image" Target="../media/image38.png"/><Relationship Id="rId20" Type="http://schemas.openxmlformats.org/officeDocument/2006/relationships/image" Target="../media/image15.png"/><Relationship Id="rId41" Type="http://schemas.openxmlformats.org/officeDocument/2006/relationships/customXml" Target="../ink/ink16.xml"/><Relationship Id="rId54" Type="http://schemas.openxmlformats.org/officeDocument/2006/relationships/customXml" Target="../ink/ink23.xml"/><Relationship Id="rId62" Type="http://schemas.openxmlformats.org/officeDocument/2006/relationships/customXml" Target="../ink/ink27.xml"/><Relationship Id="rId70" Type="http://schemas.openxmlformats.org/officeDocument/2006/relationships/customXml" Target="../ink/ink31.xml"/><Relationship Id="rId1" Type="http://schemas.openxmlformats.org/officeDocument/2006/relationships/slideLayout" Target="../slideLayouts/slideLayout3.xml"/><Relationship Id="rId6" Type="http://schemas.openxmlformats.org/officeDocument/2006/relationships/image" Target="../media/image6.png"/><Relationship Id="rId15" Type="http://schemas.openxmlformats.org/officeDocument/2006/relationships/customXml" Target="../ink/ink3.xml"/><Relationship Id="rId23" Type="http://schemas.openxmlformats.org/officeDocument/2006/relationships/customXml" Target="../ink/ink7.xml"/><Relationship Id="rId28" Type="http://schemas.openxmlformats.org/officeDocument/2006/relationships/image" Target="../media/image19.png"/><Relationship Id="rId36" Type="http://schemas.openxmlformats.org/officeDocument/2006/relationships/image" Target="../media/image23.png"/><Relationship Id="rId49" Type="http://schemas.openxmlformats.org/officeDocument/2006/relationships/image" Target="../media/image29.png"/><Relationship Id="rId57" Type="http://schemas.openxmlformats.org/officeDocument/2006/relationships/image" Target="../media/image33.png"/><Relationship Id="rId10" Type="http://schemas.openxmlformats.org/officeDocument/2006/relationships/image" Target="../media/image10.png"/><Relationship Id="rId31" Type="http://schemas.openxmlformats.org/officeDocument/2006/relationships/customXml" Target="../ink/ink11.xml"/><Relationship Id="rId44" Type="http://schemas.openxmlformats.org/officeDocument/2006/relationships/customXml" Target="../ink/ink18.xml"/><Relationship Id="rId52" Type="http://schemas.openxmlformats.org/officeDocument/2006/relationships/customXml" Target="../ink/ink22.xml"/><Relationship Id="rId60" Type="http://schemas.openxmlformats.org/officeDocument/2006/relationships/customXml" Target="../ink/ink26.xml"/><Relationship Id="rId65" Type="http://schemas.openxmlformats.org/officeDocument/2006/relationships/image" Target="../media/image37.png"/><Relationship Id="rId4" Type="http://schemas.openxmlformats.org/officeDocument/2006/relationships/image" Target="../media/image4.png"/><Relationship Id="rId9" Type="http://schemas.openxmlformats.org/officeDocument/2006/relationships/image" Target="../media/image9.png"/><Relationship Id="rId13" Type="http://schemas.openxmlformats.org/officeDocument/2006/relationships/customXml" Target="../ink/ink2.xml"/><Relationship Id="rId18" Type="http://schemas.openxmlformats.org/officeDocument/2006/relationships/image" Target="../media/image14.png"/><Relationship Id="rId39" Type="http://schemas.openxmlformats.org/officeDocument/2006/relationships/customXml" Target="../ink/ink15.xml"/><Relationship Id="rId34" Type="http://schemas.openxmlformats.org/officeDocument/2006/relationships/image" Target="../media/image22.png"/><Relationship Id="rId50" Type="http://schemas.openxmlformats.org/officeDocument/2006/relationships/customXml" Target="../ink/ink21.xml"/><Relationship Id="rId55" Type="http://schemas.openxmlformats.org/officeDocument/2006/relationships/image" Target="../media/image32.png"/></Relationships>
</file>

<file path=ppt/slides/_rels/slide30.xml.rels><?xml version="1.0" encoding="UTF-8" standalone="yes"?>
<Relationships xmlns="http://schemas.openxmlformats.org/package/2006/relationships"><Relationship Id="rId117" Type="http://schemas.openxmlformats.org/officeDocument/2006/relationships/image" Target="../media/image1067.png"/><Relationship Id="rId21" Type="http://schemas.openxmlformats.org/officeDocument/2006/relationships/image" Target="../media/image1022.png"/><Relationship Id="rId63" Type="http://schemas.openxmlformats.org/officeDocument/2006/relationships/image" Target="../media/image430.png"/><Relationship Id="rId159" Type="http://schemas.openxmlformats.org/officeDocument/2006/relationships/image" Target="../media/image1088.png"/><Relationship Id="rId170" Type="http://schemas.openxmlformats.org/officeDocument/2006/relationships/customXml" Target="../ink/ink1108.xml"/><Relationship Id="rId191" Type="http://schemas.openxmlformats.org/officeDocument/2006/relationships/image" Target="../media/image1104.png"/><Relationship Id="rId205" Type="http://schemas.openxmlformats.org/officeDocument/2006/relationships/image" Target="../media/image1112.png"/><Relationship Id="rId226" Type="http://schemas.openxmlformats.org/officeDocument/2006/relationships/customXml" Target="../ink/ink1136.xml"/><Relationship Id="rId247" Type="http://schemas.openxmlformats.org/officeDocument/2006/relationships/image" Target="../media/image1133.png"/><Relationship Id="rId107" Type="http://schemas.openxmlformats.org/officeDocument/2006/relationships/image" Target="../media/image1062.png"/><Relationship Id="rId11" Type="http://schemas.openxmlformats.org/officeDocument/2006/relationships/image" Target="../media/image1017.png"/><Relationship Id="rId32" Type="http://schemas.openxmlformats.org/officeDocument/2006/relationships/customXml" Target="../ink/ink1039.xml"/><Relationship Id="rId53" Type="http://schemas.openxmlformats.org/officeDocument/2006/relationships/image" Target="../media/image1036.png"/><Relationship Id="rId74" Type="http://schemas.openxmlformats.org/officeDocument/2006/relationships/customXml" Target="../ink/ink1060.xml"/><Relationship Id="rId128" Type="http://schemas.openxmlformats.org/officeDocument/2006/relationships/customXml" Target="../ink/ink1087.xml"/><Relationship Id="rId149" Type="http://schemas.openxmlformats.org/officeDocument/2006/relationships/image" Target="../media/image1083.png"/><Relationship Id="rId5" Type="http://schemas.openxmlformats.org/officeDocument/2006/relationships/image" Target="../media/image1014.png"/><Relationship Id="rId95" Type="http://schemas.openxmlformats.org/officeDocument/2006/relationships/image" Target="../media/image1056.png"/><Relationship Id="rId160" Type="http://schemas.openxmlformats.org/officeDocument/2006/relationships/customXml" Target="../ink/ink1103.xml"/><Relationship Id="rId181" Type="http://schemas.openxmlformats.org/officeDocument/2006/relationships/image" Target="../media/image1099.png"/><Relationship Id="rId216" Type="http://schemas.openxmlformats.org/officeDocument/2006/relationships/customXml" Target="../ink/ink1131.xml"/><Relationship Id="rId237" Type="http://schemas.openxmlformats.org/officeDocument/2006/relationships/image" Target="../media/image1128.png"/><Relationship Id="rId258" Type="http://schemas.openxmlformats.org/officeDocument/2006/relationships/customXml" Target="../ink/ink1152.xml"/><Relationship Id="rId22" Type="http://schemas.openxmlformats.org/officeDocument/2006/relationships/customXml" Target="../ink/ink1034.xml"/><Relationship Id="rId43" Type="http://schemas.openxmlformats.org/officeDocument/2006/relationships/image" Target="../media/image1031.png"/><Relationship Id="rId64" Type="http://schemas.openxmlformats.org/officeDocument/2006/relationships/customXml" Target="../ink/ink1055.xml"/><Relationship Id="rId118" Type="http://schemas.openxmlformats.org/officeDocument/2006/relationships/customXml" Target="../ink/ink1082.xml"/><Relationship Id="rId139" Type="http://schemas.openxmlformats.org/officeDocument/2006/relationships/image" Target="../media/image1078.png"/><Relationship Id="rId85" Type="http://schemas.openxmlformats.org/officeDocument/2006/relationships/image" Target="../media/image1051.png"/><Relationship Id="rId150" Type="http://schemas.openxmlformats.org/officeDocument/2006/relationships/customXml" Target="../ink/ink1098.xml"/><Relationship Id="rId171" Type="http://schemas.openxmlformats.org/officeDocument/2006/relationships/image" Target="../media/image1094.png"/><Relationship Id="rId192" Type="http://schemas.openxmlformats.org/officeDocument/2006/relationships/customXml" Target="../ink/ink1119.xml"/><Relationship Id="rId206" Type="http://schemas.openxmlformats.org/officeDocument/2006/relationships/customXml" Target="../ink/ink1126.xml"/><Relationship Id="rId227" Type="http://schemas.openxmlformats.org/officeDocument/2006/relationships/image" Target="../media/image1123.png"/><Relationship Id="rId248" Type="http://schemas.openxmlformats.org/officeDocument/2006/relationships/customXml" Target="../ink/ink1147.xml"/><Relationship Id="rId12" Type="http://schemas.openxmlformats.org/officeDocument/2006/relationships/customXml" Target="../ink/ink1029.xml"/><Relationship Id="rId33" Type="http://schemas.openxmlformats.org/officeDocument/2006/relationships/image" Target="../media/image1026.png"/><Relationship Id="rId108" Type="http://schemas.openxmlformats.org/officeDocument/2006/relationships/customXml" Target="../ink/ink1077.xml"/><Relationship Id="rId129" Type="http://schemas.openxmlformats.org/officeDocument/2006/relationships/image" Target="../media/image1073.png"/><Relationship Id="rId54" Type="http://schemas.openxmlformats.org/officeDocument/2006/relationships/customXml" Target="../ink/ink1050.xml"/><Relationship Id="rId75" Type="http://schemas.openxmlformats.org/officeDocument/2006/relationships/image" Target="../media/image1046.png"/><Relationship Id="rId96" Type="http://schemas.openxmlformats.org/officeDocument/2006/relationships/customXml" Target="../ink/ink1071.xml"/><Relationship Id="rId140" Type="http://schemas.openxmlformats.org/officeDocument/2006/relationships/customXml" Target="../ink/ink1093.xml"/><Relationship Id="rId161" Type="http://schemas.openxmlformats.org/officeDocument/2006/relationships/image" Target="../media/image1089.png"/><Relationship Id="rId182" Type="http://schemas.openxmlformats.org/officeDocument/2006/relationships/customXml" Target="../ink/ink1114.xml"/><Relationship Id="rId217" Type="http://schemas.openxmlformats.org/officeDocument/2006/relationships/image" Target="../media/image1118.png"/><Relationship Id="rId6" Type="http://schemas.openxmlformats.org/officeDocument/2006/relationships/customXml" Target="../ink/ink1026.xml"/><Relationship Id="rId238" Type="http://schemas.openxmlformats.org/officeDocument/2006/relationships/customXml" Target="../ink/ink1142.xml"/><Relationship Id="rId259" Type="http://schemas.openxmlformats.org/officeDocument/2006/relationships/image" Target="../media/image1139.png"/><Relationship Id="rId23" Type="http://schemas.openxmlformats.org/officeDocument/2006/relationships/image" Target="../media/image388.png"/><Relationship Id="rId119" Type="http://schemas.openxmlformats.org/officeDocument/2006/relationships/image" Target="../media/image1068.png"/><Relationship Id="rId44" Type="http://schemas.openxmlformats.org/officeDocument/2006/relationships/customXml" Target="../ink/ink1045.xml"/><Relationship Id="rId65" Type="http://schemas.openxmlformats.org/officeDocument/2006/relationships/image" Target="../media/image1041.png"/><Relationship Id="rId86" Type="http://schemas.openxmlformats.org/officeDocument/2006/relationships/customXml" Target="../ink/ink1066.xml"/><Relationship Id="rId130" Type="http://schemas.openxmlformats.org/officeDocument/2006/relationships/customXml" Target="../ink/ink1088.xml"/><Relationship Id="rId151" Type="http://schemas.openxmlformats.org/officeDocument/2006/relationships/image" Target="../media/image1084.png"/><Relationship Id="rId172" Type="http://schemas.openxmlformats.org/officeDocument/2006/relationships/customXml" Target="../ink/ink1109.xml"/><Relationship Id="rId193" Type="http://schemas.openxmlformats.org/officeDocument/2006/relationships/image" Target="../media/image1105.png"/><Relationship Id="rId207" Type="http://schemas.openxmlformats.org/officeDocument/2006/relationships/image" Target="../media/image1113.png"/><Relationship Id="rId228" Type="http://schemas.openxmlformats.org/officeDocument/2006/relationships/customXml" Target="../ink/ink1137.xml"/><Relationship Id="rId249" Type="http://schemas.openxmlformats.org/officeDocument/2006/relationships/image" Target="../media/image1134.png"/><Relationship Id="rId13" Type="http://schemas.openxmlformats.org/officeDocument/2006/relationships/image" Target="../media/image1018.png"/><Relationship Id="rId109" Type="http://schemas.openxmlformats.org/officeDocument/2006/relationships/image" Target="../media/image1063.png"/><Relationship Id="rId260" Type="http://schemas.openxmlformats.org/officeDocument/2006/relationships/customXml" Target="../ink/ink1153.xml"/><Relationship Id="rId34" Type="http://schemas.openxmlformats.org/officeDocument/2006/relationships/customXml" Target="../ink/ink1040.xml"/><Relationship Id="rId55" Type="http://schemas.openxmlformats.org/officeDocument/2006/relationships/image" Target="../media/image1037.png"/><Relationship Id="rId76" Type="http://schemas.openxmlformats.org/officeDocument/2006/relationships/customXml" Target="../ink/ink1061.xml"/><Relationship Id="rId97" Type="http://schemas.openxmlformats.org/officeDocument/2006/relationships/image" Target="../media/image1057.png"/><Relationship Id="rId120" Type="http://schemas.openxmlformats.org/officeDocument/2006/relationships/customXml" Target="../ink/ink1083.xml"/><Relationship Id="rId141" Type="http://schemas.openxmlformats.org/officeDocument/2006/relationships/image" Target="../media/image1079.png"/><Relationship Id="rId7" Type="http://schemas.openxmlformats.org/officeDocument/2006/relationships/image" Target="../media/image1015.png"/><Relationship Id="rId162" Type="http://schemas.openxmlformats.org/officeDocument/2006/relationships/customXml" Target="../ink/ink1104.xml"/><Relationship Id="rId183" Type="http://schemas.openxmlformats.org/officeDocument/2006/relationships/image" Target="../media/image1100.png"/><Relationship Id="rId218" Type="http://schemas.openxmlformats.org/officeDocument/2006/relationships/customXml" Target="../ink/ink1132.xml"/><Relationship Id="rId239" Type="http://schemas.openxmlformats.org/officeDocument/2006/relationships/image" Target="../media/image1129.png"/><Relationship Id="rId250" Type="http://schemas.openxmlformats.org/officeDocument/2006/relationships/customXml" Target="../ink/ink1148.xml"/><Relationship Id="rId24" Type="http://schemas.openxmlformats.org/officeDocument/2006/relationships/customXml" Target="../ink/ink1035.xml"/><Relationship Id="rId45" Type="http://schemas.openxmlformats.org/officeDocument/2006/relationships/image" Target="../media/image1032.png"/><Relationship Id="rId66" Type="http://schemas.openxmlformats.org/officeDocument/2006/relationships/customXml" Target="../ink/ink1056.xml"/><Relationship Id="rId87" Type="http://schemas.openxmlformats.org/officeDocument/2006/relationships/image" Target="../media/image1052.png"/><Relationship Id="rId110" Type="http://schemas.openxmlformats.org/officeDocument/2006/relationships/customXml" Target="../ink/ink1078.xml"/><Relationship Id="rId131" Type="http://schemas.openxmlformats.org/officeDocument/2006/relationships/image" Target="../media/image1074.png"/><Relationship Id="rId152" Type="http://schemas.openxmlformats.org/officeDocument/2006/relationships/customXml" Target="../ink/ink1099.xml"/><Relationship Id="rId173" Type="http://schemas.openxmlformats.org/officeDocument/2006/relationships/image" Target="../media/image1095.png"/><Relationship Id="rId194" Type="http://schemas.openxmlformats.org/officeDocument/2006/relationships/customXml" Target="../ink/ink1120.xml"/><Relationship Id="rId208" Type="http://schemas.openxmlformats.org/officeDocument/2006/relationships/customXml" Target="../ink/ink1127.xml"/><Relationship Id="rId229" Type="http://schemas.openxmlformats.org/officeDocument/2006/relationships/image" Target="../media/image1124.png"/><Relationship Id="rId240" Type="http://schemas.openxmlformats.org/officeDocument/2006/relationships/customXml" Target="../ink/ink1143.xml"/><Relationship Id="rId261" Type="http://schemas.openxmlformats.org/officeDocument/2006/relationships/image" Target="../media/image1140.png"/><Relationship Id="rId14" Type="http://schemas.openxmlformats.org/officeDocument/2006/relationships/customXml" Target="../ink/ink1030.xml"/><Relationship Id="rId35" Type="http://schemas.openxmlformats.org/officeDocument/2006/relationships/image" Target="../media/image1027.png"/><Relationship Id="rId56" Type="http://schemas.openxmlformats.org/officeDocument/2006/relationships/customXml" Target="../ink/ink1051.xml"/><Relationship Id="rId77" Type="http://schemas.openxmlformats.org/officeDocument/2006/relationships/image" Target="../media/image1047.png"/><Relationship Id="rId100" Type="http://schemas.openxmlformats.org/officeDocument/2006/relationships/customXml" Target="../ink/ink1073.xml"/><Relationship Id="rId8" Type="http://schemas.openxmlformats.org/officeDocument/2006/relationships/customXml" Target="../ink/ink1027.xml"/><Relationship Id="rId98" Type="http://schemas.openxmlformats.org/officeDocument/2006/relationships/customXml" Target="../ink/ink1072.xml"/><Relationship Id="rId121" Type="http://schemas.openxmlformats.org/officeDocument/2006/relationships/image" Target="../media/image1069.png"/><Relationship Id="rId142" Type="http://schemas.openxmlformats.org/officeDocument/2006/relationships/customXml" Target="../ink/ink1094.xml"/><Relationship Id="rId163" Type="http://schemas.openxmlformats.org/officeDocument/2006/relationships/image" Target="../media/image1090.png"/><Relationship Id="rId184" Type="http://schemas.openxmlformats.org/officeDocument/2006/relationships/customXml" Target="../ink/ink1115.xml"/><Relationship Id="rId219" Type="http://schemas.openxmlformats.org/officeDocument/2006/relationships/image" Target="../media/image1119.png"/><Relationship Id="rId230" Type="http://schemas.openxmlformats.org/officeDocument/2006/relationships/customXml" Target="../ink/ink1138.xml"/><Relationship Id="rId251" Type="http://schemas.openxmlformats.org/officeDocument/2006/relationships/image" Target="../media/image1135.png"/><Relationship Id="rId25" Type="http://schemas.openxmlformats.org/officeDocument/2006/relationships/image" Target="../media/image1023.png"/><Relationship Id="rId46" Type="http://schemas.openxmlformats.org/officeDocument/2006/relationships/customXml" Target="../ink/ink1046.xml"/><Relationship Id="rId67" Type="http://schemas.openxmlformats.org/officeDocument/2006/relationships/image" Target="../media/image1042.png"/><Relationship Id="rId88" Type="http://schemas.openxmlformats.org/officeDocument/2006/relationships/customXml" Target="../ink/ink1067.xml"/><Relationship Id="rId111" Type="http://schemas.openxmlformats.org/officeDocument/2006/relationships/image" Target="../media/image1064.png"/><Relationship Id="rId132" Type="http://schemas.openxmlformats.org/officeDocument/2006/relationships/customXml" Target="../ink/ink1089.xml"/><Relationship Id="rId153" Type="http://schemas.openxmlformats.org/officeDocument/2006/relationships/image" Target="../media/image1085.png"/><Relationship Id="rId174" Type="http://schemas.openxmlformats.org/officeDocument/2006/relationships/customXml" Target="../ink/ink1110.xml"/><Relationship Id="rId195" Type="http://schemas.openxmlformats.org/officeDocument/2006/relationships/image" Target="../media/image1106.png"/><Relationship Id="rId209" Type="http://schemas.openxmlformats.org/officeDocument/2006/relationships/image" Target="../media/image1114.png"/><Relationship Id="rId220" Type="http://schemas.openxmlformats.org/officeDocument/2006/relationships/customXml" Target="../ink/ink1133.xml"/><Relationship Id="rId241" Type="http://schemas.openxmlformats.org/officeDocument/2006/relationships/image" Target="../media/image1130.png"/><Relationship Id="rId15" Type="http://schemas.openxmlformats.org/officeDocument/2006/relationships/image" Target="../media/image1019.png"/><Relationship Id="rId36" Type="http://schemas.openxmlformats.org/officeDocument/2006/relationships/customXml" Target="../ink/ink1041.xml"/><Relationship Id="rId57" Type="http://schemas.openxmlformats.org/officeDocument/2006/relationships/image" Target="../media/image1038.png"/><Relationship Id="rId78" Type="http://schemas.openxmlformats.org/officeDocument/2006/relationships/customXml" Target="../ink/ink1062.xml"/><Relationship Id="rId99" Type="http://schemas.openxmlformats.org/officeDocument/2006/relationships/image" Target="../media/image1058.png"/><Relationship Id="rId101" Type="http://schemas.openxmlformats.org/officeDocument/2006/relationships/image" Target="../media/image1059.png"/><Relationship Id="rId122" Type="http://schemas.openxmlformats.org/officeDocument/2006/relationships/customXml" Target="../ink/ink1084.xml"/><Relationship Id="rId143" Type="http://schemas.openxmlformats.org/officeDocument/2006/relationships/image" Target="../media/image1080.png"/><Relationship Id="rId164" Type="http://schemas.openxmlformats.org/officeDocument/2006/relationships/customXml" Target="../ink/ink1105.xml"/><Relationship Id="rId185" Type="http://schemas.openxmlformats.org/officeDocument/2006/relationships/image" Target="../media/image1101.png"/><Relationship Id="rId9" Type="http://schemas.openxmlformats.org/officeDocument/2006/relationships/image" Target="../media/image1016.png"/><Relationship Id="rId210" Type="http://schemas.openxmlformats.org/officeDocument/2006/relationships/customXml" Target="../ink/ink1128.xml"/><Relationship Id="rId26" Type="http://schemas.openxmlformats.org/officeDocument/2006/relationships/customXml" Target="../ink/ink1036.xml"/><Relationship Id="rId231" Type="http://schemas.openxmlformats.org/officeDocument/2006/relationships/image" Target="../media/image1125.png"/><Relationship Id="rId252" Type="http://schemas.openxmlformats.org/officeDocument/2006/relationships/customXml" Target="../ink/ink1149.xml"/><Relationship Id="rId47" Type="http://schemas.openxmlformats.org/officeDocument/2006/relationships/image" Target="../media/image1033.png"/><Relationship Id="rId68" Type="http://schemas.openxmlformats.org/officeDocument/2006/relationships/customXml" Target="../ink/ink1057.xml"/><Relationship Id="rId89" Type="http://schemas.openxmlformats.org/officeDocument/2006/relationships/image" Target="../media/image1053.png"/><Relationship Id="rId112" Type="http://schemas.openxmlformats.org/officeDocument/2006/relationships/customXml" Target="../ink/ink1079.xml"/><Relationship Id="rId133" Type="http://schemas.openxmlformats.org/officeDocument/2006/relationships/image" Target="../media/image1075.png"/><Relationship Id="rId154" Type="http://schemas.openxmlformats.org/officeDocument/2006/relationships/customXml" Target="../ink/ink1100.xml"/><Relationship Id="rId175" Type="http://schemas.openxmlformats.org/officeDocument/2006/relationships/image" Target="../media/image1096.png"/><Relationship Id="rId196" Type="http://schemas.openxmlformats.org/officeDocument/2006/relationships/customXml" Target="../ink/ink1121.xml"/><Relationship Id="rId200" Type="http://schemas.openxmlformats.org/officeDocument/2006/relationships/customXml" Target="../ink/ink1123.xml"/><Relationship Id="rId16" Type="http://schemas.openxmlformats.org/officeDocument/2006/relationships/customXml" Target="../ink/ink1031.xml"/><Relationship Id="rId221" Type="http://schemas.openxmlformats.org/officeDocument/2006/relationships/image" Target="../media/image1120.png"/><Relationship Id="rId242" Type="http://schemas.openxmlformats.org/officeDocument/2006/relationships/customXml" Target="../ink/ink1144.xml"/><Relationship Id="rId37" Type="http://schemas.openxmlformats.org/officeDocument/2006/relationships/image" Target="../media/image1028.png"/><Relationship Id="rId58" Type="http://schemas.openxmlformats.org/officeDocument/2006/relationships/customXml" Target="../ink/ink1052.xml"/><Relationship Id="rId79" Type="http://schemas.openxmlformats.org/officeDocument/2006/relationships/image" Target="../media/image1048.png"/><Relationship Id="rId102" Type="http://schemas.openxmlformats.org/officeDocument/2006/relationships/customXml" Target="../ink/ink1074.xml"/><Relationship Id="rId123" Type="http://schemas.openxmlformats.org/officeDocument/2006/relationships/image" Target="../media/image1070.png"/><Relationship Id="rId144" Type="http://schemas.openxmlformats.org/officeDocument/2006/relationships/customXml" Target="../ink/ink1095.xml"/><Relationship Id="rId90" Type="http://schemas.openxmlformats.org/officeDocument/2006/relationships/customXml" Target="../ink/ink1068.xml"/><Relationship Id="rId165" Type="http://schemas.openxmlformats.org/officeDocument/2006/relationships/image" Target="../media/image1091.png"/><Relationship Id="rId186" Type="http://schemas.openxmlformats.org/officeDocument/2006/relationships/customXml" Target="../ink/ink1116.xml"/><Relationship Id="rId211" Type="http://schemas.openxmlformats.org/officeDocument/2006/relationships/image" Target="../media/image1115.png"/><Relationship Id="rId232" Type="http://schemas.openxmlformats.org/officeDocument/2006/relationships/customXml" Target="../ink/ink1139.xml"/><Relationship Id="rId253" Type="http://schemas.openxmlformats.org/officeDocument/2006/relationships/image" Target="../media/image1136.png"/><Relationship Id="rId27" Type="http://schemas.openxmlformats.org/officeDocument/2006/relationships/image" Target="../media/image1024.png"/><Relationship Id="rId48" Type="http://schemas.openxmlformats.org/officeDocument/2006/relationships/customXml" Target="../ink/ink1047.xml"/><Relationship Id="rId69" Type="http://schemas.openxmlformats.org/officeDocument/2006/relationships/image" Target="../media/image1043.png"/><Relationship Id="rId113" Type="http://schemas.openxmlformats.org/officeDocument/2006/relationships/image" Target="../media/image1065.png"/><Relationship Id="rId134" Type="http://schemas.openxmlformats.org/officeDocument/2006/relationships/customXml" Target="../ink/ink1090.xml"/><Relationship Id="rId80" Type="http://schemas.openxmlformats.org/officeDocument/2006/relationships/customXml" Target="../ink/ink1063.xml"/><Relationship Id="rId155" Type="http://schemas.openxmlformats.org/officeDocument/2006/relationships/image" Target="../media/image1086.png"/><Relationship Id="rId176" Type="http://schemas.openxmlformats.org/officeDocument/2006/relationships/customXml" Target="../ink/ink1111.xml"/><Relationship Id="rId197" Type="http://schemas.openxmlformats.org/officeDocument/2006/relationships/image" Target="../media/image1107.png"/><Relationship Id="rId201" Type="http://schemas.openxmlformats.org/officeDocument/2006/relationships/image" Target="../media/image1109.png"/><Relationship Id="rId222" Type="http://schemas.openxmlformats.org/officeDocument/2006/relationships/customXml" Target="../ink/ink1134.xml"/><Relationship Id="rId243" Type="http://schemas.openxmlformats.org/officeDocument/2006/relationships/image" Target="../media/image1131.png"/><Relationship Id="rId17" Type="http://schemas.openxmlformats.org/officeDocument/2006/relationships/image" Target="../media/image1020.png"/><Relationship Id="rId38" Type="http://schemas.openxmlformats.org/officeDocument/2006/relationships/customXml" Target="../ink/ink1042.xml"/><Relationship Id="rId59" Type="http://schemas.openxmlformats.org/officeDocument/2006/relationships/image" Target="../media/image1039.png"/><Relationship Id="rId103" Type="http://schemas.openxmlformats.org/officeDocument/2006/relationships/image" Target="../media/image1060.png"/><Relationship Id="rId124" Type="http://schemas.openxmlformats.org/officeDocument/2006/relationships/customXml" Target="../ink/ink1085.xml"/><Relationship Id="rId70" Type="http://schemas.openxmlformats.org/officeDocument/2006/relationships/customXml" Target="../ink/ink1058.xml"/><Relationship Id="rId91" Type="http://schemas.openxmlformats.org/officeDocument/2006/relationships/image" Target="../media/image1054.png"/><Relationship Id="rId145" Type="http://schemas.openxmlformats.org/officeDocument/2006/relationships/image" Target="../media/image1081.png"/><Relationship Id="rId166" Type="http://schemas.openxmlformats.org/officeDocument/2006/relationships/customXml" Target="../ink/ink1106.xml"/><Relationship Id="rId187" Type="http://schemas.openxmlformats.org/officeDocument/2006/relationships/image" Target="../media/image1102.png"/><Relationship Id="rId1" Type="http://schemas.openxmlformats.org/officeDocument/2006/relationships/slideLayout" Target="../slideLayouts/slideLayout3.xml"/><Relationship Id="rId212" Type="http://schemas.openxmlformats.org/officeDocument/2006/relationships/customXml" Target="../ink/ink1129.xml"/><Relationship Id="rId233" Type="http://schemas.openxmlformats.org/officeDocument/2006/relationships/image" Target="../media/image1126.png"/><Relationship Id="rId254" Type="http://schemas.openxmlformats.org/officeDocument/2006/relationships/customXml" Target="../ink/ink1150.xml"/><Relationship Id="rId28" Type="http://schemas.openxmlformats.org/officeDocument/2006/relationships/customXml" Target="../ink/ink1037.xml"/><Relationship Id="rId49" Type="http://schemas.openxmlformats.org/officeDocument/2006/relationships/image" Target="../media/image1034.png"/><Relationship Id="rId114" Type="http://schemas.openxmlformats.org/officeDocument/2006/relationships/customXml" Target="../ink/ink1080.xml"/><Relationship Id="rId60" Type="http://schemas.openxmlformats.org/officeDocument/2006/relationships/customXml" Target="../ink/ink1053.xml"/><Relationship Id="rId81" Type="http://schemas.openxmlformats.org/officeDocument/2006/relationships/image" Target="../media/image1049.png"/><Relationship Id="rId135" Type="http://schemas.openxmlformats.org/officeDocument/2006/relationships/image" Target="../media/image1076.png"/><Relationship Id="rId156" Type="http://schemas.openxmlformats.org/officeDocument/2006/relationships/customXml" Target="../ink/ink1101.xml"/><Relationship Id="rId177" Type="http://schemas.openxmlformats.org/officeDocument/2006/relationships/image" Target="../media/image1097.png"/><Relationship Id="rId198" Type="http://schemas.openxmlformats.org/officeDocument/2006/relationships/customXml" Target="../ink/ink1122.xml"/><Relationship Id="rId202" Type="http://schemas.openxmlformats.org/officeDocument/2006/relationships/customXml" Target="../ink/ink1124.xml"/><Relationship Id="rId223" Type="http://schemas.openxmlformats.org/officeDocument/2006/relationships/image" Target="../media/image1121.png"/><Relationship Id="rId244" Type="http://schemas.openxmlformats.org/officeDocument/2006/relationships/customXml" Target="../ink/ink1145.xml"/><Relationship Id="rId18" Type="http://schemas.openxmlformats.org/officeDocument/2006/relationships/customXml" Target="../ink/ink1032.xml"/><Relationship Id="rId39" Type="http://schemas.openxmlformats.org/officeDocument/2006/relationships/image" Target="../media/image1029.png"/><Relationship Id="rId50" Type="http://schemas.openxmlformats.org/officeDocument/2006/relationships/customXml" Target="../ink/ink1048.xml"/><Relationship Id="rId104" Type="http://schemas.openxmlformats.org/officeDocument/2006/relationships/customXml" Target="../ink/ink1075.xml"/><Relationship Id="rId125" Type="http://schemas.openxmlformats.org/officeDocument/2006/relationships/image" Target="../media/image1071.png"/><Relationship Id="rId146" Type="http://schemas.openxmlformats.org/officeDocument/2006/relationships/customXml" Target="../ink/ink1096.xml"/><Relationship Id="rId167" Type="http://schemas.openxmlformats.org/officeDocument/2006/relationships/image" Target="../media/image1092.png"/><Relationship Id="rId188" Type="http://schemas.openxmlformats.org/officeDocument/2006/relationships/customXml" Target="../ink/ink1117.xml"/><Relationship Id="rId71" Type="http://schemas.openxmlformats.org/officeDocument/2006/relationships/image" Target="../media/image1044.png"/><Relationship Id="rId92" Type="http://schemas.openxmlformats.org/officeDocument/2006/relationships/customXml" Target="../ink/ink1069.xml"/><Relationship Id="rId213" Type="http://schemas.openxmlformats.org/officeDocument/2006/relationships/image" Target="../media/image1116.png"/><Relationship Id="rId234" Type="http://schemas.openxmlformats.org/officeDocument/2006/relationships/customXml" Target="../ink/ink1140.xml"/><Relationship Id="rId2" Type="http://schemas.openxmlformats.org/officeDocument/2006/relationships/customXml" Target="../ink/ink1024.xml"/><Relationship Id="rId29" Type="http://schemas.openxmlformats.org/officeDocument/2006/relationships/image" Target="../media/image623.png"/><Relationship Id="rId255" Type="http://schemas.openxmlformats.org/officeDocument/2006/relationships/image" Target="../media/image1137.png"/><Relationship Id="rId40" Type="http://schemas.openxmlformats.org/officeDocument/2006/relationships/customXml" Target="../ink/ink1043.xml"/><Relationship Id="rId115" Type="http://schemas.openxmlformats.org/officeDocument/2006/relationships/image" Target="../media/image1066.png"/><Relationship Id="rId136" Type="http://schemas.openxmlformats.org/officeDocument/2006/relationships/customXml" Target="../ink/ink1091.xml"/><Relationship Id="rId157" Type="http://schemas.openxmlformats.org/officeDocument/2006/relationships/image" Target="../media/image1087.png"/><Relationship Id="rId178" Type="http://schemas.openxmlformats.org/officeDocument/2006/relationships/customXml" Target="../ink/ink1112.xml"/><Relationship Id="rId61" Type="http://schemas.openxmlformats.org/officeDocument/2006/relationships/image" Target="../media/image1040.png"/><Relationship Id="rId82" Type="http://schemas.openxmlformats.org/officeDocument/2006/relationships/customXml" Target="../ink/ink1064.xml"/><Relationship Id="rId199" Type="http://schemas.openxmlformats.org/officeDocument/2006/relationships/image" Target="../media/image1108.png"/><Relationship Id="rId203" Type="http://schemas.openxmlformats.org/officeDocument/2006/relationships/image" Target="../media/image1111.png"/><Relationship Id="rId19" Type="http://schemas.openxmlformats.org/officeDocument/2006/relationships/image" Target="../media/image1021.png"/><Relationship Id="rId224" Type="http://schemas.openxmlformats.org/officeDocument/2006/relationships/customXml" Target="../ink/ink1135.xml"/><Relationship Id="rId245" Type="http://schemas.openxmlformats.org/officeDocument/2006/relationships/image" Target="../media/image1132.png"/><Relationship Id="rId30" Type="http://schemas.openxmlformats.org/officeDocument/2006/relationships/customXml" Target="../ink/ink1038.xml"/><Relationship Id="rId105" Type="http://schemas.openxmlformats.org/officeDocument/2006/relationships/image" Target="../media/image1061.png"/><Relationship Id="rId126" Type="http://schemas.openxmlformats.org/officeDocument/2006/relationships/customXml" Target="../ink/ink1086.xml"/><Relationship Id="rId147" Type="http://schemas.openxmlformats.org/officeDocument/2006/relationships/image" Target="../media/image1082.png"/><Relationship Id="rId168" Type="http://schemas.openxmlformats.org/officeDocument/2006/relationships/customXml" Target="../ink/ink1107.xml"/><Relationship Id="rId51" Type="http://schemas.openxmlformats.org/officeDocument/2006/relationships/image" Target="../media/image1035.png"/><Relationship Id="rId72" Type="http://schemas.openxmlformats.org/officeDocument/2006/relationships/customXml" Target="../ink/ink1059.xml"/><Relationship Id="rId93" Type="http://schemas.openxmlformats.org/officeDocument/2006/relationships/image" Target="../media/image1055.png"/><Relationship Id="rId189" Type="http://schemas.openxmlformats.org/officeDocument/2006/relationships/image" Target="../media/image1103.png"/><Relationship Id="rId3" Type="http://schemas.openxmlformats.org/officeDocument/2006/relationships/image" Target="../media/image1013.png"/><Relationship Id="rId214" Type="http://schemas.openxmlformats.org/officeDocument/2006/relationships/customXml" Target="../ink/ink1130.xml"/><Relationship Id="rId235" Type="http://schemas.openxmlformats.org/officeDocument/2006/relationships/image" Target="../media/image1127.png"/><Relationship Id="rId256" Type="http://schemas.openxmlformats.org/officeDocument/2006/relationships/customXml" Target="../ink/ink1151.xml"/><Relationship Id="rId116" Type="http://schemas.openxmlformats.org/officeDocument/2006/relationships/customXml" Target="../ink/ink1081.xml"/><Relationship Id="rId137" Type="http://schemas.openxmlformats.org/officeDocument/2006/relationships/image" Target="../media/image1077.png"/><Relationship Id="rId158" Type="http://schemas.openxmlformats.org/officeDocument/2006/relationships/customXml" Target="../ink/ink1102.xml"/><Relationship Id="rId20" Type="http://schemas.openxmlformats.org/officeDocument/2006/relationships/customXml" Target="../ink/ink1033.xml"/><Relationship Id="rId41" Type="http://schemas.openxmlformats.org/officeDocument/2006/relationships/image" Target="../media/image1030.png"/><Relationship Id="rId62" Type="http://schemas.openxmlformats.org/officeDocument/2006/relationships/customXml" Target="../ink/ink1054.xml"/><Relationship Id="rId83" Type="http://schemas.openxmlformats.org/officeDocument/2006/relationships/image" Target="../media/image1050.png"/><Relationship Id="rId179" Type="http://schemas.openxmlformats.org/officeDocument/2006/relationships/image" Target="../media/image1098.png"/><Relationship Id="rId190" Type="http://schemas.openxmlformats.org/officeDocument/2006/relationships/customXml" Target="../ink/ink1118.xml"/><Relationship Id="rId204" Type="http://schemas.openxmlformats.org/officeDocument/2006/relationships/customXml" Target="../ink/ink1125.xml"/><Relationship Id="rId225" Type="http://schemas.openxmlformats.org/officeDocument/2006/relationships/image" Target="../media/image1122.png"/><Relationship Id="rId246" Type="http://schemas.openxmlformats.org/officeDocument/2006/relationships/customXml" Target="../ink/ink1146.xml"/><Relationship Id="rId106" Type="http://schemas.openxmlformats.org/officeDocument/2006/relationships/customXml" Target="../ink/ink1076.xml"/><Relationship Id="rId127" Type="http://schemas.openxmlformats.org/officeDocument/2006/relationships/image" Target="../media/image1072.png"/><Relationship Id="rId10" Type="http://schemas.openxmlformats.org/officeDocument/2006/relationships/customXml" Target="../ink/ink1028.xml"/><Relationship Id="rId31" Type="http://schemas.openxmlformats.org/officeDocument/2006/relationships/image" Target="../media/image1025.png"/><Relationship Id="rId52" Type="http://schemas.openxmlformats.org/officeDocument/2006/relationships/customXml" Target="../ink/ink1049.xml"/><Relationship Id="rId73" Type="http://schemas.openxmlformats.org/officeDocument/2006/relationships/image" Target="../media/image1045.png"/><Relationship Id="rId94" Type="http://schemas.openxmlformats.org/officeDocument/2006/relationships/customXml" Target="../ink/ink1070.xml"/><Relationship Id="rId148" Type="http://schemas.openxmlformats.org/officeDocument/2006/relationships/customXml" Target="../ink/ink1097.xml"/><Relationship Id="rId169" Type="http://schemas.openxmlformats.org/officeDocument/2006/relationships/image" Target="../media/image1093.png"/><Relationship Id="rId4" Type="http://schemas.openxmlformats.org/officeDocument/2006/relationships/customXml" Target="../ink/ink1025.xml"/><Relationship Id="rId180" Type="http://schemas.openxmlformats.org/officeDocument/2006/relationships/customXml" Target="../ink/ink1113.xml"/><Relationship Id="rId215" Type="http://schemas.openxmlformats.org/officeDocument/2006/relationships/image" Target="../media/image1117.png"/><Relationship Id="rId236" Type="http://schemas.openxmlformats.org/officeDocument/2006/relationships/customXml" Target="../ink/ink1141.xml"/><Relationship Id="rId257" Type="http://schemas.openxmlformats.org/officeDocument/2006/relationships/image" Target="../media/image1138.png"/><Relationship Id="rId42" Type="http://schemas.openxmlformats.org/officeDocument/2006/relationships/customXml" Target="../ink/ink1044.xml"/><Relationship Id="rId84" Type="http://schemas.openxmlformats.org/officeDocument/2006/relationships/customXml" Target="../ink/ink1065.xml"/><Relationship Id="rId138" Type="http://schemas.openxmlformats.org/officeDocument/2006/relationships/customXml" Target="../ink/ink1092.xml"/></Relationships>
</file>

<file path=ppt/slides/_rels/slide31.xml.rels><?xml version="1.0" encoding="UTF-8" standalone="yes"?>
<Relationships xmlns="http://schemas.openxmlformats.org/package/2006/relationships"><Relationship Id="rId3" Type="http://schemas.openxmlformats.org/officeDocument/2006/relationships/image" Target="../media/image5000.png"/><Relationship Id="rId7" Type="http://schemas.openxmlformats.org/officeDocument/2006/relationships/image" Target="../media/image5400.png"/><Relationship Id="rId2" Type="http://schemas.openxmlformats.org/officeDocument/2006/relationships/image" Target="../media/image4900.png"/><Relationship Id="rId1" Type="http://schemas.openxmlformats.org/officeDocument/2006/relationships/slideLayout" Target="../slideLayouts/slideLayout3.xml"/><Relationship Id="rId6" Type="http://schemas.openxmlformats.org/officeDocument/2006/relationships/image" Target="../media/image5300.png"/><Relationship Id="rId5" Type="http://schemas.openxmlformats.org/officeDocument/2006/relationships/image" Target="../media/image7110.png"/><Relationship Id="rId4" Type="http://schemas.openxmlformats.org/officeDocument/2006/relationships/image" Target="../media/image5100.png"/></Relationships>
</file>

<file path=ppt/slides/_rels/slide32.xml.rels><?xml version="1.0" encoding="UTF-8" standalone="yes"?>
<Relationships xmlns="http://schemas.openxmlformats.org/package/2006/relationships"><Relationship Id="rId117" Type="http://schemas.openxmlformats.org/officeDocument/2006/relationships/customXml" Target="../ink/ink1211.xml"/><Relationship Id="rId21" Type="http://schemas.openxmlformats.org/officeDocument/2006/relationships/customXml" Target="../ink/ink1163.xml"/><Relationship Id="rId42" Type="http://schemas.openxmlformats.org/officeDocument/2006/relationships/image" Target="../media/image1160.png"/><Relationship Id="rId63" Type="http://schemas.openxmlformats.org/officeDocument/2006/relationships/customXml" Target="../ink/ink1184.xml"/><Relationship Id="rId84" Type="http://schemas.openxmlformats.org/officeDocument/2006/relationships/image" Target="../media/image1180.png"/><Relationship Id="rId138" Type="http://schemas.openxmlformats.org/officeDocument/2006/relationships/image" Target="../media/image1207.png"/><Relationship Id="rId107" Type="http://schemas.openxmlformats.org/officeDocument/2006/relationships/customXml" Target="../ink/ink1206.xml"/><Relationship Id="rId11" Type="http://schemas.openxmlformats.org/officeDocument/2006/relationships/customXml" Target="../ink/ink1158.xml"/><Relationship Id="rId32" Type="http://schemas.openxmlformats.org/officeDocument/2006/relationships/image" Target="../media/image1155.png"/><Relationship Id="rId53" Type="http://schemas.openxmlformats.org/officeDocument/2006/relationships/customXml" Target="../ink/ink1179.xml"/><Relationship Id="rId74" Type="http://schemas.openxmlformats.org/officeDocument/2006/relationships/image" Target="../media/image1175.png"/><Relationship Id="rId128" Type="http://schemas.openxmlformats.org/officeDocument/2006/relationships/image" Target="../media/image1202.png"/><Relationship Id="rId149" Type="http://schemas.openxmlformats.org/officeDocument/2006/relationships/customXml" Target="../ink/ink1227.xml"/><Relationship Id="rId5" Type="http://schemas.openxmlformats.org/officeDocument/2006/relationships/customXml" Target="../ink/ink1155.xml"/><Relationship Id="rId95" Type="http://schemas.openxmlformats.org/officeDocument/2006/relationships/customXml" Target="../ink/ink1200.xml"/><Relationship Id="rId22" Type="http://schemas.openxmlformats.org/officeDocument/2006/relationships/image" Target="../media/image1150.png"/><Relationship Id="rId27" Type="http://schemas.openxmlformats.org/officeDocument/2006/relationships/customXml" Target="../ink/ink1166.xml"/><Relationship Id="rId43" Type="http://schemas.openxmlformats.org/officeDocument/2006/relationships/customXml" Target="../ink/ink1174.xml"/><Relationship Id="rId48" Type="http://schemas.openxmlformats.org/officeDocument/2006/relationships/image" Target="../media/image1163.png"/><Relationship Id="rId64" Type="http://schemas.openxmlformats.org/officeDocument/2006/relationships/image" Target="../media/image1170.png"/><Relationship Id="rId69" Type="http://schemas.openxmlformats.org/officeDocument/2006/relationships/customXml" Target="../ink/ink1187.xml"/><Relationship Id="rId113" Type="http://schemas.openxmlformats.org/officeDocument/2006/relationships/customXml" Target="../ink/ink1209.xml"/><Relationship Id="rId118" Type="http://schemas.openxmlformats.org/officeDocument/2006/relationships/image" Target="../media/image1197.png"/><Relationship Id="rId134" Type="http://schemas.openxmlformats.org/officeDocument/2006/relationships/image" Target="../media/image1205.png"/><Relationship Id="rId139" Type="http://schemas.openxmlformats.org/officeDocument/2006/relationships/customXml" Target="../ink/ink1222.xml"/><Relationship Id="rId80" Type="http://schemas.openxmlformats.org/officeDocument/2006/relationships/image" Target="../media/image1178.png"/><Relationship Id="rId85" Type="http://schemas.openxmlformats.org/officeDocument/2006/relationships/customXml" Target="../ink/ink1195.xml"/><Relationship Id="rId150" Type="http://schemas.openxmlformats.org/officeDocument/2006/relationships/image" Target="../media/image1213.png"/><Relationship Id="rId12" Type="http://schemas.openxmlformats.org/officeDocument/2006/relationships/image" Target="../media/image1145.png"/><Relationship Id="rId17" Type="http://schemas.openxmlformats.org/officeDocument/2006/relationships/customXml" Target="../ink/ink1161.xml"/><Relationship Id="rId33" Type="http://schemas.openxmlformats.org/officeDocument/2006/relationships/customXml" Target="../ink/ink1169.xml"/><Relationship Id="rId38" Type="http://schemas.openxmlformats.org/officeDocument/2006/relationships/image" Target="../media/image1158.png"/><Relationship Id="rId59" Type="http://schemas.openxmlformats.org/officeDocument/2006/relationships/customXml" Target="../ink/ink1182.xml"/><Relationship Id="rId103" Type="http://schemas.openxmlformats.org/officeDocument/2006/relationships/customXml" Target="../ink/ink1204.xml"/><Relationship Id="rId108" Type="http://schemas.openxmlformats.org/officeDocument/2006/relationships/image" Target="../media/image1192.png"/><Relationship Id="rId124" Type="http://schemas.openxmlformats.org/officeDocument/2006/relationships/image" Target="../media/image1200.png"/><Relationship Id="rId129" Type="http://schemas.openxmlformats.org/officeDocument/2006/relationships/customXml" Target="../ink/ink1217.xml"/><Relationship Id="rId54" Type="http://schemas.openxmlformats.org/officeDocument/2006/relationships/image" Target="../media/image388.png"/><Relationship Id="rId70" Type="http://schemas.openxmlformats.org/officeDocument/2006/relationships/image" Target="../media/image1173.png"/><Relationship Id="rId75" Type="http://schemas.openxmlformats.org/officeDocument/2006/relationships/customXml" Target="../ink/ink1190.xml"/><Relationship Id="rId91" Type="http://schemas.openxmlformats.org/officeDocument/2006/relationships/customXml" Target="../ink/ink1198.xml"/><Relationship Id="rId96" Type="http://schemas.openxmlformats.org/officeDocument/2006/relationships/image" Target="../media/image1186.png"/><Relationship Id="rId140" Type="http://schemas.openxmlformats.org/officeDocument/2006/relationships/image" Target="../media/image1208.png"/><Relationship Id="rId145" Type="http://schemas.openxmlformats.org/officeDocument/2006/relationships/customXml" Target="../ink/ink1225.xml"/><Relationship Id="rId1" Type="http://schemas.openxmlformats.org/officeDocument/2006/relationships/slideLayout" Target="../slideLayouts/slideLayout3.xml"/><Relationship Id="rId6" Type="http://schemas.openxmlformats.org/officeDocument/2006/relationships/image" Target="../media/image1142.png"/><Relationship Id="rId23" Type="http://schemas.openxmlformats.org/officeDocument/2006/relationships/customXml" Target="../ink/ink1164.xml"/><Relationship Id="rId28" Type="http://schemas.openxmlformats.org/officeDocument/2006/relationships/image" Target="../media/image1153.png"/><Relationship Id="rId49" Type="http://schemas.openxmlformats.org/officeDocument/2006/relationships/customXml" Target="../ink/ink1177.xml"/><Relationship Id="rId114" Type="http://schemas.openxmlformats.org/officeDocument/2006/relationships/image" Target="../media/image1195.png"/><Relationship Id="rId119" Type="http://schemas.openxmlformats.org/officeDocument/2006/relationships/customXml" Target="../ink/ink1212.xml"/><Relationship Id="rId44" Type="http://schemas.openxmlformats.org/officeDocument/2006/relationships/image" Target="../media/image1161.png"/><Relationship Id="rId60" Type="http://schemas.openxmlformats.org/officeDocument/2006/relationships/image" Target="../media/image1168.png"/><Relationship Id="rId65" Type="http://schemas.openxmlformats.org/officeDocument/2006/relationships/customXml" Target="../ink/ink1185.xml"/><Relationship Id="rId81" Type="http://schemas.openxmlformats.org/officeDocument/2006/relationships/customXml" Target="../ink/ink1193.xml"/><Relationship Id="rId86" Type="http://schemas.openxmlformats.org/officeDocument/2006/relationships/image" Target="../media/image1181.png"/><Relationship Id="rId130" Type="http://schemas.openxmlformats.org/officeDocument/2006/relationships/image" Target="../media/image1203.png"/><Relationship Id="rId135" Type="http://schemas.openxmlformats.org/officeDocument/2006/relationships/customXml" Target="../ink/ink1220.xml"/><Relationship Id="rId13" Type="http://schemas.openxmlformats.org/officeDocument/2006/relationships/customXml" Target="../ink/ink1159.xml"/><Relationship Id="rId18" Type="http://schemas.openxmlformats.org/officeDocument/2006/relationships/image" Target="../media/image1148.png"/><Relationship Id="rId39" Type="http://schemas.openxmlformats.org/officeDocument/2006/relationships/customXml" Target="../ink/ink1172.xml"/><Relationship Id="rId109" Type="http://schemas.openxmlformats.org/officeDocument/2006/relationships/customXml" Target="../ink/ink1207.xml"/><Relationship Id="rId34" Type="http://schemas.openxmlformats.org/officeDocument/2006/relationships/image" Target="../media/image1156.png"/><Relationship Id="rId50" Type="http://schemas.openxmlformats.org/officeDocument/2006/relationships/image" Target="../media/image1164.png"/><Relationship Id="rId55" Type="http://schemas.openxmlformats.org/officeDocument/2006/relationships/customXml" Target="../ink/ink1180.xml"/><Relationship Id="rId76" Type="http://schemas.openxmlformats.org/officeDocument/2006/relationships/image" Target="../media/image1176.png"/><Relationship Id="rId97" Type="http://schemas.openxmlformats.org/officeDocument/2006/relationships/customXml" Target="../ink/ink1201.xml"/><Relationship Id="rId104" Type="http://schemas.openxmlformats.org/officeDocument/2006/relationships/image" Target="../media/image1190.png"/><Relationship Id="rId120" Type="http://schemas.openxmlformats.org/officeDocument/2006/relationships/image" Target="../media/image1198.png"/><Relationship Id="rId125" Type="http://schemas.openxmlformats.org/officeDocument/2006/relationships/customXml" Target="../ink/ink1215.xml"/><Relationship Id="rId141" Type="http://schemas.openxmlformats.org/officeDocument/2006/relationships/customXml" Target="../ink/ink1223.xml"/><Relationship Id="rId146" Type="http://schemas.openxmlformats.org/officeDocument/2006/relationships/image" Target="../media/image663.png"/><Relationship Id="rId7" Type="http://schemas.openxmlformats.org/officeDocument/2006/relationships/customXml" Target="../ink/ink1156.xml"/><Relationship Id="rId71" Type="http://schemas.openxmlformats.org/officeDocument/2006/relationships/customXml" Target="../ink/ink1188.xml"/><Relationship Id="rId92" Type="http://schemas.openxmlformats.org/officeDocument/2006/relationships/image" Target="../media/image1184.png"/><Relationship Id="rId2" Type="http://schemas.openxmlformats.org/officeDocument/2006/relationships/image" Target="../media/image6000.png"/><Relationship Id="rId29" Type="http://schemas.openxmlformats.org/officeDocument/2006/relationships/customXml" Target="../ink/ink1167.xml"/><Relationship Id="rId24" Type="http://schemas.openxmlformats.org/officeDocument/2006/relationships/image" Target="../media/image1151.png"/><Relationship Id="rId40" Type="http://schemas.openxmlformats.org/officeDocument/2006/relationships/image" Target="../media/image1159.png"/><Relationship Id="rId45" Type="http://schemas.openxmlformats.org/officeDocument/2006/relationships/customXml" Target="../ink/ink1175.xml"/><Relationship Id="rId66" Type="http://schemas.openxmlformats.org/officeDocument/2006/relationships/image" Target="../media/image1171.png"/><Relationship Id="rId87" Type="http://schemas.openxmlformats.org/officeDocument/2006/relationships/customXml" Target="../ink/ink1196.xml"/><Relationship Id="rId110" Type="http://schemas.openxmlformats.org/officeDocument/2006/relationships/image" Target="../media/image1193.png"/><Relationship Id="rId115" Type="http://schemas.openxmlformats.org/officeDocument/2006/relationships/customXml" Target="../ink/ink1210.xml"/><Relationship Id="rId131" Type="http://schemas.openxmlformats.org/officeDocument/2006/relationships/customXml" Target="../ink/ink1218.xml"/><Relationship Id="rId136" Type="http://schemas.openxmlformats.org/officeDocument/2006/relationships/image" Target="../media/image1206.png"/><Relationship Id="rId61" Type="http://schemas.openxmlformats.org/officeDocument/2006/relationships/customXml" Target="../ink/ink1183.xml"/><Relationship Id="rId82" Type="http://schemas.openxmlformats.org/officeDocument/2006/relationships/image" Target="../media/image1179.png"/><Relationship Id="rId19" Type="http://schemas.openxmlformats.org/officeDocument/2006/relationships/customXml" Target="../ink/ink1162.xml"/><Relationship Id="rId14" Type="http://schemas.openxmlformats.org/officeDocument/2006/relationships/image" Target="../media/image1146.png"/><Relationship Id="rId30" Type="http://schemas.openxmlformats.org/officeDocument/2006/relationships/image" Target="../media/image1154.png"/><Relationship Id="rId35" Type="http://schemas.openxmlformats.org/officeDocument/2006/relationships/customXml" Target="../ink/ink1170.xml"/><Relationship Id="rId56" Type="http://schemas.openxmlformats.org/officeDocument/2006/relationships/image" Target="../media/image1166.png"/><Relationship Id="rId77" Type="http://schemas.openxmlformats.org/officeDocument/2006/relationships/customXml" Target="../ink/ink1191.xml"/><Relationship Id="rId100" Type="http://schemas.openxmlformats.org/officeDocument/2006/relationships/image" Target="../media/image1188.png"/><Relationship Id="rId105" Type="http://schemas.openxmlformats.org/officeDocument/2006/relationships/customXml" Target="../ink/ink1205.xml"/><Relationship Id="rId126" Type="http://schemas.openxmlformats.org/officeDocument/2006/relationships/image" Target="../media/image1201.png"/><Relationship Id="rId147" Type="http://schemas.openxmlformats.org/officeDocument/2006/relationships/customXml" Target="../ink/ink1226.xml"/><Relationship Id="rId8" Type="http://schemas.openxmlformats.org/officeDocument/2006/relationships/image" Target="../media/image1143.png"/><Relationship Id="rId51" Type="http://schemas.openxmlformats.org/officeDocument/2006/relationships/customXml" Target="../ink/ink1178.xml"/><Relationship Id="rId72" Type="http://schemas.openxmlformats.org/officeDocument/2006/relationships/image" Target="../media/image1174.png"/><Relationship Id="rId93" Type="http://schemas.openxmlformats.org/officeDocument/2006/relationships/customXml" Target="../ink/ink1199.xml"/><Relationship Id="rId98" Type="http://schemas.openxmlformats.org/officeDocument/2006/relationships/image" Target="../media/image1187.png"/><Relationship Id="rId121" Type="http://schemas.openxmlformats.org/officeDocument/2006/relationships/customXml" Target="../ink/ink1213.xml"/><Relationship Id="rId142" Type="http://schemas.openxmlformats.org/officeDocument/2006/relationships/image" Target="../media/image1209.png"/><Relationship Id="rId3" Type="http://schemas.openxmlformats.org/officeDocument/2006/relationships/customXml" Target="../ink/ink1154.xml"/><Relationship Id="rId25" Type="http://schemas.openxmlformats.org/officeDocument/2006/relationships/customXml" Target="../ink/ink1165.xml"/><Relationship Id="rId46" Type="http://schemas.openxmlformats.org/officeDocument/2006/relationships/image" Target="../media/image1162.png"/><Relationship Id="rId67" Type="http://schemas.openxmlformats.org/officeDocument/2006/relationships/customXml" Target="../ink/ink1186.xml"/><Relationship Id="rId116" Type="http://schemas.openxmlformats.org/officeDocument/2006/relationships/image" Target="../media/image1196.png"/><Relationship Id="rId137" Type="http://schemas.openxmlformats.org/officeDocument/2006/relationships/customXml" Target="../ink/ink1221.xml"/><Relationship Id="rId20" Type="http://schemas.openxmlformats.org/officeDocument/2006/relationships/image" Target="../media/image1149.png"/><Relationship Id="rId41" Type="http://schemas.openxmlformats.org/officeDocument/2006/relationships/customXml" Target="../ink/ink1173.xml"/><Relationship Id="rId62" Type="http://schemas.openxmlformats.org/officeDocument/2006/relationships/image" Target="../media/image1169.png"/><Relationship Id="rId83" Type="http://schemas.openxmlformats.org/officeDocument/2006/relationships/customXml" Target="../ink/ink1194.xml"/><Relationship Id="rId88" Type="http://schemas.openxmlformats.org/officeDocument/2006/relationships/image" Target="../media/image1182.png"/><Relationship Id="rId111" Type="http://schemas.openxmlformats.org/officeDocument/2006/relationships/customXml" Target="../ink/ink1208.xml"/><Relationship Id="rId132" Type="http://schemas.openxmlformats.org/officeDocument/2006/relationships/image" Target="../media/image1204.png"/><Relationship Id="rId15" Type="http://schemas.openxmlformats.org/officeDocument/2006/relationships/customXml" Target="../ink/ink1160.xml"/><Relationship Id="rId36" Type="http://schemas.openxmlformats.org/officeDocument/2006/relationships/image" Target="../media/image1157.png"/><Relationship Id="rId57" Type="http://schemas.openxmlformats.org/officeDocument/2006/relationships/customXml" Target="../ink/ink1181.xml"/><Relationship Id="rId106" Type="http://schemas.openxmlformats.org/officeDocument/2006/relationships/image" Target="../media/image1191.png"/><Relationship Id="rId127" Type="http://schemas.openxmlformats.org/officeDocument/2006/relationships/customXml" Target="../ink/ink1216.xml"/><Relationship Id="rId10" Type="http://schemas.openxmlformats.org/officeDocument/2006/relationships/image" Target="../media/image1144.png"/><Relationship Id="rId31" Type="http://schemas.openxmlformats.org/officeDocument/2006/relationships/customXml" Target="../ink/ink1168.xml"/><Relationship Id="rId52" Type="http://schemas.openxmlformats.org/officeDocument/2006/relationships/image" Target="../media/image1165.png"/><Relationship Id="rId73" Type="http://schemas.openxmlformats.org/officeDocument/2006/relationships/customXml" Target="../ink/ink1189.xml"/><Relationship Id="rId78" Type="http://schemas.openxmlformats.org/officeDocument/2006/relationships/image" Target="../media/image1177.png"/><Relationship Id="rId94" Type="http://schemas.openxmlformats.org/officeDocument/2006/relationships/image" Target="../media/image1185.png"/><Relationship Id="rId99" Type="http://schemas.openxmlformats.org/officeDocument/2006/relationships/customXml" Target="../ink/ink1202.xml"/><Relationship Id="rId101" Type="http://schemas.openxmlformats.org/officeDocument/2006/relationships/customXml" Target="../ink/ink1203.xml"/><Relationship Id="rId122" Type="http://schemas.openxmlformats.org/officeDocument/2006/relationships/image" Target="../media/image1199.png"/><Relationship Id="rId143" Type="http://schemas.openxmlformats.org/officeDocument/2006/relationships/customXml" Target="../ink/ink1224.xml"/><Relationship Id="rId148" Type="http://schemas.openxmlformats.org/officeDocument/2006/relationships/image" Target="../media/image1212.png"/><Relationship Id="rId4" Type="http://schemas.openxmlformats.org/officeDocument/2006/relationships/image" Target="../media/image1141.png"/><Relationship Id="rId9" Type="http://schemas.openxmlformats.org/officeDocument/2006/relationships/customXml" Target="../ink/ink1157.xml"/><Relationship Id="rId26" Type="http://schemas.openxmlformats.org/officeDocument/2006/relationships/image" Target="../media/image1152.png"/><Relationship Id="rId47" Type="http://schemas.openxmlformats.org/officeDocument/2006/relationships/customXml" Target="../ink/ink1176.xml"/><Relationship Id="rId68" Type="http://schemas.openxmlformats.org/officeDocument/2006/relationships/image" Target="../media/image1172.png"/><Relationship Id="rId89" Type="http://schemas.openxmlformats.org/officeDocument/2006/relationships/customXml" Target="../ink/ink1197.xml"/><Relationship Id="rId112" Type="http://schemas.openxmlformats.org/officeDocument/2006/relationships/image" Target="../media/image1194.png"/><Relationship Id="rId133" Type="http://schemas.openxmlformats.org/officeDocument/2006/relationships/customXml" Target="../ink/ink1219.xml"/><Relationship Id="rId16" Type="http://schemas.openxmlformats.org/officeDocument/2006/relationships/image" Target="../media/image1147.png"/><Relationship Id="rId37" Type="http://schemas.openxmlformats.org/officeDocument/2006/relationships/customXml" Target="../ink/ink1171.xml"/><Relationship Id="rId58" Type="http://schemas.openxmlformats.org/officeDocument/2006/relationships/image" Target="../media/image1167.png"/><Relationship Id="rId79" Type="http://schemas.openxmlformats.org/officeDocument/2006/relationships/customXml" Target="../ink/ink1192.xml"/><Relationship Id="rId102" Type="http://schemas.openxmlformats.org/officeDocument/2006/relationships/image" Target="../media/image1189.png"/><Relationship Id="rId123" Type="http://schemas.openxmlformats.org/officeDocument/2006/relationships/customXml" Target="../ink/ink1214.xml"/><Relationship Id="rId144" Type="http://schemas.openxmlformats.org/officeDocument/2006/relationships/image" Target="../media/image1211.png"/><Relationship Id="rId90" Type="http://schemas.openxmlformats.org/officeDocument/2006/relationships/image" Target="../media/image1183.png"/></Relationships>
</file>

<file path=ppt/slides/_rels/slide33.xml.rels><?xml version="1.0" encoding="UTF-8" standalone="yes"?>
<Relationships xmlns="http://schemas.openxmlformats.org/package/2006/relationships"><Relationship Id="rId3" Type="http://schemas.openxmlformats.org/officeDocument/2006/relationships/image" Target="../media/image6100.png"/><Relationship Id="rId7" Type="http://schemas.openxmlformats.org/officeDocument/2006/relationships/image" Target="../media/image6200.png"/><Relationship Id="rId2" Type="http://schemas.openxmlformats.org/officeDocument/2006/relationships/image" Target="../media/image5900.png"/><Relationship Id="rId1" Type="http://schemas.openxmlformats.org/officeDocument/2006/relationships/slideLayout" Target="../slideLayouts/slideLayout3.xml"/><Relationship Id="rId6" Type="http://schemas.openxmlformats.org/officeDocument/2006/relationships/image" Target="../media/image7810.png"/><Relationship Id="rId5" Type="http://schemas.openxmlformats.org/officeDocument/2006/relationships/image" Target="../media/image7710.png"/><Relationship Id="rId4" Type="http://schemas.openxmlformats.org/officeDocument/2006/relationships/image" Target="../media/image7610.png"/></Relationships>
</file>

<file path=ppt/slides/_rels/slide34.xml.rels><?xml version="1.0" encoding="UTF-8" standalone="yes"?>
<Relationships xmlns="http://schemas.openxmlformats.org/package/2006/relationships"><Relationship Id="rId8" Type="http://schemas.openxmlformats.org/officeDocument/2006/relationships/customXml" Target="../ink/ink1231.xml"/><Relationship Id="rId13" Type="http://schemas.openxmlformats.org/officeDocument/2006/relationships/image" Target="../media/image1218.png"/><Relationship Id="rId18" Type="http://schemas.openxmlformats.org/officeDocument/2006/relationships/customXml" Target="../ink/ink1236.xml"/><Relationship Id="rId3" Type="http://schemas.openxmlformats.org/officeDocument/2006/relationships/customXml" Target="../ink/ink1228.xml"/><Relationship Id="rId7" Type="http://schemas.openxmlformats.org/officeDocument/2006/relationships/customXml" Target="../ink/ink1230.xml"/><Relationship Id="rId12" Type="http://schemas.openxmlformats.org/officeDocument/2006/relationships/customXml" Target="../ink/ink1233.xml"/><Relationship Id="rId17" Type="http://schemas.openxmlformats.org/officeDocument/2006/relationships/image" Target="../media/image1220.png"/><Relationship Id="rId2" Type="http://schemas.openxmlformats.org/officeDocument/2006/relationships/notesSlide" Target="../notesSlides/notesSlide10.xml"/><Relationship Id="rId16" Type="http://schemas.openxmlformats.org/officeDocument/2006/relationships/customXml" Target="../ink/ink1235.xml"/><Relationship Id="rId1" Type="http://schemas.openxmlformats.org/officeDocument/2006/relationships/slideLayout" Target="../slideLayouts/slideLayout1.xml"/><Relationship Id="rId6" Type="http://schemas.openxmlformats.org/officeDocument/2006/relationships/image" Target="../media/image1215.png"/><Relationship Id="rId11" Type="http://schemas.openxmlformats.org/officeDocument/2006/relationships/image" Target="../media/image1217.png"/><Relationship Id="rId5" Type="http://schemas.openxmlformats.org/officeDocument/2006/relationships/customXml" Target="../ink/ink1229.xml"/><Relationship Id="rId15" Type="http://schemas.openxmlformats.org/officeDocument/2006/relationships/image" Target="../media/image1219.png"/><Relationship Id="rId10" Type="http://schemas.openxmlformats.org/officeDocument/2006/relationships/customXml" Target="../ink/ink1232.xml"/><Relationship Id="rId19" Type="http://schemas.openxmlformats.org/officeDocument/2006/relationships/image" Target="../media/image1221.png"/><Relationship Id="rId4" Type="http://schemas.openxmlformats.org/officeDocument/2006/relationships/image" Target="../media/image1214.png"/><Relationship Id="rId9" Type="http://schemas.openxmlformats.org/officeDocument/2006/relationships/image" Target="../media/image1216.png"/><Relationship Id="rId14" Type="http://schemas.openxmlformats.org/officeDocument/2006/relationships/customXml" Target="../ink/ink1234.xml"/></Relationships>
</file>

<file path=ppt/slides/_rels/slide35.xml.rels><?xml version="1.0" encoding="UTF-8" standalone="yes"?>
<Relationships xmlns="http://schemas.openxmlformats.org/package/2006/relationships"><Relationship Id="rId3" Type="http://schemas.openxmlformats.org/officeDocument/2006/relationships/image" Target="../media/image630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913" Type="http://schemas.openxmlformats.org/officeDocument/2006/relationships/customXml" Target="../ink/ink1255.xml"/><Relationship Id="rId934" Type="http://schemas.openxmlformats.org/officeDocument/2006/relationships/image" Target="../media/image1249.png"/><Relationship Id="rId939" Type="http://schemas.openxmlformats.org/officeDocument/2006/relationships/customXml" Target="../ink/ink1268.xml"/><Relationship Id="rId878" Type="http://schemas.openxmlformats.org/officeDocument/2006/relationships/image" Target="../media/image5526.png"/><Relationship Id="rId886" Type="http://schemas.openxmlformats.org/officeDocument/2006/relationships/image" Target="../media/image1225.png"/><Relationship Id="rId899" Type="http://schemas.openxmlformats.org/officeDocument/2006/relationships/customXml" Target="../ink/ink1248.xml"/><Relationship Id="rId908" Type="http://schemas.openxmlformats.org/officeDocument/2006/relationships/image" Target="../media/image1236.png"/><Relationship Id="rId2" Type="http://schemas.openxmlformats.org/officeDocument/2006/relationships/image" Target="../media/image6600.png"/><Relationship Id="rId881" Type="http://schemas.openxmlformats.org/officeDocument/2006/relationships/customXml" Target="../ink/ink1239.xml"/><Relationship Id="rId894" Type="http://schemas.openxmlformats.org/officeDocument/2006/relationships/image" Target="../media/image1229.png"/><Relationship Id="rId903" Type="http://schemas.openxmlformats.org/officeDocument/2006/relationships/customXml" Target="../ink/ink1250.xml"/><Relationship Id="rId911" Type="http://schemas.openxmlformats.org/officeDocument/2006/relationships/customXml" Target="../ink/ink1254.xml"/><Relationship Id="rId916" Type="http://schemas.openxmlformats.org/officeDocument/2006/relationships/image" Target="../media/image1240.png"/><Relationship Id="rId924" Type="http://schemas.openxmlformats.org/officeDocument/2006/relationships/image" Target="../media/image1244.png"/><Relationship Id="rId929" Type="http://schemas.openxmlformats.org/officeDocument/2006/relationships/customXml" Target="../ink/ink1263.xml"/><Relationship Id="rId932" Type="http://schemas.openxmlformats.org/officeDocument/2006/relationships/image" Target="../media/image1248.png"/><Relationship Id="rId937" Type="http://schemas.openxmlformats.org/officeDocument/2006/relationships/customXml" Target="../ink/ink1267.xml"/><Relationship Id="rId940" Type="http://schemas.openxmlformats.org/officeDocument/2006/relationships/image" Target="../media/image1252.png"/><Relationship Id="rId889" Type="http://schemas.openxmlformats.org/officeDocument/2006/relationships/customXml" Target="../ink/ink1243.xml"/><Relationship Id="rId884" Type="http://schemas.openxmlformats.org/officeDocument/2006/relationships/image" Target="../media/image1224.png"/><Relationship Id="rId892" Type="http://schemas.openxmlformats.org/officeDocument/2006/relationships/image" Target="../media/image1228.png"/><Relationship Id="rId897" Type="http://schemas.openxmlformats.org/officeDocument/2006/relationships/customXml" Target="../ink/ink1247.xml"/><Relationship Id="rId901" Type="http://schemas.openxmlformats.org/officeDocument/2006/relationships/customXml" Target="../ink/ink1249.xml"/><Relationship Id="rId906" Type="http://schemas.openxmlformats.org/officeDocument/2006/relationships/image" Target="../media/image1235.png"/><Relationship Id="rId914" Type="http://schemas.openxmlformats.org/officeDocument/2006/relationships/image" Target="../media/image1239.png"/><Relationship Id="rId919" Type="http://schemas.openxmlformats.org/officeDocument/2006/relationships/customXml" Target="../ink/ink1258.xml"/><Relationship Id="rId922" Type="http://schemas.openxmlformats.org/officeDocument/2006/relationships/image" Target="../media/image1243.png"/><Relationship Id="rId927" Type="http://schemas.openxmlformats.org/officeDocument/2006/relationships/customXml" Target="../ink/ink1262.xml"/><Relationship Id="rId935" Type="http://schemas.openxmlformats.org/officeDocument/2006/relationships/customXml" Target="../ink/ink1266.xml"/><Relationship Id="rId930" Type="http://schemas.openxmlformats.org/officeDocument/2006/relationships/image" Target="../media/image1247.png"/><Relationship Id="rId943" Type="http://schemas.openxmlformats.org/officeDocument/2006/relationships/customXml" Target="../ink/ink1270.xml"/><Relationship Id="rId879" Type="http://schemas.openxmlformats.org/officeDocument/2006/relationships/customXml" Target="../ink/ink1238.xml"/><Relationship Id="rId3" Type="http://schemas.openxmlformats.org/officeDocument/2006/relationships/customXml" Target="../ink/ink1237.xml"/><Relationship Id="rId882" Type="http://schemas.openxmlformats.org/officeDocument/2006/relationships/image" Target="../media/image1223.png"/><Relationship Id="rId887" Type="http://schemas.openxmlformats.org/officeDocument/2006/relationships/customXml" Target="../ink/ink1242.xml"/><Relationship Id="rId890" Type="http://schemas.openxmlformats.org/officeDocument/2006/relationships/image" Target="../media/image1227.png"/><Relationship Id="rId895" Type="http://schemas.openxmlformats.org/officeDocument/2006/relationships/customXml" Target="../ink/ink1246.xml"/><Relationship Id="rId904" Type="http://schemas.openxmlformats.org/officeDocument/2006/relationships/image" Target="../media/image1234.png"/><Relationship Id="rId909" Type="http://schemas.openxmlformats.org/officeDocument/2006/relationships/customXml" Target="../ink/ink1253.xml"/><Relationship Id="rId917" Type="http://schemas.openxmlformats.org/officeDocument/2006/relationships/customXml" Target="../ink/ink1257.xml"/><Relationship Id="rId925" Type="http://schemas.openxmlformats.org/officeDocument/2006/relationships/customXml" Target="../ink/ink1261.xml"/><Relationship Id="rId938" Type="http://schemas.openxmlformats.org/officeDocument/2006/relationships/image" Target="../media/image1251.png"/><Relationship Id="rId912" Type="http://schemas.openxmlformats.org/officeDocument/2006/relationships/image" Target="../media/image1238.png"/><Relationship Id="rId920" Type="http://schemas.openxmlformats.org/officeDocument/2006/relationships/image" Target="../media/image1242.png"/><Relationship Id="rId933" Type="http://schemas.openxmlformats.org/officeDocument/2006/relationships/customXml" Target="../ink/ink1265.xml"/><Relationship Id="rId941" Type="http://schemas.openxmlformats.org/officeDocument/2006/relationships/customXml" Target="../ink/ink1269.xml"/><Relationship Id="rId1" Type="http://schemas.openxmlformats.org/officeDocument/2006/relationships/slideLayout" Target="../slideLayouts/slideLayout3.xml"/><Relationship Id="rId880" Type="http://schemas.openxmlformats.org/officeDocument/2006/relationships/image" Target="../media/image1222.png"/><Relationship Id="rId885" Type="http://schemas.openxmlformats.org/officeDocument/2006/relationships/customXml" Target="../ink/ink1241.xml"/><Relationship Id="rId893" Type="http://schemas.openxmlformats.org/officeDocument/2006/relationships/customXml" Target="../ink/ink1245.xml"/><Relationship Id="rId898" Type="http://schemas.openxmlformats.org/officeDocument/2006/relationships/image" Target="../media/image1231.png"/><Relationship Id="rId907" Type="http://schemas.openxmlformats.org/officeDocument/2006/relationships/customXml" Target="../ink/ink1252.xml"/><Relationship Id="rId915" Type="http://schemas.openxmlformats.org/officeDocument/2006/relationships/customXml" Target="../ink/ink1256.xml"/><Relationship Id="rId928" Type="http://schemas.openxmlformats.org/officeDocument/2006/relationships/image" Target="../media/image1246.png"/><Relationship Id="rId902" Type="http://schemas.openxmlformats.org/officeDocument/2006/relationships/image" Target="../media/image1233.png"/><Relationship Id="rId910" Type="http://schemas.openxmlformats.org/officeDocument/2006/relationships/image" Target="../media/image1237.png"/><Relationship Id="rId923" Type="http://schemas.openxmlformats.org/officeDocument/2006/relationships/customXml" Target="../ink/ink1260.xml"/><Relationship Id="rId931" Type="http://schemas.openxmlformats.org/officeDocument/2006/relationships/customXml" Target="../ink/ink1264.xml"/><Relationship Id="rId936" Type="http://schemas.openxmlformats.org/officeDocument/2006/relationships/image" Target="../media/image1250.png"/><Relationship Id="rId944" Type="http://schemas.openxmlformats.org/officeDocument/2006/relationships/image" Target="../media/image1254.png"/><Relationship Id="rId883" Type="http://schemas.openxmlformats.org/officeDocument/2006/relationships/customXml" Target="../ink/ink1240.xml"/><Relationship Id="rId888" Type="http://schemas.openxmlformats.org/officeDocument/2006/relationships/image" Target="../media/image1226.png"/><Relationship Id="rId896" Type="http://schemas.openxmlformats.org/officeDocument/2006/relationships/image" Target="../media/image1230.png"/><Relationship Id="rId918" Type="http://schemas.openxmlformats.org/officeDocument/2006/relationships/image" Target="../media/image1241.png"/><Relationship Id="rId891" Type="http://schemas.openxmlformats.org/officeDocument/2006/relationships/customXml" Target="../ink/ink1244.xml"/><Relationship Id="rId900" Type="http://schemas.openxmlformats.org/officeDocument/2006/relationships/image" Target="../media/image1232.png"/><Relationship Id="rId905" Type="http://schemas.openxmlformats.org/officeDocument/2006/relationships/customXml" Target="../ink/ink1251.xml"/><Relationship Id="rId921" Type="http://schemas.openxmlformats.org/officeDocument/2006/relationships/customXml" Target="../ink/ink1259.xml"/><Relationship Id="rId926" Type="http://schemas.openxmlformats.org/officeDocument/2006/relationships/image" Target="../media/image1245.png"/><Relationship Id="rId942" Type="http://schemas.openxmlformats.org/officeDocument/2006/relationships/image" Target="../media/image1253.png"/></Relationships>
</file>

<file path=ppt/slides/_rels/slide37.xml.rels><?xml version="1.0" encoding="UTF-8" standalone="yes"?>
<Relationships xmlns="http://schemas.openxmlformats.org/package/2006/relationships"><Relationship Id="rId3" Type="http://schemas.openxmlformats.org/officeDocument/2006/relationships/image" Target="../media/image6500.png"/><Relationship Id="rId7" Type="http://schemas.openxmlformats.org/officeDocument/2006/relationships/image" Target="../media/image6700.png"/><Relationship Id="rId2" Type="http://schemas.openxmlformats.org/officeDocument/2006/relationships/image" Target="../media/image6400.png"/><Relationship Id="rId1" Type="http://schemas.openxmlformats.org/officeDocument/2006/relationships/slideLayout" Target="../slideLayouts/slideLayout3.xml"/><Relationship Id="rId6" Type="http://schemas.openxmlformats.org/officeDocument/2006/relationships/image" Target="../media/image9010.png"/><Relationship Id="rId5" Type="http://schemas.openxmlformats.org/officeDocument/2006/relationships/image" Target="../media/image8910.png"/><Relationship Id="rId4" Type="http://schemas.openxmlformats.org/officeDocument/2006/relationships/image" Target="../media/image8810.png"/></Relationships>
</file>

<file path=ppt/slides/_rels/slide38.xml.rels><?xml version="1.0" encoding="UTF-8" standalone="yes"?>
<Relationships xmlns="http://schemas.openxmlformats.org/package/2006/relationships"><Relationship Id="rId8" Type="http://schemas.openxmlformats.org/officeDocument/2006/relationships/image" Target="../media/image9210.png"/><Relationship Id="rId192" Type="http://schemas.openxmlformats.org/officeDocument/2006/relationships/image" Target="../media/image3774.png"/><Relationship Id="rId3" Type="http://schemas.openxmlformats.org/officeDocument/2006/relationships/image" Target="../media/image6800.png"/><Relationship Id="rId7" Type="http://schemas.openxmlformats.org/officeDocument/2006/relationships/image" Target="../media/image7011.png"/><Relationship Id="rId2" Type="http://schemas.openxmlformats.org/officeDocument/2006/relationships/image" Target="../media/image12110.png"/><Relationship Id="rId1" Type="http://schemas.openxmlformats.org/officeDocument/2006/relationships/slideLayout" Target="../slideLayouts/slideLayout3.xml"/><Relationship Id="rId6" Type="http://schemas.openxmlformats.org/officeDocument/2006/relationships/image" Target="../media/image12510.png"/><Relationship Id="rId11" Type="http://schemas.openxmlformats.org/officeDocument/2006/relationships/customXml" Target="../ink/ink1271.xml"/><Relationship Id="rId5" Type="http://schemas.openxmlformats.org/officeDocument/2006/relationships/image" Target="../media/image6910.png"/><Relationship Id="rId10" Type="http://schemas.openxmlformats.org/officeDocument/2006/relationships/image" Target="../media/image7200.png"/><Relationship Id="rId4" Type="http://schemas.openxmlformats.org/officeDocument/2006/relationships/image" Target="../media/image12310.png"/><Relationship Id="rId9" Type="http://schemas.openxmlformats.org/officeDocument/2006/relationships/image" Target="../media/image7111.png"/></Relationships>
</file>

<file path=ppt/slides/_rels/slide39.xml.rels><?xml version="1.0" encoding="UTF-8" standalone="yes"?>
<Relationships xmlns="http://schemas.openxmlformats.org/package/2006/relationships"><Relationship Id="rId26" Type="http://schemas.openxmlformats.org/officeDocument/2006/relationships/image" Target="../media/image1266.png"/><Relationship Id="rId117" Type="http://schemas.openxmlformats.org/officeDocument/2006/relationships/image" Target="../media/image1312.png"/><Relationship Id="rId21" Type="http://schemas.openxmlformats.org/officeDocument/2006/relationships/customXml" Target="../ink/ink1281.xml"/><Relationship Id="rId42" Type="http://schemas.openxmlformats.org/officeDocument/2006/relationships/image" Target="../media/image1274.png"/><Relationship Id="rId47" Type="http://schemas.openxmlformats.org/officeDocument/2006/relationships/customXml" Target="../ink/ink1294.xml"/><Relationship Id="rId63" Type="http://schemas.openxmlformats.org/officeDocument/2006/relationships/image" Target="../media/image1284.png"/><Relationship Id="rId68" Type="http://schemas.openxmlformats.org/officeDocument/2006/relationships/customXml" Target="../ink/ink1305.xml"/><Relationship Id="rId84" Type="http://schemas.openxmlformats.org/officeDocument/2006/relationships/customXml" Target="../ink/ink1313.xml"/><Relationship Id="rId89" Type="http://schemas.openxmlformats.org/officeDocument/2006/relationships/image" Target="../media/image1297.png"/><Relationship Id="rId112" Type="http://schemas.openxmlformats.org/officeDocument/2006/relationships/customXml" Target="../ink/ink1327.xml"/><Relationship Id="rId16" Type="http://schemas.openxmlformats.org/officeDocument/2006/relationships/image" Target="../media/image1261.png"/><Relationship Id="rId107" Type="http://schemas.openxmlformats.org/officeDocument/2006/relationships/image" Target="../media/image1306.png"/><Relationship Id="rId11" Type="http://schemas.openxmlformats.org/officeDocument/2006/relationships/customXml" Target="../ink/ink1276.xml"/><Relationship Id="rId32" Type="http://schemas.openxmlformats.org/officeDocument/2006/relationships/image" Target="../media/image1269.png"/><Relationship Id="rId37" Type="http://schemas.openxmlformats.org/officeDocument/2006/relationships/customXml" Target="../ink/ink1289.xml"/><Relationship Id="rId53" Type="http://schemas.openxmlformats.org/officeDocument/2006/relationships/image" Target="../media/image1279.png"/><Relationship Id="rId58" Type="http://schemas.openxmlformats.org/officeDocument/2006/relationships/customXml" Target="../ink/ink1300.xml"/><Relationship Id="rId74" Type="http://schemas.openxmlformats.org/officeDocument/2006/relationships/customXml" Target="../ink/ink1308.xml"/><Relationship Id="rId79" Type="http://schemas.openxmlformats.org/officeDocument/2006/relationships/image" Target="../media/image1292.png"/><Relationship Id="rId102" Type="http://schemas.openxmlformats.org/officeDocument/2006/relationships/customXml" Target="../ink/ink1322.xml"/><Relationship Id="rId123" Type="http://schemas.openxmlformats.org/officeDocument/2006/relationships/image" Target="../media/image1315.png"/><Relationship Id="rId5" Type="http://schemas.openxmlformats.org/officeDocument/2006/relationships/customXml" Target="../ink/ink1273.xml"/><Relationship Id="rId90" Type="http://schemas.openxmlformats.org/officeDocument/2006/relationships/customXml" Target="../ink/ink1316.xml"/><Relationship Id="rId95" Type="http://schemas.openxmlformats.org/officeDocument/2006/relationships/image" Target="../media/image1300.png"/><Relationship Id="rId22" Type="http://schemas.openxmlformats.org/officeDocument/2006/relationships/image" Target="../media/image1264.png"/><Relationship Id="rId27" Type="http://schemas.openxmlformats.org/officeDocument/2006/relationships/customXml" Target="../ink/ink1284.xml"/><Relationship Id="rId43" Type="http://schemas.openxmlformats.org/officeDocument/2006/relationships/customXml" Target="../ink/ink1292.xml"/><Relationship Id="rId48" Type="http://schemas.openxmlformats.org/officeDocument/2006/relationships/image" Target="../media/image1277.png"/><Relationship Id="rId64" Type="http://schemas.openxmlformats.org/officeDocument/2006/relationships/customXml" Target="../ink/ink1303.xml"/><Relationship Id="rId69" Type="http://schemas.openxmlformats.org/officeDocument/2006/relationships/image" Target="../media/image1287.png"/><Relationship Id="rId113" Type="http://schemas.openxmlformats.org/officeDocument/2006/relationships/image" Target="../media/image1309.png"/><Relationship Id="rId118" Type="http://schemas.openxmlformats.org/officeDocument/2006/relationships/customXml" Target="../ink/ink1330.xml"/><Relationship Id="rId80" Type="http://schemas.openxmlformats.org/officeDocument/2006/relationships/customXml" Target="../ink/ink1311.xml"/><Relationship Id="rId85" Type="http://schemas.openxmlformats.org/officeDocument/2006/relationships/image" Target="../media/image1295.png"/><Relationship Id="rId12" Type="http://schemas.openxmlformats.org/officeDocument/2006/relationships/image" Target="../media/image1259.png"/><Relationship Id="rId17" Type="http://schemas.openxmlformats.org/officeDocument/2006/relationships/customXml" Target="../ink/ink1279.xml"/><Relationship Id="rId33" Type="http://schemas.openxmlformats.org/officeDocument/2006/relationships/customXml" Target="../ink/ink1287.xml"/><Relationship Id="rId38" Type="http://schemas.openxmlformats.org/officeDocument/2006/relationships/image" Target="../media/image1272.png"/><Relationship Id="rId59" Type="http://schemas.openxmlformats.org/officeDocument/2006/relationships/image" Target="../media/image1282.png"/><Relationship Id="rId103" Type="http://schemas.openxmlformats.org/officeDocument/2006/relationships/image" Target="../media/image1304.png"/><Relationship Id="rId108" Type="http://schemas.openxmlformats.org/officeDocument/2006/relationships/customXml" Target="../ink/ink1325.xml"/><Relationship Id="rId54" Type="http://schemas.openxmlformats.org/officeDocument/2006/relationships/customXml" Target="../ink/ink1298.xml"/><Relationship Id="rId70" Type="http://schemas.openxmlformats.org/officeDocument/2006/relationships/customXml" Target="../ink/ink1306.xml"/><Relationship Id="rId75" Type="http://schemas.openxmlformats.org/officeDocument/2006/relationships/image" Target="../media/image1290.png"/><Relationship Id="rId91" Type="http://schemas.openxmlformats.org/officeDocument/2006/relationships/image" Target="../media/image1298.png"/><Relationship Id="rId96" Type="http://schemas.openxmlformats.org/officeDocument/2006/relationships/customXml" Target="../ink/ink1319.xml"/><Relationship Id="rId1" Type="http://schemas.openxmlformats.org/officeDocument/2006/relationships/slideLayout" Target="../slideLayouts/slideLayout3.xml"/><Relationship Id="rId6" Type="http://schemas.openxmlformats.org/officeDocument/2006/relationships/image" Target="../media/image1256.png"/><Relationship Id="rId23" Type="http://schemas.openxmlformats.org/officeDocument/2006/relationships/customXml" Target="../ink/ink1282.xml"/><Relationship Id="rId28" Type="http://schemas.openxmlformats.org/officeDocument/2006/relationships/image" Target="../media/image1267.png"/><Relationship Id="rId49" Type="http://schemas.openxmlformats.org/officeDocument/2006/relationships/customXml" Target="../ink/ink1295.xml"/><Relationship Id="rId114" Type="http://schemas.openxmlformats.org/officeDocument/2006/relationships/customXml" Target="../ink/ink1328.xml"/><Relationship Id="rId119" Type="http://schemas.openxmlformats.org/officeDocument/2006/relationships/image" Target="../media/image1313.png"/><Relationship Id="rId44" Type="http://schemas.openxmlformats.org/officeDocument/2006/relationships/image" Target="../media/image1275.png"/><Relationship Id="rId60" Type="http://schemas.openxmlformats.org/officeDocument/2006/relationships/customXml" Target="../ink/ink1301.xml"/><Relationship Id="rId65" Type="http://schemas.openxmlformats.org/officeDocument/2006/relationships/image" Target="../media/image1285.png"/><Relationship Id="rId81" Type="http://schemas.openxmlformats.org/officeDocument/2006/relationships/image" Target="../media/image1293.png"/><Relationship Id="rId86" Type="http://schemas.openxmlformats.org/officeDocument/2006/relationships/customXml" Target="../ink/ink1314.xml"/><Relationship Id="rId4" Type="http://schemas.openxmlformats.org/officeDocument/2006/relationships/image" Target="../media/image1255.png"/><Relationship Id="rId9" Type="http://schemas.openxmlformats.org/officeDocument/2006/relationships/customXml" Target="../ink/ink1275.xml"/><Relationship Id="rId13" Type="http://schemas.openxmlformats.org/officeDocument/2006/relationships/customXml" Target="../ink/ink1277.xml"/><Relationship Id="rId18" Type="http://schemas.openxmlformats.org/officeDocument/2006/relationships/image" Target="../media/image1262.png"/><Relationship Id="rId39" Type="http://schemas.openxmlformats.org/officeDocument/2006/relationships/customXml" Target="../ink/ink1290.xml"/><Relationship Id="rId109" Type="http://schemas.openxmlformats.org/officeDocument/2006/relationships/image" Target="../media/image1307.png"/><Relationship Id="rId34" Type="http://schemas.openxmlformats.org/officeDocument/2006/relationships/image" Target="../media/image1270.png"/><Relationship Id="rId50" Type="http://schemas.openxmlformats.org/officeDocument/2006/relationships/image" Target="../media/image1278.png"/><Relationship Id="rId55" Type="http://schemas.openxmlformats.org/officeDocument/2006/relationships/image" Target="../media/image1280.png"/><Relationship Id="rId76" Type="http://schemas.openxmlformats.org/officeDocument/2006/relationships/customXml" Target="../ink/ink1309.xml"/><Relationship Id="rId97" Type="http://schemas.openxmlformats.org/officeDocument/2006/relationships/image" Target="../media/image1301.png"/><Relationship Id="rId104" Type="http://schemas.openxmlformats.org/officeDocument/2006/relationships/customXml" Target="../ink/ink1323.xml"/><Relationship Id="rId120" Type="http://schemas.openxmlformats.org/officeDocument/2006/relationships/customXml" Target="../ink/ink1331.xml"/><Relationship Id="rId7" Type="http://schemas.openxmlformats.org/officeDocument/2006/relationships/customXml" Target="../ink/ink1274.xml"/><Relationship Id="rId71" Type="http://schemas.openxmlformats.org/officeDocument/2006/relationships/image" Target="../media/image1288.png"/><Relationship Id="rId92" Type="http://schemas.openxmlformats.org/officeDocument/2006/relationships/customXml" Target="../ink/ink1317.xml"/><Relationship Id="rId2" Type="http://schemas.openxmlformats.org/officeDocument/2006/relationships/image" Target="../media/image6900.png"/><Relationship Id="rId29" Type="http://schemas.openxmlformats.org/officeDocument/2006/relationships/customXml" Target="../ink/ink1285.xml"/><Relationship Id="rId24" Type="http://schemas.openxmlformats.org/officeDocument/2006/relationships/image" Target="../media/image1265.png"/><Relationship Id="rId40" Type="http://schemas.openxmlformats.org/officeDocument/2006/relationships/image" Target="../media/image1273.png"/><Relationship Id="rId45" Type="http://schemas.openxmlformats.org/officeDocument/2006/relationships/customXml" Target="../ink/ink1293.xml"/><Relationship Id="rId66" Type="http://schemas.openxmlformats.org/officeDocument/2006/relationships/customXml" Target="../ink/ink1304.xml"/><Relationship Id="rId87" Type="http://schemas.openxmlformats.org/officeDocument/2006/relationships/image" Target="../media/image1296.png"/><Relationship Id="rId110" Type="http://schemas.openxmlformats.org/officeDocument/2006/relationships/customXml" Target="../ink/ink1326.xml"/><Relationship Id="rId115" Type="http://schemas.openxmlformats.org/officeDocument/2006/relationships/image" Target="../media/image1311.png"/><Relationship Id="rId61" Type="http://schemas.openxmlformats.org/officeDocument/2006/relationships/image" Target="../media/image1283.png"/><Relationship Id="rId82" Type="http://schemas.openxmlformats.org/officeDocument/2006/relationships/customXml" Target="../ink/ink1312.xml"/><Relationship Id="rId19" Type="http://schemas.openxmlformats.org/officeDocument/2006/relationships/customXml" Target="../ink/ink1280.xml"/><Relationship Id="rId14" Type="http://schemas.openxmlformats.org/officeDocument/2006/relationships/image" Target="../media/image1260.png"/><Relationship Id="rId30" Type="http://schemas.openxmlformats.org/officeDocument/2006/relationships/image" Target="../media/image1268.png"/><Relationship Id="rId35" Type="http://schemas.openxmlformats.org/officeDocument/2006/relationships/customXml" Target="../ink/ink1288.xml"/><Relationship Id="rId56" Type="http://schemas.openxmlformats.org/officeDocument/2006/relationships/customXml" Target="../ink/ink1299.xml"/><Relationship Id="rId77" Type="http://schemas.openxmlformats.org/officeDocument/2006/relationships/image" Target="../media/image1291.png"/><Relationship Id="rId100" Type="http://schemas.openxmlformats.org/officeDocument/2006/relationships/customXml" Target="../ink/ink1321.xml"/><Relationship Id="rId105" Type="http://schemas.openxmlformats.org/officeDocument/2006/relationships/image" Target="../media/image1305.png"/><Relationship Id="rId8" Type="http://schemas.openxmlformats.org/officeDocument/2006/relationships/image" Target="../media/image1257.png"/><Relationship Id="rId51" Type="http://schemas.openxmlformats.org/officeDocument/2006/relationships/customXml" Target="../ink/ink1296.xml"/><Relationship Id="rId72" Type="http://schemas.openxmlformats.org/officeDocument/2006/relationships/customXml" Target="../ink/ink1307.xml"/><Relationship Id="rId93" Type="http://schemas.openxmlformats.org/officeDocument/2006/relationships/image" Target="../media/image1299.png"/><Relationship Id="rId98" Type="http://schemas.openxmlformats.org/officeDocument/2006/relationships/customXml" Target="../ink/ink1320.xml"/><Relationship Id="rId121" Type="http://schemas.openxmlformats.org/officeDocument/2006/relationships/image" Target="../media/image1314.png"/><Relationship Id="rId3" Type="http://schemas.openxmlformats.org/officeDocument/2006/relationships/customXml" Target="../ink/ink1272.xml"/><Relationship Id="rId25" Type="http://schemas.openxmlformats.org/officeDocument/2006/relationships/customXml" Target="../ink/ink1283.xml"/><Relationship Id="rId46" Type="http://schemas.openxmlformats.org/officeDocument/2006/relationships/image" Target="../media/image1276.png"/><Relationship Id="rId67" Type="http://schemas.openxmlformats.org/officeDocument/2006/relationships/image" Target="../media/image1286.png"/><Relationship Id="rId116" Type="http://schemas.openxmlformats.org/officeDocument/2006/relationships/customXml" Target="../ink/ink1329.xml"/><Relationship Id="rId20" Type="http://schemas.openxmlformats.org/officeDocument/2006/relationships/image" Target="../media/image1263.png"/><Relationship Id="rId41" Type="http://schemas.openxmlformats.org/officeDocument/2006/relationships/customXml" Target="../ink/ink1291.xml"/><Relationship Id="rId62" Type="http://schemas.openxmlformats.org/officeDocument/2006/relationships/customXml" Target="../ink/ink1302.xml"/><Relationship Id="rId83" Type="http://schemas.openxmlformats.org/officeDocument/2006/relationships/image" Target="../media/image1294.png"/><Relationship Id="rId88" Type="http://schemas.openxmlformats.org/officeDocument/2006/relationships/customXml" Target="../ink/ink1315.xml"/><Relationship Id="rId111" Type="http://schemas.openxmlformats.org/officeDocument/2006/relationships/image" Target="../media/image1308.png"/><Relationship Id="rId15" Type="http://schemas.openxmlformats.org/officeDocument/2006/relationships/customXml" Target="../ink/ink1278.xml"/><Relationship Id="rId36" Type="http://schemas.openxmlformats.org/officeDocument/2006/relationships/image" Target="../media/image1271.png"/><Relationship Id="rId57" Type="http://schemas.openxmlformats.org/officeDocument/2006/relationships/image" Target="../media/image1281.png"/><Relationship Id="rId106" Type="http://schemas.openxmlformats.org/officeDocument/2006/relationships/customXml" Target="../ink/ink1324.xml"/><Relationship Id="rId10" Type="http://schemas.openxmlformats.org/officeDocument/2006/relationships/image" Target="../media/image1258.png"/><Relationship Id="rId31" Type="http://schemas.openxmlformats.org/officeDocument/2006/relationships/customXml" Target="../ink/ink1286.xml"/><Relationship Id="rId52" Type="http://schemas.openxmlformats.org/officeDocument/2006/relationships/customXml" Target="../ink/ink1297.xml"/><Relationship Id="rId73" Type="http://schemas.openxmlformats.org/officeDocument/2006/relationships/image" Target="../media/image1289.png"/><Relationship Id="rId78" Type="http://schemas.openxmlformats.org/officeDocument/2006/relationships/customXml" Target="../ink/ink1310.xml"/><Relationship Id="rId94" Type="http://schemas.openxmlformats.org/officeDocument/2006/relationships/customXml" Target="../ink/ink1318.xml"/><Relationship Id="rId99" Type="http://schemas.openxmlformats.org/officeDocument/2006/relationships/image" Target="../media/image1302.png"/><Relationship Id="rId101" Type="http://schemas.openxmlformats.org/officeDocument/2006/relationships/image" Target="../media/image1303.png"/><Relationship Id="rId122" Type="http://schemas.openxmlformats.org/officeDocument/2006/relationships/customXml" Target="../ink/ink1332.xml"/></Relationships>
</file>

<file path=ppt/slides/_rels/slide4.xml.rels><?xml version="1.0" encoding="UTF-8" standalone="yes"?>
<Relationships xmlns="http://schemas.openxmlformats.org/package/2006/relationships"><Relationship Id="rId26" Type="http://schemas.openxmlformats.org/officeDocument/2006/relationships/customXml" Target="../ink/ink43.xml"/><Relationship Id="rId117" Type="http://schemas.openxmlformats.org/officeDocument/2006/relationships/customXml" Target="../ink/ink89.xml"/><Relationship Id="rId21" Type="http://schemas.openxmlformats.org/officeDocument/2006/relationships/image" Target="../media/image49.png"/><Relationship Id="rId42" Type="http://schemas.openxmlformats.org/officeDocument/2006/relationships/customXml" Target="../ink/ink51.xml"/><Relationship Id="rId47" Type="http://schemas.openxmlformats.org/officeDocument/2006/relationships/image" Target="../media/image61.png"/><Relationship Id="rId63" Type="http://schemas.openxmlformats.org/officeDocument/2006/relationships/image" Target="../media/image69.png"/><Relationship Id="rId68" Type="http://schemas.openxmlformats.org/officeDocument/2006/relationships/customXml" Target="../ink/ink64.xml"/><Relationship Id="rId84" Type="http://schemas.openxmlformats.org/officeDocument/2006/relationships/image" Target="../media/image79.png"/><Relationship Id="rId89" Type="http://schemas.openxmlformats.org/officeDocument/2006/relationships/customXml" Target="../ink/ink75.xml"/><Relationship Id="rId112" Type="http://schemas.openxmlformats.org/officeDocument/2006/relationships/image" Target="../media/image93.png"/><Relationship Id="rId16" Type="http://schemas.openxmlformats.org/officeDocument/2006/relationships/customXml" Target="../ink/ink38.xml"/><Relationship Id="rId107" Type="http://schemas.openxmlformats.org/officeDocument/2006/relationships/customXml" Target="../ink/ink84.xml"/><Relationship Id="rId11" Type="http://schemas.openxmlformats.org/officeDocument/2006/relationships/image" Target="../media/image44.png"/><Relationship Id="rId32" Type="http://schemas.openxmlformats.org/officeDocument/2006/relationships/customXml" Target="../ink/ink46.xml"/><Relationship Id="rId37" Type="http://schemas.openxmlformats.org/officeDocument/2006/relationships/image" Target="../media/image56.png"/><Relationship Id="rId53" Type="http://schemas.openxmlformats.org/officeDocument/2006/relationships/image" Target="../media/image64.png"/><Relationship Id="rId58" Type="http://schemas.openxmlformats.org/officeDocument/2006/relationships/customXml" Target="../ink/ink59.xml"/><Relationship Id="rId74" Type="http://schemas.openxmlformats.org/officeDocument/2006/relationships/customXml" Target="../ink/ink67.xml"/><Relationship Id="rId79" Type="http://schemas.openxmlformats.org/officeDocument/2006/relationships/image" Target="../media/image77.png"/><Relationship Id="rId102" Type="http://schemas.openxmlformats.org/officeDocument/2006/relationships/image" Target="../media/image88.png"/><Relationship Id="rId5" Type="http://schemas.openxmlformats.org/officeDocument/2006/relationships/image" Target="../media/image41.png"/><Relationship Id="rId90" Type="http://schemas.openxmlformats.org/officeDocument/2006/relationships/image" Target="../media/image82.png"/><Relationship Id="rId95" Type="http://schemas.openxmlformats.org/officeDocument/2006/relationships/customXml" Target="../ink/ink78.xml"/><Relationship Id="rId22" Type="http://schemas.openxmlformats.org/officeDocument/2006/relationships/customXml" Target="../ink/ink41.xml"/><Relationship Id="rId27" Type="http://schemas.openxmlformats.org/officeDocument/2006/relationships/image" Target="../media/image52.png"/><Relationship Id="rId43" Type="http://schemas.openxmlformats.org/officeDocument/2006/relationships/image" Target="../media/image59.png"/><Relationship Id="rId48" Type="http://schemas.openxmlformats.org/officeDocument/2006/relationships/customXml" Target="../ink/ink54.xml"/><Relationship Id="rId64" Type="http://schemas.openxmlformats.org/officeDocument/2006/relationships/customXml" Target="../ink/ink62.xml"/><Relationship Id="rId69" Type="http://schemas.openxmlformats.org/officeDocument/2006/relationships/image" Target="../media/image72.png"/><Relationship Id="rId113" Type="http://schemas.openxmlformats.org/officeDocument/2006/relationships/customXml" Target="../ink/ink87.xml"/><Relationship Id="rId118" Type="http://schemas.openxmlformats.org/officeDocument/2006/relationships/image" Target="../media/image96.png"/><Relationship Id="rId80" Type="http://schemas.openxmlformats.org/officeDocument/2006/relationships/customXml" Target="../ink/ink70.xml"/><Relationship Id="rId85" Type="http://schemas.openxmlformats.org/officeDocument/2006/relationships/customXml" Target="../ink/ink73.xml"/><Relationship Id="rId12" Type="http://schemas.openxmlformats.org/officeDocument/2006/relationships/customXml" Target="../ink/ink36.xml"/><Relationship Id="rId17" Type="http://schemas.openxmlformats.org/officeDocument/2006/relationships/image" Target="../media/image47.png"/><Relationship Id="rId33" Type="http://schemas.openxmlformats.org/officeDocument/2006/relationships/image" Target="../media/image20.png"/><Relationship Id="rId38" Type="http://schemas.openxmlformats.org/officeDocument/2006/relationships/customXml" Target="../ink/ink49.xml"/><Relationship Id="rId59" Type="http://schemas.openxmlformats.org/officeDocument/2006/relationships/image" Target="../media/image67.png"/><Relationship Id="rId103" Type="http://schemas.openxmlformats.org/officeDocument/2006/relationships/customXml" Target="../ink/ink82.xml"/><Relationship Id="rId108" Type="http://schemas.openxmlformats.org/officeDocument/2006/relationships/image" Target="../media/image91.png"/><Relationship Id="rId54" Type="http://schemas.openxmlformats.org/officeDocument/2006/relationships/customXml" Target="../ink/ink57.xml"/><Relationship Id="rId70" Type="http://schemas.openxmlformats.org/officeDocument/2006/relationships/customXml" Target="../ink/ink65.xml"/><Relationship Id="rId75" Type="http://schemas.openxmlformats.org/officeDocument/2006/relationships/image" Target="../media/image75.png"/><Relationship Id="rId91" Type="http://schemas.openxmlformats.org/officeDocument/2006/relationships/customXml" Target="../ink/ink76.xml"/><Relationship Id="rId96" Type="http://schemas.openxmlformats.org/officeDocument/2006/relationships/image" Target="../media/image85.png"/><Relationship Id="rId1" Type="http://schemas.openxmlformats.org/officeDocument/2006/relationships/slideLayout" Target="../slideLayouts/slideLayout3.xml"/><Relationship Id="rId6" Type="http://schemas.openxmlformats.org/officeDocument/2006/relationships/customXml" Target="../ink/ink33.xml"/><Relationship Id="rId23" Type="http://schemas.openxmlformats.org/officeDocument/2006/relationships/image" Target="../media/image50.png"/><Relationship Id="rId28" Type="http://schemas.openxmlformats.org/officeDocument/2006/relationships/customXml" Target="../ink/ink44.xml"/><Relationship Id="rId49" Type="http://schemas.openxmlformats.org/officeDocument/2006/relationships/image" Target="../media/image62.png"/><Relationship Id="rId114" Type="http://schemas.openxmlformats.org/officeDocument/2006/relationships/image" Target="../media/image94.png"/><Relationship Id="rId119" Type="http://schemas.openxmlformats.org/officeDocument/2006/relationships/customXml" Target="../ink/ink90.xml"/><Relationship Id="rId10" Type="http://schemas.openxmlformats.org/officeDocument/2006/relationships/customXml" Target="../ink/ink35.xml"/><Relationship Id="rId31" Type="http://schemas.openxmlformats.org/officeDocument/2006/relationships/image" Target="../media/image54.png"/><Relationship Id="rId44" Type="http://schemas.openxmlformats.org/officeDocument/2006/relationships/customXml" Target="../ink/ink52.xml"/><Relationship Id="rId52" Type="http://schemas.openxmlformats.org/officeDocument/2006/relationships/customXml" Target="../ink/ink56.xml"/><Relationship Id="rId60" Type="http://schemas.openxmlformats.org/officeDocument/2006/relationships/customXml" Target="../ink/ink60.xml"/><Relationship Id="rId65" Type="http://schemas.openxmlformats.org/officeDocument/2006/relationships/image" Target="../media/image70.png"/><Relationship Id="rId73" Type="http://schemas.openxmlformats.org/officeDocument/2006/relationships/image" Target="../media/image74.png"/><Relationship Id="rId78" Type="http://schemas.openxmlformats.org/officeDocument/2006/relationships/customXml" Target="../ink/ink69.xml"/><Relationship Id="rId81" Type="http://schemas.openxmlformats.org/officeDocument/2006/relationships/image" Target="../media/image78.png"/><Relationship Id="rId86" Type="http://schemas.openxmlformats.org/officeDocument/2006/relationships/image" Target="../media/image80.png"/><Relationship Id="rId94" Type="http://schemas.openxmlformats.org/officeDocument/2006/relationships/image" Target="../media/image84.png"/><Relationship Id="rId99" Type="http://schemas.openxmlformats.org/officeDocument/2006/relationships/customXml" Target="../ink/ink80.xml"/><Relationship Id="rId101" Type="http://schemas.openxmlformats.org/officeDocument/2006/relationships/customXml" Target="../ink/ink81.xml"/><Relationship Id="rId4" Type="http://schemas.openxmlformats.org/officeDocument/2006/relationships/customXml" Target="../ink/ink32.xml"/><Relationship Id="rId9" Type="http://schemas.openxmlformats.org/officeDocument/2006/relationships/image" Target="../media/image43.png"/><Relationship Id="rId13" Type="http://schemas.openxmlformats.org/officeDocument/2006/relationships/image" Target="../media/image45.png"/><Relationship Id="rId18" Type="http://schemas.openxmlformats.org/officeDocument/2006/relationships/customXml" Target="../ink/ink39.xml"/><Relationship Id="rId39" Type="http://schemas.openxmlformats.org/officeDocument/2006/relationships/image" Target="../media/image57.png"/><Relationship Id="rId109" Type="http://schemas.openxmlformats.org/officeDocument/2006/relationships/customXml" Target="../ink/ink85.xml"/><Relationship Id="rId34" Type="http://schemas.openxmlformats.org/officeDocument/2006/relationships/customXml" Target="../ink/ink47.xml"/><Relationship Id="rId50" Type="http://schemas.openxmlformats.org/officeDocument/2006/relationships/customXml" Target="../ink/ink55.xml"/><Relationship Id="rId55" Type="http://schemas.openxmlformats.org/officeDocument/2006/relationships/image" Target="../media/image65.png"/><Relationship Id="rId76" Type="http://schemas.openxmlformats.org/officeDocument/2006/relationships/customXml" Target="../ink/ink68.xml"/><Relationship Id="rId97" Type="http://schemas.openxmlformats.org/officeDocument/2006/relationships/customXml" Target="../ink/ink79.xml"/><Relationship Id="rId104" Type="http://schemas.openxmlformats.org/officeDocument/2006/relationships/image" Target="../media/image89.png"/><Relationship Id="rId120" Type="http://schemas.openxmlformats.org/officeDocument/2006/relationships/image" Target="../media/image97.png"/><Relationship Id="rId7" Type="http://schemas.openxmlformats.org/officeDocument/2006/relationships/image" Target="../media/image42.png"/><Relationship Id="rId71" Type="http://schemas.openxmlformats.org/officeDocument/2006/relationships/image" Target="../media/image73.png"/><Relationship Id="rId92" Type="http://schemas.openxmlformats.org/officeDocument/2006/relationships/image" Target="../media/image83.png"/><Relationship Id="rId2" Type="http://schemas.openxmlformats.org/officeDocument/2006/relationships/notesSlide" Target="../notesSlides/notesSlide4.xml"/><Relationship Id="rId29" Type="http://schemas.openxmlformats.org/officeDocument/2006/relationships/image" Target="../media/image53.png"/><Relationship Id="rId24" Type="http://schemas.openxmlformats.org/officeDocument/2006/relationships/customXml" Target="../ink/ink42.xml"/><Relationship Id="rId40" Type="http://schemas.openxmlformats.org/officeDocument/2006/relationships/customXml" Target="../ink/ink50.xml"/><Relationship Id="rId45" Type="http://schemas.openxmlformats.org/officeDocument/2006/relationships/image" Target="../media/image60.png"/><Relationship Id="rId66" Type="http://schemas.openxmlformats.org/officeDocument/2006/relationships/customXml" Target="../ink/ink63.xml"/><Relationship Id="rId87" Type="http://schemas.openxmlformats.org/officeDocument/2006/relationships/customXml" Target="../ink/ink74.xml"/><Relationship Id="rId110" Type="http://schemas.openxmlformats.org/officeDocument/2006/relationships/image" Target="../media/image92.png"/><Relationship Id="rId115" Type="http://schemas.openxmlformats.org/officeDocument/2006/relationships/customXml" Target="../ink/ink88.xml"/><Relationship Id="rId61" Type="http://schemas.openxmlformats.org/officeDocument/2006/relationships/image" Target="../media/image68.png"/><Relationship Id="rId82" Type="http://schemas.openxmlformats.org/officeDocument/2006/relationships/customXml" Target="../ink/ink71.xml"/><Relationship Id="rId19" Type="http://schemas.openxmlformats.org/officeDocument/2006/relationships/image" Target="../media/image48.png"/><Relationship Id="rId14" Type="http://schemas.openxmlformats.org/officeDocument/2006/relationships/customXml" Target="../ink/ink37.xml"/><Relationship Id="rId30" Type="http://schemas.openxmlformats.org/officeDocument/2006/relationships/customXml" Target="../ink/ink45.xml"/><Relationship Id="rId35" Type="http://schemas.openxmlformats.org/officeDocument/2006/relationships/image" Target="../media/image55.png"/><Relationship Id="rId56" Type="http://schemas.openxmlformats.org/officeDocument/2006/relationships/customXml" Target="../ink/ink58.xml"/><Relationship Id="rId77" Type="http://schemas.openxmlformats.org/officeDocument/2006/relationships/image" Target="../media/image76.png"/><Relationship Id="rId100" Type="http://schemas.openxmlformats.org/officeDocument/2006/relationships/image" Target="../media/image87.png"/><Relationship Id="rId105" Type="http://schemas.openxmlformats.org/officeDocument/2006/relationships/customXml" Target="../ink/ink83.xml"/><Relationship Id="rId8" Type="http://schemas.openxmlformats.org/officeDocument/2006/relationships/customXml" Target="../ink/ink34.xml"/><Relationship Id="rId51" Type="http://schemas.openxmlformats.org/officeDocument/2006/relationships/image" Target="../media/image63.png"/><Relationship Id="rId72" Type="http://schemas.openxmlformats.org/officeDocument/2006/relationships/customXml" Target="../ink/ink66.xml"/><Relationship Id="rId93" Type="http://schemas.openxmlformats.org/officeDocument/2006/relationships/customXml" Target="../ink/ink77.xml"/><Relationship Id="rId98" Type="http://schemas.openxmlformats.org/officeDocument/2006/relationships/image" Target="../media/image86.png"/><Relationship Id="rId3" Type="http://schemas.openxmlformats.org/officeDocument/2006/relationships/image" Target="../media/image1110.png"/><Relationship Id="rId25" Type="http://schemas.openxmlformats.org/officeDocument/2006/relationships/image" Target="../media/image51.png"/><Relationship Id="rId46" Type="http://schemas.openxmlformats.org/officeDocument/2006/relationships/customXml" Target="../ink/ink53.xml"/><Relationship Id="rId67" Type="http://schemas.openxmlformats.org/officeDocument/2006/relationships/image" Target="../media/image71.png"/><Relationship Id="rId116" Type="http://schemas.openxmlformats.org/officeDocument/2006/relationships/image" Target="../media/image95.png"/><Relationship Id="rId20" Type="http://schemas.openxmlformats.org/officeDocument/2006/relationships/customXml" Target="../ink/ink40.xml"/><Relationship Id="rId41" Type="http://schemas.openxmlformats.org/officeDocument/2006/relationships/image" Target="../media/image58.png"/><Relationship Id="rId62" Type="http://schemas.openxmlformats.org/officeDocument/2006/relationships/customXml" Target="../ink/ink61.xml"/><Relationship Id="rId83" Type="http://schemas.openxmlformats.org/officeDocument/2006/relationships/customXml" Target="../ink/ink72.xml"/><Relationship Id="rId88" Type="http://schemas.openxmlformats.org/officeDocument/2006/relationships/image" Target="../media/image81.png"/><Relationship Id="rId111" Type="http://schemas.openxmlformats.org/officeDocument/2006/relationships/customXml" Target="../ink/ink86.xml"/><Relationship Id="rId15" Type="http://schemas.openxmlformats.org/officeDocument/2006/relationships/image" Target="../media/image46.png"/><Relationship Id="rId36" Type="http://schemas.openxmlformats.org/officeDocument/2006/relationships/customXml" Target="../ink/ink48.xml"/><Relationship Id="rId57" Type="http://schemas.openxmlformats.org/officeDocument/2006/relationships/image" Target="../media/image66.png"/><Relationship Id="rId106" Type="http://schemas.openxmlformats.org/officeDocument/2006/relationships/image" Target="../media/image90.png"/></Relationships>
</file>

<file path=ppt/slides/_rels/slide40.xml.rels><?xml version="1.0" encoding="UTF-8" standalone="yes"?>
<Relationships xmlns="http://schemas.openxmlformats.org/package/2006/relationships"><Relationship Id="rId3" Type="http://schemas.openxmlformats.org/officeDocument/2006/relationships/image" Target="../media/image7100.png"/><Relationship Id="rId7" Type="http://schemas.openxmlformats.org/officeDocument/2006/relationships/image" Target="../media/image9110.png"/><Relationship Id="rId2" Type="http://schemas.openxmlformats.org/officeDocument/2006/relationships/image" Target="../media/image7000.png"/><Relationship Id="rId1" Type="http://schemas.openxmlformats.org/officeDocument/2006/relationships/slideLayout" Target="../slideLayouts/slideLayout3.xml"/><Relationship Id="rId6" Type="http://schemas.openxmlformats.org/officeDocument/2006/relationships/image" Target="../media/image9010.png"/><Relationship Id="rId5" Type="http://schemas.openxmlformats.org/officeDocument/2006/relationships/image" Target="../media/image8910.png"/><Relationship Id="rId4" Type="http://schemas.openxmlformats.org/officeDocument/2006/relationships/image" Target="../media/image8810.png"/></Relationships>
</file>

<file path=ppt/slides/_rels/slide41.xml.rels><?xml version="1.0" encoding="UTF-8" standalone="yes"?>
<Relationships xmlns="http://schemas.openxmlformats.org/package/2006/relationships"><Relationship Id="rId8" Type="http://schemas.openxmlformats.org/officeDocument/2006/relationships/image" Target="../media/image9710.png"/><Relationship Id="rId3" Type="http://schemas.openxmlformats.org/officeDocument/2006/relationships/image" Target="../media/image6800.png"/><Relationship Id="rId7" Type="http://schemas.openxmlformats.org/officeDocument/2006/relationships/image" Target="../media/image7400.png"/><Relationship Id="rId12" Type="http://schemas.openxmlformats.org/officeDocument/2006/relationships/image" Target="../media/image1928.png"/><Relationship Id="rId2" Type="http://schemas.openxmlformats.org/officeDocument/2006/relationships/image" Target="../media/image12110.png"/><Relationship Id="rId1" Type="http://schemas.openxmlformats.org/officeDocument/2006/relationships/slideLayout" Target="../slideLayouts/slideLayout3.xml"/><Relationship Id="rId6" Type="http://schemas.openxmlformats.org/officeDocument/2006/relationships/image" Target="../media/image13110.png"/><Relationship Id="rId11" Type="http://schemas.openxmlformats.org/officeDocument/2006/relationships/customXml" Target="../ink/ink1333.xml"/><Relationship Id="rId5" Type="http://schemas.openxmlformats.org/officeDocument/2006/relationships/image" Target="../media/image7300.png"/><Relationship Id="rId10" Type="http://schemas.openxmlformats.org/officeDocument/2006/relationships/image" Target="../media/image7600.png"/><Relationship Id="rId4" Type="http://schemas.openxmlformats.org/officeDocument/2006/relationships/image" Target="../media/image12910.png"/><Relationship Id="rId9" Type="http://schemas.openxmlformats.org/officeDocument/2006/relationships/image" Target="../media/image7500.png"/></Relationships>
</file>

<file path=ppt/slides/_rels/slide42.xml.rels><?xml version="1.0" encoding="UTF-8" standalone="yes"?>
<Relationships xmlns="http://schemas.openxmlformats.org/package/2006/relationships"><Relationship Id="rId26" Type="http://schemas.openxmlformats.org/officeDocument/2006/relationships/customXml" Target="../ink/ink1346.xml"/><Relationship Id="rId21" Type="http://schemas.openxmlformats.org/officeDocument/2006/relationships/image" Target="../media/image1324.png"/><Relationship Id="rId42" Type="http://schemas.openxmlformats.org/officeDocument/2006/relationships/customXml" Target="../ink/ink1354.xml"/><Relationship Id="rId47" Type="http://schemas.openxmlformats.org/officeDocument/2006/relationships/image" Target="../media/image1337.png"/><Relationship Id="rId63" Type="http://schemas.openxmlformats.org/officeDocument/2006/relationships/image" Target="../media/image1344.png"/><Relationship Id="rId68" Type="http://schemas.openxmlformats.org/officeDocument/2006/relationships/customXml" Target="../ink/ink1367.xml"/><Relationship Id="rId84" Type="http://schemas.openxmlformats.org/officeDocument/2006/relationships/customXml" Target="../ink/ink1375.xml"/><Relationship Id="rId89" Type="http://schemas.openxmlformats.org/officeDocument/2006/relationships/image" Target="../media/image1357.png"/><Relationship Id="rId16" Type="http://schemas.openxmlformats.org/officeDocument/2006/relationships/customXml" Target="../ink/ink1341.xml"/><Relationship Id="rId11" Type="http://schemas.openxmlformats.org/officeDocument/2006/relationships/image" Target="../media/image1320.png"/><Relationship Id="rId32" Type="http://schemas.openxmlformats.org/officeDocument/2006/relationships/customXml" Target="../ink/ink1349.xml"/><Relationship Id="rId37" Type="http://schemas.openxmlformats.org/officeDocument/2006/relationships/image" Target="../media/image1332.png"/><Relationship Id="rId53" Type="http://schemas.openxmlformats.org/officeDocument/2006/relationships/image" Target="../media/image1340.png"/><Relationship Id="rId58" Type="http://schemas.openxmlformats.org/officeDocument/2006/relationships/customXml" Target="../ink/ink1362.xml"/><Relationship Id="rId74" Type="http://schemas.openxmlformats.org/officeDocument/2006/relationships/customXml" Target="../ink/ink1370.xml"/><Relationship Id="rId79" Type="http://schemas.openxmlformats.org/officeDocument/2006/relationships/image" Target="../media/image1352.png"/><Relationship Id="rId102" Type="http://schemas.openxmlformats.org/officeDocument/2006/relationships/customXml" Target="../ink/ink1384.xml"/><Relationship Id="rId5" Type="http://schemas.openxmlformats.org/officeDocument/2006/relationships/image" Target="../media/image1317.png"/><Relationship Id="rId90" Type="http://schemas.openxmlformats.org/officeDocument/2006/relationships/customXml" Target="../ink/ink1378.xml"/><Relationship Id="rId95" Type="http://schemas.openxmlformats.org/officeDocument/2006/relationships/image" Target="../media/image1360.png"/><Relationship Id="rId22" Type="http://schemas.openxmlformats.org/officeDocument/2006/relationships/customXml" Target="../ink/ink1344.xml"/><Relationship Id="rId27" Type="http://schemas.openxmlformats.org/officeDocument/2006/relationships/image" Target="../media/image1327.png"/><Relationship Id="rId43" Type="http://schemas.openxmlformats.org/officeDocument/2006/relationships/image" Target="../media/image1335.png"/><Relationship Id="rId48" Type="http://schemas.openxmlformats.org/officeDocument/2006/relationships/customXml" Target="../ink/ink1357.xml"/><Relationship Id="rId64" Type="http://schemas.openxmlformats.org/officeDocument/2006/relationships/customXml" Target="../ink/ink1365.xml"/><Relationship Id="rId69" Type="http://schemas.openxmlformats.org/officeDocument/2006/relationships/image" Target="../media/image1347.png"/><Relationship Id="rId80" Type="http://schemas.openxmlformats.org/officeDocument/2006/relationships/customXml" Target="../ink/ink1373.xml"/><Relationship Id="rId85" Type="http://schemas.openxmlformats.org/officeDocument/2006/relationships/image" Target="../media/image1355.png"/><Relationship Id="rId12" Type="http://schemas.openxmlformats.org/officeDocument/2006/relationships/customXml" Target="../ink/ink1339.xml"/><Relationship Id="rId17" Type="http://schemas.openxmlformats.org/officeDocument/2006/relationships/image" Target="../media/image1322.png"/><Relationship Id="rId33" Type="http://schemas.openxmlformats.org/officeDocument/2006/relationships/image" Target="../media/image1330.png"/><Relationship Id="rId38" Type="http://schemas.openxmlformats.org/officeDocument/2006/relationships/customXml" Target="../ink/ink1352.xml"/><Relationship Id="rId59" Type="http://schemas.openxmlformats.org/officeDocument/2006/relationships/image" Target="../media/image1343.png"/><Relationship Id="rId103" Type="http://schemas.openxmlformats.org/officeDocument/2006/relationships/image" Target="../media/image1364.png"/><Relationship Id="rId20" Type="http://schemas.openxmlformats.org/officeDocument/2006/relationships/customXml" Target="../ink/ink1343.xml"/><Relationship Id="rId41" Type="http://schemas.openxmlformats.org/officeDocument/2006/relationships/image" Target="../media/image1334.png"/><Relationship Id="rId54" Type="http://schemas.openxmlformats.org/officeDocument/2006/relationships/customXml" Target="../ink/ink1360.xml"/><Relationship Id="rId62" Type="http://schemas.openxmlformats.org/officeDocument/2006/relationships/customXml" Target="../ink/ink1364.xml"/><Relationship Id="rId70" Type="http://schemas.openxmlformats.org/officeDocument/2006/relationships/customXml" Target="../ink/ink1368.xml"/><Relationship Id="rId75" Type="http://schemas.openxmlformats.org/officeDocument/2006/relationships/image" Target="../media/image1350.png"/><Relationship Id="rId83" Type="http://schemas.openxmlformats.org/officeDocument/2006/relationships/image" Target="../media/image1354.png"/><Relationship Id="rId88" Type="http://schemas.openxmlformats.org/officeDocument/2006/relationships/customXml" Target="../ink/ink1377.xml"/><Relationship Id="rId91" Type="http://schemas.openxmlformats.org/officeDocument/2006/relationships/image" Target="../media/image1358.png"/><Relationship Id="rId96" Type="http://schemas.openxmlformats.org/officeDocument/2006/relationships/customXml" Target="../ink/ink1381.xml"/><Relationship Id="rId1" Type="http://schemas.openxmlformats.org/officeDocument/2006/relationships/slideLayout" Target="../slideLayouts/slideLayout3.xml"/><Relationship Id="rId6" Type="http://schemas.openxmlformats.org/officeDocument/2006/relationships/customXml" Target="../ink/ink1336.xml"/><Relationship Id="rId15" Type="http://schemas.openxmlformats.org/officeDocument/2006/relationships/image" Target="../media/image1321.png"/><Relationship Id="rId23" Type="http://schemas.openxmlformats.org/officeDocument/2006/relationships/image" Target="../media/image1325.png"/><Relationship Id="rId28" Type="http://schemas.openxmlformats.org/officeDocument/2006/relationships/customXml" Target="../ink/ink1347.xml"/><Relationship Id="rId36" Type="http://schemas.openxmlformats.org/officeDocument/2006/relationships/customXml" Target="../ink/ink1351.xml"/><Relationship Id="rId49" Type="http://schemas.openxmlformats.org/officeDocument/2006/relationships/image" Target="../media/image1338.png"/><Relationship Id="rId57" Type="http://schemas.openxmlformats.org/officeDocument/2006/relationships/image" Target="../media/image1342.png"/><Relationship Id="rId10" Type="http://schemas.openxmlformats.org/officeDocument/2006/relationships/customXml" Target="../ink/ink1338.xml"/><Relationship Id="rId31" Type="http://schemas.openxmlformats.org/officeDocument/2006/relationships/image" Target="../media/image1329.png"/><Relationship Id="rId44" Type="http://schemas.openxmlformats.org/officeDocument/2006/relationships/customXml" Target="../ink/ink1355.xml"/><Relationship Id="rId52" Type="http://schemas.openxmlformats.org/officeDocument/2006/relationships/customXml" Target="../ink/ink1359.xml"/><Relationship Id="rId60" Type="http://schemas.openxmlformats.org/officeDocument/2006/relationships/customXml" Target="../ink/ink1363.xml"/><Relationship Id="rId65" Type="http://schemas.openxmlformats.org/officeDocument/2006/relationships/image" Target="../media/image1345.png"/><Relationship Id="rId73" Type="http://schemas.openxmlformats.org/officeDocument/2006/relationships/image" Target="../media/image1349.png"/><Relationship Id="rId78" Type="http://schemas.openxmlformats.org/officeDocument/2006/relationships/customXml" Target="../ink/ink1372.xml"/><Relationship Id="rId81" Type="http://schemas.openxmlformats.org/officeDocument/2006/relationships/image" Target="../media/image1353.png"/><Relationship Id="rId86" Type="http://schemas.openxmlformats.org/officeDocument/2006/relationships/customXml" Target="../ink/ink1376.xml"/><Relationship Id="rId94" Type="http://schemas.openxmlformats.org/officeDocument/2006/relationships/customXml" Target="../ink/ink1380.xml"/><Relationship Id="rId99" Type="http://schemas.openxmlformats.org/officeDocument/2006/relationships/image" Target="../media/image1362.png"/><Relationship Id="rId101" Type="http://schemas.openxmlformats.org/officeDocument/2006/relationships/image" Target="../media/image1363.png"/><Relationship Id="rId4" Type="http://schemas.openxmlformats.org/officeDocument/2006/relationships/customXml" Target="../ink/ink1335.xml"/><Relationship Id="rId9" Type="http://schemas.openxmlformats.org/officeDocument/2006/relationships/image" Target="../media/image1319.png"/><Relationship Id="rId13" Type="http://schemas.openxmlformats.org/officeDocument/2006/relationships/image" Target="../media/image1256.png"/><Relationship Id="rId18" Type="http://schemas.openxmlformats.org/officeDocument/2006/relationships/customXml" Target="../ink/ink1342.xml"/><Relationship Id="rId39" Type="http://schemas.openxmlformats.org/officeDocument/2006/relationships/image" Target="../media/image1333.png"/><Relationship Id="rId34" Type="http://schemas.openxmlformats.org/officeDocument/2006/relationships/customXml" Target="../ink/ink1350.xml"/><Relationship Id="rId50" Type="http://schemas.openxmlformats.org/officeDocument/2006/relationships/customXml" Target="../ink/ink1358.xml"/><Relationship Id="rId55" Type="http://schemas.openxmlformats.org/officeDocument/2006/relationships/image" Target="../media/image1341.png"/><Relationship Id="rId76" Type="http://schemas.openxmlformats.org/officeDocument/2006/relationships/customXml" Target="../ink/ink1371.xml"/><Relationship Id="rId97" Type="http://schemas.openxmlformats.org/officeDocument/2006/relationships/image" Target="../media/image1361.png"/><Relationship Id="rId104" Type="http://schemas.openxmlformats.org/officeDocument/2006/relationships/customXml" Target="../ink/ink1385.xml"/><Relationship Id="rId7" Type="http://schemas.openxmlformats.org/officeDocument/2006/relationships/image" Target="../media/image1318.png"/><Relationship Id="rId71" Type="http://schemas.openxmlformats.org/officeDocument/2006/relationships/image" Target="../media/image1348.png"/><Relationship Id="rId92" Type="http://schemas.openxmlformats.org/officeDocument/2006/relationships/customXml" Target="../ink/ink1379.xml"/><Relationship Id="rId2" Type="http://schemas.openxmlformats.org/officeDocument/2006/relationships/customXml" Target="../ink/ink1334.xml"/><Relationship Id="rId29" Type="http://schemas.openxmlformats.org/officeDocument/2006/relationships/image" Target="../media/image1328.png"/><Relationship Id="rId24" Type="http://schemas.openxmlformats.org/officeDocument/2006/relationships/customXml" Target="../ink/ink1345.xml"/><Relationship Id="rId40" Type="http://schemas.openxmlformats.org/officeDocument/2006/relationships/customXml" Target="../ink/ink1353.xml"/><Relationship Id="rId45" Type="http://schemas.openxmlformats.org/officeDocument/2006/relationships/image" Target="../media/image1336.png"/><Relationship Id="rId66" Type="http://schemas.openxmlformats.org/officeDocument/2006/relationships/customXml" Target="../ink/ink1366.xml"/><Relationship Id="rId87" Type="http://schemas.openxmlformats.org/officeDocument/2006/relationships/image" Target="../media/image1356.png"/><Relationship Id="rId61" Type="http://schemas.openxmlformats.org/officeDocument/2006/relationships/image" Target="../media/image1224.png"/><Relationship Id="rId82" Type="http://schemas.openxmlformats.org/officeDocument/2006/relationships/customXml" Target="../ink/ink1374.xml"/><Relationship Id="rId19" Type="http://schemas.openxmlformats.org/officeDocument/2006/relationships/image" Target="../media/image1323.png"/><Relationship Id="rId14" Type="http://schemas.openxmlformats.org/officeDocument/2006/relationships/customXml" Target="../ink/ink1340.xml"/><Relationship Id="rId30" Type="http://schemas.openxmlformats.org/officeDocument/2006/relationships/customXml" Target="../ink/ink1348.xml"/><Relationship Id="rId35" Type="http://schemas.openxmlformats.org/officeDocument/2006/relationships/image" Target="../media/image1331.png"/><Relationship Id="rId56" Type="http://schemas.openxmlformats.org/officeDocument/2006/relationships/customXml" Target="../ink/ink1361.xml"/><Relationship Id="rId77" Type="http://schemas.openxmlformats.org/officeDocument/2006/relationships/image" Target="../media/image1351.png"/><Relationship Id="rId100" Type="http://schemas.openxmlformats.org/officeDocument/2006/relationships/customXml" Target="../ink/ink1383.xml"/><Relationship Id="rId105" Type="http://schemas.openxmlformats.org/officeDocument/2006/relationships/image" Target="../media/image1365.png"/><Relationship Id="rId8" Type="http://schemas.openxmlformats.org/officeDocument/2006/relationships/customXml" Target="../ink/ink1337.xml"/><Relationship Id="rId51" Type="http://schemas.openxmlformats.org/officeDocument/2006/relationships/image" Target="../media/image1339.png"/><Relationship Id="rId72" Type="http://schemas.openxmlformats.org/officeDocument/2006/relationships/customXml" Target="../ink/ink1369.xml"/><Relationship Id="rId93" Type="http://schemas.openxmlformats.org/officeDocument/2006/relationships/image" Target="../media/image1359.png"/><Relationship Id="rId98" Type="http://schemas.openxmlformats.org/officeDocument/2006/relationships/customXml" Target="../ink/ink1382.xml"/><Relationship Id="rId3" Type="http://schemas.openxmlformats.org/officeDocument/2006/relationships/image" Target="../media/image1316.png"/><Relationship Id="rId25" Type="http://schemas.openxmlformats.org/officeDocument/2006/relationships/image" Target="../media/image1326.png"/><Relationship Id="rId46" Type="http://schemas.openxmlformats.org/officeDocument/2006/relationships/customXml" Target="../ink/ink1356.xml"/><Relationship Id="rId67" Type="http://schemas.openxmlformats.org/officeDocument/2006/relationships/image" Target="../media/image1346.png"/></Relationships>
</file>

<file path=ppt/slides/_rels/slide5.xml.rels><?xml version="1.0" encoding="UTF-8" standalone="yes"?>
<Relationships xmlns="http://schemas.openxmlformats.org/package/2006/relationships"><Relationship Id="rId26" Type="http://schemas.openxmlformats.org/officeDocument/2006/relationships/customXml" Target="../ink/ink94.xml"/><Relationship Id="rId21" Type="http://schemas.openxmlformats.org/officeDocument/2006/relationships/image" Target="../media/image1310.png"/><Relationship Id="rId42" Type="http://schemas.openxmlformats.org/officeDocument/2006/relationships/customXml" Target="../ink/ink102.xml"/><Relationship Id="rId47" Type="http://schemas.openxmlformats.org/officeDocument/2006/relationships/image" Target="../media/image109.png"/><Relationship Id="rId63" Type="http://schemas.openxmlformats.org/officeDocument/2006/relationships/image" Target="../media/image117.png"/><Relationship Id="rId68" Type="http://schemas.openxmlformats.org/officeDocument/2006/relationships/customXml" Target="../ink/ink115.xml"/><Relationship Id="rId84" Type="http://schemas.openxmlformats.org/officeDocument/2006/relationships/customXml" Target="../ink/ink123.xml"/><Relationship Id="rId71" Type="http://schemas.openxmlformats.org/officeDocument/2006/relationships/image" Target="../media/image121.png"/><Relationship Id="rId2" Type="http://schemas.openxmlformats.org/officeDocument/2006/relationships/notesSlide" Target="../notesSlides/notesSlide5.xml"/><Relationship Id="rId29" Type="http://schemas.openxmlformats.org/officeDocument/2006/relationships/image" Target="../media/image101.png"/><Relationship Id="rId24" Type="http://schemas.openxmlformats.org/officeDocument/2006/relationships/customXml" Target="../ink/ink93.xml"/><Relationship Id="rId32" Type="http://schemas.openxmlformats.org/officeDocument/2006/relationships/customXml" Target="../ink/ink97.xml"/><Relationship Id="rId37" Type="http://schemas.openxmlformats.org/officeDocument/2006/relationships/image" Target="../media/image105.png"/><Relationship Id="rId40" Type="http://schemas.openxmlformats.org/officeDocument/2006/relationships/customXml" Target="../ink/ink101.xml"/><Relationship Id="rId45" Type="http://schemas.openxmlformats.org/officeDocument/2006/relationships/image" Target="../media/image108.png"/><Relationship Id="rId53" Type="http://schemas.openxmlformats.org/officeDocument/2006/relationships/image" Target="../media/image112.png"/><Relationship Id="rId58" Type="http://schemas.openxmlformats.org/officeDocument/2006/relationships/customXml" Target="../ink/ink110.xml"/><Relationship Id="rId66" Type="http://schemas.openxmlformats.org/officeDocument/2006/relationships/customXml" Target="../ink/ink114.xml"/><Relationship Id="rId74" Type="http://schemas.openxmlformats.org/officeDocument/2006/relationships/customXml" Target="../ink/ink118.xml"/><Relationship Id="rId79" Type="http://schemas.openxmlformats.org/officeDocument/2006/relationships/image" Target="../media/image125.png"/><Relationship Id="rId61" Type="http://schemas.openxmlformats.org/officeDocument/2006/relationships/image" Target="../media/image116.png"/><Relationship Id="rId82" Type="http://schemas.openxmlformats.org/officeDocument/2006/relationships/customXml" Target="../ink/ink122.xml"/><Relationship Id="rId22" Type="http://schemas.openxmlformats.org/officeDocument/2006/relationships/customXml" Target="../ink/ink92.xml"/><Relationship Id="rId27" Type="http://schemas.openxmlformats.org/officeDocument/2006/relationships/image" Target="../media/image100.png"/><Relationship Id="rId30" Type="http://schemas.openxmlformats.org/officeDocument/2006/relationships/customXml" Target="../ink/ink96.xml"/><Relationship Id="rId35" Type="http://schemas.openxmlformats.org/officeDocument/2006/relationships/image" Target="../media/image104.png"/><Relationship Id="rId43" Type="http://schemas.openxmlformats.org/officeDocument/2006/relationships/image" Target="../media/image107.png"/><Relationship Id="rId48" Type="http://schemas.openxmlformats.org/officeDocument/2006/relationships/customXml" Target="../ink/ink105.xml"/><Relationship Id="rId56" Type="http://schemas.openxmlformats.org/officeDocument/2006/relationships/customXml" Target="../ink/ink109.xml"/><Relationship Id="rId64" Type="http://schemas.openxmlformats.org/officeDocument/2006/relationships/customXml" Target="../ink/ink113.xml"/><Relationship Id="rId69" Type="http://schemas.openxmlformats.org/officeDocument/2006/relationships/image" Target="../media/image120.png"/><Relationship Id="rId77" Type="http://schemas.openxmlformats.org/officeDocument/2006/relationships/image" Target="../media/image124.png"/><Relationship Id="rId51" Type="http://schemas.openxmlformats.org/officeDocument/2006/relationships/image" Target="../media/image111.png"/><Relationship Id="rId72" Type="http://schemas.openxmlformats.org/officeDocument/2006/relationships/customXml" Target="../ink/ink117.xml"/><Relationship Id="rId80" Type="http://schemas.openxmlformats.org/officeDocument/2006/relationships/customXml" Target="../ink/ink121.xml"/><Relationship Id="rId85" Type="http://schemas.openxmlformats.org/officeDocument/2006/relationships/image" Target="../media/image128.png"/><Relationship Id="rId3" Type="http://schemas.openxmlformats.org/officeDocument/2006/relationships/image" Target="../media/image1210.png"/><Relationship Id="rId25" Type="http://schemas.openxmlformats.org/officeDocument/2006/relationships/image" Target="../media/image99.png"/><Relationship Id="rId33" Type="http://schemas.openxmlformats.org/officeDocument/2006/relationships/image" Target="../media/image103.png"/><Relationship Id="rId38" Type="http://schemas.openxmlformats.org/officeDocument/2006/relationships/customXml" Target="../ink/ink100.xml"/><Relationship Id="rId46" Type="http://schemas.openxmlformats.org/officeDocument/2006/relationships/customXml" Target="../ink/ink104.xml"/><Relationship Id="rId59" Type="http://schemas.openxmlformats.org/officeDocument/2006/relationships/image" Target="../media/image115.png"/><Relationship Id="rId67" Type="http://schemas.openxmlformats.org/officeDocument/2006/relationships/image" Target="../media/image119.png"/><Relationship Id="rId20" Type="http://schemas.openxmlformats.org/officeDocument/2006/relationships/image" Target="../media/image315.png"/><Relationship Id="rId41" Type="http://schemas.openxmlformats.org/officeDocument/2006/relationships/image" Target="../media/image20.png"/><Relationship Id="rId54" Type="http://schemas.openxmlformats.org/officeDocument/2006/relationships/customXml" Target="../ink/ink108.xml"/><Relationship Id="rId62" Type="http://schemas.openxmlformats.org/officeDocument/2006/relationships/customXml" Target="../ink/ink112.xml"/><Relationship Id="rId70" Type="http://schemas.openxmlformats.org/officeDocument/2006/relationships/customXml" Target="../ink/ink116.xml"/><Relationship Id="rId75" Type="http://schemas.openxmlformats.org/officeDocument/2006/relationships/image" Target="../media/image123.png"/><Relationship Id="rId83" Type="http://schemas.openxmlformats.org/officeDocument/2006/relationships/image" Target="../media/image127.png"/><Relationship Id="rId1" Type="http://schemas.openxmlformats.org/officeDocument/2006/relationships/slideLayout" Target="../slideLayouts/slideLayout3.xml"/><Relationship Id="rId23" Type="http://schemas.openxmlformats.org/officeDocument/2006/relationships/image" Target="../media/image98.png"/><Relationship Id="rId28" Type="http://schemas.openxmlformats.org/officeDocument/2006/relationships/customXml" Target="../ink/ink95.xml"/><Relationship Id="rId36" Type="http://schemas.openxmlformats.org/officeDocument/2006/relationships/customXml" Target="../ink/ink99.xml"/><Relationship Id="rId49" Type="http://schemas.openxmlformats.org/officeDocument/2006/relationships/image" Target="../media/image110.png"/><Relationship Id="rId57" Type="http://schemas.openxmlformats.org/officeDocument/2006/relationships/image" Target="../media/image114.png"/><Relationship Id="rId31" Type="http://schemas.openxmlformats.org/officeDocument/2006/relationships/image" Target="../media/image102.png"/><Relationship Id="rId44" Type="http://schemas.openxmlformats.org/officeDocument/2006/relationships/customXml" Target="../ink/ink103.xml"/><Relationship Id="rId52" Type="http://schemas.openxmlformats.org/officeDocument/2006/relationships/customXml" Target="../ink/ink107.xml"/><Relationship Id="rId60" Type="http://schemas.openxmlformats.org/officeDocument/2006/relationships/customXml" Target="../ink/ink111.xml"/><Relationship Id="rId65" Type="http://schemas.openxmlformats.org/officeDocument/2006/relationships/image" Target="../media/image118.png"/><Relationship Id="rId73" Type="http://schemas.openxmlformats.org/officeDocument/2006/relationships/image" Target="../media/image122.png"/><Relationship Id="rId78" Type="http://schemas.openxmlformats.org/officeDocument/2006/relationships/customXml" Target="../ink/ink120.xml"/><Relationship Id="rId81" Type="http://schemas.openxmlformats.org/officeDocument/2006/relationships/image" Target="../media/image126.png"/><Relationship Id="rId4" Type="http://schemas.openxmlformats.org/officeDocument/2006/relationships/customXml" Target="../ink/ink91.xml"/><Relationship Id="rId39" Type="http://schemas.openxmlformats.org/officeDocument/2006/relationships/image" Target="../media/image106.png"/><Relationship Id="rId34" Type="http://schemas.openxmlformats.org/officeDocument/2006/relationships/customXml" Target="../ink/ink98.xml"/><Relationship Id="rId50" Type="http://schemas.openxmlformats.org/officeDocument/2006/relationships/customXml" Target="../ink/ink106.xml"/><Relationship Id="rId55" Type="http://schemas.openxmlformats.org/officeDocument/2006/relationships/image" Target="../media/image113.png"/><Relationship Id="rId76" Type="http://schemas.openxmlformats.org/officeDocument/2006/relationships/customXml" Target="../ink/ink119.xml"/></Relationships>
</file>

<file path=ppt/slides/_rels/slide6.xml.rels><?xml version="1.0" encoding="UTF-8" standalone="yes"?>
<Relationships xmlns="http://schemas.openxmlformats.org/package/2006/relationships"><Relationship Id="rId13" Type="http://schemas.openxmlformats.org/officeDocument/2006/relationships/image" Target="../media/image132.png"/><Relationship Id="rId18" Type="http://schemas.openxmlformats.org/officeDocument/2006/relationships/customXml" Target="../ink/ink130.xml"/><Relationship Id="rId26" Type="http://schemas.openxmlformats.org/officeDocument/2006/relationships/customXml" Target="../ink/ink134.xml"/><Relationship Id="rId21" Type="http://schemas.openxmlformats.org/officeDocument/2006/relationships/image" Target="../media/image136.png"/><Relationship Id="rId34" Type="http://schemas.openxmlformats.org/officeDocument/2006/relationships/customXml" Target="../ink/ink138.xml"/><Relationship Id="rId7" Type="http://schemas.openxmlformats.org/officeDocument/2006/relationships/image" Target="../media/image129.png"/><Relationship Id="rId12" Type="http://schemas.openxmlformats.org/officeDocument/2006/relationships/customXml" Target="../ink/ink127.xml"/><Relationship Id="rId17" Type="http://schemas.openxmlformats.org/officeDocument/2006/relationships/image" Target="../media/image134.png"/><Relationship Id="rId25" Type="http://schemas.openxmlformats.org/officeDocument/2006/relationships/image" Target="../media/image138.png"/><Relationship Id="rId33" Type="http://schemas.openxmlformats.org/officeDocument/2006/relationships/image" Target="../media/image142.png"/><Relationship Id="rId2" Type="http://schemas.openxmlformats.org/officeDocument/2006/relationships/notesSlide" Target="../notesSlides/notesSlide6.xml"/><Relationship Id="rId16" Type="http://schemas.openxmlformats.org/officeDocument/2006/relationships/customXml" Target="../ink/ink129.xml"/><Relationship Id="rId20" Type="http://schemas.openxmlformats.org/officeDocument/2006/relationships/customXml" Target="../ink/ink131.xml"/><Relationship Id="rId29" Type="http://schemas.openxmlformats.org/officeDocument/2006/relationships/image" Target="../media/image140.png"/><Relationship Id="rId1" Type="http://schemas.openxmlformats.org/officeDocument/2006/relationships/slideLayout" Target="../slideLayouts/slideLayout3.xml"/><Relationship Id="rId6" Type="http://schemas.openxmlformats.org/officeDocument/2006/relationships/customXml" Target="../ink/ink124.xml"/><Relationship Id="rId11" Type="http://schemas.openxmlformats.org/officeDocument/2006/relationships/image" Target="../media/image131.png"/><Relationship Id="rId24" Type="http://schemas.openxmlformats.org/officeDocument/2006/relationships/customXml" Target="../ink/ink133.xml"/><Relationship Id="rId32" Type="http://schemas.openxmlformats.org/officeDocument/2006/relationships/customXml" Target="../ink/ink137.xml"/><Relationship Id="rId37" Type="http://schemas.openxmlformats.org/officeDocument/2006/relationships/image" Target="../media/image144.png"/><Relationship Id="rId5" Type="http://schemas.openxmlformats.org/officeDocument/2006/relationships/image" Target="../media/image1611.png"/><Relationship Id="rId15" Type="http://schemas.openxmlformats.org/officeDocument/2006/relationships/image" Target="../media/image133.png"/><Relationship Id="rId23" Type="http://schemas.openxmlformats.org/officeDocument/2006/relationships/image" Target="../media/image137.png"/><Relationship Id="rId28" Type="http://schemas.openxmlformats.org/officeDocument/2006/relationships/customXml" Target="../ink/ink135.xml"/><Relationship Id="rId36" Type="http://schemas.openxmlformats.org/officeDocument/2006/relationships/customXml" Target="../ink/ink139.xml"/><Relationship Id="rId10" Type="http://schemas.openxmlformats.org/officeDocument/2006/relationships/customXml" Target="../ink/ink126.xml"/><Relationship Id="rId19" Type="http://schemas.openxmlformats.org/officeDocument/2006/relationships/image" Target="../media/image135.png"/><Relationship Id="rId31" Type="http://schemas.openxmlformats.org/officeDocument/2006/relationships/image" Target="../media/image141.png"/><Relationship Id="rId4" Type="http://schemas.openxmlformats.org/officeDocument/2006/relationships/image" Target="../media/image1510.png"/><Relationship Id="rId9" Type="http://schemas.openxmlformats.org/officeDocument/2006/relationships/image" Target="../media/image130.png"/><Relationship Id="rId14" Type="http://schemas.openxmlformats.org/officeDocument/2006/relationships/customXml" Target="../ink/ink128.xml"/><Relationship Id="rId22" Type="http://schemas.openxmlformats.org/officeDocument/2006/relationships/customXml" Target="../ink/ink132.xml"/><Relationship Id="rId27" Type="http://schemas.openxmlformats.org/officeDocument/2006/relationships/image" Target="../media/image139.png"/><Relationship Id="rId30" Type="http://schemas.openxmlformats.org/officeDocument/2006/relationships/customXml" Target="../ink/ink136.xml"/><Relationship Id="rId35" Type="http://schemas.openxmlformats.org/officeDocument/2006/relationships/image" Target="../media/image143.png"/><Relationship Id="rId8" Type="http://schemas.openxmlformats.org/officeDocument/2006/relationships/customXml" Target="../ink/ink125.xml"/><Relationship Id="rId3" Type="http://schemas.openxmlformats.org/officeDocument/2006/relationships/image" Target="../media/image1410.png"/></Relationships>
</file>

<file path=ppt/slides/_rels/slide7.xml.rels><?xml version="1.0" encoding="UTF-8" standalone="yes"?>
<Relationships xmlns="http://schemas.openxmlformats.org/package/2006/relationships"><Relationship Id="rId3" Type="http://schemas.openxmlformats.org/officeDocument/2006/relationships/image" Target="../media/image140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5.png"/><Relationship Id="rId5" Type="http://schemas.openxmlformats.org/officeDocument/2006/relationships/customXml" Target="../ink/ink140.xml"/><Relationship Id="rId4" Type="http://schemas.openxmlformats.org/officeDocument/2006/relationships/image" Target="../media/image150.png"/></Relationships>
</file>

<file path=ppt/slides/_rels/slide8.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customXml" Target="../ink/ink141.xml"/><Relationship Id="rId7" Type="http://schemas.openxmlformats.org/officeDocument/2006/relationships/customXml" Target="../ink/ink143.xml"/><Relationship Id="rId2" Type="http://schemas.openxmlformats.org/officeDocument/2006/relationships/image" Target="../media/image1711.png"/><Relationship Id="rId1" Type="http://schemas.openxmlformats.org/officeDocument/2006/relationships/slideLayout" Target="../slideLayouts/slideLayout3.xml"/><Relationship Id="rId6" Type="http://schemas.openxmlformats.org/officeDocument/2006/relationships/image" Target="../media/image147.png"/><Relationship Id="rId5" Type="http://schemas.openxmlformats.org/officeDocument/2006/relationships/customXml" Target="../ink/ink142.xml"/><Relationship Id="rId4" Type="http://schemas.openxmlformats.org/officeDocument/2006/relationships/image" Target="../media/image146.png"/></Relationships>
</file>

<file path=ppt/slides/_rels/slide9.xml.rels><?xml version="1.0" encoding="UTF-8" standalone="yes"?>
<Relationships xmlns="http://schemas.openxmlformats.org/package/2006/relationships"><Relationship Id="rId13" Type="http://schemas.openxmlformats.org/officeDocument/2006/relationships/customXml" Target="../ink/ink149.xml"/><Relationship Id="rId18" Type="http://schemas.openxmlformats.org/officeDocument/2006/relationships/image" Target="../media/image157.png"/><Relationship Id="rId26" Type="http://schemas.openxmlformats.org/officeDocument/2006/relationships/image" Target="../media/image160.png"/><Relationship Id="rId39" Type="http://schemas.openxmlformats.org/officeDocument/2006/relationships/customXml" Target="../ink/ink162.xml"/><Relationship Id="rId21" Type="http://schemas.openxmlformats.org/officeDocument/2006/relationships/customXml" Target="../ink/ink153.xml"/><Relationship Id="rId34" Type="http://schemas.openxmlformats.org/officeDocument/2006/relationships/image" Target="../media/image164.png"/><Relationship Id="rId42" Type="http://schemas.openxmlformats.org/officeDocument/2006/relationships/image" Target="../media/image168.png"/><Relationship Id="rId7" Type="http://schemas.openxmlformats.org/officeDocument/2006/relationships/customXml" Target="../ink/ink146.xml"/><Relationship Id="rId2" Type="http://schemas.openxmlformats.org/officeDocument/2006/relationships/notesSlide" Target="../notesSlides/notesSlide8.xml"/><Relationship Id="rId16" Type="http://schemas.openxmlformats.org/officeDocument/2006/relationships/image" Target="../media/image156.png"/><Relationship Id="rId20" Type="http://schemas.openxmlformats.org/officeDocument/2006/relationships/image" Target="../media/image20.png"/><Relationship Id="rId29" Type="http://schemas.openxmlformats.org/officeDocument/2006/relationships/customXml" Target="../ink/ink157.xml"/><Relationship Id="rId41" Type="http://schemas.openxmlformats.org/officeDocument/2006/relationships/customXml" Target="../ink/ink163.xml"/><Relationship Id="rId1" Type="http://schemas.openxmlformats.org/officeDocument/2006/relationships/slideLayout" Target="../slideLayouts/slideLayout3.xml"/><Relationship Id="rId6" Type="http://schemas.openxmlformats.org/officeDocument/2006/relationships/image" Target="../media/image151.png"/><Relationship Id="rId11" Type="http://schemas.openxmlformats.org/officeDocument/2006/relationships/customXml" Target="../ink/ink148.xml"/><Relationship Id="rId24" Type="http://schemas.openxmlformats.org/officeDocument/2006/relationships/image" Target="../media/image159.png"/><Relationship Id="rId32" Type="http://schemas.openxmlformats.org/officeDocument/2006/relationships/image" Target="../media/image163.png"/><Relationship Id="rId37" Type="http://schemas.openxmlformats.org/officeDocument/2006/relationships/customXml" Target="../ink/ink161.xml"/><Relationship Id="rId40" Type="http://schemas.openxmlformats.org/officeDocument/2006/relationships/image" Target="../media/image167.png"/><Relationship Id="rId5" Type="http://schemas.openxmlformats.org/officeDocument/2006/relationships/customXml" Target="../ink/ink145.xml"/><Relationship Id="rId15" Type="http://schemas.openxmlformats.org/officeDocument/2006/relationships/customXml" Target="../ink/ink150.xml"/><Relationship Id="rId23" Type="http://schemas.openxmlformats.org/officeDocument/2006/relationships/customXml" Target="../ink/ink154.xml"/><Relationship Id="rId28" Type="http://schemas.openxmlformats.org/officeDocument/2006/relationships/image" Target="../media/image161.png"/><Relationship Id="rId36" Type="http://schemas.openxmlformats.org/officeDocument/2006/relationships/image" Target="../media/image165.png"/><Relationship Id="rId10" Type="http://schemas.openxmlformats.org/officeDocument/2006/relationships/image" Target="../media/image153.png"/><Relationship Id="rId19" Type="http://schemas.openxmlformats.org/officeDocument/2006/relationships/customXml" Target="../ink/ink152.xml"/><Relationship Id="rId31" Type="http://schemas.openxmlformats.org/officeDocument/2006/relationships/customXml" Target="../ink/ink158.xml"/><Relationship Id="rId4" Type="http://schemas.openxmlformats.org/officeDocument/2006/relationships/image" Target="../media/image149.png"/><Relationship Id="rId9" Type="http://schemas.openxmlformats.org/officeDocument/2006/relationships/customXml" Target="../ink/ink147.xml"/><Relationship Id="rId14" Type="http://schemas.openxmlformats.org/officeDocument/2006/relationships/image" Target="../media/image155.png"/><Relationship Id="rId22" Type="http://schemas.openxmlformats.org/officeDocument/2006/relationships/image" Target="../media/image158.png"/><Relationship Id="rId27" Type="http://schemas.openxmlformats.org/officeDocument/2006/relationships/customXml" Target="../ink/ink156.xml"/><Relationship Id="rId30" Type="http://schemas.openxmlformats.org/officeDocument/2006/relationships/image" Target="../media/image162.png"/><Relationship Id="rId35" Type="http://schemas.openxmlformats.org/officeDocument/2006/relationships/customXml" Target="../ink/ink160.xml"/><Relationship Id="rId8" Type="http://schemas.openxmlformats.org/officeDocument/2006/relationships/image" Target="../media/image152.png"/><Relationship Id="rId3" Type="http://schemas.openxmlformats.org/officeDocument/2006/relationships/customXml" Target="../ink/ink144.xml"/><Relationship Id="rId12" Type="http://schemas.openxmlformats.org/officeDocument/2006/relationships/image" Target="../media/image154.png"/><Relationship Id="rId17" Type="http://schemas.openxmlformats.org/officeDocument/2006/relationships/customXml" Target="../ink/ink151.xml"/><Relationship Id="rId25" Type="http://schemas.openxmlformats.org/officeDocument/2006/relationships/customXml" Target="../ink/ink155.xml"/><Relationship Id="rId33" Type="http://schemas.openxmlformats.org/officeDocument/2006/relationships/customXml" Target="../ink/ink159.xml"/><Relationship Id="rId38" Type="http://schemas.openxmlformats.org/officeDocument/2006/relationships/image" Target="../media/image16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Mathematics for Analytics and Finance</a:t>
            </a:r>
          </a:p>
        </p:txBody>
      </p:sp>
      <p:sp>
        <p:nvSpPr>
          <p:cNvPr id="2060" name="Rectangle 12"/>
          <p:cNvSpPr>
            <a:spLocks noGrp="1" noChangeArrowheads="1"/>
          </p:cNvSpPr>
          <p:nvPr>
            <p:ph type="subTitle" idx="1"/>
          </p:nvPr>
        </p:nvSpPr>
        <p:spPr/>
        <p:txBody>
          <a:bodyPr>
            <a:normAutofit/>
          </a:bodyPr>
          <a:lstStyle/>
          <a:p>
            <a:pPr>
              <a:lnSpc>
                <a:spcPct val="90000"/>
              </a:lnSpc>
            </a:pPr>
            <a:r>
              <a:rPr lang="en-GB" sz="1350" b="1" dirty="0"/>
              <a:t>Sami Najafi</a:t>
            </a:r>
          </a:p>
          <a:p>
            <a:pPr>
              <a:lnSpc>
                <a:spcPct val="90000"/>
              </a:lnSpc>
            </a:pPr>
            <a:r>
              <a:rPr lang="en-US" sz="900" b="1" dirty="0">
                <a:latin typeface="Franklin Gothic Book" panose="020B0503020102020204" pitchFamily="34" charset="0"/>
              </a:rPr>
              <a:t>MSIS2402/2405</a:t>
            </a:r>
          </a:p>
          <a:p>
            <a:pPr>
              <a:lnSpc>
                <a:spcPct val="90000"/>
              </a:lnSpc>
            </a:pPr>
            <a:endParaRPr lang="en-US" sz="900" dirty="0"/>
          </a:p>
          <a:p>
            <a:pPr>
              <a:lnSpc>
                <a:spcPct val="90000"/>
              </a:lnSpc>
            </a:pPr>
            <a:endParaRPr lang="en-US" sz="900" dirty="0"/>
          </a:p>
          <a:p>
            <a:pPr>
              <a:lnSpc>
                <a:spcPct val="90000"/>
              </a:lnSpc>
            </a:pPr>
            <a:r>
              <a:rPr lang="en-US" sz="1125" b="1" dirty="0"/>
              <a:t>Module 5</a:t>
            </a:r>
          </a:p>
          <a:p>
            <a:pPr>
              <a:lnSpc>
                <a:spcPct val="90000"/>
              </a:lnSpc>
            </a:pPr>
            <a:endParaRPr lang="en-US" sz="1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6"/>
          <p:cNvSpPr>
            <a:spLocks noGrp="1" noChangeArrowheads="1"/>
          </p:cNvSpPr>
          <p:nvPr>
            <p:ph type="title"/>
          </p:nvPr>
        </p:nvSpPr>
        <p:spPr/>
        <p:txBody>
          <a:bodyPr/>
          <a:lstStyle/>
          <a:p>
            <a:pPr eaLnBrk="1" hangingPunct="1">
              <a:lnSpc>
                <a:spcPct val="110000"/>
              </a:lnSpc>
            </a:pPr>
            <a:r>
              <a:rPr lang="en-US" dirty="0"/>
              <a:t>Visualizing Events</a:t>
            </a:r>
          </a:p>
        </p:txBody>
      </p:sp>
      <p:sp>
        <p:nvSpPr>
          <p:cNvPr id="27657" name="Rectangle 7"/>
          <p:cNvSpPr>
            <a:spLocks noGrp="1" noChangeArrowheads="1"/>
          </p:cNvSpPr>
          <p:nvPr>
            <p:ph idx="1"/>
          </p:nvPr>
        </p:nvSpPr>
        <p:spPr>
          <a:xfrm>
            <a:off x="703761" y="1077692"/>
            <a:ext cx="7886700" cy="1302848"/>
          </a:xfrm>
          <a:solidFill>
            <a:srgbClr val="E5F5FF"/>
          </a:solidFill>
          <a:ln>
            <a:solidFill>
              <a:schemeClr val="tx1"/>
            </a:solidFill>
          </a:ln>
        </p:spPr>
        <p:txBody>
          <a:bodyPr>
            <a:normAutofit lnSpcReduction="10000"/>
          </a:bodyPr>
          <a:lstStyle/>
          <a:p>
            <a:pPr marL="0" indent="0" eaLnBrk="1" hangingPunct="1">
              <a:lnSpc>
                <a:spcPct val="180000"/>
              </a:lnSpc>
              <a:buNone/>
            </a:pPr>
            <a:r>
              <a:rPr lang="en-US" sz="1200" b="1" dirty="0">
                <a:solidFill>
                  <a:srgbClr val="C00000"/>
                </a:solidFill>
                <a:latin typeface="Helvetica Light"/>
              </a:rPr>
              <a:t>Decision Tree: </a:t>
            </a:r>
            <a:r>
              <a:rPr lang="en-US" sz="1200" dirty="0">
                <a:solidFill>
                  <a:schemeClr val="tx1"/>
                </a:solidFill>
                <a:latin typeface="Helvetica Light"/>
              </a:rPr>
              <a:t>A decision tree is a visual representation that breaks down events or decisions into a series of steps, using </a:t>
            </a:r>
            <a:r>
              <a:rPr lang="en-US" sz="1200" dirty="0">
                <a:solidFill>
                  <a:srgbClr val="0000FF"/>
                </a:solidFill>
                <a:latin typeface="Helvetica Light"/>
              </a:rPr>
              <a:t>nodes</a:t>
            </a:r>
            <a:r>
              <a:rPr lang="en-US" sz="1200" dirty="0">
                <a:solidFill>
                  <a:schemeClr val="tx1"/>
                </a:solidFill>
                <a:latin typeface="Helvetica Light"/>
              </a:rPr>
              <a:t> and </a:t>
            </a:r>
            <a:r>
              <a:rPr lang="en-US" sz="1200" dirty="0">
                <a:solidFill>
                  <a:srgbClr val="0000FF"/>
                </a:solidFill>
                <a:latin typeface="Helvetica Light"/>
              </a:rPr>
              <a:t>branches</a:t>
            </a:r>
            <a:r>
              <a:rPr lang="en-US" sz="1200" dirty="0">
                <a:solidFill>
                  <a:schemeClr val="tx1"/>
                </a:solidFill>
                <a:latin typeface="Helvetica Light"/>
              </a:rPr>
              <a:t>. It starts with a </a:t>
            </a:r>
            <a:r>
              <a:rPr lang="en-US" sz="1200" dirty="0">
                <a:solidFill>
                  <a:srgbClr val="0000FF"/>
                </a:solidFill>
                <a:latin typeface="Helvetica Light"/>
              </a:rPr>
              <a:t>root node</a:t>
            </a:r>
            <a:r>
              <a:rPr lang="en-US" sz="1200" dirty="0">
                <a:solidFill>
                  <a:schemeClr val="tx1"/>
                </a:solidFill>
                <a:latin typeface="Helvetica Light"/>
              </a:rPr>
              <a:t> that represents the </a:t>
            </a:r>
            <a:r>
              <a:rPr lang="en-US" sz="1200" dirty="0">
                <a:solidFill>
                  <a:srgbClr val="0000FF"/>
                </a:solidFill>
                <a:latin typeface="Helvetica Light"/>
              </a:rPr>
              <a:t>sample space</a:t>
            </a:r>
            <a:r>
              <a:rPr lang="en-US" sz="1200" dirty="0">
                <a:solidFill>
                  <a:schemeClr val="tx1"/>
                </a:solidFill>
                <a:latin typeface="Helvetica Light"/>
              </a:rPr>
              <a:t>. From the root node, branches extend to other nodes representing </a:t>
            </a:r>
            <a:r>
              <a:rPr lang="en-US" sz="1200" dirty="0">
                <a:solidFill>
                  <a:srgbClr val="0000FF"/>
                </a:solidFill>
                <a:latin typeface="Helvetica Light"/>
              </a:rPr>
              <a:t>subsequent outcomes</a:t>
            </a:r>
            <a:r>
              <a:rPr lang="en-US" sz="1200" dirty="0">
                <a:solidFill>
                  <a:schemeClr val="tx1"/>
                </a:solidFill>
                <a:latin typeface="Helvetica Light"/>
              </a:rPr>
              <a:t>. The </a:t>
            </a:r>
            <a:r>
              <a:rPr lang="en-US" sz="1200" dirty="0">
                <a:solidFill>
                  <a:srgbClr val="0000FF"/>
                </a:solidFill>
                <a:latin typeface="Helvetica Light"/>
              </a:rPr>
              <a:t>leaves</a:t>
            </a:r>
            <a:r>
              <a:rPr lang="en-US" sz="1200" dirty="0">
                <a:solidFill>
                  <a:schemeClr val="tx1"/>
                </a:solidFill>
                <a:latin typeface="Helvetica Light"/>
              </a:rPr>
              <a:t> or </a:t>
            </a:r>
            <a:r>
              <a:rPr lang="en-US" sz="1200" dirty="0">
                <a:solidFill>
                  <a:srgbClr val="0000FF"/>
                </a:solidFill>
                <a:latin typeface="Helvetica Light"/>
              </a:rPr>
              <a:t>terminal nodes </a:t>
            </a:r>
            <a:r>
              <a:rPr lang="en-US" sz="1200" dirty="0">
                <a:solidFill>
                  <a:schemeClr val="tx1"/>
                </a:solidFill>
                <a:latin typeface="Helvetica Light"/>
              </a:rPr>
              <a:t>represent final outcomes, complete with </a:t>
            </a:r>
            <a:r>
              <a:rPr lang="en-US" sz="1200" dirty="0">
                <a:solidFill>
                  <a:srgbClr val="0000FF"/>
                </a:solidFill>
                <a:latin typeface="Helvetica Light"/>
              </a:rPr>
              <a:t>associated frequencies</a:t>
            </a:r>
            <a:r>
              <a:rPr lang="en-US" sz="1200" dirty="0">
                <a:solidFill>
                  <a:schemeClr val="tx1"/>
                </a:solidFill>
                <a:latin typeface="Helvetica Light"/>
              </a:rPr>
              <a:t> or probabilities.</a:t>
            </a:r>
          </a:p>
        </p:txBody>
      </p:sp>
      <p:grpSp>
        <p:nvGrpSpPr>
          <p:cNvPr id="11" name="Group 10">
            <a:extLst>
              <a:ext uri="{FF2B5EF4-FFF2-40B4-BE49-F238E27FC236}">
                <a16:creationId xmlns:a16="http://schemas.microsoft.com/office/drawing/2014/main" id="{DE19150E-E206-C03C-5A6A-10A9E8674950}"/>
              </a:ext>
            </a:extLst>
          </p:cNvPr>
          <p:cNvGrpSpPr/>
          <p:nvPr/>
        </p:nvGrpSpPr>
        <p:grpSpPr>
          <a:xfrm>
            <a:off x="2194636" y="2605522"/>
            <a:ext cx="4400550" cy="1562095"/>
            <a:chOff x="2036940" y="3406824"/>
            <a:chExt cx="5086350" cy="1710367"/>
          </a:xfrm>
        </p:grpSpPr>
        <p:sp>
          <p:nvSpPr>
            <p:cNvPr id="27665" name="Rectangle 15"/>
            <p:cNvSpPr>
              <a:spLocks noChangeArrowheads="1"/>
            </p:cNvSpPr>
            <p:nvPr/>
          </p:nvSpPr>
          <p:spPr bwMode="auto">
            <a:xfrm>
              <a:off x="2969077" y="4133035"/>
              <a:ext cx="1200150" cy="370270"/>
            </a:xfrm>
            <a:prstGeom prst="rect">
              <a:avLst/>
            </a:prstGeom>
            <a:solidFill>
              <a:schemeClr val="accent1"/>
            </a:solidFill>
            <a:ln w="12700">
              <a:solidFill>
                <a:schemeClr val="tx1"/>
              </a:solidFill>
              <a:miter lim="800000"/>
              <a:headEnd/>
              <a:tailEnd/>
            </a:ln>
          </p:spPr>
          <p:txBody>
            <a:bodyPr wrap="square" lIns="67866" tIns="33338" rIns="67866" bIns="33338">
              <a:spAutoFit/>
            </a:bodyPr>
            <a:lstStyle/>
            <a:p>
              <a:pPr algn="ctr" defTabSz="685800" eaLnBrk="0" fontAlgn="base" hangingPunct="0">
                <a:lnSpc>
                  <a:spcPct val="80000"/>
                </a:lnSpc>
                <a:spcBef>
                  <a:spcPct val="50000"/>
                </a:spcBef>
                <a:spcAft>
                  <a:spcPct val="0"/>
                </a:spcAft>
                <a:defRPr/>
              </a:pPr>
              <a:r>
                <a:rPr lang="en-US" sz="1100" b="1" dirty="0">
                  <a:solidFill>
                    <a:srgbClr val="0000FF"/>
                  </a:solidFill>
                  <a:latin typeface="Helvetica Light" panose="020B0403020202020204"/>
                </a:rPr>
                <a:t>Full Deck of 52 Cards</a:t>
              </a:r>
            </a:p>
          </p:txBody>
        </p:sp>
        <p:grpSp>
          <p:nvGrpSpPr>
            <p:cNvPr id="2" name="Group 40"/>
            <p:cNvGrpSpPr/>
            <p:nvPr/>
          </p:nvGrpSpPr>
          <p:grpSpPr>
            <a:xfrm>
              <a:off x="5523090" y="3467308"/>
              <a:ext cx="1200150" cy="453866"/>
              <a:chOff x="5840120" y="4623077"/>
              <a:chExt cx="1600200" cy="605155"/>
            </a:xfrm>
          </p:grpSpPr>
          <p:sp>
            <p:nvSpPr>
              <p:cNvPr id="27668" name="Line 18"/>
              <p:cNvSpPr>
                <a:spLocks noChangeShapeType="1"/>
              </p:cNvSpPr>
              <p:nvPr/>
            </p:nvSpPr>
            <p:spPr bwMode="auto">
              <a:xfrm flipV="1">
                <a:off x="5840120" y="4847232"/>
                <a:ext cx="1600200" cy="381000"/>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400">
                  <a:solidFill>
                    <a:srgbClr val="000000"/>
                  </a:solidFill>
                  <a:latin typeface="Helvetica Light" panose="020B0403020202020204"/>
                </a:endParaRPr>
              </a:p>
            </p:txBody>
          </p:sp>
          <p:sp>
            <p:nvSpPr>
              <p:cNvPr id="27671" name="Rectangle 21"/>
              <p:cNvSpPr>
                <a:spLocks noChangeArrowheads="1"/>
              </p:cNvSpPr>
              <p:nvPr/>
            </p:nvSpPr>
            <p:spPr bwMode="auto">
              <a:xfrm rot="20792525">
                <a:off x="6367375" y="4623077"/>
                <a:ext cx="838200" cy="377028"/>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200" b="1" dirty="0">
                    <a:solidFill>
                      <a:srgbClr val="000000"/>
                    </a:solidFill>
                    <a:latin typeface="Helvetica Light" panose="020B0403020202020204"/>
                  </a:rPr>
                  <a:t>Ace</a:t>
                </a:r>
              </a:p>
            </p:txBody>
          </p:sp>
        </p:grpSp>
        <p:grpSp>
          <p:nvGrpSpPr>
            <p:cNvPr id="3" name="Group 41"/>
            <p:cNvGrpSpPr/>
            <p:nvPr/>
          </p:nvGrpSpPr>
          <p:grpSpPr>
            <a:xfrm>
              <a:off x="5523090" y="3978333"/>
              <a:ext cx="1412527" cy="303489"/>
              <a:chOff x="5840120" y="5304432"/>
              <a:chExt cx="1883370" cy="404651"/>
            </a:xfrm>
          </p:grpSpPr>
          <p:sp>
            <p:nvSpPr>
              <p:cNvPr id="27669" name="Line 19"/>
              <p:cNvSpPr>
                <a:spLocks noChangeShapeType="1"/>
              </p:cNvSpPr>
              <p:nvPr/>
            </p:nvSpPr>
            <p:spPr bwMode="auto">
              <a:xfrm>
                <a:off x="5840120" y="5304432"/>
                <a:ext cx="1600200" cy="152400"/>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sp>
            <p:nvSpPr>
              <p:cNvPr id="27673" name="Rectangle 23"/>
              <p:cNvSpPr>
                <a:spLocks noChangeArrowheads="1"/>
              </p:cNvSpPr>
              <p:nvPr/>
            </p:nvSpPr>
            <p:spPr bwMode="auto">
              <a:xfrm rot="291506">
                <a:off x="6047090" y="5341202"/>
                <a:ext cx="1676400" cy="367881"/>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100" b="1" dirty="0">
                    <a:solidFill>
                      <a:srgbClr val="000000"/>
                    </a:solidFill>
                    <a:latin typeface="Helvetica Light" panose="020B0403020202020204"/>
                  </a:rPr>
                  <a:t>Not an Ace</a:t>
                </a:r>
                <a:r>
                  <a:rPr lang="en-US" sz="1200" b="1" dirty="0">
                    <a:solidFill>
                      <a:srgbClr val="000000"/>
                    </a:solidFill>
                    <a:latin typeface="Helvetica Light" panose="020B0403020202020204"/>
                  </a:rPr>
                  <a:t> </a:t>
                </a:r>
              </a:p>
            </p:txBody>
          </p:sp>
        </p:grpSp>
        <p:grpSp>
          <p:nvGrpSpPr>
            <p:cNvPr id="4" name="Group 42"/>
            <p:cNvGrpSpPr/>
            <p:nvPr/>
          </p:nvGrpSpPr>
          <p:grpSpPr>
            <a:xfrm>
              <a:off x="5523090" y="4286006"/>
              <a:ext cx="1200150" cy="320957"/>
              <a:chOff x="5840120" y="5714688"/>
              <a:chExt cx="1600200" cy="427944"/>
            </a:xfrm>
          </p:grpSpPr>
          <p:sp>
            <p:nvSpPr>
              <p:cNvPr id="27672" name="Rectangle 22"/>
              <p:cNvSpPr>
                <a:spLocks noChangeArrowheads="1"/>
              </p:cNvSpPr>
              <p:nvPr/>
            </p:nvSpPr>
            <p:spPr bwMode="auto">
              <a:xfrm rot="21247576">
                <a:off x="6212276" y="5714688"/>
                <a:ext cx="990600" cy="345418"/>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100" b="1" dirty="0">
                    <a:solidFill>
                      <a:srgbClr val="FF0000"/>
                    </a:solidFill>
                    <a:latin typeface="Helvetica Light" panose="020B0403020202020204"/>
                  </a:rPr>
                  <a:t>Ace</a:t>
                </a:r>
              </a:p>
            </p:txBody>
          </p:sp>
          <p:sp>
            <p:nvSpPr>
              <p:cNvPr id="27674" name="Line 24"/>
              <p:cNvSpPr>
                <a:spLocks noChangeShapeType="1"/>
              </p:cNvSpPr>
              <p:nvPr/>
            </p:nvSpPr>
            <p:spPr bwMode="auto">
              <a:xfrm flipV="1">
                <a:off x="5840120" y="5914032"/>
                <a:ext cx="1600200" cy="228600"/>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grpSp>
        <p:grpSp>
          <p:nvGrpSpPr>
            <p:cNvPr id="5" name="Group 43"/>
            <p:cNvGrpSpPr/>
            <p:nvPr/>
          </p:nvGrpSpPr>
          <p:grpSpPr>
            <a:xfrm>
              <a:off x="5523090" y="4664132"/>
              <a:ext cx="1352049" cy="391466"/>
              <a:chOff x="5840120" y="6218832"/>
              <a:chExt cx="1802732" cy="521953"/>
            </a:xfrm>
          </p:grpSpPr>
          <p:sp>
            <p:nvSpPr>
              <p:cNvPr id="27670" name="Rectangle 20"/>
              <p:cNvSpPr>
                <a:spLocks noChangeArrowheads="1"/>
              </p:cNvSpPr>
              <p:nvPr/>
            </p:nvSpPr>
            <p:spPr bwMode="auto">
              <a:xfrm rot="634449">
                <a:off x="5966452" y="6395369"/>
                <a:ext cx="1676400" cy="345416"/>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100" b="1" dirty="0">
                    <a:solidFill>
                      <a:srgbClr val="FF0000"/>
                    </a:solidFill>
                    <a:latin typeface="Helvetica Light" panose="020B0403020202020204"/>
                  </a:rPr>
                  <a:t>Not an Ace</a:t>
                </a:r>
              </a:p>
            </p:txBody>
          </p:sp>
          <p:sp>
            <p:nvSpPr>
              <p:cNvPr id="27675" name="Line 25"/>
              <p:cNvSpPr>
                <a:spLocks noChangeShapeType="1"/>
              </p:cNvSpPr>
              <p:nvPr/>
            </p:nvSpPr>
            <p:spPr bwMode="auto">
              <a:xfrm>
                <a:off x="5840120" y="6218832"/>
                <a:ext cx="1600200" cy="304800"/>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400">
                  <a:solidFill>
                    <a:srgbClr val="000000"/>
                  </a:solidFill>
                  <a:latin typeface="Helvetica Light" panose="020B0403020202020204"/>
                </a:endParaRPr>
              </a:p>
            </p:txBody>
          </p:sp>
        </p:grpSp>
        <p:grpSp>
          <p:nvGrpSpPr>
            <p:cNvPr id="6" name="Group 38"/>
            <p:cNvGrpSpPr/>
            <p:nvPr/>
          </p:nvGrpSpPr>
          <p:grpSpPr>
            <a:xfrm>
              <a:off x="4151490" y="3864024"/>
              <a:ext cx="1371600" cy="381404"/>
              <a:chOff x="4011320" y="5152032"/>
              <a:chExt cx="1828800" cy="508538"/>
            </a:xfrm>
          </p:grpSpPr>
          <p:sp>
            <p:nvSpPr>
              <p:cNvPr id="27654" name="Line 4"/>
              <p:cNvSpPr>
                <a:spLocks noChangeShapeType="1"/>
              </p:cNvSpPr>
              <p:nvPr/>
            </p:nvSpPr>
            <p:spPr bwMode="auto">
              <a:xfrm flipV="1">
                <a:off x="4034971" y="5304431"/>
                <a:ext cx="1576549" cy="356139"/>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sp>
            <p:nvSpPr>
              <p:cNvPr id="27667" name="Rectangle 17"/>
              <p:cNvSpPr>
                <a:spLocks noChangeArrowheads="1"/>
              </p:cNvSpPr>
              <p:nvPr/>
            </p:nvSpPr>
            <p:spPr bwMode="auto">
              <a:xfrm rot="20814389">
                <a:off x="4011320" y="5170724"/>
                <a:ext cx="1600200" cy="295991"/>
              </a:xfrm>
              <a:prstGeom prst="rect">
                <a:avLst/>
              </a:prstGeom>
              <a:noFill/>
              <a:ln w="12700">
                <a:noFill/>
                <a:miter lim="800000"/>
                <a:headEnd/>
                <a:tailEnd/>
              </a:ln>
            </p:spPr>
            <p:txBody>
              <a:bodyPr lIns="67866" tIns="33338" rIns="67866" bIns="33338">
                <a:spAutoFit/>
              </a:bodyPr>
              <a:lstStyle/>
              <a:p>
                <a:pPr defTabSz="685800" eaLnBrk="0" fontAlgn="base" hangingPunct="0">
                  <a:lnSpc>
                    <a:spcPct val="80000"/>
                  </a:lnSpc>
                  <a:spcBef>
                    <a:spcPct val="50000"/>
                  </a:spcBef>
                  <a:spcAft>
                    <a:spcPct val="0"/>
                  </a:spcAft>
                  <a:defRPr/>
                </a:pPr>
                <a:r>
                  <a:rPr lang="en-US" sz="1100" b="1" dirty="0">
                    <a:solidFill>
                      <a:srgbClr val="000000"/>
                    </a:solidFill>
                    <a:latin typeface="Helvetica Light" panose="020B0403020202020204"/>
                  </a:rPr>
                  <a:t>Black Card</a:t>
                </a:r>
              </a:p>
            </p:txBody>
          </p:sp>
          <p:sp>
            <p:nvSpPr>
              <p:cNvPr id="27676" name="Oval 26"/>
              <p:cNvSpPr>
                <a:spLocks noChangeArrowheads="1"/>
              </p:cNvSpPr>
              <p:nvPr/>
            </p:nvSpPr>
            <p:spPr bwMode="auto">
              <a:xfrm>
                <a:off x="5611520" y="5152032"/>
                <a:ext cx="228600" cy="228600"/>
              </a:xfrm>
              <a:prstGeom prst="ellipse">
                <a:avLst/>
              </a:prstGeom>
              <a:solidFill>
                <a:schemeClr val="tx1"/>
              </a:solidFill>
              <a:ln w="9525">
                <a:solidFill>
                  <a:schemeClr val="tx1"/>
                </a:solidFill>
                <a:miter lim="800000"/>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grpSp>
        <p:grpSp>
          <p:nvGrpSpPr>
            <p:cNvPr id="7" name="Group 39"/>
            <p:cNvGrpSpPr/>
            <p:nvPr/>
          </p:nvGrpSpPr>
          <p:grpSpPr>
            <a:xfrm>
              <a:off x="4158342" y="4376056"/>
              <a:ext cx="1364748" cy="389829"/>
              <a:chOff x="4020456" y="5834743"/>
              <a:chExt cx="1819664" cy="519772"/>
            </a:xfrm>
          </p:grpSpPr>
          <p:sp>
            <p:nvSpPr>
              <p:cNvPr id="27655" name="Line 5"/>
              <p:cNvSpPr>
                <a:spLocks noChangeShapeType="1"/>
              </p:cNvSpPr>
              <p:nvPr/>
            </p:nvSpPr>
            <p:spPr bwMode="auto">
              <a:xfrm>
                <a:off x="4020456" y="5834743"/>
                <a:ext cx="1591063" cy="307889"/>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sp>
            <p:nvSpPr>
              <p:cNvPr id="27666" name="Rectangle 16"/>
              <p:cNvSpPr>
                <a:spLocks noChangeArrowheads="1"/>
              </p:cNvSpPr>
              <p:nvPr/>
            </p:nvSpPr>
            <p:spPr bwMode="auto">
              <a:xfrm rot="663163">
                <a:off x="4163721" y="6079959"/>
                <a:ext cx="1447800" cy="274556"/>
              </a:xfrm>
              <a:prstGeom prst="rect">
                <a:avLst/>
              </a:prstGeom>
              <a:noFill/>
              <a:ln w="12700">
                <a:noFill/>
                <a:miter lim="800000"/>
                <a:headEnd/>
                <a:tailEnd/>
              </a:ln>
            </p:spPr>
            <p:txBody>
              <a:bodyPr lIns="67866" tIns="33338" rIns="67866" bIns="33338">
                <a:spAutoFit/>
              </a:bodyPr>
              <a:lstStyle/>
              <a:p>
                <a:pPr defTabSz="685800" eaLnBrk="0" fontAlgn="base" hangingPunct="0">
                  <a:lnSpc>
                    <a:spcPct val="70000"/>
                  </a:lnSpc>
                  <a:spcBef>
                    <a:spcPct val="50000"/>
                  </a:spcBef>
                  <a:spcAft>
                    <a:spcPct val="0"/>
                  </a:spcAft>
                  <a:defRPr/>
                </a:pPr>
                <a:r>
                  <a:rPr lang="en-US" sz="1100" b="1" dirty="0">
                    <a:solidFill>
                      <a:srgbClr val="FF0000"/>
                    </a:solidFill>
                    <a:latin typeface="Helvetica Light" panose="020B0403020202020204"/>
                  </a:rPr>
                  <a:t>Red Card</a:t>
                </a:r>
              </a:p>
            </p:txBody>
          </p:sp>
          <p:sp>
            <p:nvSpPr>
              <p:cNvPr id="27677" name="Oval 27"/>
              <p:cNvSpPr>
                <a:spLocks noChangeArrowheads="1"/>
              </p:cNvSpPr>
              <p:nvPr/>
            </p:nvSpPr>
            <p:spPr bwMode="auto">
              <a:xfrm>
                <a:off x="5611520" y="6066432"/>
                <a:ext cx="228600" cy="228600"/>
              </a:xfrm>
              <a:prstGeom prst="ellipse">
                <a:avLst/>
              </a:prstGeom>
              <a:solidFill>
                <a:schemeClr val="tx1"/>
              </a:solidFill>
              <a:ln w="9525">
                <a:solidFill>
                  <a:schemeClr val="tx1"/>
                </a:solidFill>
                <a:miter lim="800000"/>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grpSp>
        <p:sp>
          <p:nvSpPr>
            <p:cNvPr id="27681" name="Rectangle 31"/>
            <p:cNvSpPr>
              <a:spLocks noChangeArrowheads="1"/>
            </p:cNvSpPr>
            <p:nvPr/>
          </p:nvSpPr>
          <p:spPr bwMode="auto">
            <a:xfrm>
              <a:off x="2036940" y="3692574"/>
              <a:ext cx="685800" cy="444407"/>
            </a:xfrm>
            <a:prstGeom prst="rect">
              <a:avLst/>
            </a:prstGeom>
            <a:noFill/>
            <a:ln w="12700">
              <a:noFill/>
              <a:miter lim="800000"/>
              <a:headEnd/>
              <a:tailEnd/>
            </a:ln>
          </p:spPr>
          <p:txBody>
            <a:bodyPr wrap="square" lIns="67866" tIns="33338" rIns="67866" bIns="33338">
              <a:spAutoFit/>
            </a:bodyPr>
            <a:lstStyle/>
            <a:p>
              <a:pPr defTabSz="685800" eaLnBrk="0" fontAlgn="base" hangingPunct="0">
                <a:spcBef>
                  <a:spcPct val="50000"/>
                </a:spcBef>
                <a:spcAft>
                  <a:spcPct val="0"/>
                </a:spcAft>
                <a:defRPr/>
              </a:pPr>
              <a:r>
                <a:rPr lang="en-US" sz="1100" b="1" dirty="0">
                  <a:solidFill>
                    <a:srgbClr val="000000"/>
                  </a:solidFill>
                  <a:latin typeface="Helvetica Light" panose="020B0403020202020204"/>
                </a:rPr>
                <a:t>Sample Space</a:t>
              </a:r>
            </a:p>
          </p:txBody>
        </p:sp>
        <p:sp>
          <p:nvSpPr>
            <p:cNvPr id="27682" name="Line 32"/>
            <p:cNvSpPr>
              <a:spLocks noChangeShapeType="1"/>
            </p:cNvSpPr>
            <p:nvPr/>
          </p:nvSpPr>
          <p:spPr bwMode="auto">
            <a:xfrm>
              <a:off x="2608440" y="3921174"/>
              <a:ext cx="342900" cy="171450"/>
            </a:xfrm>
            <a:prstGeom prst="line">
              <a:avLst/>
            </a:prstGeom>
            <a:noFill/>
            <a:ln w="9525">
              <a:solidFill>
                <a:schemeClr val="tx1"/>
              </a:solidFill>
              <a:miter lim="800000"/>
              <a:headEnd/>
              <a:tailEnd type="triangle" w="med" len="med"/>
            </a:ln>
          </p:spPr>
          <p:txBody>
            <a:bodyPr wrap="none"/>
            <a:lstStyle/>
            <a:p>
              <a:pPr defTabSz="685800" fontAlgn="base">
                <a:spcBef>
                  <a:spcPct val="0"/>
                </a:spcBef>
                <a:spcAft>
                  <a:spcPct val="0"/>
                </a:spcAft>
                <a:defRPr/>
              </a:pPr>
              <a:endParaRPr lang="en-US" sz="1400">
                <a:solidFill>
                  <a:srgbClr val="000000"/>
                </a:solidFill>
                <a:latin typeface="Helvetica Light" panose="020B0403020202020204"/>
              </a:endParaRPr>
            </a:p>
          </p:txBody>
        </p:sp>
        <p:sp>
          <p:nvSpPr>
            <p:cNvPr id="27687" name="Text Box 37"/>
            <p:cNvSpPr txBox="1">
              <a:spLocks noChangeArrowheads="1"/>
            </p:cNvSpPr>
            <p:nvPr/>
          </p:nvSpPr>
          <p:spPr bwMode="auto">
            <a:xfrm>
              <a:off x="6666090" y="3406824"/>
              <a:ext cx="457200" cy="1710367"/>
            </a:xfrm>
            <a:prstGeom prst="rect">
              <a:avLst/>
            </a:prstGeom>
            <a:noFill/>
            <a:ln w="19050" algn="ctr">
              <a:noFill/>
              <a:miter lim="800000"/>
              <a:headEnd/>
              <a:tailEnd/>
            </a:ln>
          </p:spPr>
          <p:txBody>
            <a:bodyPr wrap="square" lIns="67866" tIns="33338" rIns="67866" bIns="33338">
              <a:spAutoFit/>
            </a:bodyPr>
            <a:lstStyle/>
            <a:p>
              <a:pPr algn="ctr" defTabSz="685800" eaLnBrk="0" fontAlgn="base" hangingPunct="0">
                <a:lnSpc>
                  <a:spcPct val="140000"/>
                </a:lnSpc>
                <a:spcBef>
                  <a:spcPct val="50000"/>
                </a:spcBef>
                <a:spcAft>
                  <a:spcPct val="0"/>
                </a:spcAft>
                <a:defRPr/>
              </a:pPr>
              <a:r>
                <a:rPr lang="en-US" sz="1400" dirty="0">
                  <a:solidFill>
                    <a:srgbClr val="000000"/>
                  </a:solidFill>
                  <a:latin typeface="Helvetica Light" panose="020B0403020202020204"/>
                </a:rPr>
                <a:t>2</a:t>
              </a:r>
            </a:p>
            <a:p>
              <a:pPr algn="ctr" defTabSz="685800" eaLnBrk="0" fontAlgn="base" hangingPunct="0">
                <a:lnSpc>
                  <a:spcPct val="140000"/>
                </a:lnSpc>
                <a:spcBef>
                  <a:spcPct val="50000"/>
                </a:spcBef>
                <a:spcAft>
                  <a:spcPct val="0"/>
                </a:spcAft>
                <a:defRPr/>
              </a:pPr>
              <a:r>
                <a:rPr lang="en-US" sz="1400" dirty="0">
                  <a:solidFill>
                    <a:srgbClr val="000000"/>
                  </a:solidFill>
                  <a:latin typeface="Helvetica Light" panose="020B0403020202020204"/>
                </a:rPr>
                <a:t>24</a:t>
              </a:r>
            </a:p>
            <a:p>
              <a:pPr algn="ctr" defTabSz="685800" eaLnBrk="0" fontAlgn="base" hangingPunct="0">
                <a:lnSpc>
                  <a:spcPct val="140000"/>
                </a:lnSpc>
                <a:spcBef>
                  <a:spcPct val="50000"/>
                </a:spcBef>
                <a:spcAft>
                  <a:spcPct val="0"/>
                </a:spcAft>
                <a:defRPr/>
              </a:pPr>
              <a:r>
                <a:rPr lang="en-US" sz="1400" dirty="0">
                  <a:solidFill>
                    <a:srgbClr val="000000"/>
                  </a:solidFill>
                  <a:latin typeface="Helvetica Light" panose="020B0403020202020204"/>
                </a:rPr>
                <a:t>2</a:t>
              </a:r>
            </a:p>
            <a:p>
              <a:pPr algn="ctr" defTabSz="685800" eaLnBrk="0" fontAlgn="base" hangingPunct="0">
                <a:lnSpc>
                  <a:spcPct val="140000"/>
                </a:lnSpc>
                <a:spcBef>
                  <a:spcPct val="50000"/>
                </a:spcBef>
                <a:spcAft>
                  <a:spcPct val="0"/>
                </a:spcAft>
                <a:defRPr/>
              </a:pPr>
              <a:r>
                <a:rPr lang="en-US" sz="1400" dirty="0">
                  <a:solidFill>
                    <a:srgbClr val="000000"/>
                  </a:solidFill>
                  <a:latin typeface="Helvetica Light" panose="020B0403020202020204"/>
                </a:rPr>
                <a:t>24</a:t>
              </a:r>
            </a:p>
          </p:txBody>
        </p:sp>
      </p:grpSp>
      <p:sp>
        <p:nvSpPr>
          <p:cNvPr id="9" name="TextBox 8">
            <a:extLst>
              <a:ext uri="{FF2B5EF4-FFF2-40B4-BE49-F238E27FC236}">
                <a16:creationId xmlns:a16="http://schemas.microsoft.com/office/drawing/2014/main" id="{B39100B0-4CE0-9DE3-B974-1CA9999A8B13}"/>
              </a:ext>
            </a:extLst>
          </p:cNvPr>
          <p:cNvSpPr txBox="1"/>
          <p:nvPr/>
        </p:nvSpPr>
        <p:spPr>
          <a:xfrm>
            <a:off x="556556" y="4428152"/>
            <a:ext cx="7988722" cy="334835"/>
          </a:xfrm>
          <a:prstGeom prst="rect">
            <a:avLst/>
          </a:prstGeom>
          <a:noFill/>
        </p:spPr>
        <p:txBody>
          <a:bodyPr wrap="square">
            <a:spAutoFit/>
          </a:bodyPr>
          <a:lstStyle/>
          <a:p>
            <a:pPr>
              <a:lnSpc>
                <a:spcPct val="150000"/>
              </a:lnSpc>
            </a:pPr>
            <a:r>
              <a:rPr lang="en-US" sz="1200" dirty="0">
                <a:latin typeface="Helvetica Light"/>
              </a:rPr>
              <a:t>Decision trees are valuable for analyzing </a:t>
            </a:r>
            <a:r>
              <a:rPr lang="en-US" sz="1200" dirty="0">
                <a:solidFill>
                  <a:srgbClr val="0000FF"/>
                </a:solidFill>
                <a:latin typeface="Helvetica Light"/>
              </a:rPr>
              <a:t>sequential decisions </a:t>
            </a:r>
            <a:r>
              <a:rPr lang="en-US" sz="1200" dirty="0">
                <a:latin typeface="Helvetica Light"/>
              </a:rPr>
              <a:t>and </a:t>
            </a:r>
            <a:r>
              <a:rPr lang="en-US" sz="1200" dirty="0">
                <a:solidFill>
                  <a:srgbClr val="0000FF"/>
                </a:solidFill>
                <a:latin typeface="Helvetica Light"/>
              </a:rPr>
              <a:t>conditional probabilities</a:t>
            </a:r>
            <a:r>
              <a:rPr lang="en-US" sz="1200" dirty="0">
                <a:latin typeface="Helvetica Light"/>
              </a:rPr>
              <a:t>, common in business. </a:t>
            </a:r>
          </a:p>
        </p:txBody>
      </p:sp>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97AB6E1A-51B4-4F7B-99CB-45AC036FA92B}"/>
                  </a:ext>
                </a:extLst>
              </p14:cNvPr>
              <p14:cNvContentPartPr/>
              <p14:nvPr/>
            </p14:nvContentPartPr>
            <p14:xfrm>
              <a:off x="3812739" y="3923616"/>
              <a:ext cx="505440" cy="191880"/>
            </p14:xfrm>
          </p:contentPart>
        </mc:Choice>
        <mc:Fallback xmlns="">
          <p:pic>
            <p:nvPicPr>
              <p:cNvPr id="24" name="Ink 23">
                <a:extLst>
                  <a:ext uri="{FF2B5EF4-FFF2-40B4-BE49-F238E27FC236}">
                    <a16:creationId xmlns:a16="http://schemas.microsoft.com/office/drawing/2014/main" id="{97AB6E1A-51B4-4F7B-99CB-45AC036FA92B}"/>
                  </a:ext>
                </a:extLst>
              </p:cNvPr>
              <p:cNvPicPr/>
              <p:nvPr/>
            </p:nvPicPr>
            <p:blipFill>
              <a:blip r:embed="rId3"/>
              <a:stretch>
                <a:fillRect/>
              </a:stretch>
            </p:blipFill>
            <p:spPr>
              <a:xfrm>
                <a:off x="3804099" y="3914616"/>
                <a:ext cx="5230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FD643F94-D160-43A6-9AEA-B972F97E2C91}"/>
                  </a:ext>
                </a:extLst>
              </p14:cNvPr>
              <p14:cNvContentPartPr/>
              <p14:nvPr/>
            </p14:nvContentPartPr>
            <p14:xfrm>
              <a:off x="3301899" y="3844056"/>
              <a:ext cx="396360" cy="137520"/>
            </p14:xfrm>
          </p:contentPart>
        </mc:Choice>
        <mc:Fallback xmlns="">
          <p:pic>
            <p:nvPicPr>
              <p:cNvPr id="25" name="Ink 24">
                <a:extLst>
                  <a:ext uri="{FF2B5EF4-FFF2-40B4-BE49-F238E27FC236}">
                    <a16:creationId xmlns:a16="http://schemas.microsoft.com/office/drawing/2014/main" id="{FD643F94-D160-43A6-9AEA-B972F97E2C91}"/>
                  </a:ext>
                </a:extLst>
              </p:cNvPr>
              <p:cNvPicPr/>
              <p:nvPr/>
            </p:nvPicPr>
            <p:blipFill>
              <a:blip r:embed="rId5"/>
              <a:stretch>
                <a:fillRect/>
              </a:stretch>
            </p:blipFill>
            <p:spPr>
              <a:xfrm>
                <a:off x="3292907" y="3835079"/>
                <a:ext cx="413984" cy="15511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89AE03C4-DBFC-49BA-AF41-BA0C9C17E5BC}"/>
                  </a:ext>
                </a:extLst>
              </p14:cNvPr>
              <p14:cNvContentPartPr/>
              <p14:nvPr/>
            </p14:nvContentPartPr>
            <p14:xfrm>
              <a:off x="3256899" y="4055376"/>
              <a:ext cx="28080" cy="153720"/>
            </p14:xfrm>
          </p:contentPart>
        </mc:Choice>
        <mc:Fallback xmlns="">
          <p:pic>
            <p:nvPicPr>
              <p:cNvPr id="26" name="Ink 25">
                <a:extLst>
                  <a:ext uri="{FF2B5EF4-FFF2-40B4-BE49-F238E27FC236}">
                    <a16:creationId xmlns:a16="http://schemas.microsoft.com/office/drawing/2014/main" id="{89AE03C4-DBFC-49BA-AF41-BA0C9C17E5BC}"/>
                  </a:ext>
                </a:extLst>
              </p:cNvPr>
              <p:cNvPicPr/>
              <p:nvPr/>
            </p:nvPicPr>
            <p:blipFill>
              <a:blip r:embed="rId7"/>
              <a:stretch>
                <a:fillRect/>
              </a:stretch>
            </p:blipFill>
            <p:spPr>
              <a:xfrm>
                <a:off x="3248259" y="4046736"/>
                <a:ext cx="457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0F0BAA2C-77F0-472E-81BB-C67BE09B7A6F}"/>
                  </a:ext>
                </a:extLst>
              </p14:cNvPr>
              <p14:cNvContentPartPr/>
              <p14:nvPr/>
            </p14:nvContentPartPr>
            <p14:xfrm>
              <a:off x="2154219" y="2731656"/>
              <a:ext cx="664560" cy="663120"/>
            </p14:xfrm>
          </p:contentPart>
        </mc:Choice>
        <mc:Fallback xmlns="">
          <p:pic>
            <p:nvPicPr>
              <p:cNvPr id="27" name="Ink 26">
                <a:extLst>
                  <a:ext uri="{FF2B5EF4-FFF2-40B4-BE49-F238E27FC236}">
                    <a16:creationId xmlns:a16="http://schemas.microsoft.com/office/drawing/2014/main" id="{0F0BAA2C-77F0-472E-81BB-C67BE09B7A6F}"/>
                  </a:ext>
                </a:extLst>
              </p:cNvPr>
              <p:cNvPicPr/>
              <p:nvPr/>
            </p:nvPicPr>
            <p:blipFill>
              <a:blip r:embed="rId9"/>
              <a:stretch>
                <a:fillRect/>
              </a:stretch>
            </p:blipFill>
            <p:spPr>
              <a:xfrm>
                <a:off x="2145219" y="2722656"/>
                <a:ext cx="682200" cy="680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650" name="Ink 27649">
                <a:extLst>
                  <a:ext uri="{FF2B5EF4-FFF2-40B4-BE49-F238E27FC236}">
                    <a16:creationId xmlns:a16="http://schemas.microsoft.com/office/drawing/2014/main" id="{2DA7B74C-12E8-4759-BE51-8CA0B16AC275}"/>
                  </a:ext>
                </a:extLst>
              </p14:cNvPr>
              <p14:cNvContentPartPr/>
              <p14:nvPr/>
            </p14:nvContentPartPr>
            <p14:xfrm>
              <a:off x="5819019" y="2861616"/>
              <a:ext cx="15840" cy="5760"/>
            </p14:xfrm>
          </p:contentPart>
        </mc:Choice>
        <mc:Fallback xmlns="">
          <p:pic>
            <p:nvPicPr>
              <p:cNvPr id="27650" name="Ink 27649">
                <a:extLst>
                  <a:ext uri="{FF2B5EF4-FFF2-40B4-BE49-F238E27FC236}">
                    <a16:creationId xmlns:a16="http://schemas.microsoft.com/office/drawing/2014/main" id="{2DA7B74C-12E8-4759-BE51-8CA0B16AC275}"/>
                  </a:ext>
                </a:extLst>
              </p:cNvPr>
              <p:cNvPicPr/>
              <p:nvPr/>
            </p:nvPicPr>
            <p:blipFill>
              <a:blip r:embed="rId11"/>
              <a:stretch>
                <a:fillRect/>
              </a:stretch>
            </p:blipFill>
            <p:spPr>
              <a:xfrm>
                <a:off x="5810379" y="2852616"/>
                <a:ext cx="334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653" name="Ink 27652">
                <a:extLst>
                  <a:ext uri="{FF2B5EF4-FFF2-40B4-BE49-F238E27FC236}">
                    <a16:creationId xmlns:a16="http://schemas.microsoft.com/office/drawing/2014/main" id="{1B9B802C-D0D4-4EB6-B71B-2C2EA99010B6}"/>
                  </a:ext>
                </a:extLst>
              </p14:cNvPr>
              <p14:cNvContentPartPr/>
              <p14:nvPr/>
            </p14:nvContentPartPr>
            <p14:xfrm>
              <a:off x="6372339" y="2914176"/>
              <a:ext cx="97920" cy="39240"/>
            </p14:xfrm>
          </p:contentPart>
        </mc:Choice>
        <mc:Fallback xmlns="">
          <p:pic>
            <p:nvPicPr>
              <p:cNvPr id="27653" name="Ink 27652">
                <a:extLst>
                  <a:ext uri="{FF2B5EF4-FFF2-40B4-BE49-F238E27FC236}">
                    <a16:creationId xmlns:a16="http://schemas.microsoft.com/office/drawing/2014/main" id="{1B9B802C-D0D4-4EB6-B71B-2C2EA99010B6}"/>
                  </a:ext>
                </a:extLst>
              </p:cNvPr>
              <p:cNvPicPr/>
              <p:nvPr/>
            </p:nvPicPr>
            <p:blipFill>
              <a:blip r:embed="rId13"/>
              <a:stretch>
                <a:fillRect/>
              </a:stretch>
            </p:blipFill>
            <p:spPr>
              <a:xfrm>
                <a:off x="6363339" y="2905176"/>
                <a:ext cx="1155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660" name="Ink 27659">
                <a:extLst>
                  <a:ext uri="{FF2B5EF4-FFF2-40B4-BE49-F238E27FC236}">
                    <a16:creationId xmlns:a16="http://schemas.microsoft.com/office/drawing/2014/main" id="{D104F5AF-ACA0-4D0B-A163-99AD65B59397}"/>
                  </a:ext>
                </a:extLst>
              </p14:cNvPr>
              <p14:cNvContentPartPr/>
              <p14:nvPr/>
            </p14:nvContentPartPr>
            <p14:xfrm>
              <a:off x="5827299" y="3350856"/>
              <a:ext cx="360" cy="360"/>
            </p14:xfrm>
          </p:contentPart>
        </mc:Choice>
        <mc:Fallback xmlns="">
          <p:pic>
            <p:nvPicPr>
              <p:cNvPr id="27660" name="Ink 27659">
                <a:extLst>
                  <a:ext uri="{FF2B5EF4-FFF2-40B4-BE49-F238E27FC236}">
                    <a16:creationId xmlns:a16="http://schemas.microsoft.com/office/drawing/2014/main" id="{D104F5AF-ACA0-4D0B-A163-99AD65B59397}"/>
                  </a:ext>
                </a:extLst>
              </p:cNvPr>
              <p:cNvPicPr/>
              <p:nvPr/>
            </p:nvPicPr>
            <p:blipFill>
              <a:blip r:embed="rId15"/>
              <a:stretch>
                <a:fillRect/>
              </a:stretch>
            </p:blipFill>
            <p:spPr>
              <a:xfrm>
                <a:off x="5818659" y="33422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664" name="Ink 27663">
                <a:extLst>
                  <a:ext uri="{FF2B5EF4-FFF2-40B4-BE49-F238E27FC236}">
                    <a16:creationId xmlns:a16="http://schemas.microsoft.com/office/drawing/2014/main" id="{4BABC5A3-B53C-40ED-A6FD-26D70ADA53D5}"/>
                  </a:ext>
                </a:extLst>
              </p14:cNvPr>
              <p14:cNvContentPartPr/>
              <p14:nvPr/>
            </p14:nvContentPartPr>
            <p14:xfrm>
              <a:off x="4687179" y="3785016"/>
              <a:ext cx="360" cy="360"/>
            </p14:xfrm>
          </p:contentPart>
        </mc:Choice>
        <mc:Fallback xmlns="">
          <p:pic>
            <p:nvPicPr>
              <p:cNvPr id="27664" name="Ink 27663">
                <a:extLst>
                  <a:ext uri="{FF2B5EF4-FFF2-40B4-BE49-F238E27FC236}">
                    <a16:creationId xmlns:a16="http://schemas.microsoft.com/office/drawing/2014/main" id="{4BABC5A3-B53C-40ED-A6FD-26D70ADA53D5}"/>
                  </a:ext>
                </a:extLst>
              </p:cNvPr>
              <p:cNvPicPr/>
              <p:nvPr/>
            </p:nvPicPr>
            <p:blipFill>
              <a:blip r:embed="rId15"/>
              <a:stretch>
                <a:fillRect/>
              </a:stretch>
            </p:blipFill>
            <p:spPr>
              <a:xfrm>
                <a:off x="4678179" y="3776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680" name="Ink 27679">
                <a:extLst>
                  <a:ext uri="{FF2B5EF4-FFF2-40B4-BE49-F238E27FC236}">
                    <a16:creationId xmlns:a16="http://schemas.microsoft.com/office/drawing/2014/main" id="{D91D3833-FB4B-4370-8054-36D6C2014237}"/>
                  </a:ext>
                </a:extLst>
              </p14:cNvPr>
              <p14:cNvContentPartPr/>
              <p14:nvPr/>
            </p14:nvContentPartPr>
            <p14:xfrm>
              <a:off x="6379539" y="4151856"/>
              <a:ext cx="193680" cy="57960"/>
            </p14:xfrm>
          </p:contentPart>
        </mc:Choice>
        <mc:Fallback xmlns="">
          <p:pic>
            <p:nvPicPr>
              <p:cNvPr id="27680" name="Ink 27679">
                <a:extLst>
                  <a:ext uri="{FF2B5EF4-FFF2-40B4-BE49-F238E27FC236}">
                    <a16:creationId xmlns:a16="http://schemas.microsoft.com/office/drawing/2014/main" id="{D91D3833-FB4B-4370-8054-36D6C2014237}"/>
                  </a:ext>
                </a:extLst>
              </p:cNvPr>
              <p:cNvPicPr/>
              <p:nvPr/>
            </p:nvPicPr>
            <p:blipFill>
              <a:blip r:embed="rId18"/>
              <a:stretch>
                <a:fillRect/>
              </a:stretch>
            </p:blipFill>
            <p:spPr>
              <a:xfrm>
                <a:off x="6370539" y="4143162"/>
                <a:ext cx="211320" cy="7571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683" name="Ink 27682">
                <a:extLst>
                  <a:ext uri="{FF2B5EF4-FFF2-40B4-BE49-F238E27FC236}">
                    <a16:creationId xmlns:a16="http://schemas.microsoft.com/office/drawing/2014/main" id="{43B31078-B92B-44EF-A712-69C27A59D685}"/>
                  </a:ext>
                </a:extLst>
              </p14:cNvPr>
              <p14:cNvContentPartPr/>
              <p14:nvPr/>
            </p14:nvContentPartPr>
            <p14:xfrm>
              <a:off x="6324459" y="3717696"/>
              <a:ext cx="145440" cy="45720"/>
            </p14:xfrm>
          </p:contentPart>
        </mc:Choice>
        <mc:Fallback xmlns="">
          <p:pic>
            <p:nvPicPr>
              <p:cNvPr id="27683" name="Ink 27682">
                <a:extLst>
                  <a:ext uri="{FF2B5EF4-FFF2-40B4-BE49-F238E27FC236}">
                    <a16:creationId xmlns:a16="http://schemas.microsoft.com/office/drawing/2014/main" id="{43B31078-B92B-44EF-A712-69C27A59D685}"/>
                  </a:ext>
                </a:extLst>
              </p:cNvPr>
              <p:cNvPicPr/>
              <p:nvPr/>
            </p:nvPicPr>
            <p:blipFill>
              <a:blip r:embed="rId20"/>
              <a:stretch>
                <a:fillRect/>
              </a:stretch>
            </p:blipFill>
            <p:spPr>
              <a:xfrm>
                <a:off x="6315481" y="3708696"/>
                <a:ext cx="163036"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684" name="Ink 27683">
                <a:extLst>
                  <a:ext uri="{FF2B5EF4-FFF2-40B4-BE49-F238E27FC236}">
                    <a16:creationId xmlns:a16="http://schemas.microsoft.com/office/drawing/2014/main" id="{0A2840AC-4C24-4C66-B49B-60BBE1336E9C}"/>
                  </a:ext>
                </a:extLst>
              </p14:cNvPr>
              <p14:cNvContentPartPr/>
              <p14:nvPr/>
            </p14:nvContentPartPr>
            <p14:xfrm>
              <a:off x="3149259" y="3151056"/>
              <a:ext cx="1778400" cy="608400"/>
            </p14:xfrm>
          </p:contentPart>
        </mc:Choice>
        <mc:Fallback xmlns="">
          <p:pic>
            <p:nvPicPr>
              <p:cNvPr id="27684" name="Ink 27683">
                <a:extLst>
                  <a:ext uri="{FF2B5EF4-FFF2-40B4-BE49-F238E27FC236}">
                    <a16:creationId xmlns:a16="http://schemas.microsoft.com/office/drawing/2014/main" id="{0A2840AC-4C24-4C66-B49B-60BBE1336E9C}"/>
                  </a:ext>
                </a:extLst>
              </p:cNvPr>
              <p:cNvPicPr/>
              <p:nvPr/>
            </p:nvPicPr>
            <p:blipFill>
              <a:blip r:embed="rId22"/>
              <a:stretch>
                <a:fillRect/>
              </a:stretch>
            </p:blipFill>
            <p:spPr>
              <a:xfrm>
                <a:off x="3140261" y="3142061"/>
                <a:ext cx="1796036" cy="62603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685" name="Ink 27684">
                <a:extLst>
                  <a:ext uri="{FF2B5EF4-FFF2-40B4-BE49-F238E27FC236}">
                    <a16:creationId xmlns:a16="http://schemas.microsoft.com/office/drawing/2014/main" id="{B0D69FE5-1FF1-40EA-B24D-206F4B59EEF9}"/>
                  </a:ext>
                </a:extLst>
              </p14:cNvPr>
              <p14:cNvContentPartPr/>
              <p14:nvPr/>
            </p14:nvContentPartPr>
            <p14:xfrm>
              <a:off x="6274059" y="3317016"/>
              <a:ext cx="198360" cy="43560"/>
            </p14:xfrm>
          </p:contentPart>
        </mc:Choice>
        <mc:Fallback xmlns="">
          <p:pic>
            <p:nvPicPr>
              <p:cNvPr id="27685" name="Ink 27684">
                <a:extLst>
                  <a:ext uri="{FF2B5EF4-FFF2-40B4-BE49-F238E27FC236}">
                    <a16:creationId xmlns:a16="http://schemas.microsoft.com/office/drawing/2014/main" id="{B0D69FE5-1FF1-40EA-B24D-206F4B59EEF9}"/>
                  </a:ext>
                </a:extLst>
              </p:cNvPr>
              <p:cNvPicPr/>
              <p:nvPr/>
            </p:nvPicPr>
            <p:blipFill>
              <a:blip r:embed="rId24"/>
              <a:stretch>
                <a:fillRect/>
              </a:stretch>
            </p:blipFill>
            <p:spPr>
              <a:xfrm>
                <a:off x="6265059" y="3308376"/>
                <a:ext cx="216000" cy="61200"/>
              </a:xfrm>
              <a:prstGeom prst="rect">
                <a:avLst/>
              </a:prstGeom>
            </p:spPr>
          </p:pic>
        </mc:Fallback>
      </mc:AlternateContent>
    </p:spTree>
    <p:extLst>
      <p:ext uri="{BB962C8B-B14F-4D97-AF65-F5344CB8AC3E}">
        <p14:creationId xmlns:p14="http://schemas.microsoft.com/office/powerpoint/2010/main" val="295747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6"/>
          <p:cNvSpPr>
            <a:spLocks noGrp="1" noChangeArrowheads="1"/>
          </p:cNvSpPr>
          <p:nvPr>
            <p:ph type="title"/>
          </p:nvPr>
        </p:nvSpPr>
        <p:spPr/>
        <p:txBody>
          <a:bodyPr/>
          <a:lstStyle/>
          <a:p>
            <a:pPr eaLnBrk="1" hangingPunct="1">
              <a:lnSpc>
                <a:spcPct val="110000"/>
              </a:lnSpc>
            </a:pPr>
            <a:r>
              <a:rPr lang="en-US" dirty="0"/>
              <a:t>Visualizing Events</a:t>
            </a:r>
          </a:p>
        </p:txBody>
      </p:sp>
      <p:sp>
        <p:nvSpPr>
          <p:cNvPr id="27657" name="Rectangle 7"/>
          <p:cNvSpPr>
            <a:spLocks noGrp="1" noChangeArrowheads="1"/>
          </p:cNvSpPr>
          <p:nvPr>
            <p:ph idx="1"/>
          </p:nvPr>
        </p:nvSpPr>
        <p:spPr>
          <a:xfrm>
            <a:off x="628650" y="1077565"/>
            <a:ext cx="7998495" cy="1009540"/>
          </a:xfrm>
          <a:solidFill>
            <a:srgbClr val="E5F5FF"/>
          </a:solidFill>
          <a:ln>
            <a:solidFill>
              <a:schemeClr val="tx1"/>
            </a:solidFill>
          </a:ln>
        </p:spPr>
        <p:txBody>
          <a:bodyPr>
            <a:normAutofit/>
          </a:bodyPr>
          <a:lstStyle/>
          <a:p>
            <a:pPr marL="0" indent="0" eaLnBrk="1" hangingPunct="1">
              <a:lnSpc>
                <a:spcPct val="170000"/>
              </a:lnSpc>
              <a:buNone/>
            </a:pPr>
            <a:r>
              <a:rPr lang="en-US" sz="1200" b="1" dirty="0">
                <a:solidFill>
                  <a:srgbClr val="C00000"/>
                </a:solidFill>
                <a:latin typeface="Helvetica Light"/>
              </a:rPr>
              <a:t>Venn Diagram: </a:t>
            </a:r>
            <a:r>
              <a:rPr lang="en-US" sz="1200" dirty="0">
                <a:solidFill>
                  <a:schemeClr val="tx1"/>
                </a:solidFill>
                <a:latin typeface="Helvetica Light"/>
              </a:rPr>
              <a:t>A Venn diagram is a visual tool to illustrate the relationships between different sets (or events) within a sample space. The </a:t>
            </a:r>
            <a:r>
              <a:rPr lang="en-US" sz="1200" dirty="0">
                <a:solidFill>
                  <a:srgbClr val="0000FF"/>
                </a:solidFill>
                <a:latin typeface="Helvetica Light"/>
              </a:rPr>
              <a:t>sample space </a:t>
            </a:r>
            <a:r>
              <a:rPr lang="en-US" sz="1200" dirty="0">
                <a:solidFill>
                  <a:schemeClr val="tx1"/>
                </a:solidFill>
                <a:latin typeface="Helvetica Light"/>
              </a:rPr>
              <a:t>is shown with the </a:t>
            </a:r>
            <a:r>
              <a:rPr lang="en-US" sz="1200" dirty="0">
                <a:solidFill>
                  <a:srgbClr val="0000FF"/>
                </a:solidFill>
                <a:latin typeface="Helvetica Light"/>
              </a:rPr>
              <a:t>outer rectangle</a:t>
            </a:r>
            <a:r>
              <a:rPr lang="en-US" sz="1200" dirty="0">
                <a:solidFill>
                  <a:schemeClr val="tx1"/>
                </a:solidFill>
                <a:latin typeface="Helvetica Light"/>
              </a:rPr>
              <a:t> and includes all the outcomes shown using common shapes (e.g., circles, rectangles, </a:t>
            </a:r>
            <a:r>
              <a:rPr lang="en-US" sz="1200" dirty="0" err="1">
                <a:solidFill>
                  <a:schemeClr val="tx1"/>
                </a:solidFill>
                <a:latin typeface="Helvetica Light"/>
              </a:rPr>
              <a:t>etc</a:t>
            </a:r>
            <a:r>
              <a:rPr lang="en-US" sz="1200" dirty="0">
                <a:solidFill>
                  <a:schemeClr val="tx1"/>
                </a:solidFill>
                <a:latin typeface="Helvetica Light"/>
              </a:rPr>
              <a:t>). Overlapping shapes are joint events. </a:t>
            </a:r>
            <a:endParaRPr lang="en-US" dirty="0">
              <a:latin typeface="Helvetica Light"/>
            </a:endParaRPr>
          </a:p>
        </p:txBody>
      </p:sp>
      <p:grpSp>
        <p:nvGrpSpPr>
          <p:cNvPr id="2" name="Group 1">
            <a:extLst>
              <a:ext uri="{FF2B5EF4-FFF2-40B4-BE49-F238E27FC236}">
                <a16:creationId xmlns:a16="http://schemas.microsoft.com/office/drawing/2014/main" id="{E02F7F18-A223-A452-38D1-C3D763454A4E}"/>
              </a:ext>
            </a:extLst>
          </p:cNvPr>
          <p:cNvGrpSpPr/>
          <p:nvPr/>
        </p:nvGrpSpPr>
        <p:grpSpPr>
          <a:xfrm>
            <a:off x="2531706" y="2250954"/>
            <a:ext cx="3383285" cy="1906562"/>
            <a:chOff x="6729767" y="3623353"/>
            <a:chExt cx="3466702" cy="1978794"/>
          </a:xfrm>
        </p:grpSpPr>
        <p:sp>
          <p:nvSpPr>
            <p:cNvPr id="3" name="Rectangle 2">
              <a:extLst>
                <a:ext uri="{FF2B5EF4-FFF2-40B4-BE49-F238E27FC236}">
                  <a16:creationId xmlns:a16="http://schemas.microsoft.com/office/drawing/2014/main" id="{B2869D29-51A2-D06F-8B4D-136E3157A7DB}"/>
                </a:ext>
              </a:extLst>
            </p:cNvPr>
            <p:cNvSpPr/>
            <p:nvPr/>
          </p:nvSpPr>
          <p:spPr bwMode="auto">
            <a:xfrm>
              <a:off x="6840638" y="3900667"/>
              <a:ext cx="1736203" cy="170148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rgbClr val="3333CC"/>
                </a:buClr>
                <a:buFontTx/>
                <a:buChar char="•"/>
                <a:defRPr/>
              </a:pPr>
              <a:endParaRPr lang="en-US" sz="1200">
                <a:solidFill>
                  <a:srgbClr val="000000"/>
                </a:solidFill>
                <a:latin typeface="Franklin Gothic Book" panose="020B0503020102020204" pitchFamily="34" charset="0"/>
              </a:endParaRPr>
            </a:p>
          </p:txBody>
        </p:sp>
        <p:grpSp>
          <p:nvGrpSpPr>
            <p:cNvPr id="4" name="Group 3">
              <a:extLst>
                <a:ext uri="{FF2B5EF4-FFF2-40B4-BE49-F238E27FC236}">
                  <a16:creationId xmlns:a16="http://schemas.microsoft.com/office/drawing/2014/main" id="{010919D7-3F6F-D353-54E9-DB66443E47EC}"/>
                </a:ext>
              </a:extLst>
            </p:cNvPr>
            <p:cNvGrpSpPr/>
            <p:nvPr/>
          </p:nvGrpSpPr>
          <p:grpSpPr>
            <a:xfrm>
              <a:off x="6729767" y="3623353"/>
              <a:ext cx="3466702" cy="1978435"/>
              <a:chOff x="2418150" y="3484585"/>
              <a:chExt cx="4075245" cy="2323462"/>
            </a:xfrm>
          </p:grpSpPr>
          <p:sp>
            <p:nvSpPr>
              <p:cNvPr id="10" name="Rectangle 9">
                <a:extLst>
                  <a:ext uri="{FF2B5EF4-FFF2-40B4-BE49-F238E27FC236}">
                    <a16:creationId xmlns:a16="http://schemas.microsoft.com/office/drawing/2014/main" id="{EF522913-ABC5-1D20-D6A6-4D7D70296BE8}"/>
                  </a:ext>
                </a:extLst>
              </p:cNvPr>
              <p:cNvSpPr/>
              <p:nvPr/>
            </p:nvSpPr>
            <p:spPr bwMode="auto">
              <a:xfrm>
                <a:off x="4603065" y="3810534"/>
                <a:ext cx="1890330" cy="1997513"/>
              </a:xfrm>
              <a:prstGeom prst="rect">
                <a:avLst/>
              </a:prstGeom>
              <a:gradFill flip="none" rotWithShape="1">
                <a:gsLst>
                  <a:gs pos="0">
                    <a:srgbClr val="CC0066">
                      <a:tint val="66000"/>
                      <a:satMod val="160000"/>
                    </a:srgbClr>
                  </a:gs>
                  <a:gs pos="50000">
                    <a:srgbClr val="CC0066">
                      <a:tint val="44500"/>
                      <a:satMod val="160000"/>
                    </a:srgbClr>
                  </a:gs>
                  <a:gs pos="100000">
                    <a:srgbClr val="CC0066">
                      <a:tint val="23500"/>
                      <a:satMod val="160000"/>
                    </a:srgbClr>
                  </a:gs>
                </a:gsLst>
                <a:lin ang="10800000" scaled="1"/>
                <a:tileRect/>
              </a:gra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rgbClr val="3333CC"/>
                  </a:buClr>
                  <a:buFontTx/>
                  <a:buChar char="•"/>
                  <a:defRPr/>
                </a:pPr>
                <a:endParaRPr lang="en-US" sz="1200">
                  <a:solidFill>
                    <a:srgbClr val="0000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180D1E7-738B-C84F-5AF2-50134AC41E7C}"/>
                      </a:ext>
                    </a:extLst>
                  </p:cNvPr>
                  <p:cNvSpPr txBox="1"/>
                  <p:nvPr/>
                </p:nvSpPr>
                <p:spPr>
                  <a:xfrm>
                    <a:off x="2976432" y="3897758"/>
                    <a:ext cx="701287" cy="337630"/>
                  </a:xfrm>
                  <a:prstGeom prst="rect">
                    <a:avLst/>
                  </a:prstGeom>
                  <a:noFill/>
                </p:spPr>
                <p:txBody>
                  <a:bodyPr wrap="none" rtlCol="0">
                    <a:spAutoFit/>
                  </a:bodyPr>
                  <a:lstStyle/>
                  <a:p>
                    <a:pPr lvl="0" algn="r">
                      <a:buClr>
                        <a:srgbClr val="3333CC"/>
                      </a:buCl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Black</m:t>
                          </m:r>
                        </m:oMath>
                      </m:oMathPara>
                    </a14:m>
                    <a:endParaRPr lang="en-US" sz="1200" dirty="0">
                      <a:solidFill>
                        <a:schemeClr val="accent1">
                          <a:lumMod val="50000"/>
                        </a:schemeClr>
                      </a:solidFill>
                      <a:latin typeface="Franklin Gothic Book" panose="020B0503020102020204" pitchFamily="34" charset="0"/>
                    </a:endParaRPr>
                  </a:p>
                </p:txBody>
              </p:sp>
            </mc:Choice>
            <mc:Fallback xmlns="">
              <p:sp>
                <p:nvSpPr>
                  <p:cNvPr id="45" name="TextBox 44">
                    <a:extLst>
                      <a:ext uri="{FF2B5EF4-FFF2-40B4-BE49-F238E27FC236}">
                        <a16:creationId xmlns:a16="http://schemas.microsoft.com/office/drawing/2014/main" id="{B43015E3-CDD9-49AE-9596-005EC859DF91}"/>
                      </a:ext>
                    </a:extLst>
                  </p:cNvPr>
                  <p:cNvSpPr txBox="1">
                    <a:spLocks noRot="1" noChangeAspect="1" noMove="1" noResize="1" noEditPoints="1" noAdjustHandles="1" noChangeArrowheads="1" noChangeShapeType="1" noTextEdit="1"/>
                  </p:cNvSpPr>
                  <p:nvPr/>
                </p:nvSpPr>
                <p:spPr>
                  <a:xfrm>
                    <a:off x="2976432" y="3897758"/>
                    <a:ext cx="701287" cy="3376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6B6D855-1757-10E2-E86E-D59CC58FADFD}"/>
                      </a:ext>
                    </a:extLst>
                  </p:cNvPr>
                  <p:cNvSpPr txBox="1"/>
                  <p:nvPr/>
                </p:nvSpPr>
                <p:spPr>
                  <a:xfrm>
                    <a:off x="2418150" y="3484585"/>
                    <a:ext cx="1668645" cy="337630"/>
                  </a:xfrm>
                  <a:prstGeom prst="rect">
                    <a:avLst/>
                  </a:prstGeom>
                  <a:noFill/>
                </p:spPr>
                <p:txBody>
                  <a:bodyPr wrap="none" rtlCol="0">
                    <a:spAutoFit/>
                  </a:bodyPr>
                  <a:lstStyle/>
                  <a:p>
                    <a:pPr lvl="0">
                      <a:buClr>
                        <a:srgbClr val="3333CC"/>
                      </a:buCl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r>
                            <a:rPr lang="en-US" sz="1200" b="0" i="1" smtClean="0">
                              <a:solidFill>
                                <a:srgbClr val="006600"/>
                              </a:solidFill>
                              <a:latin typeface="Cambria Math" panose="02040503050406030204" pitchFamily="18" charset="0"/>
                            </a:rPr>
                            <m:t> (</m:t>
                          </m:r>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oMath>
                      </m:oMathPara>
                    </a14:m>
                    <a:endParaRPr lang="en-US" sz="1200" dirty="0">
                      <a:solidFill>
                        <a:srgbClr val="006600"/>
                      </a:solidFill>
                      <a:latin typeface="Franklin Gothic Book" panose="020B0503020102020204" pitchFamily="34" charset="0"/>
                    </a:endParaRPr>
                  </a:p>
                </p:txBody>
              </p:sp>
            </mc:Choice>
            <mc:Fallback xmlns="">
              <p:sp>
                <p:nvSpPr>
                  <p:cNvPr id="46" name="TextBox 45">
                    <a:extLst>
                      <a:ext uri="{FF2B5EF4-FFF2-40B4-BE49-F238E27FC236}">
                        <a16:creationId xmlns:a16="http://schemas.microsoft.com/office/drawing/2014/main" id="{5F9DD2AD-F05E-4725-9CD3-6A7D36F7A9D2}"/>
                      </a:ext>
                    </a:extLst>
                  </p:cNvPr>
                  <p:cNvSpPr txBox="1">
                    <a:spLocks noRot="1" noChangeAspect="1" noMove="1" noResize="1" noEditPoints="1" noAdjustHandles="1" noChangeArrowheads="1" noChangeShapeType="1" noTextEdit="1"/>
                  </p:cNvSpPr>
                  <p:nvPr/>
                </p:nvSpPr>
                <p:spPr>
                  <a:xfrm>
                    <a:off x="2418150" y="3484585"/>
                    <a:ext cx="1668645" cy="337630"/>
                  </a:xfrm>
                  <a:prstGeom prst="rect">
                    <a:avLst/>
                  </a:prstGeom>
                  <a:blipFill>
                    <a:blip r:embed="rId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4B97A98-05C0-9ACB-B575-A26DF2D8EF4E}"/>
                      </a:ext>
                    </a:extLst>
                  </p:cNvPr>
                  <p:cNvSpPr txBox="1"/>
                  <p:nvPr/>
                </p:nvSpPr>
                <p:spPr>
                  <a:xfrm>
                    <a:off x="5215940" y="3903368"/>
                    <a:ext cx="577711" cy="337630"/>
                  </a:xfrm>
                  <a:prstGeom prst="rect">
                    <a:avLst/>
                  </a:prstGeom>
                  <a:noFill/>
                </p:spPr>
                <p:txBody>
                  <a:bodyPr wrap="none" rtlCol="0">
                    <a:spAutoFit/>
                  </a:bodyPr>
                  <a:lstStyle/>
                  <a:p>
                    <a:pPr lvl="0">
                      <a:buClr>
                        <a:srgbClr val="3333CC"/>
                      </a:buCl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Red</m:t>
                          </m:r>
                        </m:oMath>
                      </m:oMathPara>
                    </a14:m>
                    <a:endParaRPr lang="en-US" sz="1200" dirty="0">
                      <a:solidFill>
                        <a:srgbClr val="000000"/>
                      </a:solidFill>
                      <a:latin typeface="Franklin Gothic Book" panose="020B0503020102020204" pitchFamily="34" charset="0"/>
                    </a:endParaRPr>
                  </a:p>
                </p:txBody>
              </p:sp>
            </mc:Choice>
            <mc:Fallback xmlns="">
              <p:sp>
                <p:nvSpPr>
                  <p:cNvPr id="47" name="TextBox 46">
                    <a:extLst>
                      <a:ext uri="{FF2B5EF4-FFF2-40B4-BE49-F238E27FC236}">
                        <a16:creationId xmlns:a16="http://schemas.microsoft.com/office/drawing/2014/main" id="{BBC28D35-7BE7-4F1E-928B-1ED8A1B89EF6}"/>
                      </a:ext>
                    </a:extLst>
                  </p:cNvPr>
                  <p:cNvSpPr txBox="1">
                    <a:spLocks noRot="1" noChangeAspect="1" noMove="1" noResize="1" noEditPoints="1" noAdjustHandles="1" noChangeArrowheads="1" noChangeShapeType="1" noTextEdit="1"/>
                  </p:cNvSpPr>
                  <p:nvPr/>
                </p:nvSpPr>
                <p:spPr>
                  <a:xfrm>
                    <a:off x="5215940" y="3903368"/>
                    <a:ext cx="577711" cy="337630"/>
                  </a:xfrm>
                  <a:prstGeom prst="rect">
                    <a:avLst/>
                  </a:prstGeom>
                  <a:blipFill>
                    <a:blip r:embed="rId5"/>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64367D0F-32FC-D020-9342-FBAA8FB2741F}"/>
                  </a:ext>
                </a:extLst>
              </p:cNvPr>
              <p:cNvSpPr/>
              <p:nvPr/>
            </p:nvSpPr>
            <p:spPr>
              <a:xfrm>
                <a:off x="2885020" y="4620426"/>
                <a:ext cx="222513" cy="337630"/>
              </a:xfrm>
              <a:prstGeom prst="rect">
                <a:avLst/>
              </a:prstGeom>
            </p:spPr>
            <p:txBody>
              <a:bodyPr wrap="none">
                <a:spAutoFit/>
              </a:bodyPr>
              <a:lstStyle/>
              <a:p>
                <a:pPr defTabSz="685800" eaLnBrk="0" fontAlgn="base" hangingPunct="0">
                  <a:spcBef>
                    <a:spcPct val="20000"/>
                  </a:spcBef>
                  <a:spcAft>
                    <a:spcPct val="0"/>
                  </a:spcAft>
                  <a:buClr>
                    <a:srgbClr val="3333CC"/>
                  </a:buClr>
                  <a:defRPr/>
                </a:pPr>
                <a:endParaRPr lang="en-US" sz="1200" dirty="0">
                  <a:solidFill>
                    <a:srgbClr val="000000"/>
                  </a:solidFill>
                  <a:latin typeface="Franklin Gothic Book" panose="020B0503020102020204" pitchFamily="34" charset="0"/>
                </a:endParaRPr>
              </a:p>
            </p:txBody>
          </p:sp>
          <p:sp>
            <p:nvSpPr>
              <p:cNvPr id="15" name="Rectangle 14">
                <a:extLst>
                  <a:ext uri="{FF2B5EF4-FFF2-40B4-BE49-F238E27FC236}">
                    <a16:creationId xmlns:a16="http://schemas.microsoft.com/office/drawing/2014/main" id="{B7AEE794-C95D-24D2-43E4-1120832F46EB}"/>
                  </a:ext>
                </a:extLst>
              </p:cNvPr>
              <p:cNvSpPr/>
              <p:nvPr/>
            </p:nvSpPr>
            <p:spPr>
              <a:xfrm>
                <a:off x="4810549" y="4654689"/>
                <a:ext cx="222513" cy="337630"/>
              </a:xfrm>
              <a:prstGeom prst="rect">
                <a:avLst/>
              </a:prstGeom>
            </p:spPr>
            <p:txBody>
              <a:bodyPr wrap="none">
                <a:spAutoFit/>
              </a:bodyPr>
              <a:lstStyle/>
              <a:p>
                <a:pPr defTabSz="685800" eaLnBrk="0" fontAlgn="base" hangingPunct="0">
                  <a:spcBef>
                    <a:spcPct val="20000"/>
                  </a:spcBef>
                  <a:spcAft>
                    <a:spcPct val="0"/>
                  </a:spcAft>
                  <a:buClr>
                    <a:srgbClr val="3333CC"/>
                  </a:buClr>
                  <a:defRPr/>
                </a:pPr>
                <a:endParaRPr lang="en-US" sz="1200" dirty="0">
                  <a:solidFill>
                    <a:srgbClr val="000000"/>
                  </a:solidFill>
                  <a:latin typeface="Franklin Gothic Book" panose="020B0503020102020204" pitchFamily="34" charset="0"/>
                </a:endParaRPr>
              </a:p>
            </p:txBody>
          </p:sp>
          <p:sp>
            <p:nvSpPr>
              <p:cNvPr id="16" name="Rectangle 15">
                <a:extLst>
                  <a:ext uri="{FF2B5EF4-FFF2-40B4-BE49-F238E27FC236}">
                    <a16:creationId xmlns:a16="http://schemas.microsoft.com/office/drawing/2014/main" id="{00118A50-E369-CFDE-AB51-F6C55AF24CDF}"/>
                  </a:ext>
                </a:extLst>
              </p:cNvPr>
              <p:cNvSpPr/>
              <p:nvPr/>
            </p:nvSpPr>
            <p:spPr>
              <a:xfrm>
                <a:off x="3852996" y="4645505"/>
                <a:ext cx="222513" cy="337630"/>
              </a:xfrm>
              <a:prstGeom prst="rect">
                <a:avLst/>
              </a:prstGeom>
            </p:spPr>
            <p:txBody>
              <a:bodyPr wrap="none">
                <a:spAutoFit/>
              </a:bodyPr>
              <a:lstStyle/>
              <a:p>
                <a:pPr defTabSz="685800" eaLnBrk="0" fontAlgn="base" hangingPunct="0">
                  <a:spcBef>
                    <a:spcPct val="20000"/>
                  </a:spcBef>
                  <a:spcAft>
                    <a:spcPct val="0"/>
                  </a:spcAft>
                  <a:buClr>
                    <a:srgbClr val="3333CC"/>
                  </a:buClr>
                  <a:defRPr/>
                </a:pPr>
                <a:endParaRPr lang="en-US" sz="1200" dirty="0">
                  <a:solidFill>
                    <a:srgbClr val="000000"/>
                  </a:solidFill>
                  <a:latin typeface="Franklin Gothic Book" panose="020B0503020102020204" pitchFamily="34" charset="0"/>
                </a:endParaRPr>
              </a:p>
            </p:txBody>
          </p:sp>
          <p:sp>
            <p:nvSpPr>
              <p:cNvPr id="17" name="Rectangle 16">
                <a:extLst>
                  <a:ext uri="{FF2B5EF4-FFF2-40B4-BE49-F238E27FC236}">
                    <a16:creationId xmlns:a16="http://schemas.microsoft.com/office/drawing/2014/main" id="{FDF2E295-9D73-6D7B-D8A8-60CA85D4152A}"/>
                  </a:ext>
                </a:extLst>
              </p:cNvPr>
              <p:cNvSpPr/>
              <p:nvPr/>
            </p:nvSpPr>
            <p:spPr>
              <a:xfrm>
                <a:off x="5690376" y="4691802"/>
                <a:ext cx="222513" cy="337630"/>
              </a:xfrm>
              <a:prstGeom prst="rect">
                <a:avLst/>
              </a:prstGeom>
            </p:spPr>
            <p:txBody>
              <a:bodyPr wrap="none">
                <a:spAutoFit/>
              </a:bodyPr>
              <a:lstStyle/>
              <a:p>
                <a:pPr defTabSz="685800" eaLnBrk="0" fontAlgn="base" hangingPunct="0">
                  <a:spcBef>
                    <a:spcPct val="20000"/>
                  </a:spcBef>
                  <a:spcAft>
                    <a:spcPct val="0"/>
                  </a:spcAft>
                  <a:buClr>
                    <a:srgbClr val="3333CC"/>
                  </a:buClr>
                  <a:defRPr/>
                </a:pPr>
                <a:endParaRPr lang="en-US" sz="1200" dirty="0">
                  <a:solidFill>
                    <a:srgbClr val="000000"/>
                  </a:solidFill>
                  <a:latin typeface="Franklin Gothic Book" panose="020B0503020102020204" pitchFamily="34" charset="0"/>
                </a:endParaRPr>
              </a:p>
            </p:txBody>
          </p:sp>
          <p:grpSp>
            <p:nvGrpSpPr>
              <p:cNvPr id="18" name="Group 38">
                <a:extLst>
                  <a:ext uri="{FF2B5EF4-FFF2-40B4-BE49-F238E27FC236}">
                    <a16:creationId xmlns:a16="http://schemas.microsoft.com/office/drawing/2014/main" id="{0C80A042-4F69-3B30-73C3-7DDF7C815C4B}"/>
                  </a:ext>
                </a:extLst>
              </p:cNvPr>
              <p:cNvGrpSpPr/>
              <p:nvPr/>
            </p:nvGrpSpPr>
            <p:grpSpPr>
              <a:xfrm>
                <a:off x="3729741" y="3998004"/>
                <a:ext cx="1737362" cy="1683657"/>
                <a:chOff x="2827624" y="2785281"/>
                <a:chExt cx="1737362" cy="1683657"/>
              </a:xfrm>
            </p:grpSpPr>
            <p:sp>
              <p:nvSpPr>
                <p:cNvPr id="19" name="Oval 18">
                  <a:extLst>
                    <a:ext uri="{FF2B5EF4-FFF2-40B4-BE49-F238E27FC236}">
                      <a16:creationId xmlns:a16="http://schemas.microsoft.com/office/drawing/2014/main" id="{BD084723-1A89-CF99-5AFD-37E5AA210779}"/>
                    </a:ext>
                  </a:extLst>
                </p:cNvPr>
                <p:cNvSpPr/>
                <p:nvPr/>
              </p:nvSpPr>
              <p:spPr bwMode="auto">
                <a:xfrm>
                  <a:off x="2827624" y="2785281"/>
                  <a:ext cx="1737362"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rgbClr val="3333CC"/>
                    </a:buClr>
                    <a:buFontTx/>
                    <a:buChar char="•"/>
                    <a:defRPr/>
                  </a:pPr>
                  <a:endParaRPr lang="en-US" sz="1200" dirty="0">
                    <a:solidFill>
                      <a:srgbClr val="0000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B7F61E6-37E2-9A8B-DF85-2678D81C96E5}"/>
                        </a:ext>
                      </a:extLst>
                    </p:cNvPr>
                    <p:cNvSpPr txBox="1"/>
                    <p:nvPr/>
                  </p:nvSpPr>
                  <p:spPr>
                    <a:xfrm>
                      <a:off x="3287531" y="2930407"/>
                      <a:ext cx="847089" cy="337630"/>
                    </a:xfrm>
                    <a:prstGeom prst="rect">
                      <a:avLst/>
                    </a:prstGeom>
                    <a:noFill/>
                  </p:spPr>
                  <p:txBody>
                    <a:bodyPr wrap="square" rtlCol="0">
                      <a:spAutoFit/>
                    </a:bodyPr>
                    <a:lstStyle/>
                    <a:p>
                      <a:pPr lvl="0">
                        <a:buClr>
                          <a:srgbClr val="3333CC"/>
                        </a:buCl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Ace</m:t>
                            </m:r>
                          </m:oMath>
                        </m:oMathPara>
                      </a14:m>
                      <a:endParaRPr lang="en-US" sz="1200" dirty="0">
                        <a:solidFill>
                          <a:srgbClr val="000000"/>
                        </a:solidFill>
                        <a:latin typeface="Franklin Gothic Book" panose="020B0503020102020204" pitchFamily="34" charset="0"/>
                      </a:endParaRPr>
                    </a:p>
                  </p:txBody>
                </p:sp>
              </mc:Choice>
              <mc:Fallback xmlns="">
                <p:sp>
                  <p:nvSpPr>
                    <p:cNvPr id="65" name="TextBox 64">
                      <a:extLst>
                        <a:ext uri="{FF2B5EF4-FFF2-40B4-BE49-F238E27FC236}">
                          <a16:creationId xmlns:a16="http://schemas.microsoft.com/office/drawing/2014/main" id="{9D8F8458-A667-4A55-9BA4-2845F7A10917}"/>
                        </a:ext>
                      </a:extLst>
                    </p:cNvPr>
                    <p:cNvSpPr txBox="1">
                      <a:spLocks noRot="1" noChangeAspect="1" noMove="1" noResize="1" noEditPoints="1" noAdjustHandles="1" noChangeArrowheads="1" noChangeShapeType="1" noTextEdit="1"/>
                    </p:cNvSpPr>
                    <p:nvPr/>
                  </p:nvSpPr>
                  <p:spPr>
                    <a:xfrm>
                      <a:off x="3287531" y="2930407"/>
                      <a:ext cx="847089" cy="337630"/>
                    </a:xfrm>
                    <a:prstGeom prst="rect">
                      <a:avLst/>
                    </a:prstGeom>
                    <a:blipFill>
                      <a:blip r:embed="rId6"/>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9B3D1E7-7EC7-7344-669F-C21D3EC38F76}"/>
                    </a:ext>
                  </a:extLst>
                </p:cNvPr>
                <p:cNvSpPr/>
                <p:nvPr/>
              </p:nvSpPr>
              <p:spPr>
                <a:xfrm>
                  <a:off x="9581115" y="4572208"/>
                  <a:ext cx="402747" cy="287493"/>
                </a:xfrm>
                <a:prstGeom prst="rect">
                  <a:avLst/>
                </a:prstGeom>
              </p:spPr>
              <p:txBody>
                <a:bodyPr wrap="none">
                  <a:spAutoFit/>
                </a:bodyPr>
                <a:lstStyle/>
                <a:p>
                  <a:pPr lvl="0">
                    <a:buClr>
                      <a:srgbClr val="3333CC"/>
                    </a:buCl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24</m:t>
                        </m:r>
                      </m:oMath>
                    </m:oMathPara>
                  </a14:m>
                  <a:endParaRPr lang="en-US" sz="1200" dirty="0">
                    <a:solidFill>
                      <a:srgbClr val="000000"/>
                    </a:solidFill>
                    <a:latin typeface="Franklin Gothic Book" panose="020B0503020102020204" pitchFamily="34" charset="0"/>
                  </a:endParaRPr>
                </a:p>
              </p:txBody>
            </p:sp>
          </mc:Choice>
          <mc:Fallback xmlns="">
            <p:sp>
              <p:nvSpPr>
                <p:cNvPr id="38" name="Rectangle 37">
                  <a:extLst>
                    <a:ext uri="{FF2B5EF4-FFF2-40B4-BE49-F238E27FC236}">
                      <a16:creationId xmlns:a16="http://schemas.microsoft.com/office/drawing/2014/main" id="{16A795D6-68F3-4A91-A96B-767FE6CD3A78}"/>
                    </a:ext>
                  </a:extLst>
                </p:cNvPr>
                <p:cNvSpPr>
                  <a:spLocks noRot="1" noChangeAspect="1" noMove="1" noResize="1" noEditPoints="1" noAdjustHandles="1" noChangeArrowheads="1" noChangeShapeType="1" noTextEdit="1"/>
                </p:cNvSpPr>
                <p:nvPr/>
              </p:nvSpPr>
              <p:spPr>
                <a:xfrm>
                  <a:off x="9581115" y="4572208"/>
                  <a:ext cx="402747" cy="28749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887F4C2-3330-18F1-A01F-82FCD004491E}"/>
                    </a:ext>
                  </a:extLst>
                </p:cNvPr>
                <p:cNvSpPr/>
                <p:nvPr/>
              </p:nvSpPr>
              <p:spPr>
                <a:xfrm>
                  <a:off x="7057834" y="4618508"/>
                  <a:ext cx="402747" cy="287493"/>
                </a:xfrm>
                <a:prstGeom prst="rect">
                  <a:avLst/>
                </a:prstGeom>
              </p:spPr>
              <p:txBody>
                <a:bodyPr wrap="none">
                  <a:spAutoFit/>
                </a:bodyPr>
                <a:lstStyle/>
                <a:p>
                  <a:pPr lvl="0">
                    <a:buClr>
                      <a:srgbClr val="3333CC"/>
                    </a:buCl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24</m:t>
                        </m:r>
                      </m:oMath>
                    </m:oMathPara>
                  </a14:m>
                  <a:endParaRPr lang="en-US" sz="1200" dirty="0">
                    <a:solidFill>
                      <a:srgbClr val="000000"/>
                    </a:solidFill>
                    <a:latin typeface="Franklin Gothic Book" panose="020B0503020102020204" pitchFamily="34" charset="0"/>
                  </a:endParaRPr>
                </a:p>
              </p:txBody>
            </p:sp>
          </mc:Choice>
          <mc:Fallback xmlns="">
            <p:sp>
              <p:nvSpPr>
                <p:cNvPr id="39" name="Rectangle 38">
                  <a:extLst>
                    <a:ext uri="{FF2B5EF4-FFF2-40B4-BE49-F238E27FC236}">
                      <a16:creationId xmlns:a16="http://schemas.microsoft.com/office/drawing/2014/main" id="{4EF62EA2-359D-45D1-A061-A995C289480B}"/>
                    </a:ext>
                  </a:extLst>
                </p:cNvPr>
                <p:cNvSpPr>
                  <a:spLocks noRot="1" noChangeAspect="1" noMove="1" noResize="1" noEditPoints="1" noAdjustHandles="1" noChangeArrowheads="1" noChangeShapeType="1" noTextEdit="1"/>
                </p:cNvSpPr>
                <p:nvPr/>
              </p:nvSpPr>
              <p:spPr>
                <a:xfrm>
                  <a:off x="7057834" y="4618508"/>
                  <a:ext cx="402747" cy="28749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18B989-B47C-7E6E-5DEF-D5DAE89F189B}"/>
                    </a:ext>
                  </a:extLst>
                </p:cNvPr>
                <p:cNvSpPr/>
                <p:nvPr/>
              </p:nvSpPr>
              <p:spPr>
                <a:xfrm>
                  <a:off x="8111130" y="4606932"/>
                  <a:ext cx="315694" cy="287493"/>
                </a:xfrm>
                <a:prstGeom prst="rect">
                  <a:avLst/>
                </a:prstGeom>
              </p:spPr>
              <p:txBody>
                <a:bodyPr wrap="none">
                  <a:spAutoFit/>
                </a:bodyPr>
                <a:lstStyle/>
                <a:p>
                  <a:pPr lvl="0">
                    <a:buClr>
                      <a:srgbClr val="3333CC"/>
                    </a:buCl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2</m:t>
                        </m:r>
                      </m:oMath>
                    </m:oMathPara>
                  </a14:m>
                  <a:endParaRPr lang="en-US" sz="1200" dirty="0">
                    <a:solidFill>
                      <a:srgbClr val="006600"/>
                    </a:solidFill>
                    <a:latin typeface="Franklin Gothic Book" panose="020B0503020102020204" pitchFamily="34" charset="0"/>
                  </a:endParaRPr>
                </a:p>
              </p:txBody>
            </p:sp>
          </mc:Choice>
          <mc:Fallback xmlns="">
            <p:sp>
              <p:nvSpPr>
                <p:cNvPr id="40" name="Rectangle 39">
                  <a:extLst>
                    <a:ext uri="{FF2B5EF4-FFF2-40B4-BE49-F238E27FC236}">
                      <a16:creationId xmlns:a16="http://schemas.microsoft.com/office/drawing/2014/main" id="{01EF119F-5259-4931-BB59-C00F853378AB}"/>
                    </a:ext>
                  </a:extLst>
                </p:cNvPr>
                <p:cNvSpPr>
                  <a:spLocks noRot="1" noChangeAspect="1" noMove="1" noResize="1" noEditPoints="1" noAdjustHandles="1" noChangeArrowheads="1" noChangeShapeType="1" noTextEdit="1"/>
                </p:cNvSpPr>
                <p:nvPr/>
              </p:nvSpPr>
              <p:spPr>
                <a:xfrm>
                  <a:off x="8111130" y="4606932"/>
                  <a:ext cx="315694" cy="28749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5366628-B64D-8BE0-45AF-407D40947FC4}"/>
                    </a:ext>
                  </a:extLst>
                </p:cNvPr>
                <p:cNvSpPr/>
                <p:nvPr/>
              </p:nvSpPr>
              <p:spPr>
                <a:xfrm>
                  <a:off x="8758515" y="4641656"/>
                  <a:ext cx="315694" cy="287493"/>
                </a:xfrm>
                <a:prstGeom prst="rect">
                  <a:avLst/>
                </a:prstGeom>
              </p:spPr>
              <p:txBody>
                <a:bodyPr wrap="none">
                  <a:spAutoFit/>
                </a:bodyPr>
                <a:lstStyle/>
                <a:p>
                  <a:pPr lvl="0">
                    <a:buClr>
                      <a:srgbClr val="3333CC"/>
                    </a:buCl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2</m:t>
                        </m:r>
                      </m:oMath>
                    </m:oMathPara>
                  </a14:m>
                  <a:endParaRPr lang="en-US" sz="1200" dirty="0">
                    <a:solidFill>
                      <a:srgbClr val="000000"/>
                    </a:solidFill>
                    <a:latin typeface="Franklin Gothic Book" panose="020B0503020102020204" pitchFamily="34" charset="0"/>
                  </a:endParaRPr>
                </a:p>
              </p:txBody>
            </p:sp>
          </mc:Choice>
          <mc:Fallback xmlns="">
            <p:sp>
              <p:nvSpPr>
                <p:cNvPr id="42" name="Rectangle 41">
                  <a:extLst>
                    <a:ext uri="{FF2B5EF4-FFF2-40B4-BE49-F238E27FC236}">
                      <a16:creationId xmlns:a16="http://schemas.microsoft.com/office/drawing/2014/main" id="{1276FABC-54CE-40E8-9AAC-87CC467D1C7B}"/>
                    </a:ext>
                  </a:extLst>
                </p:cNvPr>
                <p:cNvSpPr>
                  <a:spLocks noRot="1" noChangeAspect="1" noMove="1" noResize="1" noEditPoints="1" noAdjustHandles="1" noChangeArrowheads="1" noChangeShapeType="1" noTextEdit="1"/>
                </p:cNvSpPr>
                <p:nvPr/>
              </p:nvSpPr>
              <p:spPr>
                <a:xfrm>
                  <a:off x="8758515" y="4641656"/>
                  <a:ext cx="315694" cy="287493"/>
                </a:xfrm>
                <a:prstGeom prst="rect">
                  <a:avLst/>
                </a:prstGeom>
                <a:blipFill>
                  <a:blip r:embed="rId10"/>
                  <a:stretch>
                    <a:fillRect/>
                  </a:stretch>
                </a:blipFill>
              </p:spPr>
              <p:txBody>
                <a:bodyPr/>
                <a:lstStyle/>
                <a:p>
                  <a:r>
                    <a:rPr lang="en-US">
                      <a:noFill/>
                    </a:rPr>
                    <a:t> </a:t>
                  </a:r>
                </a:p>
              </p:txBody>
            </p:sp>
          </mc:Fallback>
        </mc:AlternateContent>
      </p:grpSp>
      <p:grpSp>
        <p:nvGrpSpPr>
          <p:cNvPr id="23" name="Group 14">
            <a:extLst>
              <a:ext uri="{FF2B5EF4-FFF2-40B4-BE49-F238E27FC236}">
                <a16:creationId xmlns:a16="http://schemas.microsoft.com/office/drawing/2014/main" id="{18B9FB6B-666F-E8C3-04F3-4848CE8ADE77}"/>
              </a:ext>
            </a:extLst>
          </p:cNvPr>
          <p:cNvGrpSpPr/>
          <p:nvPr/>
        </p:nvGrpSpPr>
        <p:grpSpPr>
          <a:xfrm>
            <a:off x="4329815" y="2093466"/>
            <a:ext cx="1368916" cy="1073946"/>
            <a:chOff x="4608701" y="2916167"/>
            <a:chExt cx="1780800" cy="1274833"/>
          </a:xfrm>
        </p:grpSpPr>
        <mc:AlternateContent xmlns:mc="http://schemas.openxmlformats.org/markup-compatibility/2006" xmlns:a14="http://schemas.microsoft.com/office/drawing/2010/main">
          <mc:Choice Requires="a14">
            <p:sp>
              <p:nvSpPr>
                <p:cNvPr id="24" name="Text Box 44">
                  <a:extLst>
                    <a:ext uri="{FF2B5EF4-FFF2-40B4-BE49-F238E27FC236}">
                      <a16:creationId xmlns:a16="http://schemas.microsoft.com/office/drawing/2014/main" id="{36923AF3-1D77-5680-1427-9158B21720E2}"/>
                    </a:ext>
                  </a:extLst>
                </p:cNvPr>
                <p:cNvSpPr txBox="1">
                  <a:spLocks noChangeArrowheads="1"/>
                </p:cNvSpPr>
                <p:nvPr/>
              </p:nvSpPr>
              <p:spPr bwMode="auto">
                <a:xfrm>
                  <a:off x="4608701" y="2916167"/>
                  <a:ext cx="1780800" cy="328813"/>
                </a:xfrm>
                <a:prstGeom prst="rect">
                  <a:avLst/>
                </a:prstGeom>
                <a:noFill/>
                <a:ln w="9525">
                  <a:noFill/>
                  <a:miter lim="800000"/>
                  <a:headEnd/>
                  <a:tailEnd/>
                </a:ln>
              </p:spPr>
              <p:txBody>
                <a:bodyPr wrap="square">
                  <a:spAutoFit/>
                </a:bodyPr>
                <a:lstStyle/>
                <a:p>
                  <a:pPr lvl="0" eaLnBrk="1" hangingPunct="1">
                    <a:spcBef>
                      <a:spcPct val="50000"/>
                    </a:spcBef>
                    <a:buClrTx/>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Ace</m:t>
                        </m:r>
                        <m:r>
                          <a:rPr lang="en-US" sz="1200" b="0">
                            <a:solidFill>
                              <a:schemeClr val="accent1">
                                <a:lumMod val="50000"/>
                              </a:schemeClr>
                            </a:solidFill>
                            <a:latin typeface="Cambria Math" panose="02040503050406030204" pitchFamily="18" charset="0"/>
                          </a:rPr>
                          <m:t> </m:t>
                        </m:r>
                        <m:r>
                          <a:rPr lang="en-US" sz="1200" b="0" i="1">
                            <a:solidFill>
                              <a:srgbClr val="C00000"/>
                            </a:solidFill>
                            <a:latin typeface="Cambria Math" panose="02040503050406030204" pitchFamily="18" charset="0"/>
                            <a:ea typeface="Cambria Math" panose="02040503050406030204" pitchFamily="18" charset="0"/>
                          </a:rPr>
                          <m:t>∩</m:t>
                        </m:r>
                        <m:r>
                          <a:rPr lang="en-US" sz="1200" b="0">
                            <a:solidFill>
                              <a:schemeClr val="accent1">
                                <a:lumMod val="50000"/>
                              </a:schemeClr>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Red</m:t>
                        </m:r>
                      </m:oMath>
                    </m:oMathPara>
                  </a14:m>
                  <a:endParaRPr lang="en-US" sz="1400" dirty="0">
                    <a:solidFill>
                      <a:schemeClr val="accent1">
                        <a:lumMod val="50000"/>
                      </a:schemeClr>
                    </a:solidFill>
                    <a:latin typeface="Franklin Gothic Book" panose="020B0503020102020204" pitchFamily="34" charset="0"/>
                    <a:cs typeface="Arial" pitchFamily="34" charset="0"/>
                  </a:endParaRPr>
                </a:p>
              </p:txBody>
            </p:sp>
          </mc:Choice>
          <mc:Fallback xmlns="">
            <p:sp>
              <p:nvSpPr>
                <p:cNvPr id="24" name="Text Box 44">
                  <a:extLst>
                    <a:ext uri="{FF2B5EF4-FFF2-40B4-BE49-F238E27FC236}">
                      <a16:creationId xmlns:a16="http://schemas.microsoft.com/office/drawing/2014/main" id="{36923AF3-1D77-5680-1427-9158B21720E2}"/>
                    </a:ext>
                  </a:extLst>
                </p:cNvPr>
                <p:cNvSpPr txBox="1">
                  <a:spLocks noRot="1" noChangeAspect="1" noMove="1" noResize="1" noEditPoints="1" noAdjustHandles="1" noChangeArrowheads="1" noChangeShapeType="1" noTextEdit="1"/>
                </p:cNvSpPr>
                <p:nvPr/>
              </p:nvSpPr>
              <p:spPr bwMode="auto">
                <a:xfrm>
                  <a:off x="4608701" y="2916167"/>
                  <a:ext cx="1780800" cy="328813"/>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p:sp>
          <p:nvSpPr>
            <p:cNvPr id="25" name="Line 43">
              <a:extLst>
                <a:ext uri="{FF2B5EF4-FFF2-40B4-BE49-F238E27FC236}">
                  <a16:creationId xmlns:a16="http://schemas.microsoft.com/office/drawing/2014/main" id="{05CDCE31-A289-214D-5645-B74E0073B20B}"/>
                </a:ext>
              </a:extLst>
            </p:cNvPr>
            <p:cNvSpPr>
              <a:spLocks noChangeShapeType="1"/>
            </p:cNvSpPr>
            <p:nvPr/>
          </p:nvSpPr>
          <p:spPr bwMode="auto">
            <a:xfrm flipH="1">
              <a:off x="4876799" y="3299778"/>
              <a:ext cx="533400" cy="891222"/>
            </a:xfrm>
            <a:prstGeom prst="line">
              <a:avLst/>
            </a:prstGeom>
            <a:noFill/>
            <a:ln w="9525">
              <a:solidFill>
                <a:schemeClr val="tx1"/>
              </a:solidFill>
              <a:miter lim="800000"/>
              <a:headEnd/>
              <a:tailEnd type="triangle" w="med" len="med"/>
            </a:ln>
          </p:spPr>
          <p:txBody>
            <a:bodyPr wrap="none"/>
            <a:lstStyle/>
            <a:p>
              <a:pPr defTabSz="685800" fontAlgn="base">
                <a:spcBef>
                  <a:spcPct val="0"/>
                </a:spcBef>
                <a:spcAft>
                  <a:spcPct val="0"/>
                </a:spcAft>
                <a:defRPr/>
              </a:pPr>
              <a:endParaRPr lang="en-US">
                <a:solidFill>
                  <a:srgbClr val="000000"/>
                </a:solidFill>
                <a:latin typeface="Franklin Gothic Book" panose="020B0503020102020204" pitchFamily="34" charset="0"/>
              </a:endParaRPr>
            </a:p>
          </p:txBody>
        </p:sp>
      </p:grpSp>
      <p:sp>
        <p:nvSpPr>
          <p:cNvPr id="22" name="TextBox 21">
            <a:extLst>
              <a:ext uri="{FF2B5EF4-FFF2-40B4-BE49-F238E27FC236}">
                <a16:creationId xmlns:a16="http://schemas.microsoft.com/office/drawing/2014/main" id="{C70844E7-C185-16CE-48B8-0F96A79CF4F8}"/>
              </a:ext>
            </a:extLst>
          </p:cNvPr>
          <p:cNvSpPr txBox="1"/>
          <p:nvPr/>
        </p:nvSpPr>
        <p:spPr>
          <a:xfrm>
            <a:off x="628650" y="4317958"/>
            <a:ext cx="8057572" cy="611834"/>
          </a:xfrm>
          <a:prstGeom prst="rect">
            <a:avLst/>
          </a:prstGeom>
          <a:noFill/>
        </p:spPr>
        <p:txBody>
          <a:bodyPr wrap="square">
            <a:spAutoFit/>
          </a:bodyPr>
          <a:lstStyle/>
          <a:p>
            <a:pPr>
              <a:lnSpc>
                <a:spcPct val="150000"/>
              </a:lnSpc>
            </a:pPr>
            <a:r>
              <a:rPr lang="en-US" sz="1200" dirty="0">
                <a:latin typeface="Helvetica Light"/>
              </a:rPr>
              <a:t>Venn diagrams are often used in business to analyze </a:t>
            </a:r>
            <a:r>
              <a:rPr lang="en-US" sz="1200" dirty="0">
                <a:solidFill>
                  <a:srgbClr val="0000FF"/>
                </a:solidFill>
                <a:latin typeface="Helvetica Light"/>
              </a:rPr>
              <a:t>overlapping customer segments</a:t>
            </a:r>
            <a:r>
              <a:rPr lang="en-US" sz="1200" dirty="0">
                <a:latin typeface="Helvetica Light"/>
              </a:rPr>
              <a:t>, such as customers interested in both Product A and Product B.</a:t>
            </a:r>
          </a:p>
        </p:txBody>
      </p:sp>
      <mc:AlternateContent xmlns:mc="http://schemas.openxmlformats.org/markup-compatibility/2006" xmlns:p14="http://schemas.microsoft.com/office/powerpoint/2010/main">
        <mc:Choice Requires="p14">
          <p:contentPart p14:bwMode="auto" r:id="rId12">
            <p14:nvContentPartPr>
              <p14:cNvPr id="27654" name="Ink 27653">
                <a:extLst>
                  <a:ext uri="{FF2B5EF4-FFF2-40B4-BE49-F238E27FC236}">
                    <a16:creationId xmlns:a16="http://schemas.microsoft.com/office/drawing/2014/main" id="{5C59AE68-65B8-485C-B171-56F92E1A3009}"/>
                  </a:ext>
                </a:extLst>
              </p14:cNvPr>
              <p14:cNvContentPartPr/>
              <p14:nvPr/>
            </p14:nvContentPartPr>
            <p14:xfrm>
              <a:off x="5436339" y="3410976"/>
              <a:ext cx="163440" cy="29880"/>
            </p14:xfrm>
          </p:contentPart>
        </mc:Choice>
        <mc:Fallback xmlns="">
          <p:pic>
            <p:nvPicPr>
              <p:cNvPr id="27654" name="Ink 27653">
                <a:extLst>
                  <a:ext uri="{FF2B5EF4-FFF2-40B4-BE49-F238E27FC236}">
                    <a16:creationId xmlns:a16="http://schemas.microsoft.com/office/drawing/2014/main" id="{5C59AE68-65B8-485C-B171-56F92E1A3009}"/>
                  </a:ext>
                </a:extLst>
              </p:cNvPr>
              <p:cNvPicPr/>
              <p:nvPr/>
            </p:nvPicPr>
            <p:blipFill>
              <a:blip r:embed="rId13"/>
              <a:stretch>
                <a:fillRect/>
              </a:stretch>
            </p:blipFill>
            <p:spPr>
              <a:xfrm>
                <a:off x="5427699" y="3401976"/>
                <a:ext cx="1810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655" name="Ink 27654">
                <a:extLst>
                  <a:ext uri="{FF2B5EF4-FFF2-40B4-BE49-F238E27FC236}">
                    <a16:creationId xmlns:a16="http://schemas.microsoft.com/office/drawing/2014/main" id="{D6E93B2D-4FBF-4089-8847-41B874D4DF5C}"/>
                  </a:ext>
                </a:extLst>
              </p14:cNvPr>
              <p14:cNvContentPartPr/>
              <p14:nvPr/>
            </p14:nvContentPartPr>
            <p14:xfrm>
              <a:off x="4630299" y="3506376"/>
              <a:ext cx="140760" cy="4320"/>
            </p14:xfrm>
          </p:contentPart>
        </mc:Choice>
        <mc:Fallback xmlns="">
          <p:pic>
            <p:nvPicPr>
              <p:cNvPr id="27655" name="Ink 27654">
                <a:extLst>
                  <a:ext uri="{FF2B5EF4-FFF2-40B4-BE49-F238E27FC236}">
                    <a16:creationId xmlns:a16="http://schemas.microsoft.com/office/drawing/2014/main" id="{D6E93B2D-4FBF-4089-8847-41B874D4DF5C}"/>
                  </a:ext>
                </a:extLst>
              </p:cNvPr>
              <p:cNvPicPr/>
              <p:nvPr/>
            </p:nvPicPr>
            <p:blipFill>
              <a:blip r:embed="rId15"/>
              <a:stretch>
                <a:fillRect/>
              </a:stretch>
            </p:blipFill>
            <p:spPr>
              <a:xfrm>
                <a:off x="4621659" y="3497376"/>
                <a:ext cx="1584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658" name="Ink 27657">
                <a:extLst>
                  <a:ext uri="{FF2B5EF4-FFF2-40B4-BE49-F238E27FC236}">
                    <a16:creationId xmlns:a16="http://schemas.microsoft.com/office/drawing/2014/main" id="{976FAC10-FF95-4143-9C86-67B567AEB6E5}"/>
                  </a:ext>
                </a:extLst>
              </p14:cNvPr>
              <p14:cNvContentPartPr/>
              <p14:nvPr/>
            </p14:nvContentPartPr>
            <p14:xfrm>
              <a:off x="4004979" y="3473976"/>
              <a:ext cx="145080" cy="13320"/>
            </p14:xfrm>
          </p:contentPart>
        </mc:Choice>
        <mc:Fallback xmlns="">
          <p:pic>
            <p:nvPicPr>
              <p:cNvPr id="27658" name="Ink 27657">
                <a:extLst>
                  <a:ext uri="{FF2B5EF4-FFF2-40B4-BE49-F238E27FC236}">
                    <a16:creationId xmlns:a16="http://schemas.microsoft.com/office/drawing/2014/main" id="{976FAC10-FF95-4143-9C86-67B567AEB6E5}"/>
                  </a:ext>
                </a:extLst>
              </p:cNvPr>
              <p:cNvPicPr/>
              <p:nvPr/>
            </p:nvPicPr>
            <p:blipFill>
              <a:blip r:embed="rId17"/>
              <a:stretch>
                <a:fillRect/>
              </a:stretch>
            </p:blipFill>
            <p:spPr>
              <a:xfrm>
                <a:off x="3996339" y="3464976"/>
                <a:ext cx="162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659" name="Ink 27658">
                <a:extLst>
                  <a:ext uri="{FF2B5EF4-FFF2-40B4-BE49-F238E27FC236}">
                    <a16:creationId xmlns:a16="http://schemas.microsoft.com/office/drawing/2014/main" id="{83407E8C-5045-4F18-B302-62DA8C6826B5}"/>
                  </a:ext>
                </a:extLst>
              </p14:cNvPr>
              <p14:cNvContentPartPr/>
              <p14:nvPr/>
            </p14:nvContentPartPr>
            <p14:xfrm>
              <a:off x="3424659" y="2836416"/>
              <a:ext cx="360" cy="360"/>
            </p14:xfrm>
          </p:contentPart>
        </mc:Choice>
        <mc:Fallback xmlns="">
          <p:pic>
            <p:nvPicPr>
              <p:cNvPr id="27659" name="Ink 27658">
                <a:extLst>
                  <a:ext uri="{FF2B5EF4-FFF2-40B4-BE49-F238E27FC236}">
                    <a16:creationId xmlns:a16="http://schemas.microsoft.com/office/drawing/2014/main" id="{83407E8C-5045-4F18-B302-62DA8C6826B5}"/>
                  </a:ext>
                </a:extLst>
              </p:cNvPr>
              <p:cNvPicPr/>
              <p:nvPr/>
            </p:nvPicPr>
            <p:blipFill>
              <a:blip r:embed="rId9"/>
              <a:stretch>
                <a:fillRect/>
              </a:stretch>
            </p:blipFill>
            <p:spPr>
              <a:xfrm>
                <a:off x="3416019" y="28277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660" name="Ink 27659">
                <a:extLst>
                  <a:ext uri="{FF2B5EF4-FFF2-40B4-BE49-F238E27FC236}">
                    <a16:creationId xmlns:a16="http://schemas.microsoft.com/office/drawing/2014/main" id="{034E3231-8FA1-42DC-8ED1-B591D490D061}"/>
                  </a:ext>
                </a:extLst>
              </p14:cNvPr>
              <p14:cNvContentPartPr/>
              <p14:nvPr/>
            </p14:nvContentPartPr>
            <p14:xfrm>
              <a:off x="2957739" y="3459936"/>
              <a:ext cx="214200" cy="10800"/>
            </p14:xfrm>
          </p:contentPart>
        </mc:Choice>
        <mc:Fallback xmlns="">
          <p:pic>
            <p:nvPicPr>
              <p:cNvPr id="27660" name="Ink 27659">
                <a:extLst>
                  <a:ext uri="{FF2B5EF4-FFF2-40B4-BE49-F238E27FC236}">
                    <a16:creationId xmlns:a16="http://schemas.microsoft.com/office/drawing/2014/main" id="{034E3231-8FA1-42DC-8ED1-B591D490D061}"/>
                  </a:ext>
                </a:extLst>
              </p:cNvPr>
              <p:cNvPicPr/>
              <p:nvPr/>
            </p:nvPicPr>
            <p:blipFill>
              <a:blip r:embed="rId20"/>
              <a:stretch>
                <a:fillRect/>
              </a:stretch>
            </p:blipFill>
            <p:spPr>
              <a:xfrm>
                <a:off x="2948739" y="3451296"/>
                <a:ext cx="2318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661" name="Ink 27660">
                <a:extLst>
                  <a:ext uri="{FF2B5EF4-FFF2-40B4-BE49-F238E27FC236}">
                    <a16:creationId xmlns:a16="http://schemas.microsoft.com/office/drawing/2014/main" id="{BE877D25-CEE6-4B37-96EC-75D7A3957DC0}"/>
                  </a:ext>
                </a:extLst>
              </p14:cNvPr>
              <p14:cNvContentPartPr/>
              <p14:nvPr/>
            </p14:nvContentPartPr>
            <p14:xfrm>
              <a:off x="2952699" y="3502056"/>
              <a:ext cx="201240" cy="9360"/>
            </p14:xfrm>
          </p:contentPart>
        </mc:Choice>
        <mc:Fallback xmlns="">
          <p:pic>
            <p:nvPicPr>
              <p:cNvPr id="27661" name="Ink 27660">
                <a:extLst>
                  <a:ext uri="{FF2B5EF4-FFF2-40B4-BE49-F238E27FC236}">
                    <a16:creationId xmlns:a16="http://schemas.microsoft.com/office/drawing/2014/main" id="{BE877D25-CEE6-4B37-96EC-75D7A3957DC0}"/>
                  </a:ext>
                </a:extLst>
              </p:cNvPr>
              <p:cNvPicPr/>
              <p:nvPr/>
            </p:nvPicPr>
            <p:blipFill>
              <a:blip r:embed="rId22"/>
              <a:stretch>
                <a:fillRect/>
              </a:stretch>
            </p:blipFill>
            <p:spPr>
              <a:xfrm>
                <a:off x="2943699" y="3493416"/>
                <a:ext cx="2188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662" name="Ink 27661">
                <a:extLst>
                  <a:ext uri="{FF2B5EF4-FFF2-40B4-BE49-F238E27FC236}">
                    <a16:creationId xmlns:a16="http://schemas.microsoft.com/office/drawing/2014/main" id="{2FFC061F-9C79-4513-A532-E7623B2836E3}"/>
                  </a:ext>
                </a:extLst>
              </p14:cNvPr>
              <p14:cNvContentPartPr/>
              <p14:nvPr/>
            </p14:nvContentPartPr>
            <p14:xfrm>
              <a:off x="3183099" y="2832096"/>
              <a:ext cx="1440" cy="6480"/>
            </p14:xfrm>
          </p:contentPart>
        </mc:Choice>
        <mc:Fallback xmlns="">
          <p:pic>
            <p:nvPicPr>
              <p:cNvPr id="27662" name="Ink 27661">
                <a:extLst>
                  <a:ext uri="{FF2B5EF4-FFF2-40B4-BE49-F238E27FC236}">
                    <a16:creationId xmlns:a16="http://schemas.microsoft.com/office/drawing/2014/main" id="{2FFC061F-9C79-4513-A532-E7623B2836E3}"/>
                  </a:ext>
                </a:extLst>
              </p:cNvPr>
              <p:cNvPicPr/>
              <p:nvPr/>
            </p:nvPicPr>
            <p:blipFill>
              <a:blip r:embed="rId24"/>
              <a:stretch>
                <a:fillRect/>
              </a:stretch>
            </p:blipFill>
            <p:spPr>
              <a:xfrm>
                <a:off x="3174459" y="2823096"/>
                <a:ext cx="19080" cy="24120"/>
              </a:xfrm>
              <a:prstGeom prst="rect">
                <a:avLst/>
              </a:prstGeom>
            </p:spPr>
          </p:pic>
        </mc:Fallback>
      </mc:AlternateContent>
    </p:spTree>
    <p:extLst>
      <p:ext uri="{BB962C8B-B14F-4D97-AF65-F5344CB8AC3E}">
        <p14:creationId xmlns:p14="http://schemas.microsoft.com/office/powerpoint/2010/main" val="351435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455692" y="1641098"/>
            <a:ext cx="5819491" cy="1926772"/>
          </a:xfrm>
          <a:prstGeom prst="rect">
            <a:avLst/>
          </a:prstGeom>
          <a:solidFill>
            <a:srgbClr val="E5F5FF"/>
          </a:solidFill>
          <a:ln>
            <a:solidFill>
              <a:schemeClr val="tx1"/>
            </a:solidFill>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chemeClr val="tx1"/>
              </a:solidFill>
              <a:latin typeface="Times New Roman" pitchFamily="18" charset="0"/>
            </a:endParaRPr>
          </a:p>
        </p:txBody>
      </p:sp>
      <p:sp>
        <p:nvSpPr>
          <p:cNvPr id="30725" name="Rectangle 2"/>
          <p:cNvSpPr>
            <a:spLocks noGrp="1" noChangeArrowheads="1"/>
          </p:cNvSpPr>
          <p:nvPr>
            <p:ph type="title"/>
          </p:nvPr>
        </p:nvSpPr>
        <p:spPr/>
        <p:txBody>
          <a:bodyPr/>
          <a:lstStyle/>
          <a:p>
            <a:pPr eaLnBrk="1" hangingPunct="1"/>
            <a:r>
              <a:rPr lang="en-US" dirty="0"/>
              <a:t>Mutually Exclusive Events</a:t>
            </a:r>
          </a:p>
        </p:txBody>
      </p:sp>
      <mc:AlternateContent xmlns:mc="http://schemas.openxmlformats.org/markup-compatibility/2006" xmlns:a14="http://schemas.microsoft.com/office/drawing/2010/main">
        <mc:Choice Requires="a14">
          <p:sp>
            <p:nvSpPr>
              <p:cNvPr id="30726" name="Rectangle 3"/>
              <p:cNvSpPr>
                <a:spLocks noGrp="1" noChangeArrowheads="1"/>
              </p:cNvSpPr>
              <p:nvPr>
                <p:ph idx="1"/>
              </p:nvPr>
            </p:nvSpPr>
            <p:spPr>
              <a:xfrm>
                <a:off x="814459" y="1108331"/>
                <a:ext cx="8002970" cy="3641089"/>
              </a:xfrm>
            </p:spPr>
            <p:txBody>
              <a:bodyPr>
                <a:normAutofit/>
              </a:bodyPr>
              <a:lstStyle/>
              <a:p>
                <a:pPr marL="0" indent="0" eaLnBrk="1" hangingPunct="1">
                  <a:lnSpc>
                    <a:spcPct val="150000"/>
                  </a:lnSpc>
                  <a:buNone/>
                </a:pPr>
                <a:r>
                  <a:rPr lang="en-US" sz="1200" b="1" dirty="0">
                    <a:solidFill>
                      <a:srgbClr val="C00000"/>
                    </a:solidFill>
                    <a:latin typeface="Helvetica Light" panose="020B0403020202020204"/>
                  </a:rPr>
                  <a:t>Mutually exclusive (or disjoint) events: </a:t>
                </a:r>
                <a:r>
                  <a:rPr lang="en-US" sz="1200" dirty="0">
                    <a:solidFill>
                      <a:schemeClr val="tx1"/>
                    </a:solidFill>
                    <a:latin typeface="Helvetica Light" panose="020B0403020202020204"/>
                  </a:rPr>
                  <a:t>are events that cannot occur simultaneously. </a:t>
                </a:r>
                <a:endParaRPr lang="en-US" sz="1400" dirty="0">
                  <a:solidFill>
                    <a:srgbClr val="C00000"/>
                  </a:solidFill>
                  <a:latin typeface="Helvetica Light" panose="020B0403020202020204"/>
                </a:endParaRPr>
              </a:p>
              <a:p>
                <a:pPr eaLnBrk="1" hangingPunct="1">
                  <a:buFont typeface="Wingdings" pitchFamily="2" charset="2"/>
                  <a:buNone/>
                </a:pPr>
                <a:endParaRPr lang="en-US" sz="1400" dirty="0">
                  <a:solidFill>
                    <a:srgbClr val="C00000"/>
                  </a:solidFill>
                  <a:latin typeface="Helvetica Light" panose="020B0403020202020204"/>
                </a:endParaRPr>
              </a:p>
              <a:p>
                <a:pPr eaLnBrk="1" hangingPunct="1">
                  <a:buFont typeface="Wingdings" pitchFamily="2" charset="2"/>
                  <a:buNone/>
                </a:pP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Example</a:t>
                </a:r>
                <a:r>
                  <a:rPr lang="en-US" sz="1200" dirty="0">
                    <a:solidFill>
                      <a:schemeClr val="hlink"/>
                    </a:solidFill>
                    <a:latin typeface="Helvetica Light" panose="020B0403020202020204"/>
                  </a:rPr>
                  <a:t>:  </a:t>
                </a:r>
                <a:r>
                  <a:rPr lang="en-US" sz="1200" dirty="0">
                    <a:solidFill>
                      <a:schemeClr val="tx1"/>
                    </a:solidFill>
                    <a:latin typeface="Helvetica Light" panose="020B0403020202020204"/>
                  </a:rPr>
                  <a:t>Drawing</a:t>
                </a:r>
                <a:r>
                  <a:rPr lang="en-US" sz="1200" dirty="0">
                    <a:latin typeface="Helvetica Light" panose="020B0403020202020204"/>
                  </a:rPr>
                  <a:t> </a:t>
                </a:r>
                <a:r>
                  <a:rPr lang="en-US" sz="1200" dirty="0">
                    <a:solidFill>
                      <a:srgbClr val="0000FF"/>
                    </a:solidFill>
                    <a:latin typeface="Helvetica Light" panose="020B0403020202020204"/>
                  </a:rPr>
                  <a:t>one</a:t>
                </a:r>
                <a:r>
                  <a:rPr lang="en-US" sz="1200" dirty="0">
                    <a:latin typeface="Helvetica Light" panose="020B0403020202020204"/>
                  </a:rPr>
                  <a:t> </a:t>
                </a:r>
                <a:r>
                  <a:rPr lang="en-US" sz="1200" dirty="0">
                    <a:solidFill>
                      <a:schemeClr val="tx1"/>
                    </a:solidFill>
                    <a:latin typeface="Helvetica Light" panose="020B0403020202020204"/>
                  </a:rPr>
                  <a:t>card from a deck of cards</a:t>
                </a:r>
              </a:p>
              <a:p>
                <a:pPr lvl="1" eaLnBrk="1" hangingPunct="1">
                  <a:buFont typeface="Wingdings" pitchFamily="2" charset="2"/>
                  <a:buNone/>
                </a:pPr>
                <a:r>
                  <a:rPr lang="en-US" sz="1200" dirty="0">
                    <a:latin typeface="Helvetica Light" panose="020B0403020202020204"/>
                  </a:rPr>
                  <a:t>             	            </a:t>
                </a:r>
              </a:p>
              <a:p>
                <a:pPr lvl="1">
                  <a:buNone/>
                </a:pPr>
                <a:r>
                  <a:rPr lang="en-US" sz="1200" dirty="0">
                    <a:solidFill>
                      <a:srgbClr val="C00000"/>
                    </a:solidFill>
                    <a:latin typeface="Helvetica Light" panose="020B0403020202020204"/>
                  </a:rPr>
                  <a:t>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solidFill>
                      <a:schemeClr val="tx1"/>
                    </a:solidFill>
                    <a:latin typeface="Helvetica Light" panose="020B0403020202020204"/>
                  </a:rPr>
                  <a:t> = queen of diamonds;                 </a:t>
                </a:r>
                <a14:m>
                  <m:oMath xmlns:m="http://schemas.openxmlformats.org/officeDocument/2006/math">
                    <m:r>
                      <m:rPr>
                        <m:sty m:val="p"/>
                      </m:rPr>
                      <a:rPr lang="en-US" sz="1200" b="0" i="0" smtClean="0">
                        <a:solidFill>
                          <a:srgbClr val="006600"/>
                        </a:solidFill>
                        <a:latin typeface="Cambria Math" panose="02040503050406030204" pitchFamily="18" charset="0"/>
                      </a:rPr>
                      <m:t>B</m:t>
                    </m:r>
                  </m:oMath>
                </a14:m>
                <a:r>
                  <a:rPr lang="en-US" sz="1200" dirty="0">
                    <a:solidFill>
                      <a:schemeClr val="tx1"/>
                    </a:solidFill>
                    <a:latin typeface="Helvetica Light" panose="020B0403020202020204"/>
                  </a:rPr>
                  <a:t> = queen of clubs</a:t>
                </a: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a:r>
                  <a:rPr lang="en-US" sz="1200" dirty="0">
                    <a:solidFill>
                      <a:schemeClr val="tx1"/>
                    </a:solidFill>
                    <a:latin typeface="Helvetica Light" panose="020B0403020202020204"/>
                  </a:rPr>
                  <a:t>Events </a:t>
                </a:r>
                <a14:m>
                  <m:oMath xmlns:m="http://schemas.openxmlformats.org/officeDocument/2006/math">
                    <m:r>
                      <m:rPr>
                        <m:sty m:val="p"/>
                      </m:rPr>
                      <a:rPr lang="en-US" sz="1200" b="0" i="1" smtClean="0">
                        <a:solidFill>
                          <a:srgbClr val="006600"/>
                        </a:solidFill>
                        <a:latin typeface="Cambria Math" panose="02040503050406030204" pitchFamily="18" charset="0"/>
                      </a:rPr>
                      <m:t>A</m:t>
                    </m:r>
                  </m:oMath>
                </a14:m>
                <a:r>
                  <a:rPr lang="en-US" sz="1200" dirty="0">
                    <a:latin typeface="Helvetica Light" panose="020B0403020202020204"/>
                  </a:rPr>
                  <a:t> </a:t>
                </a:r>
                <a:r>
                  <a:rPr lang="en-US" sz="1200" dirty="0">
                    <a:solidFill>
                      <a:schemeClr val="tx1"/>
                    </a:solidFill>
                    <a:latin typeface="Helvetica Light" panose="020B0403020202020204"/>
                  </a:rPr>
                  <a:t>and</a:t>
                </a:r>
                <a:r>
                  <a:rPr lang="en-US" sz="1200" dirty="0">
                    <a:latin typeface="Helvetica Light" panose="020B0403020202020204"/>
                  </a:rPr>
                  <a:t> </a:t>
                </a:r>
                <a14:m>
                  <m:oMath xmlns:m="http://schemas.openxmlformats.org/officeDocument/2006/math">
                    <m:r>
                      <m:rPr>
                        <m:sty m:val="p"/>
                      </m:rPr>
                      <a:rPr lang="en-US" sz="1200" b="0" i="0" smtClean="0">
                        <a:solidFill>
                          <a:srgbClr val="006600"/>
                        </a:solidFill>
                        <a:latin typeface="Cambria Math" panose="02040503050406030204" pitchFamily="18" charset="0"/>
                      </a:rPr>
                      <m:t>B</m:t>
                    </m:r>
                  </m:oMath>
                </a14:m>
                <a:r>
                  <a:rPr lang="en-US" sz="1200" dirty="0">
                    <a:latin typeface="Helvetica Light" panose="020B0403020202020204"/>
                  </a:rPr>
                  <a:t> </a:t>
                </a:r>
                <a:r>
                  <a:rPr lang="en-US" sz="1200" dirty="0">
                    <a:solidFill>
                      <a:schemeClr val="tx1"/>
                    </a:solidFill>
                    <a:latin typeface="Helvetica Light" panose="020B0403020202020204"/>
                  </a:rPr>
                  <a:t>are mutually exclusive: </a:t>
                </a:r>
                <a14:m>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 ∩ </m:t>
                        </m:r>
                        <m:r>
                          <a:rPr lang="en-US" sz="1200" b="0" i="1" smtClean="0">
                            <a:solidFill>
                              <a:srgbClr val="006600"/>
                            </a:solidFill>
                            <a:latin typeface="Cambria Math" panose="02040503050406030204" pitchFamily="18" charset="0"/>
                          </a:rPr>
                          <m:t>𝐵</m:t>
                        </m:r>
                      </m:e>
                    </m:d>
                    <m:r>
                      <a:rPr lang="en-US" sz="1200" b="0" i="1" smtClean="0">
                        <a:solidFill>
                          <a:srgbClr val="006600"/>
                        </a:solidFill>
                        <a:latin typeface="Cambria Math" panose="02040503050406030204" pitchFamily="18" charset="0"/>
                      </a:rPr>
                      <m:t>=0</m:t>
                    </m:r>
                  </m:oMath>
                </a14:m>
                <a:endParaRPr lang="en-US" sz="1200" dirty="0">
                  <a:latin typeface="Helvetica Light" panose="020B0403020202020204"/>
                </a:endParaRPr>
              </a:p>
            </p:txBody>
          </p:sp>
        </mc:Choice>
        <mc:Fallback xmlns="">
          <p:sp>
            <p:nvSpPr>
              <p:cNvPr id="30726" name="Rectangle 3"/>
              <p:cNvSpPr>
                <a:spLocks noGrp="1" noRot="1" noChangeAspect="1" noMove="1" noResize="1" noEditPoints="1" noAdjustHandles="1" noChangeArrowheads="1" noChangeShapeType="1" noTextEdit="1"/>
              </p:cNvSpPr>
              <p:nvPr>
                <p:ph idx="1"/>
              </p:nvPr>
            </p:nvSpPr>
            <p:spPr>
              <a:xfrm>
                <a:off x="814459" y="1108331"/>
                <a:ext cx="8002970" cy="3641089"/>
              </a:xfrm>
              <a:blipFill>
                <a:blip r:embed="rId2"/>
                <a:stretch>
                  <a:fillRect l="-76"/>
                </a:stretch>
              </a:blipFill>
            </p:spPr>
            <p:txBody>
              <a:bodyPr/>
              <a:lstStyle/>
              <a:p>
                <a:r>
                  <a:rPr lang="en-US">
                    <a:noFill/>
                  </a:rPr>
                  <a:t> </a:t>
                </a:r>
              </a:p>
            </p:txBody>
          </p:sp>
        </mc:Fallback>
      </mc:AlternateContent>
      <p:pic>
        <p:nvPicPr>
          <p:cNvPr id="1253378" name="Picture 2" descr="http://upload.wikimedia.org/wikipedia/commons/1/1e/Poker-sm-243-Qc.png"/>
          <p:cNvPicPr>
            <a:picLocks noChangeAspect="1" noChangeArrowheads="1"/>
          </p:cNvPicPr>
          <p:nvPr/>
        </p:nvPicPr>
        <p:blipFill>
          <a:blip r:embed="rId3" cstate="print"/>
          <a:srcRect/>
          <a:stretch>
            <a:fillRect/>
          </a:stretch>
        </p:blipFill>
        <p:spPr bwMode="auto">
          <a:xfrm>
            <a:off x="5404120" y="2471731"/>
            <a:ext cx="639900" cy="895861"/>
          </a:xfrm>
          <a:prstGeom prst="rect">
            <a:avLst/>
          </a:prstGeom>
          <a:noFill/>
          <a:ln>
            <a:solidFill>
              <a:schemeClr val="tx1"/>
            </a:solidFill>
          </a:ln>
        </p:spPr>
      </p:pic>
      <p:pic>
        <p:nvPicPr>
          <p:cNvPr id="1253380" name="Picture 4" descr="http://upload.wikimedia.org/wikipedia/commons/7/70/Poker-sm-233-Qd.png"/>
          <p:cNvPicPr>
            <a:picLocks noChangeAspect="1" noChangeArrowheads="1"/>
          </p:cNvPicPr>
          <p:nvPr/>
        </p:nvPicPr>
        <p:blipFill>
          <a:blip r:embed="rId4" cstate="print"/>
          <a:srcRect/>
          <a:stretch>
            <a:fillRect/>
          </a:stretch>
        </p:blipFill>
        <p:spPr bwMode="auto">
          <a:xfrm>
            <a:off x="3249193" y="2471720"/>
            <a:ext cx="655451" cy="895861"/>
          </a:xfrm>
          <a:prstGeom prst="rect">
            <a:avLst/>
          </a:prstGeom>
          <a:noFill/>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B3E51E44-416A-418A-8AF1-72D5C612E96E}"/>
                  </a:ext>
                </a:extLst>
              </p14:cNvPr>
              <p14:cNvContentPartPr/>
              <p14:nvPr/>
            </p14:nvContentPartPr>
            <p14:xfrm>
              <a:off x="4059339" y="4199376"/>
              <a:ext cx="788040" cy="71640"/>
            </p14:xfrm>
          </p:contentPart>
        </mc:Choice>
        <mc:Fallback xmlns="">
          <p:pic>
            <p:nvPicPr>
              <p:cNvPr id="4" name="Ink 3">
                <a:extLst>
                  <a:ext uri="{FF2B5EF4-FFF2-40B4-BE49-F238E27FC236}">
                    <a16:creationId xmlns:a16="http://schemas.microsoft.com/office/drawing/2014/main" id="{B3E51E44-416A-418A-8AF1-72D5C612E96E}"/>
                  </a:ext>
                </a:extLst>
              </p:cNvPr>
              <p:cNvPicPr/>
              <p:nvPr/>
            </p:nvPicPr>
            <p:blipFill>
              <a:blip r:embed="rId6"/>
              <a:stretch>
                <a:fillRect/>
              </a:stretch>
            </p:blipFill>
            <p:spPr>
              <a:xfrm>
                <a:off x="4050699" y="4190376"/>
                <a:ext cx="8056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735" name="Ink 30734">
                <a:extLst>
                  <a:ext uri="{FF2B5EF4-FFF2-40B4-BE49-F238E27FC236}">
                    <a16:creationId xmlns:a16="http://schemas.microsoft.com/office/drawing/2014/main" id="{969982D4-41CF-486C-A827-74F6B5C6E983}"/>
                  </a:ext>
                </a:extLst>
              </p14:cNvPr>
              <p14:cNvContentPartPr/>
              <p14:nvPr/>
            </p14:nvContentPartPr>
            <p14:xfrm>
              <a:off x="4875099" y="551856"/>
              <a:ext cx="2053440" cy="734040"/>
            </p14:xfrm>
          </p:contentPart>
        </mc:Choice>
        <mc:Fallback xmlns="">
          <p:pic>
            <p:nvPicPr>
              <p:cNvPr id="30735" name="Ink 30734">
                <a:extLst>
                  <a:ext uri="{FF2B5EF4-FFF2-40B4-BE49-F238E27FC236}">
                    <a16:creationId xmlns:a16="http://schemas.microsoft.com/office/drawing/2014/main" id="{969982D4-41CF-486C-A827-74F6B5C6E983}"/>
                  </a:ext>
                </a:extLst>
              </p:cNvPr>
              <p:cNvPicPr/>
              <p:nvPr/>
            </p:nvPicPr>
            <p:blipFill>
              <a:blip r:embed="rId8"/>
              <a:stretch>
                <a:fillRect/>
              </a:stretch>
            </p:blipFill>
            <p:spPr>
              <a:xfrm>
                <a:off x="4866099" y="542856"/>
                <a:ext cx="2071080" cy="7516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dirty="0"/>
              <a:t>Collectively Exhaustive Events</a:t>
            </a:r>
          </a:p>
        </p:txBody>
      </p:sp>
      <p:sp>
        <p:nvSpPr>
          <p:cNvPr id="31750" name="Rectangle 3"/>
          <p:cNvSpPr>
            <a:spLocks noGrp="1" noChangeArrowheads="1"/>
          </p:cNvSpPr>
          <p:nvPr>
            <p:ph idx="1"/>
          </p:nvPr>
        </p:nvSpPr>
        <p:spPr>
          <a:xfrm>
            <a:off x="628650" y="1179095"/>
            <a:ext cx="7886700" cy="728082"/>
          </a:xfrm>
          <a:solidFill>
            <a:srgbClr val="E5F5FF"/>
          </a:solidFill>
          <a:ln>
            <a:solidFill>
              <a:schemeClr val="tx1"/>
            </a:solidFill>
          </a:ln>
        </p:spPr>
        <p:txBody>
          <a:bodyPr>
            <a:normAutofit/>
          </a:bodyPr>
          <a:lstStyle/>
          <a:p>
            <a:pPr marL="0" indent="0" eaLnBrk="1" hangingPunct="1">
              <a:lnSpc>
                <a:spcPct val="160000"/>
              </a:lnSpc>
              <a:buNone/>
            </a:pPr>
            <a:r>
              <a:rPr lang="en-US" sz="1200" b="1" dirty="0">
                <a:solidFill>
                  <a:srgbClr val="C00000"/>
                </a:solidFill>
                <a:latin typeface="Helvetica Light"/>
              </a:rPr>
              <a:t>Collectively exhaustive events: </a:t>
            </a:r>
            <a:r>
              <a:rPr lang="en-US" sz="1200" dirty="0">
                <a:solidFill>
                  <a:schemeClr val="tx1"/>
                </a:solidFill>
                <a:latin typeface="Helvetica Light"/>
              </a:rPr>
              <a:t>A set of events that together cover </a:t>
            </a:r>
            <a:r>
              <a:rPr lang="en-US" sz="1200" dirty="0">
                <a:solidFill>
                  <a:srgbClr val="0000FF"/>
                </a:solidFill>
                <a:latin typeface="Helvetica Light"/>
              </a:rPr>
              <a:t>all possible outcomes </a:t>
            </a:r>
            <a:r>
              <a:rPr lang="en-US" sz="1200" dirty="0">
                <a:solidFill>
                  <a:schemeClr val="tx1"/>
                </a:solidFill>
                <a:latin typeface="Helvetica Light"/>
              </a:rPr>
              <a:t>of an experiment in the </a:t>
            </a:r>
            <a:r>
              <a:rPr lang="en-US" sz="1200" dirty="0">
                <a:solidFill>
                  <a:srgbClr val="0000FF"/>
                </a:solidFill>
                <a:latin typeface="Helvetica Light"/>
              </a:rPr>
              <a:t>sample space</a:t>
            </a:r>
            <a:r>
              <a:rPr lang="en-US" sz="1200" dirty="0">
                <a:solidFill>
                  <a:schemeClr val="tx1"/>
                </a:solidFill>
                <a:latin typeface="Helvetica Light"/>
              </a:rPr>
              <a:t>. In other words, at least </a:t>
            </a:r>
            <a:r>
              <a:rPr lang="en-US" sz="1200" dirty="0">
                <a:solidFill>
                  <a:srgbClr val="0000FF"/>
                </a:solidFill>
                <a:latin typeface="Helvetica Light"/>
              </a:rPr>
              <a:t>one event </a:t>
            </a:r>
            <a:r>
              <a:rPr lang="en-US" sz="1200" dirty="0">
                <a:solidFill>
                  <a:schemeClr val="tx1"/>
                </a:solidFill>
                <a:latin typeface="Helvetica Light"/>
              </a:rPr>
              <a:t>from the set must </a:t>
            </a:r>
            <a:r>
              <a:rPr lang="en-US" sz="1200" dirty="0">
                <a:solidFill>
                  <a:srgbClr val="0000FF"/>
                </a:solidFill>
                <a:latin typeface="Helvetica Light"/>
              </a:rPr>
              <a:t>occur</a:t>
            </a:r>
            <a:r>
              <a:rPr lang="en-US" sz="1200" dirty="0">
                <a:solidFill>
                  <a:schemeClr val="tx1"/>
                </a:solidFill>
                <a:latin typeface="Helvetica Light"/>
              </a:rPr>
              <a:t> whenever the experiment is conducted.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1615EB3-DE2D-43C4-9196-DB9C5FE43E7C}"/>
                  </a:ext>
                </a:extLst>
              </p:cNvPr>
              <p:cNvSpPr txBox="1"/>
              <p:nvPr/>
            </p:nvSpPr>
            <p:spPr>
              <a:xfrm>
                <a:off x="2964976" y="2513547"/>
                <a:ext cx="2582839" cy="461665"/>
              </a:xfrm>
              <a:prstGeom prst="rect">
                <a:avLst/>
              </a:prstGeom>
              <a:solidFill>
                <a:srgbClr val="E5F5FF"/>
              </a:solidFill>
              <a:ln>
                <a:solidFill>
                  <a:schemeClr val="tx1"/>
                </a:solidFill>
              </a:ln>
            </p:spPr>
            <p:txBody>
              <a:bodyPr wrap="square">
                <a:spAutoFit/>
              </a:bodyPr>
              <a:lstStyle/>
              <a:p>
                <a14:m>
                  <m:oMath xmlns:m="http://schemas.openxmlformats.org/officeDocument/2006/math">
                    <m:r>
                      <m:rPr>
                        <m:sty m:val="p"/>
                      </m:rPr>
                      <a:rPr lang="en-US" sz="1200" b="0" i="1" smtClean="0">
                        <a:solidFill>
                          <a:srgbClr val="006600"/>
                        </a:solidFill>
                        <a:latin typeface="Cambria Math" panose="02040503050406030204" pitchFamily="18" charset="0"/>
                      </a:rPr>
                      <m:t>A</m:t>
                    </m:r>
                  </m:oMath>
                </a14:m>
                <a:r>
                  <a:rPr lang="en-US" sz="1200" dirty="0">
                    <a:latin typeface="Helvetica Light"/>
                  </a:rPr>
                  <a:t> = red cards; </a:t>
                </a:r>
                <a14:m>
                  <m:oMath xmlns:m="http://schemas.openxmlformats.org/officeDocument/2006/math">
                    <m:r>
                      <m:rPr>
                        <m:sty m:val="p"/>
                      </m:rPr>
                      <a:rPr lang="en-US" sz="1200" b="0" i="0" smtClean="0">
                        <a:solidFill>
                          <a:srgbClr val="006600"/>
                        </a:solidFill>
                        <a:latin typeface="Cambria Math" panose="02040503050406030204" pitchFamily="18" charset="0"/>
                      </a:rPr>
                      <m:t>B</m:t>
                    </m:r>
                  </m:oMath>
                </a14:m>
                <a:r>
                  <a:rPr lang="en-US" sz="1200" dirty="0">
                    <a:latin typeface="Helvetica Light"/>
                  </a:rPr>
                  <a:t> = black cards; </a:t>
                </a:r>
              </a:p>
              <a:p>
                <a14:m>
                  <m:oMath xmlns:m="http://schemas.openxmlformats.org/officeDocument/2006/math">
                    <m:r>
                      <m:rPr>
                        <m:sty m:val="p"/>
                      </m:rPr>
                      <a:rPr lang="en-US" sz="1200" b="0" i="0" smtClean="0">
                        <a:solidFill>
                          <a:srgbClr val="006600"/>
                        </a:solidFill>
                        <a:latin typeface="Cambria Math" panose="02040503050406030204" pitchFamily="18" charset="0"/>
                      </a:rPr>
                      <m:t>C</m:t>
                    </m:r>
                  </m:oMath>
                </a14:m>
                <a:r>
                  <a:rPr lang="en-US" sz="1200" dirty="0">
                    <a:latin typeface="Helvetica Light"/>
                  </a:rPr>
                  <a:t> = diamonds; </a:t>
                </a:r>
                <a14:m>
                  <m:oMath xmlns:m="http://schemas.openxmlformats.org/officeDocument/2006/math">
                    <m:r>
                      <m:rPr>
                        <m:sty m:val="p"/>
                      </m:rPr>
                      <a:rPr lang="en-US" sz="1200" b="0" i="0" smtClean="0">
                        <a:solidFill>
                          <a:srgbClr val="006600"/>
                        </a:solidFill>
                        <a:latin typeface="Cambria Math" panose="02040503050406030204" pitchFamily="18" charset="0"/>
                      </a:rPr>
                      <m:t>D</m:t>
                    </m:r>
                  </m:oMath>
                </a14:m>
                <a:r>
                  <a:rPr lang="en-US" sz="1200" dirty="0">
                    <a:latin typeface="Helvetica Light"/>
                  </a:rPr>
                  <a:t> = clubs</a:t>
                </a:r>
              </a:p>
            </p:txBody>
          </p:sp>
        </mc:Choice>
        <mc:Fallback xmlns="">
          <p:sp>
            <p:nvSpPr>
              <p:cNvPr id="7" name="TextBox 6">
                <a:extLst>
                  <a:ext uri="{FF2B5EF4-FFF2-40B4-BE49-F238E27FC236}">
                    <a16:creationId xmlns:a16="http://schemas.microsoft.com/office/drawing/2014/main" id="{11615EB3-DE2D-43C4-9196-DB9C5FE43E7C}"/>
                  </a:ext>
                </a:extLst>
              </p:cNvPr>
              <p:cNvSpPr txBox="1">
                <a:spLocks noRot="1" noChangeAspect="1" noMove="1" noResize="1" noEditPoints="1" noAdjustHandles="1" noChangeArrowheads="1" noChangeShapeType="1" noTextEdit="1"/>
              </p:cNvSpPr>
              <p:nvPr/>
            </p:nvSpPr>
            <p:spPr>
              <a:xfrm>
                <a:off x="2964976" y="2513547"/>
                <a:ext cx="2582839" cy="461665"/>
              </a:xfrm>
              <a:prstGeom prst="rect">
                <a:avLst/>
              </a:prstGeom>
              <a:blipFill>
                <a:blip r:embed="rId3"/>
                <a:stretch>
                  <a:fillRect b="-769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C1621195-7A6E-B7FE-0056-53594FF65980}"/>
                  </a:ext>
                </a:extLst>
              </p:cNvPr>
              <p:cNvSpPr txBox="1">
                <a:spLocks noChangeArrowheads="1"/>
              </p:cNvSpPr>
              <p:nvPr/>
            </p:nvSpPr>
            <p:spPr>
              <a:xfrm>
                <a:off x="573133" y="2161903"/>
                <a:ext cx="7886700" cy="240356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60000"/>
                  </a:lnSpc>
                  <a:buFont typeface="Wingdings" pitchFamily="2" charset="2"/>
                  <a:buNone/>
                </a:pPr>
                <a:r>
                  <a:rPr lang="en-US" sz="1200" b="1" dirty="0">
                    <a:solidFill>
                      <a:schemeClr val="tx1"/>
                    </a:solidFill>
                    <a:latin typeface="Helvetica Light"/>
                  </a:rPr>
                  <a:t>Example</a:t>
                </a:r>
                <a:r>
                  <a:rPr lang="en-US" sz="1400" b="1" dirty="0">
                    <a:solidFill>
                      <a:schemeClr val="tx1"/>
                    </a:solidFill>
                    <a:latin typeface="Helvetica Light"/>
                  </a:rPr>
                  <a:t>:</a:t>
                </a:r>
              </a:p>
              <a:p>
                <a:pPr>
                  <a:lnSpc>
                    <a:spcPct val="160000"/>
                  </a:lnSpc>
                  <a:buFont typeface="Wingdings" pitchFamily="2" charset="2"/>
                  <a:buNone/>
                </a:pPr>
                <a:endParaRPr lang="en-US" sz="1400" b="1" dirty="0">
                  <a:solidFill>
                    <a:srgbClr val="C00000"/>
                  </a:solidFill>
                  <a:latin typeface="Helvetica Light"/>
                </a:endParaRPr>
              </a:p>
              <a:p>
                <a:pPr>
                  <a:lnSpc>
                    <a:spcPct val="100000"/>
                  </a:lnSpc>
                  <a:buFont typeface="Wingdings" pitchFamily="2" charset="2"/>
                  <a:buNone/>
                </a:pPr>
                <a:r>
                  <a:rPr lang="en-US" sz="1400" dirty="0">
                    <a:latin typeface="Helvetica Light"/>
                  </a:rPr>
                  <a:t> 			</a:t>
                </a:r>
                <a:endParaRPr lang="en-US" sz="1200" dirty="0">
                  <a:latin typeface="Helvetica Light"/>
                </a:endParaRPr>
              </a:p>
              <a:p>
                <a:pPr lvl="1">
                  <a:lnSpc>
                    <a:spcPct val="150000"/>
                  </a:lnSpc>
                </a:pPr>
                <a:r>
                  <a:rPr lang="en-US" sz="1200" dirty="0">
                    <a:solidFill>
                      <a:schemeClr val="tx1"/>
                    </a:solidFill>
                    <a:latin typeface="Helvetica Light"/>
                  </a:rPr>
                  <a:t>Events</a:t>
                </a:r>
                <a:r>
                  <a:rPr lang="en-US" sz="1200" b="1" dirty="0">
                    <a:latin typeface="Helvetica Light"/>
                  </a:rPr>
                  <a:t> </a:t>
                </a:r>
                <a14:m>
                  <m:oMath xmlns:m="http://schemas.openxmlformats.org/officeDocument/2006/math">
                    <m:r>
                      <m:rPr>
                        <m:sty m:val="p"/>
                      </m:rPr>
                      <a:rPr lang="en-US" sz="1200" i="1" smtClean="0">
                        <a:solidFill>
                          <a:srgbClr val="006600"/>
                        </a:solidFill>
                        <a:latin typeface="Cambria Math" panose="02040503050406030204" pitchFamily="18" charset="0"/>
                      </a:rPr>
                      <m:t>A</m:t>
                    </m:r>
                    <m:r>
                      <a:rPr lang="en-US" sz="1200" smtClean="0">
                        <a:solidFill>
                          <a:srgbClr val="006600"/>
                        </a:solidFill>
                        <a:latin typeface="Cambria Math" panose="02040503050406030204" pitchFamily="18" charset="0"/>
                      </a:rPr>
                      <m:t>, </m:t>
                    </m:r>
                    <m:r>
                      <m:rPr>
                        <m:sty m:val="p"/>
                      </m:rPr>
                      <a:rPr lang="en-US" sz="1200" smtClean="0">
                        <a:solidFill>
                          <a:srgbClr val="006600"/>
                        </a:solidFill>
                        <a:latin typeface="Cambria Math" panose="02040503050406030204" pitchFamily="18" charset="0"/>
                      </a:rPr>
                      <m:t>B</m:t>
                    </m:r>
                    <m:r>
                      <a:rPr lang="en-US" sz="1200" smtClean="0">
                        <a:solidFill>
                          <a:srgbClr val="006600"/>
                        </a:solidFill>
                        <a:latin typeface="Cambria Math" panose="02040503050406030204" pitchFamily="18" charset="0"/>
                      </a:rPr>
                      <m:t>, </m:t>
                    </m:r>
                    <m:r>
                      <m:rPr>
                        <m:sty m:val="p"/>
                      </m:rPr>
                      <a:rPr lang="en-US" sz="1200" smtClean="0">
                        <a:solidFill>
                          <a:srgbClr val="006600"/>
                        </a:solidFill>
                        <a:latin typeface="Cambria Math" panose="02040503050406030204" pitchFamily="18" charset="0"/>
                      </a:rPr>
                      <m:t>C</m:t>
                    </m:r>
                    <m:r>
                      <a:rPr lang="en-US" sz="1200" smtClean="0">
                        <a:solidFill>
                          <a:srgbClr val="006600"/>
                        </a:solidFill>
                        <a:latin typeface="Cambria Math" panose="02040503050406030204" pitchFamily="18" charset="0"/>
                      </a:rPr>
                      <m:t> </m:t>
                    </m:r>
                  </m:oMath>
                </a14:m>
                <a:r>
                  <a:rPr lang="en-US" sz="1200" dirty="0">
                    <a:solidFill>
                      <a:schemeClr val="tx1"/>
                    </a:solidFill>
                    <a:latin typeface="Helvetica Light"/>
                  </a:rPr>
                  <a:t>and</a:t>
                </a:r>
                <a:r>
                  <a:rPr lang="en-US" sz="1200" dirty="0">
                    <a:solidFill>
                      <a:srgbClr val="C00000"/>
                    </a:solidFill>
                    <a:latin typeface="Helvetica Light"/>
                  </a:rPr>
                  <a:t> </a:t>
                </a:r>
                <a14:m>
                  <m:oMath xmlns:m="http://schemas.openxmlformats.org/officeDocument/2006/math">
                    <m:r>
                      <m:rPr>
                        <m:sty m:val="p"/>
                      </m:rPr>
                      <a:rPr lang="en-US" sz="1200" smtClean="0">
                        <a:solidFill>
                          <a:srgbClr val="006600"/>
                        </a:solidFill>
                        <a:latin typeface="Cambria Math" panose="02040503050406030204" pitchFamily="18" charset="0"/>
                      </a:rPr>
                      <m:t>D</m:t>
                    </m:r>
                  </m:oMath>
                </a14:m>
                <a:r>
                  <a:rPr lang="en-US" sz="1200" dirty="0">
                    <a:solidFill>
                      <a:srgbClr val="C00000"/>
                    </a:solidFill>
                    <a:latin typeface="Helvetica Light"/>
                  </a:rPr>
                  <a:t> </a:t>
                </a:r>
                <a:r>
                  <a:rPr lang="en-US" sz="1200" dirty="0">
                    <a:solidFill>
                      <a:schemeClr val="tx1"/>
                    </a:solidFill>
                    <a:latin typeface="Helvetica Light"/>
                  </a:rPr>
                  <a:t>are</a:t>
                </a:r>
                <a:r>
                  <a:rPr lang="en-US" sz="1200" dirty="0">
                    <a:latin typeface="Helvetica Light"/>
                  </a:rPr>
                  <a:t> </a:t>
                </a:r>
                <a:r>
                  <a:rPr lang="en-US" sz="1200" dirty="0">
                    <a:solidFill>
                      <a:srgbClr val="0000FF"/>
                    </a:solidFill>
                    <a:latin typeface="Helvetica Light"/>
                  </a:rPr>
                  <a:t>collectively exhaustive </a:t>
                </a:r>
                <a:r>
                  <a:rPr lang="en-US" sz="1200" dirty="0">
                    <a:solidFill>
                      <a:schemeClr val="tx1"/>
                    </a:solidFill>
                    <a:latin typeface="Helvetica Light"/>
                  </a:rPr>
                  <a:t>(but </a:t>
                </a:r>
                <a:r>
                  <a:rPr lang="en-US" sz="1200" dirty="0">
                    <a:solidFill>
                      <a:srgbClr val="0000FF"/>
                    </a:solidFill>
                    <a:latin typeface="Helvetica Light"/>
                  </a:rPr>
                  <a:t>not</a:t>
                </a:r>
                <a:r>
                  <a:rPr lang="en-US" sz="1200" dirty="0">
                    <a:latin typeface="Helvetica Light"/>
                  </a:rPr>
                  <a:t> </a:t>
                </a:r>
                <a:r>
                  <a:rPr lang="en-US" sz="1200" dirty="0">
                    <a:solidFill>
                      <a:schemeClr val="tx1"/>
                    </a:solidFill>
                    <a:latin typeface="Helvetica Light"/>
                  </a:rPr>
                  <a:t>mutually exclusive – an ace may also be a diamond)</a:t>
                </a:r>
              </a:p>
              <a:p>
                <a:pPr lvl="1">
                  <a:lnSpc>
                    <a:spcPct val="150000"/>
                  </a:lnSpc>
                </a:pPr>
                <a:r>
                  <a:rPr lang="en-US" sz="1200" dirty="0">
                    <a:solidFill>
                      <a:schemeClr val="tx1"/>
                    </a:solidFill>
                    <a:latin typeface="Helvetica Light"/>
                  </a:rPr>
                  <a:t>Events</a:t>
                </a:r>
                <a:r>
                  <a:rPr lang="en-US" sz="1200" dirty="0">
                    <a:latin typeface="Helvetica Light"/>
                  </a:rPr>
                  <a:t> </a:t>
                </a:r>
                <a14:m>
                  <m:oMath xmlns:m="http://schemas.openxmlformats.org/officeDocument/2006/math">
                    <m:r>
                      <m:rPr>
                        <m:sty m:val="p"/>
                      </m:rPr>
                      <a:rPr lang="en-US" sz="1200" i="1" smtClean="0">
                        <a:solidFill>
                          <a:srgbClr val="006600"/>
                        </a:solidFill>
                        <a:latin typeface="Cambria Math" panose="02040503050406030204" pitchFamily="18" charset="0"/>
                      </a:rPr>
                      <m:t>A</m:t>
                    </m:r>
                  </m:oMath>
                </a14:m>
                <a:r>
                  <a:rPr lang="en-US" sz="1200" dirty="0">
                    <a:solidFill>
                      <a:srgbClr val="C00000"/>
                    </a:solidFill>
                    <a:latin typeface="Helvetica Light"/>
                  </a:rPr>
                  <a:t> </a:t>
                </a:r>
                <a:r>
                  <a:rPr lang="en-US" sz="1200" dirty="0">
                    <a:solidFill>
                      <a:schemeClr val="tx1"/>
                    </a:solidFill>
                    <a:latin typeface="Helvetica Light"/>
                  </a:rPr>
                  <a:t>and</a:t>
                </a:r>
                <a:r>
                  <a:rPr lang="en-US" sz="1200" dirty="0">
                    <a:solidFill>
                      <a:srgbClr val="C00000"/>
                    </a:solidFill>
                    <a:latin typeface="Helvetica Light"/>
                  </a:rPr>
                  <a:t> </a:t>
                </a:r>
                <a14:m>
                  <m:oMath xmlns:m="http://schemas.openxmlformats.org/officeDocument/2006/math">
                    <m:r>
                      <m:rPr>
                        <m:sty m:val="p"/>
                      </m:rPr>
                      <a:rPr lang="en-US" sz="1200" smtClean="0">
                        <a:solidFill>
                          <a:srgbClr val="006600"/>
                        </a:solidFill>
                        <a:latin typeface="Cambria Math" panose="02040503050406030204" pitchFamily="18" charset="0"/>
                      </a:rPr>
                      <m:t>B</m:t>
                    </m:r>
                  </m:oMath>
                </a14:m>
                <a:r>
                  <a:rPr lang="en-US" sz="1200" dirty="0">
                    <a:solidFill>
                      <a:srgbClr val="C00000"/>
                    </a:solidFill>
                    <a:latin typeface="Helvetica Light"/>
                  </a:rPr>
                  <a:t> </a:t>
                </a:r>
                <a:r>
                  <a:rPr lang="en-US" sz="1200" dirty="0">
                    <a:solidFill>
                      <a:schemeClr val="tx1"/>
                    </a:solidFill>
                    <a:latin typeface="Helvetica Light"/>
                  </a:rPr>
                  <a:t>are collectively exhaustive and also </a:t>
                </a:r>
                <a:r>
                  <a:rPr lang="en-US" sz="1200" dirty="0">
                    <a:solidFill>
                      <a:srgbClr val="0000FF"/>
                    </a:solidFill>
                    <a:latin typeface="Helvetica Light"/>
                  </a:rPr>
                  <a:t>mutually exclusive.</a:t>
                </a:r>
              </a:p>
              <a:p>
                <a:pPr lvl="2">
                  <a:lnSpc>
                    <a:spcPct val="150000"/>
                  </a:lnSpc>
                </a:pPr>
                <a:r>
                  <a:rPr lang="en-US" dirty="0">
                    <a:solidFill>
                      <a:schemeClr val="tx1"/>
                    </a:solidFill>
                    <a:latin typeface="Helvetica Light"/>
                  </a:rPr>
                  <a:t>They</a:t>
                </a:r>
                <a:r>
                  <a:rPr lang="en-US" b="1" dirty="0">
                    <a:solidFill>
                      <a:srgbClr val="C00000"/>
                    </a:solidFill>
                    <a:latin typeface="Helvetica Light"/>
                  </a:rPr>
                  <a:t> </a:t>
                </a:r>
                <a:r>
                  <a:rPr lang="en-US" b="1" u="sng" dirty="0">
                    <a:solidFill>
                      <a:srgbClr val="C00000"/>
                    </a:solidFill>
                    <a:latin typeface="Helvetica Light"/>
                  </a:rPr>
                  <a:t>partition the sample space</a:t>
                </a:r>
                <a:r>
                  <a:rPr lang="en-US" b="1" dirty="0">
                    <a:solidFill>
                      <a:srgbClr val="C00000"/>
                    </a:solidFill>
                    <a:latin typeface="Helvetica Light"/>
                  </a:rPr>
                  <a:t> </a:t>
                </a:r>
                <a:r>
                  <a:rPr lang="en-US" dirty="0">
                    <a:solidFill>
                      <a:schemeClr val="tx1"/>
                    </a:solidFill>
                    <a:latin typeface="Helvetica Light"/>
                  </a:rPr>
                  <a:t>into disjoint segments</a:t>
                </a:r>
              </a:p>
            </p:txBody>
          </p:sp>
        </mc:Choice>
        <mc:Fallback xmlns="">
          <p:sp>
            <p:nvSpPr>
              <p:cNvPr id="2" name="Rectangle 3">
                <a:extLst>
                  <a:ext uri="{FF2B5EF4-FFF2-40B4-BE49-F238E27FC236}">
                    <a16:creationId xmlns:a16="http://schemas.microsoft.com/office/drawing/2014/main" id="{C1621195-7A6E-B7FE-0056-53594FF65980}"/>
                  </a:ext>
                </a:extLst>
              </p:cNvPr>
              <p:cNvSpPr txBox="1">
                <a:spLocks noRot="1" noChangeAspect="1" noMove="1" noResize="1" noEditPoints="1" noAdjustHandles="1" noChangeArrowheads="1" noChangeShapeType="1" noTextEdit="1"/>
              </p:cNvSpPr>
              <p:nvPr/>
            </p:nvSpPr>
            <p:spPr>
              <a:xfrm>
                <a:off x="573133" y="2161903"/>
                <a:ext cx="7886700" cy="24035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0FE1951-25DC-4D20-8F20-47258BC89415}"/>
                  </a:ext>
                </a:extLst>
              </p14:cNvPr>
              <p14:cNvContentPartPr/>
              <p14:nvPr/>
            </p14:nvContentPartPr>
            <p14:xfrm>
              <a:off x="4905339" y="1499736"/>
              <a:ext cx="2792520" cy="75960"/>
            </p14:xfrm>
          </p:contentPart>
        </mc:Choice>
        <mc:Fallback xmlns="">
          <p:pic>
            <p:nvPicPr>
              <p:cNvPr id="3" name="Ink 2">
                <a:extLst>
                  <a:ext uri="{FF2B5EF4-FFF2-40B4-BE49-F238E27FC236}">
                    <a16:creationId xmlns:a16="http://schemas.microsoft.com/office/drawing/2014/main" id="{50FE1951-25DC-4D20-8F20-47258BC89415}"/>
                  </a:ext>
                </a:extLst>
              </p:cNvPr>
              <p:cNvPicPr/>
              <p:nvPr/>
            </p:nvPicPr>
            <p:blipFill>
              <a:blip r:embed="rId6"/>
              <a:stretch>
                <a:fillRect/>
              </a:stretch>
            </p:blipFill>
            <p:spPr>
              <a:xfrm>
                <a:off x="4896699" y="1490736"/>
                <a:ext cx="28101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11BAD77C-9F89-4022-AB3C-B19080B89927}"/>
                  </a:ext>
                </a:extLst>
              </p14:cNvPr>
              <p14:cNvContentPartPr/>
              <p14:nvPr/>
            </p14:nvContentPartPr>
            <p14:xfrm>
              <a:off x="5065539" y="587856"/>
              <a:ext cx="1035360" cy="130320"/>
            </p14:xfrm>
          </p:contentPart>
        </mc:Choice>
        <mc:Fallback xmlns="">
          <p:pic>
            <p:nvPicPr>
              <p:cNvPr id="15" name="Ink 14">
                <a:extLst>
                  <a:ext uri="{FF2B5EF4-FFF2-40B4-BE49-F238E27FC236}">
                    <a16:creationId xmlns:a16="http://schemas.microsoft.com/office/drawing/2014/main" id="{11BAD77C-9F89-4022-AB3C-B19080B89927}"/>
                  </a:ext>
                </a:extLst>
              </p:cNvPr>
              <p:cNvPicPr/>
              <p:nvPr/>
            </p:nvPicPr>
            <p:blipFill>
              <a:blip r:embed="rId8"/>
              <a:stretch>
                <a:fillRect/>
              </a:stretch>
            </p:blipFill>
            <p:spPr>
              <a:xfrm>
                <a:off x="5056539" y="579216"/>
                <a:ext cx="10530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0D79B856-8E21-4D71-8096-F83424488390}"/>
                  </a:ext>
                </a:extLst>
              </p14:cNvPr>
              <p14:cNvContentPartPr/>
              <p14:nvPr/>
            </p14:nvContentPartPr>
            <p14:xfrm>
              <a:off x="6258579" y="848136"/>
              <a:ext cx="185760" cy="105480"/>
            </p14:xfrm>
          </p:contentPart>
        </mc:Choice>
        <mc:Fallback xmlns="">
          <p:pic>
            <p:nvPicPr>
              <p:cNvPr id="28" name="Ink 27">
                <a:extLst>
                  <a:ext uri="{FF2B5EF4-FFF2-40B4-BE49-F238E27FC236}">
                    <a16:creationId xmlns:a16="http://schemas.microsoft.com/office/drawing/2014/main" id="{0D79B856-8E21-4D71-8096-F83424488390}"/>
                  </a:ext>
                </a:extLst>
              </p:cNvPr>
              <p:cNvPicPr/>
              <p:nvPr/>
            </p:nvPicPr>
            <p:blipFill>
              <a:blip r:embed="rId10"/>
              <a:stretch>
                <a:fillRect/>
              </a:stretch>
            </p:blipFill>
            <p:spPr>
              <a:xfrm>
                <a:off x="6249579" y="839136"/>
                <a:ext cx="20340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12BF8CC1-71C8-4C59-98DE-B9AAC737C5D0}"/>
                  </a:ext>
                </a:extLst>
              </p14:cNvPr>
              <p14:cNvContentPartPr/>
              <p14:nvPr/>
            </p14:nvContentPartPr>
            <p14:xfrm>
              <a:off x="6055899" y="896376"/>
              <a:ext cx="79920" cy="42840"/>
            </p14:xfrm>
          </p:contentPart>
        </mc:Choice>
        <mc:Fallback xmlns="">
          <p:pic>
            <p:nvPicPr>
              <p:cNvPr id="29" name="Ink 28">
                <a:extLst>
                  <a:ext uri="{FF2B5EF4-FFF2-40B4-BE49-F238E27FC236}">
                    <a16:creationId xmlns:a16="http://schemas.microsoft.com/office/drawing/2014/main" id="{12BF8CC1-71C8-4C59-98DE-B9AAC737C5D0}"/>
                  </a:ext>
                </a:extLst>
              </p:cNvPr>
              <p:cNvPicPr/>
              <p:nvPr/>
            </p:nvPicPr>
            <p:blipFill>
              <a:blip r:embed="rId12"/>
              <a:stretch>
                <a:fillRect/>
              </a:stretch>
            </p:blipFill>
            <p:spPr>
              <a:xfrm>
                <a:off x="6047259" y="887736"/>
                <a:ext cx="975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Ink 29">
                <a:extLst>
                  <a:ext uri="{FF2B5EF4-FFF2-40B4-BE49-F238E27FC236}">
                    <a16:creationId xmlns:a16="http://schemas.microsoft.com/office/drawing/2014/main" id="{D2472ED3-1AF1-4F94-9358-CA7E14CFEBC4}"/>
                  </a:ext>
                </a:extLst>
              </p14:cNvPr>
              <p14:cNvContentPartPr/>
              <p14:nvPr/>
            </p14:nvContentPartPr>
            <p14:xfrm>
              <a:off x="5017299" y="818976"/>
              <a:ext cx="850680" cy="127800"/>
            </p14:xfrm>
          </p:contentPart>
        </mc:Choice>
        <mc:Fallback xmlns="">
          <p:pic>
            <p:nvPicPr>
              <p:cNvPr id="30" name="Ink 29">
                <a:extLst>
                  <a:ext uri="{FF2B5EF4-FFF2-40B4-BE49-F238E27FC236}">
                    <a16:creationId xmlns:a16="http://schemas.microsoft.com/office/drawing/2014/main" id="{D2472ED3-1AF1-4F94-9358-CA7E14CFEBC4}"/>
                  </a:ext>
                </a:extLst>
              </p:cNvPr>
              <p:cNvPicPr/>
              <p:nvPr/>
            </p:nvPicPr>
            <p:blipFill>
              <a:blip r:embed="rId14"/>
              <a:stretch>
                <a:fillRect/>
              </a:stretch>
            </p:blipFill>
            <p:spPr>
              <a:xfrm>
                <a:off x="5008303" y="810001"/>
                <a:ext cx="868313" cy="14539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1" name="Ink 30">
                <a:extLst>
                  <a:ext uri="{FF2B5EF4-FFF2-40B4-BE49-F238E27FC236}">
                    <a16:creationId xmlns:a16="http://schemas.microsoft.com/office/drawing/2014/main" id="{E7546BFF-E45C-4D5E-AB24-A5142EDDFDC3}"/>
                  </a:ext>
                </a:extLst>
              </p14:cNvPr>
              <p14:cNvContentPartPr/>
              <p14:nvPr/>
            </p14:nvContentPartPr>
            <p14:xfrm>
              <a:off x="3443739" y="2752896"/>
              <a:ext cx="477360" cy="3600"/>
            </p14:xfrm>
          </p:contentPart>
        </mc:Choice>
        <mc:Fallback xmlns="">
          <p:pic>
            <p:nvPicPr>
              <p:cNvPr id="31" name="Ink 30">
                <a:extLst>
                  <a:ext uri="{FF2B5EF4-FFF2-40B4-BE49-F238E27FC236}">
                    <a16:creationId xmlns:a16="http://schemas.microsoft.com/office/drawing/2014/main" id="{E7546BFF-E45C-4D5E-AB24-A5142EDDFDC3}"/>
                  </a:ext>
                </a:extLst>
              </p:cNvPr>
              <p:cNvPicPr/>
              <p:nvPr/>
            </p:nvPicPr>
            <p:blipFill>
              <a:blip r:embed="rId16"/>
              <a:stretch>
                <a:fillRect/>
              </a:stretch>
            </p:blipFill>
            <p:spPr>
              <a:xfrm>
                <a:off x="3435099" y="2744256"/>
                <a:ext cx="4950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744" name="Ink 31743">
                <a:extLst>
                  <a:ext uri="{FF2B5EF4-FFF2-40B4-BE49-F238E27FC236}">
                    <a16:creationId xmlns:a16="http://schemas.microsoft.com/office/drawing/2014/main" id="{586834F8-E77F-4EC4-866F-6F06FBFE8804}"/>
                  </a:ext>
                </a:extLst>
              </p14:cNvPr>
              <p14:cNvContentPartPr/>
              <p14:nvPr/>
            </p14:nvContentPartPr>
            <p14:xfrm>
              <a:off x="4386939" y="2760816"/>
              <a:ext cx="542520" cy="5400"/>
            </p14:xfrm>
          </p:contentPart>
        </mc:Choice>
        <mc:Fallback xmlns="">
          <p:pic>
            <p:nvPicPr>
              <p:cNvPr id="31744" name="Ink 31743">
                <a:extLst>
                  <a:ext uri="{FF2B5EF4-FFF2-40B4-BE49-F238E27FC236}">
                    <a16:creationId xmlns:a16="http://schemas.microsoft.com/office/drawing/2014/main" id="{586834F8-E77F-4EC4-866F-6F06FBFE8804}"/>
                  </a:ext>
                </a:extLst>
              </p:cNvPr>
              <p:cNvPicPr/>
              <p:nvPr/>
            </p:nvPicPr>
            <p:blipFill>
              <a:blip r:embed="rId18"/>
              <a:stretch>
                <a:fillRect/>
              </a:stretch>
            </p:blipFill>
            <p:spPr>
              <a:xfrm>
                <a:off x="4378299" y="2751816"/>
                <a:ext cx="5601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745" name="Ink 31744">
                <a:extLst>
                  <a:ext uri="{FF2B5EF4-FFF2-40B4-BE49-F238E27FC236}">
                    <a16:creationId xmlns:a16="http://schemas.microsoft.com/office/drawing/2014/main" id="{0E37B2A5-0488-4D56-827E-1AC8055BE2D8}"/>
                  </a:ext>
                </a:extLst>
              </p14:cNvPr>
              <p14:cNvContentPartPr/>
              <p14:nvPr/>
            </p14:nvContentPartPr>
            <p14:xfrm>
              <a:off x="3416379" y="2939736"/>
              <a:ext cx="463680" cy="9360"/>
            </p14:xfrm>
          </p:contentPart>
        </mc:Choice>
        <mc:Fallback xmlns="">
          <p:pic>
            <p:nvPicPr>
              <p:cNvPr id="31745" name="Ink 31744">
                <a:extLst>
                  <a:ext uri="{FF2B5EF4-FFF2-40B4-BE49-F238E27FC236}">
                    <a16:creationId xmlns:a16="http://schemas.microsoft.com/office/drawing/2014/main" id="{0E37B2A5-0488-4D56-827E-1AC8055BE2D8}"/>
                  </a:ext>
                </a:extLst>
              </p:cNvPr>
              <p:cNvPicPr/>
              <p:nvPr/>
            </p:nvPicPr>
            <p:blipFill>
              <a:blip r:embed="rId20"/>
              <a:stretch>
                <a:fillRect/>
              </a:stretch>
            </p:blipFill>
            <p:spPr>
              <a:xfrm>
                <a:off x="3407379" y="2931096"/>
                <a:ext cx="4813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752" name="Ink 31751">
                <a:extLst>
                  <a:ext uri="{FF2B5EF4-FFF2-40B4-BE49-F238E27FC236}">
                    <a16:creationId xmlns:a16="http://schemas.microsoft.com/office/drawing/2014/main" id="{2E764556-0898-41CD-ADE9-77C90B9A8212}"/>
                  </a:ext>
                </a:extLst>
              </p14:cNvPr>
              <p14:cNvContentPartPr/>
              <p14:nvPr/>
            </p14:nvContentPartPr>
            <p14:xfrm>
              <a:off x="3709059" y="2215776"/>
              <a:ext cx="91440" cy="109080"/>
            </p14:xfrm>
          </p:contentPart>
        </mc:Choice>
        <mc:Fallback xmlns="">
          <p:pic>
            <p:nvPicPr>
              <p:cNvPr id="31752" name="Ink 31751">
                <a:extLst>
                  <a:ext uri="{FF2B5EF4-FFF2-40B4-BE49-F238E27FC236}">
                    <a16:creationId xmlns:a16="http://schemas.microsoft.com/office/drawing/2014/main" id="{2E764556-0898-41CD-ADE9-77C90B9A8212}"/>
                  </a:ext>
                </a:extLst>
              </p:cNvPr>
              <p:cNvPicPr/>
              <p:nvPr/>
            </p:nvPicPr>
            <p:blipFill>
              <a:blip r:embed="rId22"/>
              <a:stretch>
                <a:fillRect/>
              </a:stretch>
            </p:blipFill>
            <p:spPr>
              <a:xfrm>
                <a:off x="3700419" y="2207136"/>
                <a:ext cx="1090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753" name="Ink 31752">
                <a:extLst>
                  <a:ext uri="{FF2B5EF4-FFF2-40B4-BE49-F238E27FC236}">
                    <a16:creationId xmlns:a16="http://schemas.microsoft.com/office/drawing/2014/main" id="{C738AF47-1198-4B15-9BA1-53A111AA62CB}"/>
                  </a:ext>
                </a:extLst>
              </p14:cNvPr>
              <p14:cNvContentPartPr/>
              <p14:nvPr/>
            </p14:nvContentPartPr>
            <p14:xfrm>
              <a:off x="3878979" y="2215056"/>
              <a:ext cx="99360" cy="99000"/>
            </p14:xfrm>
          </p:contentPart>
        </mc:Choice>
        <mc:Fallback xmlns="">
          <p:pic>
            <p:nvPicPr>
              <p:cNvPr id="31753" name="Ink 31752">
                <a:extLst>
                  <a:ext uri="{FF2B5EF4-FFF2-40B4-BE49-F238E27FC236}">
                    <a16:creationId xmlns:a16="http://schemas.microsoft.com/office/drawing/2014/main" id="{C738AF47-1198-4B15-9BA1-53A111AA62CB}"/>
                  </a:ext>
                </a:extLst>
              </p:cNvPr>
              <p:cNvPicPr/>
              <p:nvPr/>
            </p:nvPicPr>
            <p:blipFill>
              <a:blip r:embed="rId24"/>
              <a:stretch>
                <a:fillRect/>
              </a:stretch>
            </p:blipFill>
            <p:spPr>
              <a:xfrm>
                <a:off x="3869979" y="2206056"/>
                <a:ext cx="1170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754" name="Ink 31753">
                <a:extLst>
                  <a:ext uri="{FF2B5EF4-FFF2-40B4-BE49-F238E27FC236}">
                    <a16:creationId xmlns:a16="http://schemas.microsoft.com/office/drawing/2014/main" id="{55BC00E2-4A91-4E67-8A56-F4CCBD9AE7DD}"/>
                  </a:ext>
                </a:extLst>
              </p14:cNvPr>
              <p14:cNvContentPartPr/>
              <p14:nvPr/>
            </p14:nvContentPartPr>
            <p14:xfrm>
              <a:off x="3378579" y="2206416"/>
              <a:ext cx="249840" cy="128880"/>
            </p14:xfrm>
          </p:contentPart>
        </mc:Choice>
        <mc:Fallback xmlns="">
          <p:pic>
            <p:nvPicPr>
              <p:cNvPr id="31754" name="Ink 31753">
                <a:extLst>
                  <a:ext uri="{FF2B5EF4-FFF2-40B4-BE49-F238E27FC236}">
                    <a16:creationId xmlns:a16="http://schemas.microsoft.com/office/drawing/2014/main" id="{55BC00E2-4A91-4E67-8A56-F4CCBD9AE7DD}"/>
                  </a:ext>
                </a:extLst>
              </p:cNvPr>
              <p:cNvPicPr/>
              <p:nvPr/>
            </p:nvPicPr>
            <p:blipFill>
              <a:blip r:embed="rId26"/>
              <a:stretch>
                <a:fillRect/>
              </a:stretch>
            </p:blipFill>
            <p:spPr>
              <a:xfrm>
                <a:off x="3369939" y="2197776"/>
                <a:ext cx="2674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755" name="Ink 31754">
                <a:extLst>
                  <a:ext uri="{FF2B5EF4-FFF2-40B4-BE49-F238E27FC236}">
                    <a16:creationId xmlns:a16="http://schemas.microsoft.com/office/drawing/2014/main" id="{10FCF7F3-063B-4DF9-99E5-3A9FB5F916D1}"/>
                  </a:ext>
                </a:extLst>
              </p14:cNvPr>
              <p14:cNvContentPartPr/>
              <p14:nvPr/>
            </p14:nvContentPartPr>
            <p14:xfrm>
              <a:off x="3184179" y="2196336"/>
              <a:ext cx="94320" cy="118080"/>
            </p14:xfrm>
          </p:contentPart>
        </mc:Choice>
        <mc:Fallback xmlns="">
          <p:pic>
            <p:nvPicPr>
              <p:cNvPr id="31755" name="Ink 31754">
                <a:extLst>
                  <a:ext uri="{FF2B5EF4-FFF2-40B4-BE49-F238E27FC236}">
                    <a16:creationId xmlns:a16="http://schemas.microsoft.com/office/drawing/2014/main" id="{10FCF7F3-063B-4DF9-99E5-3A9FB5F916D1}"/>
                  </a:ext>
                </a:extLst>
              </p:cNvPr>
              <p:cNvPicPr/>
              <p:nvPr/>
            </p:nvPicPr>
            <p:blipFill>
              <a:blip r:embed="rId28"/>
              <a:stretch>
                <a:fillRect/>
              </a:stretch>
            </p:blipFill>
            <p:spPr>
              <a:xfrm>
                <a:off x="3175179" y="2187696"/>
                <a:ext cx="1119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756" name="Ink 31755">
                <a:extLst>
                  <a:ext uri="{FF2B5EF4-FFF2-40B4-BE49-F238E27FC236}">
                    <a16:creationId xmlns:a16="http://schemas.microsoft.com/office/drawing/2014/main" id="{7B89F06D-6530-40E4-B3C5-2C3CB6EBD9A5}"/>
                  </a:ext>
                </a:extLst>
              </p14:cNvPr>
              <p14:cNvContentPartPr/>
              <p14:nvPr/>
            </p14:nvContentPartPr>
            <p14:xfrm>
              <a:off x="4119819" y="2307936"/>
              <a:ext cx="100800" cy="10080"/>
            </p14:xfrm>
          </p:contentPart>
        </mc:Choice>
        <mc:Fallback xmlns="">
          <p:pic>
            <p:nvPicPr>
              <p:cNvPr id="31756" name="Ink 31755">
                <a:extLst>
                  <a:ext uri="{FF2B5EF4-FFF2-40B4-BE49-F238E27FC236}">
                    <a16:creationId xmlns:a16="http://schemas.microsoft.com/office/drawing/2014/main" id="{7B89F06D-6530-40E4-B3C5-2C3CB6EBD9A5}"/>
                  </a:ext>
                </a:extLst>
              </p:cNvPr>
              <p:cNvPicPr/>
              <p:nvPr/>
            </p:nvPicPr>
            <p:blipFill>
              <a:blip r:embed="rId30"/>
              <a:stretch>
                <a:fillRect/>
              </a:stretch>
            </p:blipFill>
            <p:spPr>
              <a:xfrm>
                <a:off x="4111179" y="2298936"/>
                <a:ext cx="1184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757" name="Ink 31756">
                <a:extLst>
                  <a:ext uri="{FF2B5EF4-FFF2-40B4-BE49-F238E27FC236}">
                    <a16:creationId xmlns:a16="http://schemas.microsoft.com/office/drawing/2014/main" id="{E84D68F8-DA7E-4576-B767-CC1DE1AC3B18}"/>
                  </a:ext>
                </a:extLst>
              </p14:cNvPr>
              <p14:cNvContentPartPr/>
              <p14:nvPr/>
            </p14:nvContentPartPr>
            <p14:xfrm>
              <a:off x="4131699" y="2272296"/>
              <a:ext cx="77040" cy="5400"/>
            </p14:xfrm>
          </p:contentPart>
        </mc:Choice>
        <mc:Fallback xmlns="">
          <p:pic>
            <p:nvPicPr>
              <p:cNvPr id="31757" name="Ink 31756">
                <a:extLst>
                  <a:ext uri="{FF2B5EF4-FFF2-40B4-BE49-F238E27FC236}">
                    <a16:creationId xmlns:a16="http://schemas.microsoft.com/office/drawing/2014/main" id="{E84D68F8-DA7E-4576-B767-CC1DE1AC3B18}"/>
                  </a:ext>
                </a:extLst>
              </p:cNvPr>
              <p:cNvPicPr/>
              <p:nvPr/>
            </p:nvPicPr>
            <p:blipFill>
              <a:blip r:embed="rId32"/>
              <a:stretch>
                <a:fillRect/>
              </a:stretch>
            </p:blipFill>
            <p:spPr>
              <a:xfrm>
                <a:off x="4122699" y="2263296"/>
                <a:ext cx="946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758" name="Ink 31757">
                <a:extLst>
                  <a:ext uri="{FF2B5EF4-FFF2-40B4-BE49-F238E27FC236}">
                    <a16:creationId xmlns:a16="http://schemas.microsoft.com/office/drawing/2014/main" id="{3396338A-E197-42ED-A880-8D5024FA426D}"/>
                  </a:ext>
                </a:extLst>
              </p14:cNvPr>
              <p14:cNvContentPartPr/>
              <p14:nvPr/>
            </p14:nvContentPartPr>
            <p14:xfrm>
              <a:off x="4355619" y="2220456"/>
              <a:ext cx="208800" cy="117720"/>
            </p14:xfrm>
          </p:contentPart>
        </mc:Choice>
        <mc:Fallback xmlns="">
          <p:pic>
            <p:nvPicPr>
              <p:cNvPr id="31758" name="Ink 31757">
                <a:extLst>
                  <a:ext uri="{FF2B5EF4-FFF2-40B4-BE49-F238E27FC236}">
                    <a16:creationId xmlns:a16="http://schemas.microsoft.com/office/drawing/2014/main" id="{3396338A-E197-42ED-A880-8D5024FA426D}"/>
                  </a:ext>
                </a:extLst>
              </p:cNvPr>
              <p:cNvPicPr/>
              <p:nvPr/>
            </p:nvPicPr>
            <p:blipFill>
              <a:blip r:embed="rId34"/>
              <a:stretch>
                <a:fillRect/>
              </a:stretch>
            </p:blipFill>
            <p:spPr>
              <a:xfrm>
                <a:off x="4346979" y="2211456"/>
                <a:ext cx="2264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764" name="Ink 31763">
                <a:extLst>
                  <a:ext uri="{FF2B5EF4-FFF2-40B4-BE49-F238E27FC236}">
                    <a16:creationId xmlns:a16="http://schemas.microsoft.com/office/drawing/2014/main" id="{BB5F0FC8-1D01-48CF-B2D9-BDB6E6BB8420}"/>
                  </a:ext>
                </a:extLst>
              </p14:cNvPr>
              <p14:cNvContentPartPr/>
              <p14:nvPr/>
            </p14:nvContentPartPr>
            <p14:xfrm>
              <a:off x="5977059" y="2386776"/>
              <a:ext cx="109800" cy="24480"/>
            </p14:xfrm>
          </p:contentPart>
        </mc:Choice>
        <mc:Fallback xmlns="">
          <p:pic>
            <p:nvPicPr>
              <p:cNvPr id="31764" name="Ink 31763">
                <a:extLst>
                  <a:ext uri="{FF2B5EF4-FFF2-40B4-BE49-F238E27FC236}">
                    <a16:creationId xmlns:a16="http://schemas.microsoft.com/office/drawing/2014/main" id="{BB5F0FC8-1D01-48CF-B2D9-BDB6E6BB8420}"/>
                  </a:ext>
                </a:extLst>
              </p:cNvPr>
              <p:cNvPicPr/>
              <p:nvPr/>
            </p:nvPicPr>
            <p:blipFill>
              <a:blip r:embed="rId36"/>
              <a:stretch>
                <a:fillRect/>
              </a:stretch>
            </p:blipFill>
            <p:spPr>
              <a:xfrm>
                <a:off x="5968059" y="2378136"/>
                <a:ext cx="1274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765" name="Ink 31764">
                <a:extLst>
                  <a:ext uri="{FF2B5EF4-FFF2-40B4-BE49-F238E27FC236}">
                    <a16:creationId xmlns:a16="http://schemas.microsoft.com/office/drawing/2014/main" id="{643BACDD-3271-4925-990E-E9BB49A70FB0}"/>
                  </a:ext>
                </a:extLst>
              </p14:cNvPr>
              <p14:cNvContentPartPr/>
              <p14:nvPr/>
            </p14:nvContentPartPr>
            <p14:xfrm>
              <a:off x="5964459" y="2338176"/>
              <a:ext cx="111600" cy="24120"/>
            </p14:xfrm>
          </p:contentPart>
        </mc:Choice>
        <mc:Fallback xmlns="">
          <p:pic>
            <p:nvPicPr>
              <p:cNvPr id="31765" name="Ink 31764">
                <a:extLst>
                  <a:ext uri="{FF2B5EF4-FFF2-40B4-BE49-F238E27FC236}">
                    <a16:creationId xmlns:a16="http://schemas.microsoft.com/office/drawing/2014/main" id="{643BACDD-3271-4925-990E-E9BB49A70FB0}"/>
                  </a:ext>
                </a:extLst>
              </p:cNvPr>
              <p:cNvPicPr/>
              <p:nvPr/>
            </p:nvPicPr>
            <p:blipFill>
              <a:blip r:embed="rId38"/>
              <a:stretch>
                <a:fillRect/>
              </a:stretch>
            </p:blipFill>
            <p:spPr>
              <a:xfrm>
                <a:off x="5955459" y="2329536"/>
                <a:ext cx="1292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785" name="Ink 31784">
                <a:extLst>
                  <a:ext uri="{FF2B5EF4-FFF2-40B4-BE49-F238E27FC236}">
                    <a16:creationId xmlns:a16="http://schemas.microsoft.com/office/drawing/2014/main" id="{F8F7ABF4-4BB6-4177-B26A-0AF7D83692E2}"/>
                  </a:ext>
                </a:extLst>
              </p14:cNvPr>
              <p14:cNvContentPartPr/>
              <p14:nvPr/>
            </p14:nvContentPartPr>
            <p14:xfrm>
              <a:off x="5689419" y="1974936"/>
              <a:ext cx="381240" cy="235440"/>
            </p14:xfrm>
          </p:contentPart>
        </mc:Choice>
        <mc:Fallback xmlns="">
          <p:pic>
            <p:nvPicPr>
              <p:cNvPr id="31785" name="Ink 31784">
                <a:extLst>
                  <a:ext uri="{FF2B5EF4-FFF2-40B4-BE49-F238E27FC236}">
                    <a16:creationId xmlns:a16="http://schemas.microsoft.com/office/drawing/2014/main" id="{F8F7ABF4-4BB6-4177-B26A-0AF7D83692E2}"/>
                  </a:ext>
                </a:extLst>
              </p:cNvPr>
              <p:cNvPicPr/>
              <p:nvPr/>
            </p:nvPicPr>
            <p:blipFill>
              <a:blip r:embed="rId40"/>
              <a:stretch>
                <a:fillRect/>
              </a:stretch>
            </p:blipFill>
            <p:spPr>
              <a:xfrm>
                <a:off x="5680419" y="1965950"/>
                <a:ext cx="398880" cy="253053"/>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786" name="Ink 31785">
                <a:extLst>
                  <a:ext uri="{FF2B5EF4-FFF2-40B4-BE49-F238E27FC236}">
                    <a16:creationId xmlns:a16="http://schemas.microsoft.com/office/drawing/2014/main" id="{B4F10C28-A764-4CBA-8F65-EDA88DD469FF}"/>
                  </a:ext>
                </a:extLst>
              </p14:cNvPr>
              <p14:cNvContentPartPr/>
              <p14:nvPr/>
            </p14:nvContentPartPr>
            <p14:xfrm>
              <a:off x="5305659" y="1986456"/>
              <a:ext cx="244440" cy="232920"/>
            </p14:xfrm>
          </p:contentPart>
        </mc:Choice>
        <mc:Fallback xmlns="">
          <p:pic>
            <p:nvPicPr>
              <p:cNvPr id="31786" name="Ink 31785">
                <a:extLst>
                  <a:ext uri="{FF2B5EF4-FFF2-40B4-BE49-F238E27FC236}">
                    <a16:creationId xmlns:a16="http://schemas.microsoft.com/office/drawing/2014/main" id="{B4F10C28-A764-4CBA-8F65-EDA88DD469FF}"/>
                  </a:ext>
                </a:extLst>
              </p:cNvPr>
              <p:cNvPicPr/>
              <p:nvPr/>
            </p:nvPicPr>
            <p:blipFill>
              <a:blip r:embed="rId42"/>
              <a:stretch>
                <a:fillRect/>
              </a:stretch>
            </p:blipFill>
            <p:spPr>
              <a:xfrm>
                <a:off x="5296659" y="1977456"/>
                <a:ext cx="2620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1787" name="Ink 31786">
                <a:extLst>
                  <a:ext uri="{FF2B5EF4-FFF2-40B4-BE49-F238E27FC236}">
                    <a16:creationId xmlns:a16="http://schemas.microsoft.com/office/drawing/2014/main" id="{74549AE1-82E7-4A13-BB60-B82E5E4F6685}"/>
                  </a:ext>
                </a:extLst>
              </p14:cNvPr>
              <p14:cNvContentPartPr/>
              <p14:nvPr/>
            </p14:nvContentPartPr>
            <p14:xfrm>
              <a:off x="6474579" y="2310456"/>
              <a:ext cx="312120" cy="273600"/>
            </p14:xfrm>
          </p:contentPart>
        </mc:Choice>
        <mc:Fallback xmlns="">
          <p:pic>
            <p:nvPicPr>
              <p:cNvPr id="31787" name="Ink 31786">
                <a:extLst>
                  <a:ext uri="{FF2B5EF4-FFF2-40B4-BE49-F238E27FC236}">
                    <a16:creationId xmlns:a16="http://schemas.microsoft.com/office/drawing/2014/main" id="{74549AE1-82E7-4A13-BB60-B82E5E4F6685}"/>
                  </a:ext>
                </a:extLst>
              </p:cNvPr>
              <p:cNvPicPr/>
              <p:nvPr/>
            </p:nvPicPr>
            <p:blipFill>
              <a:blip r:embed="rId44"/>
              <a:stretch>
                <a:fillRect/>
              </a:stretch>
            </p:blipFill>
            <p:spPr>
              <a:xfrm>
                <a:off x="6465569" y="2301456"/>
                <a:ext cx="3297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788" name="Ink 31787">
                <a:extLst>
                  <a:ext uri="{FF2B5EF4-FFF2-40B4-BE49-F238E27FC236}">
                    <a16:creationId xmlns:a16="http://schemas.microsoft.com/office/drawing/2014/main" id="{41F64998-DE11-4175-9283-EF79D14371F0}"/>
                  </a:ext>
                </a:extLst>
              </p14:cNvPr>
              <p14:cNvContentPartPr/>
              <p14:nvPr/>
            </p14:nvContentPartPr>
            <p14:xfrm>
              <a:off x="6225819" y="2300376"/>
              <a:ext cx="144000" cy="177480"/>
            </p14:xfrm>
          </p:contentPart>
        </mc:Choice>
        <mc:Fallback xmlns="">
          <p:pic>
            <p:nvPicPr>
              <p:cNvPr id="31788" name="Ink 31787">
                <a:extLst>
                  <a:ext uri="{FF2B5EF4-FFF2-40B4-BE49-F238E27FC236}">
                    <a16:creationId xmlns:a16="http://schemas.microsoft.com/office/drawing/2014/main" id="{41F64998-DE11-4175-9283-EF79D14371F0}"/>
                  </a:ext>
                </a:extLst>
              </p:cNvPr>
              <p:cNvPicPr/>
              <p:nvPr/>
            </p:nvPicPr>
            <p:blipFill>
              <a:blip r:embed="rId46"/>
              <a:stretch>
                <a:fillRect/>
              </a:stretch>
            </p:blipFill>
            <p:spPr>
              <a:xfrm>
                <a:off x="6216819" y="2291376"/>
                <a:ext cx="1616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789" name="Ink 31788">
                <a:extLst>
                  <a:ext uri="{FF2B5EF4-FFF2-40B4-BE49-F238E27FC236}">
                    <a16:creationId xmlns:a16="http://schemas.microsoft.com/office/drawing/2014/main" id="{E5D25EFE-6361-4E18-90C7-DF8863F53A5C}"/>
                  </a:ext>
                </a:extLst>
              </p14:cNvPr>
              <p14:cNvContentPartPr/>
              <p14:nvPr/>
            </p14:nvContentPartPr>
            <p14:xfrm>
              <a:off x="5566299" y="2257536"/>
              <a:ext cx="311400" cy="141840"/>
            </p14:xfrm>
          </p:contentPart>
        </mc:Choice>
        <mc:Fallback xmlns="">
          <p:pic>
            <p:nvPicPr>
              <p:cNvPr id="31789" name="Ink 31788">
                <a:extLst>
                  <a:ext uri="{FF2B5EF4-FFF2-40B4-BE49-F238E27FC236}">
                    <a16:creationId xmlns:a16="http://schemas.microsoft.com/office/drawing/2014/main" id="{E5D25EFE-6361-4E18-90C7-DF8863F53A5C}"/>
                  </a:ext>
                </a:extLst>
              </p:cNvPr>
              <p:cNvPicPr/>
              <p:nvPr/>
            </p:nvPicPr>
            <p:blipFill>
              <a:blip r:embed="rId48"/>
              <a:stretch>
                <a:fillRect/>
              </a:stretch>
            </p:blipFill>
            <p:spPr>
              <a:xfrm>
                <a:off x="5557299" y="2248896"/>
                <a:ext cx="3290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1790" name="Ink 31789">
                <a:extLst>
                  <a:ext uri="{FF2B5EF4-FFF2-40B4-BE49-F238E27FC236}">
                    <a16:creationId xmlns:a16="http://schemas.microsoft.com/office/drawing/2014/main" id="{A9020FCD-D24E-4069-A9ED-397970DB63C8}"/>
                  </a:ext>
                </a:extLst>
              </p14:cNvPr>
              <p14:cNvContentPartPr/>
              <p14:nvPr/>
            </p14:nvContentPartPr>
            <p14:xfrm>
              <a:off x="5343099" y="2246016"/>
              <a:ext cx="110520" cy="122400"/>
            </p14:xfrm>
          </p:contentPart>
        </mc:Choice>
        <mc:Fallback xmlns="">
          <p:pic>
            <p:nvPicPr>
              <p:cNvPr id="31790" name="Ink 31789">
                <a:extLst>
                  <a:ext uri="{FF2B5EF4-FFF2-40B4-BE49-F238E27FC236}">
                    <a16:creationId xmlns:a16="http://schemas.microsoft.com/office/drawing/2014/main" id="{A9020FCD-D24E-4069-A9ED-397970DB63C8}"/>
                  </a:ext>
                </a:extLst>
              </p:cNvPr>
              <p:cNvPicPr/>
              <p:nvPr/>
            </p:nvPicPr>
            <p:blipFill>
              <a:blip r:embed="rId50"/>
              <a:stretch>
                <a:fillRect/>
              </a:stretch>
            </p:blipFill>
            <p:spPr>
              <a:xfrm>
                <a:off x="5334128" y="2237016"/>
                <a:ext cx="128103" cy="1400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sz="2400" dirty="0"/>
              <a:t>Partitions of a Sample Space</a:t>
            </a:r>
          </a:p>
        </p:txBody>
      </p:sp>
      <mc:AlternateContent xmlns:mc="http://schemas.openxmlformats.org/markup-compatibility/2006" xmlns:a14="http://schemas.microsoft.com/office/drawing/2010/main">
        <mc:Choice Requires="a14">
          <p:sp>
            <p:nvSpPr>
              <p:cNvPr id="30726" name="Rectangle 3"/>
              <p:cNvSpPr>
                <a:spLocks noGrp="1" noChangeArrowheads="1"/>
              </p:cNvSpPr>
              <p:nvPr>
                <p:ph idx="1"/>
              </p:nvPr>
            </p:nvSpPr>
            <p:spPr/>
            <p:txBody>
              <a:bodyPr/>
              <a:lstStyle/>
              <a:p>
                <a:pPr marL="0" indent="0" eaLnBrk="1" hangingPunct="1">
                  <a:lnSpc>
                    <a:spcPct val="100000"/>
                  </a:lnSpc>
                  <a:buNone/>
                </a:pPr>
                <a:r>
                  <a:rPr lang="en-US" sz="1200" b="1" dirty="0">
                    <a:solidFill>
                      <a:srgbClr val="C00000"/>
                    </a:solidFill>
                    <a:latin typeface="Helvetica Light" panose="020B0403020202020204"/>
                  </a:rPr>
                  <a:t>Partitions (MECE events):</a:t>
                </a:r>
                <a:r>
                  <a:rPr lang="en-US" sz="1200" b="1" dirty="0">
                    <a:latin typeface="Helvetica Light" panose="020B0403020202020204"/>
                  </a:rPr>
                  <a:t> </a:t>
                </a:r>
                <a:r>
                  <a:rPr lang="en-US" sz="1200" dirty="0">
                    <a:solidFill>
                      <a:srgbClr val="0000FF"/>
                    </a:solidFill>
                    <a:latin typeface="Helvetica Light" panose="020B0403020202020204"/>
                  </a:rPr>
                  <a:t>Disjoint events </a:t>
                </a:r>
                <a:r>
                  <a:rPr lang="en-US" sz="1200" dirty="0">
                    <a:solidFill>
                      <a:schemeClr val="tx1"/>
                    </a:solidFill>
                    <a:latin typeface="Helvetica Light" panose="020B0403020202020204"/>
                  </a:rPr>
                  <a:t>whose</a:t>
                </a:r>
                <a:r>
                  <a:rPr lang="en-US" sz="1200" dirty="0">
                    <a:latin typeface="Helvetica Light" panose="020B0403020202020204"/>
                  </a:rPr>
                  <a:t> </a:t>
                </a:r>
                <a:r>
                  <a:rPr lang="en-US" sz="1200" dirty="0">
                    <a:solidFill>
                      <a:srgbClr val="0000FF"/>
                    </a:solidFill>
                    <a:latin typeface="Helvetica Light" panose="020B0403020202020204"/>
                  </a:rPr>
                  <a:t>union</a:t>
                </a:r>
                <a:r>
                  <a:rPr lang="en-US" sz="1200" dirty="0">
                    <a:latin typeface="Helvetica Light" panose="020B0403020202020204"/>
                  </a:rPr>
                  <a:t> </a:t>
                </a:r>
                <a:r>
                  <a:rPr lang="en-US" sz="1200" dirty="0">
                    <a:solidFill>
                      <a:schemeClr val="tx1"/>
                    </a:solidFill>
                    <a:latin typeface="Helvetica Light" panose="020B0403020202020204"/>
                  </a:rPr>
                  <a:t>is the entire sample space </a:t>
                </a:r>
              </a:p>
              <a:p>
                <a:pPr marL="0" indent="0" eaLnBrk="1" hangingPunct="1">
                  <a:lnSpc>
                    <a:spcPct val="100000"/>
                  </a:lnSpc>
                  <a:buNone/>
                </a:pPr>
                <a:endParaRPr lang="en-US" b="1" dirty="0">
                  <a:solidFill>
                    <a:schemeClr val="tx1"/>
                  </a:solidFill>
                  <a:latin typeface="Helvetica Light" panose="020B0403020202020204"/>
                </a:endParaRPr>
              </a:p>
              <a:p>
                <a:pPr marL="0" lvl="1" indent="0" eaLnBrk="1" hangingPunct="1">
                  <a:lnSpc>
                    <a:spcPct val="100000"/>
                  </a:lnSpc>
                  <a:buNone/>
                </a:pPr>
                <a:r>
                  <a:rPr lang="en-US" sz="1200" b="1" dirty="0">
                    <a:solidFill>
                      <a:schemeClr val="tx1"/>
                    </a:solidFill>
                    <a:latin typeface="Helvetica Light" panose="020B0403020202020204"/>
                  </a:rPr>
                  <a:t>Example: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has partitioned the sample space in this figure</a:t>
                </a:r>
              </a:p>
              <a:p>
                <a:pPr marL="0" lvl="1" indent="0" eaLnBrk="1" hangingPunct="1">
                  <a:lnSpc>
                    <a:spcPct val="100000"/>
                  </a:lnSpc>
                  <a:buNone/>
                </a:pPr>
                <a:endParaRPr lang="en-US" dirty="0">
                  <a:solidFill>
                    <a:schemeClr val="tx1"/>
                  </a:solidFill>
                  <a:latin typeface="Helvetica Light" panose="020B0403020202020204"/>
                </a:endParaRPr>
              </a:p>
              <a:p>
                <a:pPr marL="0" lvl="1" indent="0" eaLnBrk="1" hangingPunct="1">
                  <a:lnSpc>
                    <a:spcPct val="100000"/>
                  </a:lnSpc>
                  <a:buNone/>
                </a:pPr>
                <a:endParaRPr lang="en-US" dirty="0">
                  <a:solidFill>
                    <a:schemeClr val="tx1"/>
                  </a:solidFill>
                  <a:latin typeface="Helvetica Light" panose="020B0403020202020204"/>
                </a:endParaRPr>
              </a:p>
              <a:p>
                <a:pPr marL="0" lvl="1" indent="0" eaLnBrk="1" hangingPunct="1">
                  <a:lnSpc>
                    <a:spcPct val="100000"/>
                  </a:lnSpc>
                  <a:buNone/>
                </a:pPr>
                <a:endParaRPr lang="en-US" dirty="0">
                  <a:solidFill>
                    <a:schemeClr val="tx1"/>
                  </a:solidFill>
                  <a:latin typeface="Helvetica Light" panose="020B0403020202020204"/>
                </a:endParaRPr>
              </a:p>
              <a:p>
                <a:pPr marL="0" lvl="1" indent="0" eaLnBrk="1" hangingPunct="1">
                  <a:lnSpc>
                    <a:spcPct val="100000"/>
                  </a:lnSpc>
                  <a:buNone/>
                </a:pPr>
                <a:endParaRPr lang="en-US" dirty="0">
                  <a:solidFill>
                    <a:schemeClr val="tx1"/>
                  </a:solidFill>
                  <a:latin typeface="Helvetica Light" panose="020B0403020202020204"/>
                </a:endParaRPr>
              </a:p>
              <a:p>
                <a:pPr marL="0" lvl="1" indent="0" eaLnBrk="1" hangingPunct="1">
                  <a:lnSpc>
                    <a:spcPct val="100000"/>
                  </a:lnSpc>
                  <a:buNone/>
                </a:pPr>
                <a:endParaRPr lang="en-US" dirty="0">
                  <a:solidFill>
                    <a:schemeClr val="tx1"/>
                  </a:solidFill>
                  <a:latin typeface="Helvetica Light" panose="020B0403020202020204"/>
                </a:endParaRPr>
              </a:p>
              <a:p>
                <a:pPr marL="0" lvl="1" indent="0" eaLnBrk="1" hangingPunct="1">
                  <a:lnSpc>
                    <a:spcPct val="100000"/>
                  </a:lnSpc>
                  <a:buNone/>
                </a:pPr>
                <a:endParaRPr lang="en-US" dirty="0">
                  <a:solidFill>
                    <a:schemeClr val="tx1"/>
                  </a:solidFill>
                  <a:latin typeface="Helvetica Light" panose="020B0403020202020204"/>
                </a:endParaRPr>
              </a:p>
              <a:p>
                <a:pPr marL="0" lvl="1" indent="0">
                  <a:lnSpc>
                    <a:spcPct val="100000"/>
                  </a:lnSpc>
                  <a:buNone/>
                </a:pPr>
                <a:r>
                  <a:rPr lang="en-US" sz="1200" dirty="0">
                    <a:solidFill>
                      <a:srgbClr val="0000FF"/>
                    </a:solidFill>
                    <a:latin typeface="Helvetica Light" panose="020B0403020202020204"/>
                  </a:rPr>
                  <a:t>Complement as a Partition:</a:t>
                </a:r>
                <a:r>
                  <a:rPr lang="en-US" sz="1200" dirty="0">
                    <a:solidFill>
                      <a:schemeClr val="tx1"/>
                    </a:solidFill>
                    <a:latin typeface="Helvetica Light" panose="020B0403020202020204"/>
                  </a:rPr>
                  <a:t> The complement events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and </a:t>
                </a:r>
                <a14:m>
                  <m:oMath xmlns:m="http://schemas.openxmlformats.org/officeDocument/2006/math">
                    <m:sSup>
                      <m:sSupPr>
                        <m:ctrlPr>
                          <a:rPr lang="en-US" sz="1200" i="1" smtClean="0">
                            <a:solidFill>
                              <a:srgbClr val="006600"/>
                            </a:solidFill>
                            <a:latin typeface="Cambria Math" panose="02040503050406030204" pitchFamily="18" charset="0"/>
                          </a:rPr>
                        </m:ctrlPr>
                      </m:sSupPr>
                      <m:e>
                        <m:r>
                          <a:rPr lang="en-US" sz="1200" b="0" i="1">
                            <a:solidFill>
                              <a:srgbClr val="006600"/>
                            </a:solidFill>
                            <a:latin typeface="Cambria Math" panose="02040503050406030204" pitchFamily="18" charset="0"/>
                          </a:rPr>
                          <m:t>𝐴</m:t>
                        </m:r>
                      </m:e>
                      <m:sup>
                        <m:r>
                          <a:rPr lang="en-US" sz="1200" b="0" i="1" smtClean="0">
                            <a:solidFill>
                              <a:srgbClr val="006600"/>
                            </a:solidFill>
                            <a:latin typeface="Cambria Math" panose="02040503050406030204" pitchFamily="18" charset="0"/>
                          </a:rPr>
                          <m:t>𝑐</m:t>
                        </m:r>
                      </m:sup>
                    </m:sSup>
                  </m:oMath>
                </a14:m>
                <a:r>
                  <a:rPr lang="en-US" sz="1200" i="1" dirty="0">
                    <a:solidFill>
                      <a:schemeClr val="tx1"/>
                    </a:solidFill>
                    <a:latin typeface="Helvetica Light" panose="020B0403020202020204"/>
                  </a:rPr>
                  <a:t> </a:t>
                </a:r>
                <a:r>
                  <a:rPr lang="en-US" sz="1200" dirty="0">
                    <a:solidFill>
                      <a:schemeClr val="tx1"/>
                    </a:solidFill>
                    <a:latin typeface="Helvetica Light" panose="020B0403020202020204"/>
                  </a:rPr>
                  <a:t>are partitions of a sample space and</a:t>
                </a:r>
              </a:p>
              <a:p>
                <a:pPr marL="0" lvl="1" indent="0">
                  <a:lnSpc>
                    <a:spcPct val="100000"/>
                  </a:lnSpc>
                  <a:buNone/>
                </a:pPr>
                <a:endParaRPr lang="en-US" sz="1200" dirty="0">
                  <a:solidFill>
                    <a:schemeClr val="tx1"/>
                  </a:solidFill>
                  <a:latin typeface="Helvetica Light" panose="020B0403020202020204"/>
                </a:endParaRPr>
              </a:p>
              <a:p>
                <a:pPr marL="0" lvl="1" indent="0">
                  <a:lnSpc>
                    <a:spcPct val="10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e>
                      </m:d>
                      <m:r>
                        <a:rPr lang="en-US" sz="1200" b="0" i="1" smtClean="0">
                          <a:solidFill>
                            <a:srgbClr val="006600"/>
                          </a:solidFill>
                          <a:latin typeface="Cambria Math" panose="02040503050406030204" pitchFamily="18" charset="0"/>
                        </a:rPr>
                        <m:t>=1−</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sSup>
                        <m:sSupPr>
                          <m:ctrlPr>
                            <a:rPr lang="en-US" sz="120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𝐴</m:t>
                          </m:r>
                        </m:e>
                        <m:sup>
                          <m:r>
                            <a:rPr lang="en-US" sz="1200" b="0" i="1" smtClean="0">
                              <a:solidFill>
                                <a:srgbClr val="006600"/>
                              </a:solidFill>
                              <a:latin typeface="Cambria Math" panose="02040503050406030204" pitchFamily="18" charset="0"/>
                            </a:rPr>
                            <m:t>𝑐</m:t>
                          </m:r>
                        </m:sup>
                      </m:sSup>
                      <m:r>
                        <a:rPr lang="en-US" sz="1200" b="0" i="1" smtClean="0">
                          <a:solidFill>
                            <a:srgbClr val="006600"/>
                          </a:solidFill>
                          <a:latin typeface="Cambria Math" panose="02040503050406030204" pitchFamily="18" charset="0"/>
                        </a:rPr>
                        <m:t>)</m:t>
                      </m:r>
                    </m:oMath>
                  </m:oMathPara>
                </a14:m>
                <a:endParaRPr lang="en-US" sz="1200" i="1" dirty="0">
                  <a:solidFill>
                    <a:schemeClr val="tx1"/>
                  </a:solidFill>
                  <a:latin typeface="Helvetica Light" panose="020B0403020202020204"/>
                </a:endParaRPr>
              </a:p>
              <a:p>
                <a:pPr lvl="1" eaLnBrk="1" hangingPunct="1">
                  <a:lnSpc>
                    <a:spcPct val="150000"/>
                  </a:lnSpc>
                  <a:buFont typeface="Wingdings" pitchFamily="2" charset="2"/>
                  <a:buNone/>
                </a:pPr>
                <a:endParaRPr lang="en-US" sz="1200" dirty="0">
                  <a:latin typeface="Helvetica Light" panose="020B0403020202020204"/>
                </a:endParaRPr>
              </a:p>
              <a:p>
                <a:pPr marL="0" lvl="1" indent="0" eaLnBrk="1" hangingPunct="1">
                  <a:lnSpc>
                    <a:spcPct val="100000"/>
                  </a:lnSpc>
                  <a:buNone/>
                </a:pPr>
                <a:endParaRPr lang="en-US" b="1" dirty="0">
                  <a:solidFill>
                    <a:schemeClr val="tx1"/>
                  </a:solidFill>
                  <a:latin typeface="Helvetica Light" panose="020B0403020202020204"/>
                </a:endParaRPr>
              </a:p>
              <a:p>
                <a:pPr lvl="1" eaLnBrk="1" hangingPunct="1">
                  <a:lnSpc>
                    <a:spcPct val="150000"/>
                  </a:lnSpc>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p:txBody>
          </p:sp>
        </mc:Choice>
        <mc:Fallback xmlns="">
          <p:sp>
            <p:nvSpPr>
              <p:cNvPr id="30726" name="Rectangle 3"/>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1769474" name="Picture 2" descr="Related image">
            <a:extLst>
              <a:ext uri="{FF2B5EF4-FFF2-40B4-BE49-F238E27FC236}">
                <a16:creationId xmlns:a16="http://schemas.microsoft.com/office/drawing/2014/main" id="{40919E11-AFEF-40C6-8E9A-5661ED4A9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265" y="1734432"/>
            <a:ext cx="2642491" cy="17338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0762" name="Ink 30761">
                <a:extLst>
                  <a:ext uri="{FF2B5EF4-FFF2-40B4-BE49-F238E27FC236}">
                    <a16:creationId xmlns:a16="http://schemas.microsoft.com/office/drawing/2014/main" id="{DE1542C5-E137-EF12-6B1E-2E66D6A2BEF4}"/>
                  </a:ext>
                </a:extLst>
              </p14:cNvPr>
              <p14:cNvContentPartPr/>
              <p14:nvPr/>
            </p14:nvContentPartPr>
            <p14:xfrm>
              <a:off x="6407552" y="2549732"/>
              <a:ext cx="360" cy="360"/>
            </p14:xfrm>
          </p:contentPart>
        </mc:Choice>
        <mc:Fallback xmlns="">
          <p:pic>
            <p:nvPicPr>
              <p:cNvPr id="30762" name="Ink 30761">
                <a:extLst>
                  <a:ext uri="{FF2B5EF4-FFF2-40B4-BE49-F238E27FC236}">
                    <a16:creationId xmlns:a16="http://schemas.microsoft.com/office/drawing/2014/main" id="{DE1542C5-E137-EF12-6B1E-2E66D6A2BEF4}"/>
                  </a:ext>
                </a:extLst>
              </p:cNvPr>
              <p:cNvPicPr/>
              <p:nvPr/>
            </p:nvPicPr>
            <p:blipFill>
              <a:blip r:embed="rId5"/>
              <a:stretch>
                <a:fillRect/>
              </a:stretch>
            </p:blipFill>
            <p:spPr>
              <a:xfrm>
                <a:off x="6398552" y="254109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485A5F57-EAB4-4698-B538-C05E475854B0}"/>
                  </a:ext>
                </a:extLst>
              </p14:cNvPr>
              <p14:cNvContentPartPr/>
              <p14:nvPr/>
            </p14:nvContentPartPr>
            <p14:xfrm>
              <a:off x="1472379" y="1406136"/>
              <a:ext cx="17280" cy="4680"/>
            </p14:xfrm>
          </p:contentPart>
        </mc:Choice>
        <mc:Fallback xmlns="">
          <p:pic>
            <p:nvPicPr>
              <p:cNvPr id="2" name="Ink 1">
                <a:extLst>
                  <a:ext uri="{FF2B5EF4-FFF2-40B4-BE49-F238E27FC236}">
                    <a16:creationId xmlns:a16="http://schemas.microsoft.com/office/drawing/2014/main" id="{485A5F57-EAB4-4698-B538-C05E475854B0}"/>
                  </a:ext>
                </a:extLst>
              </p:cNvPr>
              <p:cNvPicPr/>
              <p:nvPr/>
            </p:nvPicPr>
            <p:blipFill>
              <a:blip r:embed="rId7"/>
              <a:stretch>
                <a:fillRect/>
              </a:stretch>
            </p:blipFill>
            <p:spPr>
              <a:xfrm>
                <a:off x="1463379" y="1397496"/>
                <a:ext cx="349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C57FCE83-2A64-4459-A21B-34A9B8A6710E}"/>
                  </a:ext>
                </a:extLst>
              </p14:cNvPr>
              <p14:cNvContentPartPr/>
              <p14:nvPr/>
            </p14:nvContentPartPr>
            <p14:xfrm>
              <a:off x="1578219" y="1411896"/>
              <a:ext cx="1440" cy="1080"/>
            </p14:xfrm>
          </p:contentPart>
        </mc:Choice>
        <mc:Fallback xmlns="">
          <p:pic>
            <p:nvPicPr>
              <p:cNvPr id="3" name="Ink 2">
                <a:extLst>
                  <a:ext uri="{FF2B5EF4-FFF2-40B4-BE49-F238E27FC236}">
                    <a16:creationId xmlns:a16="http://schemas.microsoft.com/office/drawing/2014/main" id="{C57FCE83-2A64-4459-A21B-34A9B8A6710E}"/>
                  </a:ext>
                </a:extLst>
              </p:cNvPr>
              <p:cNvPicPr/>
              <p:nvPr/>
            </p:nvPicPr>
            <p:blipFill>
              <a:blip r:embed="rId9"/>
              <a:stretch>
                <a:fillRect/>
              </a:stretch>
            </p:blipFill>
            <p:spPr>
              <a:xfrm>
                <a:off x="1569579" y="1403256"/>
                <a:ext cx="1908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EDECBCC3-F3BA-452E-AFFA-3595B3D99365}"/>
                  </a:ext>
                </a:extLst>
              </p14:cNvPr>
              <p14:cNvContentPartPr/>
              <p14:nvPr/>
            </p14:nvContentPartPr>
            <p14:xfrm>
              <a:off x="1722579" y="1407216"/>
              <a:ext cx="1080" cy="720"/>
            </p14:xfrm>
          </p:contentPart>
        </mc:Choice>
        <mc:Fallback xmlns="">
          <p:pic>
            <p:nvPicPr>
              <p:cNvPr id="4" name="Ink 3">
                <a:extLst>
                  <a:ext uri="{FF2B5EF4-FFF2-40B4-BE49-F238E27FC236}">
                    <a16:creationId xmlns:a16="http://schemas.microsoft.com/office/drawing/2014/main" id="{EDECBCC3-F3BA-452E-AFFA-3595B3D99365}"/>
                  </a:ext>
                </a:extLst>
              </p:cNvPr>
              <p:cNvPicPr/>
              <p:nvPr/>
            </p:nvPicPr>
            <p:blipFill>
              <a:blip r:embed="rId11"/>
              <a:stretch>
                <a:fillRect/>
              </a:stretch>
            </p:blipFill>
            <p:spPr>
              <a:xfrm>
                <a:off x="1713939" y="1398576"/>
                <a:ext cx="1872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9B5BA1C4-B7D1-4274-BF09-2507132EE149}"/>
                  </a:ext>
                </a:extLst>
              </p14:cNvPr>
              <p14:cNvContentPartPr/>
              <p14:nvPr/>
            </p14:nvContentPartPr>
            <p14:xfrm>
              <a:off x="1785219" y="1410816"/>
              <a:ext cx="5400" cy="5040"/>
            </p14:xfrm>
          </p:contentPart>
        </mc:Choice>
        <mc:Fallback xmlns="">
          <p:pic>
            <p:nvPicPr>
              <p:cNvPr id="5" name="Ink 4">
                <a:extLst>
                  <a:ext uri="{FF2B5EF4-FFF2-40B4-BE49-F238E27FC236}">
                    <a16:creationId xmlns:a16="http://schemas.microsoft.com/office/drawing/2014/main" id="{9B5BA1C4-B7D1-4274-BF09-2507132EE149}"/>
                  </a:ext>
                </a:extLst>
              </p:cNvPr>
              <p:cNvPicPr/>
              <p:nvPr/>
            </p:nvPicPr>
            <p:blipFill>
              <a:blip r:embed="rId13"/>
              <a:stretch>
                <a:fillRect/>
              </a:stretch>
            </p:blipFill>
            <p:spPr>
              <a:xfrm>
                <a:off x="1776579" y="1402176"/>
                <a:ext cx="230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750" name="Ink 30749">
                <a:extLst>
                  <a:ext uri="{FF2B5EF4-FFF2-40B4-BE49-F238E27FC236}">
                    <a16:creationId xmlns:a16="http://schemas.microsoft.com/office/drawing/2014/main" id="{956FF8A9-7E6F-47E2-8B89-50EEE39B1FB4}"/>
                  </a:ext>
                </a:extLst>
              </p14:cNvPr>
              <p14:cNvContentPartPr/>
              <p14:nvPr/>
            </p14:nvContentPartPr>
            <p14:xfrm>
              <a:off x="2445459" y="4323576"/>
              <a:ext cx="89640" cy="60840"/>
            </p14:xfrm>
          </p:contentPart>
        </mc:Choice>
        <mc:Fallback xmlns="">
          <p:pic>
            <p:nvPicPr>
              <p:cNvPr id="30750" name="Ink 30749">
                <a:extLst>
                  <a:ext uri="{FF2B5EF4-FFF2-40B4-BE49-F238E27FC236}">
                    <a16:creationId xmlns:a16="http://schemas.microsoft.com/office/drawing/2014/main" id="{956FF8A9-7E6F-47E2-8B89-50EEE39B1FB4}"/>
                  </a:ext>
                </a:extLst>
              </p:cNvPr>
              <p:cNvPicPr/>
              <p:nvPr/>
            </p:nvPicPr>
            <p:blipFill>
              <a:blip r:embed="rId15"/>
              <a:stretch>
                <a:fillRect/>
              </a:stretch>
            </p:blipFill>
            <p:spPr>
              <a:xfrm>
                <a:off x="2436459" y="4314936"/>
                <a:ext cx="1072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751" name="Ink 30750">
                <a:extLst>
                  <a:ext uri="{FF2B5EF4-FFF2-40B4-BE49-F238E27FC236}">
                    <a16:creationId xmlns:a16="http://schemas.microsoft.com/office/drawing/2014/main" id="{52F1825D-467F-493A-B5FE-7FEDC4EA27DD}"/>
                  </a:ext>
                </a:extLst>
              </p14:cNvPr>
              <p14:cNvContentPartPr/>
              <p14:nvPr/>
            </p14:nvContentPartPr>
            <p14:xfrm>
              <a:off x="1986099" y="4195416"/>
              <a:ext cx="291960" cy="169560"/>
            </p14:xfrm>
          </p:contentPart>
        </mc:Choice>
        <mc:Fallback xmlns="">
          <p:pic>
            <p:nvPicPr>
              <p:cNvPr id="30751" name="Ink 30750">
                <a:extLst>
                  <a:ext uri="{FF2B5EF4-FFF2-40B4-BE49-F238E27FC236}">
                    <a16:creationId xmlns:a16="http://schemas.microsoft.com/office/drawing/2014/main" id="{52F1825D-467F-493A-B5FE-7FEDC4EA27DD}"/>
                  </a:ext>
                </a:extLst>
              </p:cNvPr>
              <p:cNvPicPr/>
              <p:nvPr/>
            </p:nvPicPr>
            <p:blipFill>
              <a:blip r:embed="rId17"/>
              <a:stretch>
                <a:fillRect/>
              </a:stretch>
            </p:blipFill>
            <p:spPr>
              <a:xfrm>
                <a:off x="1977459" y="4186416"/>
                <a:ext cx="3096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752" name="Ink 30751">
                <a:extLst>
                  <a:ext uri="{FF2B5EF4-FFF2-40B4-BE49-F238E27FC236}">
                    <a16:creationId xmlns:a16="http://schemas.microsoft.com/office/drawing/2014/main" id="{78FA6818-7298-4FDD-9B6F-1B0E0AA3AEFD}"/>
                  </a:ext>
                </a:extLst>
              </p14:cNvPr>
              <p14:cNvContentPartPr/>
              <p14:nvPr/>
            </p14:nvContentPartPr>
            <p14:xfrm>
              <a:off x="1399299" y="4176336"/>
              <a:ext cx="484920" cy="163440"/>
            </p14:xfrm>
          </p:contentPart>
        </mc:Choice>
        <mc:Fallback xmlns="">
          <p:pic>
            <p:nvPicPr>
              <p:cNvPr id="30752" name="Ink 30751">
                <a:extLst>
                  <a:ext uri="{FF2B5EF4-FFF2-40B4-BE49-F238E27FC236}">
                    <a16:creationId xmlns:a16="http://schemas.microsoft.com/office/drawing/2014/main" id="{78FA6818-7298-4FDD-9B6F-1B0E0AA3AEFD}"/>
                  </a:ext>
                </a:extLst>
              </p:cNvPr>
              <p:cNvPicPr/>
              <p:nvPr/>
            </p:nvPicPr>
            <p:blipFill>
              <a:blip r:embed="rId19"/>
              <a:stretch>
                <a:fillRect/>
              </a:stretch>
            </p:blipFill>
            <p:spPr>
              <a:xfrm>
                <a:off x="1390306" y="4167336"/>
                <a:ext cx="502547"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754" name="Ink 30753">
                <a:extLst>
                  <a:ext uri="{FF2B5EF4-FFF2-40B4-BE49-F238E27FC236}">
                    <a16:creationId xmlns:a16="http://schemas.microsoft.com/office/drawing/2014/main" id="{48202D02-6AC8-4A7B-9B55-B83A55AA1F47}"/>
                  </a:ext>
                </a:extLst>
              </p14:cNvPr>
              <p14:cNvContentPartPr/>
              <p14:nvPr/>
            </p14:nvContentPartPr>
            <p14:xfrm>
              <a:off x="2210379" y="2249976"/>
              <a:ext cx="1671840" cy="1029960"/>
            </p14:xfrm>
          </p:contentPart>
        </mc:Choice>
        <mc:Fallback xmlns="">
          <p:pic>
            <p:nvPicPr>
              <p:cNvPr id="30754" name="Ink 30753">
                <a:extLst>
                  <a:ext uri="{FF2B5EF4-FFF2-40B4-BE49-F238E27FC236}">
                    <a16:creationId xmlns:a16="http://schemas.microsoft.com/office/drawing/2014/main" id="{48202D02-6AC8-4A7B-9B55-B83A55AA1F47}"/>
                  </a:ext>
                </a:extLst>
              </p:cNvPr>
              <p:cNvPicPr/>
              <p:nvPr/>
            </p:nvPicPr>
            <p:blipFill>
              <a:blip r:embed="rId21"/>
              <a:stretch>
                <a:fillRect/>
              </a:stretch>
            </p:blipFill>
            <p:spPr>
              <a:xfrm>
                <a:off x="2201737" y="2240976"/>
                <a:ext cx="1689484" cy="1047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755" name="Ink 30754">
                <a:extLst>
                  <a:ext uri="{FF2B5EF4-FFF2-40B4-BE49-F238E27FC236}">
                    <a16:creationId xmlns:a16="http://schemas.microsoft.com/office/drawing/2014/main" id="{2EACA9BE-B7BF-4ADE-B4D3-58E9C01BB78F}"/>
                  </a:ext>
                </a:extLst>
              </p14:cNvPr>
              <p14:cNvContentPartPr/>
              <p14:nvPr/>
            </p14:nvContentPartPr>
            <p14:xfrm>
              <a:off x="1447899" y="4479816"/>
              <a:ext cx="829800" cy="74520"/>
            </p14:xfrm>
          </p:contentPart>
        </mc:Choice>
        <mc:Fallback xmlns="">
          <p:pic>
            <p:nvPicPr>
              <p:cNvPr id="30755" name="Ink 30754">
                <a:extLst>
                  <a:ext uri="{FF2B5EF4-FFF2-40B4-BE49-F238E27FC236}">
                    <a16:creationId xmlns:a16="http://schemas.microsoft.com/office/drawing/2014/main" id="{2EACA9BE-B7BF-4ADE-B4D3-58E9C01BB78F}"/>
                  </a:ext>
                </a:extLst>
              </p:cNvPr>
              <p:cNvPicPr/>
              <p:nvPr/>
            </p:nvPicPr>
            <p:blipFill>
              <a:blip r:embed="rId23"/>
              <a:stretch>
                <a:fillRect/>
              </a:stretch>
            </p:blipFill>
            <p:spPr>
              <a:xfrm>
                <a:off x="1438899" y="4470816"/>
                <a:ext cx="8474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764" name="Ink 30763">
                <a:extLst>
                  <a:ext uri="{FF2B5EF4-FFF2-40B4-BE49-F238E27FC236}">
                    <a16:creationId xmlns:a16="http://schemas.microsoft.com/office/drawing/2014/main" id="{F69666F9-6735-44AF-90C7-BE07B06743C0}"/>
                  </a:ext>
                </a:extLst>
              </p14:cNvPr>
              <p14:cNvContentPartPr/>
              <p14:nvPr/>
            </p14:nvContentPartPr>
            <p14:xfrm>
              <a:off x="1617459" y="4879416"/>
              <a:ext cx="476280" cy="241560"/>
            </p14:xfrm>
          </p:contentPart>
        </mc:Choice>
        <mc:Fallback xmlns="">
          <p:pic>
            <p:nvPicPr>
              <p:cNvPr id="30764" name="Ink 30763">
                <a:extLst>
                  <a:ext uri="{FF2B5EF4-FFF2-40B4-BE49-F238E27FC236}">
                    <a16:creationId xmlns:a16="http://schemas.microsoft.com/office/drawing/2014/main" id="{F69666F9-6735-44AF-90C7-BE07B06743C0}"/>
                  </a:ext>
                </a:extLst>
              </p:cNvPr>
              <p:cNvPicPr/>
              <p:nvPr/>
            </p:nvPicPr>
            <p:blipFill>
              <a:blip r:embed="rId25"/>
              <a:stretch>
                <a:fillRect/>
              </a:stretch>
            </p:blipFill>
            <p:spPr>
              <a:xfrm>
                <a:off x="1608459" y="4870776"/>
                <a:ext cx="4939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765" name="Ink 30764">
                <a:extLst>
                  <a:ext uri="{FF2B5EF4-FFF2-40B4-BE49-F238E27FC236}">
                    <a16:creationId xmlns:a16="http://schemas.microsoft.com/office/drawing/2014/main" id="{73838043-BD0A-439E-AB0A-55EF4BFD689F}"/>
                  </a:ext>
                </a:extLst>
              </p14:cNvPr>
              <p14:cNvContentPartPr/>
              <p14:nvPr/>
            </p14:nvContentPartPr>
            <p14:xfrm>
              <a:off x="1590819" y="4607616"/>
              <a:ext cx="468720" cy="187920"/>
            </p14:xfrm>
          </p:contentPart>
        </mc:Choice>
        <mc:Fallback xmlns="">
          <p:pic>
            <p:nvPicPr>
              <p:cNvPr id="30765" name="Ink 30764">
                <a:extLst>
                  <a:ext uri="{FF2B5EF4-FFF2-40B4-BE49-F238E27FC236}">
                    <a16:creationId xmlns:a16="http://schemas.microsoft.com/office/drawing/2014/main" id="{73838043-BD0A-439E-AB0A-55EF4BFD689F}"/>
                  </a:ext>
                </a:extLst>
              </p:cNvPr>
              <p:cNvPicPr/>
              <p:nvPr/>
            </p:nvPicPr>
            <p:blipFill>
              <a:blip r:embed="rId27"/>
              <a:stretch>
                <a:fillRect/>
              </a:stretch>
            </p:blipFill>
            <p:spPr>
              <a:xfrm>
                <a:off x="1582179" y="4598993"/>
                <a:ext cx="486360" cy="20552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69478" name="Ink 1769477">
                <a:extLst>
                  <a:ext uri="{FF2B5EF4-FFF2-40B4-BE49-F238E27FC236}">
                    <a16:creationId xmlns:a16="http://schemas.microsoft.com/office/drawing/2014/main" id="{25F5E3A9-46B5-4A68-9A70-C27F442F2DBC}"/>
                  </a:ext>
                </a:extLst>
              </p14:cNvPr>
              <p14:cNvContentPartPr/>
              <p14:nvPr/>
            </p14:nvContentPartPr>
            <p14:xfrm>
              <a:off x="4225299" y="4259792"/>
              <a:ext cx="1724040" cy="473400"/>
            </p14:xfrm>
          </p:contentPart>
        </mc:Choice>
        <mc:Fallback xmlns="">
          <p:pic>
            <p:nvPicPr>
              <p:cNvPr id="1769478" name="Ink 1769477">
                <a:extLst>
                  <a:ext uri="{FF2B5EF4-FFF2-40B4-BE49-F238E27FC236}">
                    <a16:creationId xmlns:a16="http://schemas.microsoft.com/office/drawing/2014/main" id="{25F5E3A9-46B5-4A68-9A70-C27F442F2DBC}"/>
                  </a:ext>
                </a:extLst>
              </p:cNvPr>
              <p:cNvPicPr/>
              <p:nvPr/>
            </p:nvPicPr>
            <p:blipFill>
              <a:blip r:embed="rId29"/>
              <a:stretch>
                <a:fillRect/>
              </a:stretch>
            </p:blipFill>
            <p:spPr>
              <a:xfrm>
                <a:off x="4216299" y="4250792"/>
                <a:ext cx="174168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69479" name="Ink 1769478">
                <a:extLst>
                  <a:ext uri="{FF2B5EF4-FFF2-40B4-BE49-F238E27FC236}">
                    <a16:creationId xmlns:a16="http://schemas.microsoft.com/office/drawing/2014/main" id="{682DAEF1-4FED-40FB-B1B5-AE444CF00BBD}"/>
                  </a:ext>
                </a:extLst>
              </p14:cNvPr>
              <p14:cNvContentPartPr/>
              <p14:nvPr/>
            </p14:nvContentPartPr>
            <p14:xfrm>
              <a:off x="3904899" y="4377872"/>
              <a:ext cx="206280" cy="105840"/>
            </p14:xfrm>
          </p:contentPart>
        </mc:Choice>
        <mc:Fallback xmlns="">
          <p:pic>
            <p:nvPicPr>
              <p:cNvPr id="1769479" name="Ink 1769478">
                <a:extLst>
                  <a:ext uri="{FF2B5EF4-FFF2-40B4-BE49-F238E27FC236}">
                    <a16:creationId xmlns:a16="http://schemas.microsoft.com/office/drawing/2014/main" id="{682DAEF1-4FED-40FB-B1B5-AE444CF00BBD}"/>
                  </a:ext>
                </a:extLst>
              </p:cNvPr>
              <p:cNvPicPr/>
              <p:nvPr/>
            </p:nvPicPr>
            <p:blipFill>
              <a:blip r:embed="rId31"/>
              <a:stretch>
                <a:fillRect/>
              </a:stretch>
            </p:blipFill>
            <p:spPr>
              <a:xfrm>
                <a:off x="3895915" y="4369232"/>
                <a:ext cx="223889"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69482" name="Ink 1769481">
                <a:extLst>
                  <a:ext uri="{FF2B5EF4-FFF2-40B4-BE49-F238E27FC236}">
                    <a16:creationId xmlns:a16="http://schemas.microsoft.com/office/drawing/2014/main" id="{BB664AFF-E320-457D-A376-D1C02B30A695}"/>
                  </a:ext>
                </a:extLst>
              </p14:cNvPr>
              <p14:cNvContentPartPr/>
              <p14:nvPr/>
            </p14:nvContentPartPr>
            <p14:xfrm>
              <a:off x="2661099" y="4245096"/>
              <a:ext cx="1027440" cy="348416"/>
            </p14:xfrm>
          </p:contentPart>
        </mc:Choice>
        <mc:Fallback xmlns="">
          <p:pic>
            <p:nvPicPr>
              <p:cNvPr id="1769482" name="Ink 1769481">
                <a:extLst>
                  <a:ext uri="{FF2B5EF4-FFF2-40B4-BE49-F238E27FC236}">
                    <a16:creationId xmlns:a16="http://schemas.microsoft.com/office/drawing/2014/main" id="{BB664AFF-E320-457D-A376-D1C02B30A695}"/>
                  </a:ext>
                </a:extLst>
              </p:cNvPr>
              <p:cNvPicPr/>
              <p:nvPr/>
            </p:nvPicPr>
            <p:blipFill>
              <a:blip r:embed="rId33"/>
              <a:stretch>
                <a:fillRect/>
              </a:stretch>
            </p:blipFill>
            <p:spPr>
              <a:xfrm>
                <a:off x="2652459" y="4236449"/>
                <a:ext cx="1045080" cy="366071"/>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ChangeArrowheads="1"/>
          </p:cNvSpPr>
          <p:nvPr>
            <p:ph type="title"/>
          </p:nvPr>
        </p:nvSpPr>
        <p:spPr/>
        <p:txBody>
          <a:bodyPr/>
          <a:lstStyle/>
          <a:p>
            <a:pPr eaLnBrk="1" hangingPunct="1">
              <a:lnSpc>
                <a:spcPct val="90000"/>
              </a:lnSpc>
            </a:pPr>
            <a:r>
              <a:rPr lang="en-US" sz="2700" dirty="0"/>
              <a:t>Law of Total Probability</a:t>
            </a:r>
          </a:p>
        </p:txBody>
      </p:sp>
      <mc:AlternateContent xmlns:mc="http://schemas.openxmlformats.org/markup-compatibility/2006" xmlns:a14="http://schemas.microsoft.com/office/drawing/2010/main">
        <mc:Choice Requires="a14">
          <p:sp>
            <p:nvSpPr>
              <p:cNvPr id="25" name="Rectangle 3"/>
              <p:cNvSpPr>
                <a:spLocks noGrp="1" noChangeArrowheads="1"/>
              </p:cNvSpPr>
              <p:nvPr>
                <p:ph idx="1"/>
              </p:nvPr>
            </p:nvSpPr>
            <p:spPr>
              <a:xfrm>
                <a:off x="563823" y="1051522"/>
                <a:ext cx="7886700" cy="1329184"/>
              </a:xfrm>
              <a:solidFill>
                <a:srgbClr val="E5F5FF"/>
              </a:solidFill>
              <a:ln>
                <a:solidFill>
                  <a:schemeClr val="tx1"/>
                </a:solidFill>
              </a:ln>
            </p:spPr>
            <p:txBody>
              <a:bodyPr>
                <a:normAutofit/>
              </a:bodyPr>
              <a:lstStyle/>
              <a:p>
                <a:pPr marL="0" indent="0" algn="just">
                  <a:lnSpc>
                    <a:spcPct val="140000"/>
                  </a:lnSpc>
                  <a:buNone/>
                </a:pPr>
                <a:r>
                  <a:rPr lang="en-US" sz="1200" b="1" dirty="0">
                    <a:solidFill>
                      <a:srgbClr val="C00000"/>
                    </a:solidFill>
                    <a:latin typeface="Helvetica Light" panose="020B0403020202020204"/>
                  </a:rPr>
                  <a:t>Law of Total Probability: </a:t>
                </a:r>
                <a:r>
                  <a:rPr lang="en-US" sz="1200" dirty="0">
                    <a:solidFill>
                      <a:schemeClr val="tx1"/>
                    </a:solidFill>
                    <a:latin typeface="Helvetica Light" panose="020B0403020202020204"/>
                  </a:rPr>
                  <a:t>If the events</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 </m:t>
                        </m:r>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1</m:t>
                        </m:r>
                      </m:sub>
                    </m:sSub>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 </m:t>
                        </m:r>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2</m:t>
                        </m:r>
                      </m:sub>
                    </m:sSub>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 </m:t>
                        </m:r>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𝑘</m:t>
                        </m:r>
                      </m:sub>
                    </m:sSub>
                  </m:oMath>
                </a14:m>
                <a:r>
                  <a:rPr lang="en-US" sz="1200" dirty="0">
                    <a:solidFill>
                      <a:srgbClr val="006600"/>
                    </a:solidFill>
                    <a:latin typeface="Helvetica Light" panose="020B0403020202020204"/>
                  </a:rPr>
                  <a:t> </a:t>
                </a:r>
                <a:r>
                  <a:rPr lang="en-US" sz="1200" dirty="0">
                    <a:solidFill>
                      <a:schemeClr val="tx1"/>
                    </a:solidFill>
                    <a:latin typeface="Helvetica Light" panose="020B0403020202020204"/>
                  </a:rPr>
                  <a:t>partition the sample space, the probability of any event </a:t>
                </a:r>
                <a14:m>
                  <m:oMath xmlns:m="http://schemas.openxmlformats.org/officeDocument/2006/math">
                    <m:r>
                      <a:rPr lang="en-US" sz="1200" i="1">
                        <a:solidFill>
                          <a:srgbClr val="006600"/>
                        </a:solidFill>
                        <a:latin typeface="Cambria Math" panose="02040503050406030204" pitchFamily="18" charset="0"/>
                      </a:rPr>
                      <m:t>𝐵</m:t>
                    </m:r>
                  </m:oMath>
                </a14:m>
                <a:r>
                  <a:rPr lang="en-US" sz="1200" dirty="0">
                    <a:latin typeface="Helvetica Light" panose="020B0403020202020204"/>
                  </a:rPr>
                  <a:t> </a:t>
                </a:r>
                <a:r>
                  <a:rPr lang="en-US" sz="1200" dirty="0">
                    <a:solidFill>
                      <a:schemeClr val="tx1"/>
                    </a:solidFill>
                    <a:latin typeface="Helvetica Light" panose="020B0403020202020204"/>
                  </a:rPr>
                  <a:t>can be found by summing the probabilities of </a:t>
                </a:r>
                <a14:m>
                  <m:oMath xmlns:m="http://schemas.openxmlformats.org/officeDocument/2006/math">
                    <m:r>
                      <a:rPr lang="en-US" sz="1200" i="1">
                        <a:solidFill>
                          <a:srgbClr val="006600"/>
                        </a:solidFill>
                        <a:latin typeface="Cambria Math" panose="02040503050406030204" pitchFamily="18" charset="0"/>
                      </a:rPr>
                      <m:t>𝐵</m:t>
                    </m:r>
                  </m:oMath>
                </a14:m>
                <a:r>
                  <a:rPr lang="en-US" sz="1200" i="1" dirty="0">
                    <a:solidFill>
                      <a:srgbClr val="C00000"/>
                    </a:solidFill>
                    <a:latin typeface="Helvetica Light" panose="020B0403020202020204"/>
                  </a:rPr>
                  <a:t> </a:t>
                </a:r>
                <a:r>
                  <a:rPr lang="en-US" sz="1200" dirty="0">
                    <a:solidFill>
                      <a:schemeClr val="tx1"/>
                    </a:solidFill>
                    <a:latin typeface="Helvetica Light" panose="020B0403020202020204"/>
                  </a:rPr>
                  <a:t>intersecting each partition</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 </m:t>
                        </m:r>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𝑖</m:t>
                        </m:r>
                      </m:sub>
                    </m:sSub>
                    <m:r>
                      <a:rPr lang="en-US" sz="1200" i="1">
                        <a:solidFill>
                          <a:srgbClr val="006600"/>
                        </a:solidFill>
                        <a:latin typeface="Cambria Math" panose="02040503050406030204" pitchFamily="18" charset="0"/>
                      </a:rPr>
                      <m:t> (1≤</m:t>
                    </m:r>
                    <m:r>
                      <a:rPr lang="en-US" sz="1200" i="1">
                        <a:solidFill>
                          <a:srgbClr val="006600"/>
                        </a:solidFill>
                        <a:latin typeface="Cambria Math" panose="02040503050406030204" pitchFamily="18" charset="0"/>
                      </a:rPr>
                      <m:t>𝑖</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𝑘</m:t>
                    </m:r>
                    <m:r>
                      <a:rPr lang="en-US" sz="1200" i="1">
                        <a:solidFill>
                          <a:srgbClr val="006600"/>
                        </a:solidFill>
                        <a:latin typeface="Cambria Math" panose="02040503050406030204" pitchFamily="18" charset="0"/>
                      </a:rPr>
                      <m:t>)</m:t>
                    </m:r>
                  </m:oMath>
                </a14:m>
                <a:r>
                  <a:rPr lang="en-US" sz="1200" dirty="0">
                    <a:latin typeface="Helvetica Light" panose="020B0403020202020204"/>
                  </a:rPr>
                  <a:t>:</a:t>
                </a:r>
              </a:p>
              <a:p>
                <a:pPr marL="0" indent="0" algn="just">
                  <a:lnSpc>
                    <a:spcPct val="14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nary>
                        <m:naryPr>
                          <m:chr m:val="∑"/>
                          <m:ctrlPr>
                            <a:rPr lang="en-US" sz="1200" i="1">
                              <a:solidFill>
                                <a:srgbClr val="006600"/>
                              </a:solidFill>
                              <a:latin typeface="Cambria Math" panose="02040503050406030204" pitchFamily="18" charset="0"/>
                            </a:rPr>
                          </m:ctrlPr>
                        </m:naryPr>
                        <m:sub>
                          <m:r>
                            <a:rPr lang="en-US" sz="1200" b="0" i="1">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=1</m:t>
                          </m:r>
                        </m:sub>
                        <m:sup>
                          <m:r>
                            <a:rPr lang="en-US" sz="1200" b="0" i="1">
                              <a:solidFill>
                                <a:srgbClr val="006600"/>
                              </a:solidFill>
                              <a:latin typeface="Cambria Math" panose="02040503050406030204" pitchFamily="18" charset="0"/>
                            </a:rPr>
                            <m:t>𝑘</m:t>
                          </m:r>
                        </m:sup>
                        <m:e>
                          <m:r>
                            <a:rPr lang="en-US" sz="1200" b="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e>
                          </m:d>
                        </m:e>
                      </m:nary>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1</m:t>
                          </m:r>
                        </m:sub>
                      </m:sSub>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2</m:t>
                          </m:r>
                        </m:sub>
                      </m:sSub>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𝑘</m:t>
                          </m:r>
                        </m:sub>
                      </m:sSub>
                      <m:r>
                        <a:rPr lang="en-US" sz="1200" b="0" i="1">
                          <a:solidFill>
                            <a:srgbClr val="006600"/>
                          </a:solidFill>
                          <a:latin typeface="Cambria Math" panose="02040503050406030204" pitchFamily="18" charset="0"/>
                        </a:rPr>
                        <m:t>)</m:t>
                      </m:r>
                    </m:oMath>
                  </m:oMathPara>
                </a14:m>
                <a:endParaRPr lang="en-US" sz="1100" i="1" dirty="0">
                  <a:solidFill>
                    <a:srgbClr val="006600"/>
                  </a:solidFill>
                </a:endParaRPr>
              </a:p>
              <a:p>
                <a:pPr marL="0" indent="0" algn="just">
                  <a:lnSpc>
                    <a:spcPct val="140000"/>
                  </a:lnSpc>
                  <a:buNone/>
                </a:pPr>
                <a:endParaRPr lang="en-US" sz="1200" dirty="0">
                  <a:latin typeface="Helvetica Light" panose="020B0403020202020204"/>
                </a:endParaRPr>
              </a:p>
            </p:txBody>
          </p:sp>
        </mc:Choice>
        <mc:Fallback xmlns="">
          <p:sp>
            <p:nvSpPr>
              <p:cNvPr id="25" name="Rectangle 3"/>
              <p:cNvSpPr>
                <a:spLocks noGrp="1" noRot="1" noChangeAspect="1" noMove="1" noResize="1" noEditPoints="1" noAdjustHandles="1" noChangeArrowheads="1" noChangeShapeType="1" noTextEdit="1"/>
              </p:cNvSpPr>
              <p:nvPr>
                <p:ph idx="1"/>
              </p:nvPr>
            </p:nvSpPr>
            <p:spPr>
              <a:xfrm>
                <a:off x="563823" y="1051522"/>
                <a:ext cx="7886700" cy="1329184"/>
              </a:xfrm>
              <a:blipFill>
                <a:blip r:embed="rId2"/>
                <a:stretch>
                  <a:fillRect/>
                </a:stretch>
              </a:blipFill>
              <a:ln>
                <a:solidFill>
                  <a:schemeClr val="tx1"/>
                </a:solidFill>
              </a:ln>
            </p:spPr>
            <p:txBody>
              <a:bodyPr/>
              <a:lstStyle/>
              <a:p>
                <a:r>
                  <a:rPr lang="en-US">
                    <a:noFill/>
                  </a:rPr>
                  <a:t> </a:t>
                </a:r>
              </a:p>
            </p:txBody>
          </p:sp>
        </mc:Fallback>
      </mc:AlternateContent>
      <p:pic>
        <p:nvPicPr>
          <p:cNvPr id="30" name="Picture 2" descr="Related image">
            <a:extLst>
              <a:ext uri="{FF2B5EF4-FFF2-40B4-BE49-F238E27FC236}">
                <a16:creationId xmlns:a16="http://schemas.microsoft.com/office/drawing/2014/main" id="{95536722-5DA3-4FD4-B9AE-BEB79B4DC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974" y="2810817"/>
            <a:ext cx="2972399" cy="195032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CA547D4-3949-4032-8FEC-A8140CF08F6F}"/>
                  </a:ext>
                </a:extLst>
              </p14:cNvPr>
              <p14:cNvContentPartPr/>
              <p14:nvPr/>
            </p14:nvContentPartPr>
            <p14:xfrm>
              <a:off x="2221539" y="1587936"/>
              <a:ext cx="683280" cy="33480"/>
            </p14:xfrm>
          </p:contentPart>
        </mc:Choice>
        <mc:Fallback xmlns="">
          <p:pic>
            <p:nvPicPr>
              <p:cNvPr id="2" name="Ink 1">
                <a:extLst>
                  <a:ext uri="{FF2B5EF4-FFF2-40B4-BE49-F238E27FC236}">
                    <a16:creationId xmlns:a16="http://schemas.microsoft.com/office/drawing/2014/main" id="{DCA547D4-3949-4032-8FEC-A8140CF08F6F}"/>
                  </a:ext>
                </a:extLst>
              </p:cNvPr>
              <p:cNvPicPr/>
              <p:nvPr/>
            </p:nvPicPr>
            <p:blipFill>
              <a:blip r:embed="rId5"/>
              <a:stretch>
                <a:fillRect/>
              </a:stretch>
            </p:blipFill>
            <p:spPr>
              <a:xfrm>
                <a:off x="2212899" y="1579296"/>
                <a:ext cx="7009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C8EF3E26-EEBF-462C-B86D-A017396DE32D}"/>
                  </a:ext>
                </a:extLst>
              </p14:cNvPr>
              <p14:cNvContentPartPr/>
              <p14:nvPr/>
            </p14:nvContentPartPr>
            <p14:xfrm>
              <a:off x="902499" y="2679456"/>
              <a:ext cx="47880" cy="5040"/>
            </p14:xfrm>
          </p:contentPart>
        </mc:Choice>
        <mc:Fallback xmlns="">
          <p:pic>
            <p:nvPicPr>
              <p:cNvPr id="28" name="Ink 27">
                <a:extLst>
                  <a:ext uri="{FF2B5EF4-FFF2-40B4-BE49-F238E27FC236}">
                    <a16:creationId xmlns:a16="http://schemas.microsoft.com/office/drawing/2014/main" id="{C8EF3E26-EEBF-462C-B86D-A017396DE32D}"/>
                  </a:ext>
                </a:extLst>
              </p:cNvPr>
              <p:cNvPicPr/>
              <p:nvPr/>
            </p:nvPicPr>
            <p:blipFill>
              <a:blip r:embed="rId7"/>
              <a:stretch>
                <a:fillRect/>
              </a:stretch>
            </p:blipFill>
            <p:spPr>
              <a:xfrm>
                <a:off x="893859" y="2670456"/>
                <a:ext cx="655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3241B8E7-7505-45F6-9DE0-DA8ECEFACF35}"/>
                  </a:ext>
                </a:extLst>
              </p14:cNvPr>
              <p14:cNvContentPartPr/>
              <p14:nvPr/>
            </p14:nvContentPartPr>
            <p14:xfrm>
              <a:off x="893859" y="2640936"/>
              <a:ext cx="65160" cy="2160"/>
            </p14:xfrm>
          </p:contentPart>
        </mc:Choice>
        <mc:Fallback xmlns="">
          <p:pic>
            <p:nvPicPr>
              <p:cNvPr id="29" name="Ink 28">
                <a:extLst>
                  <a:ext uri="{FF2B5EF4-FFF2-40B4-BE49-F238E27FC236}">
                    <a16:creationId xmlns:a16="http://schemas.microsoft.com/office/drawing/2014/main" id="{3241B8E7-7505-45F6-9DE0-DA8ECEFACF35}"/>
                  </a:ext>
                </a:extLst>
              </p:cNvPr>
              <p:cNvPicPr/>
              <p:nvPr/>
            </p:nvPicPr>
            <p:blipFill>
              <a:blip r:embed="rId9"/>
              <a:stretch>
                <a:fillRect/>
              </a:stretch>
            </p:blipFill>
            <p:spPr>
              <a:xfrm>
                <a:off x="885219" y="2631936"/>
                <a:ext cx="82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F9622F9B-833F-44FA-BC5E-7F39DCB9B2F2}"/>
                  </a:ext>
                </a:extLst>
              </p14:cNvPr>
              <p14:cNvContentPartPr/>
              <p14:nvPr/>
            </p14:nvContentPartPr>
            <p14:xfrm>
              <a:off x="1184379" y="2535096"/>
              <a:ext cx="22320" cy="137520"/>
            </p14:xfrm>
          </p:contentPart>
        </mc:Choice>
        <mc:Fallback xmlns="">
          <p:pic>
            <p:nvPicPr>
              <p:cNvPr id="33" name="Ink 32">
                <a:extLst>
                  <a:ext uri="{FF2B5EF4-FFF2-40B4-BE49-F238E27FC236}">
                    <a16:creationId xmlns:a16="http://schemas.microsoft.com/office/drawing/2014/main" id="{F9622F9B-833F-44FA-BC5E-7F39DCB9B2F2}"/>
                  </a:ext>
                </a:extLst>
              </p:cNvPr>
              <p:cNvPicPr/>
              <p:nvPr/>
            </p:nvPicPr>
            <p:blipFill>
              <a:blip r:embed="rId11"/>
              <a:stretch>
                <a:fillRect/>
              </a:stretch>
            </p:blipFill>
            <p:spPr>
              <a:xfrm>
                <a:off x="1175379" y="2526096"/>
                <a:ext cx="399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626EAE87-9938-4E1B-A64E-6C0B0B04D217}"/>
                  </a:ext>
                </a:extLst>
              </p14:cNvPr>
              <p14:cNvContentPartPr/>
              <p14:nvPr/>
            </p14:nvContentPartPr>
            <p14:xfrm>
              <a:off x="1291659" y="2575056"/>
              <a:ext cx="84240" cy="107280"/>
            </p14:xfrm>
          </p:contentPart>
        </mc:Choice>
        <mc:Fallback xmlns="">
          <p:pic>
            <p:nvPicPr>
              <p:cNvPr id="34" name="Ink 33">
                <a:extLst>
                  <a:ext uri="{FF2B5EF4-FFF2-40B4-BE49-F238E27FC236}">
                    <a16:creationId xmlns:a16="http://schemas.microsoft.com/office/drawing/2014/main" id="{626EAE87-9938-4E1B-A64E-6C0B0B04D217}"/>
                  </a:ext>
                </a:extLst>
              </p:cNvPr>
              <p:cNvPicPr/>
              <p:nvPr/>
            </p:nvPicPr>
            <p:blipFill>
              <a:blip r:embed="rId13"/>
              <a:stretch>
                <a:fillRect/>
              </a:stretch>
            </p:blipFill>
            <p:spPr>
              <a:xfrm>
                <a:off x="1282659" y="2566416"/>
                <a:ext cx="1018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F644543B-6AC2-4FD1-8B20-AE6FC5DC1921}"/>
                  </a:ext>
                </a:extLst>
              </p14:cNvPr>
              <p14:cNvContentPartPr/>
              <p14:nvPr/>
            </p14:nvContentPartPr>
            <p14:xfrm>
              <a:off x="1436019" y="2594856"/>
              <a:ext cx="75960" cy="96840"/>
            </p14:xfrm>
          </p:contentPart>
        </mc:Choice>
        <mc:Fallback xmlns="">
          <p:pic>
            <p:nvPicPr>
              <p:cNvPr id="35" name="Ink 34">
                <a:extLst>
                  <a:ext uri="{FF2B5EF4-FFF2-40B4-BE49-F238E27FC236}">
                    <a16:creationId xmlns:a16="http://schemas.microsoft.com/office/drawing/2014/main" id="{F644543B-6AC2-4FD1-8B20-AE6FC5DC1921}"/>
                  </a:ext>
                </a:extLst>
              </p:cNvPr>
              <p:cNvPicPr/>
              <p:nvPr/>
            </p:nvPicPr>
            <p:blipFill>
              <a:blip r:embed="rId15"/>
              <a:stretch>
                <a:fillRect/>
              </a:stretch>
            </p:blipFill>
            <p:spPr>
              <a:xfrm>
                <a:off x="1427019" y="2585856"/>
                <a:ext cx="936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4" name="Ink 53">
                <a:extLst>
                  <a:ext uri="{FF2B5EF4-FFF2-40B4-BE49-F238E27FC236}">
                    <a16:creationId xmlns:a16="http://schemas.microsoft.com/office/drawing/2014/main" id="{98F77197-70B7-4A96-876B-23F969DDF953}"/>
                  </a:ext>
                </a:extLst>
              </p14:cNvPr>
              <p14:cNvContentPartPr/>
              <p14:nvPr/>
            </p14:nvContentPartPr>
            <p14:xfrm>
              <a:off x="2911299" y="2707536"/>
              <a:ext cx="112680" cy="6120"/>
            </p14:xfrm>
          </p:contentPart>
        </mc:Choice>
        <mc:Fallback xmlns="">
          <p:pic>
            <p:nvPicPr>
              <p:cNvPr id="54" name="Ink 53">
                <a:extLst>
                  <a:ext uri="{FF2B5EF4-FFF2-40B4-BE49-F238E27FC236}">
                    <a16:creationId xmlns:a16="http://schemas.microsoft.com/office/drawing/2014/main" id="{98F77197-70B7-4A96-876B-23F969DDF953}"/>
                  </a:ext>
                </a:extLst>
              </p:cNvPr>
              <p:cNvPicPr/>
              <p:nvPr/>
            </p:nvPicPr>
            <p:blipFill>
              <a:blip r:embed="rId17"/>
              <a:stretch>
                <a:fillRect/>
              </a:stretch>
            </p:blipFill>
            <p:spPr>
              <a:xfrm>
                <a:off x="2902659" y="2698896"/>
                <a:ext cx="1303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1" name="Ink 70">
                <a:extLst>
                  <a:ext uri="{FF2B5EF4-FFF2-40B4-BE49-F238E27FC236}">
                    <a16:creationId xmlns:a16="http://schemas.microsoft.com/office/drawing/2014/main" id="{6D57014C-DB51-4C71-B74A-AAEC5F14DE73}"/>
                  </a:ext>
                </a:extLst>
              </p14:cNvPr>
              <p14:cNvContentPartPr/>
              <p14:nvPr/>
            </p14:nvContentPartPr>
            <p14:xfrm>
              <a:off x="3484059" y="2614656"/>
              <a:ext cx="487800" cy="181440"/>
            </p14:xfrm>
          </p:contentPart>
        </mc:Choice>
        <mc:Fallback xmlns="">
          <p:pic>
            <p:nvPicPr>
              <p:cNvPr id="71" name="Ink 70">
                <a:extLst>
                  <a:ext uri="{FF2B5EF4-FFF2-40B4-BE49-F238E27FC236}">
                    <a16:creationId xmlns:a16="http://schemas.microsoft.com/office/drawing/2014/main" id="{6D57014C-DB51-4C71-B74A-AAEC5F14DE73}"/>
                  </a:ext>
                </a:extLst>
              </p:cNvPr>
              <p:cNvPicPr/>
              <p:nvPr/>
            </p:nvPicPr>
            <p:blipFill>
              <a:blip r:embed="rId19"/>
              <a:stretch>
                <a:fillRect/>
              </a:stretch>
            </p:blipFill>
            <p:spPr>
              <a:xfrm>
                <a:off x="3475066" y="2605999"/>
                <a:ext cx="505427" cy="19911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2" name="Ink 71">
                <a:extLst>
                  <a:ext uri="{FF2B5EF4-FFF2-40B4-BE49-F238E27FC236}">
                    <a16:creationId xmlns:a16="http://schemas.microsoft.com/office/drawing/2014/main" id="{507899FA-F240-4013-B08B-67D2B524CA48}"/>
                  </a:ext>
                </a:extLst>
              </p14:cNvPr>
              <p14:cNvContentPartPr/>
              <p14:nvPr/>
            </p14:nvContentPartPr>
            <p14:xfrm>
              <a:off x="3272739" y="2583336"/>
              <a:ext cx="136440" cy="155160"/>
            </p14:xfrm>
          </p:contentPart>
        </mc:Choice>
        <mc:Fallback xmlns="">
          <p:pic>
            <p:nvPicPr>
              <p:cNvPr id="72" name="Ink 71">
                <a:extLst>
                  <a:ext uri="{FF2B5EF4-FFF2-40B4-BE49-F238E27FC236}">
                    <a16:creationId xmlns:a16="http://schemas.microsoft.com/office/drawing/2014/main" id="{507899FA-F240-4013-B08B-67D2B524CA48}"/>
                  </a:ext>
                </a:extLst>
              </p:cNvPr>
              <p:cNvPicPr/>
              <p:nvPr/>
            </p:nvPicPr>
            <p:blipFill>
              <a:blip r:embed="rId21"/>
              <a:stretch>
                <a:fillRect/>
              </a:stretch>
            </p:blipFill>
            <p:spPr>
              <a:xfrm>
                <a:off x="3263739" y="2574336"/>
                <a:ext cx="1540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3" name="Ink 72">
                <a:extLst>
                  <a:ext uri="{FF2B5EF4-FFF2-40B4-BE49-F238E27FC236}">
                    <a16:creationId xmlns:a16="http://schemas.microsoft.com/office/drawing/2014/main" id="{FFDF85B8-6550-4DDA-B6F4-9FFAFD6A3EDD}"/>
                  </a:ext>
                </a:extLst>
              </p14:cNvPr>
              <p14:cNvContentPartPr/>
              <p14:nvPr/>
            </p14:nvContentPartPr>
            <p14:xfrm>
              <a:off x="3101379" y="2660376"/>
              <a:ext cx="79920" cy="84960"/>
            </p14:xfrm>
          </p:contentPart>
        </mc:Choice>
        <mc:Fallback xmlns="">
          <p:pic>
            <p:nvPicPr>
              <p:cNvPr id="73" name="Ink 72">
                <a:extLst>
                  <a:ext uri="{FF2B5EF4-FFF2-40B4-BE49-F238E27FC236}">
                    <a16:creationId xmlns:a16="http://schemas.microsoft.com/office/drawing/2014/main" id="{FFDF85B8-6550-4DDA-B6F4-9FFAFD6A3EDD}"/>
                  </a:ext>
                </a:extLst>
              </p:cNvPr>
              <p:cNvPicPr/>
              <p:nvPr/>
            </p:nvPicPr>
            <p:blipFill>
              <a:blip r:embed="rId23"/>
              <a:stretch>
                <a:fillRect/>
              </a:stretch>
            </p:blipFill>
            <p:spPr>
              <a:xfrm>
                <a:off x="3092379" y="2651376"/>
                <a:ext cx="9756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4" name="Ink 73">
                <a:extLst>
                  <a:ext uri="{FF2B5EF4-FFF2-40B4-BE49-F238E27FC236}">
                    <a16:creationId xmlns:a16="http://schemas.microsoft.com/office/drawing/2014/main" id="{93623856-8049-480D-98A1-332DF9880AC7}"/>
                  </a:ext>
                </a:extLst>
              </p14:cNvPr>
              <p14:cNvContentPartPr/>
              <p14:nvPr/>
            </p14:nvContentPartPr>
            <p14:xfrm>
              <a:off x="2785299" y="2694216"/>
              <a:ext cx="69120" cy="49320"/>
            </p14:xfrm>
          </p:contentPart>
        </mc:Choice>
        <mc:Fallback xmlns="">
          <p:pic>
            <p:nvPicPr>
              <p:cNvPr id="74" name="Ink 73">
                <a:extLst>
                  <a:ext uri="{FF2B5EF4-FFF2-40B4-BE49-F238E27FC236}">
                    <a16:creationId xmlns:a16="http://schemas.microsoft.com/office/drawing/2014/main" id="{93623856-8049-480D-98A1-332DF9880AC7}"/>
                  </a:ext>
                </a:extLst>
              </p:cNvPr>
              <p:cNvPicPr/>
              <p:nvPr/>
            </p:nvPicPr>
            <p:blipFill>
              <a:blip r:embed="rId25"/>
              <a:stretch>
                <a:fillRect/>
              </a:stretch>
            </p:blipFill>
            <p:spPr>
              <a:xfrm>
                <a:off x="2776659" y="2685216"/>
                <a:ext cx="867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5" name="Ink 74">
                <a:extLst>
                  <a:ext uri="{FF2B5EF4-FFF2-40B4-BE49-F238E27FC236}">
                    <a16:creationId xmlns:a16="http://schemas.microsoft.com/office/drawing/2014/main" id="{7D817EE1-79DF-4608-95E0-3C2A79AD1F6B}"/>
                  </a:ext>
                </a:extLst>
              </p14:cNvPr>
              <p14:cNvContentPartPr/>
              <p14:nvPr/>
            </p14:nvContentPartPr>
            <p14:xfrm>
              <a:off x="2500179" y="2612496"/>
              <a:ext cx="228600" cy="137160"/>
            </p14:xfrm>
          </p:contentPart>
        </mc:Choice>
        <mc:Fallback xmlns="">
          <p:pic>
            <p:nvPicPr>
              <p:cNvPr id="75" name="Ink 74">
                <a:extLst>
                  <a:ext uri="{FF2B5EF4-FFF2-40B4-BE49-F238E27FC236}">
                    <a16:creationId xmlns:a16="http://schemas.microsoft.com/office/drawing/2014/main" id="{7D817EE1-79DF-4608-95E0-3C2A79AD1F6B}"/>
                  </a:ext>
                </a:extLst>
              </p:cNvPr>
              <p:cNvPicPr/>
              <p:nvPr/>
            </p:nvPicPr>
            <p:blipFill>
              <a:blip r:embed="rId27"/>
              <a:stretch>
                <a:fillRect/>
              </a:stretch>
            </p:blipFill>
            <p:spPr>
              <a:xfrm>
                <a:off x="2491539" y="2603856"/>
                <a:ext cx="2462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6" name="Ink 75">
                <a:extLst>
                  <a:ext uri="{FF2B5EF4-FFF2-40B4-BE49-F238E27FC236}">
                    <a16:creationId xmlns:a16="http://schemas.microsoft.com/office/drawing/2014/main" id="{E3DDBCD4-ED63-451E-BF82-597849D98F2B}"/>
                  </a:ext>
                </a:extLst>
              </p14:cNvPr>
              <p14:cNvContentPartPr/>
              <p14:nvPr/>
            </p14:nvContentPartPr>
            <p14:xfrm>
              <a:off x="2161419" y="2562456"/>
              <a:ext cx="276840" cy="143640"/>
            </p14:xfrm>
          </p:contentPart>
        </mc:Choice>
        <mc:Fallback xmlns="">
          <p:pic>
            <p:nvPicPr>
              <p:cNvPr id="76" name="Ink 75">
                <a:extLst>
                  <a:ext uri="{FF2B5EF4-FFF2-40B4-BE49-F238E27FC236}">
                    <a16:creationId xmlns:a16="http://schemas.microsoft.com/office/drawing/2014/main" id="{E3DDBCD4-ED63-451E-BF82-597849D98F2B}"/>
                  </a:ext>
                </a:extLst>
              </p:cNvPr>
              <p:cNvPicPr/>
              <p:nvPr/>
            </p:nvPicPr>
            <p:blipFill>
              <a:blip r:embed="rId29"/>
              <a:stretch>
                <a:fillRect/>
              </a:stretch>
            </p:blipFill>
            <p:spPr>
              <a:xfrm>
                <a:off x="2152779" y="2553456"/>
                <a:ext cx="2944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7" name="Ink 76">
                <a:extLst>
                  <a:ext uri="{FF2B5EF4-FFF2-40B4-BE49-F238E27FC236}">
                    <a16:creationId xmlns:a16="http://schemas.microsoft.com/office/drawing/2014/main" id="{F991BD9E-6C84-4FD8-A085-980CFD7FDC2F}"/>
                  </a:ext>
                </a:extLst>
              </p14:cNvPr>
              <p14:cNvContentPartPr/>
              <p14:nvPr/>
            </p14:nvContentPartPr>
            <p14:xfrm>
              <a:off x="2024619" y="2600976"/>
              <a:ext cx="82080" cy="120960"/>
            </p14:xfrm>
          </p:contentPart>
        </mc:Choice>
        <mc:Fallback xmlns="">
          <p:pic>
            <p:nvPicPr>
              <p:cNvPr id="77" name="Ink 76">
                <a:extLst>
                  <a:ext uri="{FF2B5EF4-FFF2-40B4-BE49-F238E27FC236}">
                    <a16:creationId xmlns:a16="http://schemas.microsoft.com/office/drawing/2014/main" id="{F991BD9E-6C84-4FD8-A085-980CFD7FDC2F}"/>
                  </a:ext>
                </a:extLst>
              </p:cNvPr>
              <p:cNvPicPr/>
              <p:nvPr/>
            </p:nvPicPr>
            <p:blipFill>
              <a:blip r:embed="rId31"/>
              <a:stretch>
                <a:fillRect/>
              </a:stretch>
            </p:blipFill>
            <p:spPr>
              <a:xfrm>
                <a:off x="2015619" y="2592336"/>
                <a:ext cx="997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8" name="Ink 77">
                <a:extLst>
                  <a:ext uri="{FF2B5EF4-FFF2-40B4-BE49-F238E27FC236}">
                    <a16:creationId xmlns:a16="http://schemas.microsoft.com/office/drawing/2014/main" id="{1B96D148-8312-49B7-85C0-B0384091813F}"/>
                  </a:ext>
                </a:extLst>
              </p14:cNvPr>
              <p14:cNvContentPartPr/>
              <p14:nvPr/>
            </p14:nvContentPartPr>
            <p14:xfrm>
              <a:off x="1849299" y="2640576"/>
              <a:ext cx="101160" cy="92520"/>
            </p14:xfrm>
          </p:contentPart>
        </mc:Choice>
        <mc:Fallback xmlns="">
          <p:pic>
            <p:nvPicPr>
              <p:cNvPr id="78" name="Ink 77">
                <a:extLst>
                  <a:ext uri="{FF2B5EF4-FFF2-40B4-BE49-F238E27FC236}">
                    <a16:creationId xmlns:a16="http://schemas.microsoft.com/office/drawing/2014/main" id="{1B96D148-8312-49B7-85C0-B0384091813F}"/>
                  </a:ext>
                </a:extLst>
              </p:cNvPr>
              <p:cNvPicPr/>
              <p:nvPr/>
            </p:nvPicPr>
            <p:blipFill>
              <a:blip r:embed="rId33"/>
              <a:stretch>
                <a:fillRect/>
              </a:stretch>
            </p:blipFill>
            <p:spPr>
              <a:xfrm>
                <a:off x="1840299" y="2631576"/>
                <a:ext cx="118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0" name="Ink 79">
                <a:extLst>
                  <a:ext uri="{FF2B5EF4-FFF2-40B4-BE49-F238E27FC236}">
                    <a16:creationId xmlns:a16="http://schemas.microsoft.com/office/drawing/2014/main" id="{42A0AE52-F18B-48C3-B68E-AF1080580607}"/>
                  </a:ext>
                </a:extLst>
              </p14:cNvPr>
              <p14:cNvContentPartPr/>
              <p14:nvPr/>
            </p14:nvContentPartPr>
            <p14:xfrm>
              <a:off x="1568859" y="2592336"/>
              <a:ext cx="196200" cy="146880"/>
            </p14:xfrm>
          </p:contentPart>
        </mc:Choice>
        <mc:Fallback xmlns="">
          <p:pic>
            <p:nvPicPr>
              <p:cNvPr id="80" name="Ink 79">
                <a:extLst>
                  <a:ext uri="{FF2B5EF4-FFF2-40B4-BE49-F238E27FC236}">
                    <a16:creationId xmlns:a16="http://schemas.microsoft.com/office/drawing/2014/main" id="{42A0AE52-F18B-48C3-B68E-AF1080580607}"/>
                  </a:ext>
                </a:extLst>
              </p:cNvPr>
              <p:cNvPicPr/>
              <p:nvPr/>
            </p:nvPicPr>
            <p:blipFill>
              <a:blip r:embed="rId35"/>
              <a:stretch>
                <a:fillRect/>
              </a:stretch>
            </p:blipFill>
            <p:spPr>
              <a:xfrm>
                <a:off x="1559875" y="2583336"/>
                <a:ext cx="213808"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1" name="Ink 80">
                <a:extLst>
                  <a:ext uri="{FF2B5EF4-FFF2-40B4-BE49-F238E27FC236}">
                    <a16:creationId xmlns:a16="http://schemas.microsoft.com/office/drawing/2014/main" id="{381E2122-A78E-4FE7-A531-E7B61DD14C7C}"/>
                  </a:ext>
                </a:extLst>
              </p14:cNvPr>
              <p14:cNvContentPartPr/>
              <p14:nvPr/>
            </p14:nvContentPartPr>
            <p14:xfrm>
              <a:off x="1026339" y="2576496"/>
              <a:ext cx="96840" cy="125280"/>
            </p14:xfrm>
          </p:contentPart>
        </mc:Choice>
        <mc:Fallback xmlns="">
          <p:pic>
            <p:nvPicPr>
              <p:cNvPr id="81" name="Ink 80">
                <a:extLst>
                  <a:ext uri="{FF2B5EF4-FFF2-40B4-BE49-F238E27FC236}">
                    <a16:creationId xmlns:a16="http://schemas.microsoft.com/office/drawing/2014/main" id="{381E2122-A78E-4FE7-A531-E7B61DD14C7C}"/>
                  </a:ext>
                </a:extLst>
              </p:cNvPr>
              <p:cNvPicPr/>
              <p:nvPr/>
            </p:nvPicPr>
            <p:blipFill>
              <a:blip r:embed="rId37"/>
              <a:stretch>
                <a:fillRect/>
              </a:stretch>
            </p:blipFill>
            <p:spPr>
              <a:xfrm>
                <a:off x="1017372" y="2567856"/>
                <a:ext cx="114415"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2" name="Ink 81">
                <a:extLst>
                  <a:ext uri="{FF2B5EF4-FFF2-40B4-BE49-F238E27FC236}">
                    <a16:creationId xmlns:a16="http://schemas.microsoft.com/office/drawing/2014/main" id="{37641E6C-B69B-4CEE-A462-D2037D751DC5}"/>
                  </a:ext>
                </a:extLst>
              </p14:cNvPr>
              <p14:cNvContentPartPr/>
              <p14:nvPr/>
            </p14:nvContentPartPr>
            <p14:xfrm>
              <a:off x="665259" y="2569296"/>
              <a:ext cx="155880" cy="121680"/>
            </p14:xfrm>
          </p:contentPart>
        </mc:Choice>
        <mc:Fallback xmlns="">
          <p:pic>
            <p:nvPicPr>
              <p:cNvPr id="82" name="Ink 81">
                <a:extLst>
                  <a:ext uri="{FF2B5EF4-FFF2-40B4-BE49-F238E27FC236}">
                    <a16:creationId xmlns:a16="http://schemas.microsoft.com/office/drawing/2014/main" id="{37641E6C-B69B-4CEE-A462-D2037D751DC5}"/>
                  </a:ext>
                </a:extLst>
              </p:cNvPr>
              <p:cNvPicPr/>
              <p:nvPr/>
            </p:nvPicPr>
            <p:blipFill>
              <a:blip r:embed="rId39"/>
              <a:stretch>
                <a:fillRect/>
              </a:stretch>
            </p:blipFill>
            <p:spPr>
              <a:xfrm>
                <a:off x="656639" y="2560656"/>
                <a:ext cx="173479"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3" name="Ink 82">
                <a:extLst>
                  <a:ext uri="{FF2B5EF4-FFF2-40B4-BE49-F238E27FC236}">
                    <a16:creationId xmlns:a16="http://schemas.microsoft.com/office/drawing/2014/main" id="{37337C63-3FC8-451C-A29A-2A5CD59530DF}"/>
                  </a:ext>
                </a:extLst>
              </p14:cNvPr>
              <p14:cNvContentPartPr/>
              <p14:nvPr/>
            </p14:nvContentPartPr>
            <p14:xfrm>
              <a:off x="458619" y="2545176"/>
              <a:ext cx="154080" cy="139320"/>
            </p14:xfrm>
          </p:contentPart>
        </mc:Choice>
        <mc:Fallback xmlns="">
          <p:pic>
            <p:nvPicPr>
              <p:cNvPr id="83" name="Ink 82">
                <a:extLst>
                  <a:ext uri="{FF2B5EF4-FFF2-40B4-BE49-F238E27FC236}">
                    <a16:creationId xmlns:a16="http://schemas.microsoft.com/office/drawing/2014/main" id="{37337C63-3FC8-451C-A29A-2A5CD59530DF}"/>
                  </a:ext>
                </a:extLst>
              </p:cNvPr>
              <p:cNvPicPr/>
              <p:nvPr/>
            </p:nvPicPr>
            <p:blipFill>
              <a:blip r:embed="rId41"/>
              <a:stretch>
                <a:fillRect/>
              </a:stretch>
            </p:blipFill>
            <p:spPr>
              <a:xfrm>
                <a:off x="449979" y="2536176"/>
                <a:ext cx="1717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6" name="Ink 95">
                <a:extLst>
                  <a:ext uri="{FF2B5EF4-FFF2-40B4-BE49-F238E27FC236}">
                    <a16:creationId xmlns:a16="http://schemas.microsoft.com/office/drawing/2014/main" id="{591BE39B-935F-434B-9B6D-D12AC5F1ADB7}"/>
                  </a:ext>
                </a:extLst>
              </p14:cNvPr>
              <p14:cNvContentPartPr/>
              <p14:nvPr/>
            </p14:nvContentPartPr>
            <p14:xfrm>
              <a:off x="428019" y="2874576"/>
              <a:ext cx="33840" cy="141840"/>
            </p14:xfrm>
          </p:contentPart>
        </mc:Choice>
        <mc:Fallback xmlns="">
          <p:pic>
            <p:nvPicPr>
              <p:cNvPr id="96" name="Ink 95">
                <a:extLst>
                  <a:ext uri="{FF2B5EF4-FFF2-40B4-BE49-F238E27FC236}">
                    <a16:creationId xmlns:a16="http://schemas.microsoft.com/office/drawing/2014/main" id="{591BE39B-935F-434B-9B6D-D12AC5F1ADB7}"/>
                  </a:ext>
                </a:extLst>
              </p:cNvPr>
              <p:cNvPicPr/>
              <p:nvPr/>
            </p:nvPicPr>
            <p:blipFill>
              <a:blip r:embed="rId43"/>
              <a:stretch>
                <a:fillRect/>
              </a:stretch>
            </p:blipFill>
            <p:spPr>
              <a:xfrm>
                <a:off x="419019" y="2865576"/>
                <a:ext cx="514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7" name="Ink 96">
                <a:extLst>
                  <a:ext uri="{FF2B5EF4-FFF2-40B4-BE49-F238E27FC236}">
                    <a16:creationId xmlns:a16="http://schemas.microsoft.com/office/drawing/2014/main" id="{1718CB8C-5A49-40A5-84C1-766CB42D62BA}"/>
                  </a:ext>
                </a:extLst>
              </p14:cNvPr>
              <p14:cNvContentPartPr/>
              <p14:nvPr/>
            </p14:nvContentPartPr>
            <p14:xfrm>
              <a:off x="501459" y="2931096"/>
              <a:ext cx="85320" cy="98640"/>
            </p14:xfrm>
          </p:contentPart>
        </mc:Choice>
        <mc:Fallback xmlns="">
          <p:pic>
            <p:nvPicPr>
              <p:cNvPr id="97" name="Ink 96">
                <a:extLst>
                  <a:ext uri="{FF2B5EF4-FFF2-40B4-BE49-F238E27FC236}">
                    <a16:creationId xmlns:a16="http://schemas.microsoft.com/office/drawing/2014/main" id="{1718CB8C-5A49-40A5-84C1-766CB42D62BA}"/>
                  </a:ext>
                </a:extLst>
              </p:cNvPr>
              <p:cNvPicPr/>
              <p:nvPr/>
            </p:nvPicPr>
            <p:blipFill>
              <a:blip r:embed="rId45"/>
              <a:stretch>
                <a:fillRect/>
              </a:stretch>
            </p:blipFill>
            <p:spPr>
              <a:xfrm>
                <a:off x="492819" y="2922456"/>
                <a:ext cx="1029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8" name="Ink 97">
                <a:extLst>
                  <a:ext uri="{FF2B5EF4-FFF2-40B4-BE49-F238E27FC236}">
                    <a16:creationId xmlns:a16="http://schemas.microsoft.com/office/drawing/2014/main" id="{9672DD75-D148-444B-ABAB-5C63F102CADE}"/>
                  </a:ext>
                </a:extLst>
              </p14:cNvPr>
              <p14:cNvContentPartPr/>
              <p14:nvPr/>
            </p14:nvContentPartPr>
            <p14:xfrm>
              <a:off x="629979" y="2928576"/>
              <a:ext cx="51840" cy="128880"/>
            </p14:xfrm>
          </p:contentPart>
        </mc:Choice>
        <mc:Fallback xmlns="">
          <p:pic>
            <p:nvPicPr>
              <p:cNvPr id="98" name="Ink 97">
                <a:extLst>
                  <a:ext uri="{FF2B5EF4-FFF2-40B4-BE49-F238E27FC236}">
                    <a16:creationId xmlns:a16="http://schemas.microsoft.com/office/drawing/2014/main" id="{9672DD75-D148-444B-ABAB-5C63F102CADE}"/>
                  </a:ext>
                </a:extLst>
              </p:cNvPr>
              <p:cNvPicPr/>
              <p:nvPr/>
            </p:nvPicPr>
            <p:blipFill>
              <a:blip r:embed="rId47"/>
              <a:stretch>
                <a:fillRect/>
              </a:stretch>
            </p:blipFill>
            <p:spPr>
              <a:xfrm>
                <a:off x="620979" y="2919936"/>
                <a:ext cx="694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9" name="Ink 98">
                <a:extLst>
                  <a:ext uri="{FF2B5EF4-FFF2-40B4-BE49-F238E27FC236}">
                    <a16:creationId xmlns:a16="http://schemas.microsoft.com/office/drawing/2014/main" id="{8269981B-AC12-409C-BC77-22DD7DB1D63D}"/>
                  </a:ext>
                </a:extLst>
              </p14:cNvPr>
              <p14:cNvContentPartPr/>
              <p14:nvPr/>
            </p14:nvContentPartPr>
            <p14:xfrm>
              <a:off x="779019" y="3035856"/>
              <a:ext cx="32760" cy="3600"/>
            </p14:xfrm>
          </p:contentPart>
        </mc:Choice>
        <mc:Fallback xmlns="">
          <p:pic>
            <p:nvPicPr>
              <p:cNvPr id="99" name="Ink 98">
                <a:extLst>
                  <a:ext uri="{FF2B5EF4-FFF2-40B4-BE49-F238E27FC236}">
                    <a16:creationId xmlns:a16="http://schemas.microsoft.com/office/drawing/2014/main" id="{8269981B-AC12-409C-BC77-22DD7DB1D63D}"/>
                  </a:ext>
                </a:extLst>
              </p:cNvPr>
              <p:cNvPicPr/>
              <p:nvPr/>
            </p:nvPicPr>
            <p:blipFill>
              <a:blip r:embed="rId49"/>
              <a:stretch>
                <a:fillRect/>
              </a:stretch>
            </p:blipFill>
            <p:spPr>
              <a:xfrm>
                <a:off x="770379" y="3027216"/>
                <a:ext cx="504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0" name="Ink 99">
                <a:extLst>
                  <a:ext uri="{FF2B5EF4-FFF2-40B4-BE49-F238E27FC236}">
                    <a16:creationId xmlns:a16="http://schemas.microsoft.com/office/drawing/2014/main" id="{3968D007-67CA-4D5C-B26C-848424CC0E71}"/>
                  </a:ext>
                </a:extLst>
              </p14:cNvPr>
              <p14:cNvContentPartPr/>
              <p14:nvPr/>
            </p14:nvContentPartPr>
            <p14:xfrm>
              <a:off x="768939" y="2998776"/>
              <a:ext cx="45720" cy="3960"/>
            </p14:xfrm>
          </p:contentPart>
        </mc:Choice>
        <mc:Fallback xmlns="">
          <p:pic>
            <p:nvPicPr>
              <p:cNvPr id="100" name="Ink 99">
                <a:extLst>
                  <a:ext uri="{FF2B5EF4-FFF2-40B4-BE49-F238E27FC236}">
                    <a16:creationId xmlns:a16="http://schemas.microsoft.com/office/drawing/2014/main" id="{3968D007-67CA-4D5C-B26C-848424CC0E71}"/>
                  </a:ext>
                </a:extLst>
              </p:cNvPr>
              <p:cNvPicPr/>
              <p:nvPr/>
            </p:nvPicPr>
            <p:blipFill>
              <a:blip r:embed="rId51"/>
              <a:stretch>
                <a:fillRect/>
              </a:stretch>
            </p:blipFill>
            <p:spPr>
              <a:xfrm>
                <a:off x="760299" y="2989776"/>
                <a:ext cx="633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3" name="Ink 102">
                <a:extLst>
                  <a:ext uri="{FF2B5EF4-FFF2-40B4-BE49-F238E27FC236}">
                    <a16:creationId xmlns:a16="http://schemas.microsoft.com/office/drawing/2014/main" id="{CBE599D2-FCAF-4924-B0BB-BE6254D1A257}"/>
                  </a:ext>
                </a:extLst>
              </p14:cNvPr>
              <p14:cNvContentPartPr/>
              <p14:nvPr/>
            </p14:nvContentPartPr>
            <p14:xfrm>
              <a:off x="612339" y="3402696"/>
              <a:ext cx="91080" cy="14400"/>
            </p14:xfrm>
          </p:contentPart>
        </mc:Choice>
        <mc:Fallback xmlns="">
          <p:pic>
            <p:nvPicPr>
              <p:cNvPr id="103" name="Ink 102">
                <a:extLst>
                  <a:ext uri="{FF2B5EF4-FFF2-40B4-BE49-F238E27FC236}">
                    <a16:creationId xmlns:a16="http://schemas.microsoft.com/office/drawing/2014/main" id="{CBE599D2-FCAF-4924-B0BB-BE6254D1A257}"/>
                  </a:ext>
                </a:extLst>
              </p:cNvPr>
              <p:cNvPicPr/>
              <p:nvPr/>
            </p:nvPicPr>
            <p:blipFill>
              <a:blip r:embed="rId53"/>
              <a:stretch>
                <a:fillRect/>
              </a:stretch>
            </p:blipFill>
            <p:spPr>
              <a:xfrm>
                <a:off x="603699" y="3393696"/>
                <a:ext cx="1087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4" name="Ink 103">
                <a:extLst>
                  <a:ext uri="{FF2B5EF4-FFF2-40B4-BE49-F238E27FC236}">
                    <a16:creationId xmlns:a16="http://schemas.microsoft.com/office/drawing/2014/main" id="{860AEA0E-ED5B-4938-A2B7-93D7D79DCFDA}"/>
                  </a:ext>
                </a:extLst>
              </p14:cNvPr>
              <p14:cNvContentPartPr/>
              <p14:nvPr/>
            </p14:nvContentPartPr>
            <p14:xfrm>
              <a:off x="621699" y="3346896"/>
              <a:ext cx="84600" cy="13680"/>
            </p14:xfrm>
          </p:contentPart>
        </mc:Choice>
        <mc:Fallback xmlns="">
          <p:pic>
            <p:nvPicPr>
              <p:cNvPr id="104" name="Ink 103">
                <a:extLst>
                  <a:ext uri="{FF2B5EF4-FFF2-40B4-BE49-F238E27FC236}">
                    <a16:creationId xmlns:a16="http://schemas.microsoft.com/office/drawing/2014/main" id="{860AEA0E-ED5B-4938-A2B7-93D7D79DCFDA}"/>
                  </a:ext>
                </a:extLst>
              </p:cNvPr>
              <p:cNvPicPr/>
              <p:nvPr/>
            </p:nvPicPr>
            <p:blipFill>
              <a:blip r:embed="rId55"/>
              <a:stretch>
                <a:fillRect/>
              </a:stretch>
            </p:blipFill>
            <p:spPr>
              <a:xfrm>
                <a:off x="613059" y="3338256"/>
                <a:ext cx="1022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5" name="Ink 104">
                <a:extLst>
                  <a:ext uri="{FF2B5EF4-FFF2-40B4-BE49-F238E27FC236}">
                    <a16:creationId xmlns:a16="http://schemas.microsoft.com/office/drawing/2014/main" id="{D776106D-CF98-4D01-B9F5-34A66E84E984}"/>
                  </a:ext>
                </a:extLst>
              </p14:cNvPr>
              <p14:cNvContentPartPr/>
              <p14:nvPr/>
            </p14:nvContentPartPr>
            <p14:xfrm>
              <a:off x="383019" y="3272376"/>
              <a:ext cx="125280" cy="132120"/>
            </p14:xfrm>
          </p:contentPart>
        </mc:Choice>
        <mc:Fallback xmlns="">
          <p:pic>
            <p:nvPicPr>
              <p:cNvPr id="105" name="Ink 104">
                <a:extLst>
                  <a:ext uri="{FF2B5EF4-FFF2-40B4-BE49-F238E27FC236}">
                    <a16:creationId xmlns:a16="http://schemas.microsoft.com/office/drawing/2014/main" id="{D776106D-CF98-4D01-B9F5-34A66E84E984}"/>
                  </a:ext>
                </a:extLst>
              </p:cNvPr>
              <p:cNvPicPr/>
              <p:nvPr/>
            </p:nvPicPr>
            <p:blipFill>
              <a:blip r:embed="rId57"/>
              <a:stretch>
                <a:fillRect/>
              </a:stretch>
            </p:blipFill>
            <p:spPr>
              <a:xfrm>
                <a:off x="374019" y="3263376"/>
                <a:ext cx="1429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6" name="Ink 105">
                <a:extLst>
                  <a:ext uri="{FF2B5EF4-FFF2-40B4-BE49-F238E27FC236}">
                    <a16:creationId xmlns:a16="http://schemas.microsoft.com/office/drawing/2014/main" id="{E8538B21-4614-497A-95B2-12167B266D1C}"/>
                  </a:ext>
                </a:extLst>
              </p14:cNvPr>
              <p14:cNvContentPartPr/>
              <p14:nvPr/>
            </p14:nvContentPartPr>
            <p14:xfrm>
              <a:off x="296619" y="2909856"/>
              <a:ext cx="85680" cy="99000"/>
            </p14:xfrm>
          </p:contentPart>
        </mc:Choice>
        <mc:Fallback xmlns="">
          <p:pic>
            <p:nvPicPr>
              <p:cNvPr id="106" name="Ink 105">
                <a:extLst>
                  <a:ext uri="{FF2B5EF4-FFF2-40B4-BE49-F238E27FC236}">
                    <a16:creationId xmlns:a16="http://schemas.microsoft.com/office/drawing/2014/main" id="{E8538B21-4614-497A-95B2-12167B266D1C}"/>
                  </a:ext>
                </a:extLst>
              </p:cNvPr>
              <p:cNvPicPr/>
              <p:nvPr/>
            </p:nvPicPr>
            <p:blipFill>
              <a:blip r:embed="rId59"/>
              <a:stretch>
                <a:fillRect/>
              </a:stretch>
            </p:blipFill>
            <p:spPr>
              <a:xfrm>
                <a:off x="287979" y="2901216"/>
                <a:ext cx="1033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9" name="Ink 108">
                <a:extLst>
                  <a:ext uri="{FF2B5EF4-FFF2-40B4-BE49-F238E27FC236}">
                    <a16:creationId xmlns:a16="http://schemas.microsoft.com/office/drawing/2014/main" id="{3874B93D-E9BC-4C17-AFEB-2266AC3C2E21}"/>
                  </a:ext>
                </a:extLst>
              </p14:cNvPr>
              <p14:cNvContentPartPr/>
              <p14:nvPr/>
            </p14:nvContentPartPr>
            <p14:xfrm>
              <a:off x="1114899" y="3340056"/>
              <a:ext cx="70560" cy="75960"/>
            </p14:xfrm>
          </p:contentPart>
        </mc:Choice>
        <mc:Fallback xmlns="">
          <p:pic>
            <p:nvPicPr>
              <p:cNvPr id="109" name="Ink 108">
                <a:extLst>
                  <a:ext uri="{FF2B5EF4-FFF2-40B4-BE49-F238E27FC236}">
                    <a16:creationId xmlns:a16="http://schemas.microsoft.com/office/drawing/2014/main" id="{3874B93D-E9BC-4C17-AFEB-2266AC3C2E21}"/>
                  </a:ext>
                </a:extLst>
              </p:cNvPr>
              <p:cNvPicPr/>
              <p:nvPr/>
            </p:nvPicPr>
            <p:blipFill>
              <a:blip r:embed="rId61"/>
              <a:stretch>
                <a:fillRect/>
              </a:stretch>
            </p:blipFill>
            <p:spPr>
              <a:xfrm>
                <a:off x="1105899" y="3331056"/>
                <a:ext cx="882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5" name="Ink 114">
                <a:extLst>
                  <a:ext uri="{FF2B5EF4-FFF2-40B4-BE49-F238E27FC236}">
                    <a16:creationId xmlns:a16="http://schemas.microsoft.com/office/drawing/2014/main" id="{F341F2F4-D337-4D89-91AA-8C1A471F5F98}"/>
                  </a:ext>
                </a:extLst>
              </p14:cNvPr>
              <p14:cNvContentPartPr/>
              <p14:nvPr/>
            </p14:nvContentPartPr>
            <p14:xfrm>
              <a:off x="1558779" y="3332136"/>
              <a:ext cx="104760" cy="117000"/>
            </p14:xfrm>
          </p:contentPart>
        </mc:Choice>
        <mc:Fallback xmlns="">
          <p:pic>
            <p:nvPicPr>
              <p:cNvPr id="115" name="Ink 114">
                <a:extLst>
                  <a:ext uri="{FF2B5EF4-FFF2-40B4-BE49-F238E27FC236}">
                    <a16:creationId xmlns:a16="http://schemas.microsoft.com/office/drawing/2014/main" id="{F341F2F4-D337-4D89-91AA-8C1A471F5F98}"/>
                  </a:ext>
                </a:extLst>
              </p:cNvPr>
              <p:cNvPicPr/>
              <p:nvPr/>
            </p:nvPicPr>
            <p:blipFill>
              <a:blip r:embed="rId63"/>
              <a:stretch>
                <a:fillRect/>
              </a:stretch>
            </p:blipFill>
            <p:spPr>
              <a:xfrm>
                <a:off x="1550139" y="3323136"/>
                <a:ext cx="1224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6" name="Ink 115">
                <a:extLst>
                  <a:ext uri="{FF2B5EF4-FFF2-40B4-BE49-F238E27FC236}">
                    <a16:creationId xmlns:a16="http://schemas.microsoft.com/office/drawing/2014/main" id="{66CF91CC-CEF4-47B7-8BDA-E93316E34383}"/>
                  </a:ext>
                </a:extLst>
              </p14:cNvPr>
              <p14:cNvContentPartPr/>
              <p14:nvPr/>
            </p14:nvContentPartPr>
            <p14:xfrm>
              <a:off x="1779459" y="3326376"/>
              <a:ext cx="39240" cy="150480"/>
            </p14:xfrm>
          </p:contentPart>
        </mc:Choice>
        <mc:Fallback xmlns="">
          <p:pic>
            <p:nvPicPr>
              <p:cNvPr id="116" name="Ink 115">
                <a:extLst>
                  <a:ext uri="{FF2B5EF4-FFF2-40B4-BE49-F238E27FC236}">
                    <a16:creationId xmlns:a16="http://schemas.microsoft.com/office/drawing/2014/main" id="{66CF91CC-CEF4-47B7-8BDA-E93316E34383}"/>
                  </a:ext>
                </a:extLst>
              </p:cNvPr>
              <p:cNvPicPr/>
              <p:nvPr/>
            </p:nvPicPr>
            <p:blipFill>
              <a:blip r:embed="rId65"/>
              <a:stretch>
                <a:fillRect/>
              </a:stretch>
            </p:blipFill>
            <p:spPr>
              <a:xfrm>
                <a:off x="1770459" y="3317376"/>
                <a:ext cx="568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7" name="Ink 116">
                <a:extLst>
                  <a:ext uri="{FF2B5EF4-FFF2-40B4-BE49-F238E27FC236}">
                    <a16:creationId xmlns:a16="http://schemas.microsoft.com/office/drawing/2014/main" id="{9EDAD1B9-0099-4CCF-834E-E6BB0494BD00}"/>
                  </a:ext>
                </a:extLst>
              </p14:cNvPr>
              <p14:cNvContentPartPr/>
              <p14:nvPr/>
            </p14:nvContentPartPr>
            <p14:xfrm>
              <a:off x="1857939" y="3368496"/>
              <a:ext cx="103680" cy="100800"/>
            </p14:xfrm>
          </p:contentPart>
        </mc:Choice>
        <mc:Fallback xmlns="">
          <p:pic>
            <p:nvPicPr>
              <p:cNvPr id="117" name="Ink 116">
                <a:extLst>
                  <a:ext uri="{FF2B5EF4-FFF2-40B4-BE49-F238E27FC236}">
                    <a16:creationId xmlns:a16="http://schemas.microsoft.com/office/drawing/2014/main" id="{9EDAD1B9-0099-4CCF-834E-E6BB0494BD00}"/>
                  </a:ext>
                </a:extLst>
              </p:cNvPr>
              <p:cNvPicPr/>
              <p:nvPr/>
            </p:nvPicPr>
            <p:blipFill>
              <a:blip r:embed="rId67"/>
              <a:stretch>
                <a:fillRect/>
              </a:stretch>
            </p:blipFill>
            <p:spPr>
              <a:xfrm>
                <a:off x="1848939" y="3359856"/>
                <a:ext cx="1213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8" name="Ink 117">
                <a:extLst>
                  <a:ext uri="{FF2B5EF4-FFF2-40B4-BE49-F238E27FC236}">
                    <a16:creationId xmlns:a16="http://schemas.microsoft.com/office/drawing/2014/main" id="{7B0FC53A-E0B2-46D5-A000-74D9FA418F64}"/>
                  </a:ext>
                </a:extLst>
              </p14:cNvPr>
              <p14:cNvContentPartPr/>
              <p14:nvPr/>
            </p14:nvContentPartPr>
            <p14:xfrm>
              <a:off x="820419" y="3278136"/>
              <a:ext cx="215280" cy="190800"/>
            </p14:xfrm>
          </p:contentPart>
        </mc:Choice>
        <mc:Fallback xmlns="">
          <p:pic>
            <p:nvPicPr>
              <p:cNvPr id="118" name="Ink 117">
                <a:extLst>
                  <a:ext uri="{FF2B5EF4-FFF2-40B4-BE49-F238E27FC236}">
                    <a16:creationId xmlns:a16="http://schemas.microsoft.com/office/drawing/2014/main" id="{7B0FC53A-E0B2-46D5-A000-74D9FA418F64}"/>
                  </a:ext>
                </a:extLst>
              </p:cNvPr>
              <p:cNvPicPr/>
              <p:nvPr/>
            </p:nvPicPr>
            <p:blipFill>
              <a:blip r:embed="rId69"/>
              <a:stretch>
                <a:fillRect/>
              </a:stretch>
            </p:blipFill>
            <p:spPr>
              <a:xfrm>
                <a:off x="811765" y="3269136"/>
                <a:ext cx="23295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9" name="Ink 118">
                <a:extLst>
                  <a:ext uri="{FF2B5EF4-FFF2-40B4-BE49-F238E27FC236}">
                    <a16:creationId xmlns:a16="http://schemas.microsoft.com/office/drawing/2014/main" id="{84E1C5EE-C7D4-469A-90DE-AC5FAE7608C7}"/>
                  </a:ext>
                </a:extLst>
              </p14:cNvPr>
              <p14:cNvContentPartPr/>
              <p14:nvPr/>
            </p14:nvContentPartPr>
            <p14:xfrm>
              <a:off x="1238019" y="3328896"/>
              <a:ext cx="169560" cy="144000"/>
            </p14:xfrm>
          </p:contentPart>
        </mc:Choice>
        <mc:Fallback xmlns="">
          <p:pic>
            <p:nvPicPr>
              <p:cNvPr id="119" name="Ink 118">
                <a:extLst>
                  <a:ext uri="{FF2B5EF4-FFF2-40B4-BE49-F238E27FC236}">
                    <a16:creationId xmlns:a16="http://schemas.microsoft.com/office/drawing/2014/main" id="{84E1C5EE-C7D4-469A-90DE-AC5FAE7608C7}"/>
                  </a:ext>
                </a:extLst>
              </p:cNvPr>
              <p:cNvPicPr/>
              <p:nvPr/>
            </p:nvPicPr>
            <p:blipFill>
              <a:blip r:embed="rId71"/>
              <a:stretch>
                <a:fillRect/>
              </a:stretch>
            </p:blipFill>
            <p:spPr>
              <a:xfrm>
                <a:off x="1229019" y="3320278"/>
                <a:ext cx="187200" cy="161596"/>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20" name="Ink 119">
                <a:extLst>
                  <a:ext uri="{FF2B5EF4-FFF2-40B4-BE49-F238E27FC236}">
                    <a16:creationId xmlns:a16="http://schemas.microsoft.com/office/drawing/2014/main" id="{4967C204-103B-4D01-A142-D159F9665EEB}"/>
                  </a:ext>
                </a:extLst>
              </p14:cNvPr>
              <p14:cNvContentPartPr/>
              <p14:nvPr/>
            </p14:nvContentPartPr>
            <p14:xfrm>
              <a:off x="2042979" y="3377856"/>
              <a:ext cx="90000" cy="103680"/>
            </p14:xfrm>
          </p:contentPart>
        </mc:Choice>
        <mc:Fallback xmlns="">
          <p:pic>
            <p:nvPicPr>
              <p:cNvPr id="120" name="Ink 119">
                <a:extLst>
                  <a:ext uri="{FF2B5EF4-FFF2-40B4-BE49-F238E27FC236}">
                    <a16:creationId xmlns:a16="http://schemas.microsoft.com/office/drawing/2014/main" id="{4967C204-103B-4D01-A142-D159F9665EEB}"/>
                  </a:ext>
                </a:extLst>
              </p:cNvPr>
              <p:cNvPicPr/>
              <p:nvPr/>
            </p:nvPicPr>
            <p:blipFill>
              <a:blip r:embed="rId73"/>
              <a:stretch>
                <a:fillRect/>
              </a:stretch>
            </p:blipFill>
            <p:spPr>
              <a:xfrm>
                <a:off x="2033979" y="3368856"/>
                <a:ext cx="1076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25" name="Ink 124">
                <a:extLst>
                  <a:ext uri="{FF2B5EF4-FFF2-40B4-BE49-F238E27FC236}">
                    <a16:creationId xmlns:a16="http://schemas.microsoft.com/office/drawing/2014/main" id="{A4E623E6-F893-4256-A7FF-2870955BE32C}"/>
                  </a:ext>
                </a:extLst>
              </p14:cNvPr>
              <p14:cNvContentPartPr/>
              <p14:nvPr/>
            </p14:nvContentPartPr>
            <p14:xfrm>
              <a:off x="2593779" y="3416376"/>
              <a:ext cx="79920" cy="104040"/>
            </p14:xfrm>
          </p:contentPart>
        </mc:Choice>
        <mc:Fallback xmlns="">
          <p:pic>
            <p:nvPicPr>
              <p:cNvPr id="125" name="Ink 124">
                <a:extLst>
                  <a:ext uri="{FF2B5EF4-FFF2-40B4-BE49-F238E27FC236}">
                    <a16:creationId xmlns:a16="http://schemas.microsoft.com/office/drawing/2014/main" id="{A4E623E6-F893-4256-A7FF-2870955BE32C}"/>
                  </a:ext>
                </a:extLst>
              </p:cNvPr>
              <p:cNvPicPr/>
              <p:nvPr/>
            </p:nvPicPr>
            <p:blipFill>
              <a:blip r:embed="rId75"/>
              <a:stretch>
                <a:fillRect/>
              </a:stretch>
            </p:blipFill>
            <p:spPr>
              <a:xfrm>
                <a:off x="2584779" y="3407376"/>
                <a:ext cx="9756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26" name="Ink 125">
                <a:extLst>
                  <a:ext uri="{FF2B5EF4-FFF2-40B4-BE49-F238E27FC236}">
                    <a16:creationId xmlns:a16="http://schemas.microsoft.com/office/drawing/2014/main" id="{68C6393A-79D2-4F53-AA02-443212971759}"/>
                  </a:ext>
                </a:extLst>
              </p14:cNvPr>
              <p14:cNvContentPartPr/>
              <p14:nvPr/>
            </p14:nvContentPartPr>
            <p14:xfrm>
              <a:off x="2752539" y="3527976"/>
              <a:ext cx="6120" cy="7920"/>
            </p14:xfrm>
          </p:contentPart>
        </mc:Choice>
        <mc:Fallback xmlns="">
          <p:pic>
            <p:nvPicPr>
              <p:cNvPr id="126" name="Ink 125">
                <a:extLst>
                  <a:ext uri="{FF2B5EF4-FFF2-40B4-BE49-F238E27FC236}">
                    <a16:creationId xmlns:a16="http://schemas.microsoft.com/office/drawing/2014/main" id="{68C6393A-79D2-4F53-AA02-443212971759}"/>
                  </a:ext>
                </a:extLst>
              </p:cNvPr>
              <p:cNvPicPr/>
              <p:nvPr/>
            </p:nvPicPr>
            <p:blipFill>
              <a:blip r:embed="rId77"/>
              <a:stretch>
                <a:fillRect/>
              </a:stretch>
            </p:blipFill>
            <p:spPr>
              <a:xfrm>
                <a:off x="2743539" y="3518976"/>
                <a:ext cx="237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7" name="Ink 126">
                <a:extLst>
                  <a:ext uri="{FF2B5EF4-FFF2-40B4-BE49-F238E27FC236}">
                    <a16:creationId xmlns:a16="http://schemas.microsoft.com/office/drawing/2014/main" id="{EF65A9EA-1CBC-4F54-81E9-FDDEF14DE1EC}"/>
                  </a:ext>
                </a:extLst>
              </p14:cNvPr>
              <p14:cNvContentPartPr/>
              <p14:nvPr/>
            </p14:nvContentPartPr>
            <p14:xfrm>
              <a:off x="2808699" y="3537336"/>
              <a:ext cx="7560" cy="9360"/>
            </p14:xfrm>
          </p:contentPart>
        </mc:Choice>
        <mc:Fallback xmlns="">
          <p:pic>
            <p:nvPicPr>
              <p:cNvPr id="127" name="Ink 126">
                <a:extLst>
                  <a:ext uri="{FF2B5EF4-FFF2-40B4-BE49-F238E27FC236}">
                    <a16:creationId xmlns:a16="http://schemas.microsoft.com/office/drawing/2014/main" id="{EF65A9EA-1CBC-4F54-81E9-FDDEF14DE1EC}"/>
                  </a:ext>
                </a:extLst>
              </p:cNvPr>
              <p:cNvPicPr/>
              <p:nvPr/>
            </p:nvPicPr>
            <p:blipFill>
              <a:blip r:embed="rId79"/>
              <a:stretch>
                <a:fillRect/>
              </a:stretch>
            </p:blipFill>
            <p:spPr>
              <a:xfrm>
                <a:off x="2799699" y="3528696"/>
                <a:ext cx="252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8" name="Ink 127">
                <a:extLst>
                  <a:ext uri="{FF2B5EF4-FFF2-40B4-BE49-F238E27FC236}">
                    <a16:creationId xmlns:a16="http://schemas.microsoft.com/office/drawing/2014/main" id="{4965DCEA-9A6C-491F-8B75-61728995FA95}"/>
                  </a:ext>
                </a:extLst>
              </p14:cNvPr>
              <p14:cNvContentPartPr/>
              <p14:nvPr/>
            </p14:nvContentPartPr>
            <p14:xfrm>
              <a:off x="2880699" y="3547776"/>
              <a:ext cx="16200" cy="5400"/>
            </p14:xfrm>
          </p:contentPart>
        </mc:Choice>
        <mc:Fallback xmlns="">
          <p:pic>
            <p:nvPicPr>
              <p:cNvPr id="128" name="Ink 127">
                <a:extLst>
                  <a:ext uri="{FF2B5EF4-FFF2-40B4-BE49-F238E27FC236}">
                    <a16:creationId xmlns:a16="http://schemas.microsoft.com/office/drawing/2014/main" id="{4965DCEA-9A6C-491F-8B75-61728995FA95}"/>
                  </a:ext>
                </a:extLst>
              </p:cNvPr>
              <p:cNvPicPr/>
              <p:nvPr/>
            </p:nvPicPr>
            <p:blipFill>
              <a:blip r:embed="rId81"/>
              <a:stretch>
                <a:fillRect/>
              </a:stretch>
            </p:blipFill>
            <p:spPr>
              <a:xfrm>
                <a:off x="2872059" y="3539136"/>
                <a:ext cx="338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9" name="Ink 128">
                <a:extLst>
                  <a:ext uri="{FF2B5EF4-FFF2-40B4-BE49-F238E27FC236}">
                    <a16:creationId xmlns:a16="http://schemas.microsoft.com/office/drawing/2014/main" id="{30DE3813-9F92-4B15-B96F-E854899806B3}"/>
                  </a:ext>
                </a:extLst>
              </p14:cNvPr>
              <p14:cNvContentPartPr/>
              <p14:nvPr/>
            </p14:nvContentPartPr>
            <p14:xfrm>
              <a:off x="1223259" y="3671976"/>
              <a:ext cx="91080" cy="120240"/>
            </p14:xfrm>
          </p:contentPart>
        </mc:Choice>
        <mc:Fallback xmlns="">
          <p:pic>
            <p:nvPicPr>
              <p:cNvPr id="129" name="Ink 128">
                <a:extLst>
                  <a:ext uri="{FF2B5EF4-FFF2-40B4-BE49-F238E27FC236}">
                    <a16:creationId xmlns:a16="http://schemas.microsoft.com/office/drawing/2014/main" id="{30DE3813-9F92-4B15-B96F-E854899806B3}"/>
                  </a:ext>
                </a:extLst>
              </p:cNvPr>
              <p:cNvPicPr/>
              <p:nvPr/>
            </p:nvPicPr>
            <p:blipFill>
              <a:blip r:embed="rId83"/>
              <a:stretch>
                <a:fillRect/>
              </a:stretch>
            </p:blipFill>
            <p:spPr>
              <a:xfrm>
                <a:off x="1214619" y="3663336"/>
                <a:ext cx="1087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32" name="Ink 131">
                <a:extLst>
                  <a:ext uri="{FF2B5EF4-FFF2-40B4-BE49-F238E27FC236}">
                    <a16:creationId xmlns:a16="http://schemas.microsoft.com/office/drawing/2014/main" id="{BB4B1395-AC0C-4FA9-B09D-0DEEB1BF79CA}"/>
                  </a:ext>
                </a:extLst>
              </p14:cNvPr>
              <p14:cNvContentPartPr/>
              <p14:nvPr/>
            </p14:nvContentPartPr>
            <p14:xfrm>
              <a:off x="1002579" y="3749376"/>
              <a:ext cx="360" cy="360"/>
            </p14:xfrm>
          </p:contentPart>
        </mc:Choice>
        <mc:Fallback xmlns="">
          <p:pic>
            <p:nvPicPr>
              <p:cNvPr id="132" name="Ink 131">
                <a:extLst>
                  <a:ext uri="{FF2B5EF4-FFF2-40B4-BE49-F238E27FC236}">
                    <a16:creationId xmlns:a16="http://schemas.microsoft.com/office/drawing/2014/main" id="{BB4B1395-AC0C-4FA9-B09D-0DEEB1BF79CA}"/>
                  </a:ext>
                </a:extLst>
              </p:cNvPr>
              <p:cNvPicPr/>
              <p:nvPr/>
            </p:nvPicPr>
            <p:blipFill>
              <a:blip r:embed="rId85"/>
              <a:stretch>
                <a:fillRect/>
              </a:stretch>
            </p:blipFill>
            <p:spPr>
              <a:xfrm>
                <a:off x="993579" y="3740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35" name="Ink 134">
                <a:extLst>
                  <a:ext uri="{FF2B5EF4-FFF2-40B4-BE49-F238E27FC236}">
                    <a16:creationId xmlns:a16="http://schemas.microsoft.com/office/drawing/2014/main" id="{C8BECACA-4D05-4BD3-AEB8-4D24AEAC017E}"/>
                  </a:ext>
                </a:extLst>
              </p14:cNvPr>
              <p14:cNvContentPartPr/>
              <p14:nvPr/>
            </p14:nvContentPartPr>
            <p14:xfrm>
              <a:off x="1675779" y="3707256"/>
              <a:ext cx="65520" cy="101880"/>
            </p14:xfrm>
          </p:contentPart>
        </mc:Choice>
        <mc:Fallback xmlns="">
          <p:pic>
            <p:nvPicPr>
              <p:cNvPr id="135" name="Ink 134">
                <a:extLst>
                  <a:ext uri="{FF2B5EF4-FFF2-40B4-BE49-F238E27FC236}">
                    <a16:creationId xmlns:a16="http://schemas.microsoft.com/office/drawing/2014/main" id="{C8BECACA-4D05-4BD3-AEB8-4D24AEAC017E}"/>
                  </a:ext>
                </a:extLst>
              </p:cNvPr>
              <p:cNvPicPr/>
              <p:nvPr/>
            </p:nvPicPr>
            <p:blipFill>
              <a:blip r:embed="rId87"/>
              <a:stretch>
                <a:fillRect/>
              </a:stretch>
            </p:blipFill>
            <p:spPr>
              <a:xfrm>
                <a:off x="1666779" y="3698616"/>
                <a:ext cx="8316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39" name="Ink 138">
                <a:extLst>
                  <a:ext uri="{FF2B5EF4-FFF2-40B4-BE49-F238E27FC236}">
                    <a16:creationId xmlns:a16="http://schemas.microsoft.com/office/drawing/2014/main" id="{3B148931-AD44-4FAD-B2B3-042F525BF467}"/>
                  </a:ext>
                </a:extLst>
              </p14:cNvPr>
              <p14:cNvContentPartPr/>
              <p14:nvPr/>
            </p14:nvContentPartPr>
            <p14:xfrm>
              <a:off x="1841019" y="3722376"/>
              <a:ext cx="176040" cy="161640"/>
            </p14:xfrm>
          </p:contentPart>
        </mc:Choice>
        <mc:Fallback xmlns="">
          <p:pic>
            <p:nvPicPr>
              <p:cNvPr id="139" name="Ink 138">
                <a:extLst>
                  <a:ext uri="{FF2B5EF4-FFF2-40B4-BE49-F238E27FC236}">
                    <a16:creationId xmlns:a16="http://schemas.microsoft.com/office/drawing/2014/main" id="{3B148931-AD44-4FAD-B2B3-042F525BF467}"/>
                  </a:ext>
                </a:extLst>
              </p:cNvPr>
              <p:cNvPicPr/>
              <p:nvPr/>
            </p:nvPicPr>
            <p:blipFill>
              <a:blip r:embed="rId89"/>
              <a:stretch>
                <a:fillRect/>
              </a:stretch>
            </p:blipFill>
            <p:spPr>
              <a:xfrm>
                <a:off x="1832019" y="3713736"/>
                <a:ext cx="1936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41" name="Ink 140">
                <a:extLst>
                  <a:ext uri="{FF2B5EF4-FFF2-40B4-BE49-F238E27FC236}">
                    <a16:creationId xmlns:a16="http://schemas.microsoft.com/office/drawing/2014/main" id="{5F4BCC37-4DC6-4738-8F28-9F969904BDA4}"/>
                  </a:ext>
                </a:extLst>
              </p14:cNvPr>
              <p14:cNvContentPartPr/>
              <p14:nvPr/>
            </p14:nvContentPartPr>
            <p14:xfrm>
              <a:off x="1067379" y="3749736"/>
              <a:ext cx="67680" cy="3240"/>
            </p14:xfrm>
          </p:contentPart>
        </mc:Choice>
        <mc:Fallback xmlns="">
          <p:pic>
            <p:nvPicPr>
              <p:cNvPr id="141" name="Ink 140">
                <a:extLst>
                  <a:ext uri="{FF2B5EF4-FFF2-40B4-BE49-F238E27FC236}">
                    <a16:creationId xmlns:a16="http://schemas.microsoft.com/office/drawing/2014/main" id="{5F4BCC37-4DC6-4738-8F28-9F969904BDA4}"/>
                  </a:ext>
                </a:extLst>
              </p:cNvPr>
              <p:cNvPicPr/>
              <p:nvPr/>
            </p:nvPicPr>
            <p:blipFill>
              <a:blip r:embed="rId91"/>
              <a:stretch>
                <a:fillRect/>
              </a:stretch>
            </p:blipFill>
            <p:spPr>
              <a:xfrm>
                <a:off x="1058379" y="3741096"/>
                <a:ext cx="853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2" name="Ink 141">
                <a:extLst>
                  <a:ext uri="{FF2B5EF4-FFF2-40B4-BE49-F238E27FC236}">
                    <a16:creationId xmlns:a16="http://schemas.microsoft.com/office/drawing/2014/main" id="{CE64A836-0F07-479E-A543-02E914796983}"/>
                  </a:ext>
                </a:extLst>
              </p14:cNvPr>
              <p14:cNvContentPartPr/>
              <p14:nvPr/>
            </p14:nvContentPartPr>
            <p14:xfrm>
              <a:off x="2219019" y="3386136"/>
              <a:ext cx="249120" cy="169560"/>
            </p14:xfrm>
          </p:contentPart>
        </mc:Choice>
        <mc:Fallback xmlns="">
          <p:pic>
            <p:nvPicPr>
              <p:cNvPr id="142" name="Ink 141">
                <a:extLst>
                  <a:ext uri="{FF2B5EF4-FFF2-40B4-BE49-F238E27FC236}">
                    <a16:creationId xmlns:a16="http://schemas.microsoft.com/office/drawing/2014/main" id="{CE64A836-0F07-479E-A543-02E914796983}"/>
                  </a:ext>
                </a:extLst>
              </p:cNvPr>
              <p:cNvPicPr/>
              <p:nvPr/>
            </p:nvPicPr>
            <p:blipFill>
              <a:blip r:embed="rId93"/>
              <a:stretch>
                <a:fillRect/>
              </a:stretch>
            </p:blipFill>
            <p:spPr>
              <a:xfrm>
                <a:off x="2210019" y="3377496"/>
                <a:ext cx="2667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46" name="Ink 145">
                <a:extLst>
                  <a:ext uri="{FF2B5EF4-FFF2-40B4-BE49-F238E27FC236}">
                    <a16:creationId xmlns:a16="http://schemas.microsoft.com/office/drawing/2014/main" id="{339C9226-2D50-4618-9AB1-0D5842DB3637}"/>
                  </a:ext>
                </a:extLst>
              </p14:cNvPr>
              <p14:cNvContentPartPr/>
              <p14:nvPr/>
            </p14:nvContentPartPr>
            <p14:xfrm>
              <a:off x="2087259" y="3728856"/>
              <a:ext cx="106560" cy="199440"/>
            </p14:xfrm>
          </p:contentPart>
        </mc:Choice>
        <mc:Fallback xmlns="">
          <p:pic>
            <p:nvPicPr>
              <p:cNvPr id="146" name="Ink 145">
                <a:extLst>
                  <a:ext uri="{FF2B5EF4-FFF2-40B4-BE49-F238E27FC236}">
                    <a16:creationId xmlns:a16="http://schemas.microsoft.com/office/drawing/2014/main" id="{339C9226-2D50-4618-9AB1-0D5842DB3637}"/>
                  </a:ext>
                </a:extLst>
              </p:cNvPr>
              <p:cNvPicPr/>
              <p:nvPr/>
            </p:nvPicPr>
            <p:blipFill>
              <a:blip r:embed="rId95"/>
              <a:stretch>
                <a:fillRect/>
              </a:stretch>
            </p:blipFill>
            <p:spPr>
              <a:xfrm>
                <a:off x="2078619" y="3720216"/>
                <a:ext cx="1242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7" name="Ink 146">
                <a:extLst>
                  <a:ext uri="{FF2B5EF4-FFF2-40B4-BE49-F238E27FC236}">
                    <a16:creationId xmlns:a16="http://schemas.microsoft.com/office/drawing/2014/main" id="{0D616CFB-90D8-4702-8C99-270E1C3B4B2F}"/>
                  </a:ext>
                </a:extLst>
              </p14:cNvPr>
              <p14:cNvContentPartPr/>
              <p14:nvPr/>
            </p14:nvContentPartPr>
            <p14:xfrm>
              <a:off x="1429179" y="3588816"/>
              <a:ext cx="201600" cy="250200"/>
            </p14:xfrm>
          </p:contentPart>
        </mc:Choice>
        <mc:Fallback xmlns="">
          <p:pic>
            <p:nvPicPr>
              <p:cNvPr id="147" name="Ink 146">
                <a:extLst>
                  <a:ext uri="{FF2B5EF4-FFF2-40B4-BE49-F238E27FC236}">
                    <a16:creationId xmlns:a16="http://schemas.microsoft.com/office/drawing/2014/main" id="{0D616CFB-90D8-4702-8C99-270E1C3B4B2F}"/>
                  </a:ext>
                </a:extLst>
              </p:cNvPr>
              <p:cNvPicPr/>
              <p:nvPr/>
            </p:nvPicPr>
            <p:blipFill>
              <a:blip r:embed="rId97"/>
              <a:stretch>
                <a:fillRect/>
              </a:stretch>
            </p:blipFill>
            <p:spPr>
              <a:xfrm>
                <a:off x="1420539" y="3580176"/>
                <a:ext cx="2192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50" name="Ink 149">
                <a:extLst>
                  <a:ext uri="{FF2B5EF4-FFF2-40B4-BE49-F238E27FC236}">
                    <a16:creationId xmlns:a16="http://schemas.microsoft.com/office/drawing/2014/main" id="{3FD1CD1B-6161-43C3-9EA9-3DB48F22E943}"/>
                  </a:ext>
                </a:extLst>
              </p14:cNvPr>
              <p14:cNvContentPartPr/>
              <p14:nvPr/>
            </p14:nvContentPartPr>
            <p14:xfrm>
              <a:off x="6000819" y="2630136"/>
              <a:ext cx="85680" cy="109440"/>
            </p14:xfrm>
          </p:contentPart>
        </mc:Choice>
        <mc:Fallback xmlns="">
          <p:pic>
            <p:nvPicPr>
              <p:cNvPr id="150" name="Ink 149">
                <a:extLst>
                  <a:ext uri="{FF2B5EF4-FFF2-40B4-BE49-F238E27FC236}">
                    <a16:creationId xmlns:a16="http://schemas.microsoft.com/office/drawing/2014/main" id="{3FD1CD1B-6161-43C3-9EA9-3DB48F22E943}"/>
                  </a:ext>
                </a:extLst>
              </p:cNvPr>
              <p:cNvPicPr/>
              <p:nvPr/>
            </p:nvPicPr>
            <p:blipFill>
              <a:blip r:embed="rId99"/>
              <a:stretch>
                <a:fillRect/>
              </a:stretch>
            </p:blipFill>
            <p:spPr>
              <a:xfrm>
                <a:off x="5991819" y="2621496"/>
                <a:ext cx="1033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51" name="Ink 150">
                <a:extLst>
                  <a:ext uri="{FF2B5EF4-FFF2-40B4-BE49-F238E27FC236}">
                    <a16:creationId xmlns:a16="http://schemas.microsoft.com/office/drawing/2014/main" id="{DE17D2CC-FBFC-4B49-8D9D-04B50DB4F9D7}"/>
                  </a:ext>
                </a:extLst>
              </p14:cNvPr>
              <p14:cNvContentPartPr/>
              <p14:nvPr/>
            </p14:nvContentPartPr>
            <p14:xfrm>
              <a:off x="6152379" y="2689896"/>
              <a:ext cx="77760" cy="87840"/>
            </p14:xfrm>
          </p:contentPart>
        </mc:Choice>
        <mc:Fallback xmlns="">
          <p:pic>
            <p:nvPicPr>
              <p:cNvPr id="151" name="Ink 150">
                <a:extLst>
                  <a:ext uri="{FF2B5EF4-FFF2-40B4-BE49-F238E27FC236}">
                    <a16:creationId xmlns:a16="http://schemas.microsoft.com/office/drawing/2014/main" id="{DE17D2CC-FBFC-4B49-8D9D-04B50DB4F9D7}"/>
                  </a:ext>
                </a:extLst>
              </p:cNvPr>
              <p:cNvPicPr/>
              <p:nvPr/>
            </p:nvPicPr>
            <p:blipFill>
              <a:blip r:embed="rId101"/>
              <a:stretch>
                <a:fillRect/>
              </a:stretch>
            </p:blipFill>
            <p:spPr>
              <a:xfrm>
                <a:off x="6143739" y="2680896"/>
                <a:ext cx="954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2" name="Ink 151">
                <a:extLst>
                  <a:ext uri="{FF2B5EF4-FFF2-40B4-BE49-F238E27FC236}">
                    <a16:creationId xmlns:a16="http://schemas.microsoft.com/office/drawing/2014/main" id="{B7947C1A-F43E-406F-B294-CF21FD9247B3}"/>
                  </a:ext>
                </a:extLst>
              </p14:cNvPr>
              <p14:cNvContentPartPr/>
              <p14:nvPr/>
            </p14:nvContentPartPr>
            <p14:xfrm>
              <a:off x="6287019" y="2728416"/>
              <a:ext cx="50400" cy="56520"/>
            </p14:xfrm>
          </p:contentPart>
        </mc:Choice>
        <mc:Fallback xmlns="">
          <p:pic>
            <p:nvPicPr>
              <p:cNvPr id="152" name="Ink 151">
                <a:extLst>
                  <a:ext uri="{FF2B5EF4-FFF2-40B4-BE49-F238E27FC236}">
                    <a16:creationId xmlns:a16="http://schemas.microsoft.com/office/drawing/2014/main" id="{B7947C1A-F43E-406F-B294-CF21FD9247B3}"/>
                  </a:ext>
                </a:extLst>
              </p:cNvPr>
              <p:cNvPicPr/>
              <p:nvPr/>
            </p:nvPicPr>
            <p:blipFill>
              <a:blip r:embed="rId103"/>
              <a:stretch>
                <a:fillRect/>
              </a:stretch>
            </p:blipFill>
            <p:spPr>
              <a:xfrm>
                <a:off x="6278019" y="2719416"/>
                <a:ext cx="6804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58" name="Ink 157">
                <a:extLst>
                  <a:ext uri="{FF2B5EF4-FFF2-40B4-BE49-F238E27FC236}">
                    <a16:creationId xmlns:a16="http://schemas.microsoft.com/office/drawing/2014/main" id="{3820C526-3EA1-488C-96A9-15D0346DBA52}"/>
                  </a:ext>
                </a:extLst>
              </p14:cNvPr>
              <p14:cNvContentPartPr/>
              <p14:nvPr/>
            </p14:nvContentPartPr>
            <p14:xfrm>
              <a:off x="6661419" y="2835336"/>
              <a:ext cx="45000" cy="65160"/>
            </p14:xfrm>
          </p:contentPart>
        </mc:Choice>
        <mc:Fallback xmlns="">
          <p:pic>
            <p:nvPicPr>
              <p:cNvPr id="158" name="Ink 157">
                <a:extLst>
                  <a:ext uri="{FF2B5EF4-FFF2-40B4-BE49-F238E27FC236}">
                    <a16:creationId xmlns:a16="http://schemas.microsoft.com/office/drawing/2014/main" id="{3820C526-3EA1-488C-96A9-15D0346DBA52}"/>
                  </a:ext>
                </a:extLst>
              </p:cNvPr>
              <p:cNvPicPr/>
              <p:nvPr/>
            </p:nvPicPr>
            <p:blipFill>
              <a:blip r:embed="rId105"/>
              <a:stretch>
                <a:fillRect/>
              </a:stretch>
            </p:blipFill>
            <p:spPr>
              <a:xfrm>
                <a:off x="6652779" y="2826336"/>
                <a:ext cx="6264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59" name="Ink 158">
                <a:extLst>
                  <a:ext uri="{FF2B5EF4-FFF2-40B4-BE49-F238E27FC236}">
                    <a16:creationId xmlns:a16="http://schemas.microsoft.com/office/drawing/2014/main" id="{5D346468-C50F-41E2-A545-DAD6BE41A937}"/>
                  </a:ext>
                </a:extLst>
              </p14:cNvPr>
              <p14:cNvContentPartPr/>
              <p14:nvPr/>
            </p14:nvContentPartPr>
            <p14:xfrm>
              <a:off x="6765819" y="2847936"/>
              <a:ext cx="51840" cy="71280"/>
            </p14:xfrm>
          </p:contentPart>
        </mc:Choice>
        <mc:Fallback xmlns="">
          <p:pic>
            <p:nvPicPr>
              <p:cNvPr id="159" name="Ink 158">
                <a:extLst>
                  <a:ext uri="{FF2B5EF4-FFF2-40B4-BE49-F238E27FC236}">
                    <a16:creationId xmlns:a16="http://schemas.microsoft.com/office/drawing/2014/main" id="{5D346468-C50F-41E2-A545-DAD6BE41A937}"/>
                  </a:ext>
                </a:extLst>
              </p:cNvPr>
              <p:cNvPicPr/>
              <p:nvPr/>
            </p:nvPicPr>
            <p:blipFill>
              <a:blip r:embed="rId107"/>
              <a:stretch>
                <a:fillRect/>
              </a:stretch>
            </p:blipFill>
            <p:spPr>
              <a:xfrm>
                <a:off x="6757179" y="2839296"/>
                <a:ext cx="694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60" name="Ink 159">
                <a:extLst>
                  <a:ext uri="{FF2B5EF4-FFF2-40B4-BE49-F238E27FC236}">
                    <a16:creationId xmlns:a16="http://schemas.microsoft.com/office/drawing/2014/main" id="{7D826CA6-31D8-4715-B991-30817A8229FD}"/>
                  </a:ext>
                </a:extLst>
              </p14:cNvPr>
              <p14:cNvContentPartPr/>
              <p14:nvPr/>
            </p14:nvContentPartPr>
            <p14:xfrm>
              <a:off x="6860499" y="2871336"/>
              <a:ext cx="32040" cy="78480"/>
            </p14:xfrm>
          </p:contentPart>
        </mc:Choice>
        <mc:Fallback xmlns="">
          <p:pic>
            <p:nvPicPr>
              <p:cNvPr id="160" name="Ink 159">
                <a:extLst>
                  <a:ext uri="{FF2B5EF4-FFF2-40B4-BE49-F238E27FC236}">
                    <a16:creationId xmlns:a16="http://schemas.microsoft.com/office/drawing/2014/main" id="{7D826CA6-31D8-4715-B991-30817A8229FD}"/>
                  </a:ext>
                </a:extLst>
              </p:cNvPr>
              <p:cNvPicPr/>
              <p:nvPr/>
            </p:nvPicPr>
            <p:blipFill>
              <a:blip r:embed="rId109"/>
              <a:stretch>
                <a:fillRect/>
              </a:stretch>
            </p:blipFill>
            <p:spPr>
              <a:xfrm>
                <a:off x="6851859" y="2862336"/>
                <a:ext cx="4968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76" name="Ink 175">
                <a:extLst>
                  <a:ext uri="{FF2B5EF4-FFF2-40B4-BE49-F238E27FC236}">
                    <a16:creationId xmlns:a16="http://schemas.microsoft.com/office/drawing/2014/main" id="{A3B725BB-EAF5-4A49-A3AF-C08862919702}"/>
                  </a:ext>
                </a:extLst>
              </p14:cNvPr>
              <p14:cNvContentPartPr/>
              <p14:nvPr/>
            </p14:nvContentPartPr>
            <p14:xfrm>
              <a:off x="6713259" y="3132696"/>
              <a:ext cx="194400" cy="209880"/>
            </p14:xfrm>
          </p:contentPart>
        </mc:Choice>
        <mc:Fallback xmlns="">
          <p:pic>
            <p:nvPicPr>
              <p:cNvPr id="176" name="Ink 175">
                <a:extLst>
                  <a:ext uri="{FF2B5EF4-FFF2-40B4-BE49-F238E27FC236}">
                    <a16:creationId xmlns:a16="http://schemas.microsoft.com/office/drawing/2014/main" id="{A3B725BB-EAF5-4A49-A3AF-C08862919702}"/>
                  </a:ext>
                </a:extLst>
              </p:cNvPr>
              <p:cNvPicPr/>
              <p:nvPr/>
            </p:nvPicPr>
            <p:blipFill>
              <a:blip r:embed="rId111"/>
              <a:stretch>
                <a:fillRect/>
              </a:stretch>
            </p:blipFill>
            <p:spPr>
              <a:xfrm>
                <a:off x="6704619" y="3124056"/>
                <a:ext cx="2120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80" name="Ink 179">
                <a:extLst>
                  <a:ext uri="{FF2B5EF4-FFF2-40B4-BE49-F238E27FC236}">
                    <a16:creationId xmlns:a16="http://schemas.microsoft.com/office/drawing/2014/main" id="{DA85689D-278F-4AAD-BD79-FBB2B33FAE58}"/>
                  </a:ext>
                </a:extLst>
              </p14:cNvPr>
              <p14:cNvContentPartPr/>
              <p14:nvPr/>
            </p14:nvContentPartPr>
            <p14:xfrm>
              <a:off x="6960939" y="3261936"/>
              <a:ext cx="126720" cy="122400"/>
            </p14:xfrm>
          </p:contentPart>
        </mc:Choice>
        <mc:Fallback xmlns="">
          <p:pic>
            <p:nvPicPr>
              <p:cNvPr id="180" name="Ink 179">
                <a:extLst>
                  <a:ext uri="{FF2B5EF4-FFF2-40B4-BE49-F238E27FC236}">
                    <a16:creationId xmlns:a16="http://schemas.microsoft.com/office/drawing/2014/main" id="{DA85689D-278F-4AAD-BD79-FBB2B33FAE58}"/>
                  </a:ext>
                </a:extLst>
              </p:cNvPr>
              <p:cNvPicPr/>
              <p:nvPr/>
            </p:nvPicPr>
            <p:blipFill>
              <a:blip r:embed="rId113"/>
              <a:stretch>
                <a:fillRect/>
              </a:stretch>
            </p:blipFill>
            <p:spPr>
              <a:xfrm>
                <a:off x="6951939" y="3252936"/>
                <a:ext cx="1443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81" name="Ink 180">
                <a:extLst>
                  <a:ext uri="{FF2B5EF4-FFF2-40B4-BE49-F238E27FC236}">
                    <a16:creationId xmlns:a16="http://schemas.microsoft.com/office/drawing/2014/main" id="{BAEEEBDC-4103-4652-8F22-A21F04F1C983}"/>
                  </a:ext>
                </a:extLst>
              </p14:cNvPr>
              <p14:cNvContentPartPr/>
              <p14:nvPr/>
            </p14:nvContentPartPr>
            <p14:xfrm>
              <a:off x="6449379" y="2996976"/>
              <a:ext cx="216720" cy="213120"/>
            </p14:xfrm>
          </p:contentPart>
        </mc:Choice>
        <mc:Fallback xmlns="">
          <p:pic>
            <p:nvPicPr>
              <p:cNvPr id="181" name="Ink 180">
                <a:extLst>
                  <a:ext uri="{FF2B5EF4-FFF2-40B4-BE49-F238E27FC236}">
                    <a16:creationId xmlns:a16="http://schemas.microsoft.com/office/drawing/2014/main" id="{BAEEEBDC-4103-4652-8F22-A21F04F1C983}"/>
                  </a:ext>
                </a:extLst>
              </p:cNvPr>
              <p:cNvPicPr/>
              <p:nvPr/>
            </p:nvPicPr>
            <p:blipFill>
              <a:blip r:embed="rId115"/>
              <a:stretch>
                <a:fillRect/>
              </a:stretch>
            </p:blipFill>
            <p:spPr>
              <a:xfrm>
                <a:off x="6440379" y="2987976"/>
                <a:ext cx="2343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83" name="Ink 182">
                <a:extLst>
                  <a:ext uri="{FF2B5EF4-FFF2-40B4-BE49-F238E27FC236}">
                    <a16:creationId xmlns:a16="http://schemas.microsoft.com/office/drawing/2014/main" id="{99C1F66D-C91A-4F1E-BB67-733DAC886D5A}"/>
                  </a:ext>
                </a:extLst>
              </p14:cNvPr>
              <p14:cNvContentPartPr/>
              <p14:nvPr/>
            </p14:nvContentPartPr>
            <p14:xfrm>
              <a:off x="7384299" y="3058176"/>
              <a:ext cx="275400" cy="288720"/>
            </p14:xfrm>
          </p:contentPart>
        </mc:Choice>
        <mc:Fallback xmlns="">
          <p:pic>
            <p:nvPicPr>
              <p:cNvPr id="183" name="Ink 182">
                <a:extLst>
                  <a:ext uri="{FF2B5EF4-FFF2-40B4-BE49-F238E27FC236}">
                    <a16:creationId xmlns:a16="http://schemas.microsoft.com/office/drawing/2014/main" id="{99C1F66D-C91A-4F1E-BB67-733DAC886D5A}"/>
                  </a:ext>
                </a:extLst>
              </p:cNvPr>
              <p:cNvPicPr/>
              <p:nvPr/>
            </p:nvPicPr>
            <p:blipFill>
              <a:blip r:embed="rId117"/>
              <a:stretch>
                <a:fillRect/>
              </a:stretch>
            </p:blipFill>
            <p:spPr>
              <a:xfrm>
                <a:off x="7375299" y="3049176"/>
                <a:ext cx="29304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84" name="Ink 183">
                <a:extLst>
                  <a:ext uri="{FF2B5EF4-FFF2-40B4-BE49-F238E27FC236}">
                    <a16:creationId xmlns:a16="http://schemas.microsoft.com/office/drawing/2014/main" id="{52CBBA4B-0E86-4D3A-97C9-05C1EAD57952}"/>
                  </a:ext>
                </a:extLst>
              </p14:cNvPr>
              <p14:cNvContentPartPr/>
              <p14:nvPr/>
            </p14:nvContentPartPr>
            <p14:xfrm>
              <a:off x="7264059" y="2998416"/>
              <a:ext cx="72000" cy="183960"/>
            </p14:xfrm>
          </p:contentPart>
        </mc:Choice>
        <mc:Fallback xmlns="">
          <p:pic>
            <p:nvPicPr>
              <p:cNvPr id="184" name="Ink 183">
                <a:extLst>
                  <a:ext uri="{FF2B5EF4-FFF2-40B4-BE49-F238E27FC236}">
                    <a16:creationId xmlns:a16="http://schemas.microsoft.com/office/drawing/2014/main" id="{52CBBA4B-0E86-4D3A-97C9-05C1EAD57952}"/>
                  </a:ext>
                </a:extLst>
              </p:cNvPr>
              <p:cNvPicPr/>
              <p:nvPr/>
            </p:nvPicPr>
            <p:blipFill>
              <a:blip r:embed="rId119"/>
              <a:stretch>
                <a:fillRect/>
              </a:stretch>
            </p:blipFill>
            <p:spPr>
              <a:xfrm>
                <a:off x="7255419" y="2989416"/>
                <a:ext cx="896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85" name="Ink 184">
                <a:extLst>
                  <a:ext uri="{FF2B5EF4-FFF2-40B4-BE49-F238E27FC236}">
                    <a16:creationId xmlns:a16="http://schemas.microsoft.com/office/drawing/2014/main" id="{D27AAAF6-61DD-45EE-9E52-57A16943EB70}"/>
                  </a:ext>
                </a:extLst>
              </p14:cNvPr>
              <p14:cNvContentPartPr/>
              <p14:nvPr/>
            </p14:nvContentPartPr>
            <p14:xfrm>
              <a:off x="6983619" y="2902296"/>
              <a:ext cx="234360" cy="198720"/>
            </p14:xfrm>
          </p:contentPart>
        </mc:Choice>
        <mc:Fallback xmlns="">
          <p:pic>
            <p:nvPicPr>
              <p:cNvPr id="185" name="Ink 184">
                <a:extLst>
                  <a:ext uri="{FF2B5EF4-FFF2-40B4-BE49-F238E27FC236}">
                    <a16:creationId xmlns:a16="http://schemas.microsoft.com/office/drawing/2014/main" id="{D27AAAF6-61DD-45EE-9E52-57A16943EB70}"/>
                  </a:ext>
                </a:extLst>
              </p:cNvPr>
              <p:cNvPicPr/>
              <p:nvPr/>
            </p:nvPicPr>
            <p:blipFill>
              <a:blip r:embed="rId121"/>
              <a:stretch>
                <a:fillRect/>
              </a:stretch>
            </p:blipFill>
            <p:spPr>
              <a:xfrm>
                <a:off x="6974619" y="2893312"/>
                <a:ext cx="252000" cy="216328"/>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86" name="Ink 185">
                <a:extLst>
                  <a:ext uri="{FF2B5EF4-FFF2-40B4-BE49-F238E27FC236}">
                    <a16:creationId xmlns:a16="http://schemas.microsoft.com/office/drawing/2014/main" id="{9666D336-7D6B-4BB0-BB44-666AD1BE5F0C}"/>
                  </a:ext>
                </a:extLst>
              </p14:cNvPr>
              <p14:cNvContentPartPr/>
              <p14:nvPr/>
            </p14:nvContentPartPr>
            <p14:xfrm>
              <a:off x="6399339" y="2737416"/>
              <a:ext cx="198720" cy="129960"/>
            </p14:xfrm>
          </p:contentPart>
        </mc:Choice>
        <mc:Fallback xmlns="">
          <p:pic>
            <p:nvPicPr>
              <p:cNvPr id="186" name="Ink 185">
                <a:extLst>
                  <a:ext uri="{FF2B5EF4-FFF2-40B4-BE49-F238E27FC236}">
                    <a16:creationId xmlns:a16="http://schemas.microsoft.com/office/drawing/2014/main" id="{9666D336-7D6B-4BB0-BB44-666AD1BE5F0C}"/>
                  </a:ext>
                </a:extLst>
              </p:cNvPr>
              <p:cNvPicPr/>
              <p:nvPr/>
            </p:nvPicPr>
            <p:blipFill>
              <a:blip r:embed="rId123"/>
              <a:stretch>
                <a:fillRect/>
              </a:stretch>
            </p:blipFill>
            <p:spPr>
              <a:xfrm>
                <a:off x="6390699" y="2728391"/>
                <a:ext cx="216360" cy="147649"/>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94" name="Ink 193">
                <a:extLst>
                  <a:ext uri="{FF2B5EF4-FFF2-40B4-BE49-F238E27FC236}">
                    <a16:creationId xmlns:a16="http://schemas.microsoft.com/office/drawing/2014/main" id="{6342F646-4798-4CF6-A716-746FB3EE0DFF}"/>
                  </a:ext>
                </a:extLst>
              </p14:cNvPr>
              <p14:cNvContentPartPr/>
              <p14:nvPr/>
            </p14:nvContentPartPr>
            <p14:xfrm>
              <a:off x="3557499" y="4708776"/>
              <a:ext cx="86400" cy="153360"/>
            </p14:xfrm>
          </p:contentPart>
        </mc:Choice>
        <mc:Fallback xmlns="">
          <p:pic>
            <p:nvPicPr>
              <p:cNvPr id="194" name="Ink 193">
                <a:extLst>
                  <a:ext uri="{FF2B5EF4-FFF2-40B4-BE49-F238E27FC236}">
                    <a16:creationId xmlns:a16="http://schemas.microsoft.com/office/drawing/2014/main" id="{6342F646-4798-4CF6-A716-746FB3EE0DFF}"/>
                  </a:ext>
                </a:extLst>
              </p:cNvPr>
              <p:cNvPicPr/>
              <p:nvPr/>
            </p:nvPicPr>
            <p:blipFill>
              <a:blip r:embed="rId125"/>
              <a:stretch>
                <a:fillRect/>
              </a:stretch>
            </p:blipFill>
            <p:spPr>
              <a:xfrm>
                <a:off x="3548859" y="4700136"/>
                <a:ext cx="1040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8" name="Ink 197">
                <a:extLst>
                  <a:ext uri="{FF2B5EF4-FFF2-40B4-BE49-F238E27FC236}">
                    <a16:creationId xmlns:a16="http://schemas.microsoft.com/office/drawing/2014/main" id="{0CD9D99A-7A85-4C30-A15E-3A0A91A03C9A}"/>
                  </a:ext>
                </a:extLst>
              </p14:cNvPr>
              <p14:cNvContentPartPr/>
              <p14:nvPr/>
            </p14:nvContentPartPr>
            <p14:xfrm>
              <a:off x="4018659" y="4739016"/>
              <a:ext cx="111240" cy="176040"/>
            </p14:xfrm>
          </p:contentPart>
        </mc:Choice>
        <mc:Fallback xmlns="">
          <p:pic>
            <p:nvPicPr>
              <p:cNvPr id="198" name="Ink 197">
                <a:extLst>
                  <a:ext uri="{FF2B5EF4-FFF2-40B4-BE49-F238E27FC236}">
                    <a16:creationId xmlns:a16="http://schemas.microsoft.com/office/drawing/2014/main" id="{0CD9D99A-7A85-4C30-A15E-3A0A91A03C9A}"/>
                  </a:ext>
                </a:extLst>
              </p:cNvPr>
              <p:cNvPicPr/>
              <p:nvPr/>
            </p:nvPicPr>
            <p:blipFill>
              <a:blip r:embed="rId127"/>
              <a:stretch>
                <a:fillRect/>
              </a:stretch>
            </p:blipFill>
            <p:spPr>
              <a:xfrm>
                <a:off x="4009659" y="4730016"/>
                <a:ext cx="1288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99" name="Ink 198">
                <a:extLst>
                  <a:ext uri="{FF2B5EF4-FFF2-40B4-BE49-F238E27FC236}">
                    <a16:creationId xmlns:a16="http://schemas.microsoft.com/office/drawing/2014/main" id="{D383332C-8FF8-4E06-BF0F-411A5539E217}"/>
                  </a:ext>
                </a:extLst>
              </p14:cNvPr>
              <p14:cNvContentPartPr/>
              <p14:nvPr/>
            </p14:nvContentPartPr>
            <p14:xfrm>
              <a:off x="4117299" y="4983096"/>
              <a:ext cx="66960" cy="74160"/>
            </p14:xfrm>
          </p:contentPart>
        </mc:Choice>
        <mc:Fallback xmlns="">
          <p:pic>
            <p:nvPicPr>
              <p:cNvPr id="199" name="Ink 198">
                <a:extLst>
                  <a:ext uri="{FF2B5EF4-FFF2-40B4-BE49-F238E27FC236}">
                    <a16:creationId xmlns:a16="http://schemas.microsoft.com/office/drawing/2014/main" id="{D383332C-8FF8-4E06-BF0F-411A5539E217}"/>
                  </a:ext>
                </a:extLst>
              </p:cNvPr>
              <p:cNvPicPr/>
              <p:nvPr/>
            </p:nvPicPr>
            <p:blipFill>
              <a:blip r:embed="rId129"/>
              <a:stretch>
                <a:fillRect/>
              </a:stretch>
            </p:blipFill>
            <p:spPr>
              <a:xfrm>
                <a:off x="4108299" y="4974456"/>
                <a:ext cx="846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00" name="Ink 199">
                <a:extLst>
                  <a:ext uri="{FF2B5EF4-FFF2-40B4-BE49-F238E27FC236}">
                    <a16:creationId xmlns:a16="http://schemas.microsoft.com/office/drawing/2014/main" id="{86CB24E0-936D-469C-9F2D-C34C28A5629E}"/>
                  </a:ext>
                </a:extLst>
              </p14:cNvPr>
              <p14:cNvContentPartPr/>
              <p14:nvPr/>
            </p14:nvContentPartPr>
            <p14:xfrm>
              <a:off x="4233579" y="4998576"/>
              <a:ext cx="78480" cy="85680"/>
            </p14:xfrm>
          </p:contentPart>
        </mc:Choice>
        <mc:Fallback xmlns="">
          <p:pic>
            <p:nvPicPr>
              <p:cNvPr id="200" name="Ink 199">
                <a:extLst>
                  <a:ext uri="{FF2B5EF4-FFF2-40B4-BE49-F238E27FC236}">
                    <a16:creationId xmlns:a16="http://schemas.microsoft.com/office/drawing/2014/main" id="{86CB24E0-936D-469C-9F2D-C34C28A5629E}"/>
                  </a:ext>
                </a:extLst>
              </p:cNvPr>
              <p:cNvPicPr/>
              <p:nvPr/>
            </p:nvPicPr>
            <p:blipFill>
              <a:blip r:embed="rId131"/>
              <a:stretch>
                <a:fillRect/>
              </a:stretch>
            </p:blipFill>
            <p:spPr>
              <a:xfrm>
                <a:off x="4224939" y="4989576"/>
                <a:ext cx="961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01" name="Ink 200">
                <a:extLst>
                  <a:ext uri="{FF2B5EF4-FFF2-40B4-BE49-F238E27FC236}">
                    <a16:creationId xmlns:a16="http://schemas.microsoft.com/office/drawing/2014/main" id="{121B1E9E-9E2C-4933-9275-1F7A1FF18E91}"/>
                  </a:ext>
                </a:extLst>
              </p14:cNvPr>
              <p14:cNvContentPartPr/>
              <p14:nvPr/>
            </p14:nvContentPartPr>
            <p14:xfrm>
              <a:off x="4379019" y="5056176"/>
              <a:ext cx="360" cy="360"/>
            </p14:xfrm>
          </p:contentPart>
        </mc:Choice>
        <mc:Fallback xmlns="">
          <p:pic>
            <p:nvPicPr>
              <p:cNvPr id="201" name="Ink 200">
                <a:extLst>
                  <a:ext uri="{FF2B5EF4-FFF2-40B4-BE49-F238E27FC236}">
                    <a16:creationId xmlns:a16="http://schemas.microsoft.com/office/drawing/2014/main" id="{121B1E9E-9E2C-4933-9275-1F7A1FF18E91}"/>
                  </a:ext>
                </a:extLst>
              </p:cNvPr>
              <p:cNvPicPr/>
              <p:nvPr/>
            </p:nvPicPr>
            <p:blipFill>
              <a:blip r:embed="rId85"/>
              <a:stretch>
                <a:fillRect/>
              </a:stretch>
            </p:blipFill>
            <p:spPr>
              <a:xfrm>
                <a:off x="4370379" y="50471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02" name="Ink 201">
                <a:extLst>
                  <a:ext uri="{FF2B5EF4-FFF2-40B4-BE49-F238E27FC236}">
                    <a16:creationId xmlns:a16="http://schemas.microsoft.com/office/drawing/2014/main" id="{D80E4A1D-A0A8-489B-85A2-ECE4C971DF78}"/>
                  </a:ext>
                </a:extLst>
              </p14:cNvPr>
              <p14:cNvContentPartPr/>
              <p14:nvPr/>
            </p14:nvContentPartPr>
            <p14:xfrm>
              <a:off x="5678979" y="4685376"/>
              <a:ext cx="101880" cy="190080"/>
            </p14:xfrm>
          </p:contentPart>
        </mc:Choice>
        <mc:Fallback xmlns="">
          <p:pic>
            <p:nvPicPr>
              <p:cNvPr id="202" name="Ink 201">
                <a:extLst>
                  <a:ext uri="{FF2B5EF4-FFF2-40B4-BE49-F238E27FC236}">
                    <a16:creationId xmlns:a16="http://schemas.microsoft.com/office/drawing/2014/main" id="{D80E4A1D-A0A8-489B-85A2-ECE4C971DF78}"/>
                  </a:ext>
                </a:extLst>
              </p:cNvPr>
              <p:cNvPicPr/>
              <p:nvPr/>
            </p:nvPicPr>
            <p:blipFill>
              <a:blip r:embed="rId134"/>
              <a:stretch>
                <a:fillRect/>
              </a:stretch>
            </p:blipFill>
            <p:spPr>
              <a:xfrm>
                <a:off x="5670339" y="4676376"/>
                <a:ext cx="1195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03" name="Ink 202">
                <a:extLst>
                  <a:ext uri="{FF2B5EF4-FFF2-40B4-BE49-F238E27FC236}">
                    <a16:creationId xmlns:a16="http://schemas.microsoft.com/office/drawing/2014/main" id="{493984C9-58EB-4531-9CAD-1866DFA1AA35}"/>
                  </a:ext>
                </a:extLst>
              </p14:cNvPr>
              <p14:cNvContentPartPr/>
              <p14:nvPr/>
            </p14:nvContentPartPr>
            <p14:xfrm>
              <a:off x="3598539" y="4930896"/>
              <a:ext cx="163440" cy="109440"/>
            </p14:xfrm>
          </p:contentPart>
        </mc:Choice>
        <mc:Fallback xmlns="">
          <p:pic>
            <p:nvPicPr>
              <p:cNvPr id="203" name="Ink 202">
                <a:extLst>
                  <a:ext uri="{FF2B5EF4-FFF2-40B4-BE49-F238E27FC236}">
                    <a16:creationId xmlns:a16="http://schemas.microsoft.com/office/drawing/2014/main" id="{493984C9-58EB-4531-9CAD-1866DFA1AA35}"/>
                  </a:ext>
                </a:extLst>
              </p:cNvPr>
              <p:cNvPicPr/>
              <p:nvPr/>
            </p:nvPicPr>
            <p:blipFill>
              <a:blip r:embed="rId136"/>
              <a:stretch>
                <a:fillRect/>
              </a:stretch>
            </p:blipFill>
            <p:spPr>
              <a:xfrm>
                <a:off x="3589539" y="4921926"/>
                <a:ext cx="181080" cy="127022"/>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04" name="Ink 203">
                <a:extLst>
                  <a:ext uri="{FF2B5EF4-FFF2-40B4-BE49-F238E27FC236}">
                    <a16:creationId xmlns:a16="http://schemas.microsoft.com/office/drawing/2014/main" id="{622DA08D-2CBF-4C00-B3CE-429AE1F6078F}"/>
                  </a:ext>
                </a:extLst>
              </p14:cNvPr>
              <p14:cNvContentPartPr/>
              <p14:nvPr/>
            </p14:nvContentPartPr>
            <p14:xfrm>
              <a:off x="3005979" y="4713096"/>
              <a:ext cx="226800" cy="270720"/>
            </p14:xfrm>
          </p:contentPart>
        </mc:Choice>
        <mc:Fallback xmlns="">
          <p:pic>
            <p:nvPicPr>
              <p:cNvPr id="204" name="Ink 203">
                <a:extLst>
                  <a:ext uri="{FF2B5EF4-FFF2-40B4-BE49-F238E27FC236}">
                    <a16:creationId xmlns:a16="http://schemas.microsoft.com/office/drawing/2014/main" id="{622DA08D-2CBF-4C00-B3CE-429AE1F6078F}"/>
                  </a:ext>
                </a:extLst>
              </p:cNvPr>
              <p:cNvPicPr/>
              <p:nvPr/>
            </p:nvPicPr>
            <p:blipFill>
              <a:blip r:embed="rId138"/>
              <a:stretch>
                <a:fillRect/>
              </a:stretch>
            </p:blipFill>
            <p:spPr>
              <a:xfrm>
                <a:off x="2996993" y="4704456"/>
                <a:ext cx="244412"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11" name="Ink 210">
                <a:extLst>
                  <a:ext uri="{FF2B5EF4-FFF2-40B4-BE49-F238E27FC236}">
                    <a16:creationId xmlns:a16="http://schemas.microsoft.com/office/drawing/2014/main" id="{98D02BD7-C303-4938-9A6D-248784727E6E}"/>
                  </a:ext>
                </a:extLst>
              </p14:cNvPr>
              <p14:cNvContentPartPr/>
              <p14:nvPr/>
            </p14:nvContentPartPr>
            <p14:xfrm>
              <a:off x="6307899" y="5095352"/>
              <a:ext cx="55440" cy="12600"/>
            </p14:xfrm>
          </p:contentPart>
        </mc:Choice>
        <mc:Fallback xmlns="">
          <p:pic>
            <p:nvPicPr>
              <p:cNvPr id="211" name="Ink 210">
                <a:extLst>
                  <a:ext uri="{FF2B5EF4-FFF2-40B4-BE49-F238E27FC236}">
                    <a16:creationId xmlns:a16="http://schemas.microsoft.com/office/drawing/2014/main" id="{98D02BD7-C303-4938-9A6D-248784727E6E}"/>
                  </a:ext>
                </a:extLst>
              </p:cNvPr>
              <p:cNvPicPr/>
              <p:nvPr/>
            </p:nvPicPr>
            <p:blipFill>
              <a:blip r:embed="rId140"/>
              <a:stretch>
                <a:fillRect/>
              </a:stretch>
            </p:blipFill>
            <p:spPr>
              <a:xfrm>
                <a:off x="6298899" y="5086712"/>
                <a:ext cx="730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12" name="Ink 211">
                <a:extLst>
                  <a:ext uri="{FF2B5EF4-FFF2-40B4-BE49-F238E27FC236}">
                    <a16:creationId xmlns:a16="http://schemas.microsoft.com/office/drawing/2014/main" id="{A213F99D-189D-4644-831B-7EFC74422719}"/>
                  </a:ext>
                </a:extLst>
              </p14:cNvPr>
              <p14:cNvContentPartPr/>
              <p14:nvPr/>
            </p14:nvContentPartPr>
            <p14:xfrm>
              <a:off x="6094059" y="4982376"/>
              <a:ext cx="136080" cy="133200"/>
            </p14:xfrm>
          </p:contentPart>
        </mc:Choice>
        <mc:Fallback xmlns="">
          <p:pic>
            <p:nvPicPr>
              <p:cNvPr id="212" name="Ink 211">
                <a:extLst>
                  <a:ext uri="{FF2B5EF4-FFF2-40B4-BE49-F238E27FC236}">
                    <a16:creationId xmlns:a16="http://schemas.microsoft.com/office/drawing/2014/main" id="{A213F99D-189D-4644-831B-7EFC74422719}"/>
                  </a:ext>
                </a:extLst>
              </p:cNvPr>
              <p:cNvPicPr/>
              <p:nvPr/>
            </p:nvPicPr>
            <p:blipFill>
              <a:blip r:embed="rId142"/>
              <a:stretch>
                <a:fillRect/>
              </a:stretch>
            </p:blipFill>
            <p:spPr>
              <a:xfrm>
                <a:off x="6085419" y="4973713"/>
                <a:ext cx="153720" cy="150888"/>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13" name="Ink 212">
                <a:extLst>
                  <a:ext uri="{FF2B5EF4-FFF2-40B4-BE49-F238E27FC236}">
                    <a16:creationId xmlns:a16="http://schemas.microsoft.com/office/drawing/2014/main" id="{F9545717-2E71-413B-B9F3-95C416CE614E}"/>
                  </a:ext>
                </a:extLst>
              </p14:cNvPr>
              <p14:cNvContentPartPr/>
              <p14:nvPr/>
            </p14:nvContentPartPr>
            <p14:xfrm>
              <a:off x="5839539" y="4895976"/>
              <a:ext cx="191160" cy="170640"/>
            </p14:xfrm>
          </p:contentPart>
        </mc:Choice>
        <mc:Fallback xmlns="">
          <p:pic>
            <p:nvPicPr>
              <p:cNvPr id="213" name="Ink 212">
                <a:extLst>
                  <a:ext uri="{FF2B5EF4-FFF2-40B4-BE49-F238E27FC236}">
                    <a16:creationId xmlns:a16="http://schemas.microsoft.com/office/drawing/2014/main" id="{F9545717-2E71-413B-B9F3-95C416CE614E}"/>
                  </a:ext>
                </a:extLst>
              </p:cNvPr>
              <p:cNvPicPr/>
              <p:nvPr/>
            </p:nvPicPr>
            <p:blipFill>
              <a:blip r:embed="rId144"/>
              <a:stretch>
                <a:fillRect/>
              </a:stretch>
            </p:blipFill>
            <p:spPr>
              <a:xfrm>
                <a:off x="5830539" y="4887318"/>
                <a:ext cx="208800" cy="188317"/>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15" name="Ink 214">
                <a:extLst>
                  <a:ext uri="{FF2B5EF4-FFF2-40B4-BE49-F238E27FC236}">
                    <a16:creationId xmlns:a16="http://schemas.microsoft.com/office/drawing/2014/main" id="{2CC646D4-22CB-4590-93C6-1220820602AA}"/>
                  </a:ext>
                </a:extLst>
              </p14:cNvPr>
              <p14:cNvContentPartPr/>
              <p14:nvPr/>
            </p14:nvContentPartPr>
            <p14:xfrm>
              <a:off x="5262459" y="2693856"/>
              <a:ext cx="572760" cy="543896"/>
            </p14:xfrm>
          </p:contentPart>
        </mc:Choice>
        <mc:Fallback xmlns="">
          <p:pic>
            <p:nvPicPr>
              <p:cNvPr id="215" name="Ink 214">
                <a:extLst>
                  <a:ext uri="{FF2B5EF4-FFF2-40B4-BE49-F238E27FC236}">
                    <a16:creationId xmlns:a16="http://schemas.microsoft.com/office/drawing/2014/main" id="{2CC646D4-22CB-4590-93C6-1220820602AA}"/>
                  </a:ext>
                </a:extLst>
              </p:cNvPr>
              <p:cNvPicPr/>
              <p:nvPr/>
            </p:nvPicPr>
            <p:blipFill>
              <a:blip r:embed="rId146"/>
              <a:stretch>
                <a:fillRect/>
              </a:stretch>
            </p:blipFill>
            <p:spPr>
              <a:xfrm>
                <a:off x="5253814" y="2685217"/>
                <a:ext cx="590411" cy="561534"/>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21" name="Ink 220">
                <a:extLst>
                  <a:ext uri="{FF2B5EF4-FFF2-40B4-BE49-F238E27FC236}">
                    <a16:creationId xmlns:a16="http://schemas.microsoft.com/office/drawing/2014/main" id="{74B5BF5E-CA99-4FBA-A93F-FE0A33080A96}"/>
                  </a:ext>
                </a:extLst>
              </p14:cNvPr>
              <p14:cNvContentPartPr/>
              <p14:nvPr/>
            </p14:nvContentPartPr>
            <p14:xfrm>
              <a:off x="3182739" y="3851192"/>
              <a:ext cx="671760" cy="479160"/>
            </p14:xfrm>
          </p:contentPart>
        </mc:Choice>
        <mc:Fallback xmlns="">
          <p:pic>
            <p:nvPicPr>
              <p:cNvPr id="221" name="Ink 220">
                <a:extLst>
                  <a:ext uri="{FF2B5EF4-FFF2-40B4-BE49-F238E27FC236}">
                    <a16:creationId xmlns:a16="http://schemas.microsoft.com/office/drawing/2014/main" id="{74B5BF5E-CA99-4FBA-A93F-FE0A33080A96}"/>
                  </a:ext>
                </a:extLst>
              </p:cNvPr>
              <p:cNvPicPr/>
              <p:nvPr/>
            </p:nvPicPr>
            <p:blipFill>
              <a:blip r:embed="rId148"/>
              <a:stretch>
                <a:fillRect/>
              </a:stretch>
            </p:blipFill>
            <p:spPr>
              <a:xfrm>
                <a:off x="3174099" y="3842199"/>
                <a:ext cx="689400" cy="496787"/>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22" name="Ink 221">
                <a:extLst>
                  <a:ext uri="{FF2B5EF4-FFF2-40B4-BE49-F238E27FC236}">
                    <a16:creationId xmlns:a16="http://schemas.microsoft.com/office/drawing/2014/main" id="{0CF9371A-5C3A-4998-A9FE-1A11E0F128A8}"/>
                  </a:ext>
                </a:extLst>
              </p14:cNvPr>
              <p14:cNvContentPartPr/>
              <p14:nvPr/>
            </p14:nvContentPartPr>
            <p14:xfrm>
              <a:off x="5637579" y="3606032"/>
              <a:ext cx="19080" cy="68040"/>
            </p14:xfrm>
          </p:contentPart>
        </mc:Choice>
        <mc:Fallback xmlns="">
          <p:pic>
            <p:nvPicPr>
              <p:cNvPr id="222" name="Ink 221">
                <a:extLst>
                  <a:ext uri="{FF2B5EF4-FFF2-40B4-BE49-F238E27FC236}">
                    <a16:creationId xmlns:a16="http://schemas.microsoft.com/office/drawing/2014/main" id="{0CF9371A-5C3A-4998-A9FE-1A11E0F128A8}"/>
                  </a:ext>
                </a:extLst>
              </p:cNvPr>
              <p:cNvPicPr/>
              <p:nvPr/>
            </p:nvPicPr>
            <p:blipFill>
              <a:blip r:embed="rId150"/>
              <a:stretch>
                <a:fillRect/>
              </a:stretch>
            </p:blipFill>
            <p:spPr>
              <a:xfrm>
                <a:off x="5628579" y="3597392"/>
                <a:ext cx="3672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23" name="Ink 222">
                <a:extLst>
                  <a:ext uri="{FF2B5EF4-FFF2-40B4-BE49-F238E27FC236}">
                    <a16:creationId xmlns:a16="http://schemas.microsoft.com/office/drawing/2014/main" id="{6F018FA7-D653-42CE-987F-78052F75F752}"/>
                  </a:ext>
                </a:extLst>
              </p14:cNvPr>
              <p14:cNvContentPartPr/>
              <p14:nvPr/>
            </p14:nvContentPartPr>
            <p14:xfrm>
              <a:off x="5824059" y="3799352"/>
              <a:ext cx="49320" cy="9720"/>
            </p14:xfrm>
          </p:contentPart>
        </mc:Choice>
        <mc:Fallback xmlns="">
          <p:pic>
            <p:nvPicPr>
              <p:cNvPr id="223" name="Ink 222">
                <a:extLst>
                  <a:ext uri="{FF2B5EF4-FFF2-40B4-BE49-F238E27FC236}">
                    <a16:creationId xmlns:a16="http://schemas.microsoft.com/office/drawing/2014/main" id="{6F018FA7-D653-42CE-987F-78052F75F752}"/>
                  </a:ext>
                </a:extLst>
              </p:cNvPr>
              <p:cNvPicPr/>
              <p:nvPr/>
            </p:nvPicPr>
            <p:blipFill>
              <a:blip r:embed="rId152"/>
              <a:stretch>
                <a:fillRect/>
              </a:stretch>
            </p:blipFill>
            <p:spPr>
              <a:xfrm>
                <a:off x="5815059" y="3790712"/>
                <a:ext cx="66960" cy="273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EAC9968-9B06-4DD1-AF42-EDF4A16BD94E}"/>
              </a:ext>
            </a:extLst>
          </p:cNvPr>
          <p:cNvGrpSpPr/>
          <p:nvPr/>
        </p:nvGrpSpPr>
        <p:grpSpPr>
          <a:xfrm>
            <a:off x="4302812" y="2459522"/>
            <a:ext cx="689612" cy="1190877"/>
            <a:chOff x="4302812" y="2459522"/>
            <a:chExt cx="689612" cy="1190877"/>
          </a:xfrm>
        </p:grpSpPr>
        <p:sp>
          <p:nvSpPr>
            <p:cNvPr id="26" name="Freeform: Shape 25">
              <a:extLst>
                <a:ext uri="{FF2B5EF4-FFF2-40B4-BE49-F238E27FC236}">
                  <a16:creationId xmlns:a16="http://schemas.microsoft.com/office/drawing/2014/main" id="{802C18F5-C0C8-417C-90D2-DFACC9103A34}"/>
                </a:ext>
              </a:extLst>
            </p:cNvPr>
            <p:cNvSpPr/>
            <p:nvPr/>
          </p:nvSpPr>
          <p:spPr bwMode="auto">
            <a:xfrm>
              <a:off x="4355297" y="2459522"/>
              <a:ext cx="616014" cy="1190877"/>
            </a:xfrm>
            <a:custGeom>
              <a:avLst/>
              <a:gdLst>
                <a:gd name="connsiteX0" fmla="*/ 363220 w 693420"/>
                <a:gd name="connsiteY0" fmla="*/ 0 h 1336040"/>
                <a:gd name="connsiteX1" fmla="*/ 551180 w 693420"/>
                <a:gd name="connsiteY1" fmla="*/ 190500 h 1336040"/>
                <a:gd name="connsiteX2" fmla="*/ 671830 w 693420"/>
                <a:gd name="connsiteY2" fmla="*/ 449580 h 1336040"/>
                <a:gd name="connsiteX3" fmla="*/ 693420 w 693420"/>
                <a:gd name="connsiteY3" fmla="*/ 673100 h 1336040"/>
                <a:gd name="connsiteX4" fmla="*/ 666750 w 693420"/>
                <a:gd name="connsiteY4" fmla="*/ 863600 h 1336040"/>
                <a:gd name="connsiteX5" fmla="*/ 596900 w 693420"/>
                <a:gd name="connsiteY5" fmla="*/ 1047750 h 1336040"/>
                <a:gd name="connsiteX6" fmla="*/ 482600 w 693420"/>
                <a:gd name="connsiteY6" fmla="*/ 1202690 h 1336040"/>
                <a:gd name="connsiteX7" fmla="*/ 336550 w 693420"/>
                <a:gd name="connsiteY7" fmla="*/ 1336040 h 1336040"/>
                <a:gd name="connsiteX8" fmla="*/ 217170 w 693420"/>
                <a:gd name="connsiteY8" fmla="*/ 1230630 h 1336040"/>
                <a:gd name="connsiteX9" fmla="*/ 78740 w 693420"/>
                <a:gd name="connsiteY9" fmla="*/ 1023620 h 1336040"/>
                <a:gd name="connsiteX10" fmla="*/ 31750 w 693420"/>
                <a:gd name="connsiteY10" fmla="*/ 872490 h 1336040"/>
                <a:gd name="connsiteX11" fmla="*/ 12700 w 693420"/>
                <a:gd name="connsiteY11" fmla="*/ 726440 h 1336040"/>
                <a:gd name="connsiteX12" fmla="*/ 0 w 693420"/>
                <a:gd name="connsiteY12" fmla="*/ 610870 h 1336040"/>
                <a:gd name="connsiteX13" fmla="*/ 43180 w 693420"/>
                <a:gd name="connsiteY13" fmla="*/ 419100 h 1336040"/>
                <a:gd name="connsiteX14" fmla="*/ 115570 w 693420"/>
                <a:gd name="connsiteY14" fmla="*/ 271780 h 1336040"/>
                <a:gd name="connsiteX15" fmla="*/ 212090 w 693420"/>
                <a:gd name="connsiteY15" fmla="*/ 133350 h 1336040"/>
                <a:gd name="connsiteX16" fmla="*/ 363220 w 693420"/>
                <a:gd name="connsiteY16" fmla="*/ 0 h 133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3420" h="1336040">
                  <a:moveTo>
                    <a:pt x="363220" y="0"/>
                  </a:moveTo>
                  <a:lnTo>
                    <a:pt x="551180" y="190500"/>
                  </a:lnTo>
                  <a:lnTo>
                    <a:pt x="671830" y="449580"/>
                  </a:lnTo>
                  <a:lnTo>
                    <a:pt x="693420" y="673100"/>
                  </a:lnTo>
                  <a:lnTo>
                    <a:pt x="666750" y="863600"/>
                  </a:lnTo>
                  <a:lnTo>
                    <a:pt x="596900" y="1047750"/>
                  </a:lnTo>
                  <a:lnTo>
                    <a:pt x="482600" y="1202690"/>
                  </a:lnTo>
                  <a:lnTo>
                    <a:pt x="336550" y="1336040"/>
                  </a:lnTo>
                  <a:lnTo>
                    <a:pt x="217170" y="1230630"/>
                  </a:lnTo>
                  <a:lnTo>
                    <a:pt x="78740" y="1023620"/>
                  </a:lnTo>
                  <a:lnTo>
                    <a:pt x="31750" y="872490"/>
                  </a:lnTo>
                  <a:lnTo>
                    <a:pt x="12700" y="726440"/>
                  </a:lnTo>
                  <a:lnTo>
                    <a:pt x="0" y="610870"/>
                  </a:lnTo>
                  <a:lnTo>
                    <a:pt x="43180" y="419100"/>
                  </a:lnTo>
                  <a:lnTo>
                    <a:pt x="115570" y="271780"/>
                  </a:lnTo>
                  <a:lnTo>
                    <a:pt x="212090" y="133350"/>
                  </a:lnTo>
                  <a:lnTo>
                    <a:pt x="363220" y="0"/>
                  </a:lnTo>
                  <a:close/>
                </a:path>
              </a:pathLst>
            </a:custGeom>
            <a:solidFill>
              <a:srgbClr val="FFFFCC"/>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i="1">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356C56DC-99FD-4FA9-A442-4A627EE4D7E3}"/>
                    </a:ext>
                  </a:extLst>
                </p:cNvPr>
                <p:cNvSpPr/>
                <p:nvPr/>
              </p:nvSpPr>
              <p:spPr>
                <a:xfrm>
                  <a:off x="4302812" y="2858807"/>
                  <a:ext cx="689612" cy="300082"/>
                </a:xfrm>
                <a:prstGeom prst="rect">
                  <a:avLst/>
                </a:prstGeom>
                <a:ln>
                  <a:noFill/>
                </a:ln>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𝐴</m:t>
                        </m:r>
                        <m:r>
                          <a:rPr lang="en-US" sz="1350" b="0" i="1">
                            <a:solidFill>
                              <a:srgbClr val="006600"/>
                            </a:solidFill>
                            <a:latin typeface="Cambria Math" panose="02040503050406030204" pitchFamily="18" charset="0"/>
                          </a:rPr>
                          <m:t> </m:t>
                        </m:r>
                        <m:r>
                          <a:rPr lang="en-US" sz="1350" b="0" i="1">
                            <a:solidFill>
                              <a:srgbClr val="006600"/>
                            </a:solidFill>
                            <a:latin typeface="Cambria Math" panose="02040503050406030204" pitchFamily="18" charset="0"/>
                            <a:ea typeface="Cambria Math" panose="02040503050406030204" pitchFamily="18" charset="0"/>
                          </a:rPr>
                          <m:t>∩</m:t>
                        </m:r>
                        <m:r>
                          <a:rPr lang="en-US" sz="1350" b="0" i="1">
                            <a:solidFill>
                              <a:srgbClr val="006600"/>
                            </a:solidFill>
                            <a:latin typeface="Cambria Math" panose="02040503050406030204" pitchFamily="18" charset="0"/>
                          </a:rPr>
                          <m:t>𝐵</m:t>
                        </m:r>
                      </m:oMath>
                    </m:oMathPara>
                  </a14:m>
                  <a:endParaRPr lang="en-US" sz="1350" i="1" dirty="0">
                    <a:solidFill>
                      <a:srgbClr val="006600"/>
                    </a:solidFill>
                  </a:endParaRPr>
                </a:p>
              </p:txBody>
            </p:sp>
          </mc:Choice>
          <mc:Fallback xmlns="">
            <p:sp>
              <p:nvSpPr>
                <p:cNvPr id="29" name="Rectangle 28">
                  <a:extLst>
                    <a:ext uri="{FF2B5EF4-FFF2-40B4-BE49-F238E27FC236}">
                      <a16:creationId xmlns:a16="http://schemas.microsoft.com/office/drawing/2014/main" id="{356C56DC-99FD-4FA9-A442-4A627EE4D7E3}"/>
                    </a:ext>
                  </a:extLst>
                </p:cNvPr>
                <p:cNvSpPr>
                  <a:spLocks noRot="1" noChangeAspect="1" noMove="1" noResize="1" noEditPoints="1" noAdjustHandles="1" noChangeArrowheads="1" noChangeShapeType="1" noTextEdit="1"/>
                </p:cNvSpPr>
                <p:nvPr/>
              </p:nvSpPr>
              <p:spPr>
                <a:xfrm>
                  <a:off x="4302812" y="2858807"/>
                  <a:ext cx="689612" cy="300082"/>
                </a:xfrm>
                <a:prstGeom prst="rect">
                  <a:avLst/>
                </a:prstGeom>
                <a:blipFill>
                  <a:blip r:embed="rId2"/>
                  <a:stretch>
                    <a:fillRect/>
                  </a:stretch>
                </a:blipFill>
                <a:ln>
                  <a:noFill/>
                </a:ln>
              </p:spPr>
              <p:txBody>
                <a:bodyPr/>
                <a:lstStyle/>
                <a:p>
                  <a:r>
                    <a:rPr lang="en-US">
                      <a:noFill/>
                    </a:rPr>
                    <a:t> </a:t>
                  </a:r>
                </a:p>
              </p:txBody>
            </p:sp>
          </mc:Fallback>
        </mc:AlternateContent>
      </p:grpSp>
      <p:sp>
        <p:nvSpPr>
          <p:cNvPr id="35" name="Oval 34">
            <a:extLst>
              <a:ext uri="{FF2B5EF4-FFF2-40B4-BE49-F238E27FC236}">
                <a16:creationId xmlns:a16="http://schemas.microsoft.com/office/drawing/2014/main" id="{3D179406-BDF2-4473-BC2C-34204D7B4AEF}"/>
              </a:ext>
            </a:extLst>
          </p:cNvPr>
          <p:cNvSpPr/>
          <p:nvPr/>
        </p:nvSpPr>
        <p:spPr bwMode="auto">
          <a:xfrm>
            <a:off x="4357808" y="2316880"/>
            <a:ext cx="1512847" cy="1476160"/>
          </a:xfrm>
          <a:prstGeom prst="ellipse">
            <a:avLst/>
          </a:prstGeom>
          <a:solidFill>
            <a:srgbClr val="C00000">
              <a:alpha val="20000"/>
            </a:srgbClr>
          </a:soli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342900"/>
            <a:endParaRPr lang="en-US" sz="1500" i="1" dirty="0">
              <a:solidFill>
                <a:srgbClr val="006600"/>
              </a:solidFill>
              <a:latin typeface="Times New Roman" pitchFamily="18" charset="0"/>
            </a:endParaRPr>
          </a:p>
        </p:txBody>
      </p:sp>
      <p:grpSp>
        <p:nvGrpSpPr>
          <p:cNvPr id="31" name="Group 30">
            <a:extLst>
              <a:ext uri="{FF2B5EF4-FFF2-40B4-BE49-F238E27FC236}">
                <a16:creationId xmlns:a16="http://schemas.microsoft.com/office/drawing/2014/main" id="{BD8CD311-3894-4FB6-BD7D-ADF09EF6143C}"/>
              </a:ext>
            </a:extLst>
          </p:cNvPr>
          <p:cNvGrpSpPr/>
          <p:nvPr/>
        </p:nvGrpSpPr>
        <p:grpSpPr>
          <a:xfrm>
            <a:off x="3345737" y="2305086"/>
            <a:ext cx="1625572" cy="1476160"/>
            <a:chOff x="3032565" y="4599095"/>
            <a:chExt cx="2167429" cy="1968213"/>
          </a:xfrm>
        </p:grpSpPr>
        <p:sp>
          <p:nvSpPr>
            <p:cNvPr id="32" name="Oval 31">
              <a:extLst>
                <a:ext uri="{FF2B5EF4-FFF2-40B4-BE49-F238E27FC236}">
                  <a16:creationId xmlns:a16="http://schemas.microsoft.com/office/drawing/2014/main" id="{EA9BEEE2-57D2-4B5E-A1BC-79C0B7309623}"/>
                </a:ext>
              </a:extLst>
            </p:cNvPr>
            <p:cNvSpPr/>
            <p:nvPr/>
          </p:nvSpPr>
          <p:spPr bwMode="auto">
            <a:xfrm>
              <a:off x="3182866" y="4599095"/>
              <a:ext cx="2017128" cy="1968213"/>
            </a:xfrm>
            <a:prstGeom prst="ellipse">
              <a:avLst/>
            </a:prstGeom>
            <a:no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i="1" dirty="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20708F8-E51A-4C29-BC60-DEE306C356CA}"/>
                    </a:ext>
                  </a:extLst>
                </p:cNvPr>
                <p:cNvSpPr/>
                <p:nvPr/>
              </p:nvSpPr>
              <p:spPr>
                <a:xfrm>
                  <a:off x="3032565" y="5311443"/>
                  <a:ext cx="1340453" cy="400109"/>
                </a:xfrm>
                <a:prstGeom prst="rect">
                  <a:avLst/>
                </a:prstGeom>
              </p:spPr>
              <p:txBody>
                <a:bodyPr wrap="none">
                  <a:spAutoFit/>
                </a:bodyPr>
                <a:lstStyle/>
                <a:p>
                  <a:pPr marL="342900"/>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𝐴</m:t>
                        </m:r>
                        <m:r>
                          <a:rPr lang="en-US" sz="1350" b="0" i="1"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𝐵</m:t>
                        </m:r>
                      </m:oMath>
                    </m:oMathPara>
                  </a14:m>
                  <a:endParaRPr lang="en-US" sz="1350" i="1" dirty="0">
                    <a:solidFill>
                      <a:srgbClr val="006600"/>
                    </a:solidFill>
                  </a:endParaRPr>
                </a:p>
              </p:txBody>
            </p:sp>
          </mc:Choice>
          <mc:Fallback xmlns="">
            <p:sp>
              <p:nvSpPr>
                <p:cNvPr id="33" name="Rectangle 32">
                  <a:extLst>
                    <a:ext uri="{FF2B5EF4-FFF2-40B4-BE49-F238E27FC236}">
                      <a16:creationId xmlns:a16="http://schemas.microsoft.com/office/drawing/2014/main" id="{120708F8-E51A-4C29-BC60-DEE306C356CA}"/>
                    </a:ext>
                  </a:extLst>
                </p:cNvPr>
                <p:cNvSpPr>
                  <a:spLocks noRot="1" noChangeAspect="1" noMove="1" noResize="1" noEditPoints="1" noAdjustHandles="1" noChangeArrowheads="1" noChangeShapeType="1" noTextEdit="1"/>
                </p:cNvSpPr>
                <p:nvPr/>
              </p:nvSpPr>
              <p:spPr>
                <a:xfrm>
                  <a:off x="3032565" y="5311443"/>
                  <a:ext cx="1340453" cy="400109"/>
                </a:xfrm>
                <a:prstGeom prst="rect">
                  <a:avLst/>
                </a:prstGeom>
                <a:blipFill>
                  <a:blip r:embed="rId3"/>
                  <a:stretch>
                    <a:fillRect/>
                  </a:stretch>
                </a:blipFill>
              </p:spPr>
              <p:txBody>
                <a:bodyPr/>
                <a:lstStyle/>
                <a:p>
                  <a:r>
                    <a:rPr lang="en-US">
                      <a:noFill/>
                    </a:rPr>
                    <a:t> </a:t>
                  </a:r>
                </a:p>
              </p:txBody>
            </p:sp>
          </mc:Fallback>
        </mc:AlternateContent>
      </p:grpSp>
      <p:sp>
        <p:nvSpPr>
          <p:cNvPr id="33796" name="Rectangle 6"/>
          <p:cNvSpPr>
            <a:spLocks noGrp="1" noChangeArrowheads="1"/>
          </p:cNvSpPr>
          <p:nvPr>
            <p:ph type="title"/>
          </p:nvPr>
        </p:nvSpPr>
        <p:spPr/>
        <p:txBody>
          <a:bodyPr/>
          <a:lstStyle/>
          <a:p>
            <a:pPr eaLnBrk="1" hangingPunct="1"/>
            <a:r>
              <a:rPr lang="en-US" dirty="0"/>
              <a:t>General Addition Rule</a:t>
            </a:r>
          </a:p>
        </p:txBody>
      </p:sp>
      <mc:AlternateContent xmlns:mc="http://schemas.openxmlformats.org/markup-compatibility/2006" xmlns:a14="http://schemas.microsoft.com/office/drawing/2010/main">
        <mc:Choice Requires="a14">
          <p:sp>
            <p:nvSpPr>
              <p:cNvPr id="1526785" name="Object 10"/>
              <p:cNvSpPr txBox="1"/>
              <p:nvPr/>
            </p:nvSpPr>
            <p:spPr bwMode="auto">
              <a:xfrm>
                <a:off x="3287056" y="1306808"/>
                <a:ext cx="2721123" cy="304800"/>
              </a:xfrm>
              <a:prstGeom prst="rect">
                <a:avLst/>
              </a:prstGeom>
              <a:solidFill>
                <a:srgbClr val="E5F5FF"/>
              </a:solidFill>
              <a:ln w="9525">
                <a:solidFill>
                  <a:schemeClr val="tx1"/>
                </a:solidFill>
                <a:miter lim="800000"/>
                <a:headEnd/>
                <a:tailEnd/>
              </a:ln>
            </p:spPr>
            <p:txBody>
              <a:bodyPr>
                <a:norm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 ∩ </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oMath>
                  </m:oMathPara>
                </a14:m>
                <a:endParaRPr lang="en-US" sz="1200" i="1" dirty="0">
                  <a:solidFill>
                    <a:srgbClr val="006600"/>
                  </a:solidFill>
                </a:endParaRPr>
              </a:p>
            </p:txBody>
          </p:sp>
        </mc:Choice>
        <mc:Fallback xmlns="">
          <p:sp>
            <p:nvSpPr>
              <p:cNvPr id="1526785" name="Object 10"/>
              <p:cNvSpPr txBox="1">
                <a:spLocks noRot="1" noChangeAspect="1" noMove="1" noResize="1" noEditPoints="1" noAdjustHandles="1" noChangeArrowheads="1" noChangeShapeType="1" noTextEdit="1"/>
              </p:cNvSpPr>
              <p:nvPr/>
            </p:nvSpPr>
            <p:spPr bwMode="auto">
              <a:xfrm>
                <a:off x="3287056" y="1306808"/>
                <a:ext cx="2721123" cy="304800"/>
              </a:xfrm>
              <a:prstGeom prst="rect">
                <a:avLst/>
              </a:prstGeom>
              <a:blipFill>
                <a:blip r:embed="rId4"/>
                <a:stretch>
                  <a:fillRect/>
                </a:stretch>
              </a:blipFill>
              <a:ln w="9525">
                <a:solidFill>
                  <a:schemeClr val="tx1"/>
                </a:solidFill>
                <a:miter lim="800000"/>
                <a:headEnd/>
                <a:tailEnd/>
              </a:ln>
            </p:spPr>
            <p:txBody>
              <a:bodyPr/>
              <a:lstStyle/>
              <a:p>
                <a:r>
                  <a:rPr lang="en-US">
                    <a:noFill/>
                  </a:rPr>
                  <a:t> </a:t>
                </a:r>
              </a:p>
            </p:txBody>
          </p:sp>
        </mc:Fallback>
      </mc:AlternateContent>
      <p:sp>
        <p:nvSpPr>
          <p:cNvPr id="27" name="Rectangle 26">
            <a:extLst>
              <a:ext uri="{FF2B5EF4-FFF2-40B4-BE49-F238E27FC236}">
                <a16:creationId xmlns:a16="http://schemas.microsoft.com/office/drawing/2014/main" id="{2CE70F66-7FC0-4521-B563-5510C0331A97}"/>
              </a:ext>
            </a:extLst>
          </p:cNvPr>
          <p:cNvSpPr/>
          <p:nvPr/>
        </p:nvSpPr>
        <p:spPr bwMode="auto">
          <a:xfrm>
            <a:off x="3333842" y="2131029"/>
            <a:ext cx="2639574" cy="175564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0B20367-407C-4029-9861-BA0CE799D2A9}"/>
                  </a:ext>
                </a:extLst>
              </p:cNvPr>
              <p:cNvSpPr txBox="1"/>
              <p:nvPr/>
            </p:nvSpPr>
            <p:spPr>
              <a:xfrm>
                <a:off x="3243622" y="1877114"/>
                <a:ext cx="1385316" cy="276999"/>
              </a:xfrm>
              <a:prstGeom prst="rect">
                <a:avLst/>
              </a:prstGeom>
              <a:noFill/>
            </p:spPr>
            <p:txBody>
              <a:bodyPr wrap="none" rtlCol="0">
                <a:spAutoFit/>
              </a:bodyPr>
              <a:lstStyle/>
              <a:p>
                <a:pPr lvl="0">
                  <a:buClr>
                    <a:srgbClr val="3333CC"/>
                  </a:buClr>
                  <a:buNone/>
                </a:pPr>
                <a14:m>
                  <m:oMathPara xmlns:m="http://schemas.openxmlformats.org/officeDocument/2006/math">
                    <m:oMathParaPr>
                      <m:jc m:val="centerGroup"/>
                    </m:oMathParaPr>
                    <m:oMath xmlns:m="http://schemas.openxmlformats.org/officeDocument/2006/math">
                      <m:r>
                        <m:rPr>
                          <m:sty m:val="p"/>
                        </m:rPr>
                        <a:rPr lang="en-US" sz="1200" i="1">
                          <a:solidFill>
                            <a:srgbClr val="006600"/>
                          </a:solidFill>
                          <a:latin typeface="Cambria Math" panose="02040503050406030204" pitchFamily="18" charset="0"/>
                        </a:rPr>
                        <m:t>Sample</m:t>
                      </m:r>
                      <m:r>
                        <a:rPr lang="en-US" sz="1200">
                          <a:solidFill>
                            <a:srgbClr val="006600"/>
                          </a:solidFill>
                          <a:latin typeface="Cambria Math" panose="02040503050406030204" pitchFamily="18" charset="0"/>
                        </a:rPr>
                        <m:t> </m:t>
                      </m:r>
                      <m:r>
                        <m:rPr>
                          <m:sty m:val="p"/>
                        </m:rPr>
                        <a:rPr lang="en-US" sz="1200" i="1">
                          <a:solidFill>
                            <a:srgbClr val="006600"/>
                          </a:solidFill>
                          <a:latin typeface="Cambria Math" panose="02040503050406030204" pitchFamily="18" charset="0"/>
                        </a:rPr>
                        <m:t>Space</m:t>
                      </m:r>
                      <m:r>
                        <a:rPr lang="en-US" sz="1200" i="1">
                          <a:solidFill>
                            <a:srgbClr val="006600"/>
                          </a:solidFill>
                          <a:latin typeface="Cambria Math" panose="02040503050406030204" pitchFamily="18" charset="0"/>
                        </a:rPr>
                        <m:t> (</m:t>
                      </m:r>
                      <m:r>
                        <m:rPr>
                          <m:sty m:val="p"/>
                        </m:rPr>
                        <a:rPr lang="en-US" sz="1200">
                          <a:solidFill>
                            <a:srgbClr val="006600"/>
                          </a:solidFill>
                          <a:latin typeface="Cambria Math" panose="02040503050406030204" pitchFamily="18" charset="0"/>
                        </a:rPr>
                        <m:t>Ω</m:t>
                      </m:r>
                      <m:r>
                        <a:rPr lang="en-US" sz="1200" i="1">
                          <a:solidFill>
                            <a:srgbClr val="006600"/>
                          </a:solidFill>
                          <a:latin typeface="Cambria Math" panose="02040503050406030204" pitchFamily="18" charset="0"/>
                        </a:rPr>
                        <m:t>)</m:t>
                      </m:r>
                    </m:oMath>
                  </m:oMathPara>
                </a14:m>
                <a:endParaRPr lang="en-US" sz="1200" dirty="0">
                  <a:solidFill>
                    <a:srgbClr val="006600"/>
                  </a:solidFill>
                  <a:latin typeface="Franklin Gothic Book" panose="020B0503020102020204" pitchFamily="34" charset="0"/>
                </a:endParaRPr>
              </a:p>
            </p:txBody>
          </p:sp>
        </mc:Choice>
        <mc:Fallback xmlns="">
          <p:sp>
            <p:nvSpPr>
              <p:cNvPr id="28" name="TextBox 27">
                <a:extLst>
                  <a:ext uri="{FF2B5EF4-FFF2-40B4-BE49-F238E27FC236}">
                    <a16:creationId xmlns:a16="http://schemas.microsoft.com/office/drawing/2014/main" id="{A0B20367-407C-4029-9861-BA0CE799D2A9}"/>
                  </a:ext>
                </a:extLst>
              </p:cNvPr>
              <p:cNvSpPr txBox="1">
                <a:spLocks noRot="1" noChangeAspect="1" noMove="1" noResize="1" noEditPoints="1" noAdjustHandles="1" noChangeArrowheads="1" noChangeShapeType="1" noTextEdit="1"/>
              </p:cNvSpPr>
              <p:nvPr/>
            </p:nvSpPr>
            <p:spPr>
              <a:xfrm>
                <a:off x="3243622" y="1877114"/>
                <a:ext cx="1385316" cy="276999"/>
              </a:xfrm>
              <a:prstGeom prst="rect">
                <a:avLst/>
              </a:prstGeom>
              <a:blipFill>
                <a:blip r:embed="rId5"/>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2F85E67F-24D6-4DE1-B533-32610112C725}"/>
                  </a:ext>
                </a:extLst>
              </p:cNvPr>
              <p:cNvSpPr/>
              <p:nvPr/>
            </p:nvSpPr>
            <p:spPr>
              <a:xfrm>
                <a:off x="4722184" y="2843700"/>
                <a:ext cx="1002069" cy="300082"/>
              </a:xfrm>
              <a:prstGeom prst="rect">
                <a:avLst/>
              </a:prstGeom>
            </p:spPr>
            <p:txBody>
              <a:bodyPr wrap="none">
                <a:spAutoFit/>
              </a:bodyPr>
              <a:lstStyle/>
              <a:p>
                <a:pPr marL="342900"/>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𝐵</m:t>
                      </m:r>
                      <m:r>
                        <a:rPr lang="en-US" sz="1350" b="0" i="1" smtClean="0">
                          <a:solidFill>
                            <a:srgbClr val="006600"/>
                          </a:solidFill>
                          <a:latin typeface="Cambria Math" panose="02040503050406030204" pitchFamily="18" charset="0"/>
                        </a:rPr>
                        <m:t>−</m:t>
                      </m:r>
                      <m:r>
                        <m:rPr>
                          <m:sty m:val="p"/>
                        </m:rPr>
                        <a:rPr lang="en-US" sz="1350" b="0" i="1" smtClean="0">
                          <a:solidFill>
                            <a:srgbClr val="006600"/>
                          </a:solidFill>
                          <a:latin typeface="Cambria Math" panose="02040503050406030204" pitchFamily="18" charset="0"/>
                        </a:rPr>
                        <m:t>A</m:t>
                      </m:r>
                    </m:oMath>
                  </m:oMathPara>
                </a14:m>
                <a:endParaRPr lang="en-US" sz="1350" i="1" dirty="0">
                  <a:solidFill>
                    <a:srgbClr val="006600"/>
                  </a:solidFill>
                </a:endParaRPr>
              </a:p>
            </p:txBody>
          </p:sp>
        </mc:Choice>
        <mc:Fallback xmlns="">
          <p:sp>
            <p:nvSpPr>
              <p:cNvPr id="30" name="Rectangle 29">
                <a:extLst>
                  <a:ext uri="{FF2B5EF4-FFF2-40B4-BE49-F238E27FC236}">
                    <a16:creationId xmlns:a16="http://schemas.microsoft.com/office/drawing/2014/main" id="{2F85E67F-24D6-4DE1-B533-32610112C725}"/>
                  </a:ext>
                </a:extLst>
              </p:cNvPr>
              <p:cNvSpPr>
                <a:spLocks noRot="1" noChangeAspect="1" noMove="1" noResize="1" noEditPoints="1" noAdjustHandles="1" noChangeArrowheads="1" noChangeShapeType="1" noTextEdit="1"/>
              </p:cNvSpPr>
              <p:nvPr/>
            </p:nvSpPr>
            <p:spPr>
              <a:xfrm>
                <a:off x="4722184" y="2843700"/>
                <a:ext cx="1002069" cy="30008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10">
                <a:extLst>
                  <a:ext uri="{FF2B5EF4-FFF2-40B4-BE49-F238E27FC236}">
                    <a16:creationId xmlns:a16="http://schemas.microsoft.com/office/drawing/2014/main" id="{7ED24BF3-F226-96D0-EBB6-5297F8941D91}"/>
                  </a:ext>
                </a:extLst>
              </p:cNvPr>
              <p:cNvSpPr txBox="1"/>
              <p:nvPr/>
            </p:nvSpPr>
            <p:spPr bwMode="auto">
              <a:xfrm>
                <a:off x="736111" y="4160433"/>
                <a:ext cx="7514616" cy="676089"/>
              </a:xfrm>
              <a:prstGeom prst="rect">
                <a:avLst/>
              </a:prstGeom>
              <a:noFill/>
              <a:ln>
                <a:noFill/>
              </a:ln>
            </p:spPr>
            <p:txBody>
              <a:bodyPr>
                <a:noAutofit/>
              </a:bodyPr>
              <a:lstStyle/>
              <a:p>
                <a:pPr>
                  <a:buNone/>
                </a:pPr>
                <a:r>
                  <a:rPr lang="en-US" sz="1200" dirty="0">
                    <a:solidFill>
                      <a:schemeClr val="tx1"/>
                    </a:solidFill>
                    <a:latin typeface="Helvetica Light" panose="020B0403020202020204"/>
                  </a:rPr>
                  <a:t>Because </a:t>
                </a:r>
                <a14:m>
                  <m:oMath xmlns:m="http://schemas.openxmlformats.org/officeDocument/2006/math">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oMath>
                </a14:m>
                <a:r>
                  <a:rPr lang="en-US" sz="1200" dirty="0">
                    <a:solidFill>
                      <a:schemeClr val="tx1"/>
                    </a:solidFill>
                    <a:latin typeface="Helvetica Light" panose="020B0403020202020204"/>
                  </a:rPr>
                  <a:t> are disjoint events, by the definition of probability, we have: </a:t>
                </a:r>
              </a:p>
              <a:p>
                <a:pPr>
                  <a:buNone/>
                </a:pPr>
                <a:endParaRPr lang="en-US" sz="1200" dirty="0">
                  <a:solidFill>
                    <a:srgbClr val="006600"/>
                  </a:solidFill>
                  <a:latin typeface="Cambria Math" panose="02040503050406030204" pitchFamily="18" charset="0"/>
                </a:endParaRPr>
              </a:p>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𝐵</m:t>
                          </m:r>
                        </m:e>
                      </m:d>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e>
                      </m:d>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e>
                      </m:d>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e>
                      </m:d>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e>
                      </m:d>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e>
                      </m:d>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e>
                      </m:d>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𝐵</m:t>
                          </m:r>
                        </m:e>
                      </m:d>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oMath>
                  </m:oMathPara>
                </a14:m>
                <a:endParaRPr lang="en-US" sz="1200" i="1" dirty="0">
                  <a:solidFill>
                    <a:srgbClr val="006600"/>
                  </a:solidFill>
                </a:endParaRPr>
              </a:p>
            </p:txBody>
          </p:sp>
        </mc:Choice>
        <mc:Fallback xmlns="">
          <p:sp>
            <p:nvSpPr>
              <p:cNvPr id="13" name="Object 10">
                <a:extLst>
                  <a:ext uri="{FF2B5EF4-FFF2-40B4-BE49-F238E27FC236}">
                    <a16:creationId xmlns:a16="http://schemas.microsoft.com/office/drawing/2014/main" id="{7ED24BF3-F226-96D0-EBB6-5297F8941D91}"/>
                  </a:ext>
                </a:extLst>
              </p:cNvPr>
              <p:cNvSpPr txBox="1">
                <a:spLocks noRot="1" noChangeAspect="1" noMove="1" noResize="1" noEditPoints="1" noAdjustHandles="1" noChangeArrowheads="1" noChangeShapeType="1" noTextEdit="1"/>
              </p:cNvSpPr>
              <p:nvPr/>
            </p:nvSpPr>
            <p:spPr bwMode="auto">
              <a:xfrm>
                <a:off x="736111" y="4160433"/>
                <a:ext cx="7514616" cy="676089"/>
              </a:xfrm>
              <a:prstGeom prst="rect">
                <a:avLst/>
              </a:prstGeom>
              <a:blipFill>
                <a:blip r:embed="rId9"/>
                <a:stretch>
                  <a:fillRect l="-8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B8E38D-FC08-82ED-939E-F6FDB772C019}"/>
                  </a:ext>
                </a:extLst>
              </p:cNvPr>
              <p:cNvSpPr txBox="1"/>
              <p:nvPr/>
            </p:nvSpPr>
            <p:spPr>
              <a:xfrm>
                <a:off x="3437350" y="2274856"/>
                <a:ext cx="33963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rPr>
                        <m:t>𝐴</m:t>
                      </m:r>
                    </m:oMath>
                  </m:oMathPara>
                </a14:m>
                <a:endParaRPr lang="en-US" sz="1400" i="1" dirty="0"/>
              </a:p>
            </p:txBody>
          </p:sp>
        </mc:Choice>
        <mc:Fallback xmlns="">
          <p:sp>
            <p:nvSpPr>
              <p:cNvPr id="7" name="TextBox 6">
                <a:extLst>
                  <a:ext uri="{FF2B5EF4-FFF2-40B4-BE49-F238E27FC236}">
                    <a16:creationId xmlns:a16="http://schemas.microsoft.com/office/drawing/2014/main" id="{42B8E38D-FC08-82ED-939E-F6FDB772C019}"/>
                  </a:ext>
                </a:extLst>
              </p:cNvPr>
              <p:cNvSpPr txBox="1">
                <a:spLocks noRot="1" noChangeAspect="1" noMove="1" noResize="1" noEditPoints="1" noAdjustHandles="1" noChangeArrowheads="1" noChangeShapeType="1" noTextEdit="1"/>
              </p:cNvSpPr>
              <p:nvPr/>
            </p:nvSpPr>
            <p:spPr>
              <a:xfrm>
                <a:off x="3437350" y="2274856"/>
                <a:ext cx="339634"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0876CE-E7D7-60C3-9D7A-75457075C746}"/>
                  </a:ext>
                </a:extLst>
              </p:cNvPr>
              <p:cNvSpPr txBox="1"/>
              <p:nvPr/>
            </p:nvSpPr>
            <p:spPr>
              <a:xfrm>
                <a:off x="5515346" y="2245152"/>
                <a:ext cx="33963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rPr>
                        <m:t>𝐵</m:t>
                      </m:r>
                    </m:oMath>
                  </m:oMathPara>
                </a14:m>
                <a:endParaRPr lang="en-US" sz="1400" i="1" dirty="0"/>
              </a:p>
            </p:txBody>
          </p:sp>
        </mc:Choice>
        <mc:Fallback xmlns="">
          <p:sp>
            <p:nvSpPr>
              <p:cNvPr id="8" name="TextBox 7">
                <a:extLst>
                  <a:ext uri="{FF2B5EF4-FFF2-40B4-BE49-F238E27FC236}">
                    <a16:creationId xmlns:a16="http://schemas.microsoft.com/office/drawing/2014/main" id="{C30876CE-E7D7-60C3-9D7A-75457075C746}"/>
                  </a:ext>
                </a:extLst>
              </p:cNvPr>
              <p:cNvSpPr txBox="1">
                <a:spLocks noRot="1" noChangeAspect="1" noMove="1" noResize="1" noEditPoints="1" noAdjustHandles="1" noChangeArrowheads="1" noChangeShapeType="1" noTextEdit="1"/>
              </p:cNvSpPr>
              <p:nvPr/>
            </p:nvSpPr>
            <p:spPr>
              <a:xfrm>
                <a:off x="5515346" y="2245152"/>
                <a:ext cx="339634"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4BAFA802-E760-4016-8881-B80ECFD676BF}"/>
                  </a:ext>
                </a:extLst>
              </p14:cNvPr>
              <p14:cNvContentPartPr/>
              <p14:nvPr/>
            </p14:nvContentPartPr>
            <p14:xfrm>
              <a:off x="4815339" y="1558416"/>
              <a:ext cx="360" cy="360"/>
            </p14:xfrm>
          </p:contentPart>
        </mc:Choice>
        <mc:Fallback xmlns="">
          <p:pic>
            <p:nvPicPr>
              <p:cNvPr id="4" name="Ink 3">
                <a:extLst>
                  <a:ext uri="{FF2B5EF4-FFF2-40B4-BE49-F238E27FC236}">
                    <a16:creationId xmlns:a16="http://schemas.microsoft.com/office/drawing/2014/main" id="{4BAFA802-E760-4016-8881-B80ECFD676BF}"/>
                  </a:ext>
                </a:extLst>
              </p:cNvPr>
              <p:cNvPicPr/>
              <p:nvPr/>
            </p:nvPicPr>
            <p:blipFill>
              <a:blip r:embed="rId13"/>
              <a:stretch>
                <a:fillRect/>
              </a:stretch>
            </p:blipFill>
            <p:spPr>
              <a:xfrm>
                <a:off x="4806699" y="15494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1524A11B-5FC3-42F1-A850-B67DDE79915D}"/>
                  </a:ext>
                </a:extLst>
              </p14:cNvPr>
              <p14:cNvContentPartPr/>
              <p14:nvPr/>
            </p14:nvContentPartPr>
            <p14:xfrm>
              <a:off x="4555779" y="1562736"/>
              <a:ext cx="360" cy="360"/>
            </p14:xfrm>
          </p:contentPart>
        </mc:Choice>
        <mc:Fallback xmlns="">
          <p:pic>
            <p:nvPicPr>
              <p:cNvPr id="6" name="Ink 5">
                <a:extLst>
                  <a:ext uri="{FF2B5EF4-FFF2-40B4-BE49-F238E27FC236}">
                    <a16:creationId xmlns:a16="http://schemas.microsoft.com/office/drawing/2014/main" id="{1524A11B-5FC3-42F1-A850-B67DDE79915D}"/>
                  </a:ext>
                </a:extLst>
              </p:cNvPr>
              <p:cNvPicPr/>
              <p:nvPr/>
            </p:nvPicPr>
            <p:blipFill>
              <a:blip r:embed="rId13"/>
              <a:stretch>
                <a:fillRect/>
              </a:stretch>
            </p:blipFill>
            <p:spPr>
              <a:xfrm>
                <a:off x="4547139" y="15540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3C75AB95-6520-4EC2-BC81-A89F23A0926B}"/>
                  </a:ext>
                </a:extLst>
              </p14:cNvPr>
              <p14:cNvContentPartPr/>
              <p14:nvPr/>
            </p14:nvContentPartPr>
            <p14:xfrm>
              <a:off x="4372899" y="1548336"/>
              <a:ext cx="19080" cy="7920"/>
            </p14:xfrm>
          </p:contentPart>
        </mc:Choice>
        <mc:Fallback xmlns="">
          <p:pic>
            <p:nvPicPr>
              <p:cNvPr id="9" name="Ink 8">
                <a:extLst>
                  <a:ext uri="{FF2B5EF4-FFF2-40B4-BE49-F238E27FC236}">
                    <a16:creationId xmlns:a16="http://schemas.microsoft.com/office/drawing/2014/main" id="{3C75AB95-6520-4EC2-BC81-A89F23A0926B}"/>
                  </a:ext>
                </a:extLst>
              </p:cNvPr>
              <p:cNvPicPr/>
              <p:nvPr/>
            </p:nvPicPr>
            <p:blipFill>
              <a:blip r:embed="rId16"/>
              <a:stretch>
                <a:fillRect/>
              </a:stretch>
            </p:blipFill>
            <p:spPr>
              <a:xfrm>
                <a:off x="4363899" y="1539696"/>
                <a:ext cx="367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8" name="Ink 47">
                <a:extLst>
                  <a:ext uri="{FF2B5EF4-FFF2-40B4-BE49-F238E27FC236}">
                    <a16:creationId xmlns:a16="http://schemas.microsoft.com/office/drawing/2014/main" id="{9A279D4F-968B-428D-ABE1-081512AFD5AE}"/>
                  </a:ext>
                </a:extLst>
              </p14:cNvPr>
              <p14:cNvContentPartPr/>
              <p14:nvPr/>
            </p14:nvContentPartPr>
            <p14:xfrm>
              <a:off x="4118019" y="441696"/>
              <a:ext cx="868680" cy="209520"/>
            </p14:xfrm>
          </p:contentPart>
        </mc:Choice>
        <mc:Fallback xmlns="">
          <p:pic>
            <p:nvPicPr>
              <p:cNvPr id="48" name="Ink 47">
                <a:extLst>
                  <a:ext uri="{FF2B5EF4-FFF2-40B4-BE49-F238E27FC236}">
                    <a16:creationId xmlns:a16="http://schemas.microsoft.com/office/drawing/2014/main" id="{9A279D4F-968B-428D-ABE1-081512AFD5AE}"/>
                  </a:ext>
                </a:extLst>
              </p:cNvPr>
              <p:cNvPicPr/>
              <p:nvPr/>
            </p:nvPicPr>
            <p:blipFill>
              <a:blip r:embed="rId18"/>
              <a:stretch>
                <a:fillRect/>
              </a:stretch>
            </p:blipFill>
            <p:spPr>
              <a:xfrm>
                <a:off x="4109019" y="433056"/>
                <a:ext cx="8863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26827" name="Ink 1526826">
                <a:extLst>
                  <a:ext uri="{FF2B5EF4-FFF2-40B4-BE49-F238E27FC236}">
                    <a16:creationId xmlns:a16="http://schemas.microsoft.com/office/drawing/2014/main" id="{43EF27A8-8024-4499-A491-90DC63423CBC}"/>
                  </a:ext>
                </a:extLst>
              </p14:cNvPr>
              <p14:cNvContentPartPr/>
              <p14:nvPr/>
            </p14:nvContentPartPr>
            <p14:xfrm>
              <a:off x="300219" y="2206416"/>
              <a:ext cx="814680" cy="208080"/>
            </p14:xfrm>
          </p:contentPart>
        </mc:Choice>
        <mc:Fallback xmlns="">
          <p:pic>
            <p:nvPicPr>
              <p:cNvPr id="1526827" name="Ink 1526826">
                <a:extLst>
                  <a:ext uri="{FF2B5EF4-FFF2-40B4-BE49-F238E27FC236}">
                    <a16:creationId xmlns:a16="http://schemas.microsoft.com/office/drawing/2014/main" id="{43EF27A8-8024-4499-A491-90DC63423CBC}"/>
                  </a:ext>
                </a:extLst>
              </p:cNvPr>
              <p:cNvPicPr/>
              <p:nvPr/>
            </p:nvPicPr>
            <p:blipFill>
              <a:blip r:embed="rId20"/>
              <a:stretch>
                <a:fillRect/>
              </a:stretch>
            </p:blipFill>
            <p:spPr>
              <a:xfrm>
                <a:off x="291579" y="2197776"/>
                <a:ext cx="8323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26829" name="Ink 1526828">
                <a:extLst>
                  <a:ext uri="{FF2B5EF4-FFF2-40B4-BE49-F238E27FC236}">
                    <a16:creationId xmlns:a16="http://schemas.microsoft.com/office/drawing/2014/main" id="{AFFD0F0C-771B-4A0F-8356-4607E1EB524C}"/>
                  </a:ext>
                </a:extLst>
              </p14:cNvPr>
              <p14:cNvContentPartPr/>
              <p14:nvPr/>
            </p14:nvContentPartPr>
            <p14:xfrm>
              <a:off x="390579" y="1343856"/>
              <a:ext cx="2877840" cy="682920"/>
            </p14:xfrm>
          </p:contentPart>
        </mc:Choice>
        <mc:Fallback xmlns="">
          <p:pic>
            <p:nvPicPr>
              <p:cNvPr id="1526829" name="Ink 1526828">
                <a:extLst>
                  <a:ext uri="{FF2B5EF4-FFF2-40B4-BE49-F238E27FC236}">
                    <a16:creationId xmlns:a16="http://schemas.microsoft.com/office/drawing/2014/main" id="{AFFD0F0C-771B-4A0F-8356-4607E1EB524C}"/>
                  </a:ext>
                </a:extLst>
              </p:cNvPr>
              <p:cNvPicPr/>
              <p:nvPr/>
            </p:nvPicPr>
            <p:blipFill>
              <a:blip r:embed="rId22"/>
              <a:stretch>
                <a:fillRect/>
              </a:stretch>
            </p:blipFill>
            <p:spPr>
              <a:xfrm>
                <a:off x="381938" y="1335211"/>
                <a:ext cx="2895482" cy="70056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26972" name="Ink 1526971">
                <a:extLst>
                  <a:ext uri="{FF2B5EF4-FFF2-40B4-BE49-F238E27FC236}">
                    <a16:creationId xmlns:a16="http://schemas.microsoft.com/office/drawing/2014/main" id="{6CC70B0A-91CF-4DB5-B7E8-06BB116B32EB}"/>
                  </a:ext>
                </a:extLst>
              </p14:cNvPr>
              <p14:cNvContentPartPr/>
              <p14:nvPr/>
            </p14:nvContentPartPr>
            <p14:xfrm>
              <a:off x="6167499" y="977016"/>
              <a:ext cx="72000" cy="91080"/>
            </p14:xfrm>
          </p:contentPart>
        </mc:Choice>
        <mc:Fallback xmlns="">
          <p:pic>
            <p:nvPicPr>
              <p:cNvPr id="1526972" name="Ink 1526971">
                <a:extLst>
                  <a:ext uri="{FF2B5EF4-FFF2-40B4-BE49-F238E27FC236}">
                    <a16:creationId xmlns:a16="http://schemas.microsoft.com/office/drawing/2014/main" id="{6CC70B0A-91CF-4DB5-B7E8-06BB116B32EB}"/>
                  </a:ext>
                </a:extLst>
              </p:cNvPr>
              <p:cNvPicPr/>
              <p:nvPr/>
            </p:nvPicPr>
            <p:blipFill>
              <a:blip r:embed="rId24"/>
              <a:stretch>
                <a:fillRect/>
              </a:stretch>
            </p:blipFill>
            <p:spPr>
              <a:xfrm>
                <a:off x="6158859" y="968376"/>
                <a:ext cx="896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26973" name="Ink 1526972">
                <a:extLst>
                  <a:ext uri="{FF2B5EF4-FFF2-40B4-BE49-F238E27FC236}">
                    <a16:creationId xmlns:a16="http://schemas.microsoft.com/office/drawing/2014/main" id="{5BE4196C-F8A0-495F-A522-2724D27A3DCD}"/>
                  </a:ext>
                </a:extLst>
              </p14:cNvPr>
              <p14:cNvContentPartPr/>
              <p14:nvPr/>
            </p14:nvContentPartPr>
            <p14:xfrm>
              <a:off x="6312219" y="993936"/>
              <a:ext cx="85320" cy="109800"/>
            </p14:xfrm>
          </p:contentPart>
        </mc:Choice>
        <mc:Fallback xmlns="">
          <p:pic>
            <p:nvPicPr>
              <p:cNvPr id="1526973" name="Ink 1526972">
                <a:extLst>
                  <a:ext uri="{FF2B5EF4-FFF2-40B4-BE49-F238E27FC236}">
                    <a16:creationId xmlns:a16="http://schemas.microsoft.com/office/drawing/2014/main" id="{5BE4196C-F8A0-495F-A522-2724D27A3DCD}"/>
                  </a:ext>
                </a:extLst>
              </p:cNvPr>
              <p:cNvPicPr/>
              <p:nvPr/>
            </p:nvPicPr>
            <p:blipFill>
              <a:blip r:embed="rId26"/>
              <a:stretch>
                <a:fillRect/>
              </a:stretch>
            </p:blipFill>
            <p:spPr>
              <a:xfrm>
                <a:off x="6303579" y="985296"/>
                <a:ext cx="1029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26974" name="Ink 1526973">
                <a:extLst>
                  <a:ext uri="{FF2B5EF4-FFF2-40B4-BE49-F238E27FC236}">
                    <a16:creationId xmlns:a16="http://schemas.microsoft.com/office/drawing/2014/main" id="{ECE0F1EF-29E2-4730-84EE-B407BEAB6E1E}"/>
                  </a:ext>
                </a:extLst>
              </p14:cNvPr>
              <p14:cNvContentPartPr/>
              <p14:nvPr/>
            </p14:nvContentPartPr>
            <p14:xfrm>
              <a:off x="6493659" y="987816"/>
              <a:ext cx="48960" cy="130680"/>
            </p14:xfrm>
          </p:contentPart>
        </mc:Choice>
        <mc:Fallback xmlns="">
          <p:pic>
            <p:nvPicPr>
              <p:cNvPr id="1526974" name="Ink 1526973">
                <a:extLst>
                  <a:ext uri="{FF2B5EF4-FFF2-40B4-BE49-F238E27FC236}">
                    <a16:creationId xmlns:a16="http://schemas.microsoft.com/office/drawing/2014/main" id="{ECE0F1EF-29E2-4730-84EE-B407BEAB6E1E}"/>
                  </a:ext>
                </a:extLst>
              </p:cNvPr>
              <p:cNvPicPr/>
              <p:nvPr/>
            </p:nvPicPr>
            <p:blipFill>
              <a:blip r:embed="rId28"/>
              <a:stretch>
                <a:fillRect/>
              </a:stretch>
            </p:blipFill>
            <p:spPr>
              <a:xfrm>
                <a:off x="6485019" y="979176"/>
                <a:ext cx="666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26975" name="Ink 1526974">
                <a:extLst>
                  <a:ext uri="{FF2B5EF4-FFF2-40B4-BE49-F238E27FC236}">
                    <a16:creationId xmlns:a16="http://schemas.microsoft.com/office/drawing/2014/main" id="{5BA6D9E8-167E-4608-8746-419EADDE16DB}"/>
                  </a:ext>
                </a:extLst>
              </p14:cNvPr>
              <p14:cNvContentPartPr/>
              <p14:nvPr/>
            </p14:nvContentPartPr>
            <p14:xfrm>
              <a:off x="6595899" y="1059456"/>
              <a:ext cx="116640" cy="74160"/>
            </p14:xfrm>
          </p:contentPart>
        </mc:Choice>
        <mc:Fallback xmlns="">
          <p:pic>
            <p:nvPicPr>
              <p:cNvPr id="1526975" name="Ink 1526974">
                <a:extLst>
                  <a:ext uri="{FF2B5EF4-FFF2-40B4-BE49-F238E27FC236}">
                    <a16:creationId xmlns:a16="http://schemas.microsoft.com/office/drawing/2014/main" id="{5BA6D9E8-167E-4608-8746-419EADDE16DB}"/>
                  </a:ext>
                </a:extLst>
              </p:cNvPr>
              <p:cNvPicPr/>
              <p:nvPr/>
            </p:nvPicPr>
            <p:blipFill>
              <a:blip r:embed="rId30"/>
              <a:stretch>
                <a:fillRect/>
              </a:stretch>
            </p:blipFill>
            <p:spPr>
              <a:xfrm>
                <a:off x="6587259" y="1050456"/>
                <a:ext cx="1342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526988" name="Ink 1526987">
                <a:extLst>
                  <a:ext uri="{FF2B5EF4-FFF2-40B4-BE49-F238E27FC236}">
                    <a16:creationId xmlns:a16="http://schemas.microsoft.com/office/drawing/2014/main" id="{3EC2E0A7-E788-4751-BF41-DC826116C1D0}"/>
                  </a:ext>
                </a:extLst>
              </p14:cNvPr>
              <p14:cNvContentPartPr/>
              <p14:nvPr/>
            </p14:nvContentPartPr>
            <p14:xfrm>
              <a:off x="5933499" y="926976"/>
              <a:ext cx="165240" cy="161280"/>
            </p14:xfrm>
          </p:contentPart>
        </mc:Choice>
        <mc:Fallback xmlns="">
          <p:pic>
            <p:nvPicPr>
              <p:cNvPr id="1526988" name="Ink 1526987">
                <a:extLst>
                  <a:ext uri="{FF2B5EF4-FFF2-40B4-BE49-F238E27FC236}">
                    <a16:creationId xmlns:a16="http://schemas.microsoft.com/office/drawing/2014/main" id="{3EC2E0A7-E788-4751-BF41-DC826116C1D0}"/>
                  </a:ext>
                </a:extLst>
              </p:cNvPr>
              <p:cNvPicPr/>
              <p:nvPr/>
            </p:nvPicPr>
            <p:blipFill>
              <a:blip r:embed="rId32"/>
              <a:stretch>
                <a:fillRect/>
              </a:stretch>
            </p:blipFill>
            <p:spPr>
              <a:xfrm>
                <a:off x="5924859" y="918336"/>
                <a:ext cx="1828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526989" name="Ink 1526988">
                <a:extLst>
                  <a:ext uri="{FF2B5EF4-FFF2-40B4-BE49-F238E27FC236}">
                    <a16:creationId xmlns:a16="http://schemas.microsoft.com/office/drawing/2014/main" id="{9665D362-86BD-49F7-B87F-08BD62735F07}"/>
                  </a:ext>
                </a:extLst>
              </p14:cNvPr>
              <p14:cNvContentPartPr/>
              <p14:nvPr/>
            </p14:nvContentPartPr>
            <p14:xfrm>
              <a:off x="5773659" y="932736"/>
              <a:ext cx="87120" cy="156240"/>
            </p14:xfrm>
          </p:contentPart>
        </mc:Choice>
        <mc:Fallback xmlns="">
          <p:pic>
            <p:nvPicPr>
              <p:cNvPr id="1526989" name="Ink 1526988">
                <a:extLst>
                  <a:ext uri="{FF2B5EF4-FFF2-40B4-BE49-F238E27FC236}">
                    <a16:creationId xmlns:a16="http://schemas.microsoft.com/office/drawing/2014/main" id="{9665D362-86BD-49F7-B87F-08BD62735F07}"/>
                  </a:ext>
                </a:extLst>
              </p:cNvPr>
              <p:cNvPicPr/>
              <p:nvPr/>
            </p:nvPicPr>
            <p:blipFill>
              <a:blip r:embed="rId34"/>
              <a:stretch>
                <a:fillRect/>
              </a:stretch>
            </p:blipFill>
            <p:spPr>
              <a:xfrm>
                <a:off x="5764659" y="923736"/>
                <a:ext cx="1047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527036" name="Ink 1527035">
                <a:extLst>
                  <a:ext uri="{FF2B5EF4-FFF2-40B4-BE49-F238E27FC236}">
                    <a16:creationId xmlns:a16="http://schemas.microsoft.com/office/drawing/2014/main" id="{395226DB-3A58-4802-A44B-A25CABB0621B}"/>
                  </a:ext>
                </a:extLst>
              </p14:cNvPr>
              <p14:cNvContentPartPr/>
              <p14:nvPr/>
            </p14:nvContentPartPr>
            <p14:xfrm>
              <a:off x="5696619" y="1766496"/>
              <a:ext cx="469800" cy="178200"/>
            </p14:xfrm>
          </p:contentPart>
        </mc:Choice>
        <mc:Fallback xmlns="">
          <p:pic>
            <p:nvPicPr>
              <p:cNvPr id="1527036" name="Ink 1527035">
                <a:extLst>
                  <a:ext uri="{FF2B5EF4-FFF2-40B4-BE49-F238E27FC236}">
                    <a16:creationId xmlns:a16="http://schemas.microsoft.com/office/drawing/2014/main" id="{395226DB-3A58-4802-A44B-A25CABB0621B}"/>
                  </a:ext>
                </a:extLst>
              </p:cNvPr>
              <p:cNvPicPr/>
              <p:nvPr/>
            </p:nvPicPr>
            <p:blipFill>
              <a:blip r:embed="rId36"/>
              <a:stretch>
                <a:fillRect/>
              </a:stretch>
            </p:blipFill>
            <p:spPr>
              <a:xfrm>
                <a:off x="5687619" y="1757856"/>
                <a:ext cx="48744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527037" name="Ink 1527036">
                <a:extLst>
                  <a:ext uri="{FF2B5EF4-FFF2-40B4-BE49-F238E27FC236}">
                    <a16:creationId xmlns:a16="http://schemas.microsoft.com/office/drawing/2014/main" id="{D2BED006-4858-4F1B-BB79-FFEDC89B45DA}"/>
                  </a:ext>
                </a:extLst>
              </p14:cNvPr>
              <p14:cNvContentPartPr/>
              <p14:nvPr/>
            </p14:nvContentPartPr>
            <p14:xfrm>
              <a:off x="6473139" y="1615656"/>
              <a:ext cx="215280" cy="108000"/>
            </p14:xfrm>
          </p:contentPart>
        </mc:Choice>
        <mc:Fallback xmlns="">
          <p:pic>
            <p:nvPicPr>
              <p:cNvPr id="1527037" name="Ink 1527036">
                <a:extLst>
                  <a:ext uri="{FF2B5EF4-FFF2-40B4-BE49-F238E27FC236}">
                    <a16:creationId xmlns:a16="http://schemas.microsoft.com/office/drawing/2014/main" id="{D2BED006-4858-4F1B-BB79-FFEDC89B45DA}"/>
                  </a:ext>
                </a:extLst>
              </p:cNvPr>
              <p:cNvPicPr/>
              <p:nvPr/>
            </p:nvPicPr>
            <p:blipFill>
              <a:blip r:embed="rId38"/>
              <a:stretch>
                <a:fillRect/>
              </a:stretch>
            </p:blipFill>
            <p:spPr>
              <a:xfrm>
                <a:off x="6464499" y="1606656"/>
                <a:ext cx="2329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27042" name="Ink 1527041">
                <a:extLst>
                  <a:ext uri="{FF2B5EF4-FFF2-40B4-BE49-F238E27FC236}">
                    <a16:creationId xmlns:a16="http://schemas.microsoft.com/office/drawing/2014/main" id="{55E5E797-2960-4C0A-BDB5-D5ED1903C39A}"/>
                  </a:ext>
                </a:extLst>
              </p14:cNvPr>
              <p14:cNvContentPartPr/>
              <p14:nvPr/>
            </p14:nvContentPartPr>
            <p14:xfrm>
              <a:off x="6359739" y="1874136"/>
              <a:ext cx="65880" cy="88920"/>
            </p14:xfrm>
          </p:contentPart>
        </mc:Choice>
        <mc:Fallback xmlns="">
          <p:pic>
            <p:nvPicPr>
              <p:cNvPr id="1527042" name="Ink 1527041">
                <a:extLst>
                  <a:ext uri="{FF2B5EF4-FFF2-40B4-BE49-F238E27FC236}">
                    <a16:creationId xmlns:a16="http://schemas.microsoft.com/office/drawing/2014/main" id="{55E5E797-2960-4C0A-BDB5-D5ED1903C39A}"/>
                  </a:ext>
                </a:extLst>
              </p:cNvPr>
              <p:cNvPicPr/>
              <p:nvPr/>
            </p:nvPicPr>
            <p:blipFill>
              <a:blip r:embed="rId40"/>
              <a:stretch>
                <a:fillRect/>
              </a:stretch>
            </p:blipFill>
            <p:spPr>
              <a:xfrm>
                <a:off x="6350739" y="1865136"/>
                <a:ext cx="835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527046" name="Ink 1527045">
                <a:extLst>
                  <a:ext uri="{FF2B5EF4-FFF2-40B4-BE49-F238E27FC236}">
                    <a16:creationId xmlns:a16="http://schemas.microsoft.com/office/drawing/2014/main" id="{21FD8BBD-89D5-4218-BBEA-0619A6675003}"/>
                  </a:ext>
                </a:extLst>
              </p14:cNvPr>
              <p14:cNvContentPartPr/>
              <p14:nvPr/>
            </p14:nvContentPartPr>
            <p14:xfrm>
              <a:off x="6888579" y="1910496"/>
              <a:ext cx="61920" cy="90360"/>
            </p14:xfrm>
          </p:contentPart>
        </mc:Choice>
        <mc:Fallback xmlns="">
          <p:pic>
            <p:nvPicPr>
              <p:cNvPr id="1527046" name="Ink 1527045">
                <a:extLst>
                  <a:ext uri="{FF2B5EF4-FFF2-40B4-BE49-F238E27FC236}">
                    <a16:creationId xmlns:a16="http://schemas.microsoft.com/office/drawing/2014/main" id="{21FD8BBD-89D5-4218-BBEA-0619A6675003}"/>
                  </a:ext>
                </a:extLst>
              </p:cNvPr>
              <p:cNvPicPr/>
              <p:nvPr/>
            </p:nvPicPr>
            <p:blipFill>
              <a:blip r:embed="rId42"/>
              <a:stretch>
                <a:fillRect/>
              </a:stretch>
            </p:blipFill>
            <p:spPr>
              <a:xfrm>
                <a:off x="6879579" y="1901496"/>
                <a:ext cx="795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27047" name="Ink 1527046">
                <a:extLst>
                  <a:ext uri="{FF2B5EF4-FFF2-40B4-BE49-F238E27FC236}">
                    <a16:creationId xmlns:a16="http://schemas.microsoft.com/office/drawing/2014/main" id="{FDB30797-E2BD-4E10-A8F3-91A0EDD1A37C}"/>
                  </a:ext>
                </a:extLst>
              </p14:cNvPr>
              <p14:cNvContentPartPr/>
              <p14:nvPr/>
            </p14:nvContentPartPr>
            <p14:xfrm>
              <a:off x="7021779" y="1996896"/>
              <a:ext cx="10080" cy="12240"/>
            </p14:xfrm>
          </p:contentPart>
        </mc:Choice>
        <mc:Fallback xmlns="">
          <p:pic>
            <p:nvPicPr>
              <p:cNvPr id="1527047" name="Ink 1527046">
                <a:extLst>
                  <a:ext uri="{FF2B5EF4-FFF2-40B4-BE49-F238E27FC236}">
                    <a16:creationId xmlns:a16="http://schemas.microsoft.com/office/drawing/2014/main" id="{FDB30797-E2BD-4E10-A8F3-91A0EDD1A37C}"/>
                  </a:ext>
                </a:extLst>
              </p:cNvPr>
              <p:cNvPicPr/>
              <p:nvPr/>
            </p:nvPicPr>
            <p:blipFill>
              <a:blip r:embed="rId44"/>
              <a:stretch>
                <a:fillRect/>
              </a:stretch>
            </p:blipFill>
            <p:spPr>
              <a:xfrm>
                <a:off x="7013139" y="1987896"/>
                <a:ext cx="277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527048" name="Ink 1527047">
                <a:extLst>
                  <a:ext uri="{FF2B5EF4-FFF2-40B4-BE49-F238E27FC236}">
                    <a16:creationId xmlns:a16="http://schemas.microsoft.com/office/drawing/2014/main" id="{7675FF53-6599-4274-8658-031A95E63743}"/>
                  </a:ext>
                </a:extLst>
              </p14:cNvPr>
              <p14:cNvContentPartPr/>
              <p14:nvPr/>
            </p14:nvContentPartPr>
            <p14:xfrm>
              <a:off x="7140939" y="1911576"/>
              <a:ext cx="6120" cy="102240"/>
            </p14:xfrm>
          </p:contentPart>
        </mc:Choice>
        <mc:Fallback xmlns="">
          <p:pic>
            <p:nvPicPr>
              <p:cNvPr id="1527048" name="Ink 1527047">
                <a:extLst>
                  <a:ext uri="{FF2B5EF4-FFF2-40B4-BE49-F238E27FC236}">
                    <a16:creationId xmlns:a16="http://schemas.microsoft.com/office/drawing/2014/main" id="{7675FF53-6599-4274-8658-031A95E63743}"/>
                  </a:ext>
                </a:extLst>
              </p:cNvPr>
              <p:cNvPicPr/>
              <p:nvPr/>
            </p:nvPicPr>
            <p:blipFill>
              <a:blip r:embed="rId46"/>
              <a:stretch>
                <a:fillRect/>
              </a:stretch>
            </p:blipFill>
            <p:spPr>
              <a:xfrm>
                <a:off x="7132299" y="1902576"/>
                <a:ext cx="237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27049" name="Ink 1527048">
                <a:extLst>
                  <a:ext uri="{FF2B5EF4-FFF2-40B4-BE49-F238E27FC236}">
                    <a16:creationId xmlns:a16="http://schemas.microsoft.com/office/drawing/2014/main" id="{0C67D448-F0A0-4174-B0BC-1AB0EAB58483}"/>
                  </a:ext>
                </a:extLst>
              </p14:cNvPr>
              <p14:cNvContentPartPr/>
              <p14:nvPr/>
            </p14:nvContentPartPr>
            <p14:xfrm>
              <a:off x="7258299" y="1988616"/>
              <a:ext cx="82800" cy="14400"/>
            </p14:xfrm>
          </p:contentPart>
        </mc:Choice>
        <mc:Fallback xmlns="">
          <p:pic>
            <p:nvPicPr>
              <p:cNvPr id="1527049" name="Ink 1527048">
                <a:extLst>
                  <a:ext uri="{FF2B5EF4-FFF2-40B4-BE49-F238E27FC236}">
                    <a16:creationId xmlns:a16="http://schemas.microsoft.com/office/drawing/2014/main" id="{0C67D448-F0A0-4174-B0BC-1AB0EAB58483}"/>
                  </a:ext>
                </a:extLst>
              </p:cNvPr>
              <p:cNvPicPr/>
              <p:nvPr/>
            </p:nvPicPr>
            <p:blipFill>
              <a:blip r:embed="rId48"/>
              <a:stretch>
                <a:fillRect/>
              </a:stretch>
            </p:blipFill>
            <p:spPr>
              <a:xfrm>
                <a:off x="7249299" y="1979976"/>
                <a:ext cx="1004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527050" name="Ink 1527049">
                <a:extLst>
                  <a:ext uri="{FF2B5EF4-FFF2-40B4-BE49-F238E27FC236}">
                    <a16:creationId xmlns:a16="http://schemas.microsoft.com/office/drawing/2014/main" id="{C112F447-1FFE-4E64-85BC-60A6EB0D6C04}"/>
                  </a:ext>
                </a:extLst>
              </p14:cNvPr>
              <p14:cNvContentPartPr/>
              <p14:nvPr/>
            </p14:nvContentPartPr>
            <p14:xfrm>
              <a:off x="7260099" y="1943616"/>
              <a:ext cx="79200" cy="15480"/>
            </p14:xfrm>
          </p:contentPart>
        </mc:Choice>
        <mc:Fallback xmlns="">
          <p:pic>
            <p:nvPicPr>
              <p:cNvPr id="1527050" name="Ink 1527049">
                <a:extLst>
                  <a:ext uri="{FF2B5EF4-FFF2-40B4-BE49-F238E27FC236}">
                    <a16:creationId xmlns:a16="http://schemas.microsoft.com/office/drawing/2014/main" id="{C112F447-1FFE-4E64-85BC-60A6EB0D6C04}"/>
                  </a:ext>
                </a:extLst>
              </p:cNvPr>
              <p:cNvPicPr/>
              <p:nvPr/>
            </p:nvPicPr>
            <p:blipFill>
              <a:blip r:embed="rId50"/>
              <a:stretch>
                <a:fillRect/>
              </a:stretch>
            </p:blipFill>
            <p:spPr>
              <a:xfrm>
                <a:off x="7251459" y="1934616"/>
                <a:ext cx="968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27056" name="Ink 1527055">
                <a:extLst>
                  <a:ext uri="{FF2B5EF4-FFF2-40B4-BE49-F238E27FC236}">
                    <a16:creationId xmlns:a16="http://schemas.microsoft.com/office/drawing/2014/main" id="{17D5CF99-FEB0-467E-BC79-756D5A25E49D}"/>
                  </a:ext>
                </a:extLst>
              </p14:cNvPr>
              <p14:cNvContentPartPr/>
              <p14:nvPr/>
            </p14:nvContentPartPr>
            <p14:xfrm>
              <a:off x="6318699" y="2165736"/>
              <a:ext cx="36360" cy="153720"/>
            </p14:xfrm>
          </p:contentPart>
        </mc:Choice>
        <mc:Fallback xmlns="">
          <p:pic>
            <p:nvPicPr>
              <p:cNvPr id="1527056" name="Ink 1527055">
                <a:extLst>
                  <a:ext uri="{FF2B5EF4-FFF2-40B4-BE49-F238E27FC236}">
                    <a16:creationId xmlns:a16="http://schemas.microsoft.com/office/drawing/2014/main" id="{17D5CF99-FEB0-467E-BC79-756D5A25E49D}"/>
                  </a:ext>
                </a:extLst>
              </p:cNvPr>
              <p:cNvPicPr/>
              <p:nvPr/>
            </p:nvPicPr>
            <p:blipFill>
              <a:blip r:embed="rId52"/>
              <a:stretch>
                <a:fillRect/>
              </a:stretch>
            </p:blipFill>
            <p:spPr>
              <a:xfrm>
                <a:off x="6310059" y="2156736"/>
                <a:ext cx="540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27062" name="Ink 1527061">
                <a:extLst>
                  <a:ext uri="{FF2B5EF4-FFF2-40B4-BE49-F238E27FC236}">
                    <a16:creationId xmlns:a16="http://schemas.microsoft.com/office/drawing/2014/main" id="{21EBE04D-7A8C-4547-B23F-CDF9B4D7E75E}"/>
                  </a:ext>
                </a:extLst>
              </p14:cNvPr>
              <p14:cNvContentPartPr/>
              <p14:nvPr/>
            </p14:nvContentPartPr>
            <p14:xfrm>
              <a:off x="6163899" y="2198136"/>
              <a:ext cx="86400" cy="143280"/>
            </p14:xfrm>
          </p:contentPart>
        </mc:Choice>
        <mc:Fallback xmlns="">
          <p:pic>
            <p:nvPicPr>
              <p:cNvPr id="1527062" name="Ink 1527061">
                <a:extLst>
                  <a:ext uri="{FF2B5EF4-FFF2-40B4-BE49-F238E27FC236}">
                    <a16:creationId xmlns:a16="http://schemas.microsoft.com/office/drawing/2014/main" id="{21EBE04D-7A8C-4547-B23F-CDF9B4D7E75E}"/>
                  </a:ext>
                </a:extLst>
              </p:cNvPr>
              <p:cNvPicPr/>
              <p:nvPr/>
            </p:nvPicPr>
            <p:blipFill>
              <a:blip r:embed="rId54"/>
              <a:stretch>
                <a:fillRect/>
              </a:stretch>
            </p:blipFill>
            <p:spPr>
              <a:xfrm>
                <a:off x="6155259" y="2189496"/>
                <a:ext cx="1040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27063" name="Ink 1527062">
                <a:extLst>
                  <a:ext uri="{FF2B5EF4-FFF2-40B4-BE49-F238E27FC236}">
                    <a16:creationId xmlns:a16="http://schemas.microsoft.com/office/drawing/2014/main" id="{DA0BEFB2-FB62-4CCA-A0F9-DF21013E44F9}"/>
                  </a:ext>
                </a:extLst>
              </p14:cNvPr>
              <p14:cNvContentPartPr/>
              <p14:nvPr/>
            </p14:nvContentPartPr>
            <p14:xfrm>
              <a:off x="7436859" y="1933176"/>
              <a:ext cx="250920" cy="116280"/>
            </p14:xfrm>
          </p:contentPart>
        </mc:Choice>
        <mc:Fallback xmlns="">
          <p:pic>
            <p:nvPicPr>
              <p:cNvPr id="1527063" name="Ink 1527062">
                <a:extLst>
                  <a:ext uri="{FF2B5EF4-FFF2-40B4-BE49-F238E27FC236}">
                    <a16:creationId xmlns:a16="http://schemas.microsoft.com/office/drawing/2014/main" id="{DA0BEFB2-FB62-4CCA-A0F9-DF21013E44F9}"/>
                  </a:ext>
                </a:extLst>
              </p:cNvPr>
              <p:cNvPicPr/>
              <p:nvPr/>
            </p:nvPicPr>
            <p:blipFill>
              <a:blip r:embed="rId56"/>
              <a:stretch>
                <a:fillRect/>
              </a:stretch>
            </p:blipFill>
            <p:spPr>
              <a:xfrm>
                <a:off x="7427859" y="1924204"/>
                <a:ext cx="268560" cy="13386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527064" name="Ink 1527063">
                <a:extLst>
                  <a:ext uri="{FF2B5EF4-FFF2-40B4-BE49-F238E27FC236}">
                    <a16:creationId xmlns:a16="http://schemas.microsoft.com/office/drawing/2014/main" id="{11E8AE04-BAE9-41FE-B44F-0781D4A6B45C}"/>
                  </a:ext>
                </a:extLst>
              </p14:cNvPr>
              <p14:cNvContentPartPr/>
              <p14:nvPr/>
            </p14:nvContentPartPr>
            <p14:xfrm>
              <a:off x="6495819" y="1878096"/>
              <a:ext cx="288000" cy="129960"/>
            </p14:xfrm>
          </p:contentPart>
        </mc:Choice>
        <mc:Fallback xmlns="">
          <p:pic>
            <p:nvPicPr>
              <p:cNvPr id="1527064" name="Ink 1527063">
                <a:extLst>
                  <a:ext uri="{FF2B5EF4-FFF2-40B4-BE49-F238E27FC236}">
                    <a16:creationId xmlns:a16="http://schemas.microsoft.com/office/drawing/2014/main" id="{11E8AE04-BAE9-41FE-B44F-0781D4A6B45C}"/>
                  </a:ext>
                </a:extLst>
              </p:cNvPr>
              <p:cNvPicPr/>
              <p:nvPr/>
            </p:nvPicPr>
            <p:blipFill>
              <a:blip r:embed="rId58"/>
              <a:stretch>
                <a:fillRect/>
              </a:stretch>
            </p:blipFill>
            <p:spPr>
              <a:xfrm>
                <a:off x="6486819" y="1869456"/>
                <a:ext cx="3056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527094" name="Ink 1527093">
                <a:extLst>
                  <a:ext uri="{FF2B5EF4-FFF2-40B4-BE49-F238E27FC236}">
                    <a16:creationId xmlns:a16="http://schemas.microsoft.com/office/drawing/2014/main" id="{BA631920-60BD-465F-BCA6-B86414F0A5A7}"/>
                  </a:ext>
                </a:extLst>
              </p14:cNvPr>
              <p14:cNvContentPartPr/>
              <p14:nvPr/>
            </p14:nvContentPartPr>
            <p14:xfrm>
              <a:off x="7163979" y="2654616"/>
              <a:ext cx="60840" cy="62280"/>
            </p14:xfrm>
          </p:contentPart>
        </mc:Choice>
        <mc:Fallback xmlns="">
          <p:pic>
            <p:nvPicPr>
              <p:cNvPr id="1527094" name="Ink 1527093">
                <a:extLst>
                  <a:ext uri="{FF2B5EF4-FFF2-40B4-BE49-F238E27FC236}">
                    <a16:creationId xmlns:a16="http://schemas.microsoft.com/office/drawing/2014/main" id="{BA631920-60BD-465F-BCA6-B86414F0A5A7}"/>
                  </a:ext>
                </a:extLst>
              </p:cNvPr>
              <p:cNvPicPr/>
              <p:nvPr/>
            </p:nvPicPr>
            <p:blipFill>
              <a:blip r:embed="rId60"/>
              <a:stretch>
                <a:fillRect/>
              </a:stretch>
            </p:blipFill>
            <p:spPr>
              <a:xfrm>
                <a:off x="7155339" y="2645616"/>
                <a:ext cx="784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527095" name="Ink 1527094">
                <a:extLst>
                  <a:ext uri="{FF2B5EF4-FFF2-40B4-BE49-F238E27FC236}">
                    <a16:creationId xmlns:a16="http://schemas.microsoft.com/office/drawing/2014/main" id="{3D048D81-85BB-4EAE-A58B-C0E05F889E7A}"/>
                  </a:ext>
                </a:extLst>
              </p14:cNvPr>
              <p14:cNvContentPartPr/>
              <p14:nvPr/>
            </p14:nvContentPartPr>
            <p14:xfrm>
              <a:off x="7282419" y="2744616"/>
              <a:ext cx="1800" cy="5040"/>
            </p14:xfrm>
          </p:contentPart>
        </mc:Choice>
        <mc:Fallback xmlns="">
          <p:pic>
            <p:nvPicPr>
              <p:cNvPr id="1527095" name="Ink 1527094">
                <a:extLst>
                  <a:ext uri="{FF2B5EF4-FFF2-40B4-BE49-F238E27FC236}">
                    <a16:creationId xmlns:a16="http://schemas.microsoft.com/office/drawing/2014/main" id="{3D048D81-85BB-4EAE-A58B-C0E05F889E7A}"/>
                  </a:ext>
                </a:extLst>
              </p:cNvPr>
              <p:cNvPicPr/>
              <p:nvPr/>
            </p:nvPicPr>
            <p:blipFill>
              <a:blip r:embed="rId62"/>
              <a:stretch>
                <a:fillRect/>
              </a:stretch>
            </p:blipFill>
            <p:spPr>
              <a:xfrm>
                <a:off x="7273419" y="2735976"/>
                <a:ext cx="194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527096" name="Ink 1527095">
                <a:extLst>
                  <a:ext uri="{FF2B5EF4-FFF2-40B4-BE49-F238E27FC236}">
                    <a16:creationId xmlns:a16="http://schemas.microsoft.com/office/drawing/2014/main" id="{0CE7411A-F00B-46A3-A98A-6051552334AE}"/>
                  </a:ext>
                </a:extLst>
              </p14:cNvPr>
              <p14:cNvContentPartPr/>
              <p14:nvPr/>
            </p14:nvContentPartPr>
            <p14:xfrm>
              <a:off x="7370259" y="2659656"/>
              <a:ext cx="22680" cy="119880"/>
            </p14:xfrm>
          </p:contentPart>
        </mc:Choice>
        <mc:Fallback xmlns="">
          <p:pic>
            <p:nvPicPr>
              <p:cNvPr id="1527096" name="Ink 1527095">
                <a:extLst>
                  <a:ext uri="{FF2B5EF4-FFF2-40B4-BE49-F238E27FC236}">
                    <a16:creationId xmlns:a16="http://schemas.microsoft.com/office/drawing/2014/main" id="{0CE7411A-F00B-46A3-A98A-6051552334AE}"/>
                  </a:ext>
                </a:extLst>
              </p:cNvPr>
              <p:cNvPicPr/>
              <p:nvPr/>
            </p:nvPicPr>
            <p:blipFill>
              <a:blip r:embed="rId64"/>
              <a:stretch>
                <a:fillRect/>
              </a:stretch>
            </p:blipFill>
            <p:spPr>
              <a:xfrm>
                <a:off x="7361259" y="2650656"/>
                <a:ext cx="403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527098" name="Ink 1527097">
                <a:extLst>
                  <a:ext uri="{FF2B5EF4-FFF2-40B4-BE49-F238E27FC236}">
                    <a16:creationId xmlns:a16="http://schemas.microsoft.com/office/drawing/2014/main" id="{A3DAE711-AE25-4511-AB8C-564D36268132}"/>
                  </a:ext>
                </a:extLst>
              </p14:cNvPr>
              <p14:cNvContentPartPr/>
              <p14:nvPr/>
            </p14:nvContentPartPr>
            <p14:xfrm>
              <a:off x="6943659" y="1018776"/>
              <a:ext cx="2108520" cy="536760"/>
            </p14:xfrm>
          </p:contentPart>
        </mc:Choice>
        <mc:Fallback xmlns="">
          <p:pic>
            <p:nvPicPr>
              <p:cNvPr id="1527098" name="Ink 1527097">
                <a:extLst>
                  <a:ext uri="{FF2B5EF4-FFF2-40B4-BE49-F238E27FC236}">
                    <a16:creationId xmlns:a16="http://schemas.microsoft.com/office/drawing/2014/main" id="{A3DAE711-AE25-4511-AB8C-564D36268132}"/>
                  </a:ext>
                </a:extLst>
              </p:cNvPr>
              <p:cNvPicPr/>
              <p:nvPr/>
            </p:nvPicPr>
            <p:blipFill>
              <a:blip r:embed="rId66"/>
              <a:stretch>
                <a:fillRect/>
              </a:stretch>
            </p:blipFill>
            <p:spPr>
              <a:xfrm>
                <a:off x="6934659" y="1009782"/>
                <a:ext cx="2126160" cy="554388"/>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527099" name="Ink 1527098">
                <a:extLst>
                  <a:ext uri="{FF2B5EF4-FFF2-40B4-BE49-F238E27FC236}">
                    <a16:creationId xmlns:a16="http://schemas.microsoft.com/office/drawing/2014/main" id="{DB51DF5C-B698-48EA-AF11-EBD59D23B6D7}"/>
                  </a:ext>
                </a:extLst>
              </p14:cNvPr>
              <p14:cNvContentPartPr/>
              <p14:nvPr/>
            </p14:nvContentPartPr>
            <p14:xfrm>
              <a:off x="6618939" y="2603856"/>
              <a:ext cx="432360" cy="135360"/>
            </p14:xfrm>
          </p:contentPart>
        </mc:Choice>
        <mc:Fallback xmlns="">
          <p:pic>
            <p:nvPicPr>
              <p:cNvPr id="1527099" name="Ink 1527098">
                <a:extLst>
                  <a:ext uri="{FF2B5EF4-FFF2-40B4-BE49-F238E27FC236}">
                    <a16:creationId xmlns:a16="http://schemas.microsoft.com/office/drawing/2014/main" id="{DB51DF5C-B698-48EA-AF11-EBD59D23B6D7}"/>
                  </a:ext>
                </a:extLst>
              </p:cNvPr>
              <p:cNvPicPr/>
              <p:nvPr/>
            </p:nvPicPr>
            <p:blipFill>
              <a:blip r:embed="rId68"/>
              <a:stretch>
                <a:fillRect/>
              </a:stretch>
            </p:blipFill>
            <p:spPr>
              <a:xfrm>
                <a:off x="6609939" y="2594880"/>
                <a:ext cx="450000" cy="152953"/>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527100" name="Ink 1527099">
                <a:extLst>
                  <a:ext uri="{FF2B5EF4-FFF2-40B4-BE49-F238E27FC236}">
                    <a16:creationId xmlns:a16="http://schemas.microsoft.com/office/drawing/2014/main" id="{402E6D4A-C9D4-4DE1-90F9-53B284D7FEC7}"/>
                  </a:ext>
                </a:extLst>
              </p14:cNvPr>
              <p14:cNvContentPartPr/>
              <p14:nvPr/>
            </p14:nvContentPartPr>
            <p14:xfrm>
              <a:off x="6226899" y="2547336"/>
              <a:ext cx="280800" cy="175320"/>
            </p14:xfrm>
          </p:contentPart>
        </mc:Choice>
        <mc:Fallback xmlns="">
          <p:pic>
            <p:nvPicPr>
              <p:cNvPr id="1527100" name="Ink 1527099">
                <a:extLst>
                  <a:ext uri="{FF2B5EF4-FFF2-40B4-BE49-F238E27FC236}">
                    <a16:creationId xmlns:a16="http://schemas.microsoft.com/office/drawing/2014/main" id="{402E6D4A-C9D4-4DE1-90F9-53B284D7FEC7}"/>
                  </a:ext>
                </a:extLst>
              </p:cNvPr>
              <p:cNvPicPr/>
              <p:nvPr/>
            </p:nvPicPr>
            <p:blipFill>
              <a:blip r:embed="rId70"/>
              <a:stretch>
                <a:fillRect/>
              </a:stretch>
            </p:blipFill>
            <p:spPr>
              <a:xfrm>
                <a:off x="6217899" y="2538336"/>
                <a:ext cx="2984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527101" name="Ink 1527100">
                <a:extLst>
                  <a:ext uri="{FF2B5EF4-FFF2-40B4-BE49-F238E27FC236}">
                    <a16:creationId xmlns:a16="http://schemas.microsoft.com/office/drawing/2014/main" id="{656AA1B8-88BF-4452-B6B6-2B6B6E215812}"/>
                  </a:ext>
                </a:extLst>
              </p14:cNvPr>
              <p14:cNvContentPartPr/>
              <p14:nvPr/>
            </p14:nvContentPartPr>
            <p14:xfrm>
              <a:off x="7861299" y="2341776"/>
              <a:ext cx="237960" cy="157320"/>
            </p14:xfrm>
          </p:contentPart>
        </mc:Choice>
        <mc:Fallback xmlns="">
          <p:pic>
            <p:nvPicPr>
              <p:cNvPr id="1527101" name="Ink 1527100">
                <a:extLst>
                  <a:ext uri="{FF2B5EF4-FFF2-40B4-BE49-F238E27FC236}">
                    <a16:creationId xmlns:a16="http://schemas.microsoft.com/office/drawing/2014/main" id="{656AA1B8-88BF-4452-B6B6-2B6B6E215812}"/>
                  </a:ext>
                </a:extLst>
              </p:cNvPr>
              <p:cNvPicPr/>
              <p:nvPr/>
            </p:nvPicPr>
            <p:blipFill>
              <a:blip r:embed="rId72"/>
              <a:stretch>
                <a:fillRect/>
              </a:stretch>
            </p:blipFill>
            <p:spPr>
              <a:xfrm>
                <a:off x="7852313" y="2332776"/>
                <a:ext cx="255573"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527102" name="Ink 1527101">
                <a:extLst>
                  <a:ext uri="{FF2B5EF4-FFF2-40B4-BE49-F238E27FC236}">
                    <a16:creationId xmlns:a16="http://schemas.microsoft.com/office/drawing/2014/main" id="{F3C8617B-F5A4-469D-A89A-A8E1BB824667}"/>
                  </a:ext>
                </a:extLst>
              </p14:cNvPr>
              <p14:cNvContentPartPr/>
              <p14:nvPr/>
            </p14:nvContentPartPr>
            <p14:xfrm>
              <a:off x="7702899" y="2368776"/>
              <a:ext cx="82440" cy="73440"/>
            </p14:xfrm>
          </p:contentPart>
        </mc:Choice>
        <mc:Fallback xmlns="">
          <p:pic>
            <p:nvPicPr>
              <p:cNvPr id="1527102" name="Ink 1527101">
                <a:extLst>
                  <a:ext uri="{FF2B5EF4-FFF2-40B4-BE49-F238E27FC236}">
                    <a16:creationId xmlns:a16="http://schemas.microsoft.com/office/drawing/2014/main" id="{F3C8617B-F5A4-469D-A89A-A8E1BB824667}"/>
                  </a:ext>
                </a:extLst>
              </p:cNvPr>
              <p:cNvPicPr/>
              <p:nvPr/>
            </p:nvPicPr>
            <p:blipFill>
              <a:blip r:embed="rId74"/>
              <a:stretch>
                <a:fillRect/>
              </a:stretch>
            </p:blipFill>
            <p:spPr>
              <a:xfrm>
                <a:off x="7693860" y="2359776"/>
                <a:ext cx="100157"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527103" name="Ink 1527102">
                <a:extLst>
                  <a:ext uri="{FF2B5EF4-FFF2-40B4-BE49-F238E27FC236}">
                    <a16:creationId xmlns:a16="http://schemas.microsoft.com/office/drawing/2014/main" id="{435D9D2E-D364-45D7-AF87-DF9D3EF4952C}"/>
                  </a:ext>
                </a:extLst>
              </p14:cNvPr>
              <p14:cNvContentPartPr/>
              <p14:nvPr/>
            </p14:nvContentPartPr>
            <p14:xfrm>
              <a:off x="6438219" y="2214336"/>
              <a:ext cx="359280" cy="155880"/>
            </p14:xfrm>
          </p:contentPart>
        </mc:Choice>
        <mc:Fallback xmlns="">
          <p:pic>
            <p:nvPicPr>
              <p:cNvPr id="1527103" name="Ink 1527102">
                <a:extLst>
                  <a:ext uri="{FF2B5EF4-FFF2-40B4-BE49-F238E27FC236}">
                    <a16:creationId xmlns:a16="http://schemas.microsoft.com/office/drawing/2014/main" id="{435D9D2E-D364-45D7-AF87-DF9D3EF4952C}"/>
                  </a:ext>
                </a:extLst>
              </p:cNvPr>
              <p:cNvPicPr/>
              <p:nvPr/>
            </p:nvPicPr>
            <p:blipFill>
              <a:blip r:embed="rId76"/>
              <a:stretch>
                <a:fillRect/>
              </a:stretch>
            </p:blipFill>
            <p:spPr>
              <a:xfrm>
                <a:off x="6429579" y="2205696"/>
                <a:ext cx="3769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527105" name="Ink 1527104">
                <a:extLst>
                  <a:ext uri="{FF2B5EF4-FFF2-40B4-BE49-F238E27FC236}">
                    <a16:creationId xmlns:a16="http://schemas.microsoft.com/office/drawing/2014/main" id="{D053B871-CB51-4621-B1A1-2DDF12812A4B}"/>
                  </a:ext>
                </a:extLst>
              </p14:cNvPr>
              <p14:cNvContentPartPr/>
              <p14:nvPr/>
            </p14:nvContentPartPr>
            <p14:xfrm>
              <a:off x="6917019" y="2257896"/>
              <a:ext cx="244080" cy="121320"/>
            </p14:xfrm>
          </p:contentPart>
        </mc:Choice>
        <mc:Fallback xmlns="">
          <p:pic>
            <p:nvPicPr>
              <p:cNvPr id="1527105" name="Ink 1527104">
                <a:extLst>
                  <a:ext uri="{FF2B5EF4-FFF2-40B4-BE49-F238E27FC236}">
                    <a16:creationId xmlns:a16="http://schemas.microsoft.com/office/drawing/2014/main" id="{D053B871-CB51-4621-B1A1-2DDF12812A4B}"/>
                  </a:ext>
                </a:extLst>
              </p:cNvPr>
              <p:cNvPicPr/>
              <p:nvPr/>
            </p:nvPicPr>
            <p:blipFill>
              <a:blip r:embed="rId78"/>
              <a:stretch>
                <a:fillRect/>
              </a:stretch>
            </p:blipFill>
            <p:spPr>
              <a:xfrm>
                <a:off x="6908019" y="2249230"/>
                <a:ext cx="261720" cy="139013"/>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527113" name="Ink 1527112">
                <a:extLst>
                  <a:ext uri="{FF2B5EF4-FFF2-40B4-BE49-F238E27FC236}">
                    <a16:creationId xmlns:a16="http://schemas.microsoft.com/office/drawing/2014/main" id="{8A4D1FCE-35AD-4B7E-8278-D2A25F53F20F}"/>
                  </a:ext>
                </a:extLst>
              </p14:cNvPr>
              <p14:cNvContentPartPr/>
              <p14:nvPr/>
            </p14:nvContentPartPr>
            <p14:xfrm>
              <a:off x="6713619" y="3153216"/>
              <a:ext cx="48960" cy="137160"/>
            </p14:xfrm>
          </p:contentPart>
        </mc:Choice>
        <mc:Fallback xmlns="">
          <p:pic>
            <p:nvPicPr>
              <p:cNvPr id="1527113" name="Ink 1527112">
                <a:extLst>
                  <a:ext uri="{FF2B5EF4-FFF2-40B4-BE49-F238E27FC236}">
                    <a16:creationId xmlns:a16="http://schemas.microsoft.com/office/drawing/2014/main" id="{8A4D1FCE-35AD-4B7E-8278-D2A25F53F20F}"/>
                  </a:ext>
                </a:extLst>
              </p:cNvPr>
              <p:cNvPicPr/>
              <p:nvPr/>
            </p:nvPicPr>
            <p:blipFill>
              <a:blip r:embed="rId80"/>
              <a:stretch>
                <a:fillRect/>
              </a:stretch>
            </p:blipFill>
            <p:spPr>
              <a:xfrm>
                <a:off x="6704979" y="3144216"/>
                <a:ext cx="666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527114" name="Ink 1527113">
                <a:extLst>
                  <a:ext uri="{FF2B5EF4-FFF2-40B4-BE49-F238E27FC236}">
                    <a16:creationId xmlns:a16="http://schemas.microsoft.com/office/drawing/2014/main" id="{CD3F9215-EEE7-4864-9244-E359A9FB5B04}"/>
                  </a:ext>
                </a:extLst>
              </p14:cNvPr>
              <p14:cNvContentPartPr/>
              <p14:nvPr/>
            </p14:nvContentPartPr>
            <p14:xfrm>
              <a:off x="6836739" y="3214056"/>
              <a:ext cx="59040" cy="55080"/>
            </p14:xfrm>
          </p:contentPart>
        </mc:Choice>
        <mc:Fallback xmlns="">
          <p:pic>
            <p:nvPicPr>
              <p:cNvPr id="1527114" name="Ink 1527113">
                <a:extLst>
                  <a:ext uri="{FF2B5EF4-FFF2-40B4-BE49-F238E27FC236}">
                    <a16:creationId xmlns:a16="http://schemas.microsoft.com/office/drawing/2014/main" id="{CD3F9215-EEE7-4864-9244-E359A9FB5B04}"/>
                  </a:ext>
                </a:extLst>
              </p:cNvPr>
              <p:cNvPicPr/>
              <p:nvPr/>
            </p:nvPicPr>
            <p:blipFill>
              <a:blip r:embed="rId82"/>
              <a:stretch>
                <a:fillRect/>
              </a:stretch>
            </p:blipFill>
            <p:spPr>
              <a:xfrm>
                <a:off x="6828099" y="3205056"/>
                <a:ext cx="766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527115" name="Ink 1527114">
                <a:extLst>
                  <a:ext uri="{FF2B5EF4-FFF2-40B4-BE49-F238E27FC236}">
                    <a16:creationId xmlns:a16="http://schemas.microsoft.com/office/drawing/2014/main" id="{C21F48C7-08DD-4F74-BBCE-B862482BA484}"/>
                  </a:ext>
                </a:extLst>
              </p14:cNvPr>
              <p14:cNvContentPartPr/>
              <p14:nvPr/>
            </p14:nvContentPartPr>
            <p14:xfrm>
              <a:off x="7671939" y="2116416"/>
              <a:ext cx="360" cy="360"/>
            </p14:xfrm>
          </p:contentPart>
        </mc:Choice>
        <mc:Fallback xmlns="">
          <p:pic>
            <p:nvPicPr>
              <p:cNvPr id="1527115" name="Ink 1527114">
                <a:extLst>
                  <a:ext uri="{FF2B5EF4-FFF2-40B4-BE49-F238E27FC236}">
                    <a16:creationId xmlns:a16="http://schemas.microsoft.com/office/drawing/2014/main" id="{C21F48C7-08DD-4F74-BBCE-B862482BA484}"/>
                  </a:ext>
                </a:extLst>
              </p:cNvPr>
              <p:cNvPicPr/>
              <p:nvPr/>
            </p:nvPicPr>
            <p:blipFill>
              <a:blip r:embed="rId84"/>
              <a:stretch>
                <a:fillRect/>
              </a:stretch>
            </p:blipFill>
            <p:spPr>
              <a:xfrm>
                <a:off x="7662939" y="21074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527118" name="Ink 1527117">
                <a:extLst>
                  <a:ext uri="{FF2B5EF4-FFF2-40B4-BE49-F238E27FC236}">
                    <a16:creationId xmlns:a16="http://schemas.microsoft.com/office/drawing/2014/main" id="{8EFF830D-DD00-4A9C-9625-F679F454CB5F}"/>
                  </a:ext>
                </a:extLst>
              </p14:cNvPr>
              <p14:cNvContentPartPr/>
              <p14:nvPr/>
            </p14:nvContentPartPr>
            <p14:xfrm>
              <a:off x="7313019" y="3169776"/>
              <a:ext cx="90720" cy="140760"/>
            </p14:xfrm>
          </p:contentPart>
        </mc:Choice>
        <mc:Fallback xmlns="">
          <p:pic>
            <p:nvPicPr>
              <p:cNvPr id="1527118" name="Ink 1527117">
                <a:extLst>
                  <a:ext uri="{FF2B5EF4-FFF2-40B4-BE49-F238E27FC236}">
                    <a16:creationId xmlns:a16="http://schemas.microsoft.com/office/drawing/2014/main" id="{8EFF830D-DD00-4A9C-9625-F679F454CB5F}"/>
                  </a:ext>
                </a:extLst>
              </p:cNvPr>
              <p:cNvPicPr/>
              <p:nvPr/>
            </p:nvPicPr>
            <p:blipFill>
              <a:blip r:embed="rId86"/>
              <a:stretch>
                <a:fillRect/>
              </a:stretch>
            </p:blipFill>
            <p:spPr>
              <a:xfrm>
                <a:off x="7304019" y="3161136"/>
                <a:ext cx="1083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527129" name="Ink 1527128">
                <a:extLst>
                  <a:ext uri="{FF2B5EF4-FFF2-40B4-BE49-F238E27FC236}">
                    <a16:creationId xmlns:a16="http://schemas.microsoft.com/office/drawing/2014/main" id="{40E7D534-C616-4512-B380-FE1BAAFD380F}"/>
                  </a:ext>
                </a:extLst>
              </p14:cNvPr>
              <p14:cNvContentPartPr/>
              <p14:nvPr/>
            </p14:nvContentPartPr>
            <p14:xfrm>
              <a:off x="7667979" y="3206496"/>
              <a:ext cx="84600" cy="80280"/>
            </p14:xfrm>
          </p:contentPart>
        </mc:Choice>
        <mc:Fallback xmlns="">
          <p:pic>
            <p:nvPicPr>
              <p:cNvPr id="1527129" name="Ink 1527128">
                <a:extLst>
                  <a:ext uri="{FF2B5EF4-FFF2-40B4-BE49-F238E27FC236}">
                    <a16:creationId xmlns:a16="http://schemas.microsoft.com/office/drawing/2014/main" id="{40E7D534-C616-4512-B380-FE1BAAFD380F}"/>
                  </a:ext>
                </a:extLst>
              </p:cNvPr>
              <p:cNvPicPr/>
              <p:nvPr/>
            </p:nvPicPr>
            <p:blipFill>
              <a:blip r:embed="rId88"/>
              <a:stretch>
                <a:fillRect/>
              </a:stretch>
            </p:blipFill>
            <p:spPr>
              <a:xfrm>
                <a:off x="7659339" y="3197496"/>
                <a:ext cx="1022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527130" name="Ink 1527129">
                <a:extLst>
                  <a:ext uri="{FF2B5EF4-FFF2-40B4-BE49-F238E27FC236}">
                    <a16:creationId xmlns:a16="http://schemas.microsoft.com/office/drawing/2014/main" id="{199CC621-5922-47D7-9025-3E741593D42B}"/>
                  </a:ext>
                </a:extLst>
              </p14:cNvPr>
              <p14:cNvContentPartPr/>
              <p14:nvPr/>
            </p14:nvContentPartPr>
            <p14:xfrm>
              <a:off x="7486899" y="3234936"/>
              <a:ext cx="77400" cy="75600"/>
            </p14:xfrm>
          </p:contentPart>
        </mc:Choice>
        <mc:Fallback xmlns="">
          <p:pic>
            <p:nvPicPr>
              <p:cNvPr id="1527130" name="Ink 1527129">
                <a:extLst>
                  <a:ext uri="{FF2B5EF4-FFF2-40B4-BE49-F238E27FC236}">
                    <a16:creationId xmlns:a16="http://schemas.microsoft.com/office/drawing/2014/main" id="{199CC621-5922-47D7-9025-3E741593D42B}"/>
                  </a:ext>
                </a:extLst>
              </p:cNvPr>
              <p:cNvPicPr/>
              <p:nvPr/>
            </p:nvPicPr>
            <p:blipFill>
              <a:blip r:embed="rId90"/>
              <a:stretch>
                <a:fillRect/>
              </a:stretch>
            </p:blipFill>
            <p:spPr>
              <a:xfrm>
                <a:off x="7477899" y="3225936"/>
                <a:ext cx="950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527131" name="Ink 1527130">
                <a:extLst>
                  <a:ext uri="{FF2B5EF4-FFF2-40B4-BE49-F238E27FC236}">
                    <a16:creationId xmlns:a16="http://schemas.microsoft.com/office/drawing/2014/main" id="{D8F887A9-91D1-418C-821C-BFA59ECBE0C5}"/>
                  </a:ext>
                </a:extLst>
              </p14:cNvPr>
              <p14:cNvContentPartPr/>
              <p14:nvPr/>
            </p14:nvContentPartPr>
            <p14:xfrm>
              <a:off x="7111779" y="3170856"/>
              <a:ext cx="132480" cy="106200"/>
            </p14:xfrm>
          </p:contentPart>
        </mc:Choice>
        <mc:Fallback xmlns="">
          <p:pic>
            <p:nvPicPr>
              <p:cNvPr id="1527131" name="Ink 1527130">
                <a:extLst>
                  <a:ext uri="{FF2B5EF4-FFF2-40B4-BE49-F238E27FC236}">
                    <a16:creationId xmlns:a16="http://schemas.microsoft.com/office/drawing/2014/main" id="{D8F887A9-91D1-418C-821C-BFA59ECBE0C5}"/>
                  </a:ext>
                </a:extLst>
              </p:cNvPr>
              <p:cNvPicPr/>
              <p:nvPr/>
            </p:nvPicPr>
            <p:blipFill>
              <a:blip r:embed="rId92"/>
              <a:stretch>
                <a:fillRect/>
              </a:stretch>
            </p:blipFill>
            <p:spPr>
              <a:xfrm>
                <a:off x="7103139" y="3161856"/>
                <a:ext cx="15012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527132" name="Ink 1527131">
                <a:extLst>
                  <a:ext uri="{FF2B5EF4-FFF2-40B4-BE49-F238E27FC236}">
                    <a16:creationId xmlns:a16="http://schemas.microsoft.com/office/drawing/2014/main" id="{D643E38A-0BA9-4468-8962-750605587DB3}"/>
                  </a:ext>
                </a:extLst>
              </p14:cNvPr>
              <p14:cNvContentPartPr/>
              <p14:nvPr/>
            </p14:nvContentPartPr>
            <p14:xfrm>
              <a:off x="6112059" y="3103176"/>
              <a:ext cx="535320" cy="186840"/>
            </p14:xfrm>
          </p:contentPart>
        </mc:Choice>
        <mc:Fallback xmlns="">
          <p:pic>
            <p:nvPicPr>
              <p:cNvPr id="1527132" name="Ink 1527131">
                <a:extLst>
                  <a:ext uri="{FF2B5EF4-FFF2-40B4-BE49-F238E27FC236}">
                    <a16:creationId xmlns:a16="http://schemas.microsoft.com/office/drawing/2014/main" id="{D643E38A-0BA9-4468-8962-750605587DB3}"/>
                  </a:ext>
                </a:extLst>
              </p:cNvPr>
              <p:cNvPicPr/>
              <p:nvPr/>
            </p:nvPicPr>
            <p:blipFill>
              <a:blip r:embed="rId94"/>
              <a:stretch>
                <a:fillRect/>
              </a:stretch>
            </p:blipFill>
            <p:spPr>
              <a:xfrm>
                <a:off x="6103413" y="3094176"/>
                <a:ext cx="552972"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527146" name="Ink 1527145">
                <a:extLst>
                  <a:ext uri="{FF2B5EF4-FFF2-40B4-BE49-F238E27FC236}">
                    <a16:creationId xmlns:a16="http://schemas.microsoft.com/office/drawing/2014/main" id="{27AA28B6-4D6C-4FDB-84FF-32CB4E52744F}"/>
                  </a:ext>
                </a:extLst>
              </p14:cNvPr>
              <p14:cNvContentPartPr/>
              <p14:nvPr/>
            </p14:nvContentPartPr>
            <p14:xfrm>
              <a:off x="7119339" y="2438256"/>
              <a:ext cx="5040" cy="11880"/>
            </p14:xfrm>
          </p:contentPart>
        </mc:Choice>
        <mc:Fallback xmlns="">
          <p:pic>
            <p:nvPicPr>
              <p:cNvPr id="1527146" name="Ink 1527145">
                <a:extLst>
                  <a:ext uri="{FF2B5EF4-FFF2-40B4-BE49-F238E27FC236}">
                    <a16:creationId xmlns:a16="http://schemas.microsoft.com/office/drawing/2014/main" id="{27AA28B6-4D6C-4FDB-84FF-32CB4E52744F}"/>
                  </a:ext>
                </a:extLst>
              </p:cNvPr>
              <p:cNvPicPr/>
              <p:nvPr/>
            </p:nvPicPr>
            <p:blipFill>
              <a:blip r:embed="rId96"/>
              <a:stretch>
                <a:fillRect/>
              </a:stretch>
            </p:blipFill>
            <p:spPr>
              <a:xfrm>
                <a:off x="7110339" y="2429256"/>
                <a:ext cx="226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527147" name="Ink 1527146">
                <a:extLst>
                  <a:ext uri="{FF2B5EF4-FFF2-40B4-BE49-F238E27FC236}">
                    <a16:creationId xmlns:a16="http://schemas.microsoft.com/office/drawing/2014/main" id="{014E572D-3210-44E0-93AF-0C625BAB6649}"/>
                  </a:ext>
                </a:extLst>
              </p14:cNvPr>
              <p14:cNvContentPartPr/>
              <p14:nvPr/>
            </p14:nvContentPartPr>
            <p14:xfrm>
              <a:off x="7234539" y="2218656"/>
              <a:ext cx="409680" cy="327960"/>
            </p14:xfrm>
          </p:contentPart>
        </mc:Choice>
        <mc:Fallback xmlns="">
          <p:pic>
            <p:nvPicPr>
              <p:cNvPr id="1527147" name="Ink 1527146">
                <a:extLst>
                  <a:ext uri="{FF2B5EF4-FFF2-40B4-BE49-F238E27FC236}">
                    <a16:creationId xmlns:a16="http://schemas.microsoft.com/office/drawing/2014/main" id="{014E572D-3210-44E0-93AF-0C625BAB6649}"/>
                  </a:ext>
                </a:extLst>
              </p:cNvPr>
              <p:cNvPicPr/>
              <p:nvPr/>
            </p:nvPicPr>
            <p:blipFill>
              <a:blip r:embed="rId98"/>
              <a:stretch>
                <a:fillRect/>
              </a:stretch>
            </p:blipFill>
            <p:spPr>
              <a:xfrm>
                <a:off x="7225539" y="2209656"/>
                <a:ext cx="4273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527149" name="Ink 1527148">
                <a:extLst>
                  <a:ext uri="{FF2B5EF4-FFF2-40B4-BE49-F238E27FC236}">
                    <a16:creationId xmlns:a16="http://schemas.microsoft.com/office/drawing/2014/main" id="{A7BD1359-D7E0-4752-9857-E885B75C3000}"/>
                  </a:ext>
                </a:extLst>
              </p14:cNvPr>
              <p14:cNvContentPartPr/>
              <p14:nvPr/>
            </p14:nvContentPartPr>
            <p14:xfrm>
              <a:off x="1231179" y="2262576"/>
              <a:ext cx="4420440" cy="1585800"/>
            </p14:xfrm>
          </p:contentPart>
        </mc:Choice>
        <mc:Fallback xmlns="">
          <p:pic>
            <p:nvPicPr>
              <p:cNvPr id="1527149" name="Ink 1527148">
                <a:extLst>
                  <a:ext uri="{FF2B5EF4-FFF2-40B4-BE49-F238E27FC236}">
                    <a16:creationId xmlns:a16="http://schemas.microsoft.com/office/drawing/2014/main" id="{A7BD1359-D7E0-4752-9857-E885B75C3000}"/>
                  </a:ext>
                </a:extLst>
              </p:cNvPr>
              <p:cNvPicPr/>
              <p:nvPr/>
            </p:nvPicPr>
            <p:blipFill>
              <a:blip r:embed="rId100"/>
              <a:stretch>
                <a:fillRect/>
              </a:stretch>
            </p:blipFill>
            <p:spPr>
              <a:xfrm>
                <a:off x="1222180" y="2253576"/>
                <a:ext cx="4438079" cy="16034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527151" name="Ink 1527150">
                <a:extLst>
                  <a:ext uri="{FF2B5EF4-FFF2-40B4-BE49-F238E27FC236}">
                    <a16:creationId xmlns:a16="http://schemas.microsoft.com/office/drawing/2014/main" id="{FA6183FD-CD38-40D1-8CB7-BE618BFE16A1}"/>
                  </a:ext>
                </a:extLst>
              </p14:cNvPr>
              <p14:cNvContentPartPr/>
              <p14:nvPr/>
            </p14:nvContentPartPr>
            <p14:xfrm>
              <a:off x="7825299" y="3022176"/>
              <a:ext cx="689760" cy="486720"/>
            </p14:xfrm>
          </p:contentPart>
        </mc:Choice>
        <mc:Fallback xmlns="">
          <p:pic>
            <p:nvPicPr>
              <p:cNvPr id="1527151" name="Ink 1527150">
                <a:extLst>
                  <a:ext uri="{FF2B5EF4-FFF2-40B4-BE49-F238E27FC236}">
                    <a16:creationId xmlns:a16="http://schemas.microsoft.com/office/drawing/2014/main" id="{FA6183FD-CD38-40D1-8CB7-BE618BFE16A1}"/>
                  </a:ext>
                </a:extLst>
              </p:cNvPr>
              <p:cNvPicPr/>
              <p:nvPr/>
            </p:nvPicPr>
            <p:blipFill>
              <a:blip r:embed="rId102"/>
              <a:stretch>
                <a:fillRect/>
              </a:stretch>
            </p:blipFill>
            <p:spPr>
              <a:xfrm>
                <a:off x="7816304" y="3013176"/>
                <a:ext cx="707391"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 name="Ink 2">
                <a:extLst>
                  <a:ext uri="{FF2B5EF4-FFF2-40B4-BE49-F238E27FC236}">
                    <a16:creationId xmlns:a16="http://schemas.microsoft.com/office/drawing/2014/main" id="{4AD84490-5947-453C-90E9-3F4D2C1A584C}"/>
                  </a:ext>
                </a:extLst>
              </p14:cNvPr>
              <p14:cNvContentPartPr/>
              <p14:nvPr/>
            </p14:nvContentPartPr>
            <p14:xfrm>
              <a:off x="383019" y="3854136"/>
              <a:ext cx="4320" cy="2160"/>
            </p14:xfrm>
          </p:contentPart>
        </mc:Choice>
        <mc:Fallback xmlns="">
          <p:pic>
            <p:nvPicPr>
              <p:cNvPr id="3" name="Ink 2">
                <a:extLst>
                  <a:ext uri="{FF2B5EF4-FFF2-40B4-BE49-F238E27FC236}">
                    <a16:creationId xmlns:a16="http://schemas.microsoft.com/office/drawing/2014/main" id="{4AD84490-5947-453C-90E9-3F4D2C1A584C}"/>
                  </a:ext>
                </a:extLst>
              </p:cNvPr>
              <p:cNvPicPr/>
              <p:nvPr/>
            </p:nvPicPr>
            <p:blipFill>
              <a:blip r:embed="rId104"/>
              <a:stretch>
                <a:fillRect/>
              </a:stretch>
            </p:blipFill>
            <p:spPr>
              <a:xfrm>
                <a:off x="374019" y="3845136"/>
                <a:ext cx="21960" cy="19800"/>
              </a:xfrm>
              <a:prstGeom prst="rect">
                <a:avLst/>
              </a:prstGeom>
            </p:spPr>
          </p:pic>
        </mc:Fallback>
      </mc:AlternateContent>
    </p:spTree>
    <p:extLst>
      <p:ext uri="{BB962C8B-B14F-4D97-AF65-F5344CB8AC3E}">
        <p14:creationId xmlns:p14="http://schemas.microsoft.com/office/powerpoint/2010/main" val="3822971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0" indent="0" algn="just" defTabSz="639366">
                  <a:lnSpc>
                    <a:spcPct val="150000"/>
                  </a:lnSpc>
                  <a:buClr>
                    <a:srgbClr val="3333CC"/>
                  </a:buClr>
                  <a:buSzPct val="60000"/>
                  <a:buNone/>
                </a:pPr>
                <a:r>
                  <a:rPr lang="en-US" sz="1200" dirty="0">
                    <a:solidFill>
                      <a:schemeClr val="tx1"/>
                    </a:solidFill>
                    <a:latin typeface="Helvetica Light" panose="020B0403020202020204"/>
                  </a:rPr>
                  <a:t>Of the cars on a used car lot, </a:t>
                </a:r>
                <a14:m>
                  <m:oMath xmlns:m="http://schemas.openxmlformats.org/officeDocument/2006/math">
                    <m:r>
                      <a:rPr lang="en-US" sz="1200" b="0" i="1" smtClean="0">
                        <a:solidFill>
                          <a:srgbClr val="006600"/>
                        </a:solidFill>
                        <a:latin typeface="Cambria Math" panose="02040503050406030204" pitchFamily="18" charset="0"/>
                      </a:rPr>
                      <m:t>70%</m:t>
                    </m:r>
                  </m:oMath>
                </a14:m>
                <a:r>
                  <a:rPr lang="en-US" sz="1200" dirty="0">
                    <a:solidFill>
                      <a:schemeClr val="tx1"/>
                    </a:solidFill>
                    <a:latin typeface="Helvetica Light" panose="020B0403020202020204"/>
                  </a:rPr>
                  <a:t> have air conditioning (AC) and </a:t>
                </a:r>
                <a14:m>
                  <m:oMath xmlns:m="http://schemas.openxmlformats.org/officeDocument/2006/math">
                    <m:r>
                      <a:rPr lang="en-US" sz="1200" b="0" i="1" smtClean="0">
                        <a:solidFill>
                          <a:srgbClr val="006600"/>
                        </a:solidFill>
                        <a:latin typeface="Cambria Math" panose="02040503050406030204" pitchFamily="18" charset="0"/>
                      </a:rPr>
                      <m:t>4</m:t>
                    </m:r>
                    <m:r>
                      <a:rPr lang="en-US" sz="1200" i="1">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have a wireless charging pad (WCP). </a:t>
                </a:r>
                <a14:m>
                  <m:oMath xmlns:m="http://schemas.openxmlformats.org/officeDocument/2006/math">
                    <m:r>
                      <a:rPr lang="en-US" sz="1200" b="0" i="1" smtClean="0">
                        <a:solidFill>
                          <a:srgbClr val="006600"/>
                        </a:solidFill>
                        <a:latin typeface="Cambria Math" panose="02040503050406030204" pitchFamily="18" charset="0"/>
                      </a:rPr>
                      <m:t>2</m:t>
                    </m:r>
                    <m:r>
                      <a:rPr lang="en-US" sz="1200" i="1">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the cars have both. What is the probability that a car has a CD player, given that it has WCP?</a:t>
                </a:r>
              </a:p>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Choice>
        <mc:Fallback xmlns="">
          <p:sp>
            <p:nvSpPr>
              <p:cNvPr id="4" name="Content Placeholder 3">
                <a:extLst>
                  <a:ext uri="{FF2B5EF4-FFF2-40B4-BE49-F238E27FC236}">
                    <a16:creationId xmlns:a16="http://schemas.microsoft.com/office/drawing/2014/main" id="{F9B6E1F6-1DD7-4E71-BC94-36E9A2A03105}"/>
                  </a:ext>
                </a:extLst>
              </p:cNvPr>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5873" name="Ink 35872">
                <a:extLst>
                  <a:ext uri="{FF2B5EF4-FFF2-40B4-BE49-F238E27FC236}">
                    <a16:creationId xmlns:a16="http://schemas.microsoft.com/office/drawing/2014/main" id="{67C2C768-6061-47E3-A668-F3953ABCA24D}"/>
                  </a:ext>
                </a:extLst>
              </p14:cNvPr>
              <p14:cNvContentPartPr/>
              <p14:nvPr/>
            </p14:nvContentPartPr>
            <p14:xfrm>
              <a:off x="6094419" y="568416"/>
              <a:ext cx="335160" cy="131040"/>
            </p14:xfrm>
          </p:contentPart>
        </mc:Choice>
        <mc:Fallback xmlns="">
          <p:pic>
            <p:nvPicPr>
              <p:cNvPr id="35873" name="Ink 35872">
                <a:extLst>
                  <a:ext uri="{FF2B5EF4-FFF2-40B4-BE49-F238E27FC236}">
                    <a16:creationId xmlns:a16="http://schemas.microsoft.com/office/drawing/2014/main" id="{67C2C768-6061-47E3-A668-F3953ABCA24D}"/>
                  </a:ext>
                </a:extLst>
              </p:cNvPr>
              <p:cNvPicPr/>
              <p:nvPr/>
            </p:nvPicPr>
            <p:blipFill>
              <a:blip r:embed="rId4"/>
              <a:stretch>
                <a:fillRect/>
              </a:stretch>
            </p:blipFill>
            <p:spPr>
              <a:xfrm>
                <a:off x="6085419" y="559776"/>
                <a:ext cx="3528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874" name="Ink 35873">
                <a:extLst>
                  <a:ext uri="{FF2B5EF4-FFF2-40B4-BE49-F238E27FC236}">
                    <a16:creationId xmlns:a16="http://schemas.microsoft.com/office/drawing/2014/main" id="{DAD60C73-09EE-4439-A64C-8C2C6E6A3BD2}"/>
                  </a:ext>
                </a:extLst>
              </p14:cNvPr>
              <p14:cNvContentPartPr/>
              <p14:nvPr/>
            </p14:nvContentPartPr>
            <p14:xfrm>
              <a:off x="4303779" y="278976"/>
              <a:ext cx="1626840" cy="830880"/>
            </p14:xfrm>
          </p:contentPart>
        </mc:Choice>
        <mc:Fallback xmlns="">
          <p:pic>
            <p:nvPicPr>
              <p:cNvPr id="35874" name="Ink 35873">
                <a:extLst>
                  <a:ext uri="{FF2B5EF4-FFF2-40B4-BE49-F238E27FC236}">
                    <a16:creationId xmlns:a16="http://schemas.microsoft.com/office/drawing/2014/main" id="{DAD60C73-09EE-4439-A64C-8C2C6E6A3BD2}"/>
                  </a:ext>
                </a:extLst>
              </p:cNvPr>
              <p:cNvPicPr/>
              <p:nvPr/>
            </p:nvPicPr>
            <p:blipFill>
              <a:blip r:embed="rId6"/>
              <a:stretch>
                <a:fillRect/>
              </a:stretch>
            </p:blipFill>
            <p:spPr>
              <a:xfrm>
                <a:off x="4295139" y="269976"/>
                <a:ext cx="1644480" cy="848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901" name="Ink 35900">
                <a:extLst>
                  <a:ext uri="{FF2B5EF4-FFF2-40B4-BE49-F238E27FC236}">
                    <a16:creationId xmlns:a16="http://schemas.microsoft.com/office/drawing/2014/main" id="{64FBC0AF-31F3-40B5-ABDA-86837866DF2F}"/>
                  </a:ext>
                </a:extLst>
              </p14:cNvPr>
              <p14:cNvContentPartPr/>
              <p14:nvPr/>
            </p14:nvContentPartPr>
            <p14:xfrm>
              <a:off x="1127499" y="1914816"/>
              <a:ext cx="55440" cy="27720"/>
            </p14:xfrm>
          </p:contentPart>
        </mc:Choice>
        <mc:Fallback xmlns="">
          <p:pic>
            <p:nvPicPr>
              <p:cNvPr id="35901" name="Ink 35900">
                <a:extLst>
                  <a:ext uri="{FF2B5EF4-FFF2-40B4-BE49-F238E27FC236}">
                    <a16:creationId xmlns:a16="http://schemas.microsoft.com/office/drawing/2014/main" id="{64FBC0AF-31F3-40B5-ABDA-86837866DF2F}"/>
                  </a:ext>
                </a:extLst>
              </p:cNvPr>
              <p:cNvPicPr/>
              <p:nvPr/>
            </p:nvPicPr>
            <p:blipFill>
              <a:blip r:embed="rId8"/>
              <a:stretch>
                <a:fillRect/>
              </a:stretch>
            </p:blipFill>
            <p:spPr>
              <a:xfrm>
                <a:off x="1118499" y="1906176"/>
                <a:ext cx="73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902" name="Ink 35901">
                <a:extLst>
                  <a:ext uri="{FF2B5EF4-FFF2-40B4-BE49-F238E27FC236}">
                    <a16:creationId xmlns:a16="http://schemas.microsoft.com/office/drawing/2014/main" id="{ACD80C31-1820-4A9F-B30A-1BC33788B0A9}"/>
                  </a:ext>
                </a:extLst>
              </p14:cNvPr>
              <p14:cNvContentPartPr/>
              <p14:nvPr/>
            </p14:nvContentPartPr>
            <p14:xfrm>
              <a:off x="816099" y="1860096"/>
              <a:ext cx="218880" cy="85320"/>
            </p14:xfrm>
          </p:contentPart>
        </mc:Choice>
        <mc:Fallback xmlns="">
          <p:pic>
            <p:nvPicPr>
              <p:cNvPr id="35902" name="Ink 35901">
                <a:extLst>
                  <a:ext uri="{FF2B5EF4-FFF2-40B4-BE49-F238E27FC236}">
                    <a16:creationId xmlns:a16="http://schemas.microsoft.com/office/drawing/2014/main" id="{ACD80C31-1820-4A9F-B30A-1BC33788B0A9}"/>
                  </a:ext>
                </a:extLst>
              </p:cNvPr>
              <p:cNvPicPr/>
              <p:nvPr/>
            </p:nvPicPr>
            <p:blipFill>
              <a:blip r:embed="rId10"/>
              <a:stretch>
                <a:fillRect/>
              </a:stretch>
            </p:blipFill>
            <p:spPr>
              <a:xfrm>
                <a:off x="807099" y="1851456"/>
                <a:ext cx="2365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925" name="Ink 35924">
                <a:extLst>
                  <a:ext uri="{FF2B5EF4-FFF2-40B4-BE49-F238E27FC236}">
                    <a16:creationId xmlns:a16="http://schemas.microsoft.com/office/drawing/2014/main" id="{BA5E13E6-A44B-4A66-B682-58DC51C708D5}"/>
                  </a:ext>
                </a:extLst>
              </p14:cNvPr>
              <p14:cNvContentPartPr/>
              <p14:nvPr/>
            </p14:nvContentPartPr>
            <p14:xfrm>
              <a:off x="3476499" y="1965936"/>
              <a:ext cx="536760" cy="136440"/>
            </p14:xfrm>
          </p:contentPart>
        </mc:Choice>
        <mc:Fallback xmlns="">
          <p:pic>
            <p:nvPicPr>
              <p:cNvPr id="35925" name="Ink 35924">
                <a:extLst>
                  <a:ext uri="{FF2B5EF4-FFF2-40B4-BE49-F238E27FC236}">
                    <a16:creationId xmlns:a16="http://schemas.microsoft.com/office/drawing/2014/main" id="{BA5E13E6-A44B-4A66-B682-58DC51C708D5}"/>
                  </a:ext>
                </a:extLst>
              </p:cNvPr>
              <p:cNvPicPr/>
              <p:nvPr/>
            </p:nvPicPr>
            <p:blipFill>
              <a:blip r:embed="rId12"/>
              <a:stretch>
                <a:fillRect/>
              </a:stretch>
            </p:blipFill>
            <p:spPr>
              <a:xfrm>
                <a:off x="3467859" y="1957273"/>
                <a:ext cx="554400" cy="15412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926" name="Ink 35925">
                <a:extLst>
                  <a:ext uri="{FF2B5EF4-FFF2-40B4-BE49-F238E27FC236}">
                    <a16:creationId xmlns:a16="http://schemas.microsoft.com/office/drawing/2014/main" id="{1B6BDBC9-3067-42CD-ABB3-EAF4FCC5FFD0}"/>
                  </a:ext>
                </a:extLst>
              </p14:cNvPr>
              <p14:cNvContentPartPr/>
              <p14:nvPr/>
            </p14:nvContentPartPr>
            <p14:xfrm>
              <a:off x="3150339" y="1845696"/>
              <a:ext cx="218880" cy="173160"/>
            </p14:xfrm>
          </p:contentPart>
        </mc:Choice>
        <mc:Fallback xmlns="">
          <p:pic>
            <p:nvPicPr>
              <p:cNvPr id="35926" name="Ink 35925">
                <a:extLst>
                  <a:ext uri="{FF2B5EF4-FFF2-40B4-BE49-F238E27FC236}">
                    <a16:creationId xmlns:a16="http://schemas.microsoft.com/office/drawing/2014/main" id="{1B6BDBC9-3067-42CD-ABB3-EAF4FCC5FFD0}"/>
                  </a:ext>
                </a:extLst>
              </p:cNvPr>
              <p:cNvPicPr/>
              <p:nvPr/>
            </p:nvPicPr>
            <p:blipFill>
              <a:blip r:embed="rId14"/>
              <a:stretch>
                <a:fillRect/>
              </a:stretch>
            </p:blipFill>
            <p:spPr>
              <a:xfrm>
                <a:off x="3141354" y="1836715"/>
                <a:ext cx="236491" cy="19076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927" name="Ink 35926">
                <a:extLst>
                  <a:ext uri="{FF2B5EF4-FFF2-40B4-BE49-F238E27FC236}">
                    <a16:creationId xmlns:a16="http://schemas.microsoft.com/office/drawing/2014/main" id="{1CD6214D-C9A2-4FA6-9ADE-A9ED67C2E37B}"/>
                  </a:ext>
                </a:extLst>
              </p14:cNvPr>
              <p14:cNvContentPartPr/>
              <p14:nvPr/>
            </p14:nvContentPartPr>
            <p14:xfrm>
              <a:off x="2155299" y="1875576"/>
              <a:ext cx="865440" cy="134640"/>
            </p14:xfrm>
          </p:contentPart>
        </mc:Choice>
        <mc:Fallback xmlns="">
          <p:pic>
            <p:nvPicPr>
              <p:cNvPr id="35927" name="Ink 35926">
                <a:extLst>
                  <a:ext uri="{FF2B5EF4-FFF2-40B4-BE49-F238E27FC236}">
                    <a16:creationId xmlns:a16="http://schemas.microsoft.com/office/drawing/2014/main" id="{1CD6214D-C9A2-4FA6-9ADE-A9ED67C2E37B}"/>
                  </a:ext>
                </a:extLst>
              </p:cNvPr>
              <p:cNvPicPr/>
              <p:nvPr/>
            </p:nvPicPr>
            <p:blipFill>
              <a:blip r:embed="rId16"/>
              <a:stretch>
                <a:fillRect/>
              </a:stretch>
            </p:blipFill>
            <p:spPr>
              <a:xfrm>
                <a:off x="2146299" y="1866959"/>
                <a:ext cx="883080" cy="15223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928" name="Ink 35927">
                <a:extLst>
                  <a:ext uri="{FF2B5EF4-FFF2-40B4-BE49-F238E27FC236}">
                    <a16:creationId xmlns:a16="http://schemas.microsoft.com/office/drawing/2014/main" id="{2971FC16-2B7B-4518-9AF1-9D1972CACB95}"/>
                  </a:ext>
                </a:extLst>
              </p14:cNvPr>
              <p14:cNvContentPartPr/>
              <p14:nvPr/>
            </p14:nvContentPartPr>
            <p14:xfrm>
              <a:off x="1261059" y="1836696"/>
              <a:ext cx="788040" cy="154080"/>
            </p14:xfrm>
          </p:contentPart>
        </mc:Choice>
        <mc:Fallback xmlns="">
          <p:pic>
            <p:nvPicPr>
              <p:cNvPr id="35928" name="Ink 35927">
                <a:extLst>
                  <a:ext uri="{FF2B5EF4-FFF2-40B4-BE49-F238E27FC236}">
                    <a16:creationId xmlns:a16="http://schemas.microsoft.com/office/drawing/2014/main" id="{2971FC16-2B7B-4518-9AF1-9D1972CACB95}"/>
                  </a:ext>
                </a:extLst>
              </p:cNvPr>
              <p:cNvPicPr/>
              <p:nvPr/>
            </p:nvPicPr>
            <p:blipFill>
              <a:blip r:embed="rId18"/>
              <a:stretch>
                <a:fillRect/>
              </a:stretch>
            </p:blipFill>
            <p:spPr>
              <a:xfrm>
                <a:off x="1252419" y="1827696"/>
                <a:ext cx="8056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5932" name="Ink 35931">
                <a:extLst>
                  <a:ext uri="{FF2B5EF4-FFF2-40B4-BE49-F238E27FC236}">
                    <a16:creationId xmlns:a16="http://schemas.microsoft.com/office/drawing/2014/main" id="{212CB0FA-535C-4EF0-9EC4-9112F6B5BACF}"/>
                  </a:ext>
                </a:extLst>
              </p14:cNvPr>
              <p14:cNvContentPartPr/>
              <p14:nvPr/>
            </p14:nvContentPartPr>
            <p14:xfrm>
              <a:off x="1302099" y="2268696"/>
              <a:ext cx="46800" cy="9360"/>
            </p14:xfrm>
          </p:contentPart>
        </mc:Choice>
        <mc:Fallback xmlns="">
          <p:pic>
            <p:nvPicPr>
              <p:cNvPr id="35932" name="Ink 35931">
                <a:extLst>
                  <a:ext uri="{FF2B5EF4-FFF2-40B4-BE49-F238E27FC236}">
                    <a16:creationId xmlns:a16="http://schemas.microsoft.com/office/drawing/2014/main" id="{212CB0FA-535C-4EF0-9EC4-9112F6B5BACF}"/>
                  </a:ext>
                </a:extLst>
              </p:cNvPr>
              <p:cNvPicPr/>
              <p:nvPr/>
            </p:nvPicPr>
            <p:blipFill>
              <a:blip r:embed="rId20"/>
              <a:stretch>
                <a:fillRect/>
              </a:stretch>
            </p:blipFill>
            <p:spPr>
              <a:xfrm>
                <a:off x="1293459" y="2259696"/>
                <a:ext cx="644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933" name="Ink 35932">
                <a:extLst>
                  <a:ext uri="{FF2B5EF4-FFF2-40B4-BE49-F238E27FC236}">
                    <a16:creationId xmlns:a16="http://schemas.microsoft.com/office/drawing/2014/main" id="{EDD77FFC-C433-4F61-996A-7384DD14EA79}"/>
                  </a:ext>
                </a:extLst>
              </p14:cNvPr>
              <p14:cNvContentPartPr/>
              <p14:nvPr/>
            </p14:nvContentPartPr>
            <p14:xfrm>
              <a:off x="1310019" y="2233416"/>
              <a:ext cx="52560" cy="3960"/>
            </p14:xfrm>
          </p:contentPart>
        </mc:Choice>
        <mc:Fallback xmlns="">
          <p:pic>
            <p:nvPicPr>
              <p:cNvPr id="35933" name="Ink 35932">
                <a:extLst>
                  <a:ext uri="{FF2B5EF4-FFF2-40B4-BE49-F238E27FC236}">
                    <a16:creationId xmlns:a16="http://schemas.microsoft.com/office/drawing/2014/main" id="{EDD77FFC-C433-4F61-996A-7384DD14EA79}"/>
                  </a:ext>
                </a:extLst>
              </p:cNvPr>
              <p:cNvPicPr/>
              <p:nvPr/>
            </p:nvPicPr>
            <p:blipFill>
              <a:blip r:embed="rId22"/>
              <a:stretch>
                <a:fillRect/>
              </a:stretch>
            </p:blipFill>
            <p:spPr>
              <a:xfrm>
                <a:off x="1301019" y="2224776"/>
                <a:ext cx="702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953" name="Ink 35952">
                <a:extLst>
                  <a:ext uri="{FF2B5EF4-FFF2-40B4-BE49-F238E27FC236}">
                    <a16:creationId xmlns:a16="http://schemas.microsoft.com/office/drawing/2014/main" id="{5F0AE5FD-C06F-4D36-91B2-5D567B86D768}"/>
                  </a:ext>
                </a:extLst>
              </p14:cNvPr>
              <p14:cNvContentPartPr/>
              <p14:nvPr/>
            </p14:nvContentPartPr>
            <p14:xfrm>
              <a:off x="3095619" y="2245656"/>
              <a:ext cx="246240" cy="96480"/>
            </p14:xfrm>
          </p:contentPart>
        </mc:Choice>
        <mc:Fallback xmlns="">
          <p:pic>
            <p:nvPicPr>
              <p:cNvPr id="35953" name="Ink 35952">
                <a:extLst>
                  <a:ext uri="{FF2B5EF4-FFF2-40B4-BE49-F238E27FC236}">
                    <a16:creationId xmlns:a16="http://schemas.microsoft.com/office/drawing/2014/main" id="{5F0AE5FD-C06F-4D36-91B2-5D567B86D768}"/>
                  </a:ext>
                </a:extLst>
              </p:cNvPr>
              <p:cNvPicPr/>
              <p:nvPr/>
            </p:nvPicPr>
            <p:blipFill>
              <a:blip r:embed="rId24"/>
              <a:stretch>
                <a:fillRect/>
              </a:stretch>
            </p:blipFill>
            <p:spPr>
              <a:xfrm>
                <a:off x="3086979" y="2237016"/>
                <a:ext cx="2638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5954" name="Ink 35953">
                <a:extLst>
                  <a:ext uri="{FF2B5EF4-FFF2-40B4-BE49-F238E27FC236}">
                    <a16:creationId xmlns:a16="http://schemas.microsoft.com/office/drawing/2014/main" id="{C0DD0BBD-E9A8-47E3-9047-0A0C14D9EF21}"/>
                  </a:ext>
                </a:extLst>
              </p14:cNvPr>
              <p14:cNvContentPartPr/>
              <p14:nvPr/>
            </p14:nvContentPartPr>
            <p14:xfrm>
              <a:off x="2467059" y="2174016"/>
              <a:ext cx="528120" cy="157680"/>
            </p14:xfrm>
          </p:contentPart>
        </mc:Choice>
        <mc:Fallback xmlns="">
          <p:pic>
            <p:nvPicPr>
              <p:cNvPr id="35954" name="Ink 35953">
                <a:extLst>
                  <a:ext uri="{FF2B5EF4-FFF2-40B4-BE49-F238E27FC236}">
                    <a16:creationId xmlns:a16="http://schemas.microsoft.com/office/drawing/2014/main" id="{C0DD0BBD-E9A8-47E3-9047-0A0C14D9EF21}"/>
                  </a:ext>
                </a:extLst>
              </p:cNvPr>
              <p:cNvPicPr/>
              <p:nvPr/>
            </p:nvPicPr>
            <p:blipFill>
              <a:blip r:embed="rId26"/>
              <a:stretch>
                <a:fillRect/>
              </a:stretch>
            </p:blipFill>
            <p:spPr>
              <a:xfrm>
                <a:off x="2458413" y="2165016"/>
                <a:ext cx="545772"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955" name="Ink 35954">
                <a:extLst>
                  <a:ext uri="{FF2B5EF4-FFF2-40B4-BE49-F238E27FC236}">
                    <a16:creationId xmlns:a16="http://schemas.microsoft.com/office/drawing/2014/main" id="{1DFFA5B4-A843-482C-BCBF-51346D07D7C4}"/>
                  </a:ext>
                </a:extLst>
              </p14:cNvPr>
              <p14:cNvContentPartPr/>
              <p14:nvPr/>
            </p14:nvContentPartPr>
            <p14:xfrm>
              <a:off x="1521339" y="2175096"/>
              <a:ext cx="826560" cy="133560"/>
            </p14:xfrm>
          </p:contentPart>
        </mc:Choice>
        <mc:Fallback xmlns="">
          <p:pic>
            <p:nvPicPr>
              <p:cNvPr id="35955" name="Ink 35954">
                <a:extLst>
                  <a:ext uri="{FF2B5EF4-FFF2-40B4-BE49-F238E27FC236}">
                    <a16:creationId xmlns:a16="http://schemas.microsoft.com/office/drawing/2014/main" id="{1DFFA5B4-A843-482C-BCBF-51346D07D7C4}"/>
                  </a:ext>
                </a:extLst>
              </p:cNvPr>
              <p:cNvPicPr/>
              <p:nvPr/>
            </p:nvPicPr>
            <p:blipFill>
              <a:blip r:embed="rId28"/>
              <a:stretch>
                <a:fillRect/>
              </a:stretch>
            </p:blipFill>
            <p:spPr>
              <a:xfrm>
                <a:off x="1512339" y="2166096"/>
                <a:ext cx="8442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5956" name="Ink 35955">
                <a:extLst>
                  <a:ext uri="{FF2B5EF4-FFF2-40B4-BE49-F238E27FC236}">
                    <a16:creationId xmlns:a16="http://schemas.microsoft.com/office/drawing/2014/main" id="{DC0BA8B9-B228-4888-8D6D-9EF3DEE04E7E}"/>
                  </a:ext>
                </a:extLst>
              </p14:cNvPr>
              <p14:cNvContentPartPr/>
              <p14:nvPr/>
            </p14:nvContentPartPr>
            <p14:xfrm>
              <a:off x="754899" y="2141256"/>
              <a:ext cx="416520" cy="170280"/>
            </p14:xfrm>
          </p:contentPart>
        </mc:Choice>
        <mc:Fallback xmlns="">
          <p:pic>
            <p:nvPicPr>
              <p:cNvPr id="35956" name="Ink 35955">
                <a:extLst>
                  <a:ext uri="{FF2B5EF4-FFF2-40B4-BE49-F238E27FC236}">
                    <a16:creationId xmlns:a16="http://schemas.microsoft.com/office/drawing/2014/main" id="{DC0BA8B9-B228-4888-8D6D-9EF3DEE04E7E}"/>
                  </a:ext>
                </a:extLst>
              </p:cNvPr>
              <p:cNvPicPr/>
              <p:nvPr/>
            </p:nvPicPr>
            <p:blipFill>
              <a:blip r:embed="rId30"/>
              <a:stretch>
                <a:fillRect/>
              </a:stretch>
            </p:blipFill>
            <p:spPr>
              <a:xfrm>
                <a:off x="745891" y="2132634"/>
                <a:ext cx="434175" cy="18788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960" name="Ink 35959">
                <a:extLst>
                  <a:ext uri="{FF2B5EF4-FFF2-40B4-BE49-F238E27FC236}">
                    <a16:creationId xmlns:a16="http://schemas.microsoft.com/office/drawing/2014/main" id="{8EAF28B5-FD7D-41B4-A588-361FD820DFB3}"/>
                  </a:ext>
                </a:extLst>
              </p14:cNvPr>
              <p14:cNvContentPartPr/>
              <p14:nvPr/>
            </p14:nvContentPartPr>
            <p14:xfrm>
              <a:off x="3466059" y="2211456"/>
              <a:ext cx="254160" cy="171000"/>
            </p14:xfrm>
          </p:contentPart>
        </mc:Choice>
        <mc:Fallback xmlns="">
          <p:pic>
            <p:nvPicPr>
              <p:cNvPr id="35960" name="Ink 35959">
                <a:extLst>
                  <a:ext uri="{FF2B5EF4-FFF2-40B4-BE49-F238E27FC236}">
                    <a16:creationId xmlns:a16="http://schemas.microsoft.com/office/drawing/2014/main" id="{8EAF28B5-FD7D-41B4-A588-361FD820DFB3}"/>
                  </a:ext>
                </a:extLst>
              </p:cNvPr>
              <p:cNvPicPr/>
              <p:nvPr/>
            </p:nvPicPr>
            <p:blipFill>
              <a:blip r:embed="rId32"/>
              <a:stretch>
                <a:fillRect/>
              </a:stretch>
            </p:blipFill>
            <p:spPr>
              <a:xfrm>
                <a:off x="3457059" y="2202816"/>
                <a:ext cx="2718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5961" name="Ink 35960">
                <a:extLst>
                  <a:ext uri="{FF2B5EF4-FFF2-40B4-BE49-F238E27FC236}">
                    <a16:creationId xmlns:a16="http://schemas.microsoft.com/office/drawing/2014/main" id="{A1E1D75C-C463-4AF6-B966-AAEC30844ECC}"/>
                  </a:ext>
                </a:extLst>
              </p14:cNvPr>
              <p14:cNvContentPartPr/>
              <p14:nvPr/>
            </p14:nvContentPartPr>
            <p14:xfrm>
              <a:off x="3908859" y="2296416"/>
              <a:ext cx="107640" cy="78120"/>
            </p14:xfrm>
          </p:contentPart>
        </mc:Choice>
        <mc:Fallback xmlns="">
          <p:pic>
            <p:nvPicPr>
              <p:cNvPr id="35961" name="Ink 35960">
                <a:extLst>
                  <a:ext uri="{FF2B5EF4-FFF2-40B4-BE49-F238E27FC236}">
                    <a16:creationId xmlns:a16="http://schemas.microsoft.com/office/drawing/2014/main" id="{A1E1D75C-C463-4AF6-B966-AAEC30844ECC}"/>
                  </a:ext>
                </a:extLst>
              </p:cNvPr>
              <p:cNvPicPr/>
              <p:nvPr/>
            </p:nvPicPr>
            <p:blipFill>
              <a:blip r:embed="rId34"/>
              <a:stretch>
                <a:fillRect/>
              </a:stretch>
            </p:blipFill>
            <p:spPr>
              <a:xfrm>
                <a:off x="3900219" y="2287776"/>
                <a:ext cx="1252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971" name="Ink 35970">
                <a:extLst>
                  <a:ext uri="{FF2B5EF4-FFF2-40B4-BE49-F238E27FC236}">
                    <a16:creationId xmlns:a16="http://schemas.microsoft.com/office/drawing/2014/main" id="{F16E15EA-0A8E-46DA-A2ED-D5BD7E16A21B}"/>
                  </a:ext>
                </a:extLst>
              </p14:cNvPr>
              <p14:cNvContentPartPr/>
              <p14:nvPr/>
            </p14:nvContentPartPr>
            <p14:xfrm>
              <a:off x="4125939" y="2306496"/>
              <a:ext cx="388080" cy="117720"/>
            </p14:xfrm>
          </p:contentPart>
        </mc:Choice>
        <mc:Fallback xmlns="">
          <p:pic>
            <p:nvPicPr>
              <p:cNvPr id="35971" name="Ink 35970">
                <a:extLst>
                  <a:ext uri="{FF2B5EF4-FFF2-40B4-BE49-F238E27FC236}">
                    <a16:creationId xmlns:a16="http://schemas.microsoft.com/office/drawing/2014/main" id="{F16E15EA-0A8E-46DA-A2ED-D5BD7E16A21B}"/>
                  </a:ext>
                </a:extLst>
              </p:cNvPr>
              <p:cNvPicPr/>
              <p:nvPr/>
            </p:nvPicPr>
            <p:blipFill>
              <a:blip r:embed="rId36"/>
              <a:stretch>
                <a:fillRect/>
              </a:stretch>
            </p:blipFill>
            <p:spPr>
              <a:xfrm>
                <a:off x="4116939" y="2297523"/>
                <a:ext cx="405720" cy="135306"/>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5999" name="Ink 35998">
                <a:extLst>
                  <a:ext uri="{FF2B5EF4-FFF2-40B4-BE49-F238E27FC236}">
                    <a16:creationId xmlns:a16="http://schemas.microsoft.com/office/drawing/2014/main" id="{C9ACDFDE-27E2-42CD-A578-0576855AC21E}"/>
                  </a:ext>
                </a:extLst>
              </p14:cNvPr>
              <p14:cNvContentPartPr/>
              <p14:nvPr/>
            </p14:nvContentPartPr>
            <p14:xfrm>
              <a:off x="955059" y="2550936"/>
              <a:ext cx="253440" cy="111960"/>
            </p14:xfrm>
          </p:contentPart>
        </mc:Choice>
        <mc:Fallback xmlns="">
          <p:pic>
            <p:nvPicPr>
              <p:cNvPr id="35999" name="Ink 35998">
                <a:extLst>
                  <a:ext uri="{FF2B5EF4-FFF2-40B4-BE49-F238E27FC236}">
                    <a16:creationId xmlns:a16="http://schemas.microsoft.com/office/drawing/2014/main" id="{C9ACDFDE-27E2-42CD-A578-0576855AC21E}"/>
                  </a:ext>
                </a:extLst>
              </p:cNvPr>
              <p:cNvPicPr/>
              <p:nvPr/>
            </p:nvPicPr>
            <p:blipFill>
              <a:blip r:embed="rId38"/>
              <a:stretch>
                <a:fillRect/>
              </a:stretch>
            </p:blipFill>
            <p:spPr>
              <a:xfrm>
                <a:off x="946072" y="2541936"/>
                <a:ext cx="271055"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6000" name="Ink 35999">
                <a:extLst>
                  <a:ext uri="{FF2B5EF4-FFF2-40B4-BE49-F238E27FC236}">
                    <a16:creationId xmlns:a16="http://schemas.microsoft.com/office/drawing/2014/main" id="{6820358B-8250-41A4-AA8C-0BEF8CD9DA58}"/>
                  </a:ext>
                </a:extLst>
              </p14:cNvPr>
              <p14:cNvContentPartPr/>
              <p14:nvPr/>
            </p14:nvContentPartPr>
            <p14:xfrm>
              <a:off x="740859" y="2530776"/>
              <a:ext cx="158400" cy="140760"/>
            </p14:xfrm>
          </p:contentPart>
        </mc:Choice>
        <mc:Fallback xmlns="">
          <p:pic>
            <p:nvPicPr>
              <p:cNvPr id="36000" name="Ink 35999">
                <a:extLst>
                  <a:ext uri="{FF2B5EF4-FFF2-40B4-BE49-F238E27FC236}">
                    <a16:creationId xmlns:a16="http://schemas.microsoft.com/office/drawing/2014/main" id="{6820358B-8250-41A4-AA8C-0BEF8CD9DA58}"/>
                  </a:ext>
                </a:extLst>
              </p:cNvPr>
              <p:cNvPicPr/>
              <p:nvPr/>
            </p:nvPicPr>
            <p:blipFill>
              <a:blip r:embed="rId40"/>
              <a:stretch>
                <a:fillRect/>
              </a:stretch>
            </p:blipFill>
            <p:spPr>
              <a:xfrm>
                <a:off x="731859" y="2522136"/>
                <a:ext cx="1760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004" name="Ink 36003">
                <a:extLst>
                  <a:ext uri="{FF2B5EF4-FFF2-40B4-BE49-F238E27FC236}">
                    <a16:creationId xmlns:a16="http://schemas.microsoft.com/office/drawing/2014/main" id="{88ED1121-7350-48A2-BB54-414A79D397C9}"/>
                  </a:ext>
                </a:extLst>
              </p14:cNvPr>
              <p14:cNvContentPartPr/>
              <p14:nvPr/>
            </p14:nvContentPartPr>
            <p14:xfrm>
              <a:off x="980619" y="2846136"/>
              <a:ext cx="101520" cy="78840"/>
            </p14:xfrm>
          </p:contentPart>
        </mc:Choice>
        <mc:Fallback xmlns="">
          <p:pic>
            <p:nvPicPr>
              <p:cNvPr id="36004" name="Ink 36003">
                <a:extLst>
                  <a:ext uri="{FF2B5EF4-FFF2-40B4-BE49-F238E27FC236}">
                    <a16:creationId xmlns:a16="http://schemas.microsoft.com/office/drawing/2014/main" id="{88ED1121-7350-48A2-BB54-414A79D397C9}"/>
                  </a:ext>
                </a:extLst>
              </p:cNvPr>
              <p:cNvPicPr/>
              <p:nvPr/>
            </p:nvPicPr>
            <p:blipFill>
              <a:blip r:embed="rId42"/>
              <a:stretch>
                <a:fillRect/>
              </a:stretch>
            </p:blipFill>
            <p:spPr>
              <a:xfrm>
                <a:off x="971979" y="2837136"/>
                <a:ext cx="1191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6014" name="Ink 36013">
                <a:extLst>
                  <a:ext uri="{FF2B5EF4-FFF2-40B4-BE49-F238E27FC236}">
                    <a16:creationId xmlns:a16="http://schemas.microsoft.com/office/drawing/2014/main" id="{AC93C86E-2852-494B-8CBD-538074AFAE03}"/>
                  </a:ext>
                </a:extLst>
              </p14:cNvPr>
              <p14:cNvContentPartPr/>
              <p14:nvPr/>
            </p14:nvContentPartPr>
            <p14:xfrm>
              <a:off x="1755699" y="2839656"/>
              <a:ext cx="61560" cy="99360"/>
            </p14:xfrm>
          </p:contentPart>
        </mc:Choice>
        <mc:Fallback xmlns="">
          <p:pic>
            <p:nvPicPr>
              <p:cNvPr id="36014" name="Ink 36013">
                <a:extLst>
                  <a:ext uri="{FF2B5EF4-FFF2-40B4-BE49-F238E27FC236}">
                    <a16:creationId xmlns:a16="http://schemas.microsoft.com/office/drawing/2014/main" id="{AC93C86E-2852-494B-8CBD-538074AFAE03}"/>
                  </a:ext>
                </a:extLst>
              </p:cNvPr>
              <p:cNvPicPr/>
              <p:nvPr/>
            </p:nvPicPr>
            <p:blipFill>
              <a:blip r:embed="rId44"/>
              <a:stretch>
                <a:fillRect/>
              </a:stretch>
            </p:blipFill>
            <p:spPr>
              <a:xfrm>
                <a:off x="1747059" y="2831016"/>
                <a:ext cx="792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6015" name="Ink 36014">
                <a:extLst>
                  <a:ext uri="{FF2B5EF4-FFF2-40B4-BE49-F238E27FC236}">
                    <a16:creationId xmlns:a16="http://schemas.microsoft.com/office/drawing/2014/main" id="{12F768B0-2C7C-4480-98F6-DE492E177083}"/>
                  </a:ext>
                </a:extLst>
              </p14:cNvPr>
              <p14:cNvContentPartPr/>
              <p14:nvPr/>
            </p14:nvContentPartPr>
            <p14:xfrm>
              <a:off x="1591179" y="2869536"/>
              <a:ext cx="102240" cy="59040"/>
            </p14:xfrm>
          </p:contentPart>
        </mc:Choice>
        <mc:Fallback xmlns="">
          <p:pic>
            <p:nvPicPr>
              <p:cNvPr id="36015" name="Ink 36014">
                <a:extLst>
                  <a:ext uri="{FF2B5EF4-FFF2-40B4-BE49-F238E27FC236}">
                    <a16:creationId xmlns:a16="http://schemas.microsoft.com/office/drawing/2014/main" id="{12F768B0-2C7C-4480-98F6-DE492E177083}"/>
                  </a:ext>
                </a:extLst>
              </p:cNvPr>
              <p:cNvPicPr/>
              <p:nvPr/>
            </p:nvPicPr>
            <p:blipFill>
              <a:blip r:embed="rId46"/>
              <a:stretch>
                <a:fillRect/>
              </a:stretch>
            </p:blipFill>
            <p:spPr>
              <a:xfrm>
                <a:off x="1582211" y="2860536"/>
                <a:ext cx="119818"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6016" name="Ink 36015">
                <a:extLst>
                  <a:ext uri="{FF2B5EF4-FFF2-40B4-BE49-F238E27FC236}">
                    <a16:creationId xmlns:a16="http://schemas.microsoft.com/office/drawing/2014/main" id="{69A24260-9917-4512-8A2E-ADB8F663832E}"/>
                  </a:ext>
                </a:extLst>
              </p14:cNvPr>
              <p14:cNvContentPartPr/>
              <p14:nvPr/>
            </p14:nvContentPartPr>
            <p14:xfrm>
              <a:off x="1466619" y="2891136"/>
              <a:ext cx="55080" cy="42480"/>
            </p14:xfrm>
          </p:contentPart>
        </mc:Choice>
        <mc:Fallback xmlns="">
          <p:pic>
            <p:nvPicPr>
              <p:cNvPr id="36016" name="Ink 36015">
                <a:extLst>
                  <a:ext uri="{FF2B5EF4-FFF2-40B4-BE49-F238E27FC236}">
                    <a16:creationId xmlns:a16="http://schemas.microsoft.com/office/drawing/2014/main" id="{69A24260-9917-4512-8A2E-ADB8F663832E}"/>
                  </a:ext>
                </a:extLst>
              </p:cNvPr>
              <p:cNvPicPr/>
              <p:nvPr/>
            </p:nvPicPr>
            <p:blipFill>
              <a:blip r:embed="rId48"/>
              <a:stretch>
                <a:fillRect/>
              </a:stretch>
            </p:blipFill>
            <p:spPr>
              <a:xfrm>
                <a:off x="1457619" y="2882422"/>
                <a:ext cx="72720" cy="6027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017" name="Ink 36016">
                <a:extLst>
                  <a:ext uri="{FF2B5EF4-FFF2-40B4-BE49-F238E27FC236}">
                    <a16:creationId xmlns:a16="http://schemas.microsoft.com/office/drawing/2014/main" id="{C020EC68-7AD1-4728-87E8-82E5D7F2AD44}"/>
                  </a:ext>
                </a:extLst>
              </p14:cNvPr>
              <p14:cNvContentPartPr/>
              <p14:nvPr/>
            </p14:nvContentPartPr>
            <p14:xfrm>
              <a:off x="1259979" y="2833896"/>
              <a:ext cx="132480" cy="115560"/>
            </p14:xfrm>
          </p:contentPart>
        </mc:Choice>
        <mc:Fallback xmlns="">
          <p:pic>
            <p:nvPicPr>
              <p:cNvPr id="36017" name="Ink 36016">
                <a:extLst>
                  <a:ext uri="{FF2B5EF4-FFF2-40B4-BE49-F238E27FC236}">
                    <a16:creationId xmlns:a16="http://schemas.microsoft.com/office/drawing/2014/main" id="{C020EC68-7AD1-4728-87E8-82E5D7F2AD44}"/>
                  </a:ext>
                </a:extLst>
              </p:cNvPr>
              <p:cNvPicPr/>
              <p:nvPr/>
            </p:nvPicPr>
            <p:blipFill>
              <a:blip r:embed="rId50"/>
              <a:stretch>
                <a:fillRect/>
              </a:stretch>
            </p:blipFill>
            <p:spPr>
              <a:xfrm>
                <a:off x="1251339" y="2825256"/>
                <a:ext cx="1501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018" name="Ink 36017">
                <a:extLst>
                  <a:ext uri="{FF2B5EF4-FFF2-40B4-BE49-F238E27FC236}">
                    <a16:creationId xmlns:a16="http://schemas.microsoft.com/office/drawing/2014/main" id="{432CF1F1-7BB3-46D2-AFBF-1953024630F7}"/>
                  </a:ext>
                </a:extLst>
              </p14:cNvPr>
              <p14:cNvContentPartPr/>
              <p14:nvPr/>
            </p14:nvContentPartPr>
            <p14:xfrm>
              <a:off x="1139019" y="2858376"/>
              <a:ext cx="64800" cy="66960"/>
            </p14:xfrm>
          </p:contentPart>
        </mc:Choice>
        <mc:Fallback xmlns="">
          <p:pic>
            <p:nvPicPr>
              <p:cNvPr id="36018" name="Ink 36017">
                <a:extLst>
                  <a:ext uri="{FF2B5EF4-FFF2-40B4-BE49-F238E27FC236}">
                    <a16:creationId xmlns:a16="http://schemas.microsoft.com/office/drawing/2014/main" id="{432CF1F1-7BB3-46D2-AFBF-1953024630F7}"/>
                  </a:ext>
                </a:extLst>
              </p:cNvPr>
              <p:cNvPicPr/>
              <p:nvPr/>
            </p:nvPicPr>
            <p:blipFill>
              <a:blip r:embed="rId52"/>
              <a:stretch>
                <a:fillRect/>
              </a:stretch>
            </p:blipFill>
            <p:spPr>
              <a:xfrm>
                <a:off x="1130379" y="2849376"/>
                <a:ext cx="8244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019" name="Ink 36018">
                <a:extLst>
                  <a:ext uri="{FF2B5EF4-FFF2-40B4-BE49-F238E27FC236}">
                    <a16:creationId xmlns:a16="http://schemas.microsoft.com/office/drawing/2014/main" id="{B0074FF6-FD8B-4FE0-B0F3-0EF178D1555C}"/>
                  </a:ext>
                </a:extLst>
              </p14:cNvPr>
              <p14:cNvContentPartPr/>
              <p14:nvPr/>
            </p14:nvContentPartPr>
            <p14:xfrm>
              <a:off x="770379" y="2797536"/>
              <a:ext cx="158760" cy="151920"/>
            </p14:xfrm>
          </p:contentPart>
        </mc:Choice>
        <mc:Fallback xmlns="">
          <p:pic>
            <p:nvPicPr>
              <p:cNvPr id="36019" name="Ink 36018">
                <a:extLst>
                  <a:ext uri="{FF2B5EF4-FFF2-40B4-BE49-F238E27FC236}">
                    <a16:creationId xmlns:a16="http://schemas.microsoft.com/office/drawing/2014/main" id="{B0074FF6-FD8B-4FE0-B0F3-0EF178D1555C}"/>
                  </a:ext>
                </a:extLst>
              </p:cNvPr>
              <p:cNvPicPr/>
              <p:nvPr/>
            </p:nvPicPr>
            <p:blipFill>
              <a:blip r:embed="rId54"/>
              <a:stretch>
                <a:fillRect/>
              </a:stretch>
            </p:blipFill>
            <p:spPr>
              <a:xfrm>
                <a:off x="761739" y="2788536"/>
                <a:ext cx="1764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025" name="Ink 36024">
                <a:extLst>
                  <a:ext uri="{FF2B5EF4-FFF2-40B4-BE49-F238E27FC236}">
                    <a16:creationId xmlns:a16="http://schemas.microsoft.com/office/drawing/2014/main" id="{D1B5AA24-1BB0-4862-8A37-FECEAF24BF95}"/>
                  </a:ext>
                </a:extLst>
              </p14:cNvPr>
              <p14:cNvContentPartPr/>
              <p14:nvPr/>
            </p14:nvContentPartPr>
            <p14:xfrm>
              <a:off x="1089699" y="3139896"/>
              <a:ext cx="65160" cy="66600"/>
            </p14:xfrm>
          </p:contentPart>
        </mc:Choice>
        <mc:Fallback xmlns="">
          <p:pic>
            <p:nvPicPr>
              <p:cNvPr id="36025" name="Ink 36024">
                <a:extLst>
                  <a:ext uri="{FF2B5EF4-FFF2-40B4-BE49-F238E27FC236}">
                    <a16:creationId xmlns:a16="http://schemas.microsoft.com/office/drawing/2014/main" id="{D1B5AA24-1BB0-4862-8A37-FECEAF24BF95}"/>
                  </a:ext>
                </a:extLst>
              </p:cNvPr>
              <p:cNvPicPr/>
              <p:nvPr/>
            </p:nvPicPr>
            <p:blipFill>
              <a:blip r:embed="rId56"/>
              <a:stretch>
                <a:fillRect/>
              </a:stretch>
            </p:blipFill>
            <p:spPr>
              <a:xfrm>
                <a:off x="1081059" y="3131256"/>
                <a:ext cx="8280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6026" name="Ink 36025">
                <a:extLst>
                  <a:ext uri="{FF2B5EF4-FFF2-40B4-BE49-F238E27FC236}">
                    <a16:creationId xmlns:a16="http://schemas.microsoft.com/office/drawing/2014/main" id="{FF50FE67-9343-4B22-8AFE-1A847D14BC8E}"/>
                  </a:ext>
                </a:extLst>
              </p14:cNvPr>
              <p14:cNvContentPartPr/>
              <p14:nvPr/>
            </p14:nvContentPartPr>
            <p14:xfrm>
              <a:off x="872619" y="3118296"/>
              <a:ext cx="156600" cy="108000"/>
            </p14:xfrm>
          </p:contentPart>
        </mc:Choice>
        <mc:Fallback xmlns="">
          <p:pic>
            <p:nvPicPr>
              <p:cNvPr id="36026" name="Ink 36025">
                <a:extLst>
                  <a:ext uri="{FF2B5EF4-FFF2-40B4-BE49-F238E27FC236}">
                    <a16:creationId xmlns:a16="http://schemas.microsoft.com/office/drawing/2014/main" id="{FF50FE67-9343-4B22-8AFE-1A847D14BC8E}"/>
                  </a:ext>
                </a:extLst>
              </p:cNvPr>
              <p:cNvPicPr/>
              <p:nvPr/>
            </p:nvPicPr>
            <p:blipFill>
              <a:blip r:embed="rId58"/>
              <a:stretch>
                <a:fillRect/>
              </a:stretch>
            </p:blipFill>
            <p:spPr>
              <a:xfrm>
                <a:off x="863640" y="3109627"/>
                <a:ext cx="174200" cy="125699"/>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6027" name="Ink 36026">
                <a:extLst>
                  <a:ext uri="{FF2B5EF4-FFF2-40B4-BE49-F238E27FC236}">
                    <a16:creationId xmlns:a16="http://schemas.microsoft.com/office/drawing/2014/main" id="{F481045B-FCDA-4864-AE55-B5A3FC3DC7E8}"/>
                  </a:ext>
                </a:extLst>
              </p14:cNvPr>
              <p14:cNvContentPartPr/>
              <p14:nvPr/>
            </p14:nvContentPartPr>
            <p14:xfrm>
              <a:off x="750219" y="3138456"/>
              <a:ext cx="58320" cy="119880"/>
            </p14:xfrm>
          </p:contentPart>
        </mc:Choice>
        <mc:Fallback xmlns="">
          <p:pic>
            <p:nvPicPr>
              <p:cNvPr id="36027" name="Ink 36026">
                <a:extLst>
                  <a:ext uri="{FF2B5EF4-FFF2-40B4-BE49-F238E27FC236}">
                    <a16:creationId xmlns:a16="http://schemas.microsoft.com/office/drawing/2014/main" id="{F481045B-FCDA-4864-AE55-B5A3FC3DC7E8}"/>
                  </a:ext>
                </a:extLst>
              </p:cNvPr>
              <p:cNvPicPr/>
              <p:nvPr/>
            </p:nvPicPr>
            <p:blipFill>
              <a:blip r:embed="rId60"/>
              <a:stretch>
                <a:fillRect/>
              </a:stretch>
            </p:blipFill>
            <p:spPr>
              <a:xfrm>
                <a:off x="741274" y="3129456"/>
                <a:ext cx="75852"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028" name="Ink 36027">
                <a:extLst>
                  <a:ext uri="{FF2B5EF4-FFF2-40B4-BE49-F238E27FC236}">
                    <a16:creationId xmlns:a16="http://schemas.microsoft.com/office/drawing/2014/main" id="{6EDF545A-A500-42C8-BDA9-5BDC41AE9E82}"/>
                  </a:ext>
                </a:extLst>
              </p14:cNvPr>
              <p14:cNvContentPartPr/>
              <p14:nvPr/>
            </p14:nvContentPartPr>
            <p14:xfrm>
              <a:off x="1248099" y="3103896"/>
              <a:ext cx="101160" cy="100800"/>
            </p14:xfrm>
          </p:contentPart>
        </mc:Choice>
        <mc:Fallback xmlns="">
          <p:pic>
            <p:nvPicPr>
              <p:cNvPr id="36028" name="Ink 36027">
                <a:extLst>
                  <a:ext uri="{FF2B5EF4-FFF2-40B4-BE49-F238E27FC236}">
                    <a16:creationId xmlns:a16="http://schemas.microsoft.com/office/drawing/2014/main" id="{6EDF545A-A500-42C8-BDA9-5BDC41AE9E82}"/>
                  </a:ext>
                </a:extLst>
              </p:cNvPr>
              <p:cNvPicPr/>
              <p:nvPr/>
            </p:nvPicPr>
            <p:blipFill>
              <a:blip r:embed="rId62"/>
              <a:stretch>
                <a:fillRect/>
              </a:stretch>
            </p:blipFill>
            <p:spPr>
              <a:xfrm>
                <a:off x="1239459" y="3095256"/>
                <a:ext cx="118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6029" name="Ink 36028">
                <a:extLst>
                  <a:ext uri="{FF2B5EF4-FFF2-40B4-BE49-F238E27FC236}">
                    <a16:creationId xmlns:a16="http://schemas.microsoft.com/office/drawing/2014/main" id="{9B25CEE4-E5D4-490E-87CA-7E478E2ABE46}"/>
                  </a:ext>
                </a:extLst>
              </p14:cNvPr>
              <p14:cNvContentPartPr/>
              <p14:nvPr/>
            </p14:nvContentPartPr>
            <p14:xfrm>
              <a:off x="1473099" y="3105336"/>
              <a:ext cx="108720" cy="75600"/>
            </p14:xfrm>
          </p:contentPart>
        </mc:Choice>
        <mc:Fallback xmlns="">
          <p:pic>
            <p:nvPicPr>
              <p:cNvPr id="36029" name="Ink 36028">
                <a:extLst>
                  <a:ext uri="{FF2B5EF4-FFF2-40B4-BE49-F238E27FC236}">
                    <a16:creationId xmlns:a16="http://schemas.microsoft.com/office/drawing/2014/main" id="{9B25CEE4-E5D4-490E-87CA-7E478E2ABE46}"/>
                  </a:ext>
                </a:extLst>
              </p:cNvPr>
              <p:cNvPicPr/>
              <p:nvPr/>
            </p:nvPicPr>
            <p:blipFill>
              <a:blip r:embed="rId64"/>
              <a:stretch>
                <a:fillRect/>
              </a:stretch>
            </p:blipFill>
            <p:spPr>
              <a:xfrm>
                <a:off x="1464459" y="3096336"/>
                <a:ext cx="1263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6030" name="Ink 36029">
                <a:extLst>
                  <a:ext uri="{FF2B5EF4-FFF2-40B4-BE49-F238E27FC236}">
                    <a16:creationId xmlns:a16="http://schemas.microsoft.com/office/drawing/2014/main" id="{04DDF659-EC03-43BE-B8C5-04019F6BBB4E}"/>
                  </a:ext>
                </a:extLst>
              </p14:cNvPr>
              <p14:cNvContentPartPr/>
              <p14:nvPr/>
            </p14:nvContentPartPr>
            <p14:xfrm>
              <a:off x="1648779" y="3126216"/>
              <a:ext cx="72000" cy="52920"/>
            </p14:xfrm>
          </p:contentPart>
        </mc:Choice>
        <mc:Fallback xmlns="">
          <p:pic>
            <p:nvPicPr>
              <p:cNvPr id="36030" name="Ink 36029">
                <a:extLst>
                  <a:ext uri="{FF2B5EF4-FFF2-40B4-BE49-F238E27FC236}">
                    <a16:creationId xmlns:a16="http://schemas.microsoft.com/office/drawing/2014/main" id="{04DDF659-EC03-43BE-B8C5-04019F6BBB4E}"/>
                  </a:ext>
                </a:extLst>
              </p:cNvPr>
              <p:cNvPicPr/>
              <p:nvPr/>
            </p:nvPicPr>
            <p:blipFill>
              <a:blip r:embed="rId66"/>
              <a:stretch>
                <a:fillRect/>
              </a:stretch>
            </p:blipFill>
            <p:spPr>
              <a:xfrm>
                <a:off x="1639779" y="3117576"/>
                <a:ext cx="896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6031" name="Ink 36030">
                <a:extLst>
                  <a:ext uri="{FF2B5EF4-FFF2-40B4-BE49-F238E27FC236}">
                    <a16:creationId xmlns:a16="http://schemas.microsoft.com/office/drawing/2014/main" id="{240B3AF6-47ED-4A68-B785-B41F212525CE}"/>
                  </a:ext>
                </a:extLst>
              </p14:cNvPr>
              <p14:cNvContentPartPr/>
              <p14:nvPr/>
            </p14:nvContentPartPr>
            <p14:xfrm>
              <a:off x="1785219" y="3124776"/>
              <a:ext cx="51840" cy="94320"/>
            </p14:xfrm>
          </p:contentPart>
        </mc:Choice>
        <mc:Fallback xmlns="">
          <p:pic>
            <p:nvPicPr>
              <p:cNvPr id="36031" name="Ink 36030">
                <a:extLst>
                  <a:ext uri="{FF2B5EF4-FFF2-40B4-BE49-F238E27FC236}">
                    <a16:creationId xmlns:a16="http://schemas.microsoft.com/office/drawing/2014/main" id="{240B3AF6-47ED-4A68-B785-B41F212525CE}"/>
                  </a:ext>
                </a:extLst>
              </p:cNvPr>
              <p:cNvPicPr/>
              <p:nvPr/>
            </p:nvPicPr>
            <p:blipFill>
              <a:blip r:embed="rId68"/>
              <a:stretch>
                <a:fillRect/>
              </a:stretch>
            </p:blipFill>
            <p:spPr>
              <a:xfrm>
                <a:off x="1776579" y="3116136"/>
                <a:ext cx="69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6032" name="Ink 36031">
                <a:extLst>
                  <a:ext uri="{FF2B5EF4-FFF2-40B4-BE49-F238E27FC236}">
                    <a16:creationId xmlns:a16="http://schemas.microsoft.com/office/drawing/2014/main" id="{BEE0DB81-AC33-44C1-9116-17FEB4F1BC14}"/>
                  </a:ext>
                </a:extLst>
              </p14:cNvPr>
              <p14:cNvContentPartPr/>
              <p14:nvPr/>
            </p14:nvContentPartPr>
            <p14:xfrm>
              <a:off x="1901859" y="3113616"/>
              <a:ext cx="36360" cy="120600"/>
            </p14:xfrm>
          </p:contentPart>
        </mc:Choice>
        <mc:Fallback xmlns="">
          <p:pic>
            <p:nvPicPr>
              <p:cNvPr id="36032" name="Ink 36031">
                <a:extLst>
                  <a:ext uri="{FF2B5EF4-FFF2-40B4-BE49-F238E27FC236}">
                    <a16:creationId xmlns:a16="http://schemas.microsoft.com/office/drawing/2014/main" id="{BEE0DB81-AC33-44C1-9116-17FEB4F1BC14}"/>
                  </a:ext>
                </a:extLst>
              </p:cNvPr>
              <p:cNvPicPr/>
              <p:nvPr/>
            </p:nvPicPr>
            <p:blipFill>
              <a:blip r:embed="rId70"/>
              <a:stretch>
                <a:fillRect/>
              </a:stretch>
            </p:blipFill>
            <p:spPr>
              <a:xfrm>
                <a:off x="1893219" y="3104976"/>
                <a:ext cx="540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6033" name="Ink 36032">
                <a:extLst>
                  <a:ext uri="{FF2B5EF4-FFF2-40B4-BE49-F238E27FC236}">
                    <a16:creationId xmlns:a16="http://schemas.microsoft.com/office/drawing/2014/main" id="{68AD056F-C8DC-496C-B050-C8AC4D7E06E6}"/>
                  </a:ext>
                </a:extLst>
              </p14:cNvPr>
              <p14:cNvContentPartPr/>
              <p14:nvPr/>
            </p14:nvContentPartPr>
            <p14:xfrm>
              <a:off x="2033619" y="3198936"/>
              <a:ext cx="38160" cy="5760"/>
            </p14:xfrm>
          </p:contentPart>
        </mc:Choice>
        <mc:Fallback xmlns="">
          <p:pic>
            <p:nvPicPr>
              <p:cNvPr id="36033" name="Ink 36032">
                <a:extLst>
                  <a:ext uri="{FF2B5EF4-FFF2-40B4-BE49-F238E27FC236}">
                    <a16:creationId xmlns:a16="http://schemas.microsoft.com/office/drawing/2014/main" id="{68AD056F-C8DC-496C-B050-C8AC4D7E06E6}"/>
                  </a:ext>
                </a:extLst>
              </p:cNvPr>
              <p:cNvPicPr/>
              <p:nvPr/>
            </p:nvPicPr>
            <p:blipFill>
              <a:blip r:embed="rId72"/>
              <a:stretch>
                <a:fillRect/>
              </a:stretch>
            </p:blipFill>
            <p:spPr>
              <a:xfrm>
                <a:off x="2024979" y="3189936"/>
                <a:ext cx="558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6034" name="Ink 36033">
                <a:extLst>
                  <a:ext uri="{FF2B5EF4-FFF2-40B4-BE49-F238E27FC236}">
                    <a16:creationId xmlns:a16="http://schemas.microsoft.com/office/drawing/2014/main" id="{1F9C8B08-888C-4E84-853B-F6142DBF63EB}"/>
                  </a:ext>
                </a:extLst>
              </p14:cNvPr>
              <p14:cNvContentPartPr/>
              <p14:nvPr/>
            </p14:nvContentPartPr>
            <p14:xfrm>
              <a:off x="2026059" y="3163656"/>
              <a:ext cx="57960" cy="6480"/>
            </p14:xfrm>
          </p:contentPart>
        </mc:Choice>
        <mc:Fallback xmlns="">
          <p:pic>
            <p:nvPicPr>
              <p:cNvPr id="36034" name="Ink 36033">
                <a:extLst>
                  <a:ext uri="{FF2B5EF4-FFF2-40B4-BE49-F238E27FC236}">
                    <a16:creationId xmlns:a16="http://schemas.microsoft.com/office/drawing/2014/main" id="{1F9C8B08-888C-4E84-853B-F6142DBF63EB}"/>
                  </a:ext>
                </a:extLst>
              </p:cNvPr>
              <p:cNvPicPr/>
              <p:nvPr/>
            </p:nvPicPr>
            <p:blipFill>
              <a:blip r:embed="rId74"/>
              <a:stretch>
                <a:fillRect/>
              </a:stretch>
            </p:blipFill>
            <p:spPr>
              <a:xfrm>
                <a:off x="2017059" y="3155016"/>
                <a:ext cx="756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6035" name="Ink 36034">
                <a:extLst>
                  <a:ext uri="{FF2B5EF4-FFF2-40B4-BE49-F238E27FC236}">
                    <a16:creationId xmlns:a16="http://schemas.microsoft.com/office/drawing/2014/main" id="{C97A983F-3181-4BC0-89B5-7D223C7BB10D}"/>
                  </a:ext>
                </a:extLst>
              </p14:cNvPr>
              <p14:cNvContentPartPr/>
              <p14:nvPr/>
            </p14:nvContentPartPr>
            <p14:xfrm>
              <a:off x="2212899" y="3119736"/>
              <a:ext cx="58320" cy="66240"/>
            </p14:xfrm>
          </p:contentPart>
        </mc:Choice>
        <mc:Fallback xmlns="">
          <p:pic>
            <p:nvPicPr>
              <p:cNvPr id="36035" name="Ink 36034">
                <a:extLst>
                  <a:ext uri="{FF2B5EF4-FFF2-40B4-BE49-F238E27FC236}">
                    <a16:creationId xmlns:a16="http://schemas.microsoft.com/office/drawing/2014/main" id="{C97A983F-3181-4BC0-89B5-7D223C7BB10D}"/>
                  </a:ext>
                </a:extLst>
              </p:cNvPr>
              <p:cNvPicPr/>
              <p:nvPr/>
            </p:nvPicPr>
            <p:blipFill>
              <a:blip r:embed="rId76"/>
              <a:stretch>
                <a:fillRect/>
              </a:stretch>
            </p:blipFill>
            <p:spPr>
              <a:xfrm>
                <a:off x="2203899" y="3111096"/>
                <a:ext cx="7596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6036" name="Ink 36035">
                <a:extLst>
                  <a:ext uri="{FF2B5EF4-FFF2-40B4-BE49-F238E27FC236}">
                    <a16:creationId xmlns:a16="http://schemas.microsoft.com/office/drawing/2014/main" id="{5A20275B-B7BE-4E13-A1E3-D4CABD5AA77C}"/>
                  </a:ext>
                </a:extLst>
              </p14:cNvPr>
              <p14:cNvContentPartPr/>
              <p14:nvPr/>
            </p14:nvContentPartPr>
            <p14:xfrm>
              <a:off x="2343219" y="3188136"/>
              <a:ext cx="1800" cy="6120"/>
            </p14:xfrm>
          </p:contentPart>
        </mc:Choice>
        <mc:Fallback xmlns="">
          <p:pic>
            <p:nvPicPr>
              <p:cNvPr id="36036" name="Ink 36035">
                <a:extLst>
                  <a:ext uri="{FF2B5EF4-FFF2-40B4-BE49-F238E27FC236}">
                    <a16:creationId xmlns:a16="http://schemas.microsoft.com/office/drawing/2014/main" id="{5A20275B-B7BE-4E13-A1E3-D4CABD5AA77C}"/>
                  </a:ext>
                </a:extLst>
              </p:cNvPr>
              <p:cNvPicPr/>
              <p:nvPr/>
            </p:nvPicPr>
            <p:blipFill>
              <a:blip r:embed="rId78"/>
              <a:stretch>
                <a:fillRect/>
              </a:stretch>
            </p:blipFill>
            <p:spPr>
              <a:xfrm>
                <a:off x="2334219" y="3179496"/>
                <a:ext cx="194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6037" name="Ink 36036">
                <a:extLst>
                  <a:ext uri="{FF2B5EF4-FFF2-40B4-BE49-F238E27FC236}">
                    <a16:creationId xmlns:a16="http://schemas.microsoft.com/office/drawing/2014/main" id="{51580FD6-77AA-42FA-8A8F-2374615E9503}"/>
                  </a:ext>
                </a:extLst>
              </p14:cNvPr>
              <p14:cNvContentPartPr/>
              <p14:nvPr/>
            </p14:nvContentPartPr>
            <p14:xfrm>
              <a:off x="2418099" y="3123336"/>
              <a:ext cx="64440" cy="93600"/>
            </p14:xfrm>
          </p:contentPart>
        </mc:Choice>
        <mc:Fallback xmlns="">
          <p:pic>
            <p:nvPicPr>
              <p:cNvPr id="36037" name="Ink 36036">
                <a:extLst>
                  <a:ext uri="{FF2B5EF4-FFF2-40B4-BE49-F238E27FC236}">
                    <a16:creationId xmlns:a16="http://schemas.microsoft.com/office/drawing/2014/main" id="{51580FD6-77AA-42FA-8A8F-2374615E9503}"/>
                  </a:ext>
                </a:extLst>
              </p:cNvPr>
              <p:cNvPicPr/>
              <p:nvPr/>
            </p:nvPicPr>
            <p:blipFill>
              <a:blip r:embed="rId80"/>
              <a:stretch>
                <a:fillRect/>
              </a:stretch>
            </p:blipFill>
            <p:spPr>
              <a:xfrm>
                <a:off x="2409459" y="3114336"/>
                <a:ext cx="820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6038" name="Ink 36037">
                <a:extLst>
                  <a:ext uri="{FF2B5EF4-FFF2-40B4-BE49-F238E27FC236}">
                    <a16:creationId xmlns:a16="http://schemas.microsoft.com/office/drawing/2014/main" id="{6D356F86-F094-4CCD-92A9-95DEEA08A5A8}"/>
                  </a:ext>
                </a:extLst>
              </p14:cNvPr>
              <p14:cNvContentPartPr/>
              <p14:nvPr/>
            </p14:nvContentPartPr>
            <p14:xfrm>
              <a:off x="4343019" y="1772256"/>
              <a:ext cx="531000" cy="17280"/>
            </p14:xfrm>
          </p:contentPart>
        </mc:Choice>
        <mc:Fallback xmlns="">
          <p:pic>
            <p:nvPicPr>
              <p:cNvPr id="36038" name="Ink 36037">
                <a:extLst>
                  <a:ext uri="{FF2B5EF4-FFF2-40B4-BE49-F238E27FC236}">
                    <a16:creationId xmlns:a16="http://schemas.microsoft.com/office/drawing/2014/main" id="{6D356F86-F094-4CCD-92A9-95DEEA08A5A8}"/>
                  </a:ext>
                </a:extLst>
              </p:cNvPr>
              <p:cNvPicPr/>
              <p:nvPr/>
            </p:nvPicPr>
            <p:blipFill>
              <a:blip r:embed="rId82"/>
              <a:stretch>
                <a:fillRect/>
              </a:stretch>
            </p:blipFill>
            <p:spPr>
              <a:xfrm>
                <a:off x="4334019" y="1763616"/>
                <a:ext cx="5486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6039" name="Ink 36038">
                <a:extLst>
                  <a:ext uri="{FF2B5EF4-FFF2-40B4-BE49-F238E27FC236}">
                    <a16:creationId xmlns:a16="http://schemas.microsoft.com/office/drawing/2014/main" id="{8636EA5D-BB32-4E67-9097-7C5724B37943}"/>
                  </a:ext>
                </a:extLst>
              </p14:cNvPr>
              <p14:cNvContentPartPr/>
              <p14:nvPr/>
            </p14:nvContentPartPr>
            <p14:xfrm>
              <a:off x="253059" y="1008336"/>
              <a:ext cx="360" cy="360"/>
            </p14:xfrm>
          </p:contentPart>
        </mc:Choice>
        <mc:Fallback xmlns="">
          <p:pic>
            <p:nvPicPr>
              <p:cNvPr id="36039" name="Ink 36038">
                <a:extLst>
                  <a:ext uri="{FF2B5EF4-FFF2-40B4-BE49-F238E27FC236}">
                    <a16:creationId xmlns:a16="http://schemas.microsoft.com/office/drawing/2014/main" id="{8636EA5D-BB32-4E67-9097-7C5724B37943}"/>
                  </a:ext>
                </a:extLst>
              </p:cNvPr>
              <p:cNvPicPr/>
              <p:nvPr/>
            </p:nvPicPr>
            <p:blipFill>
              <a:blip r:embed="rId84"/>
              <a:stretch>
                <a:fillRect/>
              </a:stretch>
            </p:blipFill>
            <p:spPr>
              <a:xfrm>
                <a:off x="244419" y="9993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6040" name="Ink 36039">
                <a:extLst>
                  <a:ext uri="{FF2B5EF4-FFF2-40B4-BE49-F238E27FC236}">
                    <a16:creationId xmlns:a16="http://schemas.microsoft.com/office/drawing/2014/main" id="{F58E5941-4D05-4450-84AD-119F93F82278}"/>
                  </a:ext>
                </a:extLst>
              </p14:cNvPr>
              <p14:cNvContentPartPr/>
              <p14:nvPr/>
            </p14:nvContentPartPr>
            <p14:xfrm>
              <a:off x="4580619" y="1538256"/>
              <a:ext cx="1800" cy="1800"/>
            </p14:xfrm>
          </p:contentPart>
        </mc:Choice>
        <mc:Fallback xmlns="">
          <p:pic>
            <p:nvPicPr>
              <p:cNvPr id="36040" name="Ink 36039">
                <a:extLst>
                  <a:ext uri="{FF2B5EF4-FFF2-40B4-BE49-F238E27FC236}">
                    <a16:creationId xmlns:a16="http://schemas.microsoft.com/office/drawing/2014/main" id="{F58E5941-4D05-4450-84AD-119F93F82278}"/>
                  </a:ext>
                </a:extLst>
              </p:cNvPr>
              <p:cNvPicPr/>
              <p:nvPr/>
            </p:nvPicPr>
            <p:blipFill>
              <a:blip r:embed="rId84"/>
              <a:stretch>
                <a:fillRect/>
              </a:stretch>
            </p:blipFill>
            <p:spPr>
              <a:xfrm>
                <a:off x="4571619" y="1529616"/>
                <a:ext cx="194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6043" name="Ink 36042">
                <a:extLst>
                  <a:ext uri="{FF2B5EF4-FFF2-40B4-BE49-F238E27FC236}">
                    <a16:creationId xmlns:a16="http://schemas.microsoft.com/office/drawing/2014/main" id="{CE1D4F67-D62B-4832-963E-CB3FB2644290}"/>
                  </a:ext>
                </a:extLst>
              </p14:cNvPr>
              <p14:cNvContentPartPr/>
              <p14:nvPr/>
            </p14:nvContentPartPr>
            <p14:xfrm>
              <a:off x="4588179" y="1640856"/>
              <a:ext cx="1607040" cy="29520"/>
            </p14:xfrm>
          </p:contentPart>
        </mc:Choice>
        <mc:Fallback xmlns="">
          <p:pic>
            <p:nvPicPr>
              <p:cNvPr id="36043" name="Ink 36042">
                <a:extLst>
                  <a:ext uri="{FF2B5EF4-FFF2-40B4-BE49-F238E27FC236}">
                    <a16:creationId xmlns:a16="http://schemas.microsoft.com/office/drawing/2014/main" id="{CE1D4F67-D62B-4832-963E-CB3FB2644290}"/>
                  </a:ext>
                </a:extLst>
              </p:cNvPr>
              <p:cNvPicPr/>
              <p:nvPr/>
            </p:nvPicPr>
            <p:blipFill>
              <a:blip r:embed="rId87"/>
              <a:stretch>
                <a:fillRect/>
              </a:stretch>
            </p:blipFill>
            <p:spPr>
              <a:xfrm>
                <a:off x="4579539" y="1632216"/>
                <a:ext cx="16246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6050" name="Ink 36049">
                <a:extLst>
                  <a:ext uri="{FF2B5EF4-FFF2-40B4-BE49-F238E27FC236}">
                    <a16:creationId xmlns:a16="http://schemas.microsoft.com/office/drawing/2014/main" id="{BDEABA9F-FE39-4650-9BFF-718307685C99}"/>
                  </a:ext>
                </a:extLst>
              </p14:cNvPr>
              <p14:cNvContentPartPr/>
              <p14:nvPr/>
            </p14:nvContentPartPr>
            <p14:xfrm>
              <a:off x="5097579" y="1776936"/>
              <a:ext cx="267480" cy="91800"/>
            </p14:xfrm>
          </p:contentPart>
        </mc:Choice>
        <mc:Fallback xmlns="">
          <p:pic>
            <p:nvPicPr>
              <p:cNvPr id="36050" name="Ink 36049">
                <a:extLst>
                  <a:ext uri="{FF2B5EF4-FFF2-40B4-BE49-F238E27FC236}">
                    <a16:creationId xmlns:a16="http://schemas.microsoft.com/office/drawing/2014/main" id="{BDEABA9F-FE39-4650-9BFF-718307685C99}"/>
                  </a:ext>
                </a:extLst>
              </p:cNvPr>
              <p:cNvPicPr/>
              <p:nvPr/>
            </p:nvPicPr>
            <p:blipFill>
              <a:blip r:embed="rId89"/>
              <a:stretch>
                <a:fillRect/>
              </a:stretch>
            </p:blipFill>
            <p:spPr>
              <a:xfrm>
                <a:off x="5088939" y="1767936"/>
                <a:ext cx="2851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6052" name="Ink 36051">
                <a:extLst>
                  <a:ext uri="{FF2B5EF4-FFF2-40B4-BE49-F238E27FC236}">
                    <a16:creationId xmlns:a16="http://schemas.microsoft.com/office/drawing/2014/main" id="{764E9514-A883-4EAD-B26D-39AB8AC7050E}"/>
                  </a:ext>
                </a:extLst>
              </p14:cNvPr>
              <p14:cNvContentPartPr/>
              <p14:nvPr/>
            </p14:nvContentPartPr>
            <p14:xfrm>
              <a:off x="5539659" y="1810776"/>
              <a:ext cx="208440" cy="80280"/>
            </p14:xfrm>
          </p:contentPart>
        </mc:Choice>
        <mc:Fallback xmlns="">
          <p:pic>
            <p:nvPicPr>
              <p:cNvPr id="36052" name="Ink 36051">
                <a:extLst>
                  <a:ext uri="{FF2B5EF4-FFF2-40B4-BE49-F238E27FC236}">
                    <a16:creationId xmlns:a16="http://schemas.microsoft.com/office/drawing/2014/main" id="{764E9514-A883-4EAD-B26D-39AB8AC7050E}"/>
                  </a:ext>
                </a:extLst>
              </p:cNvPr>
              <p:cNvPicPr/>
              <p:nvPr/>
            </p:nvPicPr>
            <p:blipFill>
              <a:blip r:embed="rId91"/>
              <a:stretch>
                <a:fillRect/>
              </a:stretch>
            </p:blipFill>
            <p:spPr>
              <a:xfrm>
                <a:off x="5531019" y="1802097"/>
                <a:ext cx="226080" cy="97999"/>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6059" name="Ink 36058">
                <a:extLst>
                  <a:ext uri="{FF2B5EF4-FFF2-40B4-BE49-F238E27FC236}">
                    <a16:creationId xmlns:a16="http://schemas.microsoft.com/office/drawing/2014/main" id="{F03ACC2B-C883-48E2-BECC-FF4D56C900CC}"/>
                  </a:ext>
                </a:extLst>
              </p14:cNvPr>
              <p14:cNvContentPartPr/>
              <p14:nvPr/>
            </p14:nvContentPartPr>
            <p14:xfrm>
              <a:off x="1294179" y="3501696"/>
              <a:ext cx="78120" cy="85320"/>
            </p14:xfrm>
          </p:contentPart>
        </mc:Choice>
        <mc:Fallback xmlns="">
          <p:pic>
            <p:nvPicPr>
              <p:cNvPr id="36059" name="Ink 36058">
                <a:extLst>
                  <a:ext uri="{FF2B5EF4-FFF2-40B4-BE49-F238E27FC236}">
                    <a16:creationId xmlns:a16="http://schemas.microsoft.com/office/drawing/2014/main" id="{F03ACC2B-C883-48E2-BECC-FF4D56C900CC}"/>
                  </a:ext>
                </a:extLst>
              </p:cNvPr>
              <p:cNvPicPr/>
              <p:nvPr/>
            </p:nvPicPr>
            <p:blipFill>
              <a:blip r:embed="rId93"/>
              <a:stretch>
                <a:fillRect/>
              </a:stretch>
            </p:blipFill>
            <p:spPr>
              <a:xfrm>
                <a:off x="1285179" y="3493056"/>
                <a:ext cx="957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6060" name="Ink 36059">
                <a:extLst>
                  <a:ext uri="{FF2B5EF4-FFF2-40B4-BE49-F238E27FC236}">
                    <a16:creationId xmlns:a16="http://schemas.microsoft.com/office/drawing/2014/main" id="{E0614D6C-873E-4021-8747-F68A850743EA}"/>
                  </a:ext>
                </a:extLst>
              </p14:cNvPr>
              <p14:cNvContentPartPr/>
              <p14:nvPr/>
            </p14:nvContentPartPr>
            <p14:xfrm>
              <a:off x="1468059" y="3504216"/>
              <a:ext cx="92880" cy="80640"/>
            </p14:xfrm>
          </p:contentPart>
        </mc:Choice>
        <mc:Fallback xmlns="">
          <p:pic>
            <p:nvPicPr>
              <p:cNvPr id="36060" name="Ink 36059">
                <a:extLst>
                  <a:ext uri="{FF2B5EF4-FFF2-40B4-BE49-F238E27FC236}">
                    <a16:creationId xmlns:a16="http://schemas.microsoft.com/office/drawing/2014/main" id="{E0614D6C-873E-4021-8747-F68A850743EA}"/>
                  </a:ext>
                </a:extLst>
              </p:cNvPr>
              <p:cNvPicPr/>
              <p:nvPr/>
            </p:nvPicPr>
            <p:blipFill>
              <a:blip r:embed="rId95"/>
              <a:stretch>
                <a:fillRect/>
              </a:stretch>
            </p:blipFill>
            <p:spPr>
              <a:xfrm>
                <a:off x="1459059" y="3495216"/>
                <a:ext cx="110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6061" name="Ink 36060">
                <a:extLst>
                  <a:ext uri="{FF2B5EF4-FFF2-40B4-BE49-F238E27FC236}">
                    <a16:creationId xmlns:a16="http://schemas.microsoft.com/office/drawing/2014/main" id="{57D1655E-66BE-49A4-8F72-EF0293619F1E}"/>
                  </a:ext>
                </a:extLst>
              </p14:cNvPr>
              <p14:cNvContentPartPr/>
              <p14:nvPr/>
            </p14:nvContentPartPr>
            <p14:xfrm>
              <a:off x="1628979" y="3512136"/>
              <a:ext cx="78120" cy="53280"/>
            </p14:xfrm>
          </p:contentPart>
        </mc:Choice>
        <mc:Fallback xmlns="">
          <p:pic>
            <p:nvPicPr>
              <p:cNvPr id="36061" name="Ink 36060">
                <a:extLst>
                  <a:ext uri="{FF2B5EF4-FFF2-40B4-BE49-F238E27FC236}">
                    <a16:creationId xmlns:a16="http://schemas.microsoft.com/office/drawing/2014/main" id="{57D1655E-66BE-49A4-8F72-EF0293619F1E}"/>
                  </a:ext>
                </a:extLst>
              </p:cNvPr>
              <p:cNvPicPr/>
              <p:nvPr/>
            </p:nvPicPr>
            <p:blipFill>
              <a:blip r:embed="rId97"/>
              <a:stretch>
                <a:fillRect/>
              </a:stretch>
            </p:blipFill>
            <p:spPr>
              <a:xfrm>
                <a:off x="1619979" y="3503496"/>
                <a:ext cx="957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6064" name="Ink 36063">
                <a:extLst>
                  <a:ext uri="{FF2B5EF4-FFF2-40B4-BE49-F238E27FC236}">
                    <a16:creationId xmlns:a16="http://schemas.microsoft.com/office/drawing/2014/main" id="{12782664-01FC-4540-8444-7D5E26C4B83F}"/>
                  </a:ext>
                </a:extLst>
              </p14:cNvPr>
              <p14:cNvContentPartPr/>
              <p14:nvPr/>
            </p14:nvContentPartPr>
            <p14:xfrm>
              <a:off x="1908339" y="3518976"/>
              <a:ext cx="13680" cy="88200"/>
            </p14:xfrm>
          </p:contentPart>
        </mc:Choice>
        <mc:Fallback xmlns="">
          <p:pic>
            <p:nvPicPr>
              <p:cNvPr id="36064" name="Ink 36063">
                <a:extLst>
                  <a:ext uri="{FF2B5EF4-FFF2-40B4-BE49-F238E27FC236}">
                    <a16:creationId xmlns:a16="http://schemas.microsoft.com/office/drawing/2014/main" id="{12782664-01FC-4540-8444-7D5E26C4B83F}"/>
                  </a:ext>
                </a:extLst>
              </p:cNvPr>
              <p:cNvPicPr/>
              <p:nvPr/>
            </p:nvPicPr>
            <p:blipFill>
              <a:blip r:embed="rId99"/>
              <a:stretch>
                <a:fillRect/>
              </a:stretch>
            </p:blipFill>
            <p:spPr>
              <a:xfrm>
                <a:off x="1899339" y="3510336"/>
                <a:ext cx="31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6067" name="Ink 36066">
                <a:extLst>
                  <a:ext uri="{FF2B5EF4-FFF2-40B4-BE49-F238E27FC236}">
                    <a16:creationId xmlns:a16="http://schemas.microsoft.com/office/drawing/2014/main" id="{F7006489-498F-4F07-BA7F-9E9CA0E9D675}"/>
                  </a:ext>
                </a:extLst>
              </p14:cNvPr>
              <p14:cNvContentPartPr/>
              <p14:nvPr/>
            </p14:nvContentPartPr>
            <p14:xfrm>
              <a:off x="2125059" y="3516456"/>
              <a:ext cx="18360" cy="69480"/>
            </p14:xfrm>
          </p:contentPart>
        </mc:Choice>
        <mc:Fallback xmlns="">
          <p:pic>
            <p:nvPicPr>
              <p:cNvPr id="36067" name="Ink 36066">
                <a:extLst>
                  <a:ext uri="{FF2B5EF4-FFF2-40B4-BE49-F238E27FC236}">
                    <a16:creationId xmlns:a16="http://schemas.microsoft.com/office/drawing/2014/main" id="{F7006489-498F-4F07-BA7F-9E9CA0E9D675}"/>
                  </a:ext>
                </a:extLst>
              </p:cNvPr>
              <p:cNvPicPr/>
              <p:nvPr/>
            </p:nvPicPr>
            <p:blipFill>
              <a:blip r:embed="rId101"/>
              <a:stretch>
                <a:fillRect/>
              </a:stretch>
            </p:blipFill>
            <p:spPr>
              <a:xfrm>
                <a:off x="2116419" y="3507456"/>
                <a:ext cx="360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6068" name="Ink 36067">
                <a:extLst>
                  <a:ext uri="{FF2B5EF4-FFF2-40B4-BE49-F238E27FC236}">
                    <a16:creationId xmlns:a16="http://schemas.microsoft.com/office/drawing/2014/main" id="{628D8106-8026-4E25-BB68-5591B9FE3E4B}"/>
                  </a:ext>
                </a:extLst>
              </p14:cNvPr>
              <p14:cNvContentPartPr/>
              <p14:nvPr/>
            </p14:nvContentPartPr>
            <p14:xfrm>
              <a:off x="2134059" y="3664776"/>
              <a:ext cx="360" cy="360"/>
            </p14:xfrm>
          </p:contentPart>
        </mc:Choice>
        <mc:Fallback xmlns="">
          <p:pic>
            <p:nvPicPr>
              <p:cNvPr id="36068" name="Ink 36067">
                <a:extLst>
                  <a:ext uri="{FF2B5EF4-FFF2-40B4-BE49-F238E27FC236}">
                    <a16:creationId xmlns:a16="http://schemas.microsoft.com/office/drawing/2014/main" id="{628D8106-8026-4E25-BB68-5591B9FE3E4B}"/>
                  </a:ext>
                </a:extLst>
              </p:cNvPr>
              <p:cNvPicPr/>
              <p:nvPr/>
            </p:nvPicPr>
            <p:blipFill>
              <a:blip r:embed="rId84"/>
              <a:stretch>
                <a:fillRect/>
              </a:stretch>
            </p:blipFill>
            <p:spPr>
              <a:xfrm>
                <a:off x="2125059" y="36561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6069" name="Ink 36068">
                <a:extLst>
                  <a:ext uri="{FF2B5EF4-FFF2-40B4-BE49-F238E27FC236}">
                    <a16:creationId xmlns:a16="http://schemas.microsoft.com/office/drawing/2014/main" id="{BA769FDD-9822-4649-9B8C-B66265B10265}"/>
                  </a:ext>
                </a:extLst>
              </p14:cNvPr>
              <p14:cNvContentPartPr/>
              <p14:nvPr/>
            </p14:nvContentPartPr>
            <p14:xfrm>
              <a:off x="1984659" y="3563616"/>
              <a:ext cx="42840" cy="34920"/>
            </p14:xfrm>
          </p:contentPart>
        </mc:Choice>
        <mc:Fallback xmlns="">
          <p:pic>
            <p:nvPicPr>
              <p:cNvPr id="36069" name="Ink 36068">
                <a:extLst>
                  <a:ext uri="{FF2B5EF4-FFF2-40B4-BE49-F238E27FC236}">
                    <a16:creationId xmlns:a16="http://schemas.microsoft.com/office/drawing/2014/main" id="{BA769FDD-9822-4649-9B8C-B66265B10265}"/>
                  </a:ext>
                </a:extLst>
              </p:cNvPr>
              <p:cNvPicPr/>
              <p:nvPr/>
            </p:nvPicPr>
            <p:blipFill>
              <a:blip r:embed="rId104"/>
              <a:stretch>
                <a:fillRect/>
              </a:stretch>
            </p:blipFill>
            <p:spPr>
              <a:xfrm>
                <a:off x="1976019" y="3554616"/>
                <a:ext cx="604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6070" name="Ink 36069">
                <a:extLst>
                  <a:ext uri="{FF2B5EF4-FFF2-40B4-BE49-F238E27FC236}">
                    <a16:creationId xmlns:a16="http://schemas.microsoft.com/office/drawing/2014/main" id="{BF575C4D-CB01-485B-9038-61A396B5A36A}"/>
                  </a:ext>
                </a:extLst>
              </p14:cNvPr>
              <p14:cNvContentPartPr/>
              <p14:nvPr/>
            </p14:nvContentPartPr>
            <p14:xfrm>
              <a:off x="1761819" y="3504936"/>
              <a:ext cx="57240" cy="104400"/>
            </p14:xfrm>
          </p:contentPart>
        </mc:Choice>
        <mc:Fallback xmlns="">
          <p:pic>
            <p:nvPicPr>
              <p:cNvPr id="36070" name="Ink 36069">
                <a:extLst>
                  <a:ext uri="{FF2B5EF4-FFF2-40B4-BE49-F238E27FC236}">
                    <a16:creationId xmlns:a16="http://schemas.microsoft.com/office/drawing/2014/main" id="{BF575C4D-CB01-485B-9038-61A396B5A36A}"/>
                  </a:ext>
                </a:extLst>
              </p:cNvPr>
              <p:cNvPicPr/>
              <p:nvPr/>
            </p:nvPicPr>
            <p:blipFill>
              <a:blip r:embed="rId106"/>
              <a:stretch>
                <a:fillRect/>
              </a:stretch>
            </p:blipFill>
            <p:spPr>
              <a:xfrm>
                <a:off x="1753179" y="3496296"/>
                <a:ext cx="748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6071" name="Ink 36070">
                <a:extLst>
                  <a:ext uri="{FF2B5EF4-FFF2-40B4-BE49-F238E27FC236}">
                    <a16:creationId xmlns:a16="http://schemas.microsoft.com/office/drawing/2014/main" id="{E78DE402-3280-4545-B07E-1560ACBF9954}"/>
                  </a:ext>
                </a:extLst>
              </p14:cNvPr>
              <p14:cNvContentPartPr/>
              <p14:nvPr/>
            </p14:nvContentPartPr>
            <p14:xfrm>
              <a:off x="776859" y="3486936"/>
              <a:ext cx="405720" cy="133920"/>
            </p14:xfrm>
          </p:contentPart>
        </mc:Choice>
        <mc:Fallback xmlns="">
          <p:pic>
            <p:nvPicPr>
              <p:cNvPr id="36071" name="Ink 36070">
                <a:extLst>
                  <a:ext uri="{FF2B5EF4-FFF2-40B4-BE49-F238E27FC236}">
                    <a16:creationId xmlns:a16="http://schemas.microsoft.com/office/drawing/2014/main" id="{E78DE402-3280-4545-B07E-1560ACBF9954}"/>
                  </a:ext>
                </a:extLst>
              </p:cNvPr>
              <p:cNvPicPr/>
              <p:nvPr/>
            </p:nvPicPr>
            <p:blipFill>
              <a:blip r:embed="rId108"/>
              <a:stretch>
                <a:fillRect/>
              </a:stretch>
            </p:blipFill>
            <p:spPr>
              <a:xfrm>
                <a:off x="767859" y="3477936"/>
                <a:ext cx="4233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6072" name="Ink 36071">
                <a:extLst>
                  <a:ext uri="{FF2B5EF4-FFF2-40B4-BE49-F238E27FC236}">
                    <a16:creationId xmlns:a16="http://schemas.microsoft.com/office/drawing/2014/main" id="{6CA58D8A-2ADF-49E7-96BF-D9D63A08BA68}"/>
                  </a:ext>
                </a:extLst>
              </p14:cNvPr>
              <p14:cNvContentPartPr/>
              <p14:nvPr/>
            </p14:nvContentPartPr>
            <p14:xfrm>
              <a:off x="524499" y="2603136"/>
              <a:ext cx="92160" cy="603720"/>
            </p14:xfrm>
          </p:contentPart>
        </mc:Choice>
        <mc:Fallback xmlns="">
          <p:pic>
            <p:nvPicPr>
              <p:cNvPr id="36072" name="Ink 36071">
                <a:extLst>
                  <a:ext uri="{FF2B5EF4-FFF2-40B4-BE49-F238E27FC236}">
                    <a16:creationId xmlns:a16="http://schemas.microsoft.com/office/drawing/2014/main" id="{6CA58D8A-2ADF-49E7-96BF-D9D63A08BA68}"/>
                  </a:ext>
                </a:extLst>
              </p:cNvPr>
              <p:cNvPicPr/>
              <p:nvPr/>
            </p:nvPicPr>
            <p:blipFill>
              <a:blip r:embed="rId110"/>
              <a:stretch>
                <a:fillRect/>
              </a:stretch>
            </p:blipFill>
            <p:spPr>
              <a:xfrm>
                <a:off x="515859" y="2594496"/>
                <a:ext cx="109800" cy="6213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6074" name="Ink 36073">
                <a:extLst>
                  <a:ext uri="{FF2B5EF4-FFF2-40B4-BE49-F238E27FC236}">
                    <a16:creationId xmlns:a16="http://schemas.microsoft.com/office/drawing/2014/main" id="{40FFDB4F-9018-4D2B-9E77-3D7B7487DA6F}"/>
                  </a:ext>
                </a:extLst>
              </p14:cNvPr>
              <p14:cNvContentPartPr/>
              <p14:nvPr/>
            </p14:nvContentPartPr>
            <p14:xfrm>
              <a:off x="1008699" y="48216"/>
              <a:ext cx="2847240" cy="420120"/>
            </p14:xfrm>
          </p:contentPart>
        </mc:Choice>
        <mc:Fallback xmlns="">
          <p:pic>
            <p:nvPicPr>
              <p:cNvPr id="36074" name="Ink 36073">
                <a:extLst>
                  <a:ext uri="{FF2B5EF4-FFF2-40B4-BE49-F238E27FC236}">
                    <a16:creationId xmlns:a16="http://schemas.microsoft.com/office/drawing/2014/main" id="{40FFDB4F-9018-4D2B-9E77-3D7B7487DA6F}"/>
                  </a:ext>
                </a:extLst>
              </p:cNvPr>
              <p:cNvPicPr/>
              <p:nvPr/>
            </p:nvPicPr>
            <p:blipFill>
              <a:blip r:embed="rId112"/>
              <a:stretch>
                <a:fillRect/>
              </a:stretch>
            </p:blipFill>
            <p:spPr>
              <a:xfrm>
                <a:off x="1000058" y="39576"/>
                <a:ext cx="2864882"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6077" name="Ink 36076">
                <a:extLst>
                  <a:ext uri="{FF2B5EF4-FFF2-40B4-BE49-F238E27FC236}">
                    <a16:creationId xmlns:a16="http://schemas.microsoft.com/office/drawing/2014/main" id="{622C2263-7D7A-496F-9FA2-523F141B33EE}"/>
                  </a:ext>
                </a:extLst>
              </p14:cNvPr>
              <p14:cNvContentPartPr/>
              <p14:nvPr/>
            </p14:nvContentPartPr>
            <p14:xfrm>
              <a:off x="715659" y="3865656"/>
              <a:ext cx="38160" cy="140760"/>
            </p14:xfrm>
          </p:contentPart>
        </mc:Choice>
        <mc:Fallback xmlns="">
          <p:pic>
            <p:nvPicPr>
              <p:cNvPr id="36077" name="Ink 36076">
                <a:extLst>
                  <a:ext uri="{FF2B5EF4-FFF2-40B4-BE49-F238E27FC236}">
                    <a16:creationId xmlns:a16="http://schemas.microsoft.com/office/drawing/2014/main" id="{622C2263-7D7A-496F-9FA2-523F141B33EE}"/>
                  </a:ext>
                </a:extLst>
              </p:cNvPr>
              <p:cNvPicPr/>
              <p:nvPr/>
            </p:nvPicPr>
            <p:blipFill>
              <a:blip r:embed="rId114"/>
              <a:stretch>
                <a:fillRect/>
              </a:stretch>
            </p:blipFill>
            <p:spPr>
              <a:xfrm>
                <a:off x="706659" y="3856656"/>
                <a:ext cx="5580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6080" name="Ink 36079">
                <a:extLst>
                  <a:ext uri="{FF2B5EF4-FFF2-40B4-BE49-F238E27FC236}">
                    <a16:creationId xmlns:a16="http://schemas.microsoft.com/office/drawing/2014/main" id="{3FD2FD0E-B718-4FF9-9B05-CEECFB599E9F}"/>
                  </a:ext>
                </a:extLst>
              </p14:cNvPr>
              <p14:cNvContentPartPr/>
              <p14:nvPr/>
            </p14:nvContentPartPr>
            <p14:xfrm>
              <a:off x="1006899" y="3924696"/>
              <a:ext cx="63360" cy="55800"/>
            </p14:xfrm>
          </p:contentPart>
        </mc:Choice>
        <mc:Fallback xmlns="">
          <p:pic>
            <p:nvPicPr>
              <p:cNvPr id="36080" name="Ink 36079">
                <a:extLst>
                  <a:ext uri="{FF2B5EF4-FFF2-40B4-BE49-F238E27FC236}">
                    <a16:creationId xmlns:a16="http://schemas.microsoft.com/office/drawing/2014/main" id="{3FD2FD0E-B718-4FF9-9B05-CEECFB599E9F}"/>
                  </a:ext>
                </a:extLst>
              </p:cNvPr>
              <p:cNvPicPr/>
              <p:nvPr/>
            </p:nvPicPr>
            <p:blipFill>
              <a:blip r:embed="rId116"/>
              <a:stretch>
                <a:fillRect/>
              </a:stretch>
            </p:blipFill>
            <p:spPr>
              <a:xfrm>
                <a:off x="998259" y="3916056"/>
                <a:ext cx="810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6081" name="Ink 36080">
                <a:extLst>
                  <a:ext uri="{FF2B5EF4-FFF2-40B4-BE49-F238E27FC236}">
                    <a16:creationId xmlns:a16="http://schemas.microsoft.com/office/drawing/2014/main" id="{6044E5A5-3BCB-4479-BE6D-679C31AFE917}"/>
                  </a:ext>
                </a:extLst>
              </p14:cNvPr>
              <p14:cNvContentPartPr/>
              <p14:nvPr/>
            </p14:nvContentPartPr>
            <p14:xfrm>
              <a:off x="1165659" y="3898776"/>
              <a:ext cx="68040" cy="81720"/>
            </p14:xfrm>
          </p:contentPart>
        </mc:Choice>
        <mc:Fallback xmlns="">
          <p:pic>
            <p:nvPicPr>
              <p:cNvPr id="36081" name="Ink 36080">
                <a:extLst>
                  <a:ext uri="{FF2B5EF4-FFF2-40B4-BE49-F238E27FC236}">
                    <a16:creationId xmlns:a16="http://schemas.microsoft.com/office/drawing/2014/main" id="{6044E5A5-3BCB-4479-BE6D-679C31AFE917}"/>
                  </a:ext>
                </a:extLst>
              </p:cNvPr>
              <p:cNvPicPr/>
              <p:nvPr/>
            </p:nvPicPr>
            <p:blipFill>
              <a:blip r:embed="rId118"/>
              <a:stretch>
                <a:fillRect/>
              </a:stretch>
            </p:blipFill>
            <p:spPr>
              <a:xfrm>
                <a:off x="1157019" y="3889776"/>
                <a:ext cx="856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6082" name="Ink 36081">
                <a:extLst>
                  <a:ext uri="{FF2B5EF4-FFF2-40B4-BE49-F238E27FC236}">
                    <a16:creationId xmlns:a16="http://schemas.microsoft.com/office/drawing/2014/main" id="{615677B9-E35E-4CB3-A6B5-4C4AFB8CC1CC}"/>
                  </a:ext>
                </a:extLst>
              </p14:cNvPr>
              <p14:cNvContentPartPr/>
              <p14:nvPr/>
            </p14:nvContentPartPr>
            <p14:xfrm>
              <a:off x="1363299" y="3893736"/>
              <a:ext cx="119880" cy="83160"/>
            </p14:xfrm>
          </p:contentPart>
        </mc:Choice>
        <mc:Fallback xmlns="">
          <p:pic>
            <p:nvPicPr>
              <p:cNvPr id="36082" name="Ink 36081">
                <a:extLst>
                  <a:ext uri="{FF2B5EF4-FFF2-40B4-BE49-F238E27FC236}">
                    <a16:creationId xmlns:a16="http://schemas.microsoft.com/office/drawing/2014/main" id="{615677B9-E35E-4CB3-A6B5-4C4AFB8CC1CC}"/>
                  </a:ext>
                </a:extLst>
              </p:cNvPr>
              <p:cNvPicPr/>
              <p:nvPr/>
            </p:nvPicPr>
            <p:blipFill>
              <a:blip r:embed="rId120"/>
              <a:stretch>
                <a:fillRect/>
              </a:stretch>
            </p:blipFill>
            <p:spPr>
              <a:xfrm>
                <a:off x="1354299" y="3885096"/>
                <a:ext cx="1375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6083" name="Ink 36082">
                <a:extLst>
                  <a:ext uri="{FF2B5EF4-FFF2-40B4-BE49-F238E27FC236}">
                    <a16:creationId xmlns:a16="http://schemas.microsoft.com/office/drawing/2014/main" id="{CD6304E2-D16E-4AFD-BA1E-24E333F974AA}"/>
                  </a:ext>
                </a:extLst>
              </p14:cNvPr>
              <p14:cNvContentPartPr/>
              <p14:nvPr/>
            </p14:nvContentPartPr>
            <p14:xfrm>
              <a:off x="1546899" y="3915336"/>
              <a:ext cx="68400" cy="68400"/>
            </p14:xfrm>
          </p:contentPart>
        </mc:Choice>
        <mc:Fallback xmlns="">
          <p:pic>
            <p:nvPicPr>
              <p:cNvPr id="36083" name="Ink 36082">
                <a:extLst>
                  <a:ext uri="{FF2B5EF4-FFF2-40B4-BE49-F238E27FC236}">
                    <a16:creationId xmlns:a16="http://schemas.microsoft.com/office/drawing/2014/main" id="{CD6304E2-D16E-4AFD-BA1E-24E333F974AA}"/>
                  </a:ext>
                </a:extLst>
              </p:cNvPr>
              <p:cNvPicPr/>
              <p:nvPr/>
            </p:nvPicPr>
            <p:blipFill>
              <a:blip r:embed="rId122"/>
              <a:stretch>
                <a:fillRect/>
              </a:stretch>
            </p:blipFill>
            <p:spPr>
              <a:xfrm>
                <a:off x="1538259" y="3906336"/>
                <a:ext cx="860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6084" name="Ink 36083">
                <a:extLst>
                  <a:ext uri="{FF2B5EF4-FFF2-40B4-BE49-F238E27FC236}">
                    <a16:creationId xmlns:a16="http://schemas.microsoft.com/office/drawing/2014/main" id="{03B3BFB5-AF79-41C2-824D-E3C508C8DD59}"/>
                  </a:ext>
                </a:extLst>
              </p14:cNvPr>
              <p14:cNvContentPartPr/>
              <p14:nvPr/>
            </p14:nvContentPartPr>
            <p14:xfrm>
              <a:off x="1666779" y="3917856"/>
              <a:ext cx="35640" cy="114840"/>
            </p14:xfrm>
          </p:contentPart>
        </mc:Choice>
        <mc:Fallback xmlns="">
          <p:pic>
            <p:nvPicPr>
              <p:cNvPr id="36084" name="Ink 36083">
                <a:extLst>
                  <a:ext uri="{FF2B5EF4-FFF2-40B4-BE49-F238E27FC236}">
                    <a16:creationId xmlns:a16="http://schemas.microsoft.com/office/drawing/2014/main" id="{03B3BFB5-AF79-41C2-824D-E3C508C8DD59}"/>
                  </a:ext>
                </a:extLst>
              </p:cNvPr>
              <p:cNvPicPr/>
              <p:nvPr/>
            </p:nvPicPr>
            <p:blipFill>
              <a:blip r:embed="rId124"/>
              <a:stretch>
                <a:fillRect/>
              </a:stretch>
            </p:blipFill>
            <p:spPr>
              <a:xfrm>
                <a:off x="1657779" y="3908856"/>
                <a:ext cx="532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6085" name="Ink 36084">
                <a:extLst>
                  <a:ext uri="{FF2B5EF4-FFF2-40B4-BE49-F238E27FC236}">
                    <a16:creationId xmlns:a16="http://schemas.microsoft.com/office/drawing/2014/main" id="{83E2053B-B400-4E11-ABD1-2AFF416C4E29}"/>
                  </a:ext>
                </a:extLst>
              </p14:cNvPr>
              <p14:cNvContentPartPr/>
              <p14:nvPr/>
            </p14:nvContentPartPr>
            <p14:xfrm>
              <a:off x="1757139" y="3875016"/>
              <a:ext cx="48240" cy="128880"/>
            </p14:xfrm>
          </p:contentPart>
        </mc:Choice>
        <mc:Fallback xmlns="">
          <p:pic>
            <p:nvPicPr>
              <p:cNvPr id="36085" name="Ink 36084">
                <a:extLst>
                  <a:ext uri="{FF2B5EF4-FFF2-40B4-BE49-F238E27FC236}">
                    <a16:creationId xmlns:a16="http://schemas.microsoft.com/office/drawing/2014/main" id="{83E2053B-B400-4E11-ABD1-2AFF416C4E29}"/>
                  </a:ext>
                </a:extLst>
              </p:cNvPr>
              <p:cNvPicPr/>
              <p:nvPr/>
            </p:nvPicPr>
            <p:blipFill>
              <a:blip r:embed="rId126"/>
              <a:stretch>
                <a:fillRect/>
              </a:stretch>
            </p:blipFill>
            <p:spPr>
              <a:xfrm>
                <a:off x="1748139" y="3866376"/>
                <a:ext cx="658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6105" name="Ink 36104">
                <a:extLst>
                  <a:ext uri="{FF2B5EF4-FFF2-40B4-BE49-F238E27FC236}">
                    <a16:creationId xmlns:a16="http://schemas.microsoft.com/office/drawing/2014/main" id="{6895795C-7EEE-47D4-B4B0-F4244F0FE1C9}"/>
                  </a:ext>
                </a:extLst>
              </p14:cNvPr>
              <p14:cNvContentPartPr/>
              <p14:nvPr/>
            </p14:nvContentPartPr>
            <p14:xfrm>
              <a:off x="3602859" y="4005336"/>
              <a:ext cx="88920" cy="5760"/>
            </p14:xfrm>
          </p:contentPart>
        </mc:Choice>
        <mc:Fallback xmlns="">
          <p:pic>
            <p:nvPicPr>
              <p:cNvPr id="36105" name="Ink 36104">
                <a:extLst>
                  <a:ext uri="{FF2B5EF4-FFF2-40B4-BE49-F238E27FC236}">
                    <a16:creationId xmlns:a16="http://schemas.microsoft.com/office/drawing/2014/main" id="{6895795C-7EEE-47D4-B4B0-F4244F0FE1C9}"/>
                  </a:ext>
                </a:extLst>
              </p:cNvPr>
              <p:cNvPicPr/>
              <p:nvPr/>
            </p:nvPicPr>
            <p:blipFill>
              <a:blip r:embed="rId128"/>
              <a:stretch>
                <a:fillRect/>
              </a:stretch>
            </p:blipFill>
            <p:spPr>
              <a:xfrm>
                <a:off x="3593859" y="3996696"/>
                <a:ext cx="1065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6112" name="Ink 36111">
                <a:extLst>
                  <a:ext uri="{FF2B5EF4-FFF2-40B4-BE49-F238E27FC236}">
                    <a16:creationId xmlns:a16="http://schemas.microsoft.com/office/drawing/2014/main" id="{416CB309-4F5A-4749-86A6-EB059BEDF93B}"/>
                  </a:ext>
                </a:extLst>
              </p14:cNvPr>
              <p14:cNvContentPartPr/>
              <p14:nvPr/>
            </p14:nvContentPartPr>
            <p14:xfrm>
              <a:off x="4277499" y="3934776"/>
              <a:ext cx="105480" cy="108360"/>
            </p14:xfrm>
          </p:contentPart>
        </mc:Choice>
        <mc:Fallback xmlns="">
          <p:pic>
            <p:nvPicPr>
              <p:cNvPr id="36112" name="Ink 36111">
                <a:extLst>
                  <a:ext uri="{FF2B5EF4-FFF2-40B4-BE49-F238E27FC236}">
                    <a16:creationId xmlns:a16="http://schemas.microsoft.com/office/drawing/2014/main" id="{416CB309-4F5A-4749-86A6-EB059BEDF93B}"/>
                  </a:ext>
                </a:extLst>
              </p:cNvPr>
              <p:cNvPicPr/>
              <p:nvPr/>
            </p:nvPicPr>
            <p:blipFill>
              <a:blip r:embed="rId130"/>
              <a:stretch>
                <a:fillRect/>
              </a:stretch>
            </p:blipFill>
            <p:spPr>
              <a:xfrm>
                <a:off x="4268859" y="3926136"/>
                <a:ext cx="1231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6113" name="Ink 36112">
                <a:extLst>
                  <a:ext uri="{FF2B5EF4-FFF2-40B4-BE49-F238E27FC236}">
                    <a16:creationId xmlns:a16="http://schemas.microsoft.com/office/drawing/2014/main" id="{5EC1E3B1-7A32-4148-B328-42E57D191E51}"/>
                  </a:ext>
                </a:extLst>
              </p14:cNvPr>
              <p14:cNvContentPartPr/>
              <p14:nvPr/>
            </p14:nvContentPartPr>
            <p14:xfrm>
              <a:off x="3782139" y="3930456"/>
              <a:ext cx="367200" cy="142560"/>
            </p14:xfrm>
          </p:contentPart>
        </mc:Choice>
        <mc:Fallback xmlns="">
          <p:pic>
            <p:nvPicPr>
              <p:cNvPr id="36113" name="Ink 36112">
                <a:extLst>
                  <a:ext uri="{FF2B5EF4-FFF2-40B4-BE49-F238E27FC236}">
                    <a16:creationId xmlns:a16="http://schemas.microsoft.com/office/drawing/2014/main" id="{5EC1E3B1-7A32-4148-B328-42E57D191E51}"/>
                  </a:ext>
                </a:extLst>
              </p:cNvPr>
              <p:cNvPicPr/>
              <p:nvPr/>
            </p:nvPicPr>
            <p:blipFill>
              <a:blip r:embed="rId132"/>
              <a:stretch>
                <a:fillRect/>
              </a:stretch>
            </p:blipFill>
            <p:spPr>
              <a:xfrm>
                <a:off x="3773499" y="3921816"/>
                <a:ext cx="3848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6114" name="Ink 36113">
                <a:extLst>
                  <a:ext uri="{FF2B5EF4-FFF2-40B4-BE49-F238E27FC236}">
                    <a16:creationId xmlns:a16="http://schemas.microsoft.com/office/drawing/2014/main" id="{B6D2F219-6CD0-4D11-B186-D4A68B256313}"/>
                  </a:ext>
                </a:extLst>
              </p14:cNvPr>
              <p14:cNvContentPartPr/>
              <p14:nvPr/>
            </p14:nvContentPartPr>
            <p14:xfrm>
              <a:off x="2861979" y="3885096"/>
              <a:ext cx="585000" cy="164520"/>
            </p14:xfrm>
          </p:contentPart>
        </mc:Choice>
        <mc:Fallback xmlns="">
          <p:pic>
            <p:nvPicPr>
              <p:cNvPr id="36114" name="Ink 36113">
                <a:extLst>
                  <a:ext uri="{FF2B5EF4-FFF2-40B4-BE49-F238E27FC236}">
                    <a16:creationId xmlns:a16="http://schemas.microsoft.com/office/drawing/2014/main" id="{B6D2F219-6CD0-4D11-B186-D4A68B256313}"/>
                  </a:ext>
                </a:extLst>
              </p:cNvPr>
              <p:cNvPicPr/>
              <p:nvPr/>
            </p:nvPicPr>
            <p:blipFill>
              <a:blip r:embed="rId134"/>
              <a:stretch>
                <a:fillRect/>
              </a:stretch>
            </p:blipFill>
            <p:spPr>
              <a:xfrm>
                <a:off x="2852979" y="3876116"/>
                <a:ext cx="602640" cy="182121"/>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6115" name="Ink 36114">
                <a:extLst>
                  <a:ext uri="{FF2B5EF4-FFF2-40B4-BE49-F238E27FC236}">
                    <a16:creationId xmlns:a16="http://schemas.microsoft.com/office/drawing/2014/main" id="{8847E6C0-6113-4050-B6C0-D47704F5C693}"/>
                  </a:ext>
                </a:extLst>
              </p14:cNvPr>
              <p14:cNvContentPartPr/>
              <p14:nvPr/>
            </p14:nvContentPartPr>
            <p14:xfrm>
              <a:off x="2674059" y="3968976"/>
              <a:ext cx="62280" cy="60480"/>
            </p14:xfrm>
          </p:contentPart>
        </mc:Choice>
        <mc:Fallback xmlns="">
          <p:pic>
            <p:nvPicPr>
              <p:cNvPr id="36115" name="Ink 36114">
                <a:extLst>
                  <a:ext uri="{FF2B5EF4-FFF2-40B4-BE49-F238E27FC236}">
                    <a16:creationId xmlns:a16="http://schemas.microsoft.com/office/drawing/2014/main" id="{8847E6C0-6113-4050-B6C0-D47704F5C693}"/>
                  </a:ext>
                </a:extLst>
              </p:cNvPr>
              <p:cNvPicPr/>
              <p:nvPr/>
            </p:nvPicPr>
            <p:blipFill>
              <a:blip r:embed="rId136"/>
              <a:stretch>
                <a:fillRect/>
              </a:stretch>
            </p:blipFill>
            <p:spPr>
              <a:xfrm>
                <a:off x="2665059" y="3960336"/>
                <a:ext cx="799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36116" name="Ink 36115">
                <a:extLst>
                  <a:ext uri="{FF2B5EF4-FFF2-40B4-BE49-F238E27FC236}">
                    <a16:creationId xmlns:a16="http://schemas.microsoft.com/office/drawing/2014/main" id="{FC90785F-5BED-4851-B599-8F872ACFF321}"/>
                  </a:ext>
                </a:extLst>
              </p14:cNvPr>
              <p14:cNvContentPartPr/>
              <p14:nvPr/>
            </p14:nvContentPartPr>
            <p14:xfrm>
              <a:off x="2229459" y="3887616"/>
              <a:ext cx="335520" cy="143640"/>
            </p14:xfrm>
          </p:contentPart>
        </mc:Choice>
        <mc:Fallback xmlns="">
          <p:pic>
            <p:nvPicPr>
              <p:cNvPr id="36116" name="Ink 36115">
                <a:extLst>
                  <a:ext uri="{FF2B5EF4-FFF2-40B4-BE49-F238E27FC236}">
                    <a16:creationId xmlns:a16="http://schemas.microsoft.com/office/drawing/2014/main" id="{FC90785F-5BED-4851-B599-8F872ACFF321}"/>
                  </a:ext>
                </a:extLst>
              </p:cNvPr>
              <p:cNvPicPr/>
              <p:nvPr/>
            </p:nvPicPr>
            <p:blipFill>
              <a:blip r:embed="rId138"/>
              <a:stretch>
                <a:fillRect/>
              </a:stretch>
            </p:blipFill>
            <p:spPr>
              <a:xfrm>
                <a:off x="2220819" y="3878976"/>
                <a:ext cx="3531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6117" name="Ink 36116">
                <a:extLst>
                  <a:ext uri="{FF2B5EF4-FFF2-40B4-BE49-F238E27FC236}">
                    <a16:creationId xmlns:a16="http://schemas.microsoft.com/office/drawing/2014/main" id="{D3A460D8-FD24-496A-B45C-E7657CB04329}"/>
                  </a:ext>
                </a:extLst>
              </p14:cNvPr>
              <p14:cNvContentPartPr/>
              <p14:nvPr/>
            </p14:nvContentPartPr>
            <p14:xfrm>
              <a:off x="2091219" y="3923976"/>
              <a:ext cx="82440" cy="119880"/>
            </p14:xfrm>
          </p:contentPart>
        </mc:Choice>
        <mc:Fallback xmlns="">
          <p:pic>
            <p:nvPicPr>
              <p:cNvPr id="36117" name="Ink 36116">
                <a:extLst>
                  <a:ext uri="{FF2B5EF4-FFF2-40B4-BE49-F238E27FC236}">
                    <a16:creationId xmlns:a16="http://schemas.microsoft.com/office/drawing/2014/main" id="{D3A460D8-FD24-496A-B45C-E7657CB04329}"/>
                  </a:ext>
                </a:extLst>
              </p:cNvPr>
              <p:cNvPicPr/>
              <p:nvPr/>
            </p:nvPicPr>
            <p:blipFill>
              <a:blip r:embed="rId140"/>
              <a:stretch>
                <a:fillRect/>
              </a:stretch>
            </p:blipFill>
            <p:spPr>
              <a:xfrm>
                <a:off x="2082579" y="3915336"/>
                <a:ext cx="1000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6118" name="Ink 36117">
                <a:extLst>
                  <a:ext uri="{FF2B5EF4-FFF2-40B4-BE49-F238E27FC236}">
                    <a16:creationId xmlns:a16="http://schemas.microsoft.com/office/drawing/2014/main" id="{AD29642E-9C1C-47AE-B358-F268C72D5211}"/>
                  </a:ext>
                </a:extLst>
              </p14:cNvPr>
              <p14:cNvContentPartPr/>
              <p14:nvPr/>
            </p14:nvContentPartPr>
            <p14:xfrm>
              <a:off x="1876659" y="3959976"/>
              <a:ext cx="38880" cy="38520"/>
            </p14:xfrm>
          </p:contentPart>
        </mc:Choice>
        <mc:Fallback xmlns="">
          <p:pic>
            <p:nvPicPr>
              <p:cNvPr id="36118" name="Ink 36117">
                <a:extLst>
                  <a:ext uri="{FF2B5EF4-FFF2-40B4-BE49-F238E27FC236}">
                    <a16:creationId xmlns:a16="http://schemas.microsoft.com/office/drawing/2014/main" id="{AD29642E-9C1C-47AE-B358-F268C72D5211}"/>
                  </a:ext>
                </a:extLst>
              </p:cNvPr>
              <p:cNvPicPr/>
              <p:nvPr/>
            </p:nvPicPr>
            <p:blipFill>
              <a:blip r:embed="rId142"/>
              <a:stretch>
                <a:fillRect/>
              </a:stretch>
            </p:blipFill>
            <p:spPr>
              <a:xfrm>
                <a:off x="1867938" y="3951059"/>
                <a:ext cx="56685" cy="55997"/>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36119" name="Ink 36118">
                <a:extLst>
                  <a:ext uri="{FF2B5EF4-FFF2-40B4-BE49-F238E27FC236}">
                    <a16:creationId xmlns:a16="http://schemas.microsoft.com/office/drawing/2014/main" id="{D992E840-1842-4CED-B70C-0CE96A93AF5B}"/>
                  </a:ext>
                </a:extLst>
              </p14:cNvPr>
              <p14:cNvContentPartPr/>
              <p14:nvPr/>
            </p14:nvContentPartPr>
            <p14:xfrm>
              <a:off x="832299" y="3912096"/>
              <a:ext cx="96480" cy="81360"/>
            </p14:xfrm>
          </p:contentPart>
        </mc:Choice>
        <mc:Fallback xmlns="">
          <p:pic>
            <p:nvPicPr>
              <p:cNvPr id="36119" name="Ink 36118">
                <a:extLst>
                  <a:ext uri="{FF2B5EF4-FFF2-40B4-BE49-F238E27FC236}">
                    <a16:creationId xmlns:a16="http://schemas.microsoft.com/office/drawing/2014/main" id="{D992E840-1842-4CED-B70C-0CE96A93AF5B}"/>
                  </a:ext>
                </a:extLst>
              </p:cNvPr>
              <p:cNvPicPr/>
              <p:nvPr/>
            </p:nvPicPr>
            <p:blipFill>
              <a:blip r:embed="rId144"/>
              <a:stretch>
                <a:fillRect/>
              </a:stretch>
            </p:blipFill>
            <p:spPr>
              <a:xfrm>
                <a:off x="823627" y="3903096"/>
                <a:ext cx="114186"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6120" name="Ink 36119">
                <a:extLst>
                  <a:ext uri="{FF2B5EF4-FFF2-40B4-BE49-F238E27FC236}">
                    <a16:creationId xmlns:a16="http://schemas.microsoft.com/office/drawing/2014/main" id="{36053451-C9A7-4CB0-A4C8-3D0001FF8D36}"/>
                  </a:ext>
                </a:extLst>
              </p14:cNvPr>
              <p14:cNvContentPartPr/>
              <p14:nvPr/>
            </p14:nvContentPartPr>
            <p14:xfrm>
              <a:off x="566979" y="3900576"/>
              <a:ext cx="83880" cy="125640"/>
            </p14:xfrm>
          </p:contentPart>
        </mc:Choice>
        <mc:Fallback xmlns="">
          <p:pic>
            <p:nvPicPr>
              <p:cNvPr id="36120" name="Ink 36119">
                <a:extLst>
                  <a:ext uri="{FF2B5EF4-FFF2-40B4-BE49-F238E27FC236}">
                    <a16:creationId xmlns:a16="http://schemas.microsoft.com/office/drawing/2014/main" id="{36053451-C9A7-4CB0-A4C8-3D0001FF8D36}"/>
                  </a:ext>
                </a:extLst>
              </p:cNvPr>
              <p:cNvPicPr/>
              <p:nvPr/>
            </p:nvPicPr>
            <p:blipFill>
              <a:blip r:embed="rId146"/>
              <a:stretch>
                <a:fillRect/>
              </a:stretch>
            </p:blipFill>
            <p:spPr>
              <a:xfrm>
                <a:off x="557979" y="3891576"/>
                <a:ext cx="1015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6126" name="Ink 36125">
                <a:extLst>
                  <a:ext uri="{FF2B5EF4-FFF2-40B4-BE49-F238E27FC236}">
                    <a16:creationId xmlns:a16="http://schemas.microsoft.com/office/drawing/2014/main" id="{9D6F7F50-FB79-4C65-9F79-8FA2C260E928}"/>
                  </a:ext>
                </a:extLst>
              </p14:cNvPr>
              <p14:cNvContentPartPr/>
              <p14:nvPr/>
            </p14:nvContentPartPr>
            <p14:xfrm>
              <a:off x="4531659" y="3954936"/>
              <a:ext cx="426240" cy="159120"/>
            </p14:xfrm>
          </p:contentPart>
        </mc:Choice>
        <mc:Fallback xmlns="">
          <p:pic>
            <p:nvPicPr>
              <p:cNvPr id="36126" name="Ink 36125">
                <a:extLst>
                  <a:ext uri="{FF2B5EF4-FFF2-40B4-BE49-F238E27FC236}">
                    <a16:creationId xmlns:a16="http://schemas.microsoft.com/office/drawing/2014/main" id="{9D6F7F50-FB79-4C65-9F79-8FA2C260E928}"/>
                  </a:ext>
                </a:extLst>
              </p:cNvPr>
              <p:cNvPicPr/>
              <p:nvPr/>
            </p:nvPicPr>
            <p:blipFill>
              <a:blip r:embed="rId148"/>
              <a:stretch>
                <a:fillRect/>
              </a:stretch>
            </p:blipFill>
            <p:spPr>
              <a:xfrm>
                <a:off x="4522659" y="3946276"/>
                <a:ext cx="443880" cy="1768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6128" name="Ink 36127">
                <a:extLst>
                  <a:ext uri="{FF2B5EF4-FFF2-40B4-BE49-F238E27FC236}">
                    <a16:creationId xmlns:a16="http://schemas.microsoft.com/office/drawing/2014/main" id="{26383EDA-CF75-4729-AF9F-A6BA6BCDC4DE}"/>
                  </a:ext>
                </a:extLst>
              </p14:cNvPr>
              <p14:cNvContentPartPr/>
              <p14:nvPr/>
            </p14:nvContentPartPr>
            <p14:xfrm>
              <a:off x="1862619" y="4356336"/>
              <a:ext cx="61920" cy="15480"/>
            </p14:xfrm>
          </p:contentPart>
        </mc:Choice>
        <mc:Fallback xmlns="">
          <p:pic>
            <p:nvPicPr>
              <p:cNvPr id="36128" name="Ink 36127">
                <a:extLst>
                  <a:ext uri="{FF2B5EF4-FFF2-40B4-BE49-F238E27FC236}">
                    <a16:creationId xmlns:a16="http://schemas.microsoft.com/office/drawing/2014/main" id="{26383EDA-CF75-4729-AF9F-A6BA6BCDC4DE}"/>
                  </a:ext>
                </a:extLst>
              </p:cNvPr>
              <p:cNvPicPr/>
              <p:nvPr/>
            </p:nvPicPr>
            <p:blipFill>
              <a:blip r:embed="rId150"/>
              <a:stretch>
                <a:fillRect/>
              </a:stretch>
            </p:blipFill>
            <p:spPr>
              <a:xfrm>
                <a:off x="1853979" y="4347696"/>
                <a:ext cx="795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6129" name="Ink 36128">
                <a:extLst>
                  <a:ext uri="{FF2B5EF4-FFF2-40B4-BE49-F238E27FC236}">
                    <a16:creationId xmlns:a16="http://schemas.microsoft.com/office/drawing/2014/main" id="{6415B4C5-E013-4D87-B685-F1179406CF77}"/>
                  </a:ext>
                </a:extLst>
              </p14:cNvPr>
              <p14:cNvContentPartPr/>
              <p14:nvPr/>
            </p14:nvContentPartPr>
            <p14:xfrm>
              <a:off x="1867659" y="4326816"/>
              <a:ext cx="59760" cy="1800"/>
            </p14:xfrm>
          </p:contentPart>
        </mc:Choice>
        <mc:Fallback xmlns="">
          <p:pic>
            <p:nvPicPr>
              <p:cNvPr id="36129" name="Ink 36128">
                <a:extLst>
                  <a:ext uri="{FF2B5EF4-FFF2-40B4-BE49-F238E27FC236}">
                    <a16:creationId xmlns:a16="http://schemas.microsoft.com/office/drawing/2014/main" id="{6415B4C5-E013-4D87-B685-F1179406CF77}"/>
                  </a:ext>
                </a:extLst>
              </p:cNvPr>
              <p:cNvPicPr/>
              <p:nvPr/>
            </p:nvPicPr>
            <p:blipFill>
              <a:blip r:embed="rId152"/>
              <a:stretch>
                <a:fillRect/>
              </a:stretch>
            </p:blipFill>
            <p:spPr>
              <a:xfrm>
                <a:off x="1858659" y="4318176"/>
                <a:ext cx="774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6130" name="Ink 36129">
                <a:extLst>
                  <a:ext uri="{FF2B5EF4-FFF2-40B4-BE49-F238E27FC236}">
                    <a16:creationId xmlns:a16="http://schemas.microsoft.com/office/drawing/2014/main" id="{3F57C37E-9F8B-4F19-8EE1-BCDB1401815A}"/>
                  </a:ext>
                </a:extLst>
              </p14:cNvPr>
              <p14:cNvContentPartPr/>
              <p14:nvPr/>
            </p14:nvContentPartPr>
            <p14:xfrm>
              <a:off x="2094819" y="4290456"/>
              <a:ext cx="69480" cy="72000"/>
            </p14:xfrm>
          </p:contentPart>
        </mc:Choice>
        <mc:Fallback xmlns="">
          <p:pic>
            <p:nvPicPr>
              <p:cNvPr id="36130" name="Ink 36129">
                <a:extLst>
                  <a:ext uri="{FF2B5EF4-FFF2-40B4-BE49-F238E27FC236}">
                    <a16:creationId xmlns:a16="http://schemas.microsoft.com/office/drawing/2014/main" id="{3F57C37E-9F8B-4F19-8EE1-BCDB1401815A}"/>
                  </a:ext>
                </a:extLst>
              </p:cNvPr>
              <p:cNvPicPr/>
              <p:nvPr/>
            </p:nvPicPr>
            <p:blipFill>
              <a:blip r:embed="rId154"/>
              <a:stretch>
                <a:fillRect/>
              </a:stretch>
            </p:blipFill>
            <p:spPr>
              <a:xfrm>
                <a:off x="2085819" y="4281816"/>
                <a:ext cx="871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36131" name="Ink 36130">
                <a:extLst>
                  <a:ext uri="{FF2B5EF4-FFF2-40B4-BE49-F238E27FC236}">
                    <a16:creationId xmlns:a16="http://schemas.microsoft.com/office/drawing/2014/main" id="{08C191EC-7842-40E1-8025-00A2F92B3924}"/>
                  </a:ext>
                </a:extLst>
              </p14:cNvPr>
              <p14:cNvContentPartPr/>
              <p14:nvPr/>
            </p14:nvContentPartPr>
            <p14:xfrm>
              <a:off x="2225859" y="4358496"/>
              <a:ext cx="12600" cy="6480"/>
            </p14:xfrm>
          </p:contentPart>
        </mc:Choice>
        <mc:Fallback xmlns="">
          <p:pic>
            <p:nvPicPr>
              <p:cNvPr id="36131" name="Ink 36130">
                <a:extLst>
                  <a:ext uri="{FF2B5EF4-FFF2-40B4-BE49-F238E27FC236}">
                    <a16:creationId xmlns:a16="http://schemas.microsoft.com/office/drawing/2014/main" id="{08C191EC-7842-40E1-8025-00A2F92B3924}"/>
                  </a:ext>
                </a:extLst>
              </p:cNvPr>
              <p:cNvPicPr/>
              <p:nvPr/>
            </p:nvPicPr>
            <p:blipFill>
              <a:blip r:embed="rId156"/>
              <a:stretch>
                <a:fillRect/>
              </a:stretch>
            </p:blipFill>
            <p:spPr>
              <a:xfrm>
                <a:off x="2217219" y="4349856"/>
                <a:ext cx="302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36136" name="Ink 36135">
                <a:extLst>
                  <a:ext uri="{FF2B5EF4-FFF2-40B4-BE49-F238E27FC236}">
                    <a16:creationId xmlns:a16="http://schemas.microsoft.com/office/drawing/2014/main" id="{534E7C76-C3F8-41D1-B432-028CCA36A0DD}"/>
                  </a:ext>
                </a:extLst>
              </p14:cNvPr>
              <p14:cNvContentPartPr/>
              <p14:nvPr/>
            </p14:nvContentPartPr>
            <p14:xfrm>
              <a:off x="2638059" y="4341216"/>
              <a:ext cx="96120" cy="82800"/>
            </p14:xfrm>
          </p:contentPart>
        </mc:Choice>
        <mc:Fallback xmlns="">
          <p:pic>
            <p:nvPicPr>
              <p:cNvPr id="36136" name="Ink 36135">
                <a:extLst>
                  <a:ext uri="{FF2B5EF4-FFF2-40B4-BE49-F238E27FC236}">
                    <a16:creationId xmlns:a16="http://schemas.microsoft.com/office/drawing/2014/main" id="{534E7C76-C3F8-41D1-B432-028CCA36A0DD}"/>
                  </a:ext>
                </a:extLst>
              </p:cNvPr>
              <p:cNvPicPr/>
              <p:nvPr/>
            </p:nvPicPr>
            <p:blipFill>
              <a:blip r:embed="rId158"/>
              <a:stretch>
                <a:fillRect/>
              </a:stretch>
            </p:blipFill>
            <p:spPr>
              <a:xfrm>
                <a:off x="2629059" y="4332576"/>
                <a:ext cx="1137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6137" name="Ink 36136">
                <a:extLst>
                  <a:ext uri="{FF2B5EF4-FFF2-40B4-BE49-F238E27FC236}">
                    <a16:creationId xmlns:a16="http://schemas.microsoft.com/office/drawing/2014/main" id="{49C41196-FDDA-47AD-A5B7-FF9F8F0BFE74}"/>
                  </a:ext>
                </a:extLst>
              </p14:cNvPr>
              <p14:cNvContentPartPr/>
              <p14:nvPr/>
            </p14:nvContentPartPr>
            <p14:xfrm>
              <a:off x="2292819" y="4295136"/>
              <a:ext cx="118080" cy="106920"/>
            </p14:xfrm>
          </p:contentPart>
        </mc:Choice>
        <mc:Fallback xmlns="">
          <p:pic>
            <p:nvPicPr>
              <p:cNvPr id="36137" name="Ink 36136">
                <a:extLst>
                  <a:ext uri="{FF2B5EF4-FFF2-40B4-BE49-F238E27FC236}">
                    <a16:creationId xmlns:a16="http://schemas.microsoft.com/office/drawing/2014/main" id="{49C41196-FDDA-47AD-A5B7-FF9F8F0BFE74}"/>
                  </a:ext>
                </a:extLst>
              </p:cNvPr>
              <p:cNvPicPr/>
              <p:nvPr/>
            </p:nvPicPr>
            <p:blipFill>
              <a:blip r:embed="rId160"/>
              <a:stretch>
                <a:fillRect/>
              </a:stretch>
            </p:blipFill>
            <p:spPr>
              <a:xfrm>
                <a:off x="2283819" y="4286136"/>
                <a:ext cx="1357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36139" name="Ink 36138">
                <a:extLst>
                  <a:ext uri="{FF2B5EF4-FFF2-40B4-BE49-F238E27FC236}">
                    <a16:creationId xmlns:a16="http://schemas.microsoft.com/office/drawing/2014/main" id="{5C54077B-36EE-49D2-86A7-ED5183685CB9}"/>
                  </a:ext>
                </a:extLst>
              </p14:cNvPr>
              <p14:cNvContentPartPr/>
              <p14:nvPr/>
            </p14:nvContentPartPr>
            <p14:xfrm>
              <a:off x="2900499" y="4303056"/>
              <a:ext cx="99720" cy="71640"/>
            </p14:xfrm>
          </p:contentPart>
        </mc:Choice>
        <mc:Fallback xmlns="">
          <p:pic>
            <p:nvPicPr>
              <p:cNvPr id="36139" name="Ink 36138">
                <a:extLst>
                  <a:ext uri="{FF2B5EF4-FFF2-40B4-BE49-F238E27FC236}">
                    <a16:creationId xmlns:a16="http://schemas.microsoft.com/office/drawing/2014/main" id="{5C54077B-36EE-49D2-86A7-ED5183685CB9}"/>
                  </a:ext>
                </a:extLst>
              </p:cNvPr>
              <p:cNvPicPr/>
              <p:nvPr/>
            </p:nvPicPr>
            <p:blipFill>
              <a:blip r:embed="rId162"/>
              <a:stretch>
                <a:fillRect/>
              </a:stretch>
            </p:blipFill>
            <p:spPr>
              <a:xfrm>
                <a:off x="2891499" y="4294056"/>
                <a:ext cx="1173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36142" name="Ink 36141">
                <a:extLst>
                  <a:ext uri="{FF2B5EF4-FFF2-40B4-BE49-F238E27FC236}">
                    <a16:creationId xmlns:a16="http://schemas.microsoft.com/office/drawing/2014/main" id="{F27338B1-FE96-47DB-9A93-FD1E67EE9F38}"/>
                  </a:ext>
                </a:extLst>
              </p14:cNvPr>
              <p14:cNvContentPartPr/>
              <p14:nvPr/>
            </p14:nvContentPartPr>
            <p14:xfrm>
              <a:off x="3341139" y="4402416"/>
              <a:ext cx="80280" cy="4320"/>
            </p14:xfrm>
          </p:contentPart>
        </mc:Choice>
        <mc:Fallback xmlns="">
          <p:pic>
            <p:nvPicPr>
              <p:cNvPr id="36142" name="Ink 36141">
                <a:extLst>
                  <a:ext uri="{FF2B5EF4-FFF2-40B4-BE49-F238E27FC236}">
                    <a16:creationId xmlns:a16="http://schemas.microsoft.com/office/drawing/2014/main" id="{F27338B1-FE96-47DB-9A93-FD1E67EE9F38}"/>
                  </a:ext>
                </a:extLst>
              </p:cNvPr>
              <p:cNvPicPr/>
              <p:nvPr/>
            </p:nvPicPr>
            <p:blipFill>
              <a:blip r:embed="rId164"/>
              <a:stretch>
                <a:fillRect/>
              </a:stretch>
            </p:blipFill>
            <p:spPr>
              <a:xfrm>
                <a:off x="3332139" y="4393416"/>
                <a:ext cx="979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6143" name="Ink 36142">
                <a:extLst>
                  <a:ext uri="{FF2B5EF4-FFF2-40B4-BE49-F238E27FC236}">
                    <a16:creationId xmlns:a16="http://schemas.microsoft.com/office/drawing/2014/main" id="{FD0CDE18-183D-4F37-AEB3-8970AC7E3A56}"/>
                  </a:ext>
                </a:extLst>
              </p14:cNvPr>
              <p14:cNvContentPartPr/>
              <p14:nvPr/>
            </p14:nvContentPartPr>
            <p14:xfrm>
              <a:off x="3065019" y="4302696"/>
              <a:ext cx="108720" cy="106560"/>
            </p14:xfrm>
          </p:contentPart>
        </mc:Choice>
        <mc:Fallback xmlns="">
          <p:pic>
            <p:nvPicPr>
              <p:cNvPr id="36143" name="Ink 36142">
                <a:extLst>
                  <a:ext uri="{FF2B5EF4-FFF2-40B4-BE49-F238E27FC236}">
                    <a16:creationId xmlns:a16="http://schemas.microsoft.com/office/drawing/2014/main" id="{FD0CDE18-183D-4F37-AEB3-8970AC7E3A56}"/>
                  </a:ext>
                </a:extLst>
              </p:cNvPr>
              <p:cNvPicPr/>
              <p:nvPr/>
            </p:nvPicPr>
            <p:blipFill>
              <a:blip r:embed="rId166"/>
              <a:stretch>
                <a:fillRect/>
              </a:stretch>
            </p:blipFill>
            <p:spPr>
              <a:xfrm>
                <a:off x="3056019" y="4293696"/>
                <a:ext cx="12636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6144" name="Ink 36143">
                <a:extLst>
                  <a:ext uri="{FF2B5EF4-FFF2-40B4-BE49-F238E27FC236}">
                    <a16:creationId xmlns:a16="http://schemas.microsoft.com/office/drawing/2014/main" id="{0C7DE518-2446-4BD7-A7C2-CF80484F5B1D}"/>
                  </a:ext>
                </a:extLst>
              </p14:cNvPr>
              <p14:cNvContentPartPr/>
              <p14:nvPr/>
            </p14:nvContentPartPr>
            <p14:xfrm>
              <a:off x="3714459" y="4327536"/>
              <a:ext cx="71640" cy="68040"/>
            </p14:xfrm>
          </p:contentPart>
        </mc:Choice>
        <mc:Fallback xmlns="">
          <p:pic>
            <p:nvPicPr>
              <p:cNvPr id="36144" name="Ink 36143">
                <a:extLst>
                  <a:ext uri="{FF2B5EF4-FFF2-40B4-BE49-F238E27FC236}">
                    <a16:creationId xmlns:a16="http://schemas.microsoft.com/office/drawing/2014/main" id="{0C7DE518-2446-4BD7-A7C2-CF80484F5B1D}"/>
                  </a:ext>
                </a:extLst>
              </p:cNvPr>
              <p:cNvPicPr/>
              <p:nvPr/>
            </p:nvPicPr>
            <p:blipFill>
              <a:blip r:embed="rId168"/>
              <a:stretch>
                <a:fillRect/>
              </a:stretch>
            </p:blipFill>
            <p:spPr>
              <a:xfrm>
                <a:off x="3705459" y="4318536"/>
                <a:ext cx="892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6145" name="Ink 36144">
                <a:extLst>
                  <a:ext uri="{FF2B5EF4-FFF2-40B4-BE49-F238E27FC236}">
                    <a16:creationId xmlns:a16="http://schemas.microsoft.com/office/drawing/2014/main" id="{DBAA6BBC-CF42-448A-BFCD-2C55260131EC}"/>
                  </a:ext>
                </a:extLst>
              </p14:cNvPr>
              <p14:cNvContentPartPr/>
              <p14:nvPr/>
            </p14:nvContentPartPr>
            <p14:xfrm>
              <a:off x="3857019" y="4390896"/>
              <a:ext cx="3240" cy="5040"/>
            </p14:xfrm>
          </p:contentPart>
        </mc:Choice>
        <mc:Fallback xmlns="">
          <p:pic>
            <p:nvPicPr>
              <p:cNvPr id="36145" name="Ink 36144">
                <a:extLst>
                  <a:ext uri="{FF2B5EF4-FFF2-40B4-BE49-F238E27FC236}">
                    <a16:creationId xmlns:a16="http://schemas.microsoft.com/office/drawing/2014/main" id="{DBAA6BBC-CF42-448A-BFCD-2C55260131EC}"/>
                  </a:ext>
                </a:extLst>
              </p:cNvPr>
              <p:cNvPicPr/>
              <p:nvPr/>
            </p:nvPicPr>
            <p:blipFill>
              <a:blip r:embed="rId170"/>
              <a:stretch>
                <a:fillRect/>
              </a:stretch>
            </p:blipFill>
            <p:spPr>
              <a:xfrm>
                <a:off x="3848019" y="4382256"/>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6146" name="Ink 36145">
                <a:extLst>
                  <a:ext uri="{FF2B5EF4-FFF2-40B4-BE49-F238E27FC236}">
                    <a16:creationId xmlns:a16="http://schemas.microsoft.com/office/drawing/2014/main" id="{161EBC8B-F89F-4BD1-B666-464DBB2FDA48}"/>
                  </a:ext>
                </a:extLst>
              </p14:cNvPr>
              <p14:cNvContentPartPr/>
              <p14:nvPr/>
            </p14:nvContentPartPr>
            <p14:xfrm>
              <a:off x="3933339" y="4342296"/>
              <a:ext cx="79200" cy="95400"/>
            </p14:xfrm>
          </p:contentPart>
        </mc:Choice>
        <mc:Fallback xmlns="">
          <p:pic>
            <p:nvPicPr>
              <p:cNvPr id="36146" name="Ink 36145">
                <a:extLst>
                  <a:ext uri="{FF2B5EF4-FFF2-40B4-BE49-F238E27FC236}">
                    <a16:creationId xmlns:a16="http://schemas.microsoft.com/office/drawing/2014/main" id="{161EBC8B-F89F-4BD1-B666-464DBB2FDA48}"/>
                  </a:ext>
                </a:extLst>
              </p:cNvPr>
              <p:cNvPicPr/>
              <p:nvPr/>
            </p:nvPicPr>
            <p:blipFill>
              <a:blip r:embed="rId172"/>
              <a:stretch>
                <a:fillRect/>
              </a:stretch>
            </p:blipFill>
            <p:spPr>
              <a:xfrm>
                <a:off x="3924699" y="4333296"/>
                <a:ext cx="968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6149" name="Ink 36148">
                <a:extLst>
                  <a:ext uri="{FF2B5EF4-FFF2-40B4-BE49-F238E27FC236}">
                    <a16:creationId xmlns:a16="http://schemas.microsoft.com/office/drawing/2014/main" id="{78C2C04B-009E-46F3-8B11-FBCD34E37979}"/>
                  </a:ext>
                </a:extLst>
              </p14:cNvPr>
              <p14:cNvContentPartPr/>
              <p14:nvPr/>
            </p14:nvContentPartPr>
            <p14:xfrm>
              <a:off x="4222059" y="4416816"/>
              <a:ext cx="68040" cy="53280"/>
            </p14:xfrm>
          </p:contentPart>
        </mc:Choice>
        <mc:Fallback xmlns="">
          <p:pic>
            <p:nvPicPr>
              <p:cNvPr id="36149" name="Ink 36148">
                <a:extLst>
                  <a:ext uri="{FF2B5EF4-FFF2-40B4-BE49-F238E27FC236}">
                    <a16:creationId xmlns:a16="http://schemas.microsoft.com/office/drawing/2014/main" id="{78C2C04B-009E-46F3-8B11-FBCD34E37979}"/>
                  </a:ext>
                </a:extLst>
              </p:cNvPr>
              <p:cNvPicPr/>
              <p:nvPr/>
            </p:nvPicPr>
            <p:blipFill>
              <a:blip r:embed="rId174"/>
              <a:stretch>
                <a:fillRect/>
              </a:stretch>
            </p:blipFill>
            <p:spPr>
              <a:xfrm>
                <a:off x="4213373" y="4408176"/>
                <a:ext cx="85774"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36150" name="Ink 36149">
                <a:extLst>
                  <a:ext uri="{FF2B5EF4-FFF2-40B4-BE49-F238E27FC236}">
                    <a16:creationId xmlns:a16="http://schemas.microsoft.com/office/drawing/2014/main" id="{1DA244B5-D5D8-4026-AAC6-1552F1463D00}"/>
                  </a:ext>
                </a:extLst>
              </p14:cNvPr>
              <p14:cNvContentPartPr/>
              <p14:nvPr/>
            </p14:nvContentPartPr>
            <p14:xfrm>
              <a:off x="4527339" y="4404576"/>
              <a:ext cx="80640" cy="72720"/>
            </p14:xfrm>
          </p:contentPart>
        </mc:Choice>
        <mc:Fallback xmlns="">
          <p:pic>
            <p:nvPicPr>
              <p:cNvPr id="36150" name="Ink 36149">
                <a:extLst>
                  <a:ext uri="{FF2B5EF4-FFF2-40B4-BE49-F238E27FC236}">
                    <a16:creationId xmlns:a16="http://schemas.microsoft.com/office/drawing/2014/main" id="{1DA244B5-D5D8-4026-AAC6-1552F1463D00}"/>
                  </a:ext>
                </a:extLst>
              </p:cNvPr>
              <p:cNvPicPr/>
              <p:nvPr/>
            </p:nvPicPr>
            <p:blipFill>
              <a:blip r:embed="rId176"/>
              <a:stretch>
                <a:fillRect/>
              </a:stretch>
            </p:blipFill>
            <p:spPr>
              <a:xfrm>
                <a:off x="4518699" y="4395936"/>
                <a:ext cx="982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36151" name="Ink 36150">
                <a:extLst>
                  <a:ext uri="{FF2B5EF4-FFF2-40B4-BE49-F238E27FC236}">
                    <a16:creationId xmlns:a16="http://schemas.microsoft.com/office/drawing/2014/main" id="{67EF1D5C-4CA9-4F33-B9A7-09330602A901}"/>
                  </a:ext>
                </a:extLst>
              </p14:cNvPr>
              <p14:cNvContentPartPr/>
              <p14:nvPr/>
            </p14:nvContentPartPr>
            <p14:xfrm>
              <a:off x="4684299" y="4473696"/>
              <a:ext cx="4680" cy="3960"/>
            </p14:xfrm>
          </p:contentPart>
        </mc:Choice>
        <mc:Fallback xmlns="">
          <p:pic>
            <p:nvPicPr>
              <p:cNvPr id="36151" name="Ink 36150">
                <a:extLst>
                  <a:ext uri="{FF2B5EF4-FFF2-40B4-BE49-F238E27FC236}">
                    <a16:creationId xmlns:a16="http://schemas.microsoft.com/office/drawing/2014/main" id="{67EF1D5C-4CA9-4F33-B9A7-09330602A901}"/>
                  </a:ext>
                </a:extLst>
              </p:cNvPr>
              <p:cNvPicPr/>
              <p:nvPr/>
            </p:nvPicPr>
            <p:blipFill>
              <a:blip r:embed="rId178"/>
              <a:stretch>
                <a:fillRect/>
              </a:stretch>
            </p:blipFill>
            <p:spPr>
              <a:xfrm>
                <a:off x="4675299" y="4464696"/>
                <a:ext cx="223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36152" name="Ink 36151">
                <a:extLst>
                  <a:ext uri="{FF2B5EF4-FFF2-40B4-BE49-F238E27FC236}">
                    <a16:creationId xmlns:a16="http://schemas.microsoft.com/office/drawing/2014/main" id="{7FCAC763-BFB6-46CC-B91F-6535ECE7C6E5}"/>
                  </a:ext>
                </a:extLst>
              </p14:cNvPr>
              <p14:cNvContentPartPr/>
              <p14:nvPr/>
            </p14:nvContentPartPr>
            <p14:xfrm>
              <a:off x="4759539" y="4402056"/>
              <a:ext cx="58320" cy="122040"/>
            </p14:xfrm>
          </p:contentPart>
        </mc:Choice>
        <mc:Fallback xmlns="">
          <p:pic>
            <p:nvPicPr>
              <p:cNvPr id="36152" name="Ink 36151">
                <a:extLst>
                  <a:ext uri="{FF2B5EF4-FFF2-40B4-BE49-F238E27FC236}">
                    <a16:creationId xmlns:a16="http://schemas.microsoft.com/office/drawing/2014/main" id="{7FCAC763-BFB6-46CC-B91F-6535ECE7C6E5}"/>
                  </a:ext>
                </a:extLst>
              </p:cNvPr>
              <p:cNvPicPr/>
              <p:nvPr/>
            </p:nvPicPr>
            <p:blipFill>
              <a:blip r:embed="rId180"/>
              <a:stretch>
                <a:fillRect/>
              </a:stretch>
            </p:blipFill>
            <p:spPr>
              <a:xfrm>
                <a:off x="4750899" y="4393416"/>
                <a:ext cx="759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36155" name="Ink 36154">
                <a:extLst>
                  <a:ext uri="{FF2B5EF4-FFF2-40B4-BE49-F238E27FC236}">
                    <a16:creationId xmlns:a16="http://schemas.microsoft.com/office/drawing/2014/main" id="{9D54A753-B479-462C-92D7-9380DBF6B798}"/>
                  </a:ext>
                </a:extLst>
              </p14:cNvPr>
              <p14:cNvContentPartPr/>
              <p14:nvPr/>
            </p14:nvContentPartPr>
            <p14:xfrm>
              <a:off x="678219" y="4208736"/>
              <a:ext cx="31680" cy="117720"/>
            </p14:xfrm>
          </p:contentPart>
        </mc:Choice>
        <mc:Fallback xmlns="">
          <p:pic>
            <p:nvPicPr>
              <p:cNvPr id="36155" name="Ink 36154">
                <a:extLst>
                  <a:ext uri="{FF2B5EF4-FFF2-40B4-BE49-F238E27FC236}">
                    <a16:creationId xmlns:a16="http://schemas.microsoft.com/office/drawing/2014/main" id="{9D54A753-B479-462C-92D7-9380DBF6B798}"/>
                  </a:ext>
                </a:extLst>
              </p:cNvPr>
              <p:cNvPicPr/>
              <p:nvPr/>
            </p:nvPicPr>
            <p:blipFill>
              <a:blip r:embed="rId182"/>
              <a:stretch>
                <a:fillRect/>
              </a:stretch>
            </p:blipFill>
            <p:spPr>
              <a:xfrm>
                <a:off x="669219" y="4199736"/>
                <a:ext cx="493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36158" name="Ink 36157">
                <a:extLst>
                  <a:ext uri="{FF2B5EF4-FFF2-40B4-BE49-F238E27FC236}">
                    <a16:creationId xmlns:a16="http://schemas.microsoft.com/office/drawing/2014/main" id="{3549EC8A-580C-4132-A57C-139A32AD781C}"/>
                  </a:ext>
                </a:extLst>
              </p14:cNvPr>
              <p14:cNvContentPartPr/>
              <p14:nvPr/>
            </p14:nvContentPartPr>
            <p14:xfrm>
              <a:off x="899259" y="4256256"/>
              <a:ext cx="87840" cy="61560"/>
            </p14:xfrm>
          </p:contentPart>
        </mc:Choice>
        <mc:Fallback xmlns="">
          <p:pic>
            <p:nvPicPr>
              <p:cNvPr id="36158" name="Ink 36157">
                <a:extLst>
                  <a:ext uri="{FF2B5EF4-FFF2-40B4-BE49-F238E27FC236}">
                    <a16:creationId xmlns:a16="http://schemas.microsoft.com/office/drawing/2014/main" id="{3549EC8A-580C-4132-A57C-139A32AD781C}"/>
                  </a:ext>
                </a:extLst>
              </p:cNvPr>
              <p:cNvPicPr/>
              <p:nvPr/>
            </p:nvPicPr>
            <p:blipFill>
              <a:blip r:embed="rId184"/>
              <a:stretch>
                <a:fillRect/>
              </a:stretch>
            </p:blipFill>
            <p:spPr>
              <a:xfrm>
                <a:off x="890619" y="4247256"/>
                <a:ext cx="1054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36159" name="Ink 36158">
                <a:extLst>
                  <a:ext uri="{FF2B5EF4-FFF2-40B4-BE49-F238E27FC236}">
                    <a16:creationId xmlns:a16="http://schemas.microsoft.com/office/drawing/2014/main" id="{33A7A655-34AA-4343-A23B-CEB689C85F06}"/>
                  </a:ext>
                </a:extLst>
              </p14:cNvPr>
              <p14:cNvContentPartPr/>
              <p14:nvPr/>
            </p14:nvContentPartPr>
            <p14:xfrm>
              <a:off x="775059" y="4237176"/>
              <a:ext cx="67320" cy="89280"/>
            </p14:xfrm>
          </p:contentPart>
        </mc:Choice>
        <mc:Fallback xmlns="">
          <p:pic>
            <p:nvPicPr>
              <p:cNvPr id="36159" name="Ink 36158">
                <a:extLst>
                  <a:ext uri="{FF2B5EF4-FFF2-40B4-BE49-F238E27FC236}">
                    <a16:creationId xmlns:a16="http://schemas.microsoft.com/office/drawing/2014/main" id="{33A7A655-34AA-4343-A23B-CEB689C85F06}"/>
                  </a:ext>
                </a:extLst>
              </p:cNvPr>
              <p:cNvPicPr/>
              <p:nvPr/>
            </p:nvPicPr>
            <p:blipFill>
              <a:blip r:embed="rId186"/>
              <a:stretch>
                <a:fillRect/>
              </a:stretch>
            </p:blipFill>
            <p:spPr>
              <a:xfrm>
                <a:off x="766107" y="4228536"/>
                <a:ext cx="84866"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36160" name="Ink 36159">
                <a:extLst>
                  <a:ext uri="{FF2B5EF4-FFF2-40B4-BE49-F238E27FC236}">
                    <a16:creationId xmlns:a16="http://schemas.microsoft.com/office/drawing/2014/main" id="{EC007B81-A9D7-4AE5-954D-3DD6F53AAFBE}"/>
                  </a:ext>
                </a:extLst>
              </p14:cNvPr>
              <p14:cNvContentPartPr/>
              <p14:nvPr/>
            </p14:nvContentPartPr>
            <p14:xfrm>
              <a:off x="552939" y="4251576"/>
              <a:ext cx="73440" cy="107640"/>
            </p14:xfrm>
          </p:contentPart>
        </mc:Choice>
        <mc:Fallback xmlns="">
          <p:pic>
            <p:nvPicPr>
              <p:cNvPr id="36160" name="Ink 36159">
                <a:extLst>
                  <a:ext uri="{FF2B5EF4-FFF2-40B4-BE49-F238E27FC236}">
                    <a16:creationId xmlns:a16="http://schemas.microsoft.com/office/drawing/2014/main" id="{EC007B81-A9D7-4AE5-954D-3DD6F53AAFBE}"/>
                  </a:ext>
                </a:extLst>
              </p:cNvPr>
              <p:cNvPicPr/>
              <p:nvPr/>
            </p:nvPicPr>
            <p:blipFill>
              <a:blip r:embed="rId188"/>
              <a:stretch>
                <a:fillRect/>
              </a:stretch>
            </p:blipFill>
            <p:spPr>
              <a:xfrm>
                <a:off x="543939" y="4242606"/>
                <a:ext cx="91080" cy="125221"/>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36161" name="Ink 36160">
                <a:extLst>
                  <a:ext uri="{FF2B5EF4-FFF2-40B4-BE49-F238E27FC236}">
                    <a16:creationId xmlns:a16="http://schemas.microsoft.com/office/drawing/2014/main" id="{46A5DC81-8BD9-4081-A157-BF90D7B94473}"/>
                  </a:ext>
                </a:extLst>
              </p14:cNvPr>
              <p14:cNvContentPartPr/>
              <p14:nvPr/>
            </p14:nvContentPartPr>
            <p14:xfrm>
              <a:off x="1114899" y="4195056"/>
              <a:ext cx="91080" cy="113400"/>
            </p14:xfrm>
          </p:contentPart>
        </mc:Choice>
        <mc:Fallback xmlns="">
          <p:pic>
            <p:nvPicPr>
              <p:cNvPr id="36161" name="Ink 36160">
                <a:extLst>
                  <a:ext uri="{FF2B5EF4-FFF2-40B4-BE49-F238E27FC236}">
                    <a16:creationId xmlns:a16="http://schemas.microsoft.com/office/drawing/2014/main" id="{46A5DC81-8BD9-4081-A157-BF90D7B94473}"/>
                  </a:ext>
                </a:extLst>
              </p:cNvPr>
              <p:cNvPicPr/>
              <p:nvPr/>
            </p:nvPicPr>
            <p:blipFill>
              <a:blip r:embed="rId190"/>
              <a:stretch>
                <a:fillRect/>
              </a:stretch>
            </p:blipFill>
            <p:spPr>
              <a:xfrm>
                <a:off x="1105899" y="4186416"/>
                <a:ext cx="1087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36162" name="Ink 36161">
                <a:extLst>
                  <a:ext uri="{FF2B5EF4-FFF2-40B4-BE49-F238E27FC236}">
                    <a16:creationId xmlns:a16="http://schemas.microsoft.com/office/drawing/2014/main" id="{665680BF-3BFF-4C91-9365-035035F202BD}"/>
                  </a:ext>
                </a:extLst>
              </p14:cNvPr>
              <p14:cNvContentPartPr/>
              <p14:nvPr/>
            </p14:nvContentPartPr>
            <p14:xfrm>
              <a:off x="1293459" y="4214856"/>
              <a:ext cx="120600" cy="91080"/>
            </p14:xfrm>
          </p:contentPart>
        </mc:Choice>
        <mc:Fallback xmlns="">
          <p:pic>
            <p:nvPicPr>
              <p:cNvPr id="36162" name="Ink 36161">
                <a:extLst>
                  <a:ext uri="{FF2B5EF4-FFF2-40B4-BE49-F238E27FC236}">
                    <a16:creationId xmlns:a16="http://schemas.microsoft.com/office/drawing/2014/main" id="{665680BF-3BFF-4C91-9365-035035F202BD}"/>
                  </a:ext>
                </a:extLst>
              </p:cNvPr>
              <p:cNvPicPr/>
              <p:nvPr/>
            </p:nvPicPr>
            <p:blipFill>
              <a:blip r:embed="rId192"/>
              <a:stretch>
                <a:fillRect/>
              </a:stretch>
            </p:blipFill>
            <p:spPr>
              <a:xfrm>
                <a:off x="1284819" y="4206216"/>
                <a:ext cx="1382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36163" name="Ink 36162">
                <a:extLst>
                  <a:ext uri="{FF2B5EF4-FFF2-40B4-BE49-F238E27FC236}">
                    <a16:creationId xmlns:a16="http://schemas.microsoft.com/office/drawing/2014/main" id="{5B7ED472-E20B-468D-9201-C01DE256431E}"/>
                  </a:ext>
                </a:extLst>
              </p14:cNvPr>
              <p14:cNvContentPartPr/>
              <p14:nvPr/>
            </p14:nvContentPartPr>
            <p14:xfrm>
              <a:off x="1459779" y="4226376"/>
              <a:ext cx="89280" cy="90360"/>
            </p14:xfrm>
          </p:contentPart>
        </mc:Choice>
        <mc:Fallback xmlns="">
          <p:pic>
            <p:nvPicPr>
              <p:cNvPr id="36163" name="Ink 36162">
                <a:extLst>
                  <a:ext uri="{FF2B5EF4-FFF2-40B4-BE49-F238E27FC236}">
                    <a16:creationId xmlns:a16="http://schemas.microsoft.com/office/drawing/2014/main" id="{5B7ED472-E20B-468D-9201-C01DE256431E}"/>
                  </a:ext>
                </a:extLst>
              </p:cNvPr>
              <p:cNvPicPr/>
              <p:nvPr/>
            </p:nvPicPr>
            <p:blipFill>
              <a:blip r:embed="rId194"/>
              <a:stretch>
                <a:fillRect/>
              </a:stretch>
            </p:blipFill>
            <p:spPr>
              <a:xfrm>
                <a:off x="1451139" y="4217376"/>
                <a:ext cx="1069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36166" name="Ink 36165">
                <a:extLst>
                  <a:ext uri="{FF2B5EF4-FFF2-40B4-BE49-F238E27FC236}">
                    <a16:creationId xmlns:a16="http://schemas.microsoft.com/office/drawing/2014/main" id="{E4053863-2B1E-47FC-87CE-E4A919D1A5A6}"/>
                  </a:ext>
                </a:extLst>
              </p14:cNvPr>
              <p14:cNvContentPartPr/>
              <p14:nvPr/>
            </p14:nvContentPartPr>
            <p14:xfrm>
              <a:off x="1601979" y="4226376"/>
              <a:ext cx="131760" cy="144360"/>
            </p14:xfrm>
          </p:contentPart>
        </mc:Choice>
        <mc:Fallback xmlns="">
          <p:pic>
            <p:nvPicPr>
              <p:cNvPr id="36166" name="Ink 36165">
                <a:extLst>
                  <a:ext uri="{FF2B5EF4-FFF2-40B4-BE49-F238E27FC236}">
                    <a16:creationId xmlns:a16="http://schemas.microsoft.com/office/drawing/2014/main" id="{E4053863-2B1E-47FC-87CE-E4A919D1A5A6}"/>
                  </a:ext>
                </a:extLst>
              </p:cNvPr>
              <p:cNvPicPr/>
              <p:nvPr/>
            </p:nvPicPr>
            <p:blipFill>
              <a:blip r:embed="rId196"/>
              <a:stretch>
                <a:fillRect/>
              </a:stretch>
            </p:blipFill>
            <p:spPr>
              <a:xfrm>
                <a:off x="1593339" y="4217398"/>
                <a:ext cx="149400" cy="161956"/>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36192" name="Ink 36191">
                <a:extLst>
                  <a:ext uri="{FF2B5EF4-FFF2-40B4-BE49-F238E27FC236}">
                    <a16:creationId xmlns:a16="http://schemas.microsoft.com/office/drawing/2014/main" id="{DA33EF9A-EF3E-418A-B2B0-C473F918DB76}"/>
                  </a:ext>
                </a:extLst>
              </p14:cNvPr>
              <p14:cNvContentPartPr/>
              <p14:nvPr/>
            </p14:nvContentPartPr>
            <p14:xfrm>
              <a:off x="4541019" y="1470576"/>
              <a:ext cx="217080" cy="38520"/>
            </p14:xfrm>
          </p:contentPart>
        </mc:Choice>
        <mc:Fallback xmlns="">
          <p:pic>
            <p:nvPicPr>
              <p:cNvPr id="36192" name="Ink 36191">
                <a:extLst>
                  <a:ext uri="{FF2B5EF4-FFF2-40B4-BE49-F238E27FC236}">
                    <a16:creationId xmlns:a16="http://schemas.microsoft.com/office/drawing/2014/main" id="{DA33EF9A-EF3E-418A-B2B0-C473F918DB76}"/>
                  </a:ext>
                </a:extLst>
              </p:cNvPr>
              <p:cNvPicPr/>
              <p:nvPr/>
            </p:nvPicPr>
            <p:blipFill>
              <a:blip r:embed="rId198"/>
              <a:stretch>
                <a:fillRect/>
              </a:stretch>
            </p:blipFill>
            <p:spPr>
              <a:xfrm>
                <a:off x="4532019" y="1461576"/>
                <a:ext cx="2347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36213" name="Ink 36212">
                <a:extLst>
                  <a:ext uri="{FF2B5EF4-FFF2-40B4-BE49-F238E27FC236}">
                    <a16:creationId xmlns:a16="http://schemas.microsoft.com/office/drawing/2014/main" id="{6F5D1D81-B6D1-409E-9207-069D40A4963B}"/>
                  </a:ext>
                </a:extLst>
              </p14:cNvPr>
              <p14:cNvContentPartPr/>
              <p14:nvPr/>
            </p14:nvContentPartPr>
            <p14:xfrm>
              <a:off x="1279419" y="2431416"/>
              <a:ext cx="490320" cy="329400"/>
            </p14:xfrm>
          </p:contentPart>
        </mc:Choice>
        <mc:Fallback xmlns="">
          <p:pic>
            <p:nvPicPr>
              <p:cNvPr id="36213" name="Ink 36212">
                <a:extLst>
                  <a:ext uri="{FF2B5EF4-FFF2-40B4-BE49-F238E27FC236}">
                    <a16:creationId xmlns:a16="http://schemas.microsoft.com/office/drawing/2014/main" id="{6F5D1D81-B6D1-409E-9207-069D40A4963B}"/>
                  </a:ext>
                </a:extLst>
              </p:cNvPr>
              <p:cNvPicPr/>
              <p:nvPr/>
            </p:nvPicPr>
            <p:blipFill>
              <a:blip r:embed="rId200"/>
              <a:stretch>
                <a:fillRect/>
              </a:stretch>
            </p:blipFill>
            <p:spPr>
              <a:xfrm>
                <a:off x="1270779" y="2422776"/>
                <a:ext cx="50796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36217" name="Ink 36216">
                <a:extLst>
                  <a:ext uri="{FF2B5EF4-FFF2-40B4-BE49-F238E27FC236}">
                    <a16:creationId xmlns:a16="http://schemas.microsoft.com/office/drawing/2014/main" id="{A1222501-EA4E-4182-BA7C-FD9F51640393}"/>
                  </a:ext>
                </a:extLst>
              </p14:cNvPr>
              <p14:cNvContentPartPr/>
              <p14:nvPr/>
            </p14:nvContentPartPr>
            <p14:xfrm>
              <a:off x="2071779" y="2563536"/>
              <a:ext cx="171360" cy="92160"/>
            </p14:xfrm>
          </p:contentPart>
        </mc:Choice>
        <mc:Fallback xmlns="">
          <p:pic>
            <p:nvPicPr>
              <p:cNvPr id="36217" name="Ink 36216">
                <a:extLst>
                  <a:ext uri="{FF2B5EF4-FFF2-40B4-BE49-F238E27FC236}">
                    <a16:creationId xmlns:a16="http://schemas.microsoft.com/office/drawing/2014/main" id="{A1222501-EA4E-4182-BA7C-FD9F51640393}"/>
                  </a:ext>
                </a:extLst>
              </p:cNvPr>
              <p:cNvPicPr/>
              <p:nvPr/>
            </p:nvPicPr>
            <p:blipFill>
              <a:blip r:embed="rId202"/>
              <a:stretch>
                <a:fillRect/>
              </a:stretch>
            </p:blipFill>
            <p:spPr>
              <a:xfrm>
                <a:off x="2062798" y="2554896"/>
                <a:ext cx="188963"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36218" name="Ink 36217">
                <a:extLst>
                  <a:ext uri="{FF2B5EF4-FFF2-40B4-BE49-F238E27FC236}">
                    <a16:creationId xmlns:a16="http://schemas.microsoft.com/office/drawing/2014/main" id="{AD652183-5D70-47BB-ABFC-D67FB503415B}"/>
                  </a:ext>
                </a:extLst>
              </p14:cNvPr>
              <p14:cNvContentPartPr/>
              <p14:nvPr/>
            </p14:nvContentPartPr>
            <p14:xfrm>
              <a:off x="2634459" y="3132696"/>
              <a:ext cx="39240" cy="40680"/>
            </p14:xfrm>
          </p:contentPart>
        </mc:Choice>
        <mc:Fallback xmlns="">
          <p:pic>
            <p:nvPicPr>
              <p:cNvPr id="36218" name="Ink 36217">
                <a:extLst>
                  <a:ext uri="{FF2B5EF4-FFF2-40B4-BE49-F238E27FC236}">
                    <a16:creationId xmlns:a16="http://schemas.microsoft.com/office/drawing/2014/main" id="{AD652183-5D70-47BB-ABFC-D67FB503415B}"/>
                  </a:ext>
                </a:extLst>
              </p:cNvPr>
              <p:cNvPicPr/>
              <p:nvPr/>
            </p:nvPicPr>
            <p:blipFill>
              <a:blip r:embed="rId204"/>
              <a:stretch>
                <a:fillRect/>
              </a:stretch>
            </p:blipFill>
            <p:spPr>
              <a:xfrm>
                <a:off x="2625459" y="3123696"/>
                <a:ext cx="568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36219" name="Ink 36218">
                <a:extLst>
                  <a:ext uri="{FF2B5EF4-FFF2-40B4-BE49-F238E27FC236}">
                    <a16:creationId xmlns:a16="http://schemas.microsoft.com/office/drawing/2014/main" id="{FF360918-CDC0-42B9-A71D-B2E08DE331FA}"/>
                  </a:ext>
                </a:extLst>
              </p14:cNvPr>
              <p14:cNvContentPartPr/>
              <p14:nvPr/>
            </p14:nvContentPartPr>
            <p14:xfrm>
              <a:off x="2741019" y="3162936"/>
              <a:ext cx="21960" cy="10800"/>
            </p14:xfrm>
          </p:contentPart>
        </mc:Choice>
        <mc:Fallback xmlns="">
          <p:pic>
            <p:nvPicPr>
              <p:cNvPr id="36219" name="Ink 36218">
                <a:extLst>
                  <a:ext uri="{FF2B5EF4-FFF2-40B4-BE49-F238E27FC236}">
                    <a16:creationId xmlns:a16="http://schemas.microsoft.com/office/drawing/2014/main" id="{FF360918-CDC0-42B9-A71D-B2E08DE331FA}"/>
                  </a:ext>
                </a:extLst>
              </p:cNvPr>
              <p:cNvPicPr/>
              <p:nvPr/>
            </p:nvPicPr>
            <p:blipFill>
              <a:blip r:embed="rId206"/>
              <a:stretch>
                <a:fillRect/>
              </a:stretch>
            </p:blipFill>
            <p:spPr>
              <a:xfrm>
                <a:off x="2732019" y="3154296"/>
                <a:ext cx="396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36220" name="Ink 36219">
                <a:extLst>
                  <a:ext uri="{FF2B5EF4-FFF2-40B4-BE49-F238E27FC236}">
                    <a16:creationId xmlns:a16="http://schemas.microsoft.com/office/drawing/2014/main" id="{34E32AEF-ED0B-4D9C-B132-E02EC2020FB4}"/>
                  </a:ext>
                </a:extLst>
              </p14:cNvPr>
              <p14:cNvContentPartPr/>
              <p14:nvPr/>
            </p14:nvContentPartPr>
            <p14:xfrm>
              <a:off x="1642659" y="2984736"/>
              <a:ext cx="212400" cy="45360"/>
            </p14:xfrm>
          </p:contentPart>
        </mc:Choice>
        <mc:Fallback xmlns="">
          <p:pic>
            <p:nvPicPr>
              <p:cNvPr id="36220" name="Ink 36219">
                <a:extLst>
                  <a:ext uri="{FF2B5EF4-FFF2-40B4-BE49-F238E27FC236}">
                    <a16:creationId xmlns:a16="http://schemas.microsoft.com/office/drawing/2014/main" id="{34E32AEF-ED0B-4D9C-B132-E02EC2020FB4}"/>
                  </a:ext>
                </a:extLst>
              </p:cNvPr>
              <p:cNvPicPr/>
              <p:nvPr/>
            </p:nvPicPr>
            <p:blipFill>
              <a:blip r:embed="rId208"/>
              <a:stretch>
                <a:fillRect/>
              </a:stretch>
            </p:blipFill>
            <p:spPr>
              <a:xfrm>
                <a:off x="1634019" y="2976096"/>
                <a:ext cx="2300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36240" name="Ink 36239">
                <a:extLst>
                  <a:ext uri="{FF2B5EF4-FFF2-40B4-BE49-F238E27FC236}">
                    <a16:creationId xmlns:a16="http://schemas.microsoft.com/office/drawing/2014/main" id="{19BCED49-548B-4E94-AD4F-21325521821C}"/>
                  </a:ext>
                </a:extLst>
              </p14:cNvPr>
              <p14:cNvContentPartPr/>
              <p14:nvPr/>
            </p14:nvContentPartPr>
            <p14:xfrm>
              <a:off x="5234739" y="3532656"/>
              <a:ext cx="139680" cy="139680"/>
            </p14:xfrm>
          </p:contentPart>
        </mc:Choice>
        <mc:Fallback xmlns="">
          <p:pic>
            <p:nvPicPr>
              <p:cNvPr id="36240" name="Ink 36239">
                <a:extLst>
                  <a:ext uri="{FF2B5EF4-FFF2-40B4-BE49-F238E27FC236}">
                    <a16:creationId xmlns:a16="http://schemas.microsoft.com/office/drawing/2014/main" id="{19BCED49-548B-4E94-AD4F-21325521821C}"/>
                  </a:ext>
                </a:extLst>
              </p:cNvPr>
              <p:cNvPicPr/>
              <p:nvPr/>
            </p:nvPicPr>
            <p:blipFill>
              <a:blip r:embed="rId210"/>
              <a:stretch>
                <a:fillRect/>
              </a:stretch>
            </p:blipFill>
            <p:spPr>
              <a:xfrm>
                <a:off x="5226077" y="3523656"/>
                <a:ext cx="157366"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36243" name="Ink 36242">
                <a:extLst>
                  <a:ext uri="{FF2B5EF4-FFF2-40B4-BE49-F238E27FC236}">
                    <a16:creationId xmlns:a16="http://schemas.microsoft.com/office/drawing/2014/main" id="{4230E433-5A8D-4333-A7CA-617F7155E246}"/>
                  </a:ext>
                </a:extLst>
              </p14:cNvPr>
              <p14:cNvContentPartPr/>
              <p14:nvPr/>
            </p14:nvContentPartPr>
            <p14:xfrm>
              <a:off x="5717139" y="3551016"/>
              <a:ext cx="74520" cy="105480"/>
            </p14:xfrm>
          </p:contentPart>
        </mc:Choice>
        <mc:Fallback xmlns="">
          <p:pic>
            <p:nvPicPr>
              <p:cNvPr id="36243" name="Ink 36242">
                <a:extLst>
                  <a:ext uri="{FF2B5EF4-FFF2-40B4-BE49-F238E27FC236}">
                    <a16:creationId xmlns:a16="http://schemas.microsoft.com/office/drawing/2014/main" id="{4230E433-5A8D-4333-A7CA-617F7155E246}"/>
                  </a:ext>
                </a:extLst>
              </p:cNvPr>
              <p:cNvPicPr/>
              <p:nvPr/>
            </p:nvPicPr>
            <p:blipFill>
              <a:blip r:embed="rId212"/>
              <a:stretch>
                <a:fillRect/>
              </a:stretch>
            </p:blipFill>
            <p:spPr>
              <a:xfrm>
                <a:off x="5708139" y="3542376"/>
                <a:ext cx="9216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36244" name="Ink 36243">
                <a:extLst>
                  <a:ext uri="{FF2B5EF4-FFF2-40B4-BE49-F238E27FC236}">
                    <a16:creationId xmlns:a16="http://schemas.microsoft.com/office/drawing/2014/main" id="{B7B2C723-89C9-4D01-A735-132D81770A32}"/>
                  </a:ext>
                </a:extLst>
              </p14:cNvPr>
              <p14:cNvContentPartPr/>
              <p14:nvPr/>
            </p14:nvContentPartPr>
            <p14:xfrm>
              <a:off x="5448579" y="3558936"/>
              <a:ext cx="166320" cy="82800"/>
            </p14:xfrm>
          </p:contentPart>
        </mc:Choice>
        <mc:Fallback xmlns="">
          <p:pic>
            <p:nvPicPr>
              <p:cNvPr id="36244" name="Ink 36243">
                <a:extLst>
                  <a:ext uri="{FF2B5EF4-FFF2-40B4-BE49-F238E27FC236}">
                    <a16:creationId xmlns:a16="http://schemas.microsoft.com/office/drawing/2014/main" id="{B7B2C723-89C9-4D01-A735-132D81770A32}"/>
                  </a:ext>
                </a:extLst>
              </p:cNvPr>
              <p:cNvPicPr/>
              <p:nvPr/>
            </p:nvPicPr>
            <p:blipFill>
              <a:blip r:embed="rId214"/>
              <a:stretch>
                <a:fillRect/>
              </a:stretch>
            </p:blipFill>
            <p:spPr>
              <a:xfrm>
                <a:off x="5439598" y="3549975"/>
                <a:ext cx="183922" cy="100364"/>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36252" name="Ink 36251">
                <a:extLst>
                  <a:ext uri="{FF2B5EF4-FFF2-40B4-BE49-F238E27FC236}">
                    <a16:creationId xmlns:a16="http://schemas.microsoft.com/office/drawing/2014/main" id="{1CFE376D-4C14-4E1C-B668-29ECB2F5B446}"/>
                  </a:ext>
                </a:extLst>
              </p14:cNvPr>
              <p14:cNvContentPartPr/>
              <p14:nvPr/>
            </p14:nvContentPartPr>
            <p14:xfrm>
              <a:off x="5894619" y="3549216"/>
              <a:ext cx="573480" cy="124920"/>
            </p14:xfrm>
          </p:contentPart>
        </mc:Choice>
        <mc:Fallback xmlns="">
          <p:pic>
            <p:nvPicPr>
              <p:cNvPr id="36252" name="Ink 36251">
                <a:extLst>
                  <a:ext uri="{FF2B5EF4-FFF2-40B4-BE49-F238E27FC236}">
                    <a16:creationId xmlns:a16="http://schemas.microsoft.com/office/drawing/2014/main" id="{1CFE376D-4C14-4E1C-B668-29ECB2F5B446}"/>
                  </a:ext>
                </a:extLst>
              </p:cNvPr>
              <p:cNvPicPr/>
              <p:nvPr/>
            </p:nvPicPr>
            <p:blipFill>
              <a:blip r:embed="rId216"/>
              <a:stretch>
                <a:fillRect/>
              </a:stretch>
            </p:blipFill>
            <p:spPr>
              <a:xfrm>
                <a:off x="5885979" y="3540216"/>
                <a:ext cx="5911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36283" name="Ink 36282">
                <a:extLst>
                  <a:ext uri="{FF2B5EF4-FFF2-40B4-BE49-F238E27FC236}">
                    <a16:creationId xmlns:a16="http://schemas.microsoft.com/office/drawing/2014/main" id="{F6044233-FC0F-4CD8-A214-68EFADCA7CF1}"/>
                  </a:ext>
                </a:extLst>
              </p14:cNvPr>
              <p14:cNvContentPartPr/>
              <p14:nvPr/>
            </p14:nvContentPartPr>
            <p14:xfrm>
              <a:off x="8031219" y="3647136"/>
              <a:ext cx="217440" cy="136080"/>
            </p14:xfrm>
          </p:contentPart>
        </mc:Choice>
        <mc:Fallback xmlns="">
          <p:pic>
            <p:nvPicPr>
              <p:cNvPr id="36283" name="Ink 36282">
                <a:extLst>
                  <a:ext uri="{FF2B5EF4-FFF2-40B4-BE49-F238E27FC236}">
                    <a16:creationId xmlns:a16="http://schemas.microsoft.com/office/drawing/2014/main" id="{F6044233-FC0F-4CD8-A214-68EFADCA7CF1}"/>
                  </a:ext>
                </a:extLst>
              </p:cNvPr>
              <p:cNvPicPr/>
              <p:nvPr/>
            </p:nvPicPr>
            <p:blipFill>
              <a:blip r:embed="rId218"/>
              <a:stretch>
                <a:fillRect/>
              </a:stretch>
            </p:blipFill>
            <p:spPr>
              <a:xfrm>
                <a:off x="8022219" y="3638496"/>
                <a:ext cx="2350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36284" name="Ink 36283">
                <a:extLst>
                  <a:ext uri="{FF2B5EF4-FFF2-40B4-BE49-F238E27FC236}">
                    <a16:creationId xmlns:a16="http://schemas.microsoft.com/office/drawing/2014/main" id="{2AA93AD2-E865-4789-BB4A-9F25E16D6ABE}"/>
                  </a:ext>
                </a:extLst>
              </p14:cNvPr>
              <p14:cNvContentPartPr/>
              <p14:nvPr/>
            </p14:nvContentPartPr>
            <p14:xfrm>
              <a:off x="7534779" y="3625176"/>
              <a:ext cx="377280" cy="89280"/>
            </p14:xfrm>
          </p:contentPart>
        </mc:Choice>
        <mc:Fallback xmlns="">
          <p:pic>
            <p:nvPicPr>
              <p:cNvPr id="36284" name="Ink 36283">
                <a:extLst>
                  <a:ext uri="{FF2B5EF4-FFF2-40B4-BE49-F238E27FC236}">
                    <a16:creationId xmlns:a16="http://schemas.microsoft.com/office/drawing/2014/main" id="{2AA93AD2-E865-4789-BB4A-9F25E16D6ABE}"/>
                  </a:ext>
                </a:extLst>
              </p:cNvPr>
              <p:cNvPicPr/>
              <p:nvPr/>
            </p:nvPicPr>
            <p:blipFill>
              <a:blip r:embed="rId220"/>
              <a:stretch>
                <a:fillRect/>
              </a:stretch>
            </p:blipFill>
            <p:spPr>
              <a:xfrm>
                <a:off x="7525779" y="3616212"/>
                <a:ext cx="394920" cy="106849"/>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36285" name="Ink 36284">
                <a:extLst>
                  <a:ext uri="{FF2B5EF4-FFF2-40B4-BE49-F238E27FC236}">
                    <a16:creationId xmlns:a16="http://schemas.microsoft.com/office/drawing/2014/main" id="{25BE38F3-702B-4801-BA32-559CA75E705D}"/>
                  </a:ext>
                </a:extLst>
              </p14:cNvPr>
              <p14:cNvContentPartPr/>
              <p14:nvPr/>
            </p14:nvContentPartPr>
            <p14:xfrm>
              <a:off x="6602019" y="3564696"/>
              <a:ext cx="800640" cy="149760"/>
            </p14:xfrm>
          </p:contentPart>
        </mc:Choice>
        <mc:Fallback xmlns="">
          <p:pic>
            <p:nvPicPr>
              <p:cNvPr id="36285" name="Ink 36284">
                <a:extLst>
                  <a:ext uri="{FF2B5EF4-FFF2-40B4-BE49-F238E27FC236}">
                    <a16:creationId xmlns:a16="http://schemas.microsoft.com/office/drawing/2014/main" id="{25BE38F3-702B-4801-BA32-559CA75E705D}"/>
                  </a:ext>
                </a:extLst>
              </p:cNvPr>
              <p:cNvPicPr/>
              <p:nvPr/>
            </p:nvPicPr>
            <p:blipFill>
              <a:blip r:embed="rId222"/>
              <a:stretch>
                <a:fillRect/>
              </a:stretch>
            </p:blipFill>
            <p:spPr>
              <a:xfrm>
                <a:off x="6593375" y="3556035"/>
                <a:ext cx="818288" cy="167443"/>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36319" name="Ink 36318">
                <a:extLst>
                  <a:ext uri="{FF2B5EF4-FFF2-40B4-BE49-F238E27FC236}">
                    <a16:creationId xmlns:a16="http://schemas.microsoft.com/office/drawing/2014/main" id="{6DBC6021-8D3E-4754-B703-154D96EE823B}"/>
                  </a:ext>
                </a:extLst>
              </p14:cNvPr>
              <p14:cNvContentPartPr/>
              <p14:nvPr/>
            </p14:nvContentPartPr>
            <p14:xfrm>
              <a:off x="6256419" y="3989496"/>
              <a:ext cx="65880" cy="60120"/>
            </p14:xfrm>
          </p:contentPart>
        </mc:Choice>
        <mc:Fallback xmlns="">
          <p:pic>
            <p:nvPicPr>
              <p:cNvPr id="36319" name="Ink 36318">
                <a:extLst>
                  <a:ext uri="{FF2B5EF4-FFF2-40B4-BE49-F238E27FC236}">
                    <a16:creationId xmlns:a16="http://schemas.microsoft.com/office/drawing/2014/main" id="{6DBC6021-8D3E-4754-B703-154D96EE823B}"/>
                  </a:ext>
                </a:extLst>
              </p:cNvPr>
              <p:cNvPicPr/>
              <p:nvPr/>
            </p:nvPicPr>
            <p:blipFill>
              <a:blip r:embed="rId224"/>
              <a:stretch>
                <a:fillRect/>
              </a:stretch>
            </p:blipFill>
            <p:spPr>
              <a:xfrm>
                <a:off x="6247419" y="3980496"/>
                <a:ext cx="835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36320" name="Ink 36319">
                <a:extLst>
                  <a:ext uri="{FF2B5EF4-FFF2-40B4-BE49-F238E27FC236}">
                    <a16:creationId xmlns:a16="http://schemas.microsoft.com/office/drawing/2014/main" id="{C3902025-8060-479E-953B-31B6034FB70F}"/>
                  </a:ext>
                </a:extLst>
              </p14:cNvPr>
              <p14:cNvContentPartPr/>
              <p14:nvPr/>
            </p14:nvContentPartPr>
            <p14:xfrm>
              <a:off x="6437499" y="3965736"/>
              <a:ext cx="88920" cy="93600"/>
            </p14:xfrm>
          </p:contentPart>
        </mc:Choice>
        <mc:Fallback xmlns="">
          <p:pic>
            <p:nvPicPr>
              <p:cNvPr id="36320" name="Ink 36319">
                <a:extLst>
                  <a:ext uri="{FF2B5EF4-FFF2-40B4-BE49-F238E27FC236}">
                    <a16:creationId xmlns:a16="http://schemas.microsoft.com/office/drawing/2014/main" id="{C3902025-8060-479E-953B-31B6034FB70F}"/>
                  </a:ext>
                </a:extLst>
              </p:cNvPr>
              <p:cNvPicPr/>
              <p:nvPr/>
            </p:nvPicPr>
            <p:blipFill>
              <a:blip r:embed="rId226"/>
              <a:stretch>
                <a:fillRect/>
              </a:stretch>
            </p:blipFill>
            <p:spPr>
              <a:xfrm>
                <a:off x="6428859" y="3956736"/>
                <a:ext cx="1065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36327" name="Ink 36326">
                <a:extLst>
                  <a:ext uri="{FF2B5EF4-FFF2-40B4-BE49-F238E27FC236}">
                    <a16:creationId xmlns:a16="http://schemas.microsoft.com/office/drawing/2014/main" id="{46F7411E-56E9-4005-9A3F-48ED49E70F13}"/>
                  </a:ext>
                </a:extLst>
              </p14:cNvPr>
              <p14:cNvContentPartPr/>
              <p14:nvPr/>
            </p14:nvContentPartPr>
            <p14:xfrm>
              <a:off x="6608499" y="3964296"/>
              <a:ext cx="633600" cy="144000"/>
            </p14:xfrm>
          </p:contentPart>
        </mc:Choice>
        <mc:Fallback xmlns="">
          <p:pic>
            <p:nvPicPr>
              <p:cNvPr id="36327" name="Ink 36326">
                <a:extLst>
                  <a:ext uri="{FF2B5EF4-FFF2-40B4-BE49-F238E27FC236}">
                    <a16:creationId xmlns:a16="http://schemas.microsoft.com/office/drawing/2014/main" id="{46F7411E-56E9-4005-9A3F-48ED49E70F13}"/>
                  </a:ext>
                </a:extLst>
              </p:cNvPr>
              <p:cNvPicPr/>
              <p:nvPr/>
            </p:nvPicPr>
            <p:blipFill>
              <a:blip r:embed="rId228"/>
              <a:stretch>
                <a:fillRect/>
              </a:stretch>
            </p:blipFill>
            <p:spPr>
              <a:xfrm>
                <a:off x="6599859" y="3955634"/>
                <a:ext cx="651240" cy="161684"/>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36328" name="Ink 36327">
                <a:extLst>
                  <a:ext uri="{FF2B5EF4-FFF2-40B4-BE49-F238E27FC236}">
                    <a16:creationId xmlns:a16="http://schemas.microsoft.com/office/drawing/2014/main" id="{314033BB-A372-4A37-8A24-0737E41B51D9}"/>
                  </a:ext>
                </a:extLst>
              </p14:cNvPr>
              <p14:cNvContentPartPr/>
              <p14:nvPr/>
            </p14:nvContentPartPr>
            <p14:xfrm>
              <a:off x="5755299" y="3958536"/>
              <a:ext cx="413640" cy="157680"/>
            </p14:xfrm>
          </p:contentPart>
        </mc:Choice>
        <mc:Fallback xmlns="">
          <p:pic>
            <p:nvPicPr>
              <p:cNvPr id="36328" name="Ink 36327">
                <a:extLst>
                  <a:ext uri="{FF2B5EF4-FFF2-40B4-BE49-F238E27FC236}">
                    <a16:creationId xmlns:a16="http://schemas.microsoft.com/office/drawing/2014/main" id="{314033BB-A372-4A37-8A24-0737E41B51D9}"/>
                  </a:ext>
                </a:extLst>
              </p:cNvPr>
              <p:cNvPicPr/>
              <p:nvPr/>
            </p:nvPicPr>
            <p:blipFill>
              <a:blip r:embed="rId230"/>
              <a:stretch>
                <a:fillRect/>
              </a:stretch>
            </p:blipFill>
            <p:spPr>
              <a:xfrm>
                <a:off x="5746307" y="3949876"/>
                <a:ext cx="431265" cy="1753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36345" name="Ink 36344">
                <a:extLst>
                  <a:ext uri="{FF2B5EF4-FFF2-40B4-BE49-F238E27FC236}">
                    <a16:creationId xmlns:a16="http://schemas.microsoft.com/office/drawing/2014/main" id="{FD40A072-3512-4E7C-AF3C-C067739F7EA8}"/>
                  </a:ext>
                </a:extLst>
              </p14:cNvPr>
              <p14:cNvContentPartPr/>
              <p14:nvPr/>
            </p14:nvContentPartPr>
            <p14:xfrm>
              <a:off x="7452339" y="3947016"/>
              <a:ext cx="931680" cy="329400"/>
            </p14:xfrm>
          </p:contentPart>
        </mc:Choice>
        <mc:Fallback xmlns="">
          <p:pic>
            <p:nvPicPr>
              <p:cNvPr id="36345" name="Ink 36344">
                <a:extLst>
                  <a:ext uri="{FF2B5EF4-FFF2-40B4-BE49-F238E27FC236}">
                    <a16:creationId xmlns:a16="http://schemas.microsoft.com/office/drawing/2014/main" id="{FD40A072-3512-4E7C-AF3C-C067739F7EA8}"/>
                  </a:ext>
                </a:extLst>
              </p:cNvPr>
              <p:cNvPicPr/>
              <p:nvPr/>
            </p:nvPicPr>
            <p:blipFill>
              <a:blip r:embed="rId232"/>
              <a:stretch>
                <a:fillRect/>
              </a:stretch>
            </p:blipFill>
            <p:spPr>
              <a:xfrm>
                <a:off x="7443696" y="3938376"/>
                <a:ext cx="949327"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36352" name="Ink 36351">
                <a:extLst>
                  <a:ext uri="{FF2B5EF4-FFF2-40B4-BE49-F238E27FC236}">
                    <a16:creationId xmlns:a16="http://schemas.microsoft.com/office/drawing/2014/main" id="{08706905-605A-43FC-810C-6987FCBCC4F1}"/>
                  </a:ext>
                </a:extLst>
              </p14:cNvPr>
              <p14:cNvContentPartPr/>
              <p14:nvPr/>
            </p14:nvContentPartPr>
            <p14:xfrm>
              <a:off x="8749059" y="4319256"/>
              <a:ext cx="153360" cy="5040"/>
            </p14:xfrm>
          </p:contentPart>
        </mc:Choice>
        <mc:Fallback xmlns="">
          <p:pic>
            <p:nvPicPr>
              <p:cNvPr id="36352" name="Ink 36351">
                <a:extLst>
                  <a:ext uri="{FF2B5EF4-FFF2-40B4-BE49-F238E27FC236}">
                    <a16:creationId xmlns:a16="http://schemas.microsoft.com/office/drawing/2014/main" id="{08706905-605A-43FC-810C-6987FCBCC4F1}"/>
                  </a:ext>
                </a:extLst>
              </p:cNvPr>
              <p:cNvPicPr/>
              <p:nvPr/>
            </p:nvPicPr>
            <p:blipFill>
              <a:blip r:embed="rId234"/>
              <a:stretch>
                <a:fillRect/>
              </a:stretch>
            </p:blipFill>
            <p:spPr>
              <a:xfrm>
                <a:off x="8740419" y="4310256"/>
                <a:ext cx="1710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36353" name="Ink 36352">
                <a:extLst>
                  <a:ext uri="{FF2B5EF4-FFF2-40B4-BE49-F238E27FC236}">
                    <a16:creationId xmlns:a16="http://schemas.microsoft.com/office/drawing/2014/main" id="{567140B3-2C67-4AD8-A9CA-C317CF6847BA}"/>
                  </a:ext>
                </a:extLst>
              </p14:cNvPr>
              <p14:cNvContentPartPr/>
              <p14:nvPr/>
            </p14:nvContentPartPr>
            <p14:xfrm>
              <a:off x="8669499" y="4113336"/>
              <a:ext cx="257040" cy="170640"/>
            </p14:xfrm>
          </p:contentPart>
        </mc:Choice>
        <mc:Fallback xmlns="">
          <p:pic>
            <p:nvPicPr>
              <p:cNvPr id="36353" name="Ink 36352">
                <a:extLst>
                  <a:ext uri="{FF2B5EF4-FFF2-40B4-BE49-F238E27FC236}">
                    <a16:creationId xmlns:a16="http://schemas.microsoft.com/office/drawing/2014/main" id="{567140B3-2C67-4AD8-A9CA-C317CF6847BA}"/>
                  </a:ext>
                </a:extLst>
              </p:cNvPr>
              <p:cNvPicPr/>
              <p:nvPr/>
            </p:nvPicPr>
            <p:blipFill>
              <a:blip r:embed="rId236"/>
              <a:stretch>
                <a:fillRect/>
              </a:stretch>
            </p:blipFill>
            <p:spPr>
              <a:xfrm>
                <a:off x="8660859" y="4104678"/>
                <a:ext cx="274680" cy="188317"/>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36354" name="Ink 36353">
                <a:extLst>
                  <a:ext uri="{FF2B5EF4-FFF2-40B4-BE49-F238E27FC236}">
                    <a16:creationId xmlns:a16="http://schemas.microsoft.com/office/drawing/2014/main" id="{7CC83F8D-32FE-49D0-B279-ED227BE0005A}"/>
                  </a:ext>
                </a:extLst>
              </p14:cNvPr>
              <p14:cNvContentPartPr/>
              <p14:nvPr/>
            </p14:nvContentPartPr>
            <p14:xfrm>
              <a:off x="8501739" y="4135296"/>
              <a:ext cx="82800" cy="39960"/>
            </p14:xfrm>
          </p:contentPart>
        </mc:Choice>
        <mc:Fallback xmlns="">
          <p:pic>
            <p:nvPicPr>
              <p:cNvPr id="36354" name="Ink 36353">
                <a:extLst>
                  <a:ext uri="{FF2B5EF4-FFF2-40B4-BE49-F238E27FC236}">
                    <a16:creationId xmlns:a16="http://schemas.microsoft.com/office/drawing/2014/main" id="{7CC83F8D-32FE-49D0-B279-ED227BE0005A}"/>
                  </a:ext>
                </a:extLst>
              </p:cNvPr>
              <p:cNvPicPr/>
              <p:nvPr/>
            </p:nvPicPr>
            <p:blipFill>
              <a:blip r:embed="rId238"/>
              <a:stretch>
                <a:fillRect/>
              </a:stretch>
            </p:blipFill>
            <p:spPr>
              <a:xfrm>
                <a:off x="8492778" y="4126376"/>
                <a:ext cx="100364" cy="57443"/>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36359" name="Ink 36358">
                <a:extLst>
                  <a:ext uri="{FF2B5EF4-FFF2-40B4-BE49-F238E27FC236}">
                    <a16:creationId xmlns:a16="http://schemas.microsoft.com/office/drawing/2014/main" id="{7702D086-733A-4F27-9053-1E46224761D2}"/>
                  </a:ext>
                </a:extLst>
              </p14:cNvPr>
              <p14:cNvContentPartPr/>
              <p14:nvPr/>
            </p14:nvContentPartPr>
            <p14:xfrm>
              <a:off x="6662859" y="1621416"/>
              <a:ext cx="1886760" cy="1693800"/>
            </p14:xfrm>
          </p:contentPart>
        </mc:Choice>
        <mc:Fallback xmlns="">
          <p:pic>
            <p:nvPicPr>
              <p:cNvPr id="36359" name="Ink 36358">
                <a:extLst>
                  <a:ext uri="{FF2B5EF4-FFF2-40B4-BE49-F238E27FC236}">
                    <a16:creationId xmlns:a16="http://schemas.microsoft.com/office/drawing/2014/main" id="{7702D086-733A-4F27-9053-1E46224761D2}"/>
                  </a:ext>
                </a:extLst>
              </p:cNvPr>
              <p:cNvPicPr/>
              <p:nvPr/>
            </p:nvPicPr>
            <p:blipFill>
              <a:blip r:embed="rId240"/>
              <a:stretch>
                <a:fillRect/>
              </a:stretch>
            </p:blipFill>
            <p:spPr>
              <a:xfrm>
                <a:off x="6654217" y="1612416"/>
                <a:ext cx="1904403" cy="1711440"/>
              </a:xfrm>
              <a:prstGeom prst="rect">
                <a:avLst/>
              </a:prstGeom>
            </p:spPr>
          </p:pic>
        </mc:Fallback>
      </mc:AlternateContent>
    </p:spTree>
    <p:extLst>
      <p:ext uri="{BB962C8B-B14F-4D97-AF65-F5344CB8AC3E}">
        <p14:creationId xmlns:p14="http://schemas.microsoft.com/office/powerpoint/2010/main" val="2903125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Solution</a:t>
            </a:r>
          </a:p>
        </p:txBody>
      </p:sp>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AlternateContent xmlns:mc="http://schemas.openxmlformats.org/markup-compatibility/2006" xmlns:a14="http://schemas.microsoft.com/office/drawing/2010/main">
        <mc:Choice Requires="a14">
          <p:sp>
            <p:nvSpPr>
              <p:cNvPr id="1530881" name="Object 35"/>
              <p:cNvSpPr txBox="1"/>
              <p:nvPr/>
            </p:nvSpPr>
            <p:spPr bwMode="auto">
              <a:xfrm>
                <a:off x="1619497" y="3514084"/>
                <a:ext cx="5667127" cy="354258"/>
              </a:xfrm>
              <a:prstGeom prst="rect">
                <a:avLst/>
              </a:prstGeom>
              <a:noFill/>
              <a:ln>
                <a:noFill/>
              </a:ln>
            </p:spPr>
            <p:txBody>
              <a:bodyPr>
                <a:norm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smtClean="0">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AC</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WCP</m:t>
                          </m:r>
                        </m:e>
                      </m:d>
                      <m:r>
                        <a:rPr lang="en-US" sz="1200" b="0" i="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smtClean="0">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AC</m:t>
                          </m:r>
                        </m:e>
                      </m:d>
                      <m:r>
                        <a:rPr lang="en-US" sz="1200" b="0" i="0"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smtClean="0">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WCP</m:t>
                          </m:r>
                        </m:e>
                      </m:d>
                      <m:r>
                        <a:rPr lang="en-US" sz="1200" b="0" i="0"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smtClean="0">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AC</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WCP</m:t>
                          </m:r>
                        </m:e>
                      </m:d>
                      <m:r>
                        <a:rPr lang="en-US" sz="1200" b="0" i="0" smtClean="0">
                          <a:solidFill>
                            <a:srgbClr val="006600"/>
                          </a:solidFill>
                          <a:latin typeface="Cambria Math" panose="02040503050406030204" pitchFamily="18" charset="0"/>
                          <a:ea typeface="Cambria Math" panose="02040503050406030204" pitchFamily="18" charset="0"/>
                        </a:rPr>
                        <m:t>=0.7+0.4−0.2=0.9</m:t>
                      </m:r>
                    </m:oMath>
                  </m:oMathPara>
                </a14:m>
                <a:endParaRPr lang="en-US" sz="1200" dirty="0">
                  <a:solidFill>
                    <a:srgbClr val="006600"/>
                  </a:solidFill>
                  <a:latin typeface="Cambria Math" panose="02040503050406030204" pitchFamily="18" charset="0"/>
                  <a:ea typeface="Cambria Math" panose="02040503050406030204" pitchFamily="18" charset="0"/>
                </a:endParaRPr>
              </a:p>
            </p:txBody>
          </p:sp>
        </mc:Choice>
        <mc:Fallback xmlns="">
          <p:sp>
            <p:nvSpPr>
              <p:cNvPr id="1530881" name="Object 35"/>
              <p:cNvSpPr txBox="1">
                <a:spLocks noRot="1" noChangeAspect="1" noMove="1" noResize="1" noEditPoints="1" noAdjustHandles="1" noChangeArrowheads="1" noChangeShapeType="1" noTextEdit="1"/>
              </p:cNvSpPr>
              <p:nvPr/>
            </p:nvSpPr>
            <p:spPr bwMode="auto">
              <a:xfrm>
                <a:off x="1619497" y="3514084"/>
                <a:ext cx="5667127" cy="354258"/>
              </a:xfrm>
              <a:prstGeom prst="rect">
                <a:avLst/>
              </a:prstGeom>
              <a:blipFill>
                <a:blip r:embed="rId2"/>
                <a:stretch>
                  <a:fillRect/>
                </a:stretch>
              </a:blipFill>
              <a:ln>
                <a:noFill/>
              </a:ln>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9BDFBA2C-6215-40BF-B60D-4E50A471AF3A}"/>
              </a:ext>
            </a:extLst>
          </p:cNvPr>
          <p:cNvGrpSpPr/>
          <p:nvPr/>
        </p:nvGrpSpPr>
        <p:grpSpPr>
          <a:xfrm>
            <a:off x="3291546" y="1225911"/>
            <a:ext cx="2310125" cy="1750558"/>
            <a:chOff x="5861339" y="1772998"/>
            <a:chExt cx="3080166" cy="2334077"/>
          </a:xfrm>
        </p:grpSpPr>
        <p:sp>
          <p:nvSpPr>
            <p:cNvPr id="22" name="Rectangle 21">
              <a:extLst>
                <a:ext uri="{FF2B5EF4-FFF2-40B4-BE49-F238E27FC236}">
                  <a16:creationId xmlns:a16="http://schemas.microsoft.com/office/drawing/2014/main" id="{867FD89E-D39B-4B34-8F71-C0291970E6F2}"/>
                </a:ext>
              </a:extLst>
            </p:cNvPr>
            <p:cNvSpPr/>
            <p:nvPr/>
          </p:nvSpPr>
          <p:spPr bwMode="auto">
            <a:xfrm>
              <a:off x="5989948" y="2137430"/>
              <a:ext cx="2951557" cy="196964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2118EE5-6CD8-4E44-A0E6-D7DE1CCB6CCF}"/>
                    </a:ext>
                  </a:extLst>
                </p:cNvPr>
                <p:cNvSpPr txBox="1"/>
                <p:nvPr/>
              </p:nvSpPr>
              <p:spPr>
                <a:xfrm>
                  <a:off x="5861339" y="1772998"/>
                  <a:ext cx="1887696"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Sapce</m:t>
                        </m:r>
                        <m:r>
                          <a:rPr lang="en-US" sz="1200" b="0" i="1" smtClean="0">
                            <a:solidFill>
                              <a:srgbClr val="006600"/>
                            </a:solidFill>
                            <a:latin typeface="Cambria Math" panose="02040503050406030204" pitchFamily="18" charset="0"/>
                          </a:rPr>
                          <m:t> (</m:t>
                        </m:r>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r>
                          <a:rPr lang="en-US" sz="1200" b="0" smtClean="0">
                            <a:solidFill>
                              <a:srgbClr val="006600"/>
                            </a:solidFill>
                            <a:latin typeface="Cambria Math" panose="02040503050406030204" pitchFamily="18" charset="0"/>
                          </a:rPr>
                          <m:t> </m:t>
                        </m:r>
                      </m:oMath>
                    </m:oMathPara>
                  </a14:m>
                  <a:endParaRPr lang="en-US" sz="1200" dirty="0">
                    <a:solidFill>
                      <a:srgbClr val="006600"/>
                    </a:solidFill>
                    <a:latin typeface="+mj-lt"/>
                  </a:endParaRPr>
                </a:p>
              </p:txBody>
            </p:sp>
          </mc:Choice>
          <mc:Fallback xmlns="">
            <p:sp>
              <p:nvSpPr>
                <p:cNvPr id="24" name="TextBox 23">
                  <a:extLst>
                    <a:ext uri="{FF2B5EF4-FFF2-40B4-BE49-F238E27FC236}">
                      <a16:creationId xmlns:a16="http://schemas.microsoft.com/office/drawing/2014/main" id="{12118EE5-6CD8-4E44-A0E6-D7DE1CCB6CCF}"/>
                    </a:ext>
                  </a:extLst>
                </p:cNvPr>
                <p:cNvSpPr txBox="1">
                  <a:spLocks noRot="1" noChangeAspect="1" noMove="1" noResize="1" noEditPoints="1" noAdjustHandles="1" noChangeArrowheads="1" noChangeShapeType="1" noTextEdit="1"/>
                </p:cNvSpPr>
                <p:nvPr/>
              </p:nvSpPr>
              <p:spPr>
                <a:xfrm>
                  <a:off x="5861339" y="1772998"/>
                  <a:ext cx="1887696" cy="369332"/>
                </a:xfrm>
                <a:prstGeom prst="rect">
                  <a:avLst/>
                </a:prstGeom>
                <a:blipFill>
                  <a:blip r:embed="rId3"/>
                  <a:stretch>
                    <a:fillRect b="-6522"/>
                  </a:stretch>
                </a:blipFill>
              </p:spPr>
              <p:txBody>
                <a:bodyPr/>
                <a:lstStyle/>
                <a:p>
                  <a:r>
                    <a:rPr lang="en-US">
                      <a:noFill/>
                    </a:rPr>
                    <a:t> </a:t>
                  </a:r>
                </a:p>
              </p:txBody>
            </p:sp>
          </mc:Fallback>
        </mc:AlternateContent>
        <p:grpSp>
          <p:nvGrpSpPr>
            <p:cNvPr id="25" name="Group 34">
              <a:extLst>
                <a:ext uri="{FF2B5EF4-FFF2-40B4-BE49-F238E27FC236}">
                  <a16:creationId xmlns:a16="http://schemas.microsoft.com/office/drawing/2014/main" id="{F6A762B0-C88C-4872-B738-3003D5866E04}"/>
                </a:ext>
              </a:extLst>
            </p:cNvPr>
            <p:cNvGrpSpPr/>
            <p:nvPr/>
          </p:nvGrpSpPr>
          <p:grpSpPr>
            <a:xfrm>
              <a:off x="7129695" y="2358582"/>
              <a:ext cx="1691657" cy="1656097"/>
              <a:chOff x="2773680" y="2893491"/>
              <a:chExt cx="1737360" cy="1683657"/>
            </a:xfrm>
          </p:grpSpPr>
          <p:sp>
            <p:nvSpPr>
              <p:cNvPr id="33" name="Oval 32">
                <a:extLst>
                  <a:ext uri="{FF2B5EF4-FFF2-40B4-BE49-F238E27FC236}">
                    <a16:creationId xmlns:a16="http://schemas.microsoft.com/office/drawing/2014/main" id="{03B418E4-6F3E-422D-9896-7007F4099FC5}"/>
                  </a:ext>
                </a:extLst>
              </p:cNvPr>
              <p:cNvSpPr/>
              <p:nvPr/>
            </p:nvSpPr>
            <p:spPr bwMode="auto">
              <a:xfrm>
                <a:off x="2773680" y="2893491"/>
                <a:ext cx="1737360" cy="1683657"/>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6281B37-A7F8-46DB-B5D5-56F4B9754D04}"/>
                      </a:ext>
                    </a:extLst>
                  </p:cNvPr>
                  <p:cNvSpPr txBox="1"/>
                  <p:nvPr/>
                </p:nvSpPr>
                <p:spPr>
                  <a:xfrm>
                    <a:off x="3436077" y="2939481"/>
                    <a:ext cx="733595" cy="37547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WCP</m:t>
                          </m:r>
                        </m:oMath>
                      </m:oMathPara>
                    </a14:m>
                    <a:endParaRPr lang="en-US" sz="1200" dirty="0">
                      <a:solidFill>
                        <a:srgbClr val="006600"/>
                      </a:solidFill>
                      <a:latin typeface="+mj-lt"/>
                    </a:endParaRPr>
                  </a:p>
                </p:txBody>
              </p:sp>
            </mc:Choice>
            <mc:Fallback xmlns="">
              <p:sp>
                <p:nvSpPr>
                  <p:cNvPr id="34" name="TextBox 33">
                    <a:extLst>
                      <a:ext uri="{FF2B5EF4-FFF2-40B4-BE49-F238E27FC236}">
                        <a16:creationId xmlns:a16="http://schemas.microsoft.com/office/drawing/2014/main" id="{F6281B37-A7F8-46DB-B5D5-56F4B9754D04}"/>
                      </a:ext>
                    </a:extLst>
                  </p:cNvPr>
                  <p:cNvSpPr txBox="1">
                    <a:spLocks noRot="1" noChangeAspect="1" noMove="1" noResize="1" noEditPoints="1" noAdjustHandles="1" noChangeArrowheads="1" noChangeShapeType="1" noTextEdit="1"/>
                  </p:cNvSpPr>
                  <p:nvPr/>
                </p:nvSpPr>
                <p:spPr>
                  <a:xfrm>
                    <a:off x="3436077" y="2939481"/>
                    <a:ext cx="733595" cy="375478"/>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6FAA64DD-A2C9-4B17-A564-44E85EEAE58B}"/>
                    </a:ext>
                  </a:extLst>
                </p:cNvPr>
                <p:cNvSpPr/>
                <p:nvPr/>
              </p:nvSpPr>
              <p:spPr>
                <a:xfrm>
                  <a:off x="7145609" y="2956114"/>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2</m:t>
                        </m:r>
                      </m:oMath>
                    </m:oMathPara>
                  </a14:m>
                  <a:endParaRPr lang="en-US" sz="1350" dirty="0">
                    <a:solidFill>
                      <a:srgbClr val="006600"/>
                    </a:solidFill>
                  </a:endParaRPr>
                </a:p>
              </p:txBody>
            </p:sp>
          </mc:Choice>
          <mc:Fallback xmlns="">
            <p:sp>
              <p:nvSpPr>
                <p:cNvPr id="26" name="Rectangle 25">
                  <a:extLst>
                    <a:ext uri="{FF2B5EF4-FFF2-40B4-BE49-F238E27FC236}">
                      <a16:creationId xmlns:a16="http://schemas.microsoft.com/office/drawing/2014/main" id="{6FAA64DD-A2C9-4B17-A564-44E85EEAE58B}"/>
                    </a:ext>
                  </a:extLst>
                </p:cNvPr>
                <p:cNvSpPr>
                  <a:spLocks noRot="1" noChangeAspect="1" noMove="1" noResize="1" noEditPoints="1" noAdjustHandles="1" noChangeArrowheads="1" noChangeShapeType="1" noTextEdit="1"/>
                </p:cNvSpPr>
                <p:nvPr/>
              </p:nvSpPr>
              <p:spPr>
                <a:xfrm>
                  <a:off x="7145609" y="2956114"/>
                  <a:ext cx="601019" cy="4001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312DDCD3-5300-400C-8DD6-B2037AAF7DD0}"/>
                    </a:ext>
                  </a:extLst>
                </p:cNvPr>
                <p:cNvSpPr/>
                <p:nvPr/>
              </p:nvSpPr>
              <p:spPr>
                <a:xfrm>
                  <a:off x="8159607" y="2960583"/>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2</m:t>
                        </m:r>
                      </m:oMath>
                    </m:oMathPara>
                  </a14:m>
                  <a:endParaRPr lang="en-US" sz="1350" dirty="0">
                    <a:solidFill>
                      <a:srgbClr val="006600"/>
                    </a:solidFill>
                  </a:endParaRPr>
                </a:p>
              </p:txBody>
            </p:sp>
          </mc:Choice>
          <mc:Fallback xmlns="">
            <p:sp>
              <p:nvSpPr>
                <p:cNvPr id="27" name="Rectangle 26">
                  <a:extLst>
                    <a:ext uri="{FF2B5EF4-FFF2-40B4-BE49-F238E27FC236}">
                      <a16:creationId xmlns:a16="http://schemas.microsoft.com/office/drawing/2014/main" id="{312DDCD3-5300-400C-8DD6-B2037AAF7DD0}"/>
                    </a:ext>
                  </a:extLst>
                </p:cNvPr>
                <p:cNvSpPr>
                  <a:spLocks noRot="1" noChangeAspect="1" noMove="1" noResize="1" noEditPoints="1" noAdjustHandles="1" noChangeArrowheads="1" noChangeShapeType="1" noTextEdit="1"/>
                </p:cNvSpPr>
                <p:nvPr/>
              </p:nvSpPr>
              <p:spPr>
                <a:xfrm>
                  <a:off x="8159607" y="2960583"/>
                  <a:ext cx="601019" cy="400109"/>
                </a:xfrm>
                <a:prstGeom prst="rect">
                  <a:avLst/>
                </a:prstGeom>
                <a:blipFill>
                  <a:blip r:embed="rId6"/>
                  <a:stretch>
                    <a:fillRect/>
                  </a:stretch>
                </a:blipFill>
              </p:spPr>
              <p:txBody>
                <a:bodyPr/>
                <a:lstStyle/>
                <a:p>
                  <a:r>
                    <a:rPr lang="en-US">
                      <a:noFill/>
                    </a:rPr>
                    <a:t> </a:t>
                  </a:r>
                </a:p>
              </p:txBody>
            </p:sp>
          </mc:Fallback>
        </mc:AlternateContent>
        <p:grpSp>
          <p:nvGrpSpPr>
            <p:cNvPr id="28" name="Group 38">
              <a:extLst>
                <a:ext uri="{FF2B5EF4-FFF2-40B4-BE49-F238E27FC236}">
                  <a16:creationId xmlns:a16="http://schemas.microsoft.com/office/drawing/2014/main" id="{E9FF72FB-6257-4691-B479-1DC6D05B5FFF}"/>
                </a:ext>
              </a:extLst>
            </p:cNvPr>
            <p:cNvGrpSpPr/>
            <p:nvPr/>
          </p:nvGrpSpPr>
          <p:grpSpPr>
            <a:xfrm>
              <a:off x="6191064" y="2340981"/>
              <a:ext cx="1691656" cy="1656097"/>
              <a:chOff x="2773601" y="2804309"/>
              <a:chExt cx="1737359" cy="1683657"/>
            </a:xfrm>
          </p:grpSpPr>
          <p:sp>
            <p:nvSpPr>
              <p:cNvPr id="31" name="Oval 30">
                <a:extLst>
                  <a:ext uri="{FF2B5EF4-FFF2-40B4-BE49-F238E27FC236}">
                    <a16:creationId xmlns:a16="http://schemas.microsoft.com/office/drawing/2014/main" id="{3B9C76CA-5B52-41A8-B693-BA8BB7463031}"/>
                  </a:ext>
                </a:extLst>
              </p:cNvPr>
              <p:cNvSpPr/>
              <p:nvPr/>
            </p:nvSpPr>
            <p:spPr bwMode="auto">
              <a:xfrm>
                <a:off x="2773601" y="2804309"/>
                <a:ext cx="1737359" cy="1683657"/>
              </a:xfrm>
              <a:prstGeom prst="ellipse">
                <a:avLst/>
              </a:prstGeom>
              <a:solidFill>
                <a:srgbClr val="FFFF00">
                  <a:alpha val="23922"/>
                </a:srgbClr>
              </a:soli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38E8598-AE94-408B-A887-17D1BA3EC4D8}"/>
                      </a:ext>
                    </a:extLst>
                  </p:cNvPr>
                  <p:cNvSpPr txBox="1"/>
                  <p:nvPr/>
                </p:nvSpPr>
                <p:spPr>
                  <a:xfrm>
                    <a:off x="3080648" y="2891775"/>
                    <a:ext cx="564574" cy="37547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AC</m:t>
                          </m:r>
                        </m:oMath>
                      </m:oMathPara>
                    </a14:m>
                    <a:endParaRPr lang="en-US" sz="1200" dirty="0">
                      <a:solidFill>
                        <a:srgbClr val="006600"/>
                      </a:solidFill>
                      <a:latin typeface="+mj-lt"/>
                    </a:endParaRPr>
                  </a:p>
                </p:txBody>
              </p:sp>
            </mc:Choice>
            <mc:Fallback xmlns="">
              <p:sp>
                <p:nvSpPr>
                  <p:cNvPr id="32" name="TextBox 31">
                    <a:extLst>
                      <a:ext uri="{FF2B5EF4-FFF2-40B4-BE49-F238E27FC236}">
                        <a16:creationId xmlns:a16="http://schemas.microsoft.com/office/drawing/2014/main" id="{938E8598-AE94-408B-A887-17D1BA3EC4D8}"/>
                      </a:ext>
                    </a:extLst>
                  </p:cNvPr>
                  <p:cNvSpPr txBox="1">
                    <a:spLocks noRot="1" noChangeAspect="1" noMove="1" noResize="1" noEditPoints="1" noAdjustHandles="1" noChangeArrowheads="1" noChangeShapeType="1" noTextEdit="1"/>
                  </p:cNvSpPr>
                  <p:nvPr/>
                </p:nvSpPr>
                <p:spPr>
                  <a:xfrm>
                    <a:off x="3080648" y="2891775"/>
                    <a:ext cx="564574" cy="375478"/>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CDC74ACC-D347-4A40-949A-22E91C5DFB6B}"/>
                    </a:ext>
                  </a:extLst>
                </p:cNvPr>
                <p:cNvSpPr/>
                <p:nvPr/>
              </p:nvSpPr>
              <p:spPr>
                <a:xfrm>
                  <a:off x="6382138" y="2926619"/>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5</m:t>
                        </m:r>
                      </m:oMath>
                    </m:oMathPara>
                  </a14:m>
                  <a:endParaRPr lang="en-US" sz="1350" dirty="0">
                    <a:solidFill>
                      <a:srgbClr val="006600"/>
                    </a:solidFill>
                  </a:endParaRPr>
                </a:p>
              </p:txBody>
            </p:sp>
          </mc:Choice>
          <mc:Fallback xmlns="">
            <p:sp>
              <p:nvSpPr>
                <p:cNvPr id="29" name="Rectangle 28">
                  <a:extLst>
                    <a:ext uri="{FF2B5EF4-FFF2-40B4-BE49-F238E27FC236}">
                      <a16:creationId xmlns:a16="http://schemas.microsoft.com/office/drawing/2014/main" id="{CDC74ACC-D347-4A40-949A-22E91C5DFB6B}"/>
                    </a:ext>
                  </a:extLst>
                </p:cNvPr>
                <p:cNvSpPr>
                  <a:spLocks noRot="1" noChangeAspect="1" noMove="1" noResize="1" noEditPoints="1" noAdjustHandles="1" noChangeArrowheads="1" noChangeShapeType="1" noTextEdit="1"/>
                </p:cNvSpPr>
                <p:nvPr/>
              </p:nvSpPr>
              <p:spPr>
                <a:xfrm>
                  <a:off x="6382138" y="2926619"/>
                  <a:ext cx="601019" cy="40010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A2C24A9-1244-47C9-99CC-94BCA4EB755B}"/>
                    </a:ext>
                  </a:extLst>
                </p:cNvPr>
                <p:cNvSpPr/>
                <p:nvPr/>
              </p:nvSpPr>
              <p:spPr>
                <a:xfrm>
                  <a:off x="5970020" y="2150883"/>
                  <a:ext cx="611511" cy="400109"/>
                </a:xfrm>
                <a:prstGeom prst="rect">
                  <a:avLst/>
                </a:prstGeom>
              </p:spPr>
              <p:txBody>
                <a:bodyPr wrap="squar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1</m:t>
                        </m:r>
                      </m:oMath>
                    </m:oMathPara>
                  </a14:m>
                  <a:endParaRPr lang="en-US" sz="1350" dirty="0">
                    <a:solidFill>
                      <a:srgbClr val="006600"/>
                    </a:solidFill>
                  </a:endParaRPr>
                </a:p>
              </p:txBody>
            </p:sp>
          </mc:Choice>
          <mc:Fallback xmlns="">
            <p:sp>
              <p:nvSpPr>
                <p:cNvPr id="30" name="Rectangle 29">
                  <a:extLst>
                    <a:ext uri="{FF2B5EF4-FFF2-40B4-BE49-F238E27FC236}">
                      <a16:creationId xmlns:a16="http://schemas.microsoft.com/office/drawing/2014/main" id="{9A2C24A9-1244-47C9-99CC-94BCA4EB755B}"/>
                    </a:ext>
                  </a:extLst>
                </p:cNvPr>
                <p:cNvSpPr>
                  <a:spLocks noRot="1" noChangeAspect="1" noMove="1" noResize="1" noEditPoints="1" noAdjustHandles="1" noChangeArrowheads="1" noChangeShapeType="1" noTextEdit="1"/>
                </p:cNvSpPr>
                <p:nvPr/>
              </p:nvSpPr>
              <p:spPr>
                <a:xfrm>
                  <a:off x="5970020" y="2150883"/>
                  <a:ext cx="611511" cy="400109"/>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05652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Conditional Probability</a:t>
            </a:r>
          </a:p>
        </p:txBody>
      </p:sp>
    </p:spTree>
    <p:extLst>
      <p:ext uri="{BB962C8B-B14F-4D97-AF65-F5344CB8AC3E}">
        <p14:creationId xmlns:p14="http://schemas.microsoft.com/office/powerpoint/2010/main" val="356336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Events and their Probabilities</a:t>
            </a:r>
          </a:p>
        </p:txBody>
      </p:sp>
    </p:spTree>
    <p:extLst>
      <p:ext uri="{BB962C8B-B14F-4D97-AF65-F5344CB8AC3E}">
        <p14:creationId xmlns:p14="http://schemas.microsoft.com/office/powerpoint/2010/main" val="3116595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p:txBody>
          <a:bodyPr/>
          <a:lstStyle/>
          <a:p>
            <a:pPr eaLnBrk="1" hangingPunct="1">
              <a:lnSpc>
                <a:spcPct val="80000"/>
              </a:lnSpc>
            </a:pPr>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4100C4-680E-4A9B-AD4A-7002A1CDA258}"/>
                  </a:ext>
                </a:extLst>
              </p:cNvPr>
              <p:cNvSpPr>
                <a:spLocks noGrp="1"/>
              </p:cNvSpPr>
              <p:nvPr>
                <p:ph idx="1"/>
              </p:nvPr>
            </p:nvSpPr>
            <p:spPr>
              <a:xfrm>
                <a:off x="628649" y="1179095"/>
                <a:ext cx="8076009" cy="3453628"/>
              </a:xfrm>
            </p:spPr>
            <p:txBody>
              <a:bodyPr/>
              <a:lstStyle/>
              <a:p>
                <a:pPr marL="0" indent="0">
                  <a:lnSpc>
                    <a:spcPct val="150000"/>
                  </a:lnSpc>
                  <a:buNone/>
                </a:pPr>
                <a:r>
                  <a:rPr lang="en-US" sz="1200" b="1" dirty="0">
                    <a:solidFill>
                      <a:srgbClr val="C00000"/>
                    </a:solidFill>
                    <a:latin typeface="Helvetica Light"/>
                  </a:rPr>
                  <a:t>Definition:</a:t>
                </a:r>
                <a:r>
                  <a:rPr lang="en-US" sz="1200" dirty="0">
                    <a:solidFill>
                      <a:srgbClr val="C00000"/>
                    </a:solidFill>
                    <a:latin typeface="Helvetica Light"/>
                  </a:rPr>
                  <a:t> </a:t>
                </a:r>
                <a:r>
                  <a:rPr lang="en-US" sz="1200" dirty="0">
                    <a:solidFill>
                      <a:schemeClr val="tx1"/>
                    </a:solidFill>
                    <a:latin typeface="Helvetica Light"/>
                  </a:rPr>
                  <a:t>If </a:t>
                </a:r>
                <a14:m>
                  <m:oMath xmlns:m="http://schemas.openxmlformats.org/officeDocument/2006/math">
                    <m:r>
                      <m:rPr>
                        <m:sty m:val="p"/>
                      </m:rPr>
                      <a:rPr lang="en-US" sz="1200" b="0" i="0" smtClean="0">
                        <a:solidFill>
                          <a:srgbClr val="006600"/>
                        </a:solidFill>
                        <a:latin typeface="Cambria Math" panose="02040503050406030204" pitchFamily="18" charset="0"/>
                      </a:rPr>
                      <m:t>P</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𝐵</m:t>
                        </m:r>
                      </m:e>
                    </m:d>
                    <m:r>
                      <a:rPr lang="en-US" sz="1200" b="0" i="1" smtClean="0">
                        <a:solidFill>
                          <a:srgbClr val="006600"/>
                        </a:solidFill>
                        <a:latin typeface="Cambria Math" panose="02040503050406030204" pitchFamily="18" charset="0"/>
                      </a:rPr>
                      <m:t>&gt;0</m:t>
                    </m:r>
                    <m:r>
                      <a:rPr lang="en-US" sz="1200" b="0" i="1">
                        <a:solidFill>
                          <a:srgbClr val="006600"/>
                        </a:solidFill>
                        <a:latin typeface="Cambria Math" panose="02040503050406030204" pitchFamily="18" charset="0"/>
                      </a:rPr>
                      <m:t> </m:t>
                    </m:r>
                  </m:oMath>
                </a14:m>
                <a:r>
                  <a:rPr lang="en-US" sz="1200" dirty="0">
                    <a:solidFill>
                      <a:schemeClr val="tx1"/>
                    </a:solidFill>
                    <a:latin typeface="Helvetica Light"/>
                  </a:rPr>
                  <a:t>then the conditional probability that </a:t>
                </a:r>
                <a14:m>
                  <m:oMath xmlns:m="http://schemas.openxmlformats.org/officeDocument/2006/math">
                    <m:r>
                      <m:rPr>
                        <m:sty m:val="p"/>
                      </m:rPr>
                      <a:rPr lang="en-US" sz="1200" b="0" i="1">
                        <a:solidFill>
                          <a:srgbClr val="006600"/>
                        </a:solidFill>
                        <a:latin typeface="Cambria Math" panose="02040503050406030204" pitchFamily="18" charset="0"/>
                      </a:rPr>
                      <m:t>A</m:t>
                    </m:r>
                    <m:r>
                      <a:rPr lang="en-US" sz="1200" b="0" i="1">
                        <a:solidFill>
                          <a:srgbClr val="006600"/>
                        </a:solidFill>
                        <a:latin typeface="Cambria Math" panose="02040503050406030204" pitchFamily="18" charset="0"/>
                      </a:rPr>
                      <m:t> </m:t>
                    </m:r>
                  </m:oMath>
                </a14:m>
                <a:r>
                  <a:rPr lang="en-US" sz="1200" dirty="0">
                    <a:solidFill>
                      <a:schemeClr val="tx1"/>
                    </a:solidFill>
                    <a:latin typeface="Helvetica Light"/>
                  </a:rPr>
                  <a:t>occurs given that </a:t>
                </a:r>
                <a14:m>
                  <m:oMath xmlns:m="http://schemas.openxmlformats.org/officeDocument/2006/math">
                    <m:r>
                      <m:rPr>
                        <m:sty m:val="p"/>
                      </m:rPr>
                      <a:rPr lang="en-US" sz="1200" b="0" i="0" smtClean="0">
                        <a:solidFill>
                          <a:srgbClr val="006600"/>
                        </a:solidFill>
                        <a:latin typeface="Cambria Math" panose="02040503050406030204" pitchFamily="18" charset="0"/>
                      </a:rPr>
                      <m:t>B</m:t>
                    </m:r>
                  </m:oMath>
                </a14:m>
                <a:r>
                  <a:rPr lang="en-US" sz="1200" dirty="0">
                    <a:solidFill>
                      <a:schemeClr val="tx1"/>
                    </a:solidFill>
                    <a:latin typeface="Helvetica Light"/>
                  </a:rPr>
                  <a:t> occurs is defined to be: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44100C4-680E-4A9B-AD4A-7002A1CDA258}"/>
                  </a:ext>
                </a:extLst>
              </p:cNvPr>
              <p:cNvSpPr>
                <a:spLocks noGrp="1" noRot="1" noChangeAspect="1" noMove="1" noResize="1" noEditPoints="1" noAdjustHandles="1" noChangeArrowheads="1" noChangeShapeType="1" noTextEdit="1"/>
              </p:cNvSpPr>
              <p:nvPr>
                <p:ph idx="1"/>
              </p:nvPr>
            </p:nvSpPr>
            <p:spPr>
              <a:xfrm>
                <a:off x="628649" y="1179095"/>
                <a:ext cx="8076009" cy="3453628"/>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18" name="Object 7"/>
              <p:cNvSpPr txBox="1"/>
              <p:nvPr/>
            </p:nvSpPr>
            <p:spPr bwMode="auto">
              <a:xfrm>
                <a:off x="3723658" y="1729512"/>
                <a:ext cx="1531725" cy="521664"/>
              </a:xfrm>
              <a:prstGeom prst="rect">
                <a:avLst/>
              </a:prstGeom>
              <a:solidFill>
                <a:srgbClr val="E5F5FF"/>
              </a:solidFill>
              <a:ln w="9525">
                <a:solidFill>
                  <a:schemeClr val="tx1"/>
                </a:solidFill>
                <a:miter lim="800000"/>
                <a:headEnd/>
                <a:tailEnd/>
              </a:ln>
            </p:spPr>
            <p:txBody>
              <a:bodyPr>
                <a:norm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num>
                        <m:den>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den>
                      </m:f>
                    </m:oMath>
                  </m:oMathPara>
                </a14:m>
                <a:endParaRPr lang="en-US" sz="1200" i="1" dirty="0">
                  <a:solidFill>
                    <a:srgbClr val="006600"/>
                  </a:solidFill>
                </a:endParaRPr>
              </a:p>
            </p:txBody>
          </p:sp>
        </mc:Choice>
        <mc:Fallback xmlns="">
          <p:sp>
            <p:nvSpPr>
              <p:cNvPr id="9218" name="Object 7"/>
              <p:cNvSpPr txBox="1">
                <a:spLocks noRot="1" noChangeAspect="1" noMove="1" noResize="1" noEditPoints="1" noAdjustHandles="1" noChangeArrowheads="1" noChangeShapeType="1" noTextEdit="1"/>
              </p:cNvSpPr>
              <p:nvPr/>
            </p:nvSpPr>
            <p:spPr bwMode="auto">
              <a:xfrm>
                <a:off x="3723658" y="1729512"/>
                <a:ext cx="1531725" cy="521664"/>
              </a:xfrm>
              <a:prstGeom prst="rect">
                <a:avLst/>
              </a:prstGeom>
              <a:blipFill>
                <a:blip r:embed="rId3"/>
                <a:stretch>
                  <a:fillRect/>
                </a:stretch>
              </a:blipFill>
              <a:ln w="9525">
                <a:solidFill>
                  <a:schemeClr val="tx1"/>
                </a:solidFill>
                <a:miter lim="800000"/>
                <a:headEnd/>
                <a:tailEnd/>
              </a:ln>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5F294196-3EAF-407D-9919-F9591248D154}"/>
              </a:ext>
            </a:extLst>
          </p:cNvPr>
          <p:cNvSpPr/>
          <p:nvPr/>
        </p:nvSpPr>
        <p:spPr bwMode="auto">
          <a:xfrm>
            <a:off x="4181514" y="3100154"/>
            <a:ext cx="616014" cy="1190877"/>
          </a:xfrm>
          <a:custGeom>
            <a:avLst/>
            <a:gdLst>
              <a:gd name="connsiteX0" fmla="*/ 363220 w 693420"/>
              <a:gd name="connsiteY0" fmla="*/ 0 h 1336040"/>
              <a:gd name="connsiteX1" fmla="*/ 551180 w 693420"/>
              <a:gd name="connsiteY1" fmla="*/ 190500 h 1336040"/>
              <a:gd name="connsiteX2" fmla="*/ 671830 w 693420"/>
              <a:gd name="connsiteY2" fmla="*/ 449580 h 1336040"/>
              <a:gd name="connsiteX3" fmla="*/ 693420 w 693420"/>
              <a:gd name="connsiteY3" fmla="*/ 673100 h 1336040"/>
              <a:gd name="connsiteX4" fmla="*/ 666750 w 693420"/>
              <a:gd name="connsiteY4" fmla="*/ 863600 h 1336040"/>
              <a:gd name="connsiteX5" fmla="*/ 596900 w 693420"/>
              <a:gd name="connsiteY5" fmla="*/ 1047750 h 1336040"/>
              <a:gd name="connsiteX6" fmla="*/ 482600 w 693420"/>
              <a:gd name="connsiteY6" fmla="*/ 1202690 h 1336040"/>
              <a:gd name="connsiteX7" fmla="*/ 336550 w 693420"/>
              <a:gd name="connsiteY7" fmla="*/ 1336040 h 1336040"/>
              <a:gd name="connsiteX8" fmla="*/ 217170 w 693420"/>
              <a:gd name="connsiteY8" fmla="*/ 1230630 h 1336040"/>
              <a:gd name="connsiteX9" fmla="*/ 78740 w 693420"/>
              <a:gd name="connsiteY9" fmla="*/ 1023620 h 1336040"/>
              <a:gd name="connsiteX10" fmla="*/ 31750 w 693420"/>
              <a:gd name="connsiteY10" fmla="*/ 872490 h 1336040"/>
              <a:gd name="connsiteX11" fmla="*/ 12700 w 693420"/>
              <a:gd name="connsiteY11" fmla="*/ 726440 h 1336040"/>
              <a:gd name="connsiteX12" fmla="*/ 0 w 693420"/>
              <a:gd name="connsiteY12" fmla="*/ 610870 h 1336040"/>
              <a:gd name="connsiteX13" fmla="*/ 43180 w 693420"/>
              <a:gd name="connsiteY13" fmla="*/ 419100 h 1336040"/>
              <a:gd name="connsiteX14" fmla="*/ 115570 w 693420"/>
              <a:gd name="connsiteY14" fmla="*/ 271780 h 1336040"/>
              <a:gd name="connsiteX15" fmla="*/ 212090 w 693420"/>
              <a:gd name="connsiteY15" fmla="*/ 133350 h 1336040"/>
              <a:gd name="connsiteX16" fmla="*/ 363220 w 693420"/>
              <a:gd name="connsiteY16" fmla="*/ 0 h 133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3420" h="1336040">
                <a:moveTo>
                  <a:pt x="363220" y="0"/>
                </a:moveTo>
                <a:lnTo>
                  <a:pt x="551180" y="190500"/>
                </a:lnTo>
                <a:lnTo>
                  <a:pt x="671830" y="449580"/>
                </a:lnTo>
                <a:lnTo>
                  <a:pt x="693420" y="673100"/>
                </a:lnTo>
                <a:lnTo>
                  <a:pt x="666750" y="863600"/>
                </a:lnTo>
                <a:lnTo>
                  <a:pt x="596900" y="1047750"/>
                </a:lnTo>
                <a:lnTo>
                  <a:pt x="482600" y="1202690"/>
                </a:lnTo>
                <a:lnTo>
                  <a:pt x="336550" y="1336040"/>
                </a:lnTo>
                <a:lnTo>
                  <a:pt x="217170" y="1230630"/>
                </a:lnTo>
                <a:lnTo>
                  <a:pt x="78740" y="1023620"/>
                </a:lnTo>
                <a:lnTo>
                  <a:pt x="31750" y="872490"/>
                </a:lnTo>
                <a:lnTo>
                  <a:pt x="12700" y="726440"/>
                </a:lnTo>
                <a:lnTo>
                  <a:pt x="0" y="610870"/>
                </a:lnTo>
                <a:lnTo>
                  <a:pt x="43180" y="419100"/>
                </a:lnTo>
                <a:lnTo>
                  <a:pt x="115570" y="271780"/>
                </a:lnTo>
                <a:lnTo>
                  <a:pt x="212090" y="133350"/>
                </a:lnTo>
                <a:lnTo>
                  <a:pt x="363220" y="0"/>
                </a:lnTo>
                <a:close/>
              </a:path>
            </a:pathLst>
          </a:custGeom>
          <a:solidFill>
            <a:srgbClr val="FFFFCC"/>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i="1">
              <a:solidFill>
                <a:srgbClr val="006600"/>
              </a:solidFill>
              <a:latin typeface="Times New Roman" pitchFamily="18" charset="0"/>
            </a:endParaRPr>
          </a:p>
        </p:txBody>
      </p:sp>
      <p:sp>
        <p:nvSpPr>
          <p:cNvPr id="28" name="Rectangle 27">
            <a:extLst>
              <a:ext uri="{FF2B5EF4-FFF2-40B4-BE49-F238E27FC236}">
                <a16:creationId xmlns:a16="http://schemas.microsoft.com/office/drawing/2014/main" id="{842A5995-0AC8-4107-8396-CBBCB17D322F}"/>
              </a:ext>
            </a:extLst>
          </p:cNvPr>
          <p:cNvSpPr/>
          <p:nvPr/>
        </p:nvSpPr>
        <p:spPr bwMode="auto">
          <a:xfrm>
            <a:off x="3160060" y="2771662"/>
            <a:ext cx="2639574" cy="175564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i="1">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6CB3633-0065-46F2-B727-741865659AB2}"/>
                  </a:ext>
                </a:extLst>
              </p:cNvPr>
              <p:cNvSpPr/>
              <p:nvPr/>
            </p:nvSpPr>
            <p:spPr>
              <a:xfrm>
                <a:off x="4129029" y="3499439"/>
                <a:ext cx="728084" cy="300082"/>
              </a:xfrm>
              <a:prstGeom prst="rect">
                <a:avLst/>
              </a:prstGeom>
              <a:ln>
                <a:noFill/>
              </a:ln>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𝐵</m:t>
                      </m:r>
                      <m:r>
                        <a:rPr lang="en-US" sz="1350" b="0" i="1" smtClean="0">
                          <a:solidFill>
                            <a:srgbClr val="006600"/>
                          </a:solidFill>
                          <a:latin typeface="Cambria Math" panose="02040503050406030204" pitchFamily="18" charset="0"/>
                        </a:rPr>
                        <m:t> ∩ </m:t>
                      </m:r>
                      <m:r>
                        <a:rPr lang="en-US" sz="1350" b="0" i="1">
                          <a:solidFill>
                            <a:srgbClr val="006600"/>
                          </a:solidFill>
                          <a:latin typeface="Cambria Math" panose="02040503050406030204" pitchFamily="18" charset="0"/>
                        </a:rPr>
                        <m:t>𝐴</m:t>
                      </m:r>
                    </m:oMath>
                  </m:oMathPara>
                </a14:m>
                <a:endParaRPr lang="en-US" sz="1350" i="1" dirty="0">
                  <a:solidFill>
                    <a:srgbClr val="006600"/>
                  </a:solidFill>
                </a:endParaRPr>
              </a:p>
            </p:txBody>
          </p:sp>
        </mc:Choice>
        <mc:Fallback xmlns="">
          <p:sp>
            <p:nvSpPr>
              <p:cNvPr id="14" name="Rectangle 13">
                <a:extLst>
                  <a:ext uri="{FF2B5EF4-FFF2-40B4-BE49-F238E27FC236}">
                    <a16:creationId xmlns:a16="http://schemas.microsoft.com/office/drawing/2014/main" id="{16CB3633-0065-46F2-B727-741865659AB2}"/>
                  </a:ext>
                </a:extLst>
              </p:cNvPr>
              <p:cNvSpPr>
                <a:spLocks noRot="1" noChangeAspect="1" noMove="1" noResize="1" noEditPoints="1" noAdjustHandles="1" noChangeArrowheads="1" noChangeShapeType="1" noTextEdit="1"/>
              </p:cNvSpPr>
              <p:nvPr/>
            </p:nvSpPr>
            <p:spPr>
              <a:xfrm>
                <a:off x="4129029" y="3499439"/>
                <a:ext cx="728084" cy="300082"/>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7B7E77A-C5B3-43AE-B36E-921D2B0A579D}"/>
                  </a:ext>
                </a:extLst>
              </p:cNvPr>
              <p:cNvSpPr/>
              <p:nvPr/>
            </p:nvSpPr>
            <p:spPr>
              <a:xfrm>
                <a:off x="4473933" y="2735402"/>
                <a:ext cx="686406" cy="300082"/>
              </a:xfrm>
              <a:prstGeom prst="rect">
                <a:avLst/>
              </a:prstGeom>
            </p:spPr>
            <p:txBody>
              <a:bodyPr wrap="none">
                <a:spAutoFit/>
              </a:bodyPr>
              <a:lstStyle/>
              <a:p>
                <a:pPr marL="342900"/>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𝐴</m:t>
                      </m:r>
                    </m:oMath>
                  </m:oMathPara>
                </a14:m>
                <a:endParaRPr lang="en-US" sz="1350" i="1" dirty="0">
                  <a:solidFill>
                    <a:srgbClr val="006600"/>
                  </a:solidFill>
                </a:endParaRPr>
              </a:p>
            </p:txBody>
          </p:sp>
        </mc:Choice>
        <mc:Fallback xmlns="">
          <p:sp>
            <p:nvSpPr>
              <p:cNvPr id="15" name="Rectangle 14">
                <a:extLst>
                  <a:ext uri="{FF2B5EF4-FFF2-40B4-BE49-F238E27FC236}">
                    <a16:creationId xmlns:a16="http://schemas.microsoft.com/office/drawing/2014/main" id="{B7B7E77A-C5B3-43AE-B36E-921D2B0A579D}"/>
                  </a:ext>
                </a:extLst>
              </p:cNvPr>
              <p:cNvSpPr>
                <a:spLocks noRot="1" noChangeAspect="1" noMove="1" noResize="1" noEditPoints="1" noAdjustHandles="1" noChangeArrowheads="1" noChangeShapeType="1" noTextEdit="1"/>
              </p:cNvSpPr>
              <p:nvPr/>
            </p:nvSpPr>
            <p:spPr>
              <a:xfrm>
                <a:off x="4473933" y="2735402"/>
                <a:ext cx="686406" cy="300082"/>
              </a:xfrm>
              <a:prstGeom prst="rect">
                <a:avLst/>
              </a:prstGeom>
              <a:blipFill>
                <a:blip r:embed="rId5"/>
                <a:stretch>
                  <a:fillRect/>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845E0B97-63BA-4972-97FA-169AE28C9418}"/>
              </a:ext>
            </a:extLst>
          </p:cNvPr>
          <p:cNvGrpSpPr/>
          <p:nvPr/>
        </p:nvGrpSpPr>
        <p:grpSpPr>
          <a:xfrm>
            <a:off x="3284681" y="2719480"/>
            <a:ext cx="1512847" cy="1702401"/>
            <a:chOff x="3182866" y="4297441"/>
            <a:chExt cx="2017128" cy="2269867"/>
          </a:xfrm>
        </p:grpSpPr>
        <p:sp>
          <p:nvSpPr>
            <p:cNvPr id="32" name="Oval 31">
              <a:extLst>
                <a:ext uri="{FF2B5EF4-FFF2-40B4-BE49-F238E27FC236}">
                  <a16:creationId xmlns:a16="http://schemas.microsoft.com/office/drawing/2014/main" id="{4F48CEB5-7299-42FB-BDCD-C463F260F557}"/>
                </a:ext>
              </a:extLst>
            </p:cNvPr>
            <p:cNvSpPr/>
            <p:nvPr/>
          </p:nvSpPr>
          <p:spPr bwMode="auto">
            <a:xfrm>
              <a:off x="3182866" y="4599095"/>
              <a:ext cx="2017128" cy="1968213"/>
            </a:xfrm>
            <a:prstGeom prst="ellipse">
              <a:avLst/>
            </a:prstGeom>
            <a:no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i="1" dirty="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39C2FAB9-0BB2-4762-93AB-013120BA0DFC}"/>
                    </a:ext>
                  </a:extLst>
                </p:cNvPr>
                <p:cNvSpPr/>
                <p:nvPr/>
              </p:nvSpPr>
              <p:spPr>
                <a:xfrm>
                  <a:off x="3449823" y="4297441"/>
                  <a:ext cx="913070" cy="400109"/>
                </a:xfrm>
                <a:prstGeom prst="rect">
                  <a:avLst/>
                </a:prstGeom>
              </p:spPr>
              <p:txBody>
                <a:bodyPr wrap="none">
                  <a:spAutoFit/>
                </a:bodyPr>
                <a:lstStyle/>
                <a:p>
                  <a:pPr marL="342900"/>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𝐵</m:t>
                        </m:r>
                      </m:oMath>
                    </m:oMathPara>
                  </a14:m>
                  <a:endParaRPr lang="en-US" sz="1350" i="1" dirty="0">
                    <a:solidFill>
                      <a:srgbClr val="006600"/>
                    </a:solidFill>
                  </a:endParaRPr>
                </a:p>
              </p:txBody>
            </p:sp>
          </mc:Choice>
          <mc:Fallback xmlns="">
            <p:sp>
              <p:nvSpPr>
                <p:cNvPr id="63" name="Rectangle 62">
                  <a:extLst>
                    <a:ext uri="{FF2B5EF4-FFF2-40B4-BE49-F238E27FC236}">
                      <a16:creationId xmlns:a16="http://schemas.microsoft.com/office/drawing/2014/main" id="{39C2FAB9-0BB2-4762-93AB-013120BA0DFC}"/>
                    </a:ext>
                  </a:extLst>
                </p:cNvPr>
                <p:cNvSpPr>
                  <a:spLocks noRot="1" noChangeAspect="1" noMove="1" noResize="1" noEditPoints="1" noAdjustHandles="1" noChangeArrowheads="1" noChangeShapeType="1" noTextEdit="1"/>
                </p:cNvSpPr>
                <p:nvPr/>
              </p:nvSpPr>
              <p:spPr>
                <a:xfrm>
                  <a:off x="3449823" y="4297441"/>
                  <a:ext cx="913070" cy="400109"/>
                </a:xfrm>
                <a:prstGeom prst="rect">
                  <a:avLst/>
                </a:prstGeom>
                <a:blipFill>
                  <a:blip r:embed="rId6"/>
                  <a:stretch>
                    <a:fillRect/>
                  </a:stretch>
                </a:blipFill>
              </p:spPr>
              <p:txBody>
                <a:bodyPr/>
                <a:lstStyle/>
                <a:p>
                  <a:r>
                    <a:rPr lang="en-US">
                      <a:noFill/>
                    </a:rPr>
                    <a:t> </a:t>
                  </a:r>
                </a:p>
              </p:txBody>
            </p:sp>
          </mc:Fallback>
        </mc:AlternateContent>
      </p:grpSp>
      <p:sp>
        <p:nvSpPr>
          <p:cNvPr id="50" name="Oval 49">
            <a:extLst>
              <a:ext uri="{FF2B5EF4-FFF2-40B4-BE49-F238E27FC236}">
                <a16:creationId xmlns:a16="http://schemas.microsoft.com/office/drawing/2014/main" id="{B8375023-FCB1-4F22-823F-D9AF4F306E57}"/>
              </a:ext>
            </a:extLst>
          </p:cNvPr>
          <p:cNvSpPr/>
          <p:nvPr/>
        </p:nvSpPr>
        <p:spPr bwMode="auto">
          <a:xfrm>
            <a:off x="4188614" y="2981168"/>
            <a:ext cx="1512847" cy="1476160"/>
          </a:xfrm>
          <a:prstGeom prst="ellipse">
            <a:avLst/>
          </a:prstGeom>
          <a:solidFill>
            <a:srgbClr val="C00000">
              <a:alpha val="20000"/>
            </a:srgbClr>
          </a:soli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342900"/>
            <a:endParaRPr lang="en-US" sz="1500" i="1" dirty="0">
              <a:solidFill>
                <a:srgbClr val="006600"/>
              </a:solidFill>
              <a:latin typeface="Times New Roman" pitchFamily="18" charset="0"/>
            </a:endParaRPr>
          </a:p>
        </p:txBody>
      </p:sp>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A5F54CAC-BF2C-49A5-B123-2C7C300221BA}"/>
                  </a:ext>
                </a:extLst>
              </p14:cNvPr>
              <p14:cNvContentPartPr/>
              <p14:nvPr/>
            </p14:nvContentPartPr>
            <p14:xfrm>
              <a:off x="4408539" y="1492896"/>
              <a:ext cx="262080" cy="31320"/>
            </p14:xfrm>
          </p:contentPart>
        </mc:Choice>
        <mc:Fallback xmlns="">
          <p:pic>
            <p:nvPicPr>
              <p:cNvPr id="12" name="Ink 11">
                <a:extLst>
                  <a:ext uri="{FF2B5EF4-FFF2-40B4-BE49-F238E27FC236}">
                    <a16:creationId xmlns:a16="http://schemas.microsoft.com/office/drawing/2014/main" id="{A5F54CAC-BF2C-49A5-B123-2C7C300221BA}"/>
                  </a:ext>
                </a:extLst>
              </p:cNvPr>
              <p:cNvPicPr/>
              <p:nvPr/>
            </p:nvPicPr>
            <p:blipFill>
              <a:blip r:embed="rId8"/>
              <a:stretch>
                <a:fillRect/>
              </a:stretch>
            </p:blipFill>
            <p:spPr>
              <a:xfrm>
                <a:off x="4399539" y="1483896"/>
                <a:ext cx="2797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51D6EC5A-FEC9-4801-9B69-1F1F69F2A1C0}"/>
                  </a:ext>
                </a:extLst>
              </p14:cNvPr>
              <p14:cNvContentPartPr/>
              <p14:nvPr/>
            </p14:nvContentPartPr>
            <p14:xfrm>
              <a:off x="4662339" y="901776"/>
              <a:ext cx="114480" cy="129240"/>
            </p14:xfrm>
          </p:contentPart>
        </mc:Choice>
        <mc:Fallback xmlns="">
          <p:pic>
            <p:nvPicPr>
              <p:cNvPr id="25" name="Ink 24">
                <a:extLst>
                  <a:ext uri="{FF2B5EF4-FFF2-40B4-BE49-F238E27FC236}">
                    <a16:creationId xmlns:a16="http://schemas.microsoft.com/office/drawing/2014/main" id="{51D6EC5A-FEC9-4801-9B69-1F1F69F2A1C0}"/>
                  </a:ext>
                </a:extLst>
              </p:cNvPr>
              <p:cNvPicPr/>
              <p:nvPr/>
            </p:nvPicPr>
            <p:blipFill>
              <a:blip r:embed="rId10"/>
              <a:stretch>
                <a:fillRect/>
              </a:stretch>
            </p:blipFill>
            <p:spPr>
              <a:xfrm>
                <a:off x="4653699" y="892776"/>
                <a:ext cx="1321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8A503D7F-058D-4E49-8F0B-00A4C9EEE9C9}"/>
                  </a:ext>
                </a:extLst>
              </p14:cNvPr>
              <p14:cNvContentPartPr/>
              <p14:nvPr/>
            </p14:nvContentPartPr>
            <p14:xfrm>
              <a:off x="4859979" y="863976"/>
              <a:ext cx="570960" cy="274680"/>
            </p14:xfrm>
          </p:contentPart>
        </mc:Choice>
        <mc:Fallback xmlns="">
          <p:pic>
            <p:nvPicPr>
              <p:cNvPr id="29" name="Ink 28">
                <a:extLst>
                  <a:ext uri="{FF2B5EF4-FFF2-40B4-BE49-F238E27FC236}">
                    <a16:creationId xmlns:a16="http://schemas.microsoft.com/office/drawing/2014/main" id="{8A503D7F-058D-4E49-8F0B-00A4C9EEE9C9}"/>
                  </a:ext>
                </a:extLst>
              </p:cNvPr>
              <p:cNvPicPr/>
              <p:nvPr/>
            </p:nvPicPr>
            <p:blipFill>
              <a:blip r:embed="rId12"/>
              <a:stretch>
                <a:fillRect/>
              </a:stretch>
            </p:blipFill>
            <p:spPr>
              <a:xfrm>
                <a:off x="4851339" y="855347"/>
                <a:ext cx="588600" cy="29229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9" name="Ink 48">
                <a:extLst>
                  <a:ext uri="{FF2B5EF4-FFF2-40B4-BE49-F238E27FC236}">
                    <a16:creationId xmlns:a16="http://schemas.microsoft.com/office/drawing/2014/main" id="{CC594CC6-7ADE-4A2A-9B07-FB540074C96D}"/>
                  </a:ext>
                </a:extLst>
              </p14:cNvPr>
              <p14:cNvContentPartPr/>
              <p14:nvPr/>
            </p14:nvContentPartPr>
            <p14:xfrm>
              <a:off x="7038699" y="2063136"/>
              <a:ext cx="408960" cy="110160"/>
            </p14:xfrm>
          </p:contentPart>
        </mc:Choice>
        <mc:Fallback xmlns="">
          <p:pic>
            <p:nvPicPr>
              <p:cNvPr id="49" name="Ink 48">
                <a:extLst>
                  <a:ext uri="{FF2B5EF4-FFF2-40B4-BE49-F238E27FC236}">
                    <a16:creationId xmlns:a16="http://schemas.microsoft.com/office/drawing/2014/main" id="{CC594CC6-7ADE-4A2A-9B07-FB540074C96D}"/>
                  </a:ext>
                </a:extLst>
              </p:cNvPr>
              <p:cNvPicPr/>
              <p:nvPr/>
            </p:nvPicPr>
            <p:blipFill>
              <a:blip r:embed="rId14"/>
              <a:stretch>
                <a:fillRect/>
              </a:stretch>
            </p:blipFill>
            <p:spPr>
              <a:xfrm>
                <a:off x="7030067" y="2054165"/>
                <a:ext cx="426584" cy="12774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id="{62FA3E78-E7BC-4EEB-AE6E-EEC1EC78D1BC}"/>
                  </a:ext>
                </a:extLst>
              </p14:cNvPr>
              <p14:cNvContentPartPr/>
              <p14:nvPr/>
            </p14:nvContentPartPr>
            <p14:xfrm>
              <a:off x="6738459" y="1972416"/>
              <a:ext cx="220680" cy="144000"/>
            </p14:xfrm>
          </p:contentPart>
        </mc:Choice>
        <mc:Fallback xmlns="">
          <p:pic>
            <p:nvPicPr>
              <p:cNvPr id="51" name="Ink 50">
                <a:extLst>
                  <a:ext uri="{FF2B5EF4-FFF2-40B4-BE49-F238E27FC236}">
                    <a16:creationId xmlns:a16="http://schemas.microsoft.com/office/drawing/2014/main" id="{62FA3E78-E7BC-4EEB-AE6E-EEC1EC78D1BC}"/>
                  </a:ext>
                </a:extLst>
              </p:cNvPr>
              <p:cNvPicPr/>
              <p:nvPr/>
            </p:nvPicPr>
            <p:blipFill>
              <a:blip r:embed="rId16"/>
              <a:stretch>
                <a:fillRect/>
              </a:stretch>
            </p:blipFill>
            <p:spPr>
              <a:xfrm>
                <a:off x="6729459" y="1963754"/>
                <a:ext cx="238320" cy="16168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id="{B716E7F1-4A33-41AA-829D-FC6B47659322}"/>
                  </a:ext>
                </a:extLst>
              </p14:cNvPr>
              <p14:cNvContentPartPr/>
              <p14:nvPr/>
            </p14:nvContentPartPr>
            <p14:xfrm>
              <a:off x="6409419" y="1952616"/>
              <a:ext cx="232920" cy="136800"/>
            </p14:xfrm>
          </p:contentPart>
        </mc:Choice>
        <mc:Fallback xmlns="">
          <p:pic>
            <p:nvPicPr>
              <p:cNvPr id="52" name="Ink 51">
                <a:extLst>
                  <a:ext uri="{FF2B5EF4-FFF2-40B4-BE49-F238E27FC236}">
                    <a16:creationId xmlns:a16="http://schemas.microsoft.com/office/drawing/2014/main" id="{B716E7F1-4A33-41AA-829D-FC6B47659322}"/>
                  </a:ext>
                </a:extLst>
              </p:cNvPr>
              <p:cNvPicPr/>
              <p:nvPr/>
            </p:nvPicPr>
            <p:blipFill>
              <a:blip r:embed="rId18"/>
              <a:stretch>
                <a:fillRect/>
              </a:stretch>
            </p:blipFill>
            <p:spPr>
              <a:xfrm>
                <a:off x="6400779" y="1943640"/>
                <a:ext cx="250560" cy="154394"/>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9" name="Ink 58">
                <a:extLst>
                  <a:ext uri="{FF2B5EF4-FFF2-40B4-BE49-F238E27FC236}">
                    <a16:creationId xmlns:a16="http://schemas.microsoft.com/office/drawing/2014/main" id="{6F502F5C-3DC6-4349-AA33-023560014C46}"/>
                  </a:ext>
                </a:extLst>
              </p14:cNvPr>
              <p14:cNvContentPartPr/>
              <p14:nvPr/>
            </p14:nvContentPartPr>
            <p14:xfrm>
              <a:off x="8026179" y="2111736"/>
              <a:ext cx="45720" cy="55440"/>
            </p14:xfrm>
          </p:contentPart>
        </mc:Choice>
        <mc:Fallback xmlns="">
          <p:pic>
            <p:nvPicPr>
              <p:cNvPr id="59" name="Ink 58">
                <a:extLst>
                  <a:ext uri="{FF2B5EF4-FFF2-40B4-BE49-F238E27FC236}">
                    <a16:creationId xmlns:a16="http://schemas.microsoft.com/office/drawing/2014/main" id="{6F502F5C-3DC6-4349-AA33-023560014C46}"/>
                  </a:ext>
                </a:extLst>
              </p:cNvPr>
              <p:cNvPicPr/>
              <p:nvPr/>
            </p:nvPicPr>
            <p:blipFill>
              <a:blip r:embed="rId20"/>
              <a:stretch>
                <a:fillRect/>
              </a:stretch>
            </p:blipFill>
            <p:spPr>
              <a:xfrm>
                <a:off x="8017179" y="2103096"/>
                <a:ext cx="633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0" name="Ink 59">
                <a:extLst>
                  <a:ext uri="{FF2B5EF4-FFF2-40B4-BE49-F238E27FC236}">
                    <a16:creationId xmlns:a16="http://schemas.microsoft.com/office/drawing/2014/main" id="{860D7602-5A8F-447A-A1CA-596E2C9058CE}"/>
                  </a:ext>
                </a:extLst>
              </p14:cNvPr>
              <p14:cNvContentPartPr/>
              <p14:nvPr/>
            </p14:nvContentPartPr>
            <p14:xfrm>
              <a:off x="8159019" y="2095896"/>
              <a:ext cx="45720" cy="73080"/>
            </p14:xfrm>
          </p:contentPart>
        </mc:Choice>
        <mc:Fallback xmlns="">
          <p:pic>
            <p:nvPicPr>
              <p:cNvPr id="60" name="Ink 59">
                <a:extLst>
                  <a:ext uri="{FF2B5EF4-FFF2-40B4-BE49-F238E27FC236}">
                    <a16:creationId xmlns:a16="http://schemas.microsoft.com/office/drawing/2014/main" id="{860D7602-5A8F-447A-A1CA-596E2C9058CE}"/>
                  </a:ext>
                </a:extLst>
              </p:cNvPr>
              <p:cNvPicPr/>
              <p:nvPr/>
            </p:nvPicPr>
            <p:blipFill>
              <a:blip r:embed="rId22"/>
              <a:stretch>
                <a:fillRect/>
              </a:stretch>
            </p:blipFill>
            <p:spPr>
              <a:xfrm>
                <a:off x="8150379" y="2087256"/>
                <a:ext cx="633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253" name="Ink 9252">
                <a:extLst>
                  <a:ext uri="{FF2B5EF4-FFF2-40B4-BE49-F238E27FC236}">
                    <a16:creationId xmlns:a16="http://schemas.microsoft.com/office/drawing/2014/main" id="{12103732-B95D-4CE1-B5E2-5A0131E7AEC1}"/>
                  </a:ext>
                </a:extLst>
              </p14:cNvPr>
              <p14:cNvContentPartPr/>
              <p14:nvPr/>
            </p14:nvContentPartPr>
            <p14:xfrm>
              <a:off x="8807379" y="2174376"/>
              <a:ext cx="5040" cy="11520"/>
            </p14:xfrm>
          </p:contentPart>
        </mc:Choice>
        <mc:Fallback xmlns="">
          <p:pic>
            <p:nvPicPr>
              <p:cNvPr id="9253" name="Ink 9252">
                <a:extLst>
                  <a:ext uri="{FF2B5EF4-FFF2-40B4-BE49-F238E27FC236}">
                    <a16:creationId xmlns:a16="http://schemas.microsoft.com/office/drawing/2014/main" id="{12103732-B95D-4CE1-B5E2-5A0131E7AEC1}"/>
                  </a:ext>
                </a:extLst>
              </p:cNvPr>
              <p:cNvPicPr/>
              <p:nvPr/>
            </p:nvPicPr>
            <p:blipFill>
              <a:blip r:embed="rId24"/>
              <a:stretch>
                <a:fillRect/>
              </a:stretch>
            </p:blipFill>
            <p:spPr>
              <a:xfrm>
                <a:off x="8798379" y="2165736"/>
                <a:ext cx="2268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255" name="Ink 9254">
                <a:extLst>
                  <a:ext uri="{FF2B5EF4-FFF2-40B4-BE49-F238E27FC236}">
                    <a16:creationId xmlns:a16="http://schemas.microsoft.com/office/drawing/2014/main" id="{8A8945D5-6AF1-4F87-9A94-93835C2A492C}"/>
                  </a:ext>
                </a:extLst>
              </p14:cNvPr>
              <p14:cNvContentPartPr/>
              <p14:nvPr/>
            </p14:nvContentPartPr>
            <p14:xfrm>
              <a:off x="6718659" y="2264736"/>
              <a:ext cx="10440" cy="57960"/>
            </p14:xfrm>
          </p:contentPart>
        </mc:Choice>
        <mc:Fallback xmlns="">
          <p:pic>
            <p:nvPicPr>
              <p:cNvPr id="9255" name="Ink 9254">
                <a:extLst>
                  <a:ext uri="{FF2B5EF4-FFF2-40B4-BE49-F238E27FC236}">
                    <a16:creationId xmlns:a16="http://schemas.microsoft.com/office/drawing/2014/main" id="{8A8945D5-6AF1-4F87-9A94-93835C2A492C}"/>
                  </a:ext>
                </a:extLst>
              </p:cNvPr>
              <p:cNvPicPr/>
              <p:nvPr/>
            </p:nvPicPr>
            <p:blipFill>
              <a:blip r:embed="rId26"/>
              <a:stretch>
                <a:fillRect/>
              </a:stretch>
            </p:blipFill>
            <p:spPr>
              <a:xfrm>
                <a:off x="6709659" y="2255736"/>
                <a:ext cx="280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256" name="Ink 9255">
                <a:extLst>
                  <a:ext uri="{FF2B5EF4-FFF2-40B4-BE49-F238E27FC236}">
                    <a16:creationId xmlns:a16="http://schemas.microsoft.com/office/drawing/2014/main" id="{759AECAA-FB2A-4C11-9A9D-AFC9CF3D2218}"/>
                  </a:ext>
                </a:extLst>
              </p14:cNvPr>
              <p14:cNvContentPartPr/>
              <p14:nvPr/>
            </p14:nvContentPartPr>
            <p14:xfrm>
              <a:off x="6755019" y="2215056"/>
              <a:ext cx="1800" cy="10800"/>
            </p14:xfrm>
          </p:contentPart>
        </mc:Choice>
        <mc:Fallback xmlns="">
          <p:pic>
            <p:nvPicPr>
              <p:cNvPr id="9256" name="Ink 9255">
                <a:extLst>
                  <a:ext uri="{FF2B5EF4-FFF2-40B4-BE49-F238E27FC236}">
                    <a16:creationId xmlns:a16="http://schemas.microsoft.com/office/drawing/2014/main" id="{759AECAA-FB2A-4C11-9A9D-AFC9CF3D2218}"/>
                  </a:ext>
                </a:extLst>
              </p:cNvPr>
              <p:cNvPicPr/>
              <p:nvPr/>
            </p:nvPicPr>
            <p:blipFill>
              <a:blip r:embed="rId28"/>
              <a:stretch>
                <a:fillRect/>
              </a:stretch>
            </p:blipFill>
            <p:spPr>
              <a:xfrm>
                <a:off x="6746019" y="2206056"/>
                <a:ext cx="194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257" name="Ink 9256">
                <a:extLst>
                  <a:ext uri="{FF2B5EF4-FFF2-40B4-BE49-F238E27FC236}">
                    <a16:creationId xmlns:a16="http://schemas.microsoft.com/office/drawing/2014/main" id="{3A138C77-A6D1-4E3A-B0D6-16582B7EA146}"/>
                  </a:ext>
                </a:extLst>
              </p14:cNvPr>
              <p14:cNvContentPartPr/>
              <p14:nvPr/>
            </p14:nvContentPartPr>
            <p14:xfrm>
              <a:off x="6801819" y="2276256"/>
              <a:ext cx="55440" cy="67680"/>
            </p14:xfrm>
          </p:contentPart>
        </mc:Choice>
        <mc:Fallback xmlns="">
          <p:pic>
            <p:nvPicPr>
              <p:cNvPr id="9257" name="Ink 9256">
                <a:extLst>
                  <a:ext uri="{FF2B5EF4-FFF2-40B4-BE49-F238E27FC236}">
                    <a16:creationId xmlns:a16="http://schemas.microsoft.com/office/drawing/2014/main" id="{3A138C77-A6D1-4E3A-B0D6-16582B7EA146}"/>
                  </a:ext>
                </a:extLst>
              </p:cNvPr>
              <p:cNvPicPr/>
              <p:nvPr/>
            </p:nvPicPr>
            <p:blipFill>
              <a:blip r:embed="rId30"/>
              <a:stretch>
                <a:fillRect/>
              </a:stretch>
            </p:blipFill>
            <p:spPr>
              <a:xfrm>
                <a:off x="6793179" y="2267256"/>
                <a:ext cx="7308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267" name="Ink 9266">
                <a:extLst>
                  <a:ext uri="{FF2B5EF4-FFF2-40B4-BE49-F238E27FC236}">
                    <a16:creationId xmlns:a16="http://schemas.microsoft.com/office/drawing/2014/main" id="{7AF99EBD-A332-4135-BB36-08E56F7D1F89}"/>
                  </a:ext>
                </a:extLst>
              </p14:cNvPr>
              <p14:cNvContentPartPr/>
              <p14:nvPr/>
            </p14:nvContentPartPr>
            <p14:xfrm>
              <a:off x="7748259" y="2383896"/>
              <a:ext cx="69120" cy="55440"/>
            </p14:xfrm>
          </p:contentPart>
        </mc:Choice>
        <mc:Fallback xmlns="">
          <p:pic>
            <p:nvPicPr>
              <p:cNvPr id="9267" name="Ink 9266">
                <a:extLst>
                  <a:ext uri="{FF2B5EF4-FFF2-40B4-BE49-F238E27FC236}">
                    <a16:creationId xmlns:a16="http://schemas.microsoft.com/office/drawing/2014/main" id="{7AF99EBD-A332-4135-BB36-08E56F7D1F89}"/>
                  </a:ext>
                </a:extLst>
              </p:cNvPr>
              <p:cNvPicPr/>
              <p:nvPr/>
            </p:nvPicPr>
            <p:blipFill>
              <a:blip r:embed="rId32"/>
              <a:stretch>
                <a:fillRect/>
              </a:stretch>
            </p:blipFill>
            <p:spPr>
              <a:xfrm>
                <a:off x="7739619" y="2374896"/>
                <a:ext cx="867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73" name="Ink 9272">
                <a:extLst>
                  <a:ext uri="{FF2B5EF4-FFF2-40B4-BE49-F238E27FC236}">
                    <a16:creationId xmlns:a16="http://schemas.microsoft.com/office/drawing/2014/main" id="{530048DD-F0D0-4E42-850F-4633ADFB210B}"/>
                  </a:ext>
                </a:extLst>
              </p14:cNvPr>
              <p14:cNvContentPartPr/>
              <p14:nvPr/>
            </p14:nvContentPartPr>
            <p14:xfrm>
              <a:off x="8294739" y="2460216"/>
              <a:ext cx="11160" cy="10440"/>
            </p14:xfrm>
          </p:contentPart>
        </mc:Choice>
        <mc:Fallback xmlns="">
          <p:pic>
            <p:nvPicPr>
              <p:cNvPr id="9273" name="Ink 9272">
                <a:extLst>
                  <a:ext uri="{FF2B5EF4-FFF2-40B4-BE49-F238E27FC236}">
                    <a16:creationId xmlns:a16="http://schemas.microsoft.com/office/drawing/2014/main" id="{530048DD-F0D0-4E42-850F-4633ADFB210B}"/>
                  </a:ext>
                </a:extLst>
              </p:cNvPr>
              <p:cNvPicPr/>
              <p:nvPr/>
            </p:nvPicPr>
            <p:blipFill>
              <a:blip r:embed="rId34"/>
              <a:stretch>
                <a:fillRect/>
              </a:stretch>
            </p:blipFill>
            <p:spPr>
              <a:xfrm>
                <a:off x="8286099" y="2451576"/>
                <a:ext cx="288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274" name="Ink 9273">
                <a:extLst>
                  <a:ext uri="{FF2B5EF4-FFF2-40B4-BE49-F238E27FC236}">
                    <a16:creationId xmlns:a16="http://schemas.microsoft.com/office/drawing/2014/main" id="{740F7BA9-40CA-4371-BDD1-B7B1DD3B7824}"/>
                  </a:ext>
                </a:extLst>
              </p14:cNvPr>
              <p14:cNvContentPartPr/>
              <p14:nvPr/>
            </p14:nvContentPartPr>
            <p14:xfrm>
              <a:off x="8463939" y="2381736"/>
              <a:ext cx="86040" cy="73080"/>
            </p14:xfrm>
          </p:contentPart>
        </mc:Choice>
        <mc:Fallback xmlns="">
          <p:pic>
            <p:nvPicPr>
              <p:cNvPr id="9274" name="Ink 9273">
                <a:extLst>
                  <a:ext uri="{FF2B5EF4-FFF2-40B4-BE49-F238E27FC236}">
                    <a16:creationId xmlns:a16="http://schemas.microsoft.com/office/drawing/2014/main" id="{740F7BA9-40CA-4371-BDD1-B7B1DD3B7824}"/>
                  </a:ext>
                </a:extLst>
              </p:cNvPr>
              <p:cNvPicPr/>
              <p:nvPr/>
            </p:nvPicPr>
            <p:blipFill>
              <a:blip r:embed="rId36"/>
              <a:stretch>
                <a:fillRect/>
              </a:stretch>
            </p:blipFill>
            <p:spPr>
              <a:xfrm>
                <a:off x="8455299" y="2373096"/>
                <a:ext cx="1036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279" name="Ink 9278">
                <a:extLst>
                  <a:ext uri="{FF2B5EF4-FFF2-40B4-BE49-F238E27FC236}">
                    <a16:creationId xmlns:a16="http://schemas.microsoft.com/office/drawing/2014/main" id="{7D4517BD-83C9-4FD5-98F0-39ADDAFCC2DD}"/>
                  </a:ext>
                </a:extLst>
              </p14:cNvPr>
              <p14:cNvContentPartPr/>
              <p14:nvPr/>
            </p14:nvContentPartPr>
            <p14:xfrm>
              <a:off x="8903499" y="2521056"/>
              <a:ext cx="18360" cy="11160"/>
            </p14:xfrm>
          </p:contentPart>
        </mc:Choice>
        <mc:Fallback xmlns="">
          <p:pic>
            <p:nvPicPr>
              <p:cNvPr id="9279" name="Ink 9278">
                <a:extLst>
                  <a:ext uri="{FF2B5EF4-FFF2-40B4-BE49-F238E27FC236}">
                    <a16:creationId xmlns:a16="http://schemas.microsoft.com/office/drawing/2014/main" id="{7D4517BD-83C9-4FD5-98F0-39ADDAFCC2DD}"/>
                  </a:ext>
                </a:extLst>
              </p:cNvPr>
              <p:cNvPicPr/>
              <p:nvPr/>
            </p:nvPicPr>
            <p:blipFill>
              <a:blip r:embed="rId38"/>
              <a:stretch>
                <a:fillRect/>
              </a:stretch>
            </p:blipFill>
            <p:spPr>
              <a:xfrm>
                <a:off x="8894859" y="2512416"/>
                <a:ext cx="360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280" name="Ink 9279">
                <a:extLst>
                  <a:ext uri="{FF2B5EF4-FFF2-40B4-BE49-F238E27FC236}">
                    <a16:creationId xmlns:a16="http://schemas.microsoft.com/office/drawing/2014/main" id="{4F8005F3-525C-43EF-B0C7-C3B2F29D5FA9}"/>
                  </a:ext>
                </a:extLst>
              </p14:cNvPr>
              <p14:cNvContentPartPr/>
              <p14:nvPr/>
            </p14:nvContentPartPr>
            <p14:xfrm>
              <a:off x="8736459" y="2406936"/>
              <a:ext cx="131400" cy="78840"/>
            </p14:xfrm>
          </p:contentPart>
        </mc:Choice>
        <mc:Fallback xmlns="">
          <p:pic>
            <p:nvPicPr>
              <p:cNvPr id="9280" name="Ink 9279">
                <a:extLst>
                  <a:ext uri="{FF2B5EF4-FFF2-40B4-BE49-F238E27FC236}">
                    <a16:creationId xmlns:a16="http://schemas.microsoft.com/office/drawing/2014/main" id="{4F8005F3-525C-43EF-B0C7-C3B2F29D5FA9}"/>
                  </a:ext>
                </a:extLst>
              </p:cNvPr>
              <p:cNvPicPr/>
              <p:nvPr/>
            </p:nvPicPr>
            <p:blipFill>
              <a:blip r:embed="rId40"/>
              <a:stretch>
                <a:fillRect/>
              </a:stretch>
            </p:blipFill>
            <p:spPr>
              <a:xfrm>
                <a:off x="8727843" y="2398296"/>
                <a:ext cx="148992"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281" name="Ink 9280">
                <a:extLst>
                  <a:ext uri="{FF2B5EF4-FFF2-40B4-BE49-F238E27FC236}">
                    <a16:creationId xmlns:a16="http://schemas.microsoft.com/office/drawing/2014/main" id="{1AE37BD7-0ED6-42FA-B9B5-D28E4BF74712}"/>
                  </a:ext>
                </a:extLst>
              </p14:cNvPr>
              <p14:cNvContentPartPr/>
              <p14:nvPr/>
            </p14:nvContentPartPr>
            <p14:xfrm>
              <a:off x="8598219" y="2341776"/>
              <a:ext cx="90360" cy="146880"/>
            </p14:xfrm>
          </p:contentPart>
        </mc:Choice>
        <mc:Fallback xmlns="">
          <p:pic>
            <p:nvPicPr>
              <p:cNvPr id="9281" name="Ink 9280">
                <a:extLst>
                  <a:ext uri="{FF2B5EF4-FFF2-40B4-BE49-F238E27FC236}">
                    <a16:creationId xmlns:a16="http://schemas.microsoft.com/office/drawing/2014/main" id="{1AE37BD7-0ED6-42FA-B9B5-D28E4BF74712}"/>
                  </a:ext>
                </a:extLst>
              </p:cNvPr>
              <p:cNvPicPr/>
              <p:nvPr/>
            </p:nvPicPr>
            <p:blipFill>
              <a:blip r:embed="rId42"/>
              <a:stretch>
                <a:fillRect/>
              </a:stretch>
            </p:blipFill>
            <p:spPr>
              <a:xfrm>
                <a:off x="8589544" y="2333136"/>
                <a:ext cx="108071"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282" name="Ink 9281">
                <a:extLst>
                  <a:ext uri="{FF2B5EF4-FFF2-40B4-BE49-F238E27FC236}">
                    <a16:creationId xmlns:a16="http://schemas.microsoft.com/office/drawing/2014/main" id="{073302D9-D5A2-478C-B7BB-F7BC99119FF5}"/>
                  </a:ext>
                </a:extLst>
              </p14:cNvPr>
              <p14:cNvContentPartPr/>
              <p14:nvPr/>
            </p14:nvContentPartPr>
            <p14:xfrm>
              <a:off x="8080899" y="2338896"/>
              <a:ext cx="170640" cy="125280"/>
            </p14:xfrm>
          </p:contentPart>
        </mc:Choice>
        <mc:Fallback xmlns="">
          <p:pic>
            <p:nvPicPr>
              <p:cNvPr id="9282" name="Ink 9281">
                <a:extLst>
                  <a:ext uri="{FF2B5EF4-FFF2-40B4-BE49-F238E27FC236}">
                    <a16:creationId xmlns:a16="http://schemas.microsoft.com/office/drawing/2014/main" id="{073302D9-D5A2-478C-B7BB-F7BC99119FF5}"/>
                  </a:ext>
                </a:extLst>
              </p:cNvPr>
              <p:cNvPicPr/>
              <p:nvPr/>
            </p:nvPicPr>
            <p:blipFill>
              <a:blip r:embed="rId44"/>
              <a:stretch>
                <a:fillRect/>
              </a:stretch>
            </p:blipFill>
            <p:spPr>
              <a:xfrm>
                <a:off x="8072259" y="2329896"/>
                <a:ext cx="1882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283" name="Ink 9282">
                <a:extLst>
                  <a:ext uri="{FF2B5EF4-FFF2-40B4-BE49-F238E27FC236}">
                    <a16:creationId xmlns:a16="http://schemas.microsoft.com/office/drawing/2014/main" id="{9AD2B9C4-B18E-4341-BFA4-76F795EF6C56}"/>
                  </a:ext>
                </a:extLst>
              </p14:cNvPr>
              <p14:cNvContentPartPr/>
              <p14:nvPr/>
            </p14:nvContentPartPr>
            <p14:xfrm>
              <a:off x="7861299" y="2376696"/>
              <a:ext cx="109440" cy="74160"/>
            </p14:xfrm>
          </p:contentPart>
        </mc:Choice>
        <mc:Fallback xmlns="">
          <p:pic>
            <p:nvPicPr>
              <p:cNvPr id="9283" name="Ink 9282">
                <a:extLst>
                  <a:ext uri="{FF2B5EF4-FFF2-40B4-BE49-F238E27FC236}">
                    <a16:creationId xmlns:a16="http://schemas.microsoft.com/office/drawing/2014/main" id="{9AD2B9C4-B18E-4341-BFA4-76F795EF6C56}"/>
                  </a:ext>
                </a:extLst>
              </p:cNvPr>
              <p:cNvPicPr/>
              <p:nvPr/>
            </p:nvPicPr>
            <p:blipFill>
              <a:blip r:embed="rId46"/>
              <a:stretch>
                <a:fillRect/>
              </a:stretch>
            </p:blipFill>
            <p:spPr>
              <a:xfrm>
                <a:off x="7852329" y="2367696"/>
                <a:ext cx="127022"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284" name="Ink 9283">
                <a:extLst>
                  <a:ext uri="{FF2B5EF4-FFF2-40B4-BE49-F238E27FC236}">
                    <a16:creationId xmlns:a16="http://schemas.microsoft.com/office/drawing/2014/main" id="{C895AF56-4F3A-4919-B269-58CA3E01763E}"/>
                  </a:ext>
                </a:extLst>
              </p14:cNvPr>
              <p14:cNvContentPartPr/>
              <p14:nvPr/>
            </p14:nvContentPartPr>
            <p14:xfrm>
              <a:off x="7287099" y="2253576"/>
              <a:ext cx="405360" cy="176400"/>
            </p14:xfrm>
          </p:contentPart>
        </mc:Choice>
        <mc:Fallback xmlns="">
          <p:pic>
            <p:nvPicPr>
              <p:cNvPr id="9284" name="Ink 9283">
                <a:extLst>
                  <a:ext uri="{FF2B5EF4-FFF2-40B4-BE49-F238E27FC236}">
                    <a16:creationId xmlns:a16="http://schemas.microsoft.com/office/drawing/2014/main" id="{C895AF56-4F3A-4919-B269-58CA3E01763E}"/>
                  </a:ext>
                </a:extLst>
              </p:cNvPr>
              <p:cNvPicPr/>
              <p:nvPr/>
            </p:nvPicPr>
            <p:blipFill>
              <a:blip r:embed="rId48"/>
              <a:stretch>
                <a:fillRect/>
              </a:stretch>
            </p:blipFill>
            <p:spPr>
              <a:xfrm>
                <a:off x="7278459" y="2244936"/>
                <a:ext cx="4230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285" name="Ink 9284">
                <a:extLst>
                  <a:ext uri="{FF2B5EF4-FFF2-40B4-BE49-F238E27FC236}">
                    <a16:creationId xmlns:a16="http://schemas.microsoft.com/office/drawing/2014/main" id="{3E2E3745-A9FE-42E3-B283-7B19A6D49B32}"/>
                  </a:ext>
                </a:extLst>
              </p14:cNvPr>
              <p14:cNvContentPartPr/>
              <p14:nvPr/>
            </p14:nvContentPartPr>
            <p14:xfrm>
              <a:off x="6940059" y="2260056"/>
              <a:ext cx="251280" cy="128880"/>
            </p14:xfrm>
          </p:contentPart>
        </mc:Choice>
        <mc:Fallback xmlns="">
          <p:pic>
            <p:nvPicPr>
              <p:cNvPr id="9285" name="Ink 9284">
                <a:extLst>
                  <a:ext uri="{FF2B5EF4-FFF2-40B4-BE49-F238E27FC236}">
                    <a16:creationId xmlns:a16="http://schemas.microsoft.com/office/drawing/2014/main" id="{3E2E3745-A9FE-42E3-B283-7B19A6D49B32}"/>
                  </a:ext>
                </a:extLst>
              </p:cNvPr>
              <p:cNvPicPr/>
              <p:nvPr/>
            </p:nvPicPr>
            <p:blipFill>
              <a:blip r:embed="rId50"/>
              <a:stretch>
                <a:fillRect/>
              </a:stretch>
            </p:blipFill>
            <p:spPr>
              <a:xfrm>
                <a:off x="6931059" y="2251416"/>
                <a:ext cx="2689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286" name="Ink 9285">
                <a:extLst>
                  <a:ext uri="{FF2B5EF4-FFF2-40B4-BE49-F238E27FC236}">
                    <a16:creationId xmlns:a16="http://schemas.microsoft.com/office/drawing/2014/main" id="{1DBB440A-DAD4-40B2-BC80-840AB6CBE560}"/>
                  </a:ext>
                </a:extLst>
              </p14:cNvPr>
              <p14:cNvContentPartPr/>
              <p14:nvPr/>
            </p14:nvContentPartPr>
            <p14:xfrm>
              <a:off x="8782899" y="2218296"/>
              <a:ext cx="109440" cy="78480"/>
            </p14:xfrm>
          </p:contentPart>
        </mc:Choice>
        <mc:Fallback xmlns="">
          <p:pic>
            <p:nvPicPr>
              <p:cNvPr id="9286" name="Ink 9285">
                <a:extLst>
                  <a:ext uri="{FF2B5EF4-FFF2-40B4-BE49-F238E27FC236}">
                    <a16:creationId xmlns:a16="http://schemas.microsoft.com/office/drawing/2014/main" id="{1DBB440A-DAD4-40B2-BC80-840AB6CBE560}"/>
                  </a:ext>
                </a:extLst>
              </p:cNvPr>
              <p:cNvPicPr/>
              <p:nvPr/>
            </p:nvPicPr>
            <p:blipFill>
              <a:blip r:embed="rId52"/>
              <a:stretch>
                <a:fillRect/>
              </a:stretch>
            </p:blipFill>
            <p:spPr>
              <a:xfrm>
                <a:off x="8774259" y="2209296"/>
                <a:ext cx="12708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287" name="Ink 9286">
                <a:extLst>
                  <a:ext uri="{FF2B5EF4-FFF2-40B4-BE49-F238E27FC236}">
                    <a16:creationId xmlns:a16="http://schemas.microsoft.com/office/drawing/2014/main" id="{E4639867-D1AB-4544-9C50-45C81164F771}"/>
                  </a:ext>
                </a:extLst>
              </p14:cNvPr>
              <p14:cNvContentPartPr/>
              <p14:nvPr/>
            </p14:nvContentPartPr>
            <p14:xfrm>
              <a:off x="8259459" y="2079336"/>
              <a:ext cx="423000" cy="162000"/>
            </p14:xfrm>
          </p:contentPart>
        </mc:Choice>
        <mc:Fallback xmlns="">
          <p:pic>
            <p:nvPicPr>
              <p:cNvPr id="9287" name="Ink 9286">
                <a:extLst>
                  <a:ext uri="{FF2B5EF4-FFF2-40B4-BE49-F238E27FC236}">
                    <a16:creationId xmlns:a16="http://schemas.microsoft.com/office/drawing/2014/main" id="{E4639867-D1AB-4544-9C50-45C81164F771}"/>
                  </a:ext>
                </a:extLst>
              </p:cNvPr>
              <p:cNvPicPr/>
              <p:nvPr/>
            </p:nvPicPr>
            <p:blipFill>
              <a:blip r:embed="rId54"/>
              <a:stretch>
                <a:fillRect/>
              </a:stretch>
            </p:blipFill>
            <p:spPr>
              <a:xfrm>
                <a:off x="8250467" y="2070336"/>
                <a:ext cx="440625"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288" name="Ink 9287">
                <a:extLst>
                  <a:ext uri="{FF2B5EF4-FFF2-40B4-BE49-F238E27FC236}">
                    <a16:creationId xmlns:a16="http://schemas.microsoft.com/office/drawing/2014/main" id="{22A6FCD8-90EA-4184-AE4D-232EAD42E2AA}"/>
                  </a:ext>
                </a:extLst>
              </p14:cNvPr>
              <p14:cNvContentPartPr/>
              <p14:nvPr/>
            </p14:nvContentPartPr>
            <p14:xfrm>
              <a:off x="7531539" y="2045136"/>
              <a:ext cx="338760" cy="138960"/>
            </p14:xfrm>
          </p:contentPart>
        </mc:Choice>
        <mc:Fallback xmlns="">
          <p:pic>
            <p:nvPicPr>
              <p:cNvPr id="9288" name="Ink 9287">
                <a:extLst>
                  <a:ext uri="{FF2B5EF4-FFF2-40B4-BE49-F238E27FC236}">
                    <a16:creationId xmlns:a16="http://schemas.microsoft.com/office/drawing/2014/main" id="{22A6FCD8-90EA-4184-AE4D-232EAD42E2AA}"/>
                  </a:ext>
                </a:extLst>
              </p:cNvPr>
              <p:cNvPicPr/>
              <p:nvPr/>
            </p:nvPicPr>
            <p:blipFill>
              <a:blip r:embed="rId56"/>
              <a:stretch>
                <a:fillRect/>
              </a:stretch>
            </p:blipFill>
            <p:spPr>
              <a:xfrm>
                <a:off x="7522549" y="2036496"/>
                <a:ext cx="356381"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300" name="Ink 9299">
                <a:extLst>
                  <a:ext uri="{FF2B5EF4-FFF2-40B4-BE49-F238E27FC236}">
                    <a16:creationId xmlns:a16="http://schemas.microsoft.com/office/drawing/2014/main" id="{F81FB29C-4D6A-4DCF-8961-CC46164C5A7C}"/>
                  </a:ext>
                </a:extLst>
              </p14:cNvPr>
              <p14:cNvContentPartPr/>
              <p14:nvPr/>
            </p14:nvContentPartPr>
            <p14:xfrm>
              <a:off x="6990819" y="2491896"/>
              <a:ext cx="437400" cy="113040"/>
            </p14:xfrm>
          </p:contentPart>
        </mc:Choice>
        <mc:Fallback xmlns="">
          <p:pic>
            <p:nvPicPr>
              <p:cNvPr id="9300" name="Ink 9299">
                <a:extLst>
                  <a:ext uri="{FF2B5EF4-FFF2-40B4-BE49-F238E27FC236}">
                    <a16:creationId xmlns:a16="http://schemas.microsoft.com/office/drawing/2014/main" id="{F81FB29C-4D6A-4DCF-8961-CC46164C5A7C}"/>
                  </a:ext>
                </a:extLst>
              </p:cNvPr>
              <p:cNvPicPr/>
              <p:nvPr/>
            </p:nvPicPr>
            <p:blipFill>
              <a:blip r:embed="rId58"/>
              <a:stretch>
                <a:fillRect/>
              </a:stretch>
            </p:blipFill>
            <p:spPr>
              <a:xfrm>
                <a:off x="6981819" y="2482925"/>
                <a:ext cx="455040" cy="130624"/>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301" name="Ink 9300">
                <a:extLst>
                  <a:ext uri="{FF2B5EF4-FFF2-40B4-BE49-F238E27FC236}">
                    <a16:creationId xmlns:a16="http://schemas.microsoft.com/office/drawing/2014/main" id="{0E55DDC2-4391-4161-BBF3-88DDE50CF763}"/>
                  </a:ext>
                </a:extLst>
              </p14:cNvPr>
              <p14:cNvContentPartPr/>
              <p14:nvPr/>
            </p14:nvContentPartPr>
            <p14:xfrm>
              <a:off x="6711819" y="2458416"/>
              <a:ext cx="234360" cy="120240"/>
            </p14:xfrm>
          </p:contentPart>
        </mc:Choice>
        <mc:Fallback xmlns="">
          <p:pic>
            <p:nvPicPr>
              <p:cNvPr id="9301" name="Ink 9300">
                <a:extLst>
                  <a:ext uri="{FF2B5EF4-FFF2-40B4-BE49-F238E27FC236}">
                    <a16:creationId xmlns:a16="http://schemas.microsoft.com/office/drawing/2014/main" id="{0E55DDC2-4391-4161-BBF3-88DDE50CF763}"/>
                  </a:ext>
                </a:extLst>
              </p:cNvPr>
              <p:cNvPicPr/>
              <p:nvPr/>
            </p:nvPicPr>
            <p:blipFill>
              <a:blip r:embed="rId60"/>
              <a:stretch>
                <a:fillRect/>
              </a:stretch>
            </p:blipFill>
            <p:spPr>
              <a:xfrm>
                <a:off x="6702819" y="2449416"/>
                <a:ext cx="2520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302" name="Ink 9301">
                <a:extLst>
                  <a:ext uri="{FF2B5EF4-FFF2-40B4-BE49-F238E27FC236}">
                    <a16:creationId xmlns:a16="http://schemas.microsoft.com/office/drawing/2014/main" id="{723CA683-7421-4790-BEF2-3A314643CA04}"/>
                  </a:ext>
                </a:extLst>
              </p14:cNvPr>
              <p14:cNvContentPartPr/>
              <p14:nvPr/>
            </p14:nvContentPartPr>
            <p14:xfrm>
              <a:off x="6360819" y="2447976"/>
              <a:ext cx="237240" cy="137520"/>
            </p14:xfrm>
          </p:contentPart>
        </mc:Choice>
        <mc:Fallback xmlns="">
          <p:pic>
            <p:nvPicPr>
              <p:cNvPr id="9302" name="Ink 9301">
                <a:extLst>
                  <a:ext uri="{FF2B5EF4-FFF2-40B4-BE49-F238E27FC236}">
                    <a16:creationId xmlns:a16="http://schemas.microsoft.com/office/drawing/2014/main" id="{723CA683-7421-4790-BEF2-3A314643CA04}"/>
                  </a:ext>
                </a:extLst>
              </p:cNvPr>
              <p:cNvPicPr/>
              <p:nvPr/>
            </p:nvPicPr>
            <p:blipFill>
              <a:blip r:embed="rId62"/>
              <a:stretch>
                <a:fillRect/>
              </a:stretch>
            </p:blipFill>
            <p:spPr>
              <a:xfrm>
                <a:off x="6352192" y="2438976"/>
                <a:ext cx="254853"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310" name="Ink 9309">
                <a:extLst>
                  <a:ext uri="{FF2B5EF4-FFF2-40B4-BE49-F238E27FC236}">
                    <a16:creationId xmlns:a16="http://schemas.microsoft.com/office/drawing/2014/main" id="{6FDD658C-326C-4FA0-A7C6-57B4DBF5906C}"/>
                  </a:ext>
                </a:extLst>
              </p14:cNvPr>
              <p14:cNvContentPartPr/>
              <p14:nvPr/>
            </p14:nvContentPartPr>
            <p14:xfrm>
              <a:off x="8255859" y="2596656"/>
              <a:ext cx="33840" cy="89640"/>
            </p14:xfrm>
          </p:contentPart>
        </mc:Choice>
        <mc:Fallback xmlns="">
          <p:pic>
            <p:nvPicPr>
              <p:cNvPr id="9310" name="Ink 9309">
                <a:extLst>
                  <a:ext uri="{FF2B5EF4-FFF2-40B4-BE49-F238E27FC236}">
                    <a16:creationId xmlns:a16="http://schemas.microsoft.com/office/drawing/2014/main" id="{6FDD658C-326C-4FA0-A7C6-57B4DBF5906C}"/>
                  </a:ext>
                </a:extLst>
              </p:cNvPr>
              <p:cNvPicPr/>
              <p:nvPr/>
            </p:nvPicPr>
            <p:blipFill>
              <a:blip r:embed="rId64"/>
              <a:stretch>
                <a:fillRect/>
              </a:stretch>
            </p:blipFill>
            <p:spPr>
              <a:xfrm>
                <a:off x="8247219" y="2588016"/>
                <a:ext cx="514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322" name="Ink 9321">
                <a:extLst>
                  <a:ext uri="{FF2B5EF4-FFF2-40B4-BE49-F238E27FC236}">
                    <a16:creationId xmlns:a16="http://schemas.microsoft.com/office/drawing/2014/main" id="{B2AF2E43-C1DA-4611-A47A-3C493AB62DF0}"/>
                  </a:ext>
                </a:extLst>
              </p14:cNvPr>
              <p14:cNvContentPartPr/>
              <p14:nvPr/>
            </p14:nvContentPartPr>
            <p14:xfrm>
              <a:off x="8843739" y="2674416"/>
              <a:ext cx="105480" cy="120960"/>
            </p14:xfrm>
          </p:contentPart>
        </mc:Choice>
        <mc:Fallback xmlns="">
          <p:pic>
            <p:nvPicPr>
              <p:cNvPr id="9322" name="Ink 9321">
                <a:extLst>
                  <a:ext uri="{FF2B5EF4-FFF2-40B4-BE49-F238E27FC236}">
                    <a16:creationId xmlns:a16="http://schemas.microsoft.com/office/drawing/2014/main" id="{B2AF2E43-C1DA-4611-A47A-3C493AB62DF0}"/>
                  </a:ext>
                </a:extLst>
              </p:cNvPr>
              <p:cNvPicPr/>
              <p:nvPr/>
            </p:nvPicPr>
            <p:blipFill>
              <a:blip r:embed="rId66"/>
              <a:stretch>
                <a:fillRect/>
              </a:stretch>
            </p:blipFill>
            <p:spPr>
              <a:xfrm>
                <a:off x="8834739" y="2665416"/>
                <a:ext cx="1231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323" name="Ink 9322">
                <a:extLst>
                  <a:ext uri="{FF2B5EF4-FFF2-40B4-BE49-F238E27FC236}">
                    <a16:creationId xmlns:a16="http://schemas.microsoft.com/office/drawing/2014/main" id="{BD0E12DB-E5D0-4992-8FF4-9956C96FA448}"/>
                  </a:ext>
                </a:extLst>
              </p14:cNvPr>
              <p14:cNvContentPartPr/>
              <p14:nvPr/>
            </p14:nvContentPartPr>
            <p14:xfrm>
              <a:off x="8517579" y="2593776"/>
              <a:ext cx="280800" cy="165240"/>
            </p14:xfrm>
          </p:contentPart>
        </mc:Choice>
        <mc:Fallback xmlns="">
          <p:pic>
            <p:nvPicPr>
              <p:cNvPr id="9323" name="Ink 9322">
                <a:extLst>
                  <a:ext uri="{FF2B5EF4-FFF2-40B4-BE49-F238E27FC236}">
                    <a16:creationId xmlns:a16="http://schemas.microsoft.com/office/drawing/2014/main" id="{BD0E12DB-E5D0-4992-8FF4-9956C96FA448}"/>
                  </a:ext>
                </a:extLst>
              </p:cNvPr>
              <p:cNvPicPr/>
              <p:nvPr/>
            </p:nvPicPr>
            <p:blipFill>
              <a:blip r:embed="rId68"/>
              <a:stretch>
                <a:fillRect/>
              </a:stretch>
            </p:blipFill>
            <p:spPr>
              <a:xfrm>
                <a:off x="8508591" y="2584776"/>
                <a:ext cx="298417"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324" name="Ink 9323">
                <a:extLst>
                  <a:ext uri="{FF2B5EF4-FFF2-40B4-BE49-F238E27FC236}">
                    <a16:creationId xmlns:a16="http://schemas.microsoft.com/office/drawing/2014/main" id="{C834CF19-86BC-4153-8356-3C188F36CE5C}"/>
                  </a:ext>
                </a:extLst>
              </p14:cNvPr>
              <p14:cNvContentPartPr/>
              <p14:nvPr/>
            </p14:nvContentPartPr>
            <p14:xfrm>
              <a:off x="8336859" y="2581896"/>
              <a:ext cx="139320" cy="155160"/>
            </p14:xfrm>
          </p:contentPart>
        </mc:Choice>
        <mc:Fallback xmlns="">
          <p:pic>
            <p:nvPicPr>
              <p:cNvPr id="9324" name="Ink 9323">
                <a:extLst>
                  <a:ext uri="{FF2B5EF4-FFF2-40B4-BE49-F238E27FC236}">
                    <a16:creationId xmlns:a16="http://schemas.microsoft.com/office/drawing/2014/main" id="{C834CF19-86BC-4153-8356-3C188F36CE5C}"/>
                  </a:ext>
                </a:extLst>
              </p:cNvPr>
              <p:cNvPicPr/>
              <p:nvPr/>
            </p:nvPicPr>
            <p:blipFill>
              <a:blip r:embed="rId70"/>
              <a:stretch>
                <a:fillRect/>
              </a:stretch>
            </p:blipFill>
            <p:spPr>
              <a:xfrm>
                <a:off x="8328219" y="2572896"/>
                <a:ext cx="1569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325" name="Ink 9324">
                <a:extLst>
                  <a:ext uri="{FF2B5EF4-FFF2-40B4-BE49-F238E27FC236}">
                    <a16:creationId xmlns:a16="http://schemas.microsoft.com/office/drawing/2014/main" id="{6571CED5-D362-4264-8E35-5739F2B10A7F}"/>
                  </a:ext>
                </a:extLst>
              </p14:cNvPr>
              <p14:cNvContentPartPr/>
              <p14:nvPr/>
            </p14:nvContentPartPr>
            <p14:xfrm>
              <a:off x="7925739" y="2540856"/>
              <a:ext cx="259560" cy="146160"/>
            </p14:xfrm>
          </p:contentPart>
        </mc:Choice>
        <mc:Fallback xmlns="">
          <p:pic>
            <p:nvPicPr>
              <p:cNvPr id="9325" name="Ink 9324">
                <a:extLst>
                  <a:ext uri="{FF2B5EF4-FFF2-40B4-BE49-F238E27FC236}">
                    <a16:creationId xmlns:a16="http://schemas.microsoft.com/office/drawing/2014/main" id="{6571CED5-D362-4264-8E35-5739F2B10A7F}"/>
                  </a:ext>
                </a:extLst>
              </p:cNvPr>
              <p:cNvPicPr/>
              <p:nvPr/>
            </p:nvPicPr>
            <p:blipFill>
              <a:blip r:embed="rId72"/>
              <a:stretch>
                <a:fillRect/>
              </a:stretch>
            </p:blipFill>
            <p:spPr>
              <a:xfrm>
                <a:off x="7916739" y="2531856"/>
                <a:ext cx="2772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326" name="Ink 9325">
                <a:extLst>
                  <a:ext uri="{FF2B5EF4-FFF2-40B4-BE49-F238E27FC236}">
                    <a16:creationId xmlns:a16="http://schemas.microsoft.com/office/drawing/2014/main" id="{26F54BB9-2386-490E-9772-120EEB641F97}"/>
                  </a:ext>
                </a:extLst>
              </p14:cNvPr>
              <p14:cNvContentPartPr/>
              <p14:nvPr/>
            </p14:nvContentPartPr>
            <p14:xfrm>
              <a:off x="7569339" y="2507376"/>
              <a:ext cx="264960" cy="141480"/>
            </p14:xfrm>
          </p:contentPart>
        </mc:Choice>
        <mc:Fallback xmlns="">
          <p:pic>
            <p:nvPicPr>
              <p:cNvPr id="9326" name="Ink 9325">
                <a:extLst>
                  <a:ext uri="{FF2B5EF4-FFF2-40B4-BE49-F238E27FC236}">
                    <a16:creationId xmlns:a16="http://schemas.microsoft.com/office/drawing/2014/main" id="{26F54BB9-2386-490E-9772-120EEB641F97}"/>
                  </a:ext>
                </a:extLst>
              </p:cNvPr>
              <p:cNvPicPr/>
              <p:nvPr/>
            </p:nvPicPr>
            <p:blipFill>
              <a:blip r:embed="rId74"/>
              <a:stretch>
                <a:fillRect/>
              </a:stretch>
            </p:blipFill>
            <p:spPr>
              <a:xfrm>
                <a:off x="7560351" y="2498736"/>
                <a:ext cx="282576"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333" name="Ink 9332">
                <a:extLst>
                  <a:ext uri="{FF2B5EF4-FFF2-40B4-BE49-F238E27FC236}">
                    <a16:creationId xmlns:a16="http://schemas.microsoft.com/office/drawing/2014/main" id="{EB0A4B45-BB57-4DCD-A8CB-DD0FE2768091}"/>
                  </a:ext>
                </a:extLst>
              </p14:cNvPr>
              <p14:cNvContentPartPr/>
              <p14:nvPr/>
            </p14:nvContentPartPr>
            <p14:xfrm>
              <a:off x="7558899" y="2870256"/>
              <a:ext cx="140400" cy="58680"/>
            </p14:xfrm>
          </p:contentPart>
        </mc:Choice>
        <mc:Fallback xmlns="">
          <p:pic>
            <p:nvPicPr>
              <p:cNvPr id="9333" name="Ink 9332">
                <a:extLst>
                  <a:ext uri="{FF2B5EF4-FFF2-40B4-BE49-F238E27FC236}">
                    <a16:creationId xmlns:a16="http://schemas.microsoft.com/office/drawing/2014/main" id="{EB0A4B45-BB57-4DCD-A8CB-DD0FE2768091}"/>
                  </a:ext>
                </a:extLst>
              </p:cNvPr>
              <p:cNvPicPr/>
              <p:nvPr/>
            </p:nvPicPr>
            <p:blipFill>
              <a:blip r:embed="rId76"/>
              <a:stretch>
                <a:fillRect/>
              </a:stretch>
            </p:blipFill>
            <p:spPr>
              <a:xfrm>
                <a:off x="7550259" y="2861256"/>
                <a:ext cx="15804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338" name="Ink 9337">
                <a:extLst>
                  <a:ext uri="{FF2B5EF4-FFF2-40B4-BE49-F238E27FC236}">
                    <a16:creationId xmlns:a16="http://schemas.microsoft.com/office/drawing/2014/main" id="{FC0330D9-FD33-4518-BA8D-48B77E928519}"/>
                  </a:ext>
                </a:extLst>
              </p14:cNvPr>
              <p14:cNvContentPartPr/>
              <p14:nvPr/>
            </p14:nvContentPartPr>
            <p14:xfrm>
              <a:off x="8143539" y="2984736"/>
              <a:ext cx="25200" cy="15480"/>
            </p14:xfrm>
          </p:contentPart>
        </mc:Choice>
        <mc:Fallback xmlns="">
          <p:pic>
            <p:nvPicPr>
              <p:cNvPr id="9338" name="Ink 9337">
                <a:extLst>
                  <a:ext uri="{FF2B5EF4-FFF2-40B4-BE49-F238E27FC236}">
                    <a16:creationId xmlns:a16="http://schemas.microsoft.com/office/drawing/2014/main" id="{FC0330D9-FD33-4518-BA8D-48B77E928519}"/>
                  </a:ext>
                </a:extLst>
              </p:cNvPr>
              <p:cNvPicPr/>
              <p:nvPr/>
            </p:nvPicPr>
            <p:blipFill>
              <a:blip r:embed="rId78"/>
              <a:stretch>
                <a:fillRect/>
              </a:stretch>
            </p:blipFill>
            <p:spPr>
              <a:xfrm>
                <a:off x="8134899" y="2976096"/>
                <a:ext cx="428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339" name="Ink 9338">
                <a:extLst>
                  <a:ext uri="{FF2B5EF4-FFF2-40B4-BE49-F238E27FC236}">
                    <a16:creationId xmlns:a16="http://schemas.microsoft.com/office/drawing/2014/main" id="{2DCF897F-913B-4C98-AC24-3CC34DF6E713}"/>
                  </a:ext>
                </a:extLst>
              </p14:cNvPr>
              <p14:cNvContentPartPr/>
              <p14:nvPr/>
            </p14:nvContentPartPr>
            <p14:xfrm>
              <a:off x="8003139" y="2854776"/>
              <a:ext cx="73440" cy="112320"/>
            </p14:xfrm>
          </p:contentPart>
        </mc:Choice>
        <mc:Fallback xmlns="">
          <p:pic>
            <p:nvPicPr>
              <p:cNvPr id="9339" name="Ink 9338">
                <a:extLst>
                  <a:ext uri="{FF2B5EF4-FFF2-40B4-BE49-F238E27FC236}">
                    <a16:creationId xmlns:a16="http://schemas.microsoft.com/office/drawing/2014/main" id="{2DCF897F-913B-4C98-AC24-3CC34DF6E713}"/>
                  </a:ext>
                </a:extLst>
              </p:cNvPr>
              <p:cNvPicPr/>
              <p:nvPr/>
            </p:nvPicPr>
            <p:blipFill>
              <a:blip r:embed="rId80"/>
              <a:stretch>
                <a:fillRect/>
              </a:stretch>
            </p:blipFill>
            <p:spPr>
              <a:xfrm>
                <a:off x="7994499" y="2846136"/>
                <a:ext cx="910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340" name="Ink 9339">
                <a:extLst>
                  <a:ext uri="{FF2B5EF4-FFF2-40B4-BE49-F238E27FC236}">
                    <a16:creationId xmlns:a16="http://schemas.microsoft.com/office/drawing/2014/main" id="{09E19DF5-1FCE-4BDE-8267-CF083F9B39A8}"/>
                  </a:ext>
                </a:extLst>
              </p14:cNvPr>
              <p14:cNvContentPartPr/>
              <p14:nvPr/>
            </p14:nvContentPartPr>
            <p14:xfrm>
              <a:off x="7837179" y="2840016"/>
              <a:ext cx="120240" cy="98280"/>
            </p14:xfrm>
          </p:contentPart>
        </mc:Choice>
        <mc:Fallback xmlns="">
          <p:pic>
            <p:nvPicPr>
              <p:cNvPr id="9340" name="Ink 9339">
                <a:extLst>
                  <a:ext uri="{FF2B5EF4-FFF2-40B4-BE49-F238E27FC236}">
                    <a16:creationId xmlns:a16="http://schemas.microsoft.com/office/drawing/2014/main" id="{09E19DF5-1FCE-4BDE-8267-CF083F9B39A8}"/>
                  </a:ext>
                </a:extLst>
              </p:cNvPr>
              <p:cNvPicPr/>
              <p:nvPr/>
            </p:nvPicPr>
            <p:blipFill>
              <a:blip r:embed="rId82"/>
              <a:stretch>
                <a:fillRect/>
              </a:stretch>
            </p:blipFill>
            <p:spPr>
              <a:xfrm>
                <a:off x="7828206" y="2831376"/>
                <a:ext cx="137827"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341" name="Ink 9340">
                <a:extLst>
                  <a:ext uri="{FF2B5EF4-FFF2-40B4-BE49-F238E27FC236}">
                    <a16:creationId xmlns:a16="http://schemas.microsoft.com/office/drawing/2014/main" id="{674ECD7C-A3DA-4DEC-96B4-09AE6B752DC2}"/>
                  </a:ext>
                </a:extLst>
              </p14:cNvPr>
              <p14:cNvContentPartPr/>
              <p14:nvPr/>
            </p14:nvContentPartPr>
            <p14:xfrm>
              <a:off x="7235979" y="2712576"/>
              <a:ext cx="264240" cy="178920"/>
            </p14:xfrm>
          </p:contentPart>
        </mc:Choice>
        <mc:Fallback xmlns="">
          <p:pic>
            <p:nvPicPr>
              <p:cNvPr id="9341" name="Ink 9340">
                <a:extLst>
                  <a:ext uri="{FF2B5EF4-FFF2-40B4-BE49-F238E27FC236}">
                    <a16:creationId xmlns:a16="http://schemas.microsoft.com/office/drawing/2014/main" id="{674ECD7C-A3DA-4DEC-96B4-09AE6B752DC2}"/>
                  </a:ext>
                </a:extLst>
              </p:cNvPr>
              <p:cNvPicPr/>
              <p:nvPr/>
            </p:nvPicPr>
            <p:blipFill>
              <a:blip r:embed="rId84"/>
              <a:stretch>
                <a:fillRect/>
              </a:stretch>
            </p:blipFill>
            <p:spPr>
              <a:xfrm>
                <a:off x="7226979" y="2703594"/>
                <a:ext cx="281880" cy="196525"/>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342" name="Ink 9341">
                <a:extLst>
                  <a:ext uri="{FF2B5EF4-FFF2-40B4-BE49-F238E27FC236}">
                    <a16:creationId xmlns:a16="http://schemas.microsoft.com/office/drawing/2014/main" id="{550CBD71-109B-47D2-8CFA-509A11D5986B}"/>
                  </a:ext>
                </a:extLst>
              </p14:cNvPr>
              <p14:cNvContentPartPr/>
              <p14:nvPr/>
            </p14:nvContentPartPr>
            <p14:xfrm>
              <a:off x="6771219" y="2725896"/>
              <a:ext cx="321840" cy="136440"/>
            </p14:xfrm>
          </p:contentPart>
        </mc:Choice>
        <mc:Fallback xmlns="">
          <p:pic>
            <p:nvPicPr>
              <p:cNvPr id="9342" name="Ink 9341">
                <a:extLst>
                  <a:ext uri="{FF2B5EF4-FFF2-40B4-BE49-F238E27FC236}">
                    <a16:creationId xmlns:a16="http://schemas.microsoft.com/office/drawing/2014/main" id="{550CBD71-109B-47D2-8CFA-509A11D5986B}"/>
                  </a:ext>
                </a:extLst>
              </p:cNvPr>
              <p:cNvPicPr/>
              <p:nvPr/>
            </p:nvPicPr>
            <p:blipFill>
              <a:blip r:embed="rId86"/>
              <a:stretch>
                <a:fillRect/>
              </a:stretch>
            </p:blipFill>
            <p:spPr>
              <a:xfrm>
                <a:off x="6762569" y="2717233"/>
                <a:ext cx="339500" cy="154127"/>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359" name="Ink 9358">
                <a:extLst>
                  <a:ext uri="{FF2B5EF4-FFF2-40B4-BE49-F238E27FC236}">
                    <a16:creationId xmlns:a16="http://schemas.microsoft.com/office/drawing/2014/main" id="{C6AA070B-20A2-4F6B-80C3-99BB17C8FC90}"/>
                  </a:ext>
                </a:extLst>
              </p14:cNvPr>
              <p14:cNvContentPartPr/>
              <p14:nvPr/>
            </p14:nvContentPartPr>
            <p14:xfrm>
              <a:off x="540339" y="2926056"/>
              <a:ext cx="1085760" cy="229680"/>
            </p14:xfrm>
          </p:contentPart>
        </mc:Choice>
        <mc:Fallback xmlns="">
          <p:pic>
            <p:nvPicPr>
              <p:cNvPr id="9359" name="Ink 9358">
                <a:extLst>
                  <a:ext uri="{FF2B5EF4-FFF2-40B4-BE49-F238E27FC236}">
                    <a16:creationId xmlns:a16="http://schemas.microsoft.com/office/drawing/2014/main" id="{C6AA070B-20A2-4F6B-80C3-99BB17C8FC90}"/>
                  </a:ext>
                </a:extLst>
              </p:cNvPr>
              <p:cNvPicPr/>
              <p:nvPr/>
            </p:nvPicPr>
            <p:blipFill>
              <a:blip r:embed="rId88"/>
              <a:stretch>
                <a:fillRect/>
              </a:stretch>
            </p:blipFill>
            <p:spPr>
              <a:xfrm>
                <a:off x="531339" y="2917402"/>
                <a:ext cx="1103400" cy="247348"/>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363" name="Ink 9362">
                <a:extLst>
                  <a:ext uri="{FF2B5EF4-FFF2-40B4-BE49-F238E27FC236}">
                    <a16:creationId xmlns:a16="http://schemas.microsoft.com/office/drawing/2014/main" id="{F3BC42C7-0656-4524-B370-97EE6CB29D64}"/>
                  </a:ext>
                </a:extLst>
              </p14:cNvPr>
              <p14:cNvContentPartPr/>
              <p14:nvPr/>
            </p14:nvContentPartPr>
            <p14:xfrm>
              <a:off x="1800339" y="3151056"/>
              <a:ext cx="78480" cy="10440"/>
            </p14:xfrm>
          </p:contentPart>
        </mc:Choice>
        <mc:Fallback xmlns="">
          <p:pic>
            <p:nvPicPr>
              <p:cNvPr id="9363" name="Ink 9362">
                <a:extLst>
                  <a:ext uri="{FF2B5EF4-FFF2-40B4-BE49-F238E27FC236}">
                    <a16:creationId xmlns:a16="http://schemas.microsoft.com/office/drawing/2014/main" id="{F3BC42C7-0656-4524-B370-97EE6CB29D64}"/>
                  </a:ext>
                </a:extLst>
              </p:cNvPr>
              <p:cNvPicPr/>
              <p:nvPr/>
            </p:nvPicPr>
            <p:blipFill>
              <a:blip r:embed="rId90"/>
              <a:stretch>
                <a:fillRect/>
              </a:stretch>
            </p:blipFill>
            <p:spPr>
              <a:xfrm>
                <a:off x="1791339" y="3142416"/>
                <a:ext cx="961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364" name="Ink 9363">
                <a:extLst>
                  <a:ext uri="{FF2B5EF4-FFF2-40B4-BE49-F238E27FC236}">
                    <a16:creationId xmlns:a16="http://schemas.microsoft.com/office/drawing/2014/main" id="{04C1DA2B-747D-4AD7-B2AC-4F0AAB13ED81}"/>
                  </a:ext>
                </a:extLst>
              </p14:cNvPr>
              <p14:cNvContentPartPr/>
              <p14:nvPr/>
            </p14:nvContentPartPr>
            <p14:xfrm>
              <a:off x="1779819" y="3107856"/>
              <a:ext cx="90360" cy="3600"/>
            </p14:xfrm>
          </p:contentPart>
        </mc:Choice>
        <mc:Fallback xmlns="">
          <p:pic>
            <p:nvPicPr>
              <p:cNvPr id="9364" name="Ink 9363">
                <a:extLst>
                  <a:ext uri="{FF2B5EF4-FFF2-40B4-BE49-F238E27FC236}">
                    <a16:creationId xmlns:a16="http://schemas.microsoft.com/office/drawing/2014/main" id="{04C1DA2B-747D-4AD7-B2AC-4F0AAB13ED81}"/>
                  </a:ext>
                </a:extLst>
              </p:cNvPr>
              <p:cNvPicPr/>
              <p:nvPr/>
            </p:nvPicPr>
            <p:blipFill>
              <a:blip r:embed="rId92"/>
              <a:stretch>
                <a:fillRect/>
              </a:stretch>
            </p:blipFill>
            <p:spPr>
              <a:xfrm>
                <a:off x="1771179" y="3098856"/>
                <a:ext cx="1080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375" name="Ink 9374">
                <a:extLst>
                  <a:ext uri="{FF2B5EF4-FFF2-40B4-BE49-F238E27FC236}">
                    <a16:creationId xmlns:a16="http://schemas.microsoft.com/office/drawing/2014/main" id="{91996529-2B22-417D-97E4-9A388BCB30F2}"/>
                  </a:ext>
                </a:extLst>
              </p14:cNvPr>
              <p14:cNvContentPartPr/>
              <p14:nvPr/>
            </p14:nvContentPartPr>
            <p14:xfrm>
              <a:off x="2065299" y="2948376"/>
              <a:ext cx="404640" cy="291600"/>
            </p14:xfrm>
          </p:contentPart>
        </mc:Choice>
        <mc:Fallback xmlns="">
          <p:pic>
            <p:nvPicPr>
              <p:cNvPr id="9375" name="Ink 9374">
                <a:extLst>
                  <a:ext uri="{FF2B5EF4-FFF2-40B4-BE49-F238E27FC236}">
                    <a16:creationId xmlns:a16="http://schemas.microsoft.com/office/drawing/2014/main" id="{91996529-2B22-417D-97E4-9A388BCB30F2}"/>
                  </a:ext>
                </a:extLst>
              </p:cNvPr>
              <p:cNvPicPr/>
              <p:nvPr/>
            </p:nvPicPr>
            <p:blipFill>
              <a:blip r:embed="rId94"/>
              <a:stretch>
                <a:fillRect/>
              </a:stretch>
            </p:blipFill>
            <p:spPr>
              <a:xfrm>
                <a:off x="2056299" y="2939736"/>
                <a:ext cx="4222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9376" name="Ink 9375">
                <a:extLst>
                  <a:ext uri="{FF2B5EF4-FFF2-40B4-BE49-F238E27FC236}">
                    <a16:creationId xmlns:a16="http://schemas.microsoft.com/office/drawing/2014/main" id="{20D7889D-D04C-4E4E-A024-4ECDB0BF268F}"/>
                  </a:ext>
                </a:extLst>
              </p14:cNvPr>
              <p14:cNvContentPartPr/>
              <p14:nvPr/>
            </p14:nvContentPartPr>
            <p14:xfrm>
              <a:off x="1279419" y="3198216"/>
              <a:ext cx="340200" cy="139320"/>
            </p14:xfrm>
          </p:contentPart>
        </mc:Choice>
        <mc:Fallback xmlns="">
          <p:pic>
            <p:nvPicPr>
              <p:cNvPr id="9376" name="Ink 9375">
                <a:extLst>
                  <a:ext uri="{FF2B5EF4-FFF2-40B4-BE49-F238E27FC236}">
                    <a16:creationId xmlns:a16="http://schemas.microsoft.com/office/drawing/2014/main" id="{20D7889D-D04C-4E4E-A024-4ECDB0BF268F}"/>
                  </a:ext>
                </a:extLst>
              </p:cNvPr>
              <p:cNvPicPr/>
              <p:nvPr/>
            </p:nvPicPr>
            <p:blipFill>
              <a:blip r:embed="rId96"/>
              <a:stretch>
                <a:fillRect/>
              </a:stretch>
            </p:blipFill>
            <p:spPr>
              <a:xfrm>
                <a:off x="1270779" y="3189216"/>
                <a:ext cx="3578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9383" name="Ink 9382">
                <a:extLst>
                  <a:ext uri="{FF2B5EF4-FFF2-40B4-BE49-F238E27FC236}">
                    <a16:creationId xmlns:a16="http://schemas.microsoft.com/office/drawing/2014/main" id="{A7247811-2B7B-49D7-9C2D-0CE64181BB25}"/>
                  </a:ext>
                </a:extLst>
              </p14:cNvPr>
              <p14:cNvContentPartPr/>
              <p14:nvPr/>
            </p14:nvContentPartPr>
            <p14:xfrm>
              <a:off x="2565699" y="3041256"/>
              <a:ext cx="406440" cy="199080"/>
            </p14:xfrm>
          </p:contentPart>
        </mc:Choice>
        <mc:Fallback xmlns="">
          <p:pic>
            <p:nvPicPr>
              <p:cNvPr id="9383" name="Ink 9382">
                <a:extLst>
                  <a:ext uri="{FF2B5EF4-FFF2-40B4-BE49-F238E27FC236}">
                    <a16:creationId xmlns:a16="http://schemas.microsoft.com/office/drawing/2014/main" id="{A7247811-2B7B-49D7-9C2D-0CE64181BB25}"/>
                  </a:ext>
                </a:extLst>
              </p:cNvPr>
              <p:cNvPicPr/>
              <p:nvPr/>
            </p:nvPicPr>
            <p:blipFill>
              <a:blip r:embed="rId98"/>
              <a:stretch>
                <a:fillRect/>
              </a:stretch>
            </p:blipFill>
            <p:spPr>
              <a:xfrm>
                <a:off x="2557059" y="3032256"/>
                <a:ext cx="4240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9389" name="Ink 9388">
                <a:extLst>
                  <a:ext uri="{FF2B5EF4-FFF2-40B4-BE49-F238E27FC236}">
                    <a16:creationId xmlns:a16="http://schemas.microsoft.com/office/drawing/2014/main" id="{2B817C48-FC31-4956-8588-C7831AF62726}"/>
                  </a:ext>
                </a:extLst>
              </p14:cNvPr>
              <p14:cNvContentPartPr/>
              <p14:nvPr/>
            </p14:nvContentPartPr>
            <p14:xfrm>
              <a:off x="1209219" y="3626256"/>
              <a:ext cx="75600" cy="184680"/>
            </p14:xfrm>
          </p:contentPart>
        </mc:Choice>
        <mc:Fallback xmlns="">
          <p:pic>
            <p:nvPicPr>
              <p:cNvPr id="9389" name="Ink 9388">
                <a:extLst>
                  <a:ext uri="{FF2B5EF4-FFF2-40B4-BE49-F238E27FC236}">
                    <a16:creationId xmlns:a16="http://schemas.microsoft.com/office/drawing/2014/main" id="{2B817C48-FC31-4956-8588-C7831AF62726}"/>
                  </a:ext>
                </a:extLst>
              </p:cNvPr>
              <p:cNvPicPr/>
              <p:nvPr/>
            </p:nvPicPr>
            <p:blipFill>
              <a:blip r:embed="rId100"/>
              <a:stretch>
                <a:fillRect/>
              </a:stretch>
            </p:blipFill>
            <p:spPr>
              <a:xfrm>
                <a:off x="1200579" y="3617256"/>
                <a:ext cx="932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9390" name="Ink 9389">
                <a:extLst>
                  <a:ext uri="{FF2B5EF4-FFF2-40B4-BE49-F238E27FC236}">
                    <a16:creationId xmlns:a16="http://schemas.microsoft.com/office/drawing/2014/main" id="{004F262C-A5F7-4300-8A5E-6B59AC0DC961}"/>
                  </a:ext>
                </a:extLst>
              </p14:cNvPr>
              <p14:cNvContentPartPr/>
              <p14:nvPr/>
            </p14:nvContentPartPr>
            <p14:xfrm>
              <a:off x="933099" y="3638496"/>
              <a:ext cx="186120" cy="131040"/>
            </p14:xfrm>
          </p:contentPart>
        </mc:Choice>
        <mc:Fallback xmlns="">
          <p:pic>
            <p:nvPicPr>
              <p:cNvPr id="9390" name="Ink 9389">
                <a:extLst>
                  <a:ext uri="{FF2B5EF4-FFF2-40B4-BE49-F238E27FC236}">
                    <a16:creationId xmlns:a16="http://schemas.microsoft.com/office/drawing/2014/main" id="{004F262C-A5F7-4300-8A5E-6B59AC0DC961}"/>
                  </a:ext>
                </a:extLst>
              </p:cNvPr>
              <p:cNvPicPr/>
              <p:nvPr/>
            </p:nvPicPr>
            <p:blipFill>
              <a:blip r:embed="rId102"/>
              <a:stretch>
                <a:fillRect/>
              </a:stretch>
            </p:blipFill>
            <p:spPr>
              <a:xfrm>
                <a:off x="924459" y="3629856"/>
                <a:ext cx="203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9397" name="Ink 9396">
                <a:extLst>
                  <a:ext uri="{FF2B5EF4-FFF2-40B4-BE49-F238E27FC236}">
                    <a16:creationId xmlns:a16="http://schemas.microsoft.com/office/drawing/2014/main" id="{D2DFED31-5982-431F-9DCF-39C8A689012C}"/>
                  </a:ext>
                </a:extLst>
              </p14:cNvPr>
              <p14:cNvContentPartPr/>
              <p14:nvPr/>
            </p14:nvContentPartPr>
            <p14:xfrm>
              <a:off x="1559499" y="3820296"/>
              <a:ext cx="2880" cy="8640"/>
            </p14:xfrm>
          </p:contentPart>
        </mc:Choice>
        <mc:Fallback xmlns="">
          <p:pic>
            <p:nvPicPr>
              <p:cNvPr id="9397" name="Ink 9396">
                <a:extLst>
                  <a:ext uri="{FF2B5EF4-FFF2-40B4-BE49-F238E27FC236}">
                    <a16:creationId xmlns:a16="http://schemas.microsoft.com/office/drawing/2014/main" id="{D2DFED31-5982-431F-9DCF-39C8A689012C}"/>
                  </a:ext>
                </a:extLst>
              </p:cNvPr>
              <p:cNvPicPr/>
              <p:nvPr/>
            </p:nvPicPr>
            <p:blipFill>
              <a:blip r:embed="rId104"/>
              <a:stretch>
                <a:fillRect/>
              </a:stretch>
            </p:blipFill>
            <p:spPr>
              <a:xfrm>
                <a:off x="1550499" y="3811656"/>
                <a:ext cx="205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9398" name="Ink 9397">
                <a:extLst>
                  <a:ext uri="{FF2B5EF4-FFF2-40B4-BE49-F238E27FC236}">
                    <a16:creationId xmlns:a16="http://schemas.microsoft.com/office/drawing/2014/main" id="{78BFC713-C3B5-4787-B23A-A51F445D5E66}"/>
                  </a:ext>
                </a:extLst>
              </p14:cNvPr>
              <p14:cNvContentPartPr/>
              <p14:nvPr/>
            </p14:nvContentPartPr>
            <p14:xfrm>
              <a:off x="1412619" y="3670536"/>
              <a:ext cx="169560" cy="90000"/>
            </p14:xfrm>
          </p:contentPart>
        </mc:Choice>
        <mc:Fallback xmlns="">
          <p:pic>
            <p:nvPicPr>
              <p:cNvPr id="9398" name="Ink 9397">
                <a:extLst>
                  <a:ext uri="{FF2B5EF4-FFF2-40B4-BE49-F238E27FC236}">
                    <a16:creationId xmlns:a16="http://schemas.microsoft.com/office/drawing/2014/main" id="{78BFC713-C3B5-4787-B23A-A51F445D5E66}"/>
                  </a:ext>
                </a:extLst>
              </p:cNvPr>
              <p:cNvPicPr/>
              <p:nvPr/>
            </p:nvPicPr>
            <p:blipFill>
              <a:blip r:embed="rId106"/>
              <a:stretch>
                <a:fillRect/>
              </a:stretch>
            </p:blipFill>
            <p:spPr>
              <a:xfrm>
                <a:off x="1403961" y="3661896"/>
                <a:ext cx="187238"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9431" name="Ink 9430">
                <a:extLst>
                  <a:ext uri="{FF2B5EF4-FFF2-40B4-BE49-F238E27FC236}">
                    <a16:creationId xmlns:a16="http://schemas.microsoft.com/office/drawing/2014/main" id="{6CFFD2E4-BED7-49AC-8B5B-A7E57ED06A76}"/>
                  </a:ext>
                </a:extLst>
              </p14:cNvPr>
              <p14:cNvContentPartPr/>
              <p14:nvPr/>
            </p14:nvContentPartPr>
            <p14:xfrm>
              <a:off x="2881779" y="3793656"/>
              <a:ext cx="164880" cy="3600"/>
            </p14:xfrm>
          </p:contentPart>
        </mc:Choice>
        <mc:Fallback xmlns="">
          <p:pic>
            <p:nvPicPr>
              <p:cNvPr id="9431" name="Ink 9430">
                <a:extLst>
                  <a:ext uri="{FF2B5EF4-FFF2-40B4-BE49-F238E27FC236}">
                    <a16:creationId xmlns:a16="http://schemas.microsoft.com/office/drawing/2014/main" id="{6CFFD2E4-BED7-49AC-8B5B-A7E57ED06A76}"/>
                  </a:ext>
                </a:extLst>
              </p:cNvPr>
              <p:cNvPicPr/>
              <p:nvPr/>
            </p:nvPicPr>
            <p:blipFill>
              <a:blip r:embed="rId108"/>
              <a:stretch>
                <a:fillRect/>
              </a:stretch>
            </p:blipFill>
            <p:spPr>
              <a:xfrm>
                <a:off x="2873139" y="3784656"/>
                <a:ext cx="18252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9445" name="Ink 9444">
                <a:extLst>
                  <a:ext uri="{FF2B5EF4-FFF2-40B4-BE49-F238E27FC236}">
                    <a16:creationId xmlns:a16="http://schemas.microsoft.com/office/drawing/2014/main" id="{03B7B057-89B3-463E-B4B8-F13BC6277B14}"/>
                  </a:ext>
                </a:extLst>
              </p14:cNvPr>
              <p14:cNvContentPartPr/>
              <p14:nvPr/>
            </p14:nvContentPartPr>
            <p14:xfrm>
              <a:off x="3618699" y="3819936"/>
              <a:ext cx="246600" cy="126000"/>
            </p14:xfrm>
          </p:contentPart>
        </mc:Choice>
        <mc:Fallback xmlns="">
          <p:pic>
            <p:nvPicPr>
              <p:cNvPr id="9445" name="Ink 9444">
                <a:extLst>
                  <a:ext uri="{FF2B5EF4-FFF2-40B4-BE49-F238E27FC236}">
                    <a16:creationId xmlns:a16="http://schemas.microsoft.com/office/drawing/2014/main" id="{03B7B057-89B3-463E-B4B8-F13BC6277B14}"/>
                  </a:ext>
                </a:extLst>
              </p:cNvPr>
              <p:cNvPicPr/>
              <p:nvPr/>
            </p:nvPicPr>
            <p:blipFill>
              <a:blip r:embed="rId110"/>
              <a:stretch>
                <a:fillRect/>
              </a:stretch>
            </p:blipFill>
            <p:spPr>
              <a:xfrm>
                <a:off x="3610046" y="3811271"/>
                <a:ext cx="264266" cy="143691"/>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446" name="Ink 9445">
                <a:extLst>
                  <a:ext uri="{FF2B5EF4-FFF2-40B4-BE49-F238E27FC236}">
                    <a16:creationId xmlns:a16="http://schemas.microsoft.com/office/drawing/2014/main" id="{CF56A6B3-F11F-4D6F-98DE-6A9952662624}"/>
                  </a:ext>
                </a:extLst>
              </p14:cNvPr>
              <p14:cNvContentPartPr/>
              <p14:nvPr/>
            </p14:nvContentPartPr>
            <p14:xfrm>
              <a:off x="3289659" y="3766296"/>
              <a:ext cx="242280" cy="217440"/>
            </p14:xfrm>
          </p:contentPart>
        </mc:Choice>
        <mc:Fallback xmlns="">
          <p:pic>
            <p:nvPicPr>
              <p:cNvPr id="9446" name="Ink 9445">
                <a:extLst>
                  <a:ext uri="{FF2B5EF4-FFF2-40B4-BE49-F238E27FC236}">
                    <a16:creationId xmlns:a16="http://schemas.microsoft.com/office/drawing/2014/main" id="{CF56A6B3-F11F-4D6F-98DE-6A9952662624}"/>
                  </a:ext>
                </a:extLst>
              </p:cNvPr>
              <p:cNvPicPr/>
              <p:nvPr/>
            </p:nvPicPr>
            <p:blipFill>
              <a:blip r:embed="rId112"/>
              <a:stretch>
                <a:fillRect/>
              </a:stretch>
            </p:blipFill>
            <p:spPr>
              <a:xfrm>
                <a:off x="3281032" y="3757656"/>
                <a:ext cx="259894"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447" name="Ink 9446">
                <a:extLst>
                  <a:ext uri="{FF2B5EF4-FFF2-40B4-BE49-F238E27FC236}">
                    <a16:creationId xmlns:a16="http://schemas.microsoft.com/office/drawing/2014/main" id="{3B769E98-98AB-4AEA-8AB6-30DD933A170A}"/>
                  </a:ext>
                </a:extLst>
              </p14:cNvPr>
              <p14:cNvContentPartPr/>
              <p14:nvPr/>
            </p14:nvContentPartPr>
            <p14:xfrm>
              <a:off x="3156819" y="3818136"/>
              <a:ext cx="64080" cy="52200"/>
            </p14:xfrm>
          </p:contentPart>
        </mc:Choice>
        <mc:Fallback xmlns="">
          <p:pic>
            <p:nvPicPr>
              <p:cNvPr id="9447" name="Ink 9446">
                <a:extLst>
                  <a:ext uri="{FF2B5EF4-FFF2-40B4-BE49-F238E27FC236}">
                    <a16:creationId xmlns:a16="http://schemas.microsoft.com/office/drawing/2014/main" id="{3B769E98-98AB-4AEA-8AB6-30DD933A170A}"/>
                  </a:ext>
                </a:extLst>
              </p:cNvPr>
              <p:cNvPicPr/>
              <p:nvPr/>
            </p:nvPicPr>
            <p:blipFill>
              <a:blip r:embed="rId114"/>
              <a:stretch>
                <a:fillRect/>
              </a:stretch>
            </p:blipFill>
            <p:spPr>
              <a:xfrm>
                <a:off x="3148130" y="3809496"/>
                <a:ext cx="818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448" name="Ink 9447">
                <a:extLst>
                  <a:ext uri="{FF2B5EF4-FFF2-40B4-BE49-F238E27FC236}">
                    <a16:creationId xmlns:a16="http://schemas.microsoft.com/office/drawing/2014/main" id="{2A429B78-D746-41E5-BE50-64805A6AD8E3}"/>
                  </a:ext>
                </a:extLst>
              </p14:cNvPr>
              <p14:cNvContentPartPr/>
              <p14:nvPr/>
            </p14:nvContentPartPr>
            <p14:xfrm>
              <a:off x="2905179" y="3864936"/>
              <a:ext cx="150480" cy="88200"/>
            </p14:xfrm>
          </p:contentPart>
        </mc:Choice>
        <mc:Fallback xmlns="">
          <p:pic>
            <p:nvPicPr>
              <p:cNvPr id="9448" name="Ink 9447">
                <a:extLst>
                  <a:ext uri="{FF2B5EF4-FFF2-40B4-BE49-F238E27FC236}">
                    <a16:creationId xmlns:a16="http://schemas.microsoft.com/office/drawing/2014/main" id="{2A429B78-D746-41E5-BE50-64805A6AD8E3}"/>
                  </a:ext>
                </a:extLst>
              </p:cNvPr>
              <p:cNvPicPr/>
              <p:nvPr/>
            </p:nvPicPr>
            <p:blipFill>
              <a:blip r:embed="rId116"/>
              <a:stretch>
                <a:fillRect/>
              </a:stretch>
            </p:blipFill>
            <p:spPr>
              <a:xfrm>
                <a:off x="2896539" y="3856296"/>
                <a:ext cx="1681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449" name="Ink 9448">
                <a:extLst>
                  <a:ext uri="{FF2B5EF4-FFF2-40B4-BE49-F238E27FC236}">
                    <a16:creationId xmlns:a16="http://schemas.microsoft.com/office/drawing/2014/main" id="{92BFCE32-FCE7-459D-B78D-3D56640A0D6A}"/>
                  </a:ext>
                </a:extLst>
              </p14:cNvPr>
              <p14:cNvContentPartPr/>
              <p14:nvPr/>
            </p14:nvContentPartPr>
            <p14:xfrm>
              <a:off x="2889699" y="3651096"/>
              <a:ext cx="129960" cy="113040"/>
            </p14:xfrm>
          </p:contentPart>
        </mc:Choice>
        <mc:Fallback xmlns="">
          <p:pic>
            <p:nvPicPr>
              <p:cNvPr id="9449" name="Ink 9448">
                <a:extLst>
                  <a:ext uri="{FF2B5EF4-FFF2-40B4-BE49-F238E27FC236}">
                    <a16:creationId xmlns:a16="http://schemas.microsoft.com/office/drawing/2014/main" id="{92BFCE32-FCE7-459D-B78D-3D56640A0D6A}"/>
                  </a:ext>
                </a:extLst>
              </p:cNvPr>
              <p:cNvPicPr/>
              <p:nvPr/>
            </p:nvPicPr>
            <p:blipFill>
              <a:blip r:embed="rId118"/>
              <a:stretch>
                <a:fillRect/>
              </a:stretch>
            </p:blipFill>
            <p:spPr>
              <a:xfrm>
                <a:off x="2881059" y="3642096"/>
                <a:ext cx="1476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463" name="Ink 9462">
                <a:extLst>
                  <a:ext uri="{FF2B5EF4-FFF2-40B4-BE49-F238E27FC236}">
                    <a16:creationId xmlns:a16="http://schemas.microsoft.com/office/drawing/2014/main" id="{0E822019-EDEE-48C9-A1B5-292A70C9D2B9}"/>
                  </a:ext>
                </a:extLst>
              </p14:cNvPr>
              <p14:cNvContentPartPr/>
              <p14:nvPr/>
            </p14:nvContentPartPr>
            <p14:xfrm>
              <a:off x="1238379" y="4503576"/>
              <a:ext cx="86040" cy="15120"/>
            </p14:xfrm>
          </p:contentPart>
        </mc:Choice>
        <mc:Fallback xmlns="">
          <p:pic>
            <p:nvPicPr>
              <p:cNvPr id="9463" name="Ink 9462">
                <a:extLst>
                  <a:ext uri="{FF2B5EF4-FFF2-40B4-BE49-F238E27FC236}">
                    <a16:creationId xmlns:a16="http://schemas.microsoft.com/office/drawing/2014/main" id="{0E822019-EDEE-48C9-A1B5-292A70C9D2B9}"/>
                  </a:ext>
                </a:extLst>
              </p:cNvPr>
              <p:cNvPicPr/>
              <p:nvPr/>
            </p:nvPicPr>
            <p:blipFill>
              <a:blip r:embed="rId120"/>
              <a:stretch>
                <a:fillRect/>
              </a:stretch>
            </p:blipFill>
            <p:spPr>
              <a:xfrm>
                <a:off x="1229379" y="4494576"/>
                <a:ext cx="1036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464" name="Ink 9463">
                <a:extLst>
                  <a:ext uri="{FF2B5EF4-FFF2-40B4-BE49-F238E27FC236}">
                    <a16:creationId xmlns:a16="http://schemas.microsoft.com/office/drawing/2014/main" id="{41BB29BF-5CF6-4AFD-8465-D667A9F2D760}"/>
                  </a:ext>
                </a:extLst>
              </p14:cNvPr>
              <p14:cNvContentPartPr/>
              <p14:nvPr/>
            </p14:nvContentPartPr>
            <p14:xfrm>
              <a:off x="1241619" y="4449936"/>
              <a:ext cx="99000" cy="7200"/>
            </p14:xfrm>
          </p:contentPart>
        </mc:Choice>
        <mc:Fallback xmlns="">
          <p:pic>
            <p:nvPicPr>
              <p:cNvPr id="9464" name="Ink 9463">
                <a:extLst>
                  <a:ext uri="{FF2B5EF4-FFF2-40B4-BE49-F238E27FC236}">
                    <a16:creationId xmlns:a16="http://schemas.microsoft.com/office/drawing/2014/main" id="{41BB29BF-5CF6-4AFD-8465-D667A9F2D760}"/>
                  </a:ext>
                </a:extLst>
              </p:cNvPr>
              <p:cNvPicPr/>
              <p:nvPr/>
            </p:nvPicPr>
            <p:blipFill>
              <a:blip r:embed="rId122"/>
              <a:stretch>
                <a:fillRect/>
              </a:stretch>
            </p:blipFill>
            <p:spPr>
              <a:xfrm>
                <a:off x="1232979" y="4441296"/>
                <a:ext cx="1166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481" name="Ink 9480">
                <a:extLst>
                  <a:ext uri="{FF2B5EF4-FFF2-40B4-BE49-F238E27FC236}">
                    <a16:creationId xmlns:a16="http://schemas.microsoft.com/office/drawing/2014/main" id="{21FC6282-30A3-4AD8-AB79-5D54338675C0}"/>
                  </a:ext>
                </a:extLst>
              </p14:cNvPr>
              <p14:cNvContentPartPr/>
              <p14:nvPr/>
            </p14:nvContentPartPr>
            <p14:xfrm>
              <a:off x="1671099" y="4595016"/>
              <a:ext cx="333360" cy="144720"/>
            </p14:xfrm>
          </p:contentPart>
        </mc:Choice>
        <mc:Fallback xmlns="">
          <p:pic>
            <p:nvPicPr>
              <p:cNvPr id="9481" name="Ink 9480">
                <a:extLst>
                  <a:ext uri="{FF2B5EF4-FFF2-40B4-BE49-F238E27FC236}">
                    <a16:creationId xmlns:a16="http://schemas.microsoft.com/office/drawing/2014/main" id="{21FC6282-30A3-4AD8-AB79-5D54338675C0}"/>
                  </a:ext>
                </a:extLst>
              </p:cNvPr>
              <p:cNvPicPr/>
              <p:nvPr/>
            </p:nvPicPr>
            <p:blipFill>
              <a:blip r:embed="rId124"/>
              <a:stretch>
                <a:fillRect/>
              </a:stretch>
            </p:blipFill>
            <p:spPr>
              <a:xfrm>
                <a:off x="1662099" y="4586016"/>
                <a:ext cx="3510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506" name="Ink 9505">
                <a:extLst>
                  <a:ext uri="{FF2B5EF4-FFF2-40B4-BE49-F238E27FC236}">
                    <a16:creationId xmlns:a16="http://schemas.microsoft.com/office/drawing/2014/main" id="{C7AD3691-B643-4229-9801-EF0A0FDA8514}"/>
                  </a:ext>
                </a:extLst>
              </p14:cNvPr>
              <p14:cNvContentPartPr/>
              <p14:nvPr/>
            </p14:nvContentPartPr>
            <p14:xfrm>
              <a:off x="659499" y="1491816"/>
              <a:ext cx="161280" cy="128520"/>
            </p14:xfrm>
          </p:contentPart>
        </mc:Choice>
        <mc:Fallback xmlns="">
          <p:pic>
            <p:nvPicPr>
              <p:cNvPr id="9506" name="Ink 9505">
                <a:extLst>
                  <a:ext uri="{FF2B5EF4-FFF2-40B4-BE49-F238E27FC236}">
                    <a16:creationId xmlns:a16="http://schemas.microsoft.com/office/drawing/2014/main" id="{C7AD3691-B643-4229-9801-EF0A0FDA8514}"/>
                  </a:ext>
                </a:extLst>
              </p:cNvPr>
              <p:cNvPicPr/>
              <p:nvPr/>
            </p:nvPicPr>
            <p:blipFill>
              <a:blip r:embed="rId126"/>
              <a:stretch>
                <a:fillRect/>
              </a:stretch>
            </p:blipFill>
            <p:spPr>
              <a:xfrm>
                <a:off x="650859" y="1482816"/>
                <a:ext cx="1789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507" name="Ink 9506">
                <a:extLst>
                  <a:ext uri="{FF2B5EF4-FFF2-40B4-BE49-F238E27FC236}">
                    <a16:creationId xmlns:a16="http://schemas.microsoft.com/office/drawing/2014/main" id="{42CCC135-5EFD-4ACE-A6F9-C882E7D4A1CC}"/>
                  </a:ext>
                </a:extLst>
              </p14:cNvPr>
              <p14:cNvContentPartPr/>
              <p14:nvPr/>
            </p14:nvContentPartPr>
            <p14:xfrm>
              <a:off x="907899" y="1420176"/>
              <a:ext cx="1622160" cy="1215360"/>
            </p14:xfrm>
          </p:contentPart>
        </mc:Choice>
        <mc:Fallback xmlns="">
          <p:pic>
            <p:nvPicPr>
              <p:cNvPr id="9507" name="Ink 9506">
                <a:extLst>
                  <a:ext uri="{FF2B5EF4-FFF2-40B4-BE49-F238E27FC236}">
                    <a16:creationId xmlns:a16="http://schemas.microsoft.com/office/drawing/2014/main" id="{42CCC135-5EFD-4ACE-A6F9-C882E7D4A1CC}"/>
                  </a:ext>
                </a:extLst>
              </p:cNvPr>
              <p:cNvPicPr/>
              <p:nvPr/>
            </p:nvPicPr>
            <p:blipFill>
              <a:blip r:embed="rId128"/>
              <a:stretch>
                <a:fillRect/>
              </a:stretch>
            </p:blipFill>
            <p:spPr>
              <a:xfrm>
                <a:off x="899259" y="1411533"/>
                <a:ext cx="1639800" cy="1233005"/>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511" name="Ink 9510">
                <a:extLst>
                  <a:ext uri="{FF2B5EF4-FFF2-40B4-BE49-F238E27FC236}">
                    <a16:creationId xmlns:a16="http://schemas.microsoft.com/office/drawing/2014/main" id="{47E83513-05FB-4106-B6B0-53620BF10716}"/>
                  </a:ext>
                </a:extLst>
              </p14:cNvPr>
              <p14:cNvContentPartPr/>
              <p14:nvPr/>
            </p14:nvContentPartPr>
            <p14:xfrm>
              <a:off x="2247459" y="4620936"/>
              <a:ext cx="82440" cy="96120"/>
            </p14:xfrm>
          </p:contentPart>
        </mc:Choice>
        <mc:Fallback xmlns="">
          <p:pic>
            <p:nvPicPr>
              <p:cNvPr id="9511" name="Ink 9510">
                <a:extLst>
                  <a:ext uri="{FF2B5EF4-FFF2-40B4-BE49-F238E27FC236}">
                    <a16:creationId xmlns:a16="http://schemas.microsoft.com/office/drawing/2014/main" id="{47E83513-05FB-4106-B6B0-53620BF10716}"/>
                  </a:ext>
                </a:extLst>
              </p:cNvPr>
              <p:cNvPicPr/>
              <p:nvPr/>
            </p:nvPicPr>
            <p:blipFill>
              <a:blip r:embed="rId130"/>
              <a:stretch>
                <a:fillRect/>
              </a:stretch>
            </p:blipFill>
            <p:spPr>
              <a:xfrm>
                <a:off x="2238459" y="4611936"/>
                <a:ext cx="1000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512" name="Ink 9511">
                <a:extLst>
                  <a:ext uri="{FF2B5EF4-FFF2-40B4-BE49-F238E27FC236}">
                    <a16:creationId xmlns:a16="http://schemas.microsoft.com/office/drawing/2014/main" id="{06D204A4-AE94-4C07-B1B7-AD30E7C1FC40}"/>
                  </a:ext>
                </a:extLst>
              </p14:cNvPr>
              <p14:cNvContentPartPr/>
              <p14:nvPr/>
            </p14:nvContentPartPr>
            <p14:xfrm>
              <a:off x="2104899" y="4633896"/>
              <a:ext cx="59040" cy="81360"/>
            </p14:xfrm>
          </p:contentPart>
        </mc:Choice>
        <mc:Fallback xmlns="">
          <p:pic>
            <p:nvPicPr>
              <p:cNvPr id="9512" name="Ink 9511">
                <a:extLst>
                  <a:ext uri="{FF2B5EF4-FFF2-40B4-BE49-F238E27FC236}">
                    <a16:creationId xmlns:a16="http://schemas.microsoft.com/office/drawing/2014/main" id="{06D204A4-AE94-4C07-B1B7-AD30E7C1FC40}"/>
                  </a:ext>
                </a:extLst>
              </p:cNvPr>
              <p:cNvPicPr/>
              <p:nvPr/>
            </p:nvPicPr>
            <p:blipFill>
              <a:blip r:embed="rId132"/>
              <a:stretch>
                <a:fillRect/>
              </a:stretch>
            </p:blipFill>
            <p:spPr>
              <a:xfrm>
                <a:off x="2095899" y="4624896"/>
                <a:ext cx="766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513" name="Ink 9512">
                <a:extLst>
                  <a:ext uri="{FF2B5EF4-FFF2-40B4-BE49-F238E27FC236}">
                    <a16:creationId xmlns:a16="http://schemas.microsoft.com/office/drawing/2014/main" id="{7BA8CA69-C45B-49D2-A56B-732A542ECD50}"/>
                  </a:ext>
                </a:extLst>
              </p14:cNvPr>
              <p14:cNvContentPartPr/>
              <p14:nvPr/>
            </p14:nvContentPartPr>
            <p14:xfrm>
              <a:off x="1583259" y="4255896"/>
              <a:ext cx="1190520" cy="266760"/>
            </p14:xfrm>
          </p:contentPart>
        </mc:Choice>
        <mc:Fallback xmlns="">
          <p:pic>
            <p:nvPicPr>
              <p:cNvPr id="9513" name="Ink 9512">
                <a:extLst>
                  <a:ext uri="{FF2B5EF4-FFF2-40B4-BE49-F238E27FC236}">
                    <a16:creationId xmlns:a16="http://schemas.microsoft.com/office/drawing/2014/main" id="{7BA8CA69-C45B-49D2-A56B-732A542ECD50}"/>
                  </a:ext>
                </a:extLst>
              </p:cNvPr>
              <p:cNvPicPr/>
              <p:nvPr/>
            </p:nvPicPr>
            <p:blipFill>
              <a:blip r:embed="rId134"/>
              <a:stretch>
                <a:fillRect/>
              </a:stretch>
            </p:blipFill>
            <p:spPr>
              <a:xfrm>
                <a:off x="1574259" y="4246896"/>
                <a:ext cx="12081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515" name="Ink 9514">
                <a:extLst>
                  <a:ext uri="{FF2B5EF4-FFF2-40B4-BE49-F238E27FC236}">
                    <a16:creationId xmlns:a16="http://schemas.microsoft.com/office/drawing/2014/main" id="{B4ADB2C0-37D9-4951-A0BF-779FE6FDE689}"/>
                  </a:ext>
                </a:extLst>
              </p14:cNvPr>
              <p14:cNvContentPartPr/>
              <p14:nvPr/>
            </p14:nvContentPartPr>
            <p14:xfrm>
              <a:off x="4624179" y="1981056"/>
              <a:ext cx="555120" cy="245880"/>
            </p14:xfrm>
          </p:contentPart>
        </mc:Choice>
        <mc:Fallback xmlns="">
          <p:pic>
            <p:nvPicPr>
              <p:cNvPr id="9515" name="Ink 9514">
                <a:extLst>
                  <a:ext uri="{FF2B5EF4-FFF2-40B4-BE49-F238E27FC236}">
                    <a16:creationId xmlns:a16="http://schemas.microsoft.com/office/drawing/2014/main" id="{B4ADB2C0-37D9-4951-A0BF-779FE6FDE689}"/>
                  </a:ext>
                </a:extLst>
              </p:cNvPr>
              <p:cNvPicPr/>
              <p:nvPr/>
            </p:nvPicPr>
            <p:blipFill>
              <a:blip r:embed="rId136"/>
              <a:stretch>
                <a:fillRect/>
              </a:stretch>
            </p:blipFill>
            <p:spPr>
              <a:xfrm>
                <a:off x="4615533" y="1972056"/>
                <a:ext cx="572771"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517" name="Ink 9516">
                <a:extLst>
                  <a:ext uri="{FF2B5EF4-FFF2-40B4-BE49-F238E27FC236}">
                    <a16:creationId xmlns:a16="http://schemas.microsoft.com/office/drawing/2014/main" id="{9C7333AF-7DE2-4272-A8FE-72349D952981}"/>
                  </a:ext>
                </a:extLst>
              </p14:cNvPr>
              <p14:cNvContentPartPr/>
              <p14:nvPr/>
            </p14:nvContentPartPr>
            <p14:xfrm>
              <a:off x="1712859" y="3432216"/>
              <a:ext cx="1019880" cy="732600"/>
            </p14:xfrm>
          </p:contentPart>
        </mc:Choice>
        <mc:Fallback xmlns="">
          <p:pic>
            <p:nvPicPr>
              <p:cNvPr id="9517" name="Ink 9516">
                <a:extLst>
                  <a:ext uri="{FF2B5EF4-FFF2-40B4-BE49-F238E27FC236}">
                    <a16:creationId xmlns:a16="http://schemas.microsoft.com/office/drawing/2014/main" id="{9C7333AF-7DE2-4272-A8FE-72349D952981}"/>
                  </a:ext>
                </a:extLst>
              </p:cNvPr>
              <p:cNvPicPr/>
              <p:nvPr/>
            </p:nvPicPr>
            <p:blipFill>
              <a:blip r:embed="rId138"/>
              <a:stretch>
                <a:fillRect/>
              </a:stretch>
            </p:blipFill>
            <p:spPr>
              <a:xfrm>
                <a:off x="1704219" y="3423216"/>
                <a:ext cx="1037520" cy="7502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519" name="Ink 9518">
                <a:extLst>
                  <a:ext uri="{FF2B5EF4-FFF2-40B4-BE49-F238E27FC236}">
                    <a16:creationId xmlns:a16="http://schemas.microsoft.com/office/drawing/2014/main" id="{C12AD258-E500-4E98-BD8D-3628F2B15C18}"/>
                  </a:ext>
                </a:extLst>
              </p14:cNvPr>
              <p14:cNvContentPartPr/>
              <p14:nvPr/>
            </p14:nvContentPartPr>
            <p14:xfrm>
              <a:off x="501459" y="3583776"/>
              <a:ext cx="344880" cy="231840"/>
            </p14:xfrm>
          </p:contentPart>
        </mc:Choice>
        <mc:Fallback xmlns="">
          <p:pic>
            <p:nvPicPr>
              <p:cNvPr id="9519" name="Ink 9518">
                <a:extLst>
                  <a:ext uri="{FF2B5EF4-FFF2-40B4-BE49-F238E27FC236}">
                    <a16:creationId xmlns:a16="http://schemas.microsoft.com/office/drawing/2014/main" id="{C12AD258-E500-4E98-BD8D-3628F2B15C18}"/>
                  </a:ext>
                </a:extLst>
              </p:cNvPr>
              <p:cNvPicPr/>
              <p:nvPr/>
            </p:nvPicPr>
            <p:blipFill>
              <a:blip r:embed="rId140"/>
              <a:stretch>
                <a:fillRect/>
              </a:stretch>
            </p:blipFill>
            <p:spPr>
              <a:xfrm>
                <a:off x="492810" y="3574776"/>
                <a:ext cx="362538"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523" name="Ink 9522">
                <a:extLst>
                  <a:ext uri="{FF2B5EF4-FFF2-40B4-BE49-F238E27FC236}">
                    <a16:creationId xmlns:a16="http://schemas.microsoft.com/office/drawing/2014/main" id="{105324FB-8DD2-4475-9EEE-0F0DED82CA2C}"/>
                  </a:ext>
                </a:extLst>
              </p14:cNvPr>
              <p14:cNvContentPartPr/>
              <p14:nvPr/>
            </p14:nvContentPartPr>
            <p14:xfrm>
              <a:off x="4678899" y="1689456"/>
              <a:ext cx="334440" cy="232920"/>
            </p14:xfrm>
          </p:contentPart>
        </mc:Choice>
        <mc:Fallback xmlns="">
          <p:pic>
            <p:nvPicPr>
              <p:cNvPr id="9523" name="Ink 9522">
                <a:extLst>
                  <a:ext uri="{FF2B5EF4-FFF2-40B4-BE49-F238E27FC236}">
                    <a16:creationId xmlns:a16="http://schemas.microsoft.com/office/drawing/2014/main" id="{105324FB-8DD2-4475-9EEE-0F0DED82CA2C}"/>
                  </a:ext>
                </a:extLst>
              </p:cNvPr>
              <p:cNvPicPr/>
              <p:nvPr/>
            </p:nvPicPr>
            <p:blipFill>
              <a:blip r:embed="rId142"/>
              <a:stretch>
                <a:fillRect/>
              </a:stretch>
            </p:blipFill>
            <p:spPr>
              <a:xfrm>
                <a:off x="4669899" y="1680803"/>
                <a:ext cx="352080" cy="250587"/>
              </a:xfrm>
              <a:prstGeom prst="rect">
                <a:avLst/>
              </a:prstGeom>
            </p:spPr>
          </p:pic>
        </mc:Fallback>
      </mc:AlternateContent>
    </p:spTree>
    <p:extLst>
      <p:ext uri="{BB962C8B-B14F-4D97-AF65-F5344CB8AC3E}">
        <p14:creationId xmlns:p14="http://schemas.microsoft.com/office/powerpoint/2010/main" val="2873655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0" indent="0" algn="just" defTabSz="639366">
                  <a:lnSpc>
                    <a:spcPct val="150000"/>
                  </a:lnSpc>
                  <a:buClr>
                    <a:srgbClr val="3333CC"/>
                  </a:buClr>
                  <a:buSzPct val="60000"/>
                  <a:buNone/>
                </a:pPr>
                <a:r>
                  <a:rPr lang="en-US" sz="1200" dirty="0">
                    <a:solidFill>
                      <a:schemeClr val="tx1"/>
                    </a:solidFill>
                    <a:latin typeface="Helvetica Light" panose="020B0403020202020204"/>
                  </a:rPr>
                  <a:t>Of the cars on a used car lot, </a:t>
                </a:r>
                <a14:m>
                  <m:oMath xmlns:m="http://schemas.openxmlformats.org/officeDocument/2006/math">
                    <m:r>
                      <a:rPr lang="en-US" sz="1200" b="0" i="1" smtClean="0">
                        <a:solidFill>
                          <a:srgbClr val="006600"/>
                        </a:solidFill>
                        <a:latin typeface="Cambria Math" panose="02040503050406030204" pitchFamily="18" charset="0"/>
                      </a:rPr>
                      <m:t>70%</m:t>
                    </m:r>
                  </m:oMath>
                </a14:m>
                <a:r>
                  <a:rPr lang="en-US" sz="1200" dirty="0">
                    <a:solidFill>
                      <a:schemeClr val="tx1"/>
                    </a:solidFill>
                    <a:latin typeface="Helvetica Light" panose="020B0403020202020204"/>
                  </a:rPr>
                  <a:t> have air conditioning (AC) and </a:t>
                </a:r>
                <a14:m>
                  <m:oMath xmlns:m="http://schemas.openxmlformats.org/officeDocument/2006/math">
                    <m:r>
                      <a:rPr lang="en-US" sz="1200" b="0" i="1" smtClean="0">
                        <a:solidFill>
                          <a:srgbClr val="006600"/>
                        </a:solidFill>
                        <a:latin typeface="Cambria Math" panose="02040503050406030204" pitchFamily="18" charset="0"/>
                      </a:rPr>
                      <m:t>4</m:t>
                    </m:r>
                    <m:r>
                      <a:rPr lang="en-US" sz="1200" i="1">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have a wireless charging pad (WCP). </a:t>
                </a:r>
                <a14:m>
                  <m:oMath xmlns:m="http://schemas.openxmlformats.org/officeDocument/2006/math">
                    <m:r>
                      <a:rPr lang="en-US" sz="1200" b="0" i="1" smtClean="0">
                        <a:solidFill>
                          <a:srgbClr val="006600"/>
                        </a:solidFill>
                        <a:latin typeface="Cambria Math" panose="02040503050406030204" pitchFamily="18" charset="0"/>
                      </a:rPr>
                      <m:t>2</m:t>
                    </m:r>
                    <m:r>
                      <a:rPr lang="en-US" sz="1200" i="1">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the cars have both. What is the probability that a car has a CD player, given that it has WCP?</a:t>
                </a:r>
              </a:p>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Choice>
        <mc:Fallback xmlns="">
          <p:sp>
            <p:nvSpPr>
              <p:cNvPr id="4" name="Content Placeholder 3">
                <a:extLst>
                  <a:ext uri="{FF2B5EF4-FFF2-40B4-BE49-F238E27FC236}">
                    <a16:creationId xmlns:a16="http://schemas.microsoft.com/office/drawing/2014/main" id="{F9B6E1F6-1DD7-4E71-BC94-36E9A2A03105}"/>
                  </a:ext>
                </a:extLst>
              </p:cNvPr>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206A1EDC-E098-434F-B315-E9A85C9AA365}"/>
                  </a:ext>
                </a:extLst>
              </p14:cNvPr>
              <p14:cNvContentPartPr/>
              <p14:nvPr/>
            </p14:nvContentPartPr>
            <p14:xfrm>
              <a:off x="4453899" y="1615656"/>
              <a:ext cx="724680" cy="78120"/>
            </p14:xfrm>
          </p:contentPart>
        </mc:Choice>
        <mc:Fallback xmlns="">
          <p:pic>
            <p:nvPicPr>
              <p:cNvPr id="17" name="Ink 16">
                <a:extLst>
                  <a:ext uri="{FF2B5EF4-FFF2-40B4-BE49-F238E27FC236}">
                    <a16:creationId xmlns:a16="http://schemas.microsoft.com/office/drawing/2014/main" id="{206A1EDC-E098-434F-B315-E9A85C9AA365}"/>
                  </a:ext>
                </a:extLst>
              </p:cNvPr>
              <p:cNvPicPr/>
              <p:nvPr/>
            </p:nvPicPr>
            <p:blipFill>
              <a:blip r:embed="rId4"/>
              <a:stretch>
                <a:fillRect/>
              </a:stretch>
            </p:blipFill>
            <p:spPr>
              <a:xfrm>
                <a:off x="4444899" y="1606697"/>
                <a:ext cx="742320" cy="9567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163DF440-8BEE-4B4D-A236-974BE53A3832}"/>
                  </a:ext>
                </a:extLst>
              </p14:cNvPr>
              <p14:cNvContentPartPr/>
              <p14:nvPr/>
            </p14:nvContentPartPr>
            <p14:xfrm>
              <a:off x="2689899" y="1491456"/>
              <a:ext cx="2030040" cy="16920"/>
            </p14:xfrm>
          </p:contentPart>
        </mc:Choice>
        <mc:Fallback xmlns="">
          <p:pic>
            <p:nvPicPr>
              <p:cNvPr id="22" name="Ink 21">
                <a:extLst>
                  <a:ext uri="{FF2B5EF4-FFF2-40B4-BE49-F238E27FC236}">
                    <a16:creationId xmlns:a16="http://schemas.microsoft.com/office/drawing/2014/main" id="{163DF440-8BEE-4B4D-A236-974BE53A3832}"/>
                  </a:ext>
                </a:extLst>
              </p:cNvPr>
              <p:cNvPicPr/>
              <p:nvPr/>
            </p:nvPicPr>
            <p:blipFill>
              <a:blip r:embed="rId6"/>
              <a:stretch>
                <a:fillRect/>
              </a:stretch>
            </p:blipFill>
            <p:spPr>
              <a:xfrm>
                <a:off x="2680899" y="1482456"/>
                <a:ext cx="20476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842" name="Ink 35841">
                <a:extLst>
                  <a:ext uri="{FF2B5EF4-FFF2-40B4-BE49-F238E27FC236}">
                    <a16:creationId xmlns:a16="http://schemas.microsoft.com/office/drawing/2014/main" id="{07740569-7422-4370-B7E5-C020D8EBFDAE}"/>
                  </a:ext>
                </a:extLst>
              </p14:cNvPr>
              <p14:cNvContentPartPr/>
              <p14:nvPr/>
            </p14:nvContentPartPr>
            <p14:xfrm>
              <a:off x="879459" y="1888536"/>
              <a:ext cx="123480" cy="158040"/>
            </p14:xfrm>
          </p:contentPart>
        </mc:Choice>
        <mc:Fallback xmlns="">
          <p:pic>
            <p:nvPicPr>
              <p:cNvPr id="35842" name="Ink 35841">
                <a:extLst>
                  <a:ext uri="{FF2B5EF4-FFF2-40B4-BE49-F238E27FC236}">
                    <a16:creationId xmlns:a16="http://schemas.microsoft.com/office/drawing/2014/main" id="{07740569-7422-4370-B7E5-C020D8EBFDAE}"/>
                  </a:ext>
                </a:extLst>
              </p:cNvPr>
              <p:cNvPicPr/>
              <p:nvPr/>
            </p:nvPicPr>
            <p:blipFill>
              <a:blip r:embed="rId8"/>
              <a:stretch>
                <a:fillRect/>
              </a:stretch>
            </p:blipFill>
            <p:spPr>
              <a:xfrm>
                <a:off x="870794" y="1879536"/>
                <a:ext cx="141172"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843" name="Ink 35842">
                <a:extLst>
                  <a:ext uri="{FF2B5EF4-FFF2-40B4-BE49-F238E27FC236}">
                    <a16:creationId xmlns:a16="http://schemas.microsoft.com/office/drawing/2014/main" id="{76D4F438-6E74-4BFF-9820-2622EEF3E0C3}"/>
                  </a:ext>
                </a:extLst>
              </p14:cNvPr>
              <p14:cNvContentPartPr/>
              <p14:nvPr/>
            </p14:nvContentPartPr>
            <p14:xfrm>
              <a:off x="653379" y="1888536"/>
              <a:ext cx="173880" cy="141840"/>
            </p14:xfrm>
          </p:contentPart>
        </mc:Choice>
        <mc:Fallback xmlns="">
          <p:pic>
            <p:nvPicPr>
              <p:cNvPr id="35843" name="Ink 35842">
                <a:extLst>
                  <a:ext uri="{FF2B5EF4-FFF2-40B4-BE49-F238E27FC236}">
                    <a16:creationId xmlns:a16="http://schemas.microsoft.com/office/drawing/2014/main" id="{76D4F438-6E74-4BFF-9820-2622EEF3E0C3}"/>
                  </a:ext>
                </a:extLst>
              </p:cNvPr>
              <p:cNvPicPr/>
              <p:nvPr/>
            </p:nvPicPr>
            <p:blipFill>
              <a:blip r:embed="rId10"/>
              <a:stretch>
                <a:fillRect/>
              </a:stretch>
            </p:blipFill>
            <p:spPr>
              <a:xfrm>
                <a:off x="644739" y="1879536"/>
                <a:ext cx="191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844" name="Ink 35843">
                <a:extLst>
                  <a:ext uri="{FF2B5EF4-FFF2-40B4-BE49-F238E27FC236}">
                    <a16:creationId xmlns:a16="http://schemas.microsoft.com/office/drawing/2014/main" id="{8F6A82E2-DFB2-4747-85F5-E4930320F56F}"/>
                  </a:ext>
                </a:extLst>
              </p14:cNvPr>
              <p14:cNvContentPartPr/>
              <p14:nvPr/>
            </p14:nvContentPartPr>
            <p14:xfrm>
              <a:off x="532059" y="1920216"/>
              <a:ext cx="77400" cy="125640"/>
            </p14:xfrm>
          </p:contentPart>
        </mc:Choice>
        <mc:Fallback xmlns="">
          <p:pic>
            <p:nvPicPr>
              <p:cNvPr id="35844" name="Ink 35843">
                <a:extLst>
                  <a:ext uri="{FF2B5EF4-FFF2-40B4-BE49-F238E27FC236}">
                    <a16:creationId xmlns:a16="http://schemas.microsoft.com/office/drawing/2014/main" id="{8F6A82E2-DFB2-4747-85F5-E4930320F56F}"/>
                  </a:ext>
                </a:extLst>
              </p:cNvPr>
              <p:cNvPicPr/>
              <p:nvPr/>
            </p:nvPicPr>
            <p:blipFill>
              <a:blip r:embed="rId12"/>
              <a:stretch>
                <a:fillRect/>
              </a:stretch>
            </p:blipFill>
            <p:spPr>
              <a:xfrm>
                <a:off x="523379" y="1911216"/>
                <a:ext cx="95122"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846" name="Ink 35845">
                <a:extLst>
                  <a:ext uri="{FF2B5EF4-FFF2-40B4-BE49-F238E27FC236}">
                    <a16:creationId xmlns:a16="http://schemas.microsoft.com/office/drawing/2014/main" id="{F20983EC-8CDE-4043-B1F7-80D35586B697}"/>
                  </a:ext>
                </a:extLst>
              </p14:cNvPr>
              <p14:cNvContentPartPr/>
              <p14:nvPr/>
            </p14:nvContentPartPr>
            <p14:xfrm>
              <a:off x="5073819" y="1511256"/>
              <a:ext cx="1865880" cy="15840"/>
            </p14:xfrm>
          </p:contentPart>
        </mc:Choice>
        <mc:Fallback xmlns="">
          <p:pic>
            <p:nvPicPr>
              <p:cNvPr id="35846" name="Ink 35845">
                <a:extLst>
                  <a:ext uri="{FF2B5EF4-FFF2-40B4-BE49-F238E27FC236}">
                    <a16:creationId xmlns:a16="http://schemas.microsoft.com/office/drawing/2014/main" id="{F20983EC-8CDE-4043-B1F7-80D35586B697}"/>
                  </a:ext>
                </a:extLst>
              </p:cNvPr>
              <p:cNvPicPr/>
              <p:nvPr/>
            </p:nvPicPr>
            <p:blipFill>
              <a:blip r:embed="rId14"/>
              <a:stretch>
                <a:fillRect/>
              </a:stretch>
            </p:blipFill>
            <p:spPr>
              <a:xfrm>
                <a:off x="5064819" y="1502256"/>
                <a:ext cx="18835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861" name="Ink 35860">
                <a:extLst>
                  <a:ext uri="{FF2B5EF4-FFF2-40B4-BE49-F238E27FC236}">
                    <a16:creationId xmlns:a16="http://schemas.microsoft.com/office/drawing/2014/main" id="{4BE670CA-A45F-4227-AB25-920DFCA50248}"/>
                  </a:ext>
                </a:extLst>
              </p14:cNvPr>
              <p14:cNvContentPartPr/>
              <p14:nvPr/>
            </p14:nvContentPartPr>
            <p14:xfrm>
              <a:off x="657699" y="2545536"/>
              <a:ext cx="23040" cy="144720"/>
            </p14:xfrm>
          </p:contentPart>
        </mc:Choice>
        <mc:Fallback xmlns="">
          <p:pic>
            <p:nvPicPr>
              <p:cNvPr id="35861" name="Ink 35860">
                <a:extLst>
                  <a:ext uri="{FF2B5EF4-FFF2-40B4-BE49-F238E27FC236}">
                    <a16:creationId xmlns:a16="http://schemas.microsoft.com/office/drawing/2014/main" id="{4BE670CA-A45F-4227-AB25-920DFCA50248}"/>
                  </a:ext>
                </a:extLst>
              </p:cNvPr>
              <p:cNvPicPr/>
              <p:nvPr/>
            </p:nvPicPr>
            <p:blipFill>
              <a:blip r:embed="rId16"/>
              <a:stretch>
                <a:fillRect/>
              </a:stretch>
            </p:blipFill>
            <p:spPr>
              <a:xfrm>
                <a:off x="649059" y="2536536"/>
                <a:ext cx="406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862" name="Ink 35861">
                <a:extLst>
                  <a:ext uri="{FF2B5EF4-FFF2-40B4-BE49-F238E27FC236}">
                    <a16:creationId xmlns:a16="http://schemas.microsoft.com/office/drawing/2014/main" id="{7278C5F7-158B-4A86-9F66-A93485BDDB80}"/>
                  </a:ext>
                </a:extLst>
              </p14:cNvPr>
              <p14:cNvContentPartPr/>
              <p14:nvPr/>
            </p14:nvContentPartPr>
            <p14:xfrm>
              <a:off x="512619" y="2588016"/>
              <a:ext cx="77760" cy="146520"/>
            </p14:xfrm>
          </p:contentPart>
        </mc:Choice>
        <mc:Fallback xmlns="">
          <p:pic>
            <p:nvPicPr>
              <p:cNvPr id="35862" name="Ink 35861">
                <a:extLst>
                  <a:ext uri="{FF2B5EF4-FFF2-40B4-BE49-F238E27FC236}">
                    <a16:creationId xmlns:a16="http://schemas.microsoft.com/office/drawing/2014/main" id="{7278C5F7-158B-4A86-9F66-A93485BDDB80}"/>
                  </a:ext>
                </a:extLst>
              </p:cNvPr>
              <p:cNvPicPr/>
              <p:nvPr/>
            </p:nvPicPr>
            <p:blipFill>
              <a:blip r:embed="rId18"/>
              <a:stretch>
                <a:fillRect/>
              </a:stretch>
            </p:blipFill>
            <p:spPr>
              <a:xfrm>
                <a:off x="503979" y="2579376"/>
                <a:ext cx="954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5863" name="Ink 35862">
                <a:extLst>
                  <a:ext uri="{FF2B5EF4-FFF2-40B4-BE49-F238E27FC236}">
                    <a16:creationId xmlns:a16="http://schemas.microsoft.com/office/drawing/2014/main" id="{BCEC8CAC-0A14-4D58-9433-140AA21CEDAB}"/>
                  </a:ext>
                </a:extLst>
              </p14:cNvPr>
              <p14:cNvContentPartPr/>
              <p14:nvPr/>
            </p14:nvContentPartPr>
            <p14:xfrm>
              <a:off x="510459" y="2219736"/>
              <a:ext cx="1030320" cy="164880"/>
            </p14:xfrm>
          </p:contentPart>
        </mc:Choice>
        <mc:Fallback xmlns="">
          <p:pic>
            <p:nvPicPr>
              <p:cNvPr id="35863" name="Ink 35862">
                <a:extLst>
                  <a:ext uri="{FF2B5EF4-FFF2-40B4-BE49-F238E27FC236}">
                    <a16:creationId xmlns:a16="http://schemas.microsoft.com/office/drawing/2014/main" id="{BCEC8CAC-0A14-4D58-9433-140AA21CEDAB}"/>
                  </a:ext>
                </a:extLst>
              </p:cNvPr>
              <p:cNvPicPr/>
              <p:nvPr/>
            </p:nvPicPr>
            <p:blipFill>
              <a:blip r:embed="rId20"/>
              <a:stretch>
                <a:fillRect/>
              </a:stretch>
            </p:blipFill>
            <p:spPr>
              <a:xfrm>
                <a:off x="501462" y="2210756"/>
                <a:ext cx="1047954" cy="18248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866" name="Ink 35865">
                <a:extLst>
                  <a:ext uri="{FF2B5EF4-FFF2-40B4-BE49-F238E27FC236}">
                    <a16:creationId xmlns:a16="http://schemas.microsoft.com/office/drawing/2014/main" id="{4405E531-312A-400F-94E0-2F45F61B1B7E}"/>
                  </a:ext>
                </a:extLst>
              </p14:cNvPr>
              <p14:cNvContentPartPr/>
              <p14:nvPr/>
            </p14:nvContentPartPr>
            <p14:xfrm>
              <a:off x="934539" y="2586936"/>
              <a:ext cx="95040" cy="93960"/>
            </p14:xfrm>
          </p:contentPart>
        </mc:Choice>
        <mc:Fallback xmlns="">
          <p:pic>
            <p:nvPicPr>
              <p:cNvPr id="35866" name="Ink 35865">
                <a:extLst>
                  <a:ext uri="{FF2B5EF4-FFF2-40B4-BE49-F238E27FC236}">
                    <a16:creationId xmlns:a16="http://schemas.microsoft.com/office/drawing/2014/main" id="{4405E531-312A-400F-94E0-2F45F61B1B7E}"/>
                  </a:ext>
                </a:extLst>
              </p:cNvPr>
              <p:cNvPicPr/>
              <p:nvPr/>
            </p:nvPicPr>
            <p:blipFill>
              <a:blip r:embed="rId22"/>
              <a:stretch>
                <a:fillRect/>
              </a:stretch>
            </p:blipFill>
            <p:spPr>
              <a:xfrm>
                <a:off x="925539" y="2578296"/>
                <a:ext cx="1126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867" name="Ink 35866">
                <a:extLst>
                  <a:ext uri="{FF2B5EF4-FFF2-40B4-BE49-F238E27FC236}">
                    <a16:creationId xmlns:a16="http://schemas.microsoft.com/office/drawing/2014/main" id="{16C543AE-AC98-469A-B97A-7BCC4DAD32BD}"/>
                  </a:ext>
                </a:extLst>
              </p14:cNvPr>
              <p14:cNvContentPartPr/>
              <p14:nvPr/>
            </p14:nvContentPartPr>
            <p14:xfrm>
              <a:off x="1142259" y="2592696"/>
              <a:ext cx="65880" cy="93960"/>
            </p14:xfrm>
          </p:contentPart>
        </mc:Choice>
        <mc:Fallback xmlns="">
          <p:pic>
            <p:nvPicPr>
              <p:cNvPr id="35867" name="Ink 35866">
                <a:extLst>
                  <a:ext uri="{FF2B5EF4-FFF2-40B4-BE49-F238E27FC236}">
                    <a16:creationId xmlns:a16="http://schemas.microsoft.com/office/drawing/2014/main" id="{16C543AE-AC98-469A-B97A-7BCC4DAD32BD}"/>
                  </a:ext>
                </a:extLst>
              </p:cNvPr>
              <p:cNvPicPr/>
              <p:nvPr/>
            </p:nvPicPr>
            <p:blipFill>
              <a:blip r:embed="rId24"/>
              <a:stretch>
                <a:fillRect/>
              </a:stretch>
            </p:blipFill>
            <p:spPr>
              <a:xfrm>
                <a:off x="1133259" y="2583696"/>
                <a:ext cx="835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5877" name="Ink 35876">
                <a:extLst>
                  <a:ext uri="{FF2B5EF4-FFF2-40B4-BE49-F238E27FC236}">
                    <a16:creationId xmlns:a16="http://schemas.microsoft.com/office/drawing/2014/main" id="{27C0D20E-D771-4425-B43C-530FAF74CEDC}"/>
                  </a:ext>
                </a:extLst>
              </p14:cNvPr>
              <p14:cNvContentPartPr/>
              <p14:nvPr/>
            </p14:nvContentPartPr>
            <p14:xfrm>
              <a:off x="1332699" y="2566056"/>
              <a:ext cx="951840" cy="145080"/>
            </p14:xfrm>
          </p:contentPart>
        </mc:Choice>
        <mc:Fallback xmlns="">
          <p:pic>
            <p:nvPicPr>
              <p:cNvPr id="35877" name="Ink 35876">
                <a:extLst>
                  <a:ext uri="{FF2B5EF4-FFF2-40B4-BE49-F238E27FC236}">
                    <a16:creationId xmlns:a16="http://schemas.microsoft.com/office/drawing/2014/main" id="{27C0D20E-D771-4425-B43C-530FAF74CEDC}"/>
                  </a:ext>
                </a:extLst>
              </p:cNvPr>
              <p:cNvPicPr/>
              <p:nvPr/>
            </p:nvPicPr>
            <p:blipFill>
              <a:blip r:embed="rId26"/>
              <a:stretch>
                <a:fillRect/>
              </a:stretch>
            </p:blipFill>
            <p:spPr>
              <a:xfrm>
                <a:off x="1324059" y="2557078"/>
                <a:ext cx="969480" cy="16267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878" name="Ink 35877">
                <a:extLst>
                  <a:ext uri="{FF2B5EF4-FFF2-40B4-BE49-F238E27FC236}">
                    <a16:creationId xmlns:a16="http://schemas.microsoft.com/office/drawing/2014/main" id="{0801A5F0-B853-46EE-8221-287A8D9BB8C1}"/>
                  </a:ext>
                </a:extLst>
              </p14:cNvPr>
              <p14:cNvContentPartPr/>
              <p14:nvPr/>
            </p14:nvContentPartPr>
            <p14:xfrm>
              <a:off x="779739" y="2579376"/>
              <a:ext cx="100440" cy="97920"/>
            </p14:xfrm>
          </p:contentPart>
        </mc:Choice>
        <mc:Fallback xmlns="">
          <p:pic>
            <p:nvPicPr>
              <p:cNvPr id="35878" name="Ink 35877">
                <a:extLst>
                  <a:ext uri="{FF2B5EF4-FFF2-40B4-BE49-F238E27FC236}">
                    <a16:creationId xmlns:a16="http://schemas.microsoft.com/office/drawing/2014/main" id="{0801A5F0-B853-46EE-8221-287A8D9BB8C1}"/>
                  </a:ext>
                </a:extLst>
              </p:cNvPr>
              <p:cNvPicPr/>
              <p:nvPr/>
            </p:nvPicPr>
            <p:blipFill>
              <a:blip r:embed="rId28"/>
              <a:stretch>
                <a:fillRect/>
              </a:stretch>
            </p:blipFill>
            <p:spPr>
              <a:xfrm>
                <a:off x="770771" y="2570376"/>
                <a:ext cx="118017"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5891" name="Ink 35890">
                <a:extLst>
                  <a:ext uri="{FF2B5EF4-FFF2-40B4-BE49-F238E27FC236}">
                    <a16:creationId xmlns:a16="http://schemas.microsoft.com/office/drawing/2014/main" id="{17101C38-026A-4654-97D8-AE5AC9AE7457}"/>
                  </a:ext>
                </a:extLst>
              </p14:cNvPr>
              <p14:cNvContentPartPr/>
              <p14:nvPr/>
            </p14:nvContentPartPr>
            <p14:xfrm>
              <a:off x="1837059" y="3027936"/>
              <a:ext cx="51120" cy="191880"/>
            </p14:xfrm>
          </p:contentPart>
        </mc:Choice>
        <mc:Fallback xmlns="">
          <p:pic>
            <p:nvPicPr>
              <p:cNvPr id="35891" name="Ink 35890">
                <a:extLst>
                  <a:ext uri="{FF2B5EF4-FFF2-40B4-BE49-F238E27FC236}">
                    <a16:creationId xmlns:a16="http://schemas.microsoft.com/office/drawing/2014/main" id="{17101C38-026A-4654-97D8-AE5AC9AE7457}"/>
                  </a:ext>
                </a:extLst>
              </p:cNvPr>
              <p:cNvPicPr/>
              <p:nvPr/>
            </p:nvPicPr>
            <p:blipFill>
              <a:blip r:embed="rId30"/>
              <a:stretch>
                <a:fillRect/>
              </a:stretch>
            </p:blipFill>
            <p:spPr>
              <a:xfrm>
                <a:off x="1828059" y="3019296"/>
                <a:ext cx="687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892" name="Ink 35891">
                <a:extLst>
                  <a:ext uri="{FF2B5EF4-FFF2-40B4-BE49-F238E27FC236}">
                    <a16:creationId xmlns:a16="http://schemas.microsoft.com/office/drawing/2014/main" id="{5EB785EA-BDC8-43A4-8625-F294552FF875}"/>
                  </a:ext>
                </a:extLst>
              </p14:cNvPr>
              <p14:cNvContentPartPr/>
              <p14:nvPr/>
            </p14:nvContentPartPr>
            <p14:xfrm>
              <a:off x="2055579" y="3158256"/>
              <a:ext cx="73440" cy="12960"/>
            </p14:xfrm>
          </p:contentPart>
        </mc:Choice>
        <mc:Fallback xmlns="">
          <p:pic>
            <p:nvPicPr>
              <p:cNvPr id="35892" name="Ink 35891">
                <a:extLst>
                  <a:ext uri="{FF2B5EF4-FFF2-40B4-BE49-F238E27FC236}">
                    <a16:creationId xmlns:a16="http://schemas.microsoft.com/office/drawing/2014/main" id="{5EB785EA-BDC8-43A4-8625-F294552FF875}"/>
                  </a:ext>
                </a:extLst>
              </p:cNvPr>
              <p:cNvPicPr/>
              <p:nvPr/>
            </p:nvPicPr>
            <p:blipFill>
              <a:blip r:embed="rId32"/>
              <a:stretch>
                <a:fillRect/>
              </a:stretch>
            </p:blipFill>
            <p:spPr>
              <a:xfrm>
                <a:off x="2046579" y="3149256"/>
                <a:ext cx="910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5893" name="Ink 35892">
                <a:extLst>
                  <a:ext uri="{FF2B5EF4-FFF2-40B4-BE49-F238E27FC236}">
                    <a16:creationId xmlns:a16="http://schemas.microsoft.com/office/drawing/2014/main" id="{759A116C-7E13-4F95-8DF7-6F9647991E8D}"/>
                  </a:ext>
                </a:extLst>
              </p14:cNvPr>
              <p14:cNvContentPartPr/>
              <p14:nvPr/>
            </p14:nvContentPartPr>
            <p14:xfrm>
              <a:off x="2059179" y="3113976"/>
              <a:ext cx="86040" cy="7920"/>
            </p14:xfrm>
          </p:contentPart>
        </mc:Choice>
        <mc:Fallback xmlns="">
          <p:pic>
            <p:nvPicPr>
              <p:cNvPr id="35893" name="Ink 35892">
                <a:extLst>
                  <a:ext uri="{FF2B5EF4-FFF2-40B4-BE49-F238E27FC236}">
                    <a16:creationId xmlns:a16="http://schemas.microsoft.com/office/drawing/2014/main" id="{759A116C-7E13-4F95-8DF7-6F9647991E8D}"/>
                  </a:ext>
                </a:extLst>
              </p:cNvPr>
              <p:cNvPicPr/>
              <p:nvPr/>
            </p:nvPicPr>
            <p:blipFill>
              <a:blip r:embed="rId34"/>
              <a:stretch>
                <a:fillRect/>
              </a:stretch>
            </p:blipFill>
            <p:spPr>
              <a:xfrm>
                <a:off x="2050539" y="3104976"/>
                <a:ext cx="1036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906" name="Ink 35905">
                <a:extLst>
                  <a:ext uri="{FF2B5EF4-FFF2-40B4-BE49-F238E27FC236}">
                    <a16:creationId xmlns:a16="http://schemas.microsoft.com/office/drawing/2014/main" id="{E3F13263-FF4F-4764-BB22-0A720F219BC7}"/>
                  </a:ext>
                </a:extLst>
              </p14:cNvPr>
              <p14:cNvContentPartPr/>
              <p14:nvPr/>
            </p14:nvContentPartPr>
            <p14:xfrm>
              <a:off x="2980779" y="2939736"/>
              <a:ext cx="74520" cy="93960"/>
            </p14:xfrm>
          </p:contentPart>
        </mc:Choice>
        <mc:Fallback xmlns="">
          <p:pic>
            <p:nvPicPr>
              <p:cNvPr id="35906" name="Ink 35905">
                <a:extLst>
                  <a:ext uri="{FF2B5EF4-FFF2-40B4-BE49-F238E27FC236}">
                    <a16:creationId xmlns:a16="http://schemas.microsoft.com/office/drawing/2014/main" id="{E3F13263-FF4F-4764-BB22-0A720F219BC7}"/>
                  </a:ext>
                </a:extLst>
              </p:cNvPr>
              <p:cNvPicPr/>
              <p:nvPr/>
            </p:nvPicPr>
            <p:blipFill>
              <a:blip r:embed="rId36"/>
              <a:stretch>
                <a:fillRect/>
              </a:stretch>
            </p:blipFill>
            <p:spPr>
              <a:xfrm>
                <a:off x="2971779" y="2930736"/>
                <a:ext cx="9216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5921" name="Ink 35920">
                <a:extLst>
                  <a:ext uri="{FF2B5EF4-FFF2-40B4-BE49-F238E27FC236}">
                    <a16:creationId xmlns:a16="http://schemas.microsoft.com/office/drawing/2014/main" id="{3A2BF1BC-4C56-4AB7-BAAB-AF6CB41BE382}"/>
                  </a:ext>
                </a:extLst>
              </p14:cNvPr>
              <p14:cNvContentPartPr/>
              <p14:nvPr/>
            </p14:nvContentPartPr>
            <p14:xfrm>
              <a:off x="3771699" y="3215496"/>
              <a:ext cx="80640" cy="15120"/>
            </p14:xfrm>
          </p:contentPart>
        </mc:Choice>
        <mc:Fallback xmlns="">
          <p:pic>
            <p:nvPicPr>
              <p:cNvPr id="35921" name="Ink 35920">
                <a:extLst>
                  <a:ext uri="{FF2B5EF4-FFF2-40B4-BE49-F238E27FC236}">
                    <a16:creationId xmlns:a16="http://schemas.microsoft.com/office/drawing/2014/main" id="{3A2BF1BC-4C56-4AB7-BAAB-AF6CB41BE382}"/>
                  </a:ext>
                </a:extLst>
              </p:cNvPr>
              <p:cNvPicPr/>
              <p:nvPr/>
            </p:nvPicPr>
            <p:blipFill>
              <a:blip r:embed="rId38"/>
              <a:stretch>
                <a:fillRect/>
              </a:stretch>
            </p:blipFill>
            <p:spPr>
              <a:xfrm>
                <a:off x="3762699" y="3206496"/>
                <a:ext cx="982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922" name="Ink 35921">
                <a:extLst>
                  <a:ext uri="{FF2B5EF4-FFF2-40B4-BE49-F238E27FC236}">
                    <a16:creationId xmlns:a16="http://schemas.microsoft.com/office/drawing/2014/main" id="{8C024CE8-6742-4F25-A331-E42329461B83}"/>
                  </a:ext>
                </a:extLst>
              </p14:cNvPr>
              <p14:cNvContentPartPr/>
              <p14:nvPr/>
            </p14:nvContentPartPr>
            <p14:xfrm>
              <a:off x="3774939" y="3170496"/>
              <a:ext cx="101160" cy="11520"/>
            </p14:xfrm>
          </p:contentPart>
        </mc:Choice>
        <mc:Fallback xmlns="">
          <p:pic>
            <p:nvPicPr>
              <p:cNvPr id="35922" name="Ink 35921">
                <a:extLst>
                  <a:ext uri="{FF2B5EF4-FFF2-40B4-BE49-F238E27FC236}">
                    <a16:creationId xmlns:a16="http://schemas.microsoft.com/office/drawing/2014/main" id="{8C024CE8-6742-4F25-A331-E42329461B83}"/>
                  </a:ext>
                </a:extLst>
              </p:cNvPr>
              <p:cNvPicPr/>
              <p:nvPr/>
            </p:nvPicPr>
            <p:blipFill>
              <a:blip r:embed="rId40"/>
              <a:stretch>
                <a:fillRect/>
              </a:stretch>
            </p:blipFill>
            <p:spPr>
              <a:xfrm>
                <a:off x="3766299" y="3161496"/>
                <a:ext cx="1188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5923" name="Ink 35922">
                <a:extLst>
                  <a:ext uri="{FF2B5EF4-FFF2-40B4-BE49-F238E27FC236}">
                    <a16:creationId xmlns:a16="http://schemas.microsoft.com/office/drawing/2014/main" id="{395F5526-3986-4462-9FC0-F13DD6536413}"/>
                  </a:ext>
                </a:extLst>
              </p14:cNvPr>
              <p14:cNvContentPartPr/>
              <p14:nvPr/>
            </p14:nvContentPartPr>
            <p14:xfrm>
              <a:off x="3416739" y="3274176"/>
              <a:ext cx="38160" cy="147240"/>
            </p14:xfrm>
          </p:contentPart>
        </mc:Choice>
        <mc:Fallback xmlns="">
          <p:pic>
            <p:nvPicPr>
              <p:cNvPr id="35923" name="Ink 35922">
                <a:extLst>
                  <a:ext uri="{FF2B5EF4-FFF2-40B4-BE49-F238E27FC236}">
                    <a16:creationId xmlns:a16="http://schemas.microsoft.com/office/drawing/2014/main" id="{395F5526-3986-4462-9FC0-F13DD6536413}"/>
                  </a:ext>
                </a:extLst>
              </p:cNvPr>
              <p:cNvPicPr/>
              <p:nvPr/>
            </p:nvPicPr>
            <p:blipFill>
              <a:blip r:embed="rId42"/>
              <a:stretch>
                <a:fillRect/>
              </a:stretch>
            </p:blipFill>
            <p:spPr>
              <a:xfrm>
                <a:off x="3407739" y="3265176"/>
                <a:ext cx="558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5924" name="Ink 35923">
                <a:extLst>
                  <a:ext uri="{FF2B5EF4-FFF2-40B4-BE49-F238E27FC236}">
                    <a16:creationId xmlns:a16="http://schemas.microsoft.com/office/drawing/2014/main" id="{0AA3EC7B-275C-49F8-B1DD-C7D4647C257F}"/>
                  </a:ext>
                </a:extLst>
              </p14:cNvPr>
              <p14:cNvContentPartPr/>
              <p14:nvPr/>
            </p14:nvContentPartPr>
            <p14:xfrm>
              <a:off x="2798619" y="3225936"/>
              <a:ext cx="168120" cy="149760"/>
            </p14:xfrm>
          </p:contentPart>
        </mc:Choice>
        <mc:Fallback xmlns="">
          <p:pic>
            <p:nvPicPr>
              <p:cNvPr id="35924" name="Ink 35923">
                <a:extLst>
                  <a:ext uri="{FF2B5EF4-FFF2-40B4-BE49-F238E27FC236}">
                    <a16:creationId xmlns:a16="http://schemas.microsoft.com/office/drawing/2014/main" id="{0AA3EC7B-275C-49F8-B1DD-C7D4647C257F}"/>
                  </a:ext>
                </a:extLst>
              </p:cNvPr>
              <p:cNvPicPr/>
              <p:nvPr/>
            </p:nvPicPr>
            <p:blipFill>
              <a:blip r:embed="rId44"/>
              <a:stretch>
                <a:fillRect/>
              </a:stretch>
            </p:blipFill>
            <p:spPr>
              <a:xfrm>
                <a:off x="2789619" y="3217296"/>
                <a:ext cx="1857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925" name="Ink 35924">
                <a:extLst>
                  <a:ext uri="{FF2B5EF4-FFF2-40B4-BE49-F238E27FC236}">
                    <a16:creationId xmlns:a16="http://schemas.microsoft.com/office/drawing/2014/main" id="{5CF9CA09-CA13-4664-A835-95AD113282F5}"/>
                  </a:ext>
                </a:extLst>
              </p14:cNvPr>
              <p14:cNvContentPartPr/>
              <p14:nvPr/>
            </p14:nvContentPartPr>
            <p14:xfrm>
              <a:off x="2448699" y="3158256"/>
              <a:ext cx="1107720" cy="25920"/>
            </p14:xfrm>
          </p:contentPart>
        </mc:Choice>
        <mc:Fallback xmlns="">
          <p:pic>
            <p:nvPicPr>
              <p:cNvPr id="35925" name="Ink 35924">
                <a:extLst>
                  <a:ext uri="{FF2B5EF4-FFF2-40B4-BE49-F238E27FC236}">
                    <a16:creationId xmlns:a16="http://schemas.microsoft.com/office/drawing/2014/main" id="{5CF9CA09-CA13-4664-A835-95AD113282F5}"/>
                  </a:ext>
                </a:extLst>
              </p:cNvPr>
              <p:cNvPicPr/>
              <p:nvPr/>
            </p:nvPicPr>
            <p:blipFill>
              <a:blip r:embed="rId46"/>
              <a:stretch>
                <a:fillRect/>
              </a:stretch>
            </p:blipFill>
            <p:spPr>
              <a:xfrm>
                <a:off x="2439699" y="3149256"/>
                <a:ext cx="11253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926" name="Ink 35925">
                <a:extLst>
                  <a:ext uri="{FF2B5EF4-FFF2-40B4-BE49-F238E27FC236}">
                    <a16:creationId xmlns:a16="http://schemas.microsoft.com/office/drawing/2014/main" id="{E0A8346E-496D-4443-8996-877F0A035BDF}"/>
                  </a:ext>
                </a:extLst>
              </p14:cNvPr>
              <p14:cNvContentPartPr/>
              <p14:nvPr/>
            </p14:nvContentPartPr>
            <p14:xfrm>
              <a:off x="3182739" y="2952336"/>
              <a:ext cx="444240" cy="138600"/>
            </p14:xfrm>
          </p:contentPart>
        </mc:Choice>
        <mc:Fallback xmlns="">
          <p:pic>
            <p:nvPicPr>
              <p:cNvPr id="35926" name="Ink 35925">
                <a:extLst>
                  <a:ext uri="{FF2B5EF4-FFF2-40B4-BE49-F238E27FC236}">
                    <a16:creationId xmlns:a16="http://schemas.microsoft.com/office/drawing/2014/main" id="{E0A8346E-496D-4443-8996-877F0A035BDF}"/>
                  </a:ext>
                </a:extLst>
              </p:cNvPr>
              <p:cNvPicPr/>
              <p:nvPr/>
            </p:nvPicPr>
            <p:blipFill>
              <a:blip r:embed="rId48"/>
              <a:stretch>
                <a:fillRect/>
              </a:stretch>
            </p:blipFill>
            <p:spPr>
              <a:xfrm>
                <a:off x="3173732" y="2943336"/>
                <a:ext cx="461894"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927" name="Ink 35926">
                <a:extLst>
                  <a:ext uri="{FF2B5EF4-FFF2-40B4-BE49-F238E27FC236}">
                    <a16:creationId xmlns:a16="http://schemas.microsoft.com/office/drawing/2014/main" id="{AEC3773A-D500-4D9D-8F28-4D840ADB687C}"/>
                  </a:ext>
                </a:extLst>
              </p14:cNvPr>
              <p14:cNvContentPartPr/>
              <p14:nvPr/>
            </p14:nvContentPartPr>
            <p14:xfrm>
              <a:off x="2447259" y="2885376"/>
              <a:ext cx="435600" cy="162000"/>
            </p14:xfrm>
          </p:contentPart>
        </mc:Choice>
        <mc:Fallback xmlns="">
          <p:pic>
            <p:nvPicPr>
              <p:cNvPr id="35927" name="Ink 35926">
                <a:extLst>
                  <a:ext uri="{FF2B5EF4-FFF2-40B4-BE49-F238E27FC236}">
                    <a16:creationId xmlns:a16="http://schemas.microsoft.com/office/drawing/2014/main" id="{AEC3773A-D500-4D9D-8F28-4D840ADB687C}"/>
                  </a:ext>
                </a:extLst>
              </p:cNvPr>
              <p:cNvPicPr/>
              <p:nvPr/>
            </p:nvPicPr>
            <p:blipFill>
              <a:blip r:embed="rId50"/>
              <a:stretch>
                <a:fillRect/>
              </a:stretch>
            </p:blipFill>
            <p:spPr>
              <a:xfrm>
                <a:off x="2438612" y="2876736"/>
                <a:ext cx="453255"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947" name="Ink 35946">
                <a:extLst>
                  <a:ext uri="{FF2B5EF4-FFF2-40B4-BE49-F238E27FC236}">
                    <a16:creationId xmlns:a16="http://schemas.microsoft.com/office/drawing/2014/main" id="{05E6B027-8C28-45F3-B5A5-C0EA6E433E9D}"/>
                  </a:ext>
                </a:extLst>
              </p14:cNvPr>
              <p14:cNvContentPartPr/>
              <p14:nvPr/>
            </p14:nvContentPartPr>
            <p14:xfrm>
              <a:off x="6328779" y="1613136"/>
              <a:ext cx="245520" cy="98640"/>
            </p14:xfrm>
          </p:contentPart>
        </mc:Choice>
        <mc:Fallback xmlns="">
          <p:pic>
            <p:nvPicPr>
              <p:cNvPr id="35947" name="Ink 35946">
                <a:extLst>
                  <a:ext uri="{FF2B5EF4-FFF2-40B4-BE49-F238E27FC236}">
                    <a16:creationId xmlns:a16="http://schemas.microsoft.com/office/drawing/2014/main" id="{05E6B027-8C28-45F3-B5A5-C0EA6E433E9D}"/>
                  </a:ext>
                </a:extLst>
              </p:cNvPr>
              <p:cNvPicPr/>
              <p:nvPr/>
            </p:nvPicPr>
            <p:blipFill>
              <a:blip r:embed="rId52"/>
              <a:stretch>
                <a:fillRect/>
              </a:stretch>
            </p:blipFill>
            <p:spPr>
              <a:xfrm>
                <a:off x="6319779" y="1604136"/>
                <a:ext cx="2631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953" name="Ink 35952">
                <a:extLst>
                  <a:ext uri="{FF2B5EF4-FFF2-40B4-BE49-F238E27FC236}">
                    <a16:creationId xmlns:a16="http://schemas.microsoft.com/office/drawing/2014/main" id="{095D15E2-99F4-40DC-9F79-DD7773612123}"/>
                  </a:ext>
                </a:extLst>
              </p14:cNvPr>
              <p14:cNvContentPartPr/>
              <p14:nvPr/>
            </p14:nvContentPartPr>
            <p14:xfrm>
              <a:off x="5541459" y="1744176"/>
              <a:ext cx="1167480" cy="213840"/>
            </p14:xfrm>
          </p:contentPart>
        </mc:Choice>
        <mc:Fallback xmlns="">
          <p:pic>
            <p:nvPicPr>
              <p:cNvPr id="35953" name="Ink 35952">
                <a:extLst>
                  <a:ext uri="{FF2B5EF4-FFF2-40B4-BE49-F238E27FC236}">
                    <a16:creationId xmlns:a16="http://schemas.microsoft.com/office/drawing/2014/main" id="{095D15E2-99F4-40DC-9F79-DD7773612123}"/>
                  </a:ext>
                </a:extLst>
              </p:cNvPr>
              <p:cNvPicPr/>
              <p:nvPr/>
            </p:nvPicPr>
            <p:blipFill>
              <a:blip r:embed="rId54"/>
              <a:stretch>
                <a:fillRect/>
              </a:stretch>
            </p:blipFill>
            <p:spPr>
              <a:xfrm>
                <a:off x="5532819" y="1735176"/>
                <a:ext cx="11851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955" name="Ink 35954">
                <a:extLst>
                  <a:ext uri="{FF2B5EF4-FFF2-40B4-BE49-F238E27FC236}">
                    <a16:creationId xmlns:a16="http://schemas.microsoft.com/office/drawing/2014/main" id="{D98556E3-DF45-4B0F-83F2-53D6FFA809F7}"/>
                  </a:ext>
                </a:extLst>
              </p14:cNvPr>
              <p14:cNvContentPartPr/>
              <p14:nvPr/>
            </p14:nvContentPartPr>
            <p14:xfrm>
              <a:off x="4407819" y="1781616"/>
              <a:ext cx="497880" cy="108000"/>
            </p14:xfrm>
          </p:contentPart>
        </mc:Choice>
        <mc:Fallback xmlns="">
          <p:pic>
            <p:nvPicPr>
              <p:cNvPr id="35955" name="Ink 35954">
                <a:extLst>
                  <a:ext uri="{FF2B5EF4-FFF2-40B4-BE49-F238E27FC236}">
                    <a16:creationId xmlns:a16="http://schemas.microsoft.com/office/drawing/2014/main" id="{D98556E3-DF45-4B0F-83F2-53D6FFA809F7}"/>
                  </a:ext>
                </a:extLst>
              </p:cNvPr>
              <p:cNvPicPr/>
              <p:nvPr/>
            </p:nvPicPr>
            <p:blipFill>
              <a:blip r:embed="rId56"/>
              <a:stretch>
                <a:fillRect/>
              </a:stretch>
            </p:blipFill>
            <p:spPr>
              <a:xfrm>
                <a:off x="4398826" y="1772976"/>
                <a:ext cx="515507"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957" name="Ink 35956">
                <a:extLst>
                  <a:ext uri="{FF2B5EF4-FFF2-40B4-BE49-F238E27FC236}">
                    <a16:creationId xmlns:a16="http://schemas.microsoft.com/office/drawing/2014/main" id="{068FC707-1BFC-4B0F-B89C-6F312F207E96}"/>
                  </a:ext>
                </a:extLst>
              </p14:cNvPr>
              <p14:cNvContentPartPr/>
              <p14:nvPr/>
            </p14:nvContentPartPr>
            <p14:xfrm>
              <a:off x="4429419" y="1955496"/>
              <a:ext cx="469800" cy="182880"/>
            </p14:xfrm>
          </p:contentPart>
        </mc:Choice>
        <mc:Fallback xmlns="">
          <p:pic>
            <p:nvPicPr>
              <p:cNvPr id="35957" name="Ink 35956">
                <a:extLst>
                  <a:ext uri="{FF2B5EF4-FFF2-40B4-BE49-F238E27FC236}">
                    <a16:creationId xmlns:a16="http://schemas.microsoft.com/office/drawing/2014/main" id="{068FC707-1BFC-4B0F-B89C-6F312F207E96}"/>
                  </a:ext>
                </a:extLst>
              </p:cNvPr>
              <p:cNvPicPr/>
              <p:nvPr/>
            </p:nvPicPr>
            <p:blipFill>
              <a:blip r:embed="rId58"/>
              <a:stretch>
                <a:fillRect/>
              </a:stretch>
            </p:blipFill>
            <p:spPr>
              <a:xfrm>
                <a:off x="4420419" y="1946856"/>
                <a:ext cx="4874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958" name="Ink 35957">
                <a:extLst>
                  <a:ext uri="{FF2B5EF4-FFF2-40B4-BE49-F238E27FC236}">
                    <a16:creationId xmlns:a16="http://schemas.microsoft.com/office/drawing/2014/main" id="{565A7FD5-196F-4874-BFA0-E29D99369112}"/>
                  </a:ext>
                </a:extLst>
              </p14:cNvPr>
              <p14:cNvContentPartPr/>
              <p14:nvPr/>
            </p14:nvContentPartPr>
            <p14:xfrm>
              <a:off x="1294179" y="3024336"/>
              <a:ext cx="14040" cy="162360"/>
            </p14:xfrm>
          </p:contentPart>
        </mc:Choice>
        <mc:Fallback xmlns="">
          <p:pic>
            <p:nvPicPr>
              <p:cNvPr id="35958" name="Ink 35957">
                <a:extLst>
                  <a:ext uri="{FF2B5EF4-FFF2-40B4-BE49-F238E27FC236}">
                    <a16:creationId xmlns:a16="http://schemas.microsoft.com/office/drawing/2014/main" id="{565A7FD5-196F-4874-BFA0-E29D99369112}"/>
                  </a:ext>
                </a:extLst>
              </p:cNvPr>
              <p:cNvPicPr/>
              <p:nvPr/>
            </p:nvPicPr>
            <p:blipFill>
              <a:blip r:embed="rId60"/>
              <a:stretch>
                <a:fillRect/>
              </a:stretch>
            </p:blipFill>
            <p:spPr>
              <a:xfrm>
                <a:off x="1285539" y="3015696"/>
                <a:ext cx="316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5967" name="Ink 35966">
                <a:extLst>
                  <a:ext uri="{FF2B5EF4-FFF2-40B4-BE49-F238E27FC236}">
                    <a16:creationId xmlns:a16="http://schemas.microsoft.com/office/drawing/2014/main" id="{38EEA77E-5C93-436A-A296-DD13457B34D3}"/>
                  </a:ext>
                </a:extLst>
              </p14:cNvPr>
              <p14:cNvContentPartPr/>
              <p14:nvPr/>
            </p14:nvContentPartPr>
            <p14:xfrm>
              <a:off x="601899" y="3062136"/>
              <a:ext cx="580680" cy="199800"/>
            </p14:xfrm>
          </p:contentPart>
        </mc:Choice>
        <mc:Fallback xmlns="">
          <p:pic>
            <p:nvPicPr>
              <p:cNvPr id="35967" name="Ink 35966">
                <a:extLst>
                  <a:ext uri="{FF2B5EF4-FFF2-40B4-BE49-F238E27FC236}">
                    <a16:creationId xmlns:a16="http://schemas.microsoft.com/office/drawing/2014/main" id="{38EEA77E-5C93-436A-A296-DD13457B34D3}"/>
                  </a:ext>
                </a:extLst>
              </p:cNvPr>
              <p:cNvPicPr/>
              <p:nvPr/>
            </p:nvPicPr>
            <p:blipFill>
              <a:blip r:embed="rId62"/>
              <a:stretch>
                <a:fillRect/>
              </a:stretch>
            </p:blipFill>
            <p:spPr>
              <a:xfrm>
                <a:off x="592899" y="3053136"/>
                <a:ext cx="5983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5968" name="Ink 35967">
                <a:extLst>
                  <a:ext uri="{FF2B5EF4-FFF2-40B4-BE49-F238E27FC236}">
                    <a16:creationId xmlns:a16="http://schemas.microsoft.com/office/drawing/2014/main" id="{F8896225-FEE2-46ED-8E0C-6465A78E362C}"/>
                  </a:ext>
                </a:extLst>
              </p14:cNvPr>
              <p14:cNvContentPartPr/>
              <p14:nvPr/>
            </p14:nvContentPartPr>
            <p14:xfrm>
              <a:off x="1458699" y="3069696"/>
              <a:ext cx="213480" cy="100440"/>
            </p14:xfrm>
          </p:contentPart>
        </mc:Choice>
        <mc:Fallback xmlns="">
          <p:pic>
            <p:nvPicPr>
              <p:cNvPr id="35968" name="Ink 35967">
                <a:extLst>
                  <a:ext uri="{FF2B5EF4-FFF2-40B4-BE49-F238E27FC236}">
                    <a16:creationId xmlns:a16="http://schemas.microsoft.com/office/drawing/2014/main" id="{F8896225-FEE2-46ED-8E0C-6465A78E362C}"/>
                  </a:ext>
                </a:extLst>
              </p:cNvPr>
              <p:cNvPicPr/>
              <p:nvPr/>
            </p:nvPicPr>
            <p:blipFill>
              <a:blip r:embed="rId64"/>
              <a:stretch>
                <a:fillRect/>
              </a:stretch>
            </p:blipFill>
            <p:spPr>
              <a:xfrm>
                <a:off x="1450059" y="3061056"/>
                <a:ext cx="23112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5972" name="Ink 35971">
                <a:extLst>
                  <a:ext uri="{FF2B5EF4-FFF2-40B4-BE49-F238E27FC236}">
                    <a16:creationId xmlns:a16="http://schemas.microsoft.com/office/drawing/2014/main" id="{6FCEDC41-D324-42AD-97F2-5BF6FF9BBB1B}"/>
                  </a:ext>
                </a:extLst>
              </p14:cNvPr>
              <p14:cNvContentPartPr/>
              <p14:nvPr/>
            </p14:nvContentPartPr>
            <p14:xfrm>
              <a:off x="3057819" y="3287136"/>
              <a:ext cx="243720" cy="86400"/>
            </p14:xfrm>
          </p:contentPart>
        </mc:Choice>
        <mc:Fallback xmlns="">
          <p:pic>
            <p:nvPicPr>
              <p:cNvPr id="35972" name="Ink 35971">
                <a:extLst>
                  <a:ext uri="{FF2B5EF4-FFF2-40B4-BE49-F238E27FC236}">
                    <a16:creationId xmlns:a16="http://schemas.microsoft.com/office/drawing/2014/main" id="{6FCEDC41-D324-42AD-97F2-5BF6FF9BBB1B}"/>
                  </a:ext>
                </a:extLst>
              </p:cNvPr>
              <p:cNvPicPr/>
              <p:nvPr/>
            </p:nvPicPr>
            <p:blipFill>
              <a:blip r:embed="rId66"/>
              <a:stretch>
                <a:fillRect/>
              </a:stretch>
            </p:blipFill>
            <p:spPr>
              <a:xfrm>
                <a:off x="3049179" y="3278136"/>
                <a:ext cx="2613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5973" name="Ink 35972">
                <a:extLst>
                  <a:ext uri="{FF2B5EF4-FFF2-40B4-BE49-F238E27FC236}">
                    <a16:creationId xmlns:a16="http://schemas.microsoft.com/office/drawing/2014/main" id="{4103E9C7-6A8F-4B2B-ADE7-8379DB2E8B4A}"/>
                  </a:ext>
                </a:extLst>
              </p14:cNvPr>
              <p14:cNvContentPartPr/>
              <p14:nvPr/>
            </p14:nvContentPartPr>
            <p14:xfrm>
              <a:off x="4111539" y="3172296"/>
              <a:ext cx="372960" cy="24840"/>
            </p14:xfrm>
          </p:contentPart>
        </mc:Choice>
        <mc:Fallback xmlns="">
          <p:pic>
            <p:nvPicPr>
              <p:cNvPr id="35973" name="Ink 35972">
                <a:extLst>
                  <a:ext uri="{FF2B5EF4-FFF2-40B4-BE49-F238E27FC236}">
                    <a16:creationId xmlns:a16="http://schemas.microsoft.com/office/drawing/2014/main" id="{4103E9C7-6A8F-4B2B-ADE7-8379DB2E8B4A}"/>
                  </a:ext>
                </a:extLst>
              </p:cNvPr>
              <p:cNvPicPr/>
              <p:nvPr/>
            </p:nvPicPr>
            <p:blipFill>
              <a:blip r:embed="rId68"/>
              <a:stretch>
                <a:fillRect/>
              </a:stretch>
            </p:blipFill>
            <p:spPr>
              <a:xfrm>
                <a:off x="4102899" y="3163656"/>
                <a:ext cx="3906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5981" name="Ink 35980">
                <a:extLst>
                  <a:ext uri="{FF2B5EF4-FFF2-40B4-BE49-F238E27FC236}">
                    <a16:creationId xmlns:a16="http://schemas.microsoft.com/office/drawing/2014/main" id="{A348FB36-A931-4109-B9F9-4F34CEE43C4D}"/>
                  </a:ext>
                </a:extLst>
              </p14:cNvPr>
              <p14:cNvContentPartPr/>
              <p14:nvPr/>
            </p14:nvContentPartPr>
            <p14:xfrm>
              <a:off x="4177779" y="3292536"/>
              <a:ext cx="306720" cy="102240"/>
            </p14:xfrm>
          </p:contentPart>
        </mc:Choice>
        <mc:Fallback xmlns="">
          <p:pic>
            <p:nvPicPr>
              <p:cNvPr id="35981" name="Ink 35980">
                <a:extLst>
                  <a:ext uri="{FF2B5EF4-FFF2-40B4-BE49-F238E27FC236}">
                    <a16:creationId xmlns:a16="http://schemas.microsoft.com/office/drawing/2014/main" id="{A348FB36-A931-4109-B9F9-4F34CEE43C4D}"/>
                  </a:ext>
                </a:extLst>
              </p:cNvPr>
              <p:cNvPicPr/>
              <p:nvPr/>
            </p:nvPicPr>
            <p:blipFill>
              <a:blip r:embed="rId70"/>
              <a:stretch>
                <a:fillRect/>
              </a:stretch>
            </p:blipFill>
            <p:spPr>
              <a:xfrm>
                <a:off x="4169139" y="3283536"/>
                <a:ext cx="3243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5982" name="Ink 35981">
                <a:extLst>
                  <a:ext uri="{FF2B5EF4-FFF2-40B4-BE49-F238E27FC236}">
                    <a16:creationId xmlns:a16="http://schemas.microsoft.com/office/drawing/2014/main" id="{D2C83B3C-13D0-4D8D-B739-F845486A2767}"/>
                  </a:ext>
                </a:extLst>
              </p14:cNvPr>
              <p14:cNvContentPartPr/>
              <p14:nvPr/>
            </p14:nvContentPartPr>
            <p14:xfrm>
              <a:off x="4193259" y="3025416"/>
              <a:ext cx="236520" cy="92160"/>
            </p14:xfrm>
          </p:contentPart>
        </mc:Choice>
        <mc:Fallback xmlns="">
          <p:pic>
            <p:nvPicPr>
              <p:cNvPr id="35982" name="Ink 35981">
                <a:extLst>
                  <a:ext uri="{FF2B5EF4-FFF2-40B4-BE49-F238E27FC236}">
                    <a16:creationId xmlns:a16="http://schemas.microsoft.com/office/drawing/2014/main" id="{D2C83B3C-13D0-4D8D-B739-F845486A2767}"/>
                  </a:ext>
                </a:extLst>
              </p:cNvPr>
              <p:cNvPicPr/>
              <p:nvPr/>
            </p:nvPicPr>
            <p:blipFill>
              <a:blip r:embed="rId72"/>
              <a:stretch>
                <a:fillRect/>
              </a:stretch>
            </p:blipFill>
            <p:spPr>
              <a:xfrm>
                <a:off x="4184259" y="3016451"/>
                <a:ext cx="254160" cy="109731"/>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5984" name="Ink 35983">
                <a:extLst>
                  <a:ext uri="{FF2B5EF4-FFF2-40B4-BE49-F238E27FC236}">
                    <a16:creationId xmlns:a16="http://schemas.microsoft.com/office/drawing/2014/main" id="{5C58D2B7-D47F-4650-9A02-20910D6D5848}"/>
                  </a:ext>
                </a:extLst>
              </p14:cNvPr>
              <p14:cNvContentPartPr/>
              <p14:nvPr/>
            </p14:nvContentPartPr>
            <p14:xfrm>
              <a:off x="1448979" y="2115336"/>
              <a:ext cx="121320" cy="4680"/>
            </p14:xfrm>
          </p:contentPart>
        </mc:Choice>
        <mc:Fallback xmlns="">
          <p:pic>
            <p:nvPicPr>
              <p:cNvPr id="35984" name="Ink 35983">
                <a:extLst>
                  <a:ext uri="{FF2B5EF4-FFF2-40B4-BE49-F238E27FC236}">
                    <a16:creationId xmlns:a16="http://schemas.microsoft.com/office/drawing/2014/main" id="{5C58D2B7-D47F-4650-9A02-20910D6D5848}"/>
                  </a:ext>
                </a:extLst>
              </p:cNvPr>
              <p:cNvPicPr/>
              <p:nvPr/>
            </p:nvPicPr>
            <p:blipFill>
              <a:blip r:embed="rId74"/>
              <a:stretch>
                <a:fillRect/>
              </a:stretch>
            </p:blipFill>
            <p:spPr>
              <a:xfrm>
                <a:off x="1440339" y="2106336"/>
                <a:ext cx="1389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5985" name="Ink 35984">
                <a:extLst>
                  <a:ext uri="{FF2B5EF4-FFF2-40B4-BE49-F238E27FC236}">
                    <a16:creationId xmlns:a16="http://schemas.microsoft.com/office/drawing/2014/main" id="{472F2E8A-7D37-4F67-9DC4-901A815E3BE8}"/>
                  </a:ext>
                </a:extLst>
              </p14:cNvPr>
              <p14:cNvContentPartPr/>
              <p14:nvPr/>
            </p14:nvContentPartPr>
            <p14:xfrm>
              <a:off x="1145139" y="1937496"/>
              <a:ext cx="499320" cy="125640"/>
            </p14:xfrm>
          </p:contentPart>
        </mc:Choice>
        <mc:Fallback xmlns="">
          <p:pic>
            <p:nvPicPr>
              <p:cNvPr id="35985" name="Ink 35984">
                <a:extLst>
                  <a:ext uri="{FF2B5EF4-FFF2-40B4-BE49-F238E27FC236}">
                    <a16:creationId xmlns:a16="http://schemas.microsoft.com/office/drawing/2014/main" id="{472F2E8A-7D37-4F67-9DC4-901A815E3BE8}"/>
                  </a:ext>
                </a:extLst>
              </p:cNvPr>
              <p:cNvPicPr/>
              <p:nvPr/>
            </p:nvPicPr>
            <p:blipFill>
              <a:blip r:embed="rId76"/>
              <a:stretch>
                <a:fillRect/>
              </a:stretch>
            </p:blipFill>
            <p:spPr>
              <a:xfrm>
                <a:off x="1136499" y="1928496"/>
                <a:ext cx="5169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5986" name="Ink 35985">
                <a:extLst>
                  <a:ext uri="{FF2B5EF4-FFF2-40B4-BE49-F238E27FC236}">
                    <a16:creationId xmlns:a16="http://schemas.microsoft.com/office/drawing/2014/main" id="{A4CD9A7D-EAA8-4873-B406-4D933975762B}"/>
                  </a:ext>
                </a:extLst>
              </p14:cNvPr>
              <p14:cNvContentPartPr/>
              <p14:nvPr/>
            </p14:nvContentPartPr>
            <p14:xfrm>
              <a:off x="4650819" y="3205056"/>
              <a:ext cx="90000" cy="16200"/>
            </p14:xfrm>
          </p:contentPart>
        </mc:Choice>
        <mc:Fallback xmlns="">
          <p:pic>
            <p:nvPicPr>
              <p:cNvPr id="35986" name="Ink 35985">
                <a:extLst>
                  <a:ext uri="{FF2B5EF4-FFF2-40B4-BE49-F238E27FC236}">
                    <a16:creationId xmlns:a16="http://schemas.microsoft.com/office/drawing/2014/main" id="{A4CD9A7D-EAA8-4873-B406-4D933975762B}"/>
                  </a:ext>
                </a:extLst>
              </p:cNvPr>
              <p:cNvPicPr/>
              <p:nvPr/>
            </p:nvPicPr>
            <p:blipFill>
              <a:blip r:embed="rId78"/>
              <a:stretch>
                <a:fillRect/>
              </a:stretch>
            </p:blipFill>
            <p:spPr>
              <a:xfrm>
                <a:off x="4641819" y="3196056"/>
                <a:ext cx="1076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5987" name="Ink 35986">
                <a:extLst>
                  <a:ext uri="{FF2B5EF4-FFF2-40B4-BE49-F238E27FC236}">
                    <a16:creationId xmlns:a16="http://schemas.microsoft.com/office/drawing/2014/main" id="{D405ADCF-C605-45BE-90F6-6DEFB404C60A}"/>
                  </a:ext>
                </a:extLst>
              </p14:cNvPr>
              <p14:cNvContentPartPr/>
              <p14:nvPr/>
            </p14:nvContentPartPr>
            <p14:xfrm>
              <a:off x="4661259" y="3173376"/>
              <a:ext cx="73080" cy="7200"/>
            </p14:xfrm>
          </p:contentPart>
        </mc:Choice>
        <mc:Fallback xmlns="">
          <p:pic>
            <p:nvPicPr>
              <p:cNvPr id="35987" name="Ink 35986">
                <a:extLst>
                  <a:ext uri="{FF2B5EF4-FFF2-40B4-BE49-F238E27FC236}">
                    <a16:creationId xmlns:a16="http://schemas.microsoft.com/office/drawing/2014/main" id="{D405ADCF-C605-45BE-90F6-6DEFB404C60A}"/>
                  </a:ext>
                </a:extLst>
              </p:cNvPr>
              <p:cNvPicPr/>
              <p:nvPr/>
            </p:nvPicPr>
            <p:blipFill>
              <a:blip r:embed="rId80"/>
              <a:stretch>
                <a:fillRect/>
              </a:stretch>
            </p:blipFill>
            <p:spPr>
              <a:xfrm>
                <a:off x="4652619" y="3164376"/>
                <a:ext cx="907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5988" name="Ink 35987">
                <a:extLst>
                  <a:ext uri="{FF2B5EF4-FFF2-40B4-BE49-F238E27FC236}">
                    <a16:creationId xmlns:a16="http://schemas.microsoft.com/office/drawing/2014/main" id="{CA97388C-5F47-44FB-A8A2-164466BFB1EA}"/>
                  </a:ext>
                </a:extLst>
              </p14:cNvPr>
              <p14:cNvContentPartPr/>
              <p14:nvPr/>
            </p14:nvContentPartPr>
            <p14:xfrm>
              <a:off x="4877619" y="3093816"/>
              <a:ext cx="70200" cy="97560"/>
            </p14:xfrm>
          </p:contentPart>
        </mc:Choice>
        <mc:Fallback xmlns="">
          <p:pic>
            <p:nvPicPr>
              <p:cNvPr id="35988" name="Ink 35987">
                <a:extLst>
                  <a:ext uri="{FF2B5EF4-FFF2-40B4-BE49-F238E27FC236}">
                    <a16:creationId xmlns:a16="http://schemas.microsoft.com/office/drawing/2014/main" id="{CA97388C-5F47-44FB-A8A2-164466BFB1EA}"/>
                  </a:ext>
                </a:extLst>
              </p:cNvPr>
              <p:cNvPicPr/>
              <p:nvPr/>
            </p:nvPicPr>
            <p:blipFill>
              <a:blip r:embed="rId82"/>
              <a:stretch>
                <a:fillRect/>
              </a:stretch>
            </p:blipFill>
            <p:spPr>
              <a:xfrm>
                <a:off x="4868979" y="3084816"/>
                <a:ext cx="878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5989" name="Ink 35988">
                <a:extLst>
                  <a:ext uri="{FF2B5EF4-FFF2-40B4-BE49-F238E27FC236}">
                    <a16:creationId xmlns:a16="http://schemas.microsoft.com/office/drawing/2014/main" id="{902B99F8-A189-4248-AC46-DB8A8859B950}"/>
                  </a:ext>
                </a:extLst>
              </p14:cNvPr>
              <p14:cNvContentPartPr/>
              <p14:nvPr/>
            </p14:nvContentPartPr>
            <p14:xfrm>
              <a:off x="4862859" y="3211896"/>
              <a:ext cx="146160" cy="2880"/>
            </p14:xfrm>
          </p:contentPart>
        </mc:Choice>
        <mc:Fallback xmlns="">
          <p:pic>
            <p:nvPicPr>
              <p:cNvPr id="35989" name="Ink 35988">
                <a:extLst>
                  <a:ext uri="{FF2B5EF4-FFF2-40B4-BE49-F238E27FC236}">
                    <a16:creationId xmlns:a16="http://schemas.microsoft.com/office/drawing/2014/main" id="{902B99F8-A189-4248-AC46-DB8A8859B950}"/>
                  </a:ext>
                </a:extLst>
              </p:cNvPr>
              <p:cNvPicPr/>
              <p:nvPr/>
            </p:nvPicPr>
            <p:blipFill>
              <a:blip r:embed="rId84"/>
              <a:stretch>
                <a:fillRect/>
              </a:stretch>
            </p:blipFill>
            <p:spPr>
              <a:xfrm>
                <a:off x="4854219" y="3203256"/>
                <a:ext cx="1638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5992" name="Ink 35991">
                <a:extLst>
                  <a:ext uri="{FF2B5EF4-FFF2-40B4-BE49-F238E27FC236}">
                    <a16:creationId xmlns:a16="http://schemas.microsoft.com/office/drawing/2014/main" id="{10342035-978B-4FFB-ABC5-C2399B3AC752}"/>
                  </a:ext>
                </a:extLst>
              </p14:cNvPr>
              <p14:cNvContentPartPr/>
              <p14:nvPr/>
            </p14:nvContentPartPr>
            <p14:xfrm>
              <a:off x="4881219" y="3258696"/>
              <a:ext cx="100080" cy="99720"/>
            </p14:xfrm>
          </p:contentPart>
        </mc:Choice>
        <mc:Fallback xmlns="">
          <p:pic>
            <p:nvPicPr>
              <p:cNvPr id="35992" name="Ink 35991">
                <a:extLst>
                  <a:ext uri="{FF2B5EF4-FFF2-40B4-BE49-F238E27FC236}">
                    <a16:creationId xmlns:a16="http://schemas.microsoft.com/office/drawing/2014/main" id="{10342035-978B-4FFB-ABC5-C2399B3AC752}"/>
                  </a:ext>
                </a:extLst>
              </p:cNvPr>
              <p:cNvPicPr/>
              <p:nvPr/>
            </p:nvPicPr>
            <p:blipFill>
              <a:blip r:embed="rId86"/>
              <a:stretch>
                <a:fillRect/>
              </a:stretch>
            </p:blipFill>
            <p:spPr>
              <a:xfrm>
                <a:off x="4872548" y="3250056"/>
                <a:ext cx="117784"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5993" name="Ink 35992">
                <a:extLst>
                  <a:ext uri="{FF2B5EF4-FFF2-40B4-BE49-F238E27FC236}">
                    <a16:creationId xmlns:a16="http://schemas.microsoft.com/office/drawing/2014/main" id="{0482F996-DA2D-4847-9CDD-BE68016FD41C}"/>
                  </a:ext>
                </a:extLst>
              </p14:cNvPr>
              <p14:cNvContentPartPr/>
              <p14:nvPr/>
            </p14:nvContentPartPr>
            <p14:xfrm>
              <a:off x="5109819" y="3248256"/>
              <a:ext cx="95400" cy="14400"/>
            </p14:xfrm>
          </p:contentPart>
        </mc:Choice>
        <mc:Fallback xmlns="">
          <p:pic>
            <p:nvPicPr>
              <p:cNvPr id="35993" name="Ink 35992">
                <a:extLst>
                  <a:ext uri="{FF2B5EF4-FFF2-40B4-BE49-F238E27FC236}">
                    <a16:creationId xmlns:a16="http://schemas.microsoft.com/office/drawing/2014/main" id="{0482F996-DA2D-4847-9CDD-BE68016FD41C}"/>
                  </a:ext>
                </a:extLst>
              </p:cNvPr>
              <p:cNvPicPr/>
              <p:nvPr/>
            </p:nvPicPr>
            <p:blipFill>
              <a:blip r:embed="rId88"/>
              <a:stretch>
                <a:fillRect/>
              </a:stretch>
            </p:blipFill>
            <p:spPr>
              <a:xfrm>
                <a:off x="5101179" y="3239256"/>
                <a:ext cx="1130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5994" name="Ink 35993">
                <a:extLst>
                  <a:ext uri="{FF2B5EF4-FFF2-40B4-BE49-F238E27FC236}">
                    <a16:creationId xmlns:a16="http://schemas.microsoft.com/office/drawing/2014/main" id="{613D058C-1EF7-4D3D-8936-F0AF7CF142F1}"/>
                  </a:ext>
                </a:extLst>
              </p14:cNvPr>
              <p14:cNvContentPartPr/>
              <p14:nvPr/>
            </p14:nvContentPartPr>
            <p14:xfrm>
              <a:off x="5108019" y="3214056"/>
              <a:ext cx="74880" cy="8640"/>
            </p14:xfrm>
          </p:contentPart>
        </mc:Choice>
        <mc:Fallback xmlns="">
          <p:pic>
            <p:nvPicPr>
              <p:cNvPr id="35994" name="Ink 35993">
                <a:extLst>
                  <a:ext uri="{FF2B5EF4-FFF2-40B4-BE49-F238E27FC236}">
                    <a16:creationId xmlns:a16="http://schemas.microsoft.com/office/drawing/2014/main" id="{613D058C-1EF7-4D3D-8936-F0AF7CF142F1}"/>
                  </a:ext>
                </a:extLst>
              </p:cNvPr>
              <p:cNvPicPr/>
              <p:nvPr/>
            </p:nvPicPr>
            <p:blipFill>
              <a:blip r:embed="rId90"/>
              <a:stretch>
                <a:fillRect/>
              </a:stretch>
            </p:blipFill>
            <p:spPr>
              <a:xfrm>
                <a:off x="5099379" y="3205056"/>
                <a:ext cx="925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6000" name="Ink 35999">
                <a:extLst>
                  <a:ext uri="{FF2B5EF4-FFF2-40B4-BE49-F238E27FC236}">
                    <a16:creationId xmlns:a16="http://schemas.microsoft.com/office/drawing/2014/main" id="{CF259213-5AFA-45E0-8525-F304ACD08952}"/>
                  </a:ext>
                </a:extLst>
              </p14:cNvPr>
              <p14:cNvContentPartPr/>
              <p14:nvPr/>
            </p14:nvContentPartPr>
            <p14:xfrm>
              <a:off x="5354619" y="3173736"/>
              <a:ext cx="369360" cy="125280"/>
            </p14:xfrm>
          </p:contentPart>
        </mc:Choice>
        <mc:Fallback xmlns="">
          <p:pic>
            <p:nvPicPr>
              <p:cNvPr id="36000" name="Ink 35999">
                <a:extLst>
                  <a:ext uri="{FF2B5EF4-FFF2-40B4-BE49-F238E27FC236}">
                    <a16:creationId xmlns:a16="http://schemas.microsoft.com/office/drawing/2014/main" id="{CF259213-5AFA-45E0-8525-F304ACD08952}"/>
                  </a:ext>
                </a:extLst>
              </p:cNvPr>
              <p:cNvPicPr/>
              <p:nvPr/>
            </p:nvPicPr>
            <p:blipFill>
              <a:blip r:embed="rId92"/>
              <a:stretch>
                <a:fillRect/>
              </a:stretch>
            </p:blipFill>
            <p:spPr>
              <a:xfrm>
                <a:off x="5345979" y="3164736"/>
                <a:ext cx="3870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039" name="Ink 36038">
                <a:extLst>
                  <a:ext uri="{FF2B5EF4-FFF2-40B4-BE49-F238E27FC236}">
                    <a16:creationId xmlns:a16="http://schemas.microsoft.com/office/drawing/2014/main" id="{4876CED3-CA41-499F-9415-8CBB8856EA34}"/>
                  </a:ext>
                </a:extLst>
              </p14:cNvPr>
              <p14:cNvContentPartPr/>
              <p14:nvPr/>
            </p14:nvContentPartPr>
            <p14:xfrm>
              <a:off x="2529339" y="3739296"/>
              <a:ext cx="177480" cy="160920"/>
            </p14:xfrm>
          </p:contentPart>
        </mc:Choice>
        <mc:Fallback xmlns="">
          <p:pic>
            <p:nvPicPr>
              <p:cNvPr id="36039" name="Ink 36038">
                <a:extLst>
                  <a:ext uri="{FF2B5EF4-FFF2-40B4-BE49-F238E27FC236}">
                    <a16:creationId xmlns:a16="http://schemas.microsoft.com/office/drawing/2014/main" id="{4876CED3-CA41-499F-9415-8CBB8856EA34}"/>
                  </a:ext>
                </a:extLst>
              </p:cNvPr>
              <p:cNvPicPr/>
              <p:nvPr/>
            </p:nvPicPr>
            <p:blipFill>
              <a:blip r:embed="rId94"/>
              <a:stretch>
                <a:fillRect/>
              </a:stretch>
            </p:blipFill>
            <p:spPr>
              <a:xfrm>
                <a:off x="2520699" y="3730656"/>
                <a:ext cx="1951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6045" name="Ink 36044">
                <a:extLst>
                  <a:ext uri="{FF2B5EF4-FFF2-40B4-BE49-F238E27FC236}">
                    <a16:creationId xmlns:a16="http://schemas.microsoft.com/office/drawing/2014/main" id="{0967685E-BA33-44E2-9662-BBA0608DAA54}"/>
                  </a:ext>
                </a:extLst>
              </p14:cNvPr>
              <p14:cNvContentPartPr/>
              <p14:nvPr/>
            </p14:nvContentPartPr>
            <p14:xfrm>
              <a:off x="7343619" y="2348256"/>
              <a:ext cx="417960" cy="529920"/>
            </p14:xfrm>
          </p:contentPart>
        </mc:Choice>
        <mc:Fallback xmlns="">
          <p:pic>
            <p:nvPicPr>
              <p:cNvPr id="36045" name="Ink 36044">
                <a:extLst>
                  <a:ext uri="{FF2B5EF4-FFF2-40B4-BE49-F238E27FC236}">
                    <a16:creationId xmlns:a16="http://schemas.microsoft.com/office/drawing/2014/main" id="{0967685E-BA33-44E2-9662-BBA0608DAA54}"/>
                  </a:ext>
                </a:extLst>
              </p:cNvPr>
              <p:cNvPicPr/>
              <p:nvPr/>
            </p:nvPicPr>
            <p:blipFill>
              <a:blip r:embed="rId96"/>
              <a:stretch>
                <a:fillRect/>
              </a:stretch>
            </p:blipFill>
            <p:spPr>
              <a:xfrm>
                <a:off x="7289619" y="2240616"/>
                <a:ext cx="525600" cy="7455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6046" name="Ink 36045">
                <a:extLst>
                  <a:ext uri="{FF2B5EF4-FFF2-40B4-BE49-F238E27FC236}">
                    <a16:creationId xmlns:a16="http://schemas.microsoft.com/office/drawing/2014/main" id="{FFA4C42A-44A4-4D27-8504-B582775848EF}"/>
                  </a:ext>
                </a:extLst>
              </p14:cNvPr>
              <p14:cNvContentPartPr/>
              <p14:nvPr/>
            </p14:nvContentPartPr>
            <p14:xfrm>
              <a:off x="7193139" y="2434656"/>
              <a:ext cx="432720" cy="557640"/>
            </p14:xfrm>
          </p:contentPart>
        </mc:Choice>
        <mc:Fallback xmlns="">
          <p:pic>
            <p:nvPicPr>
              <p:cNvPr id="36046" name="Ink 36045">
                <a:extLst>
                  <a:ext uri="{FF2B5EF4-FFF2-40B4-BE49-F238E27FC236}">
                    <a16:creationId xmlns:a16="http://schemas.microsoft.com/office/drawing/2014/main" id="{FFA4C42A-44A4-4D27-8504-B582775848EF}"/>
                  </a:ext>
                </a:extLst>
              </p:cNvPr>
              <p:cNvPicPr/>
              <p:nvPr/>
            </p:nvPicPr>
            <p:blipFill>
              <a:blip r:embed="rId98"/>
              <a:stretch>
                <a:fillRect/>
              </a:stretch>
            </p:blipFill>
            <p:spPr>
              <a:xfrm>
                <a:off x="7139499" y="2327016"/>
                <a:ext cx="540360" cy="7732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6047" name="Ink 36046">
                <a:extLst>
                  <a:ext uri="{FF2B5EF4-FFF2-40B4-BE49-F238E27FC236}">
                    <a16:creationId xmlns:a16="http://schemas.microsoft.com/office/drawing/2014/main" id="{FC5C12C5-192F-4674-B713-F31E1EF8A3CA}"/>
                  </a:ext>
                </a:extLst>
              </p14:cNvPr>
              <p14:cNvContentPartPr/>
              <p14:nvPr/>
            </p14:nvContentPartPr>
            <p14:xfrm>
              <a:off x="7110699" y="2603136"/>
              <a:ext cx="324360" cy="454320"/>
            </p14:xfrm>
          </p:contentPart>
        </mc:Choice>
        <mc:Fallback xmlns="">
          <p:pic>
            <p:nvPicPr>
              <p:cNvPr id="36047" name="Ink 36046">
                <a:extLst>
                  <a:ext uri="{FF2B5EF4-FFF2-40B4-BE49-F238E27FC236}">
                    <a16:creationId xmlns:a16="http://schemas.microsoft.com/office/drawing/2014/main" id="{FC5C12C5-192F-4674-B713-F31E1EF8A3CA}"/>
                  </a:ext>
                </a:extLst>
              </p:cNvPr>
              <p:cNvPicPr/>
              <p:nvPr/>
            </p:nvPicPr>
            <p:blipFill>
              <a:blip r:embed="rId100"/>
              <a:stretch>
                <a:fillRect/>
              </a:stretch>
            </p:blipFill>
            <p:spPr>
              <a:xfrm>
                <a:off x="7057059" y="2495136"/>
                <a:ext cx="432000" cy="669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6053" name="Ink 36052">
                <a:extLst>
                  <a:ext uri="{FF2B5EF4-FFF2-40B4-BE49-F238E27FC236}">
                    <a16:creationId xmlns:a16="http://schemas.microsoft.com/office/drawing/2014/main" id="{AEF2B552-D4CF-4935-A838-58C26E3241A9}"/>
                  </a:ext>
                </a:extLst>
              </p14:cNvPr>
              <p14:cNvContentPartPr/>
              <p14:nvPr/>
            </p14:nvContentPartPr>
            <p14:xfrm>
              <a:off x="3643899" y="3870696"/>
              <a:ext cx="102240" cy="60840"/>
            </p14:xfrm>
          </p:contentPart>
        </mc:Choice>
        <mc:Fallback xmlns="">
          <p:pic>
            <p:nvPicPr>
              <p:cNvPr id="36053" name="Ink 36052">
                <a:extLst>
                  <a:ext uri="{FF2B5EF4-FFF2-40B4-BE49-F238E27FC236}">
                    <a16:creationId xmlns:a16="http://schemas.microsoft.com/office/drawing/2014/main" id="{AEF2B552-D4CF-4935-A838-58C26E3241A9}"/>
                  </a:ext>
                </a:extLst>
              </p:cNvPr>
              <p:cNvPicPr/>
              <p:nvPr/>
            </p:nvPicPr>
            <p:blipFill>
              <a:blip r:embed="rId102"/>
              <a:stretch>
                <a:fillRect/>
              </a:stretch>
            </p:blipFill>
            <p:spPr>
              <a:xfrm>
                <a:off x="3634899" y="3862056"/>
                <a:ext cx="1198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6054" name="Ink 36053">
                <a:extLst>
                  <a:ext uri="{FF2B5EF4-FFF2-40B4-BE49-F238E27FC236}">
                    <a16:creationId xmlns:a16="http://schemas.microsoft.com/office/drawing/2014/main" id="{442E966E-A2A7-41B7-A919-079A06E29388}"/>
                  </a:ext>
                </a:extLst>
              </p14:cNvPr>
              <p14:cNvContentPartPr/>
              <p14:nvPr/>
            </p14:nvContentPartPr>
            <p14:xfrm>
              <a:off x="2792139" y="3744696"/>
              <a:ext cx="775080" cy="201960"/>
            </p14:xfrm>
          </p:contentPart>
        </mc:Choice>
        <mc:Fallback xmlns="">
          <p:pic>
            <p:nvPicPr>
              <p:cNvPr id="36054" name="Ink 36053">
                <a:extLst>
                  <a:ext uri="{FF2B5EF4-FFF2-40B4-BE49-F238E27FC236}">
                    <a16:creationId xmlns:a16="http://schemas.microsoft.com/office/drawing/2014/main" id="{442E966E-A2A7-41B7-A919-079A06E29388}"/>
                  </a:ext>
                </a:extLst>
              </p:cNvPr>
              <p:cNvPicPr/>
              <p:nvPr/>
            </p:nvPicPr>
            <p:blipFill>
              <a:blip r:embed="rId104"/>
              <a:stretch>
                <a:fillRect/>
              </a:stretch>
            </p:blipFill>
            <p:spPr>
              <a:xfrm>
                <a:off x="2783499" y="3735712"/>
                <a:ext cx="792720" cy="219569"/>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6067" name="Ink 36066">
                <a:extLst>
                  <a:ext uri="{FF2B5EF4-FFF2-40B4-BE49-F238E27FC236}">
                    <a16:creationId xmlns:a16="http://schemas.microsoft.com/office/drawing/2014/main" id="{194FE2B8-6B59-4B2E-BA88-6B533EE32175}"/>
                  </a:ext>
                </a:extLst>
              </p14:cNvPr>
              <p14:cNvContentPartPr/>
              <p14:nvPr/>
            </p14:nvContentPartPr>
            <p14:xfrm>
              <a:off x="3956739" y="3669816"/>
              <a:ext cx="1040400" cy="300600"/>
            </p14:xfrm>
          </p:contentPart>
        </mc:Choice>
        <mc:Fallback xmlns="">
          <p:pic>
            <p:nvPicPr>
              <p:cNvPr id="36067" name="Ink 36066">
                <a:extLst>
                  <a:ext uri="{FF2B5EF4-FFF2-40B4-BE49-F238E27FC236}">
                    <a16:creationId xmlns:a16="http://schemas.microsoft.com/office/drawing/2014/main" id="{194FE2B8-6B59-4B2E-BA88-6B533EE32175}"/>
                  </a:ext>
                </a:extLst>
              </p:cNvPr>
              <p:cNvPicPr/>
              <p:nvPr/>
            </p:nvPicPr>
            <p:blipFill>
              <a:blip r:embed="rId106"/>
              <a:stretch>
                <a:fillRect/>
              </a:stretch>
            </p:blipFill>
            <p:spPr>
              <a:xfrm>
                <a:off x="3947739" y="3660816"/>
                <a:ext cx="105804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6070" name="Ink 36069">
                <a:extLst>
                  <a:ext uri="{FF2B5EF4-FFF2-40B4-BE49-F238E27FC236}">
                    <a16:creationId xmlns:a16="http://schemas.microsoft.com/office/drawing/2014/main" id="{BD5F8188-5133-4F6E-ABF2-B9DEC5D6A93E}"/>
                  </a:ext>
                </a:extLst>
              </p14:cNvPr>
              <p14:cNvContentPartPr/>
              <p14:nvPr/>
            </p14:nvContentPartPr>
            <p14:xfrm>
              <a:off x="5387379" y="4019376"/>
              <a:ext cx="284760" cy="42480"/>
            </p14:xfrm>
          </p:contentPart>
        </mc:Choice>
        <mc:Fallback xmlns="">
          <p:pic>
            <p:nvPicPr>
              <p:cNvPr id="36070" name="Ink 36069">
                <a:extLst>
                  <a:ext uri="{FF2B5EF4-FFF2-40B4-BE49-F238E27FC236}">
                    <a16:creationId xmlns:a16="http://schemas.microsoft.com/office/drawing/2014/main" id="{BD5F8188-5133-4F6E-ABF2-B9DEC5D6A93E}"/>
                  </a:ext>
                </a:extLst>
              </p:cNvPr>
              <p:cNvPicPr/>
              <p:nvPr/>
            </p:nvPicPr>
            <p:blipFill>
              <a:blip r:embed="rId108"/>
              <a:stretch>
                <a:fillRect/>
              </a:stretch>
            </p:blipFill>
            <p:spPr>
              <a:xfrm>
                <a:off x="5378739" y="4010736"/>
                <a:ext cx="3024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6073" name="Ink 36072">
                <a:extLst>
                  <a:ext uri="{FF2B5EF4-FFF2-40B4-BE49-F238E27FC236}">
                    <a16:creationId xmlns:a16="http://schemas.microsoft.com/office/drawing/2014/main" id="{66EAF291-0378-494F-8383-29ECC12E3947}"/>
                  </a:ext>
                </a:extLst>
              </p14:cNvPr>
              <p14:cNvContentPartPr/>
              <p14:nvPr/>
            </p14:nvContentPartPr>
            <p14:xfrm>
              <a:off x="5420859" y="3851256"/>
              <a:ext cx="205920" cy="121680"/>
            </p14:xfrm>
          </p:contentPart>
        </mc:Choice>
        <mc:Fallback xmlns="">
          <p:pic>
            <p:nvPicPr>
              <p:cNvPr id="36073" name="Ink 36072">
                <a:extLst>
                  <a:ext uri="{FF2B5EF4-FFF2-40B4-BE49-F238E27FC236}">
                    <a16:creationId xmlns:a16="http://schemas.microsoft.com/office/drawing/2014/main" id="{66EAF291-0378-494F-8383-29ECC12E3947}"/>
                  </a:ext>
                </a:extLst>
              </p:cNvPr>
              <p:cNvPicPr/>
              <p:nvPr/>
            </p:nvPicPr>
            <p:blipFill>
              <a:blip r:embed="rId110"/>
              <a:stretch>
                <a:fillRect/>
              </a:stretch>
            </p:blipFill>
            <p:spPr>
              <a:xfrm>
                <a:off x="5412204" y="3842256"/>
                <a:ext cx="223591"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6074" name="Ink 36073">
                <a:extLst>
                  <a:ext uri="{FF2B5EF4-FFF2-40B4-BE49-F238E27FC236}">
                    <a16:creationId xmlns:a16="http://schemas.microsoft.com/office/drawing/2014/main" id="{E3C2C398-A61A-44E2-BCBE-30120607D5A9}"/>
                  </a:ext>
                </a:extLst>
              </p14:cNvPr>
              <p14:cNvContentPartPr/>
              <p14:nvPr/>
            </p14:nvContentPartPr>
            <p14:xfrm>
              <a:off x="5134659" y="3979776"/>
              <a:ext cx="76320" cy="38160"/>
            </p14:xfrm>
          </p:contentPart>
        </mc:Choice>
        <mc:Fallback xmlns="">
          <p:pic>
            <p:nvPicPr>
              <p:cNvPr id="36074" name="Ink 36073">
                <a:extLst>
                  <a:ext uri="{FF2B5EF4-FFF2-40B4-BE49-F238E27FC236}">
                    <a16:creationId xmlns:a16="http://schemas.microsoft.com/office/drawing/2014/main" id="{E3C2C398-A61A-44E2-BCBE-30120607D5A9}"/>
                  </a:ext>
                </a:extLst>
              </p:cNvPr>
              <p:cNvPicPr/>
              <p:nvPr/>
            </p:nvPicPr>
            <p:blipFill>
              <a:blip r:embed="rId112"/>
              <a:stretch>
                <a:fillRect/>
              </a:stretch>
            </p:blipFill>
            <p:spPr>
              <a:xfrm>
                <a:off x="5126019" y="3970860"/>
                <a:ext cx="93960" cy="55635"/>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6075" name="Ink 36074">
                <a:extLst>
                  <a:ext uri="{FF2B5EF4-FFF2-40B4-BE49-F238E27FC236}">
                    <a16:creationId xmlns:a16="http://schemas.microsoft.com/office/drawing/2014/main" id="{EAF77DB0-FA8D-45AA-B1E1-FC7284503EA1}"/>
                  </a:ext>
                </a:extLst>
              </p14:cNvPr>
              <p14:cNvContentPartPr/>
              <p14:nvPr/>
            </p14:nvContentPartPr>
            <p14:xfrm>
              <a:off x="4050699" y="4012536"/>
              <a:ext cx="72360" cy="91440"/>
            </p14:xfrm>
          </p:contentPart>
        </mc:Choice>
        <mc:Fallback xmlns="">
          <p:pic>
            <p:nvPicPr>
              <p:cNvPr id="36075" name="Ink 36074">
                <a:extLst>
                  <a:ext uri="{FF2B5EF4-FFF2-40B4-BE49-F238E27FC236}">
                    <a16:creationId xmlns:a16="http://schemas.microsoft.com/office/drawing/2014/main" id="{EAF77DB0-FA8D-45AA-B1E1-FC7284503EA1}"/>
                  </a:ext>
                </a:extLst>
              </p:cNvPr>
              <p:cNvPicPr/>
              <p:nvPr/>
            </p:nvPicPr>
            <p:blipFill>
              <a:blip r:embed="rId114"/>
              <a:stretch>
                <a:fillRect/>
              </a:stretch>
            </p:blipFill>
            <p:spPr>
              <a:xfrm>
                <a:off x="4041699" y="4003896"/>
                <a:ext cx="900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6081" name="Ink 36080">
                <a:extLst>
                  <a:ext uri="{FF2B5EF4-FFF2-40B4-BE49-F238E27FC236}">
                    <a16:creationId xmlns:a16="http://schemas.microsoft.com/office/drawing/2014/main" id="{D256FD8D-C2B1-4A22-918F-38C66578618E}"/>
                  </a:ext>
                </a:extLst>
              </p14:cNvPr>
              <p14:cNvContentPartPr/>
              <p14:nvPr/>
            </p14:nvContentPartPr>
            <p14:xfrm>
              <a:off x="4203339" y="3995976"/>
              <a:ext cx="421920" cy="171720"/>
            </p14:xfrm>
          </p:contentPart>
        </mc:Choice>
        <mc:Fallback xmlns="">
          <p:pic>
            <p:nvPicPr>
              <p:cNvPr id="36081" name="Ink 36080">
                <a:extLst>
                  <a:ext uri="{FF2B5EF4-FFF2-40B4-BE49-F238E27FC236}">
                    <a16:creationId xmlns:a16="http://schemas.microsoft.com/office/drawing/2014/main" id="{D256FD8D-C2B1-4A22-918F-38C66578618E}"/>
                  </a:ext>
                </a:extLst>
              </p:cNvPr>
              <p:cNvPicPr/>
              <p:nvPr/>
            </p:nvPicPr>
            <p:blipFill>
              <a:blip r:embed="rId116"/>
              <a:stretch>
                <a:fillRect/>
              </a:stretch>
            </p:blipFill>
            <p:spPr>
              <a:xfrm>
                <a:off x="4194339" y="3986995"/>
                <a:ext cx="439560" cy="189323"/>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6082" name="Ink 36081">
                <a:extLst>
                  <a:ext uri="{FF2B5EF4-FFF2-40B4-BE49-F238E27FC236}">
                    <a16:creationId xmlns:a16="http://schemas.microsoft.com/office/drawing/2014/main" id="{BF3612C5-CB53-4936-8E0B-BF5C546FD0CD}"/>
                  </a:ext>
                </a:extLst>
              </p14:cNvPr>
              <p14:cNvContentPartPr/>
              <p14:nvPr/>
            </p14:nvContentPartPr>
            <p14:xfrm>
              <a:off x="4090659" y="4192896"/>
              <a:ext cx="510840" cy="44640"/>
            </p14:xfrm>
          </p:contentPart>
        </mc:Choice>
        <mc:Fallback xmlns="">
          <p:pic>
            <p:nvPicPr>
              <p:cNvPr id="36082" name="Ink 36081">
                <a:extLst>
                  <a:ext uri="{FF2B5EF4-FFF2-40B4-BE49-F238E27FC236}">
                    <a16:creationId xmlns:a16="http://schemas.microsoft.com/office/drawing/2014/main" id="{BF3612C5-CB53-4936-8E0B-BF5C546FD0CD}"/>
                  </a:ext>
                </a:extLst>
              </p:cNvPr>
              <p:cNvPicPr/>
              <p:nvPr/>
            </p:nvPicPr>
            <p:blipFill>
              <a:blip r:embed="rId118"/>
              <a:stretch>
                <a:fillRect/>
              </a:stretch>
            </p:blipFill>
            <p:spPr>
              <a:xfrm>
                <a:off x="4082019" y="4183896"/>
                <a:ext cx="5284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6085" name="Ink 36084">
                <a:extLst>
                  <a:ext uri="{FF2B5EF4-FFF2-40B4-BE49-F238E27FC236}">
                    <a16:creationId xmlns:a16="http://schemas.microsoft.com/office/drawing/2014/main" id="{7083F9CC-4447-4CE6-9AE6-9A29622770D6}"/>
                  </a:ext>
                </a:extLst>
              </p14:cNvPr>
              <p14:cNvContentPartPr/>
              <p14:nvPr/>
            </p14:nvContentPartPr>
            <p14:xfrm>
              <a:off x="4171659" y="4269936"/>
              <a:ext cx="209160" cy="128520"/>
            </p14:xfrm>
          </p:contentPart>
        </mc:Choice>
        <mc:Fallback xmlns="">
          <p:pic>
            <p:nvPicPr>
              <p:cNvPr id="36085" name="Ink 36084">
                <a:extLst>
                  <a:ext uri="{FF2B5EF4-FFF2-40B4-BE49-F238E27FC236}">
                    <a16:creationId xmlns:a16="http://schemas.microsoft.com/office/drawing/2014/main" id="{7083F9CC-4447-4CE6-9AE6-9A29622770D6}"/>
                  </a:ext>
                </a:extLst>
              </p:cNvPr>
              <p:cNvPicPr/>
              <p:nvPr/>
            </p:nvPicPr>
            <p:blipFill>
              <a:blip r:embed="rId120"/>
              <a:stretch>
                <a:fillRect/>
              </a:stretch>
            </p:blipFill>
            <p:spPr>
              <a:xfrm>
                <a:off x="4163019" y="4261296"/>
                <a:ext cx="2268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6087" name="Ink 36086">
                <a:extLst>
                  <a:ext uri="{FF2B5EF4-FFF2-40B4-BE49-F238E27FC236}">
                    <a16:creationId xmlns:a16="http://schemas.microsoft.com/office/drawing/2014/main" id="{608F28F1-3FE7-4194-BA09-1DDFFE0B375C}"/>
                  </a:ext>
                </a:extLst>
              </p14:cNvPr>
              <p14:cNvContentPartPr/>
              <p14:nvPr/>
            </p14:nvContentPartPr>
            <p14:xfrm>
              <a:off x="6697419" y="2018496"/>
              <a:ext cx="1878480" cy="1386000"/>
            </p14:xfrm>
          </p:contentPart>
        </mc:Choice>
        <mc:Fallback xmlns="">
          <p:pic>
            <p:nvPicPr>
              <p:cNvPr id="36087" name="Ink 36086">
                <a:extLst>
                  <a:ext uri="{FF2B5EF4-FFF2-40B4-BE49-F238E27FC236}">
                    <a16:creationId xmlns:a16="http://schemas.microsoft.com/office/drawing/2014/main" id="{608F28F1-3FE7-4194-BA09-1DDFFE0B375C}"/>
                  </a:ext>
                </a:extLst>
              </p:cNvPr>
              <p:cNvPicPr/>
              <p:nvPr/>
            </p:nvPicPr>
            <p:blipFill>
              <a:blip r:embed="rId122"/>
              <a:stretch>
                <a:fillRect/>
              </a:stretch>
            </p:blipFill>
            <p:spPr>
              <a:xfrm>
                <a:off x="6688419" y="2009854"/>
                <a:ext cx="1896120" cy="1403645"/>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6091" name="Ink 36090">
                <a:extLst>
                  <a:ext uri="{FF2B5EF4-FFF2-40B4-BE49-F238E27FC236}">
                    <a16:creationId xmlns:a16="http://schemas.microsoft.com/office/drawing/2014/main" id="{9F6D57D2-9FB4-46A7-9353-7AEB242115A5}"/>
                  </a:ext>
                </a:extLst>
              </p14:cNvPr>
              <p14:cNvContentPartPr/>
              <p14:nvPr/>
            </p14:nvContentPartPr>
            <p14:xfrm>
              <a:off x="5877699" y="4139616"/>
              <a:ext cx="88560" cy="10080"/>
            </p14:xfrm>
          </p:contentPart>
        </mc:Choice>
        <mc:Fallback xmlns="">
          <p:pic>
            <p:nvPicPr>
              <p:cNvPr id="36091" name="Ink 36090">
                <a:extLst>
                  <a:ext uri="{FF2B5EF4-FFF2-40B4-BE49-F238E27FC236}">
                    <a16:creationId xmlns:a16="http://schemas.microsoft.com/office/drawing/2014/main" id="{9F6D57D2-9FB4-46A7-9353-7AEB242115A5}"/>
                  </a:ext>
                </a:extLst>
              </p:cNvPr>
              <p:cNvPicPr/>
              <p:nvPr/>
            </p:nvPicPr>
            <p:blipFill>
              <a:blip r:embed="rId124"/>
              <a:stretch>
                <a:fillRect/>
              </a:stretch>
            </p:blipFill>
            <p:spPr>
              <a:xfrm>
                <a:off x="5869059" y="4130976"/>
                <a:ext cx="1062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6092" name="Ink 36091">
                <a:extLst>
                  <a:ext uri="{FF2B5EF4-FFF2-40B4-BE49-F238E27FC236}">
                    <a16:creationId xmlns:a16="http://schemas.microsoft.com/office/drawing/2014/main" id="{397D7A84-637C-43B2-A054-ED612735FC66}"/>
                  </a:ext>
                </a:extLst>
              </p14:cNvPr>
              <p14:cNvContentPartPr/>
              <p14:nvPr/>
            </p14:nvContentPartPr>
            <p14:xfrm>
              <a:off x="5831259" y="4101096"/>
              <a:ext cx="138240" cy="1800"/>
            </p14:xfrm>
          </p:contentPart>
        </mc:Choice>
        <mc:Fallback xmlns="">
          <p:pic>
            <p:nvPicPr>
              <p:cNvPr id="36092" name="Ink 36091">
                <a:extLst>
                  <a:ext uri="{FF2B5EF4-FFF2-40B4-BE49-F238E27FC236}">
                    <a16:creationId xmlns:a16="http://schemas.microsoft.com/office/drawing/2014/main" id="{397D7A84-637C-43B2-A054-ED612735FC66}"/>
                  </a:ext>
                </a:extLst>
              </p:cNvPr>
              <p:cNvPicPr/>
              <p:nvPr/>
            </p:nvPicPr>
            <p:blipFill>
              <a:blip r:embed="rId126"/>
              <a:stretch>
                <a:fillRect/>
              </a:stretch>
            </p:blipFill>
            <p:spPr>
              <a:xfrm>
                <a:off x="5822259" y="4092456"/>
                <a:ext cx="1558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6093" name="Ink 36092">
                <a:extLst>
                  <a:ext uri="{FF2B5EF4-FFF2-40B4-BE49-F238E27FC236}">
                    <a16:creationId xmlns:a16="http://schemas.microsoft.com/office/drawing/2014/main" id="{F50655B2-D057-43B5-811D-21FCC66539A0}"/>
                  </a:ext>
                </a:extLst>
              </p14:cNvPr>
              <p14:cNvContentPartPr/>
              <p14:nvPr/>
            </p14:nvContentPartPr>
            <p14:xfrm>
              <a:off x="6169299" y="3987696"/>
              <a:ext cx="114840" cy="90720"/>
            </p14:xfrm>
          </p:contentPart>
        </mc:Choice>
        <mc:Fallback xmlns="">
          <p:pic>
            <p:nvPicPr>
              <p:cNvPr id="36093" name="Ink 36092">
                <a:extLst>
                  <a:ext uri="{FF2B5EF4-FFF2-40B4-BE49-F238E27FC236}">
                    <a16:creationId xmlns:a16="http://schemas.microsoft.com/office/drawing/2014/main" id="{F50655B2-D057-43B5-811D-21FCC66539A0}"/>
                  </a:ext>
                </a:extLst>
              </p:cNvPr>
              <p:cNvPicPr/>
              <p:nvPr/>
            </p:nvPicPr>
            <p:blipFill>
              <a:blip r:embed="rId128"/>
              <a:stretch>
                <a:fillRect/>
              </a:stretch>
            </p:blipFill>
            <p:spPr>
              <a:xfrm>
                <a:off x="6160659" y="3978696"/>
                <a:ext cx="13248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6094" name="Ink 36093">
                <a:extLst>
                  <a:ext uri="{FF2B5EF4-FFF2-40B4-BE49-F238E27FC236}">
                    <a16:creationId xmlns:a16="http://schemas.microsoft.com/office/drawing/2014/main" id="{77060684-B7AC-49A1-8793-3B4070B05736}"/>
                  </a:ext>
                </a:extLst>
              </p14:cNvPr>
              <p14:cNvContentPartPr/>
              <p14:nvPr/>
            </p14:nvContentPartPr>
            <p14:xfrm>
              <a:off x="6148059" y="4111896"/>
              <a:ext cx="168120" cy="22680"/>
            </p14:xfrm>
          </p:contentPart>
        </mc:Choice>
        <mc:Fallback xmlns="">
          <p:pic>
            <p:nvPicPr>
              <p:cNvPr id="36094" name="Ink 36093">
                <a:extLst>
                  <a:ext uri="{FF2B5EF4-FFF2-40B4-BE49-F238E27FC236}">
                    <a16:creationId xmlns:a16="http://schemas.microsoft.com/office/drawing/2014/main" id="{77060684-B7AC-49A1-8793-3B4070B05736}"/>
                  </a:ext>
                </a:extLst>
              </p:cNvPr>
              <p:cNvPicPr/>
              <p:nvPr/>
            </p:nvPicPr>
            <p:blipFill>
              <a:blip r:embed="rId130"/>
              <a:stretch>
                <a:fillRect/>
              </a:stretch>
            </p:blipFill>
            <p:spPr>
              <a:xfrm>
                <a:off x="6139059" y="4103256"/>
                <a:ext cx="1857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6103" name="Ink 36102">
                <a:extLst>
                  <a:ext uri="{FF2B5EF4-FFF2-40B4-BE49-F238E27FC236}">
                    <a16:creationId xmlns:a16="http://schemas.microsoft.com/office/drawing/2014/main" id="{AABB8520-15F2-4D89-B28B-778CEF2EF426}"/>
                  </a:ext>
                </a:extLst>
              </p14:cNvPr>
              <p14:cNvContentPartPr/>
              <p14:nvPr/>
            </p14:nvContentPartPr>
            <p14:xfrm>
              <a:off x="6454059" y="4096056"/>
              <a:ext cx="552600" cy="119520"/>
            </p14:xfrm>
          </p:contentPart>
        </mc:Choice>
        <mc:Fallback xmlns="">
          <p:pic>
            <p:nvPicPr>
              <p:cNvPr id="36103" name="Ink 36102">
                <a:extLst>
                  <a:ext uri="{FF2B5EF4-FFF2-40B4-BE49-F238E27FC236}">
                    <a16:creationId xmlns:a16="http://schemas.microsoft.com/office/drawing/2014/main" id="{AABB8520-15F2-4D89-B28B-778CEF2EF426}"/>
                  </a:ext>
                </a:extLst>
              </p:cNvPr>
              <p:cNvPicPr/>
              <p:nvPr/>
            </p:nvPicPr>
            <p:blipFill>
              <a:blip r:embed="rId132"/>
              <a:stretch>
                <a:fillRect/>
              </a:stretch>
            </p:blipFill>
            <p:spPr>
              <a:xfrm>
                <a:off x="6445419" y="4087390"/>
                <a:ext cx="570240" cy="137213"/>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6104" name="Ink 36103">
                <a:extLst>
                  <a:ext uri="{FF2B5EF4-FFF2-40B4-BE49-F238E27FC236}">
                    <a16:creationId xmlns:a16="http://schemas.microsoft.com/office/drawing/2014/main" id="{F0697156-01DE-484E-905F-ABC2981642F2}"/>
                  </a:ext>
                </a:extLst>
              </p14:cNvPr>
              <p14:cNvContentPartPr/>
              <p14:nvPr/>
            </p14:nvContentPartPr>
            <p14:xfrm>
              <a:off x="6214299" y="4179216"/>
              <a:ext cx="122760" cy="113760"/>
            </p14:xfrm>
          </p:contentPart>
        </mc:Choice>
        <mc:Fallback xmlns="">
          <p:pic>
            <p:nvPicPr>
              <p:cNvPr id="36104" name="Ink 36103">
                <a:extLst>
                  <a:ext uri="{FF2B5EF4-FFF2-40B4-BE49-F238E27FC236}">
                    <a16:creationId xmlns:a16="http://schemas.microsoft.com/office/drawing/2014/main" id="{F0697156-01DE-484E-905F-ABC2981642F2}"/>
                  </a:ext>
                </a:extLst>
              </p:cNvPr>
              <p:cNvPicPr/>
              <p:nvPr/>
            </p:nvPicPr>
            <p:blipFill>
              <a:blip r:embed="rId134"/>
              <a:stretch>
                <a:fillRect/>
              </a:stretch>
            </p:blipFill>
            <p:spPr>
              <a:xfrm>
                <a:off x="6205659" y="4170576"/>
                <a:ext cx="1404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6105" name="Ink 36104">
                <a:extLst>
                  <a:ext uri="{FF2B5EF4-FFF2-40B4-BE49-F238E27FC236}">
                    <a16:creationId xmlns:a16="http://schemas.microsoft.com/office/drawing/2014/main" id="{0F2EB2AF-5D38-4BA0-942A-CDD4E6474FDA}"/>
                  </a:ext>
                </a:extLst>
              </p14:cNvPr>
              <p14:cNvContentPartPr/>
              <p14:nvPr/>
            </p14:nvContentPartPr>
            <p14:xfrm>
              <a:off x="5471259" y="4112616"/>
              <a:ext cx="192600" cy="126360"/>
            </p14:xfrm>
          </p:contentPart>
        </mc:Choice>
        <mc:Fallback xmlns="">
          <p:pic>
            <p:nvPicPr>
              <p:cNvPr id="36105" name="Ink 36104">
                <a:extLst>
                  <a:ext uri="{FF2B5EF4-FFF2-40B4-BE49-F238E27FC236}">
                    <a16:creationId xmlns:a16="http://schemas.microsoft.com/office/drawing/2014/main" id="{0F2EB2AF-5D38-4BA0-942A-CDD4E6474FDA}"/>
                  </a:ext>
                </a:extLst>
              </p:cNvPr>
              <p:cNvPicPr/>
              <p:nvPr/>
            </p:nvPicPr>
            <p:blipFill>
              <a:blip r:embed="rId136"/>
              <a:stretch>
                <a:fillRect/>
              </a:stretch>
            </p:blipFill>
            <p:spPr>
              <a:xfrm>
                <a:off x="5462619" y="4103976"/>
                <a:ext cx="210240" cy="14400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Solution</a:t>
            </a:r>
          </a:p>
        </p:txBody>
      </p:sp>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AlternateContent xmlns:mc="http://schemas.openxmlformats.org/markup-compatibility/2006" xmlns:a14="http://schemas.microsoft.com/office/drawing/2010/main">
        <mc:Choice Requires="a14">
          <p:sp>
            <p:nvSpPr>
              <p:cNvPr id="1530881" name="Object 35"/>
              <p:cNvSpPr txBox="1"/>
              <p:nvPr/>
            </p:nvSpPr>
            <p:spPr bwMode="auto">
              <a:xfrm>
                <a:off x="2637482" y="3514083"/>
                <a:ext cx="3783806" cy="581025"/>
              </a:xfrm>
              <a:prstGeom prst="rect">
                <a:avLst/>
              </a:prstGeom>
              <a:noFill/>
              <a:ln>
                <a:noFill/>
              </a:ln>
            </p:spPr>
            <p:txBody>
              <a:bodyPr>
                <a:norm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WCP</m:t>
                          </m:r>
                        </m:e>
                        <m:e>
                          <m:r>
                            <m:rPr>
                              <m:sty m:val="p"/>
                            </m:rPr>
                            <a:rPr lang="en-US" sz="1200" b="0" i="1">
                              <a:solidFill>
                                <a:srgbClr val="006600"/>
                              </a:solidFill>
                              <a:latin typeface="Cambria Math" panose="02040503050406030204" pitchFamily="18" charset="0"/>
                              <a:ea typeface="Cambria Math" panose="02040503050406030204" pitchFamily="18" charset="0"/>
                            </a:rPr>
                            <m:t>AC</m:t>
                          </m:r>
                        </m:e>
                      </m:d>
                      <m:r>
                        <a:rPr lang="en-US" sz="1200" b="0" i="1">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ea typeface="Cambria Math" panose="02040503050406030204" pitchFamily="18" charset="0"/>
                            </a:rPr>
                          </m:ctrlPr>
                        </m:fPr>
                        <m:num>
                          <m:r>
                            <a:rPr lang="en-US" sz="1200" b="0" i="1">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WCP</m:t>
                              </m:r>
                              <m:r>
                                <a:rPr lang="en-US" sz="1200" b="0" i="1">
                                  <a:solidFill>
                                    <a:srgbClr val="006600"/>
                                  </a:solidFill>
                                  <a:latin typeface="Cambria Math" panose="02040503050406030204" pitchFamily="18" charset="0"/>
                                  <a:ea typeface="Cambria Math" panose="02040503050406030204" pitchFamily="18" charset="0"/>
                                </a:rPr>
                                <m:t>∩</m:t>
                              </m:r>
                              <m:r>
                                <m:rPr>
                                  <m:sty m:val="p"/>
                                </m:rPr>
                                <a:rPr lang="en-US" sz="1200" b="0" i="1">
                                  <a:solidFill>
                                    <a:srgbClr val="006600"/>
                                  </a:solidFill>
                                  <a:latin typeface="Cambria Math" panose="02040503050406030204" pitchFamily="18" charset="0"/>
                                  <a:ea typeface="Cambria Math" panose="02040503050406030204" pitchFamily="18" charset="0"/>
                                </a:rPr>
                                <m:t>AC</m:t>
                              </m:r>
                            </m:e>
                          </m:d>
                        </m:num>
                        <m:den>
                          <m:r>
                            <a:rPr lang="en-US" sz="1200" b="0" i="1">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m:rPr>
                                  <m:sty m:val="p"/>
                                </m:rPr>
                                <a:rPr lang="en-US" sz="1200" b="0" i="1">
                                  <a:solidFill>
                                    <a:srgbClr val="006600"/>
                                  </a:solidFill>
                                  <a:latin typeface="Cambria Math" panose="02040503050406030204" pitchFamily="18" charset="0"/>
                                  <a:ea typeface="Cambria Math" panose="02040503050406030204" pitchFamily="18" charset="0"/>
                                </a:rPr>
                                <m:t>AC</m:t>
                              </m:r>
                            </m:e>
                          </m:d>
                        </m:den>
                      </m:f>
                      <m:r>
                        <a:rPr lang="en-US" sz="1200" b="0" i="1">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ea typeface="Cambria Math" panose="02040503050406030204" pitchFamily="18" charset="0"/>
                            </a:rPr>
                          </m:ctrlPr>
                        </m:fPr>
                        <m:num>
                          <m:r>
                            <a:rPr lang="en-US" sz="1200" b="0" i="1">
                              <a:solidFill>
                                <a:srgbClr val="006600"/>
                              </a:solidFill>
                              <a:latin typeface="Cambria Math" panose="02040503050406030204" pitchFamily="18" charset="0"/>
                              <a:ea typeface="Cambria Math" panose="02040503050406030204" pitchFamily="18" charset="0"/>
                            </a:rPr>
                            <m:t>0</m:t>
                          </m:r>
                          <m:r>
                            <a:rPr lang="en-US" sz="1200" b="0">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ea typeface="Cambria Math" panose="02040503050406030204" pitchFamily="18" charset="0"/>
                            </a:rPr>
                            <m:t>2</m:t>
                          </m:r>
                        </m:num>
                        <m:den>
                          <m:r>
                            <a:rPr lang="en-US" sz="1200" b="0" i="1">
                              <a:solidFill>
                                <a:srgbClr val="006600"/>
                              </a:solidFill>
                              <a:latin typeface="Cambria Math" panose="02040503050406030204" pitchFamily="18" charset="0"/>
                              <a:ea typeface="Cambria Math" panose="02040503050406030204" pitchFamily="18" charset="0"/>
                            </a:rPr>
                            <m:t>0</m:t>
                          </m:r>
                          <m:r>
                            <a:rPr lang="en-US" sz="1200" b="0">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ea typeface="Cambria Math" panose="02040503050406030204" pitchFamily="18" charset="0"/>
                            </a:rPr>
                            <m:t>7</m:t>
                          </m:r>
                        </m:den>
                      </m:f>
                      <m:r>
                        <a:rPr lang="en-US" sz="1200" b="0" i="1">
                          <a:solidFill>
                            <a:srgbClr val="006600"/>
                          </a:solidFill>
                          <a:latin typeface="Cambria Math" panose="02040503050406030204" pitchFamily="18" charset="0"/>
                          <a:ea typeface="Cambria Math" panose="02040503050406030204" pitchFamily="18" charset="0"/>
                        </a:rPr>
                        <m:t>=0</m:t>
                      </m:r>
                      <m:r>
                        <a:rPr lang="en-US" sz="1200" b="0">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ea typeface="Cambria Math" panose="02040503050406030204" pitchFamily="18" charset="0"/>
                        </a:rPr>
                        <m:t>2857</m:t>
                      </m:r>
                    </m:oMath>
                  </m:oMathPara>
                </a14:m>
                <a:endParaRPr lang="en-US" sz="1200" dirty="0">
                  <a:solidFill>
                    <a:srgbClr val="006600"/>
                  </a:solidFill>
                  <a:latin typeface="Cambria Math" panose="02040503050406030204" pitchFamily="18" charset="0"/>
                  <a:ea typeface="Cambria Math" panose="02040503050406030204" pitchFamily="18" charset="0"/>
                </a:endParaRPr>
              </a:p>
            </p:txBody>
          </p:sp>
        </mc:Choice>
        <mc:Fallback xmlns="">
          <p:sp>
            <p:nvSpPr>
              <p:cNvPr id="1530881" name="Object 35"/>
              <p:cNvSpPr txBox="1">
                <a:spLocks noRot="1" noChangeAspect="1" noMove="1" noResize="1" noEditPoints="1" noAdjustHandles="1" noChangeArrowheads="1" noChangeShapeType="1" noTextEdit="1"/>
              </p:cNvSpPr>
              <p:nvPr/>
            </p:nvSpPr>
            <p:spPr bwMode="auto">
              <a:xfrm>
                <a:off x="2637482" y="3514083"/>
                <a:ext cx="3783806" cy="581025"/>
              </a:xfrm>
              <a:prstGeom prst="rect">
                <a:avLst/>
              </a:prstGeom>
              <a:blipFill>
                <a:blip r:embed="rId2"/>
                <a:stretch>
                  <a:fillRect/>
                </a:stretch>
              </a:blipFill>
              <a:ln>
                <a:noFill/>
              </a:ln>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9BDFBA2C-6215-40BF-B60D-4E50A471AF3A}"/>
              </a:ext>
            </a:extLst>
          </p:cNvPr>
          <p:cNvGrpSpPr/>
          <p:nvPr/>
        </p:nvGrpSpPr>
        <p:grpSpPr>
          <a:xfrm>
            <a:off x="3291546" y="1225911"/>
            <a:ext cx="2310125" cy="1750558"/>
            <a:chOff x="5861339" y="1772998"/>
            <a:chExt cx="3080166" cy="2334077"/>
          </a:xfrm>
        </p:grpSpPr>
        <p:sp>
          <p:nvSpPr>
            <p:cNvPr id="22" name="Rectangle 21">
              <a:extLst>
                <a:ext uri="{FF2B5EF4-FFF2-40B4-BE49-F238E27FC236}">
                  <a16:creationId xmlns:a16="http://schemas.microsoft.com/office/drawing/2014/main" id="{867FD89E-D39B-4B34-8F71-C0291970E6F2}"/>
                </a:ext>
              </a:extLst>
            </p:cNvPr>
            <p:cNvSpPr/>
            <p:nvPr/>
          </p:nvSpPr>
          <p:spPr bwMode="auto">
            <a:xfrm>
              <a:off x="5989948" y="2137430"/>
              <a:ext cx="2951557" cy="196964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2118EE5-6CD8-4E44-A0E6-D7DE1CCB6CCF}"/>
                    </a:ext>
                  </a:extLst>
                </p:cNvPr>
                <p:cNvSpPr txBox="1"/>
                <p:nvPr/>
              </p:nvSpPr>
              <p:spPr>
                <a:xfrm>
                  <a:off x="5861339" y="1772998"/>
                  <a:ext cx="1532898"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Sapce</m:t>
                        </m:r>
                        <m:r>
                          <a:rPr lang="en-US" sz="1200" b="0" smtClean="0">
                            <a:solidFill>
                              <a:srgbClr val="006600"/>
                            </a:solidFill>
                            <a:latin typeface="Cambria Math" panose="02040503050406030204" pitchFamily="18" charset="0"/>
                          </a:rPr>
                          <m:t> </m:t>
                        </m:r>
                      </m:oMath>
                    </m:oMathPara>
                  </a14:m>
                  <a:endParaRPr lang="en-US" sz="1200" dirty="0">
                    <a:solidFill>
                      <a:srgbClr val="006600"/>
                    </a:solidFill>
                    <a:latin typeface="+mj-lt"/>
                  </a:endParaRPr>
                </a:p>
              </p:txBody>
            </p:sp>
          </mc:Choice>
          <mc:Fallback xmlns="">
            <p:sp>
              <p:nvSpPr>
                <p:cNvPr id="24" name="TextBox 23">
                  <a:extLst>
                    <a:ext uri="{FF2B5EF4-FFF2-40B4-BE49-F238E27FC236}">
                      <a16:creationId xmlns:a16="http://schemas.microsoft.com/office/drawing/2014/main" id="{12118EE5-6CD8-4E44-A0E6-D7DE1CCB6CCF}"/>
                    </a:ext>
                  </a:extLst>
                </p:cNvPr>
                <p:cNvSpPr txBox="1">
                  <a:spLocks noRot="1" noChangeAspect="1" noMove="1" noResize="1" noEditPoints="1" noAdjustHandles="1" noChangeArrowheads="1" noChangeShapeType="1" noTextEdit="1"/>
                </p:cNvSpPr>
                <p:nvPr/>
              </p:nvSpPr>
              <p:spPr>
                <a:xfrm>
                  <a:off x="5861339" y="1772998"/>
                  <a:ext cx="1532898" cy="369332"/>
                </a:xfrm>
                <a:prstGeom prst="rect">
                  <a:avLst/>
                </a:prstGeom>
                <a:blipFill>
                  <a:blip r:embed="rId3"/>
                  <a:stretch>
                    <a:fillRect b="-4348"/>
                  </a:stretch>
                </a:blipFill>
              </p:spPr>
              <p:txBody>
                <a:bodyPr/>
                <a:lstStyle/>
                <a:p>
                  <a:r>
                    <a:rPr lang="en-US">
                      <a:noFill/>
                    </a:rPr>
                    <a:t> </a:t>
                  </a:r>
                </a:p>
              </p:txBody>
            </p:sp>
          </mc:Fallback>
        </mc:AlternateContent>
        <p:grpSp>
          <p:nvGrpSpPr>
            <p:cNvPr id="25" name="Group 34">
              <a:extLst>
                <a:ext uri="{FF2B5EF4-FFF2-40B4-BE49-F238E27FC236}">
                  <a16:creationId xmlns:a16="http://schemas.microsoft.com/office/drawing/2014/main" id="{F6A762B0-C88C-4872-B738-3003D5866E04}"/>
                </a:ext>
              </a:extLst>
            </p:cNvPr>
            <p:cNvGrpSpPr/>
            <p:nvPr/>
          </p:nvGrpSpPr>
          <p:grpSpPr>
            <a:xfrm>
              <a:off x="7129695" y="2358582"/>
              <a:ext cx="1691657" cy="1656097"/>
              <a:chOff x="2773680" y="2893491"/>
              <a:chExt cx="1737360" cy="1683657"/>
            </a:xfrm>
          </p:grpSpPr>
          <p:sp>
            <p:nvSpPr>
              <p:cNvPr id="33" name="Oval 32">
                <a:extLst>
                  <a:ext uri="{FF2B5EF4-FFF2-40B4-BE49-F238E27FC236}">
                    <a16:creationId xmlns:a16="http://schemas.microsoft.com/office/drawing/2014/main" id="{03B418E4-6F3E-422D-9896-7007F4099FC5}"/>
                  </a:ext>
                </a:extLst>
              </p:cNvPr>
              <p:cNvSpPr/>
              <p:nvPr/>
            </p:nvSpPr>
            <p:spPr bwMode="auto">
              <a:xfrm>
                <a:off x="2773680" y="2893491"/>
                <a:ext cx="1737360" cy="1683657"/>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6281B37-A7F8-46DB-B5D5-56F4B9754D04}"/>
                      </a:ext>
                    </a:extLst>
                  </p:cNvPr>
                  <p:cNvSpPr txBox="1"/>
                  <p:nvPr/>
                </p:nvSpPr>
                <p:spPr>
                  <a:xfrm>
                    <a:off x="3436077" y="2939481"/>
                    <a:ext cx="733595" cy="37547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WCP</m:t>
                          </m:r>
                        </m:oMath>
                      </m:oMathPara>
                    </a14:m>
                    <a:endParaRPr lang="en-US" sz="1200" dirty="0">
                      <a:solidFill>
                        <a:srgbClr val="006600"/>
                      </a:solidFill>
                      <a:latin typeface="+mj-lt"/>
                    </a:endParaRPr>
                  </a:p>
                </p:txBody>
              </p:sp>
            </mc:Choice>
            <mc:Fallback xmlns="">
              <p:sp>
                <p:nvSpPr>
                  <p:cNvPr id="34" name="TextBox 33">
                    <a:extLst>
                      <a:ext uri="{FF2B5EF4-FFF2-40B4-BE49-F238E27FC236}">
                        <a16:creationId xmlns:a16="http://schemas.microsoft.com/office/drawing/2014/main" id="{F6281B37-A7F8-46DB-B5D5-56F4B9754D04}"/>
                      </a:ext>
                    </a:extLst>
                  </p:cNvPr>
                  <p:cNvSpPr txBox="1">
                    <a:spLocks noRot="1" noChangeAspect="1" noMove="1" noResize="1" noEditPoints="1" noAdjustHandles="1" noChangeArrowheads="1" noChangeShapeType="1" noTextEdit="1"/>
                  </p:cNvSpPr>
                  <p:nvPr/>
                </p:nvSpPr>
                <p:spPr>
                  <a:xfrm>
                    <a:off x="3436077" y="2939481"/>
                    <a:ext cx="733595" cy="375478"/>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6FAA64DD-A2C9-4B17-A564-44E85EEAE58B}"/>
                    </a:ext>
                  </a:extLst>
                </p:cNvPr>
                <p:cNvSpPr/>
                <p:nvPr/>
              </p:nvSpPr>
              <p:spPr>
                <a:xfrm>
                  <a:off x="7145609" y="2956114"/>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2</m:t>
                        </m:r>
                      </m:oMath>
                    </m:oMathPara>
                  </a14:m>
                  <a:endParaRPr lang="en-US" sz="1350" dirty="0">
                    <a:solidFill>
                      <a:srgbClr val="006600"/>
                    </a:solidFill>
                  </a:endParaRPr>
                </a:p>
              </p:txBody>
            </p:sp>
          </mc:Choice>
          <mc:Fallback xmlns="">
            <p:sp>
              <p:nvSpPr>
                <p:cNvPr id="26" name="Rectangle 25">
                  <a:extLst>
                    <a:ext uri="{FF2B5EF4-FFF2-40B4-BE49-F238E27FC236}">
                      <a16:creationId xmlns:a16="http://schemas.microsoft.com/office/drawing/2014/main" id="{6FAA64DD-A2C9-4B17-A564-44E85EEAE58B}"/>
                    </a:ext>
                  </a:extLst>
                </p:cNvPr>
                <p:cNvSpPr>
                  <a:spLocks noRot="1" noChangeAspect="1" noMove="1" noResize="1" noEditPoints="1" noAdjustHandles="1" noChangeArrowheads="1" noChangeShapeType="1" noTextEdit="1"/>
                </p:cNvSpPr>
                <p:nvPr/>
              </p:nvSpPr>
              <p:spPr>
                <a:xfrm>
                  <a:off x="7145609" y="2956114"/>
                  <a:ext cx="601019" cy="4001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312DDCD3-5300-400C-8DD6-B2037AAF7DD0}"/>
                    </a:ext>
                  </a:extLst>
                </p:cNvPr>
                <p:cNvSpPr/>
                <p:nvPr/>
              </p:nvSpPr>
              <p:spPr>
                <a:xfrm>
                  <a:off x="8159607" y="2960583"/>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2</m:t>
                        </m:r>
                      </m:oMath>
                    </m:oMathPara>
                  </a14:m>
                  <a:endParaRPr lang="en-US" sz="1350" dirty="0">
                    <a:solidFill>
                      <a:srgbClr val="006600"/>
                    </a:solidFill>
                  </a:endParaRPr>
                </a:p>
              </p:txBody>
            </p:sp>
          </mc:Choice>
          <mc:Fallback xmlns="">
            <p:sp>
              <p:nvSpPr>
                <p:cNvPr id="27" name="Rectangle 26">
                  <a:extLst>
                    <a:ext uri="{FF2B5EF4-FFF2-40B4-BE49-F238E27FC236}">
                      <a16:creationId xmlns:a16="http://schemas.microsoft.com/office/drawing/2014/main" id="{312DDCD3-5300-400C-8DD6-B2037AAF7DD0}"/>
                    </a:ext>
                  </a:extLst>
                </p:cNvPr>
                <p:cNvSpPr>
                  <a:spLocks noRot="1" noChangeAspect="1" noMove="1" noResize="1" noEditPoints="1" noAdjustHandles="1" noChangeArrowheads="1" noChangeShapeType="1" noTextEdit="1"/>
                </p:cNvSpPr>
                <p:nvPr/>
              </p:nvSpPr>
              <p:spPr>
                <a:xfrm>
                  <a:off x="8159607" y="2960583"/>
                  <a:ext cx="601019" cy="400109"/>
                </a:xfrm>
                <a:prstGeom prst="rect">
                  <a:avLst/>
                </a:prstGeom>
                <a:blipFill>
                  <a:blip r:embed="rId6"/>
                  <a:stretch>
                    <a:fillRect/>
                  </a:stretch>
                </a:blipFill>
              </p:spPr>
              <p:txBody>
                <a:bodyPr/>
                <a:lstStyle/>
                <a:p>
                  <a:r>
                    <a:rPr lang="en-US">
                      <a:noFill/>
                    </a:rPr>
                    <a:t> </a:t>
                  </a:r>
                </a:p>
              </p:txBody>
            </p:sp>
          </mc:Fallback>
        </mc:AlternateContent>
        <p:grpSp>
          <p:nvGrpSpPr>
            <p:cNvPr id="28" name="Group 38">
              <a:extLst>
                <a:ext uri="{FF2B5EF4-FFF2-40B4-BE49-F238E27FC236}">
                  <a16:creationId xmlns:a16="http://schemas.microsoft.com/office/drawing/2014/main" id="{E9FF72FB-6257-4691-B479-1DC6D05B5FFF}"/>
                </a:ext>
              </a:extLst>
            </p:cNvPr>
            <p:cNvGrpSpPr/>
            <p:nvPr/>
          </p:nvGrpSpPr>
          <p:grpSpPr>
            <a:xfrm>
              <a:off x="6191064" y="2340981"/>
              <a:ext cx="1691656" cy="1656097"/>
              <a:chOff x="2773601" y="2804309"/>
              <a:chExt cx="1737359" cy="1683657"/>
            </a:xfrm>
          </p:grpSpPr>
          <p:sp>
            <p:nvSpPr>
              <p:cNvPr id="31" name="Oval 30">
                <a:extLst>
                  <a:ext uri="{FF2B5EF4-FFF2-40B4-BE49-F238E27FC236}">
                    <a16:creationId xmlns:a16="http://schemas.microsoft.com/office/drawing/2014/main" id="{3B9C76CA-5B52-41A8-B693-BA8BB7463031}"/>
                  </a:ext>
                </a:extLst>
              </p:cNvPr>
              <p:cNvSpPr/>
              <p:nvPr/>
            </p:nvSpPr>
            <p:spPr bwMode="auto">
              <a:xfrm>
                <a:off x="2773601" y="2804309"/>
                <a:ext cx="1737359" cy="1683657"/>
              </a:xfrm>
              <a:prstGeom prst="ellipse">
                <a:avLst/>
              </a:prstGeom>
              <a:solidFill>
                <a:srgbClr val="FFFF00">
                  <a:alpha val="23922"/>
                </a:srgbClr>
              </a:soli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38E8598-AE94-408B-A887-17D1BA3EC4D8}"/>
                      </a:ext>
                    </a:extLst>
                  </p:cNvPr>
                  <p:cNvSpPr txBox="1"/>
                  <p:nvPr/>
                </p:nvSpPr>
                <p:spPr>
                  <a:xfrm>
                    <a:off x="3080648" y="2891775"/>
                    <a:ext cx="564574" cy="37547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AC</m:t>
                          </m:r>
                        </m:oMath>
                      </m:oMathPara>
                    </a14:m>
                    <a:endParaRPr lang="en-US" sz="1200" dirty="0">
                      <a:solidFill>
                        <a:srgbClr val="006600"/>
                      </a:solidFill>
                      <a:latin typeface="+mj-lt"/>
                    </a:endParaRPr>
                  </a:p>
                </p:txBody>
              </p:sp>
            </mc:Choice>
            <mc:Fallback xmlns="">
              <p:sp>
                <p:nvSpPr>
                  <p:cNvPr id="32" name="TextBox 31">
                    <a:extLst>
                      <a:ext uri="{FF2B5EF4-FFF2-40B4-BE49-F238E27FC236}">
                        <a16:creationId xmlns:a16="http://schemas.microsoft.com/office/drawing/2014/main" id="{938E8598-AE94-408B-A887-17D1BA3EC4D8}"/>
                      </a:ext>
                    </a:extLst>
                  </p:cNvPr>
                  <p:cNvSpPr txBox="1">
                    <a:spLocks noRot="1" noChangeAspect="1" noMove="1" noResize="1" noEditPoints="1" noAdjustHandles="1" noChangeArrowheads="1" noChangeShapeType="1" noTextEdit="1"/>
                  </p:cNvSpPr>
                  <p:nvPr/>
                </p:nvSpPr>
                <p:spPr>
                  <a:xfrm>
                    <a:off x="3080648" y="2891775"/>
                    <a:ext cx="564574" cy="375478"/>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CDC74ACC-D347-4A40-949A-22E91C5DFB6B}"/>
                    </a:ext>
                  </a:extLst>
                </p:cNvPr>
                <p:cNvSpPr/>
                <p:nvPr/>
              </p:nvSpPr>
              <p:spPr>
                <a:xfrm>
                  <a:off x="6382138" y="2926619"/>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5</m:t>
                        </m:r>
                      </m:oMath>
                    </m:oMathPara>
                  </a14:m>
                  <a:endParaRPr lang="en-US" sz="1350" dirty="0">
                    <a:solidFill>
                      <a:srgbClr val="006600"/>
                    </a:solidFill>
                  </a:endParaRPr>
                </a:p>
              </p:txBody>
            </p:sp>
          </mc:Choice>
          <mc:Fallback xmlns="">
            <p:sp>
              <p:nvSpPr>
                <p:cNvPr id="29" name="Rectangle 28">
                  <a:extLst>
                    <a:ext uri="{FF2B5EF4-FFF2-40B4-BE49-F238E27FC236}">
                      <a16:creationId xmlns:a16="http://schemas.microsoft.com/office/drawing/2014/main" id="{CDC74ACC-D347-4A40-949A-22E91C5DFB6B}"/>
                    </a:ext>
                  </a:extLst>
                </p:cNvPr>
                <p:cNvSpPr>
                  <a:spLocks noRot="1" noChangeAspect="1" noMove="1" noResize="1" noEditPoints="1" noAdjustHandles="1" noChangeArrowheads="1" noChangeShapeType="1" noTextEdit="1"/>
                </p:cNvSpPr>
                <p:nvPr/>
              </p:nvSpPr>
              <p:spPr>
                <a:xfrm>
                  <a:off x="6382138" y="2926619"/>
                  <a:ext cx="601019" cy="40010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A2C24A9-1244-47C9-99CC-94BCA4EB755B}"/>
                    </a:ext>
                  </a:extLst>
                </p:cNvPr>
                <p:cNvSpPr/>
                <p:nvPr/>
              </p:nvSpPr>
              <p:spPr>
                <a:xfrm>
                  <a:off x="5970020" y="2150883"/>
                  <a:ext cx="611511" cy="400109"/>
                </a:xfrm>
                <a:prstGeom prst="rect">
                  <a:avLst/>
                </a:prstGeom>
              </p:spPr>
              <p:txBody>
                <a:bodyPr wrap="squar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1</m:t>
                        </m:r>
                      </m:oMath>
                    </m:oMathPara>
                  </a14:m>
                  <a:endParaRPr lang="en-US" sz="1350" dirty="0">
                    <a:solidFill>
                      <a:srgbClr val="006600"/>
                    </a:solidFill>
                  </a:endParaRPr>
                </a:p>
              </p:txBody>
            </p:sp>
          </mc:Choice>
          <mc:Fallback xmlns="">
            <p:sp>
              <p:nvSpPr>
                <p:cNvPr id="30" name="Rectangle 29">
                  <a:extLst>
                    <a:ext uri="{FF2B5EF4-FFF2-40B4-BE49-F238E27FC236}">
                      <a16:creationId xmlns:a16="http://schemas.microsoft.com/office/drawing/2014/main" id="{9A2C24A9-1244-47C9-99CC-94BCA4EB755B}"/>
                    </a:ext>
                  </a:extLst>
                </p:cNvPr>
                <p:cNvSpPr>
                  <a:spLocks noRot="1" noChangeAspect="1" noMove="1" noResize="1" noEditPoints="1" noAdjustHandles="1" noChangeArrowheads="1" noChangeShapeType="1" noTextEdit="1"/>
                </p:cNvSpPr>
                <p:nvPr/>
              </p:nvSpPr>
              <p:spPr>
                <a:xfrm>
                  <a:off x="5970020" y="2150883"/>
                  <a:ext cx="611511" cy="400109"/>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03066EF9-C2AA-450E-ACAB-02429890583C}"/>
                  </a:ext>
                </a:extLst>
              </p14:cNvPr>
              <p14:cNvContentPartPr/>
              <p14:nvPr/>
            </p14:nvContentPartPr>
            <p14:xfrm>
              <a:off x="6823779" y="1667136"/>
              <a:ext cx="74880" cy="75240"/>
            </p14:xfrm>
          </p:contentPart>
        </mc:Choice>
        <mc:Fallback xmlns="">
          <p:pic>
            <p:nvPicPr>
              <p:cNvPr id="7" name="Ink 6">
                <a:extLst>
                  <a:ext uri="{FF2B5EF4-FFF2-40B4-BE49-F238E27FC236}">
                    <a16:creationId xmlns:a16="http://schemas.microsoft.com/office/drawing/2014/main" id="{03066EF9-C2AA-450E-ACAB-02429890583C}"/>
                  </a:ext>
                </a:extLst>
              </p:cNvPr>
              <p:cNvPicPr/>
              <p:nvPr/>
            </p:nvPicPr>
            <p:blipFill>
              <a:blip r:embed="rId11"/>
              <a:stretch>
                <a:fillRect/>
              </a:stretch>
            </p:blipFill>
            <p:spPr>
              <a:xfrm>
                <a:off x="6814779" y="1658136"/>
                <a:ext cx="925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244DAF4F-B862-4083-8696-FABB3FEB6CE6}"/>
                  </a:ext>
                </a:extLst>
              </p14:cNvPr>
              <p14:cNvContentPartPr/>
              <p14:nvPr/>
            </p14:nvContentPartPr>
            <p14:xfrm>
              <a:off x="7347219" y="1707816"/>
              <a:ext cx="73440" cy="75600"/>
            </p14:xfrm>
          </p:contentPart>
        </mc:Choice>
        <mc:Fallback xmlns="">
          <p:pic>
            <p:nvPicPr>
              <p:cNvPr id="12" name="Ink 11">
                <a:extLst>
                  <a:ext uri="{FF2B5EF4-FFF2-40B4-BE49-F238E27FC236}">
                    <a16:creationId xmlns:a16="http://schemas.microsoft.com/office/drawing/2014/main" id="{244DAF4F-B862-4083-8696-FABB3FEB6CE6}"/>
                  </a:ext>
                </a:extLst>
              </p:cNvPr>
              <p:cNvPicPr/>
              <p:nvPr/>
            </p:nvPicPr>
            <p:blipFill>
              <a:blip r:embed="rId13"/>
              <a:stretch>
                <a:fillRect/>
              </a:stretch>
            </p:blipFill>
            <p:spPr>
              <a:xfrm>
                <a:off x="7338579" y="1699176"/>
                <a:ext cx="910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90EC58B1-7D5F-4B6D-A4AA-110756418EFF}"/>
                  </a:ext>
                </a:extLst>
              </p14:cNvPr>
              <p14:cNvContentPartPr/>
              <p14:nvPr/>
            </p14:nvContentPartPr>
            <p14:xfrm>
              <a:off x="7478259" y="1784856"/>
              <a:ext cx="6480" cy="5760"/>
            </p14:xfrm>
          </p:contentPart>
        </mc:Choice>
        <mc:Fallback xmlns="">
          <p:pic>
            <p:nvPicPr>
              <p:cNvPr id="13" name="Ink 12">
                <a:extLst>
                  <a:ext uri="{FF2B5EF4-FFF2-40B4-BE49-F238E27FC236}">
                    <a16:creationId xmlns:a16="http://schemas.microsoft.com/office/drawing/2014/main" id="{90EC58B1-7D5F-4B6D-A4AA-110756418EFF}"/>
                  </a:ext>
                </a:extLst>
              </p:cNvPr>
              <p:cNvPicPr/>
              <p:nvPr/>
            </p:nvPicPr>
            <p:blipFill>
              <a:blip r:embed="rId15"/>
              <a:stretch>
                <a:fillRect/>
              </a:stretch>
            </p:blipFill>
            <p:spPr>
              <a:xfrm>
                <a:off x="7469259" y="1776216"/>
                <a:ext cx="241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88636FFE-F0DF-4007-8F56-F867D6C51CF1}"/>
                  </a:ext>
                </a:extLst>
              </p14:cNvPr>
              <p14:cNvContentPartPr/>
              <p14:nvPr/>
            </p14:nvContentPartPr>
            <p14:xfrm>
              <a:off x="7527219" y="1701696"/>
              <a:ext cx="69120" cy="156240"/>
            </p14:xfrm>
          </p:contentPart>
        </mc:Choice>
        <mc:Fallback xmlns="">
          <p:pic>
            <p:nvPicPr>
              <p:cNvPr id="14" name="Ink 13">
                <a:extLst>
                  <a:ext uri="{FF2B5EF4-FFF2-40B4-BE49-F238E27FC236}">
                    <a16:creationId xmlns:a16="http://schemas.microsoft.com/office/drawing/2014/main" id="{88636FFE-F0DF-4007-8F56-F867D6C51CF1}"/>
                  </a:ext>
                </a:extLst>
              </p:cNvPr>
              <p:cNvPicPr/>
              <p:nvPr/>
            </p:nvPicPr>
            <p:blipFill>
              <a:blip r:embed="rId17"/>
              <a:stretch>
                <a:fillRect/>
              </a:stretch>
            </p:blipFill>
            <p:spPr>
              <a:xfrm>
                <a:off x="7518219" y="1692696"/>
                <a:ext cx="867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847393AE-81AA-4450-ACA0-84BF08CBA53D}"/>
                  </a:ext>
                </a:extLst>
              </p14:cNvPr>
              <p14:cNvContentPartPr/>
              <p14:nvPr/>
            </p14:nvContentPartPr>
            <p14:xfrm>
              <a:off x="7131219" y="1681536"/>
              <a:ext cx="149040" cy="123480"/>
            </p14:xfrm>
          </p:contentPart>
        </mc:Choice>
        <mc:Fallback xmlns="">
          <p:pic>
            <p:nvPicPr>
              <p:cNvPr id="15" name="Ink 14">
                <a:extLst>
                  <a:ext uri="{FF2B5EF4-FFF2-40B4-BE49-F238E27FC236}">
                    <a16:creationId xmlns:a16="http://schemas.microsoft.com/office/drawing/2014/main" id="{847393AE-81AA-4450-ACA0-84BF08CBA53D}"/>
                  </a:ext>
                </a:extLst>
              </p:cNvPr>
              <p:cNvPicPr/>
              <p:nvPr/>
            </p:nvPicPr>
            <p:blipFill>
              <a:blip r:embed="rId19"/>
              <a:stretch>
                <a:fillRect/>
              </a:stretch>
            </p:blipFill>
            <p:spPr>
              <a:xfrm>
                <a:off x="7122579" y="1672896"/>
                <a:ext cx="16668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59FED483-5C14-4D5E-A970-7FEC5F389173}"/>
                  </a:ext>
                </a:extLst>
              </p14:cNvPr>
              <p14:cNvContentPartPr/>
              <p14:nvPr/>
            </p14:nvContentPartPr>
            <p14:xfrm>
              <a:off x="6988299" y="1670736"/>
              <a:ext cx="83880" cy="134640"/>
            </p14:xfrm>
          </p:contentPart>
        </mc:Choice>
        <mc:Fallback xmlns="">
          <p:pic>
            <p:nvPicPr>
              <p:cNvPr id="16" name="Ink 15">
                <a:extLst>
                  <a:ext uri="{FF2B5EF4-FFF2-40B4-BE49-F238E27FC236}">
                    <a16:creationId xmlns:a16="http://schemas.microsoft.com/office/drawing/2014/main" id="{59FED483-5C14-4D5E-A970-7FEC5F389173}"/>
                  </a:ext>
                </a:extLst>
              </p:cNvPr>
              <p:cNvPicPr/>
              <p:nvPr/>
            </p:nvPicPr>
            <p:blipFill>
              <a:blip r:embed="rId21"/>
              <a:stretch>
                <a:fillRect/>
              </a:stretch>
            </p:blipFill>
            <p:spPr>
              <a:xfrm>
                <a:off x="6979659" y="1662073"/>
                <a:ext cx="101520" cy="15232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5136A0D2-9FD9-4E6E-A4EB-DBEC2DA1E518}"/>
                  </a:ext>
                </a:extLst>
              </p14:cNvPr>
              <p14:cNvContentPartPr/>
              <p14:nvPr/>
            </p14:nvContentPartPr>
            <p14:xfrm>
              <a:off x="6350379" y="1595496"/>
              <a:ext cx="385200" cy="166320"/>
            </p14:xfrm>
          </p:contentPart>
        </mc:Choice>
        <mc:Fallback xmlns="">
          <p:pic>
            <p:nvPicPr>
              <p:cNvPr id="17" name="Ink 16">
                <a:extLst>
                  <a:ext uri="{FF2B5EF4-FFF2-40B4-BE49-F238E27FC236}">
                    <a16:creationId xmlns:a16="http://schemas.microsoft.com/office/drawing/2014/main" id="{5136A0D2-9FD9-4E6E-A4EB-DBEC2DA1E518}"/>
                  </a:ext>
                </a:extLst>
              </p:cNvPr>
              <p:cNvPicPr/>
              <p:nvPr/>
            </p:nvPicPr>
            <p:blipFill>
              <a:blip r:embed="rId23"/>
              <a:stretch>
                <a:fillRect/>
              </a:stretch>
            </p:blipFill>
            <p:spPr>
              <a:xfrm>
                <a:off x="6341731" y="1586837"/>
                <a:ext cx="402857" cy="183998"/>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850" name="Ink 35849">
                <a:extLst>
                  <a:ext uri="{FF2B5EF4-FFF2-40B4-BE49-F238E27FC236}">
                    <a16:creationId xmlns:a16="http://schemas.microsoft.com/office/drawing/2014/main" id="{61C9C1B7-9D33-4760-B988-F9CD600FEE91}"/>
                  </a:ext>
                </a:extLst>
              </p14:cNvPr>
              <p14:cNvContentPartPr/>
              <p14:nvPr/>
            </p14:nvContentPartPr>
            <p14:xfrm>
              <a:off x="6249219" y="2066736"/>
              <a:ext cx="40680" cy="179280"/>
            </p14:xfrm>
          </p:contentPart>
        </mc:Choice>
        <mc:Fallback xmlns="">
          <p:pic>
            <p:nvPicPr>
              <p:cNvPr id="35850" name="Ink 35849">
                <a:extLst>
                  <a:ext uri="{FF2B5EF4-FFF2-40B4-BE49-F238E27FC236}">
                    <a16:creationId xmlns:a16="http://schemas.microsoft.com/office/drawing/2014/main" id="{61C9C1B7-9D33-4760-B988-F9CD600FEE91}"/>
                  </a:ext>
                </a:extLst>
              </p:cNvPr>
              <p:cNvPicPr/>
              <p:nvPr/>
            </p:nvPicPr>
            <p:blipFill>
              <a:blip r:embed="rId25"/>
              <a:stretch>
                <a:fillRect/>
              </a:stretch>
            </p:blipFill>
            <p:spPr>
              <a:xfrm>
                <a:off x="6240579" y="2058096"/>
                <a:ext cx="583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851" name="Ink 35850">
                <a:extLst>
                  <a:ext uri="{FF2B5EF4-FFF2-40B4-BE49-F238E27FC236}">
                    <a16:creationId xmlns:a16="http://schemas.microsoft.com/office/drawing/2014/main" id="{459AFED4-23B8-4008-A88B-891FEB412654}"/>
                  </a:ext>
                </a:extLst>
              </p14:cNvPr>
              <p14:cNvContentPartPr/>
              <p14:nvPr/>
            </p14:nvContentPartPr>
            <p14:xfrm>
              <a:off x="6120339" y="2097336"/>
              <a:ext cx="86400" cy="147240"/>
            </p14:xfrm>
          </p:contentPart>
        </mc:Choice>
        <mc:Fallback xmlns="">
          <p:pic>
            <p:nvPicPr>
              <p:cNvPr id="35851" name="Ink 35850">
                <a:extLst>
                  <a:ext uri="{FF2B5EF4-FFF2-40B4-BE49-F238E27FC236}">
                    <a16:creationId xmlns:a16="http://schemas.microsoft.com/office/drawing/2014/main" id="{459AFED4-23B8-4008-A88B-891FEB412654}"/>
                  </a:ext>
                </a:extLst>
              </p:cNvPr>
              <p:cNvPicPr/>
              <p:nvPr/>
            </p:nvPicPr>
            <p:blipFill>
              <a:blip r:embed="rId27"/>
              <a:stretch>
                <a:fillRect/>
              </a:stretch>
            </p:blipFill>
            <p:spPr>
              <a:xfrm>
                <a:off x="6111699" y="2088696"/>
                <a:ext cx="1040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852" name="Ink 35851">
                <a:extLst>
                  <a:ext uri="{FF2B5EF4-FFF2-40B4-BE49-F238E27FC236}">
                    <a16:creationId xmlns:a16="http://schemas.microsoft.com/office/drawing/2014/main" id="{BFB37577-A98C-461C-8D9D-931B089811A0}"/>
                  </a:ext>
                </a:extLst>
              </p14:cNvPr>
              <p14:cNvContentPartPr/>
              <p14:nvPr/>
            </p14:nvContentPartPr>
            <p14:xfrm>
              <a:off x="7116819" y="2108136"/>
              <a:ext cx="4680" cy="132120"/>
            </p14:xfrm>
          </p:contentPart>
        </mc:Choice>
        <mc:Fallback xmlns="">
          <p:pic>
            <p:nvPicPr>
              <p:cNvPr id="35852" name="Ink 35851">
                <a:extLst>
                  <a:ext uri="{FF2B5EF4-FFF2-40B4-BE49-F238E27FC236}">
                    <a16:creationId xmlns:a16="http://schemas.microsoft.com/office/drawing/2014/main" id="{BFB37577-A98C-461C-8D9D-931B089811A0}"/>
                  </a:ext>
                </a:extLst>
              </p:cNvPr>
              <p:cNvPicPr/>
              <p:nvPr/>
            </p:nvPicPr>
            <p:blipFill>
              <a:blip r:embed="rId29"/>
              <a:stretch>
                <a:fillRect/>
              </a:stretch>
            </p:blipFill>
            <p:spPr>
              <a:xfrm>
                <a:off x="7107819" y="2099136"/>
                <a:ext cx="223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855" name="Ink 35854">
                <a:extLst>
                  <a:ext uri="{FF2B5EF4-FFF2-40B4-BE49-F238E27FC236}">
                    <a16:creationId xmlns:a16="http://schemas.microsoft.com/office/drawing/2014/main" id="{9E40EE2A-FE87-4BDE-B2CC-6697C668980C}"/>
                  </a:ext>
                </a:extLst>
              </p14:cNvPr>
              <p14:cNvContentPartPr/>
              <p14:nvPr/>
            </p14:nvContentPartPr>
            <p14:xfrm>
              <a:off x="7502739" y="2162856"/>
              <a:ext cx="94680" cy="105120"/>
            </p14:xfrm>
          </p:contentPart>
        </mc:Choice>
        <mc:Fallback xmlns="">
          <p:pic>
            <p:nvPicPr>
              <p:cNvPr id="35855" name="Ink 35854">
                <a:extLst>
                  <a:ext uri="{FF2B5EF4-FFF2-40B4-BE49-F238E27FC236}">
                    <a16:creationId xmlns:a16="http://schemas.microsoft.com/office/drawing/2014/main" id="{9E40EE2A-FE87-4BDE-B2CC-6697C668980C}"/>
                  </a:ext>
                </a:extLst>
              </p:cNvPr>
              <p:cNvPicPr/>
              <p:nvPr/>
            </p:nvPicPr>
            <p:blipFill>
              <a:blip r:embed="rId31"/>
              <a:stretch>
                <a:fillRect/>
              </a:stretch>
            </p:blipFill>
            <p:spPr>
              <a:xfrm>
                <a:off x="7494099" y="2154216"/>
                <a:ext cx="11232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856" name="Ink 35855">
                <a:extLst>
                  <a:ext uri="{FF2B5EF4-FFF2-40B4-BE49-F238E27FC236}">
                    <a16:creationId xmlns:a16="http://schemas.microsoft.com/office/drawing/2014/main" id="{02460CA8-5EAE-4C3E-B985-997FE7F9E979}"/>
                  </a:ext>
                </a:extLst>
              </p14:cNvPr>
              <p14:cNvContentPartPr/>
              <p14:nvPr/>
            </p14:nvContentPartPr>
            <p14:xfrm>
              <a:off x="7740699" y="2148096"/>
              <a:ext cx="90360" cy="190080"/>
            </p14:xfrm>
          </p:contentPart>
        </mc:Choice>
        <mc:Fallback xmlns="">
          <p:pic>
            <p:nvPicPr>
              <p:cNvPr id="35856" name="Ink 35855">
                <a:extLst>
                  <a:ext uri="{FF2B5EF4-FFF2-40B4-BE49-F238E27FC236}">
                    <a16:creationId xmlns:a16="http://schemas.microsoft.com/office/drawing/2014/main" id="{02460CA8-5EAE-4C3E-B985-997FE7F9E979}"/>
                  </a:ext>
                </a:extLst>
              </p:cNvPr>
              <p:cNvPicPr/>
              <p:nvPr/>
            </p:nvPicPr>
            <p:blipFill>
              <a:blip r:embed="rId33"/>
              <a:stretch>
                <a:fillRect/>
              </a:stretch>
            </p:blipFill>
            <p:spPr>
              <a:xfrm>
                <a:off x="7731699" y="2139096"/>
                <a:ext cx="10800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857" name="Ink 35856">
                <a:extLst>
                  <a:ext uri="{FF2B5EF4-FFF2-40B4-BE49-F238E27FC236}">
                    <a16:creationId xmlns:a16="http://schemas.microsoft.com/office/drawing/2014/main" id="{E3F9FC61-334F-4D45-A1DE-DBA3B77F4802}"/>
                  </a:ext>
                </a:extLst>
              </p14:cNvPr>
              <p14:cNvContentPartPr/>
              <p14:nvPr/>
            </p14:nvContentPartPr>
            <p14:xfrm>
              <a:off x="6410139" y="2065296"/>
              <a:ext cx="137880" cy="121320"/>
            </p14:xfrm>
          </p:contentPart>
        </mc:Choice>
        <mc:Fallback xmlns="">
          <p:pic>
            <p:nvPicPr>
              <p:cNvPr id="35857" name="Ink 35856">
                <a:extLst>
                  <a:ext uri="{FF2B5EF4-FFF2-40B4-BE49-F238E27FC236}">
                    <a16:creationId xmlns:a16="http://schemas.microsoft.com/office/drawing/2014/main" id="{E3F9FC61-334F-4D45-A1DE-DBA3B77F4802}"/>
                  </a:ext>
                </a:extLst>
              </p:cNvPr>
              <p:cNvPicPr/>
              <p:nvPr/>
            </p:nvPicPr>
            <p:blipFill>
              <a:blip r:embed="rId35"/>
              <a:stretch>
                <a:fillRect/>
              </a:stretch>
            </p:blipFill>
            <p:spPr>
              <a:xfrm>
                <a:off x="6401139" y="2056296"/>
                <a:ext cx="1555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858" name="Ink 35857">
                <a:extLst>
                  <a:ext uri="{FF2B5EF4-FFF2-40B4-BE49-F238E27FC236}">
                    <a16:creationId xmlns:a16="http://schemas.microsoft.com/office/drawing/2014/main" id="{FF83BB98-8228-4641-9B17-FA255F8ABC32}"/>
                  </a:ext>
                </a:extLst>
              </p14:cNvPr>
              <p14:cNvContentPartPr/>
              <p14:nvPr/>
            </p14:nvContentPartPr>
            <p14:xfrm>
              <a:off x="6614259" y="2113536"/>
              <a:ext cx="96480" cy="74520"/>
            </p14:xfrm>
          </p:contentPart>
        </mc:Choice>
        <mc:Fallback xmlns="">
          <p:pic>
            <p:nvPicPr>
              <p:cNvPr id="35858" name="Ink 35857">
                <a:extLst>
                  <a:ext uri="{FF2B5EF4-FFF2-40B4-BE49-F238E27FC236}">
                    <a16:creationId xmlns:a16="http://schemas.microsoft.com/office/drawing/2014/main" id="{FF83BB98-8228-4641-9B17-FA255F8ABC32}"/>
                  </a:ext>
                </a:extLst>
              </p:cNvPr>
              <p:cNvPicPr/>
              <p:nvPr/>
            </p:nvPicPr>
            <p:blipFill>
              <a:blip r:embed="rId37"/>
              <a:stretch>
                <a:fillRect/>
              </a:stretch>
            </p:blipFill>
            <p:spPr>
              <a:xfrm>
                <a:off x="6605619" y="2104536"/>
                <a:ext cx="11412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861" name="Ink 35860">
                <a:extLst>
                  <a:ext uri="{FF2B5EF4-FFF2-40B4-BE49-F238E27FC236}">
                    <a16:creationId xmlns:a16="http://schemas.microsoft.com/office/drawing/2014/main" id="{54F861F0-1F6B-4777-84E9-E500AAAD59A5}"/>
                  </a:ext>
                </a:extLst>
              </p14:cNvPr>
              <p14:cNvContentPartPr/>
              <p14:nvPr/>
            </p14:nvContentPartPr>
            <p14:xfrm>
              <a:off x="6796059" y="2116416"/>
              <a:ext cx="59760" cy="137160"/>
            </p14:xfrm>
          </p:contentPart>
        </mc:Choice>
        <mc:Fallback xmlns="">
          <p:pic>
            <p:nvPicPr>
              <p:cNvPr id="35861" name="Ink 35860">
                <a:extLst>
                  <a:ext uri="{FF2B5EF4-FFF2-40B4-BE49-F238E27FC236}">
                    <a16:creationId xmlns:a16="http://schemas.microsoft.com/office/drawing/2014/main" id="{54F861F0-1F6B-4777-84E9-E500AAAD59A5}"/>
                  </a:ext>
                </a:extLst>
              </p:cNvPr>
              <p:cNvPicPr/>
              <p:nvPr/>
            </p:nvPicPr>
            <p:blipFill>
              <a:blip r:embed="rId39"/>
              <a:stretch>
                <a:fillRect/>
              </a:stretch>
            </p:blipFill>
            <p:spPr>
              <a:xfrm>
                <a:off x="6787419" y="2107440"/>
                <a:ext cx="77400" cy="154754"/>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862" name="Ink 35861">
                <a:extLst>
                  <a:ext uri="{FF2B5EF4-FFF2-40B4-BE49-F238E27FC236}">
                    <a16:creationId xmlns:a16="http://schemas.microsoft.com/office/drawing/2014/main" id="{29A9D027-8DAA-4525-8EB1-D321B8F94ABF}"/>
                  </a:ext>
                </a:extLst>
              </p14:cNvPr>
              <p14:cNvContentPartPr/>
              <p14:nvPr/>
            </p14:nvContentPartPr>
            <p14:xfrm>
              <a:off x="7300779" y="2138736"/>
              <a:ext cx="90360" cy="95760"/>
            </p14:xfrm>
          </p:contentPart>
        </mc:Choice>
        <mc:Fallback xmlns="">
          <p:pic>
            <p:nvPicPr>
              <p:cNvPr id="35862" name="Ink 35861">
                <a:extLst>
                  <a:ext uri="{FF2B5EF4-FFF2-40B4-BE49-F238E27FC236}">
                    <a16:creationId xmlns:a16="http://schemas.microsoft.com/office/drawing/2014/main" id="{29A9D027-8DAA-4525-8EB1-D321B8F94ABF}"/>
                  </a:ext>
                </a:extLst>
              </p:cNvPr>
              <p:cNvPicPr/>
              <p:nvPr/>
            </p:nvPicPr>
            <p:blipFill>
              <a:blip r:embed="rId41"/>
              <a:stretch>
                <a:fillRect/>
              </a:stretch>
            </p:blipFill>
            <p:spPr>
              <a:xfrm>
                <a:off x="7292139" y="2130096"/>
                <a:ext cx="1080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863" name="Ink 35862">
                <a:extLst>
                  <a:ext uri="{FF2B5EF4-FFF2-40B4-BE49-F238E27FC236}">
                    <a16:creationId xmlns:a16="http://schemas.microsoft.com/office/drawing/2014/main" id="{49F6546E-C9F6-4A85-A911-8A65870296B3}"/>
                  </a:ext>
                </a:extLst>
              </p14:cNvPr>
              <p14:cNvContentPartPr/>
              <p14:nvPr/>
            </p14:nvContentPartPr>
            <p14:xfrm>
              <a:off x="8052099" y="2347176"/>
              <a:ext cx="77760" cy="11880"/>
            </p14:xfrm>
          </p:contentPart>
        </mc:Choice>
        <mc:Fallback xmlns="">
          <p:pic>
            <p:nvPicPr>
              <p:cNvPr id="35863" name="Ink 35862">
                <a:extLst>
                  <a:ext uri="{FF2B5EF4-FFF2-40B4-BE49-F238E27FC236}">
                    <a16:creationId xmlns:a16="http://schemas.microsoft.com/office/drawing/2014/main" id="{49F6546E-C9F6-4A85-A911-8A65870296B3}"/>
                  </a:ext>
                </a:extLst>
              </p:cNvPr>
              <p:cNvPicPr/>
              <p:nvPr/>
            </p:nvPicPr>
            <p:blipFill>
              <a:blip r:embed="rId43"/>
              <a:stretch>
                <a:fillRect/>
              </a:stretch>
            </p:blipFill>
            <p:spPr>
              <a:xfrm>
                <a:off x="8043099" y="2338536"/>
                <a:ext cx="954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864" name="Ink 35863">
                <a:extLst>
                  <a:ext uri="{FF2B5EF4-FFF2-40B4-BE49-F238E27FC236}">
                    <a16:creationId xmlns:a16="http://schemas.microsoft.com/office/drawing/2014/main" id="{9EDE1B18-E379-41AA-8617-A21EADD5FB86}"/>
                  </a:ext>
                </a:extLst>
              </p14:cNvPr>
              <p14:cNvContentPartPr/>
              <p14:nvPr/>
            </p14:nvContentPartPr>
            <p14:xfrm>
              <a:off x="8050659" y="2288136"/>
              <a:ext cx="97200" cy="22680"/>
            </p14:xfrm>
          </p:contentPart>
        </mc:Choice>
        <mc:Fallback xmlns="">
          <p:pic>
            <p:nvPicPr>
              <p:cNvPr id="35864" name="Ink 35863">
                <a:extLst>
                  <a:ext uri="{FF2B5EF4-FFF2-40B4-BE49-F238E27FC236}">
                    <a16:creationId xmlns:a16="http://schemas.microsoft.com/office/drawing/2014/main" id="{9EDE1B18-E379-41AA-8617-A21EADD5FB86}"/>
                  </a:ext>
                </a:extLst>
              </p:cNvPr>
              <p:cNvPicPr/>
              <p:nvPr/>
            </p:nvPicPr>
            <p:blipFill>
              <a:blip r:embed="rId45"/>
              <a:stretch>
                <a:fillRect/>
              </a:stretch>
            </p:blipFill>
            <p:spPr>
              <a:xfrm>
                <a:off x="8041659" y="2279496"/>
                <a:ext cx="1148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865" name="Ink 35864">
                <a:extLst>
                  <a:ext uri="{FF2B5EF4-FFF2-40B4-BE49-F238E27FC236}">
                    <a16:creationId xmlns:a16="http://schemas.microsoft.com/office/drawing/2014/main" id="{78827276-9CA4-431D-A500-155A99D33E02}"/>
                  </a:ext>
                </a:extLst>
              </p14:cNvPr>
              <p14:cNvContentPartPr/>
              <p14:nvPr/>
            </p14:nvContentPartPr>
            <p14:xfrm>
              <a:off x="8453859" y="2372376"/>
              <a:ext cx="375480" cy="19800"/>
            </p14:xfrm>
          </p:contentPart>
        </mc:Choice>
        <mc:Fallback xmlns="">
          <p:pic>
            <p:nvPicPr>
              <p:cNvPr id="35865" name="Ink 35864">
                <a:extLst>
                  <a:ext uri="{FF2B5EF4-FFF2-40B4-BE49-F238E27FC236}">
                    <a16:creationId xmlns:a16="http://schemas.microsoft.com/office/drawing/2014/main" id="{78827276-9CA4-431D-A500-155A99D33E02}"/>
                  </a:ext>
                </a:extLst>
              </p:cNvPr>
              <p:cNvPicPr/>
              <p:nvPr/>
            </p:nvPicPr>
            <p:blipFill>
              <a:blip r:embed="rId47"/>
              <a:stretch>
                <a:fillRect/>
              </a:stretch>
            </p:blipFill>
            <p:spPr>
              <a:xfrm>
                <a:off x="8445219" y="2363376"/>
                <a:ext cx="3931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866" name="Ink 35865">
                <a:extLst>
                  <a:ext uri="{FF2B5EF4-FFF2-40B4-BE49-F238E27FC236}">
                    <a16:creationId xmlns:a16="http://schemas.microsoft.com/office/drawing/2014/main" id="{7F65B8E2-7902-4221-83BD-695B26E25C59}"/>
                  </a:ext>
                </a:extLst>
              </p14:cNvPr>
              <p14:cNvContentPartPr/>
              <p14:nvPr/>
            </p14:nvContentPartPr>
            <p14:xfrm>
              <a:off x="8561139" y="2185536"/>
              <a:ext cx="52560" cy="82800"/>
            </p14:xfrm>
          </p:contentPart>
        </mc:Choice>
        <mc:Fallback xmlns="">
          <p:pic>
            <p:nvPicPr>
              <p:cNvPr id="35866" name="Ink 35865">
                <a:extLst>
                  <a:ext uri="{FF2B5EF4-FFF2-40B4-BE49-F238E27FC236}">
                    <a16:creationId xmlns:a16="http://schemas.microsoft.com/office/drawing/2014/main" id="{7F65B8E2-7902-4221-83BD-695B26E25C59}"/>
                  </a:ext>
                </a:extLst>
              </p:cNvPr>
              <p:cNvPicPr/>
              <p:nvPr/>
            </p:nvPicPr>
            <p:blipFill>
              <a:blip r:embed="rId49"/>
              <a:stretch>
                <a:fillRect/>
              </a:stretch>
            </p:blipFill>
            <p:spPr>
              <a:xfrm>
                <a:off x="8552499" y="2176536"/>
                <a:ext cx="702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869" name="Ink 35868">
                <a:extLst>
                  <a:ext uri="{FF2B5EF4-FFF2-40B4-BE49-F238E27FC236}">
                    <a16:creationId xmlns:a16="http://schemas.microsoft.com/office/drawing/2014/main" id="{8725BFFA-6B23-40D5-96F4-B68314A36407}"/>
                  </a:ext>
                </a:extLst>
              </p14:cNvPr>
              <p14:cNvContentPartPr/>
              <p14:nvPr/>
            </p14:nvContentPartPr>
            <p14:xfrm>
              <a:off x="8580579" y="2480736"/>
              <a:ext cx="51480" cy="64440"/>
            </p14:xfrm>
          </p:contentPart>
        </mc:Choice>
        <mc:Fallback xmlns="">
          <p:pic>
            <p:nvPicPr>
              <p:cNvPr id="35869" name="Ink 35868">
                <a:extLst>
                  <a:ext uri="{FF2B5EF4-FFF2-40B4-BE49-F238E27FC236}">
                    <a16:creationId xmlns:a16="http://schemas.microsoft.com/office/drawing/2014/main" id="{8725BFFA-6B23-40D5-96F4-B68314A36407}"/>
                  </a:ext>
                </a:extLst>
              </p:cNvPr>
              <p:cNvPicPr/>
              <p:nvPr/>
            </p:nvPicPr>
            <p:blipFill>
              <a:blip r:embed="rId51"/>
              <a:stretch>
                <a:fillRect/>
              </a:stretch>
            </p:blipFill>
            <p:spPr>
              <a:xfrm>
                <a:off x="8571579" y="2471736"/>
                <a:ext cx="691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4B4F8F8F-C97C-4234-82AA-7FAE139747BB}"/>
                  </a:ext>
                </a:extLst>
              </p14:cNvPr>
              <p14:cNvContentPartPr/>
              <p14:nvPr/>
            </p14:nvContentPartPr>
            <p14:xfrm>
              <a:off x="7995939" y="2797176"/>
              <a:ext cx="64440" cy="14760"/>
            </p14:xfrm>
          </p:contentPart>
        </mc:Choice>
        <mc:Fallback xmlns="">
          <p:pic>
            <p:nvPicPr>
              <p:cNvPr id="36" name="Ink 35">
                <a:extLst>
                  <a:ext uri="{FF2B5EF4-FFF2-40B4-BE49-F238E27FC236}">
                    <a16:creationId xmlns:a16="http://schemas.microsoft.com/office/drawing/2014/main" id="{4B4F8F8F-C97C-4234-82AA-7FAE139747BB}"/>
                  </a:ext>
                </a:extLst>
              </p:cNvPr>
              <p:cNvPicPr/>
              <p:nvPr/>
            </p:nvPicPr>
            <p:blipFill>
              <a:blip r:embed="rId53"/>
              <a:stretch>
                <a:fillRect/>
              </a:stretch>
            </p:blipFill>
            <p:spPr>
              <a:xfrm>
                <a:off x="7986939" y="2788536"/>
                <a:ext cx="820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73C74A87-E52E-4BB3-8CCC-0AA95BA29068}"/>
                  </a:ext>
                </a:extLst>
              </p14:cNvPr>
              <p14:cNvContentPartPr/>
              <p14:nvPr/>
            </p14:nvContentPartPr>
            <p14:xfrm>
              <a:off x="7982979" y="2757936"/>
              <a:ext cx="74520" cy="10080"/>
            </p14:xfrm>
          </p:contentPart>
        </mc:Choice>
        <mc:Fallback xmlns="">
          <p:pic>
            <p:nvPicPr>
              <p:cNvPr id="37" name="Ink 36">
                <a:extLst>
                  <a:ext uri="{FF2B5EF4-FFF2-40B4-BE49-F238E27FC236}">
                    <a16:creationId xmlns:a16="http://schemas.microsoft.com/office/drawing/2014/main" id="{73C74A87-E52E-4BB3-8CCC-0AA95BA29068}"/>
                  </a:ext>
                </a:extLst>
              </p:cNvPr>
              <p:cNvPicPr/>
              <p:nvPr/>
            </p:nvPicPr>
            <p:blipFill>
              <a:blip r:embed="rId55"/>
              <a:stretch>
                <a:fillRect/>
              </a:stretch>
            </p:blipFill>
            <p:spPr>
              <a:xfrm>
                <a:off x="7973979" y="2749296"/>
                <a:ext cx="921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FE39EDD9-116A-45A4-B4DE-1649B1143F21}"/>
                  </a:ext>
                </a:extLst>
              </p14:cNvPr>
              <p14:cNvContentPartPr/>
              <p14:nvPr/>
            </p14:nvContentPartPr>
            <p14:xfrm>
              <a:off x="8178099" y="2742096"/>
              <a:ext cx="48600" cy="74160"/>
            </p14:xfrm>
          </p:contentPart>
        </mc:Choice>
        <mc:Fallback xmlns="">
          <p:pic>
            <p:nvPicPr>
              <p:cNvPr id="38" name="Ink 37">
                <a:extLst>
                  <a:ext uri="{FF2B5EF4-FFF2-40B4-BE49-F238E27FC236}">
                    <a16:creationId xmlns:a16="http://schemas.microsoft.com/office/drawing/2014/main" id="{FE39EDD9-116A-45A4-B4DE-1649B1143F21}"/>
                  </a:ext>
                </a:extLst>
              </p:cNvPr>
              <p:cNvPicPr/>
              <p:nvPr/>
            </p:nvPicPr>
            <p:blipFill>
              <a:blip r:embed="rId57"/>
              <a:stretch>
                <a:fillRect/>
              </a:stretch>
            </p:blipFill>
            <p:spPr>
              <a:xfrm>
                <a:off x="8169459" y="2733096"/>
                <a:ext cx="662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7C91114E-0C4C-46BC-80D5-6490034279F1}"/>
                  </a:ext>
                </a:extLst>
              </p14:cNvPr>
              <p14:cNvContentPartPr/>
              <p14:nvPr/>
            </p14:nvContentPartPr>
            <p14:xfrm>
              <a:off x="8288619" y="2814096"/>
              <a:ext cx="3600" cy="5040"/>
            </p14:xfrm>
          </p:contentPart>
        </mc:Choice>
        <mc:Fallback xmlns="">
          <p:pic>
            <p:nvPicPr>
              <p:cNvPr id="39" name="Ink 38">
                <a:extLst>
                  <a:ext uri="{FF2B5EF4-FFF2-40B4-BE49-F238E27FC236}">
                    <a16:creationId xmlns:a16="http://schemas.microsoft.com/office/drawing/2014/main" id="{7C91114E-0C4C-46BC-80D5-6490034279F1}"/>
                  </a:ext>
                </a:extLst>
              </p:cNvPr>
              <p:cNvPicPr/>
              <p:nvPr/>
            </p:nvPicPr>
            <p:blipFill>
              <a:blip r:embed="rId59"/>
              <a:stretch>
                <a:fillRect/>
              </a:stretch>
            </p:blipFill>
            <p:spPr>
              <a:xfrm>
                <a:off x="8279619" y="2805096"/>
                <a:ext cx="212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CE4ED11F-BB3B-4B46-8A26-EA7E6003B371}"/>
                  </a:ext>
                </a:extLst>
              </p14:cNvPr>
              <p14:cNvContentPartPr/>
              <p14:nvPr/>
            </p14:nvContentPartPr>
            <p14:xfrm>
              <a:off x="8339019" y="2733096"/>
              <a:ext cx="147600" cy="119880"/>
            </p14:xfrm>
          </p:contentPart>
        </mc:Choice>
        <mc:Fallback xmlns="">
          <p:pic>
            <p:nvPicPr>
              <p:cNvPr id="42" name="Ink 41">
                <a:extLst>
                  <a:ext uri="{FF2B5EF4-FFF2-40B4-BE49-F238E27FC236}">
                    <a16:creationId xmlns:a16="http://schemas.microsoft.com/office/drawing/2014/main" id="{CE4ED11F-BB3B-4B46-8A26-EA7E6003B371}"/>
                  </a:ext>
                </a:extLst>
              </p:cNvPr>
              <p:cNvPicPr/>
              <p:nvPr/>
            </p:nvPicPr>
            <p:blipFill>
              <a:blip r:embed="rId61"/>
              <a:stretch>
                <a:fillRect/>
              </a:stretch>
            </p:blipFill>
            <p:spPr>
              <a:xfrm>
                <a:off x="8330019" y="2724096"/>
                <a:ext cx="1652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02D5E143-AD1A-4C32-9DD1-1F3BFDD6267D}"/>
                  </a:ext>
                </a:extLst>
              </p14:cNvPr>
              <p14:cNvContentPartPr/>
              <p14:nvPr/>
            </p14:nvContentPartPr>
            <p14:xfrm>
              <a:off x="8700819" y="2480376"/>
              <a:ext cx="150840" cy="106920"/>
            </p14:xfrm>
          </p:contentPart>
        </mc:Choice>
        <mc:Fallback xmlns="">
          <p:pic>
            <p:nvPicPr>
              <p:cNvPr id="43" name="Ink 42">
                <a:extLst>
                  <a:ext uri="{FF2B5EF4-FFF2-40B4-BE49-F238E27FC236}">
                    <a16:creationId xmlns:a16="http://schemas.microsoft.com/office/drawing/2014/main" id="{02D5E143-AD1A-4C32-9DD1-1F3BFDD6267D}"/>
                  </a:ext>
                </a:extLst>
              </p:cNvPr>
              <p:cNvPicPr/>
              <p:nvPr/>
            </p:nvPicPr>
            <p:blipFill>
              <a:blip r:embed="rId63"/>
              <a:stretch>
                <a:fillRect/>
              </a:stretch>
            </p:blipFill>
            <p:spPr>
              <a:xfrm>
                <a:off x="8691819" y="2471376"/>
                <a:ext cx="16848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A613D6C7-8564-4439-9D12-D610ADB19F86}"/>
                  </a:ext>
                </a:extLst>
              </p14:cNvPr>
              <p14:cNvContentPartPr/>
              <p14:nvPr/>
            </p14:nvContentPartPr>
            <p14:xfrm>
              <a:off x="8695419" y="2202456"/>
              <a:ext cx="102960" cy="94680"/>
            </p14:xfrm>
          </p:contentPart>
        </mc:Choice>
        <mc:Fallback xmlns="">
          <p:pic>
            <p:nvPicPr>
              <p:cNvPr id="44" name="Ink 43">
                <a:extLst>
                  <a:ext uri="{FF2B5EF4-FFF2-40B4-BE49-F238E27FC236}">
                    <a16:creationId xmlns:a16="http://schemas.microsoft.com/office/drawing/2014/main" id="{A613D6C7-8564-4439-9D12-D610ADB19F86}"/>
                  </a:ext>
                </a:extLst>
              </p:cNvPr>
              <p:cNvPicPr/>
              <p:nvPr/>
            </p:nvPicPr>
            <p:blipFill>
              <a:blip r:embed="rId65"/>
              <a:stretch>
                <a:fillRect/>
              </a:stretch>
            </p:blipFill>
            <p:spPr>
              <a:xfrm>
                <a:off x="8686419" y="2193456"/>
                <a:ext cx="1206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76FB1F91-7BCF-4C02-9D7F-805D07FD59EA}"/>
                  </a:ext>
                </a:extLst>
              </p14:cNvPr>
              <p14:cNvContentPartPr/>
              <p14:nvPr/>
            </p14:nvContentPartPr>
            <p14:xfrm>
              <a:off x="7932939" y="2910576"/>
              <a:ext cx="597960" cy="50040"/>
            </p14:xfrm>
          </p:contentPart>
        </mc:Choice>
        <mc:Fallback xmlns="">
          <p:pic>
            <p:nvPicPr>
              <p:cNvPr id="47" name="Ink 46">
                <a:extLst>
                  <a:ext uri="{FF2B5EF4-FFF2-40B4-BE49-F238E27FC236}">
                    <a16:creationId xmlns:a16="http://schemas.microsoft.com/office/drawing/2014/main" id="{76FB1F91-7BCF-4C02-9D7F-805D07FD59EA}"/>
                  </a:ext>
                </a:extLst>
              </p:cNvPr>
              <p:cNvPicPr/>
              <p:nvPr/>
            </p:nvPicPr>
            <p:blipFill>
              <a:blip r:embed="rId67"/>
              <a:stretch>
                <a:fillRect/>
              </a:stretch>
            </p:blipFill>
            <p:spPr>
              <a:xfrm>
                <a:off x="7923939" y="2901576"/>
                <a:ext cx="6156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3" name="Ink 52">
                <a:extLst>
                  <a:ext uri="{FF2B5EF4-FFF2-40B4-BE49-F238E27FC236}">
                    <a16:creationId xmlns:a16="http://schemas.microsoft.com/office/drawing/2014/main" id="{088DAC55-CD31-475B-A051-6D77BEB5B5B8}"/>
                  </a:ext>
                </a:extLst>
              </p14:cNvPr>
              <p14:cNvContentPartPr/>
              <p14:nvPr/>
            </p14:nvContentPartPr>
            <p14:xfrm>
              <a:off x="5970579" y="2980056"/>
              <a:ext cx="156960" cy="168480"/>
            </p14:xfrm>
          </p:contentPart>
        </mc:Choice>
        <mc:Fallback xmlns="">
          <p:pic>
            <p:nvPicPr>
              <p:cNvPr id="53" name="Ink 52">
                <a:extLst>
                  <a:ext uri="{FF2B5EF4-FFF2-40B4-BE49-F238E27FC236}">
                    <a16:creationId xmlns:a16="http://schemas.microsoft.com/office/drawing/2014/main" id="{088DAC55-CD31-475B-A051-6D77BEB5B5B8}"/>
                  </a:ext>
                </a:extLst>
              </p:cNvPr>
              <p:cNvPicPr/>
              <p:nvPr/>
            </p:nvPicPr>
            <p:blipFill>
              <a:blip r:embed="rId69"/>
              <a:stretch>
                <a:fillRect/>
              </a:stretch>
            </p:blipFill>
            <p:spPr>
              <a:xfrm>
                <a:off x="5961939" y="2971416"/>
                <a:ext cx="1746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30884" name="Ink 1530883">
                <a:extLst>
                  <a:ext uri="{FF2B5EF4-FFF2-40B4-BE49-F238E27FC236}">
                    <a16:creationId xmlns:a16="http://schemas.microsoft.com/office/drawing/2014/main" id="{C9D20C38-C991-4C5D-8FDD-457C0D2627A1}"/>
                  </a:ext>
                </a:extLst>
              </p14:cNvPr>
              <p14:cNvContentPartPr/>
              <p14:nvPr/>
            </p14:nvContentPartPr>
            <p14:xfrm>
              <a:off x="7697499" y="3041976"/>
              <a:ext cx="5760" cy="183600"/>
            </p14:xfrm>
          </p:contentPart>
        </mc:Choice>
        <mc:Fallback xmlns="">
          <p:pic>
            <p:nvPicPr>
              <p:cNvPr id="1530884" name="Ink 1530883">
                <a:extLst>
                  <a:ext uri="{FF2B5EF4-FFF2-40B4-BE49-F238E27FC236}">
                    <a16:creationId xmlns:a16="http://schemas.microsoft.com/office/drawing/2014/main" id="{C9D20C38-C991-4C5D-8FDD-457C0D2627A1}"/>
                  </a:ext>
                </a:extLst>
              </p:cNvPr>
              <p:cNvPicPr/>
              <p:nvPr/>
            </p:nvPicPr>
            <p:blipFill>
              <a:blip r:embed="rId71"/>
              <a:stretch>
                <a:fillRect/>
              </a:stretch>
            </p:blipFill>
            <p:spPr>
              <a:xfrm>
                <a:off x="7688859" y="3033336"/>
                <a:ext cx="234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30892" name="Ink 1530891">
                <a:extLst>
                  <a:ext uri="{FF2B5EF4-FFF2-40B4-BE49-F238E27FC236}">
                    <a16:creationId xmlns:a16="http://schemas.microsoft.com/office/drawing/2014/main" id="{523C52AE-0261-4447-8782-BF9AD22DFAFB}"/>
                  </a:ext>
                </a:extLst>
              </p14:cNvPr>
              <p14:cNvContentPartPr/>
              <p14:nvPr/>
            </p14:nvContentPartPr>
            <p14:xfrm>
              <a:off x="7930059" y="3111816"/>
              <a:ext cx="151200" cy="181440"/>
            </p14:xfrm>
          </p:contentPart>
        </mc:Choice>
        <mc:Fallback xmlns="">
          <p:pic>
            <p:nvPicPr>
              <p:cNvPr id="1530892" name="Ink 1530891">
                <a:extLst>
                  <a:ext uri="{FF2B5EF4-FFF2-40B4-BE49-F238E27FC236}">
                    <a16:creationId xmlns:a16="http://schemas.microsoft.com/office/drawing/2014/main" id="{523C52AE-0261-4447-8782-BF9AD22DFAFB}"/>
                  </a:ext>
                </a:extLst>
              </p:cNvPr>
              <p:cNvPicPr/>
              <p:nvPr/>
            </p:nvPicPr>
            <p:blipFill>
              <a:blip r:embed="rId73"/>
              <a:stretch>
                <a:fillRect/>
              </a:stretch>
            </p:blipFill>
            <p:spPr>
              <a:xfrm>
                <a:off x="7921059" y="3103176"/>
                <a:ext cx="1688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30893" name="Ink 1530892">
                <a:extLst>
                  <a:ext uri="{FF2B5EF4-FFF2-40B4-BE49-F238E27FC236}">
                    <a16:creationId xmlns:a16="http://schemas.microsoft.com/office/drawing/2014/main" id="{28C7E927-B98A-4CC4-9F3E-069324758E86}"/>
                  </a:ext>
                </a:extLst>
              </p14:cNvPr>
              <p14:cNvContentPartPr/>
              <p14:nvPr/>
            </p14:nvContentPartPr>
            <p14:xfrm>
              <a:off x="7796499" y="3130536"/>
              <a:ext cx="69840" cy="74520"/>
            </p14:xfrm>
          </p:contentPart>
        </mc:Choice>
        <mc:Fallback xmlns="">
          <p:pic>
            <p:nvPicPr>
              <p:cNvPr id="1530893" name="Ink 1530892">
                <a:extLst>
                  <a:ext uri="{FF2B5EF4-FFF2-40B4-BE49-F238E27FC236}">
                    <a16:creationId xmlns:a16="http://schemas.microsoft.com/office/drawing/2014/main" id="{28C7E927-B98A-4CC4-9F3E-069324758E86}"/>
                  </a:ext>
                </a:extLst>
              </p:cNvPr>
              <p:cNvPicPr/>
              <p:nvPr/>
            </p:nvPicPr>
            <p:blipFill>
              <a:blip r:embed="rId75"/>
              <a:stretch>
                <a:fillRect/>
              </a:stretch>
            </p:blipFill>
            <p:spPr>
              <a:xfrm>
                <a:off x="7787499" y="3121536"/>
                <a:ext cx="8748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530894" name="Ink 1530893">
                <a:extLst>
                  <a:ext uri="{FF2B5EF4-FFF2-40B4-BE49-F238E27FC236}">
                    <a16:creationId xmlns:a16="http://schemas.microsoft.com/office/drawing/2014/main" id="{24995350-2089-4E50-B3ED-30F1374769FA}"/>
                  </a:ext>
                </a:extLst>
              </p14:cNvPr>
              <p14:cNvContentPartPr/>
              <p14:nvPr/>
            </p14:nvContentPartPr>
            <p14:xfrm>
              <a:off x="7320939" y="3082656"/>
              <a:ext cx="292680" cy="122040"/>
            </p14:xfrm>
          </p:contentPart>
        </mc:Choice>
        <mc:Fallback xmlns="">
          <p:pic>
            <p:nvPicPr>
              <p:cNvPr id="1530894" name="Ink 1530893">
                <a:extLst>
                  <a:ext uri="{FF2B5EF4-FFF2-40B4-BE49-F238E27FC236}">
                    <a16:creationId xmlns:a16="http://schemas.microsoft.com/office/drawing/2014/main" id="{24995350-2089-4E50-B3ED-30F1374769FA}"/>
                  </a:ext>
                </a:extLst>
              </p:cNvPr>
              <p:cNvPicPr/>
              <p:nvPr/>
            </p:nvPicPr>
            <p:blipFill>
              <a:blip r:embed="rId77"/>
              <a:stretch>
                <a:fillRect/>
              </a:stretch>
            </p:blipFill>
            <p:spPr>
              <a:xfrm>
                <a:off x="7312288" y="3073990"/>
                <a:ext cx="310342" cy="139732"/>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530895" name="Ink 1530894">
                <a:extLst>
                  <a:ext uri="{FF2B5EF4-FFF2-40B4-BE49-F238E27FC236}">
                    <a16:creationId xmlns:a16="http://schemas.microsoft.com/office/drawing/2014/main" id="{6188200F-B49B-451B-8327-6326FE4BEBD1}"/>
                  </a:ext>
                </a:extLst>
              </p14:cNvPr>
              <p14:cNvContentPartPr/>
              <p14:nvPr/>
            </p14:nvContentPartPr>
            <p14:xfrm>
              <a:off x="7076859" y="3020016"/>
              <a:ext cx="142200" cy="167040"/>
            </p14:xfrm>
          </p:contentPart>
        </mc:Choice>
        <mc:Fallback xmlns="">
          <p:pic>
            <p:nvPicPr>
              <p:cNvPr id="1530895" name="Ink 1530894">
                <a:extLst>
                  <a:ext uri="{FF2B5EF4-FFF2-40B4-BE49-F238E27FC236}">
                    <a16:creationId xmlns:a16="http://schemas.microsoft.com/office/drawing/2014/main" id="{6188200F-B49B-451B-8327-6326FE4BEBD1}"/>
                  </a:ext>
                </a:extLst>
              </p:cNvPr>
              <p:cNvPicPr/>
              <p:nvPr/>
            </p:nvPicPr>
            <p:blipFill>
              <a:blip r:embed="rId79"/>
              <a:stretch>
                <a:fillRect/>
              </a:stretch>
            </p:blipFill>
            <p:spPr>
              <a:xfrm>
                <a:off x="7068219" y="3011016"/>
                <a:ext cx="1598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530896" name="Ink 1530895">
                <a:extLst>
                  <a:ext uri="{FF2B5EF4-FFF2-40B4-BE49-F238E27FC236}">
                    <a16:creationId xmlns:a16="http://schemas.microsoft.com/office/drawing/2014/main" id="{CAC81FA5-1D11-41EF-B6CC-05A3AF0EFE76}"/>
                  </a:ext>
                </a:extLst>
              </p14:cNvPr>
              <p14:cNvContentPartPr/>
              <p14:nvPr/>
            </p14:nvContentPartPr>
            <p14:xfrm>
              <a:off x="6710379" y="3027576"/>
              <a:ext cx="186840" cy="153000"/>
            </p14:xfrm>
          </p:contentPart>
        </mc:Choice>
        <mc:Fallback xmlns="">
          <p:pic>
            <p:nvPicPr>
              <p:cNvPr id="1530896" name="Ink 1530895">
                <a:extLst>
                  <a:ext uri="{FF2B5EF4-FFF2-40B4-BE49-F238E27FC236}">
                    <a16:creationId xmlns:a16="http://schemas.microsoft.com/office/drawing/2014/main" id="{CAC81FA5-1D11-41EF-B6CC-05A3AF0EFE76}"/>
                  </a:ext>
                </a:extLst>
              </p:cNvPr>
              <p:cNvPicPr/>
              <p:nvPr/>
            </p:nvPicPr>
            <p:blipFill>
              <a:blip r:embed="rId81"/>
              <a:stretch>
                <a:fillRect/>
              </a:stretch>
            </p:blipFill>
            <p:spPr>
              <a:xfrm>
                <a:off x="6701379" y="3018936"/>
                <a:ext cx="20448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530897" name="Ink 1530896">
                <a:extLst>
                  <a:ext uri="{FF2B5EF4-FFF2-40B4-BE49-F238E27FC236}">
                    <a16:creationId xmlns:a16="http://schemas.microsoft.com/office/drawing/2014/main" id="{E8023F45-7235-44E2-B81B-2177F6B86594}"/>
                  </a:ext>
                </a:extLst>
              </p14:cNvPr>
              <p14:cNvContentPartPr/>
              <p14:nvPr/>
            </p14:nvContentPartPr>
            <p14:xfrm>
              <a:off x="6214299" y="2991576"/>
              <a:ext cx="381960" cy="138600"/>
            </p14:xfrm>
          </p:contentPart>
        </mc:Choice>
        <mc:Fallback xmlns="">
          <p:pic>
            <p:nvPicPr>
              <p:cNvPr id="1530897" name="Ink 1530896">
                <a:extLst>
                  <a:ext uri="{FF2B5EF4-FFF2-40B4-BE49-F238E27FC236}">
                    <a16:creationId xmlns:a16="http://schemas.microsoft.com/office/drawing/2014/main" id="{E8023F45-7235-44E2-B81B-2177F6B86594}"/>
                  </a:ext>
                </a:extLst>
              </p:cNvPr>
              <p:cNvPicPr/>
              <p:nvPr/>
            </p:nvPicPr>
            <p:blipFill>
              <a:blip r:embed="rId83"/>
              <a:stretch>
                <a:fillRect/>
              </a:stretch>
            </p:blipFill>
            <p:spPr>
              <a:xfrm>
                <a:off x="6205299" y="2982936"/>
                <a:ext cx="3996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530910" name="Ink 1530909">
                <a:extLst>
                  <a:ext uri="{FF2B5EF4-FFF2-40B4-BE49-F238E27FC236}">
                    <a16:creationId xmlns:a16="http://schemas.microsoft.com/office/drawing/2014/main" id="{95B9388A-DA32-47FA-AC2B-C1CC8C0A0462}"/>
                  </a:ext>
                </a:extLst>
              </p14:cNvPr>
              <p14:cNvContentPartPr/>
              <p14:nvPr/>
            </p14:nvContentPartPr>
            <p14:xfrm>
              <a:off x="6605979" y="4020096"/>
              <a:ext cx="292320" cy="96840"/>
            </p14:xfrm>
          </p:contentPart>
        </mc:Choice>
        <mc:Fallback xmlns="">
          <p:pic>
            <p:nvPicPr>
              <p:cNvPr id="1530910" name="Ink 1530909">
                <a:extLst>
                  <a:ext uri="{FF2B5EF4-FFF2-40B4-BE49-F238E27FC236}">
                    <a16:creationId xmlns:a16="http://schemas.microsoft.com/office/drawing/2014/main" id="{95B9388A-DA32-47FA-AC2B-C1CC8C0A0462}"/>
                  </a:ext>
                </a:extLst>
              </p:cNvPr>
              <p:cNvPicPr/>
              <p:nvPr/>
            </p:nvPicPr>
            <p:blipFill>
              <a:blip r:embed="rId85"/>
              <a:stretch>
                <a:fillRect/>
              </a:stretch>
            </p:blipFill>
            <p:spPr>
              <a:xfrm>
                <a:off x="6596979" y="4011096"/>
                <a:ext cx="30996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530911" name="Ink 1530910">
                <a:extLst>
                  <a:ext uri="{FF2B5EF4-FFF2-40B4-BE49-F238E27FC236}">
                    <a16:creationId xmlns:a16="http://schemas.microsoft.com/office/drawing/2014/main" id="{D757597F-B0AD-427B-AFB5-5DA1751B13AD}"/>
                  </a:ext>
                </a:extLst>
              </p14:cNvPr>
              <p14:cNvContentPartPr/>
              <p14:nvPr/>
            </p14:nvContentPartPr>
            <p14:xfrm>
              <a:off x="5449659" y="3295776"/>
              <a:ext cx="2398320" cy="684360"/>
            </p14:xfrm>
          </p:contentPart>
        </mc:Choice>
        <mc:Fallback xmlns="">
          <p:pic>
            <p:nvPicPr>
              <p:cNvPr id="1530911" name="Ink 1530910">
                <a:extLst>
                  <a:ext uri="{FF2B5EF4-FFF2-40B4-BE49-F238E27FC236}">
                    <a16:creationId xmlns:a16="http://schemas.microsoft.com/office/drawing/2014/main" id="{D757597F-B0AD-427B-AFB5-5DA1751B13AD}"/>
                  </a:ext>
                </a:extLst>
              </p:cNvPr>
              <p:cNvPicPr/>
              <p:nvPr/>
            </p:nvPicPr>
            <p:blipFill>
              <a:blip r:embed="rId87"/>
              <a:stretch>
                <a:fillRect/>
              </a:stretch>
            </p:blipFill>
            <p:spPr>
              <a:xfrm>
                <a:off x="5441019" y="3286776"/>
                <a:ext cx="2415960" cy="702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530916" name="Ink 1530915">
                <a:extLst>
                  <a:ext uri="{FF2B5EF4-FFF2-40B4-BE49-F238E27FC236}">
                    <a16:creationId xmlns:a16="http://schemas.microsoft.com/office/drawing/2014/main" id="{200484CA-5A5E-4ED7-92FE-84DB799BDA72}"/>
                  </a:ext>
                </a:extLst>
              </p14:cNvPr>
              <p14:cNvContentPartPr/>
              <p14:nvPr/>
            </p14:nvContentPartPr>
            <p14:xfrm>
              <a:off x="7061379" y="4033416"/>
              <a:ext cx="250560" cy="92160"/>
            </p14:xfrm>
          </p:contentPart>
        </mc:Choice>
        <mc:Fallback xmlns="">
          <p:pic>
            <p:nvPicPr>
              <p:cNvPr id="1530916" name="Ink 1530915">
                <a:extLst>
                  <a:ext uri="{FF2B5EF4-FFF2-40B4-BE49-F238E27FC236}">
                    <a16:creationId xmlns:a16="http://schemas.microsoft.com/office/drawing/2014/main" id="{200484CA-5A5E-4ED7-92FE-84DB799BDA72}"/>
                  </a:ext>
                </a:extLst>
              </p:cNvPr>
              <p:cNvPicPr/>
              <p:nvPr/>
            </p:nvPicPr>
            <p:blipFill>
              <a:blip r:embed="rId89"/>
              <a:stretch>
                <a:fillRect/>
              </a:stretch>
            </p:blipFill>
            <p:spPr>
              <a:xfrm>
                <a:off x="7052727" y="4024776"/>
                <a:ext cx="268225"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530917" name="Ink 1530916">
                <a:extLst>
                  <a:ext uri="{FF2B5EF4-FFF2-40B4-BE49-F238E27FC236}">
                    <a16:creationId xmlns:a16="http://schemas.microsoft.com/office/drawing/2014/main" id="{BA928F1B-02AA-40B4-8C3D-69272B65C996}"/>
                  </a:ext>
                </a:extLst>
              </p14:cNvPr>
              <p14:cNvContentPartPr/>
              <p14:nvPr/>
            </p14:nvContentPartPr>
            <p14:xfrm>
              <a:off x="7498419" y="4076256"/>
              <a:ext cx="8640" cy="47160"/>
            </p14:xfrm>
          </p:contentPart>
        </mc:Choice>
        <mc:Fallback xmlns="">
          <p:pic>
            <p:nvPicPr>
              <p:cNvPr id="1530917" name="Ink 1530916">
                <a:extLst>
                  <a:ext uri="{FF2B5EF4-FFF2-40B4-BE49-F238E27FC236}">
                    <a16:creationId xmlns:a16="http://schemas.microsoft.com/office/drawing/2014/main" id="{BA928F1B-02AA-40B4-8C3D-69272B65C996}"/>
                  </a:ext>
                </a:extLst>
              </p:cNvPr>
              <p:cNvPicPr/>
              <p:nvPr/>
            </p:nvPicPr>
            <p:blipFill>
              <a:blip r:embed="rId91"/>
              <a:stretch>
                <a:fillRect/>
              </a:stretch>
            </p:blipFill>
            <p:spPr>
              <a:xfrm>
                <a:off x="7489779" y="4067616"/>
                <a:ext cx="262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530918" name="Ink 1530917">
                <a:extLst>
                  <a:ext uri="{FF2B5EF4-FFF2-40B4-BE49-F238E27FC236}">
                    <a16:creationId xmlns:a16="http://schemas.microsoft.com/office/drawing/2014/main" id="{3BEB1944-847B-417A-A47A-0EFF50FA787B}"/>
                  </a:ext>
                </a:extLst>
              </p14:cNvPr>
              <p14:cNvContentPartPr/>
              <p14:nvPr/>
            </p14:nvContentPartPr>
            <p14:xfrm>
              <a:off x="7514979" y="4022616"/>
              <a:ext cx="6480" cy="10080"/>
            </p14:xfrm>
          </p:contentPart>
        </mc:Choice>
        <mc:Fallback xmlns="">
          <p:pic>
            <p:nvPicPr>
              <p:cNvPr id="1530918" name="Ink 1530917">
                <a:extLst>
                  <a:ext uri="{FF2B5EF4-FFF2-40B4-BE49-F238E27FC236}">
                    <a16:creationId xmlns:a16="http://schemas.microsoft.com/office/drawing/2014/main" id="{3BEB1944-847B-417A-A47A-0EFF50FA787B}"/>
                  </a:ext>
                </a:extLst>
              </p:cNvPr>
              <p:cNvPicPr/>
              <p:nvPr/>
            </p:nvPicPr>
            <p:blipFill>
              <a:blip r:embed="rId93"/>
              <a:stretch>
                <a:fillRect/>
              </a:stretch>
            </p:blipFill>
            <p:spPr>
              <a:xfrm>
                <a:off x="7505979" y="4013976"/>
                <a:ext cx="241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530919" name="Ink 1530918">
                <a:extLst>
                  <a:ext uri="{FF2B5EF4-FFF2-40B4-BE49-F238E27FC236}">
                    <a16:creationId xmlns:a16="http://schemas.microsoft.com/office/drawing/2014/main" id="{E8DB3113-0FE4-4E22-881F-D8439099079F}"/>
                  </a:ext>
                </a:extLst>
              </p14:cNvPr>
              <p14:cNvContentPartPr/>
              <p14:nvPr/>
            </p14:nvContentPartPr>
            <p14:xfrm>
              <a:off x="7575459" y="4092456"/>
              <a:ext cx="49320" cy="56880"/>
            </p14:xfrm>
          </p:contentPart>
        </mc:Choice>
        <mc:Fallback xmlns="">
          <p:pic>
            <p:nvPicPr>
              <p:cNvPr id="1530919" name="Ink 1530918">
                <a:extLst>
                  <a:ext uri="{FF2B5EF4-FFF2-40B4-BE49-F238E27FC236}">
                    <a16:creationId xmlns:a16="http://schemas.microsoft.com/office/drawing/2014/main" id="{E8DB3113-0FE4-4E22-881F-D8439099079F}"/>
                  </a:ext>
                </a:extLst>
              </p:cNvPr>
              <p:cNvPicPr/>
              <p:nvPr/>
            </p:nvPicPr>
            <p:blipFill>
              <a:blip r:embed="rId95"/>
              <a:stretch>
                <a:fillRect/>
              </a:stretch>
            </p:blipFill>
            <p:spPr>
              <a:xfrm>
                <a:off x="7566459" y="4083816"/>
                <a:ext cx="669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530930" name="Ink 1530929">
                <a:extLst>
                  <a:ext uri="{FF2B5EF4-FFF2-40B4-BE49-F238E27FC236}">
                    <a16:creationId xmlns:a16="http://schemas.microsoft.com/office/drawing/2014/main" id="{C1F71D07-6D47-42BE-A82D-D53BF8F97FF0}"/>
                  </a:ext>
                </a:extLst>
              </p14:cNvPr>
              <p14:cNvContentPartPr/>
              <p14:nvPr/>
            </p14:nvContentPartPr>
            <p14:xfrm>
              <a:off x="8547459" y="4177776"/>
              <a:ext cx="560520" cy="198000"/>
            </p14:xfrm>
          </p:contentPart>
        </mc:Choice>
        <mc:Fallback xmlns="">
          <p:pic>
            <p:nvPicPr>
              <p:cNvPr id="1530930" name="Ink 1530929">
                <a:extLst>
                  <a:ext uri="{FF2B5EF4-FFF2-40B4-BE49-F238E27FC236}">
                    <a16:creationId xmlns:a16="http://schemas.microsoft.com/office/drawing/2014/main" id="{C1F71D07-6D47-42BE-A82D-D53BF8F97FF0}"/>
                  </a:ext>
                </a:extLst>
              </p:cNvPr>
              <p:cNvPicPr/>
              <p:nvPr/>
            </p:nvPicPr>
            <p:blipFill>
              <a:blip r:embed="rId97"/>
              <a:stretch>
                <a:fillRect/>
              </a:stretch>
            </p:blipFill>
            <p:spPr>
              <a:xfrm>
                <a:off x="8538813" y="4168776"/>
                <a:ext cx="578171"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530931" name="Ink 1530930">
                <a:extLst>
                  <a:ext uri="{FF2B5EF4-FFF2-40B4-BE49-F238E27FC236}">
                    <a16:creationId xmlns:a16="http://schemas.microsoft.com/office/drawing/2014/main" id="{B6D5A5B1-575A-486B-B8C3-3D31F534CC87}"/>
                  </a:ext>
                </a:extLst>
              </p14:cNvPr>
              <p14:cNvContentPartPr/>
              <p14:nvPr/>
            </p14:nvContentPartPr>
            <p14:xfrm>
              <a:off x="7684539" y="4062216"/>
              <a:ext cx="775080" cy="198000"/>
            </p14:xfrm>
          </p:contentPart>
        </mc:Choice>
        <mc:Fallback xmlns="">
          <p:pic>
            <p:nvPicPr>
              <p:cNvPr id="1530931" name="Ink 1530930">
                <a:extLst>
                  <a:ext uri="{FF2B5EF4-FFF2-40B4-BE49-F238E27FC236}">
                    <a16:creationId xmlns:a16="http://schemas.microsoft.com/office/drawing/2014/main" id="{B6D5A5B1-575A-486B-B8C3-3D31F534CC87}"/>
                  </a:ext>
                </a:extLst>
              </p:cNvPr>
              <p:cNvPicPr/>
              <p:nvPr/>
            </p:nvPicPr>
            <p:blipFill>
              <a:blip r:embed="rId99"/>
              <a:stretch>
                <a:fillRect/>
              </a:stretch>
            </p:blipFill>
            <p:spPr>
              <a:xfrm>
                <a:off x="7675903" y="4053216"/>
                <a:ext cx="792712" cy="215640"/>
              </a:xfrm>
              <a:prstGeom prst="rect">
                <a:avLst/>
              </a:prstGeom>
            </p:spPr>
          </p:pic>
        </mc:Fallback>
      </mc:AlternateContent>
    </p:spTree>
    <p:extLst>
      <p:ext uri="{BB962C8B-B14F-4D97-AF65-F5344CB8AC3E}">
        <p14:creationId xmlns:p14="http://schemas.microsoft.com/office/powerpoint/2010/main" val="339834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Example</a:t>
            </a:r>
          </a:p>
        </p:txBody>
      </p:sp>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0" indent="0" algn="just" defTabSz="639366">
              <a:lnSpc>
                <a:spcPct val="150000"/>
              </a:lnSpc>
              <a:buClr>
                <a:srgbClr val="3333CC"/>
              </a:buClr>
              <a:buSzPct val="60000"/>
              <a:buNone/>
            </a:pPr>
            <a:r>
              <a:rPr lang="en-US" sz="1200" dirty="0">
                <a:solidFill>
                  <a:schemeClr val="tx1"/>
                </a:solidFill>
                <a:latin typeface="Helvetica Light" panose="020B0403020202020204"/>
              </a:rPr>
              <a:t>A family has two children. What is the probability that both are boys, given that at least one is boy?</a:t>
            </a:r>
          </a:p>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E46C703-3607-49F9-AD7A-E90D22CE20CC}"/>
                  </a:ext>
                </a:extLst>
              </p14:cNvPr>
              <p14:cNvContentPartPr/>
              <p14:nvPr/>
            </p14:nvContentPartPr>
            <p14:xfrm>
              <a:off x="1624299" y="1616736"/>
              <a:ext cx="182160" cy="92160"/>
            </p14:xfrm>
          </p:contentPart>
        </mc:Choice>
        <mc:Fallback xmlns="">
          <p:pic>
            <p:nvPicPr>
              <p:cNvPr id="2" name="Ink 1">
                <a:extLst>
                  <a:ext uri="{FF2B5EF4-FFF2-40B4-BE49-F238E27FC236}">
                    <a16:creationId xmlns:a16="http://schemas.microsoft.com/office/drawing/2014/main" id="{CE46C703-3607-49F9-AD7A-E90D22CE20CC}"/>
                  </a:ext>
                </a:extLst>
              </p:cNvPr>
              <p:cNvPicPr/>
              <p:nvPr/>
            </p:nvPicPr>
            <p:blipFill>
              <a:blip r:embed="rId3"/>
              <a:stretch>
                <a:fillRect/>
              </a:stretch>
            </p:blipFill>
            <p:spPr>
              <a:xfrm>
                <a:off x="1615659" y="1607736"/>
                <a:ext cx="1998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7889BF5-38E0-4ECC-B6F5-A90D7506CFDB}"/>
                  </a:ext>
                </a:extLst>
              </p14:cNvPr>
              <p14:cNvContentPartPr/>
              <p14:nvPr/>
            </p14:nvContentPartPr>
            <p14:xfrm>
              <a:off x="1911219" y="1720056"/>
              <a:ext cx="55440" cy="6840"/>
            </p14:xfrm>
          </p:contentPart>
        </mc:Choice>
        <mc:Fallback xmlns="">
          <p:pic>
            <p:nvPicPr>
              <p:cNvPr id="3" name="Ink 2">
                <a:extLst>
                  <a:ext uri="{FF2B5EF4-FFF2-40B4-BE49-F238E27FC236}">
                    <a16:creationId xmlns:a16="http://schemas.microsoft.com/office/drawing/2014/main" id="{F7889BF5-38E0-4ECC-B6F5-A90D7506CFDB}"/>
                  </a:ext>
                </a:extLst>
              </p:cNvPr>
              <p:cNvPicPr/>
              <p:nvPr/>
            </p:nvPicPr>
            <p:blipFill>
              <a:blip r:embed="rId5"/>
              <a:stretch>
                <a:fillRect/>
              </a:stretch>
            </p:blipFill>
            <p:spPr>
              <a:xfrm>
                <a:off x="1902219" y="1711056"/>
                <a:ext cx="730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7DE2545-71D1-4303-86C5-D2570FB27F90}"/>
                  </a:ext>
                </a:extLst>
              </p14:cNvPr>
              <p14:cNvContentPartPr/>
              <p14:nvPr/>
            </p14:nvContentPartPr>
            <p14:xfrm>
              <a:off x="1913379" y="1687656"/>
              <a:ext cx="57960" cy="6480"/>
            </p14:xfrm>
          </p:contentPart>
        </mc:Choice>
        <mc:Fallback xmlns="">
          <p:pic>
            <p:nvPicPr>
              <p:cNvPr id="5" name="Ink 4">
                <a:extLst>
                  <a:ext uri="{FF2B5EF4-FFF2-40B4-BE49-F238E27FC236}">
                    <a16:creationId xmlns:a16="http://schemas.microsoft.com/office/drawing/2014/main" id="{A7DE2545-71D1-4303-86C5-D2570FB27F90}"/>
                  </a:ext>
                </a:extLst>
              </p:cNvPr>
              <p:cNvPicPr/>
              <p:nvPr/>
            </p:nvPicPr>
            <p:blipFill>
              <a:blip r:embed="rId7"/>
              <a:stretch>
                <a:fillRect/>
              </a:stretch>
            </p:blipFill>
            <p:spPr>
              <a:xfrm>
                <a:off x="1904739" y="1679016"/>
                <a:ext cx="756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B554D53-4CAF-404E-9F67-ADC1DDF1FF8A}"/>
                  </a:ext>
                </a:extLst>
              </p14:cNvPr>
              <p14:cNvContentPartPr/>
              <p14:nvPr/>
            </p14:nvContentPartPr>
            <p14:xfrm>
              <a:off x="2052339" y="1592616"/>
              <a:ext cx="30240" cy="209160"/>
            </p14:xfrm>
          </p:contentPart>
        </mc:Choice>
        <mc:Fallback xmlns="">
          <p:pic>
            <p:nvPicPr>
              <p:cNvPr id="6" name="Ink 5">
                <a:extLst>
                  <a:ext uri="{FF2B5EF4-FFF2-40B4-BE49-F238E27FC236}">
                    <a16:creationId xmlns:a16="http://schemas.microsoft.com/office/drawing/2014/main" id="{1B554D53-4CAF-404E-9F67-ADC1DDF1FF8A}"/>
                  </a:ext>
                </a:extLst>
              </p:cNvPr>
              <p:cNvPicPr/>
              <p:nvPr/>
            </p:nvPicPr>
            <p:blipFill>
              <a:blip r:embed="rId9"/>
              <a:stretch>
                <a:fillRect/>
              </a:stretch>
            </p:blipFill>
            <p:spPr>
              <a:xfrm>
                <a:off x="2043339" y="1583616"/>
                <a:ext cx="478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888" name="Ink 35887">
                <a:extLst>
                  <a:ext uri="{FF2B5EF4-FFF2-40B4-BE49-F238E27FC236}">
                    <a16:creationId xmlns:a16="http://schemas.microsoft.com/office/drawing/2014/main" id="{7BE1E8A1-FDC7-47BD-ADA4-9F4CF35DD0D0}"/>
                  </a:ext>
                </a:extLst>
              </p14:cNvPr>
              <p14:cNvContentPartPr/>
              <p14:nvPr/>
            </p14:nvContentPartPr>
            <p14:xfrm>
              <a:off x="3943779" y="1126416"/>
              <a:ext cx="117720" cy="111600"/>
            </p14:xfrm>
          </p:contentPart>
        </mc:Choice>
        <mc:Fallback xmlns="">
          <p:pic>
            <p:nvPicPr>
              <p:cNvPr id="35888" name="Ink 35887">
                <a:extLst>
                  <a:ext uri="{FF2B5EF4-FFF2-40B4-BE49-F238E27FC236}">
                    <a16:creationId xmlns:a16="http://schemas.microsoft.com/office/drawing/2014/main" id="{7BE1E8A1-FDC7-47BD-ADA4-9F4CF35DD0D0}"/>
                  </a:ext>
                </a:extLst>
              </p:cNvPr>
              <p:cNvPicPr/>
              <p:nvPr/>
            </p:nvPicPr>
            <p:blipFill>
              <a:blip r:embed="rId11"/>
              <a:stretch>
                <a:fillRect/>
              </a:stretch>
            </p:blipFill>
            <p:spPr>
              <a:xfrm>
                <a:off x="3935139" y="1117416"/>
                <a:ext cx="1353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5891" name="Ink 35890">
                <a:extLst>
                  <a:ext uri="{FF2B5EF4-FFF2-40B4-BE49-F238E27FC236}">
                    <a16:creationId xmlns:a16="http://schemas.microsoft.com/office/drawing/2014/main" id="{1D9F24C1-6FE0-4E43-ACB8-C73DE3396027}"/>
                  </a:ext>
                </a:extLst>
              </p14:cNvPr>
              <p14:cNvContentPartPr/>
              <p14:nvPr/>
            </p14:nvContentPartPr>
            <p14:xfrm>
              <a:off x="950739" y="2268696"/>
              <a:ext cx="59760" cy="199080"/>
            </p14:xfrm>
          </p:contentPart>
        </mc:Choice>
        <mc:Fallback xmlns="">
          <p:pic>
            <p:nvPicPr>
              <p:cNvPr id="35891" name="Ink 35890">
                <a:extLst>
                  <a:ext uri="{FF2B5EF4-FFF2-40B4-BE49-F238E27FC236}">
                    <a16:creationId xmlns:a16="http://schemas.microsoft.com/office/drawing/2014/main" id="{1D9F24C1-6FE0-4E43-ACB8-C73DE3396027}"/>
                  </a:ext>
                </a:extLst>
              </p:cNvPr>
              <p:cNvPicPr/>
              <p:nvPr/>
            </p:nvPicPr>
            <p:blipFill>
              <a:blip r:embed="rId13"/>
              <a:stretch>
                <a:fillRect/>
              </a:stretch>
            </p:blipFill>
            <p:spPr>
              <a:xfrm>
                <a:off x="942099" y="2259696"/>
                <a:ext cx="774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894" name="Ink 35893">
                <a:extLst>
                  <a:ext uri="{FF2B5EF4-FFF2-40B4-BE49-F238E27FC236}">
                    <a16:creationId xmlns:a16="http://schemas.microsoft.com/office/drawing/2014/main" id="{A65F3352-FA70-4C1B-B760-52B48F99F851}"/>
                  </a:ext>
                </a:extLst>
              </p14:cNvPr>
              <p14:cNvContentPartPr/>
              <p14:nvPr/>
            </p14:nvContentPartPr>
            <p14:xfrm>
              <a:off x="1246659" y="2280216"/>
              <a:ext cx="7560" cy="168480"/>
            </p14:xfrm>
          </p:contentPart>
        </mc:Choice>
        <mc:Fallback xmlns="">
          <p:pic>
            <p:nvPicPr>
              <p:cNvPr id="35894" name="Ink 35893">
                <a:extLst>
                  <a:ext uri="{FF2B5EF4-FFF2-40B4-BE49-F238E27FC236}">
                    <a16:creationId xmlns:a16="http://schemas.microsoft.com/office/drawing/2014/main" id="{A65F3352-FA70-4C1B-B760-52B48F99F851}"/>
                  </a:ext>
                </a:extLst>
              </p:cNvPr>
              <p:cNvPicPr/>
              <p:nvPr/>
            </p:nvPicPr>
            <p:blipFill>
              <a:blip r:embed="rId15"/>
              <a:stretch>
                <a:fillRect/>
              </a:stretch>
            </p:blipFill>
            <p:spPr>
              <a:xfrm>
                <a:off x="1237659" y="2271576"/>
                <a:ext cx="252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898" name="Ink 35897">
                <a:extLst>
                  <a:ext uri="{FF2B5EF4-FFF2-40B4-BE49-F238E27FC236}">
                    <a16:creationId xmlns:a16="http://schemas.microsoft.com/office/drawing/2014/main" id="{F88239C1-CA0D-46B7-8A58-EE51BADC4B65}"/>
                  </a:ext>
                </a:extLst>
              </p14:cNvPr>
              <p14:cNvContentPartPr/>
              <p14:nvPr/>
            </p14:nvContentPartPr>
            <p14:xfrm>
              <a:off x="1644099" y="2429976"/>
              <a:ext cx="48240" cy="5040"/>
            </p14:xfrm>
          </p:contentPart>
        </mc:Choice>
        <mc:Fallback xmlns="">
          <p:pic>
            <p:nvPicPr>
              <p:cNvPr id="35898" name="Ink 35897">
                <a:extLst>
                  <a:ext uri="{FF2B5EF4-FFF2-40B4-BE49-F238E27FC236}">
                    <a16:creationId xmlns:a16="http://schemas.microsoft.com/office/drawing/2014/main" id="{F88239C1-CA0D-46B7-8A58-EE51BADC4B65}"/>
                  </a:ext>
                </a:extLst>
              </p:cNvPr>
              <p:cNvPicPr/>
              <p:nvPr/>
            </p:nvPicPr>
            <p:blipFill>
              <a:blip r:embed="rId17"/>
              <a:stretch>
                <a:fillRect/>
              </a:stretch>
            </p:blipFill>
            <p:spPr>
              <a:xfrm>
                <a:off x="1635459" y="2421336"/>
                <a:ext cx="65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5899" name="Ink 35898">
                <a:extLst>
                  <a:ext uri="{FF2B5EF4-FFF2-40B4-BE49-F238E27FC236}">
                    <a16:creationId xmlns:a16="http://schemas.microsoft.com/office/drawing/2014/main" id="{E5CD0F8C-A884-4D49-BC90-298C86802A8A}"/>
                  </a:ext>
                </a:extLst>
              </p14:cNvPr>
              <p14:cNvContentPartPr/>
              <p14:nvPr/>
            </p14:nvContentPartPr>
            <p14:xfrm>
              <a:off x="1628619" y="2377416"/>
              <a:ext cx="84960" cy="10440"/>
            </p14:xfrm>
          </p:contentPart>
        </mc:Choice>
        <mc:Fallback xmlns="">
          <p:pic>
            <p:nvPicPr>
              <p:cNvPr id="35899" name="Ink 35898">
                <a:extLst>
                  <a:ext uri="{FF2B5EF4-FFF2-40B4-BE49-F238E27FC236}">
                    <a16:creationId xmlns:a16="http://schemas.microsoft.com/office/drawing/2014/main" id="{E5CD0F8C-A884-4D49-BC90-298C86802A8A}"/>
                  </a:ext>
                </a:extLst>
              </p:cNvPr>
              <p:cNvPicPr/>
              <p:nvPr/>
            </p:nvPicPr>
            <p:blipFill>
              <a:blip r:embed="rId19"/>
              <a:stretch>
                <a:fillRect/>
              </a:stretch>
            </p:blipFill>
            <p:spPr>
              <a:xfrm>
                <a:off x="1619979" y="2368776"/>
                <a:ext cx="1026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901" name="Ink 35900">
                <a:extLst>
                  <a:ext uri="{FF2B5EF4-FFF2-40B4-BE49-F238E27FC236}">
                    <a16:creationId xmlns:a16="http://schemas.microsoft.com/office/drawing/2014/main" id="{B9CA5246-9BEB-4DA5-AA43-84ED29F9A2FF}"/>
                  </a:ext>
                </a:extLst>
              </p14:cNvPr>
              <p14:cNvContentPartPr/>
              <p14:nvPr/>
            </p14:nvContentPartPr>
            <p14:xfrm>
              <a:off x="1075299" y="2306856"/>
              <a:ext cx="92160" cy="105840"/>
            </p14:xfrm>
          </p:contentPart>
        </mc:Choice>
        <mc:Fallback xmlns="">
          <p:pic>
            <p:nvPicPr>
              <p:cNvPr id="35901" name="Ink 35900">
                <a:extLst>
                  <a:ext uri="{FF2B5EF4-FFF2-40B4-BE49-F238E27FC236}">
                    <a16:creationId xmlns:a16="http://schemas.microsoft.com/office/drawing/2014/main" id="{B9CA5246-9BEB-4DA5-AA43-84ED29F9A2FF}"/>
                  </a:ext>
                </a:extLst>
              </p:cNvPr>
              <p:cNvPicPr/>
              <p:nvPr/>
            </p:nvPicPr>
            <p:blipFill>
              <a:blip r:embed="rId21"/>
              <a:stretch>
                <a:fillRect/>
              </a:stretch>
            </p:blipFill>
            <p:spPr>
              <a:xfrm>
                <a:off x="1066659" y="2298216"/>
                <a:ext cx="1098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902" name="Ink 35901">
                <a:extLst>
                  <a:ext uri="{FF2B5EF4-FFF2-40B4-BE49-F238E27FC236}">
                    <a16:creationId xmlns:a16="http://schemas.microsoft.com/office/drawing/2014/main" id="{E922F382-9464-4292-AAC2-88F8311BE977}"/>
                  </a:ext>
                </a:extLst>
              </p14:cNvPr>
              <p14:cNvContentPartPr/>
              <p14:nvPr/>
            </p14:nvContentPartPr>
            <p14:xfrm>
              <a:off x="805299" y="2332056"/>
              <a:ext cx="101520" cy="116640"/>
            </p14:xfrm>
          </p:contentPart>
        </mc:Choice>
        <mc:Fallback xmlns="">
          <p:pic>
            <p:nvPicPr>
              <p:cNvPr id="35902" name="Ink 35901">
                <a:extLst>
                  <a:ext uri="{FF2B5EF4-FFF2-40B4-BE49-F238E27FC236}">
                    <a16:creationId xmlns:a16="http://schemas.microsoft.com/office/drawing/2014/main" id="{E922F382-9464-4292-AAC2-88F8311BE977}"/>
                  </a:ext>
                </a:extLst>
              </p:cNvPr>
              <p:cNvPicPr/>
              <p:nvPr/>
            </p:nvPicPr>
            <p:blipFill>
              <a:blip r:embed="rId23"/>
              <a:stretch>
                <a:fillRect/>
              </a:stretch>
            </p:blipFill>
            <p:spPr>
              <a:xfrm>
                <a:off x="796299" y="2323056"/>
                <a:ext cx="1191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911" name="Ink 35910">
                <a:extLst>
                  <a:ext uri="{FF2B5EF4-FFF2-40B4-BE49-F238E27FC236}">
                    <a16:creationId xmlns:a16="http://schemas.microsoft.com/office/drawing/2014/main" id="{D940527C-CEAD-4B37-91D6-AD23ED6C21F1}"/>
                  </a:ext>
                </a:extLst>
              </p14:cNvPr>
              <p14:cNvContentPartPr/>
              <p14:nvPr/>
            </p14:nvContentPartPr>
            <p14:xfrm>
              <a:off x="1925619" y="2301456"/>
              <a:ext cx="78840" cy="144360"/>
            </p14:xfrm>
          </p:contentPart>
        </mc:Choice>
        <mc:Fallback xmlns="">
          <p:pic>
            <p:nvPicPr>
              <p:cNvPr id="35911" name="Ink 35910">
                <a:extLst>
                  <a:ext uri="{FF2B5EF4-FFF2-40B4-BE49-F238E27FC236}">
                    <a16:creationId xmlns:a16="http://schemas.microsoft.com/office/drawing/2014/main" id="{D940527C-CEAD-4B37-91D6-AD23ED6C21F1}"/>
                  </a:ext>
                </a:extLst>
              </p:cNvPr>
              <p:cNvPicPr/>
              <p:nvPr/>
            </p:nvPicPr>
            <p:blipFill>
              <a:blip r:embed="rId25"/>
              <a:stretch>
                <a:fillRect/>
              </a:stretch>
            </p:blipFill>
            <p:spPr>
              <a:xfrm>
                <a:off x="1916939" y="2292456"/>
                <a:ext cx="96561"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912" name="Ink 35911">
                <a:extLst>
                  <a:ext uri="{FF2B5EF4-FFF2-40B4-BE49-F238E27FC236}">
                    <a16:creationId xmlns:a16="http://schemas.microsoft.com/office/drawing/2014/main" id="{AA087EDD-86A1-4B9D-87C1-10799BA95148}"/>
                  </a:ext>
                </a:extLst>
              </p14:cNvPr>
              <p14:cNvContentPartPr/>
              <p14:nvPr/>
            </p14:nvContentPartPr>
            <p14:xfrm>
              <a:off x="2066019" y="2215776"/>
              <a:ext cx="59760" cy="245880"/>
            </p14:xfrm>
          </p:contentPart>
        </mc:Choice>
        <mc:Fallback xmlns="">
          <p:pic>
            <p:nvPicPr>
              <p:cNvPr id="35912" name="Ink 35911">
                <a:extLst>
                  <a:ext uri="{FF2B5EF4-FFF2-40B4-BE49-F238E27FC236}">
                    <a16:creationId xmlns:a16="http://schemas.microsoft.com/office/drawing/2014/main" id="{AA087EDD-86A1-4B9D-87C1-10799BA95148}"/>
                  </a:ext>
                </a:extLst>
              </p:cNvPr>
              <p:cNvPicPr/>
              <p:nvPr/>
            </p:nvPicPr>
            <p:blipFill>
              <a:blip r:embed="rId27"/>
              <a:stretch>
                <a:fillRect/>
              </a:stretch>
            </p:blipFill>
            <p:spPr>
              <a:xfrm>
                <a:off x="2057019" y="2207136"/>
                <a:ext cx="774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916" name="Ink 35915">
                <a:extLst>
                  <a:ext uri="{FF2B5EF4-FFF2-40B4-BE49-F238E27FC236}">
                    <a16:creationId xmlns:a16="http://schemas.microsoft.com/office/drawing/2014/main" id="{278C81E4-4DC4-4768-9C75-1A091F829BFF}"/>
                  </a:ext>
                </a:extLst>
              </p14:cNvPr>
              <p14:cNvContentPartPr/>
              <p14:nvPr/>
            </p14:nvContentPartPr>
            <p14:xfrm>
              <a:off x="2569299" y="2255736"/>
              <a:ext cx="15840" cy="180360"/>
            </p14:xfrm>
          </p:contentPart>
        </mc:Choice>
        <mc:Fallback xmlns="">
          <p:pic>
            <p:nvPicPr>
              <p:cNvPr id="35916" name="Ink 35915">
                <a:extLst>
                  <a:ext uri="{FF2B5EF4-FFF2-40B4-BE49-F238E27FC236}">
                    <a16:creationId xmlns:a16="http://schemas.microsoft.com/office/drawing/2014/main" id="{278C81E4-4DC4-4768-9C75-1A091F829BFF}"/>
                  </a:ext>
                </a:extLst>
              </p:cNvPr>
              <p:cNvPicPr/>
              <p:nvPr/>
            </p:nvPicPr>
            <p:blipFill>
              <a:blip r:embed="rId29"/>
              <a:stretch>
                <a:fillRect/>
              </a:stretch>
            </p:blipFill>
            <p:spPr>
              <a:xfrm>
                <a:off x="2560659" y="2247096"/>
                <a:ext cx="334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917" name="Ink 35916">
                <a:extLst>
                  <a:ext uri="{FF2B5EF4-FFF2-40B4-BE49-F238E27FC236}">
                    <a16:creationId xmlns:a16="http://schemas.microsoft.com/office/drawing/2014/main" id="{CF8C68C9-1561-492E-B6F2-D875CDA22A99}"/>
                  </a:ext>
                </a:extLst>
              </p14:cNvPr>
              <p14:cNvContentPartPr/>
              <p14:nvPr/>
            </p14:nvContentPartPr>
            <p14:xfrm>
              <a:off x="2224419" y="2291376"/>
              <a:ext cx="253800" cy="106920"/>
            </p14:xfrm>
          </p:contentPart>
        </mc:Choice>
        <mc:Fallback xmlns="">
          <p:pic>
            <p:nvPicPr>
              <p:cNvPr id="35917" name="Ink 35916">
                <a:extLst>
                  <a:ext uri="{FF2B5EF4-FFF2-40B4-BE49-F238E27FC236}">
                    <a16:creationId xmlns:a16="http://schemas.microsoft.com/office/drawing/2014/main" id="{CF8C68C9-1561-492E-B6F2-D875CDA22A99}"/>
                  </a:ext>
                </a:extLst>
              </p:cNvPr>
              <p:cNvPicPr/>
              <p:nvPr/>
            </p:nvPicPr>
            <p:blipFill>
              <a:blip r:embed="rId31"/>
              <a:stretch>
                <a:fillRect/>
              </a:stretch>
            </p:blipFill>
            <p:spPr>
              <a:xfrm>
                <a:off x="2215767" y="2282376"/>
                <a:ext cx="271465"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918" name="Ink 35917">
                <a:extLst>
                  <a:ext uri="{FF2B5EF4-FFF2-40B4-BE49-F238E27FC236}">
                    <a16:creationId xmlns:a16="http://schemas.microsoft.com/office/drawing/2014/main" id="{4A287964-9EC7-4E33-8C3F-3E8EA5631450}"/>
                  </a:ext>
                </a:extLst>
              </p14:cNvPr>
              <p14:cNvContentPartPr/>
              <p14:nvPr/>
            </p14:nvContentPartPr>
            <p14:xfrm>
              <a:off x="2665419" y="2233776"/>
              <a:ext cx="55800" cy="215280"/>
            </p14:xfrm>
          </p:contentPart>
        </mc:Choice>
        <mc:Fallback xmlns="">
          <p:pic>
            <p:nvPicPr>
              <p:cNvPr id="35918" name="Ink 35917">
                <a:extLst>
                  <a:ext uri="{FF2B5EF4-FFF2-40B4-BE49-F238E27FC236}">
                    <a16:creationId xmlns:a16="http://schemas.microsoft.com/office/drawing/2014/main" id="{4A287964-9EC7-4E33-8C3F-3E8EA5631450}"/>
                  </a:ext>
                </a:extLst>
              </p:cNvPr>
              <p:cNvPicPr/>
              <p:nvPr/>
            </p:nvPicPr>
            <p:blipFill>
              <a:blip r:embed="rId33"/>
              <a:stretch>
                <a:fillRect/>
              </a:stretch>
            </p:blipFill>
            <p:spPr>
              <a:xfrm>
                <a:off x="2656779" y="2224776"/>
                <a:ext cx="734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926" name="Ink 35925">
                <a:extLst>
                  <a:ext uri="{FF2B5EF4-FFF2-40B4-BE49-F238E27FC236}">
                    <a16:creationId xmlns:a16="http://schemas.microsoft.com/office/drawing/2014/main" id="{675FD0C1-0127-48D0-9828-C1DFEA037A35}"/>
                  </a:ext>
                </a:extLst>
              </p14:cNvPr>
              <p14:cNvContentPartPr/>
              <p14:nvPr/>
            </p14:nvContentPartPr>
            <p14:xfrm>
              <a:off x="3435099" y="2319816"/>
              <a:ext cx="84240" cy="128880"/>
            </p14:xfrm>
          </p:contentPart>
        </mc:Choice>
        <mc:Fallback xmlns="">
          <p:pic>
            <p:nvPicPr>
              <p:cNvPr id="35926" name="Ink 35925">
                <a:extLst>
                  <a:ext uri="{FF2B5EF4-FFF2-40B4-BE49-F238E27FC236}">
                    <a16:creationId xmlns:a16="http://schemas.microsoft.com/office/drawing/2014/main" id="{675FD0C1-0127-48D0-9828-C1DFEA037A35}"/>
                  </a:ext>
                </a:extLst>
              </p:cNvPr>
              <p:cNvPicPr/>
              <p:nvPr/>
            </p:nvPicPr>
            <p:blipFill>
              <a:blip r:embed="rId35"/>
              <a:stretch>
                <a:fillRect/>
              </a:stretch>
            </p:blipFill>
            <p:spPr>
              <a:xfrm>
                <a:off x="3426099" y="2311176"/>
                <a:ext cx="1018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934" name="Ink 35933">
                <a:extLst>
                  <a:ext uri="{FF2B5EF4-FFF2-40B4-BE49-F238E27FC236}">
                    <a16:creationId xmlns:a16="http://schemas.microsoft.com/office/drawing/2014/main" id="{18638956-8A82-4825-980B-35C61F44037E}"/>
                  </a:ext>
                </a:extLst>
              </p14:cNvPr>
              <p14:cNvContentPartPr/>
              <p14:nvPr/>
            </p14:nvContentPartPr>
            <p14:xfrm>
              <a:off x="3579819" y="2223696"/>
              <a:ext cx="297360" cy="288720"/>
            </p14:xfrm>
          </p:contentPart>
        </mc:Choice>
        <mc:Fallback xmlns="">
          <p:pic>
            <p:nvPicPr>
              <p:cNvPr id="35934" name="Ink 35933">
                <a:extLst>
                  <a:ext uri="{FF2B5EF4-FFF2-40B4-BE49-F238E27FC236}">
                    <a16:creationId xmlns:a16="http://schemas.microsoft.com/office/drawing/2014/main" id="{18638956-8A82-4825-980B-35C61F44037E}"/>
                  </a:ext>
                </a:extLst>
              </p:cNvPr>
              <p:cNvPicPr/>
              <p:nvPr/>
            </p:nvPicPr>
            <p:blipFill>
              <a:blip r:embed="rId37"/>
              <a:stretch>
                <a:fillRect/>
              </a:stretch>
            </p:blipFill>
            <p:spPr>
              <a:xfrm>
                <a:off x="3571169" y="2214696"/>
                <a:ext cx="315021"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935" name="Ink 35934">
                <a:extLst>
                  <a:ext uri="{FF2B5EF4-FFF2-40B4-BE49-F238E27FC236}">
                    <a16:creationId xmlns:a16="http://schemas.microsoft.com/office/drawing/2014/main" id="{FD9553CE-F7FF-49FF-BEF8-712097EB8D48}"/>
                  </a:ext>
                </a:extLst>
              </p14:cNvPr>
              <p14:cNvContentPartPr/>
              <p14:nvPr/>
            </p14:nvContentPartPr>
            <p14:xfrm>
              <a:off x="3139539" y="2307936"/>
              <a:ext cx="228240" cy="136440"/>
            </p14:xfrm>
          </p:contentPart>
        </mc:Choice>
        <mc:Fallback xmlns="">
          <p:pic>
            <p:nvPicPr>
              <p:cNvPr id="35935" name="Ink 35934">
                <a:extLst>
                  <a:ext uri="{FF2B5EF4-FFF2-40B4-BE49-F238E27FC236}">
                    <a16:creationId xmlns:a16="http://schemas.microsoft.com/office/drawing/2014/main" id="{FD9553CE-F7FF-49FF-BEF8-712097EB8D48}"/>
                  </a:ext>
                </a:extLst>
              </p:cNvPr>
              <p:cNvPicPr/>
              <p:nvPr/>
            </p:nvPicPr>
            <p:blipFill>
              <a:blip r:embed="rId39"/>
              <a:stretch>
                <a:fillRect/>
              </a:stretch>
            </p:blipFill>
            <p:spPr>
              <a:xfrm>
                <a:off x="3130913" y="2298960"/>
                <a:ext cx="245852" cy="154034"/>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936" name="Ink 35935">
                <a:extLst>
                  <a:ext uri="{FF2B5EF4-FFF2-40B4-BE49-F238E27FC236}">
                    <a16:creationId xmlns:a16="http://schemas.microsoft.com/office/drawing/2014/main" id="{B36D62BE-5A00-4233-A57F-D87CB08F7326}"/>
                  </a:ext>
                </a:extLst>
              </p14:cNvPr>
              <p14:cNvContentPartPr/>
              <p14:nvPr/>
            </p14:nvContentPartPr>
            <p14:xfrm>
              <a:off x="2795019" y="2295336"/>
              <a:ext cx="264240" cy="140400"/>
            </p14:xfrm>
          </p:contentPart>
        </mc:Choice>
        <mc:Fallback xmlns="">
          <p:pic>
            <p:nvPicPr>
              <p:cNvPr id="35936" name="Ink 35935">
                <a:extLst>
                  <a:ext uri="{FF2B5EF4-FFF2-40B4-BE49-F238E27FC236}">
                    <a16:creationId xmlns:a16="http://schemas.microsoft.com/office/drawing/2014/main" id="{B36D62BE-5A00-4233-A57F-D87CB08F7326}"/>
                  </a:ext>
                </a:extLst>
              </p:cNvPr>
              <p:cNvPicPr/>
              <p:nvPr/>
            </p:nvPicPr>
            <p:blipFill>
              <a:blip r:embed="rId41"/>
              <a:stretch>
                <a:fillRect/>
              </a:stretch>
            </p:blipFill>
            <p:spPr>
              <a:xfrm>
                <a:off x="2786379" y="2286674"/>
                <a:ext cx="281880" cy="158085"/>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937" name="Ink 35936">
                <a:extLst>
                  <a:ext uri="{FF2B5EF4-FFF2-40B4-BE49-F238E27FC236}">
                    <a16:creationId xmlns:a16="http://schemas.microsoft.com/office/drawing/2014/main" id="{673E4269-94E1-45CE-8F21-030888421598}"/>
                  </a:ext>
                </a:extLst>
              </p14:cNvPr>
              <p14:cNvContentPartPr/>
              <p14:nvPr/>
            </p14:nvContentPartPr>
            <p14:xfrm>
              <a:off x="1130379" y="2441856"/>
              <a:ext cx="1440" cy="2520"/>
            </p14:xfrm>
          </p:contentPart>
        </mc:Choice>
        <mc:Fallback xmlns="">
          <p:pic>
            <p:nvPicPr>
              <p:cNvPr id="35937" name="Ink 35936">
                <a:extLst>
                  <a:ext uri="{FF2B5EF4-FFF2-40B4-BE49-F238E27FC236}">
                    <a16:creationId xmlns:a16="http://schemas.microsoft.com/office/drawing/2014/main" id="{673E4269-94E1-45CE-8F21-030888421598}"/>
                  </a:ext>
                </a:extLst>
              </p:cNvPr>
              <p:cNvPicPr/>
              <p:nvPr/>
            </p:nvPicPr>
            <p:blipFill>
              <a:blip r:embed="rId43"/>
              <a:stretch>
                <a:fillRect/>
              </a:stretch>
            </p:blipFill>
            <p:spPr>
              <a:xfrm>
                <a:off x="1121379" y="2432856"/>
                <a:ext cx="190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939" name="Ink 35938">
                <a:extLst>
                  <a:ext uri="{FF2B5EF4-FFF2-40B4-BE49-F238E27FC236}">
                    <a16:creationId xmlns:a16="http://schemas.microsoft.com/office/drawing/2014/main" id="{32AEB6C7-B8EB-469C-A013-8CB85A58C2DF}"/>
                  </a:ext>
                </a:extLst>
              </p14:cNvPr>
              <p14:cNvContentPartPr/>
              <p14:nvPr/>
            </p14:nvContentPartPr>
            <p14:xfrm>
              <a:off x="1072779" y="2461296"/>
              <a:ext cx="360" cy="360"/>
            </p14:xfrm>
          </p:contentPart>
        </mc:Choice>
        <mc:Fallback xmlns="">
          <p:pic>
            <p:nvPicPr>
              <p:cNvPr id="35939" name="Ink 35938">
                <a:extLst>
                  <a:ext uri="{FF2B5EF4-FFF2-40B4-BE49-F238E27FC236}">
                    <a16:creationId xmlns:a16="http://schemas.microsoft.com/office/drawing/2014/main" id="{32AEB6C7-B8EB-469C-A013-8CB85A58C2DF}"/>
                  </a:ext>
                </a:extLst>
              </p:cNvPr>
              <p:cNvPicPr/>
              <p:nvPr/>
            </p:nvPicPr>
            <p:blipFill>
              <a:blip r:embed="rId45"/>
              <a:stretch>
                <a:fillRect/>
              </a:stretch>
            </p:blipFill>
            <p:spPr>
              <a:xfrm>
                <a:off x="1063779" y="24522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940" name="Ink 35939">
                <a:extLst>
                  <a:ext uri="{FF2B5EF4-FFF2-40B4-BE49-F238E27FC236}">
                    <a16:creationId xmlns:a16="http://schemas.microsoft.com/office/drawing/2014/main" id="{16F43855-81D4-44EB-BB15-822509FCEDC1}"/>
                  </a:ext>
                </a:extLst>
              </p14:cNvPr>
              <p14:cNvContentPartPr/>
              <p14:nvPr/>
            </p14:nvContentPartPr>
            <p14:xfrm>
              <a:off x="1349619" y="2273376"/>
              <a:ext cx="208440" cy="189720"/>
            </p14:xfrm>
          </p:contentPart>
        </mc:Choice>
        <mc:Fallback xmlns="">
          <p:pic>
            <p:nvPicPr>
              <p:cNvPr id="35940" name="Ink 35939">
                <a:extLst>
                  <a:ext uri="{FF2B5EF4-FFF2-40B4-BE49-F238E27FC236}">
                    <a16:creationId xmlns:a16="http://schemas.microsoft.com/office/drawing/2014/main" id="{16F43855-81D4-44EB-BB15-822509FCEDC1}"/>
                  </a:ext>
                </a:extLst>
              </p:cNvPr>
              <p:cNvPicPr/>
              <p:nvPr/>
            </p:nvPicPr>
            <p:blipFill>
              <a:blip r:embed="rId47"/>
              <a:stretch>
                <a:fillRect/>
              </a:stretch>
            </p:blipFill>
            <p:spPr>
              <a:xfrm>
                <a:off x="1340964" y="2264376"/>
                <a:ext cx="226111"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943" name="Ink 35942">
                <a:extLst>
                  <a:ext uri="{FF2B5EF4-FFF2-40B4-BE49-F238E27FC236}">
                    <a16:creationId xmlns:a16="http://schemas.microsoft.com/office/drawing/2014/main" id="{FF1A7565-4F57-4355-AAF1-1D6D32186337}"/>
                  </a:ext>
                </a:extLst>
              </p14:cNvPr>
              <p14:cNvContentPartPr/>
              <p14:nvPr/>
            </p14:nvContentPartPr>
            <p14:xfrm>
              <a:off x="4112259" y="2395056"/>
              <a:ext cx="137880" cy="64800"/>
            </p14:xfrm>
          </p:contentPart>
        </mc:Choice>
        <mc:Fallback xmlns="">
          <p:pic>
            <p:nvPicPr>
              <p:cNvPr id="35943" name="Ink 35942">
                <a:extLst>
                  <a:ext uri="{FF2B5EF4-FFF2-40B4-BE49-F238E27FC236}">
                    <a16:creationId xmlns:a16="http://schemas.microsoft.com/office/drawing/2014/main" id="{FF1A7565-4F57-4355-AAF1-1D6D32186337}"/>
                  </a:ext>
                </a:extLst>
              </p:cNvPr>
              <p:cNvPicPr/>
              <p:nvPr/>
            </p:nvPicPr>
            <p:blipFill>
              <a:blip r:embed="rId49"/>
              <a:stretch>
                <a:fillRect/>
              </a:stretch>
            </p:blipFill>
            <p:spPr>
              <a:xfrm>
                <a:off x="4103259" y="2386416"/>
                <a:ext cx="15552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944" name="Ink 35943">
                <a:extLst>
                  <a:ext uri="{FF2B5EF4-FFF2-40B4-BE49-F238E27FC236}">
                    <a16:creationId xmlns:a16="http://schemas.microsoft.com/office/drawing/2014/main" id="{E70AFC0A-84C3-41D2-A123-EFF616F41EC0}"/>
                  </a:ext>
                </a:extLst>
              </p14:cNvPr>
              <p14:cNvContentPartPr/>
              <p14:nvPr/>
            </p14:nvContentPartPr>
            <p14:xfrm>
              <a:off x="7720899" y="1871256"/>
              <a:ext cx="118080" cy="24480"/>
            </p14:xfrm>
          </p:contentPart>
        </mc:Choice>
        <mc:Fallback xmlns="">
          <p:pic>
            <p:nvPicPr>
              <p:cNvPr id="35944" name="Ink 35943">
                <a:extLst>
                  <a:ext uri="{FF2B5EF4-FFF2-40B4-BE49-F238E27FC236}">
                    <a16:creationId xmlns:a16="http://schemas.microsoft.com/office/drawing/2014/main" id="{E70AFC0A-84C3-41D2-A123-EFF616F41EC0}"/>
                  </a:ext>
                </a:extLst>
              </p:cNvPr>
              <p:cNvPicPr/>
              <p:nvPr/>
            </p:nvPicPr>
            <p:blipFill>
              <a:blip r:embed="rId51"/>
              <a:stretch>
                <a:fillRect/>
              </a:stretch>
            </p:blipFill>
            <p:spPr>
              <a:xfrm>
                <a:off x="7711899" y="1862616"/>
                <a:ext cx="1357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945" name="Ink 35944">
                <a:extLst>
                  <a:ext uri="{FF2B5EF4-FFF2-40B4-BE49-F238E27FC236}">
                    <a16:creationId xmlns:a16="http://schemas.microsoft.com/office/drawing/2014/main" id="{B64402CD-6A83-44DD-AFFC-3F3EE2ED9162}"/>
                  </a:ext>
                </a:extLst>
              </p14:cNvPr>
              <p14:cNvContentPartPr/>
              <p14:nvPr/>
            </p14:nvContentPartPr>
            <p14:xfrm>
              <a:off x="7706859" y="1820136"/>
              <a:ext cx="111600" cy="14760"/>
            </p14:xfrm>
          </p:contentPart>
        </mc:Choice>
        <mc:Fallback xmlns="">
          <p:pic>
            <p:nvPicPr>
              <p:cNvPr id="35945" name="Ink 35944">
                <a:extLst>
                  <a:ext uri="{FF2B5EF4-FFF2-40B4-BE49-F238E27FC236}">
                    <a16:creationId xmlns:a16="http://schemas.microsoft.com/office/drawing/2014/main" id="{B64402CD-6A83-44DD-AFFC-3F3EE2ED9162}"/>
                  </a:ext>
                </a:extLst>
              </p:cNvPr>
              <p:cNvPicPr/>
              <p:nvPr/>
            </p:nvPicPr>
            <p:blipFill>
              <a:blip r:embed="rId53"/>
              <a:stretch>
                <a:fillRect/>
              </a:stretch>
            </p:blipFill>
            <p:spPr>
              <a:xfrm>
                <a:off x="7697859" y="1811136"/>
                <a:ext cx="1292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948" name="Ink 35947">
                <a:extLst>
                  <a:ext uri="{FF2B5EF4-FFF2-40B4-BE49-F238E27FC236}">
                    <a16:creationId xmlns:a16="http://schemas.microsoft.com/office/drawing/2014/main" id="{4DA99ECB-962B-4EB2-A03C-DBDFE4382B04}"/>
                  </a:ext>
                </a:extLst>
              </p14:cNvPr>
              <p14:cNvContentPartPr/>
              <p14:nvPr/>
            </p14:nvContentPartPr>
            <p14:xfrm>
              <a:off x="7959939" y="1652016"/>
              <a:ext cx="240120" cy="221400"/>
            </p14:xfrm>
          </p:contentPart>
        </mc:Choice>
        <mc:Fallback xmlns="">
          <p:pic>
            <p:nvPicPr>
              <p:cNvPr id="35948" name="Ink 35947">
                <a:extLst>
                  <a:ext uri="{FF2B5EF4-FFF2-40B4-BE49-F238E27FC236}">
                    <a16:creationId xmlns:a16="http://schemas.microsoft.com/office/drawing/2014/main" id="{4DA99ECB-962B-4EB2-A03C-DBDFE4382B04}"/>
                  </a:ext>
                </a:extLst>
              </p:cNvPr>
              <p:cNvPicPr/>
              <p:nvPr/>
            </p:nvPicPr>
            <p:blipFill>
              <a:blip r:embed="rId55"/>
              <a:stretch>
                <a:fillRect/>
              </a:stretch>
            </p:blipFill>
            <p:spPr>
              <a:xfrm>
                <a:off x="7951299" y="1643016"/>
                <a:ext cx="2577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953" name="Ink 35952">
                <a:extLst>
                  <a:ext uri="{FF2B5EF4-FFF2-40B4-BE49-F238E27FC236}">
                    <a16:creationId xmlns:a16="http://schemas.microsoft.com/office/drawing/2014/main" id="{7F1F5CEE-0084-4E55-904A-5B1F34083821}"/>
                  </a:ext>
                </a:extLst>
              </p14:cNvPr>
              <p14:cNvContentPartPr/>
              <p14:nvPr/>
            </p14:nvContentPartPr>
            <p14:xfrm>
              <a:off x="4434459" y="2415936"/>
              <a:ext cx="292320" cy="21600"/>
            </p14:xfrm>
          </p:contentPart>
        </mc:Choice>
        <mc:Fallback xmlns="">
          <p:pic>
            <p:nvPicPr>
              <p:cNvPr id="35953" name="Ink 35952">
                <a:extLst>
                  <a:ext uri="{FF2B5EF4-FFF2-40B4-BE49-F238E27FC236}">
                    <a16:creationId xmlns:a16="http://schemas.microsoft.com/office/drawing/2014/main" id="{7F1F5CEE-0084-4E55-904A-5B1F34083821}"/>
                  </a:ext>
                </a:extLst>
              </p:cNvPr>
              <p:cNvPicPr/>
              <p:nvPr/>
            </p:nvPicPr>
            <p:blipFill>
              <a:blip r:embed="rId57"/>
              <a:stretch>
                <a:fillRect/>
              </a:stretch>
            </p:blipFill>
            <p:spPr>
              <a:xfrm>
                <a:off x="4425459" y="2407296"/>
                <a:ext cx="3099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959" name="Ink 35958">
                <a:extLst>
                  <a:ext uri="{FF2B5EF4-FFF2-40B4-BE49-F238E27FC236}">
                    <a16:creationId xmlns:a16="http://schemas.microsoft.com/office/drawing/2014/main" id="{ACF3B879-2789-48F8-BA3A-83A3659D764B}"/>
                  </a:ext>
                </a:extLst>
              </p14:cNvPr>
              <p14:cNvContentPartPr/>
              <p14:nvPr/>
            </p14:nvContentPartPr>
            <p14:xfrm>
              <a:off x="4458219" y="2136216"/>
              <a:ext cx="254520" cy="230040"/>
            </p14:xfrm>
          </p:contentPart>
        </mc:Choice>
        <mc:Fallback xmlns="">
          <p:pic>
            <p:nvPicPr>
              <p:cNvPr id="35959" name="Ink 35958">
                <a:extLst>
                  <a:ext uri="{FF2B5EF4-FFF2-40B4-BE49-F238E27FC236}">
                    <a16:creationId xmlns:a16="http://schemas.microsoft.com/office/drawing/2014/main" id="{ACF3B879-2789-48F8-BA3A-83A3659D764B}"/>
                  </a:ext>
                </a:extLst>
              </p:cNvPr>
              <p:cNvPicPr/>
              <p:nvPr/>
            </p:nvPicPr>
            <p:blipFill>
              <a:blip r:embed="rId59"/>
              <a:stretch>
                <a:fillRect/>
              </a:stretch>
            </p:blipFill>
            <p:spPr>
              <a:xfrm>
                <a:off x="4449219" y="2127576"/>
                <a:ext cx="2721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972" name="Ink 35971">
                <a:extLst>
                  <a:ext uri="{FF2B5EF4-FFF2-40B4-BE49-F238E27FC236}">
                    <a16:creationId xmlns:a16="http://schemas.microsoft.com/office/drawing/2014/main" id="{4E35CCB8-9698-40EE-A917-B33967522712}"/>
                  </a:ext>
                </a:extLst>
              </p14:cNvPr>
              <p14:cNvContentPartPr/>
              <p14:nvPr/>
            </p14:nvContentPartPr>
            <p14:xfrm>
              <a:off x="4441659" y="2523936"/>
              <a:ext cx="363240" cy="141840"/>
            </p14:xfrm>
          </p:contentPart>
        </mc:Choice>
        <mc:Fallback xmlns="">
          <p:pic>
            <p:nvPicPr>
              <p:cNvPr id="35972" name="Ink 35971">
                <a:extLst>
                  <a:ext uri="{FF2B5EF4-FFF2-40B4-BE49-F238E27FC236}">
                    <a16:creationId xmlns:a16="http://schemas.microsoft.com/office/drawing/2014/main" id="{4E35CCB8-9698-40EE-A917-B33967522712}"/>
                  </a:ext>
                </a:extLst>
              </p:cNvPr>
              <p:cNvPicPr/>
              <p:nvPr/>
            </p:nvPicPr>
            <p:blipFill>
              <a:blip r:embed="rId61"/>
              <a:stretch>
                <a:fillRect/>
              </a:stretch>
            </p:blipFill>
            <p:spPr>
              <a:xfrm>
                <a:off x="4432659" y="2514936"/>
                <a:ext cx="3808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976" name="Ink 35975">
                <a:extLst>
                  <a:ext uri="{FF2B5EF4-FFF2-40B4-BE49-F238E27FC236}">
                    <a16:creationId xmlns:a16="http://schemas.microsoft.com/office/drawing/2014/main" id="{0523F7EE-24D2-4589-AD97-97EE5EB64ABA}"/>
                  </a:ext>
                </a:extLst>
              </p14:cNvPr>
              <p14:cNvContentPartPr/>
              <p14:nvPr/>
            </p14:nvContentPartPr>
            <p14:xfrm>
              <a:off x="4463979" y="2698176"/>
              <a:ext cx="301680" cy="63360"/>
            </p14:xfrm>
          </p:contentPart>
        </mc:Choice>
        <mc:Fallback xmlns="">
          <p:pic>
            <p:nvPicPr>
              <p:cNvPr id="35976" name="Ink 35975">
                <a:extLst>
                  <a:ext uri="{FF2B5EF4-FFF2-40B4-BE49-F238E27FC236}">
                    <a16:creationId xmlns:a16="http://schemas.microsoft.com/office/drawing/2014/main" id="{0523F7EE-24D2-4589-AD97-97EE5EB64ABA}"/>
                  </a:ext>
                </a:extLst>
              </p:cNvPr>
              <p:cNvPicPr/>
              <p:nvPr/>
            </p:nvPicPr>
            <p:blipFill>
              <a:blip r:embed="rId63"/>
              <a:stretch>
                <a:fillRect/>
              </a:stretch>
            </p:blipFill>
            <p:spPr>
              <a:xfrm>
                <a:off x="4455339" y="2689176"/>
                <a:ext cx="3193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5978" name="Ink 35977">
                <a:extLst>
                  <a:ext uri="{FF2B5EF4-FFF2-40B4-BE49-F238E27FC236}">
                    <a16:creationId xmlns:a16="http://schemas.microsoft.com/office/drawing/2014/main" id="{A60CD7E0-C54B-466F-A01B-F98EF639A2EA}"/>
                  </a:ext>
                </a:extLst>
              </p14:cNvPr>
              <p14:cNvContentPartPr/>
              <p14:nvPr/>
            </p14:nvContentPartPr>
            <p14:xfrm>
              <a:off x="5120619" y="2542296"/>
              <a:ext cx="79920" cy="6480"/>
            </p14:xfrm>
          </p:contentPart>
        </mc:Choice>
        <mc:Fallback xmlns="">
          <p:pic>
            <p:nvPicPr>
              <p:cNvPr id="35978" name="Ink 35977">
                <a:extLst>
                  <a:ext uri="{FF2B5EF4-FFF2-40B4-BE49-F238E27FC236}">
                    <a16:creationId xmlns:a16="http://schemas.microsoft.com/office/drawing/2014/main" id="{A60CD7E0-C54B-466F-A01B-F98EF639A2EA}"/>
                  </a:ext>
                </a:extLst>
              </p:cNvPr>
              <p:cNvPicPr/>
              <p:nvPr/>
            </p:nvPicPr>
            <p:blipFill>
              <a:blip r:embed="rId65"/>
              <a:stretch>
                <a:fillRect/>
              </a:stretch>
            </p:blipFill>
            <p:spPr>
              <a:xfrm>
                <a:off x="5111979" y="2533296"/>
                <a:ext cx="975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5979" name="Ink 35978">
                <a:extLst>
                  <a:ext uri="{FF2B5EF4-FFF2-40B4-BE49-F238E27FC236}">
                    <a16:creationId xmlns:a16="http://schemas.microsoft.com/office/drawing/2014/main" id="{2038126B-F5D4-4A85-B917-F008AA40238D}"/>
                  </a:ext>
                </a:extLst>
              </p14:cNvPr>
              <p14:cNvContentPartPr/>
              <p14:nvPr/>
            </p14:nvContentPartPr>
            <p14:xfrm>
              <a:off x="5088219" y="2499816"/>
              <a:ext cx="97200" cy="4320"/>
            </p14:xfrm>
          </p:contentPart>
        </mc:Choice>
        <mc:Fallback xmlns="">
          <p:pic>
            <p:nvPicPr>
              <p:cNvPr id="35979" name="Ink 35978">
                <a:extLst>
                  <a:ext uri="{FF2B5EF4-FFF2-40B4-BE49-F238E27FC236}">
                    <a16:creationId xmlns:a16="http://schemas.microsoft.com/office/drawing/2014/main" id="{2038126B-F5D4-4A85-B917-F008AA40238D}"/>
                  </a:ext>
                </a:extLst>
              </p:cNvPr>
              <p:cNvPicPr/>
              <p:nvPr/>
            </p:nvPicPr>
            <p:blipFill>
              <a:blip r:embed="rId67"/>
              <a:stretch>
                <a:fillRect/>
              </a:stretch>
            </p:blipFill>
            <p:spPr>
              <a:xfrm>
                <a:off x="5079219" y="2490816"/>
                <a:ext cx="1148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5982" name="Ink 35981">
                <a:extLst>
                  <a:ext uri="{FF2B5EF4-FFF2-40B4-BE49-F238E27FC236}">
                    <a16:creationId xmlns:a16="http://schemas.microsoft.com/office/drawing/2014/main" id="{7DDEF484-998F-422E-A016-FEA3E75A4B2F}"/>
                  </a:ext>
                </a:extLst>
              </p14:cNvPr>
              <p14:cNvContentPartPr/>
              <p14:nvPr/>
            </p14:nvContentPartPr>
            <p14:xfrm>
              <a:off x="5357139" y="2510616"/>
              <a:ext cx="87480" cy="92160"/>
            </p14:xfrm>
          </p:contentPart>
        </mc:Choice>
        <mc:Fallback xmlns="">
          <p:pic>
            <p:nvPicPr>
              <p:cNvPr id="35982" name="Ink 35981">
                <a:extLst>
                  <a:ext uri="{FF2B5EF4-FFF2-40B4-BE49-F238E27FC236}">
                    <a16:creationId xmlns:a16="http://schemas.microsoft.com/office/drawing/2014/main" id="{7DDEF484-998F-422E-A016-FEA3E75A4B2F}"/>
                  </a:ext>
                </a:extLst>
              </p:cNvPr>
              <p:cNvPicPr/>
              <p:nvPr/>
            </p:nvPicPr>
            <p:blipFill>
              <a:blip r:embed="rId69"/>
              <a:stretch>
                <a:fillRect/>
              </a:stretch>
            </p:blipFill>
            <p:spPr>
              <a:xfrm>
                <a:off x="5348139" y="2501976"/>
                <a:ext cx="1051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5983" name="Ink 35982">
                <a:extLst>
                  <a:ext uri="{FF2B5EF4-FFF2-40B4-BE49-F238E27FC236}">
                    <a16:creationId xmlns:a16="http://schemas.microsoft.com/office/drawing/2014/main" id="{92CB8F73-8E8F-4A4C-9371-856A47D7DE00}"/>
                  </a:ext>
                </a:extLst>
              </p14:cNvPr>
              <p14:cNvContentPartPr/>
              <p14:nvPr/>
            </p14:nvContentPartPr>
            <p14:xfrm>
              <a:off x="5344539" y="2359776"/>
              <a:ext cx="164160" cy="109800"/>
            </p14:xfrm>
          </p:contentPart>
        </mc:Choice>
        <mc:Fallback xmlns="">
          <p:pic>
            <p:nvPicPr>
              <p:cNvPr id="35983" name="Ink 35982">
                <a:extLst>
                  <a:ext uri="{FF2B5EF4-FFF2-40B4-BE49-F238E27FC236}">
                    <a16:creationId xmlns:a16="http://schemas.microsoft.com/office/drawing/2014/main" id="{92CB8F73-8E8F-4A4C-9371-856A47D7DE00}"/>
                  </a:ext>
                </a:extLst>
              </p:cNvPr>
              <p:cNvPicPr/>
              <p:nvPr/>
            </p:nvPicPr>
            <p:blipFill>
              <a:blip r:embed="rId71"/>
              <a:stretch>
                <a:fillRect/>
              </a:stretch>
            </p:blipFill>
            <p:spPr>
              <a:xfrm>
                <a:off x="5335539" y="2350746"/>
                <a:ext cx="181800" cy="12749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6004" name="Ink 36003">
                <a:extLst>
                  <a:ext uri="{FF2B5EF4-FFF2-40B4-BE49-F238E27FC236}">
                    <a16:creationId xmlns:a16="http://schemas.microsoft.com/office/drawing/2014/main" id="{B6A300F9-4C98-4CDD-A8AE-ADB958A56CCA}"/>
                  </a:ext>
                </a:extLst>
              </p14:cNvPr>
              <p14:cNvContentPartPr/>
              <p14:nvPr/>
            </p14:nvContentPartPr>
            <p14:xfrm>
              <a:off x="5097939" y="3455976"/>
              <a:ext cx="82080" cy="5040"/>
            </p14:xfrm>
          </p:contentPart>
        </mc:Choice>
        <mc:Fallback xmlns="">
          <p:pic>
            <p:nvPicPr>
              <p:cNvPr id="36004" name="Ink 36003">
                <a:extLst>
                  <a:ext uri="{FF2B5EF4-FFF2-40B4-BE49-F238E27FC236}">
                    <a16:creationId xmlns:a16="http://schemas.microsoft.com/office/drawing/2014/main" id="{B6A300F9-4C98-4CDD-A8AE-ADB958A56CCA}"/>
                  </a:ext>
                </a:extLst>
              </p:cNvPr>
              <p:cNvPicPr/>
              <p:nvPr/>
            </p:nvPicPr>
            <p:blipFill>
              <a:blip r:embed="rId73"/>
              <a:stretch>
                <a:fillRect/>
              </a:stretch>
            </p:blipFill>
            <p:spPr>
              <a:xfrm>
                <a:off x="5088939" y="3447336"/>
                <a:ext cx="997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6005" name="Ink 36004">
                <a:extLst>
                  <a:ext uri="{FF2B5EF4-FFF2-40B4-BE49-F238E27FC236}">
                    <a16:creationId xmlns:a16="http://schemas.microsoft.com/office/drawing/2014/main" id="{2A78A670-E17F-427B-B96C-6C88A0AF07D1}"/>
                  </a:ext>
                </a:extLst>
              </p14:cNvPr>
              <p14:cNvContentPartPr/>
              <p14:nvPr/>
            </p14:nvContentPartPr>
            <p14:xfrm>
              <a:off x="5065899" y="3405216"/>
              <a:ext cx="111600" cy="15480"/>
            </p14:xfrm>
          </p:contentPart>
        </mc:Choice>
        <mc:Fallback xmlns="">
          <p:pic>
            <p:nvPicPr>
              <p:cNvPr id="36005" name="Ink 36004">
                <a:extLst>
                  <a:ext uri="{FF2B5EF4-FFF2-40B4-BE49-F238E27FC236}">
                    <a16:creationId xmlns:a16="http://schemas.microsoft.com/office/drawing/2014/main" id="{2A78A670-E17F-427B-B96C-6C88A0AF07D1}"/>
                  </a:ext>
                </a:extLst>
              </p:cNvPr>
              <p:cNvPicPr/>
              <p:nvPr/>
            </p:nvPicPr>
            <p:blipFill>
              <a:blip r:embed="rId75"/>
              <a:stretch>
                <a:fillRect/>
              </a:stretch>
            </p:blipFill>
            <p:spPr>
              <a:xfrm>
                <a:off x="5056899" y="3396576"/>
                <a:ext cx="1292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6018" name="Ink 36017">
                <a:extLst>
                  <a:ext uri="{FF2B5EF4-FFF2-40B4-BE49-F238E27FC236}">
                    <a16:creationId xmlns:a16="http://schemas.microsoft.com/office/drawing/2014/main" id="{B107E4C4-AA2E-41C9-A42E-FA8380800002}"/>
                  </a:ext>
                </a:extLst>
              </p14:cNvPr>
              <p14:cNvContentPartPr/>
              <p14:nvPr/>
            </p14:nvContentPartPr>
            <p14:xfrm>
              <a:off x="4145019" y="987456"/>
              <a:ext cx="612720" cy="347760"/>
            </p14:xfrm>
          </p:contentPart>
        </mc:Choice>
        <mc:Fallback xmlns="">
          <p:pic>
            <p:nvPicPr>
              <p:cNvPr id="36018" name="Ink 36017">
                <a:extLst>
                  <a:ext uri="{FF2B5EF4-FFF2-40B4-BE49-F238E27FC236}">
                    <a16:creationId xmlns:a16="http://schemas.microsoft.com/office/drawing/2014/main" id="{B107E4C4-AA2E-41C9-A42E-FA8380800002}"/>
                  </a:ext>
                </a:extLst>
              </p:cNvPr>
              <p:cNvPicPr/>
              <p:nvPr/>
            </p:nvPicPr>
            <p:blipFill>
              <a:blip r:embed="rId77"/>
              <a:stretch>
                <a:fillRect/>
              </a:stretch>
            </p:blipFill>
            <p:spPr>
              <a:xfrm>
                <a:off x="4136379" y="978807"/>
                <a:ext cx="630360" cy="365418"/>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6023" name="Ink 36022">
                <a:extLst>
                  <a:ext uri="{FF2B5EF4-FFF2-40B4-BE49-F238E27FC236}">
                    <a16:creationId xmlns:a16="http://schemas.microsoft.com/office/drawing/2014/main" id="{14C53F53-5596-4468-BAF2-FF5668010E81}"/>
                  </a:ext>
                </a:extLst>
              </p14:cNvPr>
              <p14:cNvContentPartPr/>
              <p14:nvPr/>
            </p14:nvContentPartPr>
            <p14:xfrm>
              <a:off x="3645339" y="2817696"/>
              <a:ext cx="1319760" cy="868320"/>
            </p14:xfrm>
          </p:contentPart>
        </mc:Choice>
        <mc:Fallback xmlns="">
          <p:pic>
            <p:nvPicPr>
              <p:cNvPr id="36023" name="Ink 36022">
                <a:extLst>
                  <a:ext uri="{FF2B5EF4-FFF2-40B4-BE49-F238E27FC236}">
                    <a16:creationId xmlns:a16="http://schemas.microsoft.com/office/drawing/2014/main" id="{14C53F53-5596-4468-BAF2-FF5668010E81}"/>
                  </a:ext>
                </a:extLst>
              </p:cNvPr>
              <p:cNvPicPr/>
              <p:nvPr/>
            </p:nvPicPr>
            <p:blipFill>
              <a:blip r:embed="rId79"/>
              <a:stretch>
                <a:fillRect/>
              </a:stretch>
            </p:blipFill>
            <p:spPr>
              <a:xfrm>
                <a:off x="3636339" y="2809056"/>
                <a:ext cx="1337400" cy="885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6025" name="Ink 36024">
                <a:extLst>
                  <a:ext uri="{FF2B5EF4-FFF2-40B4-BE49-F238E27FC236}">
                    <a16:creationId xmlns:a16="http://schemas.microsoft.com/office/drawing/2014/main" id="{473B1AAB-D864-46FF-9681-18FCBED16CF0}"/>
                  </a:ext>
                </a:extLst>
              </p14:cNvPr>
              <p14:cNvContentPartPr/>
              <p14:nvPr/>
            </p14:nvContentPartPr>
            <p14:xfrm>
              <a:off x="2198499" y="1468056"/>
              <a:ext cx="5353560" cy="612000"/>
            </p14:xfrm>
          </p:contentPart>
        </mc:Choice>
        <mc:Fallback xmlns="">
          <p:pic>
            <p:nvPicPr>
              <p:cNvPr id="36025" name="Ink 36024">
                <a:extLst>
                  <a:ext uri="{FF2B5EF4-FFF2-40B4-BE49-F238E27FC236}">
                    <a16:creationId xmlns:a16="http://schemas.microsoft.com/office/drawing/2014/main" id="{473B1AAB-D864-46FF-9681-18FCBED16CF0}"/>
                  </a:ext>
                </a:extLst>
              </p:cNvPr>
              <p:cNvPicPr/>
              <p:nvPr/>
            </p:nvPicPr>
            <p:blipFill>
              <a:blip r:embed="rId81"/>
              <a:stretch>
                <a:fillRect/>
              </a:stretch>
            </p:blipFill>
            <p:spPr>
              <a:xfrm>
                <a:off x="2189499" y="1459056"/>
                <a:ext cx="5371200" cy="629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6036" name="Ink 36035">
                <a:extLst>
                  <a:ext uri="{FF2B5EF4-FFF2-40B4-BE49-F238E27FC236}">
                    <a16:creationId xmlns:a16="http://schemas.microsoft.com/office/drawing/2014/main" id="{4754466B-AD9E-4C0B-B85C-565CF461E91D}"/>
                  </a:ext>
                </a:extLst>
              </p14:cNvPr>
              <p14:cNvContentPartPr/>
              <p14:nvPr/>
            </p14:nvContentPartPr>
            <p14:xfrm>
              <a:off x="6323019" y="2504496"/>
              <a:ext cx="796320" cy="185040"/>
            </p14:xfrm>
          </p:contentPart>
        </mc:Choice>
        <mc:Fallback xmlns="">
          <p:pic>
            <p:nvPicPr>
              <p:cNvPr id="36036" name="Ink 36035">
                <a:extLst>
                  <a:ext uri="{FF2B5EF4-FFF2-40B4-BE49-F238E27FC236}">
                    <a16:creationId xmlns:a16="http://schemas.microsoft.com/office/drawing/2014/main" id="{4754466B-AD9E-4C0B-B85C-565CF461E91D}"/>
                  </a:ext>
                </a:extLst>
              </p:cNvPr>
              <p:cNvPicPr/>
              <p:nvPr/>
            </p:nvPicPr>
            <p:blipFill>
              <a:blip r:embed="rId83"/>
              <a:stretch>
                <a:fillRect/>
              </a:stretch>
            </p:blipFill>
            <p:spPr>
              <a:xfrm>
                <a:off x="6314023" y="2495513"/>
                <a:ext cx="813952" cy="202646"/>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6051" name="Ink 36050">
                <a:extLst>
                  <a:ext uri="{FF2B5EF4-FFF2-40B4-BE49-F238E27FC236}">
                    <a16:creationId xmlns:a16="http://schemas.microsoft.com/office/drawing/2014/main" id="{2207F434-7D77-41FC-8F5D-96DD985E8403}"/>
                  </a:ext>
                </a:extLst>
              </p14:cNvPr>
              <p14:cNvContentPartPr/>
              <p14:nvPr/>
            </p14:nvContentPartPr>
            <p14:xfrm>
              <a:off x="8424699" y="2565336"/>
              <a:ext cx="13320" cy="95040"/>
            </p14:xfrm>
          </p:contentPart>
        </mc:Choice>
        <mc:Fallback xmlns="">
          <p:pic>
            <p:nvPicPr>
              <p:cNvPr id="36051" name="Ink 36050">
                <a:extLst>
                  <a:ext uri="{FF2B5EF4-FFF2-40B4-BE49-F238E27FC236}">
                    <a16:creationId xmlns:a16="http://schemas.microsoft.com/office/drawing/2014/main" id="{2207F434-7D77-41FC-8F5D-96DD985E8403}"/>
                  </a:ext>
                </a:extLst>
              </p:cNvPr>
              <p:cNvPicPr/>
              <p:nvPr/>
            </p:nvPicPr>
            <p:blipFill>
              <a:blip r:embed="rId85"/>
              <a:stretch>
                <a:fillRect/>
              </a:stretch>
            </p:blipFill>
            <p:spPr>
              <a:xfrm>
                <a:off x="8415699" y="2556696"/>
                <a:ext cx="30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6052" name="Ink 36051">
                <a:extLst>
                  <a:ext uri="{FF2B5EF4-FFF2-40B4-BE49-F238E27FC236}">
                    <a16:creationId xmlns:a16="http://schemas.microsoft.com/office/drawing/2014/main" id="{8C6313CB-0906-4581-9B0E-3BE0D953AB30}"/>
                  </a:ext>
                </a:extLst>
              </p14:cNvPr>
              <p14:cNvContentPartPr/>
              <p14:nvPr/>
            </p14:nvContentPartPr>
            <p14:xfrm>
              <a:off x="8343339" y="2697096"/>
              <a:ext cx="186480" cy="21960"/>
            </p14:xfrm>
          </p:contentPart>
        </mc:Choice>
        <mc:Fallback xmlns="">
          <p:pic>
            <p:nvPicPr>
              <p:cNvPr id="36052" name="Ink 36051">
                <a:extLst>
                  <a:ext uri="{FF2B5EF4-FFF2-40B4-BE49-F238E27FC236}">
                    <a16:creationId xmlns:a16="http://schemas.microsoft.com/office/drawing/2014/main" id="{8C6313CB-0906-4581-9B0E-3BE0D953AB30}"/>
                  </a:ext>
                </a:extLst>
              </p:cNvPr>
              <p:cNvPicPr/>
              <p:nvPr/>
            </p:nvPicPr>
            <p:blipFill>
              <a:blip r:embed="rId87"/>
              <a:stretch>
                <a:fillRect/>
              </a:stretch>
            </p:blipFill>
            <p:spPr>
              <a:xfrm>
                <a:off x="8334339" y="2688456"/>
                <a:ext cx="2041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6054" name="Ink 36053">
                <a:extLst>
                  <a:ext uri="{FF2B5EF4-FFF2-40B4-BE49-F238E27FC236}">
                    <a16:creationId xmlns:a16="http://schemas.microsoft.com/office/drawing/2014/main" id="{F8C0AA9B-C95E-44E2-BBF9-02EE9A6792B3}"/>
                  </a:ext>
                </a:extLst>
              </p14:cNvPr>
              <p14:cNvContentPartPr/>
              <p14:nvPr/>
            </p14:nvContentPartPr>
            <p14:xfrm>
              <a:off x="8153979" y="2712216"/>
              <a:ext cx="67680" cy="40320"/>
            </p14:xfrm>
          </p:contentPart>
        </mc:Choice>
        <mc:Fallback xmlns="">
          <p:pic>
            <p:nvPicPr>
              <p:cNvPr id="36054" name="Ink 36053">
                <a:extLst>
                  <a:ext uri="{FF2B5EF4-FFF2-40B4-BE49-F238E27FC236}">
                    <a16:creationId xmlns:a16="http://schemas.microsoft.com/office/drawing/2014/main" id="{F8C0AA9B-C95E-44E2-BBF9-02EE9A6792B3}"/>
                  </a:ext>
                </a:extLst>
              </p:cNvPr>
              <p:cNvPicPr/>
              <p:nvPr/>
            </p:nvPicPr>
            <p:blipFill>
              <a:blip r:embed="rId89"/>
              <a:stretch>
                <a:fillRect/>
              </a:stretch>
            </p:blipFill>
            <p:spPr>
              <a:xfrm>
                <a:off x="8144979" y="2703576"/>
                <a:ext cx="853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6055" name="Ink 36054">
                <a:extLst>
                  <a:ext uri="{FF2B5EF4-FFF2-40B4-BE49-F238E27FC236}">
                    <a16:creationId xmlns:a16="http://schemas.microsoft.com/office/drawing/2014/main" id="{F954CE62-D219-40E2-B0B0-2A117855EA21}"/>
                  </a:ext>
                </a:extLst>
              </p14:cNvPr>
              <p14:cNvContentPartPr/>
              <p14:nvPr/>
            </p14:nvContentPartPr>
            <p14:xfrm>
              <a:off x="7442979" y="2764056"/>
              <a:ext cx="401400" cy="163800"/>
            </p14:xfrm>
          </p:contentPart>
        </mc:Choice>
        <mc:Fallback xmlns="">
          <p:pic>
            <p:nvPicPr>
              <p:cNvPr id="36055" name="Ink 36054">
                <a:extLst>
                  <a:ext uri="{FF2B5EF4-FFF2-40B4-BE49-F238E27FC236}">
                    <a16:creationId xmlns:a16="http://schemas.microsoft.com/office/drawing/2014/main" id="{F954CE62-D219-40E2-B0B0-2A117855EA21}"/>
                  </a:ext>
                </a:extLst>
              </p:cNvPr>
              <p:cNvPicPr/>
              <p:nvPr/>
            </p:nvPicPr>
            <p:blipFill>
              <a:blip r:embed="rId91"/>
              <a:stretch>
                <a:fillRect/>
              </a:stretch>
            </p:blipFill>
            <p:spPr>
              <a:xfrm>
                <a:off x="7433979" y="2755397"/>
                <a:ext cx="419040" cy="181479"/>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6056" name="Ink 36055">
                <a:extLst>
                  <a:ext uri="{FF2B5EF4-FFF2-40B4-BE49-F238E27FC236}">
                    <a16:creationId xmlns:a16="http://schemas.microsoft.com/office/drawing/2014/main" id="{DCA39E9A-EEA7-49EE-8525-E1F69F90D540}"/>
                  </a:ext>
                </a:extLst>
              </p14:cNvPr>
              <p14:cNvContentPartPr/>
              <p14:nvPr/>
            </p14:nvContentPartPr>
            <p14:xfrm>
              <a:off x="7306179" y="2484696"/>
              <a:ext cx="628200" cy="239400"/>
            </p14:xfrm>
          </p:contentPart>
        </mc:Choice>
        <mc:Fallback xmlns="">
          <p:pic>
            <p:nvPicPr>
              <p:cNvPr id="36056" name="Ink 36055">
                <a:extLst>
                  <a:ext uri="{FF2B5EF4-FFF2-40B4-BE49-F238E27FC236}">
                    <a16:creationId xmlns:a16="http://schemas.microsoft.com/office/drawing/2014/main" id="{DCA39E9A-EEA7-49EE-8525-E1F69F90D540}"/>
                  </a:ext>
                </a:extLst>
              </p:cNvPr>
              <p:cNvPicPr/>
              <p:nvPr/>
            </p:nvPicPr>
            <p:blipFill>
              <a:blip r:embed="rId93"/>
              <a:stretch>
                <a:fillRect/>
              </a:stretch>
            </p:blipFill>
            <p:spPr>
              <a:xfrm>
                <a:off x="7297179" y="2475696"/>
                <a:ext cx="6458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6065" name="Ink 36064">
                <a:extLst>
                  <a:ext uri="{FF2B5EF4-FFF2-40B4-BE49-F238E27FC236}">
                    <a16:creationId xmlns:a16="http://schemas.microsoft.com/office/drawing/2014/main" id="{C2528361-AF38-4707-9A9F-F7EAEA438661}"/>
                  </a:ext>
                </a:extLst>
              </p14:cNvPr>
              <p14:cNvContentPartPr/>
              <p14:nvPr/>
            </p14:nvContentPartPr>
            <p14:xfrm>
              <a:off x="6754299" y="3186696"/>
              <a:ext cx="73440" cy="55080"/>
            </p14:xfrm>
          </p:contentPart>
        </mc:Choice>
        <mc:Fallback xmlns="">
          <p:pic>
            <p:nvPicPr>
              <p:cNvPr id="36065" name="Ink 36064">
                <a:extLst>
                  <a:ext uri="{FF2B5EF4-FFF2-40B4-BE49-F238E27FC236}">
                    <a16:creationId xmlns:a16="http://schemas.microsoft.com/office/drawing/2014/main" id="{C2528361-AF38-4707-9A9F-F7EAEA438661}"/>
                  </a:ext>
                </a:extLst>
              </p:cNvPr>
              <p:cNvPicPr/>
              <p:nvPr/>
            </p:nvPicPr>
            <p:blipFill>
              <a:blip r:embed="rId95"/>
              <a:stretch>
                <a:fillRect/>
              </a:stretch>
            </p:blipFill>
            <p:spPr>
              <a:xfrm>
                <a:off x="6745659" y="3178056"/>
                <a:ext cx="910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6066" name="Ink 36065">
                <a:extLst>
                  <a:ext uri="{FF2B5EF4-FFF2-40B4-BE49-F238E27FC236}">
                    <a16:creationId xmlns:a16="http://schemas.microsoft.com/office/drawing/2014/main" id="{2E34A67A-FFFD-4E02-A0DC-B6CEB21DBD1D}"/>
                  </a:ext>
                </a:extLst>
              </p14:cNvPr>
              <p14:cNvContentPartPr/>
              <p14:nvPr/>
            </p14:nvContentPartPr>
            <p14:xfrm>
              <a:off x="6497259" y="3128376"/>
              <a:ext cx="176760" cy="108720"/>
            </p14:xfrm>
          </p:contentPart>
        </mc:Choice>
        <mc:Fallback xmlns="">
          <p:pic>
            <p:nvPicPr>
              <p:cNvPr id="36066" name="Ink 36065">
                <a:extLst>
                  <a:ext uri="{FF2B5EF4-FFF2-40B4-BE49-F238E27FC236}">
                    <a16:creationId xmlns:a16="http://schemas.microsoft.com/office/drawing/2014/main" id="{2E34A67A-FFFD-4E02-A0DC-B6CEB21DBD1D}"/>
                  </a:ext>
                </a:extLst>
              </p:cNvPr>
              <p:cNvPicPr/>
              <p:nvPr/>
            </p:nvPicPr>
            <p:blipFill>
              <a:blip r:embed="rId97"/>
              <a:stretch>
                <a:fillRect/>
              </a:stretch>
            </p:blipFill>
            <p:spPr>
              <a:xfrm>
                <a:off x="6488259" y="3119376"/>
                <a:ext cx="19440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6067" name="Ink 36066">
                <a:extLst>
                  <a:ext uri="{FF2B5EF4-FFF2-40B4-BE49-F238E27FC236}">
                    <a16:creationId xmlns:a16="http://schemas.microsoft.com/office/drawing/2014/main" id="{CD0C7B48-BF9F-413D-8B4E-2DBCBEB1C2C5}"/>
                  </a:ext>
                </a:extLst>
              </p14:cNvPr>
              <p14:cNvContentPartPr/>
              <p14:nvPr/>
            </p14:nvContentPartPr>
            <p14:xfrm>
              <a:off x="6237699" y="3060696"/>
              <a:ext cx="184320" cy="147960"/>
            </p14:xfrm>
          </p:contentPart>
        </mc:Choice>
        <mc:Fallback xmlns="">
          <p:pic>
            <p:nvPicPr>
              <p:cNvPr id="36067" name="Ink 36066">
                <a:extLst>
                  <a:ext uri="{FF2B5EF4-FFF2-40B4-BE49-F238E27FC236}">
                    <a16:creationId xmlns:a16="http://schemas.microsoft.com/office/drawing/2014/main" id="{CD0C7B48-BF9F-413D-8B4E-2DBCBEB1C2C5}"/>
                  </a:ext>
                </a:extLst>
              </p:cNvPr>
              <p:cNvPicPr/>
              <p:nvPr/>
            </p:nvPicPr>
            <p:blipFill>
              <a:blip r:embed="rId99"/>
              <a:stretch>
                <a:fillRect/>
              </a:stretch>
            </p:blipFill>
            <p:spPr>
              <a:xfrm>
                <a:off x="6229059" y="3051696"/>
                <a:ext cx="2019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6068" name="Ink 36067">
                <a:extLst>
                  <a:ext uri="{FF2B5EF4-FFF2-40B4-BE49-F238E27FC236}">
                    <a16:creationId xmlns:a16="http://schemas.microsoft.com/office/drawing/2014/main" id="{9F060A2F-6A73-4A09-A576-876BEA9A0A6E}"/>
                  </a:ext>
                </a:extLst>
              </p14:cNvPr>
              <p14:cNvContentPartPr/>
              <p14:nvPr/>
            </p14:nvContentPartPr>
            <p14:xfrm>
              <a:off x="8381139" y="2780976"/>
              <a:ext cx="240480" cy="147240"/>
            </p14:xfrm>
          </p:contentPart>
        </mc:Choice>
        <mc:Fallback xmlns="">
          <p:pic>
            <p:nvPicPr>
              <p:cNvPr id="36068" name="Ink 36067">
                <a:extLst>
                  <a:ext uri="{FF2B5EF4-FFF2-40B4-BE49-F238E27FC236}">
                    <a16:creationId xmlns:a16="http://schemas.microsoft.com/office/drawing/2014/main" id="{9F060A2F-6A73-4A09-A576-876BEA9A0A6E}"/>
                  </a:ext>
                </a:extLst>
              </p:cNvPr>
              <p:cNvPicPr/>
              <p:nvPr/>
            </p:nvPicPr>
            <p:blipFill>
              <a:blip r:embed="rId101"/>
              <a:stretch>
                <a:fillRect/>
              </a:stretch>
            </p:blipFill>
            <p:spPr>
              <a:xfrm>
                <a:off x="8372152" y="2771954"/>
                <a:ext cx="258094" cy="164923"/>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6076" name="Ink 36075">
                <a:extLst>
                  <a:ext uri="{FF2B5EF4-FFF2-40B4-BE49-F238E27FC236}">
                    <a16:creationId xmlns:a16="http://schemas.microsoft.com/office/drawing/2014/main" id="{12EC70C3-AFFE-4F86-A445-1825B3BB2B77}"/>
                  </a:ext>
                </a:extLst>
              </p14:cNvPr>
              <p14:cNvContentPartPr/>
              <p14:nvPr/>
            </p14:nvContentPartPr>
            <p14:xfrm>
              <a:off x="7032579" y="3098136"/>
              <a:ext cx="491400" cy="236520"/>
            </p14:xfrm>
          </p:contentPart>
        </mc:Choice>
        <mc:Fallback xmlns="">
          <p:pic>
            <p:nvPicPr>
              <p:cNvPr id="36076" name="Ink 36075">
                <a:extLst>
                  <a:ext uri="{FF2B5EF4-FFF2-40B4-BE49-F238E27FC236}">
                    <a16:creationId xmlns:a16="http://schemas.microsoft.com/office/drawing/2014/main" id="{12EC70C3-AFFE-4F86-A445-1825B3BB2B77}"/>
                  </a:ext>
                </a:extLst>
              </p:cNvPr>
              <p:cNvPicPr/>
              <p:nvPr/>
            </p:nvPicPr>
            <p:blipFill>
              <a:blip r:embed="rId103"/>
              <a:stretch>
                <a:fillRect/>
              </a:stretch>
            </p:blipFill>
            <p:spPr>
              <a:xfrm>
                <a:off x="7023939" y="3089150"/>
                <a:ext cx="509040" cy="254133"/>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6083" name="Ink 36082">
                <a:extLst>
                  <a:ext uri="{FF2B5EF4-FFF2-40B4-BE49-F238E27FC236}">
                    <a16:creationId xmlns:a16="http://schemas.microsoft.com/office/drawing/2014/main" id="{0436714E-1838-44A8-B811-12F35C791D12}"/>
                  </a:ext>
                </a:extLst>
              </p14:cNvPr>
              <p14:cNvContentPartPr/>
              <p14:nvPr/>
            </p14:nvContentPartPr>
            <p14:xfrm>
              <a:off x="8032299" y="3198216"/>
              <a:ext cx="75960" cy="106920"/>
            </p14:xfrm>
          </p:contentPart>
        </mc:Choice>
        <mc:Fallback xmlns="">
          <p:pic>
            <p:nvPicPr>
              <p:cNvPr id="36083" name="Ink 36082">
                <a:extLst>
                  <a:ext uri="{FF2B5EF4-FFF2-40B4-BE49-F238E27FC236}">
                    <a16:creationId xmlns:a16="http://schemas.microsoft.com/office/drawing/2014/main" id="{0436714E-1838-44A8-B811-12F35C791D12}"/>
                  </a:ext>
                </a:extLst>
              </p:cNvPr>
              <p:cNvPicPr/>
              <p:nvPr/>
            </p:nvPicPr>
            <p:blipFill>
              <a:blip r:embed="rId105"/>
              <a:stretch>
                <a:fillRect/>
              </a:stretch>
            </p:blipFill>
            <p:spPr>
              <a:xfrm>
                <a:off x="8023659" y="3189576"/>
                <a:ext cx="936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6084" name="Ink 36083">
                <a:extLst>
                  <a:ext uri="{FF2B5EF4-FFF2-40B4-BE49-F238E27FC236}">
                    <a16:creationId xmlns:a16="http://schemas.microsoft.com/office/drawing/2014/main" id="{25B671B6-5CCF-4BEE-9CD4-BC879E3A2347}"/>
                  </a:ext>
                </a:extLst>
              </p14:cNvPr>
              <p14:cNvContentPartPr/>
              <p14:nvPr/>
            </p14:nvContentPartPr>
            <p14:xfrm>
              <a:off x="7987659" y="3356616"/>
              <a:ext cx="215280" cy="33840"/>
            </p14:xfrm>
          </p:contentPart>
        </mc:Choice>
        <mc:Fallback xmlns="">
          <p:pic>
            <p:nvPicPr>
              <p:cNvPr id="36084" name="Ink 36083">
                <a:extLst>
                  <a:ext uri="{FF2B5EF4-FFF2-40B4-BE49-F238E27FC236}">
                    <a16:creationId xmlns:a16="http://schemas.microsoft.com/office/drawing/2014/main" id="{25B671B6-5CCF-4BEE-9CD4-BC879E3A2347}"/>
                  </a:ext>
                </a:extLst>
              </p:cNvPr>
              <p:cNvPicPr/>
              <p:nvPr/>
            </p:nvPicPr>
            <p:blipFill>
              <a:blip r:embed="rId107"/>
              <a:stretch>
                <a:fillRect/>
              </a:stretch>
            </p:blipFill>
            <p:spPr>
              <a:xfrm>
                <a:off x="7979019" y="3347616"/>
                <a:ext cx="2329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6085" name="Ink 36084">
                <a:extLst>
                  <a:ext uri="{FF2B5EF4-FFF2-40B4-BE49-F238E27FC236}">
                    <a16:creationId xmlns:a16="http://schemas.microsoft.com/office/drawing/2014/main" id="{2300CEF4-D6B3-4DAC-BB7C-2D992FAA511F}"/>
                  </a:ext>
                </a:extLst>
              </p14:cNvPr>
              <p14:cNvContentPartPr/>
              <p14:nvPr/>
            </p14:nvContentPartPr>
            <p14:xfrm>
              <a:off x="8053179" y="3442656"/>
              <a:ext cx="82440" cy="112680"/>
            </p14:xfrm>
          </p:contentPart>
        </mc:Choice>
        <mc:Fallback xmlns="">
          <p:pic>
            <p:nvPicPr>
              <p:cNvPr id="36085" name="Ink 36084">
                <a:extLst>
                  <a:ext uri="{FF2B5EF4-FFF2-40B4-BE49-F238E27FC236}">
                    <a16:creationId xmlns:a16="http://schemas.microsoft.com/office/drawing/2014/main" id="{2300CEF4-D6B3-4DAC-BB7C-2D992FAA511F}"/>
                  </a:ext>
                </a:extLst>
              </p:cNvPr>
              <p:cNvPicPr/>
              <p:nvPr/>
            </p:nvPicPr>
            <p:blipFill>
              <a:blip r:embed="rId109"/>
              <a:stretch>
                <a:fillRect/>
              </a:stretch>
            </p:blipFill>
            <p:spPr>
              <a:xfrm>
                <a:off x="8044539" y="3433656"/>
                <a:ext cx="1000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6086" name="Ink 36085">
                <a:extLst>
                  <a:ext uri="{FF2B5EF4-FFF2-40B4-BE49-F238E27FC236}">
                    <a16:creationId xmlns:a16="http://schemas.microsoft.com/office/drawing/2014/main" id="{09DB1EF8-20B8-4DE1-B5F0-1DFBBF6F2528}"/>
                  </a:ext>
                </a:extLst>
              </p14:cNvPr>
              <p14:cNvContentPartPr/>
              <p14:nvPr/>
            </p14:nvContentPartPr>
            <p14:xfrm>
              <a:off x="7640259" y="3311976"/>
              <a:ext cx="119160" cy="63000"/>
            </p14:xfrm>
          </p:contentPart>
        </mc:Choice>
        <mc:Fallback xmlns="">
          <p:pic>
            <p:nvPicPr>
              <p:cNvPr id="36086" name="Ink 36085">
                <a:extLst>
                  <a:ext uri="{FF2B5EF4-FFF2-40B4-BE49-F238E27FC236}">
                    <a16:creationId xmlns:a16="http://schemas.microsoft.com/office/drawing/2014/main" id="{09DB1EF8-20B8-4DE1-B5F0-1DFBBF6F2528}"/>
                  </a:ext>
                </a:extLst>
              </p:cNvPr>
              <p:cNvPicPr/>
              <p:nvPr/>
            </p:nvPicPr>
            <p:blipFill>
              <a:blip r:embed="rId111"/>
              <a:stretch>
                <a:fillRect/>
              </a:stretch>
            </p:blipFill>
            <p:spPr>
              <a:xfrm>
                <a:off x="7631619" y="3303336"/>
                <a:ext cx="1368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6087" name="Ink 36086">
                <a:extLst>
                  <a:ext uri="{FF2B5EF4-FFF2-40B4-BE49-F238E27FC236}">
                    <a16:creationId xmlns:a16="http://schemas.microsoft.com/office/drawing/2014/main" id="{26C70C3C-93B2-4EB7-A7FB-BADC10521F53}"/>
                  </a:ext>
                </a:extLst>
              </p14:cNvPr>
              <p14:cNvContentPartPr/>
              <p14:nvPr/>
            </p14:nvContentPartPr>
            <p14:xfrm>
              <a:off x="7108899" y="3373536"/>
              <a:ext cx="397440" cy="144360"/>
            </p14:xfrm>
          </p:contentPart>
        </mc:Choice>
        <mc:Fallback xmlns="">
          <p:pic>
            <p:nvPicPr>
              <p:cNvPr id="36087" name="Ink 36086">
                <a:extLst>
                  <a:ext uri="{FF2B5EF4-FFF2-40B4-BE49-F238E27FC236}">
                    <a16:creationId xmlns:a16="http://schemas.microsoft.com/office/drawing/2014/main" id="{26C70C3C-93B2-4EB7-A7FB-BADC10521F53}"/>
                  </a:ext>
                </a:extLst>
              </p:cNvPr>
              <p:cNvPicPr/>
              <p:nvPr/>
            </p:nvPicPr>
            <p:blipFill>
              <a:blip r:embed="rId113"/>
              <a:stretch>
                <a:fillRect/>
              </a:stretch>
            </p:blipFill>
            <p:spPr>
              <a:xfrm>
                <a:off x="7100251" y="3364536"/>
                <a:ext cx="415096"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6091" name="Ink 36090">
                <a:extLst>
                  <a:ext uri="{FF2B5EF4-FFF2-40B4-BE49-F238E27FC236}">
                    <a16:creationId xmlns:a16="http://schemas.microsoft.com/office/drawing/2014/main" id="{E0C23669-2E11-44A7-80D0-A0195F595A42}"/>
                  </a:ext>
                </a:extLst>
              </p14:cNvPr>
              <p14:cNvContentPartPr/>
              <p14:nvPr/>
            </p14:nvContentPartPr>
            <p14:xfrm>
              <a:off x="5418339" y="3395496"/>
              <a:ext cx="262800" cy="24840"/>
            </p14:xfrm>
          </p:contentPart>
        </mc:Choice>
        <mc:Fallback xmlns="">
          <p:pic>
            <p:nvPicPr>
              <p:cNvPr id="36091" name="Ink 36090">
                <a:extLst>
                  <a:ext uri="{FF2B5EF4-FFF2-40B4-BE49-F238E27FC236}">
                    <a16:creationId xmlns:a16="http://schemas.microsoft.com/office/drawing/2014/main" id="{E0C23669-2E11-44A7-80D0-A0195F595A42}"/>
                  </a:ext>
                </a:extLst>
              </p:cNvPr>
              <p:cNvPicPr/>
              <p:nvPr/>
            </p:nvPicPr>
            <p:blipFill>
              <a:blip r:embed="rId115"/>
              <a:stretch>
                <a:fillRect/>
              </a:stretch>
            </p:blipFill>
            <p:spPr>
              <a:xfrm>
                <a:off x="5409339" y="3386496"/>
                <a:ext cx="2804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6100" name="Ink 36099">
                <a:extLst>
                  <a:ext uri="{FF2B5EF4-FFF2-40B4-BE49-F238E27FC236}">
                    <a16:creationId xmlns:a16="http://schemas.microsoft.com/office/drawing/2014/main" id="{25D3F47D-1FD4-47B5-BB1F-7C6178F59A64}"/>
                  </a:ext>
                </a:extLst>
              </p14:cNvPr>
              <p14:cNvContentPartPr/>
              <p14:nvPr/>
            </p14:nvContentPartPr>
            <p14:xfrm>
              <a:off x="5819019" y="3381816"/>
              <a:ext cx="406080" cy="310320"/>
            </p14:xfrm>
          </p:contentPart>
        </mc:Choice>
        <mc:Fallback xmlns="">
          <p:pic>
            <p:nvPicPr>
              <p:cNvPr id="36100" name="Ink 36099">
                <a:extLst>
                  <a:ext uri="{FF2B5EF4-FFF2-40B4-BE49-F238E27FC236}">
                    <a16:creationId xmlns:a16="http://schemas.microsoft.com/office/drawing/2014/main" id="{25D3F47D-1FD4-47B5-BB1F-7C6178F59A64}"/>
                  </a:ext>
                </a:extLst>
              </p:cNvPr>
              <p:cNvPicPr/>
              <p:nvPr/>
            </p:nvPicPr>
            <p:blipFill>
              <a:blip r:embed="rId117"/>
              <a:stretch>
                <a:fillRect/>
              </a:stretch>
            </p:blipFill>
            <p:spPr>
              <a:xfrm>
                <a:off x="5810379" y="3372816"/>
                <a:ext cx="42372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6101" name="Ink 36100">
                <a:extLst>
                  <a:ext uri="{FF2B5EF4-FFF2-40B4-BE49-F238E27FC236}">
                    <a16:creationId xmlns:a16="http://schemas.microsoft.com/office/drawing/2014/main" id="{1D35E657-A2F1-4763-A94B-300DC8FD7B6C}"/>
                  </a:ext>
                </a:extLst>
              </p14:cNvPr>
              <p14:cNvContentPartPr/>
              <p14:nvPr/>
            </p14:nvContentPartPr>
            <p14:xfrm>
              <a:off x="5483859" y="3470376"/>
              <a:ext cx="162360" cy="256320"/>
            </p14:xfrm>
          </p:contentPart>
        </mc:Choice>
        <mc:Fallback xmlns="">
          <p:pic>
            <p:nvPicPr>
              <p:cNvPr id="36101" name="Ink 36100">
                <a:extLst>
                  <a:ext uri="{FF2B5EF4-FFF2-40B4-BE49-F238E27FC236}">
                    <a16:creationId xmlns:a16="http://schemas.microsoft.com/office/drawing/2014/main" id="{1D35E657-A2F1-4763-A94B-300DC8FD7B6C}"/>
                  </a:ext>
                </a:extLst>
              </p:cNvPr>
              <p:cNvPicPr/>
              <p:nvPr/>
            </p:nvPicPr>
            <p:blipFill>
              <a:blip r:embed="rId119"/>
              <a:stretch>
                <a:fillRect/>
              </a:stretch>
            </p:blipFill>
            <p:spPr>
              <a:xfrm>
                <a:off x="5475200" y="3461736"/>
                <a:ext cx="180039"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6102" name="Ink 36101">
                <a:extLst>
                  <a:ext uri="{FF2B5EF4-FFF2-40B4-BE49-F238E27FC236}">
                    <a16:creationId xmlns:a16="http://schemas.microsoft.com/office/drawing/2014/main" id="{E488D9D3-2592-4A9A-A352-8B57FFFFFD35}"/>
                  </a:ext>
                </a:extLst>
              </p14:cNvPr>
              <p14:cNvContentPartPr/>
              <p14:nvPr/>
            </p14:nvContentPartPr>
            <p14:xfrm>
              <a:off x="5421579" y="3122976"/>
              <a:ext cx="178200" cy="235440"/>
            </p14:xfrm>
          </p:contentPart>
        </mc:Choice>
        <mc:Fallback xmlns="">
          <p:pic>
            <p:nvPicPr>
              <p:cNvPr id="36102" name="Ink 36101">
                <a:extLst>
                  <a:ext uri="{FF2B5EF4-FFF2-40B4-BE49-F238E27FC236}">
                    <a16:creationId xmlns:a16="http://schemas.microsoft.com/office/drawing/2014/main" id="{E488D9D3-2592-4A9A-A352-8B57FFFFFD35}"/>
                  </a:ext>
                </a:extLst>
              </p:cNvPr>
              <p:cNvPicPr/>
              <p:nvPr/>
            </p:nvPicPr>
            <p:blipFill>
              <a:blip r:embed="rId121"/>
              <a:stretch>
                <a:fillRect/>
              </a:stretch>
            </p:blipFill>
            <p:spPr>
              <a:xfrm>
                <a:off x="5412579" y="3114336"/>
                <a:ext cx="195840" cy="253080"/>
              </a:xfrm>
              <a:prstGeom prst="rect">
                <a:avLst/>
              </a:prstGeom>
            </p:spPr>
          </p:pic>
        </mc:Fallback>
      </mc:AlternateContent>
    </p:spTree>
    <p:extLst>
      <p:ext uri="{BB962C8B-B14F-4D97-AF65-F5344CB8AC3E}">
        <p14:creationId xmlns:p14="http://schemas.microsoft.com/office/powerpoint/2010/main" val="3289764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Solution</a:t>
            </a:r>
          </a:p>
        </p:txBody>
      </p:sp>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AlternateContent xmlns:mc="http://schemas.openxmlformats.org/markup-compatibility/2006" xmlns:a14="http://schemas.microsoft.com/office/drawing/2010/main">
        <mc:Choice Requires="a14">
          <p:sp>
            <p:nvSpPr>
              <p:cNvPr id="1530881" name="Object 35"/>
              <p:cNvSpPr txBox="1"/>
              <p:nvPr/>
            </p:nvSpPr>
            <p:spPr bwMode="auto">
              <a:xfrm>
                <a:off x="1958824" y="2348507"/>
                <a:ext cx="5327799" cy="626269"/>
              </a:xfrm>
              <a:prstGeom prst="rect">
                <a:avLst/>
              </a:prstGeom>
              <a:noFill/>
              <a:ln>
                <a:noFill/>
              </a:ln>
            </p:spPr>
            <p:txBody>
              <a:bodyPr>
                <a:norm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BB</m:t>
                          </m:r>
                        </m:e>
                        <m:e>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BB</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BG</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GB</m:t>
                          </m:r>
                          <m:r>
                            <a:rPr lang="en-US" sz="1200" b="0" i="0" smtClean="0">
                              <a:solidFill>
                                <a:srgbClr val="006600"/>
                              </a:solidFill>
                              <a:latin typeface="Cambria Math" panose="02040503050406030204" pitchFamily="18" charset="0"/>
                              <a:ea typeface="Cambria Math" panose="02040503050406030204" pitchFamily="18" charset="0"/>
                            </a:rPr>
                            <m:t>}</m:t>
                          </m:r>
                        </m:e>
                      </m:d>
                      <m:r>
                        <a:rPr lang="en-US" sz="1200" b="0" i="1">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ea typeface="Cambria Math" panose="02040503050406030204" pitchFamily="18" charset="0"/>
                            </a:rPr>
                          </m:ctrlPr>
                        </m:fPr>
                        <m:num>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BB</m:t>
                              </m:r>
                            </m:e>
                          </m:d>
                        </m:num>
                        <m:den>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BB</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BG</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GB</m:t>
                              </m:r>
                              <m:r>
                                <a:rPr lang="en-US" sz="1200" b="0" i="0" smtClean="0">
                                  <a:solidFill>
                                    <a:srgbClr val="006600"/>
                                  </a:solidFill>
                                  <a:latin typeface="Cambria Math" panose="02040503050406030204" pitchFamily="18" charset="0"/>
                                  <a:ea typeface="Cambria Math" panose="02040503050406030204" pitchFamily="18" charset="0"/>
                                </a:rPr>
                                <m:t>}</m:t>
                              </m:r>
                            </m:e>
                          </m:d>
                        </m:den>
                      </m:f>
                      <m:r>
                        <a:rPr lang="en-US" sz="1200" b="0" i="1">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ea typeface="Cambria Math" panose="02040503050406030204" pitchFamily="18" charset="0"/>
                            </a:rPr>
                          </m:ctrlPr>
                        </m:fPr>
                        <m:num>
                          <m:r>
                            <m:rPr>
                              <m:sty m:val="p"/>
                            </m:rPr>
                            <a:rPr lang="en-US" sz="1200" b="0" i="0" smtClean="0">
                              <a:solidFill>
                                <a:srgbClr val="006600"/>
                              </a:solidFill>
                              <a:latin typeface="Cambria Math" panose="02040503050406030204" pitchFamily="18" charset="0"/>
                              <a:ea typeface="Cambria Math" panose="02040503050406030204" pitchFamily="18" charset="0"/>
                            </a:rPr>
                            <m:t>n</m:t>
                          </m:r>
                          <m:d>
                            <m:dPr>
                              <m:ctrlPr>
                                <a:rPr lang="en-US" sz="1200" i="1">
                                  <a:solidFill>
                                    <a:srgbClr val="006600"/>
                                  </a:solidFill>
                                  <a:latin typeface="Cambria Math" panose="02040503050406030204" pitchFamily="18" charset="0"/>
                                  <a:ea typeface="Cambria Math" panose="02040503050406030204" pitchFamily="18" charset="0"/>
                                </a:rPr>
                              </m:ctrlPr>
                            </m:dPr>
                            <m:e>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0">
                                  <a:solidFill>
                                    <a:srgbClr val="006600"/>
                                  </a:solidFill>
                                  <a:latin typeface="Cambria Math" panose="02040503050406030204" pitchFamily="18" charset="0"/>
                                  <a:ea typeface="Cambria Math" panose="02040503050406030204" pitchFamily="18" charset="0"/>
                                </a:rPr>
                                <m:t>BB</m:t>
                              </m:r>
                              <m:r>
                                <a:rPr lang="en-US" sz="1200" b="0" i="1" smtClean="0">
                                  <a:solidFill>
                                    <a:srgbClr val="006600"/>
                                  </a:solidFill>
                                  <a:latin typeface="Cambria Math" panose="02040503050406030204" pitchFamily="18" charset="0"/>
                                  <a:ea typeface="Cambria Math" panose="02040503050406030204" pitchFamily="18" charset="0"/>
                                </a:rPr>
                                <m:t>}</m:t>
                              </m:r>
                            </m:e>
                          </m:d>
                        </m:num>
                        <m:den>
                          <m:r>
                            <m:rPr>
                              <m:sty m:val="p"/>
                            </m:rPr>
                            <a:rPr lang="en-US" sz="1200" b="0" i="0" smtClean="0">
                              <a:solidFill>
                                <a:srgbClr val="006600"/>
                              </a:solidFill>
                              <a:latin typeface="Cambria Math" panose="02040503050406030204" pitchFamily="18" charset="0"/>
                              <a:ea typeface="Cambria Math" panose="02040503050406030204" pitchFamily="18" charset="0"/>
                            </a:rPr>
                            <m:t>n</m:t>
                          </m:r>
                          <m:d>
                            <m:dPr>
                              <m:ctrlPr>
                                <a:rPr lang="en-US" sz="1200" i="1">
                                  <a:solidFill>
                                    <a:srgbClr val="006600"/>
                                  </a:solidFill>
                                  <a:latin typeface="Cambria Math" panose="02040503050406030204" pitchFamily="18" charset="0"/>
                                  <a:ea typeface="Cambria Math" panose="02040503050406030204" pitchFamily="18" charset="0"/>
                                </a:rPr>
                              </m:ctrlPr>
                            </m:dPr>
                            <m:e>
                              <m:r>
                                <a:rPr lang="en-US" sz="1200" b="0">
                                  <a:solidFill>
                                    <a:srgbClr val="006600"/>
                                  </a:solidFill>
                                  <a:latin typeface="Cambria Math" panose="02040503050406030204" pitchFamily="18" charset="0"/>
                                  <a:ea typeface="Cambria Math" panose="02040503050406030204" pitchFamily="18" charset="0"/>
                                </a:rPr>
                                <m:t>{</m:t>
                              </m:r>
                              <m:r>
                                <m:rPr>
                                  <m:sty m:val="p"/>
                                </m:rPr>
                                <a:rPr lang="en-US" sz="1200" b="0" i="1">
                                  <a:solidFill>
                                    <a:srgbClr val="006600"/>
                                  </a:solidFill>
                                  <a:latin typeface="Cambria Math" panose="02040503050406030204" pitchFamily="18" charset="0"/>
                                  <a:ea typeface="Cambria Math" panose="02040503050406030204" pitchFamily="18" charset="0"/>
                                </a:rPr>
                                <m:t>BB</m:t>
                              </m:r>
                              <m:r>
                                <a:rPr lang="en-US" sz="1200" b="0">
                                  <a:solidFill>
                                    <a:srgbClr val="006600"/>
                                  </a:solidFill>
                                  <a:latin typeface="Cambria Math" panose="02040503050406030204" pitchFamily="18" charset="0"/>
                                  <a:ea typeface="Cambria Math" panose="02040503050406030204" pitchFamily="18" charset="0"/>
                                </a:rPr>
                                <m:t>,</m:t>
                              </m:r>
                              <m:r>
                                <m:rPr>
                                  <m:sty m:val="p"/>
                                </m:rPr>
                                <a:rPr lang="en-US" sz="1200" b="0" i="1">
                                  <a:solidFill>
                                    <a:srgbClr val="006600"/>
                                  </a:solidFill>
                                  <a:latin typeface="Cambria Math" panose="02040503050406030204" pitchFamily="18" charset="0"/>
                                  <a:ea typeface="Cambria Math" panose="02040503050406030204" pitchFamily="18" charset="0"/>
                                </a:rPr>
                                <m:t>BG</m:t>
                              </m:r>
                              <m:r>
                                <a:rPr lang="en-US" sz="1200" b="0">
                                  <a:solidFill>
                                    <a:srgbClr val="006600"/>
                                  </a:solidFill>
                                  <a:latin typeface="Cambria Math" panose="02040503050406030204" pitchFamily="18" charset="0"/>
                                  <a:ea typeface="Cambria Math" panose="02040503050406030204" pitchFamily="18" charset="0"/>
                                </a:rPr>
                                <m:t>,</m:t>
                              </m:r>
                              <m:r>
                                <m:rPr>
                                  <m:sty m:val="p"/>
                                </m:rPr>
                                <a:rPr lang="en-US" sz="1200" b="0" i="1">
                                  <a:solidFill>
                                    <a:srgbClr val="006600"/>
                                  </a:solidFill>
                                  <a:latin typeface="Cambria Math" panose="02040503050406030204" pitchFamily="18" charset="0"/>
                                  <a:ea typeface="Cambria Math" panose="02040503050406030204" pitchFamily="18" charset="0"/>
                                </a:rPr>
                                <m:t>GB</m:t>
                              </m:r>
                              <m:r>
                                <a:rPr lang="en-US" sz="1200" b="0">
                                  <a:solidFill>
                                    <a:srgbClr val="006600"/>
                                  </a:solidFill>
                                  <a:latin typeface="Cambria Math" panose="02040503050406030204" pitchFamily="18" charset="0"/>
                                  <a:ea typeface="Cambria Math" panose="02040503050406030204" pitchFamily="18" charset="0"/>
                                </a:rPr>
                                <m:t>}</m:t>
                              </m:r>
                            </m:e>
                          </m:d>
                        </m:den>
                      </m:f>
                      <m:r>
                        <a:rPr lang="en-US" sz="1200" b="0" i="1" smtClean="0">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ea typeface="Cambria Math" panose="02040503050406030204" pitchFamily="18" charset="0"/>
                            </a:rPr>
                          </m:ctrlPr>
                        </m:fPr>
                        <m:num>
                          <m:r>
                            <a:rPr lang="en-US" sz="1200" b="0" i="0" smtClean="0">
                              <a:solidFill>
                                <a:srgbClr val="006600"/>
                              </a:solidFill>
                              <a:latin typeface="Cambria Math" panose="02040503050406030204" pitchFamily="18" charset="0"/>
                              <a:ea typeface="Cambria Math" panose="02040503050406030204" pitchFamily="18" charset="0"/>
                            </a:rPr>
                            <m:t>1</m:t>
                          </m:r>
                        </m:num>
                        <m:den>
                          <m:r>
                            <a:rPr lang="en-US" sz="1200" b="0" i="0" smtClean="0">
                              <a:solidFill>
                                <a:srgbClr val="006600"/>
                              </a:solidFill>
                              <a:latin typeface="Cambria Math" panose="02040503050406030204" pitchFamily="18" charset="0"/>
                              <a:ea typeface="Cambria Math" panose="02040503050406030204" pitchFamily="18" charset="0"/>
                            </a:rPr>
                            <m:t>3</m:t>
                          </m:r>
                        </m:den>
                      </m:f>
                    </m:oMath>
                  </m:oMathPara>
                </a14:m>
                <a:endParaRPr lang="en-US" sz="1200" dirty="0">
                  <a:solidFill>
                    <a:srgbClr val="006600"/>
                  </a:solidFill>
                  <a:latin typeface="Cambria Math" panose="02040503050406030204" pitchFamily="18" charset="0"/>
                  <a:ea typeface="Cambria Math" panose="02040503050406030204" pitchFamily="18" charset="0"/>
                </a:endParaRPr>
              </a:p>
            </p:txBody>
          </p:sp>
        </mc:Choice>
        <mc:Fallback xmlns="">
          <p:sp>
            <p:nvSpPr>
              <p:cNvPr id="1530881" name="Object 35"/>
              <p:cNvSpPr txBox="1">
                <a:spLocks noRot="1" noChangeAspect="1" noMove="1" noResize="1" noEditPoints="1" noAdjustHandles="1" noChangeArrowheads="1" noChangeShapeType="1" noTextEdit="1"/>
              </p:cNvSpPr>
              <p:nvPr/>
            </p:nvSpPr>
            <p:spPr bwMode="auto">
              <a:xfrm>
                <a:off x="1958824" y="2348507"/>
                <a:ext cx="5327799" cy="626269"/>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Object 35">
                <a:extLst>
                  <a:ext uri="{FF2B5EF4-FFF2-40B4-BE49-F238E27FC236}">
                    <a16:creationId xmlns:a16="http://schemas.microsoft.com/office/drawing/2014/main" id="{C1A7C653-1E13-DA1B-398D-6A34D05EC54C}"/>
                  </a:ext>
                </a:extLst>
              </p:cNvPr>
              <p:cNvSpPr txBox="1"/>
              <p:nvPr/>
            </p:nvSpPr>
            <p:spPr bwMode="auto">
              <a:xfrm>
                <a:off x="2521992" y="1576936"/>
                <a:ext cx="3783806" cy="394739"/>
              </a:xfrm>
              <a:prstGeom prst="rect">
                <a:avLst/>
              </a:prstGeom>
              <a:noFill/>
              <a:ln>
                <a:noFill/>
              </a:ln>
            </p:spPr>
            <p:txBody>
              <a:bodyPr>
                <a:norm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ea typeface="Cambria Math" panose="02040503050406030204" pitchFamily="18" charset="0"/>
                        </a:rPr>
                        <m:t>Ω</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BB</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BG</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GB</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GG</m:t>
                      </m:r>
                      <m:r>
                        <a:rPr lang="en-US" sz="1200" b="0" i="0" smtClean="0">
                          <a:solidFill>
                            <a:srgbClr val="006600"/>
                          </a:solidFill>
                          <a:latin typeface="Cambria Math" panose="02040503050406030204" pitchFamily="18" charset="0"/>
                          <a:ea typeface="Cambria Math" panose="02040503050406030204" pitchFamily="18" charset="0"/>
                        </a:rPr>
                        <m:t>}</m:t>
                      </m:r>
                    </m:oMath>
                  </m:oMathPara>
                </a14:m>
                <a:endParaRPr lang="en-US" sz="1200" dirty="0">
                  <a:solidFill>
                    <a:srgbClr val="006600"/>
                  </a:solidFill>
                  <a:latin typeface="Cambria Math" panose="02040503050406030204" pitchFamily="18" charset="0"/>
                  <a:ea typeface="Cambria Math" panose="02040503050406030204" pitchFamily="18" charset="0"/>
                </a:endParaRPr>
              </a:p>
            </p:txBody>
          </p:sp>
        </mc:Choice>
        <mc:Fallback xmlns="">
          <p:sp>
            <p:nvSpPr>
              <p:cNvPr id="2" name="Object 35">
                <a:extLst>
                  <a:ext uri="{FF2B5EF4-FFF2-40B4-BE49-F238E27FC236}">
                    <a16:creationId xmlns:a16="http://schemas.microsoft.com/office/drawing/2014/main" id="{C1A7C653-1E13-DA1B-398D-6A34D05EC54C}"/>
                  </a:ext>
                </a:extLst>
              </p:cNvPr>
              <p:cNvSpPr txBox="1">
                <a:spLocks noRot="1" noChangeAspect="1" noMove="1" noResize="1" noEditPoints="1" noAdjustHandles="1" noChangeArrowheads="1" noChangeShapeType="1" noTextEdit="1"/>
              </p:cNvSpPr>
              <p:nvPr/>
            </p:nvSpPr>
            <p:spPr bwMode="auto">
              <a:xfrm>
                <a:off x="2521992" y="1576936"/>
                <a:ext cx="3783806" cy="394739"/>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4800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dirty="0"/>
              <a:t>Independence</a:t>
            </a:r>
          </a:p>
        </p:txBody>
      </p:sp>
      <mc:AlternateContent xmlns:mc="http://schemas.openxmlformats.org/markup-compatibility/2006" xmlns:a14="http://schemas.microsoft.com/office/drawing/2010/main">
        <mc:Choice Requires="a14">
          <p:sp>
            <p:nvSpPr>
              <p:cNvPr id="14342" name="Rectangle 3"/>
              <p:cNvSpPr>
                <a:spLocks noGrp="1" noChangeArrowheads="1"/>
              </p:cNvSpPr>
              <p:nvPr>
                <p:ph idx="1"/>
              </p:nvPr>
            </p:nvSpPr>
            <p:spPr>
              <a:xfrm>
                <a:off x="628650" y="1179094"/>
                <a:ext cx="7886700" cy="1240800"/>
              </a:xfrm>
              <a:solidFill>
                <a:srgbClr val="E5F5FF"/>
              </a:solidFill>
              <a:ln>
                <a:solidFill>
                  <a:schemeClr val="tx1"/>
                </a:solidFill>
              </a:ln>
            </p:spPr>
            <p:txBody>
              <a:bodyPr>
                <a:normAutofit/>
              </a:bodyPr>
              <a:lstStyle/>
              <a:p>
                <a:pPr marL="0" indent="0">
                  <a:lnSpc>
                    <a:spcPct val="170000"/>
                  </a:lnSpc>
                  <a:buNone/>
                </a:pPr>
                <a:r>
                  <a:rPr lang="en-US" sz="1200" dirty="0">
                    <a:solidFill>
                      <a:srgbClr val="C00000"/>
                    </a:solidFill>
                    <a:latin typeface="Helvetica Light"/>
                  </a:rPr>
                  <a:t>Definition:</a:t>
                </a:r>
                <a:r>
                  <a:rPr lang="en-US" sz="1200" dirty="0">
                    <a:solidFill>
                      <a:schemeClr val="tx1"/>
                    </a:solidFill>
                    <a:latin typeface="Helvetica Light"/>
                  </a:rPr>
                  <a:t> Events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solidFill>
                      <a:schemeClr val="tx1"/>
                    </a:solidFill>
                    <a:latin typeface="Helvetica Light"/>
                  </a:rPr>
                  <a:t> and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a:rPr>
                  <a:t> are called </a:t>
                </a:r>
                <a:r>
                  <a:rPr lang="en-US" sz="1200" dirty="0">
                    <a:solidFill>
                      <a:srgbClr val="0000FF"/>
                    </a:solidFill>
                    <a:latin typeface="Helvetica Light"/>
                  </a:rPr>
                  <a:t>independent</a:t>
                </a:r>
                <a:r>
                  <a:rPr lang="en-US" sz="1200" dirty="0">
                    <a:latin typeface="Helvetica Light"/>
                  </a:rPr>
                  <a:t> </a:t>
                </a:r>
                <a:r>
                  <a:rPr lang="en-US" sz="1200" dirty="0">
                    <a:solidFill>
                      <a:schemeClr val="tx1"/>
                    </a:solidFill>
                    <a:latin typeface="Helvetica Light"/>
                  </a:rPr>
                  <a:t>if and only if the occurrence of one </a:t>
                </a:r>
                <a:r>
                  <a:rPr lang="en-US" sz="1200" dirty="0">
                    <a:solidFill>
                      <a:srgbClr val="0000FF"/>
                    </a:solidFill>
                    <a:latin typeface="Helvetica Light"/>
                  </a:rPr>
                  <a:t>does not affect </a:t>
                </a:r>
                <a:r>
                  <a:rPr lang="en-US" sz="1200" dirty="0">
                    <a:solidFill>
                      <a:schemeClr val="tx1"/>
                    </a:solidFill>
                    <a:latin typeface="Helvetica Light"/>
                  </a:rPr>
                  <a:t>the</a:t>
                </a:r>
                <a:r>
                  <a:rPr lang="en-US" sz="1200" dirty="0">
                    <a:latin typeface="Helvetica Light"/>
                  </a:rPr>
                  <a:t> </a:t>
                </a:r>
                <a:r>
                  <a:rPr lang="en-US" sz="1200" dirty="0">
                    <a:solidFill>
                      <a:srgbClr val="0000FF"/>
                    </a:solidFill>
                    <a:latin typeface="Helvetica Light"/>
                  </a:rPr>
                  <a:t>probability</a:t>
                </a:r>
                <a:r>
                  <a:rPr lang="en-US" sz="1200" dirty="0">
                    <a:latin typeface="Helvetica Light"/>
                  </a:rPr>
                  <a:t> </a:t>
                </a:r>
                <a:r>
                  <a:rPr lang="en-US" sz="1200" dirty="0">
                    <a:solidFill>
                      <a:schemeClr val="tx1"/>
                    </a:solidFill>
                    <a:latin typeface="Helvetica Light"/>
                  </a:rPr>
                  <a:t>of occurrence of the other.</a:t>
                </a:r>
              </a:p>
              <a:p>
                <a:pPr marL="0" indent="0">
                  <a:lnSpc>
                    <a:spcPct val="17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oMath>
                  </m:oMathPara>
                </a14:m>
                <a:endParaRPr lang="en-US" sz="1200" i="1" dirty="0">
                  <a:solidFill>
                    <a:srgbClr val="006600"/>
                  </a:solidFill>
                </a:endParaRPr>
              </a:p>
            </p:txBody>
          </p:sp>
        </mc:Choice>
        <mc:Fallback xmlns="">
          <p:sp>
            <p:nvSpPr>
              <p:cNvPr id="14342" name="Rectangle 3"/>
              <p:cNvSpPr>
                <a:spLocks noGrp="1" noRot="1" noChangeAspect="1" noMove="1" noResize="1" noEditPoints="1" noAdjustHandles="1" noChangeArrowheads="1" noChangeShapeType="1" noTextEdit="1"/>
              </p:cNvSpPr>
              <p:nvPr>
                <p:ph idx="1"/>
              </p:nvPr>
            </p:nvSpPr>
            <p:spPr>
              <a:xfrm>
                <a:off x="628650" y="1179094"/>
                <a:ext cx="7886700" cy="1240800"/>
              </a:xfr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9107" name="Object 4"/>
              <p:cNvSpPr txBox="1"/>
              <p:nvPr/>
            </p:nvSpPr>
            <p:spPr bwMode="auto">
              <a:xfrm>
                <a:off x="3265352" y="2905880"/>
                <a:ext cx="2525316" cy="462949"/>
              </a:xfrm>
              <a:prstGeom prst="rect">
                <a:avLst/>
              </a:prstGeom>
              <a:noFill/>
              <a:ln>
                <a:noFill/>
              </a:ln>
            </p:spPr>
            <p:txBody>
              <a:bodyPr>
                <a:no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Ace</m:t>
                      </m:r>
                      <m:r>
                        <a:rPr lang="en-US" sz="1200" b="0" i="1">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Red</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Ace</m:t>
                      </m:r>
                      <m:r>
                        <a:rPr lang="en-US" sz="1200" b="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26</m:t>
                          </m:r>
                        </m:den>
                      </m:f>
                    </m:oMath>
                  </m:oMathPara>
                </a14:m>
                <a:endParaRPr lang="en-US" sz="1200" dirty="0">
                  <a:solidFill>
                    <a:srgbClr val="006600"/>
                  </a:solidFill>
                </a:endParaRPr>
              </a:p>
            </p:txBody>
          </p:sp>
        </mc:Choice>
        <mc:Fallback xmlns="">
          <p:sp>
            <p:nvSpPr>
              <p:cNvPr id="1839107" name="Object 4"/>
              <p:cNvSpPr txBox="1">
                <a:spLocks noRot="1" noChangeAspect="1" noMove="1" noResize="1" noEditPoints="1" noAdjustHandles="1" noChangeArrowheads="1" noChangeShapeType="1" noTextEdit="1"/>
              </p:cNvSpPr>
              <p:nvPr/>
            </p:nvSpPr>
            <p:spPr bwMode="auto">
              <a:xfrm>
                <a:off x="3265352" y="2905880"/>
                <a:ext cx="2525316" cy="4629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9108" name="Object 4"/>
              <p:cNvSpPr txBox="1"/>
              <p:nvPr/>
            </p:nvSpPr>
            <p:spPr bwMode="auto">
              <a:xfrm>
                <a:off x="3185879" y="3984363"/>
                <a:ext cx="2772242" cy="258366"/>
              </a:xfrm>
              <a:prstGeom prst="rect">
                <a:avLst/>
              </a:prstGeom>
              <a:noFill/>
              <a:ln>
                <a:noFill/>
              </a:ln>
            </p:spPr>
            <p:txBody>
              <a:bodyPr>
                <a:no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CD</m:t>
                      </m:r>
                      <m:r>
                        <a:rPr lang="en-US" sz="1200" b="0" i="1">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AC</m:t>
                      </m:r>
                      <m:r>
                        <a:rPr lang="en-US" sz="1200" b="0" i="1">
                          <a:solidFill>
                            <a:srgbClr val="006600"/>
                          </a:solidFill>
                          <a:latin typeface="Cambria Math" panose="02040503050406030204" pitchFamily="18" charset="0"/>
                        </a:rPr>
                        <m:t>)=0.28≠</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CD</m:t>
                      </m:r>
                      <m:r>
                        <a:rPr lang="en-US" sz="1200" b="0" i="1">
                          <a:solidFill>
                            <a:srgbClr val="006600"/>
                          </a:solidFill>
                          <a:latin typeface="Cambria Math" panose="02040503050406030204" pitchFamily="18" charset="0"/>
                        </a:rPr>
                        <m:t>)=0.4</m:t>
                      </m:r>
                    </m:oMath>
                  </m:oMathPara>
                </a14:m>
                <a:endParaRPr lang="en-US" sz="1200" dirty="0">
                  <a:solidFill>
                    <a:srgbClr val="006600"/>
                  </a:solidFill>
                </a:endParaRPr>
              </a:p>
            </p:txBody>
          </p:sp>
        </mc:Choice>
        <mc:Fallback xmlns="">
          <p:sp>
            <p:nvSpPr>
              <p:cNvPr id="1839108" name="Object 4"/>
              <p:cNvSpPr txBox="1">
                <a:spLocks noRot="1" noChangeAspect="1" noMove="1" noResize="1" noEditPoints="1" noAdjustHandles="1" noChangeArrowheads="1" noChangeShapeType="1" noTextEdit="1"/>
              </p:cNvSpPr>
              <p:nvPr/>
            </p:nvSpPr>
            <p:spPr bwMode="auto">
              <a:xfrm>
                <a:off x="3185879" y="3984363"/>
                <a:ext cx="2772242" cy="258366"/>
              </a:xfrm>
              <a:prstGeom prst="rect">
                <a:avLst/>
              </a:prstGeom>
              <a:blipFill>
                <a:blip r:embed="rId4"/>
                <a:stretch>
                  <a:fillRect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009A7802-9B99-0BB9-7619-4B75FA2AD6A0}"/>
                  </a:ext>
                </a:extLst>
              </p:cNvPr>
              <p:cNvSpPr txBox="1">
                <a:spLocks noChangeArrowheads="1"/>
              </p:cNvSpPr>
              <p:nvPr/>
            </p:nvSpPr>
            <p:spPr>
              <a:xfrm>
                <a:off x="628649" y="2498444"/>
                <a:ext cx="7656467" cy="213560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lnSpc>
                    <a:spcPct val="150000"/>
                  </a:lnSpc>
                  <a:buNone/>
                </a:pPr>
                <a:r>
                  <a:rPr lang="en-US" sz="1200" dirty="0">
                    <a:solidFill>
                      <a:schemeClr val="tx1"/>
                    </a:solidFill>
                    <a:latin typeface="Helvetica Light"/>
                  </a:rPr>
                  <a:t>Example: The two events </a:t>
                </a:r>
                <a14:m>
                  <m:oMath xmlns:m="http://schemas.openxmlformats.org/officeDocument/2006/math">
                    <m:r>
                      <m:rPr>
                        <m:sty m:val="p"/>
                      </m:rPr>
                      <a:rPr lang="en-US" sz="1200" i="1" smtClean="0">
                        <a:solidFill>
                          <a:srgbClr val="006600"/>
                        </a:solidFill>
                        <a:latin typeface="Cambria Math" panose="02040503050406030204" pitchFamily="18" charset="0"/>
                      </a:rPr>
                      <m:t>Ace</m:t>
                    </m:r>
                  </m:oMath>
                </a14:m>
                <a:r>
                  <a:rPr lang="en-US" sz="1200" dirty="0">
                    <a:solidFill>
                      <a:schemeClr val="tx1"/>
                    </a:solidFill>
                    <a:latin typeface="Helvetica Light"/>
                  </a:rPr>
                  <a:t> and </a:t>
                </a:r>
                <a14:m>
                  <m:oMath xmlns:m="http://schemas.openxmlformats.org/officeDocument/2006/math">
                    <m:r>
                      <m:rPr>
                        <m:sty m:val="p"/>
                      </m:rPr>
                      <a:rPr lang="en-US" sz="1200" smtClean="0">
                        <a:solidFill>
                          <a:srgbClr val="006600"/>
                        </a:solidFill>
                        <a:latin typeface="Cambria Math" panose="02040503050406030204" pitchFamily="18" charset="0"/>
                      </a:rPr>
                      <m:t>Red</m:t>
                    </m:r>
                  </m:oMath>
                </a14:m>
                <a:r>
                  <a:rPr lang="en-US" sz="1200" dirty="0">
                    <a:solidFill>
                      <a:schemeClr val="tx1"/>
                    </a:solidFill>
                    <a:latin typeface="Helvetica Light"/>
                  </a:rPr>
                  <a:t> are </a:t>
                </a:r>
                <a:r>
                  <a:rPr lang="en-US" sz="1200" dirty="0">
                    <a:solidFill>
                      <a:srgbClr val="0000FF"/>
                    </a:solidFill>
                    <a:latin typeface="Helvetica Light"/>
                  </a:rPr>
                  <a:t>independent</a:t>
                </a:r>
                <a:r>
                  <a:rPr lang="en-US" sz="1200" dirty="0">
                    <a:latin typeface="Helvetica Light"/>
                  </a:rPr>
                  <a:t> </a:t>
                </a:r>
                <a:r>
                  <a:rPr lang="en-US" sz="1200" dirty="0">
                    <a:solidFill>
                      <a:schemeClr val="tx1"/>
                    </a:solidFill>
                    <a:latin typeface="Helvetica Light"/>
                  </a:rPr>
                  <a:t>because:</a:t>
                </a:r>
              </a:p>
              <a:p>
                <a:pPr lvl="1">
                  <a:lnSpc>
                    <a:spcPct val="150000"/>
                  </a:lnSpc>
                </a:pPr>
                <a:endParaRPr lang="en-US" sz="1200" dirty="0">
                  <a:latin typeface="Helvetica Light"/>
                </a:endParaRPr>
              </a:p>
              <a:p>
                <a:pPr marL="342900" lvl="1" indent="0">
                  <a:lnSpc>
                    <a:spcPct val="150000"/>
                  </a:lnSpc>
                  <a:buNone/>
                </a:pPr>
                <a:endParaRPr lang="en-US" sz="1200" dirty="0">
                  <a:latin typeface="Helvetica Light"/>
                </a:endParaRPr>
              </a:p>
              <a:p>
                <a:pPr marL="0" lvl="1" indent="0">
                  <a:lnSpc>
                    <a:spcPct val="150000"/>
                  </a:lnSpc>
                  <a:buNone/>
                </a:pPr>
                <a:r>
                  <a:rPr lang="en-US" sz="1200" dirty="0">
                    <a:solidFill>
                      <a:schemeClr val="tx1"/>
                    </a:solidFill>
                    <a:latin typeface="Helvetica Light"/>
                  </a:rPr>
                  <a:t>Example: The two events </a:t>
                </a:r>
                <a14:m>
                  <m:oMath xmlns:m="http://schemas.openxmlformats.org/officeDocument/2006/math">
                    <m:r>
                      <m:rPr>
                        <m:sty m:val="p"/>
                      </m:rPr>
                      <a:rPr lang="en-US" sz="1200" i="1" smtClean="0">
                        <a:solidFill>
                          <a:srgbClr val="006600"/>
                        </a:solidFill>
                        <a:latin typeface="Cambria Math" panose="02040503050406030204" pitchFamily="18" charset="0"/>
                      </a:rPr>
                      <m:t>AC</m:t>
                    </m:r>
                  </m:oMath>
                </a14:m>
                <a:r>
                  <a:rPr lang="en-US" sz="1200" dirty="0">
                    <a:solidFill>
                      <a:schemeClr val="tx1"/>
                    </a:solidFill>
                    <a:latin typeface="Helvetica Light"/>
                  </a:rPr>
                  <a:t> and </a:t>
                </a:r>
                <a14:m>
                  <m:oMath xmlns:m="http://schemas.openxmlformats.org/officeDocument/2006/math">
                    <m:r>
                      <m:rPr>
                        <m:sty m:val="p"/>
                      </m:rPr>
                      <a:rPr lang="en-US" sz="1200" smtClean="0">
                        <a:solidFill>
                          <a:srgbClr val="006600"/>
                        </a:solidFill>
                        <a:latin typeface="Cambria Math" panose="02040503050406030204" pitchFamily="18" charset="0"/>
                      </a:rPr>
                      <m:t>CD</m:t>
                    </m:r>
                  </m:oMath>
                </a14:m>
                <a:r>
                  <a:rPr lang="en-US" sz="1200" dirty="0">
                    <a:solidFill>
                      <a:schemeClr val="tx1"/>
                    </a:solidFill>
                    <a:latin typeface="Helvetica Light"/>
                  </a:rPr>
                  <a:t> are </a:t>
                </a:r>
                <a:r>
                  <a:rPr lang="en-US" sz="1200" dirty="0">
                    <a:solidFill>
                      <a:srgbClr val="0000FF"/>
                    </a:solidFill>
                    <a:latin typeface="Helvetica Light"/>
                  </a:rPr>
                  <a:t>dependent</a:t>
                </a:r>
                <a:r>
                  <a:rPr lang="en-US" sz="1200" dirty="0">
                    <a:latin typeface="Helvetica Light"/>
                  </a:rPr>
                  <a:t> </a:t>
                </a:r>
                <a:r>
                  <a:rPr lang="en-US" sz="1200" dirty="0">
                    <a:solidFill>
                      <a:schemeClr val="tx1"/>
                    </a:solidFill>
                    <a:latin typeface="Helvetica Light"/>
                  </a:rPr>
                  <a:t>because:</a:t>
                </a:r>
              </a:p>
              <a:p>
                <a:pPr marL="0" indent="0">
                  <a:lnSpc>
                    <a:spcPct val="150000"/>
                  </a:lnSpc>
                  <a:buFont typeface="Arial" panose="020B0604020202020204" pitchFamily="34" charset="0"/>
                  <a:buNone/>
                </a:pPr>
                <a:endParaRPr lang="en-US" sz="1200" dirty="0">
                  <a:latin typeface="Helvetica Light"/>
                </a:endParaRPr>
              </a:p>
              <a:p>
                <a:pPr marL="0" indent="0">
                  <a:lnSpc>
                    <a:spcPct val="150000"/>
                  </a:lnSpc>
                  <a:buNone/>
                </a:pPr>
                <a:r>
                  <a:rPr lang="en-US" sz="1200" dirty="0">
                    <a:solidFill>
                      <a:srgbClr val="0000FF"/>
                    </a:solidFill>
                    <a:latin typeface="Helvetica Light"/>
                  </a:rPr>
                  <a:t>Remark:</a:t>
                </a:r>
                <a:r>
                  <a:rPr lang="en-US" sz="1200" dirty="0">
                    <a:latin typeface="Helvetica Light"/>
                  </a:rPr>
                  <a:t> </a:t>
                </a:r>
                <a:r>
                  <a:rPr lang="en-US" sz="1200" dirty="0">
                    <a:solidFill>
                      <a:schemeClr val="tx1"/>
                    </a:solidFill>
                    <a:latin typeface="Helvetica Light"/>
                  </a:rPr>
                  <a:t>If </a:t>
                </a:r>
                <a14:m>
                  <m:oMath xmlns:m="http://schemas.openxmlformats.org/officeDocument/2006/math">
                    <m:r>
                      <a:rPr lang="en-US" sz="1200" i="1" smtClean="0">
                        <a:solidFill>
                          <a:srgbClr val="006600"/>
                        </a:solidFill>
                        <a:latin typeface="Cambria Math" panose="02040503050406030204" pitchFamily="18" charset="0"/>
                      </a:rPr>
                      <m:t>𝐴</m:t>
                    </m:r>
                  </m:oMath>
                </a14:m>
                <a:r>
                  <a:rPr lang="en-US" sz="1200" dirty="0">
                    <a:solidFill>
                      <a:schemeClr val="tx1"/>
                    </a:solidFill>
                    <a:latin typeface="Helvetica Light"/>
                  </a:rPr>
                  <a:t> is independent of </a:t>
                </a:r>
                <a14:m>
                  <m:oMath xmlns:m="http://schemas.openxmlformats.org/officeDocument/2006/math">
                    <m:r>
                      <a:rPr lang="en-US" sz="1200" i="1" smtClean="0">
                        <a:solidFill>
                          <a:srgbClr val="006600"/>
                        </a:solidFill>
                        <a:latin typeface="Cambria Math" panose="02040503050406030204" pitchFamily="18" charset="0"/>
                      </a:rPr>
                      <m:t>𝐵</m:t>
                    </m:r>
                  </m:oMath>
                </a14:m>
                <a:r>
                  <a:rPr lang="en-US" sz="1200" dirty="0">
                    <a:solidFill>
                      <a:schemeClr val="tx1"/>
                    </a:solidFill>
                    <a:latin typeface="Helvetica Light"/>
                  </a:rPr>
                  <a:t>, then </a:t>
                </a:r>
                <a14:m>
                  <m:oMath xmlns:m="http://schemas.openxmlformats.org/officeDocument/2006/math">
                    <m:r>
                      <a:rPr lang="en-US" sz="1200" i="1" smtClean="0">
                        <a:solidFill>
                          <a:srgbClr val="006600"/>
                        </a:solidFill>
                        <a:latin typeface="Cambria Math" panose="02040503050406030204" pitchFamily="18" charset="0"/>
                      </a:rPr>
                      <m:t>𝐵</m:t>
                    </m:r>
                  </m:oMath>
                </a14:m>
                <a:r>
                  <a:rPr lang="en-US" sz="1200" dirty="0">
                    <a:solidFill>
                      <a:schemeClr val="tx1"/>
                    </a:solidFill>
                    <a:latin typeface="Helvetica Light"/>
                  </a:rPr>
                  <a:t> is also independent of </a:t>
                </a:r>
                <a14:m>
                  <m:oMath xmlns:m="http://schemas.openxmlformats.org/officeDocument/2006/math">
                    <m:r>
                      <a:rPr lang="en-US" sz="1200" i="1">
                        <a:solidFill>
                          <a:srgbClr val="006600"/>
                        </a:solidFill>
                        <a:latin typeface="Cambria Math" panose="02040503050406030204" pitchFamily="18" charset="0"/>
                      </a:rPr>
                      <m:t>𝐴</m:t>
                    </m:r>
                  </m:oMath>
                </a14:m>
                <a:r>
                  <a:rPr lang="en-US" sz="1200" dirty="0">
                    <a:solidFill>
                      <a:schemeClr val="tx1"/>
                    </a:solidFill>
                    <a:latin typeface="Helvetica Light"/>
                  </a:rPr>
                  <a:t>.</a:t>
                </a:r>
              </a:p>
            </p:txBody>
          </p:sp>
        </mc:Choice>
        <mc:Fallback xmlns="">
          <p:sp>
            <p:nvSpPr>
              <p:cNvPr id="3" name="Rectangle 3">
                <a:extLst>
                  <a:ext uri="{FF2B5EF4-FFF2-40B4-BE49-F238E27FC236}">
                    <a16:creationId xmlns:a16="http://schemas.microsoft.com/office/drawing/2014/main" id="{009A7802-9B99-0BB9-7619-4B75FA2AD6A0}"/>
                  </a:ext>
                </a:extLst>
              </p:cNvPr>
              <p:cNvSpPr txBox="1">
                <a:spLocks noRot="1" noChangeAspect="1" noMove="1" noResize="1" noEditPoints="1" noAdjustHandles="1" noChangeArrowheads="1" noChangeShapeType="1" noTextEdit="1"/>
              </p:cNvSpPr>
              <p:nvPr/>
            </p:nvSpPr>
            <p:spPr>
              <a:xfrm>
                <a:off x="628649" y="2498444"/>
                <a:ext cx="7656467" cy="213560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154F8FEC-9FD7-4AB5-92C5-10EB3A5464DF}"/>
                  </a:ext>
                </a:extLst>
              </p14:cNvPr>
              <p14:cNvContentPartPr/>
              <p14:nvPr/>
            </p14:nvContentPartPr>
            <p14:xfrm>
              <a:off x="4266339" y="2103096"/>
              <a:ext cx="68400" cy="13680"/>
            </p14:xfrm>
          </p:contentPart>
        </mc:Choice>
        <mc:Fallback xmlns="">
          <p:pic>
            <p:nvPicPr>
              <p:cNvPr id="2" name="Ink 1">
                <a:extLst>
                  <a:ext uri="{FF2B5EF4-FFF2-40B4-BE49-F238E27FC236}">
                    <a16:creationId xmlns:a16="http://schemas.microsoft.com/office/drawing/2014/main" id="{154F8FEC-9FD7-4AB5-92C5-10EB3A5464DF}"/>
                  </a:ext>
                </a:extLst>
              </p:cNvPr>
              <p:cNvPicPr/>
              <p:nvPr/>
            </p:nvPicPr>
            <p:blipFill>
              <a:blip r:embed="rId8"/>
              <a:stretch>
                <a:fillRect/>
              </a:stretch>
            </p:blipFill>
            <p:spPr>
              <a:xfrm>
                <a:off x="4257699" y="2094096"/>
                <a:ext cx="860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15043980-C171-4618-B68E-B1EA88CA9794}"/>
                  </a:ext>
                </a:extLst>
              </p14:cNvPr>
              <p14:cNvContentPartPr/>
              <p14:nvPr/>
            </p14:nvContentPartPr>
            <p14:xfrm>
              <a:off x="4412499" y="2116776"/>
              <a:ext cx="67320" cy="18720"/>
            </p14:xfrm>
          </p:contentPart>
        </mc:Choice>
        <mc:Fallback xmlns="">
          <p:pic>
            <p:nvPicPr>
              <p:cNvPr id="4" name="Ink 3">
                <a:extLst>
                  <a:ext uri="{FF2B5EF4-FFF2-40B4-BE49-F238E27FC236}">
                    <a16:creationId xmlns:a16="http://schemas.microsoft.com/office/drawing/2014/main" id="{15043980-C171-4618-B68E-B1EA88CA9794}"/>
                  </a:ext>
                </a:extLst>
              </p:cNvPr>
              <p:cNvPicPr/>
              <p:nvPr/>
            </p:nvPicPr>
            <p:blipFill>
              <a:blip r:embed="rId10"/>
              <a:stretch>
                <a:fillRect/>
              </a:stretch>
            </p:blipFill>
            <p:spPr>
              <a:xfrm>
                <a:off x="4403499" y="2107776"/>
                <a:ext cx="849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DD6B4CEB-DCDB-4320-B521-AD6FC8FA4715}"/>
                  </a:ext>
                </a:extLst>
              </p14:cNvPr>
              <p14:cNvContentPartPr/>
              <p14:nvPr/>
            </p14:nvContentPartPr>
            <p14:xfrm>
              <a:off x="4285419" y="1872696"/>
              <a:ext cx="158400" cy="89280"/>
            </p14:xfrm>
          </p:contentPart>
        </mc:Choice>
        <mc:Fallback xmlns="">
          <p:pic>
            <p:nvPicPr>
              <p:cNvPr id="5" name="Ink 4">
                <a:extLst>
                  <a:ext uri="{FF2B5EF4-FFF2-40B4-BE49-F238E27FC236}">
                    <a16:creationId xmlns:a16="http://schemas.microsoft.com/office/drawing/2014/main" id="{DD6B4CEB-DCDB-4320-B521-AD6FC8FA4715}"/>
                  </a:ext>
                </a:extLst>
              </p:cNvPr>
              <p:cNvPicPr/>
              <p:nvPr/>
            </p:nvPicPr>
            <p:blipFill>
              <a:blip r:embed="rId12"/>
              <a:stretch>
                <a:fillRect/>
              </a:stretch>
            </p:blipFill>
            <p:spPr>
              <a:xfrm>
                <a:off x="4276779" y="1863696"/>
                <a:ext cx="1760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715FA672-3DCB-4693-8022-DF8E28779BBA}"/>
                  </a:ext>
                </a:extLst>
              </p14:cNvPr>
              <p14:cNvContentPartPr/>
              <p14:nvPr/>
            </p14:nvContentPartPr>
            <p14:xfrm>
              <a:off x="4438779" y="2214696"/>
              <a:ext cx="17280" cy="125280"/>
            </p14:xfrm>
          </p:contentPart>
        </mc:Choice>
        <mc:Fallback xmlns="">
          <p:pic>
            <p:nvPicPr>
              <p:cNvPr id="11" name="Ink 10">
                <a:extLst>
                  <a:ext uri="{FF2B5EF4-FFF2-40B4-BE49-F238E27FC236}">
                    <a16:creationId xmlns:a16="http://schemas.microsoft.com/office/drawing/2014/main" id="{715FA672-3DCB-4693-8022-DF8E28779BBA}"/>
                  </a:ext>
                </a:extLst>
              </p:cNvPr>
              <p:cNvPicPr/>
              <p:nvPr/>
            </p:nvPicPr>
            <p:blipFill>
              <a:blip r:embed="rId14"/>
              <a:stretch>
                <a:fillRect/>
              </a:stretch>
            </p:blipFill>
            <p:spPr>
              <a:xfrm>
                <a:off x="4429779" y="2205696"/>
                <a:ext cx="349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2280C588-0EA7-4EB9-AFAA-D1AF0870E581}"/>
                  </a:ext>
                </a:extLst>
              </p14:cNvPr>
              <p14:cNvContentPartPr/>
              <p14:nvPr/>
            </p14:nvContentPartPr>
            <p14:xfrm>
              <a:off x="4499259" y="2243136"/>
              <a:ext cx="76680" cy="96840"/>
            </p14:xfrm>
          </p:contentPart>
        </mc:Choice>
        <mc:Fallback xmlns="">
          <p:pic>
            <p:nvPicPr>
              <p:cNvPr id="12" name="Ink 11">
                <a:extLst>
                  <a:ext uri="{FF2B5EF4-FFF2-40B4-BE49-F238E27FC236}">
                    <a16:creationId xmlns:a16="http://schemas.microsoft.com/office/drawing/2014/main" id="{2280C588-0EA7-4EB9-AFAA-D1AF0870E581}"/>
                  </a:ext>
                </a:extLst>
              </p:cNvPr>
              <p:cNvPicPr/>
              <p:nvPr/>
            </p:nvPicPr>
            <p:blipFill>
              <a:blip r:embed="rId16"/>
              <a:stretch>
                <a:fillRect/>
              </a:stretch>
            </p:blipFill>
            <p:spPr>
              <a:xfrm>
                <a:off x="4490259" y="2234136"/>
                <a:ext cx="943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BDB846A7-9F4C-494D-8353-D75D8EA920EC}"/>
                  </a:ext>
                </a:extLst>
              </p14:cNvPr>
              <p14:cNvContentPartPr/>
              <p14:nvPr/>
            </p14:nvContentPartPr>
            <p14:xfrm>
              <a:off x="4647219" y="2225136"/>
              <a:ext cx="27720" cy="123120"/>
            </p14:xfrm>
          </p:contentPart>
        </mc:Choice>
        <mc:Fallback xmlns="">
          <p:pic>
            <p:nvPicPr>
              <p:cNvPr id="13" name="Ink 12">
                <a:extLst>
                  <a:ext uri="{FF2B5EF4-FFF2-40B4-BE49-F238E27FC236}">
                    <a16:creationId xmlns:a16="http://schemas.microsoft.com/office/drawing/2014/main" id="{BDB846A7-9F4C-494D-8353-D75D8EA920EC}"/>
                  </a:ext>
                </a:extLst>
              </p:cNvPr>
              <p:cNvPicPr/>
              <p:nvPr/>
            </p:nvPicPr>
            <p:blipFill>
              <a:blip r:embed="rId18"/>
              <a:stretch>
                <a:fillRect/>
              </a:stretch>
            </p:blipFill>
            <p:spPr>
              <a:xfrm>
                <a:off x="4638579" y="2216496"/>
                <a:ext cx="4536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63E75F96-8C43-4723-9953-70BF3EE9028B}"/>
                  </a:ext>
                </a:extLst>
              </p14:cNvPr>
              <p14:cNvContentPartPr/>
              <p14:nvPr/>
            </p14:nvContentPartPr>
            <p14:xfrm>
              <a:off x="4757019" y="2309376"/>
              <a:ext cx="42480" cy="9360"/>
            </p14:xfrm>
          </p:contentPart>
        </mc:Choice>
        <mc:Fallback xmlns="">
          <p:pic>
            <p:nvPicPr>
              <p:cNvPr id="14" name="Ink 13">
                <a:extLst>
                  <a:ext uri="{FF2B5EF4-FFF2-40B4-BE49-F238E27FC236}">
                    <a16:creationId xmlns:a16="http://schemas.microsoft.com/office/drawing/2014/main" id="{63E75F96-8C43-4723-9953-70BF3EE9028B}"/>
                  </a:ext>
                </a:extLst>
              </p:cNvPr>
              <p:cNvPicPr/>
              <p:nvPr/>
            </p:nvPicPr>
            <p:blipFill>
              <a:blip r:embed="rId20"/>
              <a:stretch>
                <a:fillRect/>
              </a:stretch>
            </p:blipFill>
            <p:spPr>
              <a:xfrm>
                <a:off x="4748019" y="2300736"/>
                <a:ext cx="601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BF5AC332-7E14-4328-9F0D-5ED85DDFDE2C}"/>
                  </a:ext>
                </a:extLst>
              </p14:cNvPr>
              <p14:cNvContentPartPr/>
              <p14:nvPr/>
            </p14:nvContentPartPr>
            <p14:xfrm>
              <a:off x="4725339" y="2272296"/>
              <a:ext cx="77040" cy="6120"/>
            </p14:xfrm>
          </p:contentPart>
        </mc:Choice>
        <mc:Fallback xmlns="">
          <p:pic>
            <p:nvPicPr>
              <p:cNvPr id="15" name="Ink 14">
                <a:extLst>
                  <a:ext uri="{FF2B5EF4-FFF2-40B4-BE49-F238E27FC236}">
                    <a16:creationId xmlns:a16="http://schemas.microsoft.com/office/drawing/2014/main" id="{BF5AC332-7E14-4328-9F0D-5ED85DDFDE2C}"/>
                  </a:ext>
                </a:extLst>
              </p:cNvPr>
              <p:cNvPicPr/>
              <p:nvPr/>
            </p:nvPicPr>
            <p:blipFill>
              <a:blip r:embed="rId22"/>
              <a:stretch>
                <a:fillRect/>
              </a:stretch>
            </p:blipFill>
            <p:spPr>
              <a:xfrm>
                <a:off x="4716699" y="2263296"/>
                <a:ext cx="946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36B2E4BA-43EE-41E2-BD3E-0EFC5CF61EEA}"/>
                  </a:ext>
                </a:extLst>
              </p14:cNvPr>
              <p14:cNvContentPartPr/>
              <p14:nvPr/>
            </p14:nvContentPartPr>
            <p14:xfrm>
              <a:off x="5030259" y="2225856"/>
              <a:ext cx="20520" cy="109800"/>
            </p14:xfrm>
          </p:contentPart>
        </mc:Choice>
        <mc:Fallback xmlns="">
          <p:pic>
            <p:nvPicPr>
              <p:cNvPr id="18" name="Ink 17">
                <a:extLst>
                  <a:ext uri="{FF2B5EF4-FFF2-40B4-BE49-F238E27FC236}">
                    <a16:creationId xmlns:a16="http://schemas.microsoft.com/office/drawing/2014/main" id="{36B2E4BA-43EE-41E2-BD3E-0EFC5CF61EEA}"/>
                  </a:ext>
                </a:extLst>
              </p:cNvPr>
              <p:cNvPicPr/>
              <p:nvPr/>
            </p:nvPicPr>
            <p:blipFill>
              <a:blip r:embed="rId24"/>
              <a:stretch>
                <a:fillRect/>
              </a:stretch>
            </p:blipFill>
            <p:spPr>
              <a:xfrm>
                <a:off x="5021619" y="2217216"/>
                <a:ext cx="381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86287886-53E3-4308-8FF2-AA256C09AFC7}"/>
                  </a:ext>
                </a:extLst>
              </p14:cNvPr>
              <p14:cNvContentPartPr/>
              <p14:nvPr/>
            </p14:nvContentPartPr>
            <p14:xfrm>
              <a:off x="5103699" y="2249256"/>
              <a:ext cx="141840" cy="117000"/>
            </p14:xfrm>
          </p:contentPart>
        </mc:Choice>
        <mc:Fallback xmlns="">
          <p:pic>
            <p:nvPicPr>
              <p:cNvPr id="22" name="Ink 21">
                <a:extLst>
                  <a:ext uri="{FF2B5EF4-FFF2-40B4-BE49-F238E27FC236}">
                    <a16:creationId xmlns:a16="http://schemas.microsoft.com/office/drawing/2014/main" id="{86287886-53E3-4308-8FF2-AA256C09AFC7}"/>
                  </a:ext>
                </a:extLst>
              </p:cNvPr>
              <p:cNvPicPr/>
              <p:nvPr/>
            </p:nvPicPr>
            <p:blipFill>
              <a:blip r:embed="rId26"/>
              <a:stretch>
                <a:fillRect/>
              </a:stretch>
            </p:blipFill>
            <p:spPr>
              <a:xfrm>
                <a:off x="5094699" y="2240616"/>
                <a:ext cx="1594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7DDF4964-8F78-4234-8F40-706B9B97F4EF}"/>
                  </a:ext>
                </a:extLst>
              </p14:cNvPr>
              <p14:cNvContentPartPr/>
              <p14:nvPr/>
            </p14:nvContentPartPr>
            <p14:xfrm>
              <a:off x="4903179" y="2234856"/>
              <a:ext cx="79560" cy="111960"/>
            </p14:xfrm>
          </p:contentPart>
        </mc:Choice>
        <mc:Fallback xmlns="">
          <p:pic>
            <p:nvPicPr>
              <p:cNvPr id="23" name="Ink 22">
                <a:extLst>
                  <a:ext uri="{FF2B5EF4-FFF2-40B4-BE49-F238E27FC236}">
                    <a16:creationId xmlns:a16="http://schemas.microsoft.com/office/drawing/2014/main" id="{7DDF4964-8F78-4234-8F40-706B9B97F4EF}"/>
                  </a:ext>
                </a:extLst>
              </p:cNvPr>
              <p:cNvPicPr/>
              <p:nvPr/>
            </p:nvPicPr>
            <p:blipFill>
              <a:blip r:embed="rId28"/>
              <a:stretch>
                <a:fillRect/>
              </a:stretch>
            </p:blipFill>
            <p:spPr>
              <a:xfrm>
                <a:off x="4894578" y="2225885"/>
                <a:ext cx="97121" cy="12954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137609B9-F649-4229-9D50-B59706C227E7}"/>
                  </a:ext>
                </a:extLst>
              </p14:cNvPr>
              <p14:cNvContentPartPr/>
              <p14:nvPr/>
            </p14:nvContentPartPr>
            <p14:xfrm>
              <a:off x="4298379" y="2235216"/>
              <a:ext cx="74880" cy="87480"/>
            </p14:xfrm>
          </p:contentPart>
        </mc:Choice>
        <mc:Fallback xmlns="">
          <p:pic>
            <p:nvPicPr>
              <p:cNvPr id="24" name="Ink 23">
                <a:extLst>
                  <a:ext uri="{FF2B5EF4-FFF2-40B4-BE49-F238E27FC236}">
                    <a16:creationId xmlns:a16="http://schemas.microsoft.com/office/drawing/2014/main" id="{137609B9-F649-4229-9D50-B59706C227E7}"/>
                  </a:ext>
                </a:extLst>
              </p:cNvPr>
              <p:cNvPicPr/>
              <p:nvPr/>
            </p:nvPicPr>
            <p:blipFill>
              <a:blip r:embed="rId30"/>
              <a:stretch>
                <a:fillRect/>
              </a:stretch>
            </p:blipFill>
            <p:spPr>
              <a:xfrm>
                <a:off x="4289739" y="2226576"/>
                <a:ext cx="92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4F6DB6B8-E8BA-4510-A48D-E4789AB56BD7}"/>
                  </a:ext>
                </a:extLst>
              </p14:cNvPr>
              <p14:cNvContentPartPr/>
              <p14:nvPr/>
            </p14:nvContentPartPr>
            <p14:xfrm>
              <a:off x="4111539" y="2213616"/>
              <a:ext cx="127440" cy="135360"/>
            </p14:xfrm>
          </p:contentPart>
        </mc:Choice>
        <mc:Fallback xmlns="">
          <p:pic>
            <p:nvPicPr>
              <p:cNvPr id="25" name="Ink 24">
                <a:extLst>
                  <a:ext uri="{FF2B5EF4-FFF2-40B4-BE49-F238E27FC236}">
                    <a16:creationId xmlns:a16="http://schemas.microsoft.com/office/drawing/2014/main" id="{4F6DB6B8-E8BA-4510-A48D-E4789AB56BD7}"/>
                  </a:ext>
                </a:extLst>
              </p:cNvPr>
              <p:cNvPicPr/>
              <p:nvPr/>
            </p:nvPicPr>
            <p:blipFill>
              <a:blip r:embed="rId32"/>
              <a:stretch>
                <a:fillRect/>
              </a:stretch>
            </p:blipFill>
            <p:spPr>
              <a:xfrm>
                <a:off x="4102899" y="2204640"/>
                <a:ext cx="145080" cy="15295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47C29954-DE20-4AC4-905A-4721CCDE3E56}"/>
                  </a:ext>
                </a:extLst>
              </p14:cNvPr>
              <p14:cNvContentPartPr/>
              <p14:nvPr/>
            </p14:nvContentPartPr>
            <p14:xfrm>
              <a:off x="3096339" y="101136"/>
              <a:ext cx="30600" cy="186120"/>
            </p14:xfrm>
          </p:contentPart>
        </mc:Choice>
        <mc:Fallback xmlns="">
          <p:pic>
            <p:nvPicPr>
              <p:cNvPr id="28" name="Ink 27">
                <a:extLst>
                  <a:ext uri="{FF2B5EF4-FFF2-40B4-BE49-F238E27FC236}">
                    <a16:creationId xmlns:a16="http://schemas.microsoft.com/office/drawing/2014/main" id="{47C29954-DE20-4AC4-905A-4721CCDE3E56}"/>
                  </a:ext>
                </a:extLst>
              </p:cNvPr>
              <p:cNvPicPr/>
              <p:nvPr/>
            </p:nvPicPr>
            <p:blipFill>
              <a:blip r:embed="rId34"/>
              <a:stretch>
                <a:fillRect/>
              </a:stretch>
            </p:blipFill>
            <p:spPr>
              <a:xfrm>
                <a:off x="3087339" y="92136"/>
                <a:ext cx="482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CC0A7717-E2AD-4EC2-8950-B2069BEFF1C7}"/>
                  </a:ext>
                </a:extLst>
              </p14:cNvPr>
              <p14:cNvContentPartPr/>
              <p14:nvPr/>
            </p14:nvContentPartPr>
            <p14:xfrm>
              <a:off x="2968899" y="149376"/>
              <a:ext cx="79920" cy="144000"/>
            </p14:xfrm>
          </p:contentPart>
        </mc:Choice>
        <mc:Fallback xmlns="">
          <p:pic>
            <p:nvPicPr>
              <p:cNvPr id="29" name="Ink 28">
                <a:extLst>
                  <a:ext uri="{FF2B5EF4-FFF2-40B4-BE49-F238E27FC236}">
                    <a16:creationId xmlns:a16="http://schemas.microsoft.com/office/drawing/2014/main" id="{CC0A7717-E2AD-4EC2-8950-B2069BEFF1C7}"/>
                  </a:ext>
                </a:extLst>
              </p:cNvPr>
              <p:cNvPicPr/>
              <p:nvPr/>
            </p:nvPicPr>
            <p:blipFill>
              <a:blip r:embed="rId36"/>
              <a:stretch>
                <a:fillRect/>
              </a:stretch>
            </p:blipFill>
            <p:spPr>
              <a:xfrm>
                <a:off x="2960259" y="140376"/>
                <a:ext cx="975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4340" name="Ink 14339">
                <a:extLst>
                  <a:ext uri="{FF2B5EF4-FFF2-40B4-BE49-F238E27FC236}">
                    <a16:creationId xmlns:a16="http://schemas.microsoft.com/office/drawing/2014/main" id="{0764271F-7F25-4CA5-97D3-9D0A61288DCF}"/>
                  </a:ext>
                </a:extLst>
              </p14:cNvPr>
              <p14:cNvContentPartPr/>
              <p14:nvPr/>
            </p14:nvContentPartPr>
            <p14:xfrm>
              <a:off x="3260139" y="130656"/>
              <a:ext cx="96480" cy="99360"/>
            </p14:xfrm>
          </p:contentPart>
        </mc:Choice>
        <mc:Fallback xmlns="">
          <p:pic>
            <p:nvPicPr>
              <p:cNvPr id="14340" name="Ink 14339">
                <a:extLst>
                  <a:ext uri="{FF2B5EF4-FFF2-40B4-BE49-F238E27FC236}">
                    <a16:creationId xmlns:a16="http://schemas.microsoft.com/office/drawing/2014/main" id="{0764271F-7F25-4CA5-97D3-9D0A61288DCF}"/>
                  </a:ext>
                </a:extLst>
              </p:cNvPr>
              <p:cNvPicPr/>
              <p:nvPr/>
            </p:nvPicPr>
            <p:blipFill>
              <a:blip r:embed="rId38"/>
              <a:stretch>
                <a:fillRect/>
              </a:stretch>
            </p:blipFill>
            <p:spPr>
              <a:xfrm>
                <a:off x="3251139" y="121656"/>
                <a:ext cx="11412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4346" name="Ink 14345">
                <a:extLst>
                  <a:ext uri="{FF2B5EF4-FFF2-40B4-BE49-F238E27FC236}">
                    <a16:creationId xmlns:a16="http://schemas.microsoft.com/office/drawing/2014/main" id="{E1A34352-9A13-4912-9E0E-38A7EAE3C65E}"/>
                  </a:ext>
                </a:extLst>
              </p14:cNvPr>
              <p14:cNvContentPartPr/>
              <p14:nvPr/>
            </p14:nvContentPartPr>
            <p14:xfrm>
              <a:off x="3846939" y="213096"/>
              <a:ext cx="100800" cy="6120"/>
            </p14:xfrm>
          </p:contentPart>
        </mc:Choice>
        <mc:Fallback xmlns="">
          <p:pic>
            <p:nvPicPr>
              <p:cNvPr id="14346" name="Ink 14345">
                <a:extLst>
                  <a:ext uri="{FF2B5EF4-FFF2-40B4-BE49-F238E27FC236}">
                    <a16:creationId xmlns:a16="http://schemas.microsoft.com/office/drawing/2014/main" id="{E1A34352-9A13-4912-9E0E-38A7EAE3C65E}"/>
                  </a:ext>
                </a:extLst>
              </p:cNvPr>
              <p:cNvPicPr/>
              <p:nvPr/>
            </p:nvPicPr>
            <p:blipFill>
              <a:blip r:embed="rId40"/>
              <a:stretch>
                <a:fillRect/>
              </a:stretch>
            </p:blipFill>
            <p:spPr>
              <a:xfrm>
                <a:off x="3838299" y="204096"/>
                <a:ext cx="1184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4347" name="Ink 14346">
                <a:extLst>
                  <a:ext uri="{FF2B5EF4-FFF2-40B4-BE49-F238E27FC236}">
                    <a16:creationId xmlns:a16="http://schemas.microsoft.com/office/drawing/2014/main" id="{B8192224-72D9-4680-9F83-85C5FE5C2D88}"/>
                  </a:ext>
                </a:extLst>
              </p14:cNvPr>
              <p14:cNvContentPartPr/>
              <p14:nvPr/>
            </p14:nvContentPartPr>
            <p14:xfrm>
              <a:off x="3862779" y="173856"/>
              <a:ext cx="83520" cy="7200"/>
            </p14:xfrm>
          </p:contentPart>
        </mc:Choice>
        <mc:Fallback xmlns="">
          <p:pic>
            <p:nvPicPr>
              <p:cNvPr id="14347" name="Ink 14346">
                <a:extLst>
                  <a:ext uri="{FF2B5EF4-FFF2-40B4-BE49-F238E27FC236}">
                    <a16:creationId xmlns:a16="http://schemas.microsoft.com/office/drawing/2014/main" id="{B8192224-72D9-4680-9F83-85C5FE5C2D88}"/>
                  </a:ext>
                </a:extLst>
              </p:cNvPr>
              <p:cNvPicPr/>
              <p:nvPr/>
            </p:nvPicPr>
            <p:blipFill>
              <a:blip r:embed="rId42"/>
              <a:stretch>
                <a:fillRect/>
              </a:stretch>
            </p:blipFill>
            <p:spPr>
              <a:xfrm>
                <a:off x="3854139" y="164856"/>
                <a:ext cx="1011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4350" name="Ink 14349">
                <a:extLst>
                  <a:ext uri="{FF2B5EF4-FFF2-40B4-BE49-F238E27FC236}">
                    <a16:creationId xmlns:a16="http://schemas.microsoft.com/office/drawing/2014/main" id="{BE603008-297C-49F0-8656-F47D91343CB9}"/>
                  </a:ext>
                </a:extLst>
              </p14:cNvPr>
              <p14:cNvContentPartPr/>
              <p14:nvPr/>
            </p14:nvContentPartPr>
            <p14:xfrm>
              <a:off x="4227819" y="104376"/>
              <a:ext cx="33120" cy="149400"/>
            </p14:xfrm>
          </p:contentPart>
        </mc:Choice>
        <mc:Fallback xmlns="">
          <p:pic>
            <p:nvPicPr>
              <p:cNvPr id="14350" name="Ink 14349">
                <a:extLst>
                  <a:ext uri="{FF2B5EF4-FFF2-40B4-BE49-F238E27FC236}">
                    <a16:creationId xmlns:a16="http://schemas.microsoft.com/office/drawing/2014/main" id="{BE603008-297C-49F0-8656-F47D91343CB9}"/>
                  </a:ext>
                </a:extLst>
              </p:cNvPr>
              <p:cNvPicPr/>
              <p:nvPr/>
            </p:nvPicPr>
            <p:blipFill>
              <a:blip r:embed="rId44"/>
              <a:stretch>
                <a:fillRect/>
              </a:stretch>
            </p:blipFill>
            <p:spPr>
              <a:xfrm>
                <a:off x="4218819" y="95736"/>
                <a:ext cx="507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4353" name="Ink 14352">
                <a:extLst>
                  <a:ext uri="{FF2B5EF4-FFF2-40B4-BE49-F238E27FC236}">
                    <a16:creationId xmlns:a16="http://schemas.microsoft.com/office/drawing/2014/main" id="{8D14A9B3-C0C2-41F6-9FEC-9E41C5CF4032}"/>
                  </a:ext>
                </a:extLst>
              </p14:cNvPr>
              <p14:cNvContentPartPr/>
              <p14:nvPr/>
            </p14:nvContentPartPr>
            <p14:xfrm>
              <a:off x="4327179" y="135696"/>
              <a:ext cx="171000" cy="127080"/>
            </p14:xfrm>
          </p:contentPart>
        </mc:Choice>
        <mc:Fallback xmlns="">
          <p:pic>
            <p:nvPicPr>
              <p:cNvPr id="14353" name="Ink 14352">
                <a:extLst>
                  <a:ext uri="{FF2B5EF4-FFF2-40B4-BE49-F238E27FC236}">
                    <a16:creationId xmlns:a16="http://schemas.microsoft.com/office/drawing/2014/main" id="{8D14A9B3-C0C2-41F6-9FEC-9E41C5CF4032}"/>
                  </a:ext>
                </a:extLst>
              </p:cNvPr>
              <p:cNvPicPr/>
              <p:nvPr/>
            </p:nvPicPr>
            <p:blipFill>
              <a:blip r:embed="rId46"/>
              <a:stretch>
                <a:fillRect/>
              </a:stretch>
            </p:blipFill>
            <p:spPr>
              <a:xfrm>
                <a:off x="4318521" y="126696"/>
                <a:ext cx="188677"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354" name="Ink 14353">
                <a:extLst>
                  <a:ext uri="{FF2B5EF4-FFF2-40B4-BE49-F238E27FC236}">
                    <a16:creationId xmlns:a16="http://schemas.microsoft.com/office/drawing/2014/main" id="{67289E65-A87E-4AF6-AE76-FFA678304494}"/>
                  </a:ext>
                </a:extLst>
              </p14:cNvPr>
              <p14:cNvContentPartPr/>
              <p14:nvPr/>
            </p14:nvContentPartPr>
            <p14:xfrm>
              <a:off x="4083099" y="138216"/>
              <a:ext cx="93960" cy="132840"/>
            </p14:xfrm>
          </p:contentPart>
        </mc:Choice>
        <mc:Fallback xmlns="">
          <p:pic>
            <p:nvPicPr>
              <p:cNvPr id="14354" name="Ink 14353">
                <a:extLst>
                  <a:ext uri="{FF2B5EF4-FFF2-40B4-BE49-F238E27FC236}">
                    <a16:creationId xmlns:a16="http://schemas.microsoft.com/office/drawing/2014/main" id="{67289E65-A87E-4AF6-AE76-FFA678304494}"/>
                  </a:ext>
                </a:extLst>
              </p:cNvPr>
              <p:cNvPicPr/>
              <p:nvPr/>
            </p:nvPicPr>
            <p:blipFill>
              <a:blip r:embed="rId48"/>
              <a:stretch>
                <a:fillRect/>
              </a:stretch>
            </p:blipFill>
            <p:spPr>
              <a:xfrm>
                <a:off x="4074099" y="129576"/>
                <a:ext cx="1116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4355" name="Ink 14354">
                <a:extLst>
                  <a:ext uri="{FF2B5EF4-FFF2-40B4-BE49-F238E27FC236}">
                    <a16:creationId xmlns:a16="http://schemas.microsoft.com/office/drawing/2014/main" id="{3158A005-40E8-486F-AE2F-0F57F955A31D}"/>
                  </a:ext>
                </a:extLst>
              </p14:cNvPr>
              <p14:cNvContentPartPr/>
              <p14:nvPr/>
            </p14:nvContentPartPr>
            <p14:xfrm>
              <a:off x="3014619" y="355296"/>
              <a:ext cx="636120" cy="41400"/>
            </p14:xfrm>
          </p:contentPart>
        </mc:Choice>
        <mc:Fallback xmlns="">
          <p:pic>
            <p:nvPicPr>
              <p:cNvPr id="14355" name="Ink 14354">
                <a:extLst>
                  <a:ext uri="{FF2B5EF4-FFF2-40B4-BE49-F238E27FC236}">
                    <a16:creationId xmlns:a16="http://schemas.microsoft.com/office/drawing/2014/main" id="{3158A005-40E8-486F-AE2F-0F57F955A31D}"/>
                  </a:ext>
                </a:extLst>
              </p:cNvPr>
              <p:cNvPicPr/>
              <p:nvPr/>
            </p:nvPicPr>
            <p:blipFill>
              <a:blip r:embed="rId50"/>
              <a:stretch>
                <a:fillRect/>
              </a:stretch>
            </p:blipFill>
            <p:spPr>
              <a:xfrm>
                <a:off x="3005619" y="346656"/>
                <a:ext cx="6537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4358" name="Ink 14357">
                <a:extLst>
                  <a:ext uri="{FF2B5EF4-FFF2-40B4-BE49-F238E27FC236}">
                    <a16:creationId xmlns:a16="http://schemas.microsoft.com/office/drawing/2014/main" id="{11A2515F-7AC8-46EC-852D-EFB9A8234B18}"/>
                  </a:ext>
                </a:extLst>
              </p14:cNvPr>
              <p14:cNvContentPartPr/>
              <p14:nvPr/>
            </p14:nvContentPartPr>
            <p14:xfrm>
              <a:off x="3314499" y="482016"/>
              <a:ext cx="26640" cy="120960"/>
            </p14:xfrm>
          </p:contentPart>
        </mc:Choice>
        <mc:Fallback xmlns="">
          <p:pic>
            <p:nvPicPr>
              <p:cNvPr id="14358" name="Ink 14357">
                <a:extLst>
                  <a:ext uri="{FF2B5EF4-FFF2-40B4-BE49-F238E27FC236}">
                    <a16:creationId xmlns:a16="http://schemas.microsoft.com/office/drawing/2014/main" id="{11A2515F-7AC8-46EC-852D-EFB9A8234B18}"/>
                  </a:ext>
                </a:extLst>
              </p:cNvPr>
              <p:cNvPicPr/>
              <p:nvPr/>
            </p:nvPicPr>
            <p:blipFill>
              <a:blip r:embed="rId52"/>
              <a:stretch>
                <a:fillRect/>
              </a:stretch>
            </p:blipFill>
            <p:spPr>
              <a:xfrm>
                <a:off x="3305859" y="473376"/>
                <a:ext cx="442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4359" name="Ink 14358">
                <a:extLst>
                  <a:ext uri="{FF2B5EF4-FFF2-40B4-BE49-F238E27FC236}">
                    <a16:creationId xmlns:a16="http://schemas.microsoft.com/office/drawing/2014/main" id="{4FF7E5BE-2A1E-44F1-917E-C11EDAE683EA}"/>
                  </a:ext>
                </a:extLst>
              </p14:cNvPr>
              <p14:cNvContentPartPr/>
              <p14:nvPr/>
            </p14:nvContentPartPr>
            <p14:xfrm>
              <a:off x="3201099" y="507576"/>
              <a:ext cx="65880" cy="128520"/>
            </p14:xfrm>
          </p:contentPart>
        </mc:Choice>
        <mc:Fallback xmlns="">
          <p:pic>
            <p:nvPicPr>
              <p:cNvPr id="14359" name="Ink 14358">
                <a:extLst>
                  <a:ext uri="{FF2B5EF4-FFF2-40B4-BE49-F238E27FC236}">
                    <a16:creationId xmlns:a16="http://schemas.microsoft.com/office/drawing/2014/main" id="{4FF7E5BE-2A1E-44F1-917E-C11EDAE683EA}"/>
                  </a:ext>
                </a:extLst>
              </p:cNvPr>
              <p:cNvPicPr/>
              <p:nvPr/>
            </p:nvPicPr>
            <p:blipFill>
              <a:blip r:embed="rId54"/>
              <a:stretch>
                <a:fillRect/>
              </a:stretch>
            </p:blipFill>
            <p:spPr>
              <a:xfrm>
                <a:off x="3192148" y="498912"/>
                <a:ext cx="83424" cy="14621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4366" name="Ink 14365">
                <a:extLst>
                  <a:ext uri="{FF2B5EF4-FFF2-40B4-BE49-F238E27FC236}">
                    <a16:creationId xmlns:a16="http://schemas.microsoft.com/office/drawing/2014/main" id="{5165191F-DDDC-4E1C-8A3B-B223B15B3266}"/>
                  </a:ext>
                </a:extLst>
              </p14:cNvPr>
              <p14:cNvContentPartPr/>
              <p14:nvPr/>
            </p14:nvContentPartPr>
            <p14:xfrm>
              <a:off x="3226299" y="677856"/>
              <a:ext cx="600480" cy="15840"/>
            </p14:xfrm>
          </p:contentPart>
        </mc:Choice>
        <mc:Fallback xmlns="">
          <p:pic>
            <p:nvPicPr>
              <p:cNvPr id="14366" name="Ink 14365">
                <a:extLst>
                  <a:ext uri="{FF2B5EF4-FFF2-40B4-BE49-F238E27FC236}">
                    <a16:creationId xmlns:a16="http://schemas.microsoft.com/office/drawing/2014/main" id="{5165191F-DDDC-4E1C-8A3B-B223B15B3266}"/>
                  </a:ext>
                </a:extLst>
              </p:cNvPr>
              <p:cNvPicPr/>
              <p:nvPr/>
            </p:nvPicPr>
            <p:blipFill>
              <a:blip r:embed="rId56"/>
              <a:stretch>
                <a:fillRect/>
              </a:stretch>
            </p:blipFill>
            <p:spPr>
              <a:xfrm>
                <a:off x="3217659" y="668856"/>
                <a:ext cx="6181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839104" name="Ink 1839103">
                <a:extLst>
                  <a:ext uri="{FF2B5EF4-FFF2-40B4-BE49-F238E27FC236}">
                    <a16:creationId xmlns:a16="http://schemas.microsoft.com/office/drawing/2014/main" id="{696C38A8-12C8-4B03-B6A9-C28AA49898D7}"/>
                  </a:ext>
                </a:extLst>
              </p14:cNvPr>
              <p14:cNvContentPartPr/>
              <p14:nvPr/>
            </p14:nvContentPartPr>
            <p14:xfrm>
              <a:off x="3418899" y="61896"/>
              <a:ext cx="309960" cy="222480"/>
            </p14:xfrm>
          </p:contentPart>
        </mc:Choice>
        <mc:Fallback xmlns="">
          <p:pic>
            <p:nvPicPr>
              <p:cNvPr id="1839104" name="Ink 1839103">
                <a:extLst>
                  <a:ext uri="{FF2B5EF4-FFF2-40B4-BE49-F238E27FC236}">
                    <a16:creationId xmlns:a16="http://schemas.microsoft.com/office/drawing/2014/main" id="{696C38A8-12C8-4B03-B6A9-C28AA49898D7}"/>
                  </a:ext>
                </a:extLst>
              </p:cNvPr>
              <p:cNvPicPr/>
              <p:nvPr/>
            </p:nvPicPr>
            <p:blipFill>
              <a:blip r:embed="rId58"/>
              <a:stretch>
                <a:fillRect/>
              </a:stretch>
            </p:blipFill>
            <p:spPr>
              <a:xfrm>
                <a:off x="3410249" y="53256"/>
                <a:ext cx="327621"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839105" name="Ink 1839104">
                <a:extLst>
                  <a:ext uri="{FF2B5EF4-FFF2-40B4-BE49-F238E27FC236}">
                    <a16:creationId xmlns:a16="http://schemas.microsoft.com/office/drawing/2014/main" id="{A5178EFE-8635-461F-86C6-A7DF2CF1C1D7}"/>
                  </a:ext>
                </a:extLst>
              </p14:cNvPr>
              <p14:cNvContentPartPr/>
              <p14:nvPr/>
            </p14:nvContentPartPr>
            <p14:xfrm>
              <a:off x="3675939" y="490656"/>
              <a:ext cx="127800" cy="105840"/>
            </p14:xfrm>
          </p:contentPart>
        </mc:Choice>
        <mc:Fallback xmlns="">
          <p:pic>
            <p:nvPicPr>
              <p:cNvPr id="1839105" name="Ink 1839104">
                <a:extLst>
                  <a:ext uri="{FF2B5EF4-FFF2-40B4-BE49-F238E27FC236}">
                    <a16:creationId xmlns:a16="http://schemas.microsoft.com/office/drawing/2014/main" id="{A5178EFE-8635-461F-86C6-A7DF2CF1C1D7}"/>
                  </a:ext>
                </a:extLst>
              </p:cNvPr>
              <p:cNvPicPr/>
              <p:nvPr/>
            </p:nvPicPr>
            <p:blipFill>
              <a:blip r:embed="rId60"/>
              <a:stretch>
                <a:fillRect/>
              </a:stretch>
            </p:blipFill>
            <p:spPr>
              <a:xfrm>
                <a:off x="3667323" y="481656"/>
                <a:ext cx="14539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839106" name="Ink 1839105">
                <a:extLst>
                  <a:ext uri="{FF2B5EF4-FFF2-40B4-BE49-F238E27FC236}">
                    <a16:creationId xmlns:a16="http://schemas.microsoft.com/office/drawing/2014/main" id="{212DBC22-DBFE-414D-BE96-1CD9F77DDB02}"/>
                  </a:ext>
                </a:extLst>
              </p14:cNvPr>
              <p14:cNvContentPartPr/>
              <p14:nvPr/>
            </p14:nvContentPartPr>
            <p14:xfrm>
              <a:off x="3551739" y="492096"/>
              <a:ext cx="62640" cy="71640"/>
            </p14:xfrm>
          </p:contentPart>
        </mc:Choice>
        <mc:Fallback xmlns="">
          <p:pic>
            <p:nvPicPr>
              <p:cNvPr id="1839106" name="Ink 1839105">
                <a:extLst>
                  <a:ext uri="{FF2B5EF4-FFF2-40B4-BE49-F238E27FC236}">
                    <a16:creationId xmlns:a16="http://schemas.microsoft.com/office/drawing/2014/main" id="{212DBC22-DBFE-414D-BE96-1CD9F77DDB02}"/>
                  </a:ext>
                </a:extLst>
              </p:cNvPr>
              <p:cNvPicPr/>
              <p:nvPr/>
            </p:nvPicPr>
            <p:blipFill>
              <a:blip r:embed="rId62"/>
              <a:stretch>
                <a:fillRect/>
              </a:stretch>
            </p:blipFill>
            <p:spPr>
              <a:xfrm>
                <a:off x="3543099" y="483456"/>
                <a:ext cx="802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839109" name="Ink 1839108">
                <a:extLst>
                  <a:ext uri="{FF2B5EF4-FFF2-40B4-BE49-F238E27FC236}">
                    <a16:creationId xmlns:a16="http://schemas.microsoft.com/office/drawing/2014/main" id="{9430F712-7CE8-46FA-897D-62A0561F7925}"/>
                  </a:ext>
                </a:extLst>
              </p14:cNvPr>
              <p14:cNvContentPartPr/>
              <p14:nvPr/>
            </p14:nvContentPartPr>
            <p14:xfrm>
              <a:off x="3407379" y="481656"/>
              <a:ext cx="77760" cy="86760"/>
            </p14:xfrm>
          </p:contentPart>
        </mc:Choice>
        <mc:Fallback xmlns="">
          <p:pic>
            <p:nvPicPr>
              <p:cNvPr id="1839109" name="Ink 1839108">
                <a:extLst>
                  <a:ext uri="{FF2B5EF4-FFF2-40B4-BE49-F238E27FC236}">
                    <a16:creationId xmlns:a16="http://schemas.microsoft.com/office/drawing/2014/main" id="{9430F712-7CE8-46FA-897D-62A0561F7925}"/>
                  </a:ext>
                </a:extLst>
              </p:cNvPr>
              <p:cNvPicPr/>
              <p:nvPr/>
            </p:nvPicPr>
            <p:blipFill>
              <a:blip r:embed="rId64"/>
              <a:stretch>
                <a:fillRect/>
              </a:stretch>
            </p:blipFill>
            <p:spPr>
              <a:xfrm>
                <a:off x="3398739" y="473016"/>
                <a:ext cx="954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839116" name="Ink 1839115">
                <a:extLst>
                  <a:ext uri="{FF2B5EF4-FFF2-40B4-BE49-F238E27FC236}">
                    <a16:creationId xmlns:a16="http://schemas.microsoft.com/office/drawing/2014/main" id="{A84495C7-8AB4-4368-83F4-01E19EDFCF09}"/>
                  </a:ext>
                </a:extLst>
              </p14:cNvPr>
              <p14:cNvContentPartPr/>
              <p14:nvPr/>
            </p14:nvContentPartPr>
            <p14:xfrm>
              <a:off x="3937659" y="740136"/>
              <a:ext cx="50760" cy="7200"/>
            </p14:xfrm>
          </p:contentPart>
        </mc:Choice>
        <mc:Fallback xmlns="">
          <p:pic>
            <p:nvPicPr>
              <p:cNvPr id="1839116" name="Ink 1839115">
                <a:extLst>
                  <a:ext uri="{FF2B5EF4-FFF2-40B4-BE49-F238E27FC236}">
                    <a16:creationId xmlns:a16="http://schemas.microsoft.com/office/drawing/2014/main" id="{A84495C7-8AB4-4368-83F4-01E19EDFCF09}"/>
                  </a:ext>
                </a:extLst>
              </p:cNvPr>
              <p:cNvPicPr/>
              <p:nvPr/>
            </p:nvPicPr>
            <p:blipFill>
              <a:blip r:embed="rId66"/>
              <a:stretch>
                <a:fillRect/>
              </a:stretch>
            </p:blipFill>
            <p:spPr>
              <a:xfrm>
                <a:off x="3929019" y="731136"/>
                <a:ext cx="684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839117" name="Ink 1839116">
                <a:extLst>
                  <a:ext uri="{FF2B5EF4-FFF2-40B4-BE49-F238E27FC236}">
                    <a16:creationId xmlns:a16="http://schemas.microsoft.com/office/drawing/2014/main" id="{B49CC278-A004-4183-9868-6C7BAD93E2C6}"/>
                  </a:ext>
                </a:extLst>
              </p14:cNvPr>
              <p14:cNvContentPartPr/>
              <p14:nvPr/>
            </p14:nvContentPartPr>
            <p14:xfrm>
              <a:off x="3922179" y="699096"/>
              <a:ext cx="77400" cy="5040"/>
            </p14:xfrm>
          </p:contentPart>
        </mc:Choice>
        <mc:Fallback xmlns="">
          <p:pic>
            <p:nvPicPr>
              <p:cNvPr id="1839117" name="Ink 1839116">
                <a:extLst>
                  <a:ext uri="{FF2B5EF4-FFF2-40B4-BE49-F238E27FC236}">
                    <a16:creationId xmlns:a16="http://schemas.microsoft.com/office/drawing/2014/main" id="{B49CC278-A004-4183-9868-6C7BAD93E2C6}"/>
                  </a:ext>
                </a:extLst>
              </p:cNvPr>
              <p:cNvPicPr/>
              <p:nvPr/>
            </p:nvPicPr>
            <p:blipFill>
              <a:blip r:embed="rId68"/>
              <a:stretch>
                <a:fillRect/>
              </a:stretch>
            </p:blipFill>
            <p:spPr>
              <a:xfrm>
                <a:off x="3913539" y="690456"/>
                <a:ext cx="950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839126" name="Ink 1839125">
                <a:extLst>
                  <a:ext uri="{FF2B5EF4-FFF2-40B4-BE49-F238E27FC236}">
                    <a16:creationId xmlns:a16="http://schemas.microsoft.com/office/drawing/2014/main" id="{7509C1B3-EA08-4813-AB57-5523909EA481}"/>
                  </a:ext>
                </a:extLst>
              </p14:cNvPr>
              <p14:cNvContentPartPr/>
              <p14:nvPr/>
            </p14:nvContentPartPr>
            <p14:xfrm>
              <a:off x="4738299" y="668496"/>
              <a:ext cx="205200" cy="118800"/>
            </p14:xfrm>
          </p:contentPart>
        </mc:Choice>
        <mc:Fallback xmlns="">
          <p:pic>
            <p:nvPicPr>
              <p:cNvPr id="1839126" name="Ink 1839125">
                <a:extLst>
                  <a:ext uri="{FF2B5EF4-FFF2-40B4-BE49-F238E27FC236}">
                    <a16:creationId xmlns:a16="http://schemas.microsoft.com/office/drawing/2014/main" id="{7509C1B3-EA08-4813-AB57-5523909EA481}"/>
                  </a:ext>
                </a:extLst>
              </p:cNvPr>
              <p:cNvPicPr/>
              <p:nvPr/>
            </p:nvPicPr>
            <p:blipFill>
              <a:blip r:embed="rId70"/>
              <a:stretch>
                <a:fillRect/>
              </a:stretch>
            </p:blipFill>
            <p:spPr>
              <a:xfrm>
                <a:off x="4729659" y="659856"/>
                <a:ext cx="2228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839128" name="Ink 1839127">
                <a:extLst>
                  <a:ext uri="{FF2B5EF4-FFF2-40B4-BE49-F238E27FC236}">
                    <a16:creationId xmlns:a16="http://schemas.microsoft.com/office/drawing/2014/main" id="{129670F0-77FA-4C5F-821B-A67988AEFDA2}"/>
                  </a:ext>
                </a:extLst>
              </p14:cNvPr>
              <p14:cNvContentPartPr/>
              <p14:nvPr/>
            </p14:nvContentPartPr>
            <p14:xfrm>
              <a:off x="4221339" y="601536"/>
              <a:ext cx="137520" cy="155880"/>
            </p14:xfrm>
          </p:contentPart>
        </mc:Choice>
        <mc:Fallback xmlns="">
          <p:pic>
            <p:nvPicPr>
              <p:cNvPr id="1839128" name="Ink 1839127">
                <a:extLst>
                  <a:ext uri="{FF2B5EF4-FFF2-40B4-BE49-F238E27FC236}">
                    <a16:creationId xmlns:a16="http://schemas.microsoft.com/office/drawing/2014/main" id="{129670F0-77FA-4C5F-821B-A67988AEFDA2}"/>
                  </a:ext>
                </a:extLst>
              </p:cNvPr>
              <p:cNvPicPr/>
              <p:nvPr/>
            </p:nvPicPr>
            <p:blipFill>
              <a:blip r:embed="rId72"/>
              <a:stretch>
                <a:fillRect/>
              </a:stretch>
            </p:blipFill>
            <p:spPr>
              <a:xfrm>
                <a:off x="4212699" y="592536"/>
                <a:ext cx="1551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839129" name="Ink 1839128">
                <a:extLst>
                  <a:ext uri="{FF2B5EF4-FFF2-40B4-BE49-F238E27FC236}">
                    <a16:creationId xmlns:a16="http://schemas.microsoft.com/office/drawing/2014/main" id="{C03C01DE-2E41-4CB7-91AB-F9727F45E72B}"/>
                  </a:ext>
                </a:extLst>
              </p14:cNvPr>
              <p14:cNvContentPartPr/>
              <p14:nvPr/>
            </p14:nvContentPartPr>
            <p14:xfrm>
              <a:off x="3369939" y="756336"/>
              <a:ext cx="301680" cy="120960"/>
            </p14:xfrm>
          </p:contentPart>
        </mc:Choice>
        <mc:Fallback xmlns="">
          <p:pic>
            <p:nvPicPr>
              <p:cNvPr id="1839129" name="Ink 1839128">
                <a:extLst>
                  <a:ext uri="{FF2B5EF4-FFF2-40B4-BE49-F238E27FC236}">
                    <a16:creationId xmlns:a16="http://schemas.microsoft.com/office/drawing/2014/main" id="{C03C01DE-2E41-4CB7-91AB-F9727F45E72B}"/>
                  </a:ext>
                </a:extLst>
              </p:cNvPr>
              <p:cNvPicPr/>
              <p:nvPr/>
            </p:nvPicPr>
            <p:blipFill>
              <a:blip r:embed="rId74"/>
              <a:stretch>
                <a:fillRect/>
              </a:stretch>
            </p:blipFill>
            <p:spPr>
              <a:xfrm>
                <a:off x="3361299" y="747696"/>
                <a:ext cx="3193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839131" name="Ink 1839130">
                <a:extLst>
                  <a:ext uri="{FF2B5EF4-FFF2-40B4-BE49-F238E27FC236}">
                    <a16:creationId xmlns:a16="http://schemas.microsoft.com/office/drawing/2014/main" id="{893FECCD-F430-47C3-AFB5-D0D59E5E72D7}"/>
                  </a:ext>
                </a:extLst>
              </p14:cNvPr>
              <p14:cNvContentPartPr/>
              <p14:nvPr/>
            </p14:nvContentPartPr>
            <p14:xfrm>
              <a:off x="4407459" y="631776"/>
              <a:ext cx="158400" cy="134280"/>
            </p14:xfrm>
          </p:contentPart>
        </mc:Choice>
        <mc:Fallback xmlns="">
          <p:pic>
            <p:nvPicPr>
              <p:cNvPr id="1839131" name="Ink 1839130">
                <a:extLst>
                  <a:ext uri="{FF2B5EF4-FFF2-40B4-BE49-F238E27FC236}">
                    <a16:creationId xmlns:a16="http://schemas.microsoft.com/office/drawing/2014/main" id="{893FECCD-F430-47C3-AFB5-D0D59E5E72D7}"/>
                  </a:ext>
                </a:extLst>
              </p:cNvPr>
              <p:cNvPicPr/>
              <p:nvPr/>
            </p:nvPicPr>
            <p:blipFill>
              <a:blip r:embed="rId76"/>
              <a:stretch>
                <a:fillRect/>
              </a:stretch>
            </p:blipFill>
            <p:spPr>
              <a:xfrm>
                <a:off x="4398819" y="622752"/>
                <a:ext cx="176040" cy="151967"/>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839134" name="Ink 1839133">
                <a:extLst>
                  <a:ext uri="{FF2B5EF4-FFF2-40B4-BE49-F238E27FC236}">
                    <a16:creationId xmlns:a16="http://schemas.microsoft.com/office/drawing/2014/main" id="{9F8E277D-9350-48A1-AEB3-E0D2DF79C46B}"/>
                  </a:ext>
                </a:extLst>
              </p14:cNvPr>
              <p14:cNvContentPartPr/>
              <p14:nvPr/>
            </p14:nvContentPartPr>
            <p14:xfrm>
              <a:off x="5423739" y="579936"/>
              <a:ext cx="34920" cy="128880"/>
            </p14:xfrm>
          </p:contentPart>
        </mc:Choice>
        <mc:Fallback xmlns="">
          <p:pic>
            <p:nvPicPr>
              <p:cNvPr id="1839134" name="Ink 1839133">
                <a:extLst>
                  <a:ext uri="{FF2B5EF4-FFF2-40B4-BE49-F238E27FC236}">
                    <a16:creationId xmlns:a16="http://schemas.microsoft.com/office/drawing/2014/main" id="{9F8E277D-9350-48A1-AEB3-E0D2DF79C46B}"/>
                  </a:ext>
                </a:extLst>
              </p:cNvPr>
              <p:cNvPicPr/>
              <p:nvPr/>
            </p:nvPicPr>
            <p:blipFill>
              <a:blip r:embed="rId78"/>
              <a:stretch>
                <a:fillRect/>
              </a:stretch>
            </p:blipFill>
            <p:spPr>
              <a:xfrm>
                <a:off x="5414739" y="570936"/>
                <a:ext cx="525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839139" name="Ink 1839138">
                <a:extLst>
                  <a:ext uri="{FF2B5EF4-FFF2-40B4-BE49-F238E27FC236}">
                    <a16:creationId xmlns:a16="http://schemas.microsoft.com/office/drawing/2014/main" id="{1408C898-C29D-4645-B682-08022F009FA3}"/>
                  </a:ext>
                </a:extLst>
              </p14:cNvPr>
              <p14:cNvContentPartPr/>
              <p14:nvPr/>
            </p14:nvContentPartPr>
            <p14:xfrm>
              <a:off x="5743059" y="694056"/>
              <a:ext cx="75600" cy="10080"/>
            </p14:xfrm>
          </p:contentPart>
        </mc:Choice>
        <mc:Fallback xmlns="">
          <p:pic>
            <p:nvPicPr>
              <p:cNvPr id="1839139" name="Ink 1839138">
                <a:extLst>
                  <a:ext uri="{FF2B5EF4-FFF2-40B4-BE49-F238E27FC236}">
                    <a16:creationId xmlns:a16="http://schemas.microsoft.com/office/drawing/2014/main" id="{1408C898-C29D-4645-B682-08022F009FA3}"/>
                  </a:ext>
                </a:extLst>
              </p:cNvPr>
              <p:cNvPicPr/>
              <p:nvPr/>
            </p:nvPicPr>
            <p:blipFill>
              <a:blip r:embed="rId80"/>
              <a:stretch>
                <a:fillRect/>
              </a:stretch>
            </p:blipFill>
            <p:spPr>
              <a:xfrm>
                <a:off x="5734059" y="685056"/>
                <a:ext cx="932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839155" name="Ink 1839154">
                <a:extLst>
                  <a:ext uri="{FF2B5EF4-FFF2-40B4-BE49-F238E27FC236}">
                    <a16:creationId xmlns:a16="http://schemas.microsoft.com/office/drawing/2014/main" id="{8940C75E-C3C0-4475-AD04-815A1F0DF2B7}"/>
                  </a:ext>
                </a:extLst>
              </p14:cNvPr>
              <p14:cNvContentPartPr/>
              <p14:nvPr/>
            </p14:nvContentPartPr>
            <p14:xfrm>
              <a:off x="5514099" y="598296"/>
              <a:ext cx="151560" cy="146520"/>
            </p14:xfrm>
          </p:contentPart>
        </mc:Choice>
        <mc:Fallback xmlns="">
          <p:pic>
            <p:nvPicPr>
              <p:cNvPr id="1839155" name="Ink 1839154">
                <a:extLst>
                  <a:ext uri="{FF2B5EF4-FFF2-40B4-BE49-F238E27FC236}">
                    <a16:creationId xmlns:a16="http://schemas.microsoft.com/office/drawing/2014/main" id="{8940C75E-C3C0-4475-AD04-815A1F0DF2B7}"/>
                  </a:ext>
                </a:extLst>
              </p:cNvPr>
              <p:cNvPicPr/>
              <p:nvPr/>
            </p:nvPicPr>
            <p:blipFill>
              <a:blip r:embed="rId82"/>
              <a:stretch>
                <a:fillRect/>
              </a:stretch>
            </p:blipFill>
            <p:spPr>
              <a:xfrm>
                <a:off x="5505120" y="589656"/>
                <a:ext cx="169158"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839156" name="Ink 1839155">
                <a:extLst>
                  <a:ext uri="{FF2B5EF4-FFF2-40B4-BE49-F238E27FC236}">
                    <a16:creationId xmlns:a16="http://schemas.microsoft.com/office/drawing/2014/main" id="{2826E880-4BB4-4324-8C7C-5C2BEB650A50}"/>
                  </a:ext>
                </a:extLst>
              </p14:cNvPr>
              <p14:cNvContentPartPr/>
              <p14:nvPr/>
            </p14:nvContentPartPr>
            <p14:xfrm>
              <a:off x="5277939" y="596496"/>
              <a:ext cx="92160" cy="132480"/>
            </p14:xfrm>
          </p:contentPart>
        </mc:Choice>
        <mc:Fallback xmlns="">
          <p:pic>
            <p:nvPicPr>
              <p:cNvPr id="1839156" name="Ink 1839155">
                <a:extLst>
                  <a:ext uri="{FF2B5EF4-FFF2-40B4-BE49-F238E27FC236}">
                    <a16:creationId xmlns:a16="http://schemas.microsoft.com/office/drawing/2014/main" id="{2826E880-4BB4-4324-8C7C-5C2BEB650A50}"/>
                  </a:ext>
                </a:extLst>
              </p:cNvPr>
              <p:cNvPicPr/>
              <p:nvPr/>
            </p:nvPicPr>
            <p:blipFill>
              <a:blip r:embed="rId84"/>
              <a:stretch>
                <a:fillRect/>
              </a:stretch>
            </p:blipFill>
            <p:spPr>
              <a:xfrm>
                <a:off x="5269299" y="587496"/>
                <a:ext cx="1098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839162" name="Ink 1839161">
                <a:extLst>
                  <a:ext uri="{FF2B5EF4-FFF2-40B4-BE49-F238E27FC236}">
                    <a16:creationId xmlns:a16="http://schemas.microsoft.com/office/drawing/2014/main" id="{3141B765-C3C5-454B-ACDC-E97A806CB27E}"/>
                  </a:ext>
                </a:extLst>
              </p14:cNvPr>
              <p14:cNvContentPartPr/>
              <p14:nvPr/>
            </p14:nvContentPartPr>
            <p14:xfrm>
              <a:off x="5741259" y="728256"/>
              <a:ext cx="88920" cy="16560"/>
            </p14:xfrm>
          </p:contentPart>
        </mc:Choice>
        <mc:Fallback xmlns="">
          <p:pic>
            <p:nvPicPr>
              <p:cNvPr id="1839162" name="Ink 1839161">
                <a:extLst>
                  <a:ext uri="{FF2B5EF4-FFF2-40B4-BE49-F238E27FC236}">
                    <a16:creationId xmlns:a16="http://schemas.microsoft.com/office/drawing/2014/main" id="{3141B765-C3C5-454B-ACDC-E97A806CB27E}"/>
                  </a:ext>
                </a:extLst>
              </p:cNvPr>
              <p:cNvPicPr/>
              <p:nvPr/>
            </p:nvPicPr>
            <p:blipFill>
              <a:blip r:embed="rId86"/>
              <a:stretch>
                <a:fillRect/>
              </a:stretch>
            </p:blipFill>
            <p:spPr>
              <a:xfrm>
                <a:off x="5732619" y="719256"/>
                <a:ext cx="1065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839164" name="Ink 1839163">
                <a:extLst>
                  <a:ext uri="{FF2B5EF4-FFF2-40B4-BE49-F238E27FC236}">
                    <a16:creationId xmlns:a16="http://schemas.microsoft.com/office/drawing/2014/main" id="{5252D040-C533-4F1B-B720-8E99E144613A}"/>
                  </a:ext>
                </a:extLst>
              </p14:cNvPr>
              <p14:cNvContentPartPr/>
              <p14:nvPr/>
            </p14:nvContentPartPr>
            <p14:xfrm>
              <a:off x="6022779" y="308496"/>
              <a:ext cx="860760" cy="713880"/>
            </p14:xfrm>
          </p:contentPart>
        </mc:Choice>
        <mc:Fallback xmlns="">
          <p:pic>
            <p:nvPicPr>
              <p:cNvPr id="1839164" name="Ink 1839163">
                <a:extLst>
                  <a:ext uri="{FF2B5EF4-FFF2-40B4-BE49-F238E27FC236}">
                    <a16:creationId xmlns:a16="http://schemas.microsoft.com/office/drawing/2014/main" id="{5252D040-C533-4F1B-B720-8E99E144613A}"/>
                  </a:ext>
                </a:extLst>
              </p:cNvPr>
              <p:cNvPicPr/>
              <p:nvPr/>
            </p:nvPicPr>
            <p:blipFill>
              <a:blip r:embed="rId88"/>
              <a:stretch>
                <a:fillRect/>
              </a:stretch>
            </p:blipFill>
            <p:spPr>
              <a:xfrm>
                <a:off x="6014139" y="299496"/>
                <a:ext cx="8784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839165" name="Ink 1839164">
                <a:extLst>
                  <a:ext uri="{FF2B5EF4-FFF2-40B4-BE49-F238E27FC236}">
                    <a16:creationId xmlns:a16="http://schemas.microsoft.com/office/drawing/2014/main" id="{347DEDCC-EBCB-429A-B783-990E1615FD7A}"/>
                  </a:ext>
                </a:extLst>
              </p14:cNvPr>
              <p14:cNvContentPartPr/>
              <p14:nvPr/>
            </p14:nvContentPartPr>
            <p14:xfrm>
              <a:off x="7032939" y="720336"/>
              <a:ext cx="94680" cy="18720"/>
            </p14:xfrm>
          </p:contentPart>
        </mc:Choice>
        <mc:Fallback xmlns="">
          <p:pic>
            <p:nvPicPr>
              <p:cNvPr id="1839165" name="Ink 1839164">
                <a:extLst>
                  <a:ext uri="{FF2B5EF4-FFF2-40B4-BE49-F238E27FC236}">
                    <a16:creationId xmlns:a16="http://schemas.microsoft.com/office/drawing/2014/main" id="{347DEDCC-EBCB-429A-B783-990E1615FD7A}"/>
                  </a:ext>
                </a:extLst>
              </p:cNvPr>
              <p:cNvPicPr/>
              <p:nvPr/>
            </p:nvPicPr>
            <p:blipFill>
              <a:blip r:embed="rId90"/>
              <a:stretch>
                <a:fillRect/>
              </a:stretch>
            </p:blipFill>
            <p:spPr>
              <a:xfrm>
                <a:off x="7024299" y="711696"/>
                <a:ext cx="1123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839166" name="Ink 1839165">
                <a:extLst>
                  <a:ext uri="{FF2B5EF4-FFF2-40B4-BE49-F238E27FC236}">
                    <a16:creationId xmlns:a16="http://schemas.microsoft.com/office/drawing/2014/main" id="{522CCDE6-0A7A-4D93-8166-5416238E4213}"/>
                  </a:ext>
                </a:extLst>
              </p14:cNvPr>
              <p14:cNvContentPartPr/>
              <p14:nvPr/>
            </p14:nvContentPartPr>
            <p14:xfrm>
              <a:off x="7017459" y="670656"/>
              <a:ext cx="96840" cy="7200"/>
            </p14:xfrm>
          </p:contentPart>
        </mc:Choice>
        <mc:Fallback xmlns="">
          <p:pic>
            <p:nvPicPr>
              <p:cNvPr id="1839166" name="Ink 1839165">
                <a:extLst>
                  <a:ext uri="{FF2B5EF4-FFF2-40B4-BE49-F238E27FC236}">
                    <a16:creationId xmlns:a16="http://schemas.microsoft.com/office/drawing/2014/main" id="{522CCDE6-0A7A-4D93-8166-5416238E4213}"/>
                  </a:ext>
                </a:extLst>
              </p:cNvPr>
              <p:cNvPicPr/>
              <p:nvPr/>
            </p:nvPicPr>
            <p:blipFill>
              <a:blip r:embed="rId92"/>
              <a:stretch>
                <a:fillRect/>
              </a:stretch>
            </p:blipFill>
            <p:spPr>
              <a:xfrm>
                <a:off x="7008459" y="662016"/>
                <a:ext cx="1144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839175" name="Ink 1839174">
                <a:extLst>
                  <a:ext uri="{FF2B5EF4-FFF2-40B4-BE49-F238E27FC236}">
                    <a16:creationId xmlns:a16="http://schemas.microsoft.com/office/drawing/2014/main" id="{D013B035-1CD3-4662-892C-ED11AEB03D16}"/>
                  </a:ext>
                </a:extLst>
              </p14:cNvPr>
              <p14:cNvContentPartPr/>
              <p14:nvPr/>
            </p14:nvContentPartPr>
            <p14:xfrm>
              <a:off x="7749699" y="566256"/>
              <a:ext cx="236880" cy="239400"/>
            </p14:xfrm>
          </p:contentPart>
        </mc:Choice>
        <mc:Fallback xmlns="">
          <p:pic>
            <p:nvPicPr>
              <p:cNvPr id="1839175" name="Ink 1839174">
                <a:extLst>
                  <a:ext uri="{FF2B5EF4-FFF2-40B4-BE49-F238E27FC236}">
                    <a16:creationId xmlns:a16="http://schemas.microsoft.com/office/drawing/2014/main" id="{D013B035-1CD3-4662-892C-ED11AEB03D16}"/>
                  </a:ext>
                </a:extLst>
              </p:cNvPr>
              <p:cNvPicPr/>
              <p:nvPr/>
            </p:nvPicPr>
            <p:blipFill>
              <a:blip r:embed="rId94"/>
              <a:stretch>
                <a:fillRect/>
              </a:stretch>
            </p:blipFill>
            <p:spPr>
              <a:xfrm>
                <a:off x="7741059" y="557616"/>
                <a:ext cx="2545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839176" name="Ink 1839175">
                <a:extLst>
                  <a:ext uri="{FF2B5EF4-FFF2-40B4-BE49-F238E27FC236}">
                    <a16:creationId xmlns:a16="http://schemas.microsoft.com/office/drawing/2014/main" id="{00C1289A-B89D-442A-AFD1-5B319C635F81}"/>
                  </a:ext>
                </a:extLst>
              </p14:cNvPr>
              <p14:cNvContentPartPr/>
              <p14:nvPr/>
            </p14:nvContentPartPr>
            <p14:xfrm>
              <a:off x="7574379" y="629976"/>
              <a:ext cx="86760" cy="105480"/>
            </p14:xfrm>
          </p:contentPart>
        </mc:Choice>
        <mc:Fallback xmlns="">
          <p:pic>
            <p:nvPicPr>
              <p:cNvPr id="1839176" name="Ink 1839175">
                <a:extLst>
                  <a:ext uri="{FF2B5EF4-FFF2-40B4-BE49-F238E27FC236}">
                    <a16:creationId xmlns:a16="http://schemas.microsoft.com/office/drawing/2014/main" id="{00C1289A-B89D-442A-AFD1-5B319C635F81}"/>
                  </a:ext>
                </a:extLst>
              </p:cNvPr>
              <p:cNvPicPr/>
              <p:nvPr/>
            </p:nvPicPr>
            <p:blipFill>
              <a:blip r:embed="rId96"/>
              <a:stretch>
                <a:fillRect/>
              </a:stretch>
            </p:blipFill>
            <p:spPr>
              <a:xfrm>
                <a:off x="7565703" y="621336"/>
                <a:ext cx="104474"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839177" name="Ink 1839176">
                <a:extLst>
                  <a:ext uri="{FF2B5EF4-FFF2-40B4-BE49-F238E27FC236}">
                    <a16:creationId xmlns:a16="http://schemas.microsoft.com/office/drawing/2014/main" id="{0B317097-E9FE-4900-919B-7545E5128A7F}"/>
                  </a:ext>
                </a:extLst>
              </p14:cNvPr>
              <p14:cNvContentPartPr/>
              <p14:nvPr/>
            </p14:nvContentPartPr>
            <p14:xfrm>
              <a:off x="7345779" y="597576"/>
              <a:ext cx="166680" cy="166320"/>
            </p14:xfrm>
          </p:contentPart>
        </mc:Choice>
        <mc:Fallback xmlns="">
          <p:pic>
            <p:nvPicPr>
              <p:cNvPr id="1839177" name="Ink 1839176">
                <a:extLst>
                  <a:ext uri="{FF2B5EF4-FFF2-40B4-BE49-F238E27FC236}">
                    <a16:creationId xmlns:a16="http://schemas.microsoft.com/office/drawing/2014/main" id="{0B317097-E9FE-4900-919B-7545E5128A7F}"/>
                  </a:ext>
                </a:extLst>
              </p:cNvPr>
              <p:cNvPicPr/>
              <p:nvPr/>
            </p:nvPicPr>
            <p:blipFill>
              <a:blip r:embed="rId98"/>
              <a:stretch>
                <a:fillRect/>
              </a:stretch>
            </p:blipFill>
            <p:spPr>
              <a:xfrm>
                <a:off x="7337139" y="588576"/>
                <a:ext cx="1843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839178" name="Ink 1839177">
                <a:extLst>
                  <a:ext uri="{FF2B5EF4-FFF2-40B4-BE49-F238E27FC236}">
                    <a16:creationId xmlns:a16="http://schemas.microsoft.com/office/drawing/2014/main" id="{C9B32331-2F27-4609-9F00-E86DA6440291}"/>
                  </a:ext>
                </a:extLst>
              </p14:cNvPr>
              <p14:cNvContentPartPr/>
              <p14:nvPr/>
            </p14:nvContentPartPr>
            <p14:xfrm>
              <a:off x="4568019" y="2066736"/>
              <a:ext cx="1800" cy="5400"/>
            </p14:xfrm>
          </p:contentPart>
        </mc:Choice>
        <mc:Fallback xmlns="">
          <p:pic>
            <p:nvPicPr>
              <p:cNvPr id="1839178" name="Ink 1839177">
                <a:extLst>
                  <a:ext uri="{FF2B5EF4-FFF2-40B4-BE49-F238E27FC236}">
                    <a16:creationId xmlns:a16="http://schemas.microsoft.com/office/drawing/2014/main" id="{C9B32331-2F27-4609-9F00-E86DA6440291}"/>
                  </a:ext>
                </a:extLst>
              </p:cNvPr>
              <p:cNvPicPr/>
              <p:nvPr/>
            </p:nvPicPr>
            <p:blipFill>
              <a:blip r:embed="rId100"/>
              <a:stretch>
                <a:fillRect/>
              </a:stretch>
            </p:blipFill>
            <p:spPr>
              <a:xfrm>
                <a:off x="4559379" y="2058096"/>
                <a:ext cx="194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839181" name="Ink 1839180">
                <a:extLst>
                  <a:ext uri="{FF2B5EF4-FFF2-40B4-BE49-F238E27FC236}">
                    <a16:creationId xmlns:a16="http://schemas.microsoft.com/office/drawing/2014/main" id="{EAAE793D-B313-42D6-A524-C3DEBD4F8902}"/>
                  </a:ext>
                </a:extLst>
              </p14:cNvPr>
              <p14:cNvContentPartPr/>
              <p14:nvPr/>
            </p14:nvContentPartPr>
            <p14:xfrm>
              <a:off x="4902099" y="2108856"/>
              <a:ext cx="6840" cy="2160"/>
            </p14:xfrm>
          </p:contentPart>
        </mc:Choice>
        <mc:Fallback xmlns="">
          <p:pic>
            <p:nvPicPr>
              <p:cNvPr id="1839181" name="Ink 1839180">
                <a:extLst>
                  <a:ext uri="{FF2B5EF4-FFF2-40B4-BE49-F238E27FC236}">
                    <a16:creationId xmlns:a16="http://schemas.microsoft.com/office/drawing/2014/main" id="{EAAE793D-B313-42D6-A524-C3DEBD4F8902}"/>
                  </a:ext>
                </a:extLst>
              </p:cNvPr>
              <p:cNvPicPr/>
              <p:nvPr/>
            </p:nvPicPr>
            <p:blipFill>
              <a:blip r:embed="rId102"/>
              <a:stretch>
                <a:fillRect/>
              </a:stretch>
            </p:blipFill>
            <p:spPr>
              <a:xfrm>
                <a:off x="4892979" y="2099856"/>
                <a:ext cx="254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839184" name="Ink 1839183">
                <a:extLst>
                  <a:ext uri="{FF2B5EF4-FFF2-40B4-BE49-F238E27FC236}">
                    <a16:creationId xmlns:a16="http://schemas.microsoft.com/office/drawing/2014/main" id="{46F057FE-2169-4422-BBC0-3523406F96FF}"/>
                  </a:ext>
                </a:extLst>
              </p14:cNvPr>
              <p14:cNvContentPartPr/>
              <p14:nvPr/>
            </p14:nvContentPartPr>
            <p14:xfrm>
              <a:off x="7487259" y="897096"/>
              <a:ext cx="479880" cy="43920"/>
            </p14:xfrm>
          </p:contentPart>
        </mc:Choice>
        <mc:Fallback xmlns="">
          <p:pic>
            <p:nvPicPr>
              <p:cNvPr id="1839184" name="Ink 1839183">
                <a:extLst>
                  <a:ext uri="{FF2B5EF4-FFF2-40B4-BE49-F238E27FC236}">
                    <a16:creationId xmlns:a16="http://schemas.microsoft.com/office/drawing/2014/main" id="{46F057FE-2169-4422-BBC0-3523406F96FF}"/>
                  </a:ext>
                </a:extLst>
              </p:cNvPr>
              <p:cNvPicPr/>
              <p:nvPr/>
            </p:nvPicPr>
            <p:blipFill>
              <a:blip r:embed="rId104"/>
              <a:stretch>
                <a:fillRect/>
              </a:stretch>
            </p:blipFill>
            <p:spPr>
              <a:xfrm>
                <a:off x="7478619" y="888096"/>
                <a:ext cx="4975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839185" name="Ink 1839184">
                <a:extLst>
                  <a:ext uri="{FF2B5EF4-FFF2-40B4-BE49-F238E27FC236}">
                    <a16:creationId xmlns:a16="http://schemas.microsoft.com/office/drawing/2014/main" id="{EDE919BE-3A34-4F65-B31C-D4DDD781B4FE}"/>
                  </a:ext>
                </a:extLst>
              </p14:cNvPr>
              <p14:cNvContentPartPr/>
              <p14:nvPr/>
            </p14:nvContentPartPr>
            <p14:xfrm>
              <a:off x="7569339" y="966936"/>
              <a:ext cx="258840" cy="20160"/>
            </p14:xfrm>
          </p:contentPart>
        </mc:Choice>
        <mc:Fallback xmlns="">
          <p:pic>
            <p:nvPicPr>
              <p:cNvPr id="1839185" name="Ink 1839184">
                <a:extLst>
                  <a:ext uri="{FF2B5EF4-FFF2-40B4-BE49-F238E27FC236}">
                    <a16:creationId xmlns:a16="http://schemas.microsoft.com/office/drawing/2014/main" id="{EDE919BE-3A34-4F65-B31C-D4DDD781B4FE}"/>
                  </a:ext>
                </a:extLst>
              </p:cNvPr>
              <p:cNvPicPr/>
              <p:nvPr/>
            </p:nvPicPr>
            <p:blipFill>
              <a:blip r:embed="rId106"/>
              <a:stretch>
                <a:fillRect/>
              </a:stretch>
            </p:blipFill>
            <p:spPr>
              <a:xfrm>
                <a:off x="7560339" y="958296"/>
                <a:ext cx="2764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839186" name="Ink 1839185">
                <a:extLst>
                  <a:ext uri="{FF2B5EF4-FFF2-40B4-BE49-F238E27FC236}">
                    <a16:creationId xmlns:a16="http://schemas.microsoft.com/office/drawing/2014/main" id="{D09AADF2-2379-4092-866F-15A46349F51C}"/>
                  </a:ext>
                </a:extLst>
              </p14:cNvPr>
              <p14:cNvContentPartPr/>
              <p14:nvPr/>
            </p14:nvContentPartPr>
            <p14:xfrm>
              <a:off x="5274699" y="808176"/>
              <a:ext cx="393480" cy="83520"/>
            </p14:xfrm>
          </p:contentPart>
        </mc:Choice>
        <mc:Fallback xmlns="">
          <p:pic>
            <p:nvPicPr>
              <p:cNvPr id="1839186" name="Ink 1839185">
                <a:extLst>
                  <a:ext uri="{FF2B5EF4-FFF2-40B4-BE49-F238E27FC236}">
                    <a16:creationId xmlns:a16="http://schemas.microsoft.com/office/drawing/2014/main" id="{D09AADF2-2379-4092-866F-15A46349F51C}"/>
                  </a:ext>
                </a:extLst>
              </p:cNvPr>
              <p:cNvPicPr/>
              <p:nvPr/>
            </p:nvPicPr>
            <p:blipFill>
              <a:blip r:embed="rId108"/>
              <a:stretch>
                <a:fillRect/>
              </a:stretch>
            </p:blipFill>
            <p:spPr>
              <a:xfrm>
                <a:off x="5266059" y="799536"/>
                <a:ext cx="41112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839208" name="Ink 1839207">
                <a:extLst>
                  <a:ext uri="{FF2B5EF4-FFF2-40B4-BE49-F238E27FC236}">
                    <a16:creationId xmlns:a16="http://schemas.microsoft.com/office/drawing/2014/main" id="{D5A27EFA-677F-4A84-9565-F8757E7635AA}"/>
                  </a:ext>
                </a:extLst>
              </p14:cNvPr>
              <p14:cNvContentPartPr/>
              <p14:nvPr/>
            </p14:nvContentPartPr>
            <p14:xfrm>
              <a:off x="3800859" y="2968536"/>
              <a:ext cx="564840" cy="326880"/>
            </p14:xfrm>
          </p:contentPart>
        </mc:Choice>
        <mc:Fallback xmlns="">
          <p:pic>
            <p:nvPicPr>
              <p:cNvPr id="1839208" name="Ink 1839207">
                <a:extLst>
                  <a:ext uri="{FF2B5EF4-FFF2-40B4-BE49-F238E27FC236}">
                    <a16:creationId xmlns:a16="http://schemas.microsoft.com/office/drawing/2014/main" id="{D5A27EFA-677F-4A84-9565-F8757E7635AA}"/>
                  </a:ext>
                </a:extLst>
              </p:cNvPr>
              <p:cNvPicPr/>
              <p:nvPr/>
            </p:nvPicPr>
            <p:blipFill>
              <a:blip r:embed="rId110"/>
              <a:stretch>
                <a:fillRect/>
              </a:stretch>
            </p:blipFill>
            <p:spPr>
              <a:xfrm>
                <a:off x="3792219" y="2959536"/>
                <a:ext cx="5824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839211" name="Ink 1839210">
                <a:extLst>
                  <a:ext uri="{FF2B5EF4-FFF2-40B4-BE49-F238E27FC236}">
                    <a16:creationId xmlns:a16="http://schemas.microsoft.com/office/drawing/2014/main" id="{C73CC23F-0983-47F2-B492-36F82513ABDA}"/>
                  </a:ext>
                </a:extLst>
              </p14:cNvPr>
              <p14:cNvContentPartPr/>
              <p14:nvPr/>
            </p14:nvContentPartPr>
            <p14:xfrm>
              <a:off x="4660539" y="3174456"/>
              <a:ext cx="591480" cy="572400"/>
            </p14:xfrm>
          </p:contentPart>
        </mc:Choice>
        <mc:Fallback xmlns="">
          <p:pic>
            <p:nvPicPr>
              <p:cNvPr id="1839211" name="Ink 1839210">
                <a:extLst>
                  <a:ext uri="{FF2B5EF4-FFF2-40B4-BE49-F238E27FC236}">
                    <a16:creationId xmlns:a16="http://schemas.microsoft.com/office/drawing/2014/main" id="{C73CC23F-0983-47F2-B492-36F82513ABDA}"/>
                  </a:ext>
                </a:extLst>
              </p:cNvPr>
              <p:cNvPicPr/>
              <p:nvPr/>
            </p:nvPicPr>
            <p:blipFill>
              <a:blip r:embed="rId112"/>
              <a:stretch>
                <a:fillRect/>
              </a:stretch>
            </p:blipFill>
            <p:spPr>
              <a:xfrm>
                <a:off x="4651539" y="3165456"/>
                <a:ext cx="609120" cy="5900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839212" name="Ink 1839211">
                <a:extLst>
                  <a:ext uri="{FF2B5EF4-FFF2-40B4-BE49-F238E27FC236}">
                    <a16:creationId xmlns:a16="http://schemas.microsoft.com/office/drawing/2014/main" id="{EBAB8550-5E3F-48F8-84B9-175C4DE823F9}"/>
                  </a:ext>
                </a:extLst>
              </p14:cNvPr>
              <p14:cNvContentPartPr/>
              <p14:nvPr/>
            </p14:nvContentPartPr>
            <p14:xfrm>
              <a:off x="2936859" y="2874576"/>
              <a:ext cx="639720" cy="557640"/>
            </p14:xfrm>
          </p:contentPart>
        </mc:Choice>
        <mc:Fallback xmlns="">
          <p:pic>
            <p:nvPicPr>
              <p:cNvPr id="1839212" name="Ink 1839211">
                <a:extLst>
                  <a:ext uri="{FF2B5EF4-FFF2-40B4-BE49-F238E27FC236}">
                    <a16:creationId xmlns:a16="http://schemas.microsoft.com/office/drawing/2014/main" id="{EBAB8550-5E3F-48F8-84B9-175C4DE823F9}"/>
                  </a:ext>
                </a:extLst>
              </p:cNvPr>
              <p:cNvPicPr/>
              <p:nvPr/>
            </p:nvPicPr>
            <p:blipFill>
              <a:blip r:embed="rId114"/>
              <a:stretch>
                <a:fillRect/>
              </a:stretch>
            </p:blipFill>
            <p:spPr>
              <a:xfrm>
                <a:off x="2928219" y="2865936"/>
                <a:ext cx="65736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839213" name="Ink 1839212">
                <a:extLst>
                  <a:ext uri="{FF2B5EF4-FFF2-40B4-BE49-F238E27FC236}">
                    <a16:creationId xmlns:a16="http://schemas.microsoft.com/office/drawing/2014/main" id="{2F26988C-3723-4286-A2BD-A7824254C206}"/>
                  </a:ext>
                </a:extLst>
              </p14:cNvPr>
              <p14:cNvContentPartPr/>
              <p14:nvPr/>
            </p14:nvContentPartPr>
            <p14:xfrm>
              <a:off x="3688899" y="4076976"/>
              <a:ext cx="121320" cy="109800"/>
            </p14:xfrm>
          </p:contentPart>
        </mc:Choice>
        <mc:Fallback xmlns="">
          <p:pic>
            <p:nvPicPr>
              <p:cNvPr id="1839213" name="Ink 1839212">
                <a:extLst>
                  <a:ext uri="{FF2B5EF4-FFF2-40B4-BE49-F238E27FC236}">
                    <a16:creationId xmlns:a16="http://schemas.microsoft.com/office/drawing/2014/main" id="{2F26988C-3723-4286-A2BD-A7824254C206}"/>
                  </a:ext>
                </a:extLst>
              </p:cNvPr>
              <p:cNvPicPr/>
              <p:nvPr/>
            </p:nvPicPr>
            <p:blipFill>
              <a:blip r:embed="rId116"/>
              <a:stretch>
                <a:fillRect/>
              </a:stretch>
            </p:blipFill>
            <p:spPr>
              <a:xfrm>
                <a:off x="3679899" y="4067976"/>
                <a:ext cx="1389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839214" name="Ink 1839213">
                <a:extLst>
                  <a:ext uri="{FF2B5EF4-FFF2-40B4-BE49-F238E27FC236}">
                    <a16:creationId xmlns:a16="http://schemas.microsoft.com/office/drawing/2014/main" id="{E16FBAFB-C677-48E1-9566-AD00044CEAB6}"/>
                  </a:ext>
                </a:extLst>
              </p14:cNvPr>
              <p14:cNvContentPartPr/>
              <p14:nvPr/>
            </p14:nvContentPartPr>
            <p14:xfrm>
              <a:off x="5019819" y="4109736"/>
              <a:ext cx="141480" cy="79200"/>
            </p14:xfrm>
          </p:contentPart>
        </mc:Choice>
        <mc:Fallback xmlns="">
          <p:pic>
            <p:nvPicPr>
              <p:cNvPr id="1839214" name="Ink 1839213">
                <a:extLst>
                  <a:ext uri="{FF2B5EF4-FFF2-40B4-BE49-F238E27FC236}">
                    <a16:creationId xmlns:a16="http://schemas.microsoft.com/office/drawing/2014/main" id="{E16FBAFB-C677-48E1-9566-AD00044CEAB6}"/>
                  </a:ext>
                </a:extLst>
              </p:cNvPr>
              <p:cNvPicPr/>
              <p:nvPr/>
            </p:nvPicPr>
            <p:blipFill>
              <a:blip r:embed="rId118"/>
              <a:stretch>
                <a:fillRect/>
              </a:stretch>
            </p:blipFill>
            <p:spPr>
              <a:xfrm>
                <a:off x="5011179" y="4101096"/>
                <a:ext cx="1591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839219" name="Ink 1839218">
                <a:extLst>
                  <a:ext uri="{FF2B5EF4-FFF2-40B4-BE49-F238E27FC236}">
                    <a16:creationId xmlns:a16="http://schemas.microsoft.com/office/drawing/2014/main" id="{6ECDF541-F5EC-41E9-B83D-2DFC911BE833}"/>
                  </a:ext>
                </a:extLst>
              </p14:cNvPr>
              <p14:cNvContentPartPr/>
              <p14:nvPr/>
            </p14:nvContentPartPr>
            <p14:xfrm>
              <a:off x="3662259" y="3912816"/>
              <a:ext cx="287280" cy="123480"/>
            </p14:xfrm>
          </p:contentPart>
        </mc:Choice>
        <mc:Fallback xmlns="">
          <p:pic>
            <p:nvPicPr>
              <p:cNvPr id="1839219" name="Ink 1839218">
                <a:extLst>
                  <a:ext uri="{FF2B5EF4-FFF2-40B4-BE49-F238E27FC236}">
                    <a16:creationId xmlns:a16="http://schemas.microsoft.com/office/drawing/2014/main" id="{6ECDF541-F5EC-41E9-B83D-2DFC911BE833}"/>
                  </a:ext>
                </a:extLst>
              </p:cNvPr>
              <p:cNvPicPr/>
              <p:nvPr/>
            </p:nvPicPr>
            <p:blipFill>
              <a:blip r:embed="rId120"/>
              <a:stretch>
                <a:fillRect/>
              </a:stretch>
            </p:blipFill>
            <p:spPr>
              <a:xfrm>
                <a:off x="3653270" y="3904176"/>
                <a:ext cx="304898"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839224" name="Ink 1839223">
                <a:extLst>
                  <a:ext uri="{FF2B5EF4-FFF2-40B4-BE49-F238E27FC236}">
                    <a16:creationId xmlns:a16="http://schemas.microsoft.com/office/drawing/2014/main" id="{8C054249-EA8A-47FC-B72A-8B5291B258E6}"/>
                  </a:ext>
                </a:extLst>
              </p14:cNvPr>
              <p14:cNvContentPartPr/>
              <p14:nvPr/>
            </p14:nvContentPartPr>
            <p14:xfrm>
              <a:off x="4975899" y="3933336"/>
              <a:ext cx="258840" cy="102600"/>
            </p14:xfrm>
          </p:contentPart>
        </mc:Choice>
        <mc:Fallback xmlns="">
          <p:pic>
            <p:nvPicPr>
              <p:cNvPr id="1839224" name="Ink 1839223">
                <a:extLst>
                  <a:ext uri="{FF2B5EF4-FFF2-40B4-BE49-F238E27FC236}">
                    <a16:creationId xmlns:a16="http://schemas.microsoft.com/office/drawing/2014/main" id="{8C054249-EA8A-47FC-B72A-8B5291B258E6}"/>
                  </a:ext>
                </a:extLst>
              </p:cNvPr>
              <p:cNvPicPr/>
              <p:nvPr/>
            </p:nvPicPr>
            <p:blipFill>
              <a:blip r:embed="rId122"/>
              <a:stretch>
                <a:fillRect/>
              </a:stretch>
            </p:blipFill>
            <p:spPr>
              <a:xfrm>
                <a:off x="4966911" y="3924726"/>
                <a:ext cx="276456" cy="120178"/>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3"/>
          <p:cNvSpPr>
            <a:spLocks noGrp="1" noChangeArrowheads="1"/>
          </p:cNvSpPr>
          <p:nvPr>
            <p:ph type="title"/>
          </p:nvPr>
        </p:nvSpPr>
        <p:spPr/>
        <p:txBody>
          <a:bodyPr/>
          <a:lstStyle/>
          <a:p>
            <a:pPr eaLnBrk="1" hangingPunct="1"/>
            <a:r>
              <a:rPr lang="en-US" dirty="0"/>
              <a:t>Multiplication Rule</a:t>
            </a:r>
          </a:p>
        </p:txBody>
      </p:sp>
      <mc:AlternateContent xmlns:mc="http://schemas.openxmlformats.org/markup-compatibility/2006" xmlns:a14="http://schemas.microsoft.com/office/drawing/2010/main">
        <mc:Choice Requires="a14">
          <p:sp>
            <p:nvSpPr>
              <p:cNvPr id="2" name="Rectangle 4">
                <a:extLst>
                  <a:ext uri="{FF2B5EF4-FFF2-40B4-BE49-F238E27FC236}">
                    <a16:creationId xmlns:a16="http://schemas.microsoft.com/office/drawing/2014/main" id="{AD5C6F52-A7D8-7829-4786-5C2A1B353F28}"/>
                  </a:ext>
                </a:extLst>
              </p:cNvPr>
              <p:cNvSpPr>
                <a:spLocks noGrp="1" noChangeArrowheads="1"/>
              </p:cNvSpPr>
              <p:nvPr>
                <p:ph idx="1"/>
              </p:nvPr>
            </p:nvSpPr>
            <p:spPr>
              <a:xfrm>
                <a:off x="628650" y="1179094"/>
                <a:ext cx="7886700" cy="2648324"/>
              </a:xfrm>
              <a:solidFill>
                <a:srgbClr val="E5F5FF"/>
              </a:solidFill>
              <a:ln>
                <a:solidFill>
                  <a:schemeClr val="tx1"/>
                </a:solidFill>
              </a:ln>
            </p:spPr>
            <p:txBody>
              <a:bodyPr>
                <a:normAutofit/>
              </a:bodyPr>
              <a:lstStyle/>
              <a:p>
                <a:pPr marL="0" indent="0">
                  <a:lnSpc>
                    <a:spcPct val="150000"/>
                  </a:lnSpc>
                  <a:buNone/>
                </a:pPr>
                <a:r>
                  <a:rPr lang="en-US" sz="1200" b="1" dirty="0">
                    <a:solidFill>
                      <a:srgbClr val="C00000"/>
                    </a:solidFill>
                    <a:latin typeface="Helvetica Light"/>
                  </a:rPr>
                  <a:t>(General) Multiplication Rule: </a:t>
                </a:r>
                <a:r>
                  <a:rPr lang="en-US" sz="1200" dirty="0">
                    <a:solidFill>
                      <a:schemeClr val="tx1"/>
                    </a:solidFill>
                    <a:latin typeface="Helvetica Light"/>
                  </a:rPr>
                  <a:t>For two events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solidFill>
                      <a:schemeClr val="tx1"/>
                    </a:solidFill>
                    <a:latin typeface="Helvetica Light"/>
                  </a:rPr>
                  <a:t> and </a:t>
                </a:r>
                <a14:m>
                  <m:oMath xmlns:m="http://schemas.openxmlformats.org/officeDocument/2006/math">
                    <m:r>
                      <m:rPr>
                        <m:sty m:val="p"/>
                      </m:rPr>
                      <a:rPr lang="en-US" sz="1200" b="0" i="0">
                        <a:solidFill>
                          <a:srgbClr val="006600"/>
                        </a:solidFill>
                        <a:latin typeface="Cambria Math" panose="02040503050406030204" pitchFamily="18" charset="0"/>
                      </a:rPr>
                      <m:t>B</m:t>
                    </m:r>
                  </m:oMath>
                </a14:m>
                <a:r>
                  <a:rPr lang="en-US" sz="1200" dirty="0">
                    <a:latin typeface="Helvetica Light"/>
                  </a:rPr>
                  <a:t>, </a:t>
                </a:r>
                <a:r>
                  <a:rPr lang="en-US" sz="1200" dirty="0"/>
                  <a:t>the probability that both events occur is given by</a:t>
                </a:r>
                <a:r>
                  <a:rPr lang="en-US" sz="1200" dirty="0">
                    <a:latin typeface="Helvetica Ligh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oMath>
                  </m:oMathPara>
                </a14:m>
                <a:endParaRPr lang="en-US" sz="1200" i="1" dirty="0">
                  <a:solidFill>
                    <a:srgbClr val="006600"/>
                  </a:solidFill>
                </a:endParaRPr>
              </a:p>
              <a:p>
                <a:pPr marL="0" indent="0" defTabSz="639366">
                  <a:lnSpc>
                    <a:spcPct val="150000"/>
                  </a:lnSpc>
                  <a:buClr>
                    <a:srgbClr val="3333CC"/>
                  </a:buClr>
                  <a:buSzPct val="60000"/>
                  <a:buNone/>
                </a:pPr>
                <a:r>
                  <a:rPr lang="en-US" sz="1200" dirty="0">
                    <a:solidFill>
                      <a:srgbClr val="0000FF"/>
                    </a:solidFill>
                    <a:latin typeface="Helvetica Light"/>
                  </a:rPr>
                  <a:t>Special Case for Independent Events: </a:t>
                </a:r>
                <a:r>
                  <a:rPr lang="en-US" sz="1200" dirty="0">
                    <a:solidFill>
                      <a:schemeClr val="tx1"/>
                    </a:solidFill>
                    <a:latin typeface="Helvetica Light"/>
                  </a:rPr>
                  <a:t>If</a:t>
                </a:r>
                <a:r>
                  <a:rPr lang="en-US" sz="1200" dirty="0">
                    <a:latin typeface="Helvetica Light"/>
                  </a:rPr>
                  <a:t>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latin typeface="Helvetica Light"/>
                  </a:rPr>
                  <a:t> and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latin typeface="Helvetica Light"/>
                  </a:rPr>
                  <a:t> </a:t>
                </a:r>
                <a:r>
                  <a:rPr lang="en-US" sz="1200" dirty="0">
                    <a:solidFill>
                      <a:schemeClr val="tx1"/>
                    </a:solidFill>
                    <a:latin typeface="Helvetica Light"/>
                  </a:rPr>
                  <a:t>are</a:t>
                </a:r>
                <a:r>
                  <a:rPr lang="en-US" sz="1200" dirty="0">
                    <a:latin typeface="Helvetica Light"/>
                  </a:rPr>
                  <a:t> </a:t>
                </a:r>
                <a:r>
                  <a:rPr lang="en-US" sz="1200" dirty="0">
                    <a:solidFill>
                      <a:srgbClr val="0000FF"/>
                    </a:solidFill>
                    <a:latin typeface="Helvetica Light"/>
                  </a:rPr>
                  <a:t>independent</a:t>
                </a:r>
                <a:r>
                  <a:rPr lang="en-US" sz="1200" dirty="0">
                    <a:latin typeface="Helvetica Light"/>
                  </a:rPr>
                  <a:t> </a:t>
                </a:r>
                <a:r>
                  <a:rPr lang="en-US" sz="1200" dirty="0">
                    <a:solidFill>
                      <a:schemeClr val="tx1"/>
                    </a:solidFill>
                    <a:latin typeface="Helvetica Light"/>
                  </a:rPr>
                  <a:t>then then the probability of both events happening simplifies to:</a:t>
                </a:r>
              </a:p>
              <a:p>
                <a:pPr marL="0" indent="0" defTabSz="639366">
                  <a:lnSpc>
                    <a:spcPct val="150000"/>
                  </a:lnSpc>
                  <a:buClr>
                    <a:srgbClr val="3333CC"/>
                  </a:buClr>
                  <a:buSzPct val="60000"/>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𝐴</m:t>
                          </m:r>
                        </m:e>
                      </m:d>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oMath>
                  </m:oMathPara>
                </a14:m>
                <a:endParaRPr lang="en-US" sz="1200" dirty="0">
                  <a:solidFill>
                    <a:srgbClr val="000000"/>
                  </a:solidFill>
                  <a:latin typeface="Helvetica Light"/>
                </a:endParaRPr>
              </a:p>
              <a:p>
                <a:pPr marL="0" indent="0" defTabSz="639366">
                  <a:lnSpc>
                    <a:spcPct val="150000"/>
                  </a:lnSpc>
                  <a:buClr>
                    <a:srgbClr val="3333CC"/>
                  </a:buClr>
                  <a:buSzPct val="60000"/>
                  <a:buNone/>
                </a:pPr>
                <a:r>
                  <a:rPr lang="en-US" sz="1200" dirty="0">
                    <a:solidFill>
                      <a:srgbClr val="0000FF"/>
                    </a:solidFill>
                    <a:latin typeface="Helvetica Light"/>
                  </a:rPr>
                  <a:t>Extension to Multiple Independent Events:</a:t>
                </a:r>
                <a:r>
                  <a:rPr lang="en-US" sz="1200" dirty="0">
                    <a:solidFill>
                      <a:srgbClr val="000000"/>
                    </a:solidFill>
                    <a:latin typeface="Helvetica Light"/>
                  </a:rPr>
                  <a:t> If we have multiple independent events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1</m:t>
                        </m:r>
                      </m:sub>
                    </m:sSub>
                    <m:r>
                      <a:rPr lang="en-US" sz="1200" b="0" i="1" smtClean="0">
                        <a:solidFill>
                          <a:srgbClr val="006600"/>
                        </a:solidFill>
                        <a:latin typeface="Cambria Math" panose="02040503050406030204" pitchFamily="18" charset="0"/>
                      </a:rPr>
                      <m:t>,</m:t>
                    </m:r>
                    <m:sSub>
                      <m:sSubPr>
                        <m:ctrlPr>
                          <a:rPr lang="en-US" sz="1200" b="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2</m:t>
                        </m:r>
                      </m:sub>
                    </m:sSub>
                    <m:r>
                      <a:rPr lang="en-US" sz="1200" b="0" i="1" smtClean="0">
                        <a:solidFill>
                          <a:srgbClr val="006600"/>
                        </a:solidFill>
                        <a:latin typeface="Cambria Math" panose="02040503050406030204" pitchFamily="18" charset="0"/>
                      </a:rPr>
                      <m:t>,…,</m:t>
                    </m:r>
                    <m:sSub>
                      <m:sSubPr>
                        <m:ctrlPr>
                          <a:rPr lang="en-US" sz="1200" b="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𝑘</m:t>
                        </m:r>
                      </m:sub>
                    </m:sSub>
                  </m:oMath>
                </a14:m>
                <a:r>
                  <a:rPr lang="en-US" sz="1200" dirty="0">
                    <a:solidFill>
                      <a:srgbClr val="000000"/>
                    </a:solidFill>
                    <a:latin typeface="Helvetica Light"/>
                  </a:rPr>
                  <a:t>, the probability of all of them occurring is the product of their individual probabilities:   </a:t>
                </a:r>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smtClean="0">
                              <a:solidFill>
                                <a:srgbClr val="006600"/>
                              </a:solidFill>
                              <a:latin typeface="Cambria Math" panose="02040503050406030204" pitchFamily="18" charset="0"/>
                            </a:rPr>
                          </m:ctrlPr>
                        </m:dPr>
                        <m:e>
                          <m:sSub>
                            <m:sSubPr>
                              <m:ctrlPr>
                                <a:rPr lang="en-US" sz="1200" b="0" i="1" smtClean="0">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1</m:t>
                              </m:r>
                            </m:sub>
                          </m:sSub>
                          <m:r>
                            <a:rPr lang="en-US" sz="120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2</m:t>
                              </m:r>
                            </m:sub>
                          </m:sSub>
                          <m:r>
                            <a:rPr lang="en-US" sz="1200" b="0" i="1" smtClean="0">
                              <a:solidFill>
                                <a:srgbClr val="006600"/>
                              </a:solidFill>
                              <a:latin typeface="Cambria Math" panose="02040503050406030204" pitchFamily="18" charset="0"/>
                            </a:rPr>
                            <m:t>∩…∩</m:t>
                          </m:r>
                          <m:sSub>
                            <m:sSubPr>
                              <m:ctrlPr>
                                <a:rPr lang="en-US" sz="1200" b="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𝑘</m:t>
                              </m:r>
                            </m:sub>
                          </m:sSub>
                        </m:e>
                      </m:d>
                      <m:r>
                        <a:rPr lang="en-US" sz="1200" b="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1</m:t>
                              </m:r>
                            </m:sub>
                          </m:sSub>
                        </m:e>
                      </m:d>
                      <m:r>
                        <a:rPr lang="en-US" sz="1200" i="1">
                          <a:solidFill>
                            <a:srgbClr val="006600"/>
                          </a:solidFill>
                          <a:latin typeface="Cambria Math" panose="02040503050406030204" pitchFamily="18" charset="0"/>
                          <a:ea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2</m:t>
                              </m:r>
                            </m:sub>
                          </m:sSub>
                        </m:e>
                      </m:d>
                      <m:r>
                        <a:rPr lang="en-US" sz="1200" b="0" i="1" smtClean="0">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𝑘</m:t>
                              </m:r>
                            </m:sub>
                          </m:sSub>
                        </m:e>
                      </m:d>
                    </m:oMath>
                  </m:oMathPara>
                </a14:m>
                <a:endParaRPr lang="en-US" sz="1200" dirty="0">
                  <a:solidFill>
                    <a:srgbClr val="006600"/>
                  </a:solidFill>
                </a:endParaRPr>
              </a:p>
              <a:p>
                <a:pPr marL="0" indent="0">
                  <a:buNone/>
                </a:pPr>
                <a:endParaRPr lang="en-US" sz="1200" dirty="0">
                  <a:latin typeface="Helvetica Light"/>
                </a:endParaRPr>
              </a:p>
            </p:txBody>
          </p:sp>
        </mc:Choice>
        <mc:Fallback xmlns="">
          <p:sp>
            <p:nvSpPr>
              <p:cNvPr id="2" name="Rectangle 4">
                <a:extLst>
                  <a:ext uri="{FF2B5EF4-FFF2-40B4-BE49-F238E27FC236}">
                    <a16:creationId xmlns:a16="http://schemas.microsoft.com/office/drawing/2014/main" id="{AD5C6F52-A7D8-7829-4786-5C2A1B353F28}"/>
                  </a:ext>
                </a:extLst>
              </p:cNvPr>
              <p:cNvSpPr>
                <a:spLocks noGrp="1" noRot="1" noChangeAspect="1" noMove="1" noResize="1" noEditPoints="1" noAdjustHandles="1" noChangeArrowheads="1" noChangeShapeType="1" noTextEdit="1"/>
              </p:cNvSpPr>
              <p:nvPr>
                <p:ph idx="1"/>
              </p:nvPr>
            </p:nvSpPr>
            <p:spPr>
              <a:xfrm>
                <a:off x="628650" y="1179094"/>
                <a:ext cx="7886700" cy="2648324"/>
              </a:xfr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BA81852-5CA4-47BB-A465-BFF26B49B735}"/>
                  </a:ext>
                </a:extLst>
              </p14:cNvPr>
              <p14:cNvContentPartPr/>
              <p14:nvPr/>
            </p14:nvContentPartPr>
            <p14:xfrm>
              <a:off x="3679539" y="158376"/>
              <a:ext cx="9720" cy="116280"/>
            </p14:xfrm>
          </p:contentPart>
        </mc:Choice>
        <mc:Fallback xmlns="">
          <p:pic>
            <p:nvPicPr>
              <p:cNvPr id="7" name="Ink 6">
                <a:extLst>
                  <a:ext uri="{FF2B5EF4-FFF2-40B4-BE49-F238E27FC236}">
                    <a16:creationId xmlns:a16="http://schemas.microsoft.com/office/drawing/2014/main" id="{7BA81852-5CA4-47BB-A465-BFF26B49B735}"/>
                  </a:ext>
                </a:extLst>
              </p:cNvPr>
              <p:cNvPicPr/>
              <p:nvPr/>
            </p:nvPicPr>
            <p:blipFill>
              <a:blip r:embed="rId4"/>
              <a:stretch>
                <a:fillRect/>
              </a:stretch>
            </p:blipFill>
            <p:spPr>
              <a:xfrm>
                <a:off x="3670899" y="149376"/>
                <a:ext cx="273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9E06E43E-C85F-4DD3-BA68-0E1C3DE25E47}"/>
                  </a:ext>
                </a:extLst>
              </p14:cNvPr>
              <p14:cNvContentPartPr/>
              <p14:nvPr/>
            </p14:nvContentPartPr>
            <p14:xfrm>
              <a:off x="4079859" y="257016"/>
              <a:ext cx="88560" cy="7200"/>
            </p14:xfrm>
          </p:contentPart>
        </mc:Choice>
        <mc:Fallback xmlns="">
          <p:pic>
            <p:nvPicPr>
              <p:cNvPr id="11" name="Ink 10">
                <a:extLst>
                  <a:ext uri="{FF2B5EF4-FFF2-40B4-BE49-F238E27FC236}">
                    <a16:creationId xmlns:a16="http://schemas.microsoft.com/office/drawing/2014/main" id="{9E06E43E-C85F-4DD3-BA68-0E1C3DE25E47}"/>
                  </a:ext>
                </a:extLst>
              </p:cNvPr>
              <p:cNvPicPr/>
              <p:nvPr/>
            </p:nvPicPr>
            <p:blipFill>
              <a:blip r:embed="rId6"/>
              <a:stretch>
                <a:fillRect/>
              </a:stretch>
            </p:blipFill>
            <p:spPr>
              <a:xfrm>
                <a:off x="4070859" y="248016"/>
                <a:ext cx="1062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DFC5CF54-3C72-4137-AC78-90AEDFC92562}"/>
                  </a:ext>
                </a:extLst>
              </p14:cNvPr>
              <p14:cNvContentPartPr/>
              <p14:nvPr/>
            </p14:nvContentPartPr>
            <p14:xfrm>
              <a:off x="4095339" y="210936"/>
              <a:ext cx="78480" cy="6480"/>
            </p14:xfrm>
          </p:contentPart>
        </mc:Choice>
        <mc:Fallback xmlns="">
          <p:pic>
            <p:nvPicPr>
              <p:cNvPr id="12" name="Ink 11">
                <a:extLst>
                  <a:ext uri="{FF2B5EF4-FFF2-40B4-BE49-F238E27FC236}">
                    <a16:creationId xmlns:a16="http://schemas.microsoft.com/office/drawing/2014/main" id="{DFC5CF54-3C72-4137-AC78-90AEDFC92562}"/>
                  </a:ext>
                </a:extLst>
              </p:cNvPr>
              <p:cNvPicPr/>
              <p:nvPr/>
            </p:nvPicPr>
            <p:blipFill>
              <a:blip r:embed="rId8"/>
              <a:stretch>
                <a:fillRect/>
              </a:stretch>
            </p:blipFill>
            <p:spPr>
              <a:xfrm>
                <a:off x="4086339" y="201936"/>
                <a:ext cx="96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5DF52EB1-7ABB-4DE0-93C8-7F2600992349}"/>
                  </a:ext>
                </a:extLst>
              </p14:cNvPr>
              <p14:cNvContentPartPr/>
              <p14:nvPr/>
            </p14:nvContentPartPr>
            <p14:xfrm>
              <a:off x="3488379" y="129576"/>
              <a:ext cx="126720" cy="158040"/>
            </p14:xfrm>
          </p:contentPart>
        </mc:Choice>
        <mc:Fallback xmlns="">
          <p:pic>
            <p:nvPicPr>
              <p:cNvPr id="18" name="Ink 17">
                <a:extLst>
                  <a:ext uri="{FF2B5EF4-FFF2-40B4-BE49-F238E27FC236}">
                    <a16:creationId xmlns:a16="http://schemas.microsoft.com/office/drawing/2014/main" id="{5DF52EB1-7ABB-4DE0-93C8-7F2600992349}"/>
                  </a:ext>
                </a:extLst>
              </p:cNvPr>
              <p:cNvPicPr/>
              <p:nvPr/>
            </p:nvPicPr>
            <p:blipFill>
              <a:blip r:embed="rId10"/>
              <a:stretch>
                <a:fillRect/>
              </a:stretch>
            </p:blipFill>
            <p:spPr>
              <a:xfrm>
                <a:off x="3479739" y="120576"/>
                <a:ext cx="1443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D929953B-A292-4A1D-BB05-2CFF28B8CD69}"/>
                  </a:ext>
                </a:extLst>
              </p14:cNvPr>
              <p14:cNvContentPartPr/>
              <p14:nvPr/>
            </p14:nvContentPartPr>
            <p14:xfrm>
              <a:off x="3362739" y="170616"/>
              <a:ext cx="75960" cy="127440"/>
            </p14:xfrm>
          </p:contentPart>
        </mc:Choice>
        <mc:Fallback xmlns="">
          <p:pic>
            <p:nvPicPr>
              <p:cNvPr id="19" name="Ink 18">
                <a:extLst>
                  <a:ext uri="{FF2B5EF4-FFF2-40B4-BE49-F238E27FC236}">
                    <a16:creationId xmlns:a16="http://schemas.microsoft.com/office/drawing/2014/main" id="{D929953B-A292-4A1D-BB05-2CFF28B8CD69}"/>
                  </a:ext>
                </a:extLst>
              </p:cNvPr>
              <p:cNvPicPr/>
              <p:nvPr/>
            </p:nvPicPr>
            <p:blipFill>
              <a:blip r:embed="rId12"/>
              <a:stretch>
                <a:fillRect/>
              </a:stretch>
            </p:blipFill>
            <p:spPr>
              <a:xfrm>
                <a:off x="3354099" y="161976"/>
                <a:ext cx="936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365" name="Ink 15364">
                <a:extLst>
                  <a:ext uri="{FF2B5EF4-FFF2-40B4-BE49-F238E27FC236}">
                    <a16:creationId xmlns:a16="http://schemas.microsoft.com/office/drawing/2014/main" id="{C18EE440-EAF0-42FC-9AD8-C9BBEFF60AAD}"/>
                  </a:ext>
                </a:extLst>
              </p14:cNvPr>
              <p14:cNvContentPartPr/>
              <p14:nvPr/>
            </p14:nvContentPartPr>
            <p14:xfrm>
              <a:off x="3762339" y="143256"/>
              <a:ext cx="155520" cy="173520"/>
            </p14:xfrm>
          </p:contentPart>
        </mc:Choice>
        <mc:Fallback xmlns="">
          <p:pic>
            <p:nvPicPr>
              <p:cNvPr id="15365" name="Ink 15364">
                <a:extLst>
                  <a:ext uri="{FF2B5EF4-FFF2-40B4-BE49-F238E27FC236}">
                    <a16:creationId xmlns:a16="http://schemas.microsoft.com/office/drawing/2014/main" id="{C18EE440-EAF0-42FC-9AD8-C9BBEFF60AAD}"/>
                  </a:ext>
                </a:extLst>
              </p:cNvPr>
              <p:cNvPicPr/>
              <p:nvPr/>
            </p:nvPicPr>
            <p:blipFill>
              <a:blip r:embed="rId14"/>
              <a:stretch>
                <a:fillRect/>
              </a:stretch>
            </p:blipFill>
            <p:spPr>
              <a:xfrm>
                <a:off x="3753699" y="134256"/>
                <a:ext cx="1731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404" name="Ink 15403">
                <a:extLst>
                  <a:ext uri="{FF2B5EF4-FFF2-40B4-BE49-F238E27FC236}">
                    <a16:creationId xmlns:a16="http://schemas.microsoft.com/office/drawing/2014/main" id="{032E2BD5-607B-4BA6-B656-DB710FDD66CE}"/>
                  </a:ext>
                </a:extLst>
              </p14:cNvPr>
              <p14:cNvContentPartPr/>
              <p14:nvPr/>
            </p14:nvContentPartPr>
            <p14:xfrm>
              <a:off x="3518619" y="566976"/>
              <a:ext cx="18360" cy="127080"/>
            </p14:xfrm>
          </p:contentPart>
        </mc:Choice>
        <mc:Fallback xmlns="">
          <p:pic>
            <p:nvPicPr>
              <p:cNvPr id="15404" name="Ink 15403">
                <a:extLst>
                  <a:ext uri="{FF2B5EF4-FFF2-40B4-BE49-F238E27FC236}">
                    <a16:creationId xmlns:a16="http://schemas.microsoft.com/office/drawing/2014/main" id="{032E2BD5-607B-4BA6-B656-DB710FDD66CE}"/>
                  </a:ext>
                </a:extLst>
              </p:cNvPr>
              <p:cNvPicPr/>
              <p:nvPr/>
            </p:nvPicPr>
            <p:blipFill>
              <a:blip r:embed="rId16"/>
              <a:stretch>
                <a:fillRect/>
              </a:stretch>
            </p:blipFill>
            <p:spPr>
              <a:xfrm>
                <a:off x="3509979" y="557976"/>
                <a:ext cx="360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407" name="Ink 15406">
                <a:extLst>
                  <a:ext uri="{FF2B5EF4-FFF2-40B4-BE49-F238E27FC236}">
                    <a16:creationId xmlns:a16="http://schemas.microsoft.com/office/drawing/2014/main" id="{7CB2A14F-A489-421A-B2D3-3F2A06C2C99C}"/>
                  </a:ext>
                </a:extLst>
              </p14:cNvPr>
              <p14:cNvContentPartPr/>
              <p14:nvPr/>
            </p14:nvContentPartPr>
            <p14:xfrm>
              <a:off x="3735339" y="578496"/>
              <a:ext cx="15480" cy="110160"/>
            </p14:xfrm>
          </p:contentPart>
        </mc:Choice>
        <mc:Fallback xmlns="">
          <p:pic>
            <p:nvPicPr>
              <p:cNvPr id="15407" name="Ink 15406">
                <a:extLst>
                  <a:ext uri="{FF2B5EF4-FFF2-40B4-BE49-F238E27FC236}">
                    <a16:creationId xmlns:a16="http://schemas.microsoft.com/office/drawing/2014/main" id="{7CB2A14F-A489-421A-B2D3-3F2A06C2C99C}"/>
                  </a:ext>
                </a:extLst>
              </p:cNvPr>
              <p:cNvPicPr/>
              <p:nvPr/>
            </p:nvPicPr>
            <p:blipFill>
              <a:blip r:embed="rId18"/>
              <a:stretch>
                <a:fillRect/>
              </a:stretch>
            </p:blipFill>
            <p:spPr>
              <a:xfrm>
                <a:off x="3726339" y="569496"/>
                <a:ext cx="331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410" name="Ink 15409">
                <a:extLst>
                  <a:ext uri="{FF2B5EF4-FFF2-40B4-BE49-F238E27FC236}">
                    <a16:creationId xmlns:a16="http://schemas.microsoft.com/office/drawing/2014/main" id="{5DDB3684-4D88-4217-8067-A5F38CB00D93}"/>
                  </a:ext>
                </a:extLst>
              </p14:cNvPr>
              <p14:cNvContentPartPr/>
              <p14:nvPr/>
            </p14:nvContentPartPr>
            <p14:xfrm>
              <a:off x="4014339" y="644376"/>
              <a:ext cx="66240" cy="37800"/>
            </p14:xfrm>
          </p:contentPart>
        </mc:Choice>
        <mc:Fallback xmlns="">
          <p:pic>
            <p:nvPicPr>
              <p:cNvPr id="15410" name="Ink 15409">
                <a:extLst>
                  <a:ext uri="{FF2B5EF4-FFF2-40B4-BE49-F238E27FC236}">
                    <a16:creationId xmlns:a16="http://schemas.microsoft.com/office/drawing/2014/main" id="{5DDB3684-4D88-4217-8067-A5F38CB00D93}"/>
                  </a:ext>
                </a:extLst>
              </p:cNvPr>
              <p:cNvPicPr/>
              <p:nvPr/>
            </p:nvPicPr>
            <p:blipFill>
              <a:blip r:embed="rId20"/>
              <a:stretch>
                <a:fillRect/>
              </a:stretch>
            </p:blipFill>
            <p:spPr>
              <a:xfrm>
                <a:off x="4005339" y="635376"/>
                <a:ext cx="83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431" name="Ink 15430">
                <a:extLst>
                  <a:ext uri="{FF2B5EF4-FFF2-40B4-BE49-F238E27FC236}">
                    <a16:creationId xmlns:a16="http://schemas.microsoft.com/office/drawing/2014/main" id="{C772CCB2-90AC-47CC-A110-24C758796DAE}"/>
                  </a:ext>
                </a:extLst>
              </p14:cNvPr>
              <p14:cNvContentPartPr/>
              <p14:nvPr/>
            </p14:nvContentPartPr>
            <p14:xfrm>
              <a:off x="3797619" y="596136"/>
              <a:ext cx="152640" cy="103320"/>
            </p14:xfrm>
          </p:contentPart>
        </mc:Choice>
        <mc:Fallback xmlns="">
          <p:pic>
            <p:nvPicPr>
              <p:cNvPr id="15431" name="Ink 15430">
                <a:extLst>
                  <a:ext uri="{FF2B5EF4-FFF2-40B4-BE49-F238E27FC236}">
                    <a16:creationId xmlns:a16="http://schemas.microsoft.com/office/drawing/2014/main" id="{C772CCB2-90AC-47CC-A110-24C758796DAE}"/>
                  </a:ext>
                </a:extLst>
              </p:cNvPr>
              <p:cNvPicPr/>
              <p:nvPr/>
            </p:nvPicPr>
            <p:blipFill>
              <a:blip r:embed="rId22"/>
              <a:stretch>
                <a:fillRect/>
              </a:stretch>
            </p:blipFill>
            <p:spPr>
              <a:xfrm>
                <a:off x="3788959" y="587496"/>
                <a:ext cx="170322"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432" name="Ink 15431">
                <a:extLst>
                  <a:ext uri="{FF2B5EF4-FFF2-40B4-BE49-F238E27FC236}">
                    <a16:creationId xmlns:a16="http://schemas.microsoft.com/office/drawing/2014/main" id="{9F1D7F06-0718-4837-8591-FFAE2EC6E2AB}"/>
                  </a:ext>
                </a:extLst>
              </p14:cNvPr>
              <p14:cNvContentPartPr/>
              <p14:nvPr/>
            </p14:nvContentPartPr>
            <p14:xfrm>
              <a:off x="3598539" y="593616"/>
              <a:ext cx="78840" cy="93240"/>
            </p14:xfrm>
          </p:contentPart>
        </mc:Choice>
        <mc:Fallback xmlns="">
          <p:pic>
            <p:nvPicPr>
              <p:cNvPr id="15432" name="Ink 15431">
                <a:extLst>
                  <a:ext uri="{FF2B5EF4-FFF2-40B4-BE49-F238E27FC236}">
                    <a16:creationId xmlns:a16="http://schemas.microsoft.com/office/drawing/2014/main" id="{9F1D7F06-0718-4837-8591-FFAE2EC6E2AB}"/>
                  </a:ext>
                </a:extLst>
              </p:cNvPr>
              <p:cNvPicPr/>
              <p:nvPr/>
            </p:nvPicPr>
            <p:blipFill>
              <a:blip r:embed="rId24"/>
              <a:stretch>
                <a:fillRect/>
              </a:stretch>
            </p:blipFill>
            <p:spPr>
              <a:xfrm>
                <a:off x="3589859" y="584616"/>
                <a:ext cx="96561"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433" name="Ink 15432">
                <a:extLst>
                  <a:ext uri="{FF2B5EF4-FFF2-40B4-BE49-F238E27FC236}">
                    <a16:creationId xmlns:a16="http://schemas.microsoft.com/office/drawing/2014/main" id="{A4BFC640-B9BB-4F1B-8720-A12CDB8CB65D}"/>
                  </a:ext>
                </a:extLst>
              </p14:cNvPr>
              <p14:cNvContentPartPr/>
              <p14:nvPr/>
            </p14:nvContentPartPr>
            <p14:xfrm>
              <a:off x="3380739" y="601176"/>
              <a:ext cx="86040" cy="116280"/>
            </p14:xfrm>
          </p:contentPart>
        </mc:Choice>
        <mc:Fallback xmlns="">
          <p:pic>
            <p:nvPicPr>
              <p:cNvPr id="15433" name="Ink 15432">
                <a:extLst>
                  <a:ext uri="{FF2B5EF4-FFF2-40B4-BE49-F238E27FC236}">
                    <a16:creationId xmlns:a16="http://schemas.microsoft.com/office/drawing/2014/main" id="{A4BFC640-B9BB-4F1B-8720-A12CDB8CB65D}"/>
                  </a:ext>
                </a:extLst>
              </p:cNvPr>
              <p:cNvPicPr/>
              <p:nvPr/>
            </p:nvPicPr>
            <p:blipFill>
              <a:blip r:embed="rId26"/>
              <a:stretch>
                <a:fillRect/>
              </a:stretch>
            </p:blipFill>
            <p:spPr>
              <a:xfrm>
                <a:off x="3371739" y="592176"/>
                <a:ext cx="10368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479" name="Ink 15478">
                <a:extLst>
                  <a:ext uri="{FF2B5EF4-FFF2-40B4-BE49-F238E27FC236}">
                    <a16:creationId xmlns:a16="http://schemas.microsoft.com/office/drawing/2014/main" id="{8053C061-489D-413A-8306-5CE056706E0E}"/>
                  </a:ext>
                </a:extLst>
              </p14:cNvPr>
              <p14:cNvContentPartPr/>
              <p14:nvPr/>
            </p14:nvContentPartPr>
            <p14:xfrm>
              <a:off x="6072459" y="4076976"/>
              <a:ext cx="111960" cy="38880"/>
            </p14:xfrm>
          </p:contentPart>
        </mc:Choice>
        <mc:Fallback xmlns="">
          <p:pic>
            <p:nvPicPr>
              <p:cNvPr id="15479" name="Ink 15478">
                <a:extLst>
                  <a:ext uri="{FF2B5EF4-FFF2-40B4-BE49-F238E27FC236}">
                    <a16:creationId xmlns:a16="http://schemas.microsoft.com/office/drawing/2014/main" id="{8053C061-489D-413A-8306-5CE056706E0E}"/>
                  </a:ext>
                </a:extLst>
              </p:cNvPr>
              <p:cNvPicPr/>
              <p:nvPr/>
            </p:nvPicPr>
            <p:blipFill>
              <a:blip r:embed="rId28"/>
              <a:stretch>
                <a:fillRect/>
              </a:stretch>
            </p:blipFill>
            <p:spPr>
              <a:xfrm>
                <a:off x="6063488" y="4068059"/>
                <a:ext cx="129543" cy="5635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480" name="Ink 15479">
                <a:extLst>
                  <a:ext uri="{FF2B5EF4-FFF2-40B4-BE49-F238E27FC236}">
                    <a16:creationId xmlns:a16="http://schemas.microsoft.com/office/drawing/2014/main" id="{4EB9EFE7-C156-4B41-A104-EE2E0D8CB2C1}"/>
                  </a:ext>
                </a:extLst>
              </p14:cNvPr>
              <p14:cNvContentPartPr/>
              <p14:nvPr/>
            </p14:nvContentPartPr>
            <p14:xfrm>
              <a:off x="5876979" y="4024416"/>
              <a:ext cx="88200" cy="108000"/>
            </p14:xfrm>
          </p:contentPart>
        </mc:Choice>
        <mc:Fallback xmlns="">
          <p:pic>
            <p:nvPicPr>
              <p:cNvPr id="15480" name="Ink 15479">
                <a:extLst>
                  <a:ext uri="{FF2B5EF4-FFF2-40B4-BE49-F238E27FC236}">
                    <a16:creationId xmlns:a16="http://schemas.microsoft.com/office/drawing/2014/main" id="{4EB9EFE7-C156-4B41-A104-EE2E0D8CB2C1}"/>
                  </a:ext>
                </a:extLst>
              </p:cNvPr>
              <p:cNvPicPr/>
              <p:nvPr/>
            </p:nvPicPr>
            <p:blipFill>
              <a:blip r:embed="rId30"/>
              <a:stretch>
                <a:fillRect/>
              </a:stretch>
            </p:blipFill>
            <p:spPr>
              <a:xfrm>
                <a:off x="5868339" y="4015776"/>
                <a:ext cx="1058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5489" name="Ink 15488">
                <a:extLst>
                  <a:ext uri="{FF2B5EF4-FFF2-40B4-BE49-F238E27FC236}">
                    <a16:creationId xmlns:a16="http://schemas.microsoft.com/office/drawing/2014/main" id="{EB854B6F-54AF-403A-B523-3B30EB244E0F}"/>
                  </a:ext>
                </a:extLst>
              </p14:cNvPr>
              <p14:cNvContentPartPr/>
              <p14:nvPr/>
            </p14:nvContentPartPr>
            <p14:xfrm>
              <a:off x="6454059" y="4284336"/>
              <a:ext cx="201600" cy="100440"/>
            </p14:xfrm>
          </p:contentPart>
        </mc:Choice>
        <mc:Fallback xmlns="">
          <p:pic>
            <p:nvPicPr>
              <p:cNvPr id="15489" name="Ink 15488">
                <a:extLst>
                  <a:ext uri="{FF2B5EF4-FFF2-40B4-BE49-F238E27FC236}">
                    <a16:creationId xmlns:a16="http://schemas.microsoft.com/office/drawing/2014/main" id="{EB854B6F-54AF-403A-B523-3B30EB244E0F}"/>
                  </a:ext>
                </a:extLst>
              </p:cNvPr>
              <p:cNvPicPr/>
              <p:nvPr/>
            </p:nvPicPr>
            <p:blipFill>
              <a:blip r:embed="rId32"/>
              <a:stretch>
                <a:fillRect/>
              </a:stretch>
            </p:blipFill>
            <p:spPr>
              <a:xfrm>
                <a:off x="6445059" y="4275696"/>
                <a:ext cx="21924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5490" name="Ink 15489">
                <a:extLst>
                  <a:ext uri="{FF2B5EF4-FFF2-40B4-BE49-F238E27FC236}">
                    <a16:creationId xmlns:a16="http://schemas.microsoft.com/office/drawing/2014/main" id="{454351C8-5409-4B93-BF84-E40C5680FDA6}"/>
                  </a:ext>
                </a:extLst>
              </p14:cNvPr>
              <p14:cNvContentPartPr/>
              <p14:nvPr/>
            </p14:nvContentPartPr>
            <p14:xfrm>
              <a:off x="5700579" y="4049976"/>
              <a:ext cx="117360" cy="411840"/>
            </p14:xfrm>
          </p:contentPart>
        </mc:Choice>
        <mc:Fallback xmlns="">
          <p:pic>
            <p:nvPicPr>
              <p:cNvPr id="15490" name="Ink 15489">
                <a:extLst>
                  <a:ext uri="{FF2B5EF4-FFF2-40B4-BE49-F238E27FC236}">
                    <a16:creationId xmlns:a16="http://schemas.microsoft.com/office/drawing/2014/main" id="{454351C8-5409-4B93-BF84-E40C5680FDA6}"/>
                  </a:ext>
                </a:extLst>
              </p:cNvPr>
              <p:cNvPicPr/>
              <p:nvPr/>
            </p:nvPicPr>
            <p:blipFill>
              <a:blip r:embed="rId34"/>
              <a:stretch>
                <a:fillRect/>
              </a:stretch>
            </p:blipFill>
            <p:spPr>
              <a:xfrm>
                <a:off x="5691939" y="4040976"/>
                <a:ext cx="13500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5491" name="Ink 15490">
                <a:extLst>
                  <a:ext uri="{FF2B5EF4-FFF2-40B4-BE49-F238E27FC236}">
                    <a16:creationId xmlns:a16="http://schemas.microsoft.com/office/drawing/2014/main" id="{95027A0E-7B04-4419-BBC3-E4A67F65EE8C}"/>
                  </a:ext>
                </a:extLst>
              </p14:cNvPr>
              <p14:cNvContentPartPr/>
              <p14:nvPr/>
            </p14:nvContentPartPr>
            <p14:xfrm>
              <a:off x="6289539" y="4269576"/>
              <a:ext cx="91800" cy="100080"/>
            </p14:xfrm>
          </p:contentPart>
        </mc:Choice>
        <mc:Fallback xmlns="">
          <p:pic>
            <p:nvPicPr>
              <p:cNvPr id="15491" name="Ink 15490">
                <a:extLst>
                  <a:ext uri="{FF2B5EF4-FFF2-40B4-BE49-F238E27FC236}">
                    <a16:creationId xmlns:a16="http://schemas.microsoft.com/office/drawing/2014/main" id="{95027A0E-7B04-4419-BBC3-E4A67F65EE8C}"/>
                  </a:ext>
                </a:extLst>
              </p:cNvPr>
              <p:cNvPicPr/>
              <p:nvPr/>
            </p:nvPicPr>
            <p:blipFill>
              <a:blip r:embed="rId36"/>
              <a:stretch>
                <a:fillRect/>
              </a:stretch>
            </p:blipFill>
            <p:spPr>
              <a:xfrm>
                <a:off x="6280539" y="4260936"/>
                <a:ext cx="1094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5492" name="Ink 15491">
                <a:extLst>
                  <a:ext uri="{FF2B5EF4-FFF2-40B4-BE49-F238E27FC236}">
                    <a16:creationId xmlns:a16="http://schemas.microsoft.com/office/drawing/2014/main" id="{6A963573-CCEF-47CE-BD7F-8B3F7FCB7D8A}"/>
                  </a:ext>
                </a:extLst>
              </p14:cNvPr>
              <p14:cNvContentPartPr/>
              <p14:nvPr/>
            </p14:nvContentPartPr>
            <p14:xfrm>
              <a:off x="5936739" y="4299096"/>
              <a:ext cx="221400" cy="93240"/>
            </p14:xfrm>
          </p:contentPart>
        </mc:Choice>
        <mc:Fallback xmlns="">
          <p:pic>
            <p:nvPicPr>
              <p:cNvPr id="15492" name="Ink 15491">
                <a:extLst>
                  <a:ext uri="{FF2B5EF4-FFF2-40B4-BE49-F238E27FC236}">
                    <a16:creationId xmlns:a16="http://schemas.microsoft.com/office/drawing/2014/main" id="{6A963573-CCEF-47CE-BD7F-8B3F7FCB7D8A}"/>
                  </a:ext>
                </a:extLst>
              </p:cNvPr>
              <p:cNvPicPr/>
              <p:nvPr/>
            </p:nvPicPr>
            <p:blipFill>
              <a:blip r:embed="rId38"/>
              <a:stretch>
                <a:fillRect/>
              </a:stretch>
            </p:blipFill>
            <p:spPr>
              <a:xfrm>
                <a:off x="5927739" y="4290456"/>
                <a:ext cx="23904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493" name="Ink 15492">
                <a:extLst>
                  <a:ext uri="{FF2B5EF4-FFF2-40B4-BE49-F238E27FC236}">
                    <a16:creationId xmlns:a16="http://schemas.microsoft.com/office/drawing/2014/main" id="{73991906-472A-4348-92E0-E49DE601F7DE}"/>
                  </a:ext>
                </a:extLst>
              </p14:cNvPr>
              <p14:cNvContentPartPr/>
              <p14:nvPr/>
            </p14:nvContentPartPr>
            <p14:xfrm>
              <a:off x="6319419" y="4014336"/>
              <a:ext cx="318240" cy="109080"/>
            </p14:xfrm>
          </p:contentPart>
        </mc:Choice>
        <mc:Fallback xmlns="">
          <p:pic>
            <p:nvPicPr>
              <p:cNvPr id="15493" name="Ink 15492">
                <a:extLst>
                  <a:ext uri="{FF2B5EF4-FFF2-40B4-BE49-F238E27FC236}">
                    <a16:creationId xmlns:a16="http://schemas.microsoft.com/office/drawing/2014/main" id="{73991906-472A-4348-92E0-E49DE601F7DE}"/>
                  </a:ext>
                </a:extLst>
              </p:cNvPr>
              <p:cNvPicPr/>
              <p:nvPr/>
            </p:nvPicPr>
            <p:blipFill>
              <a:blip r:embed="rId40"/>
              <a:stretch>
                <a:fillRect/>
              </a:stretch>
            </p:blipFill>
            <p:spPr>
              <a:xfrm>
                <a:off x="6310779" y="4005336"/>
                <a:ext cx="3358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5497" name="Ink 15496">
                <a:extLst>
                  <a:ext uri="{FF2B5EF4-FFF2-40B4-BE49-F238E27FC236}">
                    <a16:creationId xmlns:a16="http://schemas.microsoft.com/office/drawing/2014/main" id="{BF8934F1-3FC8-49EB-B64B-B6A0D055F13D}"/>
                  </a:ext>
                </a:extLst>
              </p14:cNvPr>
              <p14:cNvContentPartPr/>
              <p14:nvPr/>
            </p14:nvContentPartPr>
            <p14:xfrm>
              <a:off x="1278699" y="3951336"/>
              <a:ext cx="70200" cy="106920"/>
            </p14:xfrm>
          </p:contentPart>
        </mc:Choice>
        <mc:Fallback xmlns="">
          <p:pic>
            <p:nvPicPr>
              <p:cNvPr id="15497" name="Ink 15496">
                <a:extLst>
                  <a:ext uri="{FF2B5EF4-FFF2-40B4-BE49-F238E27FC236}">
                    <a16:creationId xmlns:a16="http://schemas.microsoft.com/office/drawing/2014/main" id="{BF8934F1-3FC8-49EB-B64B-B6A0D055F13D}"/>
                  </a:ext>
                </a:extLst>
              </p:cNvPr>
              <p:cNvPicPr/>
              <p:nvPr/>
            </p:nvPicPr>
            <p:blipFill>
              <a:blip r:embed="rId42"/>
              <a:stretch>
                <a:fillRect/>
              </a:stretch>
            </p:blipFill>
            <p:spPr>
              <a:xfrm>
                <a:off x="1269699" y="3942336"/>
                <a:ext cx="8784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502" name="Ink 15501">
                <a:extLst>
                  <a:ext uri="{FF2B5EF4-FFF2-40B4-BE49-F238E27FC236}">
                    <a16:creationId xmlns:a16="http://schemas.microsoft.com/office/drawing/2014/main" id="{738B1714-9A08-4C54-A916-48CD295D196B}"/>
                  </a:ext>
                </a:extLst>
              </p14:cNvPr>
              <p14:cNvContentPartPr/>
              <p14:nvPr/>
            </p14:nvContentPartPr>
            <p14:xfrm>
              <a:off x="1849659" y="3931896"/>
              <a:ext cx="96120" cy="102600"/>
            </p14:xfrm>
          </p:contentPart>
        </mc:Choice>
        <mc:Fallback xmlns="">
          <p:pic>
            <p:nvPicPr>
              <p:cNvPr id="15502" name="Ink 15501">
                <a:extLst>
                  <a:ext uri="{FF2B5EF4-FFF2-40B4-BE49-F238E27FC236}">
                    <a16:creationId xmlns:a16="http://schemas.microsoft.com/office/drawing/2014/main" id="{738B1714-9A08-4C54-A916-48CD295D196B}"/>
                  </a:ext>
                </a:extLst>
              </p:cNvPr>
              <p:cNvPicPr/>
              <p:nvPr/>
            </p:nvPicPr>
            <p:blipFill>
              <a:blip r:embed="rId44"/>
              <a:stretch>
                <a:fillRect/>
              </a:stretch>
            </p:blipFill>
            <p:spPr>
              <a:xfrm>
                <a:off x="1840659" y="3922896"/>
                <a:ext cx="1137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5505" name="Ink 15504">
                <a:extLst>
                  <a:ext uri="{FF2B5EF4-FFF2-40B4-BE49-F238E27FC236}">
                    <a16:creationId xmlns:a16="http://schemas.microsoft.com/office/drawing/2014/main" id="{138DCB2F-13C6-426D-808A-E1763F8C9450}"/>
                  </a:ext>
                </a:extLst>
              </p14:cNvPr>
              <p14:cNvContentPartPr/>
              <p14:nvPr/>
            </p14:nvContentPartPr>
            <p14:xfrm>
              <a:off x="2287419" y="3927936"/>
              <a:ext cx="65520" cy="97200"/>
            </p14:xfrm>
          </p:contentPart>
        </mc:Choice>
        <mc:Fallback xmlns="">
          <p:pic>
            <p:nvPicPr>
              <p:cNvPr id="15505" name="Ink 15504">
                <a:extLst>
                  <a:ext uri="{FF2B5EF4-FFF2-40B4-BE49-F238E27FC236}">
                    <a16:creationId xmlns:a16="http://schemas.microsoft.com/office/drawing/2014/main" id="{138DCB2F-13C6-426D-808A-E1763F8C9450}"/>
                  </a:ext>
                </a:extLst>
              </p:cNvPr>
              <p:cNvPicPr/>
              <p:nvPr/>
            </p:nvPicPr>
            <p:blipFill>
              <a:blip r:embed="rId46"/>
              <a:stretch>
                <a:fillRect/>
              </a:stretch>
            </p:blipFill>
            <p:spPr>
              <a:xfrm>
                <a:off x="2278419" y="3918936"/>
                <a:ext cx="831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506" name="Ink 15505">
                <a:extLst>
                  <a:ext uri="{FF2B5EF4-FFF2-40B4-BE49-F238E27FC236}">
                    <a16:creationId xmlns:a16="http://schemas.microsoft.com/office/drawing/2014/main" id="{ABB26BC6-071D-47F6-B619-BD94E9479125}"/>
                  </a:ext>
                </a:extLst>
              </p14:cNvPr>
              <p14:cNvContentPartPr/>
              <p14:nvPr/>
            </p14:nvContentPartPr>
            <p14:xfrm>
              <a:off x="2404059" y="3906696"/>
              <a:ext cx="41760" cy="133200"/>
            </p14:xfrm>
          </p:contentPart>
        </mc:Choice>
        <mc:Fallback xmlns="">
          <p:pic>
            <p:nvPicPr>
              <p:cNvPr id="15506" name="Ink 15505">
                <a:extLst>
                  <a:ext uri="{FF2B5EF4-FFF2-40B4-BE49-F238E27FC236}">
                    <a16:creationId xmlns:a16="http://schemas.microsoft.com/office/drawing/2014/main" id="{ABB26BC6-071D-47F6-B619-BD94E9479125}"/>
                  </a:ext>
                </a:extLst>
              </p:cNvPr>
              <p:cNvPicPr/>
              <p:nvPr/>
            </p:nvPicPr>
            <p:blipFill>
              <a:blip r:embed="rId48"/>
              <a:stretch>
                <a:fillRect/>
              </a:stretch>
            </p:blipFill>
            <p:spPr>
              <a:xfrm>
                <a:off x="2395419" y="3898056"/>
                <a:ext cx="594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5507" name="Ink 15506">
                <a:extLst>
                  <a:ext uri="{FF2B5EF4-FFF2-40B4-BE49-F238E27FC236}">
                    <a16:creationId xmlns:a16="http://schemas.microsoft.com/office/drawing/2014/main" id="{CE0FBAC3-2C40-4ABC-B4B9-4A482CD8C854}"/>
                  </a:ext>
                </a:extLst>
              </p14:cNvPr>
              <p14:cNvContentPartPr/>
              <p14:nvPr/>
            </p14:nvContentPartPr>
            <p14:xfrm>
              <a:off x="2522859" y="3997056"/>
              <a:ext cx="60840" cy="45720"/>
            </p14:xfrm>
          </p:contentPart>
        </mc:Choice>
        <mc:Fallback xmlns="">
          <p:pic>
            <p:nvPicPr>
              <p:cNvPr id="15507" name="Ink 15506">
                <a:extLst>
                  <a:ext uri="{FF2B5EF4-FFF2-40B4-BE49-F238E27FC236}">
                    <a16:creationId xmlns:a16="http://schemas.microsoft.com/office/drawing/2014/main" id="{CE0FBAC3-2C40-4ABC-B4B9-4A482CD8C854}"/>
                  </a:ext>
                </a:extLst>
              </p:cNvPr>
              <p:cNvPicPr/>
              <p:nvPr/>
            </p:nvPicPr>
            <p:blipFill>
              <a:blip r:embed="rId50"/>
              <a:stretch>
                <a:fillRect/>
              </a:stretch>
            </p:blipFill>
            <p:spPr>
              <a:xfrm>
                <a:off x="2514219" y="3988056"/>
                <a:ext cx="784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508" name="Ink 15507">
                <a:extLst>
                  <a:ext uri="{FF2B5EF4-FFF2-40B4-BE49-F238E27FC236}">
                    <a16:creationId xmlns:a16="http://schemas.microsoft.com/office/drawing/2014/main" id="{1A95CC1C-7EA2-4528-9443-48311ED0BA90}"/>
                  </a:ext>
                </a:extLst>
              </p14:cNvPr>
              <p14:cNvContentPartPr/>
              <p14:nvPr/>
            </p14:nvContentPartPr>
            <p14:xfrm>
              <a:off x="2037219" y="3937656"/>
              <a:ext cx="180000" cy="100080"/>
            </p14:xfrm>
          </p:contentPart>
        </mc:Choice>
        <mc:Fallback xmlns="">
          <p:pic>
            <p:nvPicPr>
              <p:cNvPr id="15508" name="Ink 15507">
                <a:extLst>
                  <a:ext uri="{FF2B5EF4-FFF2-40B4-BE49-F238E27FC236}">
                    <a16:creationId xmlns:a16="http://schemas.microsoft.com/office/drawing/2014/main" id="{1A95CC1C-7EA2-4528-9443-48311ED0BA90}"/>
                  </a:ext>
                </a:extLst>
              </p:cNvPr>
              <p:cNvPicPr/>
              <p:nvPr/>
            </p:nvPicPr>
            <p:blipFill>
              <a:blip r:embed="rId52"/>
              <a:stretch>
                <a:fillRect/>
              </a:stretch>
            </p:blipFill>
            <p:spPr>
              <a:xfrm>
                <a:off x="2028219" y="3929016"/>
                <a:ext cx="1976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509" name="Ink 15508">
                <a:extLst>
                  <a:ext uri="{FF2B5EF4-FFF2-40B4-BE49-F238E27FC236}">
                    <a16:creationId xmlns:a16="http://schemas.microsoft.com/office/drawing/2014/main" id="{C3957491-17CF-42AF-B9FD-924A4EAF6E18}"/>
                  </a:ext>
                </a:extLst>
              </p14:cNvPr>
              <p14:cNvContentPartPr/>
              <p14:nvPr/>
            </p14:nvContentPartPr>
            <p14:xfrm>
              <a:off x="1404339" y="3905256"/>
              <a:ext cx="386640" cy="142920"/>
            </p14:xfrm>
          </p:contentPart>
        </mc:Choice>
        <mc:Fallback xmlns="">
          <p:pic>
            <p:nvPicPr>
              <p:cNvPr id="15509" name="Ink 15508">
                <a:extLst>
                  <a:ext uri="{FF2B5EF4-FFF2-40B4-BE49-F238E27FC236}">
                    <a16:creationId xmlns:a16="http://schemas.microsoft.com/office/drawing/2014/main" id="{C3957491-17CF-42AF-B9FD-924A4EAF6E18}"/>
                  </a:ext>
                </a:extLst>
              </p:cNvPr>
              <p:cNvPicPr/>
              <p:nvPr/>
            </p:nvPicPr>
            <p:blipFill>
              <a:blip r:embed="rId54"/>
              <a:stretch>
                <a:fillRect/>
              </a:stretch>
            </p:blipFill>
            <p:spPr>
              <a:xfrm>
                <a:off x="1395339" y="3896616"/>
                <a:ext cx="4042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510" name="Ink 15509">
                <a:extLst>
                  <a:ext uri="{FF2B5EF4-FFF2-40B4-BE49-F238E27FC236}">
                    <a16:creationId xmlns:a16="http://schemas.microsoft.com/office/drawing/2014/main" id="{97A3A7D9-7AD3-478A-891D-41222561E199}"/>
                  </a:ext>
                </a:extLst>
              </p14:cNvPr>
              <p14:cNvContentPartPr/>
              <p14:nvPr/>
            </p14:nvContentPartPr>
            <p14:xfrm>
              <a:off x="2798259" y="3888336"/>
              <a:ext cx="71640" cy="93600"/>
            </p14:xfrm>
          </p:contentPart>
        </mc:Choice>
        <mc:Fallback xmlns="">
          <p:pic>
            <p:nvPicPr>
              <p:cNvPr id="15510" name="Ink 15509">
                <a:extLst>
                  <a:ext uri="{FF2B5EF4-FFF2-40B4-BE49-F238E27FC236}">
                    <a16:creationId xmlns:a16="http://schemas.microsoft.com/office/drawing/2014/main" id="{97A3A7D9-7AD3-478A-891D-41222561E199}"/>
                  </a:ext>
                </a:extLst>
              </p:cNvPr>
              <p:cNvPicPr/>
              <p:nvPr/>
            </p:nvPicPr>
            <p:blipFill>
              <a:blip r:embed="rId56"/>
              <a:stretch>
                <a:fillRect/>
              </a:stretch>
            </p:blipFill>
            <p:spPr>
              <a:xfrm>
                <a:off x="2789619" y="3879696"/>
                <a:ext cx="892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5511" name="Ink 15510">
                <a:extLst>
                  <a:ext uri="{FF2B5EF4-FFF2-40B4-BE49-F238E27FC236}">
                    <a16:creationId xmlns:a16="http://schemas.microsoft.com/office/drawing/2014/main" id="{99563DFA-D931-434B-8236-3DB261C3F273}"/>
                  </a:ext>
                </a:extLst>
              </p14:cNvPr>
              <p14:cNvContentPartPr/>
              <p14:nvPr/>
            </p14:nvContentPartPr>
            <p14:xfrm>
              <a:off x="2747499" y="4034136"/>
              <a:ext cx="208080" cy="6120"/>
            </p14:xfrm>
          </p:contentPart>
        </mc:Choice>
        <mc:Fallback xmlns="">
          <p:pic>
            <p:nvPicPr>
              <p:cNvPr id="15511" name="Ink 15510">
                <a:extLst>
                  <a:ext uri="{FF2B5EF4-FFF2-40B4-BE49-F238E27FC236}">
                    <a16:creationId xmlns:a16="http://schemas.microsoft.com/office/drawing/2014/main" id="{99563DFA-D931-434B-8236-3DB261C3F273}"/>
                  </a:ext>
                </a:extLst>
              </p:cNvPr>
              <p:cNvPicPr/>
              <p:nvPr/>
            </p:nvPicPr>
            <p:blipFill>
              <a:blip r:embed="rId58"/>
              <a:stretch>
                <a:fillRect/>
              </a:stretch>
            </p:blipFill>
            <p:spPr>
              <a:xfrm>
                <a:off x="2738499" y="4025496"/>
                <a:ext cx="2257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5514" name="Ink 15513">
                <a:extLst>
                  <a:ext uri="{FF2B5EF4-FFF2-40B4-BE49-F238E27FC236}">
                    <a16:creationId xmlns:a16="http://schemas.microsoft.com/office/drawing/2014/main" id="{DC5AF27B-64BC-4FC7-884B-1BDB17C4E33E}"/>
                  </a:ext>
                </a:extLst>
              </p14:cNvPr>
              <p14:cNvContentPartPr/>
              <p14:nvPr/>
            </p14:nvContentPartPr>
            <p14:xfrm>
              <a:off x="2938659" y="4132776"/>
              <a:ext cx="126360" cy="80280"/>
            </p14:xfrm>
          </p:contentPart>
        </mc:Choice>
        <mc:Fallback xmlns="">
          <p:pic>
            <p:nvPicPr>
              <p:cNvPr id="15514" name="Ink 15513">
                <a:extLst>
                  <a:ext uri="{FF2B5EF4-FFF2-40B4-BE49-F238E27FC236}">
                    <a16:creationId xmlns:a16="http://schemas.microsoft.com/office/drawing/2014/main" id="{DC5AF27B-64BC-4FC7-884B-1BDB17C4E33E}"/>
                  </a:ext>
                </a:extLst>
              </p:cNvPr>
              <p:cNvPicPr/>
              <p:nvPr/>
            </p:nvPicPr>
            <p:blipFill>
              <a:blip r:embed="rId60"/>
              <a:stretch>
                <a:fillRect/>
              </a:stretch>
            </p:blipFill>
            <p:spPr>
              <a:xfrm>
                <a:off x="2930019" y="4123776"/>
                <a:ext cx="14400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5515" name="Ink 15514">
                <a:extLst>
                  <a:ext uri="{FF2B5EF4-FFF2-40B4-BE49-F238E27FC236}">
                    <a16:creationId xmlns:a16="http://schemas.microsoft.com/office/drawing/2014/main" id="{2A3EF1A2-68BD-4118-BD44-A45C08363F43}"/>
                  </a:ext>
                </a:extLst>
              </p14:cNvPr>
              <p14:cNvContentPartPr/>
              <p14:nvPr/>
            </p14:nvContentPartPr>
            <p14:xfrm>
              <a:off x="2777019" y="4108296"/>
              <a:ext cx="106560" cy="91080"/>
            </p14:xfrm>
          </p:contentPart>
        </mc:Choice>
        <mc:Fallback xmlns="">
          <p:pic>
            <p:nvPicPr>
              <p:cNvPr id="15515" name="Ink 15514">
                <a:extLst>
                  <a:ext uri="{FF2B5EF4-FFF2-40B4-BE49-F238E27FC236}">
                    <a16:creationId xmlns:a16="http://schemas.microsoft.com/office/drawing/2014/main" id="{2A3EF1A2-68BD-4118-BD44-A45C08363F43}"/>
                  </a:ext>
                </a:extLst>
              </p:cNvPr>
              <p:cNvPicPr/>
              <p:nvPr/>
            </p:nvPicPr>
            <p:blipFill>
              <a:blip r:embed="rId62"/>
              <a:stretch>
                <a:fillRect/>
              </a:stretch>
            </p:blipFill>
            <p:spPr>
              <a:xfrm>
                <a:off x="2768379" y="4099656"/>
                <a:ext cx="1242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5516" name="Ink 15515">
                <a:extLst>
                  <a:ext uri="{FF2B5EF4-FFF2-40B4-BE49-F238E27FC236}">
                    <a16:creationId xmlns:a16="http://schemas.microsoft.com/office/drawing/2014/main" id="{476B6E48-D852-47C9-B57E-D33AB3C6721E}"/>
                  </a:ext>
                </a:extLst>
              </p14:cNvPr>
              <p14:cNvContentPartPr/>
              <p14:nvPr/>
            </p14:nvContentPartPr>
            <p14:xfrm>
              <a:off x="3130899" y="4046016"/>
              <a:ext cx="85680" cy="6480"/>
            </p14:xfrm>
          </p:contentPart>
        </mc:Choice>
        <mc:Fallback xmlns="">
          <p:pic>
            <p:nvPicPr>
              <p:cNvPr id="15516" name="Ink 15515">
                <a:extLst>
                  <a:ext uri="{FF2B5EF4-FFF2-40B4-BE49-F238E27FC236}">
                    <a16:creationId xmlns:a16="http://schemas.microsoft.com/office/drawing/2014/main" id="{476B6E48-D852-47C9-B57E-D33AB3C6721E}"/>
                  </a:ext>
                </a:extLst>
              </p:cNvPr>
              <p:cNvPicPr/>
              <p:nvPr/>
            </p:nvPicPr>
            <p:blipFill>
              <a:blip r:embed="rId64"/>
              <a:stretch>
                <a:fillRect/>
              </a:stretch>
            </p:blipFill>
            <p:spPr>
              <a:xfrm>
                <a:off x="3121899" y="4037376"/>
                <a:ext cx="1033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5517" name="Ink 15516">
                <a:extLst>
                  <a:ext uri="{FF2B5EF4-FFF2-40B4-BE49-F238E27FC236}">
                    <a16:creationId xmlns:a16="http://schemas.microsoft.com/office/drawing/2014/main" id="{E16D452C-9BDC-4A80-B581-2A4E71F24FCA}"/>
                  </a:ext>
                </a:extLst>
              </p14:cNvPr>
              <p14:cNvContentPartPr/>
              <p14:nvPr/>
            </p14:nvContentPartPr>
            <p14:xfrm>
              <a:off x="3121539" y="4012176"/>
              <a:ext cx="88920" cy="8640"/>
            </p14:xfrm>
          </p:contentPart>
        </mc:Choice>
        <mc:Fallback xmlns="">
          <p:pic>
            <p:nvPicPr>
              <p:cNvPr id="15517" name="Ink 15516">
                <a:extLst>
                  <a:ext uri="{FF2B5EF4-FFF2-40B4-BE49-F238E27FC236}">
                    <a16:creationId xmlns:a16="http://schemas.microsoft.com/office/drawing/2014/main" id="{E16D452C-9BDC-4A80-B581-2A4E71F24FCA}"/>
                  </a:ext>
                </a:extLst>
              </p:cNvPr>
              <p:cNvPicPr/>
              <p:nvPr/>
            </p:nvPicPr>
            <p:blipFill>
              <a:blip r:embed="rId66"/>
              <a:stretch>
                <a:fillRect/>
              </a:stretch>
            </p:blipFill>
            <p:spPr>
              <a:xfrm>
                <a:off x="3112899" y="4003176"/>
                <a:ext cx="1065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5522" name="Ink 15521">
                <a:extLst>
                  <a:ext uri="{FF2B5EF4-FFF2-40B4-BE49-F238E27FC236}">
                    <a16:creationId xmlns:a16="http://schemas.microsoft.com/office/drawing/2014/main" id="{7E15E85D-C372-45D8-950F-09BE000619D5}"/>
                  </a:ext>
                </a:extLst>
              </p14:cNvPr>
              <p14:cNvContentPartPr/>
              <p14:nvPr/>
            </p14:nvContentPartPr>
            <p14:xfrm>
              <a:off x="3370659" y="4069416"/>
              <a:ext cx="183240" cy="87840"/>
            </p14:xfrm>
          </p:contentPart>
        </mc:Choice>
        <mc:Fallback xmlns="">
          <p:pic>
            <p:nvPicPr>
              <p:cNvPr id="15522" name="Ink 15521">
                <a:extLst>
                  <a:ext uri="{FF2B5EF4-FFF2-40B4-BE49-F238E27FC236}">
                    <a16:creationId xmlns:a16="http://schemas.microsoft.com/office/drawing/2014/main" id="{7E15E85D-C372-45D8-950F-09BE000619D5}"/>
                  </a:ext>
                </a:extLst>
              </p:cNvPr>
              <p:cNvPicPr/>
              <p:nvPr/>
            </p:nvPicPr>
            <p:blipFill>
              <a:blip r:embed="rId68"/>
              <a:stretch>
                <a:fillRect/>
              </a:stretch>
            </p:blipFill>
            <p:spPr>
              <a:xfrm>
                <a:off x="3362002" y="4060416"/>
                <a:ext cx="200915"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5523" name="Ink 15522">
                <a:extLst>
                  <a:ext uri="{FF2B5EF4-FFF2-40B4-BE49-F238E27FC236}">
                    <a16:creationId xmlns:a16="http://schemas.microsoft.com/office/drawing/2014/main" id="{8E295913-DF32-4CA5-99D9-91C8B9294212}"/>
                  </a:ext>
                </a:extLst>
              </p14:cNvPr>
              <p14:cNvContentPartPr/>
              <p14:nvPr/>
            </p14:nvContentPartPr>
            <p14:xfrm>
              <a:off x="3342579" y="3890856"/>
              <a:ext cx="156240" cy="132120"/>
            </p14:xfrm>
          </p:contentPart>
        </mc:Choice>
        <mc:Fallback xmlns="">
          <p:pic>
            <p:nvPicPr>
              <p:cNvPr id="15523" name="Ink 15522">
                <a:extLst>
                  <a:ext uri="{FF2B5EF4-FFF2-40B4-BE49-F238E27FC236}">
                    <a16:creationId xmlns:a16="http://schemas.microsoft.com/office/drawing/2014/main" id="{8E295913-DF32-4CA5-99D9-91C8B9294212}"/>
                  </a:ext>
                </a:extLst>
              </p:cNvPr>
              <p:cNvPicPr/>
              <p:nvPr/>
            </p:nvPicPr>
            <p:blipFill>
              <a:blip r:embed="rId70"/>
              <a:stretch>
                <a:fillRect/>
              </a:stretch>
            </p:blipFill>
            <p:spPr>
              <a:xfrm>
                <a:off x="3333579" y="3881856"/>
                <a:ext cx="1738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5530" name="Ink 15529">
                <a:extLst>
                  <a:ext uri="{FF2B5EF4-FFF2-40B4-BE49-F238E27FC236}">
                    <a16:creationId xmlns:a16="http://schemas.microsoft.com/office/drawing/2014/main" id="{8C1411D2-5567-41B5-87BE-DD7E3C7400C9}"/>
                  </a:ext>
                </a:extLst>
              </p14:cNvPr>
              <p14:cNvContentPartPr/>
              <p14:nvPr/>
            </p14:nvContentPartPr>
            <p14:xfrm>
              <a:off x="1018779" y="4423296"/>
              <a:ext cx="150120" cy="96840"/>
            </p14:xfrm>
          </p:contentPart>
        </mc:Choice>
        <mc:Fallback xmlns="">
          <p:pic>
            <p:nvPicPr>
              <p:cNvPr id="15530" name="Ink 15529">
                <a:extLst>
                  <a:ext uri="{FF2B5EF4-FFF2-40B4-BE49-F238E27FC236}">
                    <a16:creationId xmlns:a16="http://schemas.microsoft.com/office/drawing/2014/main" id="{8C1411D2-5567-41B5-87BE-DD7E3C7400C9}"/>
                  </a:ext>
                </a:extLst>
              </p:cNvPr>
              <p:cNvPicPr/>
              <p:nvPr/>
            </p:nvPicPr>
            <p:blipFill>
              <a:blip r:embed="rId72"/>
              <a:stretch>
                <a:fillRect/>
              </a:stretch>
            </p:blipFill>
            <p:spPr>
              <a:xfrm>
                <a:off x="1009779" y="4414656"/>
                <a:ext cx="16776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5531" name="Ink 15530">
                <a:extLst>
                  <a:ext uri="{FF2B5EF4-FFF2-40B4-BE49-F238E27FC236}">
                    <a16:creationId xmlns:a16="http://schemas.microsoft.com/office/drawing/2014/main" id="{E61F9889-EFD1-4B57-B76F-59AD0D1506AF}"/>
                  </a:ext>
                </a:extLst>
              </p14:cNvPr>
              <p14:cNvContentPartPr/>
              <p14:nvPr/>
            </p14:nvContentPartPr>
            <p14:xfrm>
              <a:off x="1242339" y="4434096"/>
              <a:ext cx="76320" cy="82080"/>
            </p14:xfrm>
          </p:contentPart>
        </mc:Choice>
        <mc:Fallback xmlns="">
          <p:pic>
            <p:nvPicPr>
              <p:cNvPr id="15531" name="Ink 15530">
                <a:extLst>
                  <a:ext uri="{FF2B5EF4-FFF2-40B4-BE49-F238E27FC236}">
                    <a16:creationId xmlns:a16="http://schemas.microsoft.com/office/drawing/2014/main" id="{E61F9889-EFD1-4B57-B76F-59AD0D1506AF}"/>
                  </a:ext>
                </a:extLst>
              </p:cNvPr>
              <p:cNvPicPr/>
              <p:nvPr/>
            </p:nvPicPr>
            <p:blipFill>
              <a:blip r:embed="rId74"/>
              <a:stretch>
                <a:fillRect/>
              </a:stretch>
            </p:blipFill>
            <p:spPr>
              <a:xfrm>
                <a:off x="1233339" y="4425456"/>
                <a:ext cx="939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5539" name="Ink 15538">
                <a:extLst>
                  <a:ext uri="{FF2B5EF4-FFF2-40B4-BE49-F238E27FC236}">
                    <a16:creationId xmlns:a16="http://schemas.microsoft.com/office/drawing/2014/main" id="{4AA65A9A-98EF-4D13-A994-FBD65C21584F}"/>
                  </a:ext>
                </a:extLst>
              </p14:cNvPr>
              <p14:cNvContentPartPr/>
              <p14:nvPr/>
            </p14:nvContentPartPr>
            <p14:xfrm>
              <a:off x="1414059" y="4407456"/>
              <a:ext cx="598680" cy="140400"/>
            </p14:xfrm>
          </p:contentPart>
        </mc:Choice>
        <mc:Fallback xmlns="">
          <p:pic>
            <p:nvPicPr>
              <p:cNvPr id="15539" name="Ink 15538">
                <a:extLst>
                  <a:ext uri="{FF2B5EF4-FFF2-40B4-BE49-F238E27FC236}">
                    <a16:creationId xmlns:a16="http://schemas.microsoft.com/office/drawing/2014/main" id="{4AA65A9A-98EF-4D13-A994-FBD65C21584F}"/>
                  </a:ext>
                </a:extLst>
              </p:cNvPr>
              <p:cNvPicPr/>
              <p:nvPr/>
            </p:nvPicPr>
            <p:blipFill>
              <a:blip r:embed="rId76"/>
              <a:stretch>
                <a:fillRect/>
              </a:stretch>
            </p:blipFill>
            <p:spPr>
              <a:xfrm>
                <a:off x="1405419" y="4398456"/>
                <a:ext cx="61632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5540" name="Ink 15539">
                <a:extLst>
                  <a:ext uri="{FF2B5EF4-FFF2-40B4-BE49-F238E27FC236}">
                    <a16:creationId xmlns:a16="http://schemas.microsoft.com/office/drawing/2014/main" id="{8698E466-3CAD-4424-B34E-7922B73C0531}"/>
                  </a:ext>
                </a:extLst>
              </p14:cNvPr>
              <p14:cNvContentPartPr/>
              <p14:nvPr/>
            </p14:nvContentPartPr>
            <p14:xfrm>
              <a:off x="903939" y="4416096"/>
              <a:ext cx="64440" cy="83520"/>
            </p14:xfrm>
          </p:contentPart>
        </mc:Choice>
        <mc:Fallback xmlns="">
          <p:pic>
            <p:nvPicPr>
              <p:cNvPr id="15540" name="Ink 15539">
                <a:extLst>
                  <a:ext uri="{FF2B5EF4-FFF2-40B4-BE49-F238E27FC236}">
                    <a16:creationId xmlns:a16="http://schemas.microsoft.com/office/drawing/2014/main" id="{8698E466-3CAD-4424-B34E-7922B73C0531}"/>
                  </a:ext>
                </a:extLst>
              </p:cNvPr>
              <p:cNvPicPr/>
              <p:nvPr/>
            </p:nvPicPr>
            <p:blipFill>
              <a:blip r:embed="rId78"/>
              <a:stretch>
                <a:fillRect/>
              </a:stretch>
            </p:blipFill>
            <p:spPr>
              <a:xfrm>
                <a:off x="894939" y="4407456"/>
                <a:ext cx="820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5541" name="Ink 15540">
                <a:extLst>
                  <a:ext uri="{FF2B5EF4-FFF2-40B4-BE49-F238E27FC236}">
                    <a16:creationId xmlns:a16="http://schemas.microsoft.com/office/drawing/2014/main" id="{BC17E8E5-2C74-4678-B6B7-E2CD3DA4F949}"/>
                  </a:ext>
                </a:extLst>
              </p14:cNvPr>
              <p14:cNvContentPartPr/>
              <p14:nvPr/>
            </p14:nvContentPartPr>
            <p14:xfrm>
              <a:off x="716739" y="4384416"/>
              <a:ext cx="111960" cy="141840"/>
            </p14:xfrm>
          </p:contentPart>
        </mc:Choice>
        <mc:Fallback xmlns="">
          <p:pic>
            <p:nvPicPr>
              <p:cNvPr id="15541" name="Ink 15540">
                <a:extLst>
                  <a:ext uri="{FF2B5EF4-FFF2-40B4-BE49-F238E27FC236}">
                    <a16:creationId xmlns:a16="http://schemas.microsoft.com/office/drawing/2014/main" id="{BC17E8E5-2C74-4678-B6B7-E2CD3DA4F949}"/>
                  </a:ext>
                </a:extLst>
              </p:cNvPr>
              <p:cNvPicPr/>
              <p:nvPr/>
            </p:nvPicPr>
            <p:blipFill>
              <a:blip r:embed="rId80"/>
              <a:stretch>
                <a:fillRect/>
              </a:stretch>
            </p:blipFill>
            <p:spPr>
              <a:xfrm>
                <a:off x="707768" y="4375754"/>
                <a:ext cx="129543" cy="15952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5566" name="Ink 15565">
                <a:extLst>
                  <a:ext uri="{FF2B5EF4-FFF2-40B4-BE49-F238E27FC236}">
                    <a16:creationId xmlns:a16="http://schemas.microsoft.com/office/drawing/2014/main" id="{45B710D0-2AE5-4BBF-B06F-6DE7880A9716}"/>
                  </a:ext>
                </a:extLst>
              </p14:cNvPr>
              <p14:cNvContentPartPr/>
              <p14:nvPr/>
            </p14:nvContentPartPr>
            <p14:xfrm>
              <a:off x="2981139" y="4469736"/>
              <a:ext cx="93240" cy="96480"/>
            </p14:xfrm>
          </p:contentPart>
        </mc:Choice>
        <mc:Fallback xmlns="">
          <p:pic>
            <p:nvPicPr>
              <p:cNvPr id="15566" name="Ink 15565">
                <a:extLst>
                  <a:ext uri="{FF2B5EF4-FFF2-40B4-BE49-F238E27FC236}">
                    <a16:creationId xmlns:a16="http://schemas.microsoft.com/office/drawing/2014/main" id="{45B710D0-2AE5-4BBF-B06F-6DE7880A9716}"/>
                  </a:ext>
                </a:extLst>
              </p:cNvPr>
              <p:cNvPicPr/>
              <p:nvPr/>
            </p:nvPicPr>
            <p:blipFill>
              <a:blip r:embed="rId82"/>
              <a:stretch>
                <a:fillRect/>
              </a:stretch>
            </p:blipFill>
            <p:spPr>
              <a:xfrm>
                <a:off x="2972139" y="4461096"/>
                <a:ext cx="1108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5567" name="Ink 15566">
                <a:extLst>
                  <a:ext uri="{FF2B5EF4-FFF2-40B4-BE49-F238E27FC236}">
                    <a16:creationId xmlns:a16="http://schemas.microsoft.com/office/drawing/2014/main" id="{FF9B3C8F-FF11-42D0-AF29-EDA437DDED17}"/>
                  </a:ext>
                </a:extLst>
              </p14:cNvPr>
              <p14:cNvContentPartPr/>
              <p14:nvPr/>
            </p14:nvContentPartPr>
            <p14:xfrm>
              <a:off x="2387859" y="4417536"/>
              <a:ext cx="453960" cy="163080"/>
            </p14:xfrm>
          </p:contentPart>
        </mc:Choice>
        <mc:Fallback xmlns="">
          <p:pic>
            <p:nvPicPr>
              <p:cNvPr id="15567" name="Ink 15566">
                <a:extLst>
                  <a:ext uri="{FF2B5EF4-FFF2-40B4-BE49-F238E27FC236}">
                    <a16:creationId xmlns:a16="http://schemas.microsoft.com/office/drawing/2014/main" id="{FF9B3C8F-FF11-42D0-AF29-EDA437DDED17}"/>
                  </a:ext>
                </a:extLst>
              </p:cNvPr>
              <p:cNvPicPr/>
              <p:nvPr/>
            </p:nvPicPr>
            <p:blipFill>
              <a:blip r:embed="rId84"/>
              <a:stretch>
                <a:fillRect/>
              </a:stretch>
            </p:blipFill>
            <p:spPr>
              <a:xfrm>
                <a:off x="2378859" y="4408896"/>
                <a:ext cx="4716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5568" name="Ink 15567">
                <a:extLst>
                  <a:ext uri="{FF2B5EF4-FFF2-40B4-BE49-F238E27FC236}">
                    <a16:creationId xmlns:a16="http://schemas.microsoft.com/office/drawing/2014/main" id="{DFCB58CE-FF6B-4A41-B2DD-C04D35A2DB72}"/>
                  </a:ext>
                </a:extLst>
              </p14:cNvPr>
              <p14:cNvContentPartPr/>
              <p14:nvPr/>
            </p14:nvContentPartPr>
            <p14:xfrm>
              <a:off x="2196339" y="4413936"/>
              <a:ext cx="119520" cy="149040"/>
            </p14:xfrm>
          </p:contentPart>
        </mc:Choice>
        <mc:Fallback xmlns="">
          <p:pic>
            <p:nvPicPr>
              <p:cNvPr id="15568" name="Ink 15567">
                <a:extLst>
                  <a:ext uri="{FF2B5EF4-FFF2-40B4-BE49-F238E27FC236}">
                    <a16:creationId xmlns:a16="http://schemas.microsoft.com/office/drawing/2014/main" id="{DFCB58CE-FF6B-4A41-B2DD-C04D35A2DB72}"/>
                  </a:ext>
                </a:extLst>
              </p:cNvPr>
              <p:cNvPicPr/>
              <p:nvPr/>
            </p:nvPicPr>
            <p:blipFill>
              <a:blip r:embed="rId86"/>
              <a:stretch>
                <a:fillRect/>
              </a:stretch>
            </p:blipFill>
            <p:spPr>
              <a:xfrm>
                <a:off x="2187699" y="4404936"/>
                <a:ext cx="1371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5569" name="Ink 15568">
                <a:extLst>
                  <a:ext uri="{FF2B5EF4-FFF2-40B4-BE49-F238E27FC236}">
                    <a16:creationId xmlns:a16="http://schemas.microsoft.com/office/drawing/2014/main" id="{DBE88191-317B-4698-A42A-BAEE61E6E899}"/>
                  </a:ext>
                </a:extLst>
              </p14:cNvPr>
              <p14:cNvContentPartPr/>
              <p14:nvPr/>
            </p14:nvContentPartPr>
            <p14:xfrm>
              <a:off x="1896459" y="4817856"/>
              <a:ext cx="66600" cy="10800"/>
            </p14:xfrm>
          </p:contentPart>
        </mc:Choice>
        <mc:Fallback xmlns="">
          <p:pic>
            <p:nvPicPr>
              <p:cNvPr id="15569" name="Ink 15568">
                <a:extLst>
                  <a:ext uri="{FF2B5EF4-FFF2-40B4-BE49-F238E27FC236}">
                    <a16:creationId xmlns:a16="http://schemas.microsoft.com/office/drawing/2014/main" id="{DBE88191-317B-4698-A42A-BAEE61E6E899}"/>
                  </a:ext>
                </a:extLst>
              </p:cNvPr>
              <p:cNvPicPr/>
              <p:nvPr/>
            </p:nvPicPr>
            <p:blipFill>
              <a:blip r:embed="rId88"/>
              <a:stretch>
                <a:fillRect/>
              </a:stretch>
            </p:blipFill>
            <p:spPr>
              <a:xfrm>
                <a:off x="1887819" y="4808856"/>
                <a:ext cx="842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5570" name="Ink 15569">
                <a:extLst>
                  <a:ext uri="{FF2B5EF4-FFF2-40B4-BE49-F238E27FC236}">
                    <a16:creationId xmlns:a16="http://schemas.microsoft.com/office/drawing/2014/main" id="{E5EDC603-96C1-411D-A459-C7DCC1F2DBB8}"/>
                  </a:ext>
                </a:extLst>
              </p14:cNvPr>
              <p14:cNvContentPartPr/>
              <p14:nvPr/>
            </p14:nvContentPartPr>
            <p14:xfrm>
              <a:off x="1897899" y="4765656"/>
              <a:ext cx="81360" cy="3240"/>
            </p14:xfrm>
          </p:contentPart>
        </mc:Choice>
        <mc:Fallback xmlns="">
          <p:pic>
            <p:nvPicPr>
              <p:cNvPr id="15570" name="Ink 15569">
                <a:extLst>
                  <a:ext uri="{FF2B5EF4-FFF2-40B4-BE49-F238E27FC236}">
                    <a16:creationId xmlns:a16="http://schemas.microsoft.com/office/drawing/2014/main" id="{E5EDC603-96C1-411D-A459-C7DCC1F2DBB8}"/>
                  </a:ext>
                </a:extLst>
              </p:cNvPr>
              <p:cNvPicPr/>
              <p:nvPr/>
            </p:nvPicPr>
            <p:blipFill>
              <a:blip r:embed="rId90"/>
              <a:stretch>
                <a:fillRect/>
              </a:stretch>
            </p:blipFill>
            <p:spPr>
              <a:xfrm>
                <a:off x="1889259" y="4757016"/>
                <a:ext cx="990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5573" name="Ink 15572">
                <a:extLst>
                  <a:ext uri="{FF2B5EF4-FFF2-40B4-BE49-F238E27FC236}">
                    <a16:creationId xmlns:a16="http://schemas.microsoft.com/office/drawing/2014/main" id="{2A9B3C53-3CA9-430F-B677-B8F10D5E812B}"/>
                  </a:ext>
                </a:extLst>
              </p14:cNvPr>
              <p14:cNvContentPartPr/>
              <p14:nvPr/>
            </p14:nvContentPartPr>
            <p14:xfrm>
              <a:off x="2284899" y="4868256"/>
              <a:ext cx="112320" cy="65520"/>
            </p14:xfrm>
          </p:contentPart>
        </mc:Choice>
        <mc:Fallback xmlns="">
          <p:pic>
            <p:nvPicPr>
              <p:cNvPr id="15573" name="Ink 15572">
                <a:extLst>
                  <a:ext uri="{FF2B5EF4-FFF2-40B4-BE49-F238E27FC236}">
                    <a16:creationId xmlns:a16="http://schemas.microsoft.com/office/drawing/2014/main" id="{2A9B3C53-3CA9-430F-B677-B8F10D5E812B}"/>
                  </a:ext>
                </a:extLst>
              </p:cNvPr>
              <p:cNvPicPr/>
              <p:nvPr/>
            </p:nvPicPr>
            <p:blipFill>
              <a:blip r:embed="rId92"/>
              <a:stretch>
                <a:fillRect/>
              </a:stretch>
            </p:blipFill>
            <p:spPr>
              <a:xfrm>
                <a:off x="2276259" y="4859616"/>
                <a:ext cx="1299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5574" name="Ink 15573">
                <a:extLst>
                  <a:ext uri="{FF2B5EF4-FFF2-40B4-BE49-F238E27FC236}">
                    <a16:creationId xmlns:a16="http://schemas.microsoft.com/office/drawing/2014/main" id="{73F4B50A-1AD1-4C68-8E1C-447F25BD93E7}"/>
                  </a:ext>
                </a:extLst>
              </p14:cNvPr>
              <p14:cNvContentPartPr/>
              <p14:nvPr/>
            </p14:nvContentPartPr>
            <p14:xfrm>
              <a:off x="2208219" y="4681056"/>
              <a:ext cx="169560" cy="125280"/>
            </p14:xfrm>
          </p:contentPart>
        </mc:Choice>
        <mc:Fallback xmlns="">
          <p:pic>
            <p:nvPicPr>
              <p:cNvPr id="15574" name="Ink 15573">
                <a:extLst>
                  <a:ext uri="{FF2B5EF4-FFF2-40B4-BE49-F238E27FC236}">
                    <a16:creationId xmlns:a16="http://schemas.microsoft.com/office/drawing/2014/main" id="{73F4B50A-1AD1-4C68-8E1C-447F25BD93E7}"/>
                  </a:ext>
                </a:extLst>
              </p:cNvPr>
              <p:cNvPicPr/>
              <p:nvPr/>
            </p:nvPicPr>
            <p:blipFill>
              <a:blip r:embed="rId94"/>
              <a:stretch>
                <a:fillRect/>
              </a:stretch>
            </p:blipFill>
            <p:spPr>
              <a:xfrm>
                <a:off x="2199219" y="4672082"/>
                <a:ext cx="187200" cy="142869"/>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5577" name="Ink 15576">
                <a:extLst>
                  <a:ext uri="{FF2B5EF4-FFF2-40B4-BE49-F238E27FC236}">
                    <a16:creationId xmlns:a16="http://schemas.microsoft.com/office/drawing/2014/main" id="{255047D4-5E7A-488B-BF13-8270FB77C54F}"/>
                  </a:ext>
                </a:extLst>
              </p14:cNvPr>
              <p14:cNvContentPartPr/>
              <p14:nvPr/>
            </p14:nvContentPartPr>
            <p14:xfrm>
              <a:off x="2589099" y="4769976"/>
              <a:ext cx="81360" cy="100080"/>
            </p14:xfrm>
          </p:contentPart>
        </mc:Choice>
        <mc:Fallback xmlns="">
          <p:pic>
            <p:nvPicPr>
              <p:cNvPr id="15577" name="Ink 15576">
                <a:extLst>
                  <a:ext uri="{FF2B5EF4-FFF2-40B4-BE49-F238E27FC236}">
                    <a16:creationId xmlns:a16="http://schemas.microsoft.com/office/drawing/2014/main" id="{255047D4-5E7A-488B-BF13-8270FB77C54F}"/>
                  </a:ext>
                </a:extLst>
              </p:cNvPr>
              <p:cNvPicPr/>
              <p:nvPr/>
            </p:nvPicPr>
            <p:blipFill>
              <a:blip r:embed="rId96"/>
              <a:stretch>
                <a:fillRect/>
              </a:stretch>
            </p:blipFill>
            <p:spPr>
              <a:xfrm>
                <a:off x="2580459" y="4760976"/>
                <a:ext cx="990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5581" name="Ink 15580">
                <a:extLst>
                  <a:ext uri="{FF2B5EF4-FFF2-40B4-BE49-F238E27FC236}">
                    <a16:creationId xmlns:a16="http://schemas.microsoft.com/office/drawing/2014/main" id="{8C3A1EB6-5EF2-467B-B77C-CD30E38C61B4}"/>
                  </a:ext>
                </a:extLst>
              </p14:cNvPr>
              <p14:cNvContentPartPr/>
              <p14:nvPr/>
            </p14:nvContentPartPr>
            <p14:xfrm>
              <a:off x="3187059" y="4321056"/>
              <a:ext cx="1063080" cy="334080"/>
            </p14:xfrm>
          </p:contentPart>
        </mc:Choice>
        <mc:Fallback xmlns="">
          <p:pic>
            <p:nvPicPr>
              <p:cNvPr id="15581" name="Ink 15580">
                <a:extLst>
                  <a:ext uri="{FF2B5EF4-FFF2-40B4-BE49-F238E27FC236}">
                    <a16:creationId xmlns:a16="http://schemas.microsoft.com/office/drawing/2014/main" id="{8C3A1EB6-5EF2-467B-B77C-CD30E38C61B4}"/>
                  </a:ext>
                </a:extLst>
              </p:cNvPr>
              <p:cNvPicPr/>
              <p:nvPr/>
            </p:nvPicPr>
            <p:blipFill>
              <a:blip r:embed="rId98"/>
              <a:stretch>
                <a:fillRect/>
              </a:stretch>
            </p:blipFill>
            <p:spPr>
              <a:xfrm>
                <a:off x="3178059" y="4312416"/>
                <a:ext cx="108072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5582" name="Ink 15581">
                <a:extLst>
                  <a:ext uri="{FF2B5EF4-FFF2-40B4-BE49-F238E27FC236}">
                    <a16:creationId xmlns:a16="http://schemas.microsoft.com/office/drawing/2014/main" id="{DC86916B-ED43-4E33-BA2B-46D5F7E5678E}"/>
                  </a:ext>
                </a:extLst>
              </p14:cNvPr>
              <p14:cNvContentPartPr/>
              <p14:nvPr/>
            </p14:nvContentPartPr>
            <p14:xfrm>
              <a:off x="2822019" y="4698696"/>
              <a:ext cx="75960" cy="114480"/>
            </p14:xfrm>
          </p:contentPart>
        </mc:Choice>
        <mc:Fallback xmlns="">
          <p:pic>
            <p:nvPicPr>
              <p:cNvPr id="15582" name="Ink 15581">
                <a:extLst>
                  <a:ext uri="{FF2B5EF4-FFF2-40B4-BE49-F238E27FC236}">
                    <a16:creationId xmlns:a16="http://schemas.microsoft.com/office/drawing/2014/main" id="{DC86916B-ED43-4E33-BA2B-46D5F7E5678E}"/>
                  </a:ext>
                </a:extLst>
              </p:cNvPr>
              <p:cNvPicPr/>
              <p:nvPr/>
            </p:nvPicPr>
            <p:blipFill>
              <a:blip r:embed="rId100"/>
              <a:stretch>
                <a:fillRect/>
              </a:stretch>
            </p:blipFill>
            <p:spPr>
              <a:xfrm>
                <a:off x="2813019" y="4689696"/>
                <a:ext cx="93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5583" name="Ink 15582">
                <a:extLst>
                  <a:ext uri="{FF2B5EF4-FFF2-40B4-BE49-F238E27FC236}">
                    <a16:creationId xmlns:a16="http://schemas.microsoft.com/office/drawing/2014/main" id="{C3585818-A119-4D6E-B855-9ED612C030B5}"/>
                  </a:ext>
                </a:extLst>
              </p14:cNvPr>
              <p14:cNvContentPartPr/>
              <p14:nvPr/>
            </p14:nvContentPartPr>
            <p14:xfrm>
              <a:off x="2761539" y="4857096"/>
              <a:ext cx="215280" cy="5400"/>
            </p14:xfrm>
          </p:contentPart>
        </mc:Choice>
        <mc:Fallback xmlns="">
          <p:pic>
            <p:nvPicPr>
              <p:cNvPr id="15583" name="Ink 15582">
                <a:extLst>
                  <a:ext uri="{FF2B5EF4-FFF2-40B4-BE49-F238E27FC236}">
                    <a16:creationId xmlns:a16="http://schemas.microsoft.com/office/drawing/2014/main" id="{C3585818-A119-4D6E-B855-9ED612C030B5}"/>
                  </a:ext>
                </a:extLst>
              </p:cNvPr>
              <p:cNvPicPr/>
              <p:nvPr/>
            </p:nvPicPr>
            <p:blipFill>
              <a:blip r:embed="rId102"/>
              <a:stretch>
                <a:fillRect/>
              </a:stretch>
            </p:blipFill>
            <p:spPr>
              <a:xfrm>
                <a:off x="2752899" y="4848456"/>
                <a:ext cx="2329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5586" name="Ink 15585">
                <a:extLst>
                  <a:ext uri="{FF2B5EF4-FFF2-40B4-BE49-F238E27FC236}">
                    <a16:creationId xmlns:a16="http://schemas.microsoft.com/office/drawing/2014/main" id="{26F929BB-E385-4C7A-AA72-7EBFF4F5A0A0}"/>
                  </a:ext>
                </a:extLst>
              </p14:cNvPr>
              <p14:cNvContentPartPr/>
              <p14:nvPr/>
            </p14:nvContentPartPr>
            <p14:xfrm>
              <a:off x="3133779" y="4900296"/>
              <a:ext cx="88920" cy="7560"/>
            </p14:xfrm>
          </p:contentPart>
        </mc:Choice>
        <mc:Fallback xmlns="">
          <p:pic>
            <p:nvPicPr>
              <p:cNvPr id="15586" name="Ink 15585">
                <a:extLst>
                  <a:ext uri="{FF2B5EF4-FFF2-40B4-BE49-F238E27FC236}">
                    <a16:creationId xmlns:a16="http://schemas.microsoft.com/office/drawing/2014/main" id="{26F929BB-E385-4C7A-AA72-7EBFF4F5A0A0}"/>
                  </a:ext>
                </a:extLst>
              </p:cNvPr>
              <p:cNvPicPr/>
              <p:nvPr/>
            </p:nvPicPr>
            <p:blipFill>
              <a:blip r:embed="rId104"/>
              <a:stretch>
                <a:fillRect/>
              </a:stretch>
            </p:blipFill>
            <p:spPr>
              <a:xfrm>
                <a:off x="3124779" y="4891656"/>
                <a:ext cx="1065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5587" name="Ink 15586">
                <a:extLst>
                  <a:ext uri="{FF2B5EF4-FFF2-40B4-BE49-F238E27FC236}">
                    <a16:creationId xmlns:a16="http://schemas.microsoft.com/office/drawing/2014/main" id="{B07C90D7-0CC8-4897-A1E8-9E563A7D58F3}"/>
                  </a:ext>
                </a:extLst>
              </p14:cNvPr>
              <p14:cNvContentPartPr/>
              <p14:nvPr/>
            </p14:nvContentPartPr>
            <p14:xfrm>
              <a:off x="3128739" y="4861416"/>
              <a:ext cx="59760" cy="6480"/>
            </p14:xfrm>
          </p:contentPart>
        </mc:Choice>
        <mc:Fallback xmlns="">
          <p:pic>
            <p:nvPicPr>
              <p:cNvPr id="15587" name="Ink 15586">
                <a:extLst>
                  <a:ext uri="{FF2B5EF4-FFF2-40B4-BE49-F238E27FC236}">
                    <a16:creationId xmlns:a16="http://schemas.microsoft.com/office/drawing/2014/main" id="{B07C90D7-0CC8-4897-A1E8-9E563A7D58F3}"/>
                  </a:ext>
                </a:extLst>
              </p:cNvPr>
              <p:cNvPicPr/>
              <p:nvPr/>
            </p:nvPicPr>
            <p:blipFill>
              <a:blip r:embed="rId106"/>
              <a:stretch>
                <a:fillRect/>
              </a:stretch>
            </p:blipFill>
            <p:spPr>
              <a:xfrm>
                <a:off x="3120099" y="4852776"/>
                <a:ext cx="774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5592" name="Ink 15591">
                <a:extLst>
                  <a:ext uri="{FF2B5EF4-FFF2-40B4-BE49-F238E27FC236}">
                    <a16:creationId xmlns:a16="http://schemas.microsoft.com/office/drawing/2014/main" id="{5C9EAA77-F698-42D6-9E5D-FF461EC7BD15}"/>
                  </a:ext>
                </a:extLst>
              </p14:cNvPr>
              <p14:cNvContentPartPr/>
              <p14:nvPr/>
            </p14:nvContentPartPr>
            <p14:xfrm>
              <a:off x="3416739" y="4936656"/>
              <a:ext cx="189000" cy="109800"/>
            </p14:xfrm>
          </p:contentPart>
        </mc:Choice>
        <mc:Fallback xmlns="">
          <p:pic>
            <p:nvPicPr>
              <p:cNvPr id="15592" name="Ink 15591">
                <a:extLst>
                  <a:ext uri="{FF2B5EF4-FFF2-40B4-BE49-F238E27FC236}">
                    <a16:creationId xmlns:a16="http://schemas.microsoft.com/office/drawing/2014/main" id="{5C9EAA77-F698-42D6-9E5D-FF461EC7BD15}"/>
                  </a:ext>
                </a:extLst>
              </p:cNvPr>
              <p:cNvPicPr/>
              <p:nvPr/>
            </p:nvPicPr>
            <p:blipFill>
              <a:blip r:embed="rId108"/>
              <a:stretch>
                <a:fillRect/>
              </a:stretch>
            </p:blipFill>
            <p:spPr>
              <a:xfrm>
                <a:off x="3408099" y="4927685"/>
                <a:ext cx="206640" cy="127382"/>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5593" name="Ink 15592">
                <a:extLst>
                  <a:ext uri="{FF2B5EF4-FFF2-40B4-BE49-F238E27FC236}">
                    <a16:creationId xmlns:a16="http://schemas.microsoft.com/office/drawing/2014/main" id="{B0C68AAE-DA95-4021-8DC6-F6A0750EAC61}"/>
                  </a:ext>
                </a:extLst>
              </p14:cNvPr>
              <p14:cNvContentPartPr/>
              <p14:nvPr/>
            </p14:nvContentPartPr>
            <p14:xfrm>
              <a:off x="3434379" y="4741536"/>
              <a:ext cx="107280" cy="140760"/>
            </p14:xfrm>
          </p:contentPart>
        </mc:Choice>
        <mc:Fallback xmlns="">
          <p:pic>
            <p:nvPicPr>
              <p:cNvPr id="15593" name="Ink 15592">
                <a:extLst>
                  <a:ext uri="{FF2B5EF4-FFF2-40B4-BE49-F238E27FC236}">
                    <a16:creationId xmlns:a16="http://schemas.microsoft.com/office/drawing/2014/main" id="{B0C68AAE-DA95-4021-8DC6-F6A0750EAC61}"/>
                  </a:ext>
                </a:extLst>
              </p:cNvPr>
              <p:cNvPicPr/>
              <p:nvPr/>
            </p:nvPicPr>
            <p:blipFill>
              <a:blip r:embed="rId110"/>
              <a:stretch>
                <a:fillRect/>
              </a:stretch>
            </p:blipFill>
            <p:spPr>
              <a:xfrm>
                <a:off x="3425739" y="4732896"/>
                <a:ext cx="1249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5594" name="Ink 15593">
                <a:extLst>
                  <a:ext uri="{FF2B5EF4-FFF2-40B4-BE49-F238E27FC236}">
                    <a16:creationId xmlns:a16="http://schemas.microsoft.com/office/drawing/2014/main" id="{06EF1B90-1DC6-4F58-ABF4-E9DE119868B1}"/>
                  </a:ext>
                </a:extLst>
              </p14:cNvPr>
              <p14:cNvContentPartPr/>
              <p14:nvPr/>
            </p14:nvContentPartPr>
            <p14:xfrm>
              <a:off x="2780979" y="4922616"/>
              <a:ext cx="191160" cy="114120"/>
            </p14:xfrm>
          </p:contentPart>
        </mc:Choice>
        <mc:Fallback xmlns="">
          <p:pic>
            <p:nvPicPr>
              <p:cNvPr id="15594" name="Ink 15593">
                <a:extLst>
                  <a:ext uri="{FF2B5EF4-FFF2-40B4-BE49-F238E27FC236}">
                    <a16:creationId xmlns:a16="http://schemas.microsoft.com/office/drawing/2014/main" id="{06EF1B90-1DC6-4F58-ABF4-E9DE119868B1}"/>
                  </a:ext>
                </a:extLst>
              </p:cNvPr>
              <p:cNvPicPr/>
              <p:nvPr/>
            </p:nvPicPr>
            <p:blipFill>
              <a:blip r:embed="rId112"/>
              <a:stretch>
                <a:fillRect/>
              </a:stretch>
            </p:blipFill>
            <p:spPr>
              <a:xfrm>
                <a:off x="2772323" y="4913616"/>
                <a:ext cx="208833"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5611" name="Ink 15610">
                <a:extLst>
                  <a:ext uri="{FF2B5EF4-FFF2-40B4-BE49-F238E27FC236}">
                    <a16:creationId xmlns:a16="http://schemas.microsoft.com/office/drawing/2014/main" id="{E850625B-84D9-46FC-903A-E4D762175EAC}"/>
                  </a:ext>
                </a:extLst>
              </p14:cNvPr>
              <p14:cNvContentPartPr/>
              <p14:nvPr/>
            </p14:nvContentPartPr>
            <p14:xfrm>
              <a:off x="6018099" y="4643256"/>
              <a:ext cx="101880" cy="138600"/>
            </p14:xfrm>
          </p:contentPart>
        </mc:Choice>
        <mc:Fallback xmlns="">
          <p:pic>
            <p:nvPicPr>
              <p:cNvPr id="15611" name="Ink 15610">
                <a:extLst>
                  <a:ext uri="{FF2B5EF4-FFF2-40B4-BE49-F238E27FC236}">
                    <a16:creationId xmlns:a16="http://schemas.microsoft.com/office/drawing/2014/main" id="{E850625B-84D9-46FC-903A-E4D762175EAC}"/>
                  </a:ext>
                </a:extLst>
              </p:cNvPr>
              <p:cNvPicPr/>
              <p:nvPr/>
            </p:nvPicPr>
            <p:blipFill>
              <a:blip r:embed="rId114"/>
              <a:stretch>
                <a:fillRect/>
              </a:stretch>
            </p:blipFill>
            <p:spPr>
              <a:xfrm>
                <a:off x="6009428" y="4634256"/>
                <a:ext cx="119583"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5612" name="Ink 15611">
                <a:extLst>
                  <a:ext uri="{FF2B5EF4-FFF2-40B4-BE49-F238E27FC236}">
                    <a16:creationId xmlns:a16="http://schemas.microsoft.com/office/drawing/2014/main" id="{7760AB5C-95B5-4928-9930-3286146A550E}"/>
                  </a:ext>
                </a:extLst>
              </p14:cNvPr>
              <p14:cNvContentPartPr/>
              <p14:nvPr/>
            </p14:nvContentPartPr>
            <p14:xfrm>
              <a:off x="5758179" y="4705176"/>
              <a:ext cx="77040" cy="37080"/>
            </p14:xfrm>
          </p:contentPart>
        </mc:Choice>
        <mc:Fallback xmlns="">
          <p:pic>
            <p:nvPicPr>
              <p:cNvPr id="15612" name="Ink 15611">
                <a:extLst>
                  <a:ext uri="{FF2B5EF4-FFF2-40B4-BE49-F238E27FC236}">
                    <a16:creationId xmlns:a16="http://schemas.microsoft.com/office/drawing/2014/main" id="{7760AB5C-95B5-4928-9930-3286146A550E}"/>
                  </a:ext>
                </a:extLst>
              </p:cNvPr>
              <p:cNvPicPr/>
              <p:nvPr/>
            </p:nvPicPr>
            <p:blipFill>
              <a:blip r:embed="rId116"/>
              <a:stretch>
                <a:fillRect/>
              </a:stretch>
            </p:blipFill>
            <p:spPr>
              <a:xfrm>
                <a:off x="5749179" y="4696451"/>
                <a:ext cx="94680" cy="54893"/>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5613" name="Ink 15612">
                <a:extLst>
                  <a:ext uri="{FF2B5EF4-FFF2-40B4-BE49-F238E27FC236}">
                    <a16:creationId xmlns:a16="http://schemas.microsoft.com/office/drawing/2014/main" id="{D28B5ADC-A17B-42DF-B688-9E64425371C9}"/>
                  </a:ext>
                </a:extLst>
              </p14:cNvPr>
              <p14:cNvContentPartPr/>
              <p14:nvPr/>
            </p14:nvContentPartPr>
            <p14:xfrm>
              <a:off x="4887339" y="4668816"/>
              <a:ext cx="270000" cy="97920"/>
            </p14:xfrm>
          </p:contentPart>
        </mc:Choice>
        <mc:Fallback xmlns="">
          <p:pic>
            <p:nvPicPr>
              <p:cNvPr id="15613" name="Ink 15612">
                <a:extLst>
                  <a:ext uri="{FF2B5EF4-FFF2-40B4-BE49-F238E27FC236}">
                    <a16:creationId xmlns:a16="http://schemas.microsoft.com/office/drawing/2014/main" id="{D28B5ADC-A17B-42DF-B688-9E64425371C9}"/>
                  </a:ext>
                </a:extLst>
              </p:cNvPr>
              <p:cNvPicPr/>
              <p:nvPr/>
            </p:nvPicPr>
            <p:blipFill>
              <a:blip r:embed="rId118"/>
              <a:stretch>
                <a:fillRect/>
              </a:stretch>
            </p:blipFill>
            <p:spPr>
              <a:xfrm>
                <a:off x="4878687" y="4660176"/>
                <a:ext cx="287664"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5614" name="Ink 15613">
                <a:extLst>
                  <a:ext uri="{FF2B5EF4-FFF2-40B4-BE49-F238E27FC236}">
                    <a16:creationId xmlns:a16="http://schemas.microsoft.com/office/drawing/2014/main" id="{40520E19-AD56-44B1-BDC3-852DE84A6AA4}"/>
                  </a:ext>
                </a:extLst>
              </p14:cNvPr>
              <p14:cNvContentPartPr/>
              <p14:nvPr/>
            </p14:nvContentPartPr>
            <p14:xfrm>
              <a:off x="5247699" y="4660896"/>
              <a:ext cx="343080" cy="146160"/>
            </p14:xfrm>
          </p:contentPart>
        </mc:Choice>
        <mc:Fallback xmlns="">
          <p:pic>
            <p:nvPicPr>
              <p:cNvPr id="15614" name="Ink 15613">
                <a:extLst>
                  <a:ext uri="{FF2B5EF4-FFF2-40B4-BE49-F238E27FC236}">
                    <a16:creationId xmlns:a16="http://schemas.microsoft.com/office/drawing/2014/main" id="{40520E19-AD56-44B1-BDC3-852DE84A6AA4}"/>
                  </a:ext>
                </a:extLst>
              </p:cNvPr>
              <p:cNvPicPr/>
              <p:nvPr/>
            </p:nvPicPr>
            <p:blipFill>
              <a:blip r:embed="rId120"/>
              <a:stretch>
                <a:fillRect/>
              </a:stretch>
            </p:blipFill>
            <p:spPr>
              <a:xfrm>
                <a:off x="5238699" y="4651896"/>
                <a:ext cx="3607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5615" name="Ink 15614">
                <a:extLst>
                  <a:ext uri="{FF2B5EF4-FFF2-40B4-BE49-F238E27FC236}">
                    <a16:creationId xmlns:a16="http://schemas.microsoft.com/office/drawing/2014/main" id="{AA03EB06-DDEE-4185-9541-86AB2285D372}"/>
                  </a:ext>
                </a:extLst>
              </p14:cNvPr>
              <p14:cNvContentPartPr/>
              <p14:nvPr/>
            </p14:nvContentPartPr>
            <p14:xfrm>
              <a:off x="4520859" y="4621656"/>
              <a:ext cx="287280" cy="183960"/>
            </p14:xfrm>
          </p:contentPart>
        </mc:Choice>
        <mc:Fallback xmlns="">
          <p:pic>
            <p:nvPicPr>
              <p:cNvPr id="15615" name="Ink 15614">
                <a:extLst>
                  <a:ext uri="{FF2B5EF4-FFF2-40B4-BE49-F238E27FC236}">
                    <a16:creationId xmlns:a16="http://schemas.microsoft.com/office/drawing/2014/main" id="{AA03EB06-DDEE-4185-9541-86AB2285D372}"/>
                  </a:ext>
                </a:extLst>
              </p:cNvPr>
              <p:cNvPicPr/>
              <p:nvPr/>
            </p:nvPicPr>
            <p:blipFill>
              <a:blip r:embed="rId122"/>
              <a:stretch>
                <a:fillRect/>
              </a:stretch>
            </p:blipFill>
            <p:spPr>
              <a:xfrm>
                <a:off x="4512219" y="4613016"/>
                <a:ext cx="3049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5621" name="Ink 15620">
                <a:extLst>
                  <a:ext uri="{FF2B5EF4-FFF2-40B4-BE49-F238E27FC236}">
                    <a16:creationId xmlns:a16="http://schemas.microsoft.com/office/drawing/2014/main" id="{EAD9E03B-F690-42A3-BD53-F3E94C4B4193}"/>
                  </a:ext>
                </a:extLst>
              </p14:cNvPr>
              <p14:cNvContentPartPr/>
              <p14:nvPr/>
            </p14:nvContentPartPr>
            <p14:xfrm>
              <a:off x="6189819" y="4609416"/>
              <a:ext cx="439200" cy="197280"/>
            </p14:xfrm>
          </p:contentPart>
        </mc:Choice>
        <mc:Fallback xmlns="">
          <p:pic>
            <p:nvPicPr>
              <p:cNvPr id="15621" name="Ink 15620">
                <a:extLst>
                  <a:ext uri="{FF2B5EF4-FFF2-40B4-BE49-F238E27FC236}">
                    <a16:creationId xmlns:a16="http://schemas.microsoft.com/office/drawing/2014/main" id="{EAD9E03B-F690-42A3-BD53-F3E94C4B4193}"/>
                  </a:ext>
                </a:extLst>
              </p:cNvPr>
              <p:cNvPicPr/>
              <p:nvPr/>
            </p:nvPicPr>
            <p:blipFill>
              <a:blip r:embed="rId124"/>
              <a:stretch>
                <a:fillRect/>
              </a:stretch>
            </p:blipFill>
            <p:spPr>
              <a:xfrm>
                <a:off x="6180819" y="4600416"/>
                <a:ext cx="4568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5634" name="Ink 15633">
                <a:extLst>
                  <a:ext uri="{FF2B5EF4-FFF2-40B4-BE49-F238E27FC236}">
                    <a16:creationId xmlns:a16="http://schemas.microsoft.com/office/drawing/2014/main" id="{4C16C12A-75B3-4EE1-82F1-1B5D5D7E098F}"/>
                  </a:ext>
                </a:extLst>
              </p14:cNvPr>
              <p14:cNvContentPartPr/>
              <p14:nvPr/>
            </p14:nvContentPartPr>
            <p14:xfrm>
              <a:off x="8230299" y="4680336"/>
              <a:ext cx="87480" cy="199800"/>
            </p14:xfrm>
          </p:contentPart>
        </mc:Choice>
        <mc:Fallback xmlns="">
          <p:pic>
            <p:nvPicPr>
              <p:cNvPr id="15634" name="Ink 15633">
                <a:extLst>
                  <a:ext uri="{FF2B5EF4-FFF2-40B4-BE49-F238E27FC236}">
                    <a16:creationId xmlns:a16="http://schemas.microsoft.com/office/drawing/2014/main" id="{4C16C12A-75B3-4EE1-82F1-1B5D5D7E098F}"/>
                  </a:ext>
                </a:extLst>
              </p:cNvPr>
              <p:cNvPicPr/>
              <p:nvPr/>
            </p:nvPicPr>
            <p:blipFill>
              <a:blip r:embed="rId126"/>
              <a:stretch>
                <a:fillRect/>
              </a:stretch>
            </p:blipFill>
            <p:spPr>
              <a:xfrm>
                <a:off x="8221659" y="4671336"/>
                <a:ext cx="1051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5638" name="Ink 15637">
                <a:extLst>
                  <a:ext uri="{FF2B5EF4-FFF2-40B4-BE49-F238E27FC236}">
                    <a16:creationId xmlns:a16="http://schemas.microsoft.com/office/drawing/2014/main" id="{06442EED-B51D-4C12-9614-A9DA7326AAA4}"/>
                  </a:ext>
                </a:extLst>
              </p14:cNvPr>
              <p14:cNvContentPartPr/>
              <p14:nvPr/>
            </p14:nvContentPartPr>
            <p14:xfrm>
              <a:off x="6782019" y="4676376"/>
              <a:ext cx="72000" cy="109080"/>
            </p14:xfrm>
          </p:contentPart>
        </mc:Choice>
        <mc:Fallback xmlns="">
          <p:pic>
            <p:nvPicPr>
              <p:cNvPr id="15638" name="Ink 15637">
                <a:extLst>
                  <a:ext uri="{FF2B5EF4-FFF2-40B4-BE49-F238E27FC236}">
                    <a16:creationId xmlns:a16="http://schemas.microsoft.com/office/drawing/2014/main" id="{06442EED-B51D-4C12-9614-A9DA7326AAA4}"/>
                  </a:ext>
                </a:extLst>
              </p:cNvPr>
              <p:cNvPicPr/>
              <p:nvPr/>
            </p:nvPicPr>
            <p:blipFill>
              <a:blip r:embed="rId128"/>
              <a:stretch>
                <a:fillRect/>
              </a:stretch>
            </p:blipFill>
            <p:spPr>
              <a:xfrm>
                <a:off x="6773379" y="4667376"/>
                <a:ext cx="896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5639" name="Ink 15638">
                <a:extLst>
                  <a:ext uri="{FF2B5EF4-FFF2-40B4-BE49-F238E27FC236}">
                    <a16:creationId xmlns:a16="http://schemas.microsoft.com/office/drawing/2014/main" id="{6696240D-89B1-483C-9C21-532A664E038B}"/>
                  </a:ext>
                </a:extLst>
              </p14:cNvPr>
              <p14:cNvContentPartPr/>
              <p14:nvPr/>
            </p14:nvContentPartPr>
            <p14:xfrm>
              <a:off x="5716779" y="5007936"/>
              <a:ext cx="75600" cy="13320"/>
            </p14:xfrm>
          </p:contentPart>
        </mc:Choice>
        <mc:Fallback xmlns="">
          <p:pic>
            <p:nvPicPr>
              <p:cNvPr id="15639" name="Ink 15638">
                <a:extLst>
                  <a:ext uri="{FF2B5EF4-FFF2-40B4-BE49-F238E27FC236}">
                    <a16:creationId xmlns:a16="http://schemas.microsoft.com/office/drawing/2014/main" id="{6696240D-89B1-483C-9C21-532A664E038B}"/>
                  </a:ext>
                </a:extLst>
              </p:cNvPr>
              <p:cNvPicPr/>
              <p:nvPr/>
            </p:nvPicPr>
            <p:blipFill>
              <a:blip r:embed="rId130"/>
              <a:stretch>
                <a:fillRect/>
              </a:stretch>
            </p:blipFill>
            <p:spPr>
              <a:xfrm>
                <a:off x="5708139" y="4998936"/>
                <a:ext cx="93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5640" name="Ink 15639">
                <a:extLst>
                  <a:ext uri="{FF2B5EF4-FFF2-40B4-BE49-F238E27FC236}">
                    <a16:creationId xmlns:a16="http://schemas.microsoft.com/office/drawing/2014/main" id="{F1090073-23E6-48A2-97B7-934A470DB183}"/>
                  </a:ext>
                </a:extLst>
              </p14:cNvPr>
              <p14:cNvContentPartPr/>
              <p14:nvPr/>
            </p14:nvContentPartPr>
            <p14:xfrm>
              <a:off x="5703459" y="4967976"/>
              <a:ext cx="84600" cy="5400"/>
            </p14:xfrm>
          </p:contentPart>
        </mc:Choice>
        <mc:Fallback xmlns="">
          <p:pic>
            <p:nvPicPr>
              <p:cNvPr id="15640" name="Ink 15639">
                <a:extLst>
                  <a:ext uri="{FF2B5EF4-FFF2-40B4-BE49-F238E27FC236}">
                    <a16:creationId xmlns:a16="http://schemas.microsoft.com/office/drawing/2014/main" id="{F1090073-23E6-48A2-97B7-934A470DB183}"/>
                  </a:ext>
                </a:extLst>
              </p:cNvPr>
              <p:cNvPicPr/>
              <p:nvPr/>
            </p:nvPicPr>
            <p:blipFill>
              <a:blip r:embed="rId132"/>
              <a:stretch>
                <a:fillRect/>
              </a:stretch>
            </p:blipFill>
            <p:spPr>
              <a:xfrm>
                <a:off x="5694459" y="4959336"/>
                <a:ext cx="1022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5659" name="Ink 15658">
                <a:extLst>
                  <a:ext uri="{FF2B5EF4-FFF2-40B4-BE49-F238E27FC236}">
                    <a16:creationId xmlns:a16="http://schemas.microsoft.com/office/drawing/2014/main" id="{5E9760BC-C0C5-4B0F-A257-CD2826C723A1}"/>
                  </a:ext>
                </a:extLst>
              </p14:cNvPr>
              <p14:cNvContentPartPr/>
              <p14:nvPr/>
            </p14:nvContentPartPr>
            <p14:xfrm>
              <a:off x="6067419" y="4849896"/>
              <a:ext cx="213120" cy="286920"/>
            </p14:xfrm>
          </p:contentPart>
        </mc:Choice>
        <mc:Fallback xmlns="">
          <p:pic>
            <p:nvPicPr>
              <p:cNvPr id="15659" name="Ink 15658">
                <a:extLst>
                  <a:ext uri="{FF2B5EF4-FFF2-40B4-BE49-F238E27FC236}">
                    <a16:creationId xmlns:a16="http://schemas.microsoft.com/office/drawing/2014/main" id="{5E9760BC-C0C5-4B0F-A257-CD2826C723A1}"/>
                  </a:ext>
                </a:extLst>
              </p:cNvPr>
              <p:cNvPicPr/>
              <p:nvPr/>
            </p:nvPicPr>
            <p:blipFill>
              <a:blip r:embed="rId134"/>
              <a:stretch>
                <a:fillRect/>
              </a:stretch>
            </p:blipFill>
            <p:spPr>
              <a:xfrm>
                <a:off x="6058434" y="4841256"/>
                <a:ext cx="23073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5660" name="Ink 15659">
                <a:extLst>
                  <a:ext uri="{FF2B5EF4-FFF2-40B4-BE49-F238E27FC236}">
                    <a16:creationId xmlns:a16="http://schemas.microsoft.com/office/drawing/2014/main" id="{20C3E3BA-B011-4D22-A3B6-D149EE22BD74}"/>
                  </a:ext>
                </a:extLst>
              </p14:cNvPr>
              <p14:cNvContentPartPr/>
              <p14:nvPr/>
            </p14:nvContentPartPr>
            <p14:xfrm>
              <a:off x="6407979" y="4860927"/>
              <a:ext cx="409320" cy="343440"/>
            </p14:xfrm>
          </p:contentPart>
        </mc:Choice>
        <mc:Fallback xmlns="">
          <p:pic>
            <p:nvPicPr>
              <p:cNvPr id="15660" name="Ink 15659">
                <a:extLst>
                  <a:ext uri="{FF2B5EF4-FFF2-40B4-BE49-F238E27FC236}">
                    <a16:creationId xmlns:a16="http://schemas.microsoft.com/office/drawing/2014/main" id="{20C3E3BA-B011-4D22-A3B6-D149EE22BD74}"/>
                  </a:ext>
                </a:extLst>
              </p:cNvPr>
              <p:cNvPicPr/>
              <p:nvPr/>
            </p:nvPicPr>
            <p:blipFill>
              <a:blip r:embed="rId136"/>
              <a:stretch>
                <a:fillRect/>
              </a:stretch>
            </p:blipFill>
            <p:spPr>
              <a:xfrm>
                <a:off x="6399339" y="4852278"/>
                <a:ext cx="426960" cy="361099"/>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5670" name="Ink 15669">
                <a:extLst>
                  <a:ext uri="{FF2B5EF4-FFF2-40B4-BE49-F238E27FC236}">
                    <a16:creationId xmlns:a16="http://schemas.microsoft.com/office/drawing/2014/main" id="{6F283AC1-7E9F-49E9-A2D1-7CC2FB597CA9}"/>
                  </a:ext>
                </a:extLst>
              </p14:cNvPr>
              <p14:cNvContentPartPr/>
              <p14:nvPr/>
            </p14:nvContentPartPr>
            <p14:xfrm>
              <a:off x="7004139" y="4530807"/>
              <a:ext cx="1111680" cy="617400"/>
            </p14:xfrm>
          </p:contentPart>
        </mc:Choice>
        <mc:Fallback xmlns="">
          <p:pic>
            <p:nvPicPr>
              <p:cNvPr id="15670" name="Ink 15669">
                <a:extLst>
                  <a:ext uri="{FF2B5EF4-FFF2-40B4-BE49-F238E27FC236}">
                    <a16:creationId xmlns:a16="http://schemas.microsoft.com/office/drawing/2014/main" id="{6F283AC1-7E9F-49E9-A2D1-7CC2FB597CA9}"/>
                  </a:ext>
                </a:extLst>
              </p:cNvPr>
              <p:cNvPicPr/>
              <p:nvPr/>
            </p:nvPicPr>
            <p:blipFill>
              <a:blip r:embed="rId138"/>
              <a:stretch>
                <a:fillRect/>
              </a:stretch>
            </p:blipFill>
            <p:spPr>
              <a:xfrm>
                <a:off x="6995139" y="4521807"/>
                <a:ext cx="112932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673" name="Ink 15672">
                <a:extLst>
                  <a:ext uri="{FF2B5EF4-FFF2-40B4-BE49-F238E27FC236}">
                    <a16:creationId xmlns:a16="http://schemas.microsoft.com/office/drawing/2014/main" id="{0A59E1CB-6059-4242-9791-B8CC380B684B}"/>
                  </a:ext>
                </a:extLst>
              </p14:cNvPr>
              <p14:cNvContentPartPr/>
              <p14:nvPr/>
            </p14:nvContentPartPr>
            <p14:xfrm>
              <a:off x="4322499" y="35976"/>
              <a:ext cx="3868920" cy="920880"/>
            </p14:xfrm>
          </p:contentPart>
        </mc:Choice>
        <mc:Fallback xmlns="">
          <p:pic>
            <p:nvPicPr>
              <p:cNvPr id="15673" name="Ink 15672">
                <a:extLst>
                  <a:ext uri="{FF2B5EF4-FFF2-40B4-BE49-F238E27FC236}">
                    <a16:creationId xmlns:a16="http://schemas.microsoft.com/office/drawing/2014/main" id="{0A59E1CB-6059-4242-9791-B8CC380B684B}"/>
                  </a:ext>
                </a:extLst>
              </p:cNvPr>
              <p:cNvPicPr/>
              <p:nvPr/>
            </p:nvPicPr>
            <p:blipFill>
              <a:blip r:embed="rId140"/>
              <a:stretch>
                <a:fillRect/>
              </a:stretch>
            </p:blipFill>
            <p:spPr>
              <a:xfrm>
                <a:off x="4313499" y="27336"/>
                <a:ext cx="3886560" cy="9385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751" name="Ink 15750">
                <a:extLst>
                  <a:ext uri="{FF2B5EF4-FFF2-40B4-BE49-F238E27FC236}">
                    <a16:creationId xmlns:a16="http://schemas.microsoft.com/office/drawing/2014/main" id="{0AB63282-F90D-4502-8F5F-88F518A3C24A}"/>
                  </a:ext>
                </a:extLst>
              </p14:cNvPr>
              <p14:cNvContentPartPr/>
              <p14:nvPr/>
            </p14:nvContentPartPr>
            <p14:xfrm>
              <a:off x="5920179" y="1818567"/>
              <a:ext cx="1473120" cy="1182960"/>
            </p14:xfrm>
          </p:contentPart>
        </mc:Choice>
        <mc:Fallback xmlns="">
          <p:pic>
            <p:nvPicPr>
              <p:cNvPr id="15751" name="Ink 15750">
                <a:extLst>
                  <a:ext uri="{FF2B5EF4-FFF2-40B4-BE49-F238E27FC236}">
                    <a16:creationId xmlns:a16="http://schemas.microsoft.com/office/drawing/2014/main" id="{0AB63282-F90D-4502-8F5F-88F518A3C24A}"/>
                  </a:ext>
                </a:extLst>
              </p:cNvPr>
              <p:cNvPicPr/>
              <p:nvPr/>
            </p:nvPicPr>
            <p:blipFill>
              <a:blip r:embed="rId142"/>
              <a:stretch>
                <a:fillRect/>
              </a:stretch>
            </p:blipFill>
            <p:spPr>
              <a:xfrm>
                <a:off x="5911537" y="1809567"/>
                <a:ext cx="1490764" cy="12006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774" name="Ink 15773">
                <a:extLst>
                  <a:ext uri="{FF2B5EF4-FFF2-40B4-BE49-F238E27FC236}">
                    <a16:creationId xmlns:a16="http://schemas.microsoft.com/office/drawing/2014/main" id="{A7E36DFB-17C7-45BF-A2D1-5A44D0A714DD}"/>
                  </a:ext>
                </a:extLst>
              </p14:cNvPr>
              <p14:cNvContentPartPr/>
              <p14:nvPr/>
            </p14:nvContentPartPr>
            <p14:xfrm>
              <a:off x="7835019" y="2145087"/>
              <a:ext cx="335160" cy="113760"/>
            </p14:xfrm>
          </p:contentPart>
        </mc:Choice>
        <mc:Fallback xmlns="">
          <p:pic>
            <p:nvPicPr>
              <p:cNvPr id="15774" name="Ink 15773">
                <a:extLst>
                  <a:ext uri="{FF2B5EF4-FFF2-40B4-BE49-F238E27FC236}">
                    <a16:creationId xmlns:a16="http://schemas.microsoft.com/office/drawing/2014/main" id="{A7E36DFB-17C7-45BF-A2D1-5A44D0A714DD}"/>
                  </a:ext>
                </a:extLst>
              </p:cNvPr>
              <p:cNvPicPr/>
              <p:nvPr/>
            </p:nvPicPr>
            <p:blipFill>
              <a:blip r:embed="rId144"/>
              <a:stretch>
                <a:fillRect/>
              </a:stretch>
            </p:blipFill>
            <p:spPr>
              <a:xfrm>
                <a:off x="7826379" y="2136087"/>
                <a:ext cx="3528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775" name="Ink 15774">
                <a:extLst>
                  <a:ext uri="{FF2B5EF4-FFF2-40B4-BE49-F238E27FC236}">
                    <a16:creationId xmlns:a16="http://schemas.microsoft.com/office/drawing/2014/main" id="{30410AFC-BB14-40C9-B6A2-2107F90C8BF2}"/>
                  </a:ext>
                </a:extLst>
              </p14:cNvPr>
              <p14:cNvContentPartPr/>
              <p14:nvPr/>
            </p14:nvContentPartPr>
            <p14:xfrm>
              <a:off x="7621539" y="2086407"/>
              <a:ext cx="145800" cy="111600"/>
            </p14:xfrm>
          </p:contentPart>
        </mc:Choice>
        <mc:Fallback xmlns="">
          <p:pic>
            <p:nvPicPr>
              <p:cNvPr id="15775" name="Ink 15774">
                <a:extLst>
                  <a:ext uri="{FF2B5EF4-FFF2-40B4-BE49-F238E27FC236}">
                    <a16:creationId xmlns:a16="http://schemas.microsoft.com/office/drawing/2014/main" id="{30410AFC-BB14-40C9-B6A2-2107F90C8BF2}"/>
                  </a:ext>
                </a:extLst>
              </p:cNvPr>
              <p:cNvPicPr/>
              <p:nvPr/>
            </p:nvPicPr>
            <p:blipFill>
              <a:blip r:embed="rId146"/>
              <a:stretch>
                <a:fillRect/>
              </a:stretch>
            </p:blipFill>
            <p:spPr>
              <a:xfrm>
                <a:off x="7612539" y="2077767"/>
                <a:ext cx="16344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776" name="Ink 15775">
                <a:extLst>
                  <a:ext uri="{FF2B5EF4-FFF2-40B4-BE49-F238E27FC236}">
                    <a16:creationId xmlns:a16="http://schemas.microsoft.com/office/drawing/2014/main" id="{65941EB7-A8C7-4F18-9A31-E14181138206}"/>
                  </a:ext>
                </a:extLst>
              </p14:cNvPr>
              <p14:cNvContentPartPr/>
              <p14:nvPr/>
            </p14:nvContentPartPr>
            <p14:xfrm>
              <a:off x="7517499" y="2105127"/>
              <a:ext cx="43200" cy="99360"/>
            </p14:xfrm>
          </p:contentPart>
        </mc:Choice>
        <mc:Fallback xmlns="">
          <p:pic>
            <p:nvPicPr>
              <p:cNvPr id="15776" name="Ink 15775">
                <a:extLst>
                  <a:ext uri="{FF2B5EF4-FFF2-40B4-BE49-F238E27FC236}">
                    <a16:creationId xmlns:a16="http://schemas.microsoft.com/office/drawing/2014/main" id="{65941EB7-A8C7-4F18-9A31-E14181138206}"/>
                  </a:ext>
                </a:extLst>
              </p:cNvPr>
              <p:cNvPicPr/>
              <p:nvPr/>
            </p:nvPicPr>
            <p:blipFill>
              <a:blip r:embed="rId148"/>
              <a:stretch>
                <a:fillRect/>
              </a:stretch>
            </p:blipFill>
            <p:spPr>
              <a:xfrm>
                <a:off x="7508499" y="2096487"/>
                <a:ext cx="608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782" name="Ink 15781">
                <a:extLst>
                  <a:ext uri="{FF2B5EF4-FFF2-40B4-BE49-F238E27FC236}">
                    <a16:creationId xmlns:a16="http://schemas.microsoft.com/office/drawing/2014/main" id="{59A39717-ADEA-422F-9FEE-BC61D4C6A30F}"/>
                  </a:ext>
                </a:extLst>
              </p14:cNvPr>
              <p14:cNvContentPartPr/>
              <p14:nvPr/>
            </p14:nvContentPartPr>
            <p14:xfrm>
              <a:off x="8303379" y="2139687"/>
              <a:ext cx="913680" cy="255240"/>
            </p14:xfrm>
          </p:contentPart>
        </mc:Choice>
        <mc:Fallback xmlns="">
          <p:pic>
            <p:nvPicPr>
              <p:cNvPr id="15782" name="Ink 15781">
                <a:extLst>
                  <a:ext uri="{FF2B5EF4-FFF2-40B4-BE49-F238E27FC236}">
                    <a16:creationId xmlns:a16="http://schemas.microsoft.com/office/drawing/2014/main" id="{59A39717-ADEA-422F-9FEE-BC61D4C6A30F}"/>
                  </a:ext>
                </a:extLst>
              </p:cNvPr>
              <p:cNvPicPr/>
              <p:nvPr/>
            </p:nvPicPr>
            <p:blipFill>
              <a:blip r:embed="rId150"/>
              <a:stretch>
                <a:fillRect/>
              </a:stretch>
            </p:blipFill>
            <p:spPr>
              <a:xfrm>
                <a:off x="8294736" y="2130674"/>
                <a:ext cx="931327" cy="272905"/>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791" name="Ink 15790">
                <a:extLst>
                  <a:ext uri="{FF2B5EF4-FFF2-40B4-BE49-F238E27FC236}">
                    <a16:creationId xmlns:a16="http://schemas.microsoft.com/office/drawing/2014/main" id="{B8D18A2C-60E1-4A8A-8DB8-9849FD6CD9F9}"/>
                  </a:ext>
                </a:extLst>
              </p14:cNvPr>
              <p14:cNvContentPartPr/>
              <p14:nvPr/>
            </p14:nvContentPartPr>
            <p14:xfrm>
              <a:off x="5111619" y="2675007"/>
              <a:ext cx="210960" cy="37080"/>
            </p14:xfrm>
          </p:contentPart>
        </mc:Choice>
        <mc:Fallback xmlns="">
          <p:pic>
            <p:nvPicPr>
              <p:cNvPr id="15791" name="Ink 15790">
                <a:extLst>
                  <a:ext uri="{FF2B5EF4-FFF2-40B4-BE49-F238E27FC236}">
                    <a16:creationId xmlns:a16="http://schemas.microsoft.com/office/drawing/2014/main" id="{B8D18A2C-60E1-4A8A-8DB8-9849FD6CD9F9}"/>
                  </a:ext>
                </a:extLst>
              </p:cNvPr>
              <p:cNvPicPr/>
              <p:nvPr/>
            </p:nvPicPr>
            <p:blipFill>
              <a:blip r:embed="rId152"/>
              <a:stretch>
                <a:fillRect/>
              </a:stretch>
            </p:blipFill>
            <p:spPr>
              <a:xfrm>
                <a:off x="5102979" y="2666282"/>
                <a:ext cx="228600" cy="54893"/>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792" name="Ink 15791">
                <a:extLst>
                  <a:ext uri="{FF2B5EF4-FFF2-40B4-BE49-F238E27FC236}">
                    <a16:creationId xmlns:a16="http://schemas.microsoft.com/office/drawing/2014/main" id="{5CE515A5-4E8F-4D3C-B453-AFECE6130BC5}"/>
                  </a:ext>
                </a:extLst>
              </p14:cNvPr>
              <p14:cNvContentPartPr/>
              <p14:nvPr/>
            </p14:nvContentPartPr>
            <p14:xfrm>
              <a:off x="3481179" y="1360056"/>
              <a:ext cx="2115000" cy="524520"/>
            </p14:xfrm>
          </p:contentPart>
        </mc:Choice>
        <mc:Fallback xmlns="">
          <p:pic>
            <p:nvPicPr>
              <p:cNvPr id="15792" name="Ink 15791">
                <a:extLst>
                  <a:ext uri="{FF2B5EF4-FFF2-40B4-BE49-F238E27FC236}">
                    <a16:creationId xmlns:a16="http://schemas.microsoft.com/office/drawing/2014/main" id="{5CE515A5-4E8F-4D3C-B453-AFECE6130BC5}"/>
                  </a:ext>
                </a:extLst>
              </p:cNvPr>
              <p:cNvPicPr/>
              <p:nvPr/>
            </p:nvPicPr>
            <p:blipFill>
              <a:blip r:embed="rId154"/>
              <a:stretch>
                <a:fillRect/>
              </a:stretch>
            </p:blipFill>
            <p:spPr>
              <a:xfrm>
                <a:off x="3472179" y="1351416"/>
                <a:ext cx="213264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5797" name="Ink 15796">
                <a:extLst>
                  <a:ext uri="{FF2B5EF4-FFF2-40B4-BE49-F238E27FC236}">
                    <a16:creationId xmlns:a16="http://schemas.microsoft.com/office/drawing/2014/main" id="{F61193D4-88F3-4AAB-8EDA-DA21C5B8F52C}"/>
                  </a:ext>
                </a:extLst>
              </p14:cNvPr>
              <p14:cNvContentPartPr/>
              <p14:nvPr/>
            </p14:nvContentPartPr>
            <p14:xfrm>
              <a:off x="4232859" y="2663127"/>
              <a:ext cx="98280" cy="28800"/>
            </p14:xfrm>
          </p:contentPart>
        </mc:Choice>
        <mc:Fallback xmlns="">
          <p:pic>
            <p:nvPicPr>
              <p:cNvPr id="15797" name="Ink 15796">
                <a:extLst>
                  <a:ext uri="{FF2B5EF4-FFF2-40B4-BE49-F238E27FC236}">
                    <a16:creationId xmlns:a16="http://schemas.microsoft.com/office/drawing/2014/main" id="{F61193D4-88F3-4AAB-8EDA-DA21C5B8F52C}"/>
                  </a:ext>
                </a:extLst>
              </p:cNvPr>
              <p:cNvPicPr/>
              <p:nvPr/>
            </p:nvPicPr>
            <p:blipFill>
              <a:blip r:embed="rId156"/>
              <a:stretch>
                <a:fillRect/>
              </a:stretch>
            </p:blipFill>
            <p:spPr>
              <a:xfrm>
                <a:off x="4223859" y="2654487"/>
                <a:ext cx="1159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5798" name="Ink 15797">
                <a:extLst>
                  <a:ext uri="{FF2B5EF4-FFF2-40B4-BE49-F238E27FC236}">
                    <a16:creationId xmlns:a16="http://schemas.microsoft.com/office/drawing/2014/main" id="{E7A494E4-A8BD-4FAA-9F09-7B63295390CB}"/>
                  </a:ext>
                </a:extLst>
              </p14:cNvPr>
              <p14:cNvContentPartPr/>
              <p14:nvPr/>
            </p14:nvContentPartPr>
            <p14:xfrm>
              <a:off x="3934779" y="2664567"/>
              <a:ext cx="85680" cy="27720"/>
            </p14:xfrm>
          </p:contentPart>
        </mc:Choice>
        <mc:Fallback xmlns="">
          <p:pic>
            <p:nvPicPr>
              <p:cNvPr id="15798" name="Ink 15797">
                <a:extLst>
                  <a:ext uri="{FF2B5EF4-FFF2-40B4-BE49-F238E27FC236}">
                    <a16:creationId xmlns:a16="http://schemas.microsoft.com/office/drawing/2014/main" id="{E7A494E4-A8BD-4FAA-9F09-7B63295390CB}"/>
                  </a:ext>
                </a:extLst>
              </p:cNvPr>
              <p:cNvPicPr/>
              <p:nvPr/>
            </p:nvPicPr>
            <p:blipFill>
              <a:blip r:embed="rId158"/>
              <a:stretch>
                <a:fillRect/>
              </a:stretch>
            </p:blipFill>
            <p:spPr>
              <a:xfrm>
                <a:off x="3926139" y="2655567"/>
                <a:ext cx="1033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5801" name="Ink 15800">
                <a:extLst>
                  <a:ext uri="{FF2B5EF4-FFF2-40B4-BE49-F238E27FC236}">
                    <a16:creationId xmlns:a16="http://schemas.microsoft.com/office/drawing/2014/main" id="{638324FC-F9F0-4849-AAD4-ECD083AA4353}"/>
                  </a:ext>
                </a:extLst>
              </p14:cNvPr>
              <p14:cNvContentPartPr/>
              <p14:nvPr/>
            </p14:nvContentPartPr>
            <p14:xfrm>
              <a:off x="3565779" y="3642687"/>
              <a:ext cx="2880" cy="2160"/>
            </p14:xfrm>
          </p:contentPart>
        </mc:Choice>
        <mc:Fallback xmlns="">
          <p:pic>
            <p:nvPicPr>
              <p:cNvPr id="15801" name="Ink 15800">
                <a:extLst>
                  <a:ext uri="{FF2B5EF4-FFF2-40B4-BE49-F238E27FC236}">
                    <a16:creationId xmlns:a16="http://schemas.microsoft.com/office/drawing/2014/main" id="{638324FC-F9F0-4849-AAD4-ECD083AA4353}"/>
                  </a:ext>
                </a:extLst>
              </p:cNvPr>
              <p:cNvPicPr/>
              <p:nvPr/>
            </p:nvPicPr>
            <p:blipFill>
              <a:blip r:embed="rId160"/>
              <a:stretch>
                <a:fillRect/>
              </a:stretch>
            </p:blipFill>
            <p:spPr>
              <a:xfrm>
                <a:off x="3556779" y="3633687"/>
                <a:ext cx="2052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5802" name="Ink 15801">
                <a:extLst>
                  <a:ext uri="{FF2B5EF4-FFF2-40B4-BE49-F238E27FC236}">
                    <a16:creationId xmlns:a16="http://schemas.microsoft.com/office/drawing/2014/main" id="{F90228E7-5275-4283-B2C4-748CF4B987E8}"/>
                  </a:ext>
                </a:extLst>
              </p14:cNvPr>
              <p14:cNvContentPartPr/>
              <p14:nvPr/>
            </p14:nvContentPartPr>
            <p14:xfrm>
              <a:off x="4138179" y="3668607"/>
              <a:ext cx="1800" cy="1440"/>
            </p14:xfrm>
          </p:contentPart>
        </mc:Choice>
        <mc:Fallback xmlns="">
          <p:pic>
            <p:nvPicPr>
              <p:cNvPr id="15802" name="Ink 15801">
                <a:extLst>
                  <a:ext uri="{FF2B5EF4-FFF2-40B4-BE49-F238E27FC236}">
                    <a16:creationId xmlns:a16="http://schemas.microsoft.com/office/drawing/2014/main" id="{F90228E7-5275-4283-B2C4-748CF4B987E8}"/>
                  </a:ext>
                </a:extLst>
              </p:cNvPr>
              <p:cNvPicPr/>
              <p:nvPr/>
            </p:nvPicPr>
            <p:blipFill>
              <a:blip r:embed="rId162"/>
              <a:stretch>
                <a:fillRect/>
              </a:stretch>
            </p:blipFill>
            <p:spPr>
              <a:xfrm>
                <a:off x="4129539" y="3659607"/>
                <a:ext cx="19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5803" name="Ink 15802">
                <a:extLst>
                  <a:ext uri="{FF2B5EF4-FFF2-40B4-BE49-F238E27FC236}">
                    <a16:creationId xmlns:a16="http://schemas.microsoft.com/office/drawing/2014/main" id="{AC76F039-3B7E-445A-9600-09B804D17D4D}"/>
                  </a:ext>
                </a:extLst>
              </p14:cNvPr>
              <p14:cNvContentPartPr/>
              <p14:nvPr/>
            </p14:nvContentPartPr>
            <p14:xfrm>
              <a:off x="3121539" y="3611367"/>
              <a:ext cx="38520" cy="23040"/>
            </p14:xfrm>
          </p:contentPart>
        </mc:Choice>
        <mc:Fallback xmlns="">
          <p:pic>
            <p:nvPicPr>
              <p:cNvPr id="15803" name="Ink 15802">
                <a:extLst>
                  <a:ext uri="{FF2B5EF4-FFF2-40B4-BE49-F238E27FC236}">
                    <a16:creationId xmlns:a16="http://schemas.microsoft.com/office/drawing/2014/main" id="{AC76F039-3B7E-445A-9600-09B804D17D4D}"/>
                  </a:ext>
                </a:extLst>
              </p:cNvPr>
              <p:cNvPicPr/>
              <p:nvPr/>
            </p:nvPicPr>
            <p:blipFill>
              <a:blip r:embed="rId164"/>
              <a:stretch>
                <a:fillRect/>
              </a:stretch>
            </p:blipFill>
            <p:spPr>
              <a:xfrm>
                <a:off x="3112899" y="3602727"/>
                <a:ext cx="56160" cy="4068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ChangeArrowheads="1"/>
          </p:cNvSpPr>
          <p:nvPr>
            <p:ph type="title"/>
          </p:nvPr>
        </p:nvSpPr>
        <p:spPr/>
        <p:txBody>
          <a:bodyPr/>
          <a:lstStyle/>
          <a:p>
            <a:pPr eaLnBrk="1" hangingPunct="1">
              <a:lnSpc>
                <a:spcPct val="90000"/>
              </a:lnSpc>
            </a:pPr>
            <a:r>
              <a:rPr lang="en-US" sz="2700" dirty="0"/>
              <a:t>Revisiting The Law of Total Probability</a:t>
            </a:r>
          </a:p>
        </p:txBody>
      </p:sp>
      <mc:AlternateContent xmlns:mc="http://schemas.openxmlformats.org/markup-compatibility/2006" xmlns:a14="http://schemas.microsoft.com/office/drawing/2010/main">
        <mc:Choice Requires="a14">
          <p:sp>
            <p:nvSpPr>
              <p:cNvPr id="25" name="Rectangle 3"/>
              <p:cNvSpPr>
                <a:spLocks noGrp="1" noChangeArrowheads="1"/>
              </p:cNvSpPr>
              <p:nvPr>
                <p:ph idx="1"/>
              </p:nvPr>
            </p:nvSpPr>
            <p:spPr>
              <a:xfrm>
                <a:off x="563823" y="1051522"/>
                <a:ext cx="7886700" cy="1352044"/>
              </a:xfrm>
              <a:solidFill>
                <a:srgbClr val="E5F5FF"/>
              </a:solidFill>
              <a:ln>
                <a:solidFill>
                  <a:schemeClr val="tx1"/>
                </a:solidFill>
              </a:ln>
            </p:spPr>
            <p:txBody>
              <a:bodyPr>
                <a:normAutofit/>
              </a:bodyPr>
              <a:lstStyle/>
              <a:p>
                <a:pPr marL="0" indent="0" algn="just">
                  <a:lnSpc>
                    <a:spcPct val="140000"/>
                  </a:lnSpc>
                  <a:buNone/>
                </a:pPr>
                <a:r>
                  <a:rPr lang="en-US" sz="1200" dirty="0">
                    <a:solidFill>
                      <a:schemeClr val="tx1"/>
                    </a:solidFill>
                    <a:latin typeface="Helvetica Light" panose="020B0403020202020204"/>
                  </a:rPr>
                  <a:t>When</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1</m:t>
                        </m:r>
                      </m:sub>
                    </m:sSub>
                    <m:r>
                      <a:rPr lang="en-US" sz="1200" b="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2</m:t>
                        </m:r>
                      </m:sub>
                    </m:sSub>
                    <m:r>
                      <a:rPr lang="en-US" sz="1200" b="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𝑘</m:t>
                        </m:r>
                      </m:sub>
                    </m:sSub>
                  </m:oMath>
                </a14:m>
                <a:r>
                  <a:rPr lang="en-US" sz="1200" dirty="0">
                    <a:solidFill>
                      <a:srgbClr val="006600"/>
                    </a:solidFill>
                    <a:latin typeface="Helvetica Light" panose="020B0403020202020204"/>
                  </a:rPr>
                  <a:t> </a:t>
                </a:r>
                <a:r>
                  <a:rPr lang="en-US" sz="1200" dirty="0">
                    <a:solidFill>
                      <a:schemeClr val="tx1"/>
                    </a:solidFill>
                    <a:latin typeface="Helvetica Light" panose="020B0403020202020204"/>
                  </a:rPr>
                  <a:t>are partitions of the sample space, the probability of any event </a:t>
                </a:r>
                <a14:m>
                  <m:oMath xmlns:m="http://schemas.openxmlformats.org/officeDocument/2006/math">
                    <m:r>
                      <m:rPr>
                        <m:sty m:val="p"/>
                      </m:rPr>
                      <a:rPr lang="en-US" sz="1200" b="0" i="0" smtClean="0">
                        <a:solidFill>
                          <a:srgbClr val="006600"/>
                        </a:solidFill>
                        <a:latin typeface="Cambria Math" panose="02040503050406030204" pitchFamily="18" charset="0"/>
                      </a:rPr>
                      <m:t>B</m:t>
                    </m:r>
                  </m:oMath>
                </a14:m>
                <a:r>
                  <a:rPr lang="en-US" sz="1200" dirty="0">
                    <a:latin typeface="Helvetica Light" panose="020B0403020202020204"/>
                  </a:rPr>
                  <a:t> </a:t>
                </a:r>
                <a:r>
                  <a:rPr lang="en-US" sz="1200" dirty="0">
                    <a:solidFill>
                      <a:schemeClr val="tx1"/>
                    </a:solidFill>
                    <a:latin typeface="Helvetica Light" panose="020B0403020202020204"/>
                  </a:rPr>
                  <a:t>is the sum of the joint probabilities of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i="1" dirty="0">
                    <a:solidFill>
                      <a:srgbClr val="C00000"/>
                    </a:solidFill>
                    <a:latin typeface="Helvetica Light" panose="020B0403020202020204"/>
                  </a:rPr>
                  <a:t> </a:t>
                </a:r>
                <a:r>
                  <a:rPr lang="en-US" sz="1200" dirty="0">
                    <a:solidFill>
                      <a:schemeClr val="tx1"/>
                    </a:solidFill>
                    <a:latin typeface="Helvetica Light" panose="020B0403020202020204"/>
                  </a:rPr>
                  <a:t>with each partition</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𝑖</m:t>
                        </m:r>
                      </m:sub>
                    </m:sSub>
                    <m:r>
                      <a:rPr lang="en-US" sz="1200" b="0" i="1" smtClean="0">
                        <a:solidFill>
                          <a:srgbClr val="006600"/>
                        </a:solidFill>
                        <a:latin typeface="Cambria Math" panose="02040503050406030204" pitchFamily="18" charset="0"/>
                      </a:rPr>
                      <m:t> (1≤</m:t>
                    </m:r>
                    <m:r>
                      <a:rPr lang="en-US" sz="1200" b="0" i="1" smtClean="0">
                        <a:solidFill>
                          <a:srgbClr val="006600"/>
                        </a:solidFill>
                        <a:latin typeface="Cambria Math" panose="02040503050406030204" pitchFamily="18" charset="0"/>
                      </a:rPr>
                      <m:t>𝑖</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𝑘</m:t>
                    </m:r>
                    <m:r>
                      <a:rPr lang="en-US" sz="1200" b="0" i="1" smtClean="0">
                        <a:solidFill>
                          <a:srgbClr val="006600"/>
                        </a:solidFill>
                        <a:latin typeface="Cambria Math" panose="02040503050406030204" pitchFamily="18" charset="0"/>
                      </a:rPr>
                      <m:t>)</m:t>
                    </m:r>
                  </m:oMath>
                </a14:m>
                <a:r>
                  <a:rPr lang="en-US" sz="1200" dirty="0">
                    <a:latin typeface="Helvetica Light" panose="020B0403020202020204"/>
                  </a:rPr>
                  <a:t>:</a:t>
                </a:r>
              </a:p>
              <a:p>
                <a:pPr marL="0" indent="0" algn="just">
                  <a:lnSpc>
                    <a:spcPct val="14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nary>
                        <m:naryPr>
                          <m:chr m:val="∑"/>
                          <m:ctrlPr>
                            <a:rPr lang="en-US" sz="1200" i="1">
                              <a:solidFill>
                                <a:srgbClr val="006600"/>
                              </a:solidFill>
                              <a:latin typeface="Cambria Math" panose="02040503050406030204" pitchFamily="18" charset="0"/>
                            </a:rPr>
                          </m:ctrlPr>
                        </m:naryPr>
                        <m:sub>
                          <m:r>
                            <a:rPr lang="en-US" sz="1200" b="0" i="1">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=1</m:t>
                          </m:r>
                        </m:sub>
                        <m:sup>
                          <m:r>
                            <a:rPr lang="en-US" sz="1200" b="0" i="1">
                              <a:solidFill>
                                <a:srgbClr val="006600"/>
                              </a:solidFill>
                              <a:latin typeface="Cambria Math" panose="02040503050406030204" pitchFamily="18" charset="0"/>
                            </a:rPr>
                            <m:t>𝑘</m:t>
                          </m:r>
                        </m:sup>
                        <m:e>
                          <m:r>
                            <a:rPr lang="en-US" sz="1200" b="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e>
                          </m:d>
                        </m:e>
                      </m:nary>
                      <m:r>
                        <a:rPr lang="en-US" sz="1200" b="0" i="1">
                          <a:solidFill>
                            <a:srgbClr val="006600"/>
                          </a:solidFill>
                          <a:latin typeface="Cambria Math" panose="02040503050406030204" pitchFamily="18" charset="0"/>
                        </a:rPr>
                        <m:t>=</m:t>
                      </m:r>
                      <m:nary>
                        <m:naryPr>
                          <m:chr m:val="∑"/>
                          <m:ctrlPr>
                            <a:rPr lang="en-US" sz="1200" i="1">
                              <a:solidFill>
                                <a:srgbClr val="006600"/>
                              </a:solidFill>
                              <a:latin typeface="Cambria Math" panose="02040503050406030204" pitchFamily="18" charset="0"/>
                            </a:rPr>
                          </m:ctrlPr>
                        </m:naryPr>
                        <m:sub>
                          <m:r>
                            <a:rPr lang="en-US" sz="1200" i="1">
                              <a:solidFill>
                                <a:srgbClr val="006600"/>
                              </a:solidFill>
                              <a:latin typeface="Cambria Math" panose="02040503050406030204" pitchFamily="18" charset="0"/>
                            </a:rPr>
                            <m:t>𝑖</m:t>
                          </m:r>
                          <m:r>
                            <a:rPr lang="en-US" sz="1200" i="1">
                              <a:solidFill>
                                <a:srgbClr val="006600"/>
                              </a:solidFill>
                              <a:latin typeface="Cambria Math" panose="02040503050406030204" pitchFamily="18" charset="0"/>
                            </a:rPr>
                            <m:t>=1</m:t>
                          </m:r>
                        </m:sub>
                        <m:sup>
                          <m:r>
                            <a:rPr lang="en-US" sz="1200" i="1">
                              <a:solidFill>
                                <a:srgbClr val="006600"/>
                              </a:solidFill>
                              <a:latin typeface="Cambria Math" panose="02040503050406030204" pitchFamily="18" charset="0"/>
                            </a:rPr>
                            <m:t>𝑘</m:t>
                          </m:r>
                        </m:sup>
                        <m:e>
                          <m:r>
                            <a:rPr lang="en-US" sz="1200" i="1">
                              <a:solidFill>
                                <a:srgbClr val="006600"/>
                              </a:solidFill>
                              <a:latin typeface="Cambria Math" panose="02040503050406030204" pitchFamily="18" charset="0"/>
                            </a:rPr>
                            <m:t>𝑃</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𝑖</m:t>
                              </m:r>
                            </m:sub>
                          </m:sSub>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𝑖</m:t>
                              </m:r>
                            </m:sub>
                          </m:sSub>
                          <m:r>
                            <a:rPr lang="en-US" sz="1200" i="1">
                              <a:solidFill>
                                <a:srgbClr val="006600"/>
                              </a:solidFill>
                              <a:latin typeface="Cambria Math" panose="02040503050406030204" pitchFamily="18" charset="0"/>
                            </a:rPr>
                            <m:t>)</m:t>
                          </m:r>
                        </m:e>
                      </m:nary>
                    </m:oMath>
                  </m:oMathPara>
                </a14:m>
                <a:endParaRPr lang="en-US" sz="1100" i="1" dirty="0">
                  <a:solidFill>
                    <a:srgbClr val="006600"/>
                  </a:solidFill>
                </a:endParaRPr>
              </a:p>
              <a:p>
                <a:pPr marL="0" indent="0" algn="just">
                  <a:lnSpc>
                    <a:spcPct val="140000"/>
                  </a:lnSpc>
                  <a:buNone/>
                </a:pPr>
                <a:endParaRPr lang="en-US" sz="1200" dirty="0">
                  <a:latin typeface="Helvetica Light" panose="020B0403020202020204"/>
                </a:endParaRPr>
              </a:p>
            </p:txBody>
          </p:sp>
        </mc:Choice>
        <mc:Fallback xmlns="">
          <p:sp>
            <p:nvSpPr>
              <p:cNvPr id="25" name="Rectangle 3"/>
              <p:cNvSpPr>
                <a:spLocks noGrp="1" noRot="1" noChangeAspect="1" noMove="1" noResize="1" noEditPoints="1" noAdjustHandles="1" noChangeArrowheads="1" noChangeShapeType="1" noTextEdit="1"/>
              </p:cNvSpPr>
              <p:nvPr>
                <p:ph idx="1"/>
              </p:nvPr>
            </p:nvSpPr>
            <p:spPr>
              <a:xfrm>
                <a:off x="563823" y="1051522"/>
                <a:ext cx="7886700" cy="1352044"/>
              </a:xfrm>
              <a:blipFill>
                <a:blip r:embed="rId2"/>
                <a:stretch>
                  <a:fillRect/>
                </a:stretch>
              </a:blipFill>
              <a:ln>
                <a:solidFill>
                  <a:schemeClr val="tx1"/>
                </a:solidFill>
              </a:ln>
            </p:spPr>
            <p:txBody>
              <a:bodyPr/>
              <a:lstStyle/>
              <a:p>
                <a:r>
                  <a:rPr lang="en-US">
                    <a:noFill/>
                  </a:rPr>
                  <a:t> </a:t>
                </a:r>
              </a:p>
            </p:txBody>
          </p:sp>
        </mc:Fallback>
      </mc:AlternateContent>
      <p:pic>
        <p:nvPicPr>
          <p:cNvPr id="30" name="Picture 2" descr="Related image">
            <a:extLst>
              <a:ext uri="{FF2B5EF4-FFF2-40B4-BE49-F238E27FC236}">
                <a16:creationId xmlns:a16="http://schemas.microsoft.com/office/drawing/2014/main" id="{95536722-5DA3-4FD4-B9AE-BEB79B4DC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974" y="2957774"/>
            <a:ext cx="2972399" cy="195032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6B278C2-98C3-4E9C-A78C-2953B3F1708E}"/>
                  </a:ext>
                </a:extLst>
              </p14:cNvPr>
              <p14:cNvContentPartPr/>
              <p14:nvPr/>
            </p14:nvContentPartPr>
            <p14:xfrm>
              <a:off x="6352539" y="1333776"/>
              <a:ext cx="347760" cy="21240"/>
            </p14:xfrm>
          </p:contentPart>
        </mc:Choice>
        <mc:Fallback xmlns="">
          <p:pic>
            <p:nvPicPr>
              <p:cNvPr id="2" name="Ink 1">
                <a:extLst>
                  <a:ext uri="{FF2B5EF4-FFF2-40B4-BE49-F238E27FC236}">
                    <a16:creationId xmlns:a16="http://schemas.microsoft.com/office/drawing/2014/main" id="{E6B278C2-98C3-4E9C-A78C-2953B3F1708E}"/>
                  </a:ext>
                </a:extLst>
              </p:cNvPr>
              <p:cNvPicPr/>
              <p:nvPr/>
            </p:nvPicPr>
            <p:blipFill>
              <a:blip r:embed="rId5"/>
              <a:stretch>
                <a:fillRect/>
              </a:stretch>
            </p:blipFill>
            <p:spPr>
              <a:xfrm>
                <a:off x="6343539" y="1325136"/>
                <a:ext cx="3654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D1A69612-BEEC-4516-BE31-15C3C8802617}"/>
                  </a:ext>
                </a:extLst>
              </p14:cNvPr>
              <p14:cNvContentPartPr/>
              <p14:nvPr/>
            </p14:nvContentPartPr>
            <p14:xfrm>
              <a:off x="6400779" y="1375536"/>
              <a:ext cx="213840" cy="5400"/>
            </p14:xfrm>
          </p:contentPart>
        </mc:Choice>
        <mc:Fallback xmlns="">
          <p:pic>
            <p:nvPicPr>
              <p:cNvPr id="3" name="Ink 2">
                <a:extLst>
                  <a:ext uri="{FF2B5EF4-FFF2-40B4-BE49-F238E27FC236}">
                    <a16:creationId xmlns:a16="http://schemas.microsoft.com/office/drawing/2014/main" id="{D1A69612-BEEC-4516-BE31-15C3C8802617}"/>
                  </a:ext>
                </a:extLst>
              </p:cNvPr>
              <p:cNvPicPr/>
              <p:nvPr/>
            </p:nvPicPr>
            <p:blipFill>
              <a:blip r:embed="rId7"/>
              <a:stretch>
                <a:fillRect/>
              </a:stretch>
            </p:blipFill>
            <p:spPr>
              <a:xfrm>
                <a:off x="6392139" y="1366536"/>
                <a:ext cx="2314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9" name="Ink 88">
                <a:extLst>
                  <a:ext uri="{FF2B5EF4-FFF2-40B4-BE49-F238E27FC236}">
                    <a16:creationId xmlns:a16="http://schemas.microsoft.com/office/drawing/2014/main" id="{B4C0B181-E6BD-4575-B58D-C39C8F0D25A8}"/>
                  </a:ext>
                </a:extLst>
              </p14:cNvPr>
              <p14:cNvContentPartPr/>
              <p14:nvPr/>
            </p14:nvContentPartPr>
            <p14:xfrm>
              <a:off x="7997019" y="1625016"/>
              <a:ext cx="1079280" cy="386280"/>
            </p14:xfrm>
          </p:contentPart>
        </mc:Choice>
        <mc:Fallback xmlns="">
          <p:pic>
            <p:nvPicPr>
              <p:cNvPr id="89" name="Ink 88">
                <a:extLst>
                  <a:ext uri="{FF2B5EF4-FFF2-40B4-BE49-F238E27FC236}">
                    <a16:creationId xmlns:a16="http://schemas.microsoft.com/office/drawing/2014/main" id="{B4C0B181-E6BD-4575-B58D-C39C8F0D25A8}"/>
                  </a:ext>
                </a:extLst>
              </p:cNvPr>
              <p:cNvPicPr/>
              <p:nvPr/>
            </p:nvPicPr>
            <p:blipFill>
              <a:blip r:embed="rId9"/>
              <a:stretch>
                <a:fillRect/>
              </a:stretch>
            </p:blipFill>
            <p:spPr>
              <a:xfrm>
                <a:off x="7988019" y="1616016"/>
                <a:ext cx="109692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5" name="Ink 134">
                <a:extLst>
                  <a:ext uri="{FF2B5EF4-FFF2-40B4-BE49-F238E27FC236}">
                    <a16:creationId xmlns:a16="http://schemas.microsoft.com/office/drawing/2014/main" id="{3365B9F1-4EC3-46F3-8872-67E260D5F9BA}"/>
                  </a:ext>
                </a:extLst>
              </p14:cNvPr>
              <p14:cNvContentPartPr/>
              <p14:nvPr/>
            </p14:nvContentPartPr>
            <p14:xfrm>
              <a:off x="5134299" y="3066816"/>
              <a:ext cx="310320" cy="847440"/>
            </p14:xfrm>
          </p:contentPart>
        </mc:Choice>
        <mc:Fallback xmlns="">
          <p:pic>
            <p:nvPicPr>
              <p:cNvPr id="135" name="Ink 134">
                <a:extLst>
                  <a:ext uri="{FF2B5EF4-FFF2-40B4-BE49-F238E27FC236}">
                    <a16:creationId xmlns:a16="http://schemas.microsoft.com/office/drawing/2014/main" id="{3365B9F1-4EC3-46F3-8872-67E260D5F9BA}"/>
                  </a:ext>
                </a:extLst>
              </p:cNvPr>
              <p:cNvPicPr/>
              <p:nvPr/>
            </p:nvPicPr>
            <p:blipFill>
              <a:blip r:embed="rId11"/>
              <a:stretch>
                <a:fillRect/>
              </a:stretch>
            </p:blipFill>
            <p:spPr>
              <a:xfrm>
                <a:off x="5125299" y="3058176"/>
                <a:ext cx="327960" cy="865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6" name="Ink 135">
                <a:extLst>
                  <a:ext uri="{FF2B5EF4-FFF2-40B4-BE49-F238E27FC236}">
                    <a16:creationId xmlns:a16="http://schemas.microsoft.com/office/drawing/2014/main" id="{E6D2C126-900A-432E-B6C5-97B64F7EFF5B}"/>
                  </a:ext>
                </a:extLst>
              </p14:cNvPr>
              <p14:cNvContentPartPr/>
              <p14:nvPr/>
            </p14:nvContentPartPr>
            <p14:xfrm>
              <a:off x="5664939" y="3026856"/>
              <a:ext cx="292320" cy="1208520"/>
            </p14:xfrm>
          </p:contentPart>
        </mc:Choice>
        <mc:Fallback xmlns="">
          <p:pic>
            <p:nvPicPr>
              <p:cNvPr id="136" name="Ink 135">
                <a:extLst>
                  <a:ext uri="{FF2B5EF4-FFF2-40B4-BE49-F238E27FC236}">
                    <a16:creationId xmlns:a16="http://schemas.microsoft.com/office/drawing/2014/main" id="{E6D2C126-900A-432E-B6C5-97B64F7EFF5B}"/>
                  </a:ext>
                </a:extLst>
              </p:cNvPr>
              <p:cNvPicPr/>
              <p:nvPr/>
            </p:nvPicPr>
            <p:blipFill>
              <a:blip r:embed="rId13"/>
              <a:stretch>
                <a:fillRect/>
              </a:stretch>
            </p:blipFill>
            <p:spPr>
              <a:xfrm>
                <a:off x="5656288" y="3018213"/>
                <a:ext cx="309982" cy="122616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7" name="Ink 156">
                <a:extLst>
                  <a:ext uri="{FF2B5EF4-FFF2-40B4-BE49-F238E27FC236}">
                    <a16:creationId xmlns:a16="http://schemas.microsoft.com/office/drawing/2014/main" id="{AED5A33F-E5AA-4D12-B068-F603F8320E20}"/>
                  </a:ext>
                </a:extLst>
              </p14:cNvPr>
              <p14:cNvContentPartPr/>
              <p14:nvPr/>
            </p14:nvContentPartPr>
            <p14:xfrm>
              <a:off x="1120659" y="1627176"/>
              <a:ext cx="1112040" cy="142200"/>
            </p14:xfrm>
          </p:contentPart>
        </mc:Choice>
        <mc:Fallback xmlns="">
          <p:pic>
            <p:nvPicPr>
              <p:cNvPr id="157" name="Ink 156">
                <a:extLst>
                  <a:ext uri="{FF2B5EF4-FFF2-40B4-BE49-F238E27FC236}">
                    <a16:creationId xmlns:a16="http://schemas.microsoft.com/office/drawing/2014/main" id="{AED5A33F-E5AA-4D12-B068-F603F8320E20}"/>
                  </a:ext>
                </a:extLst>
              </p:cNvPr>
              <p:cNvPicPr/>
              <p:nvPr/>
            </p:nvPicPr>
            <p:blipFill>
              <a:blip r:embed="rId15"/>
              <a:stretch>
                <a:fillRect/>
              </a:stretch>
            </p:blipFill>
            <p:spPr>
              <a:xfrm>
                <a:off x="1111659" y="1618536"/>
                <a:ext cx="11296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9" name="Ink 158">
                <a:extLst>
                  <a:ext uri="{FF2B5EF4-FFF2-40B4-BE49-F238E27FC236}">
                    <a16:creationId xmlns:a16="http://schemas.microsoft.com/office/drawing/2014/main" id="{19FBA360-E002-4501-9D89-3AE422B4CE61}"/>
                  </a:ext>
                </a:extLst>
              </p14:cNvPr>
              <p14:cNvContentPartPr/>
              <p14:nvPr/>
            </p14:nvContentPartPr>
            <p14:xfrm>
              <a:off x="2355459" y="1681896"/>
              <a:ext cx="65520" cy="68760"/>
            </p14:xfrm>
          </p:contentPart>
        </mc:Choice>
        <mc:Fallback xmlns="">
          <p:pic>
            <p:nvPicPr>
              <p:cNvPr id="159" name="Ink 158">
                <a:extLst>
                  <a:ext uri="{FF2B5EF4-FFF2-40B4-BE49-F238E27FC236}">
                    <a16:creationId xmlns:a16="http://schemas.microsoft.com/office/drawing/2014/main" id="{19FBA360-E002-4501-9D89-3AE422B4CE61}"/>
                  </a:ext>
                </a:extLst>
              </p:cNvPr>
              <p:cNvPicPr/>
              <p:nvPr/>
            </p:nvPicPr>
            <p:blipFill>
              <a:blip r:embed="rId17"/>
              <a:stretch>
                <a:fillRect/>
              </a:stretch>
            </p:blipFill>
            <p:spPr>
              <a:xfrm>
                <a:off x="2346819" y="1672896"/>
                <a:ext cx="831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0" name="Ink 169">
                <a:extLst>
                  <a:ext uri="{FF2B5EF4-FFF2-40B4-BE49-F238E27FC236}">
                    <a16:creationId xmlns:a16="http://schemas.microsoft.com/office/drawing/2014/main" id="{FDFC6F85-9F8F-476D-9230-946E7F84279A}"/>
                  </a:ext>
                </a:extLst>
              </p14:cNvPr>
              <p14:cNvContentPartPr/>
              <p14:nvPr/>
            </p14:nvContentPartPr>
            <p14:xfrm>
              <a:off x="1390659" y="1880256"/>
              <a:ext cx="121680" cy="36000"/>
            </p14:xfrm>
          </p:contentPart>
        </mc:Choice>
        <mc:Fallback xmlns="">
          <p:pic>
            <p:nvPicPr>
              <p:cNvPr id="170" name="Ink 169">
                <a:extLst>
                  <a:ext uri="{FF2B5EF4-FFF2-40B4-BE49-F238E27FC236}">
                    <a16:creationId xmlns:a16="http://schemas.microsoft.com/office/drawing/2014/main" id="{FDFC6F85-9F8F-476D-9230-946E7F84279A}"/>
                  </a:ext>
                </a:extLst>
              </p:cNvPr>
              <p:cNvPicPr/>
              <p:nvPr/>
            </p:nvPicPr>
            <p:blipFill>
              <a:blip r:embed="rId19"/>
              <a:stretch>
                <a:fillRect/>
              </a:stretch>
            </p:blipFill>
            <p:spPr>
              <a:xfrm>
                <a:off x="1382019" y="1871256"/>
                <a:ext cx="1393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1" name="Ink 170">
                <a:extLst>
                  <a:ext uri="{FF2B5EF4-FFF2-40B4-BE49-F238E27FC236}">
                    <a16:creationId xmlns:a16="http://schemas.microsoft.com/office/drawing/2014/main" id="{3699B185-D550-4DE1-ABC7-3D21C30428C6}"/>
                  </a:ext>
                </a:extLst>
              </p14:cNvPr>
              <p14:cNvContentPartPr/>
              <p14:nvPr/>
            </p14:nvContentPartPr>
            <p14:xfrm>
              <a:off x="1402899" y="1821576"/>
              <a:ext cx="360" cy="360"/>
            </p14:xfrm>
          </p:contentPart>
        </mc:Choice>
        <mc:Fallback xmlns="">
          <p:pic>
            <p:nvPicPr>
              <p:cNvPr id="171" name="Ink 170">
                <a:extLst>
                  <a:ext uri="{FF2B5EF4-FFF2-40B4-BE49-F238E27FC236}">
                    <a16:creationId xmlns:a16="http://schemas.microsoft.com/office/drawing/2014/main" id="{3699B185-D550-4DE1-ABC7-3D21C30428C6}"/>
                  </a:ext>
                </a:extLst>
              </p:cNvPr>
              <p:cNvPicPr/>
              <p:nvPr/>
            </p:nvPicPr>
            <p:blipFill>
              <a:blip r:embed="rId21"/>
              <a:stretch>
                <a:fillRect/>
              </a:stretch>
            </p:blipFill>
            <p:spPr>
              <a:xfrm>
                <a:off x="1394259" y="18129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1" name="Ink 180">
                <a:extLst>
                  <a:ext uri="{FF2B5EF4-FFF2-40B4-BE49-F238E27FC236}">
                    <a16:creationId xmlns:a16="http://schemas.microsoft.com/office/drawing/2014/main" id="{38EABA4F-3F2C-4BDD-BB52-1E297FB735A6}"/>
                  </a:ext>
                </a:extLst>
              </p14:cNvPr>
              <p14:cNvContentPartPr/>
              <p14:nvPr/>
            </p14:nvContentPartPr>
            <p14:xfrm>
              <a:off x="2023899" y="1815816"/>
              <a:ext cx="355680" cy="151200"/>
            </p14:xfrm>
          </p:contentPart>
        </mc:Choice>
        <mc:Fallback xmlns="">
          <p:pic>
            <p:nvPicPr>
              <p:cNvPr id="181" name="Ink 180">
                <a:extLst>
                  <a:ext uri="{FF2B5EF4-FFF2-40B4-BE49-F238E27FC236}">
                    <a16:creationId xmlns:a16="http://schemas.microsoft.com/office/drawing/2014/main" id="{38EABA4F-3F2C-4BDD-BB52-1E297FB735A6}"/>
                  </a:ext>
                </a:extLst>
              </p:cNvPr>
              <p:cNvPicPr/>
              <p:nvPr/>
            </p:nvPicPr>
            <p:blipFill>
              <a:blip r:embed="rId23"/>
              <a:stretch>
                <a:fillRect/>
              </a:stretch>
            </p:blipFill>
            <p:spPr>
              <a:xfrm>
                <a:off x="2014899" y="1806816"/>
                <a:ext cx="3733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2" name="Ink 181">
                <a:extLst>
                  <a:ext uri="{FF2B5EF4-FFF2-40B4-BE49-F238E27FC236}">
                    <a16:creationId xmlns:a16="http://schemas.microsoft.com/office/drawing/2014/main" id="{C5E556BE-B9BC-4006-82AA-10FD128AA430}"/>
                  </a:ext>
                </a:extLst>
              </p14:cNvPr>
              <p14:cNvContentPartPr/>
              <p14:nvPr/>
            </p14:nvContentPartPr>
            <p14:xfrm>
              <a:off x="1646979" y="1819776"/>
              <a:ext cx="228240" cy="105120"/>
            </p14:xfrm>
          </p:contentPart>
        </mc:Choice>
        <mc:Fallback xmlns="">
          <p:pic>
            <p:nvPicPr>
              <p:cNvPr id="182" name="Ink 181">
                <a:extLst>
                  <a:ext uri="{FF2B5EF4-FFF2-40B4-BE49-F238E27FC236}">
                    <a16:creationId xmlns:a16="http://schemas.microsoft.com/office/drawing/2014/main" id="{C5E556BE-B9BC-4006-82AA-10FD128AA430}"/>
                  </a:ext>
                </a:extLst>
              </p:cNvPr>
              <p:cNvPicPr/>
              <p:nvPr/>
            </p:nvPicPr>
            <p:blipFill>
              <a:blip r:embed="rId25"/>
              <a:stretch>
                <a:fillRect/>
              </a:stretch>
            </p:blipFill>
            <p:spPr>
              <a:xfrm>
                <a:off x="1638325" y="1810776"/>
                <a:ext cx="245908"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3" name="Ink 182">
                <a:extLst>
                  <a:ext uri="{FF2B5EF4-FFF2-40B4-BE49-F238E27FC236}">
                    <a16:creationId xmlns:a16="http://schemas.microsoft.com/office/drawing/2014/main" id="{7E1DB128-EDE0-4C02-9D2B-28E3A74DC899}"/>
                  </a:ext>
                </a:extLst>
              </p14:cNvPr>
              <p14:cNvContentPartPr/>
              <p14:nvPr/>
            </p14:nvContentPartPr>
            <p14:xfrm>
              <a:off x="1168539" y="1824456"/>
              <a:ext cx="111600" cy="96120"/>
            </p14:xfrm>
          </p:contentPart>
        </mc:Choice>
        <mc:Fallback xmlns="">
          <p:pic>
            <p:nvPicPr>
              <p:cNvPr id="183" name="Ink 182">
                <a:extLst>
                  <a:ext uri="{FF2B5EF4-FFF2-40B4-BE49-F238E27FC236}">
                    <a16:creationId xmlns:a16="http://schemas.microsoft.com/office/drawing/2014/main" id="{7E1DB128-EDE0-4C02-9D2B-28E3A74DC899}"/>
                  </a:ext>
                </a:extLst>
              </p:cNvPr>
              <p:cNvPicPr/>
              <p:nvPr/>
            </p:nvPicPr>
            <p:blipFill>
              <a:blip r:embed="rId27"/>
              <a:stretch>
                <a:fillRect/>
              </a:stretch>
            </p:blipFill>
            <p:spPr>
              <a:xfrm>
                <a:off x="1159899" y="1815816"/>
                <a:ext cx="1292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4" name="Ink 183">
                <a:extLst>
                  <a:ext uri="{FF2B5EF4-FFF2-40B4-BE49-F238E27FC236}">
                    <a16:creationId xmlns:a16="http://schemas.microsoft.com/office/drawing/2014/main" id="{0F42BCFE-B164-4893-A65B-2825AE728AD6}"/>
                  </a:ext>
                </a:extLst>
              </p14:cNvPr>
              <p14:cNvContentPartPr/>
              <p14:nvPr/>
            </p14:nvContentPartPr>
            <p14:xfrm>
              <a:off x="2531139" y="1630776"/>
              <a:ext cx="505080" cy="128160"/>
            </p14:xfrm>
          </p:contentPart>
        </mc:Choice>
        <mc:Fallback xmlns="">
          <p:pic>
            <p:nvPicPr>
              <p:cNvPr id="184" name="Ink 183">
                <a:extLst>
                  <a:ext uri="{FF2B5EF4-FFF2-40B4-BE49-F238E27FC236}">
                    <a16:creationId xmlns:a16="http://schemas.microsoft.com/office/drawing/2014/main" id="{0F42BCFE-B164-4893-A65B-2825AE728AD6}"/>
                  </a:ext>
                </a:extLst>
              </p:cNvPr>
              <p:cNvPicPr/>
              <p:nvPr/>
            </p:nvPicPr>
            <p:blipFill>
              <a:blip r:embed="rId29"/>
              <a:stretch>
                <a:fillRect/>
              </a:stretch>
            </p:blipFill>
            <p:spPr>
              <a:xfrm>
                <a:off x="2522139" y="1621751"/>
                <a:ext cx="522720" cy="14585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5" name="Ink 184">
                <a:extLst>
                  <a:ext uri="{FF2B5EF4-FFF2-40B4-BE49-F238E27FC236}">
                    <a16:creationId xmlns:a16="http://schemas.microsoft.com/office/drawing/2014/main" id="{E32E7B32-5343-4641-A532-F1963D852924}"/>
                  </a:ext>
                </a:extLst>
              </p14:cNvPr>
              <p14:cNvContentPartPr/>
              <p14:nvPr/>
            </p14:nvContentPartPr>
            <p14:xfrm>
              <a:off x="3211179" y="4894896"/>
              <a:ext cx="173160" cy="32760"/>
            </p14:xfrm>
          </p:contentPart>
        </mc:Choice>
        <mc:Fallback xmlns="">
          <p:pic>
            <p:nvPicPr>
              <p:cNvPr id="185" name="Ink 184">
                <a:extLst>
                  <a:ext uri="{FF2B5EF4-FFF2-40B4-BE49-F238E27FC236}">
                    <a16:creationId xmlns:a16="http://schemas.microsoft.com/office/drawing/2014/main" id="{E32E7B32-5343-4641-A532-F1963D852924}"/>
                  </a:ext>
                </a:extLst>
              </p:cNvPr>
              <p:cNvPicPr/>
              <p:nvPr/>
            </p:nvPicPr>
            <p:blipFill>
              <a:blip r:embed="rId31"/>
              <a:stretch>
                <a:fillRect/>
              </a:stretch>
            </p:blipFill>
            <p:spPr>
              <a:xfrm>
                <a:off x="3202539" y="4886256"/>
                <a:ext cx="1908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6" name="Ink 185">
                <a:extLst>
                  <a:ext uri="{FF2B5EF4-FFF2-40B4-BE49-F238E27FC236}">
                    <a16:creationId xmlns:a16="http://schemas.microsoft.com/office/drawing/2014/main" id="{F6441628-B0BC-44B7-A3B4-C7D912464AA7}"/>
                  </a:ext>
                </a:extLst>
              </p14:cNvPr>
              <p14:cNvContentPartPr/>
              <p14:nvPr/>
            </p14:nvContentPartPr>
            <p14:xfrm>
              <a:off x="3263379" y="4965096"/>
              <a:ext cx="102240" cy="9360"/>
            </p14:xfrm>
          </p:contentPart>
        </mc:Choice>
        <mc:Fallback xmlns="">
          <p:pic>
            <p:nvPicPr>
              <p:cNvPr id="186" name="Ink 185">
                <a:extLst>
                  <a:ext uri="{FF2B5EF4-FFF2-40B4-BE49-F238E27FC236}">
                    <a16:creationId xmlns:a16="http://schemas.microsoft.com/office/drawing/2014/main" id="{F6441628-B0BC-44B7-A3B4-C7D912464AA7}"/>
                  </a:ext>
                </a:extLst>
              </p:cNvPr>
              <p:cNvPicPr/>
              <p:nvPr/>
            </p:nvPicPr>
            <p:blipFill>
              <a:blip r:embed="rId33"/>
              <a:stretch>
                <a:fillRect/>
              </a:stretch>
            </p:blipFill>
            <p:spPr>
              <a:xfrm>
                <a:off x="3254739" y="4956456"/>
                <a:ext cx="1198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0" name="Ink 189">
                <a:extLst>
                  <a:ext uri="{FF2B5EF4-FFF2-40B4-BE49-F238E27FC236}">
                    <a16:creationId xmlns:a16="http://schemas.microsoft.com/office/drawing/2014/main" id="{DA9830DE-0A2E-4CC6-AC1B-793C42E91B89}"/>
                  </a:ext>
                </a:extLst>
              </p14:cNvPr>
              <p14:cNvContentPartPr/>
              <p14:nvPr/>
            </p14:nvContentPartPr>
            <p14:xfrm>
              <a:off x="3301899" y="3657576"/>
              <a:ext cx="543960" cy="851040"/>
            </p14:xfrm>
          </p:contentPart>
        </mc:Choice>
        <mc:Fallback xmlns="">
          <p:pic>
            <p:nvPicPr>
              <p:cNvPr id="190" name="Ink 189">
                <a:extLst>
                  <a:ext uri="{FF2B5EF4-FFF2-40B4-BE49-F238E27FC236}">
                    <a16:creationId xmlns:a16="http://schemas.microsoft.com/office/drawing/2014/main" id="{DA9830DE-0A2E-4CC6-AC1B-793C42E91B89}"/>
                  </a:ext>
                </a:extLst>
              </p:cNvPr>
              <p:cNvPicPr/>
              <p:nvPr/>
            </p:nvPicPr>
            <p:blipFill>
              <a:blip r:embed="rId35"/>
              <a:stretch>
                <a:fillRect/>
              </a:stretch>
            </p:blipFill>
            <p:spPr>
              <a:xfrm>
                <a:off x="3292905" y="3648936"/>
                <a:ext cx="561588" cy="868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2" name="Ink 191">
                <a:extLst>
                  <a:ext uri="{FF2B5EF4-FFF2-40B4-BE49-F238E27FC236}">
                    <a16:creationId xmlns:a16="http://schemas.microsoft.com/office/drawing/2014/main" id="{56403FF5-A579-4C95-A7E5-624EF72214A0}"/>
                  </a:ext>
                </a:extLst>
              </p14:cNvPr>
              <p14:cNvContentPartPr/>
              <p14:nvPr/>
            </p14:nvContentPartPr>
            <p14:xfrm>
              <a:off x="3966459" y="3580176"/>
              <a:ext cx="430560" cy="528120"/>
            </p14:xfrm>
          </p:contentPart>
        </mc:Choice>
        <mc:Fallback xmlns="">
          <p:pic>
            <p:nvPicPr>
              <p:cNvPr id="192" name="Ink 191">
                <a:extLst>
                  <a:ext uri="{FF2B5EF4-FFF2-40B4-BE49-F238E27FC236}">
                    <a16:creationId xmlns:a16="http://schemas.microsoft.com/office/drawing/2014/main" id="{56403FF5-A579-4C95-A7E5-624EF72214A0}"/>
                  </a:ext>
                </a:extLst>
              </p:cNvPr>
              <p:cNvPicPr/>
              <p:nvPr/>
            </p:nvPicPr>
            <p:blipFill>
              <a:blip r:embed="rId37"/>
              <a:stretch>
                <a:fillRect/>
              </a:stretch>
            </p:blipFill>
            <p:spPr>
              <a:xfrm>
                <a:off x="3957819" y="3571536"/>
                <a:ext cx="44820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9" name="Ink 308">
                <a:extLst>
                  <a:ext uri="{FF2B5EF4-FFF2-40B4-BE49-F238E27FC236}">
                    <a16:creationId xmlns:a16="http://schemas.microsoft.com/office/drawing/2014/main" id="{45C33A21-2BA8-4BFC-9D7A-FE8026FF6D5C}"/>
                  </a:ext>
                </a:extLst>
              </p14:cNvPr>
              <p14:cNvContentPartPr/>
              <p14:nvPr/>
            </p14:nvContentPartPr>
            <p14:xfrm>
              <a:off x="1740939" y="2771976"/>
              <a:ext cx="125640" cy="143280"/>
            </p14:xfrm>
          </p:contentPart>
        </mc:Choice>
        <mc:Fallback xmlns="">
          <p:pic>
            <p:nvPicPr>
              <p:cNvPr id="309" name="Ink 308">
                <a:extLst>
                  <a:ext uri="{FF2B5EF4-FFF2-40B4-BE49-F238E27FC236}">
                    <a16:creationId xmlns:a16="http://schemas.microsoft.com/office/drawing/2014/main" id="{45C33A21-2BA8-4BFC-9D7A-FE8026FF6D5C}"/>
                  </a:ext>
                </a:extLst>
              </p:cNvPr>
              <p:cNvPicPr/>
              <p:nvPr/>
            </p:nvPicPr>
            <p:blipFill>
              <a:blip r:embed="rId39"/>
              <a:stretch>
                <a:fillRect/>
              </a:stretch>
            </p:blipFill>
            <p:spPr>
              <a:xfrm>
                <a:off x="1732274" y="2762999"/>
                <a:ext cx="143331" cy="160876"/>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3" name="Ink 312">
                <a:extLst>
                  <a:ext uri="{FF2B5EF4-FFF2-40B4-BE49-F238E27FC236}">
                    <a16:creationId xmlns:a16="http://schemas.microsoft.com/office/drawing/2014/main" id="{B06333D8-D07D-4966-9C04-1420B2D62BFB}"/>
                  </a:ext>
                </a:extLst>
              </p14:cNvPr>
              <p14:cNvContentPartPr/>
              <p14:nvPr/>
            </p14:nvContentPartPr>
            <p14:xfrm>
              <a:off x="1925259" y="2798616"/>
              <a:ext cx="133200" cy="112320"/>
            </p14:xfrm>
          </p:contentPart>
        </mc:Choice>
        <mc:Fallback xmlns="">
          <p:pic>
            <p:nvPicPr>
              <p:cNvPr id="313" name="Ink 312">
                <a:extLst>
                  <a:ext uri="{FF2B5EF4-FFF2-40B4-BE49-F238E27FC236}">
                    <a16:creationId xmlns:a16="http://schemas.microsoft.com/office/drawing/2014/main" id="{B06333D8-D07D-4966-9C04-1420B2D62BFB}"/>
                  </a:ext>
                </a:extLst>
              </p:cNvPr>
              <p:cNvPicPr/>
              <p:nvPr/>
            </p:nvPicPr>
            <p:blipFill>
              <a:blip r:embed="rId41"/>
              <a:stretch>
                <a:fillRect/>
              </a:stretch>
            </p:blipFill>
            <p:spPr>
              <a:xfrm>
                <a:off x="1916259" y="2789976"/>
                <a:ext cx="1508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0" name="Ink 319">
                <a:extLst>
                  <a:ext uri="{FF2B5EF4-FFF2-40B4-BE49-F238E27FC236}">
                    <a16:creationId xmlns:a16="http://schemas.microsoft.com/office/drawing/2014/main" id="{9C8D749A-6F99-410B-9D25-4A78463E1A85}"/>
                  </a:ext>
                </a:extLst>
              </p14:cNvPr>
              <p14:cNvContentPartPr/>
              <p14:nvPr/>
            </p14:nvContentPartPr>
            <p14:xfrm>
              <a:off x="2250339" y="2785656"/>
              <a:ext cx="287280" cy="130320"/>
            </p14:xfrm>
          </p:contentPart>
        </mc:Choice>
        <mc:Fallback xmlns="">
          <p:pic>
            <p:nvPicPr>
              <p:cNvPr id="320" name="Ink 319">
                <a:extLst>
                  <a:ext uri="{FF2B5EF4-FFF2-40B4-BE49-F238E27FC236}">
                    <a16:creationId xmlns:a16="http://schemas.microsoft.com/office/drawing/2014/main" id="{9C8D749A-6F99-410B-9D25-4A78463E1A85}"/>
                  </a:ext>
                </a:extLst>
              </p:cNvPr>
              <p:cNvPicPr/>
              <p:nvPr/>
            </p:nvPicPr>
            <p:blipFill>
              <a:blip r:embed="rId43"/>
              <a:stretch>
                <a:fillRect/>
              </a:stretch>
            </p:blipFill>
            <p:spPr>
              <a:xfrm>
                <a:off x="2241350" y="2776656"/>
                <a:ext cx="304898"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1" name="Ink 320">
                <a:extLst>
                  <a:ext uri="{FF2B5EF4-FFF2-40B4-BE49-F238E27FC236}">
                    <a16:creationId xmlns:a16="http://schemas.microsoft.com/office/drawing/2014/main" id="{47A4F26E-003C-4CE3-9C4F-D43CDBFBE4C8}"/>
                  </a:ext>
                </a:extLst>
              </p14:cNvPr>
              <p14:cNvContentPartPr/>
              <p14:nvPr/>
            </p14:nvContentPartPr>
            <p14:xfrm>
              <a:off x="2123619" y="2803656"/>
              <a:ext cx="70560" cy="87480"/>
            </p14:xfrm>
          </p:contentPart>
        </mc:Choice>
        <mc:Fallback xmlns="">
          <p:pic>
            <p:nvPicPr>
              <p:cNvPr id="321" name="Ink 320">
                <a:extLst>
                  <a:ext uri="{FF2B5EF4-FFF2-40B4-BE49-F238E27FC236}">
                    <a16:creationId xmlns:a16="http://schemas.microsoft.com/office/drawing/2014/main" id="{47A4F26E-003C-4CE3-9C4F-D43CDBFBE4C8}"/>
                  </a:ext>
                </a:extLst>
              </p:cNvPr>
              <p:cNvPicPr/>
              <p:nvPr/>
            </p:nvPicPr>
            <p:blipFill>
              <a:blip r:embed="rId45"/>
              <a:stretch>
                <a:fillRect/>
              </a:stretch>
            </p:blipFill>
            <p:spPr>
              <a:xfrm>
                <a:off x="2114979" y="2795016"/>
                <a:ext cx="8820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3" name="Ink 332">
                <a:extLst>
                  <a:ext uri="{FF2B5EF4-FFF2-40B4-BE49-F238E27FC236}">
                    <a16:creationId xmlns:a16="http://schemas.microsoft.com/office/drawing/2014/main" id="{10AFECBB-6B8A-478E-966C-972843DBC6AB}"/>
                  </a:ext>
                </a:extLst>
              </p14:cNvPr>
              <p14:cNvContentPartPr/>
              <p14:nvPr/>
            </p14:nvContentPartPr>
            <p14:xfrm>
              <a:off x="2664699" y="2755416"/>
              <a:ext cx="390600" cy="157320"/>
            </p14:xfrm>
          </p:contentPart>
        </mc:Choice>
        <mc:Fallback xmlns="">
          <p:pic>
            <p:nvPicPr>
              <p:cNvPr id="333" name="Ink 332">
                <a:extLst>
                  <a:ext uri="{FF2B5EF4-FFF2-40B4-BE49-F238E27FC236}">
                    <a16:creationId xmlns:a16="http://schemas.microsoft.com/office/drawing/2014/main" id="{10AFECBB-6B8A-478E-966C-972843DBC6AB}"/>
                  </a:ext>
                </a:extLst>
              </p:cNvPr>
              <p:cNvPicPr/>
              <p:nvPr/>
            </p:nvPicPr>
            <p:blipFill>
              <a:blip r:embed="rId47"/>
              <a:stretch>
                <a:fillRect/>
              </a:stretch>
            </p:blipFill>
            <p:spPr>
              <a:xfrm>
                <a:off x="2656051" y="2746416"/>
                <a:ext cx="408256"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6" name="Ink 345">
                <a:extLst>
                  <a:ext uri="{FF2B5EF4-FFF2-40B4-BE49-F238E27FC236}">
                    <a16:creationId xmlns:a16="http://schemas.microsoft.com/office/drawing/2014/main" id="{E7C8CCBD-2C27-45FB-9A32-B5796DC4C480}"/>
                  </a:ext>
                </a:extLst>
              </p14:cNvPr>
              <p14:cNvContentPartPr/>
              <p14:nvPr/>
            </p14:nvContentPartPr>
            <p14:xfrm>
              <a:off x="3561459" y="2801136"/>
              <a:ext cx="261000" cy="160200"/>
            </p14:xfrm>
          </p:contentPart>
        </mc:Choice>
        <mc:Fallback xmlns="">
          <p:pic>
            <p:nvPicPr>
              <p:cNvPr id="346" name="Ink 345">
                <a:extLst>
                  <a:ext uri="{FF2B5EF4-FFF2-40B4-BE49-F238E27FC236}">
                    <a16:creationId xmlns:a16="http://schemas.microsoft.com/office/drawing/2014/main" id="{E7C8CCBD-2C27-45FB-9A32-B5796DC4C480}"/>
                  </a:ext>
                </a:extLst>
              </p:cNvPr>
              <p:cNvPicPr/>
              <p:nvPr/>
            </p:nvPicPr>
            <p:blipFill>
              <a:blip r:embed="rId49"/>
              <a:stretch>
                <a:fillRect/>
              </a:stretch>
            </p:blipFill>
            <p:spPr>
              <a:xfrm>
                <a:off x="3552459" y="2792136"/>
                <a:ext cx="2786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7" name="Ink 346">
                <a:extLst>
                  <a:ext uri="{FF2B5EF4-FFF2-40B4-BE49-F238E27FC236}">
                    <a16:creationId xmlns:a16="http://schemas.microsoft.com/office/drawing/2014/main" id="{E13F88AD-BAEA-4F36-A641-F3AD6F5D006F}"/>
                  </a:ext>
                </a:extLst>
              </p14:cNvPr>
              <p14:cNvContentPartPr/>
              <p14:nvPr/>
            </p14:nvContentPartPr>
            <p14:xfrm>
              <a:off x="3250779" y="2768376"/>
              <a:ext cx="249120" cy="154440"/>
            </p14:xfrm>
          </p:contentPart>
        </mc:Choice>
        <mc:Fallback xmlns="">
          <p:pic>
            <p:nvPicPr>
              <p:cNvPr id="347" name="Ink 346">
                <a:extLst>
                  <a:ext uri="{FF2B5EF4-FFF2-40B4-BE49-F238E27FC236}">
                    <a16:creationId xmlns:a16="http://schemas.microsoft.com/office/drawing/2014/main" id="{E13F88AD-BAEA-4F36-A641-F3AD6F5D006F}"/>
                  </a:ext>
                </a:extLst>
              </p:cNvPr>
              <p:cNvPicPr/>
              <p:nvPr/>
            </p:nvPicPr>
            <p:blipFill>
              <a:blip r:embed="rId51"/>
              <a:stretch>
                <a:fillRect/>
              </a:stretch>
            </p:blipFill>
            <p:spPr>
              <a:xfrm>
                <a:off x="3242126" y="2759355"/>
                <a:ext cx="266786" cy="172121"/>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8" name="Ink 347">
                <a:extLst>
                  <a:ext uri="{FF2B5EF4-FFF2-40B4-BE49-F238E27FC236}">
                    <a16:creationId xmlns:a16="http://schemas.microsoft.com/office/drawing/2014/main" id="{4774E53E-8F1F-493E-A4C4-34A2DD4910CA}"/>
                  </a:ext>
                </a:extLst>
              </p14:cNvPr>
              <p14:cNvContentPartPr/>
              <p14:nvPr/>
            </p14:nvContentPartPr>
            <p14:xfrm>
              <a:off x="3134139" y="2814096"/>
              <a:ext cx="59040" cy="72720"/>
            </p14:xfrm>
          </p:contentPart>
        </mc:Choice>
        <mc:Fallback xmlns="">
          <p:pic>
            <p:nvPicPr>
              <p:cNvPr id="348" name="Ink 347">
                <a:extLst>
                  <a:ext uri="{FF2B5EF4-FFF2-40B4-BE49-F238E27FC236}">
                    <a16:creationId xmlns:a16="http://schemas.microsoft.com/office/drawing/2014/main" id="{4774E53E-8F1F-493E-A4C4-34A2DD4910CA}"/>
                  </a:ext>
                </a:extLst>
              </p:cNvPr>
              <p:cNvPicPr/>
              <p:nvPr/>
            </p:nvPicPr>
            <p:blipFill>
              <a:blip r:embed="rId53"/>
              <a:stretch>
                <a:fillRect/>
              </a:stretch>
            </p:blipFill>
            <p:spPr>
              <a:xfrm>
                <a:off x="3125499" y="2805096"/>
                <a:ext cx="766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3" name="Ink 362">
                <a:extLst>
                  <a:ext uri="{FF2B5EF4-FFF2-40B4-BE49-F238E27FC236}">
                    <a16:creationId xmlns:a16="http://schemas.microsoft.com/office/drawing/2014/main" id="{F2148189-AF5F-41B7-B17B-2883D216DBAB}"/>
                  </a:ext>
                </a:extLst>
              </p14:cNvPr>
              <p14:cNvContentPartPr/>
              <p14:nvPr/>
            </p14:nvContentPartPr>
            <p14:xfrm>
              <a:off x="1722579" y="3233856"/>
              <a:ext cx="73080" cy="107640"/>
            </p14:xfrm>
          </p:contentPart>
        </mc:Choice>
        <mc:Fallback xmlns="">
          <p:pic>
            <p:nvPicPr>
              <p:cNvPr id="363" name="Ink 362">
                <a:extLst>
                  <a:ext uri="{FF2B5EF4-FFF2-40B4-BE49-F238E27FC236}">
                    <a16:creationId xmlns:a16="http://schemas.microsoft.com/office/drawing/2014/main" id="{F2148189-AF5F-41B7-B17B-2883D216DBAB}"/>
                  </a:ext>
                </a:extLst>
              </p:cNvPr>
              <p:cNvPicPr/>
              <p:nvPr/>
            </p:nvPicPr>
            <p:blipFill>
              <a:blip r:embed="rId55"/>
              <a:stretch>
                <a:fillRect/>
              </a:stretch>
            </p:blipFill>
            <p:spPr>
              <a:xfrm>
                <a:off x="1713939" y="3225187"/>
                <a:ext cx="90720" cy="125339"/>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8" name="Ink 367">
                <a:extLst>
                  <a:ext uri="{FF2B5EF4-FFF2-40B4-BE49-F238E27FC236}">
                    <a16:creationId xmlns:a16="http://schemas.microsoft.com/office/drawing/2014/main" id="{ED0DFEF8-09D2-4138-9876-CBFE30E24CE0}"/>
                  </a:ext>
                </a:extLst>
              </p14:cNvPr>
              <p14:cNvContentPartPr/>
              <p14:nvPr/>
            </p14:nvContentPartPr>
            <p14:xfrm>
              <a:off x="2090139" y="3215856"/>
              <a:ext cx="68400" cy="96480"/>
            </p14:xfrm>
          </p:contentPart>
        </mc:Choice>
        <mc:Fallback xmlns="">
          <p:pic>
            <p:nvPicPr>
              <p:cNvPr id="368" name="Ink 367">
                <a:extLst>
                  <a:ext uri="{FF2B5EF4-FFF2-40B4-BE49-F238E27FC236}">
                    <a16:creationId xmlns:a16="http://schemas.microsoft.com/office/drawing/2014/main" id="{ED0DFEF8-09D2-4138-9876-CBFE30E24CE0}"/>
                  </a:ext>
                </a:extLst>
              </p:cNvPr>
              <p:cNvPicPr/>
              <p:nvPr/>
            </p:nvPicPr>
            <p:blipFill>
              <a:blip r:embed="rId57"/>
              <a:stretch>
                <a:fillRect/>
              </a:stretch>
            </p:blipFill>
            <p:spPr>
              <a:xfrm>
                <a:off x="2081499" y="3207216"/>
                <a:ext cx="860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2" name="Ink 371">
                <a:extLst>
                  <a:ext uri="{FF2B5EF4-FFF2-40B4-BE49-F238E27FC236}">
                    <a16:creationId xmlns:a16="http://schemas.microsoft.com/office/drawing/2014/main" id="{27AD0BD4-3678-4805-A29E-1D8E024A2BA0}"/>
                  </a:ext>
                </a:extLst>
              </p14:cNvPr>
              <p14:cNvContentPartPr/>
              <p14:nvPr/>
            </p14:nvContentPartPr>
            <p14:xfrm>
              <a:off x="2216859" y="3167616"/>
              <a:ext cx="194040" cy="156600"/>
            </p14:xfrm>
          </p:contentPart>
        </mc:Choice>
        <mc:Fallback xmlns="">
          <p:pic>
            <p:nvPicPr>
              <p:cNvPr id="372" name="Ink 371">
                <a:extLst>
                  <a:ext uri="{FF2B5EF4-FFF2-40B4-BE49-F238E27FC236}">
                    <a16:creationId xmlns:a16="http://schemas.microsoft.com/office/drawing/2014/main" id="{27AD0BD4-3678-4805-A29E-1D8E024A2BA0}"/>
                  </a:ext>
                </a:extLst>
              </p:cNvPr>
              <p:cNvPicPr/>
              <p:nvPr/>
            </p:nvPicPr>
            <p:blipFill>
              <a:blip r:embed="rId59"/>
              <a:stretch>
                <a:fillRect/>
              </a:stretch>
            </p:blipFill>
            <p:spPr>
              <a:xfrm>
                <a:off x="2207859" y="3158616"/>
                <a:ext cx="21168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3" name="Ink 372">
                <a:extLst>
                  <a:ext uri="{FF2B5EF4-FFF2-40B4-BE49-F238E27FC236}">
                    <a16:creationId xmlns:a16="http://schemas.microsoft.com/office/drawing/2014/main" id="{30064FF3-E252-4476-95E5-E22813B6F798}"/>
                  </a:ext>
                </a:extLst>
              </p14:cNvPr>
              <p14:cNvContentPartPr/>
              <p14:nvPr/>
            </p14:nvContentPartPr>
            <p14:xfrm>
              <a:off x="1852179" y="3195696"/>
              <a:ext cx="176400" cy="158040"/>
            </p14:xfrm>
          </p:contentPart>
        </mc:Choice>
        <mc:Fallback xmlns="">
          <p:pic>
            <p:nvPicPr>
              <p:cNvPr id="373" name="Ink 372">
                <a:extLst>
                  <a:ext uri="{FF2B5EF4-FFF2-40B4-BE49-F238E27FC236}">
                    <a16:creationId xmlns:a16="http://schemas.microsoft.com/office/drawing/2014/main" id="{30064FF3-E252-4476-95E5-E22813B6F798}"/>
                  </a:ext>
                </a:extLst>
              </p:cNvPr>
              <p:cNvPicPr/>
              <p:nvPr/>
            </p:nvPicPr>
            <p:blipFill>
              <a:blip r:embed="rId61"/>
              <a:stretch>
                <a:fillRect/>
              </a:stretch>
            </p:blipFill>
            <p:spPr>
              <a:xfrm>
                <a:off x="1843161" y="3186696"/>
                <a:ext cx="194076"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0" name="Ink 389">
                <a:extLst>
                  <a:ext uri="{FF2B5EF4-FFF2-40B4-BE49-F238E27FC236}">
                    <a16:creationId xmlns:a16="http://schemas.microsoft.com/office/drawing/2014/main" id="{63741066-2A67-44E8-9CA3-C00AF9481675}"/>
                  </a:ext>
                </a:extLst>
              </p14:cNvPr>
              <p14:cNvContentPartPr/>
              <p14:nvPr/>
            </p14:nvContentPartPr>
            <p14:xfrm>
              <a:off x="3593499" y="3225936"/>
              <a:ext cx="5760" cy="127080"/>
            </p14:xfrm>
          </p:contentPart>
        </mc:Choice>
        <mc:Fallback xmlns="">
          <p:pic>
            <p:nvPicPr>
              <p:cNvPr id="390" name="Ink 389">
                <a:extLst>
                  <a:ext uri="{FF2B5EF4-FFF2-40B4-BE49-F238E27FC236}">
                    <a16:creationId xmlns:a16="http://schemas.microsoft.com/office/drawing/2014/main" id="{63741066-2A67-44E8-9CA3-C00AF9481675}"/>
                  </a:ext>
                </a:extLst>
              </p:cNvPr>
              <p:cNvPicPr/>
              <p:nvPr/>
            </p:nvPicPr>
            <p:blipFill>
              <a:blip r:embed="rId63"/>
              <a:stretch>
                <a:fillRect/>
              </a:stretch>
            </p:blipFill>
            <p:spPr>
              <a:xfrm>
                <a:off x="3584859" y="3217296"/>
                <a:ext cx="234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5" name="Ink 394">
                <a:extLst>
                  <a:ext uri="{FF2B5EF4-FFF2-40B4-BE49-F238E27FC236}">
                    <a16:creationId xmlns:a16="http://schemas.microsoft.com/office/drawing/2014/main" id="{1C56FC77-C5D7-456F-8ABE-6862187EE213}"/>
                  </a:ext>
                </a:extLst>
              </p14:cNvPr>
              <p14:cNvContentPartPr/>
              <p14:nvPr/>
            </p14:nvContentPartPr>
            <p14:xfrm>
              <a:off x="2352219" y="3764496"/>
              <a:ext cx="20880" cy="26280"/>
            </p14:xfrm>
          </p:contentPart>
        </mc:Choice>
        <mc:Fallback xmlns="">
          <p:pic>
            <p:nvPicPr>
              <p:cNvPr id="395" name="Ink 394">
                <a:extLst>
                  <a:ext uri="{FF2B5EF4-FFF2-40B4-BE49-F238E27FC236}">
                    <a16:creationId xmlns:a16="http://schemas.microsoft.com/office/drawing/2014/main" id="{1C56FC77-C5D7-456F-8ABE-6862187EE213}"/>
                  </a:ext>
                </a:extLst>
              </p:cNvPr>
              <p:cNvPicPr/>
              <p:nvPr/>
            </p:nvPicPr>
            <p:blipFill>
              <a:blip r:embed="rId65"/>
              <a:stretch>
                <a:fillRect/>
              </a:stretch>
            </p:blipFill>
            <p:spPr>
              <a:xfrm>
                <a:off x="2343579" y="3755856"/>
                <a:ext cx="385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6" name="Ink 395">
                <a:extLst>
                  <a:ext uri="{FF2B5EF4-FFF2-40B4-BE49-F238E27FC236}">
                    <a16:creationId xmlns:a16="http://schemas.microsoft.com/office/drawing/2014/main" id="{EFC452FE-1475-4345-99EC-4F8EE83C2B3F}"/>
                  </a:ext>
                </a:extLst>
              </p14:cNvPr>
              <p14:cNvContentPartPr/>
              <p14:nvPr/>
            </p14:nvContentPartPr>
            <p14:xfrm>
              <a:off x="2321979" y="3976176"/>
              <a:ext cx="29880" cy="236880"/>
            </p14:xfrm>
          </p:contentPart>
        </mc:Choice>
        <mc:Fallback xmlns="">
          <p:pic>
            <p:nvPicPr>
              <p:cNvPr id="396" name="Ink 395">
                <a:extLst>
                  <a:ext uri="{FF2B5EF4-FFF2-40B4-BE49-F238E27FC236}">
                    <a16:creationId xmlns:a16="http://schemas.microsoft.com/office/drawing/2014/main" id="{EFC452FE-1475-4345-99EC-4F8EE83C2B3F}"/>
                  </a:ext>
                </a:extLst>
              </p:cNvPr>
              <p:cNvPicPr/>
              <p:nvPr/>
            </p:nvPicPr>
            <p:blipFill>
              <a:blip r:embed="rId67"/>
              <a:stretch>
                <a:fillRect/>
              </a:stretch>
            </p:blipFill>
            <p:spPr>
              <a:xfrm>
                <a:off x="2312979" y="3967536"/>
                <a:ext cx="47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7" name="Ink 396">
                <a:extLst>
                  <a:ext uri="{FF2B5EF4-FFF2-40B4-BE49-F238E27FC236}">
                    <a16:creationId xmlns:a16="http://schemas.microsoft.com/office/drawing/2014/main" id="{E92DE6C7-A858-4487-8EDE-1002BE1546CD}"/>
                  </a:ext>
                </a:extLst>
              </p14:cNvPr>
              <p14:cNvContentPartPr/>
              <p14:nvPr/>
            </p14:nvContentPartPr>
            <p14:xfrm>
              <a:off x="3649659" y="3276336"/>
              <a:ext cx="184680" cy="157320"/>
            </p14:xfrm>
          </p:contentPart>
        </mc:Choice>
        <mc:Fallback xmlns="">
          <p:pic>
            <p:nvPicPr>
              <p:cNvPr id="397" name="Ink 396">
                <a:extLst>
                  <a:ext uri="{FF2B5EF4-FFF2-40B4-BE49-F238E27FC236}">
                    <a16:creationId xmlns:a16="http://schemas.microsoft.com/office/drawing/2014/main" id="{E92DE6C7-A858-4487-8EDE-1002BE1546CD}"/>
                  </a:ext>
                </a:extLst>
              </p:cNvPr>
              <p:cNvPicPr/>
              <p:nvPr/>
            </p:nvPicPr>
            <p:blipFill>
              <a:blip r:embed="rId69"/>
              <a:stretch>
                <a:fillRect/>
              </a:stretch>
            </p:blipFill>
            <p:spPr>
              <a:xfrm>
                <a:off x="3641019" y="3267336"/>
                <a:ext cx="2023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8" name="Ink 397">
                <a:extLst>
                  <a:ext uri="{FF2B5EF4-FFF2-40B4-BE49-F238E27FC236}">
                    <a16:creationId xmlns:a16="http://schemas.microsoft.com/office/drawing/2014/main" id="{53B0D696-2FF5-403A-8620-7B989B4BEB7F}"/>
                  </a:ext>
                </a:extLst>
              </p14:cNvPr>
              <p14:cNvContentPartPr/>
              <p14:nvPr/>
            </p14:nvContentPartPr>
            <p14:xfrm>
              <a:off x="3352299" y="3202536"/>
              <a:ext cx="192240" cy="147960"/>
            </p14:xfrm>
          </p:contentPart>
        </mc:Choice>
        <mc:Fallback xmlns="">
          <p:pic>
            <p:nvPicPr>
              <p:cNvPr id="398" name="Ink 397">
                <a:extLst>
                  <a:ext uri="{FF2B5EF4-FFF2-40B4-BE49-F238E27FC236}">
                    <a16:creationId xmlns:a16="http://schemas.microsoft.com/office/drawing/2014/main" id="{53B0D696-2FF5-403A-8620-7B989B4BEB7F}"/>
                  </a:ext>
                </a:extLst>
              </p:cNvPr>
              <p:cNvPicPr/>
              <p:nvPr/>
            </p:nvPicPr>
            <p:blipFill>
              <a:blip r:embed="rId71"/>
              <a:stretch>
                <a:fillRect/>
              </a:stretch>
            </p:blipFill>
            <p:spPr>
              <a:xfrm>
                <a:off x="3343299" y="3193896"/>
                <a:ext cx="2098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99" name="Ink 398">
                <a:extLst>
                  <a:ext uri="{FF2B5EF4-FFF2-40B4-BE49-F238E27FC236}">
                    <a16:creationId xmlns:a16="http://schemas.microsoft.com/office/drawing/2014/main" id="{E8A37903-9740-42F3-B321-692FACAD106A}"/>
                  </a:ext>
                </a:extLst>
              </p14:cNvPr>
              <p14:cNvContentPartPr/>
              <p14:nvPr/>
            </p14:nvContentPartPr>
            <p14:xfrm>
              <a:off x="3232419" y="3248256"/>
              <a:ext cx="71280" cy="114480"/>
            </p14:xfrm>
          </p:contentPart>
        </mc:Choice>
        <mc:Fallback xmlns="">
          <p:pic>
            <p:nvPicPr>
              <p:cNvPr id="399" name="Ink 398">
                <a:extLst>
                  <a:ext uri="{FF2B5EF4-FFF2-40B4-BE49-F238E27FC236}">
                    <a16:creationId xmlns:a16="http://schemas.microsoft.com/office/drawing/2014/main" id="{E8A37903-9740-42F3-B321-692FACAD106A}"/>
                  </a:ext>
                </a:extLst>
              </p:cNvPr>
              <p:cNvPicPr/>
              <p:nvPr/>
            </p:nvPicPr>
            <p:blipFill>
              <a:blip r:embed="rId73"/>
              <a:stretch>
                <a:fillRect/>
              </a:stretch>
            </p:blipFill>
            <p:spPr>
              <a:xfrm>
                <a:off x="3223735" y="3239284"/>
                <a:ext cx="89010" cy="132065"/>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00" name="Ink 399">
                <a:extLst>
                  <a:ext uri="{FF2B5EF4-FFF2-40B4-BE49-F238E27FC236}">
                    <a16:creationId xmlns:a16="http://schemas.microsoft.com/office/drawing/2014/main" id="{4420F0DD-2B43-4FE2-A87D-9F3BAD49625B}"/>
                  </a:ext>
                </a:extLst>
              </p14:cNvPr>
              <p14:cNvContentPartPr/>
              <p14:nvPr/>
            </p14:nvContentPartPr>
            <p14:xfrm>
              <a:off x="3122979" y="3252576"/>
              <a:ext cx="49680" cy="84600"/>
            </p14:xfrm>
          </p:contentPart>
        </mc:Choice>
        <mc:Fallback xmlns="">
          <p:pic>
            <p:nvPicPr>
              <p:cNvPr id="400" name="Ink 399">
                <a:extLst>
                  <a:ext uri="{FF2B5EF4-FFF2-40B4-BE49-F238E27FC236}">
                    <a16:creationId xmlns:a16="http://schemas.microsoft.com/office/drawing/2014/main" id="{4420F0DD-2B43-4FE2-A87D-9F3BAD49625B}"/>
                  </a:ext>
                </a:extLst>
              </p:cNvPr>
              <p:cNvPicPr/>
              <p:nvPr/>
            </p:nvPicPr>
            <p:blipFill>
              <a:blip r:embed="rId75"/>
              <a:stretch>
                <a:fillRect/>
              </a:stretch>
            </p:blipFill>
            <p:spPr>
              <a:xfrm>
                <a:off x="3114339" y="3243576"/>
                <a:ext cx="6732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01" name="Ink 400">
                <a:extLst>
                  <a:ext uri="{FF2B5EF4-FFF2-40B4-BE49-F238E27FC236}">
                    <a16:creationId xmlns:a16="http://schemas.microsoft.com/office/drawing/2014/main" id="{CE2A05BD-E87F-40DB-AE26-30C2E9BF2E1A}"/>
                  </a:ext>
                </a:extLst>
              </p14:cNvPr>
              <p14:cNvContentPartPr/>
              <p14:nvPr/>
            </p14:nvContentPartPr>
            <p14:xfrm>
              <a:off x="2866299" y="3199296"/>
              <a:ext cx="189000" cy="132840"/>
            </p14:xfrm>
          </p:contentPart>
        </mc:Choice>
        <mc:Fallback xmlns="">
          <p:pic>
            <p:nvPicPr>
              <p:cNvPr id="401" name="Ink 400">
                <a:extLst>
                  <a:ext uri="{FF2B5EF4-FFF2-40B4-BE49-F238E27FC236}">
                    <a16:creationId xmlns:a16="http://schemas.microsoft.com/office/drawing/2014/main" id="{CE2A05BD-E87F-40DB-AE26-30C2E9BF2E1A}"/>
                  </a:ext>
                </a:extLst>
              </p:cNvPr>
              <p:cNvPicPr/>
              <p:nvPr/>
            </p:nvPicPr>
            <p:blipFill>
              <a:blip r:embed="rId77"/>
              <a:stretch>
                <a:fillRect/>
              </a:stretch>
            </p:blipFill>
            <p:spPr>
              <a:xfrm>
                <a:off x="2857659" y="3190296"/>
                <a:ext cx="2066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02" name="Ink 401">
                <a:extLst>
                  <a:ext uri="{FF2B5EF4-FFF2-40B4-BE49-F238E27FC236}">
                    <a16:creationId xmlns:a16="http://schemas.microsoft.com/office/drawing/2014/main" id="{ACE90429-FDEB-4DE0-AE99-92B7B327E5D9}"/>
                  </a:ext>
                </a:extLst>
              </p14:cNvPr>
              <p14:cNvContentPartPr/>
              <p14:nvPr/>
            </p14:nvContentPartPr>
            <p14:xfrm>
              <a:off x="2672619" y="3171936"/>
              <a:ext cx="136800" cy="134640"/>
            </p14:xfrm>
          </p:contentPart>
        </mc:Choice>
        <mc:Fallback xmlns="">
          <p:pic>
            <p:nvPicPr>
              <p:cNvPr id="402" name="Ink 401">
                <a:extLst>
                  <a:ext uri="{FF2B5EF4-FFF2-40B4-BE49-F238E27FC236}">
                    <a16:creationId xmlns:a16="http://schemas.microsoft.com/office/drawing/2014/main" id="{ACE90429-FDEB-4DE0-AE99-92B7B327E5D9}"/>
                  </a:ext>
                </a:extLst>
              </p:cNvPr>
              <p:cNvPicPr/>
              <p:nvPr/>
            </p:nvPicPr>
            <p:blipFill>
              <a:blip r:embed="rId79"/>
              <a:stretch>
                <a:fillRect/>
              </a:stretch>
            </p:blipFill>
            <p:spPr>
              <a:xfrm>
                <a:off x="2663619" y="3162936"/>
                <a:ext cx="1544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03" name="Ink 402">
                <a:extLst>
                  <a:ext uri="{FF2B5EF4-FFF2-40B4-BE49-F238E27FC236}">
                    <a16:creationId xmlns:a16="http://schemas.microsoft.com/office/drawing/2014/main" id="{C1783E0E-7835-49F8-B8C2-091030DD2C01}"/>
                  </a:ext>
                </a:extLst>
              </p14:cNvPr>
              <p14:cNvContentPartPr/>
              <p14:nvPr/>
            </p14:nvContentPartPr>
            <p14:xfrm>
              <a:off x="2492979" y="3251856"/>
              <a:ext cx="100440" cy="46440"/>
            </p14:xfrm>
          </p:contentPart>
        </mc:Choice>
        <mc:Fallback xmlns="">
          <p:pic>
            <p:nvPicPr>
              <p:cNvPr id="403" name="Ink 402">
                <a:extLst>
                  <a:ext uri="{FF2B5EF4-FFF2-40B4-BE49-F238E27FC236}">
                    <a16:creationId xmlns:a16="http://schemas.microsoft.com/office/drawing/2014/main" id="{C1783E0E-7835-49F8-B8C2-091030DD2C01}"/>
                  </a:ext>
                </a:extLst>
              </p:cNvPr>
              <p:cNvPicPr/>
              <p:nvPr/>
            </p:nvPicPr>
            <p:blipFill>
              <a:blip r:embed="rId81"/>
              <a:stretch>
                <a:fillRect/>
              </a:stretch>
            </p:blipFill>
            <p:spPr>
              <a:xfrm>
                <a:off x="2484011" y="3242925"/>
                <a:ext cx="118017" cy="63944"/>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11" name="Ink 410">
                <a:extLst>
                  <a:ext uri="{FF2B5EF4-FFF2-40B4-BE49-F238E27FC236}">
                    <a16:creationId xmlns:a16="http://schemas.microsoft.com/office/drawing/2014/main" id="{9697211E-E40B-49D2-8010-1AFF871331E5}"/>
                  </a:ext>
                </a:extLst>
              </p14:cNvPr>
              <p14:cNvContentPartPr/>
              <p14:nvPr/>
            </p14:nvContentPartPr>
            <p14:xfrm>
              <a:off x="3939099" y="1523856"/>
              <a:ext cx="3734640" cy="858960"/>
            </p14:xfrm>
          </p:contentPart>
        </mc:Choice>
        <mc:Fallback xmlns="">
          <p:pic>
            <p:nvPicPr>
              <p:cNvPr id="411" name="Ink 410">
                <a:extLst>
                  <a:ext uri="{FF2B5EF4-FFF2-40B4-BE49-F238E27FC236}">
                    <a16:creationId xmlns:a16="http://schemas.microsoft.com/office/drawing/2014/main" id="{9697211E-E40B-49D2-8010-1AFF871331E5}"/>
                  </a:ext>
                </a:extLst>
              </p:cNvPr>
              <p:cNvPicPr/>
              <p:nvPr/>
            </p:nvPicPr>
            <p:blipFill>
              <a:blip r:embed="rId83"/>
              <a:stretch>
                <a:fillRect/>
              </a:stretch>
            </p:blipFill>
            <p:spPr>
              <a:xfrm>
                <a:off x="3930099" y="1514856"/>
                <a:ext cx="3752280" cy="876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24" name="Ink 423">
                <a:extLst>
                  <a:ext uri="{FF2B5EF4-FFF2-40B4-BE49-F238E27FC236}">
                    <a16:creationId xmlns:a16="http://schemas.microsoft.com/office/drawing/2014/main" id="{984B48C1-BB4E-41D6-8E8D-D9CB3E6415B8}"/>
                  </a:ext>
                </a:extLst>
              </p14:cNvPr>
              <p14:cNvContentPartPr/>
              <p14:nvPr/>
            </p14:nvContentPartPr>
            <p14:xfrm>
              <a:off x="2645619" y="3516096"/>
              <a:ext cx="76320" cy="10800"/>
            </p14:xfrm>
          </p:contentPart>
        </mc:Choice>
        <mc:Fallback xmlns="">
          <p:pic>
            <p:nvPicPr>
              <p:cNvPr id="424" name="Ink 423">
                <a:extLst>
                  <a:ext uri="{FF2B5EF4-FFF2-40B4-BE49-F238E27FC236}">
                    <a16:creationId xmlns:a16="http://schemas.microsoft.com/office/drawing/2014/main" id="{984B48C1-BB4E-41D6-8E8D-D9CB3E6415B8}"/>
                  </a:ext>
                </a:extLst>
              </p:cNvPr>
              <p:cNvPicPr/>
              <p:nvPr/>
            </p:nvPicPr>
            <p:blipFill>
              <a:blip r:embed="rId85"/>
              <a:stretch>
                <a:fillRect/>
              </a:stretch>
            </p:blipFill>
            <p:spPr>
              <a:xfrm>
                <a:off x="2636619" y="3507456"/>
                <a:ext cx="939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25" name="Ink 424">
                <a:extLst>
                  <a:ext uri="{FF2B5EF4-FFF2-40B4-BE49-F238E27FC236}">
                    <a16:creationId xmlns:a16="http://schemas.microsoft.com/office/drawing/2014/main" id="{4E6CA1DF-D7A5-4A52-A171-BF642E1A7A53}"/>
                  </a:ext>
                </a:extLst>
              </p14:cNvPr>
              <p14:cNvContentPartPr/>
              <p14:nvPr/>
            </p14:nvContentPartPr>
            <p14:xfrm>
              <a:off x="2827059" y="3534816"/>
              <a:ext cx="360" cy="360"/>
            </p14:xfrm>
          </p:contentPart>
        </mc:Choice>
        <mc:Fallback xmlns="">
          <p:pic>
            <p:nvPicPr>
              <p:cNvPr id="425" name="Ink 424">
                <a:extLst>
                  <a:ext uri="{FF2B5EF4-FFF2-40B4-BE49-F238E27FC236}">
                    <a16:creationId xmlns:a16="http://schemas.microsoft.com/office/drawing/2014/main" id="{4E6CA1DF-D7A5-4A52-A171-BF642E1A7A53}"/>
                  </a:ext>
                </a:extLst>
              </p:cNvPr>
              <p:cNvPicPr/>
              <p:nvPr/>
            </p:nvPicPr>
            <p:blipFill>
              <a:blip r:embed="rId87"/>
              <a:stretch>
                <a:fillRect/>
              </a:stretch>
            </p:blipFill>
            <p:spPr>
              <a:xfrm>
                <a:off x="2818419" y="35258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27" name="Ink 426">
                <a:extLst>
                  <a:ext uri="{FF2B5EF4-FFF2-40B4-BE49-F238E27FC236}">
                    <a16:creationId xmlns:a16="http://schemas.microsoft.com/office/drawing/2014/main" id="{8189FA99-9B1C-417C-8757-143F9B955F0E}"/>
                  </a:ext>
                </a:extLst>
              </p14:cNvPr>
              <p14:cNvContentPartPr/>
              <p14:nvPr/>
            </p14:nvContentPartPr>
            <p14:xfrm>
              <a:off x="278619" y="2759736"/>
              <a:ext cx="1352880" cy="2297520"/>
            </p14:xfrm>
          </p:contentPart>
        </mc:Choice>
        <mc:Fallback xmlns="">
          <p:pic>
            <p:nvPicPr>
              <p:cNvPr id="427" name="Ink 426">
                <a:extLst>
                  <a:ext uri="{FF2B5EF4-FFF2-40B4-BE49-F238E27FC236}">
                    <a16:creationId xmlns:a16="http://schemas.microsoft.com/office/drawing/2014/main" id="{8189FA99-9B1C-417C-8757-143F9B955F0E}"/>
                  </a:ext>
                </a:extLst>
              </p:cNvPr>
              <p:cNvPicPr/>
              <p:nvPr/>
            </p:nvPicPr>
            <p:blipFill>
              <a:blip r:embed="rId89"/>
              <a:stretch>
                <a:fillRect/>
              </a:stretch>
            </p:blipFill>
            <p:spPr>
              <a:xfrm>
                <a:off x="269621" y="2750736"/>
                <a:ext cx="1370515" cy="2315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28" name="Ink 427">
                <a:extLst>
                  <a:ext uri="{FF2B5EF4-FFF2-40B4-BE49-F238E27FC236}">
                    <a16:creationId xmlns:a16="http://schemas.microsoft.com/office/drawing/2014/main" id="{A09F57DC-3E1A-4093-8B06-7A63DC36C73B}"/>
                  </a:ext>
                </a:extLst>
              </p14:cNvPr>
              <p14:cNvContentPartPr/>
              <p14:nvPr/>
            </p14:nvContentPartPr>
            <p14:xfrm>
              <a:off x="2482539" y="3499536"/>
              <a:ext cx="82440" cy="50040"/>
            </p14:xfrm>
          </p:contentPart>
        </mc:Choice>
        <mc:Fallback xmlns="">
          <p:pic>
            <p:nvPicPr>
              <p:cNvPr id="428" name="Ink 427">
                <a:extLst>
                  <a:ext uri="{FF2B5EF4-FFF2-40B4-BE49-F238E27FC236}">
                    <a16:creationId xmlns:a16="http://schemas.microsoft.com/office/drawing/2014/main" id="{A09F57DC-3E1A-4093-8B06-7A63DC36C73B}"/>
                  </a:ext>
                </a:extLst>
              </p:cNvPr>
              <p:cNvPicPr/>
              <p:nvPr/>
            </p:nvPicPr>
            <p:blipFill>
              <a:blip r:embed="rId91"/>
              <a:stretch>
                <a:fillRect/>
              </a:stretch>
            </p:blipFill>
            <p:spPr>
              <a:xfrm>
                <a:off x="2473899" y="3490833"/>
                <a:ext cx="100080" cy="67808"/>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9" name="Ink 428">
                <a:extLst>
                  <a:ext uri="{FF2B5EF4-FFF2-40B4-BE49-F238E27FC236}">
                    <a16:creationId xmlns:a16="http://schemas.microsoft.com/office/drawing/2014/main" id="{2D8B40D2-CABC-4CB8-A169-E78420E45A90}"/>
                  </a:ext>
                </a:extLst>
              </p14:cNvPr>
              <p14:cNvContentPartPr/>
              <p14:nvPr/>
            </p14:nvContentPartPr>
            <p14:xfrm>
              <a:off x="1715739" y="3419616"/>
              <a:ext cx="666000" cy="183240"/>
            </p14:xfrm>
          </p:contentPart>
        </mc:Choice>
        <mc:Fallback xmlns="">
          <p:pic>
            <p:nvPicPr>
              <p:cNvPr id="429" name="Ink 428">
                <a:extLst>
                  <a:ext uri="{FF2B5EF4-FFF2-40B4-BE49-F238E27FC236}">
                    <a16:creationId xmlns:a16="http://schemas.microsoft.com/office/drawing/2014/main" id="{2D8B40D2-CABC-4CB8-A169-E78420E45A90}"/>
                  </a:ext>
                </a:extLst>
              </p:cNvPr>
              <p:cNvPicPr/>
              <p:nvPr/>
            </p:nvPicPr>
            <p:blipFill>
              <a:blip r:embed="rId93"/>
              <a:stretch>
                <a:fillRect/>
              </a:stretch>
            </p:blipFill>
            <p:spPr>
              <a:xfrm>
                <a:off x="1707099" y="3410993"/>
                <a:ext cx="683640" cy="200845"/>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30" name="Ink 429">
                <a:extLst>
                  <a:ext uri="{FF2B5EF4-FFF2-40B4-BE49-F238E27FC236}">
                    <a16:creationId xmlns:a16="http://schemas.microsoft.com/office/drawing/2014/main" id="{F4D6C57A-BEE0-4B28-A369-43F96D07334D}"/>
                  </a:ext>
                </a:extLst>
              </p14:cNvPr>
              <p14:cNvContentPartPr/>
              <p14:nvPr/>
            </p14:nvContentPartPr>
            <p14:xfrm>
              <a:off x="1892859" y="3821736"/>
              <a:ext cx="18720" cy="20880"/>
            </p14:xfrm>
          </p:contentPart>
        </mc:Choice>
        <mc:Fallback xmlns="">
          <p:pic>
            <p:nvPicPr>
              <p:cNvPr id="430" name="Ink 429">
                <a:extLst>
                  <a:ext uri="{FF2B5EF4-FFF2-40B4-BE49-F238E27FC236}">
                    <a16:creationId xmlns:a16="http://schemas.microsoft.com/office/drawing/2014/main" id="{F4D6C57A-BEE0-4B28-A369-43F96D07334D}"/>
                  </a:ext>
                </a:extLst>
              </p:cNvPr>
              <p:cNvPicPr/>
              <p:nvPr/>
            </p:nvPicPr>
            <p:blipFill>
              <a:blip r:embed="rId95"/>
              <a:stretch>
                <a:fillRect/>
              </a:stretch>
            </p:blipFill>
            <p:spPr>
              <a:xfrm>
                <a:off x="1883859" y="3813096"/>
                <a:ext cx="363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31" name="Ink 430">
                <a:extLst>
                  <a:ext uri="{FF2B5EF4-FFF2-40B4-BE49-F238E27FC236}">
                    <a16:creationId xmlns:a16="http://schemas.microsoft.com/office/drawing/2014/main" id="{2E6D2566-B1B0-480E-A902-00BA12E439CA}"/>
                  </a:ext>
                </a:extLst>
              </p14:cNvPr>
              <p14:cNvContentPartPr/>
              <p14:nvPr/>
            </p14:nvContentPartPr>
            <p14:xfrm>
              <a:off x="1888179" y="3994896"/>
              <a:ext cx="14040" cy="36720"/>
            </p14:xfrm>
          </p:contentPart>
        </mc:Choice>
        <mc:Fallback xmlns="">
          <p:pic>
            <p:nvPicPr>
              <p:cNvPr id="431" name="Ink 430">
                <a:extLst>
                  <a:ext uri="{FF2B5EF4-FFF2-40B4-BE49-F238E27FC236}">
                    <a16:creationId xmlns:a16="http://schemas.microsoft.com/office/drawing/2014/main" id="{2E6D2566-B1B0-480E-A902-00BA12E439CA}"/>
                  </a:ext>
                </a:extLst>
              </p:cNvPr>
              <p:cNvPicPr/>
              <p:nvPr/>
            </p:nvPicPr>
            <p:blipFill>
              <a:blip r:embed="rId97"/>
              <a:stretch>
                <a:fillRect/>
              </a:stretch>
            </p:blipFill>
            <p:spPr>
              <a:xfrm>
                <a:off x="1879539" y="3985896"/>
                <a:ext cx="316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32" name="Ink 431">
                <a:extLst>
                  <a:ext uri="{FF2B5EF4-FFF2-40B4-BE49-F238E27FC236}">
                    <a16:creationId xmlns:a16="http://schemas.microsoft.com/office/drawing/2014/main" id="{F71DC622-38E9-4D0D-91D2-AC5CCA09D753}"/>
                  </a:ext>
                </a:extLst>
              </p14:cNvPr>
              <p14:cNvContentPartPr/>
              <p14:nvPr/>
            </p14:nvContentPartPr>
            <p14:xfrm>
              <a:off x="1911579" y="4179576"/>
              <a:ext cx="18360" cy="202320"/>
            </p14:xfrm>
          </p:contentPart>
        </mc:Choice>
        <mc:Fallback xmlns="">
          <p:pic>
            <p:nvPicPr>
              <p:cNvPr id="432" name="Ink 431">
                <a:extLst>
                  <a:ext uri="{FF2B5EF4-FFF2-40B4-BE49-F238E27FC236}">
                    <a16:creationId xmlns:a16="http://schemas.microsoft.com/office/drawing/2014/main" id="{F71DC622-38E9-4D0D-91D2-AC5CCA09D753}"/>
                  </a:ext>
                </a:extLst>
              </p:cNvPr>
              <p:cNvPicPr/>
              <p:nvPr/>
            </p:nvPicPr>
            <p:blipFill>
              <a:blip r:embed="rId99"/>
              <a:stretch>
                <a:fillRect/>
              </a:stretch>
            </p:blipFill>
            <p:spPr>
              <a:xfrm>
                <a:off x="1902939" y="4170576"/>
                <a:ext cx="360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33" name="Ink 432">
                <a:extLst>
                  <a:ext uri="{FF2B5EF4-FFF2-40B4-BE49-F238E27FC236}">
                    <a16:creationId xmlns:a16="http://schemas.microsoft.com/office/drawing/2014/main" id="{8AC67ABF-1F95-4282-9D8C-C989EA5CF625}"/>
                  </a:ext>
                </a:extLst>
              </p14:cNvPr>
              <p14:cNvContentPartPr/>
              <p14:nvPr/>
            </p14:nvContentPartPr>
            <p14:xfrm>
              <a:off x="1923819" y="4497096"/>
              <a:ext cx="9000" cy="57960"/>
            </p14:xfrm>
          </p:contentPart>
        </mc:Choice>
        <mc:Fallback xmlns="">
          <p:pic>
            <p:nvPicPr>
              <p:cNvPr id="433" name="Ink 432">
                <a:extLst>
                  <a:ext uri="{FF2B5EF4-FFF2-40B4-BE49-F238E27FC236}">
                    <a16:creationId xmlns:a16="http://schemas.microsoft.com/office/drawing/2014/main" id="{8AC67ABF-1F95-4282-9D8C-C989EA5CF625}"/>
                  </a:ext>
                </a:extLst>
              </p:cNvPr>
              <p:cNvPicPr/>
              <p:nvPr/>
            </p:nvPicPr>
            <p:blipFill>
              <a:blip r:embed="rId101"/>
              <a:stretch>
                <a:fillRect/>
              </a:stretch>
            </p:blipFill>
            <p:spPr>
              <a:xfrm>
                <a:off x="1914819" y="4488096"/>
                <a:ext cx="266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34" name="Ink 433">
                <a:extLst>
                  <a:ext uri="{FF2B5EF4-FFF2-40B4-BE49-F238E27FC236}">
                    <a16:creationId xmlns:a16="http://schemas.microsoft.com/office/drawing/2014/main" id="{2094A335-D95C-4423-968D-204BDFEC0B8A}"/>
                  </a:ext>
                </a:extLst>
              </p14:cNvPr>
              <p14:cNvContentPartPr/>
              <p14:nvPr/>
            </p14:nvContentPartPr>
            <p14:xfrm>
              <a:off x="1932459" y="4647216"/>
              <a:ext cx="360" cy="360"/>
            </p14:xfrm>
          </p:contentPart>
        </mc:Choice>
        <mc:Fallback xmlns="">
          <p:pic>
            <p:nvPicPr>
              <p:cNvPr id="434" name="Ink 433">
                <a:extLst>
                  <a:ext uri="{FF2B5EF4-FFF2-40B4-BE49-F238E27FC236}">
                    <a16:creationId xmlns:a16="http://schemas.microsoft.com/office/drawing/2014/main" id="{2094A335-D95C-4423-968D-204BDFEC0B8A}"/>
                  </a:ext>
                </a:extLst>
              </p:cNvPr>
              <p:cNvPicPr/>
              <p:nvPr/>
            </p:nvPicPr>
            <p:blipFill>
              <a:blip r:embed="rId87"/>
              <a:stretch>
                <a:fillRect/>
              </a:stretch>
            </p:blipFill>
            <p:spPr>
              <a:xfrm>
                <a:off x="1923459" y="46385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36" name="Ink 435">
                <a:extLst>
                  <a:ext uri="{FF2B5EF4-FFF2-40B4-BE49-F238E27FC236}">
                    <a16:creationId xmlns:a16="http://schemas.microsoft.com/office/drawing/2014/main" id="{8BB02DDF-6382-4A51-81AA-216EA1FA781A}"/>
                  </a:ext>
                </a:extLst>
              </p14:cNvPr>
              <p14:cNvContentPartPr/>
              <p14:nvPr/>
            </p14:nvContentPartPr>
            <p14:xfrm>
              <a:off x="2773779" y="1806096"/>
              <a:ext cx="778680" cy="479160"/>
            </p14:xfrm>
          </p:contentPart>
        </mc:Choice>
        <mc:Fallback xmlns="">
          <p:pic>
            <p:nvPicPr>
              <p:cNvPr id="436" name="Ink 435">
                <a:extLst>
                  <a:ext uri="{FF2B5EF4-FFF2-40B4-BE49-F238E27FC236}">
                    <a16:creationId xmlns:a16="http://schemas.microsoft.com/office/drawing/2014/main" id="{8BB02DDF-6382-4A51-81AA-216EA1FA781A}"/>
                  </a:ext>
                </a:extLst>
              </p:cNvPr>
              <p:cNvPicPr/>
              <p:nvPr/>
            </p:nvPicPr>
            <p:blipFill>
              <a:blip r:embed="rId104"/>
              <a:stretch>
                <a:fillRect/>
              </a:stretch>
            </p:blipFill>
            <p:spPr>
              <a:xfrm>
                <a:off x="2765135" y="1797450"/>
                <a:ext cx="796328" cy="496813"/>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37" name="Ink 436">
                <a:extLst>
                  <a:ext uri="{FF2B5EF4-FFF2-40B4-BE49-F238E27FC236}">
                    <a16:creationId xmlns:a16="http://schemas.microsoft.com/office/drawing/2014/main" id="{13082CA6-9D61-4724-8F32-133D22E9B380}"/>
                  </a:ext>
                </a:extLst>
              </p14:cNvPr>
              <p14:cNvContentPartPr/>
              <p14:nvPr/>
            </p14:nvContentPartPr>
            <p14:xfrm>
              <a:off x="1785939" y="2851176"/>
              <a:ext cx="643320" cy="5760"/>
            </p14:xfrm>
          </p:contentPart>
        </mc:Choice>
        <mc:Fallback xmlns="">
          <p:pic>
            <p:nvPicPr>
              <p:cNvPr id="437" name="Ink 436">
                <a:extLst>
                  <a:ext uri="{FF2B5EF4-FFF2-40B4-BE49-F238E27FC236}">
                    <a16:creationId xmlns:a16="http://schemas.microsoft.com/office/drawing/2014/main" id="{13082CA6-9D61-4724-8F32-133D22E9B380}"/>
                  </a:ext>
                </a:extLst>
              </p:cNvPr>
              <p:cNvPicPr/>
              <p:nvPr/>
            </p:nvPicPr>
            <p:blipFill>
              <a:blip r:embed="rId106"/>
              <a:stretch>
                <a:fillRect/>
              </a:stretch>
            </p:blipFill>
            <p:spPr>
              <a:xfrm>
                <a:off x="1732299" y="2743176"/>
                <a:ext cx="7509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38" name="Ink 437">
                <a:extLst>
                  <a:ext uri="{FF2B5EF4-FFF2-40B4-BE49-F238E27FC236}">
                    <a16:creationId xmlns:a16="http://schemas.microsoft.com/office/drawing/2014/main" id="{0CA48A85-887D-4D46-80F2-F621E57C92B0}"/>
                  </a:ext>
                </a:extLst>
              </p14:cNvPr>
              <p14:cNvContentPartPr/>
              <p14:nvPr/>
            </p14:nvContentPartPr>
            <p14:xfrm>
              <a:off x="1428459" y="2795376"/>
              <a:ext cx="114480" cy="5040"/>
            </p14:xfrm>
          </p:contentPart>
        </mc:Choice>
        <mc:Fallback xmlns="">
          <p:pic>
            <p:nvPicPr>
              <p:cNvPr id="438" name="Ink 437">
                <a:extLst>
                  <a:ext uri="{FF2B5EF4-FFF2-40B4-BE49-F238E27FC236}">
                    <a16:creationId xmlns:a16="http://schemas.microsoft.com/office/drawing/2014/main" id="{0CA48A85-887D-4D46-80F2-F621E57C92B0}"/>
                  </a:ext>
                </a:extLst>
              </p:cNvPr>
              <p:cNvPicPr/>
              <p:nvPr/>
            </p:nvPicPr>
            <p:blipFill>
              <a:blip r:embed="rId108"/>
              <a:stretch>
                <a:fillRect/>
              </a:stretch>
            </p:blipFill>
            <p:spPr>
              <a:xfrm>
                <a:off x="1374459" y="2687736"/>
                <a:ext cx="22212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39" name="Ink 438">
                <a:extLst>
                  <a:ext uri="{FF2B5EF4-FFF2-40B4-BE49-F238E27FC236}">
                    <a16:creationId xmlns:a16="http://schemas.microsoft.com/office/drawing/2014/main" id="{014B602A-512A-44E8-9510-FE3BE0C2A2BA}"/>
                  </a:ext>
                </a:extLst>
              </p14:cNvPr>
              <p14:cNvContentPartPr/>
              <p14:nvPr/>
            </p14:nvContentPartPr>
            <p14:xfrm>
              <a:off x="1501179" y="2853696"/>
              <a:ext cx="360" cy="360"/>
            </p14:xfrm>
          </p:contentPart>
        </mc:Choice>
        <mc:Fallback xmlns="">
          <p:pic>
            <p:nvPicPr>
              <p:cNvPr id="439" name="Ink 438">
                <a:extLst>
                  <a:ext uri="{FF2B5EF4-FFF2-40B4-BE49-F238E27FC236}">
                    <a16:creationId xmlns:a16="http://schemas.microsoft.com/office/drawing/2014/main" id="{014B602A-512A-44E8-9510-FE3BE0C2A2BA}"/>
                  </a:ext>
                </a:extLst>
              </p:cNvPr>
              <p:cNvPicPr/>
              <p:nvPr/>
            </p:nvPicPr>
            <p:blipFill>
              <a:blip r:embed="rId110"/>
              <a:stretch>
                <a:fillRect/>
              </a:stretch>
            </p:blipFill>
            <p:spPr>
              <a:xfrm>
                <a:off x="1447539" y="274605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40" name="Ink 439">
                <a:extLst>
                  <a:ext uri="{FF2B5EF4-FFF2-40B4-BE49-F238E27FC236}">
                    <a16:creationId xmlns:a16="http://schemas.microsoft.com/office/drawing/2014/main" id="{57FE870D-FA18-46FF-8C1D-844EE07FC104}"/>
                  </a:ext>
                </a:extLst>
              </p14:cNvPr>
              <p14:cNvContentPartPr/>
              <p14:nvPr/>
            </p14:nvContentPartPr>
            <p14:xfrm>
              <a:off x="1444659" y="3468576"/>
              <a:ext cx="96480" cy="6480"/>
            </p14:xfrm>
          </p:contentPart>
        </mc:Choice>
        <mc:Fallback xmlns="">
          <p:pic>
            <p:nvPicPr>
              <p:cNvPr id="440" name="Ink 439">
                <a:extLst>
                  <a:ext uri="{FF2B5EF4-FFF2-40B4-BE49-F238E27FC236}">
                    <a16:creationId xmlns:a16="http://schemas.microsoft.com/office/drawing/2014/main" id="{57FE870D-FA18-46FF-8C1D-844EE07FC104}"/>
                  </a:ext>
                </a:extLst>
              </p:cNvPr>
              <p:cNvPicPr/>
              <p:nvPr/>
            </p:nvPicPr>
            <p:blipFill>
              <a:blip r:embed="rId112"/>
              <a:stretch>
                <a:fillRect/>
              </a:stretch>
            </p:blipFill>
            <p:spPr>
              <a:xfrm>
                <a:off x="1391019" y="3360936"/>
                <a:ext cx="2041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41" name="Ink 440">
                <a:extLst>
                  <a:ext uri="{FF2B5EF4-FFF2-40B4-BE49-F238E27FC236}">
                    <a16:creationId xmlns:a16="http://schemas.microsoft.com/office/drawing/2014/main" id="{733A20CD-11B5-4858-B26A-6F4E0A50D02D}"/>
                  </a:ext>
                </a:extLst>
              </p14:cNvPr>
              <p14:cNvContentPartPr/>
              <p14:nvPr/>
            </p14:nvContentPartPr>
            <p14:xfrm>
              <a:off x="1192659" y="3876816"/>
              <a:ext cx="131040" cy="11880"/>
            </p14:xfrm>
          </p:contentPart>
        </mc:Choice>
        <mc:Fallback xmlns="">
          <p:pic>
            <p:nvPicPr>
              <p:cNvPr id="441" name="Ink 440">
                <a:extLst>
                  <a:ext uri="{FF2B5EF4-FFF2-40B4-BE49-F238E27FC236}">
                    <a16:creationId xmlns:a16="http://schemas.microsoft.com/office/drawing/2014/main" id="{733A20CD-11B5-4858-B26A-6F4E0A50D02D}"/>
                  </a:ext>
                </a:extLst>
              </p:cNvPr>
              <p:cNvPicPr/>
              <p:nvPr/>
            </p:nvPicPr>
            <p:blipFill>
              <a:blip r:embed="rId114"/>
              <a:stretch>
                <a:fillRect/>
              </a:stretch>
            </p:blipFill>
            <p:spPr>
              <a:xfrm>
                <a:off x="1139019" y="3769176"/>
                <a:ext cx="2386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42" name="Ink 441">
                <a:extLst>
                  <a:ext uri="{FF2B5EF4-FFF2-40B4-BE49-F238E27FC236}">
                    <a16:creationId xmlns:a16="http://schemas.microsoft.com/office/drawing/2014/main" id="{77229525-002E-4BA9-BFAA-3B76C42209AF}"/>
                  </a:ext>
                </a:extLst>
              </p14:cNvPr>
              <p14:cNvContentPartPr/>
              <p14:nvPr/>
            </p14:nvContentPartPr>
            <p14:xfrm>
              <a:off x="1252059" y="4655856"/>
              <a:ext cx="117000" cy="18000"/>
            </p14:xfrm>
          </p:contentPart>
        </mc:Choice>
        <mc:Fallback xmlns="">
          <p:pic>
            <p:nvPicPr>
              <p:cNvPr id="442" name="Ink 441">
                <a:extLst>
                  <a:ext uri="{FF2B5EF4-FFF2-40B4-BE49-F238E27FC236}">
                    <a16:creationId xmlns:a16="http://schemas.microsoft.com/office/drawing/2014/main" id="{77229525-002E-4BA9-BFAA-3B76C42209AF}"/>
                  </a:ext>
                </a:extLst>
              </p:cNvPr>
              <p:cNvPicPr/>
              <p:nvPr/>
            </p:nvPicPr>
            <p:blipFill>
              <a:blip r:embed="rId116"/>
              <a:stretch>
                <a:fillRect/>
              </a:stretch>
            </p:blipFill>
            <p:spPr>
              <a:xfrm>
                <a:off x="1198059" y="4548216"/>
                <a:ext cx="2246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443" name="Ink 442">
                <a:extLst>
                  <a:ext uri="{FF2B5EF4-FFF2-40B4-BE49-F238E27FC236}">
                    <a16:creationId xmlns:a16="http://schemas.microsoft.com/office/drawing/2014/main" id="{1D540243-4BDC-4743-A304-9257762F0E1F}"/>
                  </a:ext>
                </a:extLst>
              </p14:cNvPr>
              <p14:cNvContentPartPr/>
              <p14:nvPr/>
            </p14:nvContentPartPr>
            <p14:xfrm>
              <a:off x="1727619" y="3510336"/>
              <a:ext cx="697320" cy="12960"/>
            </p14:xfrm>
          </p:contentPart>
        </mc:Choice>
        <mc:Fallback xmlns="">
          <p:pic>
            <p:nvPicPr>
              <p:cNvPr id="443" name="Ink 442">
                <a:extLst>
                  <a:ext uri="{FF2B5EF4-FFF2-40B4-BE49-F238E27FC236}">
                    <a16:creationId xmlns:a16="http://schemas.microsoft.com/office/drawing/2014/main" id="{1D540243-4BDC-4743-A304-9257762F0E1F}"/>
                  </a:ext>
                </a:extLst>
              </p:cNvPr>
              <p:cNvPicPr/>
              <p:nvPr/>
            </p:nvPicPr>
            <p:blipFill>
              <a:blip r:embed="rId118"/>
              <a:stretch>
                <a:fillRect/>
              </a:stretch>
            </p:blipFill>
            <p:spPr>
              <a:xfrm>
                <a:off x="1673979" y="3402336"/>
                <a:ext cx="8049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444" name="Ink 443">
                <a:extLst>
                  <a:ext uri="{FF2B5EF4-FFF2-40B4-BE49-F238E27FC236}">
                    <a16:creationId xmlns:a16="http://schemas.microsoft.com/office/drawing/2014/main" id="{C1678F9C-DFE8-4F64-91DE-4DC8A268500A}"/>
                  </a:ext>
                </a:extLst>
              </p14:cNvPr>
              <p14:cNvContentPartPr/>
              <p14:nvPr/>
            </p14:nvContentPartPr>
            <p14:xfrm>
              <a:off x="1664979" y="4674936"/>
              <a:ext cx="517320" cy="41400"/>
            </p14:xfrm>
          </p:contentPart>
        </mc:Choice>
        <mc:Fallback xmlns="">
          <p:pic>
            <p:nvPicPr>
              <p:cNvPr id="444" name="Ink 443">
                <a:extLst>
                  <a:ext uri="{FF2B5EF4-FFF2-40B4-BE49-F238E27FC236}">
                    <a16:creationId xmlns:a16="http://schemas.microsoft.com/office/drawing/2014/main" id="{C1678F9C-DFE8-4F64-91DE-4DC8A268500A}"/>
                  </a:ext>
                </a:extLst>
              </p:cNvPr>
              <p:cNvPicPr/>
              <p:nvPr/>
            </p:nvPicPr>
            <p:blipFill>
              <a:blip r:embed="rId120"/>
              <a:stretch>
                <a:fillRect/>
              </a:stretch>
            </p:blipFill>
            <p:spPr>
              <a:xfrm>
                <a:off x="1610979" y="4567296"/>
                <a:ext cx="624960" cy="257040"/>
              </a:xfrm>
              <a:prstGeom prst="rect">
                <a:avLst/>
              </a:prstGeom>
            </p:spPr>
          </p:pic>
        </mc:Fallback>
      </mc:AlternateContent>
    </p:spTree>
    <p:extLst>
      <p:ext uri="{BB962C8B-B14F-4D97-AF65-F5344CB8AC3E}">
        <p14:creationId xmlns:p14="http://schemas.microsoft.com/office/powerpoint/2010/main" val="3985601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lnSpc>
                    <a:spcPct val="150000"/>
                  </a:lnSpc>
                  <a:buNone/>
                </a:pPr>
                <a:r>
                  <a:rPr lang="en-US" sz="1200" dirty="0">
                    <a:solidFill>
                      <a:schemeClr val="tx1"/>
                    </a:solidFill>
                    <a:latin typeface="Helvetica Light"/>
                  </a:rPr>
                  <a:t>Suppose that there are two factories that supply light bulbs to the market. Factory X's bulbs have a track record of working for over </a:t>
                </a:r>
                <a14:m>
                  <m:oMath xmlns:m="http://schemas.openxmlformats.org/officeDocument/2006/math">
                    <m:r>
                      <a:rPr lang="en-US" sz="1200" i="1" smtClean="0">
                        <a:solidFill>
                          <a:srgbClr val="006600"/>
                        </a:solidFill>
                        <a:latin typeface="Cambria Math" panose="02040503050406030204" pitchFamily="18" charset="0"/>
                      </a:rPr>
                      <m:t>5000</m:t>
                    </m:r>
                  </m:oMath>
                </a14:m>
                <a:r>
                  <a:rPr lang="en-US" sz="1200" dirty="0">
                    <a:solidFill>
                      <a:schemeClr val="tx1"/>
                    </a:solidFill>
                    <a:latin typeface="Helvetica Light"/>
                  </a:rPr>
                  <a:t> hours in </a:t>
                </a:r>
                <a14:m>
                  <m:oMath xmlns:m="http://schemas.openxmlformats.org/officeDocument/2006/math">
                    <m:r>
                      <a:rPr lang="en-US" sz="1200" i="1">
                        <a:solidFill>
                          <a:srgbClr val="006600"/>
                        </a:solidFill>
                        <a:latin typeface="Cambria Math" panose="02040503050406030204" pitchFamily="18" charset="0"/>
                      </a:rPr>
                      <m:t>99%</m:t>
                    </m:r>
                  </m:oMath>
                </a14:m>
                <a:r>
                  <a:rPr lang="en-US" sz="1200" dirty="0">
                    <a:solidFill>
                      <a:schemeClr val="tx1"/>
                    </a:solidFill>
                    <a:latin typeface="Helvetica Light"/>
                  </a:rPr>
                  <a:t> of cases, while Factory Y's bulbs meet this criterion in </a:t>
                </a:r>
                <a14:m>
                  <m:oMath xmlns:m="http://schemas.openxmlformats.org/officeDocument/2006/math">
                    <m:r>
                      <a:rPr lang="en-US" sz="1200" i="1">
                        <a:solidFill>
                          <a:srgbClr val="006600"/>
                        </a:solidFill>
                        <a:latin typeface="Cambria Math" panose="02040503050406030204" pitchFamily="18" charset="0"/>
                      </a:rPr>
                      <m:t>9</m:t>
                    </m:r>
                    <m:r>
                      <a:rPr lang="en-US" sz="1200" b="0" i="1" smtClean="0">
                        <a:solidFill>
                          <a:srgbClr val="006600"/>
                        </a:solidFill>
                        <a:latin typeface="Cambria Math" panose="02040503050406030204" pitchFamily="18" charset="0"/>
                      </a:rPr>
                      <m:t>5</m:t>
                    </m:r>
                    <m:r>
                      <a:rPr lang="en-US" sz="1200" i="1">
                        <a:solidFill>
                          <a:srgbClr val="006600"/>
                        </a:solidFill>
                        <a:latin typeface="Cambria Math" panose="02040503050406030204" pitchFamily="18" charset="0"/>
                      </a:rPr>
                      <m:t>%</m:t>
                    </m:r>
                  </m:oMath>
                </a14:m>
                <a:r>
                  <a:rPr lang="en-US" sz="1200" dirty="0">
                    <a:solidFill>
                      <a:schemeClr val="tx1"/>
                    </a:solidFill>
                    <a:latin typeface="Helvetica Light"/>
                  </a:rPr>
                  <a:t> of cases. We also know that Factory X supplies </a:t>
                </a:r>
                <a14:m>
                  <m:oMath xmlns:m="http://schemas.openxmlformats.org/officeDocument/2006/math">
                    <m:r>
                      <a:rPr lang="en-US" sz="1200" b="0" i="1" smtClean="0">
                        <a:solidFill>
                          <a:srgbClr val="006600"/>
                        </a:solidFill>
                        <a:latin typeface="Cambria Math" panose="02040503050406030204" pitchFamily="18" charset="0"/>
                      </a:rPr>
                      <m:t>60</m:t>
                    </m:r>
                    <m:r>
                      <a:rPr lang="en-US" sz="1200" i="1">
                        <a:solidFill>
                          <a:srgbClr val="006600"/>
                        </a:solidFill>
                        <a:latin typeface="Cambria Math" panose="02040503050406030204" pitchFamily="18" charset="0"/>
                      </a:rPr>
                      <m:t>%</m:t>
                    </m:r>
                  </m:oMath>
                </a14:m>
                <a:r>
                  <a:rPr lang="en-US" sz="1200" dirty="0">
                    <a:solidFill>
                      <a:schemeClr val="tx1"/>
                    </a:solidFill>
                    <a:latin typeface="Helvetica Light"/>
                  </a:rPr>
                  <a:t> of the total bulbs available. What is the probability that a purchased bulb will work for longer than </a:t>
                </a:r>
                <a14:m>
                  <m:oMath xmlns:m="http://schemas.openxmlformats.org/officeDocument/2006/math">
                    <m:r>
                      <a:rPr lang="en-US" sz="1200" i="1" smtClean="0">
                        <a:solidFill>
                          <a:srgbClr val="006600"/>
                        </a:solidFill>
                        <a:latin typeface="Cambria Math" panose="02040503050406030204" pitchFamily="18" charset="0"/>
                      </a:rPr>
                      <m:t>5000</m:t>
                    </m:r>
                  </m:oMath>
                </a14:m>
                <a:r>
                  <a:rPr lang="en-US" sz="1200" dirty="0">
                    <a:solidFill>
                      <a:schemeClr val="tx1"/>
                    </a:solidFill>
                    <a:latin typeface="Helvetica Light"/>
                  </a:rPr>
                  <a:t> hours?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476A4F4A-83ED-4712-986C-1FCA7F0F41E1}"/>
                  </a:ext>
                </a:extLst>
              </p14:cNvPr>
              <p14:cNvContentPartPr/>
              <p14:nvPr/>
            </p14:nvContentPartPr>
            <p14:xfrm>
              <a:off x="1081059" y="2484696"/>
              <a:ext cx="66600" cy="12240"/>
            </p14:xfrm>
          </p:contentPart>
        </mc:Choice>
        <mc:Fallback xmlns="">
          <p:pic>
            <p:nvPicPr>
              <p:cNvPr id="12" name="Ink 11">
                <a:extLst>
                  <a:ext uri="{FF2B5EF4-FFF2-40B4-BE49-F238E27FC236}">
                    <a16:creationId xmlns:a16="http://schemas.microsoft.com/office/drawing/2014/main" id="{476A4F4A-83ED-4712-986C-1FCA7F0F41E1}"/>
                  </a:ext>
                </a:extLst>
              </p:cNvPr>
              <p:cNvPicPr/>
              <p:nvPr/>
            </p:nvPicPr>
            <p:blipFill>
              <a:blip r:embed="rId4"/>
              <a:stretch>
                <a:fillRect/>
              </a:stretch>
            </p:blipFill>
            <p:spPr>
              <a:xfrm>
                <a:off x="1072059" y="2475696"/>
                <a:ext cx="8424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C7076A8D-573D-42AB-9929-70D6A7A04111}"/>
                  </a:ext>
                </a:extLst>
              </p14:cNvPr>
              <p14:cNvContentPartPr/>
              <p14:nvPr/>
            </p14:nvContentPartPr>
            <p14:xfrm>
              <a:off x="1095099" y="2450136"/>
              <a:ext cx="65880" cy="5040"/>
            </p14:xfrm>
          </p:contentPart>
        </mc:Choice>
        <mc:Fallback xmlns="">
          <p:pic>
            <p:nvPicPr>
              <p:cNvPr id="13" name="Ink 12">
                <a:extLst>
                  <a:ext uri="{FF2B5EF4-FFF2-40B4-BE49-F238E27FC236}">
                    <a16:creationId xmlns:a16="http://schemas.microsoft.com/office/drawing/2014/main" id="{C7076A8D-573D-42AB-9929-70D6A7A04111}"/>
                  </a:ext>
                </a:extLst>
              </p:cNvPr>
              <p:cNvPicPr/>
              <p:nvPr/>
            </p:nvPicPr>
            <p:blipFill>
              <a:blip r:embed="rId6"/>
              <a:stretch>
                <a:fillRect/>
              </a:stretch>
            </p:blipFill>
            <p:spPr>
              <a:xfrm>
                <a:off x="1086099" y="2441136"/>
                <a:ext cx="835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99746B92-A892-4696-9CA0-CB7D6BF19196}"/>
                  </a:ext>
                </a:extLst>
              </p14:cNvPr>
              <p14:cNvContentPartPr/>
              <p14:nvPr/>
            </p14:nvContentPartPr>
            <p14:xfrm>
              <a:off x="1451859" y="2459136"/>
              <a:ext cx="91080" cy="38160"/>
            </p14:xfrm>
          </p:contentPart>
        </mc:Choice>
        <mc:Fallback xmlns="">
          <p:pic>
            <p:nvPicPr>
              <p:cNvPr id="17" name="Ink 16">
                <a:extLst>
                  <a:ext uri="{FF2B5EF4-FFF2-40B4-BE49-F238E27FC236}">
                    <a16:creationId xmlns:a16="http://schemas.microsoft.com/office/drawing/2014/main" id="{99746B92-A892-4696-9CA0-CB7D6BF19196}"/>
                  </a:ext>
                </a:extLst>
              </p:cNvPr>
              <p:cNvPicPr/>
              <p:nvPr/>
            </p:nvPicPr>
            <p:blipFill>
              <a:blip r:embed="rId8"/>
              <a:stretch>
                <a:fillRect/>
              </a:stretch>
            </p:blipFill>
            <p:spPr>
              <a:xfrm>
                <a:off x="1443219" y="2450136"/>
                <a:ext cx="10872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A6A9B4E7-7EAD-4F65-8CA9-D8F5FAA746ED}"/>
                  </a:ext>
                </a:extLst>
              </p14:cNvPr>
              <p14:cNvContentPartPr/>
              <p14:nvPr/>
            </p14:nvContentPartPr>
            <p14:xfrm>
              <a:off x="1275099" y="2375976"/>
              <a:ext cx="123840" cy="113040"/>
            </p14:xfrm>
          </p:contentPart>
        </mc:Choice>
        <mc:Fallback xmlns="">
          <p:pic>
            <p:nvPicPr>
              <p:cNvPr id="18" name="Ink 17">
                <a:extLst>
                  <a:ext uri="{FF2B5EF4-FFF2-40B4-BE49-F238E27FC236}">
                    <a16:creationId xmlns:a16="http://schemas.microsoft.com/office/drawing/2014/main" id="{A6A9B4E7-7EAD-4F65-8CA9-D8F5FAA746ED}"/>
                  </a:ext>
                </a:extLst>
              </p:cNvPr>
              <p:cNvPicPr/>
              <p:nvPr/>
            </p:nvPicPr>
            <p:blipFill>
              <a:blip r:embed="rId10"/>
              <a:stretch>
                <a:fillRect/>
              </a:stretch>
            </p:blipFill>
            <p:spPr>
              <a:xfrm>
                <a:off x="1266459" y="2366976"/>
                <a:ext cx="1414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1E1804D3-FDE9-4D00-86DC-D4029570DDDF}"/>
                  </a:ext>
                </a:extLst>
              </p14:cNvPr>
              <p14:cNvContentPartPr/>
              <p14:nvPr/>
            </p14:nvContentPartPr>
            <p14:xfrm>
              <a:off x="891699" y="2377056"/>
              <a:ext cx="95040" cy="119880"/>
            </p14:xfrm>
          </p:contentPart>
        </mc:Choice>
        <mc:Fallback xmlns="">
          <p:pic>
            <p:nvPicPr>
              <p:cNvPr id="19" name="Ink 18">
                <a:extLst>
                  <a:ext uri="{FF2B5EF4-FFF2-40B4-BE49-F238E27FC236}">
                    <a16:creationId xmlns:a16="http://schemas.microsoft.com/office/drawing/2014/main" id="{1E1804D3-FDE9-4D00-86DC-D4029570DDDF}"/>
                  </a:ext>
                </a:extLst>
              </p:cNvPr>
              <p:cNvPicPr/>
              <p:nvPr/>
            </p:nvPicPr>
            <p:blipFill>
              <a:blip r:embed="rId12"/>
              <a:stretch>
                <a:fillRect/>
              </a:stretch>
            </p:blipFill>
            <p:spPr>
              <a:xfrm>
                <a:off x="882699" y="2368416"/>
                <a:ext cx="1126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FB369B22-05FC-4F2F-8993-F0F6B32D8DE0}"/>
                  </a:ext>
                </a:extLst>
              </p14:cNvPr>
              <p14:cNvContentPartPr/>
              <p14:nvPr/>
            </p14:nvContentPartPr>
            <p14:xfrm>
              <a:off x="1670019" y="2408016"/>
              <a:ext cx="390960" cy="92160"/>
            </p14:xfrm>
          </p:contentPart>
        </mc:Choice>
        <mc:Fallback xmlns="">
          <p:pic>
            <p:nvPicPr>
              <p:cNvPr id="27" name="Ink 26">
                <a:extLst>
                  <a:ext uri="{FF2B5EF4-FFF2-40B4-BE49-F238E27FC236}">
                    <a16:creationId xmlns:a16="http://schemas.microsoft.com/office/drawing/2014/main" id="{FB369B22-05FC-4F2F-8993-F0F6B32D8DE0}"/>
                  </a:ext>
                </a:extLst>
              </p:cNvPr>
              <p:cNvPicPr/>
              <p:nvPr/>
            </p:nvPicPr>
            <p:blipFill>
              <a:blip r:embed="rId14"/>
              <a:stretch>
                <a:fillRect/>
              </a:stretch>
            </p:blipFill>
            <p:spPr>
              <a:xfrm>
                <a:off x="1661027" y="2399016"/>
                <a:ext cx="408584"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17979B4-F9C4-4CD2-A0B6-AB7E19C0CC70}"/>
                  </a:ext>
                </a:extLst>
              </p14:cNvPr>
              <p14:cNvContentPartPr/>
              <p14:nvPr/>
            </p14:nvContentPartPr>
            <p14:xfrm>
              <a:off x="3162939" y="2369496"/>
              <a:ext cx="59400" cy="110160"/>
            </p14:xfrm>
          </p:contentPart>
        </mc:Choice>
        <mc:Fallback xmlns="">
          <p:pic>
            <p:nvPicPr>
              <p:cNvPr id="37" name="Ink 36">
                <a:extLst>
                  <a:ext uri="{FF2B5EF4-FFF2-40B4-BE49-F238E27FC236}">
                    <a16:creationId xmlns:a16="http://schemas.microsoft.com/office/drawing/2014/main" id="{D17979B4-F9C4-4CD2-A0B6-AB7E19C0CC70}"/>
                  </a:ext>
                </a:extLst>
              </p:cNvPr>
              <p:cNvPicPr/>
              <p:nvPr/>
            </p:nvPicPr>
            <p:blipFill>
              <a:blip r:embed="rId16"/>
              <a:stretch>
                <a:fillRect/>
              </a:stretch>
            </p:blipFill>
            <p:spPr>
              <a:xfrm>
                <a:off x="3153939" y="2360496"/>
                <a:ext cx="770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0EC72939-AA56-4A41-A07B-EF86BD26FF9F}"/>
                  </a:ext>
                </a:extLst>
              </p14:cNvPr>
              <p14:cNvContentPartPr/>
              <p14:nvPr/>
            </p14:nvContentPartPr>
            <p14:xfrm>
              <a:off x="2882139" y="2357976"/>
              <a:ext cx="212400" cy="131040"/>
            </p14:xfrm>
          </p:contentPart>
        </mc:Choice>
        <mc:Fallback xmlns="">
          <p:pic>
            <p:nvPicPr>
              <p:cNvPr id="38" name="Ink 37">
                <a:extLst>
                  <a:ext uri="{FF2B5EF4-FFF2-40B4-BE49-F238E27FC236}">
                    <a16:creationId xmlns:a16="http://schemas.microsoft.com/office/drawing/2014/main" id="{0EC72939-AA56-4A41-A07B-EF86BD26FF9F}"/>
                  </a:ext>
                </a:extLst>
              </p:cNvPr>
              <p:cNvPicPr/>
              <p:nvPr/>
            </p:nvPicPr>
            <p:blipFill>
              <a:blip r:embed="rId18"/>
              <a:stretch>
                <a:fillRect/>
              </a:stretch>
            </p:blipFill>
            <p:spPr>
              <a:xfrm>
                <a:off x="2873484" y="2349336"/>
                <a:ext cx="23007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128D46D9-2436-451B-A7B3-4D56C1DEEF01}"/>
                  </a:ext>
                </a:extLst>
              </p14:cNvPr>
              <p14:cNvContentPartPr/>
              <p14:nvPr/>
            </p14:nvContentPartPr>
            <p14:xfrm>
              <a:off x="2148099" y="2385336"/>
              <a:ext cx="307080" cy="108000"/>
            </p14:xfrm>
          </p:contentPart>
        </mc:Choice>
        <mc:Fallback xmlns="">
          <p:pic>
            <p:nvPicPr>
              <p:cNvPr id="40" name="Ink 39">
                <a:extLst>
                  <a:ext uri="{FF2B5EF4-FFF2-40B4-BE49-F238E27FC236}">
                    <a16:creationId xmlns:a16="http://schemas.microsoft.com/office/drawing/2014/main" id="{128D46D9-2436-451B-A7B3-4D56C1DEEF01}"/>
                  </a:ext>
                </a:extLst>
              </p:cNvPr>
              <p:cNvPicPr/>
              <p:nvPr/>
            </p:nvPicPr>
            <p:blipFill>
              <a:blip r:embed="rId20"/>
              <a:stretch>
                <a:fillRect/>
              </a:stretch>
            </p:blipFill>
            <p:spPr>
              <a:xfrm>
                <a:off x="2139099" y="2376696"/>
                <a:ext cx="3247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 name="Ink 44">
                <a:extLst>
                  <a:ext uri="{FF2B5EF4-FFF2-40B4-BE49-F238E27FC236}">
                    <a16:creationId xmlns:a16="http://schemas.microsoft.com/office/drawing/2014/main" id="{FCDBFFB5-992D-43C4-8123-F339905557DF}"/>
                  </a:ext>
                </a:extLst>
              </p14:cNvPr>
              <p14:cNvContentPartPr/>
              <p14:nvPr/>
            </p14:nvContentPartPr>
            <p14:xfrm>
              <a:off x="3344019" y="2348616"/>
              <a:ext cx="229320" cy="124920"/>
            </p14:xfrm>
          </p:contentPart>
        </mc:Choice>
        <mc:Fallback xmlns="">
          <p:pic>
            <p:nvPicPr>
              <p:cNvPr id="45" name="Ink 44">
                <a:extLst>
                  <a:ext uri="{FF2B5EF4-FFF2-40B4-BE49-F238E27FC236}">
                    <a16:creationId xmlns:a16="http://schemas.microsoft.com/office/drawing/2014/main" id="{FCDBFFB5-992D-43C4-8123-F339905557DF}"/>
                  </a:ext>
                </a:extLst>
              </p:cNvPr>
              <p:cNvPicPr/>
              <p:nvPr/>
            </p:nvPicPr>
            <p:blipFill>
              <a:blip r:embed="rId22"/>
              <a:stretch>
                <a:fillRect/>
              </a:stretch>
            </p:blipFill>
            <p:spPr>
              <a:xfrm>
                <a:off x="3335019" y="2339642"/>
                <a:ext cx="246960" cy="14250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7" name="Ink 46">
                <a:extLst>
                  <a:ext uri="{FF2B5EF4-FFF2-40B4-BE49-F238E27FC236}">
                    <a16:creationId xmlns:a16="http://schemas.microsoft.com/office/drawing/2014/main" id="{853C94C9-0B9D-44DB-B80D-ED66AB0FED87}"/>
                  </a:ext>
                </a:extLst>
              </p14:cNvPr>
              <p14:cNvContentPartPr/>
              <p14:nvPr/>
            </p14:nvContentPartPr>
            <p14:xfrm>
              <a:off x="3878259" y="2431776"/>
              <a:ext cx="36360" cy="65880"/>
            </p14:xfrm>
          </p:contentPart>
        </mc:Choice>
        <mc:Fallback xmlns="">
          <p:pic>
            <p:nvPicPr>
              <p:cNvPr id="47" name="Ink 46">
                <a:extLst>
                  <a:ext uri="{FF2B5EF4-FFF2-40B4-BE49-F238E27FC236}">
                    <a16:creationId xmlns:a16="http://schemas.microsoft.com/office/drawing/2014/main" id="{853C94C9-0B9D-44DB-B80D-ED66AB0FED87}"/>
                  </a:ext>
                </a:extLst>
              </p:cNvPr>
              <p:cNvPicPr/>
              <p:nvPr/>
            </p:nvPicPr>
            <p:blipFill>
              <a:blip r:embed="rId24"/>
              <a:stretch>
                <a:fillRect/>
              </a:stretch>
            </p:blipFill>
            <p:spPr>
              <a:xfrm>
                <a:off x="3869259" y="2423136"/>
                <a:ext cx="540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1" name="Ink 50">
                <a:extLst>
                  <a:ext uri="{FF2B5EF4-FFF2-40B4-BE49-F238E27FC236}">
                    <a16:creationId xmlns:a16="http://schemas.microsoft.com/office/drawing/2014/main" id="{253175CA-C40C-4FC9-8D57-7F4EE5F17363}"/>
                  </a:ext>
                </a:extLst>
              </p14:cNvPr>
              <p14:cNvContentPartPr/>
              <p14:nvPr/>
            </p14:nvContentPartPr>
            <p14:xfrm>
              <a:off x="4003179" y="2395056"/>
              <a:ext cx="113400" cy="88560"/>
            </p14:xfrm>
          </p:contentPart>
        </mc:Choice>
        <mc:Fallback xmlns="">
          <p:pic>
            <p:nvPicPr>
              <p:cNvPr id="51" name="Ink 50">
                <a:extLst>
                  <a:ext uri="{FF2B5EF4-FFF2-40B4-BE49-F238E27FC236}">
                    <a16:creationId xmlns:a16="http://schemas.microsoft.com/office/drawing/2014/main" id="{253175CA-C40C-4FC9-8D57-7F4EE5F17363}"/>
                  </a:ext>
                </a:extLst>
              </p:cNvPr>
              <p:cNvPicPr/>
              <p:nvPr/>
            </p:nvPicPr>
            <p:blipFill>
              <a:blip r:embed="rId26"/>
              <a:stretch>
                <a:fillRect/>
              </a:stretch>
            </p:blipFill>
            <p:spPr>
              <a:xfrm>
                <a:off x="3994179" y="2386056"/>
                <a:ext cx="1310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2" name="Ink 51">
                <a:extLst>
                  <a:ext uri="{FF2B5EF4-FFF2-40B4-BE49-F238E27FC236}">
                    <a16:creationId xmlns:a16="http://schemas.microsoft.com/office/drawing/2014/main" id="{AEC7E31B-4412-45BD-BEB2-F998D37F5A7F}"/>
                  </a:ext>
                </a:extLst>
              </p14:cNvPr>
              <p14:cNvContentPartPr/>
              <p14:nvPr/>
            </p14:nvContentPartPr>
            <p14:xfrm>
              <a:off x="3617259" y="2420616"/>
              <a:ext cx="204840" cy="134640"/>
            </p14:xfrm>
          </p:contentPart>
        </mc:Choice>
        <mc:Fallback xmlns="">
          <p:pic>
            <p:nvPicPr>
              <p:cNvPr id="52" name="Ink 51">
                <a:extLst>
                  <a:ext uri="{FF2B5EF4-FFF2-40B4-BE49-F238E27FC236}">
                    <a16:creationId xmlns:a16="http://schemas.microsoft.com/office/drawing/2014/main" id="{AEC7E31B-4412-45BD-BEB2-F998D37F5A7F}"/>
                  </a:ext>
                </a:extLst>
              </p:cNvPr>
              <p:cNvPicPr/>
              <p:nvPr/>
            </p:nvPicPr>
            <p:blipFill>
              <a:blip r:embed="rId28"/>
              <a:stretch>
                <a:fillRect/>
              </a:stretch>
            </p:blipFill>
            <p:spPr>
              <a:xfrm>
                <a:off x="3608259" y="2411976"/>
                <a:ext cx="2224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a16="http://schemas.microsoft.com/office/drawing/2014/main" id="{72660FF7-1678-438D-BE0F-1E6D87519D79}"/>
                  </a:ext>
                </a:extLst>
              </p14:cNvPr>
              <p14:cNvContentPartPr/>
              <p14:nvPr/>
            </p14:nvContentPartPr>
            <p14:xfrm>
              <a:off x="853899" y="2662536"/>
              <a:ext cx="105840" cy="41760"/>
            </p14:xfrm>
          </p:contentPart>
        </mc:Choice>
        <mc:Fallback xmlns="">
          <p:pic>
            <p:nvPicPr>
              <p:cNvPr id="65" name="Ink 64">
                <a:extLst>
                  <a:ext uri="{FF2B5EF4-FFF2-40B4-BE49-F238E27FC236}">
                    <a16:creationId xmlns:a16="http://schemas.microsoft.com/office/drawing/2014/main" id="{72660FF7-1678-438D-BE0F-1E6D87519D79}"/>
                  </a:ext>
                </a:extLst>
              </p:cNvPr>
              <p:cNvPicPr/>
              <p:nvPr/>
            </p:nvPicPr>
            <p:blipFill>
              <a:blip r:embed="rId30"/>
              <a:stretch>
                <a:fillRect/>
              </a:stretch>
            </p:blipFill>
            <p:spPr>
              <a:xfrm>
                <a:off x="844899" y="2653536"/>
                <a:ext cx="1234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6" name="Ink 65">
                <a:extLst>
                  <a:ext uri="{FF2B5EF4-FFF2-40B4-BE49-F238E27FC236}">
                    <a16:creationId xmlns:a16="http://schemas.microsoft.com/office/drawing/2014/main" id="{AD7C200F-9572-4A4F-A68A-7618E6177A6A}"/>
                  </a:ext>
                </a:extLst>
              </p14:cNvPr>
              <p14:cNvContentPartPr/>
              <p14:nvPr/>
            </p14:nvContentPartPr>
            <p14:xfrm>
              <a:off x="896379" y="2730936"/>
              <a:ext cx="16920" cy="70200"/>
            </p14:xfrm>
          </p:contentPart>
        </mc:Choice>
        <mc:Fallback xmlns="">
          <p:pic>
            <p:nvPicPr>
              <p:cNvPr id="66" name="Ink 65">
                <a:extLst>
                  <a:ext uri="{FF2B5EF4-FFF2-40B4-BE49-F238E27FC236}">
                    <a16:creationId xmlns:a16="http://schemas.microsoft.com/office/drawing/2014/main" id="{AD7C200F-9572-4A4F-A68A-7618E6177A6A}"/>
                  </a:ext>
                </a:extLst>
              </p:cNvPr>
              <p:cNvPicPr/>
              <p:nvPr/>
            </p:nvPicPr>
            <p:blipFill>
              <a:blip r:embed="rId32"/>
              <a:stretch>
                <a:fillRect/>
              </a:stretch>
            </p:blipFill>
            <p:spPr>
              <a:xfrm>
                <a:off x="887379" y="2722296"/>
                <a:ext cx="345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7" name="Ink 66">
                <a:extLst>
                  <a:ext uri="{FF2B5EF4-FFF2-40B4-BE49-F238E27FC236}">
                    <a16:creationId xmlns:a16="http://schemas.microsoft.com/office/drawing/2014/main" id="{74C04B43-3CCD-49C9-BCF7-6C33B44ACD18}"/>
                  </a:ext>
                </a:extLst>
              </p14:cNvPr>
              <p14:cNvContentPartPr/>
              <p14:nvPr/>
            </p14:nvContentPartPr>
            <p14:xfrm>
              <a:off x="1058019" y="2727336"/>
              <a:ext cx="69480" cy="43560"/>
            </p14:xfrm>
          </p:contentPart>
        </mc:Choice>
        <mc:Fallback xmlns="">
          <p:pic>
            <p:nvPicPr>
              <p:cNvPr id="67" name="Ink 66">
                <a:extLst>
                  <a:ext uri="{FF2B5EF4-FFF2-40B4-BE49-F238E27FC236}">
                    <a16:creationId xmlns:a16="http://schemas.microsoft.com/office/drawing/2014/main" id="{74C04B43-3CCD-49C9-BCF7-6C33B44ACD18}"/>
                  </a:ext>
                </a:extLst>
              </p:cNvPr>
              <p:cNvPicPr/>
              <p:nvPr/>
            </p:nvPicPr>
            <p:blipFill>
              <a:blip r:embed="rId34"/>
              <a:stretch>
                <a:fillRect/>
              </a:stretch>
            </p:blipFill>
            <p:spPr>
              <a:xfrm>
                <a:off x="1049379" y="2718696"/>
                <a:ext cx="871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8" name="Ink 67">
                <a:extLst>
                  <a:ext uri="{FF2B5EF4-FFF2-40B4-BE49-F238E27FC236}">
                    <a16:creationId xmlns:a16="http://schemas.microsoft.com/office/drawing/2014/main" id="{2C0C9616-0F6A-41F9-8B68-7777C60A81EE}"/>
                  </a:ext>
                </a:extLst>
              </p14:cNvPr>
              <p14:cNvContentPartPr/>
              <p14:nvPr/>
            </p14:nvContentPartPr>
            <p14:xfrm>
              <a:off x="4233579" y="2341056"/>
              <a:ext cx="828360" cy="263520"/>
            </p14:xfrm>
          </p:contentPart>
        </mc:Choice>
        <mc:Fallback xmlns="">
          <p:pic>
            <p:nvPicPr>
              <p:cNvPr id="68" name="Ink 67">
                <a:extLst>
                  <a:ext uri="{FF2B5EF4-FFF2-40B4-BE49-F238E27FC236}">
                    <a16:creationId xmlns:a16="http://schemas.microsoft.com/office/drawing/2014/main" id="{2C0C9616-0F6A-41F9-8B68-7777C60A81EE}"/>
                  </a:ext>
                </a:extLst>
              </p:cNvPr>
              <p:cNvPicPr/>
              <p:nvPr/>
            </p:nvPicPr>
            <p:blipFill>
              <a:blip r:embed="rId36"/>
              <a:stretch>
                <a:fillRect/>
              </a:stretch>
            </p:blipFill>
            <p:spPr>
              <a:xfrm>
                <a:off x="4224935" y="2332416"/>
                <a:ext cx="846008"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2" name="Ink 71">
                <a:extLst>
                  <a:ext uri="{FF2B5EF4-FFF2-40B4-BE49-F238E27FC236}">
                    <a16:creationId xmlns:a16="http://schemas.microsoft.com/office/drawing/2014/main" id="{AD355527-CBD8-4596-AF1C-4172E878BE9B}"/>
                  </a:ext>
                </a:extLst>
              </p14:cNvPr>
              <p14:cNvContentPartPr/>
              <p14:nvPr/>
            </p14:nvContentPartPr>
            <p14:xfrm>
              <a:off x="1483899" y="2720136"/>
              <a:ext cx="98640" cy="54000"/>
            </p14:xfrm>
          </p:contentPart>
        </mc:Choice>
        <mc:Fallback xmlns="">
          <p:pic>
            <p:nvPicPr>
              <p:cNvPr id="72" name="Ink 71">
                <a:extLst>
                  <a:ext uri="{FF2B5EF4-FFF2-40B4-BE49-F238E27FC236}">
                    <a16:creationId xmlns:a16="http://schemas.microsoft.com/office/drawing/2014/main" id="{AD355527-CBD8-4596-AF1C-4172E878BE9B}"/>
                  </a:ext>
                </a:extLst>
              </p:cNvPr>
              <p:cNvPicPr/>
              <p:nvPr/>
            </p:nvPicPr>
            <p:blipFill>
              <a:blip r:embed="rId38"/>
              <a:stretch>
                <a:fillRect/>
              </a:stretch>
            </p:blipFill>
            <p:spPr>
              <a:xfrm>
                <a:off x="1474899" y="2711496"/>
                <a:ext cx="1162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6" name="Ink 85">
                <a:extLst>
                  <a:ext uri="{FF2B5EF4-FFF2-40B4-BE49-F238E27FC236}">
                    <a16:creationId xmlns:a16="http://schemas.microsoft.com/office/drawing/2014/main" id="{0C51BD52-D5C4-4FBC-BDA3-F1F694EFE663}"/>
                  </a:ext>
                </a:extLst>
              </p14:cNvPr>
              <p14:cNvContentPartPr/>
              <p14:nvPr/>
            </p14:nvContentPartPr>
            <p14:xfrm>
              <a:off x="3138099" y="2636256"/>
              <a:ext cx="19800" cy="109800"/>
            </p14:xfrm>
          </p:contentPart>
        </mc:Choice>
        <mc:Fallback xmlns="">
          <p:pic>
            <p:nvPicPr>
              <p:cNvPr id="86" name="Ink 85">
                <a:extLst>
                  <a:ext uri="{FF2B5EF4-FFF2-40B4-BE49-F238E27FC236}">
                    <a16:creationId xmlns:a16="http://schemas.microsoft.com/office/drawing/2014/main" id="{0C51BD52-D5C4-4FBC-BDA3-F1F694EFE663}"/>
                  </a:ext>
                </a:extLst>
              </p:cNvPr>
              <p:cNvPicPr/>
              <p:nvPr/>
            </p:nvPicPr>
            <p:blipFill>
              <a:blip r:embed="rId40"/>
              <a:stretch>
                <a:fillRect/>
              </a:stretch>
            </p:blipFill>
            <p:spPr>
              <a:xfrm>
                <a:off x="3129099" y="2627256"/>
                <a:ext cx="374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7" name="Ink 86">
                <a:extLst>
                  <a:ext uri="{FF2B5EF4-FFF2-40B4-BE49-F238E27FC236}">
                    <a16:creationId xmlns:a16="http://schemas.microsoft.com/office/drawing/2014/main" id="{6E77CCC5-1899-4421-A4ED-FA6A9CBD7234}"/>
                  </a:ext>
                </a:extLst>
              </p14:cNvPr>
              <p14:cNvContentPartPr/>
              <p14:nvPr/>
            </p14:nvContentPartPr>
            <p14:xfrm>
              <a:off x="3230259" y="2638416"/>
              <a:ext cx="55080" cy="121320"/>
            </p14:xfrm>
          </p:contentPart>
        </mc:Choice>
        <mc:Fallback xmlns="">
          <p:pic>
            <p:nvPicPr>
              <p:cNvPr id="87" name="Ink 86">
                <a:extLst>
                  <a:ext uri="{FF2B5EF4-FFF2-40B4-BE49-F238E27FC236}">
                    <a16:creationId xmlns:a16="http://schemas.microsoft.com/office/drawing/2014/main" id="{6E77CCC5-1899-4421-A4ED-FA6A9CBD7234}"/>
                  </a:ext>
                </a:extLst>
              </p:cNvPr>
              <p:cNvPicPr/>
              <p:nvPr/>
            </p:nvPicPr>
            <p:blipFill>
              <a:blip r:embed="rId42"/>
              <a:stretch>
                <a:fillRect/>
              </a:stretch>
            </p:blipFill>
            <p:spPr>
              <a:xfrm>
                <a:off x="3221259" y="2629416"/>
                <a:ext cx="727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8" name="Ink 87">
                <a:extLst>
                  <a:ext uri="{FF2B5EF4-FFF2-40B4-BE49-F238E27FC236}">
                    <a16:creationId xmlns:a16="http://schemas.microsoft.com/office/drawing/2014/main" id="{6BDB46F5-72BE-482B-A1BF-7DD22D82F2E5}"/>
                  </a:ext>
                </a:extLst>
              </p14:cNvPr>
              <p14:cNvContentPartPr/>
              <p14:nvPr/>
            </p14:nvContentPartPr>
            <p14:xfrm>
              <a:off x="2920659" y="2619696"/>
              <a:ext cx="170280" cy="128520"/>
            </p14:xfrm>
          </p:contentPart>
        </mc:Choice>
        <mc:Fallback xmlns="">
          <p:pic>
            <p:nvPicPr>
              <p:cNvPr id="88" name="Ink 87">
                <a:extLst>
                  <a:ext uri="{FF2B5EF4-FFF2-40B4-BE49-F238E27FC236}">
                    <a16:creationId xmlns:a16="http://schemas.microsoft.com/office/drawing/2014/main" id="{6BDB46F5-72BE-482B-A1BF-7DD22D82F2E5}"/>
                  </a:ext>
                </a:extLst>
              </p:cNvPr>
              <p:cNvPicPr/>
              <p:nvPr/>
            </p:nvPicPr>
            <p:blipFill>
              <a:blip r:embed="rId44"/>
              <a:stretch>
                <a:fillRect/>
              </a:stretch>
            </p:blipFill>
            <p:spPr>
              <a:xfrm>
                <a:off x="2911659" y="2610696"/>
                <a:ext cx="1879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0" name="Ink 89">
                <a:extLst>
                  <a:ext uri="{FF2B5EF4-FFF2-40B4-BE49-F238E27FC236}">
                    <a16:creationId xmlns:a16="http://schemas.microsoft.com/office/drawing/2014/main" id="{FC16A372-BFE1-4C6A-AE34-AC526B683F29}"/>
                  </a:ext>
                </a:extLst>
              </p14:cNvPr>
              <p14:cNvContentPartPr/>
              <p14:nvPr/>
            </p14:nvContentPartPr>
            <p14:xfrm>
              <a:off x="2203179" y="2657496"/>
              <a:ext cx="250920" cy="127080"/>
            </p14:xfrm>
          </p:contentPart>
        </mc:Choice>
        <mc:Fallback xmlns="">
          <p:pic>
            <p:nvPicPr>
              <p:cNvPr id="90" name="Ink 89">
                <a:extLst>
                  <a:ext uri="{FF2B5EF4-FFF2-40B4-BE49-F238E27FC236}">
                    <a16:creationId xmlns:a16="http://schemas.microsoft.com/office/drawing/2014/main" id="{FC16A372-BFE1-4C6A-AE34-AC526B683F29}"/>
                  </a:ext>
                </a:extLst>
              </p:cNvPr>
              <p:cNvPicPr/>
              <p:nvPr/>
            </p:nvPicPr>
            <p:blipFill>
              <a:blip r:embed="rId46"/>
              <a:stretch>
                <a:fillRect/>
              </a:stretch>
            </p:blipFill>
            <p:spPr>
              <a:xfrm>
                <a:off x="2194539" y="2648856"/>
                <a:ext cx="2685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1" name="Ink 90">
                <a:extLst>
                  <a:ext uri="{FF2B5EF4-FFF2-40B4-BE49-F238E27FC236}">
                    <a16:creationId xmlns:a16="http://schemas.microsoft.com/office/drawing/2014/main" id="{0CA5DAFB-FB1B-479C-B7D0-BE02D94BB6EA}"/>
                  </a:ext>
                </a:extLst>
              </p14:cNvPr>
              <p14:cNvContentPartPr/>
              <p14:nvPr/>
            </p14:nvContentPartPr>
            <p14:xfrm>
              <a:off x="1663179" y="2669016"/>
              <a:ext cx="442080" cy="100080"/>
            </p14:xfrm>
          </p:contentPart>
        </mc:Choice>
        <mc:Fallback xmlns="">
          <p:pic>
            <p:nvPicPr>
              <p:cNvPr id="91" name="Ink 90">
                <a:extLst>
                  <a:ext uri="{FF2B5EF4-FFF2-40B4-BE49-F238E27FC236}">
                    <a16:creationId xmlns:a16="http://schemas.microsoft.com/office/drawing/2014/main" id="{0CA5DAFB-FB1B-479C-B7D0-BE02D94BB6EA}"/>
                  </a:ext>
                </a:extLst>
              </p:cNvPr>
              <p:cNvPicPr/>
              <p:nvPr/>
            </p:nvPicPr>
            <p:blipFill>
              <a:blip r:embed="rId48"/>
              <a:stretch>
                <a:fillRect/>
              </a:stretch>
            </p:blipFill>
            <p:spPr>
              <a:xfrm>
                <a:off x="1654179" y="2660016"/>
                <a:ext cx="4597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2" name="Ink 91">
                <a:extLst>
                  <a:ext uri="{FF2B5EF4-FFF2-40B4-BE49-F238E27FC236}">
                    <a16:creationId xmlns:a16="http://schemas.microsoft.com/office/drawing/2014/main" id="{4219BDF1-ED1F-410A-8403-95236FFF0596}"/>
                  </a:ext>
                </a:extLst>
              </p14:cNvPr>
              <p14:cNvContentPartPr/>
              <p14:nvPr/>
            </p14:nvContentPartPr>
            <p14:xfrm>
              <a:off x="1311459" y="2659296"/>
              <a:ext cx="128520" cy="106560"/>
            </p14:xfrm>
          </p:contentPart>
        </mc:Choice>
        <mc:Fallback xmlns="">
          <p:pic>
            <p:nvPicPr>
              <p:cNvPr id="92" name="Ink 91">
                <a:extLst>
                  <a:ext uri="{FF2B5EF4-FFF2-40B4-BE49-F238E27FC236}">
                    <a16:creationId xmlns:a16="http://schemas.microsoft.com/office/drawing/2014/main" id="{4219BDF1-ED1F-410A-8403-95236FFF0596}"/>
                  </a:ext>
                </a:extLst>
              </p:cNvPr>
              <p:cNvPicPr/>
              <p:nvPr/>
            </p:nvPicPr>
            <p:blipFill>
              <a:blip r:embed="rId50"/>
              <a:stretch>
                <a:fillRect/>
              </a:stretch>
            </p:blipFill>
            <p:spPr>
              <a:xfrm>
                <a:off x="1302819" y="2650656"/>
                <a:ext cx="14616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5" name="Ink 94">
                <a:extLst>
                  <a:ext uri="{FF2B5EF4-FFF2-40B4-BE49-F238E27FC236}">
                    <a16:creationId xmlns:a16="http://schemas.microsoft.com/office/drawing/2014/main" id="{82F83CF6-3A6F-4253-A669-01D9FBDF7254}"/>
                  </a:ext>
                </a:extLst>
              </p14:cNvPr>
              <p14:cNvContentPartPr/>
              <p14:nvPr/>
            </p14:nvContentPartPr>
            <p14:xfrm>
              <a:off x="2651739" y="2244576"/>
              <a:ext cx="99720" cy="95040"/>
            </p14:xfrm>
          </p:contentPart>
        </mc:Choice>
        <mc:Fallback xmlns="">
          <p:pic>
            <p:nvPicPr>
              <p:cNvPr id="95" name="Ink 94">
                <a:extLst>
                  <a:ext uri="{FF2B5EF4-FFF2-40B4-BE49-F238E27FC236}">
                    <a16:creationId xmlns:a16="http://schemas.microsoft.com/office/drawing/2014/main" id="{82F83CF6-3A6F-4253-A669-01D9FBDF7254}"/>
                  </a:ext>
                </a:extLst>
              </p:cNvPr>
              <p:cNvPicPr/>
              <p:nvPr/>
            </p:nvPicPr>
            <p:blipFill>
              <a:blip r:embed="rId52"/>
              <a:stretch>
                <a:fillRect/>
              </a:stretch>
            </p:blipFill>
            <p:spPr>
              <a:xfrm>
                <a:off x="2642739" y="2235576"/>
                <a:ext cx="1173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7" name="Ink 96">
                <a:extLst>
                  <a:ext uri="{FF2B5EF4-FFF2-40B4-BE49-F238E27FC236}">
                    <a16:creationId xmlns:a16="http://schemas.microsoft.com/office/drawing/2014/main" id="{35FA88FA-4909-43B7-8094-13249A2AD243}"/>
                  </a:ext>
                </a:extLst>
              </p14:cNvPr>
              <p14:cNvContentPartPr/>
              <p14:nvPr/>
            </p14:nvContentPartPr>
            <p14:xfrm>
              <a:off x="2657859" y="2549136"/>
              <a:ext cx="94320" cy="74520"/>
            </p14:xfrm>
          </p:contentPart>
        </mc:Choice>
        <mc:Fallback xmlns="">
          <p:pic>
            <p:nvPicPr>
              <p:cNvPr id="97" name="Ink 96">
                <a:extLst>
                  <a:ext uri="{FF2B5EF4-FFF2-40B4-BE49-F238E27FC236}">
                    <a16:creationId xmlns:a16="http://schemas.microsoft.com/office/drawing/2014/main" id="{35FA88FA-4909-43B7-8094-13249A2AD243}"/>
                  </a:ext>
                </a:extLst>
              </p:cNvPr>
              <p:cNvPicPr/>
              <p:nvPr/>
            </p:nvPicPr>
            <p:blipFill>
              <a:blip r:embed="rId54"/>
              <a:stretch>
                <a:fillRect/>
              </a:stretch>
            </p:blipFill>
            <p:spPr>
              <a:xfrm>
                <a:off x="2649219" y="2540496"/>
                <a:ext cx="1119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8" name="Ink 97">
                <a:extLst>
                  <a:ext uri="{FF2B5EF4-FFF2-40B4-BE49-F238E27FC236}">
                    <a16:creationId xmlns:a16="http://schemas.microsoft.com/office/drawing/2014/main" id="{3ED6385E-EC1D-446C-A93F-3840175C6FBA}"/>
                  </a:ext>
                </a:extLst>
              </p14:cNvPr>
              <p14:cNvContentPartPr/>
              <p14:nvPr/>
            </p14:nvContentPartPr>
            <p14:xfrm>
              <a:off x="2555259" y="2653896"/>
              <a:ext cx="249120" cy="101880"/>
            </p14:xfrm>
          </p:contentPart>
        </mc:Choice>
        <mc:Fallback xmlns="">
          <p:pic>
            <p:nvPicPr>
              <p:cNvPr id="98" name="Ink 97">
                <a:extLst>
                  <a:ext uri="{FF2B5EF4-FFF2-40B4-BE49-F238E27FC236}">
                    <a16:creationId xmlns:a16="http://schemas.microsoft.com/office/drawing/2014/main" id="{3ED6385E-EC1D-446C-A93F-3840175C6FBA}"/>
                  </a:ext>
                </a:extLst>
              </p:cNvPr>
              <p:cNvPicPr/>
              <p:nvPr/>
            </p:nvPicPr>
            <p:blipFill>
              <a:blip r:embed="rId56"/>
              <a:stretch>
                <a:fillRect/>
              </a:stretch>
            </p:blipFill>
            <p:spPr>
              <a:xfrm>
                <a:off x="2546606" y="2644896"/>
                <a:ext cx="266786"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9" name="Ink 98">
                <a:extLst>
                  <a:ext uri="{FF2B5EF4-FFF2-40B4-BE49-F238E27FC236}">
                    <a16:creationId xmlns:a16="http://schemas.microsoft.com/office/drawing/2014/main" id="{2885F3CD-C257-4FCC-955D-327C94F2C679}"/>
                  </a:ext>
                </a:extLst>
              </p14:cNvPr>
              <p14:cNvContentPartPr/>
              <p14:nvPr/>
            </p14:nvContentPartPr>
            <p14:xfrm>
              <a:off x="2516379" y="2381016"/>
              <a:ext cx="309600" cy="106200"/>
            </p14:xfrm>
          </p:contentPart>
        </mc:Choice>
        <mc:Fallback xmlns="">
          <p:pic>
            <p:nvPicPr>
              <p:cNvPr id="99" name="Ink 98">
                <a:extLst>
                  <a:ext uri="{FF2B5EF4-FFF2-40B4-BE49-F238E27FC236}">
                    <a16:creationId xmlns:a16="http://schemas.microsoft.com/office/drawing/2014/main" id="{2885F3CD-C257-4FCC-955D-327C94F2C679}"/>
                  </a:ext>
                </a:extLst>
              </p:cNvPr>
              <p:cNvPicPr/>
              <p:nvPr/>
            </p:nvPicPr>
            <p:blipFill>
              <a:blip r:embed="rId58"/>
              <a:stretch>
                <a:fillRect/>
              </a:stretch>
            </p:blipFill>
            <p:spPr>
              <a:xfrm>
                <a:off x="2507739" y="2372376"/>
                <a:ext cx="3272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2" name="Ink 101">
                <a:extLst>
                  <a:ext uri="{FF2B5EF4-FFF2-40B4-BE49-F238E27FC236}">
                    <a16:creationId xmlns:a16="http://schemas.microsoft.com/office/drawing/2014/main" id="{CB2F666B-400B-428C-B1E7-AC85C2F450A8}"/>
                  </a:ext>
                </a:extLst>
              </p14:cNvPr>
              <p14:cNvContentPartPr/>
              <p14:nvPr/>
            </p14:nvContentPartPr>
            <p14:xfrm>
              <a:off x="3754779" y="2726256"/>
              <a:ext cx="93960" cy="57240"/>
            </p14:xfrm>
          </p:contentPart>
        </mc:Choice>
        <mc:Fallback xmlns="">
          <p:pic>
            <p:nvPicPr>
              <p:cNvPr id="102" name="Ink 101">
                <a:extLst>
                  <a:ext uri="{FF2B5EF4-FFF2-40B4-BE49-F238E27FC236}">
                    <a16:creationId xmlns:a16="http://schemas.microsoft.com/office/drawing/2014/main" id="{CB2F666B-400B-428C-B1E7-AC85C2F450A8}"/>
                  </a:ext>
                </a:extLst>
              </p:cNvPr>
              <p:cNvPicPr/>
              <p:nvPr/>
            </p:nvPicPr>
            <p:blipFill>
              <a:blip r:embed="rId60"/>
              <a:stretch>
                <a:fillRect/>
              </a:stretch>
            </p:blipFill>
            <p:spPr>
              <a:xfrm>
                <a:off x="3745779" y="2717616"/>
                <a:ext cx="1116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21" name="Ink 120">
                <a:extLst>
                  <a:ext uri="{FF2B5EF4-FFF2-40B4-BE49-F238E27FC236}">
                    <a16:creationId xmlns:a16="http://schemas.microsoft.com/office/drawing/2014/main" id="{7967FD26-24EB-44BF-83C8-4AA7635253AC}"/>
                  </a:ext>
                </a:extLst>
              </p14:cNvPr>
              <p14:cNvContentPartPr/>
              <p14:nvPr/>
            </p14:nvContentPartPr>
            <p14:xfrm>
              <a:off x="5213499" y="2780616"/>
              <a:ext cx="86040" cy="108720"/>
            </p14:xfrm>
          </p:contentPart>
        </mc:Choice>
        <mc:Fallback xmlns="">
          <p:pic>
            <p:nvPicPr>
              <p:cNvPr id="121" name="Ink 120">
                <a:extLst>
                  <a:ext uri="{FF2B5EF4-FFF2-40B4-BE49-F238E27FC236}">
                    <a16:creationId xmlns:a16="http://schemas.microsoft.com/office/drawing/2014/main" id="{7967FD26-24EB-44BF-83C8-4AA7635253AC}"/>
                  </a:ext>
                </a:extLst>
              </p:cNvPr>
              <p:cNvPicPr/>
              <p:nvPr/>
            </p:nvPicPr>
            <p:blipFill>
              <a:blip r:embed="rId62"/>
              <a:stretch>
                <a:fillRect/>
              </a:stretch>
            </p:blipFill>
            <p:spPr>
              <a:xfrm>
                <a:off x="5204536" y="2771616"/>
                <a:ext cx="103607"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22" name="Ink 121">
                <a:extLst>
                  <a:ext uri="{FF2B5EF4-FFF2-40B4-BE49-F238E27FC236}">
                    <a16:creationId xmlns:a16="http://schemas.microsoft.com/office/drawing/2014/main" id="{0B2D0D3B-D0DC-40FD-92FA-1CB40A25AA7E}"/>
                  </a:ext>
                </a:extLst>
              </p14:cNvPr>
              <p14:cNvContentPartPr/>
              <p14:nvPr/>
            </p14:nvContentPartPr>
            <p14:xfrm>
              <a:off x="4499619" y="2694576"/>
              <a:ext cx="598320" cy="254160"/>
            </p14:xfrm>
          </p:contentPart>
        </mc:Choice>
        <mc:Fallback xmlns="">
          <p:pic>
            <p:nvPicPr>
              <p:cNvPr id="122" name="Ink 121">
                <a:extLst>
                  <a:ext uri="{FF2B5EF4-FFF2-40B4-BE49-F238E27FC236}">
                    <a16:creationId xmlns:a16="http://schemas.microsoft.com/office/drawing/2014/main" id="{0B2D0D3B-D0DC-40FD-92FA-1CB40A25AA7E}"/>
                  </a:ext>
                </a:extLst>
              </p:cNvPr>
              <p:cNvPicPr/>
              <p:nvPr/>
            </p:nvPicPr>
            <p:blipFill>
              <a:blip r:embed="rId64"/>
              <a:stretch>
                <a:fillRect/>
              </a:stretch>
            </p:blipFill>
            <p:spPr>
              <a:xfrm>
                <a:off x="4490984" y="2685936"/>
                <a:ext cx="615949"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23" name="Ink 122">
                <a:extLst>
                  <a:ext uri="{FF2B5EF4-FFF2-40B4-BE49-F238E27FC236}">
                    <a16:creationId xmlns:a16="http://schemas.microsoft.com/office/drawing/2014/main" id="{66D209D7-5B08-496C-A835-639106415DB4}"/>
                  </a:ext>
                </a:extLst>
              </p14:cNvPr>
              <p14:cNvContentPartPr/>
              <p14:nvPr/>
            </p14:nvContentPartPr>
            <p14:xfrm>
              <a:off x="3989499" y="2635896"/>
              <a:ext cx="365040" cy="171000"/>
            </p14:xfrm>
          </p:contentPart>
        </mc:Choice>
        <mc:Fallback xmlns="">
          <p:pic>
            <p:nvPicPr>
              <p:cNvPr id="123" name="Ink 122">
                <a:extLst>
                  <a:ext uri="{FF2B5EF4-FFF2-40B4-BE49-F238E27FC236}">
                    <a16:creationId xmlns:a16="http://schemas.microsoft.com/office/drawing/2014/main" id="{66D209D7-5B08-496C-A835-639106415DB4}"/>
                  </a:ext>
                </a:extLst>
              </p:cNvPr>
              <p:cNvPicPr/>
              <p:nvPr/>
            </p:nvPicPr>
            <p:blipFill>
              <a:blip r:embed="rId66"/>
              <a:stretch>
                <a:fillRect/>
              </a:stretch>
            </p:blipFill>
            <p:spPr>
              <a:xfrm>
                <a:off x="3980859" y="2627238"/>
                <a:ext cx="382680" cy="188677"/>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24" name="Ink 123">
                <a:extLst>
                  <a:ext uri="{FF2B5EF4-FFF2-40B4-BE49-F238E27FC236}">
                    <a16:creationId xmlns:a16="http://schemas.microsoft.com/office/drawing/2014/main" id="{1E278F33-61DB-413E-BBA9-BB7757351559}"/>
                  </a:ext>
                </a:extLst>
              </p14:cNvPr>
              <p14:cNvContentPartPr/>
              <p14:nvPr/>
            </p14:nvContentPartPr>
            <p14:xfrm>
              <a:off x="3444099" y="2651016"/>
              <a:ext cx="257760" cy="114480"/>
            </p14:xfrm>
          </p:contentPart>
        </mc:Choice>
        <mc:Fallback xmlns="">
          <p:pic>
            <p:nvPicPr>
              <p:cNvPr id="124" name="Ink 123">
                <a:extLst>
                  <a:ext uri="{FF2B5EF4-FFF2-40B4-BE49-F238E27FC236}">
                    <a16:creationId xmlns:a16="http://schemas.microsoft.com/office/drawing/2014/main" id="{1E278F33-61DB-413E-BBA9-BB7757351559}"/>
                  </a:ext>
                </a:extLst>
              </p:cNvPr>
              <p:cNvPicPr/>
              <p:nvPr/>
            </p:nvPicPr>
            <p:blipFill>
              <a:blip r:embed="rId68"/>
              <a:stretch>
                <a:fillRect/>
              </a:stretch>
            </p:blipFill>
            <p:spPr>
              <a:xfrm>
                <a:off x="3435099" y="2642349"/>
                <a:ext cx="275400" cy="132176"/>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31" name="Ink 130">
                <a:extLst>
                  <a:ext uri="{FF2B5EF4-FFF2-40B4-BE49-F238E27FC236}">
                    <a16:creationId xmlns:a16="http://schemas.microsoft.com/office/drawing/2014/main" id="{788BBD7C-3639-476F-9700-235DEA34BC51}"/>
                  </a:ext>
                </a:extLst>
              </p14:cNvPr>
              <p14:cNvContentPartPr/>
              <p14:nvPr/>
            </p14:nvContentPartPr>
            <p14:xfrm>
              <a:off x="2746779" y="1997256"/>
              <a:ext cx="194760" cy="14040"/>
            </p14:xfrm>
          </p:contentPart>
        </mc:Choice>
        <mc:Fallback xmlns="">
          <p:pic>
            <p:nvPicPr>
              <p:cNvPr id="131" name="Ink 130">
                <a:extLst>
                  <a:ext uri="{FF2B5EF4-FFF2-40B4-BE49-F238E27FC236}">
                    <a16:creationId xmlns:a16="http://schemas.microsoft.com/office/drawing/2014/main" id="{788BBD7C-3639-476F-9700-235DEA34BC51}"/>
                  </a:ext>
                </a:extLst>
              </p:cNvPr>
              <p:cNvPicPr/>
              <p:nvPr/>
            </p:nvPicPr>
            <p:blipFill>
              <a:blip r:embed="rId70"/>
              <a:stretch>
                <a:fillRect/>
              </a:stretch>
            </p:blipFill>
            <p:spPr>
              <a:xfrm>
                <a:off x="2738139" y="1988256"/>
                <a:ext cx="2124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47" name="Ink 146">
                <a:extLst>
                  <a:ext uri="{FF2B5EF4-FFF2-40B4-BE49-F238E27FC236}">
                    <a16:creationId xmlns:a16="http://schemas.microsoft.com/office/drawing/2014/main" id="{41CF7435-3846-4B4A-B958-DB7B355058B2}"/>
                  </a:ext>
                </a:extLst>
              </p14:cNvPr>
              <p14:cNvContentPartPr/>
              <p14:nvPr/>
            </p14:nvContentPartPr>
            <p14:xfrm>
              <a:off x="2757219" y="2032896"/>
              <a:ext cx="108360" cy="18000"/>
            </p14:xfrm>
          </p:contentPart>
        </mc:Choice>
        <mc:Fallback xmlns="">
          <p:pic>
            <p:nvPicPr>
              <p:cNvPr id="147" name="Ink 146">
                <a:extLst>
                  <a:ext uri="{FF2B5EF4-FFF2-40B4-BE49-F238E27FC236}">
                    <a16:creationId xmlns:a16="http://schemas.microsoft.com/office/drawing/2014/main" id="{41CF7435-3846-4B4A-B958-DB7B355058B2}"/>
                  </a:ext>
                </a:extLst>
              </p:cNvPr>
              <p:cNvPicPr/>
              <p:nvPr/>
            </p:nvPicPr>
            <p:blipFill>
              <a:blip r:embed="rId72"/>
              <a:stretch>
                <a:fillRect/>
              </a:stretch>
            </p:blipFill>
            <p:spPr>
              <a:xfrm>
                <a:off x="2748579" y="2023896"/>
                <a:ext cx="1260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54" name="Ink 153">
                <a:extLst>
                  <a:ext uri="{FF2B5EF4-FFF2-40B4-BE49-F238E27FC236}">
                    <a16:creationId xmlns:a16="http://schemas.microsoft.com/office/drawing/2014/main" id="{00C46FF4-125C-4511-96E8-3882CB55D406}"/>
                  </a:ext>
                </a:extLst>
              </p14:cNvPr>
              <p14:cNvContentPartPr/>
              <p14:nvPr/>
            </p14:nvContentPartPr>
            <p14:xfrm>
              <a:off x="1050459" y="3130536"/>
              <a:ext cx="61560" cy="5760"/>
            </p14:xfrm>
          </p:contentPart>
        </mc:Choice>
        <mc:Fallback xmlns="">
          <p:pic>
            <p:nvPicPr>
              <p:cNvPr id="154" name="Ink 153">
                <a:extLst>
                  <a:ext uri="{FF2B5EF4-FFF2-40B4-BE49-F238E27FC236}">
                    <a16:creationId xmlns:a16="http://schemas.microsoft.com/office/drawing/2014/main" id="{00C46FF4-125C-4511-96E8-3882CB55D406}"/>
                  </a:ext>
                </a:extLst>
              </p:cNvPr>
              <p:cNvPicPr/>
              <p:nvPr/>
            </p:nvPicPr>
            <p:blipFill>
              <a:blip r:embed="rId74"/>
              <a:stretch>
                <a:fillRect/>
              </a:stretch>
            </p:blipFill>
            <p:spPr>
              <a:xfrm>
                <a:off x="1041459" y="3121896"/>
                <a:ext cx="792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55" name="Ink 154">
                <a:extLst>
                  <a:ext uri="{FF2B5EF4-FFF2-40B4-BE49-F238E27FC236}">
                    <a16:creationId xmlns:a16="http://schemas.microsoft.com/office/drawing/2014/main" id="{B8931E09-E1E4-4EA3-BF82-D3012BF6538B}"/>
                  </a:ext>
                </a:extLst>
              </p14:cNvPr>
              <p14:cNvContentPartPr/>
              <p14:nvPr/>
            </p14:nvContentPartPr>
            <p14:xfrm>
              <a:off x="1064499" y="3098136"/>
              <a:ext cx="55440" cy="5400"/>
            </p14:xfrm>
          </p:contentPart>
        </mc:Choice>
        <mc:Fallback xmlns="">
          <p:pic>
            <p:nvPicPr>
              <p:cNvPr id="155" name="Ink 154">
                <a:extLst>
                  <a:ext uri="{FF2B5EF4-FFF2-40B4-BE49-F238E27FC236}">
                    <a16:creationId xmlns:a16="http://schemas.microsoft.com/office/drawing/2014/main" id="{B8931E09-E1E4-4EA3-BF82-D3012BF6538B}"/>
                  </a:ext>
                </a:extLst>
              </p:cNvPr>
              <p:cNvPicPr/>
              <p:nvPr/>
            </p:nvPicPr>
            <p:blipFill>
              <a:blip r:embed="rId76"/>
              <a:stretch>
                <a:fillRect/>
              </a:stretch>
            </p:blipFill>
            <p:spPr>
              <a:xfrm>
                <a:off x="1055499" y="3089496"/>
                <a:ext cx="730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56" name="Ink 155">
                <a:extLst>
                  <a:ext uri="{FF2B5EF4-FFF2-40B4-BE49-F238E27FC236}">
                    <a16:creationId xmlns:a16="http://schemas.microsoft.com/office/drawing/2014/main" id="{784B6DD7-804A-4284-8950-F57690158B9F}"/>
                  </a:ext>
                </a:extLst>
              </p14:cNvPr>
              <p14:cNvContentPartPr/>
              <p14:nvPr/>
            </p14:nvContentPartPr>
            <p14:xfrm>
              <a:off x="857499" y="3018576"/>
              <a:ext cx="109800" cy="116280"/>
            </p14:xfrm>
          </p:contentPart>
        </mc:Choice>
        <mc:Fallback xmlns="">
          <p:pic>
            <p:nvPicPr>
              <p:cNvPr id="156" name="Ink 155">
                <a:extLst>
                  <a:ext uri="{FF2B5EF4-FFF2-40B4-BE49-F238E27FC236}">
                    <a16:creationId xmlns:a16="http://schemas.microsoft.com/office/drawing/2014/main" id="{784B6DD7-804A-4284-8950-F57690158B9F}"/>
                  </a:ext>
                </a:extLst>
              </p:cNvPr>
              <p:cNvPicPr/>
              <p:nvPr/>
            </p:nvPicPr>
            <p:blipFill>
              <a:blip r:embed="rId78"/>
              <a:stretch>
                <a:fillRect/>
              </a:stretch>
            </p:blipFill>
            <p:spPr>
              <a:xfrm>
                <a:off x="848859" y="3009936"/>
                <a:ext cx="1274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58" name="Ink 157">
                <a:extLst>
                  <a:ext uri="{FF2B5EF4-FFF2-40B4-BE49-F238E27FC236}">
                    <a16:creationId xmlns:a16="http://schemas.microsoft.com/office/drawing/2014/main" id="{95B4983F-90C1-461E-9CFE-41B2D1B94660}"/>
                  </a:ext>
                </a:extLst>
              </p14:cNvPr>
              <p14:cNvContentPartPr/>
              <p14:nvPr/>
            </p14:nvContentPartPr>
            <p14:xfrm>
              <a:off x="1517739" y="2284536"/>
              <a:ext cx="624240" cy="14760"/>
            </p14:xfrm>
          </p:contentPart>
        </mc:Choice>
        <mc:Fallback xmlns="">
          <p:pic>
            <p:nvPicPr>
              <p:cNvPr id="158" name="Ink 157">
                <a:extLst>
                  <a:ext uri="{FF2B5EF4-FFF2-40B4-BE49-F238E27FC236}">
                    <a16:creationId xmlns:a16="http://schemas.microsoft.com/office/drawing/2014/main" id="{95B4983F-90C1-461E-9CFE-41B2D1B94660}"/>
                  </a:ext>
                </a:extLst>
              </p:cNvPr>
              <p:cNvPicPr/>
              <p:nvPr/>
            </p:nvPicPr>
            <p:blipFill>
              <a:blip r:embed="rId80"/>
              <a:stretch>
                <a:fillRect/>
              </a:stretch>
            </p:blipFill>
            <p:spPr>
              <a:xfrm>
                <a:off x="1509099" y="2275536"/>
                <a:ext cx="6418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73" name="Ink 172">
                <a:extLst>
                  <a:ext uri="{FF2B5EF4-FFF2-40B4-BE49-F238E27FC236}">
                    <a16:creationId xmlns:a16="http://schemas.microsoft.com/office/drawing/2014/main" id="{64EE30CB-EF8C-49AF-B121-6E583E43CB70}"/>
                  </a:ext>
                </a:extLst>
              </p14:cNvPr>
              <p14:cNvContentPartPr/>
              <p14:nvPr/>
            </p14:nvContentPartPr>
            <p14:xfrm>
              <a:off x="2222979" y="2987976"/>
              <a:ext cx="261360" cy="153000"/>
            </p14:xfrm>
          </p:contentPart>
        </mc:Choice>
        <mc:Fallback xmlns="">
          <p:pic>
            <p:nvPicPr>
              <p:cNvPr id="173" name="Ink 172">
                <a:extLst>
                  <a:ext uri="{FF2B5EF4-FFF2-40B4-BE49-F238E27FC236}">
                    <a16:creationId xmlns:a16="http://schemas.microsoft.com/office/drawing/2014/main" id="{64EE30CB-EF8C-49AF-B121-6E583E43CB70}"/>
                  </a:ext>
                </a:extLst>
              </p:cNvPr>
              <p:cNvPicPr/>
              <p:nvPr/>
            </p:nvPicPr>
            <p:blipFill>
              <a:blip r:embed="rId82"/>
              <a:stretch>
                <a:fillRect/>
              </a:stretch>
            </p:blipFill>
            <p:spPr>
              <a:xfrm>
                <a:off x="2214339" y="2979316"/>
                <a:ext cx="279000" cy="170682"/>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74" name="Ink 173">
                <a:extLst>
                  <a:ext uri="{FF2B5EF4-FFF2-40B4-BE49-F238E27FC236}">
                    <a16:creationId xmlns:a16="http://schemas.microsoft.com/office/drawing/2014/main" id="{117F58BA-3B90-4A21-AAB8-68E48EDA345B}"/>
                  </a:ext>
                </a:extLst>
              </p14:cNvPr>
              <p14:cNvContentPartPr/>
              <p14:nvPr/>
            </p14:nvContentPartPr>
            <p14:xfrm>
              <a:off x="1662459" y="2999136"/>
              <a:ext cx="434160" cy="154080"/>
            </p14:xfrm>
          </p:contentPart>
        </mc:Choice>
        <mc:Fallback xmlns="">
          <p:pic>
            <p:nvPicPr>
              <p:cNvPr id="174" name="Ink 173">
                <a:extLst>
                  <a:ext uri="{FF2B5EF4-FFF2-40B4-BE49-F238E27FC236}">
                    <a16:creationId xmlns:a16="http://schemas.microsoft.com/office/drawing/2014/main" id="{117F58BA-3B90-4A21-AAB8-68E48EDA345B}"/>
                  </a:ext>
                </a:extLst>
              </p:cNvPr>
              <p:cNvPicPr/>
              <p:nvPr/>
            </p:nvPicPr>
            <p:blipFill>
              <a:blip r:embed="rId84"/>
              <a:stretch>
                <a:fillRect/>
              </a:stretch>
            </p:blipFill>
            <p:spPr>
              <a:xfrm>
                <a:off x="1653812" y="2990136"/>
                <a:ext cx="451815"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75" name="Ink 174">
                <a:extLst>
                  <a:ext uri="{FF2B5EF4-FFF2-40B4-BE49-F238E27FC236}">
                    <a16:creationId xmlns:a16="http://schemas.microsoft.com/office/drawing/2014/main" id="{5237C16E-0655-4BF5-BB29-A8F0F84A787F}"/>
                  </a:ext>
                </a:extLst>
              </p14:cNvPr>
              <p14:cNvContentPartPr/>
              <p14:nvPr/>
            </p14:nvContentPartPr>
            <p14:xfrm>
              <a:off x="1294899" y="3023616"/>
              <a:ext cx="304920" cy="112680"/>
            </p14:xfrm>
          </p:contentPart>
        </mc:Choice>
        <mc:Fallback xmlns="">
          <p:pic>
            <p:nvPicPr>
              <p:cNvPr id="175" name="Ink 174">
                <a:extLst>
                  <a:ext uri="{FF2B5EF4-FFF2-40B4-BE49-F238E27FC236}">
                    <a16:creationId xmlns:a16="http://schemas.microsoft.com/office/drawing/2014/main" id="{5237C16E-0655-4BF5-BB29-A8F0F84A787F}"/>
                  </a:ext>
                </a:extLst>
              </p:cNvPr>
              <p:cNvPicPr/>
              <p:nvPr/>
            </p:nvPicPr>
            <p:blipFill>
              <a:blip r:embed="rId86"/>
              <a:stretch>
                <a:fillRect/>
              </a:stretch>
            </p:blipFill>
            <p:spPr>
              <a:xfrm>
                <a:off x="1286249" y="3014976"/>
                <a:ext cx="322581"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76" name="Ink 175">
                <a:extLst>
                  <a:ext uri="{FF2B5EF4-FFF2-40B4-BE49-F238E27FC236}">
                    <a16:creationId xmlns:a16="http://schemas.microsoft.com/office/drawing/2014/main" id="{6B0E17BE-F040-496A-B7C6-E2A4A99BF315}"/>
                  </a:ext>
                </a:extLst>
              </p14:cNvPr>
              <p14:cNvContentPartPr/>
              <p14:nvPr/>
            </p14:nvContentPartPr>
            <p14:xfrm>
              <a:off x="2605659" y="3025776"/>
              <a:ext cx="72360" cy="78840"/>
            </p14:xfrm>
          </p:contentPart>
        </mc:Choice>
        <mc:Fallback xmlns="">
          <p:pic>
            <p:nvPicPr>
              <p:cNvPr id="176" name="Ink 175">
                <a:extLst>
                  <a:ext uri="{FF2B5EF4-FFF2-40B4-BE49-F238E27FC236}">
                    <a16:creationId xmlns:a16="http://schemas.microsoft.com/office/drawing/2014/main" id="{6B0E17BE-F040-496A-B7C6-E2A4A99BF315}"/>
                  </a:ext>
                </a:extLst>
              </p:cNvPr>
              <p:cNvPicPr/>
              <p:nvPr/>
            </p:nvPicPr>
            <p:blipFill>
              <a:blip r:embed="rId88"/>
              <a:stretch>
                <a:fillRect/>
              </a:stretch>
            </p:blipFill>
            <p:spPr>
              <a:xfrm>
                <a:off x="2597019" y="3017136"/>
                <a:ext cx="900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79" name="Ink 178">
                <a:extLst>
                  <a:ext uri="{FF2B5EF4-FFF2-40B4-BE49-F238E27FC236}">
                    <a16:creationId xmlns:a16="http://schemas.microsoft.com/office/drawing/2014/main" id="{6A23E849-3BCA-4C1A-8AF4-2212F76AD2D5}"/>
                  </a:ext>
                </a:extLst>
              </p14:cNvPr>
              <p14:cNvContentPartPr/>
              <p14:nvPr/>
            </p14:nvContentPartPr>
            <p14:xfrm>
              <a:off x="3038379" y="2969616"/>
              <a:ext cx="9720" cy="119880"/>
            </p14:xfrm>
          </p:contentPart>
        </mc:Choice>
        <mc:Fallback xmlns="">
          <p:pic>
            <p:nvPicPr>
              <p:cNvPr id="179" name="Ink 178">
                <a:extLst>
                  <a:ext uri="{FF2B5EF4-FFF2-40B4-BE49-F238E27FC236}">
                    <a16:creationId xmlns:a16="http://schemas.microsoft.com/office/drawing/2014/main" id="{6A23E849-3BCA-4C1A-8AF4-2212F76AD2D5}"/>
                  </a:ext>
                </a:extLst>
              </p:cNvPr>
              <p:cNvPicPr/>
              <p:nvPr/>
            </p:nvPicPr>
            <p:blipFill>
              <a:blip r:embed="rId90"/>
              <a:stretch>
                <a:fillRect/>
              </a:stretch>
            </p:blipFill>
            <p:spPr>
              <a:xfrm>
                <a:off x="3029379" y="2960616"/>
                <a:ext cx="273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88" name="Ink 187">
                <a:extLst>
                  <a:ext uri="{FF2B5EF4-FFF2-40B4-BE49-F238E27FC236}">
                    <a16:creationId xmlns:a16="http://schemas.microsoft.com/office/drawing/2014/main" id="{021185FC-F21F-474C-861C-E6EDB7779B27}"/>
                  </a:ext>
                </a:extLst>
              </p14:cNvPr>
              <p14:cNvContentPartPr/>
              <p14:nvPr/>
            </p14:nvContentPartPr>
            <p14:xfrm>
              <a:off x="3871059" y="2987976"/>
              <a:ext cx="61920" cy="122760"/>
            </p14:xfrm>
          </p:contentPart>
        </mc:Choice>
        <mc:Fallback xmlns="">
          <p:pic>
            <p:nvPicPr>
              <p:cNvPr id="188" name="Ink 187">
                <a:extLst>
                  <a:ext uri="{FF2B5EF4-FFF2-40B4-BE49-F238E27FC236}">
                    <a16:creationId xmlns:a16="http://schemas.microsoft.com/office/drawing/2014/main" id="{021185FC-F21F-474C-861C-E6EDB7779B27}"/>
                  </a:ext>
                </a:extLst>
              </p:cNvPr>
              <p:cNvPicPr/>
              <p:nvPr/>
            </p:nvPicPr>
            <p:blipFill>
              <a:blip r:embed="rId92"/>
              <a:stretch>
                <a:fillRect/>
              </a:stretch>
            </p:blipFill>
            <p:spPr>
              <a:xfrm>
                <a:off x="3862059" y="2979336"/>
                <a:ext cx="795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90" name="Ink 189">
                <a:extLst>
                  <a:ext uri="{FF2B5EF4-FFF2-40B4-BE49-F238E27FC236}">
                    <a16:creationId xmlns:a16="http://schemas.microsoft.com/office/drawing/2014/main" id="{E32183C4-5CB7-490C-9751-42BD4FBF67CF}"/>
                  </a:ext>
                </a:extLst>
              </p14:cNvPr>
              <p14:cNvContentPartPr/>
              <p14:nvPr/>
            </p14:nvContentPartPr>
            <p14:xfrm>
              <a:off x="3097779" y="2969616"/>
              <a:ext cx="384480" cy="137880"/>
            </p14:xfrm>
          </p:contentPart>
        </mc:Choice>
        <mc:Fallback xmlns="">
          <p:pic>
            <p:nvPicPr>
              <p:cNvPr id="190" name="Ink 189">
                <a:extLst>
                  <a:ext uri="{FF2B5EF4-FFF2-40B4-BE49-F238E27FC236}">
                    <a16:creationId xmlns:a16="http://schemas.microsoft.com/office/drawing/2014/main" id="{E32183C4-5CB7-490C-9751-42BD4FBF67CF}"/>
                  </a:ext>
                </a:extLst>
              </p:cNvPr>
              <p:cNvPicPr/>
              <p:nvPr/>
            </p:nvPicPr>
            <p:blipFill>
              <a:blip r:embed="rId94"/>
              <a:stretch>
                <a:fillRect/>
              </a:stretch>
            </p:blipFill>
            <p:spPr>
              <a:xfrm>
                <a:off x="3088779" y="2960976"/>
                <a:ext cx="4021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91" name="Ink 190">
                <a:extLst>
                  <a:ext uri="{FF2B5EF4-FFF2-40B4-BE49-F238E27FC236}">
                    <a16:creationId xmlns:a16="http://schemas.microsoft.com/office/drawing/2014/main" id="{06956921-56D0-4747-B977-A54B2CAECD9E}"/>
                  </a:ext>
                </a:extLst>
              </p14:cNvPr>
              <p14:cNvContentPartPr/>
              <p14:nvPr/>
            </p14:nvContentPartPr>
            <p14:xfrm>
              <a:off x="2831379" y="2990136"/>
              <a:ext cx="150120" cy="104760"/>
            </p14:xfrm>
          </p:contentPart>
        </mc:Choice>
        <mc:Fallback xmlns="">
          <p:pic>
            <p:nvPicPr>
              <p:cNvPr id="191" name="Ink 190">
                <a:extLst>
                  <a:ext uri="{FF2B5EF4-FFF2-40B4-BE49-F238E27FC236}">
                    <a16:creationId xmlns:a16="http://schemas.microsoft.com/office/drawing/2014/main" id="{06956921-56D0-4747-B977-A54B2CAECD9E}"/>
                  </a:ext>
                </a:extLst>
              </p:cNvPr>
              <p:cNvPicPr/>
              <p:nvPr/>
            </p:nvPicPr>
            <p:blipFill>
              <a:blip r:embed="rId96"/>
              <a:stretch>
                <a:fillRect/>
              </a:stretch>
            </p:blipFill>
            <p:spPr>
              <a:xfrm>
                <a:off x="2822739" y="2981526"/>
                <a:ext cx="167760" cy="1223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93" name="Ink 192">
                <a:extLst>
                  <a:ext uri="{FF2B5EF4-FFF2-40B4-BE49-F238E27FC236}">
                    <a16:creationId xmlns:a16="http://schemas.microsoft.com/office/drawing/2014/main" id="{163C404C-E3FB-45BE-A140-4752B64A972E}"/>
                  </a:ext>
                </a:extLst>
              </p14:cNvPr>
              <p14:cNvContentPartPr/>
              <p14:nvPr/>
            </p14:nvContentPartPr>
            <p14:xfrm>
              <a:off x="3602139" y="2973936"/>
              <a:ext cx="200880" cy="133560"/>
            </p14:xfrm>
          </p:contentPart>
        </mc:Choice>
        <mc:Fallback xmlns="">
          <p:pic>
            <p:nvPicPr>
              <p:cNvPr id="193" name="Ink 192">
                <a:extLst>
                  <a:ext uri="{FF2B5EF4-FFF2-40B4-BE49-F238E27FC236}">
                    <a16:creationId xmlns:a16="http://schemas.microsoft.com/office/drawing/2014/main" id="{163C404C-E3FB-45BE-A140-4752B64A972E}"/>
                  </a:ext>
                </a:extLst>
              </p:cNvPr>
              <p:cNvPicPr/>
              <p:nvPr/>
            </p:nvPicPr>
            <p:blipFill>
              <a:blip r:embed="rId98"/>
              <a:stretch>
                <a:fillRect/>
              </a:stretch>
            </p:blipFill>
            <p:spPr>
              <a:xfrm>
                <a:off x="3593155" y="2965296"/>
                <a:ext cx="218488"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212" name="Ink 211">
                <a:extLst>
                  <a:ext uri="{FF2B5EF4-FFF2-40B4-BE49-F238E27FC236}">
                    <a16:creationId xmlns:a16="http://schemas.microsoft.com/office/drawing/2014/main" id="{941AB605-F074-4A61-BDA5-01EF21BB50E7}"/>
                  </a:ext>
                </a:extLst>
              </p14:cNvPr>
              <p14:cNvContentPartPr/>
              <p14:nvPr/>
            </p14:nvContentPartPr>
            <p14:xfrm>
              <a:off x="6193419" y="3295416"/>
              <a:ext cx="16920" cy="5040"/>
            </p14:xfrm>
          </p:contentPart>
        </mc:Choice>
        <mc:Fallback xmlns="">
          <p:pic>
            <p:nvPicPr>
              <p:cNvPr id="212" name="Ink 211">
                <a:extLst>
                  <a:ext uri="{FF2B5EF4-FFF2-40B4-BE49-F238E27FC236}">
                    <a16:creationId xmlns:a16="http://schemas.microsoft.com/office/drawing/2014/main" id="{941AB605-F074-4A61-BDA5-01EF21BB50E7}"/>
                  </a:ext>
                </a:extLst>
              </p:cNvPr>
              <p:cNvPicPr/>
              <p:nvPr/>
            </p:nvPicPr>
            <p:blipFill>
              <a:blip r:embed="rId100"/>
              <a:stretch>
                <a:fillRect/>
              </a:stretch>
            </p:blipFill>
            <p:spPr>
              <a:xfrm>
                <a:off x="6184779" y="3286776"/>
                <a:ext cx="345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213" name="Ink 212">
                <a:extLst>
                  <a:ext uri="{FF2B5EF4-FFF2-40B4-BE49-F238E27FC236}">
                    <a16:creationId xmlns:a16="http://schemas.microsoft.com/office/drawing/2014/main" id="{5F9551BB-2843-4130-B798-941B8090A49C}"/>
                  </a:ext>
                </a:extLst>
              </p14:cNvPr>
              <p14:cNvContentPartPr/>
              <p14:nvPr/>
            </p14:nvContentPartPr>
            <p14:xfrm>
              <a:off x="5938179" y="2018136"/>
              <a:ext cx="2367720" cy="1244160"/>
            </p14:xfrm>
          </p:contentPart>
        </mc:Choice>
        <mc:Fallback xmlns="">
          <p:pic>
            <p:nvPicPr>
              <p:cNvPr id="213" name="Ink 212">
                <a:extLst>
                  <a:ext uri="{FF2B5EF4-FFF2-40B4-BE49-F238E27FC236}">
                    <a16:creationId xmlns:a16="http://schemas.microsoft.com/office/drawing/2014/main" id="{5F9551BB-2843-4130-B798-941B8090A49C}"/>
                  </a:ext>
                </a:extLst>
              </p:cNvPr>
              <p:cNvPicPr/>
              <p:nvPr/>
            </p:nvPicPr>
            <p:blipFill>
              <a:blip r:embed="rId102"/>
              <a:stretch>
                <a:fillRect/>
              </a:stretch>
            </p:blipFill>
            <p:spPr>
              <a:xfrm>
                <a:off x="5929538" y="2009136"/>
                <a:ext cx="2385363" cy="12618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15" name="Ink 214">
                <a:extLst>
                  <a:ext uri="{FF2B5EF4-FFF2-40B4-BE49-F238E27FC236}">
                    <a16:creationId xmlns:a16="http://schemas.microsoft.com/office/drawing/2014/main" id="{9D2B48DF-D5D5-483E-8712-138ADE29802F}"/>
                  </a:ext>
                </a:extLst>
              </p14:cNvPr>
              <p14:cNvContentPartPr/>
              <p14:nvPr/>
            </p14:nvContentPartPr>
            <p14:xfrm>
              <a:off x="5507259" y="3092736"/>
              <a:ext cx="345600" cy="124200"/>
            </p14:xfrm>
          </p:contentPart>
        </mc:Choice>
        <mc:Fallback xmlns="">
          <p:pic>
            <p:nvPicPr>
              <p:cNvPr id="215" name="Ink 214">
                <a:extLst>
                  <a:ext uri="{FF2B5EF4-FFF2-40B4-BE49-F238E27FC236}">
                    <a16:creationId xmlns:a16="http://schemas.microsoft.com/office/drawing/2014/main" id="{9D2B48DF-D5D5-483E-8712-138ADE29802F}"/>
                  </a:ext>
                </a:extLst>
              </p:cNvPr>
              <p:cNvPicPr/>
              <p:nvPr/>
            </p:nvPicPr>
            <p:blipFill>
              <a:blip r:embed="rId104"/>
              <a:stretch>
                <a:fillRect/>
              </a:stretch>
            </p:blipFill>
            <p:spPr>
              <a:xfrm>
                <a:off x="5498619" y="3083762"/>
                <a:ext cx="363240" cy="141789"/>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16" name="Ink 215">
                <a:extLst>
                  <a:ext uri="{FF2B5EF4-FFF2-40B4-BE49-F238E27FC236}">
                    <a16:creationId xmlns:a16="http://schemas.microsoft.com/office/drawing/2014/main" id="{BF0BDDC3-A7DA-4EA5-A470-B2D178FC936A}"/>
                  </a:ext>
                </a:extLst>
              </p14:cNvPr>
              <p14:cNvContentPartPr/>
              <p14:nvPr/>
            </p14:nvContentPartPr>
            <p14:xfrm>
              <a:off x="5069859" y="3066816"/>
              <a:ext cx="296280" cy="165600"/>
            </p14:xfrm>
          </p:contentPart>
        </mc:Choice>
        <mc:Fallback xmlns="">
          <p:pic>
            <p:nvPicPr>
              <p:cNvPr id="216" name="Ink 215">
                <a:extLst>
                  <a:ext uri="{FF2B5EF4-FFF2-40B4-BE49-F238E27FC236}">
                    <a16:creationId xmlns:a16="http://schemas.microsoft.com/office/drawing/2014/main" id="{BF0BDDC3-A7DA-4EA5-A470-B2D178FC936A}"/>
                  </a:ext>
                </a:extLst>
              </p:cNvPr>
              <p:cNvPicPr/>
              <p:nvPr/>
            </p:nvPicPr>
            <p:blipFill>
              <a:blip r:embed="rId106"/>
              <a:stretch>
                <a:fillRect/>
              </a:stretch>
            </p:blipFill>
            <p:spPr>
              <a:xfrm>
                <a:off x="5060870" y="3057816"/>
                <a:ext cx="313899"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17" name="Ink 216">
                <a:extLst>
                  <a:ext uri="{FF2B5EF4-FFF2-40B4-BE49-F238E27FC236}">
                    <a16:creationId xmlns:a16="http://schemas.microsoft.com/office/drawing/2014/main" id="{03682907-BF3C-4EF0-9EB4-C30C52AAEDED}"/>
                  </a:ext>
                </a:extLst>
              </p14:cNvPr>
              <p14:cNvContentPartPr/>
              <p14:nvPr/>
            </p14:nvContentPartPr>
            <p14:xfrm>
              <a:off x="4575579" y="3076176"/>
              <a:ext cx="402120" cy="95400"/>
            </p14:xfrm>
          </p:contentPart>
        </mc:Choice>
        <mc:Fallback xmlns="">
          <p:pic>
            <p:nvPicPr>
              <p:cNvPr id="217" name="Ink 216">
                <a:extLst>
                  <a:ext uri="{FF2B5EF4-FFF2-40B4-BE49-F238E27FC236}">
                    <a16:creationId xmlns:a16="http://schemas.microsoft.com/office/drawing/2014/main" id="{03682907-BF3C-4EF0-9EB4-C30C52AAEDED}"/>
                  </a:ext>
                </a:extLst>
              </p:cNvPr>
              <p:cNvPicPr/>
              <p:nvPr/>
            </p:nvPicPr>
            <p:blipFill>
              <a:blip r:embed="rId108"/>
              <a:stretch>
                <a:fillRect/>
              </a:stretch>
            </p:blipFill>
            <p:spPr>
              <a:xfrm>
                <a:off x="4566931" y="3067176"/>
                <a:ext cx="419776"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218" name="Ink 217">
                <a:extLst>
                  <a:ext uri="{FF2B5EF4-FFF2-40B4-BE49-F238E27FC236}">
                    <a16:creationId xmlns:a16="http://schemas.microsoft.com/office/drawing/2014/main" id="{0DC3E4E1-016D-4229-8F25-E83DA9593D36}"/>
                  </a:ext>
                </a:extLst>
              </p14:cNvPr>
              <p14:cNvContentPartPr/>
              <p14:nvPr/>
            </p14:nvContentPartPr>
            <p14:xfrm>
              <a:off x="4096419" y="2974656"/>
              <a:ext cx="312840" cy="169560"/>
            </p14:xfrm>
          </p:contentPart>
        </mc:Choice>
        <mc:Fallback xmlns="">
          <p:pic>
            <p:nvPicPr>
              <p:cNvPr id="218" name="Ink 217">
                <a:extLst>
                  <a:ext uri="{FF2B5EF4-FFF2-40B4-BE49-F238E27FC236}">
                    <a16:creationId xmlns:a16="http://schemas.microsoft.com/office/drawing/2014/main" id="{0DC3E4E1-016D-4229-8F25-E83DA9593D36}"/>
                  </a:ext>
                </a:extLst>
              </p:cNvPr>
              <p:cNvPicPr/>
              <p:nvPr/>
            </p:nvPicPr>
            <p:blipFill>
              <a:blip r:embed="rId110"/>
              <a:stretch>
                <a:fillRect/>
              </a:stretch>
            </p:blipFill>
            <p:spPr>
              <a:xfrm>
                <a:off x="4087419" y="2965656"/>
                <a:ext cx="3304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226" name="Ink 225">
                <a:extLst>
                  <a:ext uri="{FF2B5EF4-FFF2-40B4-BE49-F238E27FC236}">
                    <a16:creationId xmlns:a16="http://schemas.microsoft.com/office/drawing/2014/main" id="{4FF7714D-17FB-4C02-A991-3C902F159905}"/>
                  </a:ext>
                </a:extLst>
              </p14:cNvPr>
              <p14:cNvContentPartPr/>
              <p14:nvPr/>
            </p14:nvContentPartPr>
            <p14:xfrm>
              <a:off x="1297059" y="3471816"/>
              <a:ext cx="59760" cy="8280"/>
            </p14:xfrm>
          </p:contentPart>
        </mc:Choice>
        <mc:Fallback xmlns="">
          <p:pic>
            <p:nvPicPr>
              <p:cNvPr id="226" name="Ink 225">
                <a:extLst>
                  <a:ext uri="{FF2B5EF4-FFF2-40B4-BE49-F238E27FC236}">
                    <a16:creationId xmlns:a16="http://schemas.microsoft.com/office/drawing/2014/main" id="{4FF7714D-17FB-4C02-A991-3C902F159905}"/>
                  </a:ext>
                </a:extLst>
              </p:cNvPr>
              <p:cNvPicPr/>
              <p:nvPr/>
            </p:nvPicPr>
            <p:blipFill>
              <a:blip r:embed="rId112"/>
              <a:stretch>
                <a:fillRect/>
              </a:stretch>
            </p:blipFill>
            <p:spPr>
              <a:xfrm>
                <a:off x="1288059" y="3463176"/>
                <a:ext cx="774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227" name="Ink 226">
                <a:extLst>
                  <a:ext uri="{FF2B5EF4-FFF2-40B4-BE49-F238E27FC236}">
                    <a16:creationId xmlns:a16="http://schemas.microsoft.com/office/drawing/2014/main" id="{D570BC6E-C59E-488C-8618-4EF224D971D5}"/>
                  </a:ext>
                </a:extLst>
              </p14:cNvPr>
              <p14:cNvContentPartPr/>
              <p14:nvPr/>
            </p14:nvContentPartPr>
            <p14:xfrm>
              <a:off x="1262859" y="3432936"/>
              <a:ext cx="86040" cy="2880"/>
            </p14:xfrm>
          </p:contentPart>
        </mc:Choice>
        <mc:Fallback xmlns="">
          <p:pic>
            <p:nvPicPr>
              <p:cNvPr id="227" name="Ink 226">
                <a:extLst>
                  <a:ext uri="{FF2B5EF4-FFF2-40B4-BE49-F238E27FC236}">
                    <a16:creationId xmlns:a16="http://schemas.microsoft.com/office/drawing/2014/main" id="{D570BC6E-C59E-488C-8618-4EF224D971D5}"/>
                  </a:ext>
                </a:extLst>
              </p:cNvPr>
              <p:cNvPicPr/>
              <p:nvPr/>
            </p:nvPicPr>
            <p:blipFill>
              <a:blip r:embed="rId114"/>
              <a:stretch>
                <a:fillRect/>
              </a:stretch>
            </p:blipFill>
            <p:spPr>
              <a:xfrm>
                <a:off x="1254219" y="3423936"/>
                <a:ext cx="1036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231" name="Ink 230">
                <a:extLst>
                  <a:ext uri="{FF2B5EF4-FFF2-40B4-BE49-F238E27FC236}">
                    <a16:creationId xmlns:a16="http://schemas.microsoft.com/office/drawing/2014/main" id="{4A170086-9F4C-4078-BE12-63D98B548FB3}"/>
                  </a:ext>
                </a:extLst>
              </p14:cNvPr>
              <p14:cNvContentPartPr/>
              <p14:nvPr/>
            </p14:nvContentPartPr>
            <p14:xfrm>
              <a:off x="1555539" y="3379656"/>
              <a:ext cx="67680" cy="141840"/>
            </p14:xfrm>
          </p:contentPart>
        </mc:Choice>
        <mc:Fallback xmlns="">
          <p:pic>
            <p:nvPicPr>
              <p:cNvPr id="231" name="Ink 230">
                <a:extLst>
                  <a:ext uri="{FF2B5EF4-FFF2-40B4-BE49-F238E27FC236}">
                    <a16:creationId xmlns:a16="http://schemas.microsoft.com/office/drawing/2014/main" id="{4A170086-9F4C-4078-BE12-63D98B548FB3}"/>
                  </a:ext>
                </a:extLst>
              </p:cNvPr>
              <p:cNvPicPr/>
              <p:nvPr/>
            </p:nvPicPr>
            <p:blipFill>
              <a:blip r:embed="rId116"/>
              <a:stretch>
                <a:fillRect/>
              </a:stretch>
            </p:blipFill>
            <p:spPr>
              <a:xfrm>
                <a:off x="1546899" y="3370679"/>
                <a:ext cx="85320" cy="159435"/>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232" name="Ink 231">
                <a:extLst>
                  <a:ext uri="{FF2B5EF4-FFF2-40B4-BE49-F238E27FC236}">
                    <a16:creationId xmlns:a16="http://schemas.microsoft.com/office/drawing/2014/main" id="{817DB05E-3C08-4BDB-8E62-A82C9D976004}"/>
                  </a:ext>
                </a:extLst>
              </p14:cNvPr>
              <p14:cNvContentPartPr/>
              <p14:nvPr/>
            </p14:nvContentPartPr>
            <p14:xfrm>
              <a:off x="822219" y="3358776"/>
              <a:ext cx="363960" cy="167760"/>
            </p14:xfrm>
          </p:contentPart>
        </mc:Choice>
        <mc:Fallback xmlns="">
          <p:pic>
            <p:nvPicPr>
              <p:cNvPr id="232" name="Ink 231">
                <a:extLst>
                  <a:ext uri="{FF2B5EF4-FFF2-40B4-BE49-F238E27FC236}">
                    <a16:creationId xmlns:a16="http://schemas.microsoft.com/office/drawing/2014/main" id="{817DB05E-3C08-4BDB-8E62-A82C9D976004}"/>
                  </a:ext>
                </a:extLst>
              </p:cNvPr>
              <p:cNvPicPr/>
              <p:nvPr/>
            </p:nvPicPr>
            <p:blipFill>
              <a:blip r:embed="rId118"/>
              <a:stretch>
                <a:fillRect/>
              </a:stretch>
            </p:blipFill>
            <p:spPr>
              <a:xfrm>
                <a:off x="813588" y="3350136"/>
                <a:ext cx="381583"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35" name="Ink 234">
                <a:extLst>
                  <a:ext uri="{FF2B5EF4-FFF2-40B4-BE49-F238E27FC236}">
                    <a16:creationId xmlns:a16="http://schemas.microsoft.com/office/drawing/2014/main" id="{790B0AF3-ECD1-4070-ABF1-F119C70157B1}"/>
                  </a:ext>
                </a:extLst>
              </p14:cNvPr>
              <p14:cNvContentPartPr/>
              <p14:nvPr/>
            </p14:nvContentPartPr>
            <p14:xfrm>
              <a:off x="1913019" y="3359496"/>
              <a:ext cx="46080" cy="147600"/>
            </p14:xfrm>
          </p:contentPart>
        </mc:Choice>
        <mc:Fallback xmlns="">
          <p:pic>
            <p:nvPicPr>
              <p:cNvPr id="235" name="Ink 234">
                <a:extLst>
                  <a:ext uri="{FF2B5EF4-FFF2-40B4-BE49-F238E27FC236}">
                    <a16:creationId xmlns:a16="http://schemas.microsoft.com/office/drawing/2014/main" id="{790B0AF3-ECD1-4070-ABF1-F119C70157B1}"/>
                  </a:ext>
                </a:extLst>
              </p:cNvPr>
              <p:cNvPicPr/>
              <p:nvPr/>
            </p:nvPicPr>
            <p:blipFill>
              <a:blip r:embed="rId120"/>
              <a:stretch>
                <a:fillRect/>
              </a:stretch>
            </p:blipFill>
            <p:spPr>
              <a:xfrm>
                <a:off x="1904379" y="3350856"/>
                <a:ext cx="637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236" name="Ink 235">
                <a:extLst>
                  <a:ext uri="{FF2B5EF4-FFF2-40B4-BE49-F238E27FC236}">
                    <a16:creationId xmlns:a16="http://schemas.microsoft.com/office/drawing/2014/main" id="{785246AE-5FB6-4829-A703-FD2EDC869D83}"/>
                  </a:ext>
                </a:extLst>
              </p14:cNvPr>
              <p14:cNvContentPartPr/>
              <p14:nvPr/>
            </p14:nvContentPartPr>
            <p14:xfrm>
              <a:off x="1698459" y="3347616"/>
              <a:ext cx="164520" cy="169920"/>
            </p14:xfrm>
          </p:contentPart>
        </mc:Choice>
        <mc:Fallback xmlns="">
          <p:pic>
            <p:nvPicPr>
              <p:cNvPr id="236" name="Ink 235">
                <a:extLst>
                  <a:ext uri="{FF2B5EF4-FFF2-40B4-BE49-F238E27FC236}">
                    <a16:creationId xmlns:a16="http://schemas.microsoft.com/office/drawing/2014/main" id="{785246AE-5FB6-4829-A703-FD2EDC869D83}"/>
                  </a:ext>
                </a:extLst>
              </p:cNvPr>
              <p:cNvPicPr/>
              <p:nvPr/>
            </p:nvPicPr>
            <p:blipFill>
              <a:blip r:embed="rId122"/>
              <a:stretch>
                <a:fillRect/>
              </a:stretch>
            </p:blipFill>
            <p:spPr>
              <a:xfrm>
                <a:off x="1689479" y="3338616"/>
                <a:ext cx="182121"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237" name="Ink 236">
                <a:extLst>
                  <a:ext uri="{FF2B5EF4-FFF2-40B4-BE49-F238E27FC236}">
                    <a16:creationId xmlns:a16="http://schemas.microsoft.com/office/drawing/2014/main" id="{D3EAF97D-D3B4-4F4C-9C12-141389D91B56}"/>
                  </a:ext>
                </a:extLst>
              </p14:cNvPr>
              <p14:cNvContentPartPr/>
              <p14:nvPr/>
            </p14:nvContentPartPr>
            <p14:xfrm>
              <a:off x="2056299" y="3469656"/>
              <a:ext cx="11160" cy="10080"/>
            </p14:xfrm>
          </p:contentPart>
        </mc:Choice>
        <mc:Fallback xmlns="">
          <p:pic>
            <p:nvPicPr>
              <p:cNvPr id="237" name="Ink 236">
                <a:extLst>
                  <a:ext uri="{FF2B5EF4-FFF2-40B4-BE49-F238E27FC236}">
                    <a16:creationId xmlns:a16="http://schemas.microsoft.com/office/drawing/2014/main" id="{D3EAF97D-D3B4-4F4C-9C12-141389D91B56}"/>
                  </a:ext>
                </a:extLst>
              </p:cNvPr>
              <p:cNvPicPr/>
              <p:nvPr/>
            </p:nvPicPr>
            <p:blipFill>
              <a:blip r:embed="rId124"/>
              <a:stretch>
                <a:fillRect/>
              </a:stretch>
            </p:blipFill>
            <p:spPr>
              <a:xfrm>
                <a:off x="2047659" y="3460656"/>
                <a:ext cx="288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43" name="Ink 242">
                <a:extLst>
                  <a:ext uri="{FF2B5EF4-FFF2-40B4-BE49-F238E27FC236}">
                    <a16:creationId xmlns:a16="http://schemas.microsoft.com/office/drawing/2014/main" id="{843F411F-EBA6-4493-8F4A-090D6E4CE999}"/>
                  </a:ext>
                </a:extLst>
              </p14:cNvPr>
              <p14:cNvContentPartPr/>
              <p14:nvPr/>
            </p14:nvContentPartPr>
            <p14:xfrm>
              <a:off x="2557419" y="3351216"/>
              <a:ext cx="10800" cy="151560"/>
            </p14:xfrm>
          </p:contentPart>
        </mc:Choice>
        <mc:Fallback xmlns="">
          <p:pic>
            <p:nvPicPr>
              <p:cNvPr id="243" name="Ink 242">
                <a:extLst>
                  <a:ext uri="{FF2B5EF4-FFF2-40B4-BE49-F238E27FC236}">
                    <a16:creationId xmlns:a16="http://schemas.microsoft.com/office/drawing/2014/main" id="{843F411F-EBA6-4493-8F4A-090D6E4CE999}"/>
                  </a:ext>
                </a:extLst>
              </p:cNvPr>
              <p:cNvPicPr/>
              <p:nvPr/>
            </p:nvPicPr>
            <p:blipFill>
              <a:blip r:embed="rId126"/>
              <a:stretch>
                <a:fillRect/>
              </a:stretch>
            </p:blipFill>
            <p:spPr>
              <a:xfrm>
                <a:off x="2548419" y="3342216"/>
                <a:ext cx="284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44" name="Ink 243">
                <a:extLst>
                  <a:ext uri="{FF2B5EF4-FFF2-40B4-BE49-F238E27FC236}">
                    <a16:creationId xmlns:a16="http://schemas.microsoft.com/office/drawing/2014/main" id="{33A68B19-C974-4F4D-97F4-74973269EB03}"/>
                  </a:ext>
                </a:extLst>
              </p14:cNvPr>
              <p14:cNvContentPartPr/>
              <p14:nvPr/>
            </p14:nvContentPartPr>
            <p14:xfrm>
              <a:off x="2198859" y="3350856"/>
              <a:ext cx="292320" cy="176400"/>
            </p14:xfrm>
          </p:contentPart>
        </mc:Choice>
        <mc:Fallback xmlns="">
          <p:pic>
            <p:nvPicPr>
              <p:cNvPr id="244" name="Ink 243">
                <a:extLst>
                  <a:ext uri="{FF2B5EF4-FFF2-40B4-BE49-F238E27FC236}">
                    <a16:creationId xmlns:a16="http://schemas.microsoft.com/office/drawing/2014/main" id="{33A68B19-C974-4F4D-97F4-74973269EB03}"/>
                  </a:ext>
                </a:extLst>
              </p:cNvPr>
              <p:cNvPicPr/>
              <p:nvPr/>
            </p:nvPicPr>
            <p:blipFill>
              <a:blip r:embed="rId128"/>
              <a:stretch>
                <a:fillRect/>
              </a:stretch>
            </p:blipFill>
            <p:spPr>
              <a:xfrm>
                <a:off x="2189859" y="3342216"/>
                <a:ext cx="3099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50" name="Ink 249">
                <a:extLst>
                  <a:ext uri="{FF2B5EF4-FFF2-40B4-BE49-F238E27FC236}">
                    <a16:creationId xmlns:a16="http://schemas.microsoft.com/office/drawing/2014/main" id="{5A38FD84-E522-488B-8767-C5160A995273}"/>
                  </a:ext>
                </a:extLst>
              </p14:cNvPr>
              <p14:cNvContentPartPr/>
              <p14:nvPr/>
            </p14:nvContentPartPr>
            <p14:xfrm>
              <a:off x="2935059" y="3418896"/>
              <a:ext cx="131760" cy="90720"/>
            </p14:xfrm>
          </p:contentPart>
        </mc:Choice>
        <mc:Fallback xmlns="">
          <p:pic>
            <p:nvPicPr>
              <p:cNvPr id="250" name="Ink 249">
                <a:extLst>
                  <a:ext uri="{FF2B5EF4-FFF2-40B4-BE49-F238E27FC236}">
                    <a16:creationId xmlns:a16="http://schemas.microsoft.com/office/drawing/2014/main" id="{5A38FD84-E522-488B-8767-C5160A995273}"/>
                  </a:ext>
                </a:extLst>
              </p:cNvPr>
              <p:cNvPicPr/>
              <p:nvPr/>
            </p:nvPicPr>
            <p:blipFill>
              <a:blip r:embed="rId130"/>
              <a:stretch>
                <a:fillRect/>
              </a:stretch>
            </p:blipFill>
            <p:spPr>
              <a:xfrm>
                <a:off x="2926419" y="3409896"/>
                <a:ext cx="1494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57" name="Ink 256">
                <a:extLst>
                  <a:ext uri="{FF2B5EF4-FFF2-40B4-BE49-F238E27FC236}">
                    <a16:creationId xmlns:a16="http://schemas.microsoft.com/office/drawing/2014/main" id="{E8000FB7-84A8-4BED-9C67-4DB393E39093}"/>
                  </a:ext>
                </a:extLst>
              </p14:cNvPr>
              <p14:cNvContentPartPr/>
              <p14:nvPr/>
            </p14:nvContentPartPr>
            <p14:xfrm>
              <a:off x="3534819" y="3367416"/>
              <a:ext cx="53640" cy="133920"/>
            </p14:xfrm>
          </p:contentPart>
        </mc:Choice>
        <mc:Fallback xmlns="">
          <p:pic>
            <p:nvPicPr>
              <p:cNvPr id="257" name="Ink 256">
                <a:extLst>
                  <a:ext uri="{FF2B5EF4-FFF2-40B4-BE49-F238E27FC236}">
                    <a16:creationId xmlns:a16="http://schemas.microsoft.com/office/drawing/2014/main" id="{E8000FB7-84A8-4BED-9C67-4DB393E39093}"/>
                  </a:ext>
                </a:extLst>
              </p:cNvPr>
              <p:cNvPicPr/>
              <p:nvPr/>
            </p:nvPicPr>
            <p:blipFill>
              <a:blip r:embed="rId132"/>
              <a:stretch>
                <a:fillRect/>
              </a:stretch>
            </p:blipFill>
            <p:spPr>
              <a:xfrm>
                <a:off x="3525819" y="3358776"/>
                <a:ext cx="712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58" name="Ink 257">
                <a:extLst>
                  <a:ext uri="{FF2B5EF4-FFF2-40B4-BE49-F238E27FC236}">
                    <a16:creationId xmlns:a16="http://schemas.microsoft.com/office/drawing/2014/main" id="{FE439112-1941-4A37-B98F-8F3B1F96D6B1}"/>
                  </a:ext>
                </a:extLst>
              </p14:cNvPr>
              <p14:cNvContentPartPr/>
              <p14:nvPr/>
            </p14:nvContentPartPr>
            <p14:xfrm>
              <a:off x="3221979" y="3335016"/>
              <a:ext cx="266760" cy="179280"/>
            </p14:xfrm>
          </p:contentPart>
        </mc:Choice>
        <mc:Fallback xmlns="">
          <p:pic>
            <p:nvPicPr>
              <p:cNvPr id="258" name="Ink 257">
                <a:extLst>
                  <a:ext uri="{FF2B5EF4-FFF2-40B4-BE49-F238E27FC236}">
                    <a16:creationId xmlns:a16="http://schemas.microsoft.com/office/drawing/2014/main" id="{FE439112-1941-4A37-B98F-8F3B1F96D6B1}"/>
                  </a:ext>
                </a:extLst>
              </p:cNvPr>
              <p:cNvPicPr/>
              <p:nvPr/>
            </p:nvPicPr>
            <p:blipFill>
              <a:blip r:embed="rId134"/>
              <a:stretch>
                <a:fillRect/>
              </a:stretch>
            </p:blipFill>
            <p:spPr>
              <a:xfrm>
                <a:off x="3212979" y="3326016"/>
                <a:ext cx="2844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59" name="Ink 258">
                <a:extLst>
                  <a:ext uri="{FF2B5EF4-FFF2-40B4-BE49-F238E27FC236}">
                    <a16:creationId xmlns:a16="http://schemas.microsoft.com/office/drawing/2014/main" id="{299632D7-F654-4635-88B4-8FDF7A09D847}"/>
                  </a:ext>
                </a:extLst>
              </p14:cNvPr>
              <p14:cNvContentPartPr/>
              <p14:nvPr/>
            </p14:nvContentPartPr>
            <p14:xfrm>
              <a:off x="3637419" y="3458496"/>
              <a:ext cx="4680" cy="2880"/>
            </p14:xfrm>
          </p:contentPart>
        </mc:Choice>
        <mc:Fallback xmlns="">
          <p:pic>
            <p:nvPicPr>
              <p:cNvPr id="259" name="Ink 258">
                <a:extLst>
                  <a:ext uri="{FF2B5EF4-FFF2-40B4-BE49-F238E27FC236}">
                    <a16:creationId xmlns:a16="http://schemas.microsoft.com/office/drawing/2014/main" id="{299632D7-F654-4635-88B4-8FDF7A09D847}"/>
                  </a:ext>
                </a:extLst>
              </p:cNvPr>
              <p:cNvPicPr/>
              <p:nvPr/>
            </p:nvPicPr>
            <p:blipFill>
              <a:blip r:embed="rId136"/>
              <a:stretch>
                <a:fillRect/>
              </a:stretch>
            </p:blipFill>
            <p:spPr>
              <a:xfrm>
                <a:off x="3628779" y="3449856"/>
                <a:ext cx="223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63" name="Ink 262">
                <a:extLst>
                  <a:ext uri="{FF2B5EF4-FFF2-40B4-BE49-F238E27FC236}">
                    <a16:creationId xmlns:a16="http://schemas.microsoft.com/office/drawing/2014/main" id="{CDAAEF9A-589E-4DDD-AEAE-0264585DB5F6}"/>
                  </a:ext>
                </a:extLst>
              </p14:cNvPr>
              <p14:cNvContentPartPr/>
              <p14:nvPr/>
            </p14:nvContentPartPr>
            <p14:xfrm>
              <a:off x="3752259" y="3333216"/>
              <a:ext cx="176760" cy="174600"/>
            </p14:xfrm>
          </p:contentPart>
        </mc:Choice>
        <mc:Fallback xmlns="">
          <p:pic>
            <p:nvPicPr>
              <p:cNvPr id="263" name="Ink 262">
                <a:extLst>
                  <a:ext uri="{FF2B5EF4-FFF2-40B4-BE49-F238E27FC236}">
                    <a16:creationId xmlns:a16="http://schemas.microsoft.com/office/drawing/2014/main" id="{CDAAEF9A-589E-4DDD-AEAE-0264585DB5F6}"/>
                  </a:ext>
                </a:extLst>
              </p:cNvPr>
              <p:cNvPicPr/>
              <p:nvPr/>
            </p:nvPicPr>
            <p:blipFill>
              <a:blip r:embed="rId138"/>
              <a:stretch>
                <a:fillRect/>
              </a:stretch>
            </p:blipFill>
            <p:spPr>
              <a:xfrm>
                <a:off x="3743259" y="3324576"/>
                <a:ext cx="1944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66" name="Ink 265">
                <a:extLst>
                  <a:ext uri="{FF2B5EF4-FFF2-40B4-BE49-F238E27FC236}">
                    <a16:creationId xmlns:a16="http://schemas.microsoft.com/office/drawing/2014/main" id="{38A45D15-053E-45E1-9B4F-68AF4AAB3238}"/>
                  </a:ext>
                </a:extLst>
              </p14:cNvPr>
              <p14:cNvContentPartPr/>
              <p14:nvPr/>
            </p14:nvContentPartPr>
            <p14:xfrm>
              <a:off x="4141779" y="3334296"/>
              <a:ext cx="12960" cy="137520"/>
            </p14:xfrm>
          </p:contentPart>
        </mc:Choice>
        <mc:Fallback xmlns="">
          <p:pic>
            <p:nvPicPr>
              <p:cNvPr id="266" name="Ink 265">
                <a:extLst>
                  <a:ext uri="{FF2B5EF4-FFF2-40B4-BE49-F238E27FC236}">
                    <a16:creationId xmlns:a16="http://schemas.microsoft.com/office/drawing/2014/main" id="{38A45D15-053E-45E1-9B4F-68AF4AAB3238}"/>
                  </a:ext>
                </a:extLst>
              </p:cNvPr>
              <p:cNvPicPr/>
              <p:nvPr/>
            </p:nvPicPr>
            <p:blipFill>
              <a:blip r:embed="rId140"/>
              <a:stretch>
                <a:fillRect/>
              </a:stretch>
            </p:blipFill>
            <p:spPr>
              <a:xfrm>
                <a:off x="4132779" y="3325296"/>
                <a:ext cx="3060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71" name="Ink 270">
                <a:extLst>
                  <a:ext uri="{FF2B5EF4-FFF2-40B4-BE49-F238E27FC236}">
                    <a16:creationId xmlns:a16="http://schemas.microsoft.com/office/drawing/2014/main" id="{4590C3E7-8F74-4E3D-AA9A-9B40CB05F8DE}"/>
                  </a:ext>
                </a:extLst>
              </p14:cNvPr>
              <p14:cNvContentPartPr/>
              <p14:nvPr/>
            </p14:nvContentPartPr>
            <p14:xfrm>
              <a:off x="3980859" y="3351936"/>
              <a:ext cx="101880" cy="101880"/>
            </p14:xfrm>
          </p:contentPart>
        </mc:Choice>
        <mc:Fallback xmlns="">
          <p:pic>
            <p:nvPicPr>
              <p:cNvPr id="271" name="Ink 270">
                <a:extLst>
                  <a:ext uri="{FF2B5EF4-FFF2-40B4-BE49-F238E27FC236}">
                    <a16:creationId xmlns:a16="http://schemas.microsoft.com/office/drawing/2014/main" id="{4590C3E7-8F74-4E3D-AA9A-9B40CB05F8DE}"/>
                  </a:ext>
                </a:extLst>
              </p:cNvPr>
              <p:cNvPicPr/>
              <p:nvPr/>
            </p:nvPicPr>
            <p:blipFill>
              <a:blip r:embed="rId142"/>
              <a:stretch>
                <a:fillRect/>
              </a:stretch>
            </p:blipFill>
            <p:spPr>
              <a:xfrm>
                <a:off x="3972249" y="3342936"/>
                <a:ext cx="119458"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73" name="Ink 272">
                <a:extLst>
                  <a:ext uri="{FF2B5EF4-FFF2-40B4-BE49-F238E27FC236}">
                    <a16:creationId xmlns:a16="http://schemas.microsoft.com/office/drawing/2014/main" id="{4021754D-0276-4793-ADCB-65CCABD60379}"/>
                  </a:ext>
                </a:extLst>
              </p14:cNvPr>
              <p14:cNvContentPartPr/>
              <p14:nvPr/>
            </p14:nvContentPartPr>
            <p14:xfrm>
              <a:off x="2776659" y="634296"/>
              <a:ext cx="99000" cy="73080"/>
            </p14:xfrm>
          </p:contentPart>
        </mc:Choice>
        <mc:Fallback xmlns="">
          <p:pic>
            <p:nvPicPr>
              <p:cNvPr id="273" name="Ink 272">
                <a:extLst>
                  <a:ext uri="{FF2B5EF4-FFF2-40B4-BE49-F238E27FC236}">
                    <a16:creationId xmlns:a16="http://schemas.microsoft.com/office/drawing/2014/main" id="{4021754D-0276-4793-ADCB-65CCABD60379}"/>
                  </a:ext>
                </a:extLst>
              </p:cNvPr>
              <p:cNvPicPr/>
              <p:nvPr/>
            </p:nvPicPr>
            <p:blipFill>
              <a:blip r:embed="rId144"/>
              <a:stretch>
                <a:fillRect/>
              </a:stretch>
            </p:blipFill>
            <p:spPr>
              <a:xfrm>
                <a:off x="2768019" y="625656"/>
                <a:ext cx="1166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13" name="Ink 312">
                <a:extLst>
                  <a:ext uri="{FF2B5EF4-FFF2-40B4-BE49-F238E27FC236}">
                    <a16:creationId xmlns:a16="http://schemas.microsoft.com/office/drawing/2014/main" id="{6CF3DA2F-CF34-466A-88BA-82A14530533F}"/>
                  </a:ext>
                </a:extLst>
              </p14:cNvPr>
              <p14:cNvContentPartPr/>
              <p14:nvPr/>
            </p14:nvContentPartPr>
            <p14:xfrm>
              <a:off x="4327899" y="448896"/>
              <a:ext cx="19440" cy="125640"/>
            </p14:xfrm>
          </p:contentPart>
        </mc:Choice>
        <mc:Fallback xmlns="">
          <p:pic>
            <p:nvPicPr>
              <p:cNvPr id="313" name="Ink 312">
                <a:extLst>
                  <a:ext uri="{FF2B5EF4-FFF2-40B4-BE49-F238E27FC236}">
                    <a16:creationId xmlns:a16="http://schemas.microsoft.com/office/drawing/2014/main" id="{6CF3DA2F-CF34-466A-88BA-82A14530533F}"/>
                  </a:ext>
                </a:extLst>
              </p:cNvPr>
              <p:cNvPicPr/>
              <p:nvPr/>
            </p:nvPicPr>
            <p:blipFill>
              <a:blip r:embed="rId146"/>
              <a:stretch>
                <a:fillRect/>
              </a:stretch>
            </p:blipFill>
            <p:spPr>
              <a:xfrm>
                <a:off x="4318899" y="439896"/>
                <a:ext cx="3708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17" name="Ink 316">
                <a:extLst>
                  <a:ext uri="{FF2B5EF4-FFF2-40B4-BE49-F238E27FC236}">
                    <a16:creationId xmlns:a16="http://schemas.microsoft.com/office/drawing/2014/main" id="{4F4ECD74-AE2C-4303-BA78-BD4941DB6326}"/>
                  </a:ext>
                </a:extLst>
              </p14:cNvPr>
              <p14:cNvContentPartPr/>
              <p14:nvPr/>
            </p14:nvContentPartPr>
            <p14:xfrm>
              <a:off x="4585299" y="526296"/>
              <a:ext cx="92880" cy="44280"/>
            </p14:xfrm>
          </p:contentPart>
        </mc:Choice>
        <mc:Fallback xmlns="">
          <p:pic>
            <p:nvPicPr>
              <p:cNvPr id="317" name="Ink 316">
                <a:extLst>
                  <a:ext uri="{FF2B5EF4-FFF2-40B4-BE49-F238E27FC236}">
                    <a16:creationId xmlns:a16="http://schemas.microsoft.com/office/drawing/2014/main" id="{4F4ECD74-AE2C-4303-BA78-BD4941DB6326}"/>
                  </a:ext>
                </a:extLst>
              </p:cNvPr>
              <p:cNvPicPr/>
              <p:nvPr/>
            </p:nvPicPr>
            <p:blipFill>
              <a:blip r:embed="rId148"/>
              <a:stretch>
                <a:fillRect/>
              </a:stretch>
            </p:blipFill>
            <p:spPr>
              <a:xfrm>
                <a:off x="4576659" y="517296"/>
                <a:ext cx="1105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18" name="Ink 317">
                <a:extLst>
                  <a:ext uri="{FF2B5EF4-FFF2-40B4-BE49-F238E27FC236}">
                    <a16:creationId xmlns:a16="http://schemas.microsoft.com/office/drawing/2014/main" id="{05A21DE9-21B7-453E-B8AA-3D7D3BF06DB1}"/>
                  </a:ext>
                </a:extLst>
              </p14:cNvPr>
              <p14:cNvContentPartPr/>
              <p14:nvPr/>
            </p14:nvContentPartPr>
            <p14:xfrm>
              <a:off x="4398819" y="464016"/>
              <a:ext cx="133920" cy="125640"/>
            </p14:xfrm>
          </p:contentPart>
        </mc:Choice>
        <mc:Fallback xmlns="">
          <p:pic>
            <p:nvPicPr>
              <p:cNvPr id="318" name="Ink 317">
                <a:extLst>
                  <a:ext uri="{FF2B5EF4-FFF2-40B4-BE49-F238E27FC236}">
                    <a16:creationId xmlns:a16="http://schemas.microsoft.com/office/drawing/2014/main" id="{05A21DE9-21B7-453E-B8AA-3D7D3BF06DB1}"/>
                  </a:ext>
                </a:extLst>
              </p:cNvPr>
              <p:cNvPicPr/>
              <p:nvPr/>
            </p:nvPicPr>
            <p:blipFill>
              <a:blip r:embed="rId150"/>
              <a:stretch>
                <a:fillRect/>
              </a:stretch>
            </p:blipFill>
            <p:spPr>
              <a:xfrm>
                <a:off x="4390179" y="455016"/>
                <a:ext cx="1515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19" name="Ink 318">
                <a:extLst>
                  <a:ext uri="{FF2B5EF4-FFF2-40B4-BE49-F238E27FC236}">
                    <a16:creationId xmlns:a16="http://schemas.microsoft.com/office/drawing/2014/main" id="{126DF918-10EC-4149-824B-06D73269FE36}"/>
                  </a:ext>
                </a:extLst>
              </p14:cNvPr>
              <p14:cNvContentPartPr/>
              <p14:nvPr/>
            </p14:nvContentPartPr>
            <p14:xfrm>
              <a:off x="4206579" y="487056"/>
              <a:ext cx="69840" cy="109080"/>
            </p14:xfrm>
          </p:contentPart>
        </mc:Choice>
        <mc:Fallback xmlns="">
          <p:pic>
            <p:nvPicPr>
              <p:cNvPr id="319" name="Ink 318">
                <a:extLst>
                  <a:ext uri="{FF2B5EF4-FFF2-40B4-BE49-F238E27FC236}">
                    <a16:creationId xmlns:a16="http://schemas.microsoft.com/office/drawing/2014/main" id="{126DF918-10EC-4149-824B-06D73269FE36}"/>
                  </a:ext>
                </a:extLst>
              </p:cNvPr>
              <p:cNvPicPr/>
              <p:nvPr/>
            </p:nvPicPr>
            <p:blipFill>
              <a:blip r:embed="rId152"/>
              <a:stretch>
                <a:fillRect/>
              </a:stretch>
            </p:blipFill>
            <p:spPr>
              <a:xfrm>
                <a:off x="4197894" y="478056"/>
                <a:ext cx="87571"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33" name="Ink 332">
                <a:extLst>
                  <a:ext uri="{FF2B5EF4-FFF2-40B4-BE49-F238E27FC236}">
                    <a16:creationId xmlns:a16="http://schemas.microsoft.com/office/drawing/2014/main" id="{39B04533-A569-4B48-881A-9E1143C0DFAA}"/>
                  </a:ext>
                </a:extLst>
              </p14:cNvPr>
              <p14:cNvContentPartPr/>
              <p14:nvPr/>
            </p14:nvContentPartPr>
            <p14:xfrm>
              <a:off x="5423019" y="476976"/>
              <a:ext cx="9720" cy="111240"/>
            </p14:xfrm>
          </p:contentPart>
        </mc:Choice>
        <mc:Fallback xmlns="">
          <p:pic>
            <p:nvPicPr>
              <p:cNvPr id="333" name="Ink 332">
                <a:extLst>
                  <a:ext uri="{FF2B5EF4-FFF2-40B4-BE49-F238E27FC236}">
                    <a16:creationId xmlns:a16="http://schemas.microsoft.com/office/drawing/2014/main" id="{39B04533-A569-4B48-881A-9E1143C0DFAA}"/>
                  </a:ext>
                </a:extLst>
              </p:cNvPr>
              <p:cNvPicPr/>
              <p:nvPr/>
            </p:nvPicPr>
            <p:blipFill>
              <a:blip r:embed="rId154"/>
              <a:stretch>
                <a:fillRect/>
              </a:stretch>
            </p:blipFill>
            <p:spPr>
              <a:xfrm>
                <a:off x="5414019" y="467976"/>
                <a:ext cx="273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336" name="Ink 335">
                <a:extLst>
                  <a:ext uri="{FF2B5EF4-FFF2-40B4-BE49-F238E27FC236}">
                    <a16:creationId xmlns:a16="http://schemas.microsoft.com/office/drawing/2014/main" id="{568FCBC1-50E9-451A-A11E-EF8CC580085F}"/>
                  </a:ext>
                </a:extLst>
              </p14:cNvPr>
              <p14:cNvContentPartPr/>
              <p14:nvPr/>
            </p14:nvContentPartPr>
            <p14:xfrm>
              <a:off x="5666379" y="465816"/>
              <a:ext cx="38520" cy="150480"/>
            </p14:xfrm>
          </p:contentPart>
        </mc:Choice>
        <mc:Fallback xmlns="">
          <p:pic>
            <p:nvPicPr>
              <p:cNvPr id="336" name="Ink 335">
                <a:extLst>
                  <a:ext uri="{FF2B5EF4-FFF2-40B4-BE49-F238E27FC236}">
                    <a16:creationId xmlns:a16="http://schemas.microsoft.com/office/drawing/2014/main" id="{568FCBC1-50E9-451A-A11E-EF8CC580085F}"/>
                  </a:ext>
                </a:extLst>
              </p:cNvPr>
              <p:cNvPicPr/>
              <p:nvPr/>
            </p:nvPicPr>
            <p:blipFill>
              <a:blip r:embed="rId156"/>
              <a:stretch>
                <a:fillRect/>
              </a:stretch>
            </p:blipFill>
            <p:spPr>
              <a:xfrm>
                <a:off x="5657739" y="457176"/>
                <a:ext cx="5616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348" name="Ink 347">
                <a:extLst>
                  <a:ext uri="{FF2B5EF4-FFF2-40B4-BE49-F238E27FC236}">
                    <a16:creationId xmlns:a16="http://schemas.microsoft.com/office/drawing/2014/main" id="{C2B099A0-D5D1-4756-AB2E-F077A15FC465}"/>
                  </a:ext>
                </a:extLst>
              </p14:cNvPr>
              <p14:cNvContentPartPr/>
              <p14:nvPr/>
            </p14:nvContentPartPr>
            <p14:xfrm>
              <a:off x="5956539" y="465096"/>
              <a:ext cx="369720" cy="193320"/>
            </p14:xfrm>
          </p:contentPart>
        </mc:Choice>
        <mc:Fallback xmlns="">
          <p:pic>
            <p:nvPicPr>
              <p:cNvPr id="348" name="Ink 347">
                <a:extLst>
                  <a:ext uri="{FF2B5EF4-FFF2-40B4-BE49-F238E27FC236}">
                    <a16:creationId xmlns:a16="http://schemas.microsoft.com/office/drawing/2014/main" id="{C2B099A0-D5D1-4756-AB2E-F077A15FC465}"/>
                  </a:ext>
                </a:extLst>
              </p:cNvPr>
              <p:cNvPicPr/>
              <p:nvPr/>
            </p:nvPicPr>
            <p:blipFill>
              <a:blip r:embed="rId158"/>
              <a:stretch>
                <a:fillRect/>
              </a:stretch>
            </p:blipFill>
            <p:spPr>
              <a:xfrm>
                <a:off x="5947891" y="456456"/>
                <a:ext cx="387377"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49" name="Ink 348">
                <a:extLst>
                  <a:ext uri="{FF2B5EF4-FFF2-40B4-BE49-F238E27FC236}">
                    <a16:creationId xmlns:a16="http://schemas.microsoft.com/office/drawing/2014/main" id="{7FDA52A7-BBE6-4C7B-9440-C9FA4721EA6E}"/>
                  </a:ext>
                </a:extLst>
              </p14:cNvPr>
              <p14:cNvContentPartPr/>
              <p14:nvPr/>
            </p14:nvContentPartPr>
            <p14:xfrm>
              <a:off x="5775459" y="551856"/>
              <a:ext cx="50760" cy="79920"/>
            </p14:xfrm>
          </p:contentPart>
        </mc:Choice>
        <mc:Fallback xmlns="">
          <p:pic>
            <p:nvPicPr>
              <p:cNvPr id="349" name="Ink 348">
                <a:extLst>
                  <a:ext uri="{FF2B5EF4-FFF2-40B4-BE49-F238E27FC236}">
                    <a16:creationId xmlns:a16="http://schemas.microsoft.com/office/drawing/2014/main" id="{7FDA52A7-BBE6-4C7B-9440-C9FA4721EA6E}"/>
                  </a:ext>
                </a:extLst>
              </p:cNvPr>
              <p:cNvPicPr/>
              <p:nvPr/>
            </p:nvPicPr>
            <p:blipFill>
              <a:blip r:embed="rId160"/>
              <a:stretch>
                <a:fillRect/>
              </a:stretch>
            </p:blipFill>
            <p:spPr>
              <a:xfrm>
                <a:off x="5766819" y="542856"/>
                <a:ext cx="6840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350" name="Ink 349">
                <a:extLst>
                  <a:ext uri="{FF2B5EF4-FFF2-40B4-BE49-F238E27FC236}">
                    <a16:creationId xmlns:a16="http://schemas.microsoft.com/office/drawing/2014/main" id="{5E3B4929-BA02-42A7-A3BB-4F4F795738D7}"/>
                  </a:ext>
                </a:extLst>
              </p14:cNvPr>
              <p14:cNvContentPartPr/>
              <p14:nvPr/>
            </p14:nvContentPartPr>
            <p14:xfrm>
              <a:off x="5528139" y="496776"/>
              <a:ext cx="60840" cy="79920"/>
            </p14:xfrm>
          </p:contentPart>
        </mc:Choice>
        <mc:Fallback xmlns="">
          <p:pic>
            <p:nvPicPr>
              <p:cNvPr id="350" name="Ink 349">
                <a:extLst>
                  <a:ext uri="{FF2B5EF4-FFF2-40B4-BE49-F238E27FC236}">
                    <a16:creationId xmlns:a16="http://schemas.microsoft.com/office/drawing/2014/main" id="{5E3B4929-BA02-42A7-A3BB-4F4F795738D7}"/>
                  </a:ext>
                </a:extLst>
              </p:cNvPr>
              <p:cNvPicPr/>
              <p:nvPr/>
            </p:nvPicPr>
            <p:blipFill>
              <a:blip r:embed="rId162"/>
              <a:stretch>
                <a:fillRect/>
              </a:stretch>
            </p:blipFill>
            <p:spPr>
              <a:xfrm>
                <a:off x="5519139" y="487776"/>
                <a:ext cx="784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351" name="Ink 350">
                <a:extLst>
                  <a:ext uri="{FF2B5EF4-FFF2-40B4-BE49-F238E27FC236}">
                    <a16:creationId xmlns:a16="http://schemas.microsoft.com/office/drawing/2014/main" id="{F7204F84-02D8-43FA-A991-7F28E5E4E226}"/>
                  </a:ext>
                </a:extLst>
              </p14:cNvPr>
              <p14:cNvContentPartPr/>
              <p14:nvPr/>
            </p14:nvContentPartPr>
            <p14:xfrm>
              <a:off x="5296659" y="468696"/>
              <a:ext cx="68400" cy="85320"/>
            </p14:xfrm>
          </p:contentPart>
        </mc:Choice>
        <mc:Fallback xmlns="">
          <p:pic>
            <p:nvPicPr>
              <p:cNvPr id="351" name="Ink 350">
                <a:extLst>
                  <a:ext uri="{FF2B5EF4-FFF2-40B4-BE49-F238E27FC236}">
                    <a16:creationId xmlns:a16="http://schemas.microsoft.com/office/drawing/2014/main" id="{F7204F84-02D8-43FA-A991-7F28E5E4E226}"/>
                  </a:ext>
                </a:extLst>
              </p:cNvPr>
              <p:cNvPicPr/>
              <p:nvPr/>
            </p:nvPicPr>
            <p:blipFill>
              <a:blip r:embed="rId164"/>
              <a:stretch>
                <a:fillRect/>
              </a:stretch>
            </p:blipFill>
            <p:spPr>
              <a:xfrm>
                <a:off x="5287659" y="460056"/>
                <a:ext cx="860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52" name="Ink 351">
                <a:extLst>
                  <a:ext uri="{FF2B5EF4-FFF2-40B4-BE49-F238E27FC236}">
                    <a16:creationId xmlns:a16="http://schemas.microsoft.com/office/drawing/2014/main" id="{9BADFB5D-4BD9-446F-A163-51C881DED86B}"/>
                  </a:ext>
                </a:extLst>
              </p14:cNvPr>
              <p14:cNvContentPartPr/>
              <p14:nvPr/>
            </p14:nvContentPartPr>
            <p14:xfrm>
              <a:off x="5102619" y="430896"/>
              <a:ext cx="135720" cy="155160"/>
            </p14:xfrm>
          </p:contentPart>
        </mc:Choice>
        <mc:Fallback xmlns="">
          <p:pic>
            <p:nvPicPr>
              <p:cNvPr id="352" name="Ink 351">
                <a:extLst>
                  <a:ext uri="{FF2B5EF4-FFF2-40B4-BE49-F238E27FC236}">
                    <a16:creationId xmlns:a16="http://schemas.microsoft.com/office/drawing/2014/main" id="{9BADFB5D-4BD9-446F-A163-51C881DED86B}"/>
                  </a:ext>
                </a:extLst>
              </p:cNvPr>
              <p:cNvPicPr/>
              <p:nvPr/>
            </p:nvPicPr>
            <p:blipFill>
              <a:blip r:embed="rId166"/>
              <a:stretch>
                <a:fillRect/>
              </a:stretch>
            </p:blipFill>
            <p:spPr>
              <a:xfrm>
                <a:off x="5093956" y="422256"/>
                <a:ext cx="153407"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53" name="Ink 352">
                <a:extLst>
                  <a:ext uri="{FF2B5EF4-FFF2-40B4-BE49-F238E27FC236}">
                    <a16:creationId xmlns:a16="http://schemas.microsoft.com/office/drawing/2014/main" id="{BA4335FB-6870-44F4-90DA-4E6E57E10EAB}"/>
                  </a:ext>
                </a:extLst>
              </p14:cNvPr>
              <p14:cNvContentPartPr/>
              <p14:nvPr/>
            </p14:nvContentPartPr>
            <p14:xfrm>
              <a:off x="4752339" y="434496"/>
              <a:ext cx="295560" cy="159480"/>
            </p14:xfrm>
          </p:contentPart>
        </mc:Choice>
        <mc:Fallback xmlns="">
          <p:pic>
            <p:nvPicPr>
              <p:cNvPr id="353" name="Ink 352">
                <a:extLst>
                  <a:ext uri="{FF2B5EF4-FFF2-40B4-BE49-F238E27FC236}">
                    <a16:creationId xmlns:a16="http://schemas.microsoft.com/office/drawing/2014/main" id="{BA4335FB-6870-44F4-90DA-4E6E57E10EAB}"/>
                  </a:ext>
                </a:extLst>
              </p:cNvPr>
              <p:cNvPicPr/>
              <p:nvPr/>
            </p:nvPicPr>
            <p:blipFill>
              <a:blip r:embed="rId168"/>
              <a:stretch>
                <a:fillRect/>
              </a:stretch>
            </p:blipFill>
            <p:spPr>
              <a:xfrm>
                <a:off x="4743699" y="425856"/>
                <a:ext cx="3132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63" name="Ink 362">
                <a:extLst>
                  <a:ext uri="{FF2B5EF4-FFF2-40B4-BE49-F238E27FC236}">
                    <a16:creationId xmlns:a16="http://schemas.microsoft.com/office/drawing/2014/main" id="{257EC090-7C6C-4C8B-99FC-4CA9710115C4}"/>
                  </a:ext>
                </a:extLst>
              </p14:cNvPr>
              <p14:cNvContentPartPr/>
              <p14:nvPr/>
            </p14:nvContentPartPr>
            <p14:xfrm>
              <a:off x="6684099" y="501096"/>
              <a:ext cx="212760" cy="147960"/>
            </p14:xfrm>
          </p:contentPart>
        </mc:Choice>
        <mc:Fallback xmlns="">
          <p:pic>
            <p:nvPicPr>
              <p:cNvPr id="363" name="Ink 362">
                <a:extLst>
                  <a:ext uri="{FF2B5EF4-FFF2-40B4-BE49-F238E27FC236}">
                    <a16:creationId xmlns:a16="http://schemas.microsoft.com/office/drawing/2014/main" id="{257EC090-7C6C-4C8B-99FC-4CA9710115C4}"/>
                  </a:ext>
                </a:extLst>
              </p:cNvPr>
              <p:cNvPicPr/>
              <p:nvPr/>
            </p:nvPicPr>
            <p:blipFill>
              <a:blip r:embed="rId170"/>
              <a:stretch>
                <a:fillRect/>
              </a:stretch>
            </p:blipFill>
            <p:spPr>
              <a:xfrm>
                <a:off x="6675444" y="492456"/>
                <a:ext cx="23043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64" name="Ink 363">
                <a:extLst>
                  <a:ext uri="{FF2B5EF4-FFF2-40B4-BE49-F238E27FC236}">
                    <a16:creationId xmlns:a16="http://schemas.microsoft.com/office/drawing/2014/main" id="{CA71FDC1-DB80-4D2E-8048-ABE189C4A0AD}"/>
                  </a:ext>
                </a:extLst>
              </p14:cNvPr>
              <p14:cNvContentPartPr/>
              <p14:nvPr/>
            </p14:nvContentPartPr>
            <p14:xfrm>
              <a:off x="6388899" y="471936"/>
              <a:ext cx="236520" cy="170640"/>
            </p14:xfrm>
          </p:contentPart>
        </mc:Choice>
        <mc:Fallback xmlns="">
          <p:pic>
            <p:nvPicPr>
              <p:cNvPr id="364" name="Ink 363">
                <a:extLst>
                  <a:ext uri="{FF2B5EF4-FFF2-40B4-BE49-F238E27FC236}">
                    <a16:creationId xmlns:a16="http://schemas.microsoft.com/office/drawing/2014/main" id="{CA71FDC1-DB80-4D2E-8048-ABE189C4A0AD}"/>
                  </a:ext>
                </a:extLst>
              </p:cNvPr>
              <p:cNvPicPr/>
              <p:nvPr/>
            </p:nvPicPr>
            <p:blipFill>
              <a:blip r:embed="rId172"/>
              <a:stretch>
                <a:fillRect/>
              </a:stretch>
            </p:blipFill>
            <p:spPr>
              <a:xfrm>
                <a:off x="6379913" y="463296"/>
                <a:ext cx="254133"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74" name="Ink 373">
                <a:extLst>
                  <a:ext uri="{FF2B5EF4-FFF2-40B4-BE49-F238E27FC236}">
                    <a16:creationId xmlns:a16="http://schemas.microsoft.com/office/drawing/2014/main" id="{332062E4-C64A-493D-BD1B-F300F73D44AB}"/>
                  </a:ext>
                </a:extLst>
              </p14:cNvPr>
              <p14:cNvContentPartPr/>
              <p14:nvPr/>
            </p14:nvContentPartPr>
            <p14:xfrm>
              <a:off x="2970699" y="105816"/>
              <a:ext cx="903960" cy="1029960"/>
            </p14:xfrm>
          </p:contentPart>
        </mc:Choice>
        <mc:Fallback xmlns="">
          <p:pic>
            <p:nvPicPr>
              <p:cNvPr id="374" name="Ink 373">
                <a:extLst>
                  <a:ext uri="{FF2B5EF4-FFF2-40B4-BE49-F238E27FC236}">
                    <a16:creationId xmlns:a16="http://schemas.microsoft.com/office/drawing/2014/main" id="{332062E4-C64A-493D-BD1B-F300F73D44AB}"/>
                  </a:ext>
                </a:extLst>
              </p:cNvPr>
              <p:cNvPicPr/>
              <p:nvPr/>
            </p:nvPicPr>
            <p:blipFill>
              <a:blip r:embed="rId174"/>
              <a:stretch>
                <a:fillRect/>
              </a:stretch>
            </p:blipFill>
            <p:spPr>
              <a:xfrm>
                <a:off x="2962056" y="96816"/>
                <a:ext cx="921607" cy="10476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377" name="Ink 376">
                <a:extLst>
                  <a:ext uri="{FF2B5EF4-FFF2-40B4-BE49-F238E27FC236}">
                    <a16:creationId xmlns:a16="http://schemas.microsoft.com/office/drawing/2014/main" id="{03078409-9C4E-4487-98F2-03DFCCD7C24C}"/>
                  </a:ext>
                </a:extLst>
              </p14:cNvPr>
              <p14:cNvContentPartPr/>
              <p14:nvPr/>
            </p14:nvContentPartPr>
            <p14:xfrm>
              <a:off x="4757379" y="644016"/>
              <a:ext cx="268920" cy="50400"/>
            </p14:xfrm>
          </p:contentPart>
        </mc:Choice>
        <mc:Fallback xmlns="">
          <p:pic>
            <p:nvPicPr>
              <p:cNvPr id="377" name="Ink 376">
                <a:extLst>
                  <a:ext uri="{FF2B5EF4-FFF2-40B4-BE49-F238E27FC236}">
                    <a16:creationId xmlns:a16="http://schemas.microsoft.com/office/drawing/2014/main" id="{03078409-9C4E-4487-98F2-03DFCCD7C24C}"/>
                  </a:ext>
                </a:extLst>
              </p:cNvPr>
              <p:cNvPicPr/>
              <p:nvPr/>
            </p:nvPicPr>
            <p:blipFill>
              <a:blip r:embed="rId176"/>
              <a:stretch>
                <a:fillRect/>
              </a:stretch>
            </p:blipFill>
            <p:spPr>
              <a:xfrm>
                <a:off x="4748379" y="635016"/>
                <a:ext cx="2865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378" name="Ink 377">
                <a:extLst>
                  <a:ext uri="{FF2B5EF4-FFF2-40B4-BE49-F238E27FC236}">
                    <a16:creationId xmlns:a16="http://schemas.microsoft.com/office/drawing/2014/main" id="{23E3E038-0FB1-4A0D-9AF9-C6AE70B36296}"/>
                  </a:ext>
                </a:extLst>
              </p14:cNvPr>
              <p14:cNvContentPartPr/>
              <p14:nvPr/>
            </p14:nvContentPartPr>
            <p14:xfrm>
              <a:off x="1597299" y="3576936"/>
              <a:ext cx="383400" cy="31320"/>
            </p14:xfrm>
          </p:contentPart>
        </mc:Choice>
        <mc:Fallback xmlns="">
          <p:pic>
            <p:nvPicPr>
              <p:cNvPr id="378" name="Ink 377">
                <a:extLst>
                  <a:ext uri="{FF2B5EF4-FFF2-40B4-BE49-F238E27FC236}">
                    <a16:creationId xmlns:a16="http://schemas.microsoft.com/office/drawing/2014/main" id="{23E3E038-0FB1-4A0D-9AF9-C6AE70B36296}"/>
                  </a:ext>
                </a:extLst>
              </p:cNvPr>
              <p:cNvPicPr/>
              <p:nvPr/>
            </p:nvPicPr>
            <p:blipFill>
              <a:blip r:embed="rId178"/>
              <a:stretch>
                <a:fillRect/>
              </a:stretch>
            </p:blipFill>
            <p:spPr>
              <a:xfrm>
                <a:off x="1588299" y="3568296"/>
                <a:ext cx="4010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379" name="Ink 378">
                <a:extLst>
                  <a:ext uri="{FF2B5EF4-FFF2-40B4-BE49-F238E27FC236}">
                    <a16:creationId xmlns:a16="http://schemas.microsoft.com/office/drawing/2014/main" id="{CF9F5497-8044-4DC5-8C48-ADF96F8E2FF6}"/>
                  </a:ext>
                </a:extLst>
              </p14:cNvPr>
              <p14:cNvContentPartPr/>
              <p14:nvPr/>
            </p14:nvContentPartPr>
            <p14:xfrm>
              <a:off x="1817259" y="3633456"/>
              <a:ext cx="69120" cy="212760"/>
            </p14:xfrm>
          </p:contentPart>
        </mc:Choice>
        <mc:Fallback xmlns="">
          <p:pic>
            <p:nvPicPr>
              <p:cNvPr id="379" name="Ink 378">
                <a:extLst>
                  <a:ext uri="{FF2B5EF4-FFF2-40B4-BE49-F238E27FC236}">
                    <a16:creationId xmlns:a16="http://schemas.microsoft.com/office/drawing/2014/main" id="{CF9F5497-8044-4DC5-8C48-ADF96F8E2FF6}"/>
                  </a:ext>
                </a:extLst>
              </p:cNvPr>
              <p:cNvPicPr/>
              <p:nvPr/>
            </p:nvPicPr>
            <p:blipFill>
              <a:blip r:embed="rId180"/>
              <a:stretch>
                <a:fillRect/>
              </a:stretch>
            </p:blipFill>
            <p:spPr>
              <a:xfrm>
                <a:off x="1808259" y="3624456"/>
                <a:ext cx="867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380" name="Ink 379">
                <a:extLst>
                  <a:ext uri="{FF2B5EF4-FFF2-40B4-BE49-F238E27FC236}">
                    <a16:creationId xmlns:a16="http://schemas.microsoft.com/office/drawing/2014/main" id="{EAD3D0DB-BB64-4997-90A7-5F3A9B865438}"/>
                  </a:ext>
                </a:extLst>
              </p14:cNvPr>
              <p14:cNvContentPartPr/>
              <p14:nvPr/>
            </p14:nvContentPartPr>
            <p14:xfrm>
              <a:off x="1678299" y="3994536"/>
              <a:ext cx="66240" cy="58320"/>
            </p14:xfrm>
          </p:contentPart>
        </mc:Choice>
        <mc:Fallback xmlns="">
          <p:pic>
            <p:nvPicPr>
              <p:cNvPr id="380" name="Ink 379">
                <a:extLst>
                  <a:ext uri="{FF2B5EF4-FFF2-40B4-BE49-F238E27FC236}">
                    <a16:creationId xmlns:a16="http://schemas.microsoft.com/office/drawing/2014/main" id="{EAD3D0DB-BB64-4997-90A7-5F3A9B865438}"/>
                  </a:ext>
                </a:extLst>
              </p:cNvPr>
              <p:cNvPicPr/>
              <p:nvPr/>
            </p:nvPicPr>
            <p:blipFill>
              <a:blip r:embed="rId182"/>
              <a:stretch>
                <a:fillRect/>
              </a:stretch>
            </p:blipFill>
            <p:spPr>
              <a:xfrm>
                <a:off x="1669299" y="3985536"/>
                <a:ext cx="8388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381" name="Ink 380">
                <a:extLst>
                  <a:ext uri="{FF2B5EF4-FFF2-40B4-BE49-F238E27FC236}">
                    <a16:creationId xmlns:a16="http://schemas.microsoft.com/office/drawing/2014/main" id="{B15D7CFF-8310-4085-80EF-DFF54D08B01A}"/>
                  </a:ext>
                </a:extLst>
              </p14:cNvPr>
              <p14:cNvContentPartPr/>
              <p14:nvPr/>
            </p14:nvContentPartPr>
            <p14:xfrm>
              <a:off x="1796739" y="4055736"/>
              <a:ext cx="5040" cy="720"/>
            </p14:xfrm>
          </p:contentPart>
        </mc:Choice>
        <mc:Fallback xmlns="">
          <p:pic>
            <p:nvPicPr>
              <p:cNvPr id="381" name="Ink 380">
                <a:extLst>
                  <a:ext uri="{FF2B5EF4-FFF2-40B4-BE49-F238E27FC236}">
                    <a16:creationId xmlns:a16="http://schemas.microsoft.com/office/drawing/2014/main" id="{B15D7CFF-8310-4085-80EF-DFF54D08B01A}"/>
                  </a:ext>
                </a:extLst>
              </p:cNvPr>
              <p:cNvPicPr/>
              <p:nvPr/>
            </p:nvPicPr>
            <p:blipFill>
              <a:blip r:embed="rId184"/>
              <a:stretch>
                <a:fillRect/>
              </a:stretch>
            </p:blipFill>
            <p:spPr>
              <a:xfrm>
                <a:off x="1788099" y="4046736"/>
                <a:ext cx="226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382" name="Ink 381">
                <a:extLst>
                  <a:ext uri="{FF2B5EF4-FFF2-40B4-BE49-F238E27FC236}">
                    <a16:creationId xmlns:a16="http://schemas.microsoft.com/office/drawing/2014/main" id="{2F966FDE-7E67-461C-A94A-80098C3D7000}"/>
                  </a:ext>
                </a:extLst>
              </p14:cNvPr>
              <p14:cNvContentPartPr/>
              <p14:nvPr/>
            </p14:nvContentPartPr>
            <p14:xfrm>
              <a:off x="1851459" y="3979776"/>
              <a:ext cx="38880" cy="87840"/>
            </p14:xfrm>
          </p:contentPart>
        </mc:Choice>
        <mc:Fallback xmlns="">
          <p:pic>
            <p:nvPicPr>
              <p:cNvPr id="382" name="Ink 381">
                <a:extLst>
                  <a:ext uri="{FF2B5EF4-FFF2-40B4-BE49-F238E27FC236}">
                    <a16:creationId xmlns:a16="http://schemas.microsoft.com/office/drawing/2014/main" id="{2F966FDE-7E67-461C-A94A-80098C3D7000}"/>
                  </a:ext>
                </a:extLst>
              </p:cNvPr>
              <p:cNvPicPr/>
              <p:nvPr/>
            </p:nvPicPr>
            <p:blipFill>
              <a:blip r:embed="rId186"/>
              <a:stretch>
                <a:fillRect/>
              </a:stretch>
            </p:blipFill>
            <p:spPr>
              <a:xfrm>
                <a:off x="1842459" y="3970776"/>
                <a:ext cx="56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383" name="Ink 382">
                <a:extLst>
                  <a:ext uri="{FF2B5EF4-FFF2-40B4-BE49-F238E27FC236}">
                    <a16:creationId xmlns:a16="http://schemas.microsoft.com/office/drawing/2014/main" id="{02E16B77-752B-4A28-936F-F4CBA8D1E9C5}"/>
                  </a:ext>
                </a:extLst>
              </p14:cNvPr>
              <p14:cNvContentPartPr/>
              <p14:nvPr/>
            </p14:nvContentPartPr>
            <p14:xfrm>
              <a:off x="3271299" y="3585216"/>
              <a:ext cx="304920" cy="45360"/>
            </p14:xfrm>
          </p:contentPart>
        </mc:Choice>
        <mc:Fallback xmlns="">
          <p:pic>
            <p:nvPicPr>
              <p:cNvPr id="383" name="Ink 382">
                <a:extLst>
                  <a:ext uri="{FF2B5EF4-FFF2-40B4-BE49-F238E27FC236}">
                    <a16:creationId xmlns:a16="http://schemas.microsoft.com/office/drawing/2014/main" id="{02E16B77-752B-4A28-936F-F4CBA8D1E9C5}"/>
                  </a:ext>
                </a:extLst>
              </p:cNvPr>
              <p:cNvPicPr/>
              <p:nvPr/>
            </p:nvPicPr>
            <p:blipFill>
              <a:blip r:embed="rId188"/>
              <a:stretch>
                <a:fillRect/>
              </a:stretch>
            </p:blipFill>
            <p:spPr>
              <a:xfrm>
                <a:off x="3262659" y="3576576"/>
                <a:ext cx="3225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384" name="Ink 383">
                <a:extLst>
                  <a:ext uri="{FF2B5EF4-FFF2-40B4-BE49-F238E27FC236}">
                    <a16:creationId xmlns:a16="http://schemas.microsoft.com/office/drawing/2014/main" id="{8CF3F124-63ED-41DA-A273-575F2E0C8721}"/>
                  </a:ext>
                </a:extLst>
              </p14:cNvPr>
              <p14:cNvContentPartPr/>
              <p14:nvPr/>
            </p14:nvContentPartPr>
            <p14:xfrm>
              <a:off x="3428259" y="3677376"/>
              <a:ext cx="68760" cy="227880"/>
            </p14:xfrm>
          </p:contentPart>
        </mc:Choice>
        <mc:Fallback xmlns="">
          <p:pic>
            <p:nvPicPr>
              <p:cNvPr id="384" name="Ink 383">
                <a:extLst>
                  <a:ext uri="{FF2B5EF4-FFF2-40B4-BE49-F238E27FC236}">
                    <a16:creationId xmlns:a16="http://schemas.microsoft.com/office/drawing/2014/main" id="{8CF3F124-63ED-41DA-A273-575F2E0C8721}"/>
                  </a:ext>
                </a:extLst>
              </p:cNvPr>
              <p:cNvPicPr/>
              <p:nvPr/>
            </p:nvPicPr>
            <p:blipFill>
              <a:blip r:embed="rId190"/>
              <a:stretch>
                <a:fillRect/>
              </a:stretch>
            </p:blipFill>
            <p:spPr>
              <a:xfrm>
                <a:off x="3419259" y="3668736"/>
                <a:ext cx="864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390" name="Ink 389">
                <a:extLst>
                  <a:ext uri="{FF2B5EF4-FFF2-40B4-BE49-F238E27FC236}">
                    <a16:creationId xmlns:a16="http://schemas.microsoft.com/office/drawing/2014/main" id="{9DE012D2-DD69-4A85-9237-C6458F529A0D}"/>
                  </a:ext>
                </a:extLst>
              </p14:cNvPr>
              <p14:cNvContentPartPr/>
              <p14:nvPr/>
            </p14:nvContentPartPr>
            <p14:xfrm>
              <a:off x="3022899" y="4038816"/>
              <a:ext cx="102240" cy="82800"/>
            </p14:xfrm>
          </p:contentPart>
        </mc:Choice>
        <mc:Fallback xmlns="">
          <p:pic>
            <p:nvPicPr>
              <p:cNvPr id="390" name="Ink 389">
                <a:extLst>
                  <a:ext uri="{FF2B5EF4-FFF2-40B4-BE49-F238E27FC236}">
                    <a16:creationId xmlns:a16="http://schemas.microsoft.com/office/drawing/2014/main" id="{9DE012D2-DD69-4A85-9237-C6458F529A0D}"/>
                  </a:ext>
                </a:extLst>
              </p:cNvPr>
              <p:cNvPicPr/>
              <p:nvPr/>
            </p:nvPicPr>
            <p:blipFill>
              <a:blip r:embed="rId192"/>
              <a:stretch>
                <a:fillRect/>
              </a:stretch>
            </p:blipFill>
            <p:spPr>
              <a:xfrm>
                <a:off x="3013899" y="4029816"/>
                <a:ext cx="1198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391" name="Ink 390">
                <a:extLst>
                  <a:ext uri="{FF2B5EF4-FFF2-40B4-BE49-F238E27FC236}">
                    <a16:creationId xmlns:a16="http://schemas.microsoft.com/office/drawing/2014/main" id="{175D3A3E-A350-44FA-A66A-86796644E732}"/>
                  </a:ext>
                </a:extLst>
              </p14:cNvPr>
              <p14:cNvContentPartPr/>
              <p14:nvPr/>
            </p14:nvContentPartPr>
            <p14:xfrm>
              <a:off x="3350499" y="3997776"/>
              <a:ext cx="189720" cy="129600"/>
            </p14:xfrm>
          </p:contentPart>
        </mc:Choice>
        <mc:Fallback xmlns="">
          <p:pic>
            <p:nvPicPr>
              <p:cNvPr id="391" name="Ink 390">
                <a:extLst>
                  <a:ext uri="{FF2B5EF4-FFF2-40B4-BE49-F238E27FC236}">
                    <a16:creationId xmlns:a16="http://schemas.microsoft.com/office/drawing/2014/main" id="{175D3A3E-A350-44FA-A66A-86796644E732}"/>
                  </a:ext>
                </a:extLst>
              </p:cNvPr>
              <p:cNvPicPr/>
              <p:nvPr/>
            </p:nvPicPr>
            <p:blipFill>
              <a:blip r:embed="rId194"/>
              <a:stretch>
                <a:fillRect/>
              </a:stretch>
            </p:blipFill>
            <p:spPr>
              <a:xfrm>
                <a:off x="3341859" y="3989136"/>
                <a:ext cx="2073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397" name="Ink 396">
                <a:extLst>
                  <a:ext uri="{FF2B5EF4-FFF2-40B4-BE49-F238E27FC236}">
                    <a16:creationId xmlns:a16="http://schemas.microsoft.com/office/drawing/2014/main" id="{AEE75B3C-9F65-46F4-9E18-E830DA19AE72}"/>
                  </a:ext>
                </a:extLst>
              </p14:cNvPr>
              <p14:cNvContentPartPr/>
              <p14:nvPr/>
            </p14:nvContentPartPr>
            <p14:xfrm>
              <a:off x="2298219" y="3590616"/>
              <a:ext cx="471240" cy="307440"/>
            </p14:xfrm>
          </p:contentPart>
        </mc:Choice>
        <mc:Fallback xmlns="">
          <p:pic>
            <p:nvPicPr>
              <p:cNvPr id="397" name="Ink 396">
                <a:extLst>
                  <a:ext uri="{FF2B5EF4-FFF2-40B4-BE49-F238E27FC236}">
                    <a16:creationId xmlns:a16="http://schemas.microsoft.com/office/drawing/2014/main" id="{AEE75B3C-9F65-46F4-9E18-E830DA19AE72}"/>
                  </a:ext>
                </a:extLst>
              </p:cNvPr>
              <p:cNvPicPr/>
              <p:nvPr/>
            </p:nvPicPr>
            <p:blipFill>
              <a:blip r:embed="rId196"/>
              <a:stretch>
                <a:fillRect/>
              </a:stretch>
            </p:blipFill>
            <p:spPr>
              <a:xfrm>
                <a:off x="2289219" y="3581616"/>
                <a:ext cx="48888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405" name="Ink 404">
                <a:extLst>
                  <a:ext uri="{FF2B5EF4-FFF2-40B4-BE49-F238E27FC236}">
                    <a16:creationId xmlns:a16="http://schemas.microsoft.com/office/drawing/2014/main" id="{0E3D2CC0-1AA7-438F-885C-85F5C5114967}"/>
                  </a:ext>
                </a:extLst>
              </p14:cNvPr>
              <p14:cNvContentPartPr/>
              <p14:nvPr/>
            </p14:nvContentPartPr>
            <p14:xfrm>
              <a:off x="1999779" y="3960696"/>
              <a:ext cx="103320" cy="178560"/>
            </p14:xfrm>
          </p:contentPart>
        </mc:Choice>
        <mc:Fallback xmlns="">
          <p:pic>
            <p:nvPicPr>
              <p:cNvPr id="405" name="Ink 404">
                <a:extLst>
                  <a:ext uri="{FF2B5EF4-FFF2-40B4-BE49-F238E27FC236}">
                    <a16:creationId xmlns:a16="http://schemas.microsoft.com/office/drawing/2014/main" id="{0E3D2CC0-1AA7-438F-885C-85F5C5114967}"/>
                  </a:ext>
                </a:extLst>
              </p:cNvPr>
              <p:cNvPicPr/>
              <p:nvPr/>
            </p:nvPicPr>
            <p:blipFill>
              <a:blip r:embed="rId198"/>
              <a:stretch>
                <a:fillRect/>
              </a:stretch>
            </p:blipFill>
            <p:spPr>
              <a:xfrm>
                <a:off x="1990779" y="3952056"/>
                <a:ext cx="1209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406" name="Ink 405">
                <a:extLst>
                  <a:ext uri="{FF2B5EF4-FFF2-40B4-BE49-F238E27FC236}">
                    <a16:creationId xmlns:a16="http://schemas.microsoft.com/office/drawing/2014/main" id="{E64196EC-27DD-4BB9-BBBB-B372B4185CC9}"/>
                  </a:ext>
                </a:extLst>
              </p14:cNvPr>
              <p14:cNvContentPartPr/>
              <p14:nvPr/>
            </p14:nvContentPartPr>
            <p14:xfrm>
              <a:off x="1547979" y="3942336"/>
              <a:ext cx="77040" cy="181440"/>
            </p14:xfrm>
          </p:contentPart>
        </mc:Choice>
        <mc:Fallback xmlns="">
          <p:pic>
            <p:nvPicPr>
              <p:cNvPr id="406" name="Ink 405">
                <a:extLst>
                  <a:ext uri="{FF2B5EF4-FFF2-40B4-BE49-F238E27FC236}">
                    <a16:creationId xmlns:a16="http://schemas.microsoft.com/office/drawing/2014/main" id="{E64196EC-27DD-4BB9-BBBB-B372B4185CC9}"/>
                  </a:ext>
                </a:extLst>
              </p:cNvPr>
              <p:cNvPicPr/>
              <p:nvPr/>
            </p:nvPicPr>
            <p:blipFill>
              <a:blip r:embed="rId200"/>
              <a:stretch>
                <a:fillRect/>
              </a:stretch>
            </p:blipFill>
            <p:spPr>
              <a:xfrm>
                <a:off x="1538979" y="3933336"/>
                <a:ext cx="946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408" name="Ink 407">
                <a:extLst>
                  <a:ext uri="{FF2B5EF4-FFF2-40B4-BE49-F238E27FC236}">
                    <a16:creationId xmlns:a16="http://schemas.microsoft.com/office/drawing/2014/main" id="{E5D72E96-B630-4A26-83C9-40DF982CCE31}"/>
                  </a:ext>
                </a:extLst>
              </p14:cNvPr>
              <p14:cNvContentPartPr/>
              <p14:nvPr/>
            </p14:nvContentPartPr>
            <p14:xfrm>
              <a:off x="2555259" y="3972936"/>
              <a:ext cx="300600" cy="193320"/>
            </p14:xfrm>
          </p:contentPart>
        </mc:Choice>
        <mc:Fallback xmlns="">
          <p:pic>
            <p:nvPicPr>
              <p:cNvPr id="408" name="Ink 407">
                <a:extLst>
                  <a:ext uri="{FF2B5EF4-FFF2-40B4-BE49-F238E27FC236}">
                    <a16:creationId xmlns:a16="http://schemas.microsoft.com/office/drawing/2014/main" id="{E5D72E96-B630-4A26-83C9-40DF982CCE31}"/>
                  </a:ext>
                </a:extLst>
              </p:cNvPr>
              <p:cNvPicPr/>
              <p:nvPr/>
            </p:nvPicPr>
            <p:blipFill>
              <a:blip r:embed="rId202"/>
              <a:stretch>
                <a:fillRect/>
              </a:stretch>
            </p:blipFill>
            <p:spPr>
              <a:xfrm>
                <a:off x="2546619" y="3963936"/>
                <a:ext cx="31824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409" name="Ink 408">
                <a:extLst>
                  <a:ext uri="{FF2B5EF4-FFF2-40B4-BE49-F238E27FC236}">
                    <a16:creationId xmlns:a16="http://schemas.microsoft.com/office/drawing/2014/main" id="{0011DE13-ED45-441F-9369-24E8C8E1EE7D}"/>
                  </a:ext>
                </a:extLst>
              </p14:cNvPr>
              <p14:cNvContentPartPr/>
              <p14:nvPr/>
            </p14:nvContentPartPr>
            <p14:xfrm>
              <a:off x="2338539" y="3949176"/>
              <a:ext cx="152280" cy="149040"/>
            </p14:xfrm>
          </p:contentPart>
        </mc:Choice>
        <mc:Fallback xmlns="">
          <p:pic>
            <p:nvPicPr>
              <p:cNvPr id="409" name="Ink 408">
                <a:extLst>
                  <a:ext uri="{FF2B5EF4-FFF2-40B4-BE49-F238E27FC236}">
                    <a16:creationId xmlns:a16="http://schemas.microsoft.com/office/drawing/2014/main" id="{0011DE13-ED45-441F-9369-24E8C8E1EE7D}"/>
                  </a:ext>
                </a:extLst>
              </p:cNvPr>
              <p:cNvPicPr/>
              <p:nvPr/>
            </p:nvPicPr>
            <p:blipFill>
              <a:blip r:embed="rId204"/>
              <a:stretch>
                <a:fillRect/>
              </a:stretch>
            </p:blipFill>
            <p:spPr>
              <a:xfrm>
                <a:off x="2329879" y="3940536"/>
                <a:ext cx="1699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411" name="Ink 410">
                <a:extLst>
                  <a:ext uri="{FF2B5EF4-FFF2-40B4-BE49-F238E27FC236}">
                    <a16:creationId xmlns:a16="http://schemas.microsoft.com/office/drawing/2014/main" id="{C13FD97B-1AE4-4666-A7BA-FA302D57678A}"/>
                  </a:ext>
                </a:extLst>
              </p14:cNvPr>
              <p14:cNvContentPartPr/>
              <p14:nvPr/>
            </p14:nvContentPartPr>
            <p14:xfrm>
              <a:off x="4381899" y="3334656"/>
              <a:ext cx="47160" cy="165600"/>
            </p14:xfrm>
          </p:contentPart>
        </mc:Choice>
        <mc:Fallback xmlns="">
          <p:pic>
            <p:nvPicPr>
              <p:cNvPr id="411" name="Ink 410">
                <a:extLst>
                  <a:ext uri="{FF2B5EF4-FFF2-40B4-BE49-F238E27FC236}">
                    <a16:creationId xmlns:a16="http://schemas.microsoft.com/office/drawing/2014/main" id="{C13FD97B-1AE4-4666-A7BA-FA302D57678A}"/>
                  </a:ext>
                </a:extLst>
              </p:cNvPr>
              <p:cNvPicPr/>
              <p:nvPr/>
            </p:nvPicPr>
            <p:blipFill>
              <a:blip r:embed="rId206"/>
              <a:stretch>
                <a:fillRect/>
              </a:stretch>
            </p:blipFill>
            <p:spPr>
              <a:xfrm>
                <a:off x="4373259" y="3326016"/>
                <a:ext cx="648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412" name="Ink 411">
                <a:extLst>
                  <a:ext uri="{FF2B5EF4-FFF2-40B4-BE49-F238E27FC236}">
                    <a16:creationId xmlns:a16="http://schemas.microsoft.com/office/drawing/2014/main" id="{C1D0EA6B-0B62-43BD-9725-DD20DC485F73}"/>
                  </a:ext>
                </a:extLst>
              </p14:cNvPr>
              <p14:cNvContentPartPr/>
              <p14:nvPr/>
            </p14:nvContentPartPr>
            <p14:xfrm>
              <a:off x="4212339" y="3378216"/>
              <a:ext cx="93960" cy="34560"/>
            </p14:xfrm>
          </p:contentPart>
        </mc:Choice>
        <mc:Fallback xmlns="">
          <p:pic>
            <p:nvPicPr>
              <p:cNvPr id="412" name="Ink 411">
                <a:extLst>
                  <a:ext uri="{FF2B5EF4-FFF2-40B4-BE49-F238E27FC236}">
                    <a16:creationId xmlns:a16="http://schemas.microsoft.com/office/drawing/2014/main" id="{C1D0EA6B-0B62-43BD-9725-DD20DC485F73}"/>
                  </a:ext>
                </a:extLst>
              </p:cNvPr>
              <p:cNvPicPr/>
              <p:nvPr/>
            </p:nvPicPr>
            <p:blipFill>
              <a:blip r:embed="rId208"/>
              <a:stretch>
                <a:fillRect/>
              </a:stretch>
            </p:blipFill>
            <p:spPr>
              <a:xfrm>
                <a:off x="4203699" y="3369576"/>
                <a:ext cx="1116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413" name="Ink 412">
                <a:extLst>
                  <a:ext uri="{FF2B5EF4-FFF2-40B4-BE49-F238E27FC236}">
                    <a16:creationId xmlns:a16="http://schemas.microsoft.com/office/drawing/2014/main" id="{B5DCE2BB-3420-43DA-A1DE-7568141D8611}"/>
                  </a:ext>
                </a:extLst>
              </p14:cNvPr>
              <p14:cNvContentPartPr/>
              <p14:nvPr/>
            </p14:nvContentPartPr>
            <p14:xfrm>
              <a:off x="4255899" y="3438696"/>
              <a:ext cx="8640" cy="47520"/>
            </p14:xfrm>
          </p:contentPart>
        </mc:Choice>
        <mc:Fallback xmlns="">
          <p:pic>
            <p:nvPicPr>
              <p:cNvPr id="413" name="Ink 412">
                <a:extLst>
                  <a:ext uri="{FF2B5EF4-FFF2-40B4-BE49-F238E27FC236}">
                    <a16:creationId xmlns:a16="http://schemas.microsoft.com/office/drawing/2014/main" id="{B5DCE2BB-3420-43DA-A1DE-7568141D8611}"/>
                  </a:ext>
                </a:extLst>
              </p:cNvPr>
              <p:cNvPicPr/>
              <p:nvPr/>
            </p:nvPicPr>
            <p:blipFill>
              <a:blip r:embed="rId210"/>
              <a:stretch>
                <a:fillRect/>
              </a:stretch>
            </p:blipFill>
            <p:spPr>
              <a:xfrm>
                <a:off x="4247259" y="3429696"/>
                <a:ext cx="262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415" name="Ink 414">
                <a:extLst>
                  <a:ext uri="{FF2B5EF4-FFF2-40B4-BE49-F238E27FC236}">
                    <a16:creationId xmlns:a16="http://schemas.microsoft.com/office/drawing/2014/main" id="{63CBA684-E7D9-4A13-B3CA-1C4BF290AB60}"/>
                  </a:ext>
                </a:extLst>
              </p14:cNvPr>
              <p14:cNvContentPartPr/>
              <p14:nvPr/>
            </p14:nvContentPartPr>
            <p14:xfrm>
              <a:off x="3616179" y="3950256"/>
              <a:ext cx="87840" cy="185400"/>
            </p14:xfrm>
          </p:contentPart>
        </mc:Choice>
        <mc:Fallback xmlns="">
          <p:pic>
            <p:nvPicPr>
              <p:cNvPr id="415" name="Ink 414">
                <a:extLst>
                  <a:ext uri="{FF2B5EF4-FFF2-40B4-BE49-F238E27FC236}">
                    <a16:creationId xmlns:a16="http://schemas.microsoft.com/office/drawing/2014/main" id="{63CBA684-E7D9-4A13-B3CA-1C4BF290AB60}"/>
                  </a:ext>
                </a:extLst>
              </p:cNvPr>
              <p:cNvPicPr/>
              <p:nvPr/>
            </p:nvPicPr>
            <p:blipFill>
              <a:blip r:embed="rId212"/>
              <a:stretch>
                <a:fillRect/>
              </a:stretch>
            </p:blipFill>
            <p:spPr>
              <a:xfrm>
                <a:off x="3607179" y="3941256"/>
                <a:ext cx="1054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416" name="Ink 415">
                <a:extLst>
                  <a:ext uri="{FF2B5EF4-FFF2-40B4-BE49-F238E27FC236}">
                    <a16:creationId xmlns:a16="http://schemas.microsoft.com/office/drawing/2014/main" id="{D1BF36EA-EEE5-47DB-A398-729CE656111E}"/>
                  </a:ext>
                </a:extLst>
              </p14:cNvPr>
              <p14:cNvContentPartPr/>
              <p14:nvPr/>
            </p14:nvContentPartPr>
            <p14:xfrm>
              <a:off x="3260139" y="3951336"/>
              <a:ext cx="31320" cy="156240"/>
            </p14:xfrm>
          </p:contentPart>
        </mc:Choice>
        <mc:Fallback xmlns="">
          <p:pic>
            <p:nvPicPr>
              <p:cNvPr id="416" name="Ink 415">
                <a:extLst>
                  <a:ext uri="{FF2B5EF4-FFF2-40B4-BE49-F238E27FC236}">
                    <a16:creationId xmlns:a16="http://schemas.microsoft.com/office/drawing/2014/main" id="{D1BF36EA-EEE5-47DB-A398-729CE656111E}"/>
                  </a:ext>
                </a:extLst>
              </p:cNvPr>
              <p:cNvPicPr/>
              <p:nvPr/>
            </p:nvPicPr>
            <p:blipFill>
              <a:blip r:embed="rId214"/>
              <a:stretch>
                <a:fillRect/>
              </a:stretch>
            </p:blipFill>
            <p:spPr>
              <a:xfrm>
                <a:off x="3251139" y="3942696"/>
                <a:ext cx="489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417" name="Ink 416">
                <a:extLst>
                  <a:ext uri="{FF2B5EF4-FFF2-40B4-BE49-F238E27FC236}">
                    <a16:creationId xmlns:a16="http://schemas.microsoft.com/office/drawing/2014/main" id="{21DBE62E-F0D6-4E5E-916E-6F698477F065}"/>
                  </a:ext>
                </a:extLst>
              </p14:cNvPr>
              <p14:cNvContentPartPr/>
              <p14:nvPr/>
            </p14:nvContentPartPr>
            <p14:xfrm>
              <a:off x="3803019" y="3936576"/>
              <a:ext cx="53280" cy="191160"/>
            </p14:xfrm>
          </p:contentPart>
        </mc:Choice>
        <mc:Fallback xmlns="">
          <p:pic>
            <p:nvPicPr>
              <p:cNvPr id="417" name="Ink 416">
                <a:extLst>
                  <a:ext uri="{FF2B5EF4-FFF2-40B4-BE49-F238E27FC236}">
                    <a16:creationId xmlns:a16="http://schemas.microsoft.com/office/drawing/2014/main" id="{21DBE62E-F0D6-4E5E-916E-6F698477F065}"/>
                  </a:ext>
                </a:extLst>
              </p:cNvPr>
              <p:cNvPicPr/>
              <p:nvPr/>
            </p:nvPicPr>
            <p:blipFill>
              <a:blip r:embed="rId216"/>
              <a:stretch>
                <a:fillRect/>
              </a:stretch>
            </p:blipFill>
            <p:spPr>
              <a:xfrm>
                <a:off x="3794379" y="3927576"/>
                <a:ext cx="709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418" name="Ink 417">
                <a:extLst>
                  <a:ext uri="{FF2B5EF4-FFF2-40B4-BE49-F238E27FC236}">
                    <a16:creationId xmlns:a16="http://schemas.microsoft.com/office/drawing/2014/main" id="{DB457452-D5F3-462D-898B-655E68E55DAC}"/>
                  </a:ext>
                </a:extLst>
              </p14:cNvPr>
              <p14:cNvContentPartPr/>
              <p14:nvPr/>
            </p14:nvContentPartPr>
            <p14:xfrm>
              <a:off x="3791139" y="3548496"/>
              <a:ext cx="556200" cy="331200"/>
            </p14:xfrm>
          </p:contentPart>
        </mc:Choice>
        <mc:Fallback xmlns="">
          <p:pic>
            <p:nvPicPr>
              <p:cNvPr id="418" name="Ink 417">
                <a:extLst>
                  <a:ext uri="{FF2B5EF4-FFF2-40B4-BE49-F238E27FC236}">
                    <a16:creationId xmlns:a16="http://schemas.microsoft.com/office/drawing/2014/main" id="{DB457452-D5F3-462D-898B-655E68E55DAC}"/>
                  </a:ext>
                </a:extLst>
              </p:cNvPr>
              <p:cNvPicPr/>
              <p:nvPr/>
            </p:nvPicPr>
            <p:blipFill>
              <a:blip r:embed="rId218"/>
              <a:stretch>
                <a:fillRect/>
              </a:stretch>
            </p:blipFill>
            <p:spPr>
              <a:xfrm>
                <a:off x="3782499" y="3539496"/>
                <a:ext cx="57384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421" name="Ink 420">
                <a:extLst>
                  <a:ext uri="{FF2B5EF4-FFF2-40B4-BE49-F238E27FC236}">
                    <a16:creationId xmlns:a16="http://schemas.microsoft.com/office/drawing/2014/main" id="{1E8D89DC-5328-4927-9050-85674B37E739}"/>
                  </a:ext>
                </a:extLst>
              </p14:cNvPr>
              <p14:cNvContentPartPr/>
              <p14:nvPr/>
            </p14:nvContentPartPr>
            <p14:xfrm>
              <a:off x="6904059" y="1742376"/>
              <a:ext cx="435960" cy="50040"/>
            </p14:xfrm>
          </p:contentPart>
        </mc:Choice>
        <mc:Fallback xmlns="">
          <p:pic>
            <p:nvPicPr>
              <p:cNvPr id="421" name="Ink 420">
                <a:extLst>
                  <a:ext uri="{FF2B5EF4-FFF2-40B4-BE49-F238E27FC236}">
                    <a16:creationId xmlns:a16="http://schemas.microsoft.com/office/drawing/2014/main" id="{1E8D89DC-5328-4927-9050-85674B37E739}"/>
                  </a:ext>
                </a:extLst>
              </p:cNvPr>
              <p:cNvPicPr/>
              <p:nvPr/>
            </p:nvPicPr>
            <p:blipFill>
              <a:blip r:embed="rId220"/>
              <a:stretch>
                <a:fillRect/>
              </a:stretch>
            </p:blipFill>
            <p:spPr>
              <a:xfrm>
                <a:off x="6895059" y="1733440"/>
                <a:ext cx="453600" cy="67554"/>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422" name="Ink 421">
                <a:extLst>
                  <a:ext uri="{FF2B5EF4-FFF2-40B4-BE49-F238E27FC236}">
                    <a16:creationId xmlns:a16="http://schemas.microsoft.com/office/drawing/2014/main" id="{5D1BE10C-72B7-4DD7-A81A-236DFF3D06DB}"/>
                  </a:ext>
                </a:extLst>
              </p14:cNvPr>
              <p14:cNvContentPartPr/>
              <p14:nvPr/>
            </p14:nvContentPartPr>
            <p14:xfrm>
              <a:off x="3912819" y="4004256"/>
              <a:ext cx="57240" cy="79560"/>
            </p14:xfrm>
          </p:contentPart>
        </mc:Choice>
        <mc:Fallback xmlns="">
          <p:pic>
            <p:nvPicPr>
              <p:cNvPr id="422" name="Ink 421">
                <a:extLst>
                  <a:ext uri="{FF2B5EF4-FFF2-40B4-BE49-F238E27FC236}">
                    <a16:creationId xmlns:a16="http://schemas.microsoft.com/office/drawing/2014/main" id="{5D1BE10C-72B7-4DD7-A81A-236DFF3D06DB}"/>
                  </a:ext>
                </a:extLst>
              </p:cNvPr>
              <p:cNvPicPr/>
              <p:nvPr/>
            </p:nvPicPr>
            <p:blipFill>
              <a:blip r:embed="rId222"/>
              <a:stretch>
                <a:fillRect/>
              </a:stretch>
            </p:blipFill>
            <p:spPr>
              <a:xfrm>
                <a:off x="3904179" y="3995256"/>
                <a:ext cx="748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428" name="Ink 427">
                <a:extLst>
                  <a:ext uri="{FF2B5EF4-FFF2-40B4-BE49-F238E27FC236}">
                    <a16:creationId xmlns:a16="http://schemas.microsoft.com/office/drawing/2014/main" id="{D0898F56-604B-4C40-90AF-7E4C813359BA}"/>
                  </a:ext>
                </a:extLst>
              </p14:cNvPr>
              <p14:cNvContentPartPr/>
              <p14:nvPr/>
            </p14:nvContentPartPr>
            <p14:xfrm>
              <a:off x="4177419" y="3985536"/>
              <a:ext cx="174960" cy="156600"/>
            </p14:xfrm>
          </p:contentPart>
        </mc:Choice>
        <mc:Fallback xmlns="">
          <p:pic>
            <p:nvPicPr>
              <p:cNvPr id="428" name="Ink 427">
                <a:extLst>
                  <a:ext uri="{FF2B5EF4-FFF2-40B4-BE49-F238E27FC236}">
                    <a16:creationId xmlns:a16="http://schemas.microsoft.com/office/drawing/2014/main" id="{D0898F56-604B-4C40-90AF-7E4C813359BA}"/>
                  </a:ext>
                </a:extLst>
              </p:cNvPr>
              <p:cNvPicPr/>
              <p:nvPr/>
            </p:nvPicPr>
            <p:blipFill>
              <a:blip r:embed="rId224"/>
              <a:stretch>
                <a:fillRect/>
              </a:stretch>
            </p:blipFill>
            <p:spPr>
              <a:xfrm>
                <a:off x="4168779" y="3976896"/>
                <a:ext cx="1926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429" name="Ink 428">
                <a:extLst>
                  <a:ext uri="{FF2B5EF4-FFF2-40B4-BE49-F238E27FC236}">
                    <a16:creationId xmlns:a16="http://schemas.microsoft.com/office/drawing/2014/main" id="{AAF05FE7-5133-4721-933B-04CDC4A9B6E7}"/>
                  </a:ext>
                </a:extLst>
              </p14:cNvPr>
              <p14:cNvContentPartPr/>
              <p14:nvPr/>
            </p14:nvContentPartPr>
            <p14:xfrm>
              <a:off x="4025499" y="3997416"/>
              <a:ext cx="91080" cy="119520"/>
            </p14:xfrm>
          </p:contentPart>
        </mc:Choice>
        <mc:Fallback xmlns="">
          <p:pic>
            <p:nvPicPr>
              <p:cNvPr id="429" name="Ink 428">
                <a:extLst>
                  <a:ext uri="{FF2B5EF4-FFF2-40B4-BE49-F238E27FC236}">
                    <a16:creationId xmlns:a16="http://schemas.microsoft.com/office/drawing/2014/main" id="{AAF05FE7-5133-4721-933B-04CDC4A9B6E7}"/>
                  </a:ext>
                </a:extLst>
              </p:cNvPr>
              <p:cNvPicPr/>
              <p:nvPr/>
            </p:nvPicPr>
            <p:blipFill>
              <a:blip r:embed="rId226"/>
              <a:stretch>
                <a:fillRect/>
              </a:stretch>
            </p:blipFill>
            <p:spPr>
              <a:xfrm>
                <a:off x="4016499" y="3988776"/>
                <a:ext cx="1087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430" name="Ink 429">
                <a:extLst>
                  <a:ext uri="{FF2B5EF4-FFF2-40B4-BE49-F238E27FC236}">
                    <a16:creationId xmlns:a16="http://schemas.microsoft.com/office/drawing/2014/main" id="{28A520DF-7BBB-45BA-B864-18268EA8249E}"/>
                  </a:ext>
                </a:extLst>
              </p14:cNvPr>
              <p14:cNvContentPartPr/>
              <p14:nvPr/>
            </p14:nvContentPartPr>
            <p14:xfrm>
              <a:off x="1314339" y="3992016"/>
              <a:ext cx="82080" cy="20160"/>
            </p14:xfrm>
          </p:contentPart>
        </mc:Choice>
        <mc:Fallback xmlns="">
          <p:pic>
            <p:nvPicPr>
              <p:cNvPr id="430" name="Ink 429">
                <a:extLst>
                  <a:ext uri="{FF2B5EF4-FFF2-40B4-BE49-F238E27FC236}">
                    <a16:creationId xmlns:a16="http://schemas.microsoft.com/office/drawing/2014/main" id="{28A520DF-7BBB-45BA-B864-18268EA8249E}"/>
                  </a:ext>
                </a:extLst>
              </p:cNvPr>
              <p:cNvPicPr/>
              <p:nvPr/>
            </p:nvPicPr>
            <p:blipFill>
              <a:blip r:embed="rId228"/>
              <a:stretch>
                <a:fillRect/>
              </a:stretch>
            </p:blipFill>
            <p:spPr>
              <a:xfrm>
                <a:off x="1305699" y="3983376"/>
                <a:ext cx="997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431" name="Ink 430">
                <a:extLst>
                  <a:ext uri="{FF2B5EF4-FFF2-40B4-BE49-F238E27FC236}">
                    <a16:creationId xmlns:a16="http://schemas.microsoft.com/office/drawing/2014/main" id="{24F077FB-5767-4BDA-8EFC-BB9F59AA7795}"/>
                  </a:ext>
                </a:extLst>
              </p14:cNvPr>
              <p14:cNvContentPartPr/>
              <p14:nvPr/>
            </p14:nvContentPartPr>
            <p14:xfrm>
              <a:off x="1308579" y="3957816"/>
              <a:ext cx="74160" cy="10080"/>
            </p14:xfrm>
          </p:contentPart>
        </mc:Choice>
        <mc:Fallback xmlns="">
          <p:pic>
            <p:nvPicPr>
              <p:cNvPr id="431" name="Ink 430">
                <a:extLst>
                  <a:ext uri="{FF2B5EF4-FFF2-40B4-BE49-F238E27FC236}">
                    <a16:creationId xmlns:a16="http://schemas.microsoft.com/office/drawing/2014/main" id="{24F077FB-5767-4BDA-8EFC-BB9F59AA7795}"/>
                  </a:ext>
                </a:extLst>
              </p:cNvPr>
              <p:cNvPicPr/>
              <p:nvPr/>
            </p:nvPicPr>
            <p:blipFill>
              <a:blip r:embed="rId230"/>
              <a:stretch>
                <a:fillRect/>
              </a:stretch>
            </p:blipFill>
            <p:spPr>
              <a:xfrm>
                <a:off x="1299579" y="3949176"/>
                <a:ext cx="918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438" name="Ink 437">
                <a:extLst>
                  <a:ext uri="{FF2B5EF4-FFF2-40B4-BE49-F238E27FC236}">
                    <a16:creationId xmlns:a16="http://schemas.microsoft.com/office/drawing/2014/main" id="{D721FE67-4C9A-4935-8288-C2C5061EAD87}"/>
                  </a:ext>
                </a:extLst>
              </p14:cNvPr>
              <p14:cNvContentPartPr/>
              <p14:nvPr/>
            </p14:nvContentPartPr>
            <p14:xfrm>
              <a:off x="742299" y="3854136"/>
              <a:ext cx="289440" cy="151560"/>
            </p14:xfrm>
          </p:contentPart>
        </mc:Choice>
        <mc:Fallback xmlns="">
          <p:pic>
            <p:nvPicPr>
              <p:cNvPr id="438" name="Ink 437">
                <a:extLst>
                  <a:ext uri="{FF2B5EF4-FFF2-40B4-BE49-F238E27FC236}">
                    <a16:creationId xmlns:a16="http://schemas.microsoft.com/office/drawing/2014/main" id="{D721FE67-4C9A-4935-8288-C2C5061EAD87}"/>
                  </a:ext>
                </a:extLst>
              </p:cNvPr>
              <p:cNvPicPr/>
              <p:nvPr/>
            </p:nvPicPr>
            <p:blipFill>
              <a:blip r:embed="rId232"/>
              <a:stretch>
                <a:fillRect/>
              </a:stretch>
            </p:blipFill>
            <p:spPr>
              <a:xfrm>
                <a:off x="733659" y="3845136"/>
                <a:ext cx="3070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447" name="Ink 446">
                <a:extLst>
                  <a:ext uri="{FF2B5EF4-FFF2-40B4-BE49-F238E27FC236}">
                    <a16:creationId xmlns:a16="http://schemas.microsoft.com/office/drawing/2014/main" id="{A6F28CE6-0625-4023-9AC1-A130B7A99D50}"/>
                  </a:ext>
                </a:extLst>
              </p14:cNvPr>
              <p14:cNvContentPartPr/>
              <p14:nvPr/>
            </p14:nvContentPartPr>
            <p14:xfrm>
              <a:off x="2800779" y="1465896"/>
              <a:ext cx="681120" cy="387360"/>
            </p14:xfrm>
          </p:contentPart>
        </mc:Choice>
        <mc:Fallback xmlns="">
          <p:pic>
            <p:nvPicPr>
              <p:cNvPr id="447" name="Ink 446">
                <a:extLst>
                  <a:ext uri="{FF2B5EF4-FFF2-40B4-BE49-F238E27FC236}">
                    <a16:creationId xmlns:a16="http://schemas.microsoft.com/office/drawing/2014/main" id="{A6F28CE6-0625-4023-9AC1-A130B7A99D50}"/>
                  </a:ext>
                </a:extLst>
              </p:cNvPr>
              <p:cNvPicPr/>
              <p:nvPr/>
            </p:nvPicPr>
            <p:blipFill>
              <a:blip r:embed="rId234"/>
              <a:stretch>
                <a:fillRect/>
              </a:stretch>
            </p:blipFill>
            <p:spPr>
              <a:xfrm>
                <a:off x="2792139" y="1457256"/>
                <a:ext cx="69876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448" name="Ink 447">
                <a:extLst>
                  <a:ext uri="{FF2B5EF4-FFF2-40B4-BE49-F238E27FC236}">
                    <a16:creationId xmlns:a16="http://schemas.microsoft.com/office/drawing/2014/main" id="{DDA074FC-B62F-4A1D-9138-CFFE4C669582}"/>
                  </a:ext>
                </a:extLst>
              </p14:cNvPr>
              <p14:cNvContentPartPr/>
              <p14:nvPr/>
            </p14:nvContentPartPr>
            <p14:xfrm>
              <a:off x="2651739" y="3358056"/>
              <a:ext cx="155880" cy="155520"/>
            </p14:xfrm>
          </p:contentPart>
        </mc:Choice>
        <mc:Fallback xmlns="">
          <p:pic>
            <p:nvPicPr>
              <p:cNvPr id="448" name="Ink 447">
                <a:extLst>
                  <a:ext uri="{FF2B5EF4-FFF2-40B4-BE49-F238E27FC236}">
                    <a16:creationId xmlns:a16="http://schemas.microsoft.com/office/drawing/2014/main" id="{DDA074FC-B62F-4A1D-9138-CFFE4C669582}"/>
                  </a:ext>
                </a:extLst>
              </p:cNvPr>
              <p:cNvPicPr/>
              <p:nvPr/>
            </p:nvPicPr>
            <p:blipFill>
              <a:blip r:embed="rId236"/>
              <a:stretch>
                <a:fillRect/>
              </a:stretch>
            </p:blipFill>
            <p:spPr>
              <a:xfrm>
                <a:off x="2642739" y="3349416"/>
                <a:ext cx="1735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449" name="Ink 448">
                <a:extLst>
                  <a:ext uri="{FF2B5EF4-FFF2-40B4-BE49-F238E27FC236}">
                    <a16:creationId xmlns:a16="http://schemas.microsoft.com/office/drawing/2014/main" id="{3560E9A2-27F5-40ED-8266-6A81F090203F}"/>
                  </a:ext>
                </a:extLst>
              </p14:cNvPr>
              <p14:cNvContentPartPr/>
              <p14:nvPr/>
            </p14:nvContentPartPr>
            <p14:xfrm>
              <a:off x="4560099" y="4109376"/>
              <a:ext cx="95400" cy="13680"/>
            </p14:xfrm>
          </p:contentPart>
        </mc:Choice>
        <mc:Fallback xmlns="">
          <p:pic>
            <p:nvPicPr>
              <p:cNvPr id="449" name="Ink 448">
                <a:extLst>
                  <a:ext uri="{FF2B5EF4-FFF2-40B4-BE49-F238E27FC236}">
                    <a16:creationId xmlns:a16="http://schemas.microsoft.com/office/drawing/2014/main" id="{3560E9A2-27F5-40ED-8266-6A81F090203F}"/>
                  </a:ext>
                </a:extLst>
              </p:cNvPr>
              <p:cNvPicPr/>
              <p:nvPr/>
            </p:nvPicPr>
            <p:blipFill>
              <a:blip r:embed="rId238"/>
              <a:stretch>
                <a:fillRect/>
              </a:stretch>
            </p:blipFill>
            <p:spPr>
              <a:xfrm>
                <a:off x="4551459" y="4100736"/>
                <a:ext cx="1130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450" name="Ink 449">
                <a:extLst>
                  <a:ext uri="{FF2B5EF4-FFF2-40B4-BE49-F238E27FC236}">
                    <a16:creationId xmlns:a16="http://schemas.microsoft.com/office/drawing/2014/main" id="{0B663F5A-D838-411C-B662-4E00CE000CB5}"/>
                  </a:ext>
                </a:extLst>
              </p14:cNvPr>
              <p14:cNvContentPartPr/>
              <p14:nvPr/>
            </p14:nvContentPartPr>
            <p14:xfrm>
              <a:off x="4554339" y="4067256"/>
              <a:ext cx="108360" cy="8640"/>
            </p14:xfrm>
          </p:contentPart>
        </mc:Choice>
        <mc:Fallback xmlns="">
          <p:pic>
            <p:nvPicPr>
              <p:cNvPr id="450" name="Ink 449">
                <a:extLst>
                  <a:ext uri="{FF2B5EF4-FFF2-40B4-BE49-F238E27FC236}">
                    <a16:creationId xmlns:a16="http://schemas.microsoft.com/office/drawing/2014/main" id="{0B663F5A-D838-411C-B662-4E00CE000CB5}"/>
                  </a:ext>
                </a:extLst>
              </p:cNvPr>
              <p:cNvPicPr/>
              <p:nvPr/>
            </p:nvPicPr>
            <p:blipFill>
              <a:blip r:embed="rId240"/>
              <a:stretch>
                <a:fillRect/>
              </a:stretch>
            </p:blipFill>
            <p:spPr>
              <a:xfrm>
                <a:off x="4545699" y="4058256"/>
                <a:ext cx="1260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451" name="Ink 450">
                <a:extLst>
                  <a:ext uri="{FF2B5EF4-FFF2-40B4-BE49-F238E27FC236}">
                    <a16:creationId xmlns:a16="http://schemas.microsoft.com/office/drawing/2014/main" id="{AC7C4041-6531-42B6-984A-1F859014E65F}"/>
                  </a:ext>
                </a:extLst>
              </p14:cNvPr>
              <p14:cNvContentPartPr/>
              <p14:nvPr/>
            </p14:nvContentPartPr>
            <p14:xfrm>
              <a:off x="4843419" y="4019736"/>
              <a:ext cx="74160" cy="91440"/>
            </p14:xfrm>
          </p:contentPart>
        </mc:Choice>
        <mc:Fallback xmlns="">
          <p:pic>
            <p:nvPicPr>
              <p:cNvPr id="451" name="Ink 450">
                <a:extLst>
                  <a:ext uri="{FF2B5EF4-FFF2-40B4-BE49-F238E27FC236}">
                    <a16:creationId xmlns:a16="http://schemas.microsoft.com/office/drawing/2014/main" id="{AC7C4041-6531-42B6-984A-1F859014E65F}"/>
                  </a:ext>
                </a:extLst>
              </p:cNvPr>
              <p:cNvPicPr/>
              <p:nvPr/>
            </p:nvPicPr>
            <p:blipFill>
              <a:blip r:embed="rId242"/>
              <a:stretch>
                <a:fillRect/>
              </a:stretch>
            </p:blipFill>
            <p:spPr>
              <a:xfrm>
                <a:off x="4834419" y="4010736"/>
                <a:ext cx="918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458" name="Ink 457">
                <a:extLst>
                  <a:ext uri="{FF2B5EF4-FFF2-40B4-BE49-F238E27FC236}">
                    <a16:creationId xmlns:a16="http://schemas.microsoft.com/office/drawing/2014/main" id="{AFADCA09-B70B-424C-BCE7-621DF3FBE57F}"/>
                  </a:ext>
                </a:extLst>
              </p14:cNvPr>
              <p14:cNvContentPartPr/>
              <p14:nvPr/>
            </p14:nvContentPartPr>
            <p14:xfrm>
              <a:off x="4987419" y="4003536"/>
              <a:ext cx="330840" cy="190080"/>
            </p14:xfrm>
          </p:contentPart>
        </mc:Choice>
        <mc:Fallback xmlns="">
          <p:pic>
            <p:nvPicPr>
              <p:cNvPr id="458" name="Ink 457">
                <a:extLst>
                  <a:ext uri="{FF2B5EF4-FFF2-40B4-BE49-F238E27FC236}">
                    <a16:creationId xmlns:a16="http://schemas.microsoft.com/office/drawing/2014/main" id="{AFADCA09-B70B-424C-BCE7-621DF3FBE57F}"/>
                  </a:ext>
                </a:extLst>
              </p:cNvPr>
              <p:cNvPicPr/>
              <p:nvPr/>
            </p:nvPicPr>
            <p:blipFill>
              <a:blip r:embed="rId244"/>
              <a:stretch>
                <a:fillRect/>
              </a:stretch>
            </p:blipFill>
            <p:spPr>
              <a:xfrm>
                <a:off x="4978419" y="3994553"/>
                <a:ext cx="348480" cy="207687"/>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lgn="just">
                  <a:lnSpc>
                    <a:spcPct val="150000"/>
                  </a:lnSpc>
                </a:pPr>
                <a14:m>
                  <m:oMath xmlns:m="http://schemas.openxmlformats.org/officeDocument/2006/math">
                    <m:r>
                      <a:rPr lang="en-US" sz="1200" b="0" i="1" smtClean="0">
                        <a:solidFill>
                          <a:srgbClr val="006600"/>
                        </a:solidFill>
                        <a:latin typeface="Cambria Math" panose="02040503050406030204" pitchFamily="18" charset="0"/>
                      </a:rPr>
                      <m:t>𝐴</m:t>
                    </m:r>
                    <m:r>
                      <a:rPr lang="en-US" sz="1200" b="0" i="1">
                        <a:solidFill>
                          <a:schemeClr val="tx1"/>
                        </a:solidFill>
                        <a:latin typeface="Cambria Math" panose="02040503050406030204" pitchFamily="18" charset="0"/>
                      </a:rPr>
                      <m:t> </m:t>
                    </m:r>
                  </m:oMath>
                </a14:m>
                <a:r>
                  <a:rPr lang="en-US" sz="1200" i="1" dirty="0">
                    <a:solidFill>
                      <a:schemeClr val="tx1"/>
                    </a:solidFill>
                    <a:latin typeface="Helvetica Light"/>
                  </a:rPr>
                  <a:t>: </a:t>
                </a:r>
                <a:r>
                  <a:rPr lang="en-US" sz="1200" dirty="0">
                    <a:solidFill>
                      <a:schemeClr val="tx1"/>
                    </a:solidFill>
                    <a:latin typeface="Helvetica Light"/>
                  </a:rPr>
                  <a:t>the event that a bulb lasts over </a:t>
                </a:r>
                <a14:m>
                  <m:oMath xmlns:m="http://schemas.openxmlformats.org/officeDocument/2006/math">
                    <m:r>
                      <a:rPr lang="en-US" sz="1200" b="0" i="1" smtClean="0">
                        <a:solidFill>
                          <a:srgbClr val="006600"/>
                        </a:solidFill>
                        <a:latin typeface="Cambria Math" panose="02040503050406030204" pitchFamily="18" charset="0"/>
                      </a:rPr>
                      <m:t>5000</m:t>
                    </m:r>
                  </m:oMath>
                </a14:m>
                <a:r>
                  <a:rPr lang="en-US" sz="1200" dirty="0">
                    <a:solidFill>
                      <a:schemeClr val="tx1"/>
                    </a:solidFill>
                    <a:latin typeface="Helvetica Light"/>
                  </a:rPr>
                  <a:t> hrs</a:t>
                </a:r>
              </a:p>
              <a:p>
                <a:pPr lvl="1" algn="just">
                  <a:lnSpc>
                    <a:spcPct val="150000"/>
                  </a:lnSpc>
                </a:pPr>
                <a14:m>
                  <m:oMath xmlns:m="http://schemas.openxmlformats.org/officeDocument/2006/math">
                    <m:r>
                      <a:rPr lang="en-US" sz="1200" b="0" i="1" smtClean="0">
                        <a:solidFill>
                          <a:srgbClr val="006600"/>
                        </a:solidFill>
                        <a:latin typeface="Cambria Math" panose="02040503050406030204" pitchFamily="18" charset="0"/>
                      </a:rPr>
                      <m:t>𝑋</m:t>
                    </m:r>
                    <m:r>
                      <a:rPr lang="en-US" sz="1200" b="0" i="1">
                        <a:solidFill>
                          <a:schemeClr val="tx1"/>
                        </a:solidFill>
                        <a:latin typeface="Cambria Math" panose="02040503050406030204" pitchFamily="18" charset="0"/>
                      </a:rPr>
                      <m:t> </m:t>
                    </m:r>
                  </m:oMath>
                </a14:m>
                <a:r>
                  <a:rPr lang="en-US" sz="1200" i="1" dirty="0">
                    <a:solidFill>
                      <a:schemeClr val="tx1"/>
                    </a:solidFill>
                    <a:latin typeface="Helvetica Light"/>
                  </a:rPr>
                  <a:t>: </a:t>
                </a:r>
                <a:r>
                  <a:rPr lang="en-US" sz="1200" dirty="0">
                    <a:solidFill>
                      <a:schemeClr val="tx1"/>
                    </a:solidFill>
                    <a:latin typeface="Helvetica Light"/>
                  </a:rPr>
                  <a:t>the event that a bulb is from Factory </a:t>
                </a:r>
                <a14:m>
                  <m:oMath xmlns:m="http://schemas.openxmlformats.org/officeDocument/2006/math">
                    <m:r>
                      <a:rPr lang="en-US" sz="1200" i="1">
                        <a:solidFill>
                          <a:srgbClr val="006600"/>
                        </a:solidFill>
                        <a:latin typeface="Cambria Math" panose="02040503050406030204" pitchFamily="18" charset="0"/>
                      </a:rPr>
                      <m:t>𝑋</m:t>
                    </m:r>
                    <m:r>
                      <a:rPr lang="en-US" sz="1200" i="1">
                        <a:solidFill>
                          <a:srgbClr val="006600"/>
                        </a:solidFill>
                        <a:latin typeface="Cambria Math" panose="02040503050406030204" pitchFamily="18" charset="0"/>
                      </a:rPr>
                      <m:t> </m:t>
                    </m:r>
                  </m:oMath>
                </a14:m>
                <a:endParaRPr lang="en-US" sz="1200" i="1" dirty="0">
                  <a:solidFill>
                    <a:srgbClr val="006600"/>
                  </a:solidFill>
                  <a:latin typeface="Cambria Math" panose="02040503050406030204" pitchFamily="18" charset="0"/>
                </a:endParaRPr>
              </a:p>
              <a:p>
                <a:pPr lvl="1" algn="just">
                  <a:lnSpc>
                    <a:spcPct val="150000"/>
                  </a:lnSpc>
                </a:pPr>
                <a14:m>
                  <m:oMath xmlns:m="http://schemas.openxmlformats.org/officeDocument/2006/math">
                    <m:r>
                      <a:rPr lang="en-US" sz="1200" b="0" i="1" smtClean="0">
                        <a:solidFill>
                          <a:srgbClr val="006600"/>
                        </a:solidFill>
                        <a:latin typeface="Cambria Math" panose="02040503050406030204" pitchFamily="18" charset="0"/>
                      </a:rPr>
                      <m:t>𝑌</m:t>
                    </m:r>
                    <m:r>
                      <a:rPr lang="en-US" sz="1200" b="0" i="1">
                        <a:solidFill>
                          <a:schemeClr val="tx1"/>
                        </a:solidFill>
                        <a:latin typeface="Cambria Math" panose="02040503050406030204" pitchFamily="18" charset="0"/>
                      </a:rPr>
                      <m:t> </m:t>
                    </m:r>
                  </m:oMath>
                </a14:m>
                <a:r>
                  <a:rPr lang="en-US" sz="1200" i="1" dirty="0">
                    <a:solidFill>
                      <a:schemeClr val="tx1"/>
                    </a:solidFill>
                    <a:latin typeface="Helvetica Light"/>
                  </a:rPr>
                  <a:t>: </a:t>
                </a:r>
                <a:r>
                  <a:rPr lang="en-US" sz="1200" dirty="0"/>
                  <a:t>the event that a bulb is from Factory</a:t>
                </a:r>
                <a:r>
                  <a:rPr lang="en-US" sz="1200" dirty="0">
                    <a:solidFill>
                      <a:schemeClr val="tx1"/>
                    </a:solidFill>
                    <a:latin typeface="Helvetica Light"/>
                  </a:rPr>
                  <a:t> </a:t>
                </a:r>
                <a14:m>
                  <m:oMath xmlns:m="http://schemas.openxmlformats.org/officeDocument/2006/math">
                    <m:r>
                      <a:rPr lang="en-US" sz="1200" b="0" i="1" smtClean="0">
                        <a:solidFill>
                          <a:srgbClr val="006600"/>
                        </a:solidFill>
                        <a:latin typeface="Cambria Math" panose="02040503050406030204" pitchFamily="18" charset="0"/>
                      </a:rPr>
                      <m:t>𝑌</m:t>
                    </m:r>
                  </m:oMath>
                </a14:m>
                <a:endParaRPr lang="en-US" sz="1200" dirty="0">
                  <a:solidFill>
                    <a:schemeClr val="tx1"/>
                  </a:solidFill>
                  <a:latin typeface="Helvetica Ligh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8290" name="Object 2"/>
              <p:cNvSpPr txBox="1"/>
              <p:nvPr/>
            </p:nvSpPr>
            <p:spPr bwMode="auto">
              <a:xfrm>
                <a:off x="1136108" y="2718849"/>
                <a:ext cx="3247255" cy="777478"/>
              </a:xfrm>
              <a:prstGeom prst="rect">
                <a:avLst/>
              </a:prstGeom>
              <a:noFill/>
              <a:ln>
                <a:noFill/>
              </a:ln>
              <a:effectLst/>
            </p:spPr>
            <p:txBody>
              <a:bodyPr>
                <a:noAutofit/>
              </a:bodyPr>
              <a:lstStyle/>
              <a:p>
                <a:pPr algn="ctr">
                  <a:buNone/>
                </a:pPr>
                <a14:m>
                  <m:oMathPara xmlns:m="http://schemas.openxmlformats.org/officeDocument/2006/math">
                    <m:oMathParaPr>
                      <m:jc m:val="center"/>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𝑋</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𝑋</m:t>
                      </m:r>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𝑌</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𝑌</m:t>
                      </m:r>
                      <m:r>
                        <a:rPr lang="en-US" sz="1200" b="0" i="1">
                          <a:solidFill>
                            <a:srgbClr val="006600"/>
                          </a:solidFill>
                          <a:latin typeface="Cambria Math" panose="02040503050406030204" pitchFamily="18" charset="0"/>
                        </a:rPr>
                        <m:t>)</m:t>
                      </m:r>
                    </m:oMath>
                  </m:oMathPara>
                </a14:m>
                <a:br>
                  <a:rPr lang="en-US" sz="1200" i="1" dirty="0">
                    <a:solidFill>
                      <a:srgbClr val="006600"/>
                    </a:solidFill>
                    <a:latin typeface="Cambria Math" panose="02040503050406030204" pitchFamily="18" charset="0"/>
                  </a:rPr>
                </a:br>
                <a:br>
                  <a:rPr lang="en-US" sz="1200" i="1" dirty="0">
                    <a:solidFill>
                      <a:srgbClr val="006600"/>
                    </a:solidFill>
                    <a:latin typeface="Cambria Math" panose="02040503050406030204" pitchFamily="18" charset="0"/>
                  </a:rPr>
                </a:br>
                <a14:m>
                  <m:oMathPara xmlns:m="http://schemas.openxmlformats.org/officeDocument/2006/math">
                    <m:oMathParaPr>
                      <m:jc m:val="center"/>
                    </m:oMathParaPr>
                    <m:oMath xmlns:m="http://schemas.openxmlformats.org/officeDocument/2006/math">
                      <m:r>
                        <a:rPr lang="en-US" sz="1200" b="0" i="1">
                          <a:solidFill>
                            <a:srgbClr val="006600"/>
                          </a:solidFill>
                          <a:latin typeface="Cambria Math" panose="02040503050406030204" pitchFamily="18" charset="0"/>
                        </a:rPr>
                        <m:t>=0.6</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0.99+0.4</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0.95=0.974</m:t>
                      </m:r>
                    </m:oMath>
                  </m:oMathPara>
                </a14:m>
                <a:endParaRPr lang="en-US" sz="1200" dirty="0">
                  <a:solidFill>
                    <a:srgbClr val="006600"/>
                  </a:solidFill>
                </a:endParaRPr>
              </a:p>
            </p:txBody>
          </p:sp>
        </mc:Choice>
        <mc:Fallback xmlns="">
          <p:sp>
            <p:nvSpPr>
              <p:cNvPr id="1548290" name="Object 2"/>
              <p:cNvSpPr txBox="1">
                <a:spLocks noRot="1" noChangeAspect="1" noMove="1" noResize="1" noEditPoints="1" noAdjustHandles="1" noChangeArrowheads="1" noChangeShapeType="1" noTextEdit="1"/>
              </p:cNvSpPr>
              <p:nvPr/>
            </p:nvSpPr>
            <p:spPr bwMode="auto">
              <a:xfrm>
                <a:off x="1136108" y="2718849"/>
                <a:ext cx="3247255" cy="777478"/>
              </a:xfrm>
              <a:prstGeom prst="rect">
                <a:avLst/>
              </a:prstGeom>
              <a:blipFill>
                <a:blip r:embed="rId3"/>
                <a:stretch>
                  <a:fillRect/>
                </a:stretch>
              </a:blipFill>
              <a:ln>
                <a:noFill/>
              </a:ln>
              <a:effectLst/>
            </p:spPr>
            <p:txBody>
              <a:bodyPr/>
              <a:lstStyle/>
              <a:p>
                <a:r>
                  <a:rPr lang="en-US">
                    <a:noFill/>
                  </a:rPr>
                  <a:t> </a:t>
                </a:r>
              </a:p>
            </p:txBody>
          </p:sp>
        </mc:Fallback>
      </mc:AlternateContent>
      <p:grpSp>
        <p:nvGrpSpPr>
          <p:cNvPr id="47" name="Group 46"/>
          <p:cNvGrpSpPr/>
          <p:nvPr/>
        </p:nvGrpSpPr>
        <p:grpSpPr>
          <a:xfrm>
            <a:off x="5420962" y="1749647"/>
            <a:ext cx="2670908" cy="1540982"/>
            <a:chOff x="2367669" y="3409111"/>
            <a:chExt cx="4186341" cy="2412962"/>
          </a:xfrm>
        </p:grpSpPr>
        <p:sp>
          <p:nvSpPr>
            <p:cNvPr id="48" name="Rectangle 47"/>
            <p:cNvSpPr/>
            <p:nvPr/>
          </p:nvSpPr>
          <p:spPr bwMode="auto">
            <a:xfrm>
              <a:off x="2558005" y="3819652"/>
              <a:ext cx="3935392" cy="2002421"/>
            </a:xfrm>
            <a:prstGeom prst="rect">
              <a:avLst/>
            </a:prstGeom>
            <a:noFill/>
            <a:ln w="38100">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49" name="TextBox 48"/>
                <p:cNvSpPr txBox="1"/>
                <p:nvPr/>
              </p:nvSpPr>
              <p:spPr>
                <a:xfrm>
                  <a:off x="2604357" y="3897758"/>
                  <a:ext cx="1348119"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Factory</m:t>
                        </m:r>
                        <m:r>
                          <a:rPr lang="en-US" sz="1200" b="0"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𝑋</m:t>
                        </m:r>
                      </m:oMath>
                    </m:oMathPara>
                  </a14:m>
                  <a:endParaRPr lang="en-US" sz="1200" i="1" dirty="0">
                    <a:solidFill>
                      <a:srgbClr val="006600"/>
                    </a:solidFill>
                    <a:latin typeface="Franklin Gothic Book" panose="020B0503020102020204" pitchFamily="34"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2604357" y="3897758"/>
                  <a:ext cx="1348119" cy="433742"/>
                </a:xfrm>
                <a:prstGeom prst="rect">
                  <a:avLst/>
                </a:prstGeom>
                <a:blipFill>
                  <a:blip r:embed="rId4"/>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2367669" y="3409111"/>
                  <a:ext cx="1754242"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2367669" y="3409111"/>
                  <a:ext cx="1754242" cy="433742"/>
                </a:xfrm>
                <a:prstGeom prst="rect">
                  <a:avLst/>
                </a:prstGeom>
                <a:blipFill>
                  <a:blip r:embed="rId5"/>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215941" y="3903367"/>
                  <a:ext cx="1338069"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Factory</m:t>
                        </m:r>
                        <m:r>
                          <a:rPr lang="en-US" sz="1200" b="0"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𝑌</m:t>
                        </m:r>
                      </m:oMath>
                    </m:oMathPara>
                  </a14:m>
                  <a:endParaRPr lang="en-US" sz="1200" i="1" dirty="0">
                    <a:solidFill>
                      <a:srgbClr val="006600"/>
                    </a:solidFill>
                    <a:latin typeface="Franklin Gothic Book" panose="020B0503020102020204" pitchFamily="34"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5215941" y="3903367"/>
                  <a:ext cx="1338069" cy="433742"/>
                </a:xfrm>
                <a:prstGeom prst="rect">
                  <a:avLst/>
                </a:prstGeom>
                <a:blipFill>
                  <a:blip r:embed="rId6"/>
                  <a:stretch>
                    <a:fillRect b="-6667"/>
                  </a:stretch>
                </a:blipFill>
              </p:spPr>
              <p:txBody>
                <a:bodyPr/>
                <a:lstStyle/>
                <a:p>
                  <a:r>
                    <a:rPr lang="en-US">
                      <a:noFill/>
                    </a:rPr>
                    <a:t> </a:t>
                  </a:r>
                </a:p>
              </p:txBody>
            </p:sp>
          </mc:Fallback>
        </mc:AlternateContent>
        <p:sp>
          <p:nvSpPr>
            <p:cNvPr id="52" name="Rectangle 51"/>
            <p:cNvSpPr/>
            <p:nvPr/>
          </p:nvSpPr>
          <p:spPr>
            <a:xfrm>
              <a:off x="2885019" y="462042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3" name="Rectangle 52"/>
            <p:cNvSpPr/>
            <p:nvPr/>
          </p:nvSpPr>
          <p:spPr>
            <a:xfrm>
              <a:off x="4810549" y="4654689"/>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4" name="Rectangle 53"/>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5" name="Rectangle 54"/>
            <p:cNvSpPr/>
            <p:nvPr/>
          </p:nvSpPr>
          <p:spPr>
            <a:xfrm>
              <a:off x="5690378" y="4691803"/>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56" name="Group 38"/>
            <p:cNvGrpSpPr/>
            <p:nvPr/>
          </p:nvGrpSpPr>
          <p:grpSpPr>
            <a:xfrm>
              <a:off x="3729742" y="3998004"/>
              <a:ext cx="1737362" cy="1683657"/>
              <a:chOff x="2827625" y="2785281"/>
              <a:chExt cx="1737362" cy="1683657"/>
            </a:xfrm>
          </p:grpSpPr>
          <p:sp>
            <p:nvSpPr>
              <p:cNvPr id="57" name="Oval 56"/>
              <p:cNvSpPr/>
              <p:nvPr/>
            </p:nvSpPr>
            <p:spPr bwMode="auto">
              <a:xfrm>
                <a:off x="2827625" y="2785281"/>
                <a:ext cx="1737362"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58" name="TextBox 57"/>
                  <p:cNvSpPr txBox="1"/>
                  <p:nvPr/>
                </p:nvSpPr>
                <p:spPr>
                  <a:xfrm>
                    <a:off x="3385972" y="2830234"/>
                    <a:ext cx="524239"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𝐴</m:t>
                          </m:r>
                        </m:oMath>
                      </m:oMathPara>
                    </a14:m>
                    <a:endParaRPr lang="en-US" sz="1200" i="1" dirty="0">
                      <a:solidFill>
                        <a:srgbClr val="006600"/>
                      </a:solidFill>
                      <a:latin typeface="Franklin Gothic Book" panose="020B0503020102020204" pitchFamily="34"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3385972" y="2830234"/>
                    <a:ext cx="524239" cy="433741"/>
                  </a:xfrm>
                  <a:prstGeom prst="rect">
                    <a:avLst/>
                  </a:prstGeom>
                  <a:blipFill>
                    <a:blip r:embed="rId7"/>
                    <a:stretch>
                      <a:fillRect/>
                    </a:stretch>
                  </a:blipFill>
                </p:spPr>
                <p:txBody>
                  <a:bodyPr/>
                  <a:lstStyle/>
                  <a:p>
                    <a:r>
                      <a:rPr lang="en-US">
                        <a:noFill/>
                      </a:rPr>
                      <a:t> </a:t>
                    </a:r>
                  </a:p>
                </p:txBody>
              </p:sp>
            </mc:Fallback>
          </mc:AlternateContent>
        </p:grpSp>
      </p:grpSp>
      <p:sp>
        <p:nvSpPr>
          <p:cNvPr id="59" name="Rectangle 58"/>
          <p:cNvSpPr/>
          <p:nvPr/>
        </p:nvSpPr>
        <p:spPr bwMode="auto">
          <a:xfrm>
            <a:off x="5536323" y="2014513"/>
            <a:ext cx="1467092" cy="1267428"/>
          </a:xfrm>
          <a:prstGeom prst="rect">
            <a:avLst/>
          </a:prstGeom>
          <a:noFill/>
          <a:ln w="38100">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spTree>
    <p:extLst>
      <p:ext uri="{BB962C8B-B14F-4D97-AF65-F5344CB8AC3E}">
        <p14:creationId xmlns:p14="http://schemas.microsoft.com/office/powerpoint/2010/main" val="207729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2672" name="Picture 16" descr="http://ts2.mm.bing.net/th?id=HN.608031957481818167&amp;pid=1.7"/>
          <p:cNvPicPr>
            <a:picLocks noChangeAspect="1" noChangeArrowheads="1"/>
          </p:cNvPicPr>
          <p:nvPr/>
        </p:nvPicPr>
        <p:blipFill>
          <a:blip r:embed="rId3" cstate="print"/>
          <a:srcRect t="14852" b="25447"/>
          <a:stretch>
            <a:fillRect/>
          </a:stretch>
        </p:blipFill>
        <p:spPr bwMode="auto">
          <a:xfrm>
            <a:off x="6349710" y="2873722"/>
            <a:ext cx="1889270" cy="1127922"/>
          </a:xfrm>
          <a:prstGeom prst="rect">
            <a:avLst/>
          </a:prstGeom>
          <a:noFill/>
        </p:spPr>
      </p:pic>
      <p:sp>
        <p:nvSpPr>
          <p:cNvPr id="40" name="Title 39"/>
          <p:cNvSpPr>
            <a:spLocks noGrp="1"/>
          </p:cNvSpPr>
          <p:nvPr>
            <p:ph type="title"/>
          </p:nvPr>
        </p:nvSpPr>
        <p:spPr/>
        <p:txBody>
          <a:bodyPr/>
          <a:lstStyle/>
          <a:p>
            <a:r>
              <a:rPr lang="en-US" dirty="0"/>
              <a:t>Events and Sample Space</a:t>
            </a:r>
            <a:endParaRPr lang="en-US" b="1" dirty="0"/>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745196C-9E11-4782-97B3-FB71D191755D}"/>
                  </a:ext>
                </a:extLst>
              </p:cNvPr>
              <p:cNvSpPr>
                <a:spLocks noGrp="1"/>
              </p:cNvSpPr>
              <p:nvPr>
                <p:ph idx="1"/>
              </p:nvPr>
            </p:nvSpPr>
            <p:spPr>
              <a:xfrm>
                <a:off x="628650" y="1179095"/>
                <a:ext cx="7886700" cy="1042238"/>
              </a:xfrm>
              <a:solidFill>
                <a:srgbClr val="E5F5FF"/>
              </a:solidFill>
              <a:ln>
                <a:solidFill>
                  <a:srgbClr val="0D2234"/>
                </a:solidFill>
              </a:ln>
            </p:spPr>
            <p:txBody>
              <a:bodyPr>
                <a:normAutofit/>
              </a:bodyPr>
              <a:lstStyle/>
              <a:p>
                <a:pPr marL="0" indent="0" defTabSz="685800" eaLnBrk="0" fontAlgn="base" hangingPunct="0">
                  <a:lnSpc>
                    <a:spcPct val="150000"/>
                  </a:lnSpc>
                  <a:spcBef>
                    <a:spcPct val="50000"/>
                  </a:spcBef>
                  <a:spcAft>
                    <a:spcPct val="0"/>
                  </a:spcAft>
                  <a:buNone/>
                  <a:defRPr/>
                </a:pPr>
                <a:r>
                  <a:rPr lang="en-US" sz="1200" b="1" dirty="0">
                    <a:solidFill>
                      <a:srgbClr val="C00000"/>
                    </a:solidFill>
                    <a:latin typeface="Helvetica Light"/>
                  </a:rPr>
                  <a:t>Trial (Experiment): </a:t>
                </a:r>
                <a:r>
                  <a:rPr lang="en-US" sz="1200" dirty="0">
                    <a:solidFill>
                      <a:srgbClr val="000000"/>
                    </a:solidFill>
                    <a:latin typeface="Helvetica Light"/>
                  </a:rPr>
                  <a:t>any procedure that can be infinitely repeated and has a well-defined set of possible outcomes known as the </a:t>
                </a:r>
                <a:r>
                  <a:rPr lang="en-US" sz="1200" b="1" dirty="0">
                    <a:solidFill>
                      <a:srgbClr val="0000FF"/>
                    </a:solidFill>
                    <a:latin typeface="Helvetica Light"/>
                  </a:rPr>
                  <a:t>sample space.</a:t>
                </a:r>
              </a:p>
              <a:p>
                <a:pPr marL="0" indent="0" defTabSz="685800" eaLnBrk="0" fontAlgn="base" hangingPunct="0">
                  <a:lnSpc>
                    <a:spcPct val="150000"/>
                  </a:lnSpc>
                  <a:spcBef>
                    <a:spcPct val="50000"/>
                  </a:spcBef>
                  <a:spcAft>
                    <a:spcPct val="0"/>
                  </a:spcAft>
                  <a:buNone/>
                  <a:defRPr/>
                </a:pPr>
                <a:r>
                  <a:rPr lang="en-US" sz="1200" b="1" dirty="0">
                    <a:solidFill>
                      <a:srgbClr val="C00000"/>
                    </a:solidFill>
                    <a:latin typeface="Helvetica Light"/>
                  </a:rPr>
                  <a:t>Sample Space</a:t>
                </a:r>
                <a:r>
                  <a:rPr lang="en-US" sz="1200" b="1" dirty="0">
                    <a:solidFill>
                      <a:srgbClr val="000000"/>
                    </a:solidFill>
                    <a:latin typeface="Helvetica Light"/>
                  </a:rPr>
                  <a:t> </a:t>
                </a:r>
                <a:r>
                  <a:rPr lang="en-US" sz="1200" dirty="0">
                    <a:solidFill>
                      <a:srgbClr val="000000"/>
                    </a:solidFill>
                    <a:latin typeface="Helvetica Light"/>
                  </a:rPr>
                  <a:t>(</a:t>
                </a:r>
                <a14:m>
                  <m:oMath xmlns:m="http://schemas.openxmlformats.org/officeDocument/2006/math">
                    <m:r>
                      <m:rPr>
                        <m:sty m:val="p"/>
                      </m:rPr>
                      <a:rPr lang="en-US" sz="1200" b="0" i="0" smtClean="0">
                        <a:solidFill>
                          <a:srgbClr val="006600"/>
                        </a:solidFill>
                        <a:latin typeface="Cambria Math" panose="02040503050406030204" pitchFamily="18" charset="0"/>
                      </a:rPr>
                      <m:t>Ω</m:t>
                    </m:r>
                  </m:oMath>
                </a14:m>
                <a:r>
                  <a:rPr lang="en-US" sz="1200" dirty="0">
                    <a:solidFill>
                      <a:srgbClr val="000000"/>
                    </a:solidFill>
                    <a:latin typeface="Helvetica Light"/>
                  </a:rPr>
                  <a:t>): the set of </a:t>
                </a:r>
                <a:r>
                  <a:rPr lang="en-US" sz="1200" b="1" dirty="0">
                    <a:solidFill>
                      <a:srgbClr val="0000FF"/>
                    </a:solidFill>
                    <a:latin typeface="Helvetica Light"/>
                  </a:rPr>
                  <a:t>all</a:t>
                </a:r>
                <a:r>
                  <a:rPr lang="en-US" sz="1200" dirty="0">
                    <a:solidFill>
                      <a:srgbClr val="000000"/>
                    </a:solidFill>
                    <a:latin typeface="Helvetica Light"/>
                  </a:rPr>
                  <a:t> possible outcomes of an experiment</a:t>
                </a:r>
              </a:p>
            </p:txBody>
          </p:sp>
        </mc:Choice>
        <mc:Fallback xmlns="">
          <p:sp>
            <p:nvSpPr>
              <p:cNvPr id="2" name="Content Placeholder 1">
                <a:extLst>
                  <a:ext uri="{FF2B5EF4-FFF2-40B4-BE49-F238E27FC236}">
                    <a16:creationId xmlns:a16="http://schemas.microsoft.com/office/drawing/2014/main" id="{0745196C-9E11-4782-97B3-FB71D191755D}"/>
                  </a:ext>
                </a:extLst>
              </p:cNvPr>
              <p:cNvSpPr>
                <a:spLocks noGrp="1" noRot="1" noChangeAspect="1" noMove="1" noResize="1" noEditPoints="1" noAdjustHandles="1" noChangeArrowheads="1" noChangeShapeType="1" noTextEdit="1"/>
              </p:cNvSpPr>
              <p:nvPr>
                <p:ph idx="1"/>
              </p:nvPr>
            </p:nvSpPr>
            <p:spPr>
              <a:xfrm>
                <a:off x="628650" y="1179095"/>
                <a:ext cx="7886700" cy="1042238"/>
              </a:xfrm>
              <a:blipFill>
                <a:blip r:embed="rId4"/>
                <a:stretch>
                  <a:fillRect/>
                </a:stretch>
              </a:blipFill>
              <a:ln>
                <a:solidFill>
                  <a:srgbClr val="0D2234"/>
                </a:solidFill>
              </a:ln>
            </p:spPr>
            <p:txBody>
              <a:bodyPr/>
              <a:lstStyle/>
              <a:p>
                <a:r>
                  <a:rPr lang="en-US">
                    <a:noFill/>
                  </a:rPr>
                  <a:t> </a:t>
                </a:r>
              </a:p>
            </p:txBody>
          </p:sp>
        </mc:Fallback>
      </mc:AlternateContent>
      <p:grpSp>
        <p:nvGrpSpPr>
          <p:cNvPr id="14" name="Group 69">
            <a:extLst>
              <a:ext uri="{FF2B5EF4-FFF2-40B4-BE49-F238E27FC236}">
                <a16:creationId xmlns:a16="http://schemas.microsoft.com/office/drawing/2014/main" id="{897EF754-1E56-4750-847E-A5753F099529}"/>
              </a:ext>
            </a:extLst>
          </p:cNvPr>
          <p:cNvGrpSpPr/>
          <p:nvPr/>
        </p:nvGrpSpPr>
        <p:grpSpPr>
          <a:xfrm>
            <a:off x="5622510" y="2237970"/>
            <a:ext cx="2892840" cy="667561"/>
            <a:chOff x="3444876" y="2628900"/>
            <a:chExt cx="2841624" cy="558800"/>
          </a:xfrm>
        </p:grpSpPr>
        <p:pic>
          <p:nvPicPr>
            <p:cNvPr id="15" name="Picture 7" descr="https://encrypted-tbn1.google.com/images?q=tbn:ANd9GcTQF9hqMXi86jGfne9MiRs2cd4ZS0Pi3j0uoyWhg1Dfg0AAC-M6">
              <a:extLst>
                <a:ext uri="{FF2B5EF4-FFF2-40B4-BE49-F238E27FC236}">
                  <a16:creationId xmlns:a16="http://schemas.microsoft.com/office/drawing/2014/main" id="{AF857E29-2CF6-4E0B-941D-0E3BB80F4DAC}"/>
                </a:ext>
              </a:extLst>
            </p:cNvPr>
            <p:cNvPicPr>
              <a:picLocks noChangeAspect="1" noChangeArrowheads="1"/>
            </p:cNvPicPr>
            <p:nvPr/>
          </p:nvPicPr>
          <p:blipFill>
            <a:blip r:embed="rId5" cstate="print">
              <a:clrChange>
                <a:clrFrom>
                  <a:srgbClr val="E7E7E5"/>
                </a:clrFrom>
                <a:clrTo>
                  <a:srgbClr val="E7E7E5">
                    <a:alpha val="0"/>
                  </a:srgbClr>
                </a:clrTo>
              </a:clrChange>
            </a:blip>
            <a:srcRect r="67681" b="54861"/>
            <a:stretch>
              <a:fillRect/>
            </a:stretch>
          </p:blipFill>
          <p:spPr bwMode="auto">
            <a:xfrm>
              <a:off x="3444876" y="2647826"/>
              <a:ext cx="492124" cy="501774"/>
            </a:xfrm>
            <a:prstGeom prst="rect">
              <a:avLst/>
            </a:prstGeom>
            <a:noFill/>
          </p:spPr>
        </p:pic>
        <p:pic>
          <p:nvPicPr>
            <p:cNvPr id="16" name="Picture 9" descr="https://encrypted-tbn1.google.com/images?q=tbn:ANd9GcTQF9hqMXi86jGfne9MiRs2cd4ZS0Pi3j0uoyWhg1Dfg0AAC-M6">
              <a:extLst>
                <a:ext uri="{FF2B5EF4-FFF2-40B4-BE49-F238E27FC236}">
                  <a16:creationId xmlns:a16="http://schemas.microsoft.com/office/drawing/2014/main" id="{8E05F449-4D28-4D6A-999A-D74AA3A5CA6E}"/>
                </a:ext>
              </a:extLst>
            </p:cNvPr>
            <p:cNvPicPr>
              <a:picLocks noChangeAspect="1" noChangeArrowheads="1"/>
            </p:cNvPicPr>
            <p:nvPr/>
          </p:nvPicPr>
          <p:blipFill>
            <a:blip r:embed="rId6" cstate="print"/>
            <a:srcRect l="37896" r="33207" b="55556"/>
            <a:stretch>
              <a:fillRect/>
            </a:stretch>
          </p:blipFill>
          <p:spPr bwMode="auto">
            <a:xfrm>
              <a:off x="3987800" y="2628900"/>
              <a:ext cx="463748" cy="520700"/>
            </a:xfrm>
            <a:prstGeom prst="rect">
              <a:avLst/>
            </a:prstGeom>
            <a:noFill/>
          </p:spPr>
        </p:pic>
        <p:pic>
          <p:nvPicPr>
            <p:cNvPr id="17" name="Picture 11" descr="https://encrypted-tbn1.google.com/images?q=tbn:ANd9GcTQF9hqMXi86jGfne9MiRs2cd4ZS0Pi3j0uoyWhg1Dfg0AAC-M6">
              <a:extLst>
                <a:ext uri="{FF2B5EF4-FFF2-40B4-BE49-F238E27FC236}">
                  <a16:creationId xmlns:a16="http://schemas.microsoft.com/office/drawing/2014/main" id="{CCEFA693-B1F4-4655-BABA-C9B84213D1D3}"/>
                </a:ext>
              </a:extLst>
            </p:cNvPr>
            <p:cNvPicPr>
              <a:picLocks noChangeAspect="1" noChangeArrowheads="1"/>
            </p:cNvPicPr>
            <p:nvPr/>
          </p:nvPicPr>
          <p:blipFill>
            <a:blip r:embed="rId7" cstate="print"/>
            <a:srcRect l="70909" b="52403"/>
            <a:stretch>
              <a:fillRect/>
            </a:stretch>
          </p:blipFill>
          <p:spPr bwMode="auto">
            <a:xfrm>
              <a:off x="4432300" y="2641600"/>
              <a:ext cx="457200" cy="546100"/>
            </a:xfrm>
            <a:prstGeom prst="rect">
              <a:avLst/>
            </a:prstGeom>
            <a:noFill/>
          </p:spPr>
        </p:pic>
        <p:pic>
          <p:nvPicPr>
            <p:cNvPr id="18" name="Picture 15" descr="https://encrypted-tbn1.google.com/images?q=tbn:ANd9GcTQF9hqMXi86jGfne9MiRs2cd4ZS0Pi3j0uoyWhg1Dfg0AAC-M6">
              <a:extLst>
                <a:ext uri="{FF2B5EF4-FFF2-40B4-BE49-F238E27FC236}">
                  <a16:creationId xmlns:a16="http://schemas.microsoft.com/office/drawing/2014/main" id="{3140A538-E103-46EC-830A-5F16CEF6ADF2}"/>
                </a:ext>
              </a:extLst>
            </p:cNvPr>
            <p:cNvPicPr>
              <a:picLocks noChangeAspect="1" noChangeArrowheads="1"/>
            </p:cNvPicPr>
            <p:nvPr/>
          </p:nvPicPr>
          <p:blipFill>
            <a:blip r:embed="rId7" cstate="print"/>
            <a:srcRect l="4241" t="53595" r="70696" b="6250"/>
            <a:stretch>
              <a:fillRect/>
            </a:stretch>
          </p:blipFill>
          <p:spPr bwMode="auto">
            <a:xfrm>
              <a:off x="4894397" y="2710250"/>
              <a:ext cx="385432" cy="450824"/>
            </a:xfrm>
            <a:prstGeom prst="rect">
              <a:avLst/>
            </a:prstGeom>
            <a:noFill/>
          </p:spPr>
        </p:pic>
        <p:pic>
          <p:nvPicPr>
            <p:cNvPr id="19" name="Picture 17" descr="https://encrypted-tbn1.google.com/images?q=tbn:ANd9GcTQF9hqMXi86jGfne9MiRs2cd4ZS0Pi3j0uoyWhg1Dfg0AAC-M6">
              <a:extLst>
                <a:ext uri="{FF2B5EF4-FFF2-40B4-BE49-F238E27FC236}">
                  <a16:creationId xmlns:a16="http://schemas.microsoft.com/office/drawing/2014/main" id="{D6FB5DC4-45A6-4A9B-A686-F90E7E3CF557}"/>
                </a:ext>
              </a:extLst>
            </p:cNvPr>
            <p:cNvPicPr>
              <a:picLocks noChangeAspect="1" noChangeArrowheads="1"/>
            </p:cNvPicPr>
            <p:nvPr/>
          </p:nvPicPr>
          <p:blipFill>
            <a:blip r:embed="rId7" cstate="print"/>
            <a:srcRect l="35995" t="53990" r="36122" b="9722"/>
            <a:stretch>
              <a:fillRect/>
            </a:stretch>
          </p:blipFill>
          <p:spPr bwMode="auto">
            <a:xfrm>
              <a:off x="5372100" y="2721382"/>
              <a:ext cx="406400" cy="386111"/>
            </a:xfrm>
            <a:prstGeom prst="rect">
              <a:avLst/>
            </a:prstGeom>
            <a:noFill/>
          </p:spPr>
        </p:pic>
        <p:pic>
          <p:nvPicPr>
            <p:cNvPr id="20" name="Picture 19" descr="https://encrypted-tbn2.google.com/images?q=tbn:ANd9GcRldF7nBKxtOvMkncsxFBmYvsd3RE4-wbC0IJKs8XdfT7jENU6zOw">
              <a:extLst>
                <a:ext uri="{FF2B5EF4-FFF2-40B4-BE49-F238E27FC236}">
                  <a16:creationId xmlns:a16="http://schemas.microsoft.com/office/drawing/2014/main" id="{F2CD35DE-84D1-4AD4-AF76-35DACDEFC8D6}"/>
                </a:ext>
              </a:extLst>
            </p:cNvPr>
            <p:cNvPicPr>
              <a:picLocks noChangeAspect="1" noChangeArrowheads="1"/>
            </p:cNvPicPr>
            <p:nvPr/>
          </p:nvPicPr>
          <p:blipFill>
            <a:blip r:embed="rId8" cstate="print"/>
            <a:srcRect l="69835" t="52778" b="9722"/>
            <a:stretch>
              <a:fillRect/>
            </a:stretch>
          </p:blipFill>
          <p:spPr bwMode="auto">
            <a:xfrm>
              <a:off x="5842000" y="2717800"/>
              <a:ext cx="444500" cy="403412"/>
            </a:xfrm>
            <a:prstGeom prst="rect">
              <a:avLst/>
            </a:prstGeom>
            <a:noFill/>
          </p:spPr>
        </p:pic>
      </p:grpSp>
      <mc:AlternateContent xmlns:mc="http://schemas.openxmlformats.org/markup-compatibility/2006" xmlns:a14="http://schemas.microsoft.com/office/drawing/2010/main">
        <mc:Choice Requires="a14">
          <p:sp>
            <p:nvSpPr>
              <p:cNvPr id="3" name="Content Placeholder 1">
                <a:extLst>
                  <a:ext uri="{FF2B5EF4-FFF2-40B4-BE49-F238E27FC236}">
                    <a16:creationId xmlns:a16="http://schemas.microsoft.com/office/drawing/2014/main" id="{48BAEB79-1AFB-F722-7A61-5A8D5430B5E7}"/>
                  </a:ext>
                </a:extLst>
              </p:cNvPr>
              <p:cNvSpPr txBox="1">
                <a:spLocks/>
              </p:cNvSpPr>
              <p:nvPr/>
            </p:nvSpPr>
            <p:spPr>
              <a:xfrm>
                <a:off x="628650" y="2221333"/>
                <a:ext cx="7886700" cy="156689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eaLnBrk="0" fontAlgn="base" hangingPunct="0">
                  <a:lnSpc>
                    <a:spcPct val="150000"/>
                  </a:lnSpc>
                  <a:spcBef>
                    <a:spcPct val="50000"/>
                  </a:spcBef>
                  <a:spcAft>
                    <a:spcPct val="0"/>
                  </a:spcAft>
                  <a:defRPr/>
                </a:pPr>
                <a:r>
                  <a:rPr lang="en-US" sz="1200" dirty="0">
                    <a:solidFill>
                      <a:srgbClr val="000000"/>
                    </a:solidFill>
                    <a:latin typeface="Helvetica Light"/>
                  </a:rPr>
                  <a:t>e.g., Experiment: Rolling a die.</a:t>
                </a:r>
              </a:p>
              <a:p>
                <a:pPr lvl="2" eaLnBrk="0" fontAlgn="base" hangingPunct="0">
                  <a:lnSpc>
                    <a:spcPct val="150000"/>
                  </a:lnSpc>
                  <a:spcBef>
                    <a:spcPct val="50000"/>
                  </a:spcBef>
                  <a:spcAft>
                    <a:spcPct val="0"/>
                  </a:spcAft>
                  <a:defRPr/>
                </a:pPr>
                <a:r>
                  <a:rPr lang="en-US" dirty="0">
                    <a:solidFill>
                      <a:srgbClr val="000000"/>
                    </a:solidFill>
                    <a:latin typeface="Helvetica Light"/>
                  </a:rPr>
                  <a:t>Sample Space: </a:t>
                </a:r>
                <a14:m>
                  <m:oMath xmlns:m="http://schemas.openxmlformats.org/officeDocument/2006/math">
                    <m:r>
                      <m:rPr>
                        <m:sty m:val="p"/>
                      </m:rPr>
                      <a:rPr lang="en-US" smtClean="0">
                        <a:solidFill>
                          <a:srgbClr val="006600"/>
                        </a:solidFill>
                        <a:latin typeface="Cambria Math" panose="02040503050406030204" pitchFamily="18" charset="0"/>
                      </a:rPr>
                      <m:t>Ω</m:t>
                    </m:r>
                    <m:r>
                      <a:rPr lang="en-US" smtClean="0">
                        <a:solidFill>
                          <a:srgbClr val="006600"/>
                        </a:solidFill>
                        <a:latin typeface="Cambria Math" panose="02040503050406030204" pitchFamily="18" charset="0"/>
                      </a:rPr>
                      <m:t>={</m:t>
                    </m:r>
                    <m:r>
                      <a:rPr lang="en-US" i="1" smtClean="0">
                        <a:solidFill>
                          <a:srgbClr val="006600"/>
                        </a:solidFill>
                        <a:latin typeface="Cambria Math" panose="02040503050406030204" pitchFamily="18" charset="0"/>
                      </a:rPr>
                      <m:t>1</m:t>
                    </m:r>
                    <m:r>
                      <a:rPr lang="en-US" smtClean="0">
                        <a:solidFill>
                          <a:srgbClr val="006600"/>
                        </a:solidFill>
                        <a:latin typeface="Cambria Math" panose="02040503050406030204" pitchFamily="18" charset="0"/>
                      </a:rPr>
                      <m:t>,</m:t>
                    </m:r>
                    <m:r>
                      <a:rPr lang="en-US" b="0" i="0" smtClean="0">
                        <a:solidFill>
                          <a:srgbClr val="006600"/>
                        </a:solidFill>
                        <a:latin typeface="Cambria Math" panose="02040503050406030204" pitchFamily="18" charset="0"/>
                      </a:rPr>
                      <m:t> </m:t>
                    </m:r>
                    <m:r>
                      <a:rPr lang="en-US" i="1" smtClean="0">
                        <a:solidFill>
                          <a:srgbClr val="006600"/>
                        </a:solidFill>
                        <a:latin typeface="Cambria Math" panose="02040503050406030204" pitchFamily="18" charset="0"/>
                      </a:rPr>
                      <m:t>2</m:t>
                    </m:r>
                    <m:r>
                      <a:rPr lang="en-US" smtClean="0">
                        <a:solidFill>
                          <a:srgbClr val="006600"/>
                        </a:solidFill>
                        <a:latin typeface="Cambria Math" panose="02040503050406030204" pitchFamily="18" charset="0"/>
                      </a:rPr>
                      <m:t>,</m:t>
                    </m:r>
                    <m:r>
                      <a:rPr lang="en-US" b="0" i="0" smtClean="0">
                        <a:solidFill>
                          <a:srgbClr val="006600"/>
                        </a:solidFill>
                        <a:latin typeface="Cambria Math" panose="02040503050406030204" pitchFamily="18" charset="0"/>
                      </a:rPr>
                      <m:t> </m:t>
                    </m:r>
                    <m:r>
                      <a:rPr lang="en-US" i="1" smtClean="0">
                        <a:solidFill>
                          <a:srgbClr val="006600"/>
                        </a:solidFill>
                        <a:latin typeface="Cambria Math" panose="02040503050406030204" pitchFamily="18" charset="0"/>
                      </a:rPr>
                      <m:t>3</m:t>
                    </m:r>
                    <m:r>
                      <a:rPr lang="en-US" smtClean="0">
                        <a:solidFill>
                          <a:srgbClr val="006600"/>
                        </a:solidFill>
                        <a:latin typeface="Cambria Math" panose="02040503050406030204" pitchFamily="18" charset="0"/>
                      </a:rPr>
                      <m:t>,</m:t>
                    </m:r>
                    <m:r>
                      <a:rPr lang="en-US" b="0" i="0" smtClean="0">
                        <a:solidFill>
                          <a:srgbClr val="006600"/>
                        </a:solidFill>
                        <a:latin typeface="Cambria Math" panose="02040503050406030204" pitchFamily="18" charset="0"/>
                      </a:rPr>
                      <m:t> </m:t>
                    </m:r>
                    <m:r>
                      <a:rPr lang="en-US" i="1" smtClean="0">
                        <a:solidFill>
                          <a:srgbClr val="006600"/>
                        </a:solidFill>
                        <a:latin typeface="Cambria Math" panose="02040503050406030204" pitchFamily="18" charset="0"/>
                      </a:rPr>
                      <m:t>4</m:t>
                    </m:r>
                    <m:r>
                      <a:rPr lang="en-US" smtClean="0">
                        <a:solidFill>
                          <a:srgbClr val="006600"/>
                        </a:solidFill>
                        <a:latin typeface="Cambria Math" panose="02040503050406030204" pitchFamily="18" charset="0"/>
                      </a:rPr>
                      <m:t>,</m:t>
                    </m:r>
                    <m:r>
                      <a:rPr lang="en-US" b="0" i="0" smtClean="0">
                        <a:solidFill>
                          <a:srgbClr val="006600"/>
                        </a:solidFill>
                        <a:latin typeface="Cambria Math" panose="02040503050406030204" pitchFamily="18" charset="0"/>
                      </a:rPr>
                      <m:t> </m:t>
                    </m:r>
                    <m:r>
                      <a:rPr lang="en-US" i="1" smtClean="0">
                        <a:solidFill>
                          <a:srgbClr val="006600"/>
                        </a:solidFill>
                        <a:latin typeface="Cambria Math" panose="02040503050406030204" pitchFamily="18" charset="0"/>
                      </a:rPr>
                      <m:t>5</m:t>
                    </m:r>
                    <m:r>
                      <a:rPr lang="en-US" smtClean="0">
                        <a:solidFill>
                          <a:srgbClr val="006600"/>
                        </a:solidFill>
                        <a:latin typeface="Cambria Math" panose="02040503050406030204" pitchFamily="18" charset="0"/>
                      </a:rPr>
                      <m:t>,</m:t>
                    </m:r>
                    <m:r>
                      <a:rPr lang="en-US" b="0" i="0" smtClean="0">
                        <a:solidFill>
                          <a:srgbClr val="006600"/>
                        </a:solidFill>
                        <a:latin typeface="Cambria Math" panose="02040503050406030204" pitchFamily="18" charset="0"/>
                      </a:rPr>
                      <m:t> </m:t>
                    </m:r>
                    <m:r>
                      <a:rPr lang="en-US" i="1" smtClean="0">
                        <a:solidFill>
                          <a:srgbClr val="006600"/>
                        </a:solidFill>
                        <a:latin typeface="Cambria Math" panose="02040503050406030204" pitchFamily="18" charset="0"/>
                      </a:rPr>
                      <m:t>6</m:t>
                    </m:r>
                    <m:r>
                      <a:rPr lang="en-US" smtClean="0">
                        <a:solidFill>
                          <a:srgbClr val="006600"/>
                        </a:solidFill>
                        <a:latin typeface="Cambria Math" panose="02040503050406030204" pitchFamily="18" charset="0"/>
                      </a:rPr>
                      <m:t>}</m:t>
                    </m:r>
                  </m:oMath>
                </a14:m>
                <a:endParaRPr lang="en-US" dirty="0">
                  <a:solidFill>
                    <a:srgbClr val="000000"/>
                  </a:solidFill>
                  <a:latin typeface="Helvetica Light"/>
                </a:endParaRPr>
              </a:p>
              <a:p>
                <a:pPr lvl="1" eaLnBrk="0" fontAlgn="base" hangingPunct="0">
                  <a:lnSpc>
                    <a:spcPct val="150000"/>
                  </a:lnSpc>
                  <a:spcBef>
                    <a:spcPct val="50000"/>
                  </a:spcBef>
                  <a:spcAft>
                    <a:spcPct val="0"/>
                  </a:spcAft>
                  <a:defRPr/>
                </a:pPr>
                <a:r>
                  <a:rPr lang="en-US" sz="1200" dirty="0">
                    <a:solidFill>
                      <a:srgbClr val="000000"/>
                    </a:solidFill>
                    <a:latin typeface="Helvetica Light"/>
                  </a:rPr>
                  <a:t>e.g., Experiment: Drawing a random card from a playing card deck</a:t>
                </a:r>
              </a:p>
              <a:p>
                <a:pPr lvl="2" eaLnBrk="0" fontAlgn="base" hangingPunct="0">
                  <a:lnSpc>
                    <a:spcPct val="150000"/>
                  </a:lnSpc>
                  <a:spcBef>
                    <a:spcPct val="50000"/>
                  </a:spcBef>
                  <a:spcAft>
                    <a:spcPct val="0"/>
                  </a:spcAft>
                  <a:defRPr/>
                </a:pPr>
                <a:r>
                  <a:rPr lang="en-US" dirty="0">
                    <a:solidFill>
                      <a:srgbClr val="000000"/>
                    </a:solidFill>
                    <a:latin typeface="Helvetica Light"/>
                  </a:rPr>
                  <a:t>Sample Space: </a:t>
                </a:r>
                <a14:m>
                  <m:oMath xmlns:m="http://schemas.openxmlformats.org/officeDocument/2006/math">
                    <m:r>
                      <m:rPr>
                        <m:sty m:val="p"/>
                      </m:rPr>
                      <a:rPr lang="en-US" i="1" smtClean="0">
                        <a:solidFill>
                          <a:srgbClr val="006600"/>
                        </a:solidFill>
                        <a:latin typeface="Cambria Math" panose="02040503050406030204" pitchFamily="18" charset="0"/>
                      </a:rPr>
                      <m:t>Ω</m:t>
                    </m:r>
                    <m:r>
                      <a:rPr lang="en-US" i="0" smtClean="0">
                        <a:solidFill>
                          <a:srgbClr val="006600"/>
                        </a:solidFill>
                        <a:latin typeface="Cambria Math" panose="02040503050406030204" pitchFamily="18" charset="0"/>
                      </a:rPr>
                      <m:t>={</m:t>
                    </m:r>
                    <m:r>
                      <m:rPr>
                        <m:sty m:val="p"/>
                      </m:rPr>
                      <a:rPr lang="en-US" i="0" smtClean="0">
                        <a:solidFill>
                          <a:srgbClr val="006600"/>
                        </a:solidFill>
                        <a:latin typeface="Cambria Math" panose="02040503050406030204" pitchFamily="18" charset="0"/>
                      </a:rPr>
                      <m:t>All</m:t>
                    </m:r>
                    <m:r>
                      <a:rPr lang="en-US" i="0" smtClean="0">
                        <a:solidFill>
                          <a:srgbClr val="006600"/>
                        </a:solidFill>
                        <a:latin typeface="Cambria Math" panose="02040503050406030204" pitchFamily="18" charset="0"/>
                      </a:rPr>
                      <m:t> 52 </m:t>
                    </m:r>
                    <m:r>
                      <m:rPr>
                        <m:sty m:val="p"/>
                      </m:rPr>
                      <a:rPr lang="en-US" i="0" smtClean="0">
                        <a:solidFill>
                          <a:srgbClr val="006600"/>
                        </a:solidFill>
                        <a:latin typeface="Cambria Math" panose="02040503050406030204" pitchFamily="18" charset="0"/>
                      </a:rPr>
                      <m:t>cards</m:t>
                    </m:r>
                    <m:r>
                      <a:rPr lang="en-US" i="0" smtClean="0">
                        <a:solidFill>
                          <a:srgbClr val="006600"/>
                        </a:solidFill>
                        <a:latin typeface="Cambria Math" panose="02040503050406030204" pitchFamily="18" charset="0"/>
                      </a:rPr>
                      <m:t> </m:t>
                    </m:r>
                    <m:r>
                      <m:rPr>
                        <m:sty m:val="p"/>
                      </m:rPr>
                      <a:rPr lang="en-US" i="0" smtClean="0">
                        <a:solidFill>
                          <a:srgbClr val="006600"/>
                        </a:solidFill>
                        <a:latin typeface="Cambria Math" panose="02040503050406030204" pitchFamily="18" charset="0"/>
                      </a:rPr>
                      <m:t>of</m:t>
                    </m:r>
                    <m:r>
                      <a:rPr lang="en-US" i="0" smtClean="0">
                        <a:solidFill>
                          <a:srgbClr val="006600"/>
                        </a:solidFill>
                        <a:latin typeface="Cambria Math" panose="02040503050406030204" pitchFamily="18" charset="0"/>
                      </a:rPr>
                      <m:t> </m:t>
                    </m:r>
                    <m:r>
                      <m:rPr>
                        <m:sty m:val="p"/>
                      </m:rPr>
                      <a:rPr lang="en-US" i="0" smtClean="0">
                        <a:solidFill>
                          <a:srgbClr val="006600"/>
                        </a:solidFill>
                        <a:latin typeface="Cambria Math" panose="02040503050406030204" pitchFamily="18" charset="0"/>
                      </a:rPr>
                      <m:t>the</m:t>
                    </m:r>
                    <m:r>
                      <a:rPr lang="en-US" i="0" smtClean="0">
                        <a:solidFill>
                          <a:srgbClr val="006600"/>
                        </a:solidFill>
                        <a:latin typeface="Cambria Math" panose="02040503050406030204" pitchFamily="18" charset="0"/>
                      </a:rPr>
                      <m:t> </m:t>
                    </m:r>
                    <m:r>
                      <m:rPr>
                        <m:sty m:val="p"/>
                      </m:rPr>
                      <a:rPr lang="en-US" i="0" smtClean="0">
                        <a:solidFill>
                          <a:srgbClr val="006600"/>
                        </a:solidFill>
                        <a:latin typeface="Cambria Math" panose="02040503050406030204" pitchFamily="18" charset="0"/>
                      </a:rPr>
                      <m:t>deck</m:t>
                    </m:r>
                    <m:r>
                      <a:rPr lang="en-US" i="0" smtClean="0">
                        <a:solidFill>
                          <a:srgbClr val="006600"/>
                        </a:solidFill>
                        <a:latin typeface="Cambria Math" panose="02040503050406030204" pitchFamily="18" charset="0"/>
                      </a:rPr>
                      <m:t>}</m:t>
                    </m:r>
                  </m:oMath>
                </a14:m>
                <a:endParaRPr lang="en-US" dirty="0">
                  <a:solidFill>
                    <a:srgbClr val="000000"/>
                  </a:solidFill>
                  <a:latin typeface="Helvetica Light"/>
                </a:endParaRPr>
              </a:p>
            </p:txBody>
          </p:sp>
        </mc:Choice>
        <mc:Fallback xmlns="">
          <p:sp>
            <p:nvSpPr>
              <p:cNvPr id="3" name="Content Placeholder 1">
                <a:extLst>
                  <a:ext uri="{FF2B5EF4-FFF2-40B4-BE49-F238E27FC236}">
                    <a16:creationId xmlns:a16="http://schemas.microsoft.com/office/drawing/2014/main" id="{48BAEB79-1AFB-F722-7A61-5A8D5430B5E7}"/>
                  </a:ext>
                </a:extLst>
              </p:cNvPr>
              <p:cNvSpPr txBox="1">
                <a:spLocks noRot="1" noChangeAspect="1" noMove="1" noResize="1" noEditPoints="1" noAdjustHandles="1" noChangeArrowheads="1" noChangeShapeType="1" noTextEdit="1"/>
              </p:cNvSpPr>
              <p:nvPr/>
            </p:nvSpPr>
            <p:spPr>
              <a:xfrm>
                <a:off x="628650" y="2221333"/>
                <a:ext cx="7886700" cy="1566896"/>
              </a:xfrm>
              <a:prstGeom prst="rect">
                <a:avLst/>
              </a:prstGeom>
              <a:blipFill>
                <a:blip r:embed="rId9"/>
                <a:stretch>
                  <a:fillRect/>
                </a:stretch>
              </a:blipFill>
            </p:spPr>
            <p:txBody>
              <a:bodyPr/>
              <a:lstStyle/>
              <a:p>
                <a:r>
                  <a:rPr lang="en-US">
                    <a:noFill/>
                  </a:rPr>
                  <a:t> </a:t>
                </a:r>
              </a:p>
            </p:txBody>
          </p:sp>
        </mc:Fallback>
      </mc:AlternateContent>
      <p:sp>
        <p:nvSpPr>
          <p:cNvPr id="4" name="Content Placeholder 1">
            <a:extLst>
              <a:ext uri="{FF2B5EF4-FFF2-40B4-BE49-F238E27FC236}">
                <a16:creationId xmlns:a16="http://schemas.microsoft.com/office/drawing/2014/main" id="{AD4634C4-E009-9372-EF60-41549DE2518A}"/>
              </a:ext>
            </a:extLst>
          </p:cNvPr>
          <p:cNvSpPr txBox="1">
            <a:spLocks/>
          </p:cNvSpPr>
          <p:nvPr/>
        </p:nvSpPr>
        <p:spPr>
          <a:xfrm>
            <a:off x="697230" y="4058257"/>
            <a:ext cx="7886700" cy="461261"/>
          </a:xfrm>
          <a:prstGeom prst="rect">
            <a:avLst/>
          </a:prstGeom>
          <a:solidFill>
            <a:srgbClr val="E5F5FF"/>
          </a:solidFill>
          <a:ln>
            <a:solidFill>
              <a:schemeClr val="tx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0" fontAlgn="base" hangingPunct="0">
              <a:lnSpc>
                <a:spcPct val="150000"/>
              </a:lnSpc>
              <a:spcBef>
                <a:spcPct val="50000"/>
              </a:spcBef>
              <a:spcAft>
                <a:spcPct val="0"/>
              </a:spcAft>
              <a:buFont typeface="Arial" panose="020B0604020202020204" pitchFamily="34" charset="0"/>
              <a:buNone/>
              <a:defRPr/>
            </a:pPr>
            <a:r>
              <a:rPr lang="en-US" sz="1200" b="1" dirty="0">
                <a:solidFill>
                  <a:srgbClr val="C00000"/>
                </a:solidFill>
                <a:latin typeface="Helvetica Light"/>
              </a:rPr>
              <a:t>Event:</a:t>
            </a:r>
            <a:r>
              <a:rPr lang="en-US" sz="1200" dirty="0">
                <a:solidFill>
                  <a:srgbClr val="C00000"/>
                </a:solidFill>
                <a:latin typeface="Helvetica Light"/>
              </a:rPr>
              <a:t> </a:t>
            </a:r>
            <a:r>
              <a:rPr lang="en-US" sz="1200" dirty="0">
                <a:solidFill>
                  <a:srgbClr val="000000"/>
                </a:solidFill>
                <a:latin typeface="Helvetica Light"/>
              </a:rPr>
              <a:t>is a </a:t>
            </a:r>
            <a:r>
              <a:rPr lang="en-US" sz="1200" dirty="0">
                <a:solidFill>
                  <a:srgbClr val="0000FF"/>
                </a:solidFill>
                <a:latin typeface="Helvetica Light"/>
              </a:rPr>
              <a:t>subset</a:t>
            </a:r>
            <a:r>
              <a:rPr lang="en-US" sz="1200" dirty="0">
                <a:solidFill>
                  <a:srgbClr val="000000"/>
                </a:solidFill>
                <a:latin typeface="Helvetica Light"/>
              </a:rPr>
              <a:t> of the sample space</a:t>
            </a:r>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4D42DC87-0A4E-560E-6D05-382872D02E8C}"/>
                  </a:ext>
                </a:extLst>
              </p:cNvPr>
              <p:cNvSpPr txBox="1">
                <a:spLocks/>
              </p:cNvSpPr>
              <p:nvPr/>
            </p:nvSpPr>
            <p:spPr>
              <a:xfrm>
                <a:off x="628650" y="4540213"/>
                <a:ext cx="7886700" cy="39637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spcBef>
                    <a:spcPct val="50000"/>
                  </a:spcBef>
                  <a:buClrTx/>
                </a:pPr>
                <a:r>
                  <a:rPr lang="en-US" sz="1200" dirty="0">
                    <a:solidFill>
                      <a:srgbClr val="000000"/>
                    </a:solidFill>
                    <a:latin typeface="Helvetica Light"/>
                  </a:rPr>
                  <a:t>e.g., In rolling a die: </a:t>
                </a:r>
                <a14:m>
                  <m:oMath xmlns:m="http://schemas.openxmlformats.org/officeDocument/2006/math">
                    <m:r>
                      <a:rPr lang="en-US" sz="1200" i="1" smtClean="0">
                        <a:solidFill>
                          <a:srgbClr val="006600"/>
                        </a:solidFill>
                        <a:latin typeface="Cambria Math" panose="02040503050406030204" pitchFamily="18" charset="0"/>
                      </a:rPr>
                      <m:t>𝐴</m:t>
                    </m:r>
                    <m:r>
                      <a:rPr lang="en-US" sz="1200" smtClean="0">
                        <a:solidFill>
                          <a:srgbClr val="006600"/>
                        </a:solidFill>
                        <a:latin typeface="Cambria Math" panose="02040503050406030204" pitchFamily="18" charset="0"/>
                      </a:rPr>
                      <m:t>={</m:t>
                    </m:r>
                    <m:r>
                      <a:rPr lang="en-US" sz="1200" i="1" smtClean="0">
                        <a:solidFill>
                          <a:srgbClr val="006600"/>
                        </a:solidFill>
                        <a:latin typeface="Cambria Math" panose="02040503050406030204" pitchFamily="18" charset="0"/>
                      </a:rPr>
                      <m:t>1</m:t>
                    </m:r>
                    <m:r>
                      <a:rPr lang="en-US" sz="1200" smtClean="0">
                        <a:solidFill>
                          <a:srgbClr val="006600"/>
                        </a:solidFill>
                        <a:latin typeface="Cambria Math" panose="02040503050406030204" pitchFamily="18" charset="0"/>
                      </a:rPr>
                      <m:t>,</m:t>
                    </m:r>
                    <m:r>
                      <a:rPr lang="en-US" sz="1200" b="0" i="0" smtClean="0">
                        <a:solidFill>
                          <a:srgbClr val="006600"/>
                        </a:solidFill>
                        <a:latin typeface="Cambria Math" panose="02040503050406030204" pitchFamily="18" charset="0"/>
                      </a:rPr>
                      <m:t> </m:t>
                    </m:r>
                    <m:r>
                      <a:rPr lang="en-US" sz="1200" i="1" smtClean="0">
                        <a:solidFill>
                          <a:srgbClr val="006600"/>
                        </a:solidFill>
                        <a:latin typeface="Cambria Math" panose="02040503050406030204" pitchFamily="18" charset="0"/>
                      </a:rPr>
                      <m:t>2</m:t>
                    </m:r>
                    <m:r>
                      <a:rPr lang="en-US" sz="1200" smtClean="0">
                        <a:solidFill>
                          <a:srgbClr val="006600"/>
                        </a:solidFill>
                        <a:latin typeface="Cambria Math" panose="02040503050406030204" pitchFamily="18" charset="0"/>
                      </a:rPr>
                      <m:t>}</m:t>
                    </m:r>
                  </m:oMath>
                </a14:m>
                <a:r>
                  <a:rPr lang="en-US" sz="1200" dirty="0">
                    <a:solidFill>
                      <a:srgbClr val="006600"/>
                    </a:solidFill>
                    <a:latin typeface="Helvetica Light"/>
                  </a:rPr>
                  <a:t> </a:t>
                </a:r>
                <a:r>
                  <a:rPr lang="en-US" sz="1200" dirty="0">
                    <a:solidFill>
                      <a:srgbClr val="000000"/>
                    </a:solidFill>
                    <a:latin typeface="Helvetica Light"/>
                  </a:rPr>
                  <a:t>is the event that the outcome is </a:t>
                </a:r>
                <a14:m>
                  <m:oMath xmlns:m="http://schemas.openxmlformats.org/officeDocument/2006/math">
                    <m:r>
                      <a:rPr lang="en-US" sz="1200" i="1" smtClean="0">
                        <a:solidFill>
                          <a:srgbClr val="006600"/>
                        </a:solidFill>
                        <a:latin typeface="Cambria Math" panose="02040503050406030204" pitchFamily="18" charset="0"/>
                      </a:rPr>
                      <m:t>1</m:t>
                    </m:r>
                  </m:oMath>
                </a14:m>
                <a:r>
                  <a:rPr lang="en-US" sz="1200" dirty="0">
                    <a:solidFill>
                      <a:srgbClr val="000000"/>
                    </a:solidFill>
                    <a:latin typeface="Helvetica Light"/>
                  </a:rPr>
                  <a:t> or </a:t>
                </a:r>
                <a14:m>
                  <m:oMath xmlns:m="http://schemas.openxmlformats.org/officeDocument/2006/math">
                    <m:r>
                      <a:rPr lang="en-US" sz="1200" i="1" smtClean="0">
                        <a:solidFill>
                          <a:srgbClr val="006600"/>
                        </a:solidFill>
                        <a:latin typeface="Cambria Math" panose="02040503050406030204" pitchFamily="18" charset="0"/>
                      </a:rPr>
                      <m:t>2</m:t>
                    </m:r>
                  </m:oMath>
                </a14:m>
                <a:endParaRPr lang="en-US" sz="1200" dirty="0">
                  <a:solidFill>
                    <a:srgbClr val="000000"/>
                  </a:solidFill>
                  <a:latin typeface="Helvetica Light"/>
                </a:endParaRPr>
              </a:p>
            </p:txBody>
          </p:sp>
        </mc:Choice>
        <mc:Fallback xmlns="">
          <p:sp>
            <p:nvSpPr>
              <p:cNvPr id="5" name="Content Placeholder 1">
                <a:extLst>
                  <a:ext uri="{FF2B5EF4-FFF2-40B4-BE49-F238E27FC236}">
                    <a16:creationId xmlns:a16="http://schemas.microsoft.com/office/drawing/2014/main" id="{4D42DC87-0A4E-560E-6D05-382872D02E8C}"/>
                  </a:ext>
                </a:extLst>
              </p:cNvPr>
              <p:cNvSpPr txBox="1">
                <a:spLocks noRot="1" noChangeAspect="1" noMove="1" noResize="1" noEditPoints="1" noAdjustHandles="1" noChangeArrowheads="1" noChangeShapeType="1" noTextEdit="1"/>
              </p:cNvSpPr>
              <p:nvPr/>
            </p:nvSpPr>
            <p:spPr>
              <a:xfrm>
                <a:off x="628650" y="4540213"/>
                <a:ext cx="7886700" cy="39637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BDA0C0F1-8A42-4F39-82DC-FAA8EFD0186C}"/>
                  </a:ext>
                </a:extLst>
              </p14:cNvPr>
              <p14:cNvContentPartPr/>
              <p14:nvPr/>
            </p14:nvContentPartPr>
            <p14:xfrm>
              <a:off x="2582259" y="2131536"/>
              <a:ext cx="361440" cy="29880"/>
            </p14:xfrm>
          </p:contentPart>
        </mc:Choice>
        <mc:Fallback xmlns="">
          <p:pic>
            <p:nvPicPr>
              <p:cNvPr id="8" name="Ink 7">
                <a:extLst>
                  <a:ext uri="{FF2B5EF4-FFF2-40B4-BE49-F238E27FC236}">
                    <a16:creationId xmlns:a16="http://schemas.microsoft.com/office/drawing/2014/main" id="{BDA0C0F1-8A42-4F39-82DC-FAA8EFD0186C}"/>
                  </a:ext>
                </a:extLst>
              </p:cNvPr>
              <p:cNvPicPr/>
              <p:nvPr/>
            </p:nvPicPr>
            <p:blipFill>
              <a:blip r:embed="rId12"/>
              <a:stretch>
                <a:fillRect/>
              </a:stretch>
            </p:blipFill>
            <p:spPr>
              <a:xfrm>
                <a:off x="2573619" y="2122896"/>
                <a:ext cx="3790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2" name="Ink 51">
                <a:extLst>
                  <a:ext uri="{FF2B5EF4-FFF2-40B4-BE49-F238E27FC236}">
                    <a16:creationId xmlns:a16="http://schemas.microsoft.com/office/drawing/2014/main" id="{8AC58FAF-D021-47DA-B5BC-4D6181FC38DC}"/>
                  </a:ext>
                </a:extLst>
              </p14:cNvPr>
              <p14:cNvContentPartPr/>
              <p14:nvPr/>
            </p14:nvContentPartPr>
            <p14:xfrm>
              <a:off x="4212339" y="2621496"/>
              <a:ext cx="915840" cy="514800"/>
            </p14:xfrm>
          </p:contentPart>
        </mc:Choice>
        <mc:Fallback xmlns="">
          <p:pic>
            <p:nvPicPr>
              <p:cNvPr id="52" name="Ink 51">
                <a:extLst>
                  <a:ext uri="{FF2B5EF4-FFF2-40B4-BE49-F238E27FC236}">
                    <a16:creationId xmlns:a16="http://schemas.microsoft.com/office/drawing/2014/main" id="{8AC58FAF-D021-47DA-B5BC-4D6181FC38DC}"/>
                  </a:ext>
                </a:extLst>
              </p:cNvPr>
              <p:cNvPicPr/>
              <p:nvPr/>
            </p:nvPicPr>
            <p:blipFill>
              <a:blip r:embed="rId14"/>
              <a:stretch>
                <a:fillRect/>
              </a:stretch>
            </p:blipFill>
            <p:spPr>
              <a:xfrm>
                <a:off x="4203696" y="2612502"/>
                <a:ext cx="933487" cy="53242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8" name="Ink 57">
                <a:extLst>
                  <a:ext uri="{FF2B5EF4-FFF2-40B4-BE49-F238E27FC236}">
                    <a16:creationId xmlns:a16="http://schemas.microsoft.com/office/drawing/2014/main" id="{D763D32E-43C9-42DF-8167-9BFB31B69F48}"/>
                  </a:ext>
                </a:extLst>
              </p14:cNvPr>
              <p14:cNvContentPartPr/>
              <p14:nvPr/>
            </p14:nvContentPartPr>
            <p14:xfrm>
              <a:off x="5063379" y="3332496"/>
              <a:ext cx="47880" cy="174240"/>
            </p14:xfrm>
          </p:contentPart>
        </mc:Choice>
        <mc:Fallback xmlns="">
          <p:pic>
            <p:nvPicPr>
              <p:cNvPr id="58" name="Ink 57">
                <a:extLst>
                  <a:ext uri="{FF2B5EF4-FFF2-40B4-BE49-F238E27FC236}">
                    <a16:creationId xmlns:a16="http://schemas.microsoft.com/office/drawing/2014/main" id="{D763D32E-43C9-42DF-8167-9BFB31B69F48}"/>
                  </a:ext>
                </a:extLst>
              </p:cNvPr>
              <p:cNvPicPr/>
              <p:nvPr/>
            </p:nvPicPr>
            <p:blipFill>
              <a:blip r:embed="rId16"/>
              <a:stretch>
                <a:fillRect/>
              </a:stretch>
            </p:blipFill>
            <p:spPr>
              <a:xfrm>
                <a:off x="5054739" y="3323496"/>
                <a:ext cx="655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3" name="Ink 62">
                <a:extLst>
                  <a:ext uri="{FF2B5EF4-FFF2-40B4-BE49-F238E27FC236}">
                    <a16:creationId xmlns:a16="http://schemas.microsoft.com/office/drawing/2014/main" id="{6B096A17-8197-4B38-AFC9-B729075C3D98}"/>
                  </a:ext>
                </a:extLst>
              </p14:cNvPr>
              <p14:cNvContentPartPr/>
              <p14:nvPr/>
            </p14:nvContentPartPr>
            <p14:xfrm>
              <a:off x="5498619" y="3418176"/>
              <a:ext cx="51480" cy="109080"/>
            </p14:xfrm>
          </p:contentPart>
        </mc:Choice>
        <mc:Fallback xmlns="">
          <p:pic>
            <p:nvPicPr>
              <p:cNvPr id="63" name="Ink 62">
                <a:extLst>
                  <a:ext uri="{FF2B5EF4-FFF2-40B4-BE49-F238E27FC236}">
                    <a16:creationId xmlns:a16="http://schemas.microsoft.com/office/drawing/2014/main" id="{6B096A17-8197-4B38-AFC9-B729075C3D98}"/>
                  </a:ext>
                </a:extLst>
              </p:cNvPr>
              <p:cNvPicPr/>
              <p:nvPr/>
            </p:nvPicPr>
            <p:blipFill>
              <a:blip r:embed="rId18"/>
              <a:stretch>
                <a:fillRect/>
              </a:stretch>
            </p:blipFill>
            <p:spPr>
              <a:xfrm>
                <a:off x="5489979" y="3409176"/>
                <a:ext cx="691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22656" name="Ink 1222655">
                <a:extLst>
                  <a:ext uri="{FF2B5EF4-FFF2-40B4-BE49-F238E27FC236}">
                    <a16:creationId xmlns:a16="http://schemas.microsoft.com/office/drawing/2014/main" id="{0320BB69-2DE2-4F2A-83DB-AF639C695C83}"/>
                  </a:ext>
                </a:extLst>
              </p14:cNvPr>
              <p14:cNvContentPartPr/>
              <p14:nvPr/>
            </p14:nvContentPartPr>
            <p14:xfrm>
              <a:off x="5604459" y="3403776"/>
              <a:ext cx="53640" cy="217080"/>
            </p14:xfrm>
          </p:contentPart>
        </mc:Choice>
        <mc:Fallback xmlns="">
          <p:pic>
            <p:nvPicPr>
              <p:cNvPr id="1222656" name="Ink 1222655">
                <a:extLst>
                  <a:ext uri="{FF2B5EF4-FFF2-40B4-BE49-F238E27FC236}">
                    <a16:creationId xmlns:a16="http://schemas.microsoft.com/office/drawing/2014/main" id="{0320BB69-2DE2-4F2A-83DB-AF639C695C83}"/>
                  </a:ext>
                </a:extLst>
              </p:cNvPr>
              <p:cNvPicPr/>
              <p:nvPr/>
            </p:nvPicPr>
            <p:blipFill>
              <a:blip r:embed="rId20"/>
              <a:stretch>
                <a:fillRect/>
              </a:stretch>
            </p:blipFill>
            <p:spPr>
              <a:xfrm>
                <a:off x="5595819" y="3395136"/>
                <a:ext cx="712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22657" name="Ink 1222656">
                <a:extLst>
                  <a:ext uri="{FF2B5EF4-FFF2-40B4-BE49-F238E27FC236}">
                    <a16:creationId xmlns:a16="http://schemas.microsoft.com/office/drawing/2014/main" id="{31891C46-EAF8-445B-9E87-0187C7DB6946}"/>
                  </a:ext>
                </a:extLst>
              </p14:cNvPr>
              <p14:cNvContentPartPr/>
              <p14:nvPr/>
            </p14:nvContentPartPr>
            <p14:xfrm>
              <a:off x="5189019" y="3376056"/>
              <a:ext cx="248400" cy="150840"/>
            </p14:xfrm>
          </p:contentPart>
        </mc:Choice>
        <mc:Fallback xmlns="">
          <p:pic>
            <p:nvPicPr>
              <p:cNvPr id="1222657" name="Ink 1222656">
                <a:extLst>
                  <a:ext uri="{FF2B5EF4-FFF2-40B4-BE49-F238E27FC236}">
                    <a16:creationId xmlns:a16="http://schemas.microsoft.com/office/drawing/2014/main" id="{31891C46-EAF8-445B-9E87-0187C7DB6946}"/>
                  </a:ext>
                </a:extLst>
              </p:cNvPr>
              <p:cNvPicPr/>
              <p:nvPr/>
            </p:nvPicPr>
            <p:blipFill>
              <a:blip r:embed="rId22"/>
              <a:stretch>
                <a:fillRect/>
              </a:stretch>
            </p:blipFill>
            <p:spPr>
              <a:xfrm>
                <a:off x="5180019" y="3367077"/>
                <a:ext cx="266040" cy="16843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22658" name="Ink 1222657">
                <a:extLst>
                  <a:ext uri="{FF2B5EF4-FFF2-40B4-BE49-F238E27FC236}">
                    <a16:creationId xmlns:a16="http://schemas.microsoft.com/office/drawing/2014/main" id="{DAF249F6-06FA-49AE-80B5-B4A5B41AC167}"/>
                  </a:ext>
                </a:extLst>
              </p14:cNvPr>
              <p14:cNvContentPartPr/>
              <p14:nvPr/>
            </p14:nvContentPartPr>
            <p14:xfrm>
              <a:off x="4946739" y="3398016"/>
              <a:ext cx="62280" cy="40320"/>
            </p14:xfrm>
          </p:contentPart>
        </mc:Choice>
        <mc:Fallback xmlns="">
          <p:pic>
            <p:nvPicPr>
              <p:cNvPr id="1222658" name="Ink 1222657">
                <a:extLst>
                  <a:ext uri="{FF2B5EF4-FFF2-40B4-BE49-F238E27FC236}">
                    <a16:creationId xmlns:a16="http://schemas.microsoft.com/office/drawing/2014/main" id="{DAF249F6-06FA-49AE-80B5-B4A5B41AC167}"/>
                  </a:ext>
                </a:extLst>
              </p:cNvPr>
              <p:cNvPicPr/>
              <p:nvPr/>
            </p:nvPicPr>
            <p:blipFill>
              <a:blip r:embed="rId24"/>
              <a:stretch>
                <a:fillRect/>
              </a:stretch>
            </p:blipFill>
            <p:spPr>
              <a:xfrm>
                <a:off x="4937739" y="3389376"/>
                <a:ext cx="799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22659" name="Ink 1222658">
                <a:extLst>
                  <a:ext uri="{FF2B5EF4-FFF2-40B4-BE49-F238E27FC236}">
                    <a16:creationId xmlns:a16="http://schemas.microsoft.com/office/drawing/2014/main" id="{C73EBFA0-3A18-4BE4-A83C-FF356E4E53D1}"/>
                  </a:ext>
                </a:extLst>
              </p14:cNvPr>
              <p14:cNvContentPartPr/>
              <p14:nvPr/>
            </p14:nvContentPartPr>
            <p14:xfrm>
              <a:off x="4730019" y="3322056"/>
              <a:ext cx="162000" cy="151200"/>
            </p14:xfrm>
          </p:contentPart>
        </mc:Choice>
        <mc:Fallback xmlns="">
          <p:pic>
            <p:nvPicPr>
              <p:cNvPr id="1222659" name="Ink 1222658">
                <a:extLst>
                  <a:ext uri="{FF2B5EF4-FFF2-40B4-BE49-F238E27FC236}">
                    <a16:creationId xmlns:a16="http://schemas.microsoft.com/office/drawing/2014/main" id="{C73EBFA0-3A18-4BE4-A83C-FF356E4E53D1}"/>
                  </a:ext>
                </a:extLst>
              </p:cNvPr>
              <p:cNvPicPr/>
              <p:nvPr/>
            </p:nvPicPr>
            <p:blipFill>
              <a:blip r:embed="rId26"/>
              <a:stretch>
                <a:fillRect/>
              </a:stretch>
            </p:blipFill>
            <p:spPr>
              <a:xfrm>
                <a:off x="4721019" y="3313056"/>
                <a:ext cx="1796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22662" name="Ink 1222661">
                <a:extLst>
                  <a:ext uri="{FF2B5EF4-FFF2-40B4-BE49-F238E27FC236}">
                    <a16:creationId xmlns:a16="http://schemas.microsoft.com/office/drawing/2014/main" id="{6678804A-B177-4159-942B-4615779A7954}"/>
                  </a:ext>
                </a:extLst>
              </p14:cNvPr>
              <p14:cNvContentPartPr/>
              <p14:nvPr/>
            </p14:nvContentPartPr>
            <p14:xfrm>
              <a:off x="2485779" y="2580096"/>
              <a:ext cx="1407960" cy="446400"/>
            </p14:xfrm>
          </p:contentPart>
        </mc:Choice>
        <mc:Fallback xmlns="">
          <p:pic>
            <p:nvPicPr>
              <p:cNvPr id="1222662" name="Ink 1222661">
                <a:extLst>
                  <a:ext uri="{FF2B5EF4-FFF2-40B4-BE49-F238E27FC236}">
                    <a16:creationId xmlns:a16="http://schemas.microsoft.com/office/drawing/2014/main" id="{6678804A-B177-4159-942B-4615779A7954}"/>
                  </a:ext>
                </a:extLst>
              </p:cNvPr>
              <p:cNvPicPr/>
              <p:nvPr/>
            </p:nvPicPr>
            <p:blipFill>
              <a:blip r:embed="rId28"/>
              <a:stretch>
                <a:fillRect/>
              </a:stretch>
            </p:blipFill>
            <p:spPr>
              <a:xfrm>
                <a:off x="2477137" y="2571096"/>
                <a:ext cx="1425605"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222663" name="Ink 1222662">
                <a:extLst>
                  <a:ext uri="{FF2B5EF4-FFF2-40B4-BE49-F238E27FC236}">
                    <a16:creationId xmlns:a16="http://schemas.microsoft.com/office/drawing/2014/main" id="{8D0A30F3-D88E-4E0E-899F-C6A51641AA72}"/>
                  </a:ext>
                </a:extLst>
              </p14:cNvPr>
              <p14:cNvContentPartPr/>
              <p14:nvPr/>
            </p14:nvContentPartPr>
            <p14:xfrm>
              <a:off x="4914699" y="1010496"/>
              <a:ext cx="360" cy="360"/>
            </p14:xfrm>
          </p:contentPart>
        </mc:Choice>
        <mc:Fallback xmlns="">
          <p:pic>
            <p:nvPicPr>
              <p:cNvPr id="1222663" name="Ink 1222662">
                <a:extLst>
                  <a:ext uri="{FF2B5EF4-FFF2-40B4-BE49-F238E27FC236}">
                    <a16:creationId xmlns:a16="http://schemas.microsoft.com/office/drawing/2014/main" id="{8D0A30F3-D88E-4E0E-899F-C6A51641AA72}"/>
                  </a:ext>
                </a:extLst>
              </p:cNvPr>
              <p:cNvPicPr/>
              <p:nvPr/>
            </p:nvPicPr>
            <p:blipFill>
              <a:blip r:embed="rId30"/>
              <a:stretch>
                <a:fillRect/>
              </a:stretch>
            </p:blipFill>
            <p:spPr>
              <a:xfrm>
                <a:off x="4906059" y="10018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22671" name="Ink 1222670">
                <a:extLst>
                  <a:ext uri="{FF2B5EF4-FFF2-40B4-BE49-F238E27FC236}">
                    <a16:creationId xmlns:a16="http://schemas.microsoft.com/office/drawing/2014/main" id="{18F9BAAC-E7F7-4FC1-A037-804F358F42BA}"/>
                  </a:ext>
                </a:extLst>
              </p14:cNvPr>
              <p14:cNvContentPartPr/>
              <p14:nvPr/>
            </p14:nvContentPartPr>
            <p14:xfrm>
              <a:off x="5408979" y="829776"/>
              <a:ext cx="220680" cy="252720"/>
            </p14:xfrm>
          </p:contentPart>
        </mc:Choice>
        <mc:Fallback xmlns="">
          <p:pic>
            <p:nvPicPr>
              <p:cNvPr id="1222671" name="Ink 1222670">
                <a:extLst>
                  <a:ext uri="{FF2B5EF4-FFF2-40B4-BE49-F238E27FC236}">
                    <a16:creationId xmlns:a16="http://schemas.microsoft.com/office/drawing/2014/main" id="{18F9BAAC-E7F7-4FC1-A037-804F358F42BA}"/>
                  </a:ext>
                </a:extLst>
              </p:cNvPr>
              <p:cNvPicPr/>
              <p:nvPr/>
            </p:nvPicPr>
            <p:blipFill>
              <a:blip r:embed="rId32"/>
              <a:stretch>
                <a:fillRect/>
              </a:stretch>
            </p:blipFill>
            <p:spPr>
              <a:xfrm>
                <a:off x="5400325" y="821124"/>
                <a:ext cx="238349" cy="270385"/>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222673" name="Ink 1222672">
                <a:extLst>
                  <a:ext uri="{FF2B5EF4-FFF2-40B4-BE49-F238E27FC236}">
                    <a16:creationId xmlns:a16="http://schemas.microsoft.com/office/drawing/2014/main" id="{DC6C1CF5-D573-4C34-99C0-5B69C483F837}"/>
                  </a:ext>
                </a:extLst>
              </p14:cNvPr>
              <p14:cNvContentPartPr/>
              <p14:nvPr/>
            </p14:nvContentPartPr>
            <p14:xfrm>
              <a:off x="5117739" y="903936"/>
              <a:ext cx="183240" cy="89640"/>
            </p14:xfrm>
          </p:contentPart>
        </mc:Choice>
        <mc:Fallback xmlns="">
          <p:pic>
            <p:nvPicPr>
              <p:cNvPr id="1222673" name="Ink 1222672">
                <a:extLst>
                  <a:ext uri="{FF2B5EF4-FFF2-40B4-BE49-F238E27FC236}">
                    <a16:creationId xmlns:a16="http://schemas.microsoft.com/office/drawing/2014/main" id="{DC6C1CF5-D573-4C34-99C0-5B69C483F837}"/>
                  </a:ext>
                </a:extLst>
              </p:cNvPr>
              <p:cNvPicPr/>
              <p:nvPr/>
            </p:nvPicPr>
            <p:blipFill>
              <a:blip r:embed="rId34"/>
              <a:stretch>
                <a:fillRect/>
              </a:stretch>
            </p:blipFill>
            <p:spPr>
              <a:xfrm>
                <a:off x="5108757" y="895296"/>
                <a:ext cx="200845"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222674" name="Ink 1222673">
                <a:extLst>
                  <a:ext uri="{FF2B5EF4-FFF2-40B4-BE49-F238E27FC236}">
                    <a16:creationId xmlns:a16="http://schemas.microsoft.com/office/drawing/2014/main" id="{68CFC606-DD36-45D9-8A7D-8F0C868FBF79}"/>
                  </a:ext>
                </a:extLst>
              </p14:cNvPr>
              <p14:cNvContentPartPr/>
              <p14:nvPr/>
            </p14:nvContentPartPr>
            <p14:xfrm>
              <a:off x="4967619" y="800616"/>
              <a:ext cx="90360" cy="115920"/>
            </p14:xfrm>
          </p:contentPart>
        </mc:Choice>
        <mc:Fallback xmlns="">
          <p:pic>
            <p:nvPicPr>
              <p:cNvPr id="1222674" name="Ink 1222673">
                <a:extLst>
                  <a:ext uri="{FF2B5EF4-FFF2-40B4-BE49-F238E27FC236}">
                    <a16:creationId xmlns:a16="http://schemas.microsoft.com/office/drawing/2014/main" id="{68CFC606-DD36-45D9-8A7D-8F0C868FBF79}"/>
                  </a:ext>
                </a:extLst>
              </p:cNvPr>
              <p:cNvPicPr/>
              <p:nvPr/>
            </p:nvPicPr>
            <p:blipFill>
              <a:blip r:embed="rId36"/>
              <a:stretch>
                <a:fillRect/>
              </a:stretch>
            </p:blipFill>
            <p:spPr>
              <a:xfrm>
                <a:off x="4958979" y="791976"/>
                <a:ext cx="1080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222679" name="Ink 1222678">
                <a:extLst>
                  <a:ext uri="{FF2B5EF4-FFF2-40B4-BE49-F238E27FC236}">
                    <a16:creationId xmlns:a16="http://schemas.microsoft.com/office/drawing/2014/main" id="{43EB285B-A3CE-47A6-929A-73015CB20CC1}"/>
                  </a:ext>
                </a:extLst>
              </p14:cNvPr>
              <p14:cNvContentPartPr/>
              <p14:nvPr/>
            </p14:nvContentPartPr>
            <p14:xfrm>
              <a:off x="5700939" y="833376"/>
              <a:ext cx="314280" cy="174960"/>
            </p14:xfrm>
          </p:contentPart>
        </mc:Choice>
        <mc:Fallback xmlns="">
          <p:pic>
            <p:nvPicPr>
              <p:cNvPr id="1222679" name="Ink 1222678">
                <a:extLst>
                  <a:ext uri="{FF2B5EF4-FFF2-40B4-BE49-F238E27FC236}">
                    <a16:creationId xmlns:a16="http://schemas.microsoft.com/office/drawing/2014/main" id="{43EB285B-A3CE-47A6-929A-73015CB20CC1}"/>
                  </a:ext>
                </a:extLst>
              </p:cNvPr>
              <p:cNvPicPr/>
              <p:nvPr/>
            </p:nvPicPr>
            <p:blipFill>
              <a:blip r:embed="rId38"/>
              <a:stretch>
                <a:fillRect/>
              </a:stretch>
            </p:blipFill>
            <p:spPr>
              <a:xfrm>
                <a:off x="5691939" y="824376"/>
                <a:ext cx="3319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22682" name="Ink 1222681">
                <a:extLst>
                  <a:ext uri="{FF2B5EF4-FFF2-40B4-BE49-F238E27FC236}">
                    <a16:creationId xmlns:a16="http://schemas.microsoft.com/office/drawing/2014/main" id="{F5B5F7AE-784D-4D8D-92AC-E0C9239C610C}"/>
                  </a:ext>
                </a:extLst>
              </p14:cNvPr>
              <p14:cNvContentPartPr/>
              <p14:nvPr/>
            </p14:nvContentPartPr>
            <p14:xfrm>
              <a:off x="6275499" y="1196976"/>
              <a:ext cx="10080" cy="47520"/>
            </p14:xfrm>
          </p:contentPart>
        </mc:Choice>
        <mc:Fallback xmlns="">
          <p:pic>
            <p:nvPicPr>
              <p:cNvPr id="1222682" name="Ink 1222681">
                <a:extLst>
                  <a:ext uri="{FF2B5EF4-FFF2-40B4-BE49-F238E27FC236}">
                    <a16:creationId xmlns:a16="http://schemas.microsoft.com/office/drawing/2014/main" id="{F5B5F7AE-784D-4D8D-92AC-E0C9239C610C}"/>
                  </a:ext>
                </a:extLst>
              </p:cNvPr>
              <p:cNvPicPr/>
              <p:nvPr/>
            </p:nvPicPr>
            <p:blipFill>
              <a:blip r:embed="rId40"/>
              <a:stretch>
                <a:fillRect/>
              </a:stretch>
            </p:blipFill>
            <p:spPr>
              <a:xfrm>
                <a:off x="6266499" y="1187976"/>
                <a:ext cx="277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22683" name="Ink 1222682">
                <a:extLst>
                  <a:ext uri="{FF2B5EF4-FFF2-40B4-BE49-F238E27FC236}">
                    <a16:creationId xmlns:a16="http://schemas.microsoft.com/office/drawing/2014/main" id="{661A4AB8-8850-48C8-BDB1-B6ACF57FB65D}"/>
                  </a:ext>
                </a:extLst>
              </p14:cNvPr>
              <p14:cNvContentPartPr/>
              <p14:nvPr/>
            </p14:nvContentPartPr>
            <p14:xfrm>
              <a:off x="6310779" y="1127136"/>
              <a:ext cx="360" cy="360"/>
            </p14:xfrm>
          </p:contentPart>
        </mc:Choice>
        <mc:Fallback xmlns="">
          <p:pic>
            <p:nvPicPr>
              <p:cNvPr id="1222683" name="Ink 1222682">
                <a:extLst>
                  <a:ext uri="{FF2B5EF4-FFF2-40B4-BE49-F238E27FC236}">
                    <a16:creationId xmlns:a16="http://schemas.microsoft.com/office/drawing/2014/main" id="{661A4AB8-8850-48C8-BDB1-B6ACF57FB65D}"/>
                  </a:ext>
                </a:extLst>
              </p:cNvPr>
              <p:cNvPicPr/>
              <p:nvPr/>
            </p:nvPicPr>
            <p:blipFill>
              <a:blip r:embed="rId30"/>
              <a:stretch>
                <a:fillRect/>
              </a:stretch>
            </p:blipFill>
            <p:spPr>
              <a:xfrm>
                <a:off x="6301779" y="11184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22684" name="Ink 1222683">
                <a:extLst>
                  <a:ext uri="{FF2B5EF4-FFF2-40B4-BE49-F238E27FC236}">
                    <a16:creationId xmlns:a16="http://schemas.microsoft.com/office/drawing/2014/main" id="{0030A4A3-BFB8-4EB6-87C0-92F1DDDF81AF}"/>
                  </a:ext>
                </a:extLst>
              </p14:cNvPr>
              <p14:cNvContentPartPr/>
              <p14:nvPr/>
            </p14:nvContentPartPr>
            <p14:xfrm>
              <a:off x="6349659" y="1212096"/>
              <a:ext cx="124560" cy="69840"/>
            </p14:xfrm>
          </p:contentPart>
        </mc:Choice>
        <mc:Fallback xmlns="">
          <p:pic>
            <p:nvPicPr>
              <p:cNvPr id="1222684" name="Ink 1222683">
                <a:extLst>
                  <a:ext uri="{FF2B5EF4-FFF2-40B4-BE49-F238E27FC236}">
                    <a16:creationId xmlns:a16="http://schemas.microsoft.com/office/drawing/2014/main" id="{0030A4A3-BFB8-4EB6-87C0-92F1DDDF81AF}"/>
                  </a:ext>
                </a:extLst>
              </p:cNvPr>
              <p:cNvPicPr/>
              <p:nvPr/>
            </p:nvPicPr>
            <p:blipFill>
              <a:blip r:embed="rId43"/>
              <a:stretch>
                <a:fillRect/>
              </a:stretch>
            </p:blipFill>
            <p:spPr>
              <a:xfrm>
                <a:off x="6341019" y="1203096"/>
                <a:ext cx="1422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22693" name="Ink 1222692">
                <a:extLst>
                  <a:ext uri="{FF2B5EF4-FFF2-40B4-BE49-F238E27FC236}">
                    <a16:creationId xmlns:a16="http://schemas.microsoft.com/office/drawing/2014/main" id="{0BA54A76-1E5A-4B25-B4D5-D7522C30A1DF}"/>
                  </a:ext>
                </a:extLst>
              </p14:cNvPr>
              <p14:cNvContentPartPr/>
              <p14:nvPr/>
            </p14:nvContentPartPr>
            <p14:xfrm>
              <a:off x="7099179" y="1253856"/>
              <a:ext cx="89640" cy="68040"/>
            </p14:xfrm>
          </p:contentPart>
        </mc:Choice>
        <mc:Fallback xmlns="">
          <p:pic>
            <p:nvPicPr>
              <p:cNvPr id="1222693" name="Ink 1222692">
                <a:extLst>
                  <a:ext uri="{FF2B5EF4-FFF2-40B4-BE49-F238E27FC236}">
                    <a16:creationId xmlns:a16="http://schemas.microsoft.com/office/drawing/2014/main" id="{0BA54A76-1E5A-4B25-B4D5-D7522C30A1DF}"/>
                  </a:ext>
                </a:extLst>
              </p:cNvPr>
              <p:cNvPicPr/>
              <p:nvPr/>
            </p:nvPicPr>
            <p:blipFill>
              <a:blip r:embed="rId45"/>
              <a:stretch>
                <a:fillRect/>
              </a:stretch>
            </p:blipFill>
            <p:spPr>
              <a:xfrm>
                <a:off x="7090539" y="1245216"/>
                <a:ext cx="1072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22698" name="Ink 1222697">
                <a:extLst>
                  <a:ext uri="{FF2B5EF4-FFF2-40B4-BE49-F238E27FC236}">
                    <a16:creationId xmlns:a16="http://schemas.microsoft.com/office/drawing/2014/main" id="{EE330A1A-1D4F-4881-8318-E187B933FD6E}"/>
                  </a:ext>
                </a:extLst>
              </p14:cNvPr>
              <p14:cNvContentPartPr/>
              <p14:nvPr/>
            </p14:nvContentPartPr>
            <p14:xfrm>
              <a:off x="7299699" y="1198416"/>
              <a:ext cx="532800" cy="149400"/>
            </p14:xfrm>
          </p:contentPart>
        </mc:Choice>
        <mc:Fallback xmlns="">
          <p:pic>
            <p:nvPicPr>
              <p:cNvPr id="1222698" name="Ink 1222697">
                <a:extLst>
                  <a:ext uri="{FF2B5EF4-FFF2-40B4-BE49-F238E27FC236}">
                    <a16:creationId xmlns:a16="http://schemas.microsoft.com/office/drawing/2014/main" id="{EE330A1A-1D4F-4881-8318-E187B933FD6E}"/>
                  </a:ext>
                </a:extLst>
              </p:cNvPr>
              <p:cNvPicPr/>
              <p:nvPr/>
            </p:nvPicPr>
            <p:blipFill>
              <a:blip r:embed="rId47"/>
              <a:stretch>
                <a:fillRect/>
              </a:stretch>
            </p:blipFill>
            <p:spPr>
              <a:xfrm>
                <a:off x="7291059" y="1189776"/>
                <a:ext cx="5504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222699" name="Ink 1222698">
                <a:extLst>
                  <a:ext uri="{FF2B5EF4-FFF2-40B4-BE49-F238E27FC236}">
                    <a16:creationId xmlns:a16="http://schemas.microsoft.com/office/drawing/2014/main" id="{1F04BAB5-57BD-4955-AF4B-B3C69D2A1E2B}"/>
                  </a:ext>
                </a:extLst>
              </p14:cNvPr>
              <p14:cNvContentPartPr/>
              <p14:nvPr/>
            </p14:nvContentPartPr>
            <p14:xfrm>
              <a:off x="6706059" y="1194096"/>
              <a:ext cx="336240" cy="131040"/>
            </p14:xfrm>
          </p:contentPart>
        </mc:Choice>
        <mc:Fallback xmlns="">
          <p:pic>
            <p:nvPicPr>
              <p:cNvPr id="1222699" name="Ink 1222698">
                <a:extLst>
                  <a:ext uri="{FF2B5EF4-FFF2-40B4-BE49-F238E27FC236}">
                    <a16:creationId xmlns:a16="http://schemas.microsoft.com/office/drawing/2014/main" id="{1F04BAB5-57BD-4955-AF4B-B3C69D2A1E2B}"/>
                  </a:ext>
                </a:extLst>
              </p:cNvPr>
              <p:cNvPicPr/>
              <p:nvPr/>
            </p:nvPicPr>
            <p:blipFill>
              <a:blip r:embed="rId49"/>
              <a:stretch>
                <a:fillRect/>
              </a:stretch>
            </p:blipFill>
            <p:spPr>
              <a:xfrm>
                <a:off x="6697069" y="1185096"/>
                <a:ext cx="353861"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22700" name="Ink 1222699">
                <a:extLst>
                  <a:ext uri="{FF2B5EF4-FFF2-40B4-BE49-F238E27FC236}">
                    <a16:creationId xmlns:a16="http://schemas.microsoft.com/office/drawing/2014/main" id="{97C7D9E1-71BE-4457-BB5A-1EE6C5995C4C}"/>
                  </a:ext>
                </a:extLst>
              </p14:cNvPr>
              <p14:cNvContentPartPr/>
              <p14:nvPr/>
            </p14:nvContentPartPr>
            <p14:xfrm>
              <a:off x="6532179" y="1202736"/>
              <a:ext cx="117720" cy="104040"/>
            </p14:xfrm>
          </p:contentPart>
        </mc:Choice>
        <mc:Fallback xmlns="">
          <p:pic>
            <p:nvPicPr>
              <p:cNvPr id="1222700" name="Ink 1222699">
                <a:extLst>
                  <a:ext uri="{FF2B5EF4-FFF2-40B4-BE49-F238E27FC236}">
                    <a16:creationId xmlns:a16="http://schemas.microsoft.com/office/drawing/2014/main" id="{97C7D9E1-71BE-4457-BB5A-1EE6C5995C4C}"/>
                  </a:ext>
                </a:extLst>
              </p:cNvPr>
              <p:cNvPicPr/>
              <p:nvPr/>
            </p:nvPicPr>
            <p:blipFill>
              <a:blip r:embed="rId51"/>
              <a:stretch>
                <a:fillRect/>
              </a:stretch>
            </p:blipFill>
            <p:spPr>
              <a:xfrm>
                <a:off x="6523179" y="1194096"/>
                <a:ext cx="13536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22701" name="Ink 1222700">
                <a:extLst>
                  <a:ext uri="{FF2B5EF4-FFF2-40B4-BE49-F238E27FC236}">
                    <a16:creationId xmlns:a16="http://schemas.microsoft.com/office/drawing/2014/main" id="{954185C9-F286-48CE-94CB-440B6DF7873E}"/>
                  </a:ext>
                </a:extLst>
              </p14:cNvPr>
              <p14:cNvContentPartPr/>
              <p14:nvPr/>
            </p14:nvContentPartPr>
            <p14:xfrm>
              <a:off x="5432019" y="1124976"/>
              <a:ext cx="729000" cy="140040"/>
            </p14:xfrm>
          </p:contentPart>
        </mc:Choice>
        <mc:Fallback xmlns="">
          <p:pic>
            <p:nvPicPr>
              <p:cNvPr id="1222701" name="Ink 1222700">
                <a:extLst>
                  <a:ext uri="{FF2B5EF4-FFF2-40B4-BE49-F238E27FC236}">
                    <a16:creationId xmlns:a16="http://schemas.microsoft.com/office/drawing/2014/main" id="{954185C9-F286-48CE-94CB-440B6DF7873E}"/>
                  </a:ext>
                </a:extLst>
              </p:cNvPr>
              <p:cNvPicPr/>
              <p:nvPr/>
            </p:nvPicPr>
            <p:blipFill>
              <a:blip r:embed="rId53"/>
              <a:stretch>
                <a:fillRect/>
              </a:stretch>
            </p:blipFill>
            <p:spPr>
              <a:xfrm>
                <a:off x="5423379" y="1116336"/>
                <a:ext cx="7466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22702" name="Ink 1222701">
                <a:extLst>
                  <a:ext uri="{FF2B5EF4-FFF2-40B4-BE49-F238E27FC236}">
                    <a16:creationId xmlns:a16="http://schemas.microsoft.com/office/drawing/2014/main" id="{1B78C5B2-2CBC-4901-9847-73D8B84C073E}"/>
                  </a:ext>
                </a:extLst>
              </p14:cNvPr>
              <p14:cNvContentPartPr/>
              <p14:nvPr/>
            </p14:nvContentPartPr>
            <p14:xfrm>
              <a:off x="5019459" y="462936"/>
              <a:ext cx="151200" cy="97560"/>
            </p14:xfrm>
          </p:contentPart>
        </mc:Choice>
        <mc:Fallback xmlns="">
          <p:pic>
            <p:nvPicPr>
              <p:cNvPr id="1222702" name="Ink 1222701">
                <a:extLst>
                  <a:ext uri="{FF2B5EF4-FFF2-40B4-BE49-F238E27FC236}">
                    <a16:creationId xmlns:a16="http://schemas.microsoft.com/office/drawing/2014/main" id="{1B78C5B2-2CBC-4901-9847-73D8B84C073E}"/>
                  </a:ext>
                </a:extLst>
              </p:cNvPr>
              <p:cNvPicPr/>
              <p:nvPr/>
            </p:nvPicPr>
            <p:blipFill>
              <a:blip r:embed="rId55"/>
              <a:stretch>
                <a:fillRect/>
              </a:stretch>
            </p:blipFill>
            <p:spPr>
              <a:xfrm>
                <a:off x="5010819" y="453936"/>
                <a:ext cx="1688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22703" name="Ink 1222702">
                <a:extLst>
                  <a:ext uri="{FF2B5EF4-FFF2-40B4-BE49-F238E27FC236}">
                    <a16:creationId xmlns:a16="http://schemas.microsoft.com/office/drawing/2014/main" id="{6F088D51-451B-4DA8-9D1C-2C7C65DCBC04}"/>
                  </a:ext>
                </a:extLst>
              </p14:cNvPr>
              <p14:cNvContentPartPr/>
              <p14:nvPr/>
            </p14:nvContentPartPr>
            <p14:xfrm>
              <a:off x="5257059" y="553656"/>
              <a:ext cx="77400" cy="18720"/>
            </p14:xfrm>
          </p:contentPart>
        </mc:Choice>
        <mc:Fallback xmlns="">
          <p:pic>
            <p:nvPicPr>
              <p:cNvPr id="1222703" name="Ink 1222702">
                <a:extLst>
                  <a:ext uri="{FF2B5EF4-FFF2-40B4-BE49-F238E27FC236}">
                    <a16:creationId xmlns:a16="http://schemas.microsoft.com/office/drawing/2014/main" id="{6F088D51-451B-4DA8-9D1C-2C7C65DCBC04}"/>
                  </a:ext>
                </a:extLst>
              </p:cNvPr>
              <p:cNvPicPr/>
              <p:nvPr/>
            </p:nvPicPr>
            <p:blipFill>
              <a:blip r:embed="rId57"/>
              <a:stretch>
                <a:fillRect/>
              </a:stretch>
            </p:blipFill>
            <p:spPr>
              <a:xfrm>
                <a:off x="5248419" y="544656"/>
                <a:ext cx="950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22704" name="Ink 1222703">
                <a:extLst>
                  <a:ext uri="{FF2B5EF4-FFF2-40B4-BE49-F238E27FC236}">
                    <a16:creationId xmlns:a16="http://schemas.microsoft.com/office/drawing/2014/main" id="{5712E3B5-7D63-47B5-A3DF-FB88530E9ADE}"/>
                  </a:ext>
                </a:extLst>
              </p14:cNvPr>
              <p14:cNvContentPartPr/>
              <p14:nvPr/>
            </p14:nvContentPartPr>
            <p14:xfrm>
              <a:off x="5273259" y="518016"/>
              <a:ext cx="95400" cy="11520"/>
            </p14:xfrm>
          </p:contentPart>
        </mc:Choice>
        <mc:Fallback xmlns="">
          <p:pic>
            <p:nvPicPr>
              <p:cNvPr id="1222704" name="Ink 1222703">
                <a:extLst>
                  <a:ext uri="{FF2B5EF4-FFF2-40B4-BE49-F238E27FC236}">
                    <a16:creationId xmlns:a16="http://schemas.microsoft.com/office/drawing/2014/main" id="{5712E3B5-7D63-47B5-A3DF-FB88530E9ADE}"/>
                  </a:ext>
                </a:extLst>
              </p:cNvPr>
              <p:cNvPicPr/>
              <p:nvPr/>
            </p:nvPicPr>
            <p:blipFill>
              <a:blip r:embed="rId59"/>
              <a:stretch>
                <a:fillRect/>
              </a:stretch>
            </p:blipFill>
            <p:spPr>
              <a:xfrm>
                <a:off x="5264259" y="509376"/>
                <a:ext cx="1130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22705" name="Ink 1222704">
                <a:extLst>
                  <a:ext uri="{FF2B5EF4-FFF2-40B4-BE49-F238E27FC236}">
                    <a16:creationId xmlns:a16="http://schemas.microsoft.com/office/drawing/2014/main" id="{007FD470-533D-4C11-B732-75E36CE28E01}"/>
                  </a:ext>
                </a:extLst>
              </p14:cNvPr>
              <p14:cNvContentPartPr/>
              <p14:nvPr/>
            </p14:nvContentPartPr>
            <p14:xfrm>
              <a:off x="5269659" y="485616"/>
              <a:ext cx="99720" cy="9000"/>
            </p14:xfrm>
          </p:contentPart>
        </mc:Choice>
        <mc:Fallback xmlns="">
          <p:pic>
            <p:nvPicPr>
              <p:cNvPr id="1222705" name="Ink 1222704">
                <a:extLst>
                  <a:ext uri="{FF2B5EF4-FFF2-40B4-BE49-F238E27FC236}">
                    <a16:creationId xmlns:a16="http://schemas.microsoft.com/office/drawing/2014/main" id="{007FD470-533D-4C11-B732-75E36CE28E01}"/>
                  </a:ext>
                </a:extLst>
              </p:cNvPr>
              <p:cNvPicPr/>
              <p:nvPr/>
            </p:nvPicPr>
            <p:blipFill>
              <a:blip r:embed="rId61"/>
              <a:stretch>
                <a:fillRect/>
              </a:stretch>
            </p:blipFill>
            <p:spPr>
              <a:xfrm>
                <a:off x="5261019" y="476976"/>
                <a:ext cx="1173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22711" name="Ink 1222710">
                <a:extLst>
                  <a:ext uri="{FF2B5EF4-FFF2-40B4-BE49-F238E27FC236}">
                    <a16:creationId xmlns:a16="http://schemas.microsoft.com/office/drawing/2014/main" id="{6AACF7F1-F752-48AF-81B1-D69206FAF57E}"/>
                  </a:ext>
                </a:extLst>
              </p14:cNvPr>
              <p14:cNvContentPartPr/>
              <p14:nvPr/>
            </p14:nvContentPartPr>
            <p14:xfrm>
              <a:off x="6071379" y="551856"/>
              <a:ext cx="11880" cy="41040"/>
            </p14:xfrm>
          </p:contentPart>
        </mc:Choice>
        <mc:Fallback xmlns="">
          <p:pic>
            <p:nvPicPr>
              <p:cNvPr id="1222711" name="Ink 1222710">
                <a:extLst>
                  <a:ext uri="{FF2B5EF4-FFF2-40B4-BE49-F238E27FC236}">
                    <a16:creationId xmlns:a16="http://schemas.microsoft.com/office/drawing/2014/main" id="{6AACF7F1-F752-48AF-81B1-D69206FAF57E}"/>
                  </a:ext>
                </a:extLst>
              </p:cNvPr>
              <p:cNvPicPr/>
              <p:nvPr/>
            </p:nvPicPr>
            <p:blipFill>
              <a:blip r:embed="rId63"/>
              <a:stretch>
                <a:fillRect/>
              </a:stretch>
            </p:blipFill>
            <p:spPr>
              <a:xfrm>
                <a:off x="6062739" y="543216"/>
                <a:ext cx="2952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222712" name="Ink 1222711">
                <a:extLst>
                  <a:ext uri="{FF2B5EF4-FFF2-40B4-BE49-F238E27FC236}">
                    <a16:creationId xmlns:a16="http://schemas.microsoft.com/office/drawing/2014/main" id="{AD37BD21-E4AB-4B3D-99B8-DF7E8C592441}"/>
                  </a:ext>
                </a:extLst>
              </p14:cNvPr>
              <p14:cNvContentPartPr/>
              <p14:nvPr/>
            </p14:nvContentPartPr>
            <p14:xfrm>
              <a:off x="6101979" y="495696"/>
              <a:ext cx="1800" cy="10080"/>
            </p14:xfrm>
          </p:contentPart>
        </mc:Choice>
        <mc:Fallback xmlns="">
          <p:pic>
            <p:nvPicPr>
              <p:cNvPr id="1222712" name="Ink 1222711">
                <a:extLst>
                  <a:ext uri="{FF2B5EF4-FFF2-40B4-BE49-F238E27FC236}">
                    <a16:creationId xmlns:a16="http://schemas.microsoft.com/office/drawing/2014/main" id="{AD37BD21-E4AB-4B3D-99B8-DF7E8C592441}"/>
                  </a:ext>
                </a:extLst>
              </p:cNvPr>
              <p:cNvPicPr/>
              <p:nvPr/>
            </p:nvPicPr>
            <p:blipFill>
              <a:blip r:embed="rId65"/>
              <a:stretch>
                <a:fillRect/>
              </a:stretch>
            </p:blipFill>
            <p:spPr>
              <a:xfrm>
                <a:off x="6092979" y="486696"/>
                <a:ext cx="194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222713" name="Ink 1222712">
                <a:extLst>
                  <a:ext uri="{FF2B5EF4-FFF2-40B4-BE49-F238E27FC236}">
                    <a16:creationId xmlns:a16="http://schemas.microsoft.com/office/drawing/2014/main" id="{69FF43B2-6DD8-4B45-88D0-E968C475DA4D}"/>
                  </a:ext>
                </a:extLst>
              </p14:cNvPr>
              <p14:cNvContentPartPr/>
              <p14:nvPr/>
            </p14:nvContentPartPr>
            <p14:xfrm>
              <a:off x="6146259" y="562656"/>
              <a:ext cx="45720" cy="47880"/>
            </p14:xfrm>
          </p:contentPart>
        </mc:Choice>
        <mc:Fallback xmlns="">
          <p:pic>
            <p:nvPicPr>
              <p:cNvPr id="1222713" name="Ink 1222712">
                <a:extLst>
                  <a:ext uri="{FF2B5EF4-FFF2-40B4-BE49-F238E27FC236}">
                    <a16:creationId xmlns:a16="http://schemas.microsoft.com/office/drawing/2014/main" id="{69FF43B2-6DD8-4B45-88D0-E968C475DA4D}"/>
                  </a:ext>
                </a:extLst>
              </p:cNvPr>
              <p:cNvPicPr/>
              <p:nvPr/>
            </p:nvPicPr>
            <p:blipFill>
              <a:blip r:embed="rId67"/>
              <a:stretch>
                <a:fillRect/>
              </a:stretch>
            </p:blipFill>
            <p:spPr>
              <a:xfrm>
                <a:off x="6137619" y="554016"/>
                <a:ext cx="633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22717" name="Ink 1222716">
                <a:extLst>
                  <a:ext uri="{FF2B5EF4-FFF2-40B4-BE49-F238E27FC236}">
                    <a16:creationId xmlns:a16="http://schemas.microsoft.com/office/drawing/2014/main" id="{72F70A98-BDE2-4885-8896-D69F8840ECDD}"/>
                  </a:ext>
                </a:extLst>
              </p14:cNvPr>
              <p14:cNvContentPartPr/>
              <p14:nvPr/>
            </p14:nvContentPartPr>
            <p14:xfrm>
              <a:off x="6332739" y="520176"/>
              <a:ext cx="464760" cy="144720"/>
            </p14:xfrm>
          </p:contentPart>
        </mc:Choice>
        <mc:Fallback xmlns="">
          <p:pic>
            <p:nvPicPr>
              <p:cNvPr id="1222717" name="Ink 1222716">
                <a:extLst>
                  <a:ext uri="{FF2B5EF4-FFF2-40B4-BE49-F238E27FC236}">
                    <a16:creationId xmlns:a16="http://schemas.microsoft.com/office/drawing/2014/main" id="{72F70A98-BDE2-4885-8896-D69F8840ECDD}"/>
                  </a:ext>
                </a:extLst>
              </p:cNvPr>
              <p:cNvPicPr/>
              <p:nvPr/>
            </p:nvPicPr>
            <p:blipFill>
              <a:blip r:embed="rId69"/>
              <a:stretch>
                <a:fillRect/>
              </a:stretch>
            </p:blipFill>
            <p:spPr>
              <a:xfrm>
                <a:off x="6324099" y="511536"/>
                <a:ext cx="4824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22718" name="Ink 1222717">
                <a:extLst>
                  <a:ext uri="{FF2B5EF4-FFF2-40B4-BE49-F238E27FC236}">
                    <a16:creationId xmlns:a16="http://schemas.microsoft.com/office/drawing/2014/main" id="{91E9F52E-82CD-40E1-8785-670BD7DE193E}"/>
                  </a:ext>
                </a:extLst>
              </p14:cNvPr>
              <p14:cNvContentPartPr/>
              <p14:nvPr/>
            </p14:nvContentPartPr>
            <p14:xfrm>
              <a:off x="5529939" y="453216"/>
              <a:ext cx="473760" cy="124560"/>
            </p14:xfrm>
          </p:contentPart>
        </mc:Choice>
        <mc:Fallback xmlns="">
          <p:pic>
            <p:nvPicPr>
              <p:cNvPr id="1222718" name="Ink 1222717">
                <a:extLst>
                  <a:ext uri="{FF2B5EF4-FFF2-40B4-BE49-F238E27FC236}">
                    <a16:creationId xmlns:a16="http://schemas.microsoft.com/office/drawing/2014/main" id="{91E9F52E-82CD-40E1-8785-670BD7DE193E}"/>
                  </a:ext>
                </a:extLst>
              </p:cNvPr>
              <p:cNvPicPr/>
              <p:nvPr/>
            </p:nvPicPr>
            <p:blipFill>
              <a:blip r:embed="rId71"/>
              <a:stretch>
                <a:fillRect/>
              </a:stretch>
            </p:blipFill>
            <p:spPr>
              <a:xfrm>
                <a:off x="5521299" y="444576"/>
                <a:ext cx="491400" cy="142200"/>
              </a:xfrm>
              <a:prstGeom prst="rect">
                <a:avLst/>
              </a:prstGeom>
            </p:spPr>
          </p:pic>
        </mc:Fallback>
      </mc:AlternateContent>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43769" y="1179095"/>
            <a:ext cx="8121407" cy="3453628"/>
          </a:xfrm>
        </p:spPr>
        <p:txBody>
          <a:bodyPr/>
          <a:lstStyle/>
          <a:p>
            <a:pPr marL="0" indent="0">
              <a:lnSpc>
                <a:spcPct val="150000"/>
              </a:lnSpc>
              <a:buNone/>
            </a:pPr>
            <a:r>
              <a:rPr lang="en-US" sz="1200" dirty="0">
                <a:solidFill>
                  <a:schemeClr val="tx1"/>
                </a:solidFill>
                <a:latin typeface="Helvetica Light"/>
              </a:rPr>
              <a:t>When we draw two cards sequentially from a well shuffled deck, what is the probability of the second card being an ace?</a:t>
            </a:r>
            <a:endParaRPr lang="en-US" sz="1200" i="1" dirty="0">
              <a:solidFill>
                <a:schemeClr val="tx1"/>
              </a:solidFill>
              <a:latin typeface="Helvetica Light"/>
            </a:endParaRP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FC633D43-E84D-4EC9-8383-59BAF67D9073}"/>
                  </a:ext>
                </a:extLst>
              </p14:cNvPr>
              <p14:cNvContentPartPr/>
              <p14:nvPr/>
            </p14:nvContentPartPr>
            <p14:xfrm>
              <a:off x="3156819" y="334776"/>
              <a:ext cx="5040" cy="51120"/>
            </p14:xfrm>
          </p:contentPart>
        </mc:Choice>
        <mc:Fallback xmlns="">
          <p:pic>
            <p:nvPicPr>
              <p:cNvPr id="19" name="Ink 18">
                <a:extLst>
                  <a:ext uri="{FF2B5EF4-FFF2-40B4-BE49-F238E27FC236}">
                    <a16:creationId xmlns:a16="http://schemas.microsoft.com/office/drawing/2014/main" id="{FC633D43-E84D-4EC9-8383-59BAF67D9073}"/>
                  </a:ext>
                </a:extLst>
              </p:cNvPr>
              <p:cNvPicPr/>
              <p:nvPr/>
            </p:nvPicPr>
            <p:blipFill>
              <a:blip r:embed="rId3"/>
              <a:stretch>
                <a:fillRect/>
              </a:stretch>
            </p:blipFill>
            <p:spPr>
              <a:xfrm>
                <a:off x="3148179" y="325776"/>
                <a:ext cx="2268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C5FF3AAF-0B6B-43D9-95F1-8E65AAA5A5D8}"/>
                  </a:ext>
                </a:extLst>
              </p14:cNvPr>
              <p14:cNvContentPartPr/>
              <p14:nvPr/>
            </p14:nvContentPartPr>
            <p14:xfrm>
              <a:off x="3227019" y="270336"/>
              <a:ext cx="19800" cy="54720"/>
            </p14:xfrm>
          </p:contentPart>
        </mc:Choice>
        <mc:Fallback xmlns="">
          <p:pic>
            <p:nvPicPr>
              <p:cNvPr id="20" name="Ink 19">
                <a:extLst>
                  <a:ext uri="{FF2B5EF4-FFF2-40B4-BE49-F238E27FC236}">
                    <a16:creationId xmlns:a16="http://schemas.microsoft.com/office/drawing/2014/main" id="{C5FF3AAF-0B6B-43D9-95F1-8E65AAA5A5D8}"/>
                  </a:ext>
                </a:extLst>
              </p:cNvPr>
              <p:cNvPicPr/>
              <p:nvPr/>
            </p:nvPicPr>
            <p:blipFill>
              <a:blip r:embed="rId5"/>
              <a:stretch>
                <a:fillRect/>
              </a:stretch>
            </p:blipFill>
            <p:spPr>
              <a:xfrm>
                <a:off x="3218379" y="261336"/>
                <a:ext cx="374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A2026D30-D440-46DF-B9B3-9B20BBCAD507}"/>
                  </a:ext>
                </a:extLst>
              </p14:cNvPr>
              <p14:cNvContentPartPr/>
              <p14:nvPr/>
            </p14:nvContentPartPr>
            <p14:xfrm>
              <a:off x="3573339" y="291216"/>
              <a:ext cx="79920" cy="38880"/>
            </p14:xfrm>
          </p:contentPart>
        </mc:Choice>
        <mc:Fallback xmlns="">
          <p:pic>
            <p:nvPicPr>
              <p:cNvPr id="24" name="Ink 23">
                <a:extLst>
                  <a:ext uri="{FF2B5EF4-FFF2-40B4-BE49-F238E27FC236}">
                    <a16:creationId xmlns:a16="http://schemas.microsoft.com/office/drawing/2014/main" id="{A2026D30-D440-46DF-B9B3-9B20BBCAD507}"/>
                  </a:ext>
                </a:extLst>
              </p:cNvPr>
              <p:cNvPicPr/>
              <p:nvPr/>
            </p:nvPicPr>
            <p:blipFill>
              <a:blip r:embed="rId7"/>
              <a:stretch>
                <a:fillRect/>
              </a:stretch>
            </p:blipFill>
            <p:spPr>
              <a:xfrm>
                <a:off x="3564699" y="282216"/>
                <a:ext cx="975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2" name="Ink 41">
                <a:extLst>
                  <a:ext uri="{FF2B5EF4-FFF2-40B4-BE49-F238E27FC236}">
                    <a16:creationId xmlns:a16="http://schemas.microsoft.com/office/drawing/2014/main" id="{7FA27882-1379-4210-8A58-3B15500776D4}"/>
                  </a:ext>
                </a:extLst>
              </p14:cNvPr>
              <p14:cNvContentPartPr/>
              <p14:nvPr/>
            </p14:nvContentPartPr>
            <p14:xfrm>
              <a:off x="5309979" y="305256"/>
              <a:ext cx="49320" cy="70920"/>
            </p14:xfrm>
          </p:contentPart>
        </mc:Choice>
        <mc:Fallback xmlns="">
          <p:pic>
            <p:nvPicPr>
              <p:cNvPr id="42" name="Ink 41">
                <a:extLst>
                  <a:ext uri="{FF2B5EF4-FFF2-40B4-BE49-F238E27FC236}">
                    <a16:creationId xmlns:a16="http://schemas.microsoft.com/office/drawing/2014/main" id="{7FA27882-1379-4210-8A58-3B15500776D4}"/>
                  </a:ext>
                </a:extLst>
              </p:cNvPr>
              <p:cNvPicPr/>
              <p:nvPr/>
            </p:nvPicPr>
            <p:blipFill>
              <a:blip r:embed="rId9"/>
              <a:stretch>
                <a:fillRect/>
              </a:stretch>
            </p:blipFill>
            <p:spPr>
              <a:xfrm>
                <a:off x="5301339" y="296256"/>
                <a:ext cx="669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7" name="Ink 46">
                <a:extLst>
                  <a:ext uri="{FF2B5EF4-FFF2-40B4-BE49-F238E27FC236}">
                    <a16:creationId xmlns:a16="http://schemas.microsoft.com/office/drawing/2014/main" id="{B1D7559D-D09B-428F-8DAD-AE67268A0D9B}"/>
                  </a:ext>
                </a:extLst>
              </p14:cNvPr>
              <p14:cNvContentPartPr/>
              <p14:nvPr/>
            </p14:nvContentPartPr>
            <p14:xfrm>
              <a:off x="5777979" y="312816"/>
              <a:ext cx="41400" cy="43920"/>
            </p14:xfrm>
          </p:contentPart>
        </mc:Choice>
        <mc:Fallback xmlns="">
          <p:pic>
            <p:nvPicPr>
              <p:cNvPr id="47" name="Ink 46">
                <a:extLst>
                  <a:ext uri="{FF2B5EF4-FFF2-40B4-BE49-F238E27FC236}">
                    <a16:creationId xmlns:a16="http://schemas.microsoft.com/office/drawing/2014/main" id="{B1D7559D-D09B-428F-8DAD-AE67268A0D9B}"/>
                  </a:ext>
                </a:extLst>
              </p:cNvPr>
              <p:cNvPicPr/>
              <p:nvPr/>
            </p:nvPicPr>
            <p:blipFill>
              <a:blip r:embed="rId11"/>
              <a:stretch>
                <a:fillRect/>
              </a:stretch>
            </p:blipFill>
            <p:spPr>
              <a:xfrm>
                <a:off x="5768979" y="303816"/>
                <a:ext cx="590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8" name="Ink 47">
                <a:extLst>
                  <a:ext uri="{FF2B5EF4-FFF2-40B4-BE49-F238E27FC236}">
                    <a16:creationId xmlns:a16="http://schemas.microsoft.com/office/drawing/2014/main" id="{4A8405CB-975F-4B04-8804-9DD646918D14}"/>
                  </a:ext>
                </a:extLst>
              </p14:cNvPr>
              <p14:cNvContentPartPr/>
              <p14:nvPr/>
            </p14:nvContentPartPr>
            <p14:xfrm>
              <a:off x="5864739" y="257736"/>
              <a:ext cx="92160" cy="110160"/>
            </p14:xfrm>
          </p:contentPart>
        </mc:Choice>
        <mc:Fallback xmlns="">
          <p:pic>
            <p:nvPicPr>
              <p:cNvPr id="48" name="Ink 47">
                <a:extLst>
                  <a:ext uri="{FF2B5EF4-FFF2-40B4-BE49-F238E27FC236}">
                    <a16:creationId xmlns:a16="http://schemas.microsoft.com/office/drawing/2014/main" id="{4A8405CB-975F-4B04-8804-9DD646918D14}"/>
                  </a:ext>
                </a:extLst>
              </p:cNvPr>
              <p:cNvPicPr/>
              <p:nvPr/>
            </p:nvPicPr>
            <p:blipFill>
              <a:blip r:embed="rId13"/>
              <a:stretch>
                <a:fillRect/>
              </a:stretch>
            </p:blipFill>
            <p:spPr>
              <a:xfrm>
                <a:off x="5856099" y="248736"/>
                <a:ext cx="1098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9" name="Ink 48">
                <a:extLst>
                  <a:ext uri="{FF2B5EF4-FFF2-40B4-BE49-F238E27FC236}">
                    <a16:creationId xmlns:a16="http://schemas.microsoft.com/office/drawing/2014/main" id="{0C9A8E49-E1B5-4CE1-88E3-19A7A12ED232}"/>
                  </a:ext>
                </a:extLst>
              </p14:cNvPr>
              <p14:cNvContentPartPr/>
              <p14:nvPr/>
            </p14:nvContentPartPr>
            <p14:xfrm>
              <a:off x="6040779" y="311736"/>
              <a:ext cx="5400" cy="54360"/>
            </p14:xfrm>
          </p:contentPart>
        </mc:Choice>
        <mc:Fallback xmlns="">
          <p:pic>
            <p:nvPicPr>
              <p:cNvPr id="49" name="Ink 48">
                <a:extLst>
                  <a:ext uri="{FF2B5EF4-FFF2-40B4-BE49-F238E27FC236}">
                    <a16:creationId xmlns:a16="http://schemas.microsoft.com/office/drawing/2014/main" id="{0C9A8E49-E1B5-4CE1-88E3-19A7A12ED232}"/>
                  </a:ext>
                </a:extLst>
              </p:cNvPr>
              <p:cNvPicPr/>
              <p:nvPr/>
            </p:nvPicPr>
            <p:blipFill>
              <a:blip r:embed="rId15"/>
              <a:stretch>
                <a:fillRect/>
              </a:stretch>
            </p:blipFill>
            <p:spPr>
              <a:xfrm>
                <a:off x="6032139" y="303096"/>
                <a:ext cx="23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0" name="Ink 49">
                <a:extLst>
                  <a:ext uri="{FF2B5EF4-FFF2-40B4-BE49-F238E27FC236}">
                    <a16:creationId xmlns:a16="http://schemas.microsoft.com/office/drawing/2014/main" id="{BA30B569-28F7-4F0C-A155-5405B934D00B}"/>
                  </a:ext>
                </a:extLst>
              </p14:cNvPr>
              <p14:cNvContentPartPr/>
              <p14:nvPr/>
            </p14:nvContentPartPr>
            <p14:xfrm>
              <a:off x="6046179" y="262416"/>
              <a:ext cx="5040" cy="5400"/>
            </p14:xfrm>
          </p:contentPart>
        </mc:Choice>
        <mc:Fallback xmlns="">
          <p:pic>
            <p:nvPicPr>
              <p:cNvPr id="50" name="Ink 49">
                <a:extLst>
                  <a:ext uri="{FF2B5EF4-FFF2-40B4-BE49-F238E27FC236}">
                    <a16:creationId xmlns:a16="http://schemas.microsoft.com/office/drawing/2014/main" id="{BA30B569-28F7-4F0C-A155-5405B934D00B}"/>
                  </a:ext>
                </a:extLst>
              </p:cNvPr>
              <p:cNvPicPr/>
              <p:nvPr/>
            </p:nvPicPr>
            <p:blipFill>
              <a:blip r:embed="rId17"/>
              <a:stretch>
                <a:fillRect/>
              </a:stretch>
            </p:blipFill>
            <p:spPr>
              <a:xfrm>
                <a:off x="6037539" y="253416"/>
                <a:ext cx="226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1" name="Ink 50">
                <a:extLst>
                  <a:ext uri="{FF2B5EF4-FFF2-40B4-BE49-F238E27FC236}">
                    <a16:creationId xmlns:a16="http://schemas.microsoft.com/office/drawing/2014/main" id="{2EC3A049-00FD-4821-9858-D83E5B926D5E}"/>
                  </a:ext>
                </a:extLst>
              </p14:cNvPr>
              <p14:cNvContentPartPr/>
              <p14:nvPr/>
            </p14:nvContentPartPr>
            <p14:xfrm>
              <a:off x="6099099" y="287256"/>
              <a:ext cx="47880" cy="90720"/>
            </p14:xfrm>
          </p:contentPart>
        </mc:Choice>
        <mc:Fallback xmlns="">
          <p:pic>
            <p:nvPicPr>
              <p:cNvPr id="51" name="Ink 50">
                <a:extLst>
                  <a:ext uri="{FF2B5EF4-FFF2-40B4-BE49-F238E27FC236}">
                    <a16:creationId xmlns:a16="http://schemas.microsoft.com/office/drawing/2014/main" id="{2EC3A049-00FD-4821-9858-D83E5B926D5E}"/>
                  </a:ext>
                </a:extLst>
              </p:cNvPr>
              <p:cNvPicPr/>
              <p:nvPr/>
            </p:nvPicPr>
            <p:blipFill>
              <a:blip r:embed="rId19"/>
              <a:stretch>
                <a:fillRect/>
              </a:stretch>
            </p:blipFill>
            <p:spPr>
              <a:xfrm>
                <a:off x="6090459" y="278616"/>
                <a:ext cx="655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4" name="Ink 53">
                <a:extLst>
                  <a:ext uri="{FF2B5EF4-FFF2-40B4-BE49-F238E27FC236}">
                    <a16:creationId xmlns:a16="http://schemas.microsoft.com/office/drawing/2014/main" id="{12DB7070-5562-4AE3-A5CE-11C72C48731E}"/>
                  </a:ext>
                </a:extLst>
              </p14:cNvPr>
              <p14:cNvContentPartPr/>
              <p14:nvPr/>
            </p14:nvContentPartPr>
            <p14:xfrm>
              <a:off x="6343539" y="294456"/>
              <a:ext cx="119520" cy="95040"/>
            </p14:xfrm>
          </p:contentPart>
        </mc:Choice>
        <mc:Fallback xmlns="">
          <p:pic>
            <p:nvPicPr>
              <p:cNvPr id="54" name="Ink 53">
                <a:extLst>
                  <a:ext uri="{FF2B5EF4-FFF2-40B4-BE49-F238E27FC236}">
                    <a16:creationId xmlns:a16="http://schemas.microsoft.com/office/drawing/2014/main" id="{12DB7070-5562-4AE3-A5CE-11C72C48731E}"/>
                  </a:ext>
                </a:extLst>
              </p:cNvPr>
              <p:cNvPicPr/>
              <p:nvPr/>
            </p:nvPicPr>
            <p:blipFill>
              <a:blip r:embed="rId21"/>
              <a:stretch>
                <a:fillRect/>
              </a:stretch>
            </p:blipFill>
            <p:spPr>
              <a:xfrm>
                <a:off x="6334899" y="285456"/>
                <a:ext cx="1371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5" name="Ink 54">
                <a:extLst>
                  <a:ext uri="{FF2B5EF4-FFF2-40B4-BE49-F238E27FC236}">
                    <a16:creationId xmlns:a16="http://schemas.microsoft.com/office/drawing/2014/main" id="{FCE02163-E2DC-414F-9006-28FD9F4B5434}"/>
                  </a:ext>
                </a:extLst>
              </p14:cNvPr>
              <p14:cNvContentPartPr/>
              <p14:nvPr/>
            </p14:nvContentPartPr>
            <p14:xfrm>
              <a:off x="6561339" y="380496"/>
              <a:ext cx="360" cy="360"/>
            </p14:xfrm>
          </p:contentPart>
        </mc:Choice>
        <mc:Fallback xmlns="">
          <p:pic>
            <p:nvPicPr>
              <p:cNvPr id="55" name="Ink 54">
                <a:extLst>
                  <a:ext uri="{FF2B5EF4-FFF2-40B4-BE49-F238E27FC236}">
                    <a16:creationId xmlns:a16="http://schemas.microsoft.com/office/drawing/2014/main" id="{FCE02163-E2DC-414F-9006-28FD9F4B5434}"/>
                  </a:ext>
                </a:extLst>
              </p:cNvPr>
              <p:cNvPicPr/>
              <p:nvPr/>
            </p:nvPicPr>
            <p:blipFill>
              <a:blip r:embed="rId23"/>
              <a:stretch>
                <a:fillRect/>
              </a:stretch>
            </p:blipFill>
            <p:spPr>
              <a:xfrm>
                <a:off x="6552339" y="3718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8" name="Ink 57">
                <a:extLst>
                  <a:ext uri="{FF2B5EF4-FFF2-40B4-BE49-F238E27FC236}">
                    <a16:creationId xmlns:a16="http://schemas.microsoft.com/office/drawing/2014/main" id="{58FBE512-1BE7-4865-AD9A-E62AC503BFD5}"/>
                  </a:ext>
                </a:extLst>
              </p14:cNvPr>
              <p14:cNvContentPartPr/>
              <p14:nvPr/>
            </p14:nvContentPartPr>
            <p14:xfrm>
              <a:off x="3130899" y="631416"/>
              <a:ext cx="62280" cy="61920"/>
            </p14:xfrm>
          </p:contentPart>
        </mc:Choice>
        <mc:Fallback xmlns="">
          <p:pic>
            <p:nvPicPr>
              <p:cNvPr id="58" name="Ink 57">
                <a:extLst>
                  <a:ext uri="{FF2B5EF4-FFF2-40B4-BE49-F238E27FC236}">
                    <a16:creationId xmlns:a16="http://schemas.microsoft.com/office/drawing/2014/main" id="{58FBE512-1BE7-4865-AD9A-E62AC503BFD5}"/>
                  </a:ext>
                </a:extLst>
              </p:cNvPr>
              <p:cNvPicPr/>
              <p:nvPr/>
            </p:nvPicPr>
            <p:blipFill>
              <a:blip r:embed="rId25"/>
              <a:stretch>
                <a:fillRect/>
              </a:stretch>
            </p:blipFill>
            <p:spPr>
              <a:xfrm>
                <a:off x="3121899" y="622416"/>
                <a:ext cx="799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9" name="Ink 58">
                <a:extLst>
                  <a:ext uri="{FF2B5EF4-FFF2-40B4-BE49-F238E27FC236}">
                    <a16:creationId xmlns:a16="http://schemas.microsoft.com/office/drawing/2014/main" id="{D44B08ED-A48C-4C4E-9993-73B78ED13848}"/>
                  </a:ext>
                </a:extLst>
              </p14:cNvPr>
              <p14:cNvContentPartPr/>
              <p14:nvPr/>
            </p14:nvContentPartPr>
            <p14:xfrm>
              <a:off x="3272379" y="594696"/>
              <a:ext cx="5040" cy="14760"/>
            </p14:xfrm>
          </p:contentPart>
        </mc:Choice>
        <mc:Fallback xmlns="">
          <p:pic>
            <p:nvPicPr>
              <p:cNvPr id="59" name="Ink 58">
                <a:extLst>
                  <a:ext uri="{FF2B5EF4-FFF2-40B4-BE49-F238E27FC236}">
                    <a16:creationId xmlns:a16="http://schemas.microsoft.com/office/drawing/2014/main" id="{D44B08ED-A48C-4C4E-9993-73B78ED13848}"/>
                  </a:ext>
                </a:extLst>
              </p:cNvPr>
              <p:cNvPicPr/>
              <p:nvPr/>
            </p:nvPicPr>
            <p:blipFill>
              <a:blip r:embed="rId27"/>
              <a:stretch>
                <a:fillRect/>
              </a:stretch>
            </p:blipFill>
            <p:spPr>
              <a:xfrm>
                <a:off x="3263379" y="586056"/>
                <a:ext cx="226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0" name="Ink 59">
                <a:extLst>
                  <a:ext uri="{FF2B5EF4-FFF2-40B4-BE49-F238E27FC236}">
                    <a16:creationId xmlns:a16="http://schemas.microsoft.com/office/drawing/2014/main" id="{F291BE80-A320-4EE5-9417-3596E14CF2AC}"/>
                  </a:ext>
                </a:extLst>
              </p14:cNvPr>
              <p14:cNvContentPartPr/>
              <p14:nvPr/>
            </p14:nvContentPartPr>
            <p14:xfrm>
              <a:off x="3277419" y="647256"/>
              <a:ext cx="4680" cy="4320"/>
            </p14:xfrm>
          </p:contentPart>
        </mc:Choice>
        <mc:Fallback xmlns="">
          <p:pic>
            <p:nvPicPr>
              <p:cNvPr id="60" name="Ink 59">
                <a:extLst>
                  <a:ext uri="{FF2B5EF4-FFF2-40B4-BE49-F238E27FC236}">
                    <a16:creationId xmlns:a16="http://schemas.microsoft.com/office/drawing/2014/main" id="{F291BE80-A320-4EE5-9417-3596E14CF2AC}"/>
                  </a:ext>
                </a:extLst>
              </p:cNvPr>
              <p:cNvPicPr/>
              <p:nvPr/>
            </p:nvPicPr>
            <p:blipFill>
              <a:blip r:embed="rId29"/>
              <a:stretch>
                <a:fillRect/>
              </a:stretch>
            </p:blipFill>
            <p:spPr>
              <a:xfrm>
                <a:off x="3268779" y="638256"/>
                <a:ext cx="223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1" name="Ink 60">
                <a:extLst>
                  <a:ext uri="{FF2B5EF4-FFF2-40B4-BE49-F238E27FC236}">
                    <a16:creationId xmlns:a16="http://schemas.microsoft.com/office/drawing/2014/main" id="{973E9746-7B87-419B-BD30-C72E4C27C940}"/>
                  </a:ext>
                </a:extLst>
              </p14:cNvPr>
              <p14:cNvContentPartPr/>
              <p14:nvPr/>
            </p14:nvContentPartPr>
            <p14:xfrm>
              <a:off x="2992299" y="545736"/>
              <a:ext cx="87120" cy="113400"/>
            </p14:xfrm>
          </p:contentPart>
        </mc:Choice>
        <mc:Fallback xmlns="">
          <p:pic>
            <p:nvPicPr>
              <p:cNvPr id="61" name="Ink 60">
                <a:extLst>
                  <a:ext uri="{FF2B5EF4-FFF2-40B4-BE49-F238E27FC236}">
                    <a16:creationId xmlns:a16="http://schemas.microsoft.com/office/drawing/2014/main" id="{973E9746-7B87-419B-BD30-C72E4C27C940}"/>
                  </a:ext>
                </a:extLst>
              </p:cNvPr>
              <p:cNvPicPr/>
              <p:nvPr/>
            </p:nvPicPr>
            <p:blipFill>
              <a:blip r:embed="rId31"/>
              <a:stretch>
                <a:fillRect/>
              </a:stretch>
            </p:blipFill>
            <p:spPr>
              <a:xfrm>
                <a:off x="2983299" y="537096"/>
                <a:ext cx="1047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2" name="Ink 61">
                <a:extLst>
                  <a:ext uri="{FF2B5EF4-FFF2-40B4-BE49-F238E27FC236}">
                    <a16:creationId xmlns:a16="http://schemas.microsoft.com/office/drawing/2014/main" id="{5E9096D8-5F69-415E-9A89-21917259E502}"/>
                  </a:ext>
                </a:extLst>
              </p14:cNvPr>
              <p14:cNvContentPartPr/>
              <p14:nvPr/>
            </p14:nvContentPartPr>
            <p14:xfrm>
              <a:off x="6238419" y="288696"/>
              <a:ext cx="61560" cy="95040"/>
            </p14:xfrm>
          </p:contentPart>
        </mc:Choice>
        <mc:Fallback xmlns="">
          <p:pic>
            <p:nvPicPr>
              <p:cNvPr id="62" name="Ink 61">
                <a:extLst>
                  <a:ext uri="{FF2B5EF4-FFF2-40B4-BE49-F238E27FC236}">
                    <a16:creationId xmlns:a16="http://schemas.microsoft.com/office/drawing/2014/main" id="{5E9096D8-5F69-415E-9A89-21917259E502}"/>
                  </a:ext>
                </a:extLst>
              </p:cNvPr>
              <p:cNvPicPr/>
              <p:nvPr/>
            </p:nvPicPr>
            <p:blipFill>
              <a:blip r:embed="rId33"/>
              <a:stretch>
                <a:fillRect/>
              </a:stretch>
            </p:blipFill>
            <p:spPr>
              <a:xfrm>
                <a:off x="6229779" y="279696"/>
                <a:ext cx="792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3" name="Ink 62">
                <a:extLst>
                  <a:ext uri="{FF2B5EF4-FFF2-40B4-BE49-F238E27FC236}">
                    <a16:creationId xmlns:a16="http://schemas.microsoft.com/office/drawing/2014/main" id="{E9B42C33-0B61-4CC4-A326-26982308D239}"/>
                  </a:ext>
                </a:extLst>
              </p14:cNvPr>
              <p14:cNvContentPartPr/>
              <p14:nvPr/>
            </p14:nvContentPartPr>
            <p14:xfrm>
              <a:off x="5599779" y="261696"/>
              <a:ext cx="141840" cy="96480"/>
            </p14:xfrm>
          </p:contentPart>
        </mc:Choice>
        <mc:Fallback xmlns="">
          <p:pic>
            <p:nvPicPr>
              <p:cNvPr id="63" name="Ink 62">
                <a:extLst>
                  <a:ext uri="{FF2B5EF4-FFF2-40B4-BE49-F238E27FC236}">
                    <a16:creationId xmlns:a16="http://schemas.microsoft.com/office/drawing/2014/main" id="{E9B42C33-0B61-4CC4-A326-26982308D239}"/>
                  </a:ext>
                </a:extLst>
              </p:cNvPr>
              <p:cNvPicPr/>
              <p:nvPr/>
            </p:nvPicPr>
            <p:blipFill>
              <a:blip r:embed="rId35"/>
              <a:stretch>
                <a:fillRect/>
              </a:stretch>
            </p:blipFill>
            <p:spPr>
              <a:xfrm>
                <a:off x="5590779" y="252696"/>
                <a:ext cx="1594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4" name="Ink 63">
                <a:extLst>
                  <a:ext uri="{FF2B5EF4-FFF2-40B4-BE49-F238E27FC236}">
                    <a16:creationId xmlns:a16="http://schemas.microsoft.com/office/drawing/2014/main" id="{7F850BD6-FFBD-4BFE-9864-933DEF293BEC}"/>
                  </a:ext>
                </a:extLst>
              </p14:cNvPr>
              <p14:cNvContentPartPr/>
              <p14:nvPr/>
            </p14:nvContentPartPr>
            <p14:xfrm>
              <a:off x="5402499" y="252696"/>
              <a:ext cx="42840" cy="102960"/>
            </p14:xfrm>
          </p:contentPart>
        </mc:Choice>
        <mc:Fallback xmlns="">
          <p:pic>
            <p:nvPicPr>
              <p:cNvPr id="64" name="Ink 63">
                <a:extLst>
                  <a:ext uri="{FF2B5EF4-FFF2-40B4-BE49-F238E27FC236}">
                    <a16:creationId xmlns:a16="http://schemas.microsoft.com/office/drawing/2014/main" id="{7F850BD6-FFBD-4BFE-9864-933DEF293BEC}"/>
                  </a:ext>
                </a:extLst>
              </p:cNvPr>
              <p:cNvPicPr/>
              <p:nvPr/>
            </p:nvPicPr>
            <p:blipFill>
              <a:blip r:embed="rId37"/>
              <a:stretch>
                <a:fillRect/>
              </a:stretch>
            </p:blipFill>
            <p:spPr>
              <a:xfrm>
                <a:off x="5393859" y="243696"/>
                <a:ext cx="6048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5" name="Ink 64">
                <a:extLst>
                  <a:ext uri="{FF2B5EF4-FFF2-40B4-BE49-F238E27FC236}">
                    <a16:creationId xmlns:a16="http://schemas.microsoft.com/office/drawing/2014/main" id="{D21E4DA6-AE5F-4483-8375-F0B6F2E66500}"/>
                  </a:ext>
                </a:extLst>
              </p14:cNvPr>
              <p14:cNvContentPartPr/>
              <p14:nvPr/>
            </p14:nvContentPartPr>
            <p14:xfrm>
              <a:off x="5039259" y="205536"/>
              <a:ext cx="225000" cy="163800"/>
            </p14:xfrm>
          </p:contentPart>
        </mc:Choice>
        <mc:Fallback xmlns="">
          <p:pic>
            <p:nvPicPr>
              <p:cNvPr id="65" name="Ink 64">
                <a:extLst>
                  <a:ext uri="{FF2B5EF4-FFF2-40B4-BE49-F238E27FC236}">
                    <a16:creationId xmlns:a16="http://schemas.microsoft.com/office/drawing/2014/main" id="{D21E4DA6-AE5F-4483-8375-F0B6F2E66500}"/>
                  </a:ext>
                </a:extLst>
              </p:cNvPr>
              <p:cNvPicPr/>
              <p:nvPr/>
            </p:nvPicPr>
            <p:blipFill>
              <a:blip r:embed="rId39"/>
              <a:stretch>
                <a:fillRect/>
              </a:stretch>
            </p:blipFill>
            <p:spPr>
              <a:xfrm>
                <a:off x="5030259" y="196536"/>
                <a:ext cx="2426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6" name="Ink 65">
                <a:extLst>
                  <a:ext uri="{FF2B5EF4-FFF2-40B4-BE49-F238E27FC236}">
                    <a16:creationId xmlns:a16="http://schemas.microsoft.com/office/drawing/2014/main" id="{9CE80D03-B25C-4661-8D84-56AA04B75B5D}"/>
                  </a:ext>
                </a:extLst>
              </p14:cNvPr>
              <p14:cNvContentPartPr/>
              <p14:nvPr/>
            </p14:nvContentPartPr>
            <p14:xfrm>
              <a:off x="4630299" y="223176"/>
              <a:ext cx="227880" cy="112680"/>
            </p14:xfrm>
          </p:contentPart>
        </mc:Choice>
        <mc:Fallback xmlns="">
          <p:pic>
            <p:nvPicPr>
              <p:cNvPr id="66" name="Ink 65">
                <a:extLst>
                  <a:ext uri="{FF2B5EF4-FFF2-40B4-BE49-F238E27FC236}">
                    <a16:creationId xmlns:a16="http://schemas.microsoft.com/office/drawing/2014/main" id="{9CE80D03-B25C-4661-8D84-56AA04B75B5D}"/>
                  </a:ext>
                </a:extLst>
              </p:cNvPr>
              <p:cNvPicPr/>
              <p:nvPr/>
            </p:nvPicPr>
            <p:blipFill>
              <a:blip r:embed="rId41"/>
              <a:stretch>
                <a:fillRect/>
              </a:stretch>
            </p:blipFill>
            <p:spPr>
              <a:xfrm>
                <a:off x="4621659" y="214176"/>
                <a:ext cx="2455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7" name="Ink 66">
                <a:extLst>
                  <a:ext uri="{FF2B5EF4-FFF2-40B4-BE49-F238E27FC236}">
                    <a16:creationId xmlns:a16="http://schemas.microsoft.com/office/drawing/2014/main" id="{1E0476B0-F6ED-4DC6-9597-4DC9238AD680}"/>
                  </a:ext>
                </a:extLst>
              </p14:cNvPr>
              <p14:cNvContentPartPr/>
              <p14:nvPr/>
            </p14:nvContentPartPr>
            <p14:xfrm>
              <a:off x="4221699" y="221736"/>
              <a:ext cx="276840" cy="128160"/>
            </p14:xfrm>
          </p:contentPart>
        </mc:Choice>
        <mc:Fallback xmlns="">
          <p:pic>
            <p:nvPicPr>
              <p:cNvPr id="67" name="Ink 66">
                <a:extLst>
                  <a:ext uri="{FF2B5EF4-FFF2-40B4-BE49-F238E27FC236}">
                    <a16:creationId xmlns:a16="http://schemas.microsoft.com/office/drawing/2014/main" id="{1E0476B0-F6ED-4DC6-9597-4DC9238AD680}"/>
                  </a:ext>
                </a:extLst>
              </p:cNvPr>
              <p:cNvPicPr/>
              <p:nvPr/>
            </p:nvPicPr>
            <p:blipFill>
              <a:blip r:embed="rId43"/>
              <a:stretch>
                <a:fillRect/>
              </a:stretch>
            </p:blipFill>
            <p:spPr>
              <a:xfrm>
                <a:off x="4212699" y="213096"/>
                <a:ext cx="2944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8" name="Ink 67">
                <a:extLst>
                  <a:ext uri="{FF2B5EF4-FFF2-40B4-BE49-F238E27FC236}">
                    <a16:creationId xmlns:a16="http://schemas.microsoft.com/office/drawing/2014/main" id="{151F58CC-B0AC-4871-BFB2-A1251FF1F196}"/>
                  </a:ext>
                </a:extLst>
              </p14:cNvPr>
              <p14:cNvContentPartPr/>
              <p14:nvPr/>
            </p14:nvContentPartPr>
            <p14:xfrm>
              <a:off x="4053939" y="245856"/>
              <a:ext cx="58320" cy="92880"/>
            </p14:xfrm>
          </p:contentPart>
        </mc:Choice>
        <mc:Fallback xmlns="">
          <p:pic>
            <p:nvPicPr>
              <p:cNvPr id="68" name="Ink 67">
                <a:extLst>
                  <a:ext uri="{FF2B5EF4-FFF2-40B4-BE49-F238E27FC236}">
                    <a16:creationId xmlns:a16="http://schemas.microsoft.com/office/drawing/2014/main" id="{151F58CC-B0AC-4871-BFB2-A1251FF1F196}"/>
                  </a:ext>
                </a:extLst>
              </p:cNvPr>
              <p:cNvPicPr/>
              <p:nvPr/>
            </p:nvPicPr>
            <p:blipFill>
              <a:blip r:embed="rId45"/>
              <a:stretch>
                <a:fillRect/>
              </a:stretch>
            </p:blipFill>
            <p:spPr>
              <a:xfrm>
                <a:off x="4045299" y="237216"/>
                <a:ext cx="759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9" name="Ink 68">
                <a:extLst>
                  <a:ext uri="{FF2B5EF4-FFF2-40B4-BE49-F238E27FC236}">
                    <a16:creationId xmlns:a16="http://schemas.microsoft.com/office/drawing/2014/main" id="{85DC4D96-3A8E-40AB-A6B5-AC1F1B5C8730}"/>
                  </a:ext>
                </a:extLst>
              </p14:cNvPr>
              <p14:cNvContentPartPr/>
              <p14:nvPr/>
            </p14:nvContentPartPr>
            <p14:xfrm>
              <a:off x="3735339" y="267816"/>
              <a:ext cx="256320" cy="73800"/>
            </p14:xfrm>
          </p:contentPart>
        </mc:Choice>
        <mc:Fallback xmlns="">
          <p:pic>
            <p:nvPicPr>
              <p:cNvPr id="69" name="Ink 68">
                <a:extLst>
                  <a:ext uri="{FF2B5EF4-FFF2-40B4-BE49-F238E27FC236}">
                    <a16:creationId xmlns:a16="http://schemas.microsoft.com/office/drawing/2014/main" id="{85DC4D96-3A8E-40AB-A6B5-AC1F1B5C8730}"/>
                  </a:ext>
                </a:extLst>
              </p:cNvPr>
              <p:cNvPicPr/>
              <p:nvPr/>
            </p:nvPicPr>
            <p:blipFill>
              <a:blip r:embed="rId47"/>
              <a:stretch>
                <a:fillRect/>
              </a:stretch>
            </p:blipFill>
            <p:spPr>
              <a:xfrm>
                <a:off x="3726326" y="258816"/>
                <a:ext cx="273985"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0" name="Ink 69">
                <a:extLst>
                  <a:ext uri="{FF2B5EF4-FFF2-40B4-BE49-F238E27FC236}">
                    <a16:creationId xmlns:a16="http://schemas.microsoft.com/office/drawing/2014/main" id="{E62C31E0-986F-400D-AA2D-1B4BEED025F8}"/>
                  </a:ext>
                </a:extLst>
              </p14:cNvPr>
              <p14:cNvContentPartPr/>
              <p14:nvPr/>
            </p14:nvContentPartPr>
            <p14:xfrm>
              <a:off x="3398019" y="241176"/>
              <a:ext cx="123840" cy="92520"/>
            </p14:xfrm>
          </p:contentPart>
        </mc:Choice>
        <mc:Fallback xmlns="">
          <p:pic>
            <p:nvPicPr>
              <p:cNvPr id="70" name="Ink 69">
                <a:extLst>
                  <a:ext uri="{FF2B5EF4-FFF2-40B4-BE49-F238E27FC236}">
                    <a16:creationId xmlns:a16="http://schemas.microsoft.com/office/drawing/2014/main" id="{E62C31E0-986F-400D-AA2D-1B4BEED025F8}"/>
                  </a:ext>
                </a:extLst>
              </p:cNvPr>
              <p:cNvPicPr/>
              <p:nvPr/>
            </p:nvPicPr>
            <p:blipFill>
              <a:blip r:embed="rId49"/>
              <a:stretch>
                <a:fillRect/>
              </a:stretch>
            </p:blipFill>
            <p:spPr>
              <a:xfrm>
                <a:off x="3389379" y="232211"/>
                <a:ext cx="141480" cy="110092"/>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1" name="Ink 70">
                <a:extLst>
                  <a:ext uri="{FF2B5EF4-FFF2-40B4-BE49-F238E27FC236}">
                    <a16:creationId xmlns:a16="http://schemas.microsoft.com/office/drawing/2014/main" id="{94D58FAB-422A-450E-9845-2EDC277C0B4D}"/>
                  </a:ext>
                </a:extLst>
              </p14:cNvPr>
              <p14:cNvContentPartPr/>
              <p14:nvPr/>
            </p14:nvContentPartPr>
            <p14:xfrm>
              <a:off x="3008859" y="240456"/>
              <a:ext cx="90360" cy="91080"/>
            </p14:xfrm>
          </p:contentPart>
        </mc:Choice>
        <mc:Fallback xmlns="">
          <p:pic>
            <p:nvPicPr>
              <p:cNvPr id="71" name="Ink 70">
                <a:extLst>
                  <a:ext uri="{FF2B5EF4-FFF2-40B4-BE49-F238E27FC236}">
                    <a16:creationId xmlns:a16="http://schemas.microsoft.com/office/drawing/2014/main" id="{94D58FAB-422A-450E-9845-2EDC277C0B4D}"/>
                  </a:ext>
                </a:extLst>
              </p:cNvPr>
              <p:cNvPicPr/>
              <p:nvPr/>
            </p:nvPicPr>
            <p:blipFill>
              <a:blip r:embed="rId51"/>
              <a:stretch>
                <a:fillRect/>
              </a:stretch>
            </p:blipFill>
            <p:spPr>
              <a:xfrm>
                <a:off x="3000219" y="231456"/>
                <a:ext cx="1080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5" name="Ink 74">
                <a:extLst>
                  <a:ext uri="{FF2B5EF4-FFF2-40B4-BE49-F238E27FC236}">
                    <a16:creationId xmlns:a16="http://schemas.microsoft.com/office/drawing/2014/main" id="{DB521869-CE0E-47EB-BBBC-A989CF030E87}"/>
                  </a:ext>
                </a:extLst>
              </p14:cNvPr>
              <p14:cNvContentPartPr/>
              <p14:nvPr/>
            </p14:nvContentPartPr>
            <p14:xfrm>
              <a:off x="3655779" y="586776"/>
              <a:ext cx="83520" cy="50400"/>
            </p14:xfrm>
          </p:contentPart>
        </mc:Choice>
        <mc:Fallback xmlns="">
          <p:pic>
            <p:nvPicPr>
              <p:cNvPr id="75" name="Ink 74">
                <a:extLst>
                  <a:ext uri="{FF2B5EF4-FFF2-40B4-BE49-F238E27FC236}">
                    <a16:creationId xmlns:a16="http://schemas.microsoft.com/office/drawing/2014/main" id="{DB521869-CE0E-47EB-BBBC-A989CF030E87}"/>
                  </a:ext>
                </a:extLst>
              </p:cNvPr>
              <p:cNvPicPr/>
              <p:nvPr/>
            </p:nvPicPr>
            <p:blipFill>
              <a:blip r:embed="rId53"/>
              <a:stretch>
                <a:fillRect/>
              </a:stretch>
            </p:blipFill>
            <p:spPr>
              <a:xfrm>
                <a:off x="3647139" y="577776"/>
                <a:ext cx="1011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7" name="Ink 86">
                <a:extLst>
                  <a:ext uri="{FF2B5EF4-FFF2-40B4-BE49-F238E27FC236}">
                    <a16:creationId xmlns:a16="http://schemas.microsoft.com/office/drawing/2014/main" id="{0C140915-43F1-42F8-96E0-975B6B327BA5}"/>
                  </a:ext>
                </a:extLst>
              </p14:cNvPr>
              <p14:cNvContentPartPr/>
              <p14:nvPr/>
            </p14:nvContentPartPr>
            <p14:xfrm>
              <a:off x="5133219" y="524136"/>
              <a:ext cx="60840" cy="85680"/>
            </p14:xfrm>
          </p:contentPart>
        </mc:Choice>
        <mc:Fallback xmlns="">
          <p:pic>
            <p:nvPicPr>
              <p:cNvPr id="87" name="Ink 86">
                <a:extLst>
                  <a:ext uri="{FF2B5EF4-FFF2-40B4-BE49-F238E27FC236}">
                    <a16:creationId xmlns:a16="http://schemas.microsoft.com/office/drawing/2014/main" id="{0C140915-43F1-42F8-96E0-975B6B327BA5}"/>
                  </a:ext>
                </a:extLst>
              </p:cNvPr>
              <p:cNvPicPr/>
              <p:nvPr/>
            </p:nvPicPr>
            <p:blipFill>
              <a:blip r:embed="rId55"/>
              <a:stretch>
                <a:fillRect/>
              </a:stretch>
            </p:blipFill>
            <p:spPr>
              <a:xfrm>
                <a:off x="5124219" y="515496"/>
                <a:ext cx="7848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8" name="Ink 87">
                <a:extLst>
                  <a:ext uri="{FF2B5EF4-FFF2-40B4-BE49-F238E27FC236}">
                    <a16:creationId xmlns:a16="http://schemas.microsoft.com/office/drawing/2014/main" id="{E4C4BEF7-1522-4002-9A1A-941FBFE7E4B1}"/>
                  </a:ext>
                </a:extLst>
              </p14:cNvPr>
              <p14:cNvContentPartPr/>
              <p14:nvPr/>
            </p14:nvContentPartPr>
            <p14:xfrm>
              <a:off x="5259219" y="564096"/>
              <a:ext cx="39960" cy="48960"/>
            </p14:xfrm>
          </p:contentPart>
        </mc:Choice>
        <mc:Fallback xmlns="">
          <p:pic>
            <p:nvPicPr>
              <p:cNvPr id="88" name="Ink 87">
                <a:extLst>
                  <a:ext uri="{FF2B5EF4-FFF2-40B4-BE49-F238E27FC236}">
                    <a16:creationId xmlns:a16="http://schemas.microsoft.com/office/drawing/2014/main" id="{E4C4BEF7-1522-4002-9A1A-941FBFE7E4B1}"/>
                  </a:ext>
                </a:extLst>
              </p:cNvPr>
              <p:cNvPicPr/>
              <p:nvPr/>
            </p:nvPicPr>
            <p:blipFill>
              <a:blip r:embed="rId57"/>
              <a:stretch>
                <a:fillRect/>
              </a:stretch>
            </p:blipFill>
            <p:spPr>
              <a:xfrm>
                <a:off x="5250219" y="555456"/>
                <a:ext cx="576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1" name="Ink 90">
                <a:extLst>
                  <a:ext uri="{FF2B5EF4-FFF2-40B4-BE49-F238E27FC236}">
                    <a16:creationId xmlns:a16="http://schemas.microsoft.com/office/drawing/2014/main" id="{A50657FC-1884-49A9-82FA-40923F64F059}"/>
                  </a:ext>
                </a:extLst>
              </p14:cNvPr>
              <p14:cNvContentPartPr/>
              <p14:nvPr/>
            </p14:nvContentPartPr>
            <p14:xfrm>
              <a:off x="5608419" y="546096"/>
              <a:ext cx="72720" cy="105480"/>
            </p14:xfrm>
          </p:contentPart>
        </mc:Choice>
        <mc:Fallback xmlns="">
          <p:pic>
            <p:nvPicPr>
              <p:cNvPr id="91" name="Ink 90">
                <a:extLst>
                  <a:ext uri="{FF2B5EF4-FFF2-40B4-BE49-F238E27FC236}">
                    <a16:creationId xmlns:a16="http://schemas.microsoft.com/office/drawing/2014/main" id="{A50657FC-1884-49A9-82FA-40923F64F059}"/>
                  </a:ext>
                </a:extLst>
              </p:cNvPr>
              <p:cNvPicPr/>
              <p:nvPr/>
            </p:nvPicPr>
            <p:blipFill>
              <a:blip r:embed="rId59"/>
              <a:stretch>
                <a:fillRect/>
              </a:stretch>
            </p:blipFill>
            <p:spPr>
              <a:xfrm>
                <a:off x="5599779" y="537096"/>
                <a:ext cx="9036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6" name="Ink 95">
                <a:extLst>
                  <a:ext uri="{FF2B5EF4-FFF2-40B4-BE49-F238E27FC236}">
                    <a16:creationId xmlns:a16="http://schemas.microsoft.com/office/drawing/2014/main" id="{BA4FF0E0-075A-4BC1-B501-4205F686126C}"/>
                  </a:ext>
                </a:extLst>
              </p14:cNvPr>
              <p14:cNvContentPartPr/>
              <p14:nvPr/>
            </p14:nvContentPartPr>
            <p14:xfrm>
              <a:off x="6283779" y="591816"/>
              <a:ext cx="7560" cy="38520"/>
            </p14:xfrm>
          </p:contentPart>
        </mc:Choice>
        <mc:Fallback xmlns="">
          <p:pic>
            <p:nvPicPr>
              <p:cNvPr id="96" name="Ink 95">
                <a:extLst>
                  <a:ext uri="{FF2B5EF4-FFF2-40B4-BE49-F238E27FC236}">
                    <a16:creationId xmlns:a16="http://schemas.microsoft.com/office/drawing/2014/main" id="{BA4FF0E0-075A-4BC1-B501-4205F686126C}"/>
                  </a:ext>
                </a:extLst>
              </p:cNvPr>
              <p:cNvPicPr/>
              <p:nvPr/>
            </p:nvPicPr>
            <p:blipFill>
              <a:blip r:embed="rId61"/>
              <a:stretch>
                <a:fillRect/>
              </a:stretch>
            </p:blipFill>
            <p:spPr>
              <a:xfrm>
                <a:off x="6274779" y="582816"/>
                <a:ext cx="25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7" name="Ink 96">
                <a:extLst>
                  <a:ext uri="{FF2B5EF4-FFF2-40B4-BE49-F238E27FC236}">
                    <a16:creationId xmlns:a16="http://schemas.microsoft.com/office/drawing/2014/main" id="{DDFAFC80-59F1-46AD-8605-4E90A5A7A912}"/>
                  </a:ext>
                </a:extLst>
              </p14:cNvPr>
              <p14:cNvContentPartPr/>
              <p14:nvPr/>
            </p14:nvContentPartPr>
            <p14:xfrm>
              <a:off x="6299979" y="526656"/>
              <a:ext cx="5040" cy="6840"/>
            </p14:xfrm>
          </p:contentPart>
        </mc:Choice>
        <mc:Fallback xmlns="">
          <p:pic>
            <p:nvPicPr>
              <p:cNvPr id="97" name="Ink 96">
                <a:extLst>
                  <a:ext uri="{FF2B5EF4-FFF2-40B4-BE49-F238E27FC236}">
                    <a16:creationId xmlns:a16="http://schemas.microsoft.com/office/drawing/2014/main" id="{DDFAFC80-59F1-46AD-8605-4E90A5A7A912}"/>
                  </a:ext>
                </a:extLst>
              </p:cNvPr>
              <p:cNvPicPr/>
              <p:nvPr/>
            </p:nvPicPr>
            <p:blipFill>
              <a:blip r:embed="rId63"/>
              <a:stretch>
                <a:fillRect/>
              </a:stretch>
            </p:blipFill>
            <p:spPr>
              <a:xfrm>
                <a:off x="6291339" y="518016"/>
                <a:ext cx="226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8" name="Ink 97">
                <a:extLst>
                  <a:ext uri="{FF2B5EF4-FFF2-40B4-BE49-F238E27FC236}">
                    <a16:creationId xmlns:a16="http://schemas.microsoft.com/office/drawing/2014/main" id="{718FA1A0-85A4-4FAB-9A46-AB2202982A11}"/>
                  </a:ext>
                </a:extLst>
              </p14:cNvPr>
              <p14:cNvContentPartPr/>
              <p14:nvPr/>
            </p14:nvContentPartPr>
            <p14:xfrm>
              <a:off x="6333459" y="561936"/>
              <a:ext cx="56160" cy="92520"/>
            </p14:xfrm>
          </p:contentPart>
        </mc:Choice>
        <mc:Fallback xmlns="">
          <p:pic>
            <p:nvPicPr>
              <p:cNvPr id="98" name="Ink 97">
                <a:extLst>
                  <a:ext uri="{FF2B5EF4-FFF2-40B4-BE49-F238E27FC236}">
                    <a16:creationId xmlns:a16="http://schemas.microsoft.com/office/drawing/2014/main" id="{718FA1A0-85A4-4FAB-9A46-AB2202982A11}"/>
                  </a:ext>
                </a:extLst>
              </p:cNvPr>
              <p:cNvPicPr/>
              <p:nvPr/>
            </p:nvPicPr>
            <p:blipFill>
              <a:blip r:embed="rId65"/>
              <a:stretch>
                <a:fillRect/>
              </a:stretch>
            </p:blipFill>
            <p:spPr>
              <a:xfrm>
                <a:off x="6324819" y="552936"/>
                <a:ext cx="73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9" name="Ink 98">
                <a:extLst>
                  <a:ext uri="{FF2B5EF4-FFF2-40B4-BE49-F238E27FC236}">
                    <a16:creationId xmlns:a16="http://schemas.microsoft.com/office/drawing/2014/main" id="{9830D98A-3E3B-4C43-9FD8-74ED7BB9DA68}"/>
                  </a:ext>
                </a:extLst>
              </p14:cNvPr>
              <p14:cNvContentPartPr/>
              <p14:nvPr/>
            </p14:nvContentPartPr>
            <p14:xfrm>
              <a:off x="5833779" y="530616"/>
              <a:ext cx="354600" cy="114480"/>
            </p14:xfrm>
          </p:contentPart>
        </mc:Choice>
        <mc:Fallback xmlns="">
          <p:pic>
            <p:nvPicPr>
              <p:cNvPr id="99" name="Ink 98">
                <a:extLst>
                  <a:ext uri="{FF2B5EF4-FFF2-40B4-BE49-F238E27FC236}">
                    <a16:creationId xmlns:a16="http://schemas.microsoft.com/office/drawing/2014/main" id="{9830D98A-3E3B-4C43-9FD8-74ED7BB9DA68}"/>
                  </a:ext>
                </a:extLst>
              </p:cNvPr>
              <p:cNvPicPr/>
              <p:nvPr/>
            </p:nvPicPr>
            <p:blipFill>
              <a:blip r:embed="rId67"/>
              <a:stretch>
                <a:fillRect/>
              </a:stretch>
            </p:blipFill>
            <p:spPr>
              <a:xfrm>
                <a:off x="5825139" y="521976"/>
                <a:ext cx="3722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0" name="Ink 99">
                <a:extLst>
                  <a:ext uri="{FF2B5EF4-FFF2-40B4-BE49-F238E27FC236}">
                    <a16:creationId xmlns:a16="http://schemas.microsoft.com/office/drawing/2014/main" id="{4B93A9C8-39CB-401C-A373-6F9EFD15BEF5}"/>
                  </a:ext>
                </a:extLst>
              </p14:cNvPr>
              <p14:cNvContentPartPr/>
              <p14:nvPr/>
            </p14:nvContentPartPr>
            <p14:xfrm>
              <a:off x="5351379" y="556176"/>
              <a:ext cx="191880" cy="90000"/>
            </p14:xfrm>
          </p:contentPart>
        </mc:Choice>
        <mc:Fallback xmlns="">
          <p:pic>
            <p:nvPicPr>
              <p:cNvPr id="100" name="Ink 99">
                <a:extLst>
                  <a:ext uri="{FF2B5EF4-FFF2-40B4-BE49-F238E27FC236}">
                    <a16:creationId xmlns:a16="http://schemas.microsoft.com/office/drawing/2014/main" id="{4B93A9C8-39CB-401C-A373-6F9EFD15BEF5}"/>
                  </a:ext>
                </a:extLst>
              </p:cNvPr>
              <p:cNvPicPr/>
              <p:nvPr/>
            </p:nvPicPr>
            <p:blipFill>
              <a:blip r:embed="rId69"/>
              <a:stretch>
                <a:fillRect/>
              </a:stretch>
            </p:blipFill>
            <p:spPr>
              <a:xfrm>
                <a:off x="5342739" y="547536"/>
                <a:ext cx="2095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1" name="Ink 100">
                <a:extLst>
                  <a:ext uri="{FF2B5EF4-FFF2-40B4-BE49-F238E27FC236}">
                    <a16:creationId xmlns:a16="http://schemas.microsoft.com/office/drawing/2014/main" id="{3FFFDAD4-C310-4563-8511-D4641601717B}"/>
                  </a:ext>
                </a:extLst>
              </p14:cNvPr>
              <p14:cNvContentPartPr/>
              <p14:nvPr/>
            </p14:nvContentPartPr>
            <p14:xfrm>
              <a:off x="4799859" y="490296"/>
              <a:ext cx="236880" cy="113760"/>
            </p14:xfrm>
          </p:contentPart>
        </mc:Choice>
        <mc:Fallback xmlns="">
          <p:pic>
            <p:nvPicPr>
              <p:cNvPr id="101" name="Ink 100">
                <a:extLst>
                  <a:ext uri="{FF2B5EF4-FFF2-40B4-BE49-F238E27FC236}">
                    <a16:creationId xmlns:a16="http://schemas.microsoft.com/office/drawing/2014/main" id="{3FFFDAD4-C310-4563-8511-D4641601717B}"/>
                  </a:ext>
                </a:extLst>
              </p:cNvPr>
              <p:cNvPicPr/>
              <p:nvPr/>
            </p:nvPicPr>
            <p:blipFill>
              <a:blip r:embed="rId71"/>
              <a:stretch>
                <a:fillRect/>
              </a:stretch>
            </p:blipFill>
            <p:spPr>
              <a:xfrm>
                <a:off x="4791219" y="481656"/>
                <a:ext cx="2545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2" name="Ink 101">
                <a:extLst>
                  <a:ext uri="{FF2B5EF4-FFF2-40B4-BE49-F238E27FC236}">
                    <a16:creationId xmlns:a16="http://schemas.microsoft.com/office/drawing/2014/main" id="{AC08E98E-B29C-4313-BEB6-58F26735F5E3}"/>
                  </a:ext>
                </a:extLst>
              </p14:cNvPr>
              <p14:cNvContentPartPr/>
              <p14:nvPr/>
            </p14:nvContentPartPr>
            <p14:xfrm>
              <a:off x="4357779" y="493176"/>
              <a:ext cx="331560" cy="123480"/>
            </p14:xfrm>
          </p:contentPart>
        </mc:Choice>
        <mc:Fallback xmlns="">
          <p:pic>
            <p:nvPicPr>
              <p:cNvPr id="102" name="Ink 101">
                <a:extLst>
                  <a:ext uri="{FF2B5EF4-FFF2-40B4-BE49-F238E27FC236}">
                    <a16:creationId xmlns:a16="http://schemas.microsoft.com/office/drawing/2014/main" id="{AC08E98E-B29C-4313-BEB6-58F26735F5E3}"/>
                  </a:ext>
                </a:extLst>
              </p:cNvPr>
              <p:cNvPicPr/>
              <p:nvPr/>
            </p:nvPicPr>
            <p:blipFill>
              <a:blip r:embed="rId73"/>
              <a:stretch>
                <a:fillRect/>
              </a:stretch>
            </p:blipFill>
            <p:spPr>
              <a:xfrm>
                <a:off x="4348779" y="484176"/>
                <a:ext cx="3492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3" name="Ink 102">
                <a:extLst>
                  <a:ext uri="{FF2B5EF4-FFF2-40B4-BE49-F238E27FC236}">
                    <a16:creationId xmlns:a16="http://schemas.microsoft.com/office/drawing/2014/main" id="{7D094348-2A04-4D77-AFD9-0174818E49CB}"/>
                  </a:ext>
                </a:extLst>
              </p14:cNvPr>
              <p14:cNvContentPartPr/>
              <p14:nvPr/>
            </p14:nvContentPartPr>
            <p14:xfrm>
              <a:off x="4182459" y="531696"/>
              <a:ext cx="72000" cy="88560"/>
            </p14:xfrm>
          </p:contentPart>
        </mc:Choice>
        <mc:Fallback xmlns="">
          <p:pic>
            <p:nvPicPr>
              <p:cNvPr id="103" name="Ink 102">
                <a:extLst>
                  <a:ext uri="{FF2B5EF4-FFF2-40B4-BE49-F238E27FC236}">
                    <a16:creationId xmlns:a16="http://schemas.microsoft.com/office/drawing/2014/main" id="{7D094348-2A04-4D77-AFD9-0174818E49CB}"/>
                  </a:ext>
                </a:extLst>
              </p:cNvPr>
              <p:cNvPicPr/>
              <p:nvPr/>
            </p:nvPicPr>
            <p:blipFill>
              <a:blip r:embed="rId75"/>
              <a:stretch>
                <a:fillRect/>
              </a:stretch>
            </p:blipFill>
            <p:spPr>
              <a:xfrm>
                <a:off x="4173459" y="523056"/>
                <a:ext cx="896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4" name="Ink 103">
                <a:extLst>
                  <a:ext uri="{FF2B5EF4-FFF2-40B4-BE49-F238E27FC236}">
                    <a16:creationId xmlns:a16="http://schemas.microsoft.com/office/drawing/2014/main" id="{293B8F2B-4261-41BE-9DBC-2229F3125418}"/>
                  </a:ext>
                </a:extLst>
              </p14:cNvPr>
              <p14:cNvContentPartPr/>
              <p14:nvPr/>
            </p14:nvContentPartPr>
            <p14:xfrm>
              <a:off x="3835419" y="576696"/>
              <a:ext cx="298440" cy="52200"/>
            </p14:xfrm>
          </p:contentPart>
        </mc:Choice>
        <mc:Fallback xmlns="">
          <p:pic>
            <p:nvPicPr>
              <p:cNvPr id="104" name="Ink 103">
                <a:extLst>
                  <a:ext uri="{FF2B5EF4-FFF2-40B4-BE49-F238E27FC236}">
                    <a16:creationId xmlns:a16="http://schemas.microsoft.com/office/drawing/2014/main" id="{293B8F2B-4261-41BE-9DBC-2229F3125418}"/>
                  </a:ext>
                </a:extLst>
              </p:cNvPr>
              <p:cNvPicPr/>
              <p:nvPr/>
            </p:nvPicPr>
            <p:blipFill>
              <a:blip r:embed="rId77"/>
              <a:stretch>
                <a:fillRect/>
              </a:stretch>
            </p:blipFill>
            <p:spPr>
              <a:xfrm>
                <a:off x="3826769" y="568056"/>
                <a:ext cx="316101"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5" name="Ink 104">
                <a:extLst>
                  <a:ext uri="{FF2B5EF4-FFF2-40B4-BE49-F238E27FC236}">
                    <a16:creationId xmlns:a16="http://schemas.microsoft.com/office/drawing/2014/main" id="{E0DAB22F-416C-473D-9EAB-1B3A879287BA}"/>
                  </a:ext>
                </a:extLst>
              </p14:cNvPr>
              <p14:cNvContentPartPr/>
              <p14:nvPr/>
            </p14:nvContentPartPr>
            <p14:xfrm>
              <a:off x="3456699" y="515496"/>
              <a:ext cx="142920" cy="112320"/>
            </p14:xfrm>
          </p:contentPart>
        </mc:Choice>
        <mc:Fallback xmlns="">
          <p:pic>
            <p:nvPicPr>
              <p:cNvPr id="105" name="Ink 104">
                <a:extLst>
                  <a:ext uri="{FF2B5EF4-FFF2-40B4-BE49-F238E27FC236}">
                    <a16:creationId xmlns:a16="http://schemas.microsoft.com/office/drawing/2014/main" id="{E0DAB22F-416C-473D-9EAB-1B3A879287BA}"/>
                  </a:ext>
                </a:extLst>
              </p:cNvPr>
              <p:cNvPicPr/>
              <p:nvPr/>
            </p:nvPicPr>
            <p:blipFill>
              <a:blip r:embed="rId79"/>
              <a:stretch>
                <a:fillRect/>
              </a:stretch>
            </p:blipFill>
            <p:spPr>
              <a:xfrm>
                <a:off x="3448059" y="506496"/>
                <a:ext cx="1605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6" name="Ink 105">
                <a:extLst>
                  <a:ext uri="{FF2B5EF4-FFF2-40B4-BE49-F238E27FC236}">
                    <a16:creationId xmlns:a16="http://schemas.microsoft.com/office/drawing/2014/main" id="{FAE2A2FF-D57B-40CB-A780-F28E1C6BA587}"/>
                  </a:ext>
                </a:extLst>
              </p14:cNvPr>
              <p14:cNvContentPartPr/>
              <p14:nvPr/>
            </p14:nvContentPartPr>
            <p14:xfrm>
              <a:off x="6185139" y="123096"/>
              <a:ext cx="46440" cy="63360"/>
            </p14:xfrm>
          </p:contentPart>
        </mc:Choice>
        <mc:Fallback xmlns="">
          <p:pic>
            <p:nvPicPr>
              <p:cNvPr id="106" name="Ink 105">
                <a:extLst>
                  <a:ext uri="{FF2B5EF4-FFF2-40B4-BE49-F238E27FC236}">
                    <a16:creationId xmlns:a16="http://schemas.microsoft.com/office/drawing/2014/main" id="{FAE2A2FF-D57B-40CB-A780-F28E1C6BA587}"/>
                  </a:ext>
                </a:extLst>
              </p:cNvPr>
              <p:cNvPicPr/>
              <p:nvPr/>
            </p:nvPicPr>
            <p:blipFill>
              <a:blip r:embed="rId81"/>
              <a:stretch>
                <a:fillRect/>
              </a:stretch>
            </p:blipFill>
            <p:spPr>
              <a:xfrm>
                <a:off x="6176139" y="114456"/>
                <a:ext cx="640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7" name="Ink 106">
                <a:extLst>
                  <a:ext uri="{FF2B5EF4-FFF2-40B4-BE49-F238E27FC236}">
                    <a16:creationId xmlns:a16="http://schemas.microsoft.com/office/drawing/2014/main" id="{C039B0A6-E9BF-401F-9738-722D8EBBDF4E}"/>
                  </a:ext>
                </a:extLst>
              </p14:cNvPr>
              <p14:cNvContentPartPr/>
              <p14:nvPr/>
            </p14:nvContentPartPr>
            <p14:xfrm>
              <a:off x="6281619" y="155856"/>
              <a:ext cx="45360" cy="45720"/>
            </p14:xfrm>
          </p:contentPart>
        </mc:Choice>
        <mc:Fallback xmlns="">
          <p:pic>
            <p:nvPicPr>
              <p:cNvPr id="107" name="Ink 106">
                <a:extLst>
                  <a:ext uri="{FF2B5EF4-FFF2-40B4-BE49-F238E27FC236}">
                    <a16:creationId xmlns:a16="http://schemas.microsoft.com/office/drawing/2014/main" id="{C039B0A6-E9BF-401F-9738-722D8EBBDF4E}"/>
                  </a:ext>
                </a:extLst>
              </p:cNvPr>
              <p:cNvPicPr/>
              <p:nvPr/>
            </p:nvPicPr>
            <p:blipFill>
              <a:blip r:embed="rId83"/>
              <a:stretch>
                <a:fillRect/>
              </a:stretch>
            </p:blipFill>
            <p:spPr>
              <a:xfrm>
                <a:off x="6272979" y="147216"/>
                <a:ext cx="630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8" name="Ink 107">
                <a:extLst>
                  <a:ext uri="{FF2B5EF4-FFF2-40B4-BE49-F238E27FC236}">
                    <a16:creationId xmlns:a16="http://schemas.microsoft.com/office/drawing/2014/main" id="{A47677D8-AC3B-4759-89AA-9C14C0E2DFBC}"/>
                  </a:ext>
                </a:extLst>
              </p14:cNvPr>
              <p14:cNvContentPartPr/>
              <p14:nvPr/>
            </p14:nvContentPartPr>
            <p14:xfrm>
              <a:off x="6533619" y="571656"/>
              <a:ext cx="69120" cy="65520"/>
            </p14:xfrm>
          </p:contentPart>
        </mc:Choice>
        <mc:Fallback xmlns="">
          <p:pic>
            <p:nvPicPr>
              <p:cNvPr id="108" name="Ink 107">
                <a:extLst>
                  <a:ext uri="{FF2B5EF4-FFF2-40B4-BE49-F238E27FC236}">
                    <a16:creationId xmlns:a16="http://schemas.microsoft.com/office/drawing/2014/main" id="{A47677D8-AC3B-4759-89AA-9C14C0E2DFBC}"/>
                  </a:ext>
                </a:extLst>
              </p:cNvPr>
              <p:cNvPicPr/>
              <p:nvPr/>
            </p:nvPicPr>
            <p:blipFill>
              <a:blip r:embed="rId85"/>
              <a:stretch>
                <a:fillRect/>
              </a:stretch>
            </p:blipFill>
            <p:spPr>
              <a:xfrm>
                <a:off x="6524979" y="562656"/>
                <a:ext cx="867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9" name="Ink 108">
                <a:extLst>
                  <a:ext uri="{FF2B5EF4-FFF2-40B4-BE49-F238E27FC236}">
                    <a16:creationId xmlns:a16="http://schemas.microsoft.com/office/drawing/2014/main" id="{96A4FDD9-4306-4F38-A5D4-EE201ECAF90F}"/>
                  </a:ext>
                </a:extLst>
              </p14:cNvPr>
              <p14:cNvContentPartPr/>
              <p14:nvPr/>
            </p14:nvContentPartPr>
            <p14:xfrm>
              <a:off x="6659979" y="591096"/>
              <a:ext cx="60120" cy="58680"/>
            </p14:xfrm>
          </p:contentPart>
        </mc:Choice>
        <mc:Fallback xmlns="">
          <p:pic>
            <p:nvPicPr>
              <p:cNvPr id="109" name="Ink 108">
                <a:extLst>
                  <a:ext uri="{FF2B5EF4-FFF2-40B4-BE49-F238E27FC236}">
                    <a16:creationId xmlns:a16="http://schemas.microsoft.com/office/drawing/2014/main" id="{96A4FDD9-4306-4F38-A5D4-EE201ECAF90F}"/>
                  </a:ext>
                </a:extLst>
              </p:cNvPr>
              <p:cNvPicPr/>
              <p:nvPr/>
            </p:nvPicPr>
            <p:blipFill>
              <a:blip r:embed="rId87"/>
              <a:stretch>
                <a:fillRect/>
              </a:stretch>
            </p:blipFill>
            <p:spPr>
              <a:xfrm>
                <a:off x="6651339" y="582456"/>
                <a:ext cx="777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0" name="Ink 109">
                <a:extLst>
                  <a:ext uri="{FF2B5EF4-FFF2-40B4-BE49-F238E27FC236}">
                    <a16:creationId xmlns:a16="http://schemas.microsoft.com/office/drawing/2014/main" id="{585D3D9B-1911-4327-A13A-2F2191AD0DFF}"/>
                  </a:ext>
                </a:extLst>
              </p14:cNvPr>
              <p14:cNvContentPartPr/>
              <p14:nvPr/>
            </p14:nvContentPartPr>
            <p14:xfrm>
              <a:off x="6892539" y="591456"/>
              <a:ext cx="80640" cy="76680"/>
            </p14:xfrm>
          </p:contentPart>
        </mc:Choice>
        <mc:Fallback xmlns="">
          <p:pic>
            <p:nvPicPr>
              <p:cNvPr id="110" name="Ink 109">
                <a:extLst>
                  <a:ext uri="{FF2B5EF4-FFF2-40B4-BE49-F238E27FC236}">
                    <a16:creationId xmlns:a16="http://schemas.microsoft.com/office/drawing/2014/main" id="{585D3D9B-1911-4327-A13A-2F2191AD0DFF}"/>
                  </a:ext>
                </a:extLst>
              </p:cNvPr>
              <p:cNvPicPr/>
              <p:nvPr/>
            </p:nvPicPr>
            <p:blipFill>
              <a:blip r:embed="rId89"/>
              <a:stretch>
                <a:fillRect/>
              </a:stretch>
            </p:blipFill>
            <p:spPr>
              <a:xfrm>
                <a:off x="6883899" y="582456"/>
                <a:ext cx="982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11" name="Ink 110">
                <a:extLst>
                  <a:ext uri="{FF2B5EF4-FFF2-40B4-BE49-F238E27FC236}">
                    <a16:creationId xmlns:a16="http://schemas.microsoft.com/office/drawing/2014/main" id="{86CCB113-642B-4C91-9B84-DCF4E258CB7E}"/>
                  </a:ext>
                </a:extLst>
              </p14:cNvPr>
              <p14:cNvContentPartPr/>
              <p14:nvPr/>
            </p14:nvContentPartPr>
            <p14:xfrm>
              <a:off x="7050939" y="597936"/>
              <a:ext cx="135720" cy="87120"/>
            </p14:xfrm>
          </p:contentPart>
        </mc:Choice>
        <mc:Fallback xmlns="">
          <p:pic>
            <p:nvPicPr>
              <p:cNvPr id="111" name="Ink 110">
                <a:extLst>
                  <a:ext uri="{FF2B5EF4-FFF2-40B4-BE49-F238E27FC236}">
                    <a16:creationId xmlns:a16="http://schemas.microsoft.com/office/drawing/2014/main" id="{86CCB113-642B-4C91-9B84-DCF4E258CB7E}"/>
                  </a:ext>
                </a:extLst>
              </p:cNvPr>
              <p:cNvPicPr/>
              <p:nvPr/>
            </p:nvPicPr>
            <p:blipFill>
              <a:blip r:embed="rId91"/>
              <a:stretch>
                <a:fillRect/>
              </a:stretch>
            </p:blipFill>
            <p:spPr>
              <a:xfrm>
                <a:off x="7042299" y="588936"/>
                <a:ext cx="15336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2" name="Ink 111">
                <a:extLst>
                  <a:ext uri="{FF2B5EF4-FFF2-40B4-BE49-F238E27FC236}">
                    <a16:creationId xmlns:a16="http://schemas.microsoft.com/office/drawing/2014/main" id="{ABE4A5EA-9E5E-4A49-81C9-684505DC46C4}"/>
                  </a:ext>
                </a:extLst>
              </p14:cNvPr>
              <p14:cNvContentPartPr/>
              <p14:nvPr/>
            </p14:nvContentPartPr>
            <p14:xfrm>
              <a:off x="7274499" y="674616"/>
              <a:ext cx="8640" cy="2880"/>
            </p14:xfrm>
          </p:contentPart>
        </mc:Choice>
        <mc:Fallback xmlns="">
          <p:pic>
            <p:nvPicPr>
              <p:cNvPr id="112" name="Ink 111">
                <a:extLst>
                  <a:ext uri="{FF2B5EF4-FFF2-40B4-BE49-F238E27FC236}">
                    <a16:creationId xmlns:a16="http://schemas.microsoft.com/office/drawing/2014/main" id="{ABE4A5EA-9E5E-4A49-81C9-684505DC46C4}"/>
                  </a:ext>
                </a:extLst>
              </p:cNvPr>
              <p:cNvPicPr/>
              <p:nvPr/>
            </p:nvPicPr>
            <p:blipFill>
              <a:blip r:embed="rId93"/>
              <a:stretch>
                <a:fillRect/>
              </a:stretch>
            </p:blipFill>
            <p:spPr>
              <a:xfrm>
                <a:off x="7265859" y="665616"/>
                <a:ext cx="262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22" name="Ink 121">
                <a:extLst>
                  <a:ext uri="{FF2B5EF4-FFF2-40B4-BE49-F238E27FC236}">
                    <a16:creationId xmlns:a16="http://schemas.microsoft.com/office/drawing/2014/main" id="{9814129B-82F7-4F41-B80C-73522A05A161}"/>
                  </a:ext>
                </a:extLst>
              </p14:cNvPr>
              <p14:cNvContentPartPr/>
              <p14:nvPr/>
            </p14:nvContentPartPr>
            <p14:xfrm>
              <a:off x="1223259" y="177456"/>
              <a:ext cx="10080" cy="164160"/>
            </p14:xfrm>
          </p:contentPart>
        </mc:Choice>
        <mc:Fallback xmlns="">
          <p:pic>
            <p:nvPicPr>
              <p:cNvPr id="122" name="Ink 121">
                <a:extLst>
                  <a:ext uri="{FF2B5EF4-FFF2-40B4-BE49-F238E27FC236}">
                    <a16:creationId xmlns:a16="http://schemas.microsoft.com/office/drawing/2014/main" id="{9814129B-82F7-4F41-B80C-73522A05A161}"/>
                  </a:ext>
                </a:extLst>
              </p:cNvPr>
              <p:cNvPicPr/>
              <p:nvPr/>
            </p:nvPicPr>
            <p:blipFill>
              <a:blip r:embed="rId95"/>
              <a:stretch>
                <a:fillRect/>
              </a:stretch>
            </p:blipFill>
            <p:spPr>
              <a:xfrm>
                <a:off x="1214259" y="168456"/>
                <a:ext cx="277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5" name="Ink 124">
                <a:extLst>
                  <a:ext uri="{FF2B5EF4-FFF2-40B4-BE49-F238E27FC236}">
                    <a16:creationId xmlns:a16="http://schemas.microsoft.com/office/drawing/2014/main" id="{372CFCA6-FB2F-4507-B847-30664D1FE622}"/>
                  </a:ext>
                </a:extLst>
              </p14:cNvPr>
              <p14:cNvContentPartPr/>
              <p14:nvPr/>
            </p14:nvContentPartPr>
            <p14:xfrm>
              <a:off x="355659" y="81696"/>
              <a:ext cx="780840" cy="371520"/>
            </p14:xfrm>
          </p:contentPart>
        </mc:Choice>
        <mc:Fallback xmlns="">
          <p:pic>
            <p:nvPicPr>
              <p:cNvPr id="125" name="Ink 124">
                <a:extLst>
                  <a:ext uri="{FF2B5EF4-FFF2-40B4-BE49-F238E27FC236}">
                    <a16:creationId xmlns:a16="http://schemas.microsoft.com/office/drawing/2014/main" id="{372CFCA6-FB2F-4507-B847-30664D1FE622}"/>
                  </a:ext>
                </a:extLst>
              </p:cNvPr>
              <p:cNvPicPr/>
              <p:nvPr/>
            </p:nvPicPr>
            <p:blipFill>
              <a:blip r:embed="rId97"/>
              <a:stretch>
                <a:fillRect/>
              </a:stretch>
            </p:blipFill>
            <p:spPr>
              <a:xfrm>
                <a:off x="347019" y="73056"/>
                <a:ext cx="79848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54" name="Ink 153">
                <a:extLst>
                  <a:ext uri="{FF2B5EF4-FFF2-40B4-BE49-F238E27FC236}">
                    <a16:creationId xmlns:a16="http://schemas.microsoft.com/office/drawing/2014/main" id="{8C421C60-F312-4AC5-AD31-99D1A9BE9B7A}"/>
                  </a:ext>
                </a:extLst>
              </p14:cNvPr>
              <p14:cNvContentPartPr/>
              <p14:nvPr/>
            </p14:nvContentPartPr>
            <p14:xfrm>
              <a:off x="2185539" y="1670736"/>
              <a:ext cx="181800" cy="14400"/>
            </p14:xfrm>
          </p:contentPart>
        </mc:Choice>
        <mc:Fallback xmlns="">
          <p:pic>
            <p:nvPicPr>
              <p:cNvPr id="154" name="Ink 153">
                <a:extLst>
                  <a:ext uri="{FF2B5EF4-FFF2-40B4-BE49-F238E27FC236}">
                    <a16:creationId xmlns:a16="http://schemas.microsoft.com/office/drawing/2014/main" id="{8C421C60-F312-4AC5-AD31-99D1A9BE9B7A}"/>
                  </a:ext>
                </a:extLst>
              </p:cNvPr>
              <p:cNvPicPr/>
              <p:nvPr/>
            </p:nvPicPr>
            <p:blipFill>
              <a:blip r:embed="rId99"/>
              <a:stretch>
                <a:fillRect/>
              </a:stretch>
            </p:blipFill>
            <p:spPr>
              <a:xfrm>
                <a:off x="2131539" y="1562736"/>
                <a:ext cx="28944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55" name="Ink 154">
                <a:extLst>
                  <a:ext uri="{FF2B5EF4-FFF2-40B4-BE49-F238E27FC236}">
                    <a16:creationId xmlns:a16="http://schemas.microsoft.com/office/drawing/2014/main" id="{880F0C71-C1D3-4309-99C4-B196D26D710A}"/>
                  </a:ext>
                </a:extLst>
              </p14:cNvPr>
              <p14:cNvContentPartPr/>
              <p14:nvPr/>
            </p14:nvContentPartPr>
            <p14:xfrm>
              <a:off x="2292099" y="2755776"/>
              <a:ext cx="169200" cy="17280"/>
            </p14:xfrm>
          </p:contentPart>
        </mc:Choice>
        <mc:Fallback xmlns="">
          <p:pic>
            <p:nvPicPr>
              <p:cNvPr id="155" name="Ink 154">
                <a:extLst>
                  <a:ext uri="{FF2B5EF4-FFF2-40B4-BE49-F238E27FC236}">
                    <a16:creationId xmlns:a16="http://schemas.microsoft.com/office/drawing/2014/main" id="{880F0C71-C1D3-4309-99C4-B196D26D710A}"/>
                  </a:ext>
                </a:extLst>
              </p:cNvPr>
              <p:cNvPicPr/>
              <p:nvPr/>
            </p:nvPicPr>
            <p:blipFill>
              <a:blip r:embed="rId101"/>
              <a:stretch>
                <a:fillRect/>
              </a:stretch>
            </p:blipFill>
            <p:spPr>
              <a:xfrm>
                <a:off x="2238099" y="2648136"/>
                <a:ext cx="2768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67" name="Ink 166">
                <a:extLst>
                  <a:ext uri="{FF2B5EF4-FFF2-40B4-BE49-F238E27FC236}">
                    <a16:creationId xmlns:a16="http://schemas.microsoft.com/office/drawing/2014/main" id="{F463EC2A-C307-4479-B590-6E184DDA1D31}"/>
                  </a:ext>
                </a:extLst>
              </p14:cNvPr>
              <p14:cNvContentPartPr/>
              <p14:nvPr/>
            </p14:nvContentPartPr>
            <p14:xfrm>
              <a:off x="3936939" y="1658496"/>
              <a:ext cx="233280" cy="139680"/>
            </p14:xfrm>
          </p:contentPart>
        </mc:Choice>
        <mc:Fallback xmlns="">
          <p:pic>
            <p:nvPicPr>
              <p:cNvPr id="167" name="Ink 166">
                <a:extLst>
                  <a:ext uri="{FF2B5EF4-FFF2-40B4-BE49-F238E27FC236}">
                    <a16:creationId xmlns:a16="http://schemas.microsoft.com/office/drawing/2014/main" id="{F463EC2A-C307-4479-B590-6E184DDA1D31}"/>
                  </a:ext>
                </a:extLst>
              </p:cNvPr>
              <p:cNvPicPr/>
              <p:nvPr/>
            </p:nvPicPr>
            <p:blipFill>
              <a:blip r:embed="rId103"/>
              <a:stretch>
                <a:fillRect/>
              </a:stretch>
            </p:blipFill>
            <p:spPr>
              <a:xfrm>
                <a:off x="3927939" y="1649856"/>
                <a:ext cx="2509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68" name="Ink 167">
                <a:extLst>
                  <a:ext uri="{FF2B5EF4-FFF2-40B4-BE49-F238E27FC236}">
                    <a16:creationId xmlns:a16="http://schemas.microsoft.com/office/drawing/2014/main" id="{C2F14979-8ECF-4E4D-89F5-186FC229377B}"/>
                  </a:ext>
                </a:extLst>
              </p14:cNvPr>
              <p14:cNvContentPartPr/>
              <p14:nvPr/>
            </p14:nvContentPartPr>
            <p14:xfrm>
              <a:off x="3710499" y="1626096"/>
              <a:ext cx="153000" cy="140760"/>
            </p14:xfrm>
          </p:contentPart>
        </mc:Choice>
        <mc:Fallback xmlns="">
          <p:pic>
            <p:nvPicPr>
              <p:cNvPr id="168" name="Ink 167">
                <a:extLst>
                  <a:ext uri="{FF2B5EF4-FFF2-40B4-BE49-F238E27FC236}">
                    <a16:creationId xmlns:a16="http://schemas.microsoft.com/office/drawing/2014/main" id="{C2F14979-8ECF-4E4D-89F5-186FC229377B}"/>
                  </a:ext>
                </a:extLst>
              </p:cNvPr>
              <p:cNvPicPr/>
              <p:nvPr/>
            </p:nvPicPr>
            <p:blipFill>
              <a:blip r:embed="rId105"/>
              <a:stretch>
                <a:fillRect/>
              </a:stretch>
            </p:blipFill>
            <p:spPr>
              <a:xfrm>
                <a:off x="3701859" y="1617456"/>
                <a:ext cx="1706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69" name="Ink 168">
                <a:extLst>
                  <a:ext uri="{FF2B5EF4-FFF2-40B4-BE49-F238E27FC236}">
                    <a16:creationId xmlns:a16="http://schemas.microsoft.com/office/drawing/2014/main" id="{C321B8A0-F39C-4A49-9D98-22834FE44267}"/>
                  </a:ext>
                </a:extLst>
              </p14:cNvPr>
              <p14:cNvContentPartPr/>
              <p14:nvPr/>
            </p14:nvContentPartPr>
            <p14:xfrm>
              <a:off x="4345539" y="1769736"/>
              <a:ext cx="65160" cy="4680"/>
            </p14:xfrm>
          </p:contentPart>
        </mc:Choice>
        <mc:Fallback xmlns="">
          <p:pic>
            <p:nvPicPr>
              <p:cNvPr id="169" name="Ink 168">
                <a:extLst>
                  <a:ext uri="{FF2B5EF4-FFF2-40B4-BE49-F238E27FC236}">
                    <a16:creationId xmlns:a16="http://schemas.microsoft.com/office/drawing/2014/main" id="{C321B8A0-F39C-4A49-9D98-22834FE44267}"/>
                  </a:ext>
                </a:extLst>
              </p:cNvPr>
              <p:cNvPicPr/>
              <p:nvPr/>
            </p:nvPicPr>
            <p:blipFill>
              <a:blip r:embed="rId107"/>
              <a:stretch>
                <a:fillRect/>
              </a:stretch>
            </p:blipFill>
            <p:spPr>
              <a:xfrm>
                <a:off x="4336899" y="1761096"/>
                <a:ext cx="828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70" name="Ink 169">
                <a:extLst>
                  <a:ext uri="{FF2B5EF4-FFF2-40B4-BE49-F238E27FC236}">
                    <a16:creationId xmlns:a16="http://schemas.microsoft.com/office/drawing/2014/main" id="{88CF96C7-0130-4987-B2E8-9A1C1B025C11}"/>
                  </a:ext>
                </a:extLst>
              </p14:cNvPr>
              <p14:cNvContentPartPr/>
              <p14:nvPr/>
            </p14:nvContentPartPr>
            <p14:xfrm>
              <a:off x="4362099" y="1730136"/>
              <a:ext cx="65880" cy="1080"/>
            </p14:xfrm>
          </p:contentPart>
        </mc:Choice>
        <mc:Fallback xmlns="">
          <p:pic>
            <p:nvPicPr>
              <p:cNvPr id="170" name="Ink 169">
                <a:extLst>
                  <a:ext uri="{FF2B5EF4-FFF2-40B4-BE49-F238E27FC236}">
                    <a16:creationId xmlns:a16="http://schemas.microsoft.com/office/drawing/2014/main" id="{88CF96C7-0130-4987-B2E8-9A1C1B025C11}"/>
                  </a:ext>
                </a:extLst>
              </p:cNvPr>
              <p:cNvPicPr/>
              <p:nvPr/>
            </p:nvPicPr>
            <p:blipFill>
              <a:blip r:embed="rId109"/>
              <a:stretch>
                <a:fillRect/>
              </a:stretch>
            </p:blipFill>
            <p:spPr>
              <a:xfrm>
                <a:off x="4353099" y="1721136"/>
                <a:ext cx="835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84" name="Ink 183">
                <a:extLst>
                  <a:ext uri="{FF2B5EF4-FFF2-40B4-BE49-F238E27FC236}">
                    <a16:creationId xmlns:a16="http://schemas.microsoft.com/office/drawing/2014/main" id="{840FD224-3568-4ED8-AEEE-379D51C9C77E}"/>
                  </a:ext>
                </a:extLst>
              </p14:cNvPr>
              <p14:cNvContentPartPr/>
              <p14:nvPr/>
            </p14:nvContentPartPr>
            <p14:xfrm>
              <a:off x="5345979" y="1671816"/>
              <a:ext cx="21960" cy="126720"/>
            </p14:xfrm>
          </p:contentPart>
        </mc:Choice>
        <mc:Fallback xmlns="">
          <p:pic>
            <p:nvPicPr>
              <p:cNvPr id="184" name="Ink 183">
                <a:extLst>
                  <a:ext uri="{FF2B5EF4-FFF2-40B4-BE49-F238E27FC236}">
                    <a16:creationId xmlns:a16="http://schemas.microsoft.com/office/drawing/2014/main" id="{840FD224-3568-4ED8-AEEE-379D51C9C77E}"/>
                  </a:ext>
                </a:extLst>
              </p:cNvPr>
              <p:cNvPicPr/>
              <p:nvPr/>
            </p:nvPicPr>
            <p:blipFill>
              <a:blip r:embed="rId111"/>
              <a:stretch>
                <a:fillRect/>
              </a:stretch>
            </p:blipFill>
            <p:spPr>
              <a:xfrm>
                <a:off x="5337339" y="1662816"/>
                <a:ext cx="396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88" name="Ink 187">
                <a:extLst>
                  <a:ext uri="{FF2B5EF4-FFF2-40B4-BE49-F238E27FC236}">
                    <a16:creationId xmlns:a16="http://schemas.microsoft.com/office/drawing/2014/main" id="{910A8253-D2D5-4434-8960-8E31298FC732}"/>
                  </a:ext>
                </a:extLst>
              </p14:cNvPr>
              <p14:cNvContentPartPr/>
              <p14:nvPr/>
            </p14:nvContentPartPr>
            <p14:xfrm>
              <a:off x="5636499" y="1691616"/>
              <a:ext cx="5040" cy="133920"/>
            </p14:xfrm>
          </p:contentPart>
        </mc:Choice>
        <mc:Fallback xmlns="">
          <p:pic>
            <p:nvPicPr>
              <p:cNvPr id="188" name="Ink 187">
                <a:extLst>
                  <a:ext uri="{FF2B5EF4-FFF2-40B4-BE49-F238E27FC236}">
                    <a16:creationId xmlns:a16="http://schemas.microsoft.com/office/drawing/2014/main" id="{910A8253-D2D5-4434-8960-8E31298FC732}"/>
                  </a:ext>
                </a:extLst>
              </p:cNvPr>
              <p:cNvPicPr/>
              <p:nvPr/>
            </p:nvPicPr>
            <p:blipFill>
              <a:blip r:embed="rId113"/>
              <a:stretch>
                <a:fillRect/>
              </a:stretch>
            </p:blipFill>
            <p:spPr>
              <a:xfrm>
                <a:off x="5627499" y="1682616"/>
                <a:ext cx="226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93" name="Ink 192">
                <a:extLst>
                  <a:ext uri="{FF2B5EF4-FFF2-40B4-BE49-F238E27FC236}">
                    <a16:creationId xmlns:a16="http://schemas.microsoft.com/office/drawing/2014/main" id="{9EBCE737-212B-467F-B8D1-61AAF464F493}"/>
                  </a:ext>
                </a:extLst>
              </p14:cNvPr>
              <p14:cNvContentPartPr/>
              <p14:nvPr/>
            </p14:nvContentPartPr>
            <p14:xfrm>
              <a:off x="5843139" y="1692336"/>
              <a:ext cx="91440" cy="162720"/>
            </p14:xfrm>
          </p:contentPart>
        </mc:Choice>
        <mc:Fallback xmlns="">
          <p:pic>
            <p:nvPicPr>
              <p:cNvPr id="193" name="Ink 192">
                <a:extLst>
                  <a:ext uri="{FF2B5EF4-FFF2-40B4-BE49-F238E27FC236}">
                    <a16:creationId xmlns:a16="http://schemas.microsoft.com/office/drawing/2014/main" id="{9EBCE737-212B-467F-B8D1-61AAF464F493}"/>
                  </a:ext>
                </a:extLst>
              </p:cNvPr>
              <p:cNvPicPr/>
              <p:nvPr/>
            </p:nvPicPr>
            <p:blipFill>
              <a:blip r:embed="rId115"/>
              <a:stretch>
                <a:fillRect/>
              </a:stretch>
            </p:blipFill>
            <p:spPr>
              <a:xfrm>
                <a:off x="5834465" y="1683696"/>
                <a:ext cx="10915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94" name="Ink 193">
                <a:extLst>
                  <a:ext uri="{FF2B5EF4-FFF2-40B4-BE49-F238E27FC236}">
                    <a16:creationId xmlns:a16="http://schemas.microsoft.com/office/drawing/2014/main" id="{681565CF-8425-4AE7-B0FD-1DFA8D823CA6}"/>
                  </a:ext>
                </a:extLst>
              </p14:cNvPr>
              <p14:cNvContentPartPr/>
              <p14:nvPr/>
            </p14:nvContentPartPr>
            <p14:xfrm>
              <a:off x="5738739" y="1726536"/>
              <a:ext cx="67320" cy="73800"/>
            </p14:xfrm>
          </p:contentPart>
        </mc:Choice>
        <mc:Fallback xmlns="">
          <p:pic>
            <p:nvPicPr>
              <p:cNvPr id="194" name="Ink 193">
                <a:extLst>
                  <a:ext uri="{FF2B5EF4-FFF2-40B4-BE49-F238E27FC236}">
                    <a16:creationId xmlns:a16="http://schemas.microsoft.com/office/drawing/2014/main" id="{681565CF-8425-4AE7-B0FD-1DFA8D823CA6}"/>
                  </a:ext>
                </a:extLst>
              </p:cNvPr>
              <p:cNvPicPr/>
              <p:nvPr/>
            </p:nvPicPr>
            <p:blipFill>
              <a:blip r:embed="rId117"/>
              <a:stretch>
                <a:fillRect/>
              </a:stretch>
            </p:blipFill>
            <p:spPr>
              <a:xfrm>
                <a:off x="5730053" y="1717896"/>
                <a:ext cx="85055"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95" name="Ink 194">
                <a:extLst>
                  <a:ext uri="{FF2B5EF4-FFF2-40B4-BE49-F238E27FC236}">
                    <a16:creationId xmlns:a16="http://schemas.microsoft.com/office/drawing/2014/main" id="{C99F6190-F68E-4255-B2E6-5790354D4553}"/>
                  </a:ext>
                </a:extLst>
              </p14:cNvPr>
              <p14:cNvContentPartPr/>
              <p14:nvPr/>
            </p14:nvContentPartPr>
            <p14:xfrm>
              <a:off x="5425179" y="1708896"/>
              <a:ext cx="170280" cy="128520"/>
            </p14:xfrm>
          </p:contentPart>
        </mc:Choice>
        <mc:Fallback xmlns="">
          <p:pic>
            <p:nvPicPr>
              <p:cNvPr id="195" name="Ink 194">
                <a:extLst>
                  <a:ext uri="{FF2B5EF4-FFF2-40B4-BE49-F238E27FC236}">
                    <a16:creationId xmlns:a16="http://schemas.microsoft.com/office/drawing/2014/main" id="{C99F6190-F68E-4255-B2E6-5790354D4553}"/>
                  </a:ext>
                </a:extLst>
              </p:cNvPr>
              <p:cNvPicPr/>
              <p:nvPr/>
            </p:nvPicPr>
            <p:blipFill>
              <a:blip r:embed="rId119"/>
              <a:stretch>
                <a:fillRect/>
              </a:stretch>
            </p:blipFill>
            <p:spPr>
              <a:xfrm>
                <a:off x="5416521" y="1699896"/>
                <a:ext cx="187957"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96" name="Ink 195">
                <a:extLst>
                  <a:ext uri="{FF2B5EF4-FFF2-40B4-BE49-F238E27FC236}">
                    <a16:creationId xmlns:a16="http://schemas.microsoft.com/office/drawing/2014/main" id="{4A43BB5C-74C3-49CF-A671-12EF935E3DE6}"/>
                  </a:ext>
                </a:extLst>
              </p14:cNvPr>
              <p14:cNvContentPartPr/>
              <p14:nvPr/>
            </p14:nvContentPartPr>
            <p14:xfrm>
              <a:off x="5212419" y="1685856"/>
              <a:ext cx="84240" cy="134640"/>
            </p14:xfrm>
          </p:contentPart>
        </mc:Choice>
        <mc:Fallback xmlns="">
          <p:pic>
            <p:nvPicPr>
              <p:cNvPr id="196" name="Ink 195">
                <a:extLst>
                  <a:ext uri="{FF2B5EF4-FFF2-40B4-BE49-F238E27FC236}">
                    <a16:creationId xmlns:a16="http://schemas.microsoft.com/office/drawing/2014/main" id="{4A43BB5C-74C3-49CF-A671-12EF935E3DE6}"/>
                  </a:ext>
                </a:extLst>
              </p:cNvPr>
              <p:cNvPicPr/>
              <p:nvPr/>
            </p:nvPicPr>
            <p:blipFill>
              <a:blip r:embed="rId121"/>
              <a:stretch>
                <a:fillRect/>
              </a:stretch>
            </p:blipFill>
            <p:spPr>
              <a:xfrm>
                <a:off x="5203457" y="1677216"/>
                <a:ext cx="101805"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98" name="Ink 197">
                <a:extLst>
                  <a:ext uri="{FF2B5EF4-FFF2-40B4-BE49-F238E27FC236}">
                    <a16:creationId xmlns:a16="http://schemas.microsoft.com/office/drawing/2014/main" id="{1A73DD83-F951-47B0-95A0-7C6DD74CCD1D}"/>
                  </a:ext>
                </a:extLst>
              </p14:cNvPr>
              <p14:cNvContentPartPr/>
              <p14:nvPr/>
            </p14:nvContentPartPr>
            <p14:xfrm>
              <a:off x="5041059" y="1727976"/>
              <a:ext cx="78120" cy="82440"/>
            </p14:xfrm>
          </p:contentPart>
        </mc:Choice>
        <mc:Fallback xmlns="">
          <p:pic>
            <p:nvPicPr>
              <p:cNvPr id="198" name="Ink 197">
                <a:extLst>
                  <a:ext uri="{FF2B5EF4-FFF2-40B4-BE49-F238E27FC236}">
                    <a16:creationId xmlns:a16="http://schemas.microsoft.com/office/drawing/2014/main" id="{1A73DD83-F951-47B0-95A0-7C6DD74CCD1D}"/>
                  </a:ext>
                </a:extLst>
              </p:cNvPr>
              <p:cNvPicPr/>
              <p:nvPr/>
            </p:nvPicPr>
            <p:blipFill>
              <a:blip r:embed="rId123"/>
              <a:stretch>
                <a:fillRect/>
              </a:stretch>
            </p:blipFill>
            <p:spPr>
              <a:xfrm>
                <a:off x="5032379" y="1718976"/>
                <a:ext cx="95842"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99" name="Ink 198">
                <a:extLst>
                  <a:ext uri="{FF2B5EF4-FFF2-40B4-BE49-F238E27FC236}">
                    <a16:creationId xmlns:a16="http://schemas.microsoft.com/office/drawing/2014/main" id="{8B1645D1-CECC-43C5-B335-1D1C755ED4B5}"/>
                  </a:ext>
                </a:extLst>
              </p14:cNvPr>
              <p14:cNvContentPartPr/>
              <p14:nvPr/>
            </p14:nvContentPartPr>
            <p14:xfrm>
              <a:off x="4755579" y="1683336"/>
              <a:ext cx="180360" cy="126360"/>
            </p14:xfrm>
          </p:contentPart>
        </mc:Choice>
        <mc:Fallback xmlns="">
          <p:pic>
            <p:nvPicPr>
              <p:cNvPr id="199" name="Ink 198">
                <a:extLst>
                  <a:ext uri="{FF2B5EF4-FFF2-40B4-BE49-F238E27FC236}">
                    <a16:creationId xmlns:a16="http://schemas.microsoft.com/office/drawing/2014/main" id="{8B1645D1-CECC-43C5-B335-1D1C755ED4B5}"/>
                  </a:ext>
                </a:extLst>
              </p:cNvPr>
              <p:cNvPicPr/>
              <p:nvPr/>
            </p:nvPicPr>
            <p:blipFill>
              <a:blip r:embed="rId125"/>
              <a:stretch>
                <a:fillRect/>
              </a:stretch>
            </p:blipFill>
            <p:spPr>
              <a:xfrm>
                <a:off x="4746597" y="1674696"/>
                <a:ext cx="197965"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00" name="Ink 199">
                <a:extLst>
                  <a:ext uri="{FF2B5EF4-FFF2-40B4-BE49-F238E27FC236}">
                    <a16:creationId xmlns:a16="http://schemas.microsoft.com/office/drawing/2014/main" id="{46E730DB-6D38-403A-98ED-CF59C7CE18FA}"/>
                  </a:ext>
                </a:extLst>
              </p14:cNvPr>
              <p14:cNvContentPartPr/>
              <p14:nvPr/>
            </p14:nvContentPartPr>
            <p14:xfrm>
              <a:off x="4570899" y="1660296"/>
              <a:ext cx="139320" cy="130320"/>
            </p14:xfrm>
          </p:contentPart>
        </mc:Choice>
        <mc:Fallback xmlns="">
          <p:pic>
            <p:nvPicPr>
              <p:cNvPr id="200" name="Ink 199">
                <a:extLst>
                  <a:ext uri="{FF2B5EF4-FFF2-40B4-BE49-F238E27FC236}">
                    <a16:creationId xmlns:a16="http://schemas.microsoft.com/office/drawing/2014/main" id="{46E730DB-6D38-403A-98ED-CF59C7CE18FA}"/>
                  </a:ext>
                </a:extLst>
              </p:cNvPr>
              <p:cNvPicPr/>
              <p:nvPr/>
            </p:nvPicPr>
            <p:blipFill>
              <a:blip r:embed="rId127"/>
              <a:stretch>
                <a:fillRect/>
              </a:stretch>
            </p:blipFill>
            <p:spPr>
              <a:xfrm>
                <a:off x="4562259" y="1651321"/>
                <a:ext cx="156960" cy="147911"/>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03" name="Ink 202">
                <a:extLst>
                  <a:ext uri="{FF2B5EF4-FFF2-40B4-BE49-F238E27FC236}">
                    <a16:creationId xmlns:a16="http://schemas.microsoft.com/office/drawing/2014/main" id="{CA859FD5-6060-4C81-B22A-856DC5755777}"/>
                  </a:ext>
                </a:extLst>
              </p14:cNvPr>
              <p14:cNvContentPartPr/>
              <p14:nvPr/>
            </p14:nvContentPartPr>
            <p14:xfrm>
              <a:off x="6064899" y="1756776"/>
              <a:ext cx="104040" cy="88200"/>
            </p14:xfrm>
          </p:contentPart>
        </mc:Choice>
        <mc:Fallback xmlns="">
          <p:pic>
            <p:nvPicPr>
              <p:cNvPr id="203" name="Ink 202">
                <a:extLst>
                  <a:ext uri="{FF2B5EF4-FFF2-40B4-BE49-F238E27FC236}">
                    <a16:creationId xmlns:a16="http://schemas.microsoft.com/office/drawing/2014/main" id="{CA859FD5-6060-4C81-B22A-856DC5755777}"/>
                  </a:ext>
                </a:extLst>
              </p:cNvPr>
              <p:cNvPicPr/>
              <p:nvPr/>
            </p:nvPicPr>
            <p:blipFill>
              <a:blip r:embed="rId129"/>
              <a:stretch>
                <a:fillRect/>
              </a:stretch>
            </p:blipFill>
            <p:spPr>
              <a:xfrm>
                <a:off x="6056259" y="1747776"/>
                <a:ext cx="1216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07" name="Ink 206">
                <a:extLst>
                  <a:ext uri="{FF2B5EF4-FFF2-40B4-BE49-F238E27FC236}">
                    <a16:creationId xmlns:a16="http://schemas.microsoft.com/office/drawing/2014/main" id="{92A67487-D4E2-417C-8C25-8CFCB6BFB658}"/>
                  </a:ext>
                </a:extLst>
              </p14:cNvPr>
              <p14:cNvContentPartPr/>
              <p14:nvPr/>
            </p14:nvContentPartPr>
            <p14:xfrm>
              <a:off x="6409059" y="1710696"/>
              <a:ext cx="21240" cy="140040"/>
            </p14:xfrm>
          </p:contentPart>
        </mc:Choice>
        <mc:Fallback xmlns="">
          <p:pic>
            <p:nvPicPr>
              <p:cNvPr id="207" name="Ink 206">
                <a:extLst>
                  <a:ext uri="{FF2B5EF4-FFF2-40B4-BE49-F238E27FC236}">
                    <a16:creationId xmlns:a16="http://schemas.microsoft.com/office/drawing/2014/main" id="{92A67487-D4E2-417C-8C25-8CFCB6BFB658}"/>
                  </a:ext>
                </a:extLst>
              </p:cNvPr>
              <p:cNvPicPr/>
              <p:nvPr/>
            </p:nvPicPr>
            <p:blipFill>
              <a:blip r:embed="rId131"/>
              <a:stretch>
                <a:fillRect/>
              </a:stretch>
            </p:blipFill>
            <p:spPr>
              <a:xfrm>
                <a:off x="6400059" y="1701696"/>
                <a:ext cx="388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10" name="Ink 209">
                <a:extLst>
                  <a:ext uri="{FF2B5EF4-FFF2-40B4-BE49-F238E27FC236}">
                    <a16:creationId xmlns:a16="http://schemas.microsoft.com/office/drawing/2014/main" id="{DB5031A6-ADDB-42A9-ABDD-4E1D901B46F3}"/>
                  </a:ext>
                </a:extLst>
              </p14:cNvPr>
              <p14:cNvContentPartPr/>
              <p14:nvPr/>
            </p14:nvContentPartPr>
            <p14:xfrm>
              <a:off x="6627219" y="1871616"/>
              <a:ext cx="7560" cy="61560"/>
            </p14:xfrm>
          </p:contentPart>
        </mc:Choice>
        <mc:Fallback xmlns="">
          <p:pic>
            <p:nvPicPr>
              <p:cNvPr id="210" name="Ink 209">
                <a:extLst>
                  <a:ext uri="{FF2B5EF4-FFF2-40B4-BE49-F238E27FC236}">
                    <a16:creationId xmlns:a16="http://schemas.microsoft.com/office/drawing/2014/main" id="{DB5031A6-ADDB-42A9-ABDD-4E1D901B46F3}"/>
                  </a:ext>
                </a:extLst>
              </p:cNvPr>
              <p:cNvPicPr/>
              <p:nvPr/>
            </p:nvPicPr>
            <p:blipFill>
              <a:blip r:embed="rId133"/>
              <a:stretch>
                <a:fillRect/>
              </a:stretch>
            </p:blipFill>
            <p:spPr>
              <a:xfrm>
                <a:off x="6618219" y="1862616"/>
                <a:ext cx="252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11" name="Ink 210">
                <a:extLst>
                  <a:ext uri="{FF2B5EF4-FFF2-40B4-BE49-F238E27FC236}">
                    <a16:creationId xmlns:a16="http://schemas.microsoft.com/office/drawing/2014/main" id="{7BDC3AA8-9434-4A78-8013-248AD84E253C}"/>
                  </a:ext>
                </a:extLst>
              </p14:cNvPr>
              <p14:cNvContentPartPr/>
              <p14:nvPr/>
            </p14:nvContentPartPr>
            <p14:xfrm>
              <a:off x="6641619" y="1682256"/>
              <a:ext cx="37080" cy="59040"/>
            </p14:xfrm>
          </p:contentPart>
        </mc:Choice>
        <mc:Fallback xmlns="">
          <p:pic>
            <p:nvPicPr>
              <p:cNvPr id="211" name="Ink 210">
                <a:extLst>
                  <a:ext uri="{FF2B5EF4-FFF2-40B4-BE49-F238E27FC236}">
                    <a16:creationId xmlns:a16="http://schemas.microsoft.com/office/drawing/2014/main" id="{7BDC3AA8-9434-4A78-8013-248AD84E253C}"/>
                  </a:ext>
                </a:extLst>
              </p:cNvPr>
              <p:cNvPicPr/>
              <p:nvPr/>
            </p:nvPicPr>
            <p:blipFill>
              <a:blip r:embed="rId135"/>
              <a:stretch>
                <a:fillRect/>
              </a:stretch>
            </p:blipFill>
            <p:spPr>
              <a:xfrm>
                <a:off x="6632619" y="1673256"/>
                <a:ext cx="547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12" name="Ink 211">
                <a:extLst>
                  <a:ext uri="{FF2B5EF4-FFF2-40B4-BE49-F238E27FC236}">
                    <a16:creationId xmlns:a16="http://schemas.microsoft.com/office/drawing/2014/main" id="{7804959E-6C56-4FB1-85C8-3E1195D9695E}"/>
                  </a:ext>
                </a:extLst>
              </p14:cNvPr>
              <p14:cNvContentPartPr/>
              <p14:nvPr/>
            </p14:nvContentPartPr>
            <p14:xfrm>
              <a:off x="6501579" y="1753176"/>
              <a:ext cx="64440" cy="91800"/>
            </p14:xfrm>
          </p:contentPart>
        </mc:Choice>
        <mc:Fallback xmlns="">
          <p:pic>
            <p:nvPicPr>
              <p:cNvPr id="212" name="Ink 211">
                <a:extLst>
                  <a:ext uri="{FF2B5EF4-FFF2-40B4-BE49-F238E27FC236}">
                    <a16:creationId xmlns:a16="http://schemas.microsoft.com/office/drawing/2014/main" id="{7804959E-6C56-4FB1-85C8-3E1195D9695E}"/>
                  </a:ext>
                </a:extLst>
              </p:cNvPr>
              <p:cNvPicPr/>
              <p:nvPr/>
            </p:nvPicPr>
            <p:blipFill>
              <a:blip r:embed="rId137"/>
              <a:stretch>
                <a:fillRect/>
              </a:stretch>
            </p:blipFill>
            <p:spPr>
              <a:xfrm>
                <a:off x="6492939" y="1744176"/>
                <a:ext cx="820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13" name="Ink 212">
                <a:extLst>
                  <a:ext uri="{FF2B5EF4-FFF2-40B4-BE49-F238E27FC236}">
                    <a16:creationId xmlns:a16="http://schemas.microsoft.com/office/drawing/2014/main" id="{4FE67AE9-BB62-49D9-974E-2945CDAE14E0}"/>
                  </a:ext>
                </a:extLst>
              </p14:cNvPr>
              <p14:cNvContentPartPr/>
              <p14:nvPr/>
            </p14:nvContentPartPr>
            <p14:xfrm>
              <a:off x="6319779" y="1726896"/>
              <a:ext cx="50760" cy="140400"/>
            </p14:xfrm>
          </p:contentPart>
        </mc:Choice>
        <mc:Fallback xmlns="">
          <p:pic>
            <p:nvPicPr>
              <p:cNvPr id="213" name="Ink 212">
                <a:extLst>
                  <a:ext uri="{FF2B5EF4-FFF2-40B4-BE49-F238E27FC236}">
                    <a16:creationId xmlns:a16="http://schemas.microsoft.com/office/drawing/2014/main" id="{4FE67AE9-BB62-49D9-974E-2945CDAE14E0}"/>
                  </a:ext>
                </a:extLst>
              </p:cNvPr>
              <p:cNvPicPr/>
              <p:nvPr/>
            </p:nvPicPr>
            <p:blipFill>
              <a:blip r:embed="rId139"/>
              <a:stretch>
                <a:fillRect/>
              </a:stretch>
            </p:blipFill>
            <p:spPr>
              <a:xfrm>
                <a:off x="6311077" y="1717919"/>
                <a:ext cx="68526" cy="157995"/>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15" name="Ink 214">
                <a:extLst>
                  <a:ext uri="{FF2B5EF4-FFF2-40B4-BE49-F238E27FC236}">
                    <a16:creationId xmlns:a16="http://schemas.microsoft.com/office/drawing/2014/main" id="{2C1D9905-EA0E-4104-BCD1-3B4C7BC01DB6}"/>
                  </a:ext>
                </a:extLst>
              </p14:cNvPr>
              <p14:cNvContentPartPr/>
              <p14:nvPr/>
            </p14:nvContentPartPr>
            <p14:xfrm>
              <a:off x="6738459" y="1707456"/>
              <a:ext cx="76680" cy="182520"/>
            </p14:xfrm>
          </p:contentPart>
        </mc:Choice>
        <mc:Fallback xmlns="">
          <p:pic>
            <p:nvPicPr>
              <p:cNvPr id="215" name="Ink 214">
                <a:extLst>
                  <a:ext uri="{FF2B5EF4-FFF2-40B4-BE49-F238E27FC236}">
                    <a16:creationId xmlns:a16="http://schemas.microsoft.com/office/drawing/2014/main" id="{2C1D9905-EA0E-4104-BCD1-3B4C7BC01DB6}"/>
                  </a:ext>
                </a:extLst>
              </p:cNvPr>
              <p:cNvPicPr/>
              <p:nvPr/>
            </p:nvPicPr>
            <p:blipFill>
              <a:blip r:embed="rId141"/>
              <a:stretch>
                <a:fillRect/>
              </a:stretch>
            </p:blipFill>
            <p:spPr>
              <a:xfrm>
                <a:off x="6729459" y="1698456"/>
                <a:ext cx="943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20" name="Ink 219">
                <a:extLst>
                  <a:ext uri="{FF2B5EF4-FFF2-40B4-BE49-F238E27FC236}">
                    <a16:creationId xmlns:a16="http://schemas.microsoft.com/office/drawing/2014/main" id="{EDF22EE0-F592-425B-A61C-9A1B8BFA5A61}"/>
                  </a:ext>
                </a:extLst>
              </p14:cNvPr>
              <p14:cNvContentPartPr/>
              <p14:nvPr/>
            </p14:nvContentPartPr>
            <p14:xfrm>
              <a:off x="7176219" y="1774416"/>
              <a:ext cx="23040" cy="137520"/>
            </p14:xfrm>
          </p:contentPart>
        </mc:Choice>
        <mc:Fallback xmlns="">
          <p:pic>
            <p:nvPicPr>
              <p:cNvPr id="220" name="Ink 219">
                <a:extLst>
                  <a:ext uri="{FF2B5EF4-FFF2-40B4-BE49-F238E27FC236}">
                    <a16:creationId xmlns:a16="http://schemas.microsoft.com/office/drawing/2014/main" id="{EDF22EE0-F592-425B-A61C-9A1B8BFA5A61}"/>
                  </a:ext>
                </a:extLst>
              </p:cNvPr>
              <p:cNvPicPr/>
              <p:nvPr/>
            </p:nvPicPr>
            <p:blipFill>
              <a:blip r:embed="rId143"/>
              <a:stretch>
                <a:fillRect/>
              </a:stretch>
            </p:blipFill>
            <p:spPr>
              <a:xfrm>
                <a:off x="7167219" y="1765416"/>
                <a:ext cx="406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24" name="Ink 223">
                <a:extLst>
                  <a:ext uri="{FF2B5EF4-FFF2-40B4-BE49-F238E27FC236}">
                    <a16:creationId xmlns:a16="http://schemas.microsoft.com/office/drawing/2014/main" id="{DD0FE1A8-4396-484F-A332-D44C1753FFCF}"/>
                  </a:ext>
                </a:extLst>
              </p14:cNvPr>
              <p14:cNvContentPartPr/>
              <p14:nvPr/>
            </p14:nvContentPartPr>
            <p14:xfrm>
              <a:off x="7553139" y="1801416"/>
              <a:ext cx="16200" cy="165600"/>
            </p14:xfrm>
          </p:contentPart>
        </mc:Choice>
        <mc:Fallback xmlns="">
          <p:pic>
            <p:nvPicPr>
              <p:cNvPr id="224" name="Ink 223">
                <a:extLst>
                  <a:ext uri="{FF2B5EF4-FFF2-40B4-BE49-F238E27FC236}">
                    <a16:creationId xmlns:a16="http://schemas.microsoft.com/office/drawing/2014/main" id="{DD0FE1A8-4396-484F-A332-D44C1753FFCF}"/>
                  </a:ext>
                </a:extLst>
              </p:cNvPr>
              <p:cNvPicPr/>
              <p:nvPr/>
            </p:nvPicPr>
            <p:blipFill>
              <a:blip r:embed="rId145"/>
              <a:stretch>
                <a:fillRect/>
              </a:stretch>
            </p:blipFill>
            <p:spPr>
              <a:xfrm>
                <a:off x="7544499" y="1792776"/>
                <a:ext cx="338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27" name="Ink 226">
                <a:extLst>
                  <a:ext uri="{FF2B5EF4-FFF2-40B4-BE49-F238E27FC236}">
                    <a16:creationId xmlns:a16="http://schemas.microsoft.com/office/drawing/2014/main" id="{6116CCC3-9273-49E3-9CAE-568EA5464C80}"/>
                  </a:ext>
                </a:extLst>
              </p14:cNvPr>
              <p14:cNvContentPartPr/>
              <p14:nvPr/>
            </p14:nvContentPartPr>
            <p14:xfrm>
              <a:off x="7734939" y="1922736"/>
              <a:ext cx="13320" cy="57240"/>
            </p14:xfrm>
          </p:contentPart>
        </mc:Choice>
        <mc:Fallback xmlns="">
          <p:pic>
            <p:nvPicPr>
              <p:cNvPr id="227" name="Ink 226">
                <a:extLst>
                  <a:ext uri="{FF2B5EF4-FFF2-40B4-BE49-F238E27FC236}">
                    <a16:creationId xmlns:a16="http://schemas.microsoft.com/office/drawing/2014/main" id="{6116CCC3-9273-49E3-9CAE-568EA5464C80}"/>
                  </a:ext>
                </a:extLst>
              </p:cNvPr>
              <p:cNvPicPr/>
              <p:nvPr/>
            </p:nvPicPr>
            <p:blipFill>
              <a:blip r:embed="rId147"/>
              <a:stretch>
                <a:fillRect/>
              </a:stretch>
            </p:blipFill>
            <p:spPr>
              <a:xfrm>
                <a:off x="7725939" y="1914096"/>
                <a:ext cx="309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28" name="Ink 227">
                <a:extLst>
                  <a:ext uri="{FF2B5EF4-FFF2-40B4-BE49-F238E27FC236}">
                    <a16:creationId xmlns:a16="http://schemas.microsoft.com/office/drawing/2014/main" id="{7EBBD6D3-2A7C-40A3-8940-0C0FCE6CD9F8}"/>
                  </a:ext>
                </a:extLst>
              </p14:cNvPr>
              <p14:cNvContentPartPr/>
              <p14:nvPr/>
            </p14:nvContentPartPr>
            <p14:xfrm>
              <a:off x="7770939" y="1778016"/>
              <a:ext cx="18360" cy="60840"/>
            </p14:xfrm>
          </p:contentPart>
        </mc:Choice>
        <mc:Fallback xmlns="">
          <p:pic>
            <p:nvPicPr>
              <p:cNvPr id="228" name="Ink 227">
                <a:extLst>
                  <a:ext uri="{FF2B5EF4-FFF2-40B4-BE49-F238E27FC236}">
                    <a16:creationId xmlns:a16="http://schemas.microsoft.com/office/drawing/2014/main" id="{7EBBD6D3-2A7C-40A3-8940-0C0FCE6CD9F8}"/>
                  </a:ext>
                </a:extLst>
              </p:cNvPr>
              <p:cNvPicPr/>
              <p:nvPr/>
            </p:nvPicPr>
            <p:blipFill>
              <a:blip r:embed="rId149"/>
              <a:stretch>
                <a:fillRect/>
              </a:stretch>
            </p:blipFill>
            <p:spPr>
              <a:xfrm>
                <a:off x="7762299" y="1769376"/>
                <a:ext cx="360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29" name="Ink 228">
                <a:extLst>
                  <a:ext uri="{FF2B5EF4-FFF2-40B4-BE49-F238E27FC236}">
                    <a16:creationId xmlns:a16="http://schemas.microsoft.com/office/drawing/2014/main" id="{A123C16F-6BF8-48AA-9BDA-093D417C989E}"/>
                  </a:ext>
                </a:extLst>
              </p14:cNvPr>
              <p14:cNvContentPartPr/>
              <p14:nvPr/>
            </p14:nvContentPartPr>
            <p14:xfrm>
              <a:off x="7882179" y="1820856"/>
              <a:ext cx="63720" cy="153720"/>
            </p14:xfrm>
          </p:contentPart>
        </mc:Choice>
        <mc:Fallback xmlns="">
          <p:pic>
            <p:nvPicPr>
              <p:cNvPr id="229" name="Ink 228">
                <a:extLst>
                  <a:ext uri="{FF2B5EF4-FFF2-40B4-BE49-F238E27FC236}">
                    <a16:creationId xmlns:a16="http://schemas.microsoft.com/office/drawing/2014/main" id="{A123C16F-6BF8-48AA-9BDA-093D417C989E}"/>
                  </a:ext>
                </a:extLst>
              </p:cNvPr>
              <p:cNvPicPr/>
              <p:nvPr/>
            </p:nvPicPr>
            <p:blipFill>
              <a:blip r:embed="rId151"/>
              <a:stretch>
                <a:fillRect/>
              </a:stretch>
            </p:blipFill>
            <p:spPr>
              <a:xfrm>
                <a:off x="7873179" y="1812216"/>
                <a:ext cx="813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30" name="Ink 229">
                <a:extLst>
                  <a:ext uri="{FF2B5EF4-FFF2-40B4-BE49-F238E27FC236}">
                    <a16:creationId xmlns:a16="http://schemas.microsoft.com/office/drawing/2014/main" id="{AA5F1258-5509-4315-BBD2-C88870CB9E1E}"/>
                  </a:ext>
                </a:extLst>
              </p14:cNvPr>
              <p14:cNvContentPartPr/>
              <p14:nvPr/>
            </p14:nvContentPartPr>
            <p14:xfrm>
              <a:off x="7642779" y="1860816"/>
              <a:ext cx="52200" cy="73800"/>
            </p14:xfrm>
          </p:contentPart>
        </mc:Choice>
        <mc:Fallback xmlns="">
          <p:pic>
            <p:nvPicPr>
              <p:cNvPr id="230" name="Ink 229">
                <a:extLst>
                  <a:ext uri="{FF2B5EF4-FFF2-40B4-BE49-F238E27FC236}">
                    <a16:creationId xmlns:a16="http://schemas.microsoft.com/office/drawing/2014/main" id="{AA5F1258-5509-4315-BBD2-C88870CB9E1E}"/>
                  </a:ext>
                </a:extLst>
              </p:cNvPr>
              <p:cNvPicPr/>
              <p:nvPr/>
            </p:nvPicPr>
            <p:blipFill>
              <a:blip r:embed="rId153"/>
              <a:stretch>
                <a:fillRect/>
              </a:stretch>
            </p:blipFill>
            <p:spPr>
              <a:xfrm>
                <a:off x="7633779" y="1851816"/>
                <a:ext cx="698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31" name="Ink 230">
                <a:extLst>
                  <a:ext uri="{FF2B5EF4-FFF2-40B4-BE49-F238E27FC236}">
                    <a16:creationId xmlns:a16="http://schemas.microsoft.com/office/drawing/2014/main" id="{E9C69F14-F0CE-4EC9-88CF-FEC36AC8356E}"/>
                  </a:ext>
                </a:extLst>
              </p14:cNvPr>
              <p14:cNvContentPartPr/>
              <p14:nvPr/>
            </p14:nvContentPartPr>
            <p14:xfrm>
              <a:off x="7278099" y="1803216"/>
              <a:ext cx="208080" cy="125280"/>
            </p14:xfrm>
          </p:contentPart>
        </mc:Choice>
        <mc:Fallback xmlns="">
          <p:pic>
            <p:nvPicPr>
              <p:cNvPr id="231" name="Ink 230">
                <a:extLst>
                  <a:ext uri="{FF2B5EF4-FFF2-40B4-BE49-F238E27FC236}">
                    <a16:creationId xmlns:a16="http://schemas.microsoft.com/office/drawing/2014/main" id="{E9C69F14-F0CE-4EC9-88CF-FEC36AC8356E}"/>
                  </a:ext>
                </a:extLst>
              </p:cNvPr>
              <p:cNvPicPr/>
              <p:nvPr/>
            </p:nvPicPr>
            <p:blipFill>
              <a:blip r:embed="rId155"/>
              <a:stretch>
                <a:fillRect/>
              </a:stretch>
            </p:blipFill>
            <p:spPr>
              <a:xfrm>
                <a:off x="7269459" y="1794216"/>
                <a:ext cx="2257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32" name="Ink 231">
                <a:extLst>
                  <a:ext uri="{FF2B5EF4-FFF2-40B4-BE49-F238E27FC236}">
                    <a16:creationId xmlns:a16="http://schemas.microsoft.com/office/drawing/2014/main" id="{B87411A3-8A84-4825-ABCF-529FCF777EEF}"/>
                  </a:ext>
                </a:extLst>
              </p14:cNvPr>
              <p14:cNvContentPartPr/>
              <p14:nvPr/>
            </p14:nvContentPartPr>
            <p14:xfrm>
              <a:off x="7058499" y="1794216"/>
              <a:ext cx="73080" cy="113760"/>
            </p14:xfrm>
          </p:contentPart>
        </mc:Choice>
        <mc:Fallback xmlns="">
          <p:pic>
            <p:nvPicPr>
              <p:cNvPr id="232" name="Ink 231">
                <a:extLst>
                  <a:ext uri="{FF2B5EF4-FFF2-40B4-BE49-F238E27FC236}">
                    <a16:creationId xmlns:a16="http://schemas.microsoft.com/office/drawing/2014/main" id="{B87411A3-8A84-4825-ABCF-529FCF777EEF}"/>
                  </a:ext>
                </a:extLst>
              </p:cNvPr>
              <p:cNvPicPr/>
              <p:nvPr/>
            </p:nvPicPr>
            <p:blipFill>
              <a:blip r:embed="rId157"/>
              <a:stretch>
                <a:fillRect/>
              </a:stretch>
            </p:blipFill>
            <p:spPr>
              <a:xfrm>
                <a:off x="7049859" y="1785244"/>
                <a:ext cx="90720" cy="131344"/>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33" name="Ink 232">
                <a:extLst>
                  <a:ext uri="{FF2B5EF4-FFF2-40B4-BE49-F238E27FC236}">
                    <a16:creationId xmlns:a16="http://schemas.microsoft.com/office/drawing/2014/main" id="{6D4601E7-34AD-40F4-BDCA-76FDBD3F65C6}"/>
                  </a:ext>
                </a:extLst>
              </p14:cNvPr>
              <p14:cNvContentPartPr/>
              <p14:nvPr/>
            </p14:nvContentPartPr>
            <p14:xfrm>
              <a:off x="6874179" y="1780536"/>
              <a:ext cx="85320" cy="106920"/>
            </p14:xfrm>
          </p:contentPart>
        </mc:Choice>
        <mc:Fallback xmlns="">
          <p:pic>
            <p:nvPicPr>
              <p:cNvPr id="233" name="Ink 232">
                <a:extLst>
                  <a:ext uri="{FF2B5EF4-FFF2-40B4-BE49-F238E27FC236}">
                    <a16:creationId xmlns:a16="http://schemas.microsoft.com/office/drawing/2014/main" id="{6D4601E7-34AD-40F4-BDCA-76FDBD3F65C6}"/>
                  </a:ext>
                </a:extLst>
              </p:cNvPr>
              <p:cNvPicPr/>
              <p:nvPr/>
            </p:nvPicPr>
            <p:blipFill>
              <a:blip r:embed="rId159"/>
              <a:stretch>
                <a:fillRect/>
              </a:stretch>
            </p:blipFill>
            <p:spPr>
              <a:xfrm>
                <a:off x="6865217" y="1771867"/>
                <a:ext cx="102886" cy="1246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34" name="Ink 233">
                <a:extLst>
                  <a:ext uri="{FF2B5EF4-FFF2-40B4-BE49-F238E27FC236}">
                    <a16:creationId xmlns:a16="http://schemas.microsoft.com/office/drawing/2014/main" id="{AD5AEF08-C504-49E1-AE67-E44E9C5AAC3B}"/>
                  </a:ext>
                </a:extLst>
              </p14:cNvPr>
              <p14:cNvContentPartPr/>
              <p14:nvPr/>
            </p14:nvContentPartPr>
            <p14:xfrm>
              <a:off x="4612659" y="1857936"/>
              <a:ext cx="308520" cy="77400"/>
            </p14:xfrm>
          </p:contentPart>
        </mc:Choice>
        <mc:Fallback xmlns="">
          <p:pic>
            <p:nvPicPr>
              <p:cNvPr id="234" name="Ink 233">
                <a:extLst>
                  <a:ext uri="{FF2B5EF4-FFF2-40B4-BE49-F238E27FC236}">
                    <a16:creationId xmlns:a16="http://schemas.microsoft.com/office/drawing/2014/main" id="{AD5AEF08-C504-49E1-AE67-E44E9C5AAC3B}"/>
                  </a:ext>
                </a:extLst>
              </p:cNvPr>
              <p:cNvPicPr/>
              <p:nvPr/>
            </p:nvPicPr>
            <p:blipFill>
              <a:blip r:embed="rId161"/>
              <a:stretch>
                <a:fillRect/>
              </a:stretch>
            </p:blipFill>
            <p:spPr>
              <a:xfrm>
                <a:off x="4604019" y="1848936"/>
                <a:ext cx="32616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37" name="Ink 236">
                <a:extLst>
                  <a:ext uri="{FF2B5EF4-FFF2-40B4-BE49-F238E27FC236}">
                    <a16:creationId xmlns:a16="http://schemas.microsoft.com/office/drawing/2014/main" id="{ACC658E4-026C-4B07-8D9E-8000AFF5EB7A}"/>
                  </a:ext>
                </a:extLst>
              </p14:cNvPr>
              <p14:cNvContentPartPr/>
              <p14:nvPr/>
            </p14:nvContentPartPr>
            <p14:xfrm>
              <a:off x="4735419" y="1962696"/>
              <a:ext cx="88920" cy="325080"/>
            </p14:xfrm>
          </p:contentPart>
        </mc:Choice>
        <mc:Fallback xmlns="">
          <p:pic>
            <p:nvPicPr>
              <p:cNvPr id="237" name="Ink 236">
                <a:extLst>
                  <a:ext uri="{FF2B5EF4-FFF2-40B4-BE49-F238E27FC236}">
                    <a16:creationId xmlns:a16="http://schemas.microsoft.com/office/drawing/2014/main" id="{ACC658E4-026C-4B07-8D9E-8000AFF5EB7A}"/>
                  </a:ext>
                </a:extLst>
              </p:cNvPr>
              <p:cNvPicPr/>
              <p:nvPr/>
            </p:nvPicPr>
            <p:blipFill>
              <a:blip r:embed="rId163"/>
              <a:stretch>
                <a:fillRect/>
              </a:stretch>
            </p:blipFill>
            <p:spPr>
              <a:xfrm>
                <a:off x="4726779" y="1954056"/>
                <a:ext cx="10656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43" name="Ink 242">
                <a:extLst>
                  <a:ext uri="{FF2B5EF4-FFF2-40B4-BE49-F238E27FC236}">
                    <a16:creationId xmlns:a16="http://schemas.microsoft.com/office/drawing/2014/main" id="{EE7E762E-F8E9-4B96-BA1E-AABA9A0D3A99}"/>
                  </a:ext>
                </a:extLst>
              </p14:cNvPr>
              <p14:cNvContentPartPr/>
              <p14:nvPr/>
            </p14:nvContentPartPr>
            <p14:xfrm>
              <a:off x="4664499" y="2624736"/>
              <a:ext cx="195480" cy="119160"/>
            </p14:xfrm>
          </p:contentPart>
        </mc:Choice>
        <mc:Fallback xmlns="">
          <p:pic>
            <p:nvPicPr>
              <p:cNvPr id="243" name="Ink 242">
                <a:extLst>
                  <a:ext uri="{FF2B5EF4-FFF2-40B4-BE49-F238E27FC236}">
                    <a16:creationId xmlns:a16="http://schemas.microsoft.com/office/drawing/2014/main" id="{EE7E762E-F8E9-4B96-BA1E-AABA9A0D3A99}"/>
                  </a:ext>
                </a:extLst>
              </p:cNvPr>
              <p:cNvPicPr/>
              <p:nvPr/>
            </p:nvPicPr>
            <p:blipFill>
              <a:blip r:embed="rId165"/>
              <a:stretch>
                <a:fillRect/>
              </a:stretch>
            </p:blipFill>
            <p:spPr>
              <a:xfrm>
                <a:off x="4655499" y="2616070"/>
                <a:ext cx="213120" cy="136853"/>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70" name="Ink 269">
                <a:extLst>
                  <a:ext uri="{FF2B5EF4-FFF2-40B4-BE49-F238E27FC236}">
                    <a16:creationId xmlns:a16="http://schemas.microsoft.com/office/drawing/2014/main" id="{066A8B66-079C-405C-9280-FF2E70FCAC2C}"/>
                  </a:ext>
                </a:extLst>
              </p14:cNvPr>
              <p14:cNvContentPartPr/>
              <p14:nvPr/>
            </p14:nvContentPartPr>
            <p14:xfrm>
              <a:off x="4923519" y="2540689"/>
              <a:ext cx="73440" cy="108720"/>
            </p14:xfrm>
          </p:contentPart>
        </mc:Choice>
        <mc:Fallback xmlns="">
          <p:pic>
            <p:nvPicPr>
              <p:cNvPr id="270" name="Ink 269">
                <a:extLst>
                  <a:ext uri="{FF2B5EF4-FFF2-40B4-BE49-F238E27FC236}">
                    <a16:creationId xmlns:a16="http://schemas.microsoft.com/office/drawing/2014/main" id="{066A8B66-079C-405C-9280-FF2E70FCAC2C}"/>
                  </a:ext>
                </a:extLst>
              </p:cNvPr>
              <p:cNvPicPr/>
              <p:nvPr/>
            </p:nvPicPr>
            <p:blipFill>
              <a:blip r:embed="rId167"/>
              <a:stretch>
                <a:fillRect/>
              </a:stretch>
            </p:blipFill>
            <p:spPr>
              <a:xfrm>
                <a:off x="4914879" y="2531689"/>
                <a:ext cx="910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71" name="Ink 270">
                <a:extLst>
                  <a:ext uri="{FF2B5EF4-FFF2-40B4-BE49-F238E27FC236}">
                    <a16:creationId xmlns:a16="http://schemas.microsoft.com/office/drawing/2014/main" id="{E9D8BCBA-02B2-479C-911C-3E86A466FABF}"/>
                  </a:ext>
                </a:extLst>
              </p14:cNvPr>
              <p14:cNvContentPartPr/>
              <p14:nvPr/>
            </p14:nvContentPartPr>
            <p14:xfrm>
              <a:off x="5109639" y="2613769"/>
              <a:ext cx="161640" cy="6840"/>
            </p14:xfrm>
          </p:contentPart>
        </mc:Choice>
        <mc:Fallback xmlns="">
          <p:pic>
            <p:nvPicPr>
              <p:cNvPr id="271" name="Ink 270">
                <a:extLst>
                  <a:ext uri="{FF2B5EF4-FFF2-40B4-BE49-F238E27FC236}">
                    <a16:creationId xmlns:a16="http://schemas.microsoft.com/office/drawing/2014/main" id="{E9D8BCBA-02B2-479C-911C-3E86A466FABF}"/>
                  </a:ext>
                </a:extLst>
              </p:cNvPr>
              <p:cNvPicPr/>
              <p:nvPr/>
            </p:nvPicPr>
            <p:blipFill>
              <a:blip r:embed="rId169"/>
              <a:stretch>
                <a:fillRect/>
              </a:stretch>
            </p:blipFill>
            <p:spPr>
              <a:xfrm>
                <a:off x="5100999" y="2605129"/>
                <a:ext cx="1792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72" name="Ink 271">
                <a:extLst>
                  <a:ext uri="{FF2B5EF4-FFF2-40B4-BE49-F238E27FC236}">
                    <a16:creationId xmlns:a16="http://schemas.microsoft.com/office/drawing/2014/main" id="{58FBA99D-EA8E-416C-ADE3-3B4FCBD21F74}"/>
                  </a:ext>
                </a:extLst>
              </p14:cNvPr>
              <p14:cNvContentPartPr/>
              <p14:nvPr/>
            </p14:nvContentPartPr>
            <p14:xfrm>
              <a:off x="5156079" y="2471929"/>
              <a:ext cx="73080" cy="91080"/>
            </p14:xfrm>
          </p:contentPart>
        </mc:Choice>
        <mc:Fallback xmlns="">
          <p:pic>
            <p:nvPicPr>
              <p:cNvPr id="272" name="Ink 271">
                <a:extLst>
                  <a:ext uri="{FF2B5EF4-FFF2-40B4-BE49-F238E27FC236}">
                    <a16:creationId xmlns:a16="http://schemas.microsoft.com/office/drawing/2014/main" id="{58FBA99D-EA8E-416C-ADE3-3B4FCBD21F74}"/>
                  </a:ext>
                </a:extLst>
              </p:cNvPr>
              <p:cNvPicPr/>
              <p:nvPr/>
            </p:nvPicPr>
            <p:blipFill>
              <a:blip r:embed="rId171"/>
              <a:stretch>
                <a:fillRect/>
              </a:stretch>
            </p:blipFill>
            <p:spPr>
              <a:xfrm>
                <a:off x="5147079" y="2463289"/>
                <a:ext cx="907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85" name="Ink 284">
                <a:extLst>
                  <a:ext uri="{FF2B5EF4-FFF2-40B4-BE49-F238E27FC236}">
                    <a16:creationId xmlns:a16="http://schemas.microsoft.com/office/drawing/2014/main" id="{66E0B385-CFA4-4B34-8F40-6FEF0C78EC40}"/>
                  </a:ext>
                </a:extLst>
              </p14:cNvPr>
              <p14:cNvContentPartPr/>
              <p14:nvPr/>
            </p14:nvContentPartPr>
            <p14:xfrm>
              <a:off x="5607879" y="2616649"/>
              <a:ext cx="140040" cy="105480"/>
            </p14:xfrm>
          </p:contentPart>
        </mc:Choice>
        <mc:Fallback xmlns="">
          <p:pic>
            <p:nvPicPr>
              <p:cNvPr id="285" name="Ink 284">
                <a:extLst>
                  <a:ext uri="{FF2B5EF4-FFF2-40B4-BE49-F238E27FC236}">
                    <a16:creationId xmlns:a16="http://schemas.microsoft.com/office/drawing/2014/main" id="{66E0B385-CFA4-4B34-8F40-6FEF0C78EC40}"/>
                  </a:ext>
                </a:extLst>
              </p:cNvPr>
              <p:cNvPicPr/>
              <p:nvPr/>
            </p:nvPicPr>
            <p:blipFill>
              <a:blip r:embed="rId173"/>
              <a:stretch>
                <a:fillRect/>
              </a:stretch>
            </p:blipFill>
            <p:spPr>
              <a:xfrm>
                <a:off x="5598879" y="2607649"/>
                <a:ext cx="1576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96" name="Ink 295">
                <a:extLst>
                  <a:ext uri="{FF2B5EF4-FFF2-40B4-BE49-F238E27FC236}">
                    <a16:creationId xmlns:a16="http://schemas.microsoft.com/office/drawing/2014/main" id="{8CB43BA2-7DA0-432A-86A8-0623A408C04D}"/>
                  </a:ext>
                </a:extLst>
              </p14:cNvPr>
              <p14:cNvContentPartPr/>
              <p14:nvPr/>
            </p14:nvContentPartPr>
            <p14:xfrm>
              <a:off x="6086319" y="2419009"/>
              <a:ext cx="87120" cy="141480"/>
            </p14:xfrm>
          </p:contentPart>
        </mc:Choice>
        <mc:Fallback xmlns="">
          <p:pic>
            <p:nvPicPr>
              <p:cNvPr id="296" name="Ink 295">
                <a:extLst>
                  <a:ext uri="{FF2B5EF4-FFF2-40B4-BE49-F238E27FC236}">
                    <a16:creationId xmlns:a16="http://schemas.microsoft.com/office/drawing/2014/main" id="{8CB43BA2-7DA0-432A-86A8-0623A408C04D}"/>
                  </a:ext>
                </a:extLst>
              </p:cNvPr>
              <p:cNvPicPr/>
              <p:nvPr/>
            </p:nvPicPr>
            <p:blipFill>
              <a:blip r:embed="rId175"/>
              <a:stretch>
                <a:fillRect/>
              </a:stretch>
            </p:blipFill>
            <p:spPr>
              <a:xfrm>
                <a:off x="6077679" y="2410369"/>
                <a:ext cx="1047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97" name="Ink 296">
                <a:extLst>
                  <a:ext uri="{FF2B5EF4-FFF2-40B4-BE49-F238E27FC236}">
                    <a16:creationId xmlns:a16="http://schemas.microsoft.com/office/drawing/2014/main" id="{0821E99C-A712-4829-AE6D-E4B29E23FCEA}"/>
                  </a:ext>
                </a:extLst>
              </p14:cNvPr>
              <p14:cNvContentPartPr/>
              <p14:nvPr/>
            </p14:nvContentPartPr>
            <p14:xfrm>
              <a:off x="6215559" y="2461129"/>
              <a:ext cx="52560" cy="105480"/>
            </p14:xfrm>
          </p:contentPart>
        </mc:Choice>
        <mc:Fallback xmlns="">
          <p:pic>
            <p:nvPicPr>
              <p:cNvPr id="297" name="Ink 296">
                <a:extLst>
                  <a:ext uri="{FF2B5EF4-FFF2-40B4-BE49-F238E27FC236}">
                    <a16:creationId xmlns:a16="http://schemas.microsoft.com/office/drawing/2014/main" id="{0821E99C-A712-4829-AE6D-E4B29E23FCEA}"/>
                  </a:ext>
                </a:extLst>
              </p:cNvPr>
              <p:cNvPicPr/>
              <p:nvPr/>
            </p:nvPicPr>
            <p:blipFill>
              <a:blip r:embed="rId177"/>
              <a:stretch>
                <a:fillRect/>
              </a:stretch>
            </p:blipFill>
            <p:spPr>
              <a:xfrm>
                <a:off x="6206919" y="2452489"/>
                <a:ext cx="7020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98" name="Ink 297">
                <a:extLst>
                  <a:ext uri="{FF2B5EF4-FFF2-40B4-BE49-F238E27FC236}">
                    <a16:creationId xmlns:a16="http://schemas.microsoft.com/office/drawing/2014/main" id="{E3034B2D-E237-462F-AEDF-0E0338D40C77}"/>
                  </a:ext>
                </a:extLst>
              </p14:cNvPr>
              <p14:cNvContentPartPr/>
              <p14:nvPr/>
            </p14:nvContentPartPr>
            <p14:xfrm>
              <a:off x="6135279" y="2592169"/>
              <a:ext cx="196200" cy="23040"/>
            </p14:xfrm>
          </p:contentPart>
        </mc:Choice>
        <mc:Fallback xmlns="">
          <p:pic>
            <p:nvPicPr>
              <p:cNvPr id="298" name="Ink 297">
                <a:extLst>
                  <a:ext uri="{FF2B5EF4-FFF2-40B4-BE49-F238E27FC236}">
                    <a16:creationId xmlns:a16="http://schemas.microsoft.com/office/drawing/2014/main" id="{E3034B2D-E237-462F-AEDF-0E0338D40C77}"/>
                  </a:ext>
                </a:extLst>
              </p:cNvPr>
              <p:cNvPicPr/>
              <p:nvPr/>
            </p:nvPicPr>
            <p:blipFill>
              <a:blip r:embed="rId179"/>
              <a:stretch>
                <a:fillRect/>
              </a:stretch>
            </p:blipFill>
            <p:spPr>
              <a:xfrm>
                <a:off x="6126279" y="2583529"/>
                <a:ext cx="2138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304" name="Ink 303">
                <a:extLst>
                  <a:ext uri="{FF2B5EF4-FFF2-40B4-BE49-F238E27FC236}">
                    <a16:creationId xmlns:a16="http://schemas.microsoft.com/office/drawing/2014/main" id="{A1F04E84-A69E-4B5B-8D72-F01D46E4ECCB}"/>
                  </a:ext>
                </a:extLst>
              </p14:cNvPr>
              <p14:cNvContentPartPr/>
              <p14:nvPr/>
            </p14:nvContentPartPr>
            <p14:xfrm>
              <a:off x="6458919" y="2582449"/>
              <a:ext cx="74160" cy="96480"/>
            </p14:xfrm>
          </p:contentPart>
        </mc:Choice>
        <mc:Fallback xmlns="">
          <p:pic>
            <p:nvPicPr>
              <p:cNvPr id="304" name="Ink 303">
                <a:extLst>
                  <a:ext uri="{FF2B5EF4-FFF2-40B4-BE49-F238E27FC236}">
                    <a16:creationId xmlns:a16="http://schemas.microsoft.com/office/drawing/2014/main" id="{A1F04E84-A69E-4B5B-8D72-F01D46E4ECCB}"/>
                  </a:ext>
                </a:extLst>
              </p:cNvPr>
              <p:cNvPicPr/>
              <p:nvPr/>
            </p:nvPicPr>
            <p:blipFill>
              <a:blip r:embed="rId181"/>
              <a:stretch>
                <a:fillRect/>
              </a:stretch>
            </p:blipFill>
            <p:spPr>
              <a:xfrm>
                <a:off x="6450279" y="2573415"/>
                <a:ext cx="91800" cy="114186"/>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305" name="Ink 304">
                <a:extLst>
                  <a:ext uri="{FF2B5EF4-FFF2-40B4-BE49-F238E27FC236}">
                    <a16:creationId xmlns:a16="http://schemas.microsoft.com/office/drawing/2014/main" id="{5BA8246A-7EC9-44E0-9CA5-AD63C9033A8D}"/>
                  </a:ext>
                </a:extLst>
              </p14:cNvPr>
              <p14:cNvContentPartPr/>
              <p14:nvPr/>
            </p14:nvContentPartPr>
            <p14:xfrm>
              <a:off x="6163719" y="2669209"/>
              <a:ext cx="217080" cy="112680"/>
            </p14:xfrm>
          </p:contentPart>
        </mc:Choice>
        <mc:Fallback xmlns="">
          <p:pic>
            <p:nvPicPr>
              <p:cNvPr id="305" name="Ink 304">
                <a:extLst>
                  <a:ext uri="{FF2B5EF4-FFF2-40B4-BE49-F238E27FC236}">
                    <a16:creationId xmlns:a16="http://schemas.microsoft.com/office/drawing/2014/main" id="{5BA8246A-7EC9-44E0-9CA5-AD63C9033A8D}"/>
                  </a:ext>
                </a:extLst>
              </p:cNvPr>
              <p:cNvPicPr/>
              <p:nvPr/>
            </p:nvPicPr>
            <p:blipFill>
              <a:blip r:embed="rId183"/>
              <a:stretch>
                <a:fillRect/>
              </a:stretch>
            </p:blipFill>
            <p:spPr>
              <a:xfrm>
                <a:off x="6154719" y="2660209"/>
                <a:ext cx="2347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319" name="Ink 318">
                <a:extLst>
                  <a:ext uri="{FF2B5EF4-FFF2-40B4-BE49-F238E27FC236}">
                    <a16:creationId xmlns:a16="http://schemas.microsoft.com/office/drawing/2014/main" id="{3052D4B2-A84E-4FA9-B395-FBFC432E22AC}"/>
                  </a:ext>
                </a:extLst>
              </p14:cNvPr>
              <p14:cNvContentPartPr/>
              <p14:nvPr/>
            </p14:nvContentPartPr>
            <p14:xfrm>
              <a:off x="660399" y="2951089"/>
              <a:ext cx="66600" cy="140760"/>
            </p14:xfrm>
          </p:contentPart>
        </mc:Choice>
        <mc:Fallback xmlns="">
          <p:pic>
            <p:nvPicPr>
              <p:cNvPr id="319" name="Ink 318">
                <a:extLst>
                  <a:ext uri="{FF2B5EF4-FFF2-40B4-BE49-F238E27FC236}">
                    <a16:creationId xmlns:a16="http://schemas.microsoft.com/office/drawing/2014/main" id="{3052D4B2-A84E-4FA9-B395-FBFC432E22AC}"/>
                  </a:ext>
                </a:extLst>
              </p:cNvPr>
              <p:cNvPicPr/>
              <p:nvPr/>
            </p:nvPicPr>
            <p:blipFill>
              <a:blip r:embed="rId185"/>
              <a:stretch>
                <a:fillRect/>
              </a:stretch>
            </p:blipFill>
            <p:spPr>
              <a:xfrm>
                <a:off x="651399" y="2942089"/>
                <a:ext cx="842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326" name="Ink 325">
                <a:extLst>
                  <a:ext uri="{FF2B5EF4-FFF2-40B4-BE49-F238E27FC236}">
                    <a16:creationId xmlns:a16="http://schemas.microsoft.com/office/drawing/2014/main" id="{B0B6A25B-7458-447F-B1EF-F48D2F63183A}"/>
                  </a:ext>
                </a:extLst>
              </p14:cNvPr>
              <p14:cNvContentPartPr/>
              <p14:nvPr/>
            </p14:nvContentPartPr>
            <p14:xfrm>
              <a:off x="6684279" y="2653009"/>
              <a:ext cx="265320" cy="18720"/>
            </p14:xfrm>
          </p:contentPart>
        </mc:Choice>
        <mc:Fallback xmlns="">
          <p:pic>
            <p:nvPicPr>
              <p:cNvPr id="326" name="Ink 325">
                <a:extLst>
                  <a:ext uri="{FF2B5EF4-FFF2-40B4-BE49-F238E27FC236}">
                    <a16:creationId xmlns:a16="http://schemas.microsoft.com/office/drawing/2014/main" id="{B0B6A25B-7458-447F-B1EF-F48D2F63183A}"/>
                  </a:ext>
                </a:extLst>
              </p:cNvPr>
              <p:cNvPicPr/>
              <p:nvPr/>
            </p:nvPicPr>
            <p:blipFill>
              <a:blip r:embed="rId187"/>
              <a:stretch>
                <a:fillRect/>
              </a:stretch>
            </p:blipFill>
            <p:spPr>
              <a:xfrm>
                <a:off x="6675639" y="2644009"/>
                <a:ext cx="2829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329" name="Ink 328">
                <a:extLst>
                  <a:ext uri="{FF2B5EF4-FFF2-40B4-BE49-F238E27FC236}">
                    <a16:creationId xmlns:a16="http://schemas.microsoft.com/office/drawing/2014/main" id="{3473DF38-7914-44BC-B08C-541E0B93901F}"/>
                  </a:ext>
                </a:extLst>
              </p14:cNvPr>
              <p14:cNvContentPartPr/>
              <p14:nvPr/>
            </p14:nvContentPartPr>
            <p14:xfrm>
              <a:off x="6891999" y="2731489"/>
              <a:ext cx="13680" cy="88200"/>
            </p14:xfrm>
          </p:contentPart>
        </mc:Choice>
        <mc:Fallback xmlns="">
          <p:pic>
            <p:nvPicPr>
              <p:cNvPr id="329" name="Ink 328">
                <a:extLst>
                  <a:ext uri="{FF2B5EF4-FFF2-40B4-BE49-F238E27FC236}">
                    <a16:creationId xmlns:a16="http://schemas.microsoft.com/office/drawing/2014/main" id="{3473DF38-7914-44BC-B08C-541E0B93901F}"/>
                  </a:ext>
                </a:extLst>
              </p:cNvPr>
              <p:cNvPicPr/>
              <p:nvPr/>
            </p:nvPicPr>
            <p:blipFill>
              <a:blip r:embed="rId189"/>
              <a:stretch>
                <a:fillRect/>
              </a:stretch>
            </p:blipFill>
            <p:spPr>
              <a:xfrm>
                <a:off x="6882999" y="2722849"/>
                <a:ext cx="31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330" name="Ink 329">
                <a:extLst>
                  <a:ext uri="{FF2B5EF4-FFF2-40B4-BE49-F238E27FC236}">
                    <a16:creationId xmlns:a16="http://schemas.microsoft.com/office/drawing/2014/main" id="{758D5B0D-7689-41EE-A618-238CBFAD69AC}"/>
                  </a:ext>
                </a:extLst>
              </p14:cNvPr>
              <p14:cNvContentPartPr/>
              <p14:nvPr/>
            </p14:nvContentPartPr>
            <p14:xfrm>
              <a:off x="6771759" y="2456089"/>
              <a:ext cx="95760" cy="150120"/>
            </p14:xfrm>
          </p:contentPart>
        </mc:Choice>
        <mc:Fallback xmlns="">
          <p:pic>
            <p:nvPicPr>
              <p:cNvPr id="330" name="Ink 329">
                <a:extLst>
                  <a:ext uri="{FF2B5EF4-FFF2-40B4-BE49-F238E27FC236}">
                    <a16:creationId xmlns:a16="http://schemas.microsoft.com/office/drawing/2014/main" id="{758D5B0D-7689-41EE-A618-238CBFAD69AC}"/>
                  </a:ext>
                </a:extLst>
              </p:cNvPr>
              <p:cNvPicPr/>
              <p:nvPr/>
            </p:nvPicPr>
            <p:blipFill>
              <a:blip r:embed="rId191"/>
              <a:stretch>
                <a:fillRect/>
              </a:stretch>
            </p:blipFill>
            <p:spPr>
              <a:xfrm>
                <a:off x="6763119" y="2447089"/>
                <a:ext cx="1134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331" name="Ink 330">
                <a:extLst>
                  <a:ext uri="{FF2B5EF4-FFF2-40B4-BE49-F238E27FC236}">
                    <a16:creationId xmlns:a16="http://schemas.microsoft.com/office/drawing/2014/main" id="{6D4244BC-6713-4FD7-97E1-8E3E67444697}"/>
                  </a:ext>
                </a:extLst>
              </p14:cNvPr>
              <p14:cNvContentPartPr/>
              <p14:nvPr/>
            </p14:nvContentPartPr>
            <p14:xfrm>
              <a:off x="6725679" y="2706289"/>
              <a:ext cx="97200" cy="108360"/>
            </p14:xfrm>
          </p:contentPart>
        </mc:Choice>
        <mc:Fallback xmlns="">
          <p:pic>
            <p:nvPicPr>
              <p:cNvPr id="331" name="Ink 330">
                <a:extLst>
                  <a:ext uri="{FF2B5EF4-FFF2-40B4-BE49-F238E27FC236}">
                    <a16:creationId xmlns:a16="http://schemas.microsoft.com/office/drawing/2014/main" id="{6D4244BC-6713-4FD7-97E1-8E3E67444697}"/>
                  </a:ext>
                </a:extLst>
              </p:cNvPr>
              <p:cNvPicPr/>
              <p:nvPr/>
            </p:nvPicPr>
            <p:blipFill>
              <a:blip r:embed="rId193"/>
              <a:stretch>
                <a:fillRect/>
              </a:stretch>
            </p:blipFill>
            <p:spPr>
              <a:xfrm>
                <a:off x="6716679" y="2697289"/>
                <a:ext cx="1148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348" name="Ink 347">
                <a:extLst>
                  <a:ext uri="{FF2B5EF4-FFF2-40B4-BE49-F238E27FC236}">
                    <a16:creationId xmlns:a16="http://schemas.microsoft.com/office/drawing/2014/main" id="{A0C59B59-ED54-4CBF-97FB-78610C77A4A3}"/>
                  </a:ext>
                </a:extLst>
              </p14:cNvPr>
              <p14:cNvContentPartPr/>
              <p14:nvPr/>
            </p14:nvContentPartPr>
            <p14:xfrm>
              <a:off x="2973399" y="1677049"/>
              <a:ext cx="81000" cy="79560"/>
            </p14:xfrm>
          </p:contentPart>
        </mc:Choice>
        <mc:Fallback xmlns="">
          <p:pic>
            <p:nvPicPr>
              <p:cNvPr id="348" name="Ink 347">
                <a:extLst>
                  <a:ext uri="{FF2B5EF4-FFF2-40B4-BE49-F238E27FC236}">
                    <a16:creationId xmlns:a16="http://schemas.microsoft.com/office/drawing/2014/main" id="{A0C59B59-ED54-4CBF-97FB-78610C77A4A3}"/>
                  </a:ext>
                </a:extLst>
              </p:cNvPr>
              <p:cNvPicPr/>
              <p:nvPr/>
            </p:nvPicPr>
            <p:blipFill>
              <a:blip r:embed="rId195"/>
              <a:stretch>
                <a:fillRect/>
              </a:stretch>
            </p:blipFill>
            <p:spPr>
              <a:xfrm>
                <a:off x="2964759" y="1668049"/>
                <a:ext cx="986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349" name="Ink 348">
                <a:extLst>
                  <a:ext uri="{FF2B5EF4-FFF2-40B4-BE49-F238E27FC236}">
                    <a16:creationId xmlns:a16="http://schemas.microsoft.com/office/drawing/2014/main" id="{2C56F17D-62D4-493A-B8F5-0067CCFA5F30}"/>
                  </a:ext>
                </a:extLst>
              </p14:cNvPr>
              <p14:cNvContentPartPr/>
              <p14:nvPr/>
            </p14:nvContentPartPr>
            <p14:xfrm>
              <a:off x="2965479" y="1812769"/>
              <a:ext cx="129960" cy="3240"/>
            </p14:xfrm>
          </p:contentPart>
        </mc:Choice>
        <mc:Fallback xmlns="">
          <p:pic>
            <p:nvPicPr>
              <p:cNvPr id="349" name="Ink 348">
                <a:extLst>
                  <a:ext uri="{FF2B5EF4-FFF2-40B4-BE49-F238E27FC236}">
                    <a16:creationId xmlns:a16="http://schemas.microsoft.com/office/drawing/2014/main" id="{2C56F17D-62D4-493A-B8F5-0067CCFA5F30}"/>
                  </a:ext>
                </a:extLst>
              </p:cNvPr>
              <p:cNvPicPr/>
              <p:nvPr/>
            </p:nvPicPr>
            <p:blipFill>
              <a:blip r:embed="rId197"/>
              <a:stretch>
                <a:fillRect/>
              </a:stretch>
            </p:blipFill>
            <p:spPr>
              <a:xfrm>
                <a:off x="2956479" y="1804129"/>
                <a:ext cx="1476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353" name="Ink 352">
                <a:extLst>
                  <a:ext uri="{FF2B5EF4-FFF2-40B4-BE49-F238E27FC236}">
                    <a16:creationId xmlns:a16="http://schemas.microsoft.com/office/drawing/2014/main" id="{10EB2C83-254A-4CF9-9418-2CEC04064D1D}"/>
                  </a:ext>
                </a:extLst>
              </p14:cNvPr>
              <p14:cNvContentPartPr/>
              <p14:nvPr/>
            </p14:nvContentPartPr>
            <p14:xfrm>
              <a:off x="2994279" y="1848409"/>
              <a:ext cx="139320" cy="87480"/>
            </p14:xfrm>
          </p:contentPart>
        </mc:Choice>
        <mc:Fallback xmlns="">
          <p:pic>
            <p:nvPicPr>
              <p:cNvPr id="353" name="Ink 352">
                <a:extLst>
                  <a:ext uri="{FF2B5EF4-FFF2-40B4-BE49-F238E27FC236}">
                    <a16:creationId xmlns:a16="http://schemas.microsoft.com/office/drawing/2014/main" id="{10EB2C83-254A-4CF9-9418-2CEC04064D1D}"/>
                  </a:ext>
                </a:extLst>
              </p:cNvPr>
              <p:cNvPicPr/>
              <p:nvPr/>
            </p:nvPicPr>
            <p:blipFill>
              <a:blip r:embed="rId199"/>
              <a:stretch>
                <a:fillRect/>
              </a:stretch>
            </p:blipFill>
            <p:spPr>
              <a:xfrm>
                <a:off x="2985279" y="1839769"/>
                <a:ext cx="1569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354" name="Ink 353">
                <a:extLst>
                  <a:ext uri="{FF2B5EF4-FFF2-40B4-BE49-F238E27FC236}">
                    <a16:creationId xmlns:a16="http://schemas.microsoft.com/office/drawing/2014/main" id="{22DE981B-5360-465B-BD98-9A824E56961D}"/>
                  </a:ext>
                </a:extLst>
              </p14:cNvPr>
              <p14:cNvContentPartPr/>
              <p14:nvPr/>
            </p14:nvContentPartPr>
            <p14:xfrm>
              <a:off x="2811039" y="1742569"/>
              <a:ext cx="75240" cy="77400"/>
            </p14:xfrm>
          </p:contentPart>
        </mc:Choice>
        <mc:Fallback xmlns="">
          <p:pic>
            <p:nvPicPr>
              <p:cNvPr id="354" name="Ink 353">
                <a:extLst>
                  <a:ext uri="{FF2B5EF4-FFF2-40B4-BE49-F238E27FC236}">
                    <a16:creationId xmlns:a16="http://schemas.microsoft.com/office/drawing/2014/main" id="{22DE981B-5360-465B-BD98-9A824E56961D}"/>
                  </a:ext>
                </a:extLst>
              </p:cNvPr>
              <p:cNvPicPr/>
              <p:nvPr/>
            </p:nvPicPr>
            <p:blipFill>
              <a:blip r:embed="rId201"/>
              <a:stretch>
                <a:fillRect/>
              </a:stretch>
            </p:blipFill>
            <p:spPr>
              <a:xfrm>
                <a:off x="2802399" y="1733929"/>
                <a:ext cx="928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355" name="Ink 354">
                <a:extLst>
                  <a:ext uri="{FF2B5EF4-FFF2-40B4-BE49-F238E27FC236}">
                    <a16:creationId xmlns:a16="http://schemas.microsoft.com/office/drawing/2014/main" id="{79BA9067-67AF-4C05-8C27-50AE8FCDC2BF}"/>
                  </a:ext>
                </a:extLst>
              </p14:cNvPr>
              <p14:cNvContentPartPr/>
              <p14:nvPr/>
            </p14:nvContentPartPr>
            <p14:xfrm>
              <a:off x="2568759" y="1856329"/>
              <a:ext cx="201960" cy="79560"/>
            </p14:xfrm>
          </p:contentPart>
        </mc:Choice>
        <mc:Fallback xmlns="">
          <p:pic>
            <p:nvPicPr>
              <p:cNvPr id="355" name="Ink 354">
                <a:extLst>
                  <a:ext uri="{FF2B5EF4-FFF2-40B4-BE49-F238E27FC236}">
                    <a16:creationId xmlns:a16="http://schemas.microsoft.com/office/drawing/2014/main" id="{79BA9067-67AF-4C05-8C27-50AE8FCDC2BF}"/>
                  </a:ext>
                </a:extLst>
              </p:cNvPr>
              <p:cNvPicPr/>
              <p:nvPr/>
            </p:nvPicPr>
            <p:blipFill>
              <a:blip r:embed="rId203"/>
              <a:stretch>
                <a:fillRect/>
              </a:stretch>
            </p:blipFill>
            <p:spPr>
              <a:xfrm>
                <a:off x="2560104" y="1847689"/>
                <a:ext cx="219632"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356" name="Ink 355">
                <a:extLst>
                  <a:ext uri="{FF2B5EF4-FFF2-40B4-BE49-F238E27FC236}">
                    <a16:creationId xmlns:a16="http://schemas.microsoft.com/office/drawing/2014/main" id="{E961B5EF-D018-41B0-9185-7B263D8621D6}"/>
                  </a:ext>
                </a:extLst>
              </p14:cNvPr>
              <p14:cNvContentPartPr/>
              <p14:nvPr/>
            </p14:nvContentPartPr>
            <p14:xfrm>
              <a:off x="2586759" y="1660849"/>
              <a:ext cx="134640" cy="140400"/>
            </p14:xfrm>
          </p:contentPart>
        </mc:Choice>
        <mc:Fallback xmlns="">
          <p:pic>
            <p:nvPicPr>
              <p:cNvPr id="356" name="Ink 355">
                <a:extLst>
                  <a:ext uri="{FF2B5EF4-FFF2-40B4-BE49-F238E27FC236}">
                    <a16:creationId xmlns:a16="http://schemas.microsoft.com/office/drawing/2014/main" id="{E961B5EF-D018-41B0-9185-7B263D8621D6}"/>
                  </a:ext>
                </a:extLst>
              </p:cNvPr>
              <p:cNvPicPr/>
              <p:nvPr/>
            </p:nvPicPr>
            <p:blipFill>
              <a:blip r:embed="rId205"/>
              <a:stretch>
                <a:fillRect/>
              </a:stretch>
            </p:blipFill>
            <p:spPr>
              <a:xfrm>
                <a:off x="2577735" y="1652209"/>
                <a:ext cx="152327"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365" name="Ink 364">
                <a:extLst>
                  <a:ext uri="{FF2B5EF4-FFF2-40B4-BE49-F238E27FC236}">
                    <a16:creationId xmlns:a16="http://schemas.microsoft.com/office/drawing/2014/main" id="{91A233CA-70D2-4C9D-B1B7-D992613EDEB3}"/>
                  </a:ext>
                </a:extLst>
              </p14:cNvPr>
              <p14:cNvContentPartPr/>
              <p14:nvPr/>
            </p14:nvContentPartPr>
            <p14:xfrm>
              <a:off x="3089319" y="2665969"/>
              <a:ext cx="79920" cy="102600"/>
            </p14:xfrm>
          </p:contentPart>
        </mc:Choice>
        <mc:Fallback xmlns="">
          <p:pic>
            <p:nvPicPr>
              <p:cNvPr id="365" name="Ink 364">
                <a:extLst>
                  <a:ext uri="{FF2B5EF4-FFF2-40B4-BE49-F238E27FC236}">
                    <a16:creationId xmlns:a16="http://schemas.microsoft.com/office/drawing/2014/main" id="{91A233CA-70D2-4C9D-B1B7-D992613EDEB3}"/>
                  </a:ext>
                </a:extLst>
              </p:cNvPr>
              <p:cNvPicPr/>
              <p:nvPr/>
            </p:nvPicPr>
            <p:blipFill>
              <a:blip r:embed="rId207"/>
              <a:stretch>
                <a:fillRect/>
              </a:stretch>
            </p:blipFill>
            <p:spPr>
              <a:xfrm>
                <a:off x="3080319" y="2656969"/>
                <a:ext cx="975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366" name="Ink 365">
                <a:extLst>
                  <a:ext uri="{FF2B5EF4-FFF2-40B4-BE49-F238E27FC236}">
                    <a16:creationId xmlns:a16="http://schemas.microsoft.com/office/drawing/2014/main" id="{74E290B0-B290-426B-AA75-871D63E29261}"/>
                  </a:ext>
                </a:extLst>
              </p14:cNvPr>
              <p14:cNvContentPartPr/>
              <p14:nvPr/>
            </p14:nvContentPartPr>
            <p14:xfrm>
              <a:off x="3083559" y="2790529"/>
              <a:ext cx="147600" cy="9360"/>
            </p14:xfrm>
          </p:contentPart>
        </mc:Choice>
        <mc:Fallback xmlns="">
          <p:pic>
            <p:nvPicPr>
              <p:cNvPr id="366" name="Ink 365">
                <a:extLst>
                  <a:ext uri="{FF2B5EF4-FFF2-40B4-BE49-F238E27FC236}">
                    <a16:creationId xmlns:a16="http://schemas.microsoft.com/office/drawing/2014/main" id="{74E290B0-B290-426B-AA75-871D63E29261}"/>
                  </a:ext>
                </a:extLst>
              </p:cNvPr>
              <p:cNvPicPr/>
              <p:nvPr/>
            </p:nvPicPr>
            <p:blipFill>
              <a:blip r:embed="rId209"/>
              <a:stretch>
                <a:fillRect/>
              </a:stretch>
            </p:blipFill>
            <p:spPr>
              <a:xfrm>
                <a:off x="3074919" y="2781889"/>
                <a:ext cx="1652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369" name="Ink 368">
                <a:extLst>
                  <a:ext uri="{FF2B5EF4-FFF2-40B4-BE49-F238E27FC236}">
                    <a16:creationId xmlns:a16="http://schemas.microsoft.com/office/drawing/2014/main" id="{F00BE3E0-7E0F-4EBD-87E7-4B751F3B4469}"/>
                  </a:ext>
                </a:extLst>
              </p14:cNvPr>
              <p14:cNvContentPartPr/>
              <p14:nvPr/>
            </p14:nvContentPartPr>
            <p14:xfrm>
              <a:off x="3108399" y="2844529"/>
              <a:ext cx="148680" cy="105480"/>
            </p14:xfrm>
          </p:contentPart>
        </mc:Choice>
        <mc:Fallback xmlns="">
          <p:pic>
            <p:nvPicPr>
              <p:cNvPr id="369" name="Ink 368">
                <a:extLst>
                  <a:ext uri="{FF2B5EF4-FFF2-40B4-BE49-F238E27FC236}">
                    <a16:creationId xmlns:a16="http://schemas.microsoft.com/office/drawing/2014/main" id="{F00BE3E0-7E0F-4EBD-87E7-4B751F3B4469}"/>
                  </a:ext>
                </a:extLst>
              </p:cNvPr>
              <p:cNvPicPr/>
              <p:nvPr/>
            </p:nvPicPr>
            <p:blipFill>
              <a:blip r:embed="rId211"/>
              <a:stretch>
                <a:fillRect/>
              </a:stretch>
            </p:blipFill>
            <p:spPr>
              <a:xfrm>
                <a:off x="3099759" y="2835889"/>
                <a:ext cx="1663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371" name="Ink 370">
                <a:extLst>
                  <a:ext uri="{FF2B5EF4-FFF2-40B4-BE49-F238E27FC236}">
                    <a16:creationId xmlns:a16="http://schemas.microsoft.com/office/drawing/2014/main" id="{F5EB20C0-CD82-4E12-A69B-7A69C69382CD}"/>
                  </a:ext>
                </a:extLst>
              </p14:cNvPr>
              <p14:cNvContentPartPr/>
              <p14:nvPr/>
            </p14:nvContentPartPr>
            <p14:xfrm>
              <a:off x="2601879" y="2643649"/>
              <a:ext cx="403920" cy="269280"/>
            </p14:xfrm>
          </p:contentPart>
        </mc:Choice>
        <mc:Fallback xmlns="">
          <p:pic>
            <p:nvPicPr>
              <p:cNvPr id="371" name="Ink 370">
                <a:extLst>
                  <a:ext uri="{FF2B5EF4-FFF2-40B4-BE49-F238E27FC236}">
                    <a16:creationId xmlns:a16="http://schemas.microsoft.com/office/drawing/2014/main" id="{F5EB20C0-CD82-4E12-A69B-7A69C69382CD}"/>
                  </a:ext>
                </a:extLst>
              </p:cNvPr>
              <p:cNvPicPr/>
              <p:nvPr/>
            </p:nvPicPr>
            <p:blipFill>
              <a:blip r:embed="rId213"/>
              <a:stretch>
                <a:fillRect/>
              </a:stretch>
            </p:blipFill>
            <p:spPr>
              <a:xfrm>
                <a:off x="2592871" y="2635009"/>
                <a:ext cx="421576"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375" name="Ink 374">
                <a:extLst>
                  <a:ext uri="{FF2B5EF4-FFF2-40B4-BE49-F238E27FC236}">
                    <a16:creationId xmlns:a16="http://schemas.microsoft.com/office/drawing/2014/main" id="{72ECDDD8-33B4-4A03-B3FF-02FD2FFC92F2}"/>
                  </a:ext>
                </a:extLst>
              </p14:cNvPr>
              <p14:cNvContentPartPr/>
              <p14:nvPr/>
            </p14:nvContentPartPr>
            <p14:xfrm>
              <a:off x="6333639" y="2069449"/>
              <a:ext cx="147600" cy="368640"/>
            </p14:xfrm>
          </p:contentPart>
        </mc:Choice>
        <mc:Fallback xmlns="">
          <p:pic>
            <p:nvPicPr>
              <p:cNvPr id="375" name="Ink 374">
                <a:extLst>
                  <a:ext uri="{FF2B5EF4-FFF2-40B4-BE49-F238E27FC236}">
                    <a16:creationId xmlns:a16="http://schemas.microsoft.com/office/drawing/2014/main" id="{72ECDDD8-33B4-4A03-B3FF-02FD2FFC92F2}"/>
                  </a:ext>
                </a:extLst>
              </p:cNvPr>
              <p:cNvPicPr/>
              <p:nvPr/>
            </p:nvPicPr>
            <p:blipFill>
              <a:blip r:embed="rId215"/>
              <a:stretch>
                <a:fillRect/>
              </a:stretch>
            </p:blipFill>
            <p:spPr>
              <a:xfrm>
                <a:off x="6324999" y="2060449"/>
                <a:ext cx="16524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378" name="Ink 377">
                <a:extLst>
                  <a:ext uri="{FF2B5EF4-FFF2-40B4-BE49-F238E27FC236}">
                    <a16:creationId xmlns:a16="http://schemas.microsoft.com/office/drawing/2014/main" id="{60BEF361-7955-4E46-BB88-866E0B1D631F}"/>
                  </a:ext>
                </a:extLst>
              </p14:cNvPr>
              <p14:cNvContentPartPr/>
              <p14:nvPr/>
            </p14:nvContentPartPr>
            <p14:xfrm>
              <a:off x="5319879" y="1904569"/>
              <a:ext cx="506880" cy="87120"/>
            </p14:xfrm>
          </p:contentPart>
        </mc:Choice>
        <mc:Fallback xmlns="">
          <p:pic>
            <p:nvPicPr>
              <p:cNvPr id="378" name="Ink 377">
                <a:extLst>
                  <a:ext uri="{FF2B5EF4-FFF2-40B4-BE49-F238E27FC236}">
                    <a16:creationId xmlns:a16="http://schemas.microsoft.com/office/drawing/2014/main" id="{60BEF361-7955-4E46-BB88-866E0B1D631F}"/>
                  </a:ext>
                </a:extLst>
              </p:cNvPr>
              <p:cNvPicPr/>
              <p:nvPr/>
            </p:nvPicPr>
            <p:blipFill>
              <a:blip r:embed="rId217"/>
              <a:stretch>
                <a:fillRect/>
              </a:stretch>
            </p:blipFill>
            <p:spPr>
              <a:xfrm>
                <a:off x="5311239" y="1895569"/>
                <a:ext cx="5245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381" name="Ink 380">
                <a:extLst>
                  <a:ext uri="{FF2B5EF4-FFF2-40B4-BE49-F238E27FC236}">
                    <a16:creationId xmlns:a16="http://schemas.microsoft.com/office/drawing/2014/main" id="{0BACF34F-A25B-4C6A-B72F-B986F96ECE30}"/>
                  </a:ext>
                </a:extLst>
              </p14:cNvPr>
              <p14:cNvContentPartPr/>
              <p14:nvPr/>
            </p14:nvContentPartPr>
            <p14:xfrm>
              <a:off x="5270559" y="2062609"/>
              <a:ext cx="172440" cy="335880"/>
            </p14:xfrm>
          </p:contentPart>
        </mc:Choice>
        <mc:Fallback xmlns="">
          <p:pic>
            <p:nvPicPr>
              <p:cNvPr id="381" name="Ink 380">
                <a:extLst>
                  <a:ext uri="{FF2B5EF4-FFF2-40B4-BE49-F238E27FC236}">
                    <a16:creationId xmlns:a16="http://schemas.microsoft.com/office/drawing/2014/main" id="{0BACF34F-A25B-4C6A-B72F-B986F96ECE30}"/>
                  </a:ext>
                </a:extLst>
              </p:cNvPr>
              <p:cNvPicPr/>
              <p:nvPr/>
            </p:nvPicPr>
            <p:blipFill>
              <a:blip r:embed="rId219"/>
              <a:stretch>
                <a:fillRect/>
              </a:stretch>
            </p:blipFill>
            <p:spPr>
              <a:xfrm>
                <a:off x="5261559" y="2053969"/>
                <a:ext cx="19008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382" name="Ink 381">
                <a:extLst>
                  <a:ext uri="{FF2B5EF4-FFF2-40B4-BE49-F238E27FC236}">
                    <a16:creationId xmlns:a16="http://schemas.microsoft.com/office/drawing/2014/main" id="{7EEE4D52-8DB4-446F-9219-E859DE8036F2}"/>
                  </a:ext>
                </a:extLst>
              </p14:cNvPr>
              <p14:cNvContentPartPr/>
              <p14:nvPr/>
            </p14:nvContentPartPr>
            <p14:xfrm>
              <a:off x="6929799" y="2025169"/>
              <a:ext cx="754200" cy="425520"/>
            </p14:xfrm>
          </p:contentPart>
        </mc:Choice>
        <mc:Fallback xmlns="">
          <p:pic>
            <p:nvPicPr>
              <p:cNvPr id="382" name="Ink 381">
                <a:extLst>
                  <a:ext uri="{FF2B5EF4-FFF2-40B4-BE49-F238E27FC236}">
                    <a16:creationId xmlns:a16="http://schemas.microsoft.com/office/drawing/2014/main" id="{7EEE4D52-8DB4-446F-9219-E859DE8036F2}"/>
                  </a:ext>
                </a:extLst>
              </p:cNvPr>
              <p:cNvPicPr/>
              <p:nvPr/>
            </p:nvPicPr>
            <p:blipFill>
              <a:blip r:embed="rId221"/>
              <a:stretch>
                <a:fillRect/>
              </a:stretch>
            </p:blipFill>
            <p:spPr>
              <a:xfrm>
                <a:off x="6921159" y="2016522"/>
                <a:ext cx="771840" cy="443175"/>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383" name="Ink 382">
                <a:extLst>
                  <a:ext uri="{FF2B5EF4-FFF2-40B4-BE49-F238E27FC236}">
                    <a16:creationId xmlns:a16="http://schemas.microsoft.com/office/drawing/2014/main" id="{C0248783-47B2-4DFD-8EE3-45D6DF46A82A}"/>
                  </a:ext>
                </a:extLst>
              </p14:cNvPr>
              <p14:cNvContentPartPr/>
              <p14:nvPr/>
            </p14:nvContentPartPr>
            <p14:xfrm>
              <a:off x="6375399" y="1965769"/>
              <a:ext cx="376560" cy="70200"/>
            </p14:xfrm>
          </p:contentPart>
        </mc:Choice>
        <mc:Fallback xmlns="">
          <p:pic>
            <p:nvPicPr>
              <p:cNvPr id="383" name="Ink 382">
                <a:extLst>
                  <a:ext uri="{FF2B5EF4-FFF2-40B4-BE49-F238E27FC236}">
                    <a16:creationId xmlns:a16="http://schemas.microsoft.com/office/drawing/2014/main" id="{C0248783-47B2-4DFD-8EE3-45D6DF46A82A}"/>
                  </a:ext>
                </a:extLst>
              </p:cNvPr>
              <p:cNvPicPr/>
              <p:nvPr/>
            </p:nvPicPr>
            <p:blipFill>
              <a:blip r:embed="rId223"/>
              <a:stretch>
                <a:fillRect/>
              </a:stretch>
            </p:blipFill>
            <p:spPr>
              <a:xfrm>
                <a:off x="6366399" y="1956769"/>
                <a:ext cx="39420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401" name="Ink 400">
                <a:extLst>
                  <a:ext uri="{FF2B5EF4-FFF2-40B4-BE49-F238E27FC236}">
                    <a16:creationId xmlns:a16="http://schemas.microsoft.com/office/drawing/2014/main" id="{4512CF01-9715-4935-BA75-AD0BB0683862}"/>
                  </a:ext>
                </a:extLst>
              </p14:cNvPr>
              <p14:cNvContentPartPr/>
              <p14:nvPr/>
            </p14:nvContentPartPr>
            <p14:xfrm>
              <a:off x="7202679" y="2762089"/>
              <a:ext cx="113760" cy="20520"/>
            </p14:xfrm>
          </p:contentPart>
        </mc:Choice>
        <mc:Fallback xmlns="">
          <p:pic>
            <p:nvPicPr>
              <p:cNvPr id="401" name="Ink 400">
                <a:extLst>
                  <a:ext uri="{FF2B5EF4-FFF2-40B4-BE49-F238E27FC236}">
                    <a16:creationId xmlns:a16="http://schemas.microsoft.com/office/drawing/2014/main" id="{4512CF01-9715-4935-BA75-AD0BB0683862}"/>
                  </a:ext>
                </a:extLst>
              </p:cNvPr>
              <p:cNvPicPr/>
              <p:nvPr/>
            </p:nvPicPr>
            <p:blipFill>
              <a:blip r:embed="rId225"/>
              <a:stretch>
                <a:fillRect/>
              </a:stretch>
            </p:blipFill>
            <p:spPr>
              <a:xfrm>
                <a:off x="7194039" y="2753449"/>
                <a:ext cx="1314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402" name="Ink 401">
                <a:extLst>
                  <a:ext uri="{FF2B5EF4-FFF2-40B4-BE49-F238E27FC236}">
                    <a16:creationId xmlns:a16="http://schemas.microsoft.com/office/drawing/2014/main" id="{7257BABD-DE51-4621-9A15-31EC959FB5AA}"/>
                  </a:ext>
                </a:extLst>
              </p14:cNvPr>
              <p14:cNvContentPartPr/>
              <p14:nvPr/>
            </p14:nvContentPartPr>
            <p14:xfrm>
              <a:off x="7163439" y="2695129"/>
              <a:ext cx="145440" cy="36720"/>
            </p14:xfrm>
          </p:contentPart>
        </mc:Choice>
        <mc:Fallback xmlns="">
          <p:pic>
            <p:nvPicPr>
              <p:cNvPr id="402" name="Ink 401">
                <a:extLst>
                  <a:ext uri="{FF2B5EF4-FFF2-40B4-BE49-F238E27FC236}">
                    <a16:creationId xmlns:a16="http://schemas.microsoft.com/office/drawing/2014/main" id="{7257BABD-DE51-4621-9A15-31EC959FB5AA}"/>
                  </a:ext>
                </a:extLst>
              </p:cNvPr>
              <p:cNvPicPr/>
              <p:nvPr/>
            </p:nvPicPr>
            <p:blipFill>
              <a:blip r:embed="rId227"/>
              <a:stretch>
                <a:fillRect/>
              </a:stretch>
            </p:blipFill>
            <p:spPr>
              <a:xfrm>
                <a:off x="7154799" y="2686129"/>
                <a:ext cx="1630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405" name="Ink 404">
                <a:extLst>
                  <a:ext uri="{FF2B5EF4-FFF2-40B4-BE49-F238E27FC236}">
                    <a16:creationId xmlns:a16="http://schemas.microsoft.com/office/drawing/2014/main" id="{F40B78E4-AE94-4E9A-98F8-82055E73FD57}"/>
                  </a:ext>
                </a:extLst>
              </p14:cNvPr>
              <p14:cNvContentPartPr/>
              <p14:nvPr/>
            </p14:nvContentPartPr>
            <p14:xfrm>
              <a:off x="4575039" y="2343409"/>
              <a:ext cx="295920" cy="251807"/>
            </p14:xfrm>
          </p:contentPart>
        </mc:Choice>
        <mc:Fallback xmlns="">
          <p:pic>
            <p:nvPicPr>
              <p:cNvPr id="405" name="Ink 404">
                <a:extLst>
                  <a:ext uri="{FF2B5EF4-FFF2-40B4-BE49-F238E27FC236}">
                    <a16:creationId xmlns:a16="http://schemas.microsoft.com/office/drawing/2014/main" id="{F40B78E4-AE94-4E9A-98F8-82055E73FD57}"/>
                  </a:ext>
                </a:extLst>
              </p:cNvPr>
              <p:cNvPicPr/>
              <p:nvPr/>
            </p:nvPicPr>
            <p:blipFill>
              <a:blip r:embed="rId229"/>
              <a:stretch>
                <a:fillRect/>
              </a:stretch>
            </p:blipFill>
            <p:spPr>
              <a:xfrm>
                <a:off x="4566399" y="2334763"/>
                <a:ext cx="313560" cy="269459"/>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406" name="Ink 405">
                <a:extLst>
                  <a:ext uri="{FF2B5EF4-FFF2-40B4-BE49-F238E27FC236}">
                    <a16:creationId xmlns:a16="http://schemas.microsoft.com/office/drawing/2014/main" id="{3976FA3B-20D8-4F8A-8349-327851FE66D9}"/>
                  </a:ext>
                </a:extLst>
              </p14:cNvPr>
              <p14:cNvContentPartPr/>
              <p14:nvPr/>
            </p14:nvContentPartPr>
            <p14:xfrm>
              <a:off x="5065719" y="2660929"/>
              <a:ext cx="346680" cy="225000"/>
            </p14:xfrm>
          </p:contentPart>
        </mc:Choice>
        <mc:Fallback xmlns="">
          <p:pic>
            <p:nvPicPr>
              <p:cNvPr id="406" name="Ink 405">
                <a:extLst>
                  <a:ext uri="{FF2B5EF4-FFF2-40B4-BE49-F238E27FC236}">
                    <a16:creationId xmlns:a16="http://schemas.microsoft.com/office/drawing/2014/main" id="{3976FA3B-20D8-4F8A-8349-327851FE66D9}"/>
                  </a:ext>
                </a:extLst>
              </p:cNvPr>
              <p:cNvPicPr/>
              <p:nvPr/>
            </p:nvPicPr>
            <p:blipFill>
              <a:blip r:embed="rId231"/>
              <a:stretch>
                <a:fillRect/>
              </a:stretch>
            </p:blipFill>
            <p:spPr>
              <a:xfrm>
                <a:off x="5056719" y="2652289"/>
                <a:ext cx="3643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440" name="Ink 439">
                <a:extLst>
                  <a:ext uri="{FF2B5EF4-FFF2-40B4-BE49-F238E27FC236}">
                    <a16:creationId xmlns:a16="http://schemas.microsoft.com/office/drawing/2014/main" id="{7D9718B8-34ED-4614-A92C-D40F5DFB81AF}"/>
                  </a:ext>
                </a:extLst>
              </p14:cNvPr>
              <p14:cNvContentPartPr/>
              <p14:nvPr/>
            </p14:nvContentPartPr>
            <p14:xfrm>
              <a:off x="7477719" y="2581369"/>
              <a:ext cx="536400" cy="202680"/>
            </p14:xfrm>
          </p:contentPart>
        </mc:Choice>
        <mc:Fallback xmlns="">
          <p:pic>
            <p:nvPicPr>
              <p:cNvPr id="440" name="Ink 439">
                <a:extLst>
                  <a:ext uri="{FF2B5EF4-FFF2-40B4-BE49-F238E27FC236}">
                    <a16:creationId xmlns:a16="http://schemas.microsoft.com/office/drawing/2014/main" id="{7D9718B8-34ED-4614-A92C-D40F5DFB81AF}"/>
                  </a:ext>
                </a:extLst>
              </p:cNvPr>
              <p:cNvPicPr/>
              <p:nvPr/>
            </p:nvPicPr>
            <p:blipFill>
              <a:blip r:embed="rId233"/>
              <a:stretch>
                <a:fillRect/>
              </a:stretch>
            </p:blipFill>
            <p:spPr>
              <a:xfrm>
                <a:off x="7468719" y="2572729"/>
                <a:ext cx="55404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441" name="Ink 440">
                <a:extLst>
                  <a:ext uri="{FF2B5EF4-FFF2-40B4-BE49-F238E27FC236}">
                    <a16:creationId xmlns:a16="http://schemas.microsoft.com/office/drawing/2014/main" id="{0D318B1A-2CED-4360-8EE8-A1B5F211E5C6}"/>
                  </a:ext>
                </a:extLst>
              </p14:cNvPr>
              <p14:cNvContentPartPr/>
              <p14:nvPr/>
            </p14:nvContentPartPr>
            <p14:xfrm>
              <a:off x="7821159" y="2872609"/>
              <a:ext cx="323640" cy="181440"/>
            </p14:xfrm>
          </p:contentPart>
        </mc:Choice>
        <mc:Fallback xmlns="">
          <p:pic>
            <p:nvPicPr>
              <p:cNvPr id="441" name="Ink 440">
                <a:extLst>
                  <a:ext uri="{FF2B5EF4-FFF2-40B4-BE49-F238E27FC236}">
                    <a16:creationId xmlns:a16="http://schemas.microsoft.com/office/drawing/2014/main" id="{0D318B1A-2CED-4360-8EE8-A1B5F211E5C6}"/>
                  </a:ext>
                </a:extLst>
              </p:cNvPr>
              <p:cNvPicPr/>
              <p:nvPr/>
            </p:nvPicPr>
            <p:blipFill>
              <a:blip r:embed="rId235"/>
              <a:stretch>
                <a:fillRect/>
              </a:stretch>
            </p:blipFill>
            <p:spPr>
              <a:xfrm>
                <a:off x="7812519" y="2863627"/>
                <a:ext cx="341280" cy="199045"/>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460" name="Ink 459">
                <a:extLst>
                  <a:ext uri="{FF2B5EF4-FFF2-40B4-BE49-F238E27FC236}">
                    <a16:creationId xmlns:a16="http://schemas.microsoft.com/office/drawing/2014/main" id="{2222E578-3208-4DEC-B10F-B8153B0D48FC}"/>
                  </a:ext>
                </a:extLst>
              </p14:cNvPr>
              <p14:cNvContentPartPr/>
              <p14:nvPr/>
            </p14:nvContentPartPr>
            <p14:xfrm>
              <a:off x="7088919" y="3362569"/>
              <a:ext cx="93240" cy="20520"/>
            </p14:xfrm>
          </p:contentPart>
        </mc:Choice>
        <mc:Fallback xmlns="">
          <p:pic>
            <p:nvPicPr>
              <p:cNvPr id="460" name="Ink 459">
                <a:extLst>
                  <a:ext uri="{FF2B5EF4-FFF2-40B4-BE49-F238E27FC236}">
                    <a16:creationId xmlns:a16="http://schemas.microsoft.com/office/drawing/2014/main" id="{2222E578-3208-4DEC-B10F-B8153B0D48FC}"/>
                  </a:ext>
                </a:extLst>
              </p:cNvPr>
              <p:cNvPicPr/>
              <p:nvPr/>
            </p:nvPicPr>
            <p:blipFill>
              <a:blip r:embed="rId237"/>
              <a:stretch>
                <a:fillRect/>
              </a:stretch>
            </p:blipFill>
            <p:spPr>
              <a:xfrm>
                <a:off x="7079919" y="3353569"/>
                <a:ext cx="1108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461" name="Ink 460">
                <a:extLst>
                  <a:ext uri="{FF2B5EF4-FFF2-40B4-BE49-F238E27FC236}">
                    <a16:creationId xmlns:a16="http://schemas.microsoft.com/office/drawing/2014/main" id="{E634E43F-B9DE-4DD8-B757-83609ED9B5A7}"/>
                  </a:ext>
                </a:extLst>
              </p14:cNvPr>
              <p14:cNvContentPartPr/>
              <p14:nvPr/>
            </p14:nvContentPartPr>
            <p14:xfrm>
              <a:off x="7097199" y="3319369"/>
              <a:ext cx="90000" cy="16200"/>
            </p14:xfrm>
          </p:contentPart>
        </mc:Choice>
        <mc:Fallback xmlns="">
          <p:pic>
            <p:nvPicPr>
              <p:cNvPr id="461" name="Ink 460">
                <a:extLst>
                  <a:ext uri="{FF2B5EF4-FFF2-40B4-BE49-F238E27FC236}">
                    <a16:creationId xmlns:a16="http://schemas.microsoft.com/office/drawing/2014/main" id="{E634E43F-B9DE-4DD8-B757-83609ED9B5A7}"/>
                  </a:ext>
                </a:extLst>
              </p:cNvPr>
              <p:cNvPicPr/>
              <p:nvPr/>
            </p:nvPicPr>
            <p:blipFill>
              <a:blip r:embed="rId239"/>
              <a:stretch>
                <a:fillRect/>
              </a:stretch>
            </p:blipFill>
            <p:spPr>
              <a:xfrm>
                <a:off x="7088559" y="3310729"/>
                <a:ext cx="1076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462" name="Ink 461">
                <a:extLst>
                  <a:ext uri="{FF2B5EF4-FFF2-40B4-BE49-F238E27FC236}">
                    <a16:creationId xmlns:a16="http://schemas.microsoft.com/office/drawing/2014/main" id="{54A40BAB-75E2-4258-AF1C-D063062A34F8}"/>
                  </a:ext>
                </a:extLst>
              </p14:cNvPr>
              <p14:cNvContentPartPr/>
              <p14:nvPr/>
            </p14:nvContentPartPr>
            <p14:xfrm>
              <a:off x="7349919" y="3220729"/>
              <a:ext cx="102240" cy="127440"/>
            </p14:xfrm>
          </p:contentPart>
        </mc:Choice>
        <mc:Fallback xmlns="">
          <p:pic>
            <p:nvPicPr>
              <p:cNvPr id="462" name="Ink 461">
                <a:extLst>
                  <a:ext uri="{FF2B5EF4-FFF2-40B4-BE49-F238E27FC236}">
                    <a16:creationId xmlns:a16="http://schemas.microsoft.com/office/drawing/2014/main" id="{54A40BAB-75E2-4258-AF1C-D063062A34F8}"/>
                  </a:ext>
                </a:extLst>
              </p:cNvPr>
              <p:cNvPicPr/>
              <p:nvPr/>
            </p:nvPicPr>
            <p:blipFill>
              <a:blip r:embed="rId241"/>
              <a:stretch>
                <a:fillRect/>
              </a:stretch>
            </p:blipFill>
            <p:spPr>
              <a:xfrm>
                <a:off x="7340919" y="3212089"/>
                <a:ext cx="1198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463" name="Ink 462">
                <a:extLst>
                  <a:ext uri="{FF2B5EF4-FFF2-40B4-BE49-F238E27FC236}">
                    <a16:creationId xmlns:a16="http://schemas.microsoft.com/office/drawing/2014/main" id="{59FAC17A-A357-452F-A1A1-7710456A09EC}"/>
                  </a:ext>
                </a:extLst>
              </p14:cNvPr>
              <p14:cNvContentPartPr/>
              <p14:nvPr/>
            </p14:nvContentPartPr>
            <p14:xfrm>
              <a:off x="7349559" y="3374809"/>
              <a:ext cx="195120" cy="15840"/>
            </p14:xfrm>
          </p:contentPart>
        </mc:Choice>
        <mc:Fallback xmlns="">
          <p:pic>
            <p:nvPicPr>
              <p:cNvPr id="463" name="Ink 462">
                <a:extLst>
                  <a:ext uri="{FF2B5EF4-FFF2-40B4-BE49-F238E27FC236}">
                    <a16:creationId xmlns:a16="http://schemas.microsoft.com/office/drawing/2014/main" id="{59FAC17A-A357-452F-A1A1-7710456A09EC}"/>
                  </a:ext>
                </a:extLst>
              </p:cNvPr>
              <p:cNvPicPr/>
              <p:nvPr/>
            </p:nvPicPr>
            <p:blipFill>
              <a:blip r:embed="rId243"/>
              <a:stretch>
                <a:fillRect/>
              </a:stretch>
            </p:blipFill>
            <p:spPr>
              <a:xfrm>
                <a:off x="7340919" y="3365809"/>
                <a:ext cx="2127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466" name="Ink 465">
                <a:extLst>
                  <a:ext uri="{FF2B5EF4-FFF2-40B4-BE49-F238E27FC236}">
                    <a16:creationId xmlns:a16="http://schemas.microsoft.com/office/drawing/2014/main" id="{DB211079-3C45-4D00-A0D7-5927FFA5E27E}"/>
                  </a:ext>
                </a:extLst>
              </p14:cNvPr>
              <p14:cNvContentPartPr/>
              <p14:nvPr/>
            </p14:nvContentPartPr>
            <p14:xfrm>
              <a:off x="7543599" y="3476329"/>
              <a:ext cx="92520" cy="78840"/>
            </p14:xfrm>
          </p:contentPart>
        </mc:Choice>
        <mc:Fallback xmlns="">
          <p:pic>
            <p:nvPicPr>
              <p:cNvPr id="466" name="Ink 465">
                <a:extLst>
                  <a:ext uri="{FF2B5EF4-FFF2-40B4-BE49-F238E27FC236}">
                    <a16:creationId xmlns:a16="http://schemas.microsoft.com/office/drawing/2014/main" id="{DB211079-3C45-4D00-A0D7-5927FFA5E27E}"/>
                  </a:ext>
                </a:extLst>
              </p:cNvPr>
              <p:cNvPicPr/>
              <p:nvPr/>
            </p:nvPicPr>
            <p:blipFill>
              <a:blip r:embed="rId245"/>
              <a:stretch>
                <a:fillRect/>
              </a:stretch>
            </p:blipFill>
            <p:spPr>
              <a:xfrm>
                <a:off x="7534599" y="3467329"/>
                <a:ext cx="1101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467" name="Ink 466">
                <a:extLst>
                  <a:ext uri="{FF2B5EF4-FFF2-40B4-BE49-F238E27FC236}">
                    <a16:creationId xmlns:a16="http://schemas.microsoft.com/office/drawing/2014/main" id="{F22B1CF2-DD21-483A-918D-3836997FBB33}"/>
                  </a:ext>
                </a:extLst>
              </p14:cNvPr>
              <p14:cNvContentPartPr/>
              <p14:nvPr/>
            </p14:nvContentPartPr>
            <p14:xfrm>
              <a:off x="7737279" y="3450409"/>
              <a:ext cx="78480" cy="14040"/>
            </p14:xfrm>
          </p:contentPart>
        </mc:Choice>
        <mc:Fallback xmlns="">
          <p:pic>
            <p:nvPicPr>
              <p:cNvPr id="467" name="Ink 466">
                <a:extLst>
                  <a:ext uri="{FF2B5EF4-FFF2-40B4-BE49-F238E27FC236}">
                    <a16:creationId xmlns:a16="http://schemas.microsoft.com/office/drawing/2014/main" id="{F22B1CF2-DD21-483A-918D-3836997FBB33}"/>
                  </a:ext>
                </a:extLst>
              </p:cNvPr>
              <p:cNvPicPr/>
              <p:nvPr/>
            </p:nvPicPr>
            <p:blipFill>
              <a:blip r:embed="rId247"/>
              <a:stretch>
                <a:fillRect/>
              </a:stretch>
            </p:blipFill>
            <p:spPr>
              <a:xfrm>
                <a:off x="7728639" y="3441409"/>
                <a:ext cx="961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468" name="Ink 467">
                <a:extLst>
                  <a:ext uri="{FF2B5EF4-FFF2-40B4-BE49-F238E27FC236}">
                    <a16:creationId xmlns:a16="http://schemas.microsoft.com/office/drawing/2014/main" id="{97417A0E-0EC4-4C90-88A4-F50F5A96E29F}"/>
                  </a:ext>
                </a:extLst>
              </p14:cNvPr>
              <p14:cNvContentPartPr/>
              <p14:nvPr/>
            </p14:nvContentPartPr>
            <p14:xfrm>
              <a:off x="7730799" y="3410089"/>
              <a:ext cx="68040" cy="11160"/>
            </p14:xfrm>
          </p:contentPart>
        </mc:Choice>
        <mc:Fallback xmlns="">
          <p:pic>
            <p:nvPicPr>
              <p:cNvPr id="468" name="Ink 467">
                <a:extLst>
                  <a:ext uri="{FF2B5EF4-FFF2-40B4-BE49-F238E27FC236}">
                    <a16:creationId xmlns:a16="http://schemas.microsoft.com/office/drawing/2014/main" id="{97417A0E-0EC4-4C90-88A4-F50F5A96E29F}"/>
                  </a:ext>
                </a:extLst>
              </p:cNvPr>
              <p:cNvPicPr/>
              <p:nvPr/>
            </p:nvPicPr>
            <p:blipFill>
              <a:blip r:embed="rId249"/>
              <a:stretch>
                <a:fillRect/>
              </a:stretch>
            </p:blipFill>
            <p:spPr>
              <a:xfrm>
                <a:off x="7722159" y="3401089"/>
                <a:ext cx="856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469" name="Ink 468">
                <a:extLst>
                  <a:ext uri="{FF2B5EF4-FFF2-40B4-BE49-F238E27FC236}">
                    <a16:creationId xmlns:a16="http://schemas.microsoft.com/office/drawing/2014/main" id="{14E40E46-5508-4CD4-8CAA-23CACA2E9EA2}"/>
                  </a:ext>
                </a:extLst>
              </p14:cNvPr>
              <p14:cNvContentPartPr/>
              <p14:nvPr/>
            </p14:nvContentPartPr>
            <p14:xfrm>
              <a:off x="7395999" y="3420889"/>
              <a:ext cx="98280" cy="102600"/>
            </p14:xfrm>
          </p:contentPart>
        </mc:Choice>
        <mc:Fallback xmlns="">
          <p:pic>
            <p:nvPicPr>
              <p:cNvPr id="469" name="Ink 468">
                <a:extLst>
                  <a:ext uri="{FF2B5EF4-FFF2-40B4-BE49-F238E27FC236}">
                    <a16:creationId xmlns:a16="http://schemas.microsoft.com/office/drawing/2014/main" id="{14E40E46-5508-4CD4-8CAA-23CACA2E9EA2}"/>
                  </a:ext>
                </a:extLst>
              </p:cNvPr>
              <p:cNvPicPr/>
              <p:nvPr/>
            </p:nvPicPr>
            <p:blipFill>
              <a:blip r:embed="rId251"/>
              <a:stretch>
                <a:fillRect/>
              </a:stretch>
            </p:blipFill>
            <p:spPr>
              <a:xfrm>
                <a:off x="7386999" y="3412249"/>
                <a:ext cx="1159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470" name="Ink 469">
                <a:extLst>
                  <a:ext uri="{FF2B5EF4-FFF2-40B4-BE49-F238E27FC236}">
                    <a16:creationId xmlns:a16="http://schemas.microsoft.com/office/drawing/2014/main" id="{F2B63570-3D8A-4777-B525-ECF382E003F3}"/>
                  </a:ext>
                </a:extLst>
              </p14:cNvPr>
              <p14:cNvContentPartPr/>
              <p14:nvPr/>
            </p14:nvContentPartPr>
            <p14:xfrm>
              <a:off x="7474119" y="2847049"/>
              <a:ext cx="292680" cy="302400"/>
            </p14:xfrm>
          </p:contentPart>
        </mc:Choice>
        <mc:Fallback xmlns="">
          <p:pic>
            <p:nvPicPr>
              <p:cNvPr id="470" name="Ink 469">
                <a:extLst>
                  <a:ext uri="{FF2B5EF4-FFF2-40B4-BE49-F238E27FC236}">
                    <a16:creationId xmlns:a16="http://schemas.microsoft.com/office/drawing/2014/main" id="{F2B63570-3D8A-4777-B525-ECF382E003F3}"/>
                  </a:ext>
                </a:extLst>
              </p:cNvPr>
              <p:cNvPicPr/>
              <p:nvPr/>
            </p:nvPicPr>
            <p:blipFill>
              <a:blip r:embed="rId253"/>
              <a:stretch>
                <a:fillRect/>
              </a:stretch>
            </p:blipFill>
            <p:spPr>
              <a:xfrm>
                <a:off x="7465130" y="2838409"/>
                <a:ext cx="310298"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471" name="Ink 470">
                <a:extLst>
                  <a:ext uri="{FF2B5EF4-FFF2-40B4-BE49-F238E27FC236}">
                    <a16:creationId xmlns:a16="http://schemas.microsoft.com/office/drawing/2014/main" id="{4E1E4B5B-C06B-4196-8E7A-2C2A177F8945}"/>
                  </a:ext>
                </a:extLst>
              </p14:cNvPr>
              <p14:cNvContentPartPr/>
              <p14:nvPr/>
            </p14:nvContentPartPr>
            <p14:xfrm>
              <a:off x="8207799" y="2347369"/>
              <a:ext cx="602280" cy="606600"/>
            </p14:xfrm>
          </p:contentPart>
        </mc:Choice>
        <mc:Fallback xmlns="">
          <p:pic>
            <p:nvPicPr>
              <p:cNvPr id="471" name="Ink 470">
                <a:extLst>
                  <a:ext uri="{FF2B5EF4-FFF2-40B4-BE49-F238E27FC236}">
                    <a16:creationId xmlns:a16="http://schemas.microsoft.com/office/drawing/2014/main" id="{4E1E4B5B-C06B-4196-8E7A-2C2A177F8945}"/>
                  </a:ext>
                </a:extLst>
              </p:cNvPr>
              <p:cNvPicPr/>
              <p:nvPr/>
            </p:nvPicPr>
            <p:blipFill>
              <a:blip r:embed="rId255"/>
              <a:stretch>
                <a:fillRect/>
              </a:stretch>
            </p:blipFill>
            <p:spPr>
              <a:xfrm>
                <a:off x="8198804" y="2338729"/>
                <a:ext cx="619909" cy="6242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476" name="Ink 475">
                <a:extLst>
                  <a:ext uri="{FF2B5EF4-FFF2-40B4-BE49-F238E27FC236}">
                    <a16:creationId xmlns:a16="http://schemas.microsoft.com/office/drawing/2014/main" id="{EE49E4B4-9389-4163-8442-3D31000AA216}"/>
                  </a:ext>
                </a:extLst>
              </p14:cNvPr>
              <p14:cNvContentPartPr/>
              <p14:nvPr/>
            </p14:nvContentPartPr>
            <p14:xfrm>
              <a:off x="7956159" y="3476689"/>
              <a:ext cx="138960" cy="113400"/>
            </p14:xfrm>
          </p:contentPart>
        </mc:Choice>
        <mc:Fallback xmlns="">
          <p:pic>
            <p:nvPicPr>
              <p:cNvPr id="476" name="Ink 475">
                <a:extLst>
                  <a:ext uri="{FF2B5EF4-FFF2-40B4-BE49-F238E27FC236}">
                    <a16:creationId xmlns:a16="http://schemas.microsoft.com/office/drawing/2014/main" id="{EE49E4B4-9389-4163-8442-3D31000AA216}"/>
                  </a:ext>
                </a:extLst>
              </p:cNvPr>
              <p:cNvPicPr/>
              <p:nvPr/>
            </p:nvPicPr>
            <p:blipFill>
              <a:blip r:embed="rId257"/>
              <a:stretch>
                <a:fillRect/>
              </a:stretch>
            </p:blipFill>
            <p:spPr>
              <a:xfrm>
                <a:off x="7947159" y="3468021"/>
                <a:ext cx="156600" cy="131096"/>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477" name="Ink 476">
                <a:extLst>
                  <a:ext uri="{FF2B5EF4-FFF2-40B4-BE49-F238E27FC236}">
                    <a16:creationId xmlns:a16="http://schemas.microsoft.com/office/drawing/2014/main" id="{E6E31BFE-BB59-4096-A178-0963FF218BFA}"/>
                  </a:ext>
                </a:extLst>
              </p14:cNvPr>
              <p14:cNvContentPartPr/>
              <p14:nvPr/>
            </p14:nvContentPartPr>
            <p14:xfrm>
              <a:off x="7961559" y="3279409"/>
              <a:ext cx="145440" cy="138240"/>
            </p14:xfrm>
          </p:contentPart>
        </mc:Choice>
        <mc:Fallback xmlns="">
          <p:pic>
            <p:nvPicPr>
              <p:cNvPr id="477" name="Ink 476">
                <a:extLst>
                  <a:ext uri="{FF2B5EF4-FFF2-40B4-BE49-F238E27FC236}">
                    <a16:creationId xmlns:a16="http://schemas.microsoft.com/office/drawing/2014/main" id="{E6E31BFE-BB59-4096-A178-0963FF218BFA}"/>
                  </a:ext>
                </a:extLst>
              </p:cNvPr>
              <p:cNvPicPr/>
              <p:nvPr/>
            </p:nvPicPr>
            <p:blipFill>
              <a:blip r:embed="rId259"/>
              <a:stretch>
                <a:fillRect/>
              </a:stretch>
            </p:blipFill>
            <p:spPr>
              <a:xfrm>
                <a:off x="7952919" y="3270409"/>
                <a:ext cx="1630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479" name="Ink 478">
                <a:extLst>
                  <a:ext uri="{FF2B5EF4-FFF2-40B4-BE49-F238E27FC236}">
                    <a16:creationId xmlns:a16="http://schemas.microsoft.com/office/drawing/2014/main" id="{637B20E6-9627-49EE-9ECB-28FEA80A4AE0}"/>
                  </a:ext>
                </a:extLst>
              </p14:cNvPr>
              <p14:cNvContentPartPr/>
              <p14:nvPr/>
            </p14:nvContentPartPr>
            <p14:xfrm>
              <a:off x="796839" y="1629336"/>
              <a:ext cx="1658160" cy="1769400"/>
            </p14:xfrm>
          </p:contentPart>
        </mc:Choice>
        <mc:Fallback xmlns="">
          <p:pic>
            <p:nvPicPr>
              <p:cNvPr id="479" name="Ink 478">
                <a:extLst>
                  <a:ext uri="{FF2B5EF4-FFF2-40B4-BE49-F238E27FC236}">
                    <a16:creationId xmlns:a16="http://schemas.microsoft.com/office/drawing/2014/main" id="{637B20E6-9627-49EE-9ECB-28FEA80A4AE0}"/>
                  </a:ext>
                </a:extLst>
              </p:cNvPr>
              <p:cNvPicPr/>
              <p:nvPr/>
            </p:nvPicPr>
            <p:blipFill>
              <a:blip r:embed="rId261"/>
              <a:stretch>
                <a:fillRect/>
              </a:stretch>
            </p:blipFill>
            <p:spPr>
              <a:xfrm>
                <a:off x="788197" y="1620696"/>
                <a:ext cx="1675804" cy="178704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buNone/>
                </a:pPr>
                <a:endParaRPr lang="en-US" sz="1200" i="1" dirty="0">
                  <a:solidFill>
                    <a:schemeClr val="tx1"/>
                  </a:solidFill>
                  <a:latin typeface="Helvetica Light"/>
                </a:endParaRPr>
              </a:p>
              <a:p>
                <a:pPr lvl="1" algn="just"/>
                <a14:m>
                  <m:oMath xmlns:m="http://schemas.openxmlformats.org/officeDocument/2006/math">
                    <m:sSub>
                      <m:sSubPr>
                        <m:ctrlPr>
                          <a:rPr lang="en-US" sz="1200" b="0" i="1" smtClean="0">
                            <a:solidFill>
                              <a:srgbClr val="006600"/>
                            </a:solidFill>
                            <a:latin typeface="Cambria Math" panose="02040503050406030204" pitchFamily="18" charset="0"/>
                          </a:rPr>
                        </m:ctrlPr>
                      </m:sSubPr>
                      <m:e>
                        <m:r>
                          <m:rPr>
                            <m:sty m:val="p"/>
                          </m:rPr>
                          <a:rPr lang="en-US" sz="1200" b="0" i="1" smtClean="0">
                            <a:solidFill>
                              <a:srgbClr val="006600"/>
                            </a:solidFill>
                            <a:latin typeface="Cambria Math" panose="02040503050406030204" pitchFamily="18" charset="0"/>
                          </a:rPr>
                          <m:t>A</m:t>
                        </m:r>
                      </m:e>
                      <m:sub>
                        <m:r>
                          <a:rPr lang="en-US" sz="1200" b="0" i="1" smtClean="0">
                            <a:solidFill>
                              <a:srgbClr val="006600"/>
                            </a:solidFill>
                            <a:latin typeface="Cambria Math" panose="02040503050406030204" pitchFamily="18" charset="0"/>
                          </a:rPr>
                          <m:t>1</m:t>
                        </m:r>
                      </m:sub>
                    </m:sSub>
                    <m:r>
                      <a:rPr lang="en-US" sz="1200" b="0" i="1" smtClean="0">
                        <a:solidFill>
                          <a:srgbClr val="006600"/>
                        </a:solidFill>
                        <a:latin typeface="Cambria Math" panose="02040503050406030204" pitchFamily="18" charset="0"/>
                      </a:rPr>
                      <m:t> </m:t>
                    </m:r>
                  </m:oMath>
                </a14:m>
                <a:r>
                  <a:rPr lang="en-US" sz="1200" i="1" dirty="0">
                    <a:solidFill>
                      <a:schemeClr val="tx1"/>
                    </a:solidFill>
                    <a:latin typeface="Helvetica Light"/>
                  </a:rPr>
                  <a:t>: </a:t>
                </a:r>
                <a:r>
                  <a:rPr lang="en-US" sz="1200" dirty="0">
                    <a:solidFill>
                      <a:schemeClr val="tx1"/>
                    </a:solidFill>
                    <a:latin typeface="Helvetica Light"/>
                  </a:rPr>
                  <a:t>the event that the first card is an ace</a:t>
                </a:r>
              </a:p>
              <a:p>
                <a:pPr lvl="1" algn="just"/>
                <a14:m>
                  <m:oMath xmlns:m="http://schemas.openxmlformats.org/officeDocument/2006/math">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b="0" i="1" smtClean="0">
                            <a:solidFill>
                              <a:srgbClr val="006600"/>
                            </a:solidFill>
                            <a:latin typeface="Cambria Math" panose="02040503050406030204" pitchFamily="18" charset="0"/>
                          </a:rPr>
                          <m:t>2</m:t>
                        </m:r>
                      </m:sub>
                    </m:sSub>
                  </m:oMath>
                </a14:m>
                <a:r>
                  <a:rPr lang="en-US" sz="1200" i="1" dirty="0">
                    <a:solidFill>
                      <a:schemeClr val="tx1"/>
                    </a:solidFill>
                    <a:latin typeface="Helvetica Light"/>
                  </a:rPr>
                  <a:t>: </a:t>
                </a:r>
                <a:r>
                  <a:rPr lang="en-US" sz="1200" dirty="0">
                    <a:solidFill>
                      <a:schemeClr val="tx1"/>
                    </a:solidFill>
                    <a:latin typeface="Helvetica Light"/>
                  </a:rPr>
                  <a:t>the event that the second card is an 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8290" name="Object 2"/>
              <p:cNvSpPr txBox="1"/>
              <p:nvPr/>
            </p:nvSpPr>
            <p:spPr bwMode="auto">
              <a:xfrm>
                <a:off x="1714351" y="3577006"/>
                <a:ext cx="5273897" cy="1101992"/>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r>
                        <m:rPr>
                          <m:sty m:val="p"/>
                        </m:rPr>
                        <a:rPr lang="en-US" sz="1200" b="0" i="0"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Sub>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Sub>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b="0" i="1" smtClean="0">
                              <a:solidFill>
                                <a:srgbClr val="006600"/>
                              </a:solidFill>
                              <a:latin typeface="Cambria Math" panose="02040503050406030204" pitchFamily="18" charset="0"/>
                            </a:rPr>
                            <m:t>2</m:t>
                          </m:r>
                        </m:sub>
                      </m:sSub>
                      <m:r>
                        <a:rPr lang="en-US" sz="1200" b="0"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Sub>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sSubSup>
                        <m:sSubSupPr>
                          <m:ctrlPr>
                            <a:rPr lang="en-US" sz="1200" b="0" i="1" smtClean="0">
                              <a:solidFill>
                                <a:srgbClr val="006600"/>
                              </a:solidFill>
                              <a:latin typeface="Cambria Math" panose="02040503050406030204" pitchFamily="18" charset="0"/>
                            </a:rPr>
                          </m:ctrlPr>
                        </m:sSubSup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up>
                          <m:r>
                            <a:rPr lang="en-US" sz="1200" b="0" i="1" smtClean="0">
                              <a:solidFill>
                                <a:srgbClr val="006600"/>
                              </a:solidFill>
                              <a:latin typeface="Cambria Math" panose="02040503050406030204" pitchFamily="18" charset="0"/>
                            </a:rPr>
                            <m:t>𝑐</m:t>
                          </m:r>
                        </m:sup>
                      </m:sSubSup>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b="0" i="1" smtClean="0">
                              <a:solidFill>
                                <a:srgbClr val="006600"/>
                              </a:solidFill>
                              <a:latin typeface="Cambria Math" panose="02040503050406030204" pitchFamily="18" charset="0"/>
                            </a:rPr>
                            <m:t>2</m:t>
                          </m:r>
                        </m:sub>
                      </m:sSub>
                      <m:r>
                        <a:rPr lang="en-US" sz="1200" b="0" smtClean="0">
                          <a:solidFill>
                            <a:srgbClr val="006600"/>
                          </a:solidFill>
                          <a:latin typeface="Cambria Math" panose="02040503050406030204" pitchFamily="18" charset="0"/>
                        </a:rPr>
                        <m:t>|</m:t>
                      </m:r>
                      <m:sSubSup>
                        <m:sSubSupPr>
                          <m:ctrlPr>
                            <a:rPr lang="en-US" sz="1200" b="0" i="1" smtClean="0">
                              <a:solidFill>
                                <a:srgbClr val="006600"/>
                              </a:solidFill>
                              <a:latin typeface="Cambria Math" panose="02040503050406030204" pitchFamily="18" charset="0"/>
                            </a:rPr>
                          </m:ctrlPr>
                        </m:sSubSup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up>
                          <m:r>
                            <a:rPr lang="en-US" sz="1200" b="0" i="1" smtClean="0">
                              <a:solidFill>
                                <a:srgbClr val="006600"/>
                              </a:solidFill>
                              <a:latin typeface="Cambria Math" panose="02040503050406030204" pitchFamily="18" charset="0"/>
                            </a:rPr>
                            <m:t>𝑐</m:t>
                          </m:r>
                        </m:sup>
                      </m:sSubSup>
                      <m:r>
                        <a:rPr lang="en-US" sz="1200" b="0" smtClean="0">
                          <a:solidFill>
                            <a:srgbClr val="006600"/>
                          </a:solidFill>
                          <a:latin typeface="Cambria Math" panose="02040503050406030204" pitchFamily="18" charset="0"/>
                        </a:rPr>
                        <m:t>)</m:t>
                      </m:r>
                    </m:oMath>
                  </m:oMathPara>
                </a14:m>
                <a:br>
                  <a:rPr lang="en-US" sz="1200" i="1" dirty="0">
                    <a:solidFill>
                      <a:srgbClr val="006600"/>
                    </a:solidFill>
                    <a:latin typeface="Cambria Math" panose="02040503050406030204" pitchFamily="18" charset="0"/>
                  </a:rPr>
                </a:br>
                <a:endParaRPr lang="en-US" sz="1200" i="1" dirty="0">
                  <a:solidFill>
                    <a:srgbClr val="006600"/>
                  </a:solidFill>
                  <a:latin typeface="Cambria Math" panose="02040503050406030204" pitchFamily="18" charset="0"/>
                </a:endParaRPr>
              </a:p>
              <a:p>
                <a:pPr>
                  <a:buNone/>
                </a:pPr>
                <a:endParaRPr lang="en-US" sz="1350" i="1" dirty="0">
                  <a:solidFill>
                    <a:srgbClr val="006600"/>
                  </a:solidFill>
                  <a:latin typeface="Cambria Math" panose="02040503050406030204" pitchFamily="18" charset="0"/>
                </a:endParaRPr>
              </a:p>
              <a:p>
                <a:pPr>
                  <a:buNone/>
                </a:pPr>
                <a14:m>
                  <m:oMathPara xmlns:m="http://schemas.openxmlformats.org/officeDocument/2006/math">
                    <m:oMathParaPr>
                      <m:jc m:val="center"/>
                    </m:oMathParaPr>
                    <m:oMath xmlns:m="http://schemas.openxmlformats.org/officeDocument/2006/math">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m:t>
                          </m:r>
                        </m:num>
                        <m:den>
                          <m:r>
                            <a:rPr lang="en-US" sz="1200" b="0" i="1" smtClean="0">
                              <a:solidFill>
                                <a:srgbClr val="006600"/>
                              </a:solidFill>
                              <a:latin typeface="Cambria Math" panose="02040503050406030204" pitchFamily="18" charset="0"/>
                            </a:rPr>
                            <m:t>52</m:t>
                          </m:r>
                        </m:den>
                      </m:f>
                      <m:r>
                        <a:rPr lang="en-US" sz="1200" b="0" i="1" smtClean="0">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3</m:t>
                          </m:r>
                        </m:num>
                        <m:den>
                          <m:r>
                            <a:rPr lang="en-US" sz="1200" b="0" i="1" smtClean="0">
                              <a:solidFill>
                                <a:srgbClr val="006600"/>
                              </a:solidFill>
                              <a:latin typeface="Cambria Math" panose="02040503050406030204" pitchFamily="18" charset="0"/>
                            </a:rPr>
                            <m:t>51</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48</m:t>
                          </m:r>
                        </m:num>
                        <m:den>
                          <m:r>
                            <a:rPr lang="en-US" sz="1200" b="0" i="1" smtClean="0">
                              <a:solidFill>
                                <a:srgbClr val="006600"/>
                              </a:solidFill>
                              <a:latin typeface="Cambria Math" panose="02040503050406030204" pitchFamily="18" charset="0"/>
                            </a:rPr>
                            <m:t>52</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m:t>
                          </m:r>
                        </m:num>
                        <m:den>
                          <m:r>
                            <a:rPr lang="en-US" sz="1200" b="0" i="1" smtClean="0">
                              <a:solidFill>
                                <a:srgbClr val="006600"/>
                              </a:solidFill>
                              <a:latin typeface="Cambria Math" panose="02040503050406030204" pitchFamily="18" charset="0"/>
                            </a:rPr>
                            <m:t>51</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m:t>
                          </m:r>
                        </m:num>
                        <m:den>
                          <m:r>
                            <a:rPr lang="en-US" sz="1200" b="0" i="1" smtClean="0">
                              <a:solidFill>
                                <a:srgbClr val="006600"/>
                              </a:solidFill>
                              <a:latin typeface="Cambria Math" panose="02040503050406030204" pitchFamily="18" charset="0"/>
                            </a:rPr>
                            <m:t>52</m:t>
                          </m:r>
                        </m:den>
                      </m:f>
                    </m:oMath>
                  </m:oMathPara>
                </a14:m>
                <a:endParaRPr lang="en-US" sz="1200" dirty="0">
                  <a:solidFill>
                    <a:srgbClr val="006600"/>
                  </a:solidFill>
                </a:endParaRPr>
              </a:p>
            </p:txBody>
          </p:sp>
        </mc:Choice>
        <mc:Fallback xmlns="">
          <p:sp>
            <p:nvSpPr>
              <p:cNvPr id="1548290" name="Object 2"/>
              <p:cNvSpPr txBox="1">
                <a:spLocks noRot="1" noChangeAspect="1" noMove="1" noResize="1" noEditPoints="1" noAdjustHandles="1" noChangeArrowheads="1" noChangeShapeType="1" noTextEdit="1"/>
              </p:cNvSpPr>
              <p:nvPr/>
            </p:nvSpPr>
            <p:spPr bwMode="auto">
              <a:xfrm>
                <a:off x="1714351" y="3577006"/>
                <a:ext cx="5273897" cy="1101992"/>
              </a:xfrm>
              <a:prstGeom prst="rect">
                <a:avLst/>
              </a:prstGeom>
              <a:blipFill>
                <a:blip r:embed="rId3"/>
                <a:stretch>
                  <a:fillRect/>
                </a:stretch>
              </a:blipFill>
              <a:ln>
                <a:noFill/>
              </a:ln>
              <a:effectLst/>
            </p:spPr>
            <p:txBody>
              <a:bodyPr/>
              <a:lstStyle/>
              <a:p>
                <a:r>
                  <a:rPr lang="en-US">
                    <a:noFill/>
                  </a:rPr>
                  <a:t> </a:t>
                </a:r>
              </a:p>
            </p:txBody>
          </p:sp>
        </mc:Fallback>
      </mc:AlternateContent>
      <p:grpSp>
        <p:nvGrpSpPr>
          <p:cNvPr id="55" name="Group 54"/>
          <p:cNvGrpSpPr/>
          <p:nvPr/>
        </p:nvGrpSpPr>
        <p:grpSpPr>
          <a:xfrm>
            <a:off x="4979302" y="1558608"/>
            <a:ext cx="2620804" cy="1536111"/>
            <a:chOff x="6702065" y="3554006"/>
            <a:chExt cx="3494405" cy="2048148"/>
          </a:xfrm>
        </p:grpSpPr>
        <p:sp>
          <p:nvSpPr>
            <p:cNvPr id="56" name="Rectangle 55"/>
            <p:cNvSpPr/>
            <p:nvPr/>
          </p:nvSpPr>
          <p:spPr bwMode="auto">
            <a:xfrm>
              <a:off x="6840638" y="3900667"/>
              <a:ext cx="1736203" cy="170148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grpSp>
          <p:nvGrpSpPr>
            <p:cNvPr id="57" name="Group 47"/>
            <p:cNvGrpSpPr/>
            <p:nvPr/>
          </p:nvGrpSpPr>
          <p:grpSpPr>
            <a:xfrm>
              <a:off x="6702065" y="3554006"/>
              <a:ext cx="3494405" cy="2048148"/>
              <a:chOff x="2385581" y="3403145"/>
              <a:chExt cx="4107814" cy="2405334"/>
            </a:xfrm>
          </p:grpSpPr>
          <p:sp>
            <p:nvSpPr>
              <p:cNvPr id="62" name="Rectangle 61"/>
              <p:cNvSpPr/>
              <p:nvPr/>
            </p:nvSpPr>
            <p:spPr bwMode="auto">
              <a:xfrm>
                <a:off x="4072412" y="3806058"/>
                <a:ext cx="2420983" cy="2002421"/>
              </a:xfrm>
              <a:prstGeom prst="rect">
                <a:avLst/>
              </a:prstGeom>
              <a:gradFill flip="none" rotWithShape="1">
                <a:gsLst>
                  <a:gs pos="0">
                    <a:srgbClr val="CC0066">
                      <a:tint val="66000"/>
                      <a:satMod val="160000"/>
                    </a:srgbClr>
                  </a:gs>
                  <a:gs pos="50000">
                    <a:srgbClr val="CC0066">
                      <a:tint val="44500"/>
                      <a:satMod val="160000"/>
                    </a:srgbClr>
                  </a:gs>
                  <a:gs pos="100000">
                    <a:srgbClr val="CC0066">
                      <a:tint val="23500"/>
                      <a:satMod val="160000"/>
                    </a:srgbClr>
                  </a:gs>
                </a:gsLst>
                <a:lin ang="10800000" scaled="1"/>
                <a:tileRect/>
              </a:gra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63" name="TextBox 62"/>
                  <p:cNvSpPr txBox="1"/>
                  <p:nvPr/>
                </p:nvSpPr>
                <p:spPr>
                  <a:xfrm>
                    <a:off x="2604357" y="3897758"/>
                    <a:ext cx="612654"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Sub>
                        </m:oMath>
                      </m:oMathPara>
                    </a14:m>
                    <a:endParaRPr lang="en-US" sz="1200" dirty="0">
                      <a:solidFill>
                        <a:srgbClr val="006600"/>
                      </a:solidFill>
                      <a:latin typeface="Franklin Gothic Book" panose="020B0503020102020204" pitchFamily="34"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2604357" y="3897758"/>
                    <a:ext cx="612654" cy="43374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2385581" y="3403145"/>
                    <a:ext cx="1754245"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2385581" y="3403145"/>
                    <a:ext cx="1754245" cy="43374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5612113" y="3888012"/>
                    <a:ext cx="612654"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bSup>
                            <m:sSubSupPr>
                              <m:ctrlPr>
                                <a:rPr lang="en-US" sz="1200" b="0" i="1" smtClean="0">
                                  <a:solidFill>
                                    <a:srgbClr val="006600"/>
                                  </a:solidFill>
                                  <a:latin typeface="Cambria Math" panose="02040503050406030204" pitchFamily="18" charset="0"/>
                                </a:rPr>
                              </m:ctrlPr>
                            </m:sSubSup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up>
                              <m:r>
                                <a:rPr lang="en-US" sz="1200" b="0" i="1" smtClean="0">
                                  <a:solidFill>
                                    <a:srgbClr val="006600"/>
                                  </a:solidFill>
                                  <a:latin typeface="Cambria Math" panose="02040503050406030204" pitchFamily="18" charset="0"/>
                                </a:rPr>
                                <m:t>𝑐</m:t>
                              </m:r>
                            </m:sup>
                          </m:sSubSup>
                        </m:oMath>
                      </m:oMathPara>
                    </a14:m>
                    <a:endParaRPr lang="en-US" sz="1200" dirty="0">
                      <a:solidFill>
                        <a:srgbClr val="006600"/>
                      </a:solidFill>
                      <a:latin typeface="Franklin Gothic Book" panose="020B0503020102020204" pitchFamily="34"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5612113" y="3888012"/>
                    <a:ext cx="612654" cy="433742"/>
                  </a:xfrm>
                  <a:prstGeom prst="rect">
                    <a:avLst/>
                  </a:prstGeom>
                  <a:blipFill>
                    <a:blip r:embed="rId6"/>
                    <a:stretch>
                      <a:fillRect/>
                    </a:stretch>
                  </a:blipFill>
                </p:spPr>
                <p:txBody>
                  <a:bodyPr/>
                  <a:lstStyle/>
                  <a:p>
                    <a:r>
                      <a:rPr lang="en-US">
                        <a:noFill/>
                      </a:rPr>
                      <a:t> </a:t>
                    </a:r>
                  </a:p>
                </p:txBody>
              </p:sp>
            </mc:Fallback>
          </mc:AlternateContent>
          <p:sp>
            <p:nvSpPr>
              <p:cNvPr id="66" name="Rectangle 65"/>
              <p:cNvSpPr/>
              <p:nvPr/>
            </p:nvSpPr>
            <p:spPr>
              <a:xfrm>
                <a:off x="2885019" y="4620427"/>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67" name="Rectangle 66"/>
              <p:cNvSpPr/>
              <p:nvPr/>
            </p:nvSpPr>
            <p:spPr>
              <a:xfrm>
                <a:off x="4810547" y="4654688"/>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68" name="Rectangle 67"/>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69" name="Rectangle 68"/>
              <p:cNvSpPr/>
              <p:nvPr/>
            </p:nvSpPr>
            <p:spPr>
              <a:xfrm>
                <a:off x="5690375" y="4691802"/>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70" name="Group 38"/>
              <p:cNvGrpSpPr/>
              <p:nvPr/>
            </p:nvGrpSpPr>
            <p:grpSpPr>
              <a:xfrm>
                <a:off x="3580066" y="3998004"/>
                <a:ext cx="1737361" cy="1683657"/>
                <a:chOff x="2677949" y="2785281"/>
                <a:chExt cx="1737361" cy="1683657"/>
              </a:xfrm>
            </p:grpSpPr>
            <p:sp>
              <p:nvSpPr>
                <p:cNvPr id="71" name="Oval 70"/>
                <p:cNvSpPr/>
                <p:nvPr/>
              </p:nvSpPr>
              <p:spPr bwMode="auto">
                <a:xfrm>
                  <a:off x="2677949" y="2785281"/>
                  <a:ext cx="1737361"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72" name="TextBox 71"/>
                    <p:cNvSpPr txBox="1"/>
                    <p:nvPr/>
                  </p:nvSpPr>
                  <p:spPr>
                    <a:xfrm>
                      <a:off x="3245996" y="2937702"/>
                      <a:ext cx="872072"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sSub>
                              <m:sSubPr>
                                <m:ctrlPr>
                                  <a:rPr lang="en-US" sz="1200" i="1" smtClean="0">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b="0" i="1" smtClean="0">
                                    <a:solidFill>
                                      <a:srgbClr val="006600"/>
                                    </a:solidFill>
                                    <a:latin typeface="Cambria Math" panose="02040503050406030204" pitchFamily="18" charset="0"/>
                                  </a:rPr>
                                  <m:t>2</m:t>
                                </m:r>
                              </m:sub>
                            </m:sSub>
                          </m:oMath>
                        </m:oMathPara>
                      </a14:m>
                      <a:endParaRPr lang="en-US" sz="1200" dirty="0">
                        <a:solidFill>
                          <a:srgbClr val="006600"/>
                        </a:solidFill>
                        <a:latin typeface="Franklin Gothic Book" panose="020B0503020102020204" pitchFamily="34" charset="0"/>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3245996" y="2937702"/>
                      <a:ext cx="872072" cy="433741"/>
                    </a:xfrm>
                    <a:prstGeom prst="rect">
                      <a:avLst/>
                    </a:prstGeom>
                    <a:blipFill>
                      <a:blip r:embed="rId7"/>
                      <a:stretch>
                        <a:fillRect/>
                      </a:stretch>
                    </a:blipFill>
                  </p:spPr>
                  <p:txBody>
                    <a:bodyPr/>
                    <a:lstStyle/>
                    <a:p>
                      <a:r>
                        <a:rPr lang="en-US">
                          <a:noFill/>
                        </a:rPr>
                        <a:t> </a:t>
                      </a:r>
                    </a:p>
                  </p:txBody>
                </p:sp>
              </mc:Fallback>
            </mc:AlternateContent>
          </p:grpSp>
        </p:grpSp>
        <p:sp>
          <p:nvSpPr>
            <p:cNvPr id="58" name="Rectangle 57"/>
            <p:cNvSpPr/>
            <p:nvPr/>
          </p:nvSpPr>
          <p:spPr>
            <a:xfrm>
              <a:off x="9581115" y="45722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9" name="Rectangle 58"/>
            <p:cNvSpPr/>
            <p:nvPr/>
          </p:nvSpPr>
          <p:spPr>
            <a:xfrm>
              <a:off x="7057834" y="46185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60" name="Rectangle 59"/>
            <p:cNvSpPr/>
            <p:nvPr/>
          </p:nvSpPr>
          <p:spPr>
            <a:xfrm>
              <a:off x="8111130" y="4606933"/>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61" name="Rectangle 60"/>
            <p:cNvSpPr/>
            <p:nvPr/>
          </p:nvSpPr>
          <p:spPr>
            <a:xfrm>
              <a:off x="8758515" y="4641657"/>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spTree>
    <p:extLst>
      <p:ext uri="{BB962C8B-B14F-4D97-AF65-F5344CB8AC3E}">
        <p14:creationId xmlns:p14="http://schemas.microsoft.com/office/powerpoint/2010/main" val="3121804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lnSpc>
                    <a:spcPct val="150000"/>
                  </a:lnSpc>
                  <a:buNone/>
                </a:pPr>
                <a:r>
                  <a:rPr lang="en-US" sz="1200" dirty="0">
                    <a:solidFill>
                      <a:schemeClr val="tx1"/>
                    </a:solidFill>
                    <a:latin typeface="Helvetica Light"/>
                  </a:rPr>
                  <a:t>We have two hats: the first has </a:t>
                </a:r>
                <a14:m>
                  <m:oMath xmlns:m="http://schemas.openxmlformats.org/officeDocument/2006/math">
                    <m:r>
                      <a:rPr lang="en-US" sz="1200" b="0" i="1" smtClean="0">
                        <a:solidFill>
                          <a:srgbClr val="006600"/>
                        </a:solidFill>
                        <a:latin typeface="Cambria Math" panose="02040503050406030204" pitchFamily="18" charset="0"/>
                      </a:rPr>
                      <m:t>4</m:t>
                    </m:r>
                  </m:oMath>
                </a14:m>
                <a:r>
                  <a:rPr lang="en-US" sz="1200" dirty="0">
                    <a:solidFill>
                      <a:schemeClr val="tx1"/>
                    </a:solidFill>
                    <a:latin typeface="Helvetica Light"/>
                  </a:rPr>
                  <a:t> red balls and </a:t>
                </a:r>
                <a14:m>
                  <m:oMath xmlns:m="http://schemas.openxmlformats.org/officeDocument/2006/math">
                    <m:r>
                      <a:rPr lang="en-US" sz="1200" i="1">
                        <a:solidFill>
                          <a:srgbClr val="006600"/>
                        </a:solidFill>
                        <a:latin typeface="Cambria Math" panose="02040503050406030204" pitchFamily="18" charset="0"/>
                      </a:rPr>
                      <m:t>6</m:t>
                    </m:r>
                  </m:oMath>
                </a14:m>
                <a:r>
                  <a:rPr lang="en-US" sz="1200" dirty="0">
                    <a:solidFill>
                      <a:schemeClr val="tx1"/>
                    </a:solidFill>
                    <a:latin typeface="Helvetica Light"/>
                  </a:rPr>
                  <a:t> green balls, and the second has </a:t>
                </a:r>
                <a14:m>
                  <m:oMath xmlns:m="http://schemas.openxmlformats.org/officeDocument/2006/math">
                    <m:r>
                      <a:rPr lang="en-US" sz="1200" i="1">
                        <a:solidFill>
                          <a:srgbClr val="006600"/>
                        </a:solidFill>
                        <a:latin typeface="Cambria Math" panose="02040503050406030204" pitchFamily="18" charset="0"/>
                      </a:rPr>
                      <m:t>6</m:t>
                    </m:r>
                  </m:oMath>
                </a14:m>
                <a:r>
                  <a:rPr lang="en-US" sz="1200" dirty="0">
                    <a:solidFill>
                      <a:schemeClr val="tx1"/>
                    </a:solidFill>
                    <a:latin typeface="Helvetica Light"/>
                  </a:rPr>
                  <a:t> red and </a:t>
                </a:r>
                <a14:m>
                  <m:oMath xmlns:m="http://schemas.openxmlformats.org/officeDocument/2006/math">
                    <m:r>
                      <a:rPr lang="en-US" sz="1200" b="0" i="1" smtClean="0">
                        <a:solidFill>
                          <a:srgbClr val="006600"/>
                        </a:solidFill>
                        <a:latin typeface="Cambria Math" panose="02040503050406030204" pitchFamily="18" charset="0"/>
                      </a:rPr>
                      <m:t>4</m:t>
                    </m:r>
                  </m:oMath>
                </a14:m>
                <a:r>
                  <a:rPr lang="en-US" sz="1200" dirty="0">
                    <a:solidFill>
                      <a:schemeClr val="tx1"/>
                    </a:solidFill>
                    <a:latin typeface="Helvetica Light"/>
                  </a:rPr>
                  <a:t> green. We flip a fair coin: if it lands on heads, we randomly draw a ball from the first hat, but if it lands on tails, we draw from the second hat.  What is the probability that we will draw a red ball? </a:t>
                </a:r>
              </a:p>
              <a:p>
                <a:pPr marL="342900" lvl="1" indent="0" algn="just">
                  <a:buNone/>
                </a:pPr>
                <a:endParaRPr lang="en-US" sz="1200" i="1" dirty="0">
                  <a:solidFill>
                    <a:schemeClr val="tx1"/>
                  </a:solidFill>
                  <a:latin typeface="Helvetica Ligh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E8C14AE-BC2B-4105-A488-21F503F76ADC}"/>
                  </a:ext>
                </a:extLst>
              </p14:cNvPr>
              <p14:cNvContentPartPr/>
              <p14:nvPr/>
            </p14:nvContentPartPr>
            <p14:xfrm>
              <a:off x="1952079" y="1486609"/>
              <a:ext cx="2620800" cy="30960"/>
            </p14:xfrm>
          </p:contentPart>
        </mc:Choice>
        <mc:Fallback xmlns="">
          <p:pic>
            <p:nvPicPr>
              <p:cNvPr id="4" name="Ink 3">
                <a:extLst>
                  <a:ext uri="{FF2B5EF4-FFF2-40B4-BE49-F238E27FC236}">
                    <a16:creationId xmlns:a16="http://schemas.microsoft.com/office/drawing/2014/main" id="{0E8C14AE-BC2B-4105-A488-21F503F76ADC}"/>
                  </a:ext>
                </a:extLst>
              </p:cNvPr>
              <p:cNvPicPr/>
              <p:nvPr/>
            </p:nvPicPr>
            <p:blipFill>
              <a:blip r:embed="rId4"/>
              <a:stretch>
                <a:fillRect/>
              </a:stretch>
            </p:blipFill>
            <p:spPr>
              <a:xfrm>
                <a:off x="1943079" y="1477609"/>
                <a:ext cx="26384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0C6225B5-85F9-4920-8DC6-DEBB70E23916}"/>
                  </a:ext>
                </a:extLst>
              </p14:cNvPr>
              <p14:cNvContentPartPr/>
              <p14:nvPr/>
            </p14:nvContentPartPr>
            <p14:xfrm>
              <a:off x="2722479" y="1029769"/>
              <a:ext cx="168120" cy="219960"/>
            </p14:xfrm>
          </p:contentPart>
        </mc:Choice>
        <mc:Fallback xmlns="">
          <p:pic>
            <p:nvPicPr>
              <p:cNvPr id="9" name="Ink 8">
                <a:extLst>
                  <a:ext uri="{FF2B5EF4-FFF2-40B4-BE49-F238E27FC236}">
                    <a16:creationId xmlns:a16="http://schemas.microsoft.com/office/drawing/2014/main" id="{0C6225B5-85F9-4920-8DC6-DEBB70E23916}"/>
                  </a:ext>
                </a:extLst>
              </p:cNvPr>
              <p:cNvPicPr/>
              <p:nvPr/>
            </p:nvPicPr>
            <p:blipFill>
              <a:blip r:embed="rId6"/>
              <a:stretch>
                <a:fillRect/>
              </a:stretch>
            </p:blipFill>
            <p:spPr>
              <a:xfrm>
                <a:off x="2713479" y="1021129"/>
                <a:ext cx="1857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2D7A3A8D-5B5C-4CD8-BAFF-88CF30ED149F}"/>
                  </a:ext>
                </a:extLst>
              </p14:cNvPr>
              <p14:cNvContentPartPr/>
              <p14:nvPr/>
            </p14:nvContentPartPr>
            <p14:xfrm>
              <a:off x="5645319" y="1483009"/>
              <a:ext cx="1689120" cy="48960"/>
            </p14:xfrm>
          </p:contentPart>
        </mc:Choice>
        <mc:Fallback xmlns="">
          <p:pic>
            <p:nvPicPr>
              <p:cNvPr id="10" name="Ink 9">
                <a:extLst>
                  <a:ext uri="{FF2B5EF4-FFF2-40B4-BE49-F238E27FC236}">
                    <a16:creationId xmlns:a16="http://schemas.microsoft.com/office/drawing/2014/main" id="{2D7A3A8D-5B5C-4CD8-BAFF-88CF30ED149F}"/>
                  </a:ext>
                </a:extLst>
              </p:cNvPr>
              <p:cNvPicPr/>
              <p:nvPr/>
            </p:nvPicPr>
            <p:blipFill>
              <a:blip r:embed="rId8"/>
              <a:stretch>
                <a:fillRect/>
              </a:stretch>
            </p:blipFill>
            <p:spPr>
              <a:xfrm>
                <a:off x="5636319" y="1474009"/>
                <a:ext cx="17067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8E9F10E2-BA15-4EF9-AB78-FE7E63ABAD18}"/>
                  </a:ext>
                </a:extLst>
              </p14:cNvPr>
              <p14:cNvContentPartPr/>
              <p14:nvPr/>
            </p14:nvContentPartPr>
            <p14:xfrm>
              <a:off x="6164079" y="1067929"/>
              <a:ext cx="233280" cy="189000"/>
            </p14:xfrm>
          </p:contentPart>
        </mc:Choice>
        <mc:Fallback xmlns="">
          <p:pic>
            <p:nvPicPr>
              <p:cNvPr id="15" name="Ink 14">
                <a:extLst>
                  <a:ext uri="{FF2B5EF4-FFF2-40B4-BE49-F238E27FC236}">
                    <a16:creationId xmlns:a16="http://schemas.microsoft.com/office/drawing/2014/main" id="{8E9F10E2-BA15-4EF9-AB78-FE7E63ABAD18}"/>
                  </a:ext>
                </a:extLst>
              </p:cNvPr>
              <p:cNvPicPr/>
              <p:nvPr/>
            </p:nvPicPr>
            <p:blipFill>
              <a:blip r:embed="rId10"/>
              <a:stretch>
                <a:fillRect/>
              </a:stretch>
            </p:blipFill>
            <p:spPr>
              <a:xfrm>
                <a:off x="6155439" y="1058946"/>
                <a:ext cx="250920" cy="20660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Ink 40">
                <a:extLst>
                  <a:ext uri="{FF2B5EF4-FFF2-40B4-BE49-F238E27FC236}">
                    <a16:creationId xmlns:a16="http://schemas.microsoft.com/office/drawing/2014/main" id="{A41A6057-96E5-4A75-BEE6-F3CC2C9232C1}"/>
                  </a:ext>
                </a:extLst>
              </p14:cNvPr>
              <p14:cNvContentPartPr/>
              <p14:nvPr/>
            </p14:nvContentPartPr>
            <p14:xfrm>
              <a:off x="1682439" y="2636089"/>
              <a:ext cx="876600" cy="921600"/>
            </p14:xfrm>
          </p:contentPart>
        </mc:Choice>
        <mc:Fallback xmlns="">
          <p:pic>
            <p:nvPicPr>
              <p:cNvPr id="41" name="Ink 40">
                <a:extLst>
                  <a:ext uri="{FF2B5EF4-FFF2-40B4-BE49-F238E27FC236}">
                    <a16:creationId xmlns:a16="http://schemas.microsoft.com/office/drawing/2014/main" id="{A41A6057-96E5-4A75-BEE6-F3CC2C9232C1}"/>
                  </a:ext>
                </a:extLst>
              </p:cNvPr>
              <p:cNvPicPr/>
              <p:nvPr/>
            </p:nvPicPr>
            <p:blipFill>
              <a:blip r:embed="rId12"/>
              <a:stretch>
                <a:fillRect/>
              </a:stretch>
            </p:blipFill>
            <p:spPr>
              <a:xfrm>
                <a:off x="1673439" y="2627093"/>
                <a:ext cx="894240" cy="93923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5" name="Ink 54">
                <a:extLst>
                  <a:ext uri="{FF2B5EF4-FFF2-40B4-BE49-F238E27FC236}">
                    <a16:creationId xmlns:a16="http://schemas.microsoft.com/office/drawing/2014/main" id="{07222E1A-4009-43A0-AF23-CC550F3865C9}"/>
                  </a:ext>
                </a:extLst>
              </p14:cNvPr>
              <p14:cNvContentPartPr/>
              <p14:nvPr/>
            </p14:nvContentPartPr>
            <p14:xfrm>
              <a:off x="1966839" y="3604129"/>
              <a:ext cx="85320" cy="169200"/>
            </p14:xfrm>
          </p:contentPart>
        </mc:Choice>
        <mc:Fallback xmlns="">
          <p:pic>
            <p:nvPicPr>
              <p:cNvPr id="55" name="Ink 54">
                <a:extLst>
                  <a:ext uri="{FF2B5EF4-FFF2-40B4-BE49-F238E27FC236}">
                    <a16:creationId xmlns:a16="http://schemas.microsoft.com/office/drawing/2014/main" id="{07222E1A-4009-43A0-AF23-CC550F3865C9}"/>
                  </a:ext>
                </a:extLst>
              </p:cNvPr>
              <p:cNvPicPr/>
              <p:nvPr/>
            </p:nvPicPr>
            <p:blipFill>
              <a:blip r:embed="rId14"/>
              <a:stretch>
                <a:fillRect/>
              </a:stretch>
            </p:blipFill>
            <p:spPr>
              <a:xfrm>
                <a:off x="1957839" y="3595489"/>
                <a:ext cx="1029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Ink 55">
                <a:extLst>
                  <a:ext uri="{FF2B5EF4-FFF2-40B4-BE49-F238E27FC236}">
                    <a16:creationId xmlns:a16="http://schemas.microsoft.com/office/drawing/2014/main" id="{7A0F10DE-8792-4D70-85C8-1A361EEEF432}"/>
                  </a:ext>
                </a:extLst>
              </p14:cNvPr>
              <p14:cNvContentPartPr/>
              <p14:nvPr/>
            </p14:nvContentPartPr>
            <p14:xfrm>
              <a:off x="1979079" y="3865489"/>
              <a:ext cx="86760" cy="117000"/>
            </p14:xfrm>
          </p:contentPart>
        </mc:Choice>
        <mc:Fallback xmlns="">
          <p:pic>
            <p:nvPicPr>
              <p:cNvPr id="56" name="Ink 55">
                <a:extLst>
                  <a:ext uri="{FF2B5EF4-FFF2-40B4-BE49-F238E27FC236}">
                    <a16:creationId xmlns:a16="http://schemas.microsoft.com/office/drawing/2014/main" id="{7A0F10DE-8792-4D70-85C8-1A361EEEF432}"/>
                  </a:ext>
                </a:extLst>
              </p:cNvPr>
              <p:cNvPicPr/>
              <p:nvPr/>
            </p:nvPicPr>
            <p:blipFill>
              <a:blip r:embed="rId16"/>
              <a:stretch>
                <a:fillRect/>
              </a:stretch>
            </p:blipFill>
            <p:spPr>
              <a:xfrm>
                <a:off x="1970079" y="3856849"/>
                <a:ext cx="1044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9" name="Ink 58">
                <a:extLst>
                  <a:ext uri="{FF2B5EF4-FFF2-40B4-BE49-F238E27FC236}">
                    <a16:creationId xmlns:a16="http://schemas.microsoft.com/office/drawing/2014/main" id="{A68EB6BA-C2B4-4C9E-8B1A-B64FBFF8F955}"/>
                  </a:ext>
                </a:extLst>
              </p14:cNvPr>
              <p14:cNvContentPartPr/>
              <p14:nvPr/>
            </p14:nvContentPartPr>
            <p14:xfrm>
              <a:off x="3510879" y="3904369"/>
              <a:ext cx="118800" cy="84600"/>
            </p14:xfrm>
          </p:contentPart>
        </mc:Choice>
        <mc:Fallback xmlns="">
          <p:pic>
            <p:nvPicPr>
              <p:cNvPr id="59" name="Ink 58">
                <a:extLst>
                  <a:ext uri="{FF2B5EF4-FFF2-40B4-BE49-F238E27FC236}">
                    <a16:creationId xmlns:a16="http://schemas.microsoft.com/office/drawing/2014/main" id="{A68EB6BA-C2B4-4C9E-8B1A-B64FBFF8F955}"/>
                  </a:ext>
                </a:extLst>
              </p:cNvPr>
              <p:cNvPicPr/>
              <p:nvPr/>
            </p:nvPicPr>
            <p:blipFill>
              <a:blip r:embed="rId18"/>
              <a:stretch>
                <a:fillRect/>
              </a:stretch>
            </p:blipFill>
            <p:spPr>
              <a:xfrm>
                <a:off x="3501879" y="3895407"/>
                <a:ext cx="136440" cy="10216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1" name="Ink 60">
                <a:extLst>
                  <a:ext uri="{FF2B5EF4-FFF2-40B4-BE49-F238E27FC236}">
                    <a16:creationId xmlns:a16="http://schemas.microsoft.com/office/drawing/2014/main" id="{CAC1616E-45EA-4621-BCD2-2D0DB44B0987}"/>
                  </a:ext>
                </a:extLst>
              </p14:cNvPr>
              <p14:cNvContentPartPr/>
              <p14:nvPr/>
            </p14:nvContentPartPr>
            <p14:xfrm>
              <a:off x="3219999" y="2663449"/>
              <a:ext cx="820800" cy="1196280"/>
            </p14:xfrm>
          </p:contentPart>
        </mc:Choice>
        <mc:Fallback xmlns="">
          <p:pic>
            <p:nvPicPr>
              <p:cNvPr id="61" name="Ink 60">
                <a:extLst>
                  <a:ext uri="{FF2B5EF4-FFF2-40B4-BE49-F238E27FC236}">
                    <a16:creationId xmlns:a16="http://schemas.microsoft.com/office/drawing/2014/main" id="{CAC1616E-45EA-4621-BCD2-2D0DB44B0987}"/>
                  </a:ext>
                </a:extLst>
              </p:cNvPr>
              <p:cNvPicPr/>
              <p:nvPr/>
            </p:nvPicPr>
            <p:blipFill>
              <a:blip r:embed="rId20"/>
              <a:stretch>
                <a:fillRect/>
              </a:stretch>
            </p:blipFill>
            <p:spPr>
              <a:xfrm>
                <a:off x="3211359" y="2654452"/>
                <a:ext cx="838440" cy="121391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1" name="Ink 100">
                <a:extLst>
                  <a:ext uri="{FF2B5EF4-FFF2-40B4-BE49-F238E27FC236}">
                    <a16:creationId xmlns:a16="http://schemas.microsoft.com/office/drawing/2014/main" id="{2BA100FA-07DB-4D61-88C8-09BB4FE45CF0}"/>
                  </a:ext>
                </a:extLst>
              </p14:cNvPr>
              <p14:cNvContentPartPr/>
              <p14:nvPr/>
            </p14:nvContentPartPr>
            <p14:xfrm>
              <a:off x="6791919" y="133009"/>
              <a:ext cx="1667160" cy="998640"/>
            </p14:xfrm>
          </p:contentPart>
        </mc:Choice>
        <mc:Fallback xmlns="">
          <p:pic>
            <p:nvPicPr>
              <p:cNvPr id="101" name="Ink 100">
                <a:extLst>
                  <a:ext uri="{FF2B5EF4-FFF2-40B4-BE49-F238E27FC236}">
                    <a16:creationId xmlns:a16="http://schemas.microsoft.com/office/drawing/2014/main" id="{2BA100FA-07DB-4D61-88C8-09BB4FE45CF0}"/>
                  </a:ext>
                </a:extLst>
              </p:cNvPr>
              <p:cNvPicPr/>
              <p:nvPr/>
            </p:nvPicPr>
            <p:blipFill>
              <a:blip r:embed="rId22"/>
              <a:stretch>
                <a:fillRect/>
              </a:stretch>
            </p:blipFill>
            <p:spPr>
              <a:xfrm>
                <a:off x="6782919" y="124006"/>
                <a:ext cx="1684800" cy="101628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9" name="Ink 118">
                <a:extLst>
                  <a:ext uri="{FF2B5EF4-FFF2-40B4-BE49-F238E27FC236}">
                    <a16:creationId xmlns:a16="http://schemas.microsoft.com/office/drawing/2014/main" id="{BEA143F3-C0F2-4987-9BFC-627B54A6CCFD}"/>
                  </a:ext>
                </a:extLst>
              </p14:cNvPr>
              <p14:cNvContentPartPr/>
              <p14:nvPr/>
            </p14:nvContentPartPr>
            <p14:xfrm>
              <a:off x="6504279" y="1789729"/>
              <a:ext cx="112320" cy="3600"/>
            </p14:xfrm>
          </p:contentPart>
        </mc:Choice>
        <mc:Fallback xmlns="">
          <p:pic>
            <p:nvPicPr>
              <p:cNvPr id="119" name="Ink 118">
                <a:extLst>
                  <a:ext uri="{FF2B5EF4-FFF2-40B4-BE49-F238E27FC236}">
                    <a16:creationId xmlns:a16="http://schemas.microsoft.com/office/drawing/2014/main" id="{BEA143F3-C0F2-4987-9BFC-627B54A6CCFD}"/>
                  </a:ext>
                </a:extLst>
              </p:cNvPr>
              <p:cNvPicPr/>
              <p:nvPr/>
            </p:nvPicPr>
            <p:blipFill>
              <a:blip r:embed="rId24"/>
              <a:stretch>
                <a:fillRect/>
              </a:stretch>
            </p:blipFill>
            <p:spPr>
              <a:xfrm>
                <a:off x="6450279" y="1681729"/>
                <a:ext cx="2199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0" name="Ink 119">
                <a:extLst>
                  <a:ext uri="{FF2B5EF4-FFF2-40B4-BE49-F238E27FC236}">
                    <a16:creationId xmlns:a16="http://schemas.microsoft.com/office/drawing/2014/main" id="{62E60906-B9DA-471D-A758-05F32B982244}"/>
                  </a:ext>
                </a:extLst>
              </p14:cNvPr>
              <p14:cNvContentPartPr/>
              <p14:nvPr/>
            </p14:nvContentPartPr>
            <p14:xfrm>
              <a:off x="6422919" y="2758129"/>
              <a:ext cx="132480" cy="10440"/>
            </p14:xfrm>
          </p:contentPart>
        </mc:Choice>
        <mc:Fallback xmlns="">
          <p:pic>
            <p:nvPicPr>
              <p:cNvPr id="120" name="Ink 119">
                <a:extLst>
                  <a:ext uri="{FF2B5EF4-FFF2-40B4-BE49-F238E27FC236}">
                    <a16:creationId xmlns:a16="http://schemas.microsoft.com/office/drawing/2014/main" id="{62E60906-B9DA-471D-A758-05F32B982244}"/>
                  </a:ext>
                </a:extLst>
              </p:cNvPr>
              <p:cNvPicPr/>
              <p:nvPr/>
            </p:nvPicPr>
            <p:blipFill>
              <a:blip r:embed="rId26"/>
              <a:stretch>
                <a:fillRect/>
              </a:stretch>
            </p:blipFill>
            <p:spPr>
              <a:xfrm>
                <a:off x="6369279" y="2650129"/>
                <a:ext cx="2401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1" name="Ink 120">
                <a:extLst>
                  <a:ext uri="{FF2B5EF4-FFF2-40B4-BE49-F238E27FC236}">
                    <a16:creationId xmlns:a16="http://schemas.microsoft.com/office/drawing/2014/main" id="{B554694A-9548-4822-925A-63183954FDF7}"/>
                  </a:ext>
                </a:extLst>
              </p14:cNvPr>
              <p14:cNvContentPartPr/>
              <p14:nvPr/>
            </p14:nvContentPartPr>
            <p14:xfrm>
              <a:off x="5357679" y="1779649"/>
              <a:ext cx="1123200" cy="453600"/>
            </p14:xfrm>
          </p:contentPart>
        </mc:Choice>
        <mc:Fallback xmlns="">
          <p:pic>
            <p:nvPicPr>
              <p:cNvPr id="121" name="Ink 120">
                <a:extLst>
                  <a:ext uri="{FF2B5EF4-FFF2-40B4-BE49-F238E27FC236}">
                    <a16:creationId xmlns:a16="http://schemas.microsoft.com/office/drawing/2014/main" id="{B554694A-9548-4822-925A-63183954FDF7}"/>
                  </a:ext>
                </a:extLst>
              </p:cNvPr>
              <p:cNvPicPr/>
              <p:nvPr/>
            </p:nvPicPr>
            <p:blipFill>
              <a:blip r:embed="rId28"/>
              <a:stretch>
                <a:fillRect/>
              </a:stretch>
            </p:blipFill>
            <p:spPr>
              <a:xfrm>
                <a:off x="5304039" y="1672009"/>
                <a:ext cx="1230840" cy="669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22" name="Ink 121">
                <a:extLst>
                  <a:ext uri="{FF2B5EF4-FFF2-40B4-BE49-F238E27FC236}">
                    <a16:creationId xmlns:a16="http://schemas.microsoft.com/office/drawing/2014/main" id="{2BA708DA-BC41-4430-87C3-847082711929}"/>
                  </a:ext>
                </a:extLst>
              </p14:cNvPr>
              <p14:cNvContentPartPr/>
              <p14:nvPr/>
            </p14:nvContentPartPr>
            <p14:xfrm>
              <a:off x="5206839" y="2325769"/>
              <a:ext cx="1272240" cy="499680"/>
            </p14:xfrm>
          </p:contentPart>
        </mc:Choice>
        <mc:Fallback xmlns="">
          <p:pic>
            <p:nvPicPr>
              <p:cNvPr id="122" name="Ink 121">
                <a:extLst>
                  <a:ext uri="{FF2B5EF4-FFF2-40B4-BE49-F238E27FC236}">
                    <a16:creationId xmlns:a16="http://schemas.microsoft.com/office/drawing/2014/main" id="{2BA708DA-BC41-4430-87C3-847082711929}"/>
                  </a:ext>
                </a:extLst>
              </p:cNvPr>
              <p:cNvPicPr/>
              <p:nvPr/>
            </p:nvPicPr>
            <p:blipFill>
              <a:blip r:embed="rId30"/>
              <a:stretch>
                <a:fillRect/>
              </a:stretch>
            </p:blipFill>
            <p:spPr>
              <a:xfrm>
                <a:off x="5153199" y="2218129"/>
                <a:ext cx="1379880" cy="715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40" name="Ink 139">
                <a:extLst>
                  <a:ext uri="{FF2B5EF4-FFF2-40B4-BE49-F238E27FC236}">
                    <a16:creationId xmlns:a16="http://schemas.microsoft.com/office/drawing/2014/main" id="{CF537DC1-7954-4AAE-A630-B2BE22103164}"/>
                  </a:ext>
                </a:extLst>
              </p14:cNvPr>
              <p14:cNvContentPartPr/>
              <p14:nvPr/>
            </p14:nvContentPartPr>
            <p14:xfrm>
              <a:off x="2438439" y="186289"/>
              <a:ext cx="307800" cy="140760"/>
            </p14:xfrm>
          </p:contentPart>
        </mc:Choice>
        <mc:Fallback xmlns="">
          <p:pic>
            <p:nvPicPr>
              <p:cNvPr id="140" name="Ink 139">
                <a:extLst>
                  <a:ext uri="{FF2B5EF4-FFF2-40B4-BE49-F238E27FC236}">
                    <a16:creationId xmlns:a16="http://schemas.microsoft.com/office/drawing/2014/main" id="{CF537DC1-7954-4AAE-A630-B2BE22103164}"/>
                  </a:ext>
                </a:extLst>
              </p:cNvPr>
              <p:cNvPicPr/>
              <p:nvPr/>
            </p:nvPicPr>
            <p:blipFill>
              <a:blip r:embed="rId32"/>
              <a:stretch>
                <a:fillRect/>
              </a:stretch>
            </p:blipFill>
            <p:spPr>
              <a:xfrm>
                <a:off x="2429450" y="177649"/>
                <a:ext cx="325419"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1" name="Ink 140">
                <a:extLst>
                  <a:ext uri="{FF2B5EF4-FFF2-40B4-BE49-F238E27FC236}">
                    <a16:creationId xmlns:a16="http://schemas.microsoft.com/office/drawing/2014/main" id="{ED23AA56-5A29-4F07-9144-6E05986B5F3E}"/>
                  </a:ext>
                </a:extLst>
              </p14:cNvPr>
              <p14:cNvContentPartPr/>
              <p14:nvPr/>
            </p14:nvContentPartPr>
            <p14:xfrm>
              <a:off x="1977279" y="200689"/>
              <a:ext cx="348840" cy="167400"/>
            </p14:xfrm>
          </p:contentPart>
        </mc:Choice>
        <mc:Fallback xmlns="">
          <p:pic>
            <p:nvPicPr>
              <p:cNvPr id="141" name="Ink 140">
                <a:extLst>
                  <a:ext uri="{FF2B5EF4-FFF2-40B4-BE49-F238E27FC236}">
                    <a16:creationId xmlns:a16="http://schemas.microsoft.com/office/drawing/2014/main" id="{ED23AA56-5A29-4F07-9144-6E05986B5F3E}"/>
                  </a:ext>
                </a:extLst>
              </p:cNvPr>
              <p:cNvPicPr/>
              <p:nvPr/>
            </p:nvPicPr>
            <p:blipFill>
              <a:blip r:embed="rId34"/>
              <a:stretch>
                <a:fillRect/>
              </a:stretch>
            </p:blipFill>
            <p:spPr>
              <a:xfrm>
                <a:off x="1968639" y="192049"/>
                <a:ext cx="3664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54" name="Ink 153">
                <a:extLst>
                  <a:ext uri="{FF2B5EF4-FFF2-40B4-BE49-F238E27FC236}">
                    <a16:creationId xmlns:a16="http://schemas.microsoft.com/office/drawing/2014/main" id="{24FE4BB5-AC73-4039-9E1F-816F578C7275}"/>
                  </a:ext>
                </a:extLst>
              </p14:cNvPr>
              <p14:cNvContentPartPr/>
              <p14:nvPr/>
            </p14:nvContentPartPr>
            <p14:xfrm>
              <a:off x="3935679" y="214009"/>
              <a:ext cx="317520" cy="149040"/>
            </p14:xfrm>
          </p:contentPart>
        </mc:Choice>
        <mc:Fallback xmlns="">
          <p:pic>
            <p:nvPicPr>
              <p:cNvPr id="154" name="Ink 153">
                <a:extLst>
                  <a:ext uri="{FF2B5EF4-FFF2-40B4-BE49-F238E27FC236}">
                    <a16:creationId xmlns:a16="http://schemas.microsoft.com/office/drawing/2014/main" id="{24FE4BB5-AC73-4039-9E1F-816F578C7275}"/>
                  </a:ext>
                </a:extLst>
              </p:cNvPr>
              <p:cNvPicPr/>
              <p:nvPr/>
            </p:nvPicPr>
            <p:blipFill>
              <a:blip r:embed="rId36"/>
              <a:stretch>
                <a:fillRect/>
              </a:stretch>
            </p:blipFill>
            <p:spPr>
              <a:xfrm>
                <a:off x="3926679" y="205031"/>
                <a:ext cx="335160" cy="166637"/>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55" name="Ink 154">
                <a:extLst>
                  <a:ext uri="{FF2B5EF4-FFF2-40B4-BE49-F238E27FC236}">
                    <a16:creationId xmlns:a16="http://schemas.microsoft.com/office/drawing/2014/main" id="{1231BD77-374C-433D-AC7A-D1922AD282FA}"/>
                  </a:ext>
                </a:extLst>
              </p14:cNvPr>
              <p14:cNvContentPartPr/>
              <p14:nvPr/>
            </p14:nvContentPartPr>
            <p14:xfrm>
              <a:off x="3465159" y="180169"/>
              <a:ext cx="337320" cy="169920"/>
            </p14:xfrm>
          </p:contentPart>
        </mc:Choice>
        <mc:Fallback xmlns="">
          <p:pic>
            <p:nvPicPr>
              <p:cNvPr id="155" name="Ink 154">
                <a:extLst>
                  <a:ext uri="{FF2B5EF4-FFF2-40B4-BE49-F238E27FC236}">
                    <a16:creationId xmlns:a16="http://schemas.microsoft.com/office/drawing/2014/main" id="{1231BD77-374C-433D-AC7A-D1922AD282FA}"/>
                  </a:ext>
                </a:extLst>
              </p:cNvPr>
              <p:cNvPicPr/>
              <p:nvPr/>
            </p:nvPicPr>
            <p:blipFill>
              <a:blip r:embed="rId38"/>
              <a:stretch>
                <a:fillRect/>
              </a:stretch>
            </p:blipFill>
            <p:spPr>
              <a:xfrm>
                <a:off x="3456169" y="171529"/>
                <a:ext cx="354941"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6" name="Ink 155">
                <a:extLst>
                  <a:ext uri="{FF2B5EF4-FFF2-40B4-BE49-F238E27FC236}">
                    <a16:creationId xmlns:a16="http://schemas.microsoft.com/office/drawing/2014/main" id="{1AADCE13-6CC2-4DAE-83F1-6039AA4F71A7}"/>
                  </a:ext>
                </a:extLst>
              </p14:cNvPr>
              <p14:cNvContentPartPr/>
              <p14:nvPr/>
            </p14:nvContentPartPr>
            <p14:xfrm>
              <a:off x="2843439" y="213289"/>
              <a:ext cx="509760" cy="132480"/>
            </p14:xfrm>
          </p:contentPart>
        </mc:Choice>
        <mc:Fallback xmlns="">
          <p:pic>
            <p:nvPicPr>
              <p:cNvPr id="156" name="Ink 155">
                <a:extLst>
                  <a:ext uri="{FF2B5EF4-FFF2-40B4-BE49-F238E27FC236}">
                    <a16:creationId xmlns:a16="http://schemas.microsoft.com/office/drawing/2014/main" id="{1AADCE13-6CC2-4DAE-83F1-6039AA4F71A7}"/>
                  </a:ext>
                </a:extLst>
              </p:cNvPr>
              <p:cNvPicPr/>
              <p:nvPr/>
            </p:nvPicPr>
            <p:blipFill>
              <a:blip r:embed="rId40"/>
              <a:stretch>
                <a:fillRect/>
              </a:stretch>
            </p:blipFill>
            <p:spPr>
              <a:xfrm>
                <a:off x="2834439" y="204313"/>
                <a:ext cx="527400" cy="150072"/>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61" name="Ink 160">
                <a:extLst>
                  <a:ext uri="{FF2B5EF4-FFF2-40B4-BE49-F238E27FC236}">
                    <a16:creationId xmlns:a16="http://schemas.microsoft.com/office/drawing/2014/main" id="{CE2DA38B-6786-4A9C-A9A9-26B05C904721}"/>
                  </a:ext>
                </a:extLst>
              </p14:cNvPr>
              <p14:cNvContentPartPr/>
              <p14:nvPr/>
            </p14:nvContentPartPr>
            <p14:xfrm>
              <a:off x="4832079" y="330289"/>
              <a:ext cx="62640" cy="61920"/>
            </p14:xfrm>
          </p:contentPart>
        </mc:Choice>
        <mc:Fallback xmlns="">
          <p:pic>
            <p:nvPicPr>
              <p:cNvPr id="161" name="Ink 160">
                <a:extLst>
                  <a:ext uri="{FF2B5EF4-FFF2-40B4-BE49-F238E27FC236}">
                    <a16:creationId xmlns:a16="http://schemas.microsoft.com/office/drawing/2014/main" id="{CE2DA38B-6786-4A9C-A9A9-26B05C904721}"/>
                  </a:ext>
                </a:extLst>
              </p:cNvPr>
              <p:cNvPicPr/>
              <p:nvPr/>
            </p:nvPicPr>
            <p:blipFill>
              <a:blip r:embed="rId42"/>
              <a:stretch>
                <a:fillRect/>
              </a:stretch>
            </p:blipFill>
            <p:spPr>
              <a:xfrm>
                <a:off x="4823439" y="321649"/>
                <a:ext cx="8028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73" name="Ink 172">
                <a:extLst>
                  <a:ext uri="{FF2B5EF4-FFF2-40B4-BE49-F238E27FC236}">
                    <a16:creationId xmlns:a16="http://schemas.microsoft.com/office/drawing/2014/main" id="{1F3ACB5F-EB5B-4838-A82B-8C432703E98D}"/>
                  </a:ext>
                </a:extLst>
              </p14:cNvPr>
              <p14:cNvContentPartPr/>
              <p14:nvPr/>
            </p14:nvContentPartPr>
            <p14:xfrm>
              <a:off x="1971519" y="537289"/>
              <a:ext cx="131760" cy="162720"/>
            </p14:xfrm>
          </p:contentPart>
        </mc:Choice>
        <mc:Fallback xmlns="">
          <p:pic>
            <p:nvPicPr>
              <p:cNvPr id="173" name="Ink 172">
                <a:extLst>
                  <a:ext uri="{FF2B5EF4-FFF2-40B4-BE49-F238E27FC236}">
                    <a16:creationId xmlns:a16="http://schemas.microsoft.com/office/drawing/2014/main" id="{1F3ACB5F-EB5B-4838-A82B-8C432703E98D}"/>
                  </a:ext>
                </a:extLst>
              </p:cNvPr>
              <p:cNvPicPr/>
              <p:nvPr/>
            </p:nvPicPr>
            <p:blipFill>
              <a:blip r:embed="rId44"/>
              <a:stretch>
                <a:fillRect/>
              </a:stretch>
            </p:blipFill>
            <p:spPr>
              <a:xfrm>
                <a:off x="1962519" y="528289"/>
                <a:ext cx="1494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74" name="Ink 173">
                <a:extLst>
                  <a:ext uri="{FF2B5EF4-FFF2-40B4-BE49-F238E27FC236}">
                    <a16:creationId xmlns:a16="http://schemas.microsoft.com/office/drawing/2014/main" id="{3BFCE4E7-75FE-4E72-A28E-36EC62858726}"/>
                  </a:ext>
                </a:extLst>
              </p14:cNvPr>
              <p14:cNvContentPartPr/>
              <p14:nvPr/>
            </p14:nvContentPartPr>
            <p14:xfrm>
              <a:off x="2219559" y="676249"/>
              <a:ext cx="66600" cy="10800"/>
            </p14:xfrm>
          </p:contentPart>
        </mc:Choice>
        <mc:Fallback xmlns="">
          <p:pic>
            <p:nvPicPr>
              <p:cNvPr id="174" name="Ink 173">
                <a:extLst>
                  <a:ext uri="{FF2B5EF4-FFF2-40B4-BE49-F238E27FC236}">
                    <a16:creationId xmlns:a16="http://schemas.microsoft.com/office/drawing/2014/main" id="{3BFCE4E7-75FE-4E72-A28E-36EC62858726}"/>
                  </a:ext>
                </a:extLst>
              </p:cNvPr>
              <p:cNvPicPr/>
              <p:nvPr/>
            </p:nvPicPr>
            <p:blipFill>
              <a:blip r:embed="rId46"/>
              <a:stretch>
                <a:fillRect/>
              </a:stretch>
            </p:blipFill>
            <p:spPr>
              <a:xfrm>
                <a:off x="2210559" y="667609"/>
                <a:ext cx="842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75" name="Ink 174">
                <a:extLst>
                  <a:ext uri="{FF2B5EF4-FFF2-40B4-BE49-F238E27FC236}">
                    <a16:creationId xmlns:a16="http://schemas.microsoft.com/office/drawing/2014/main" id="{ECEAA542-1840-4BD6-BBF4-72AFDF1EBCDA}"/>
                  </a:ext>
                </a:extLst>
              </p14:cNvPr>
              <p14:cNvContentPartPr/>
              <p14:nvPr/>
            </p14:nvContentPartPr>
            <p14:xfrm>
              <a:off x="2231799" y="592009"/>
              <a:ext cx="90000" cy="46800"/>
            </p14:xfrm>
          </p:contentPart>
        </mc:Choice>
        <mc:Fallback xmlns="">
          <p:pic>
            <p:nvPicPr>
              <p:cNvPr id="175" name="Ink 174">
                <a:extLst>
                  <a:ext uri="{FF2B5EF4-FFF2-40B4-BE49-F238E27FC236}">
                    <a16:creationId xmlns:a16="http://schemas.microsoft.com/office/drawing/2014/main" id="{ECEAA542-1840-4BD6-BBF4-72AFDF1EBCDA}"/>
                  </a:ext>
                </a:extLst>
              </p:cNvPr>
              <p:cNvPicPr/>
              <p:nvPr/>
            </p:nvPicPr>
            <p:blipFill>
              <a:blip r:embed="rId48"/>
              <a:stretch>
                <a:fillRect/>
              </a:stretch>
            </p:blipFill>
            <p:spPr>
              <a:xfrm>
                <a:off x="2223159" y="583009"/>
                <a:ext cx="1076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78" name="Ink 177">
                <a:extLst>
                  <a:ext uri="{FF2B5EF4-FFF2-40B4-BE49-F238E27FC236}">
                    <a16:creationId xmlns:a16="http://schemas.microsoft.com/office/drawing/2014/main" id="{809F3817-DB8C-468C-926D-C035FAD5823B}"/>
                  </a:ext>
                </a:extLst>
              </p14:cNvPr>
              <p14:cNvContentPartPr/>
              <p14:nvPr/>
            </p14:nvContentPartPr>
            <p14:xfrm>
              <a:off x="4743879" y="634489"/>
              <a:ext cx="89640" cy="19080"/>
            </p14:xfrm>
          </p:contentPart>
        </mc:Choice>
        <mc:Fallback xmlns="">
          <p:pic>
            <p:nvPicPr>
              <p:cNvPr id="178" name="Ink 177">
                <a:extLst>
                  <a:ext uri="{FF2B5EF4-FFF2-40B4-BE49-F238E27FC236}">
                    <a16:creationId xmlns:a16="http://schemas.microsoft.com/office/drawing/2014/main" id="{809F3817-DB8C-468C-926D-C035FAD5823B}"/>
                  </a:ext>
                </a:extLst>
              </p:cNvPr>
              <p:cNvPicPr/>
              <p:nvPr/>
            </p:nvPicPr>
            <p:blipFill>
              <a:blip r:embed="rId50"/>
              <a:stretch>
                <a:fillRect/>
              </a:stretch>
            </p:blipFill>
            <p:spPr>
              <a:xfrm>
                <a:off x="4735239" y="625489"/>
                <a:ext cx="1072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79" name="Ink 178">
                <a:extLst>
                  <a:ext uri="{FF2B5EF4-FFF2-40B4-BE49-F238E27FC236}">
                    <a16:creationId xmlns:a16="http://schemas.microsoft.com/office/drawing/2014/main" id="{CC779EA0-2FD8-4F52-A1FB-02336CFCB057}"/>
                  </a:ext>
                </a:extLst>
              </p14:cNvPr>
              <p14:cNvContentPartPr/>
              <p14:nvPr/>
            </p14:nvContentPartPr>
            <p14:xfrm>
              <a:off x="4857999" y="712609"/>
              <a:ext cx="145080" cy="12960"/>
            </p14:xfrm>
          </p:contentPart>
        </mc:Choice>
        <mc:Fallback xmlns="">
          <p:pic>
            <p:nvPicPr>
              <p:cNvPr id="179" name="Ink 178">
                <a:extLst>
                  <a:ext uri="{FF2B5EF4-FFF2-40B4-BE49-F238E27FC236}">
                    <a16:creationId xmlns:a16="http://schemas.microsoft.com/office/drawing/2014/main" id="{CC779EA0-2FD8-4F52-A1FB-02336CFCB057}"/>
                  </a:ext>
                </a:extLst>
              </p:cNvPr>
              <p:cNvPicPr/>
              <p:nvPr/>
            </p:nvPicPr>
            <p:blipFill>
              <a:blip r:embed="rId52"/>
              <a:stretch>
                <a:fillRect/>
              </a:stretch>
            </p:blipFill>
            <p:spPr>
              <a:xfrm>
                <a:off x="4848999" y="703969"/>
                <a:ext cx="1627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84" name="Ink 183">
                <a:extLst>
                  <a:ext uri="{FF2B5EF4-FFF2-40B4-BE49-F238E27FC236}">
                    <a16:creationId xmlns:a16="http://schemas.microsoft.com/office/drawing/2014/main" id="{150FFD69-05A9-4450-B5D5-55CC5B34FE86}"/>
                  </a:ext>
                </a:extLst>
              </p14:cNvPr>
              <p14:cNvContentPartPr/>
              <p14:nvPr/>
            </p14:nvContentPartPr>
            <p14:xfrm>
              <a:off x="6303039" y="838249"/>
              <a:ext cx="360" cy="360"/>
            </p14:xfrm>
          </p:contentPart>
        </mc:Choice>
        <mc:Fallback xmlns="">
          <p:pic>
            <p:nvPicPr>
              <p:cNvPr id="184" name="Ink 183">
                <a:extLst>
                  <a:ext uri="{FF2B5EF4-FFF2-40B4-BE49-F238E27FC236}">
                    <a16:creationId xmlns:a16="http://schemas.microsoft.com/office/drawing/2014/main" id="{150FFD69-05A9-4450-B5D5-55CC5B34FE86}"/>
                  </a:ext>
                </a:extLst>
              </p:cNvPr>
              <p:cNvPicPr/>
              <p:nvPr/>
            </p:nvPicPr>
            <p:blipFill>
              <a:blip r:embed="rId54"/>
              <a:stretch>
                <a:fillRect/>
              </a:stretch>
            </p:blipFill>
            <p:spPr>
              <a:xfrm>
                <a:off x="6294039" y="8296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85" name="Ink 184">
                <a:extLst>
                  <a:ext uri="{FF2B5EF4-FFF2-40B4-BE49-F238E27FC236}">
                    <a16:creationId xmlns:a16="http://schemas.microsoft.com/office/drawing/2014/main" id="{1A67A31C-F724-4EB1-9155-94FD67811BA7}"/>
                  </a:ext>
                </a:extLst>
              </p14:cNvPr>
              <p14:cNvContentPartPr/>
              <p14:nvPr/>
            </p14:nvContentPartPr>
            <p14:xfrm>
              <a:off x="5670879" y="608929"/>
              <a:ext cx="537840" cy="203040"/>
            </p14:xfrm>
          </p:contentPart>
        </mc:Choice>
        <mc:Fallback xmlns="">
          <p:pic>
            <p:nvPicPr>
              <p:cNvPr id="185" name="Ink 184">
                <a:extLst>
                  <a:ext uri="{FF2B5EF4-FFF2-40B4-BE49-F238E27FC236}">
                    <a16:creationId xmlns:a16="http://schemas.microsoft.com/office/drawing/2014/main" id="{1A67A31C-F724-4EB1-9155-94FD67811BA7}"/>
                  </a:ext>
                </a:extLst>
              </p:cNvPr>
              <p:cNvPicPr/>
              <p:nvPr/>
            </p:nvPicPr>
            <p:blipFill>
              <a:blip r:embed="rId56"/>
              <a:stretch>
                <a:fillRect/>
              </a:stretch>
            </p:blipFill>
            <p:spPr>
              <a:xfrm>
                <a:off x="5662239" y="599929"/>
                <a:ext cx="5554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86" name="Ink 185">
                <a:extLst>
                  <a:ext uri="{FF2B5EF4-FFF2-40B4-BE49-F238E27FC236}">
                    <a16:creationId xmlns:a16="http://schemas.microsoft.com/office/drawing/2014/main" id="{BCC4DCD4-8A66-4DBA-9DAA-7CDC1E7EF342}"/>
                  </a:ext>
                </a:extLst>
              </p14:cNvPr>
              <p14:cNvContentPartPr/>
              <p14:nvPr/>
            </p14:nvContentPartPr>
            <p14:xfrm>
              <a:off x="2668119" y="612169"/>
              <a:ext cx="140400" cy="85320"/>
            </p14:xfrm>
          </p:contentPart>
        </mc:Choice>
        <mc:Fallback xmlns="">
          <p:pic>
            <p:nvPicPr>
              <p:cNvPr id="186" name="Ink 185">
                <a:extLst>
                  <a:ext uri="{FF2B5EF4-FFF2-40B4-BE49-F238E27FC236}">
                    <a16:creationId xmlns:a16="http://schemas.microsoft.com/office/drawing/2014/main" id="{BCC4DCD4-8A66-4DBA-9DAA-7CDC1E7EF342}"/>
                  </a:ext>
                </a:extLst>
              </p:cNvPr>
              <p:cNvPicPr/>
              <p:nvPr/>
            </p:nvPicPr>
            <p:blipFill>
              <a:blip r:embed="rId58"/>
              <a:stretch>
                <a:fillRect/>
              </a:stretch>
            </p:blipFill>
            <p:spPr>
              <a:xfrm>
                <a:off x="2659096" y="603529"/>
                <a:ext cx="158085"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87" name="Ink 186">
                <a:extLst>
                  <a:ext uri="{FF2B5EF4-FFF2-40B4-BE49-F238E27FC236}">
                    <a16:creationId xmlns:a16="http://schemas.microsoft.com/office/drawing/2014/main" id="{7CD15EB3-26F3-498E-9F1C-DFD1F0DF6B75}"/>
                  </a:ext>
                </a:extLst>
              </p14:cNvPr>
              <p14:cNvContentPartPr/>
              <p14:nvPr/>
            </p14:nvContentPartPr>
            <p14:xfrm>
              <a:off x="5791479" y="301849"/>
              <a:ext cx="425160" cy="193680"/>
            </p14:xfrm>
          </p:contentPart>
        </mc:Choice>
        <mc:Fallback xmlns="">
          <p:pic>
            <p:nvPicPr>
              <p:cNvPr id="187" name="Ink 186">
                <a:extLst>
                  <a:ext uri="{FF2B5EF4-FFF2-40B4-BE49-F238E27FC236}">
                    <a16:creationId xmlns:a16="http://schemas.microsoft.com/office/drawing/2014/main" id="{7CD15EB3-26F3-498E-9F1C-DFD1F0DF6B75}"/>
                  </a:ext>
                </a:extLst>
              </p:cNvPr>
              <p:cNvPicPr/>
              <p:nvPr/>
            </p:nvPicPr>
            <p:blipFill>
              <a:blip r:embed="rId60"/>
              <a:stretch>
                <a:fillRect/>
              </a:stretch>
            </p:blipFill>
            <p:spPr>
              <a:xfrm>
                <a:off x="5782832" y="292849"/>
                <a:ext cx="442815"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88" name="Ink 187">
                <a:extLst>
                  <a:ext uri="{FF2B5EF4-FFF2-40B4-BE49-F238E27FC236}">
                    <a16:creationId xmlns:a16="http://schemas.microsoft.com/office/drawing/2014/main" id="{88BBF3E3-0219-4809-8AFD-685A61BAD837}"/>
                  </a:ext>
                </a:extLst>
              </p14:cNvPr>
              <p14:cNvContentPartPr/>
              <p14:nvPr/>
            </p14:nvContentPartPr>
            <p14:xfrm>
              <a:off x="5500239" y="309769"/>
              <a:ext cx="133560" cy="128160"/>
            </p14:xfrm>
          </p:contentPart>
        </mc:Choice>
        <mc:Fallback xmlns="">
          <p:pic>
            <p:nvPicPr>
              <p:cNvPr id="188" name="Ink 187">
                <a:extLst>
                  <a:ext uri="{FF2B5EF4-FFF2-40B4-BE49-F238E27FC236}">
                    <a16:creationId xmlns:a16="http://schemas.microsoft.com/office/drawing/2014/main" id="{88BBF3E3-0219-4809-8AFD-685A61BAD837}"/>
                  </a:ext>
                </a:extLst>
              </p:cNvPr>
              <p:cNvPicPr/>
              <p:nvPr/>
            </p:nvPicPr>
            <p:blipFill>
              <a:blip r:embed="rId62"/>
              <a:stretch>
                <a:fillRect/>
              </a:stretch>
            </p:blipFill>
            <p:spPr>
              <a:xfrm>
                <a:off x="5491239" y="301129"/>
                <a:ext cx="1512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89" name="Ink 188">
                <a:extLst>
                  <a:ext uri="{FF2B5EF4-FFF2-40B4-BE49-F238E27FC236}">
                    <a16:creationId xmlns:a16="http://schemas.microsoft.com/office/drawing/2014/main" id="{2FEDE5B4-7A70-4E33-B5D2-4F9D056ED26E}"/>
                  </a:ext>
                </a:extLst>
              </p14:cNvPr>
              <p14:cNvContentPartPr/>
              <p14:nvPr/>
            </p14:nvContentPartPr>
            <p14:xfrm>
              <a:off x="5030439" y="259009"/>
              <a:ext cx="330120" cy="189000"/>
            </p14:xfrm>
          </p:contentPart>
        </mc:Choice>
        <mc:Fallback xmlns="">
          <p:pic>
            <p:nvPicPr>
              <p:cNvPr id="189" name="Ink 188">
                <a:extLst>
                  <a:ext uri="{FF2B5EF4-FFF2-40B4-BE49-F238E27FC236}">
                    <a16:creationId xmlns:a16="http://schemas.microsoft.com/office/drawing/2014/main" id="{2FEDE5B4-7A70-4E33-B5D2-4F9D056ED26E}"/>
                  </a:ext>
                </a:extLst>
              </p:cNvPr>
              <p:cNvPicPr/>
              <p:nvPr/>
            </p:nvPicPr>
            <p:blipFill>
              <a:blip r:embed="rId64"/>
              <a:stretch>
                <a:fillRect/>
              </a:stretch>
            </p:blipFill>
            <p:spPr>
              <a:xfrm>
                <a:off x="5021799" y="250009"/>
                <a:ext cx="3477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90" name="Ink 189">
                <a:extLst>
                  <a:ext uri="{FF2B5EF4-FFF2-40B4-BE49-F238E27FC236}">
                    <a16:creationId xmlns:a16="http://schemas.microsoft.com/office/drawing/2014/main" id="{BD7F2A8B-BD21-4EF9-B965-6B30B9802928}"/>
                  </a:ext>
                </a:extLst>
              </p14:cNvPr>
              <p14:cNvContentPartPr/>
              <p14:nvPr/>
            </p14:nvContentPartPr>
            <p14:xfrm>
              <a:off x="4355439" y="206089"/>
              <a:ext cx="398880" cy="181800"/>
            </p14:xfrm>
          </p:contentPart>
        </mc:Choice>
        <mc:Fallback xmlns="">
          <p:pic>
            <p:nvPicPr>
              <p:cNvPr id="190" name="Ink 189">
                <a:extLst>
                  <a:ext uri="{FF2B5EF4-FFF2-40B4-BE49-F238E27FC236}">
                    <a16:creationId xmlns:a16="http://schemas.microsoft.com/office/drawing/2014/main" id="{BD7F2A8B-BD21-4EF9-B965-6B30B9802928}"/>
                  </a:ext>
                </a:extLst>
              </p:cNvPr>
              <p:cNvPicPr/>
              <p:nvPr/>
            </p:nvPicPr>
            <p:blipFill>
              <a:blip r:embed="rId66"/>
              <a:stretch>
                <a:fillRect/>
              </a:stretch>
            </p:blipFill>
            <p:spPr>
              <a:xfrm>
                <a:off x="4346799" y="197107"/>
                <a:ext cx="416520" cy="199405"/>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94" name="Ink 193">
                <a:extLst>
                  <a:ext uri="{FF2B5EF4-FFF2-40B4-BE49-F238E27FC236}">
                    <a16:creationId xmlns:a16="http://schemas.microsoft.com/office/drawing/2014/main" id="{A0BB4A1E-B3D3-49B0-925B-D3982886EAF7}"/>
                  </a:ext>
                </a:extLst>
              </p14:cNvPr>
              <p14:cNvContentPartPr/>
              <p14:nvPr/>
            </p14:nvContentPartPr>
            <p14:xfrm>
              <a:off x="4787439" y="3815089"/>
              <a:ext cx="115920" cy="57240"/>
            </p14:xfrm>
          </p:contentPart>
        </mc:Choice>
        <mc:Fallback xmlns="">
          <p:pic>
            <p:nvPicPr>
              <p:cNvPr id="194" name="Ink 193">
                <a:extLst>
                  <a:ext uri="{FF2B5EF4-FFF2-40B4-BE49-F238E27FC236}">
                    <a16:creationId xmlns:a16="http://schemas.microsoft.com/office/drawing/2014/main" id="{A0BB4A1E-B3D3-49B0-925B-D3982886EAF7}"/>
                  </a:ext>
                </a:extLst>
              </p:cNvPr>
              <p:cNvPicPr/>
              <p:nvPr/>
            </p:nvPicPr>
            <p:blipFill>
              <a:blip r:embed="rId68"/>
              <a:stretch>
                <a:fillRect/>
              </a:stretch>
            </p:blipFill>
            <p:spPr>
              <a:xfrm>
                <a:off x="4778799" y="3806394"/>
                <a:ext cx="133560" cy="74992"/>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95" name="Ink 194">
                <a:extLst>
                  <a:ext uri="{FF2B5EF4-FFF2-40B4-BE49-F238E27FC236}">
                    <a16:creationId xmlns:a16="http://schemas.microsoft.com/office/drawing/2014/main" id="{F9BD5903-029A-42FF-B9DA-39FD83A19E8A}"/>
                  </a:ext>
                </a:extLst>
              </p14:cNvPr>
              <p14:cNvContentPartPr/>
              <p14:nvPr/>
            </p14:nvContentPartPr>
            <p14:xfrm>
              <a:off x="4190919" y="3697009"/>
              <a:ext cx="456840" cy="191880"/>
            </p14:xfrm>
          </p:contentPart>
        </mc:Choice>
        <mc:Fallback xmlns="">
          <p:pic>
            <p:nvPicPr>
              <p:cNvPr id="195" name="Ink 194">
                <a:extLst>
                  <a:ext uri="{FF2B5EF4-FFF2-40B4-BE49-F238E27FC236}">
                    <a16:creationId xmlns:a16="http://schemas.microsoft.com/office/drawing/2014/main" id="{F9BD5903-029A-42FF-B9DA-39FD83A19E8A}"/>
                  </a:ext>
                </a:extLst>
              </p:cNvPr>
              <p:cNvPicPr/>
              <p:nvPr/>
            </p:nvPicPr>
            <p:blipFill>
              <a:blip r:embed="rId70"/>
              <a:stretch>
                <a:fillRect/>
              </a:stretch>
            </p:blipFill>
            <p:spPr>
              <a:xfrm>
                <a:off x="4182272" y="3688369"/>
                <a:ext cx="474494"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25" name="Ink 224">
                <a:extLst>
                  <a:ext uri="{FF2B5EF4-FFF2-40B4-BE49-F238E27FC236}">
                    <a16:creationId xmlns:a16="http://schemas.microsoft.com/office/drawing/2014/main" id="{B052D0D5-1270-41DD-B62F-BFD7455BE785}"/>
                  </a:ext>
                </a:extLst>
              </p14:cNvPr>
              <p14:cNvContentPartPr/>
              <p14:nvPr/>
            </p14:nvContentPartPr>
            <p14:xfrm>
              <a:off x="6481959" y="3805009"/>
              <a:ext cx="62640" cy="188640"/>
            </p14:xfrm>
          </p:contentPart>
        </mc:Choice>
        <mc:Fallback xmlns="">
          <p:pic>
            <p:nvPicPr>
              <p:cNvPr id="225" name="Ink 224">
                <a:extLst>
                  <a:ext uri="{FF2B5EF4-FFF2-40B4-BE49-F238E27FC236}">
                    <a16:creationId xmlns:a16="http://schemas.microsoft.com/office/drawing/2014/main" id="{B052D0D5-1270-41DD-B62F-BFD7455BE785}"/>
                  </a:ext>
                </a:extLst>
              </p:cNvPr>
              <p:cNvPicPr/>
              <p:nvPr/>
            </p:nvPicPr>
            <p:blipFill>
              <a:blip r:embed="rId72"/>
              <a:stretch>
                <a:fillRect/>
              </a:stretch>
            </p:blipFill>
            <p:spPr>
              <a:xfrm>
                <a:off x="6473319" y="3796009"/>
                <a:ext cx="802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26" name="Ink 225">
                <a:extLst>
                  <a:ext uri="{FF2B5EF4-FFF2-40B4-BE49-F238E27FC236}">
                    <a16:creationId xmlns:a16="http://schemas.microsoft.com/office/drawing/2014/main" id="{0F6532AB-E08C-4CDB-A62F-FA52E4FA3887}"/>
                  </a:ext>
                </a:extLst>
              </p14:cNvPr>
              <p14:cNvContentPartPr/>
              <p14:nvPr/>
            </p14:nvContentPartPr>
            <p14:xfrm>
              <a:off x="6011079" y="3767569"/>
              <a:ext cx="122760" cy="158040"/>
            </p14:xfrm>
          </p:contentPart>
        </mc:Choice>
        <mc:Fallback xmlns="">
          <p:pic>
            <p:nvPicPr>
              <p:cNvPr id="226" name="Ink 225">
                <a:extLst>
                  <a:ext uri="{FF2B5EF4-FFF2-40B4-BE49-F238E27FC236}">
                    <a16:creationId xmlns:a16="http://schemas.microsoft.com/office/drawing/2014/main" id="{0F6532AB-E08C-4CDB-A62F-FA52E4FA3887}"/>
                  </a:ext>
                </a:extLst>
              </p:cNvPr>
              <p:cNvPicPr/>
              <p:nvPr/>
            </p:nvPicPr>
            <p:blipFill>
              <a:blip r:embed="rId74"/>
              <a:stretch>
                <a:fillRect/>
              </a:stretch>
            </p:blipFill>
            <p:spPr>
              <a:xfrm>
                <a:off x="6002105" y="3758929"/>
                <a:ext cx="140348"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27" name="Ink 226">
                <a:extLst>
                  <a:ext uri="{FF2B5EF4-FFF2-40B4-BE49-F238E27FC236}">
                    <a16:creationId xmlns:a16="http://schemas.microsoft.com/office/drawing/2014/main" id="{0EE186E5-F581-423F-9D97-E87AF12BE0E5}"/>
                  </a:ext>
                </a:extLst>
              </p14:cNvPr>
              <p14:cNvContentPartPr/>
              <p14:nvPr/>
            </p14:nvContentPartPr>
            <p14:xfrm>
              <a:off x="6222759" y="3802849"/>
              <a:ext cx="132120" cy="170640"/>
            </p14:xfrm>
          </p:contentPart>
        </mc:Choice>
        <mc:Fallback xmlns="">
          <p:pic>
            <p:nvPicPr>
              <p:cNvPr id="227" name="Ink 226">
                <a:extLst>
                  <a:ext uri="{FF2B5EF4-FFF2-40B4-BE49-F238E27FC236}">
                    <a16:creationId xmlns:a16="http://schemas.microsoft.com/office/drawing/2014/main" id="{0EE186E5-F581-423F-9D97-E87AF12BE0E5}"/>
                  </a:ext>
                </a:extLst>
              </p:cNvPr>
              <p:cNvPicPr/>
              <p:nvPr/>
            </p:nvPicPr>
            <p:blipFill>
              <a:blip r:embed="rId76"/>
              <a:stretch>
                <a:fillRect/>
              </a:stretch>
            </p:blipFill>
            <p:spPr>
              <a:xfrm>
                <a:off x="6214119" y="3794209"/>
                <a:ext cx="1497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47" name="Ink 246">
                <a:extLst>
                  <a:ext uri="{FF2B5EF4-FFF2-40B4-BE49-F238E27FC236}">
                    <a16:creationId xmlns:a16="http://schemas.microsoft.com/office/drawing/2014/main" id="{82902FCA-6E5E-404F-915E-178D171F9375}"/>
                  </a:ext>
                </a:extLst>
              </p14:cNvPr>
              <p14:cNvContentPartPr/>
              <p14:nvPr/>
            </p14:nvContentPartPr>
            <p14:xfrm>
              <a:off x="8305359" y="3908329"/>
              <a:ext cx="64440" cy="221040"/>
            </p14:xfrm>
          </p:contentPart>
        </mc:Choice>
        <mc:Fallback xmlns="">
          <p:pic>
            <p:nvPicPr>
              <p:cNvPr id="247" name="Ink 246">
                <a:extLst>
                  <a:ext uri="{FF2B5EF4-FFF2-40B4-BE49-F238E27FC236}">
                    <a16:creationId xmlns:a16="http://schemas.microsoft.com/office/drawing/2014/main" id="{82902FCA-6E5E-404F-915E-178D171F9375}"/>
                  </a:ext>
                </a:extLst>
              </p:cNvPr>
              <p:cNvPicPr/>
              <p:nvPr/>
            </p:nvPicPr>
            <p:blipFill>
              <a:blip r:embed="rId78"/>
              <a:stretch>
                <a:fillRect/>
              </a:stretch>
            </p:blipFill>
            <p:spPr>
              <a:xfrm>
                <a:off x="8296359" y="3899329"/>
                <a:ext cx="820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48" name="Ink 247">
                <a:extLst>
                  <a:ext uri="{FF2B5EF4-FFF2-40B4-BE49-F238E27FC236}">
                    <a16:creationId xmlns:a16="http://schemas.microsoft.com/office/drawing/2014/main" id="{EB34C2E0-C212-43DF-84A7-2F8E909CF90A}"/>
                  </a:ext>
                </a:extLst>
              </p14:cNvPr>
              <p14:cNvContentPartPr/>
              <p14:nvPr/>
            </p14:nvContentPartPr>
            <p14:xfrm>
              <a:off x="7550799" y="3862609"/>
              <a:ext cx="337680" cy="196200"/>
            </p14:xfrm>
          </p:contentPart>
        </mc:Choice>
        <mc:Fallback xmlns="">
          <p:pic>
            <p:nvPicPr>
              <p:cNvPr id="248" name="Ink 247">
                <a:extLst>
                  <a:ext uri="{FF2B5EF4-FFF2-40B4-BE49-F238E27FC236}">
                    <a16:creationId xmlns:a16="http://schemas.microsoft.com/office/drawing/2014/main" id="{EB34C2E0-C212-43DF-84A7-2F8E909CF90A}"/>
                  </a:ext>
                </a:extLst>
              </p:cNvPr>
              <p:cNvPicPr/>
              <p:nvPr/>
            </p:nvPicPr>
            <p:blipFill>
              <a:blip r:embed="rId80"/>
              <a:stretch>
                <a:fillRect/>
              </a:stretch>
            </p:blipFill>
            <p:spPr>
              <a:xfrm>
                <a:off x="7541799" y="3853609"/>
                <a:ext cx="3553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49" name="Ink 248">
                <a:extLst>
                  <a:ext uri="{FF2B5EF4-FFF2-40B4-BE49-F238E27FC236}">
                    <a16:creationId xmlns:a16="http://schemas.microsoft.com/office/drawing/2014/main" id="{96BC55B7-433D-4F4C-A516-4753041A88D1}"/>
                  </a:ext>
                </a:extLst>
              </p14:cNvPr>
              <p14:cNvContentPartPr/>
              <p14:nvPr/>
            </p14:nvContentPartPr>
            <p14:xfrm>
              <a:off x="7967679" y="3898609"/>
              <a:ext cx="232560" cy="213480"/>
            </p14:xfrm>
          </p:contentPart>
        </mc:Choice>
        <mc:Fallback xmlns="">
          <p:pic>
            <p:nvPicPr>
              <p:cNvPr id="249" name="Ink 248">
                <a:extLst>
                  <a:ext uri="{FF2B5EF4-FFF2-40B4-BE49-F238E27FC236}">
                    <a16:creationId xmlns:a16="http://schemas.microsoft.com/office/drawing/2014/main" id="{96BC55B7-433D-4F4C-A516-4753041A88D1}"/>
                  </a:ext>
                </a:extLst>
              </p:cNvPr>
              <p:cNvPicPr/>
              <p:nvPr/>
            </p:nvPicPr>
            <p:blipFill>
              <a:blip r:embed="rId82"/>
              <a:stretch>
                <a:fillRect/>
              </a:stretch>
            </p:blipFill>
            <p:spPr>
              <a:xfrm>
                <a:off x="7958679" y="3889969"/>
                <a:ext cx="2502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50" name="Ink 249">
                <a:extLst>
                  <a:ext uri="{FF2B5EF4-FFF2-40B4-BE49-F238E27FC236}">
                    <a16:creationId xmlns:a16="http://schemas.microsoft.com/office/drawing/2014/main" id="{DCE0FA70-7137-49C7-BB25-67FDDA3A3376}"/>
                  </a:ext>
                </a:extLst>
              </p14:cNvPr>
              <p14:cNvContentPartPr/>
              <p14:nvPr/>
            </p14:nvContentPartPr>
            <p14:xfrm>
              <a:off x="7183959" y="3878089"/>
              <a:ext cx="243360" cy="193680"/>
            </p14:xfrm>
          </p:contentPart>
        </mc:Choice>
        <mc:Fallback xmlns="">
          <p:pic>
            <p:nvPicPr>
              <p:cNvPr id="250" name="Ink 249">
                <a:extLst>
                  <a:ext uri="{FF2B5EF4-FFF2-40B4-BE49-F238E27FC236}">
                    <a16:creationId xmlns:a16="http://schemas.microsoft.com/office/drawing/2014/main" id="{DCE0FA70-7137-49C7-BB25-67FDDA3A3376}"/>
                  </a:ext>
                </a:extLst>
              </p:cNvPr>
              <p:cNvPicPr/>
              <p:nvPr/>
            </p:nvPicPr>
            <p:blipFill>
              <a:blip r:embed="rId84"/>
              <a:stretch>
                <a:fillRect/>
              </a:stretch>
            </p:blipFill>
            <p:spPr>
              <a:xfrm>
                <a:off x="7174959" y="3869089"/>
                <a:ext cx="261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51" name="Ink 250">
                <a:extLst>
                  <a:ext uri="{FF2B5EF4-FFF2-40B4-BE49-F238E27FC236}">
                    <a16:creationId xmlns:a16="http://schemas.microsoft.com/office/drawing/2014/main" id="{35BDFD95-624F-4888-A259-57C022021A12}"/>
                  </a:ext>
                </a:extLst>
              </p14:cNvPr>
              <p14:cNvContentPartPr/>
              <p14:nvPr/>
            </p14:nvContentPartPr>
            <p14:xfrm>
              <a:off x="6955359" y="3848569"/>
              <a:ext cx="163800" cy="178200"/>
            </p14:xfrm>
          </p:contentPart>
        </mc:Choice>
        <mc:Fallback xmlns="">
          <p:pic>
            <p:nvPicPr>
              <p:cNvPr id="251" name="Ink 250">
                <a:extLst>
                  <a:ext uri="{FF2B5EF4-FFF2-40B4-BE49-F238E27FC236}">
                    <a16:creationId xmlns:a16="http://schemas.microsoft.com/office/drawing/2014/main" id="{35BDFD95-624F-4888-A259-57C022021A12}"/>
                  </a:ext>
                </a:extLst>
              </p:cNvPr>
              <p:cNvPicPr/>
              <p:nvPr/>
            </p:nvPicPr>
            <p:blipFill>
              <a:blip r:embed="rId86"/>
              <a:stretch>
                <a:fillRect/>
              </a:stretch>
            </p:blipFill>
            <p:spPr>
              <a:xfrm>
                <a:off x="6946359" y="3839569"/>
                <a:ext cx="18144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52" name="Ink 251">
                <a:extLst>
                  <a:ext uri="{FF2B5EF4-FFF2-40B4-BE49-F238E27FC236}">
                    <a16:creationId xmlns:a16="http://schemas.microsoft.com/office/drawing/2014/main" id="{13DA11B2-5CF3-4FD6-986F-788176143793}"/>
                  </a:ext>
                </a:extLst>
              </p14:cNvPr>
              <p14:cNvContentPartPr/>
              <p14:nvPr/>
            </p14:nvContentPartPr>
            <p14:xfrm>
              <a:off x="6700839" y="3943249"/>
              <a:ext cx="101520" cy="83880"/>
            </p14:xfrm>
          </p:contentPart>
        </mc:Choice>
        <mc:Fallback xmlns="">
          <p:pic>
            <p:nvPicPr>
              <p:cNvPr id="252" name="Ink 251">
                <a:extLst>
                  <a:ext uri="{FF2B5EF4-FFF2-40B4-BE49-F238E27FC236}">
                    <a16:creationId xmlns:a16="http://schemas.microsoft.com/office/drawing/2014/main" id="{13DA11B2-5CF3-4FD6-986F-788176143793}"/>
                  </a:ext>
                </a:extLst>
              </p:cNvPr>
              <p:cNvPicPr/>
              <p:nvPr/>
            </p:nvPicPr>
            <p:blipFill>
              <a:blip r:embed="rId88"/>
              <a:stretch>
                <a:fillRect/>
              </a:stretch>
            </p:blipFill>
            <p:spPr>
              <a:xfrm>
                <a:off x="6692199" y="3934249"/>
                <a:ext cx="1191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55" name="Ink 254">
                <a:extLst>
                  <a:ext uri="{FF2B5EF4-FFF2-40B4-BE49-F238E27FC236}">
                    <a16:creationId xmlns:a16="http://schemas.microsoft.com/office/drawing/2014/main" id="{E6066257-E25D-4785-BAA8-51E92E0D033D}"/>
                  </a:ext>
                </a:extLst>
              </p14:cNvPr>
              <p14:cNvContentPartPr/>
              <p14:nvPr/>
            </p14:nvContentPartPr>
            <p14:xfrm>
              <a:off x="4642719" y="4350769"/>
              <a:ext cx="161280" cy="63000"/>
            </p14:xfrm>
          </p:contentPart>
        </mc:Choice>
        <mc:Fallback xmlns="">
          <p:pic>
            <p:nvPicPr>
              <p:cNvPr id="255" name="Ink 254">
                <a:extLst>
                  <a:ext uri="{FF2B5EF4-FFF2-40B4-BE49-F238E27FC236}">
                    <a16:creationId xmlns:a16="http://schemas.microsoft.com/office/drawing/2014/main" id="{E6066257-E25D-4785-BAA8-51E92E0D033D}"/>
                  </a:ext>
                </a:extLst>
              </p:cNvPr>
              <p:cNvPicPr/>
              <p:nvPr/>
            </p:nvPicPr>
            <p:blipFill>
              <a:blip r:embed="rId90"/>
              <a:stretch>
                <a:fillRect/>
              </a:stretch>
            </p:blipFill>
            <p:spPr>
              <a:xfrm>
                <a:off x="4634079" y="4341820"/>
                <a:ext cx="178920" cy="805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57" name="Ink 256">
                <a:extLst>
                  <a:ext uri="{FF2B5EF4-FFF2-40B4-BE49-F238E27FC236}">
                    <a16:creationId xmlns:a16="http://schemas.microsoft.com/office/drawing/2014/main" id="{E82A733D-E51B-4BBE-9073-4FE2A9A830AF}"/>
                  </a:ext>
                </a:extLst>
              </p14:cNvPr>
              <p14:cNvContentPartPr/>
              <p14:nvPr/>
            </p14:nvContentPartPr>
            <p14:xfrm>
              <a:off x="5022879" y="3575329"/>
              <a:ext cx="893160" cy="483480"/>
            </p14:xfrm>
          </p:contentPart>
        </mc:Choice>
        <mc:Fallback xmlns="">
          <p:pic>
            <p:nvPicPr>
              <p:cNvPr id="257" name="Ink 256">
                <a:extLst>
                  <a:ext uri="{FF2B5EF4-FFF2-40B4-BE49-F238E27FC236}">
                    <a16:creationId xmlns:a16="http://schemas.microsoft.com/office/drawing/2014/main" id="{E82A733D-E51B-4BBE-9073-4FE2A9A830AF}"/>
                  </a:ext>
                </a:extLst>
              </p:cNvPr>
              <p:cNvPicPr/>
              <p:nvPr/>
            </p:nvPicPr>
            <p:blipFill>
              <a:blip r:embed="rId92"/>
              <a:stretch>
                <a:fillRect/>
              </a:stretch>
            </p:blipFill>
            <p:spPr>
              <a:xfrm>
                <a:off x="5013883" y="3566689"/>
                <a:ext cx="910793"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284" name="Ink 283">
                <a:extLst>
                  <a:ext uri="{FF2B5EF4-FFF2-40B4-BE49-F238E27FC236}">
                    <a16:creationId xmlns:a16="http://schemas.microsoft.com/office/drawing/2014/main" id="{4350B92F-7F48-4D50-8BA4-5215EDE5C245}"/>
                  </a:ext>
                </a:extLst>
              </p14:cNvPr>
              <p14:cNvContentPartPr/>
              <p14:nvPr/>
            </p14:nvContentPartPr>
            <p14:xfrm>
              <a:off x="5548479" y="4270129"/>
              <a:ext cx="55800" cy="216360"/>
            </p14:xfrm>
          </p:contentPart>
        </mc:Choice>
        <mc:Fallback xmlns="">
          <p:pic>
            <p:nvPicPr>
              <p:cNvPr id="284" name="Ink 283">
                <a:extLst>
                  <a:ext uri="{FF2B5EF4-FFF2-40B4-BE49-F238E27FC236}">
                    <a16:creationId xmlns:a16="http://schemas.microsoft.com/office/drawing/2014/main" id="{4350B92F-7F48-4D50-8BA4-5215EDE5C245}"/>
                  </a:ext>
                </a:extLst>
              </p:cNvPr>
              <p:cNvPicPr/>
              <p:nvPr/>
            </p:nvPicPr>
            <p:blipFill>
              <a:blip r:embed="rId94"/>
              <a:stretch>
                <a:fillRect/>
              </a:stretch>
            </p:blipFill>
            <p:spPr>
              <a:xfrm>
                <a:off x="5539479" y="4261489"/>
                <a:ext cx="73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286" name="Ink 285">
                <a:extLst>
                  <a:ext uri="{FF2B5EF4-FFF2-40B4-BE49-F238E27FC236}">
                    <a16:creationId xmlns:a16="http://schemas.microsoft.com/office/drawing/2014/main" id="{19FFA83C-2DE2-4C8A-812F-67F265CC2ADF}"/>
                  </a:ext>
                </a:extLst>
              </p14:cNvPr>
              <p14:cNvContentPartPr/>
              <p14:nvPr/>
            </p14:nvContentPartPr>
            <p14:xfrm>
              <a:off x="5711559" y="4270129"/>
              <a:ext cx="60120" cy="204840"/>
            </p14:xfrm>
          </p:contentPart>
        </mc:Choice>
        <mc:Fallback xmlns="">
          <p:pic>
            <p:nvPicPr>
              <p:cNvPr id="286" name="Ink 285">
                <a:extLst>
                  <a:ext uri="{FF2B5EF4-FFF2-40B4-BE49-F238E27FC236}">
                    <a16:creationId xmlns:a16="http://schemas.microsoft.com/office/drawing/2014/main" id="{19FFA83C-2DE2-4C8A-812F-67F265CC2ADF}"/>
                  </a:ext>
                </a:extLst>
              </p:cNvPr>
              <p:cNvPicPr/>
              <p:nvPr/>
            </p:nvPicPr>
            <p:blipFill>
              <a:blip r:embed="rId96"/>
              <a:stretch>
                <a:fillRect/>
              </a:stretch>
            </p:blipFill>
            <p:spPr>
              <a:xfrm>
                <a:off x="5702559" y="4261489"/>
                <a:ext cx="777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287" name="Ink 286">
                <a:extLst>
                  <a:ext uri="{FF2B5EF4-FFF2-40B4-BE49-F238E27FC236}">
                    <a16:creationId xmlns:a16="http://schemas.microsoft.com/office/drawing/2014/main" id="{80EE2357-B0A7-4BD8-A24E-55FD6F4397EE}"/>
                  </a:ext>
                </a:extLst>
              </p14:cNvPr>
              <p14:cNvContentPartPr/>
              <p14:nvPr/>
            </p14:nvContentPartPr>
            <p14:xfrm>
              <a:off x="5180559" y="4243489"/>
              <a:ext cx="260280" cy="274320"/>
            </p14:xfrm>
          </p:contentPart>
        </mc:Choice>
        <mc:Fallback xmlns="">
          <p:pic>
            <p:nvPicPr>
              <p:cNvPr id="287" name="Ink 286">
                <a:extLst>
                  <a:ext uri="{FF2B5EF4-FFF2-40B4-BE49-F238E27FC236}">
                    <a16:creationId xmlns:a16="http://schemas.microsoft.com/office/drawing/2014/main" id="{80EE2357-B0A7-4BD8-A24E-55FD6F4397EE}"/>
                  </a:ext>
                </a:extLst>
              </p:cNvPr>
              <p:cNvPicPr/>
              <p:nvPr/>
            </p:nvPicPr>
            <p:blipFill>
              <a:blip r:embed="rId98"/>
              <a:stretch>
                <a:fillRect/>
              </a:stretch>
            </p:blipFill>
            <p:spPr>
              <a:xfrm>
                <a:off x="5171559" y="4234849"/>
                <a:ext cx="2779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290" name="Ink 289">
                <a:extLst>
                  <a:ext uri="{FF2B5EF4-FFF2-40B4-BE49-F238E27FC236}">
                    <a16:creationId xmlns:a16="http://schemas.microsoft.com/office/drawing/2014/main" id="{95AC42CF-2E4F-4BA5-8DA3-288CA44D0C57}"/>
                  </a:ext>
                </a:extLst>
              </p14:cNvPr>
              <p14:cNvContentPartPr/>
              <p14:nvPr/>
            </p14:nvContentPartPr>
            <p14:xfrm>
              <a:off x="5867439" y="4440049"/>
              <a:ext cx="25200" cy="124200"/>
            </p14:xfrm>
          </p:contentPart>
        </mc:Choice>
        <mc:Fallback xmlns="">
          <p:pic>
            <p:nvPicPr>
              <p:cNvPr id="290" name="Ink 289">
                <a:extLst>
                  <a:ext uri="{FF2B5EF4-FFF2-40B4-BE49-F238E27FC236}">
                    <a16:creationId xmlns:a16="http://schemas.microsoft.com/office/drawing/2014/main" id="{95AC42CF-2E4F-4BA5-8DA3-288CA44D0C57}"/>
                  </a:ext>
                </a:extLst>
              </p:cNvPr>
              <p:cNvPicPr/>
              <p:nvPr/>
            </p:nvPicPr>
            <p:blipFill>
              <a:blip r:embed="rId100"/>
              <a:stretch>
                <a:fillRect/>
              </a:stretch>
            </p:blipFill>
            <p:spPr>
              <a:xfrm>
                <a:off x="5858439" y="4431409"/>
                <a:ext cx="428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291" name="Ink 290">
                <a:extLst>
                  <a:ext uri="{FF2B5EF4-FFF2-40B4-BE49-F238E27FC236}">
                    <a16:creationId xmlns:a16="http://schemas.microsoft.com/office/drawing/2014/main" id="{B3DCB47D-3D67-4A1F-816B-35AE87A0DA38}"/>
                  </a:ext>
                </a:extLst>
              </p14:cNvPr>
              <p14:cNvContentPartPr/>
              <p14:nvPr/>
            </p14:nvContentPartPr>
            <p14:xfrm>
              <a:off x="5965719" y="4491529"/>
              <a:ext cx="53280" cy="64800"/>
            </p14:xfrm>
          </p:contentPart>
        </mc:Choice>
        <mc:Fallback xmlns="">
          <p:pic>
            <p:nvPicPr>
              <p:cNvPr id="291" name="Ink 290">
                <a:extLst>
                  <a:ext uri="{FF2B5EF4-FFF2-40B4-BE49-F238E27FC236}">
                    <a16:creationId xmlns:a16="http://schemas.microsoft.com/office/drawing/2014/main" id="{B3DCB47D-3D67-4A1F-816B-35AE87A0DA38}"/>
                  </a:ext>
                </a:extLst>
              </p:cNvPr>
              <p:cNvPicPr/>
              <p:nvPr/>
            </p:nvPicPr>
            <p:blipFill>
              <a:blip r:embed="rId102"/>
              <a:stretch>
                <a:fillRect/>
              </a:stretch>
            </p:blipFill>
            <p:spPr>
              <a:xfrm>
                <a:off x="5956719" y="4482529"/>
                <a:ext cx="7092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92" name="Ink 291">
                <a:extLst>
                  <a:ext uri="{FF2B5EF4-FFF2-40B4-BE49-F238E27FC236}">
                    <a16:creationId xmlns:a16="http://schemas.microsoft.com/office/drawing/2014/main" id="{63A08C0C-1638-43FD-813A-05643C27319B}"/>
                  </a:ext>
                </a:extLst>
              </p14:cNvPr>
              <p14:cNvContentPartPr/>
              <p14:nvPr/>
            </p14:nvContentPartPr>
            <p14:xfrm>
              <a:off x="6116559" y="4298929"/>
              <a:ext cx="54720" cy="209160"/>
            </p14:xfrm>
          </p:contentPart>
        </mc:Choice>
        <mc:Fallback xmlns="">
          <p:pic>
            <p:nvPicPr>
              <p:cNvPr id="292" name="Ink 291">
                <a:extLst>
                  <a:ext uri="{FF2B5EF4-FFF2-40B4-BE49-F238E27FC236}">
                    <a16:creationId xmlns:a16="http://schemas.microsoft.com/office/drawing/2014/main" id="{63A08C0C-1638-43FD-813A-05643C27319B}"/>
                  </a:ext>
                </a:extLst>
              </p:cNvPr>
              <p:cNvPicPr/>
              <p:nvPr/>
            </p:nvPicPr>
            <p:blipFill>
              <a:blip r:embed="rId104"/>
              <a:stretch>
                <a:fillRect/>
              </a:stretch>
            </p:blipFill>
            <p:spPr>
              <a:xfrm>
                <a:off x="6107559" y="4290289"/>
                <a:ext cx="723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95" name="Ink 294">
                <a:extLst>
                  <a:ext uri="{FF2B5EF4-FFF2-40B4-BE49-F238E27FC236}">
                    <a16:creationId xmlns:a16="http://schemas.microsoft.com/office/drawing/2014/main" id="{D0D0F02A-F9CA-4D81-A99E-6C3FB8097917}"/>
                  </a:ext>
                </a:extLst>
              </p14:cNvPr>
              <p14:cNvContentPartPr/>
              <p14:nvPr/>
            </p14:nvContentPartPr>
            <p14:xfrm>
              <a:off x="7007559" y="4106329"/>
              <a:ext cx="407160" cy="78480"/>
            </p14:xfrm>
          </p:contentPart>
        </mc:Choice>
        <mc:Fallback xmlns="">
          <p:pic>
            <p:nvPicPr>
              <p:cNvPr id="295" name="Ink 294">
                <a:extLst>
                  <a:ext uri="{FF2B5EF4-FFF2-40B4-BE49-F238E27FC236}">
                    <a16:creationId xmlns:a16="http://schemas.microsoft.com/office/drawing/2014/main" id="{D0D0F02A-F9CA-4D81-A99E-6C3FB8097917}"/>
                  </a:ext>
                </a:extLst>
              </p:cNvPr>
              <p:cNvPicPr/>
              <p:nvPr/>
            </p:nvPicPr>
            <p:blipFill>
              <a:blip r:embed="rId106"/>
              <a:stretch>
                <a:fillRect/>
              </a:stretch>
            </p:blipFill>
            <p:spPr>
              <a:xfrm>
                <a:off x="6998559" y="4097689"/>
                <a:ext cx="4248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01" name="Ink 300">
                <a:extLst>
                  <a:ext uri="{FF2B5EF4-FFF2-40B4-BE49-F238E27FC236}">
                    <a16:creationId xmlns:a16="http://schemas.microsoft.com/office/drawing/2014/main" id="{89E2135E-EF6A-4A64-8A9A-7D9B07F576CD}"/>
                  </a:ext>
                </a:extLst>
              </p14:cNvPr>
              <p14:cNvContentPartPr/>
              <p14:nvPr/>
            </p14:nvContentPartPr>
            <p14:xfrm>
              <a:off x="6882999" y="4295329"/>
              <a:ext cx="344880" cy="267840"/>
            </p14:xfrm>
          </p:contentPart>
        </mc:Choice>
        <mc:Fallback xmlns="">
          <p:pic>
            <p:nvPicPr>
              <p:cNvPr id="301" name="Ink 300">
                <a:extLst>
                  <a:ext uri="{FF2B5EF4-FFF2-40B4-BE49-F238E27FC236}">
                    <a16:creationId xmlns:a16="http://schemas.microsoft.com/office/drawing/2014/main" id="{89E2135E-EF6A-4A64-8A9A-7D9B07F576CD}"/>
                  </a:ext>
                </a:extLst>
              </p:cNvPr>
              <p:cNvPicPr/>
              <p:nvPr/>
            </p:nvPicPr>
            <p:blipFill>
              <a:blip r:embed="rId108"/>
              <a:stretch>
                <a:fillRect/>
              </a:stretch>
            </p:blipFill>
            <p:spPr>
              <a:xfrm>
                <a:off x="6874350" y="4286689"/>
                <a:ext cx="362538"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02" name="Ink 301">
                <a:extLst>
                  <a:ext uri="{FF2B5EF4-FFF2-40B4-BE49-F238E27FC236}">
                    <a16:creationId xmlns:a16="http://schemas.microsoft.com/office/drawing/2014/main" id="{D4A98AC8-9CB3-4F69-82A0-ED3CD7B60720}"/>
                  </a:ext>
                </a:extLst>
              </p14:cNvPr>
              <p14:cNvContentPartPr/>
              <p14:nvPr/>
            </p14:nvContentPartPr>
            <p14:xfrm>
              <a:off x="6298719" y="4439689"/>
              <a:ext cx="92160" cy="100440"/>
            </p14:xfrm>
          </p:contentPart>
        </mc:Choice>
        <mc:Fallback xmlns="">
          <p:pic>
            <p:nvPicPr>
              <p:cNvPr id="302" name="Ink 301">
                <a:extLst>
                  <a:ext uri="{FF2B5EF4-FFF2-40B4-BE49-F238E27FC236}">
                    <a16:creationId xmlns:a16="http://schemas.microsoft.com/office/drawing/2014/main" id="{D4A98AC8-9CB3-4F69-82A0-ED3CD7B60720}"/>
                  </a:ext>
                </a:extLst>
              </p:cNvPr>
              <p:cNvPicPr/>
              <p:nvPr/>
            </p:nvPicPr>
            <p:blipFill>
              <a:blip r:embed="rId110"/>
              <a:stretch>
                <a:fillRect/>
              </a:stretch>
            </p:blipFill>
            <p:spPr>
              <a:xfrm>
                <a:off x="6289719" y="4430689"/>
                <a:ext cx="1098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03" name="Ink 302">
                <a:extLst>
                  <a:ext uri="{FF2B5EF4-FFF2-40B4-BE49-F238E27FC236}">
                    <a16:creationId xmlns:a16="http://schemas.microsoft.com/office/drawing/2014/main" id="{B8748F80-7AEE-4B2C-AA0D-B4A78C9A0A4F}"/>
                  </a:ext>
                </a:extLst>
              </p14:cNvPr>
              <p14:cNvContentPartPr/>
              <p14:nvPr/>
            </p14:nvContentPartPr>
            <p14:xfrm>
              <a:off x="5832879" y="4232689"/>
              <a:ext cx="199440" cy="162720"/>
            </p14:xfrm>
          </p:contentPart>
        </mc:Choice>
        <mc:Fallback xmlns="">
          <p:pic>
            <p:nvPicPr>
              <p:cNvPr id="303" name="Ink 302">
                <a:extLst>
                  <a:ext uri="{FF2B5EF4-FFF2-40B4-BE49-F238E27FC236}">
                    <a16:creationId xmlns:a16="http://schemas.microsoft.com/office/drawing/2014/main" id="{B8748F80-7AEE-4B2C-AA0D-B4A78C9A0A4F}"/>
                  </a:ext>
                </a:extLst>
              </p:cNvPr>
              <p:cNvPicPr/>
              <p:nvPr/>
            </p:nvPicPr>
            <p:blipFill>
              <a:blip r:embed="rId112"/>
              <a:stretch>
                <a:fillRect/>
              </a:stretch>
            </p:blipFill>
            <p:spPr>
              <a:xfrm>
                <a:off x="5824239" y="4224049"/>
                <a:ext cx="2170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07" name="Ink 306">
                <a:extLst>
                  <a:ext uri="{FF2B5EF4-FFF2-40B4-BE49-F238E27FC236}">
                    <a16:creationId xmlns:a16="http://schemas.microsoft.com/office/drawing/2014/main" id="{A48BAB8C-58A1-4236-9DE8-C98733337B45}"/>
                  </a:ext>
                </a:extLst>
              </p14:cNvPr>
              <p14:cNvContentPartPr/>
              <p14:nvPr/>
            </p14:nvContentPartPr>
            <p14:xfrm>
              <a:off x="4876359" y="1745809"/>
              <a:ext cx="1714680" cy="1675080"/>
            </p14:xfrm>
          </p:contentPart>
        </mc:Choice>
        <mc:Fallback xmlns="">
          <p:pic>
            <p:nvPicPr>
              <p:cNvPr id="307" name="Ink 306">
                <a:extLst>
                  <a:ext uri="{FF2B5EF4-FFF2-40B4-BE49-F238E27FC236}">
                    <a16:creationId xmlns:a16="http://schemas.microsoft.com/office/drawing/2014/main" id="{A48BAB8C-58A1-4236-9DE8-C98733337B45}"/>
                  </a:ext>
                </a:extLst>
              </p:cNvPr>
              <p:cNvPicPr/>
              <p:nvPr/>
            </p:nvPicPr>
            <p:blipFill>
              <a:blip r:embed="rId114"/>
              <a:stretch>
                <a:fillRect/>
              </a:stretch>
            </p:blipFill>
            <p:spPr>
              <a:xfrm>
                <a:off x="4867361" y="1736809"/>
                <a:ext cx="1732316" cy="16927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14" name="Ink 313">
                <a:extLst>
                  <a:ext uri="{FF2B5EF4-FFF2-40B4-BE49-F238E27FC236}">
                    <a16:creationId xmlns:a16="http://schemas.microsoft.com/office/drawing/2014/main" id="{F8BA75E0-6623-46DD-96C1-4194C9B7B779}"/>
                  </a:ext>
                </a:extLst>
              </p14:cNvPr>
              <p14:cNvContentPartPr/>
              <p14:nvPr/>
            </p14:nvContentPartPr>
            <p14:xfrm>
              <a:off x="7320759" y="4320889"/>
              <a:ext cx="447840" cy="319320"/>
            </p14:xfrm>
          </p:contentPart>
        </mc:Choice>
        <mc:Fallback xmlns="">
          <p:pic>
            <p:nvPicPr>
              <p:cNvPr id="314" name="Ink 313">
                <a:extLst>
                  <a:ext uri="{FF2B5EF4-FFF2-40B4-BE49-F238E27FC236}">
                    <a16:creationId xmlns:a16="http://schemas.microsoft.com/office/drawing/2014/main" id="{F8BA75E0-6623-46DD-96C1-4194C9B7B779}"/>
                  </a:ext>
                </a:extLst>
              </p:cNvPr>
              <p:cNvPicPr/>
              <p:nvPr/>
            </p:nvPicPr>
            <p:blipFill>
              <a:blip r:embed="rId116"/>
              <a:stretch>
                <a:fillRect/>
              </a:stretch>
            </p:blipFill>
            <p:spPr>
              <a:xfrm>
                <a:off x="7312112" y="4312239"/>
                <a:ext cx="465494" cy="3369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22" name="Ink 321">
                <a:extLst>
                  <a:ext uri="{FF2B5EF4-FFF2-40B4-BE49-F238E27FC236}">
                    <a16:creationId xmlns:a16="http://schemas.microsoft.com/office/drawing/2014/main" id="{6F96CA24-D9EF-409E-8BD3-93C086F1C2A5}"/>
                  </a:ext>
                </a:extLst>
              </p14:cNvPr>
              <p14:cNvContentPartPr/>
              <p14:nvPr/>
            </p14:nvContentPartPr>
            <p14:xfrm>
              <a:off x="7249479" y="1823209"/>
              <a:ext cx="51840" cy="60480"/>
            </p14:xfrm>
          </p:contentPart>
        </mc:Choice>
        <mc:Fallback xmlns="">
          <p:pic>
            <p:nvPicPr>
              <p:cNvPr id="322" name="Ink 321">
                <a:extLst>
                  <a:ext uri="{FF2B5EF4-FFF2-40B4-BE49-F238E27FC236}">
                    <a16:creationId xmlns:a16="http://schemas.microsoft.com/office/drawing/2014/main" id="{6F96CA24-D9EF-409E-8BD3-93C086F1C2A5}"/>
                  </a:ext>
                </a:extLst>
              </p:cNvPr>
              <p:cNvPicPr/>
              <p:nvPr/>
            </p:nvPicPr>
            <p:blipFill>
              <a:blip r:embed="rId118"/>
              <a:stretch>
                <a:fillRect/>
              </a:stretch>
            </p:blipFill>
            <p:spPr>
              <a:xfrm>
                <a:off x="7240839" y="1814209"/>
                <a:ext cx="694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31" name="Ink 330">
                <a:extLst>
                  <a:ext uri="{FF2B5EF4-FFF2-40B4-BE49-F238E27FC236}">
                    <a16:creationId xmlns:a16="http://schemas.microsoft.com/office/drawing/2014/main" id="{E2088E5F-99F9-4053-9BEE-47F0B9F2E624}"/>
                  </a:ext>
                </a:extLst>
              </p14:cNvPr>
              <p14:cNvContentPartPr/>
              <p14:nvPr/>
            </p14:nvContentPartPr>
            <p14:xfrm>
              <a:off x="7371519" y="1819969"/>
              <a:ext cx="133920" cy="105480"/>
            </p14:xfrm>
          </p:contentPart>
        </mc:Choice>
        <mc:Fallback xmlns="">
          <p:pic>
            <p:nvPicPr>
              <p:cNvPr id="331" name="Ink 330">
                <a:extLst>
                  <a:ext uri="{FF2B5EF4-FFF2-40B4-BE49-F238E27FC236}">
                    <a16:creationId xmlns:a16="http://schemas.microsoft.com/office/drawing/2014/main" id="{E2088E5F-99F9-4053-9BEE-47F0B9F2E624}"/>
                  </a:ext>
                </a:extLst>
              </p:cNvPr>
              <p:cNvPicPr/>
              <p:nvPr/>
            </p:nvPicPr>
            <p:blipFill>
              <a:blip r:embed="rId120"/>
              <a:stretch>
                <a:fillRect/>
              </a:stretch>
            </p:blipFill>
            <p:spPr>
              <a:xfrm>
                <a:off x="7362856" y="1811329"/>
                <a:ext cx="151608"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32" name="Ink 331">
                <a:extLst>
                  <a:ext uri="{FF2B5EF4-FFF2-40B4-BE49-F238E27FC236}">
                    <a16:creationId xmlns:a16="http://schemas.microsoft.com/office/drawing/2014/main" id="{1428B62D-AF6E-447D-B00B-1D57C3300045}"/>
                  </a:ext>
                </a:extLst>
              </p14:cNvPr>
              <p14:cNvContentPartPr/>
              <p14:nvPr/>
            </p14:nvContentPartPr>
            <p14:xfrm>
              <a:off x="6883359" y="1732129"/>
              <a:ext cx="289080" cy="209160"/>
            </p14:xfrm>
          </p:contentPart>
        </mc:Choice>
        <mc:Fallback xmlns="">
          <p:pic>
            <p:nvPicPr>
              <p:cNvPr id="332" name="Ink 331">
                <a:extLst>
                  <a:ext uri="{FF2B5EF4-FFF2-40B4-BE49-F238E27FC236}">
                    <a16:creationId xmlns:a16="http://schemas.microsoft.com/office/drawing/2014/main" id="{1428B62D-AF6E-447D-B00B-1D57C3300045}"/>
                  </a:ext>
                </a:extLst>
              </p:cNvPr>
              <p:cNvPicPr/>
              <p:nvPr/>
            </p:nvPicPr>
            <p:blipFill>
              <a:blip r:embed="rId122"/>
              <a:stretch>
                <a:fillRect/>
              </a:stretch>
            </p:blipFill>
            <p:spPr>
              <a:xfrm>
                <a:off x="6874359" y="1723489"/>
                <a:ext cx="3067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35" name="Ink 334">
                <a:extLst>
                  <a:ext uri="{FF2B5EF4-FFF2-40B4-BE49-F238E27FC236}">
                    <a16:creationId xmlns:a16="http://schemas.microsoft.com/office/drawing/2014/main" id="{BDEC95D5-356B-4E4B-85A8-69845C7C9117}"/>
                  </a:ext>
                </a:extLst>
              </p14:cNvPr>
              <p14:cNvContentPartPr/>
              <p14:nvPr/>
            </p14:nvContentPartPr>
            <p14:xfrm>
              <a:off x="6835839" y="2808169"/>
              <a:ext cx="81720" cy="79560"/>
            </p14:xfrm>
          </p:contentPart>
        </mc:Choice>
        <mc:Fallback xmlns="">
          <p:pic>
            <p:nvPicPr>
              <p:cNvPr id="335" name="Ink 334">
                <a:extLst>
                  <a:ext uri="{FF2B5EF4-FFF2-40B4-BE49-F238E27FC236}">
                    <a16:creationId xmlns:a16="http://schemas.microsoft.com/office/drawing/2014/main" id="{BDEC95D5-356B-4E4B-85A8-69845C7C9117}"/>
                  </a:ext>
                </a:extLst>
              </p:cNvPr>
              <p:cNvPicPr/>
              <p:nvPr/>
            </p:nvPicPr>
            <p:blipFill>
              <a:blip r:embed="rId124"/>
              <a:stretch>
                <a:fillRect/>
              </a:stretch>
            </p:blipFill>
            <p:spPr>
              <a:xfrm>
                <a:off x="6827199" y="2799529"/>
                <a:ext cx="9936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49" name="Ink 348">
                <a:extLst>
                  <a:ext uri="{FF2B5EF4-FFF2-40B4-BE49-F238E27FC236}">
                    <a16:creationId xmlns:a16="http://schemas.microsoft.com/office/drawing/2014/main" id="{D86AC1BC-D476-4379-BE35-B864B34D9AC8}"/>
                  </a:ext>
                </a:extLst>
              </p14:cNvPr>
              <p14:cNvContentPartPr/>
              <p14:nvPr/>
            </p14:nvContentPartPr>
            <p14:xfrm>
              <a:off x="7008639" y="2739769"/>
              <a:ext cx="59040" cy="88560"/>
            </p14:xfrm>
          </p:contentPart>
        </mc:Choice>
        <mc:Fallback xmlns="">
          <p:pic>
            <p:nvPicPr>
              <p:cNvPr id="349" name="Ink 348">
                <a:extLst>
                  <a:ext uri="{FF2B5EF4-FFF2-40B4-BE49-F238E27FC236}">
                    <a16:creationId xmlns:a16="http://schemas.microsoft.com/office/drawing/2014/main" id="{D86AC1BC-D476-4379-BE35-B864B34D9AC8}"/>
                  </a:ext>
                </a:extLst>
              </p:cNvPr>
              <p:cNvPicPr/>
              <p:nvPr/>
            </p:nvPicPr>
            <p:blipFill>
              <a:blip r:embed="rId126"/>
              <a:stretch>
                <a:fillRect/>
              </a:stretch>
            </p:blipFill>
            <p:spPr>
              <a:xfrm>
                <a:off x="6999639" y="2730805"/>
                <a:ext cx="76680" cy="106129"/>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50" name="Ink 349">
                <a:extLst>
                  <a:ext uri="{FF2B5EF4-FFF2-40B4-BE49-F238E27FC236}">
                    <a16:creationId xmlns:a16="http://schemas.microsoft.com/office/drawing/2014/main" id="{33C1FDCD-A4D2-42A5-96E0-4B5A92689E1F}"/>
                  </a:ext>
                </a:extLst>
              </p14:cNvPr>
              <p14:cNvContentPartPr/>
              <p14:nvPr/>
            </p14:nvContentPartPr>
            <p14:xfrm>
              <a:off x="6778959" y="2664529"/>
              <a:ext cx="123480" cy="97920"/>
            </p14:xfrm>
          </p:contentPart>
        </mc:Choice>
        <mc:Fallback xmlns="">
          <p:pic>
            <p:nvPicPr>
              <p:cNvPr id="350" name="Ink 349">
                <a:extLst>
                  <a:ext uri="{FF2B5EF4-FFF2-40B4-BE49-F238E27FC236}">
                    <a16:creationId xmlns:a16="http://schemas.microsoft.com/office/drawing/2014/main" id="{33C1FDCD-A4D2-42A5-96E0-4B5A92689E1F}"/>
                  </a:ext>
                </a:extLst>
              </p:cNvPr>
              <p:cNvPicPr/>
              <p:nvPr/>
            </p:nvPicPr>
            <p:blipFill>
              <a:blip r:embed="rId128"/>
              <a:stretch>
                <a:fillRect/>
              </a:stretch>
            </p:blipFill>
            <p:spPr>
              <a:xfrm>
                <a:off x="6770319" y="2655889"/>
                <a:ext cx="1411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55" name="Ink 354">
                <a:extLst>
                  <a:ext uri="{FF2B5EF4-FFF2-40B4-BE49-F238E27FC236}">
                    <a16:creationId xmlns:a16="http://schemas.microsoft.com/office/drawing/2014/main" id="{09EFD1B3-82DB-4DAD-A1BF-3DDF9ACD974B}"/>
                  </a:ext>
                </a:extLst>
              </p14:cNvPr>
              <p14:cNvContentPartPr/>
              <p14:nvPr/>
            </p14:nvContentPartPr>
            <p14:xfrm>
              <a:off x="7732599" y="2247649"/>
              <a:ext cx="216720" cy="183600"/>
            </p14:xfrm>
          </p:contentPart>
        </mc:Choice>
        <mc:Fallback xmlns="">
          <p:pic>
            <p:nvPicPr>
              <p:cNvPr id="355" name="Ink 354">
                <a:extLst>
                  <a:ext uri="{FF2B5EF4-FFF2-40B4-BE49-F238E27FC236}">
                    <a16:creationId xmlns:a16="http://schemas.microsoft.com/office/drawing/2014/main" id="{09EFD1B3-82DB-4DAD-A1BF-3DDF9ACD974B}"/>
                  </a:ext>
                </a:extLst>
              </p:cNvPr>
              <p:cNvPicPr/>
              <p:nvPr/>
            </p:nvPicPr>
            <p:blipFill>
              <a:blip r:embed="rId130"/>
              <a:stretch>
                <a:fillRect/>
              </a:stretch>
            </p:blipFill>
            <p:spPr>
              <a:xfrm>
                <a:off x="7723599" y="2238649"/>
                <a:ext cx="2343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57" name="Ink 356">
                <a:extLst>
                  <a:ext uri="{FF2B5EF4-FFF2-40B4-BE49-F238E27FC236}">
                    <a16:creationId xmlns:a16="http://schemas.microsoft.com/office/drawing/2014/main" id="{9F9A24D7-006A-4603-9662-CF2AC3EA29D6}"/>
                  </a:ext>
                </a:extLst>
              </p14:cNvPr>
              <p14:cNvContentPartPr/>
              <p14:nvPr/>
            </p14:nvContentPartPr>
            <p14:xfrm>
              <a:off x="7584999" y="1760569"/>
              <a:ext cx="528840" cy="392400"/>
            </p14:xfrm>
          </p:contentPart>
        </mc:Choice>
        <mc:Fallback xmlns="">
          <p:pic>
            <p:nvPicPr>
              <p:cNvPr id="357" name="Ink 356">
                <a:extLst>
                  <a:ext uri="{FF2B5EF4-FFF2-40B4-BE49-F238E27FC236}">
                    <a16:creationId xmlns:a16="http://schemas.microsoft.com/office/drawing/2014/main" id="{9F9A24D7-006A-4603-9662-CF2AC3EA29D6}"/>
                  </a:ext>
                </a:extLst>
              </p:cNvPr>
              <p:cNvPicPr/>
              <p:nvPr/>
            </p:nvPicPr>
            <p:blipFill>
              <a:blip r:embed="rId132"/>
              <a:stretch>
                <a:fillRect/>
              </a:stretch>
            </p:blipFill>
            <p:spPr>
              <a:xfrm>
                <a:off x="7576359" y="1751929"/>
                <a:ext cx="54648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59" name="Ink 358">
                <a:extLst>
                  <a:ext uri="{FF2B5EF4-FFF2-40B4-BE49-F238E27FC236}">
                    <a16:creationId xmlns:a16="http://schemas.microsoft.com/office/drawing/2014/main" id="{C46B224E-036B-4786-904F-A9B129D021CC}"/>
                  </a:ext>
                </a:extLst>
              </p14:cNvPr>
              <p14:cNvContentPartPr/>
              <p14:nvPr/>
            </p14:nvContentPartPr>
            <p14:xfrm>
              <a:off x="7734759" y="3166729"/>
              <a:ext cx="79560" cy="89280"/>
            </p14:xfrm>
          </p:contentPart>
        </mc:Choice>
        <mc:Fallback xmlns="">
          <p:pic>
            <p:nvPicPr>
              <p:cNvPr id="359" name="Ink 358">
                <a:extLst>
                  <a:ext uri="{FF2B5EF4-FFF2-40B4-BE49-F238E27FC236}">
                    <a16:creationId xmlns:a16="http://schemas.microsoft.com/office/drawing/2014/main" id="{C46B224E-036B-4786-904F-A9B129D021CC}"/>
                  </a:ext>
                </a:extLst>
              </p:cNvPr>
              <p:cNvPicPr/>
              <p:nvPr/>
            </p:nvPicPr>
            <p:blipFill>
              <a:blip r:embed="rId134"/>
              <a:stretch>
                <a:fillRect/>
              </a:stretch>
            </p:blipFill>
            <p:spPr>
              <a:xfrm>
                <a:off x="7725759" y="3158089"/>
                <a:ext cx="9720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60" name="Ink 359">
                <a:extLst>
                  <a:ext uri="{FF2B5EF4-FFF2-40B4-BE49-F238E27FC236}">
                    <a16:creationId xmlns:a16="http://schemas.microsoft.com/office/drawing/2014/main" id="{652F37DA-4E88-458B-98C7-6A2D92878FB0}"/>
                  </a:ext>
                </a:extLst>
              </p14:cNvPr>
              <p14:cNvContentPartPr/>
              <p14:nvPr/>
            </p14:nvContentPartPr>
            <p14:xfrm>
              <a:off x="7888479" y="3252769"/>
              <a:ext cx="2520" cy="12600"/>
            </p14:xfrm>
          </p:contentPart>
        </mc:Choice>
        <mc:Fallback xmlns="">
          <p:pic>
            <p:nvPicPr>
              <p:cNvPr id="360" name="Ink 359">
                <a:extLst>
                  <a:ext uri="{FF2B5EF4-FFF2-40B4-BE49-F238E27FC236}">
                    <a16:creationId xmlns:a16="http://schemas.microsoft.com/office/drawing/2014/main" id="{652F37DA-4E88-458B-98C7-6A2D92878FB0}"/>
                  </a:ext>
                </a:extLst>
              </p:cNvPr>
              <p:cNvPicPr/>
              <p:nvPr/>
            </p:nvPicPr>
            <p:blipFill>
              <a:blip r:embed="rId136"/>
              <a:stretch>
                <a:fillRect/>
              </a:stretch>
            </p:blipFill>
            <p:spPr>
              <a:xfrm>
                <a:off x="7879479" y="3243769"/>
                <a:ext cx="2016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361" name="Ink 360">
                <a:extLst>
                  <a:ext uri="{FF2B5EF4-FFF2-40B4-BE49-F238E27FC236}">
                    <a16:creationId xmlns:a16="http://schemas.microsoft.com/office/drawing/2014/main" id="{95D0AEEF-4F84-4471-B5E8-8DEBE62ABF1A}"/>
                  </a:ext>
                </a:extLst>
              </p14:cNvPr>
              <p14:cNvContentPartPr/>
              <p14:nvPr/>
            </p14:nvContentPartPr>
            <p14:xfrm>
              <a:off x="7952919" y="3176809"/>
              <a:ext cx="147240" cy="134280"/>
            </p14:xfrm>
          </p:contentPart>
        </mc:Choice>
        <mc:Fallback xmlns="">
          <p:pic>
            <p:nvPicPr>
              <p:cNvPr id="361" name="Ink 360">
                <a:extLst>
                  <a:ext uri="{FF2B5EF4-FFF2-40B4-BE49-F238E27FC236}">
                    <a16:creationId xmlns:a16="http://schemas.microsoft.com/office/drawing/2014/main" id="{95D0AEEF-4F84-4471-B5E8-8DEBE62ABF1A}"/>
                  </a:ext>
                </a:extLst>
              </p:cNvPr>
              <p:cNvPicPr/>
              <p:nvPr/>
            </p:nvPicPr>
            <p:blipFill>
              <a:blip r:embed="rId138"/>
              <a:stretch>
                <a:fillRect/>
              </a:stretch>
            </p:blipFill>
            <p:spPr>
              <a:xfrm>
                <a:off x="7944279" y="3167809"/>
                <a:ext cx="1648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62" name="Ink 361">
                <a:extLst>
                  <a:ext uri="{FF2B5EF4-FFF2-40B4-BE49-F238E27FC236}">
                    <a16:creationId xmlns:a16="http://schemas.microsoft.com/office/drawing/2014/main" id="{7DA7E8D3-D2C0-4541-813D-5D204EC320C4}"/>
                  </a:ext>
                </a:extLst>
              </p14:cNvPr>
              <p14:cNvContentPartPr/>
              <p14:nvPr/>
            </p14:nvContentPartPr>
            <p14:xfrm>
              <a:off x="7177839" y="2623849"/>
              <a:ext cx="1259640" cy="460800"/>
            </p14:xfrm>
          </p:contentPart>
        </mc:Choice>
        <mc:Fallback xmlns="">
          <p:pic>
            <p:nvPicPr>
              <p:cNvPr id="362" name="Ink 361">
                <a:extLst>
                  <a:ext uri="{FF2B5EF4-FFF2-40B4-BE49-F238E27FC236}">
                    <a16:creationId xmlns:a16="http://schemas.microsoft.com/office/drawing/2014/main" id="{7DA7E8D3-D2C0-4541-813D-5D204EC320C4}"/>
                  </a:ext>
                </a:extLst>
              </p:cNvPr>
              <p:cNvPicPr/>
              <p:nvPr/>
            </p:nvPicPr>
            <p:blipFill>
              <a:blip r:embed="rId140"/>
              <a:stretch>
                <a:fillRect/>
              </a:stretch>
            </p:blipFill>
            <p:spPr>
              <a:xfrm>
                <a:off x="7169197" y="2614849"/>
                <a:ext cx="1277285"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65" name="Ink 364">
                <a:extLst>
                  <a:ext uri="{FF2B5EF4-FFF2-40B4-BE49-F238E27FC236}">
                    <a16:creationId xmlns:a16="http://schemas.microsoft.com/office/drawing/2014/main" id="{D1D3C6DA-6A1E-4B75-A7D1-1FB3F252C460}"/>
                  </a:ext>
                </a:extLst>
              </p14:cNvPr>
              <p14:cNvContentPartPr/>
              <p14:nvPr/>
            </p14:nvContentPartPr>
            <p14:xfrm>
              <a:off x="8006919" y="4498009"/>
              <a:ext cx="139680" cy="22680"/>
            </p14:xfrm>
          </p:contentPart>
        </mc:Choice>
        <mc:Fallback xmlns="">
          <p:pic>
            <p:nvPicPr>
              <p:cNvPr id="365" name="Ink 364">
                <a:extLst>
                  <a:ext uri="{FF2B5EF4-FFF2-40B4-BE49-F238E27FC236}">
                    <a16:creationId xmlns:a16="http://schemas.microsoft.com/office/drawing/2014/main" id="{D1D3C6DA-6A1E-4B75-A7D1-1FB3F252C460}"/>
                  </a:ext>
                </a:extLst>
              </p:cNvPr>
              <p:cNvPicPr/>
              <p:nvPr/>
            </p:nvPicPr>
            <p:blipFill>
              <a:blip r:embed="rId142"/>
              <a:stretch>
                <a:fillRect/>
              </a:stretch>
            </p:blipFill>
            <p:spPr>
              <a:xfrm>
                <a:off x="7997919" y="4489369"/>
                <a:ext cx="1573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366" name="Ink 365">
                <a:extLst>
                  <a:ext uri="{FF2B5EF4-FFF2-40B4-BE49-F238E27FC236}">
                    <a16:creationId xmlns:a16="http://schemas.microsoft.com/office/drawing/2014/main" id="{A31ADFB5-F463-43C3-A476-8CE9F78D0269}"/>
                  </a:ext>
                </a:extLst>
              </p14:cNvPr>
              <p14:cNvContentPartPr/>
              <p14:nvPr/>
            </p14:nvContentPartPr>
            <p14:xfrm>
              <a:off x="8311479" y="4505209"/>
              <a:ext cx="85320" cy="91440"/>
            </p14:xfrm>
          </p:contentPart>
        </mc:Choice>
        <mc:Fallback xmlns="">
          <p:pic>
            <p:nvPicPr>
              <p:cNvPr id="366" name="Ink 365">
                <a:extLst>
                  <a:ext uri="{FF2B5EF4-FFF2-40B4-BE49-F238E27FC236}">
                    <a16:creationId xmlns:a16="http://schemas.microsoft.com/office/drawing/2014/main" id="{A31ADFB5-F463-43C3-A476-8CE9F78D0269}"/>
                  </a:ext>
                </a:extLst>
              </p:cNvPr>
              <p:cNvPicPr/>
              <p:nvPr/>
            </p:nvPicPr>
            <p:blipFill>
              <a:blip r:embed="rId144"/>
              <a:stretch>
                <a:fillRect/>
              </a:stretch>
            </p:blipFill>
            <p:spPr>
              <a:xfrm>
                <a:off x="8302839" y="4496209"/>
                <a:ext cx="10296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67" name="Ink 366">
                <a:extLst>
                  <a:ext uri="{FF2B5EF4-FFF2-40B4-BE49-F238E27FC236}">
                    <a16:creationId xmlns:a16="http://schemas.microsoft.com/office/drawing/2014/main" id="{E0B635E0-E3CF-4829-9BF3-189BF76FB01C}"/>
                  </a:ext>
                </a:extLst>
              </p14:cNvPr>
              <p14:cNvContentPartPr/>
              <p14:nvPr/>
            </p14:nvContentPartPr>
            <p14:xfrm>
              <a:off x="8467719" y="4602409"/>
              <a:ext cx="2520" cy="3960"/>
            </p14:xfrm>
          </p:contentPart>
        </mc:Choice>
        <mc:Fallback xmlns="">
          <p:pic>
            <p:nvPicPr>
              <p:cNvPr id="367" name="Ink 366">
                <a:extLst>
                  <a:ext uri="{FF2B5EF4-FFF2-40B4-BE49-F238E27FC236}">
                    <a16:creationId xmlns:a16="http://schemas.microsoft.com/office/drawing/2014/main" id="{E0B635E0-E3CF-4829-9BF3-189BF76FB01C}"/>
                  </a:ext>
                </a:extLst>
              </p:cNvPr>
              <p:cNvPicPr/>
              <p:nvPr/>
            </p:nvPicPr>
            <p:blipFill>
              <a:blip r:embed="rId146"/>
              <a:stretch>
                <a:fillRect/>
              </a:stretch>
            </p:blipFill>
            <p:spPr>
              <a:xfrm>
                <a:off x="8458719" y="4593769"/>
                <a:ext cx="201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70" name="Ink 369">
                <a:extLst>
                  <a:ext uri="{FF2B5EF4-FFF2-40B4-BE49-F238E27FC236}">
                    <a16:creationId xmlns:a16="http://schemas.microsoft.com/office/drawing/2014/main" id="{822BE463-F1C3-45E9-98B6-F36066C08D46}"/>
                  </a:ext>
                </a:extLst>
              </p14:cNvPr>
              <p14:cNvContentPartPr/>
              <p14:nvPr/>
            </p14:nvContentPartPr>
            <p14:xfrm>
              <a:off x="8550879" y="4509169"/>
              <a:ext cx="139320" cy="129960"/>
            </p14:xfrm>
          </p:contentPart>
        </mc:Choice>
        <mc:Fallback xmlns="">
          <p:pic>
            <p:nvPicPr>
              <p:cNvPr id="370" name="Ink 369">
                <a:extLst>
                  <a:ext uri="{FF2B5EF4-FFF2-40B4-BE49-F238E27FC236}">
                    <a16:creationId xmlns:a16="http://schemas.microsoft.com/office/drawing/2014/main" id="{822BE463-F1C3-45E9-98B6-F36066C08D46}"/>
                  </a:ext>
                </a:extLst>
              </p:cNvPr>
              <p:cNvPicPr/>
              <p:nvPr/>
            </p:nvPicPr>
            <p:blipFill>
              <a:blip r:embed="rId148"/>
              <a:stretch>
                <a:fillRect/>
              </a:stretch>
            </p:blipFill>
            <p:spPr>
              <a:xfrm>
                <a:off x="8542217" y="4500169"/>
                <a:ext cx="157006"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71" name="Ink 370">
                <a:extLst>
                  <a:ext uri="{FF2B5EF4-FFF2-40B4-BE49-F238E27FC236}">
                    <a16:creationId xmlns:a16="http://schemas.microsoft.com/office/drawing/2014/main" id="{62030D39-8D6D-4BF7-90F1-17926722C9F0}"/>
                  </a:ext>
                </a:extLst>
              </p14:cNvPr>
              <p14:cNvContentPartPr/>
              <p14:nvPr/>
            </p14:nvContentPartPr>
            <p14:xfrm>
              <a:off x="8025639" y="4556689"/>
              <a:ext cx="109080" cy="34920"/>
            </p14:xfrm>
          </p:contentPart>
        </mc:Choice>
        <mc:Fallback xmlns="">
          <p:pic>
            <p:nvPicPr>
              <p:cNvPr id="371" name="Ink 370">
                <a:extLst>
                  <a:ext uri="{FF2B5EF4-FFF2-40B4-BE49-F238E27FC236}">
                    <a16:creationId xmlns:a16="http://schemas.microsoft.com/office/drawing/2014/main" id="{62030D39-8D6D-4BF7-90F1-17926722C9F0}"/>
                  </a:ext>
                </a:extLst>
              </p:cNvPr>
              <p:cNvPicPr/>
              <p:nvPr/>
            </p:nvPicPr>
            <p:blipFill>
              <a:blip r:embed="rId150"/>
              <a:stretch>
                <a:fillRect/>
              </a:stretch>
            </p:blipFill>
            <p:spPr>
              <a:xfrm>
                <a:off x="8016970" y="4547689"/>
                <a:ext cx="126778" cy="52560"/>
              </a:xfrm>
              <a:prstGeom prst="rect">
                <a:avLst/>
              </a:prstGeom>
            </p:spPr>
          </p:pic>
        </mc:Fallback>
      </mc:AlternateContent>
    </p:spTree>
    <p:extLst>
      <p:ext uri="{BB962C8B-B14F-4D97-AF65-F5344CB8AC3E}">
        <p14:creationId xmlns:p14="http://schemas.microsoft.com/office/powerpoint/2010/main" val="2451762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lnSpc>
                    <a:spcPct val="150000"/>
                  </a:lnSpc>
                  <a:buNone/>
                </a:pPr>
                <a:endParaRPr lang="en-US" sz="1200" i="1" dirty="0">
                  <a:solidFill>
                    <a:schemeClr val="tx1"/>
                  </a:solidFill>
                  <a:latin typeface="Helvetica Light"/>
                </a:endParaRPr>
              </a:p>
              <a:p>
                <a:pPr lvl="1" algn="just"/>
                <a14:m>
                  <m:oMath xmlns:m="http://schemas.openxmlformats.org/officeDocument/2006/math">
                    <m:r>
                      <m:rPr>
                        <m:sty m:val="p"/>
                      </m:rPr>
                      <a:rPr lang="en-US" sz="1200" b="0" i="0" smtClean="0">
                        <a:solidFill>
                          <a:srgbClr val="006600"/>
                        </a:solidFill>
                        <a:latin typeface="Cambria Math" panose="02040503050406030204" pitchFamily="18" charset="0"/>
                      </a:rPr>
                      <m:t>R</m:t>
                    </m:r>
                    <m:r>
                      <a:rPr lang="en-US" sz="1200" b="0" i="0" smtClean="0">
                        <a:solidFill>
                          <a:schemeClr val="tx1"/>
                        </a:solidFill>
                        <a:latin typeface="Cambria Math" panose="02040503050406030204" pitchFamily="18" charset="0"/>
                      </a:rPr>
                      <m:t> </m:t>
                    </m:r>
                  </m:oMath>
                </a14:m>
                <a:r>
                  <a:rPr lang="en-US" sz="1200" dirty="0">
                    <a:solidFill>
                      <a:schemeClr val="tx1"/>
                    </a:solidFill>
                    <a:latin typeface="Helvetica Light"/>
                  </a:rPr>
                  <a:t>: the event of drawing a red ball</a:t>
                </a:r>
              </a:p>
              <a:p>
                <a:pPr lvl="1" algn="just"/>
                <a14:m>
                  <m:oMath xmlns:m="http://schemas.openxmlformats.org/officeDocument/2006/math">
                    <m:r>
                      <m:rPr>
                        <m:sty m:val="p"/>
                      </m:rPr>
                      <a:rPr lang="en-US" sz="1200" b="0" i="0" smtClean="0">
                        <a:solidFill>
                          <a:srgbClr val="006600"/>
                        </a:solidFill>
                        <a:latin typeface="Cambria Math" panose="02040503050406030204" pitchFamily="18" charset="0"/>
                      </a:rPr>
                      <m:t>H</m:t>
                    </m:r>
                    <m:r>
                      <a:rPr lang="en-US" sz="1200" b="0" i="0" smtClean="0">
                        <a:solidFill>
                          <a:schemeClr val="tx1"/>
                        </a:solidFill>
                        <a:latin typeface="Cambria Math" panose="02040503050406030204" pitchFamily="18" charset="0"/>
                      </a:rPr>
                      <m:t> </m:t>
                    </m:r>
                  </m:oMath>
                </a14:m>
                <a:r>
                  <a:rPr lang="en-US" sz="1200" dirty="0">
                    <a:solidFill>
                      <a:schemeClr val="tx1"/>
                    </a:solidFill>
                    <a:latin typeface="Helvetica Light"/>
                  </a:rPr>
                  <a:t>: the event that the coin lands on heads (drawing from the first hat)</a:t>
                </a:r>
              </a:p>
              <a:p>
                <a:pPr lvl="1" algn="just"/>
                <a14:m>
                  <m:oMath xmlns:m="http://schemas.openxmlformats.org/officeDocument/2006/math">
                    <m:r>
                      <m:rPr>
                        <m:sty m:val="p"/>
                      </m:rPr>
                      <a:rPr lang="en-US" sz="1200" b="0" i="0" smtClean="0">
                        <a:solidFill>
                          <a:srgbClr val="006600"/>
                        </a:solidFill>
                        <a:latin typeface="Cambria Math" panose="02040503050406030204" pitchFamily="18" charset="0"/>
                      </a:rPr>
                      <m:t>T</m:t>
                    </m:r>
                    <m:r>
                      <a:rPr lang="en-US" sz="1200" b="0" i="0" smtClean="0">
                        <a:solidFill>
                          <a:schemeClr val="tx1"/>
                        </a:solidFill>
                        <a:latin typeface="Cambria Math" panose="02040503050406030204" pitchFamily="18" charset="0"/>
                      </a:rPr>
                      <m:t> </m:t>
                    </m:r>
                  </m:oMath>
                </a14:m>
                <a:r>
                  <a:rPr lang="en-US" sz="1200" dirty="0">
                    <a:solidFill>
                      <a:schemeClr val="tx1"/>
                    </a:solidFill>
                    <a:latin typeface="Helvetica Light"/>
                  </a:rPr>
                  <a:t>: the event that the coin lands on tails (drawing from the second hat)</a:t>
                </a:r>
              </a:p>
              <a:p>
                <a:pPr lvl="1" algn="just"/>
                <a:endParaRPr lang="en-US" sz="1200" i="1" dirty="0">
                  <a:solidFill>
                    <a:schemeClr val="tx1"/>
                  </a:solidFill>
                  <a:latin typeface="Helvetica Ligh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8290" name="Object 2"/>
              <p:cNvSpPr txBox="1"/>
              <p:nvPr/>
            </p:nvSpPr>
            <p:spPr bwMode="auto">
              <a:xfrm>
                <a:off x="926889" y="2657170"/>
                <a:ext cx="4121481" cy="1001315"/>
              </a:xfrm>
              <a:prstGeom prst="rect">
                <a:avLst/>
              </a:prstGeom>
              <a:noFill/>
              <a:ln>
                <a:noFill/>
              </a:ln>
              <a:effectLst/>
            </p:spPr>
            <p:txBody>
              <a:bodyPr>
                <a:no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R</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H</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m:rPr>
                          <m:nor/>
                        </m:rPr>
                        <a:rPr lang="en-US" sz="120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R</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H</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R</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oMath>
                  </m:oMathPara>
                </a14:m>
                <a:br>
                  <a:rPr lang="en-US" sz="1200" dirty="0">
                    <a:solidFill>
                      <a:srgbClr val="006600"/>
                    </a:solidFill>
                    <a:latin typeface="Cambria Math" panose="02040503050406030204" pitchFamily="18" charset="0"/>
                  </a:rPr>
                </a:br>
                <a:br>
                  <a:rPr lang="en-US" sz="1200" dirty="0">
                    <a:solidFill>
                      <a:srgbClr val="006600"/>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2</m:t>
                          </m:r>
                        </m:den>
                      </m:f>
                      <m:r>
                        <a:rPr lang="en-US" sz="1200" b="0" smtClean="0">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m:t>
                          </m:r>
                        </m:num>
                        <m:den>
                          <m:r>
                            <a:rPr lang="en-US" sz="1200" b="0" i="1" smtClean="0">
                              <a:solidFill>
                                <a:srgbClr val="006600"/>
                              </a:solidFill>
                              <a:latin typeface="Cambria Math" panose="02040503050406030204" pitchFamily="18" charset="0"/>
                            </a:rPr>
                            <m:t>10</m:t>
                          </m:r>
                        </m:den>
                      </m:f>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2</m:t>
                          </m:r>
                        </m:den>
                      </m:f>
                      <m:r>
                        <a:rPr lang="en-US" sz="1200" b="0" smtClean="0">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6</m:t>
                          </m:r>
                        </m:num>
                        <m:den>
                          <m:r>
                            <a:rPr lang="en-US" sz="1200" b="0" i="1" smtClean="0">
                              <a:solidFill>
                                <a:srgbClr val="006600"/>
                              </a:solidFill>
                              <a:latin typeface="Cambria Math" panose="02040503050406030204" pitchFamily="18" charset="0"/>
                            </a:rPr>
                            <m:t>10</m:t>
                          </m:r>
                        </m:den>
                      </m:f>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2</m:t>
                          </m:r>
                        </m:den>
                      </m:f>
                    </m:oMath>
                  </m:oMathPara>
                </a14:m>
                <a:endParaRPr lang="en-US" sz="1200" dirty="0">
                  <a:solidFill>
                    <a:srgbClr val="006600"/>
                  </a:solidFill>
                </a:endParaRPr>
              </a:p>
            </p:txBody>
          </p:sp>
        </mc:Choice>
        <mc:Fallback xmlns="">
          <p:sp>
            <p:nvSpPr>
              <p:cNvPr id="1548290" name="Object 2"/>
              <p:cNvSpPr txBox="1">
                <a:spLocks noRot="1" noChangeAspect="1" noMove="1" noResize="1" noEditPoints="1" noAdjustHandles="1" noChangeArrowheads="1" noChangeShapeType="1" noTextEdit="1"/>
              </p:cNvSpPr>
              <p:nvPr/>
            </p:nvSpPr>
            <p:spPr bwMode="auto">
              <a:xfrm>
                <a:off x="926889" y="2657170"/>
                <a:ext cx="4121481" cy="1001315"/>
              </a:xfrm>
              <a:prstGeom prst="rect">
                <a:avLst/>
              </a:prstGeom>
              <a:blipFill>
                <a:blip r:embed="rId3"/>
                <a:stretch>
                  <a:fillRect/>
                </a:stretch>
              </a:blipFill>
              <a:ln>
                <a:noFill/>
              </a:ln>
              <a:effectLst/>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A9A17E25-F169-41D6-9EE7-D98F83E74714}"/>
              </a:ext>
            </a:extLst>
          </p:cNvPr>
          <p:cNvGrpSpPr/>
          <p:nvPr/>
        </p:nvGrpSpPr>
        <p:grpSpPr>
          <a:xfrm>
            <a:off x="5661222" y="2319644"/>
            <a:ext cx="2616994" cy="1551351"/>
            <a:chOff x="6707145" y="3533686"/>
            <a:chExt cx="3489325" cy="2068468"/>
          </a:xfrm>
        </p:grpSpPr>
        <p:sp>
          <p:nvSpPr>
            <p:cNvPr id="25" name="Rectangle 24">
              <a:extLst>
                <a:ext uri="{FF2B5EF4-FFF2-40B4-BE49-F238E27FC236}">
                  <a16:creationId xmlns:a16="http://schemas.microsoft.com/office/drawing/2014/main" id="{1820452E-1716-463B-9C68-FC49FC80292D}"/>
                </a:ext>
              </a:extLst>
            </p:cNvPr>
            <p:cNvSpPr/>
            <p:nvPr/>
          </p:nvSpPr>
          <p:spPr bwMode="auto">
            <a:xfrm>
              <a:off x="6840638" y="3900667"/>
              <a:ext cx="1736203" cy="170148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grpSp>
          <p:nvGrpSpPr>
            <p:cNvPr id="26" name="Group 47">
              <a:extLst>
                <a:ext uri="{FF2B5EF4-FFF2-40B4-BE49-F238E27FC236}">
                  <a16:creationId xmlns:a16="http://schemas.microsoft.com/office/drawing/2014/main" id="{4589DB8F-A29B-4CDE-9B85-8EFFE047B9D2}"/>
                </a:ext>
              </a:extLst>
            </p:cNvPr>
            <p:cNvGrpSpPr/>
            <p:nvPr/>
          </p:nvGrpSpPr>
          <p:grpSpPr>
            <a:xfrm>
              <a:off x="6707145" y="3533686"/>
              <a:ext cx="3489325" cy="2068468"/>
              <a:chOff x="2391553" y="3379281"/>
              <a:chExt cx="4101842" cy="2429198"/>
            </a:xfrm>
          </p:grpSpPr>
          <p:sp>
            <p:nvSpPr>
              <p:cNvPr id="31" name="Rectangle 30">
                <a:extLst>
                  <a:ext uri="{FF2B5EF4-FFF2-40B4-BE49-F238E27FC236}">
                    <a16:creationId xmlns:a16="http://schemas.microsoft.com/office/drawing/2014/main" id="{F2AF4431-BCC3-4D91-A6FB-5A1355D6DD27}"/>
                  </a:ext>
                </a:extLst>
              </p:cNvPr>
              <p:cNvSpPr/>
              <p:nvPr/>
            </p:nvSpPr>
            <p:spPr bwMode="auto">
              <a:xfrm>
                <a:off x="4072412" y="3806058"/>
                <a:ext cx="2420983" cy="2002421"/>
              </a:xfrm>
              <a:prstGeom prst="rect">
                <a:avLst/>
              </a:prstGeom>
              <a:gradFill flip="none" rotWithShape="1">
                <a:gsLst>
                  <a:gs pos="0">
                    <a:srgbClr val="CC0066">
                      <a:tint val="66000"/>
                      <a:satMod val="160000"/>
                    </a:srgbClr>
                  </a:gs>
                  <a:gs pos="50000">
                    <a:srgbClr val="CC0066">
                      <a:tint val="44500"/>
                      <a:satMod val="160000"/>
                    </a:srgbClr>
                  </a:gs>
                  <a:gs pos="100000">
                    <a:srgbClr val="CC0066">
                      <a:tint val="23500"/>
                      <a:satMod val="160000"/>
                    </a:srgbClr>
                  </a:gs>
                </a:gsLst>
                <a:lin ang="10800000" scaled="1"/>
                <a:tileRect/>
              </a:gra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02CD9BE-DC5E-4033-AAB3-B6B20ABE1240}"/>
                      </a:ext>
                    </a:extLst>
                  </p:cNvPr>
                  <p:cNvSpPr txBox="1"/>
                  <p:nvPr/>
                </p:nvSpPr>
                <p:spPr>
                  <a:xfrm>
                    <a:off x="2604357" y="3897758"/>
                    <a:ext cx="528134"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H</m:t>
                          </m:r>
                        </m:oMath>
                      </m:oMathPara>
                    </a14:m>
                    <a:endParaRPr lang="en-US" sz="1200" dirty="0">
                      <a:solidFill>
                        <a:srgbClr val="006600"/>
                      </a:solidFill>
                      <a:latin typeface="Franklin Gothic Book" panose="020B0503020102020204" pitchFamily="34" charset="0"/>
                    </a:endParaRPr>
                  </a:p>
                </p:txBody>
              </p:sp>
            </mc:Choice>
            <mc:Fallback xmlns="">
              <p:sp>
                <p:nvSpPr>
                  <p:cNvPr id="32" name="TextBox 31">
                    <a:extLst>
                      <a:ext uri="{FF2B5EF4-FFF2-40B4-BE49-F238E27FC236}">
                        <a16:creationId xmlns:a16="http://schemas.microsoft.com/office/drawing/2014/main" id="{502CD9BE-DC5E-4033-AAB3-B6B20ABE1240}"/>
                      </a:ext>
                    </a:extLst>
                  </p:cNvPr>
                  <p:cNvSpPr txBox="1">
                    <a:spLocks noRot="1" noChangeAspect="1" noMove="1" noResize="1" noEditPoints="1" noAdjustHandles="1" noChangeArrowheads="1" noChangeShapeType="1" noTextEdit="1"/>
                  </p:cNvSpPr>
                  <p:nvPr/>
                </p:nvSpPr>
                <p:spPr>
                  <a:xfrm>
                    <a:off x="2604357" y="3897758"/>
                    <a:ext cx="528134" cy="4337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36D3C48-D7EA-409A-90BE-22B4DB45A153}"/>
                      </a:ext>
                    </a:extLst>
                  </p:cNvPr>
                  <p:cNvSpPr txBox="1"/>
                  <p:nvPr/>
                </p:nvSpPr>
                <p:spPr>
                  <a:xfrm>
                    <a:off x="2391553" y="3379281"/>
                    <a:ext cx="1754244"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33" name="TextBox 32">
                    <a:extLst>
                      <a:ext uri="{FF2B5EF4-FFF2-40B4-BE49-F238E27FC236}">
                        <a16:creationId xmlns:a16="http://schemas.microsoft.com/office/drawing/2014/main" id="{E36D3C48-D7EA-409A-90BE-22B4DB45A153}"/>
                      </a:ext>
                    </a:extLst>
                  </p:cNvPr>
                  <p:cNvSpPr txBox="1">
                    <a:spLocks noRot="1" noChangeAspect="1" noMove="1" noResize="1" noEditPoints="1" noAdjustHandles="1" noChangeArrowheads="1" noChangeShapeType="1" noTextEdit="1"/>
                  </p:cNvSpPr>
                  <p:nvPr/>
                </p:nvSpPr>
                <p:spPr>
                  <a:xfrm>
                    <a:off x="2391553" y="3379281"/>
                    <a:ext cx="1754244" cy="433742"/>
                  </a:xfrm>
                  <a:prstGeom prst="rect">
                    <a:avLst/>
                  </a:prstGeom>
                  <a:blipFill>
                    <a:blip r:embed="rId5"/>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D0F516F-B580-4130-AD5B-2035DFD7B367}"/>
                      </a:ext>
                    </a:extLst>
                  </p:cNvPr>
                  <p:cNvSpPr txBox="1"/>
                  <p:nvPr/>
                </p:nvSpPr>
                <p:spPr>
                  <a:xfrm>
                    <a:off x="5843193" y="3867835"/>
                    <a:ext cx="508034"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T</m:t>
                          </m:r>
                        </m:oMath>
                      </m:oMathPara>
                    </a14:m>
                    <a:endParaRPr lang="en-US" sz="1200" dirty="0">
                      <a:solidFill>
                        <a:srgbClr val="006600"/>
                      </a:solidFill>
                      <a:latin typeface="Franklin Gothic Book" panose="020B0503020102020204" pitchFamily="34" charset="0"/>
                    </a:endParaRPr>
                  </a:p>
                </p:txBody>
              </p:sp>
            </mc:Choice>
            <mc:Fallback xmlns="">
              <p:sp>
                <p:nvSpPr>
                  <p:cNvPr id="34" name="TextBox 33">
                    <a:extLst>
                      <a:ext uri="{FF2B5EF4-FFF2-40B4-BE49-F238E27FC236}">
                        <a16:creationId xmlns:a16="http://schemas.microsoft.com/office/drawing/2014/main" id="{9D0F516F-B580-4130-AD5B-2035DFD7B367}"/>
                      </a:ext>
                    </a:extLst>
                  </p:cNvPr>
                  <p:cNvSpPr txBox="1">
                    <a:spLocks noRot="1" noChangeAspect="1" noMove="1" noResize="1" noEditPoints="1" noAdjustHandles="1" noChangeArrowheads="1" noChangeShapeType="1" noTextEdit="1"/>
                  </p:cNvSpPr>
                  <p:nvPr/>
                </p:nvSpPr>
                <p:spPr>
                  <a:xfrm>
                    <a:off x="5843193" y="3867835"/>
                    <a:ext cx="508034" cy="433741"/>
                  </a:xfrm>
                  <a:prstGeom prst="rect">
                    <a:avLst/>
                  </a:prstGeom>
                  <a:blipFill>
                    <a:blip r:embed="rId6"/>
                    <a:stretch>
                      <a:fillRect/>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78DC9BFA-232D-49A4-870A-9E7264FAE0A4}"/>
                  </a:ext>
                </a:extLst>
              </p:cNvPr>
              <p:cNvSpPr/>
              <p:nvPr/>
            </p:nvSpPr>
            <p:spPr>
              <a:xfrm>
                <a:off x="2885019" y="4620427"/>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6" name="Rectangle 35">
                <a:extLst>
                  <a:ext uri="{FF2B5EF4-FFF2-40B4-BE49-F238E27FC236}">
                    <a16:creationId xmlns:a16="http://schemas.microsoft.com/office/drawing/2014/main" id="{D267E125-A7DD-421A-B030-58918185AA3C}"/>
                  </a:ext>
                </a:extLst>
              </p:cNvPr>
              <p:cNvSpPr/>
              <p:nvPr/>
            </p:nvSpPr>
            <p:spPr>
              <a:xfrm>
                <a:off x="4810549" y="4654688"/>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7" name="Rectangle 36">
                <a:extLst>
                  <a:ext uri="{FF2B5EF4-FFF2-40B4-BE49-F238E27FC236}">
                    <a16:creationId xmlns:a16="http://schemas.microsoft.com/office/drawing/2014/main" id="{09910C3C-1ECA-44B3-9A57-90149E4E6093}"/>
                  </a:ext>
                </a:extLst>
              </p:cNvPr>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8" name="Rectangle 37">
                <a:extLst>
                  <a:ext uri="{FF2B5EF4-FFF2-40B4-BE49-F238E27FC236}">
                    <a16:creationId xmlns:a16="http://schemas.microsoft.com/office/drawing/2014/main" id="{D47E7697-F2A5-4911-9AF8-3333260C7D02}"/>
                  </a:ext>
                </a:extLst>
              </p:cNvPr>
              <p:cNvSpPr/>
              <p:nvPr/>
            </p:nvSpPr>
            <p:spPr>
              <a:xfrm>
                <a:off x="5690374" y="4691802"/>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39" name="Group 38">
                <a:extLst>
                  <a:ext uri="{FF2B5EF4-FFF2-40B4-BE49-F238E27FC236}">
                    <a16:creationId xmlns:a16="http://schemas.microsoft.com/office/drawing/2014/main" id="{03631F4F-463F-45DE-AD6F-C98B0D771CEF}"/>
                  </a:ext>
                </a:extLst>
              </p:cNvPr>
              <p:cNvGrpSpPr/>
              <p:nvPr/>
            </p:nvGrpSpPr>
            <p:grpSpPr>
              <a:xfrm>
                <a:off x="3580066" y="3998004"/>
                <a:ext cx="1737361" cy="1683657"/>
                <a:chOff x="2677949" y="2785281"/>
                <a:chExt cx="1737361" cy="1683657"/>
              </a:xfrm>
            </p:grpSpPr>
            <p:sp>
              <p:nvSpPr>
                <p:cNvPr id="40" name="Oval 39">
                  <a:extLst>
                    <a:ext uri="{FF2B5EF4-FFF2-40B4-BE49-F238E27FC236}">
                      <a16:creationId xmlns:a16="http://schemas.microsoft.com/office/drawing/2014/main" id="{FD8628A7-5C78-41A6-AF80-01D25F5169C7}"/>
                    </a:ext>
                  </a:extLst>
                </p:cNvPr>
                <p:cNvSpPr/>
                <p:nvPr/>
              </p:nvSpPr>
              <p:spPr bwMode="auto">
                <a:xfrm>
                  <a:off x="2677949" y="2785281"/>
                  <a:ext cx="1737361"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B815CC5-FC00-4250-8450-FC32383F4B6F}"/>
                        </a:ext>
                      </a:extLst>
                    </p:cNvPr>
                    <p:cNvSpPr txBox="1"/>
                    <p:nvPr/>
                  </p:nvSpPr>
                  <p:spPr>
                    <a:xfrm>
                      <a:off x="3245996" y="2937702"/>
                      <a:ext cx="872072"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R</m:t>
                            </m:r>
                          </m:oMath>
                        </m:oMathPara>
                      </a14:m>
                      <a:endParaRPr lang="en-US" sz="1200" dirty="0">
                        <a:solidFill>
                          <a:srgbClr val="006600"/>
                        </a:solidFill>
                        <a:latin typeface="Franklin Gothic Book" panose="020B0503020102020204" pitchFamily="34" charset="0"/>
                      </a:endParaRPr>
                    </a:p>
                  </p:txBody>
                </p:sp>
              </mc:Choice>
              <mc:Fallback xmlns="">
                <p:sp>
                  <p:nvSpPr>
                    <p:cNvPr id="41" name="TextBox 40">
                      <a:extLst>
                        <a:ext uri="{FF2B5EF4-FFF2-40B4-BE49-F238E27FC236}">
                          <a16:creationId xmlns:a16="http://schemas.microsoft.com/office/drawing/2014/main" id="{FB815CC5-FC00-4250-8450-FC32383F4B6F}"/>
                        </a:ext>
                      </a:extLst>
                    </p:cNvPr>
                    <p:cNvSpPr txBox="1">
                      <a:spLocks noRot="1" noChangeAspect="1" noMove="1" noResize="1" noEditPoints="1" noAdjustHandles="1" noChangeArrowheads="1" noChangeShapeType="1" noTextEdit="1"/>
                    </p:cNvSpPr>
                    <p:nvPr/>
                  </p:nvSpPr>
                  <p:spPr>
                    <a:xfrm>
                      <a:off x="3245996" y="2937702"/>
                      <a:ext cx="872072" cy="433741"/>
                    </a:xfrm>
                    <a:prstGeom prst="rect">
                      <a:avLst/>
                    </a:prstGeom>
                    <a:blipFill>
                      <a:blip r:embed="rId7"/>
                      <a:stretch>
                        <a:fillRect/>
                      </a:stretch>
                    </a:blipFill>
                  </p:spPr>
                  <p:txBody>
                    <a:bodyPr/>
                    <a:lstStyle/>
                    <a:p>
                      <a:r>
                        <a:rPr lang="en-US">
                          <a:noFill/>
                        </a:rPr>
                        <a:t> </a:t>
                      </a:r>
                    </a:p>
                  </p:txBody>
                </p:sp>
              </mc:Fallback>
            </mc:AlternateContent>
          </p:grpSp>
        </p:grpSp>
        <p:sp>
          <p:nvSpPr>
            <p:cNvPr id="27" name="Rectangle 26">
              <a:extLst>
                <a:ext uri="{FF2B5EF4-FFF2-40B4-BE49-F238E27FC236}">
                  <a16:creationId xmlns:a16="http://schemas.microsoft.com/office/drawing/2014/main" id="{36F8315D-9E17-4B03-9432-5767A0118B5D}"/>
                </a:ext>
              </a:extLst>
            </p:cNvPr>
            <p:cNvSpPr/>
            <p:nvPr/>
          </p:nvSpPr>
          <p:spPr>
            <a:xfrm>
              <a:off x="9581115" y="45722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28" name="Rectangle 27">
              <a:extLst>
                <a:ext uri="{FF2B5EF4-FFF2-40B4-BE49-F238E27FC236}">
                  <a16:creationId xmlns:a16="http://schemas.microsoft.com/office/drawing/2014/main" id="{BCE96922-040F-4DCE-A7B6-E3551E514275}"/>
                </a:ext>
              </a:extLst>
            </p:cNvPr>
            <p:cNvSpPr/>
            <p:nvPr/>
          </p:nvSpPr>
          <p:spPr>
            <a:xfrm>
              <a:off x="7057834" y="46185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29" name="Rectangle 28">
              <a:extLst>
                <a:ext uri="{FF2B5EF4-FFF2-40B4-BE49-F238E27FC236}">
                  <a16:creationId xmlns:a16="http://schemas.microsoft.com/office/drawing/2014/main" id="{344D8E32-485B-4126-97FF-6C7D34F13297}"/>
                </a:ext>
              </a:extLst>
            </p:cNvPr>
            <p:cNvSpPr/>
            <p:nvPr/>
          </p:nvSpPr>
          <p:spPr>
            <a:xfrm>
              <a:off x="8111130" y="4606933"/>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0" name="Rectangle 29">
              <a:extLst>
                <a:ext uri="{FF2B5EF4-FFF2-40B4-BE49-F238E27FC236}">
                  <a16:creationId xmlns:a16="http://schemas.microsoft.com/office/drawing/2014/main" id="{C3D0A6EA-5405-42B1-AAA1-99172E884310}"/>
                </a:ext>
              </a:extLst>
            </p:cNvPr>
            <p:cNvSpPr/>
            <p:nvPr/>
          </p:nvSpPr>
          <p:spPr>
            <a:xfrm>
              <a:off x="8758515" y="4641657"/>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Bayes’ Theorem</a:t>
            </a:r>
          </a:p>
        </p:txBody>
      </p:sp>
      <mc:AlternateContent xmlns:mc="http://schemas.openxmlformats.org/markup-compatibility/2006" xmlns:p14="http://schemas.microsoft.com/office/powerpoint/2010/main">
        <mc:Choice Requires="p14">
          <p:contentPart p14:bwMode="auto" r:id="rId3">
            <p14:nvContentPartPr>
              <p14:cNvPr id="2328" name="Ink 2327">
                <a:extLst>
                  <a:ext uri="{FF2B5EF4-FFF2-40B4-BE49-F238E27FC236}">
                    <a16:creationId xmlns:a16="http://schemas.microsoft.com/office/drawing/2014/main" id="{456993FD-9CFD-4899-B41E-638DDD8B8D6D}"/>
                  </a:ext>
                </a:extLst>
              </p14:cNvPr>
              <p14:cNvContentPartPr/>
              <p14:nvPr/>
            </p14:nvContentPartPr>
            <p14:xfrm>
              <a:off x="1472569" y="675169"/>
              <a:ext cx="360" cy="360"/>
            </p14:xfrm>
          </p:contentPart>
        </mc:Choice>
        <mc:Fallback xmlns="">
          <p:pic>
            <p:nvPicPr>
              <p:cNvPr id="2328" name="Ink 2327">
                <a:extLst>
                  <a:ext uri="{FF2B5EF4-FFF2-40B4-BE49-F238E27FC236}">
                    <a16:creationId xmlns:a16="http://schemas.microsoft.com/office/drawing/2014/main" id="{456993FD-9CFD-4899-B41E-638DDD8B8D6D}"/>
                  </a:ext>
                </a:extLst>
              </p:cNvPr>
              <p:cNvPicPr/>
              <p:nvPr/>
            </p:nvPicPr>
            <p:blipFill>
              <a:blip r:embed="rId4"/>
              <a:stretch>
                <a:fillRect/>
              </a:stretch>
            </p:blipFill>
            <p:spPr>
              <a:xfrm>
                <a:off x="1418569" y="56752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29" name="Ink 2328">
                <a:extLst>
                  <a:ext uri="{FF2B5EF4-FFF2-40B4-BE49-F238E27FC236}">
                    <a16:creationId xmlns:a16="http://schemas.microsoft.com/office/drawing/2014/main" id="{98FBE3FF-E768-4C1A-B536-79774205C19D}"/>
                  </a:ext>
                </a:extLst>
              </p14:cNvPr>
              <p14:cNvContentPartPr/>
              <p14:nvPr/>
            </p14:nvContentPartPr>
            <p14:xfrm>
              <a:off x="860569" y="545209"/>
              <a:ext cx="861480" cy="543600"/>
            </p14:xfrm>
          </p:contentPart>
        </mc:Choice>
        <mc:Fallback xmlns="">
          <p:pic>
            <p:nvPicPr>
              <p:cNvPr id="2329" name="Ink 2328">
                <a:extLst>
                  <a:ext uri="{FF2B5EF4-FFF2-40B4-BE49-F238E27FC236}">
                    <a16:creationId xmlns:a16="http://schemas.microsoft.com/office/drawing/2014/main" id="{98FBE3FF-E768-4C1A-B536-79774205C19D}"/>
                  </a:ext>
                </a:extLst>
              </p:cNvPr>
              <p:cNvPicPr/>
              <p:nvPr/>
            </p:nvPicPr>
            <p:blipFill>
              <a:blip r:embed="rId6"/>
              <a:stretch>
                <a:fillRect/>
              </a:stretch>
            </p:blipFill>
            <p:spPr>
              <a:xfrm>
                <a:off x="806929" y="437569"/>
                <a:ext cx="969120" cy="759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78" name="Ink 2377">
                <a:extLst>
                  <a:ext uri="{FF2B5EF4-FFF2-40B4-BE49-F238E27FC236}">
                    <a16:creationId xmlns:a16="http://schemas.microsoft.com/office/drawing/2014/main" id="{51139BB3-17EB-4B86-A9AE-E1B46F54DA85}"/>
                  </a:ext>
                </a:extLst>
              </p14:cNvPr>
              <p14:cNvContentPartPr/>
              <p14:nvPr/>
            </p14:nvContentPartPr>
            <p14:xfrm>
              <a:off x="1709449" y="743929"/>
              <a:ext cx="360" cy="360"/>
            </p14:xfrm>
          </p:contentPart>
        </mc:Choice>
        <mc:Fallback xmlns="">
          <p:pic>
            <p:nvPicPr>
              <p:cNvPr id="2378" name="Ink 2377">
                <a:extLst>
                  <a:ext uri="{FF2B5EF4-FFF2-40B4-BE49-F238E27FC236}">
                    <a16:creationId xmlns:a16="http://schemas.microsoft.com/office/drawing/2014/main" id="{51139BB3-17EB-4B86-A9AE-E1B46F54DA85}"/>
                  </a:ext>
                </a:extLst>
              </p:cNvPr>
              <p:cNvPicPr/>
              <p:nvPr/>
            </p:nvPicPr>
            <p:blipFill>
              <a:blip r:embed="rId4"/>
              <a:stretch>
                <a:fillRect/>
              </a:stretch>
            </p:blipFill>
            <p:spPr>
              <a:xfrm>
                <a:off x="1655809" y="63628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83" name="Ink 2382">
                <a:extLst>
                  <a:ext uri="{FF2B5EF4-FFF2-40B4-BE49-F238E27FC236}">
                    <a16:creationId xmlns:a16="http://schemas.microsoft.com/office/drawing/2014/main" id="{589DA879-5614-4A97-9922-F88754867E9C}"/>
                  </a:ext>
                </a:extLst>
              </p14:cNvPr>
              <p14:cNvContentPartPr/>
              <p14:nvPr/>
            </p14:nvContentPartPr>
            <p14:xfrm>
              <a:off x="860929" y="1038409"/>
              <a:ext cx="944280" cy="351720"/>
            </p14:xfrm>
          </p:contentPart>
        </mc:Choice>
        <mc:Fallback xmlns="">
          <p:pic>
            <p:nvPicPr>
              <p:cNvPr id="2383" name="Ink 2382">
                <a:extLst>
                  <a:ext uri="{FF2B5EF4-FFF2-40B4-BE49-F238E27FC236}">
                    <a16:creationId xmlns:a16="http://schemas.microsoft.com/office/drawing/2014/main" id="{589DA879-5614-4A97-9922-F88754867E9C}"/>
                  </a:ext>
                </a:extLst>
              </p:cNvPr>
              <p:cNvPicPr/>
              <p:nvPr/>
            </p:nvPicPr>
            <p:blipFill>
              <a:blip r:embed="rId9"/>
              <a:stretch>
                <a:fillRect/>
              </a:stretch>
            </p:blipFill>
            <p:spPr>
              <a:xfrm>
                <a:off x="807289" y="930409"/>
                <a:ext cx="105192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54" name="Ink 2753">
                <a:extLst>
                  <a:ext uri="{FF2B5EF4-FFF2-40B4-BE49-F238E27FC236}">
                    <a16:creationId xmlns:a16="http://schemas.microsoft.com/office/drawing/2014/main" id="{691064A9-89D4-4F47-B93C-620E40366A11}"/>
                  </a:ext>
                </a:extLst>
              </p14:cNvPr>
              <p14:cNvContentPartPr/>
              <p14:nvPr/>
            </p14:nvContentPartPr>
            <p14:xfrm>
              <a:off x="716209" y="3071329"/>
              <a:ext cx="1288800" cy="803160"/>
            </p14:xfrm>
          </p:contentPart>
        </mc:Choice>
        <mc:Fallback xmlns="">
          <p:pic>
            <p:nvPicPr>
              <p:cNvPr id="2754" name="Ink 2753">
                <a:extLst>
                  <a:ext uri="{FF2B5EF4-FFF2-40B4-BE49-F238E27FC236}">
                    <a16:creationId xmlns:a16="http://schemas.microsoft.com/office/drawing/2014/main" id="{691064A9-89D4-4F47-B93C-620E40366A11}"/>
                  </a:ext>
                </a:extLst>
              </p:cNvPr>
              <p:cNvPicPr/>
              <p:nvPr/>
            </p:nvPicPr>
            <p:blipFill>
              <a:blip r:embed="rId11"/>
              <a:stretch>
                <a:fillRect/>
              </a:stretch>
            </p:blipFill>
            <p:spPr>
              <a:xfrm>
                <a:off x="662569" y="2963329"/>
                <a:ext cx="1396440" cy="1018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55" name="Ink 2754">
                <a:extLst>
                  <a:ext uri="{FF2B5EF4-FFF2-40B4-BE49-F238E27FC236}">
                    <a16:creationId xmlns:a16="http://schemas.microsoft.com/office/drawing/2014/main" id="{785837B3-85A7-446F-BDF3-7E0B0FD0E6C2}"/>
                  </a:ext>
                </a:extLst>
              </p14:cNvPr>
              <p14:cNvContentPartPr/>
              <p14:nvPr/>
            </p14:nvContentPartPr>
            <p14:xfrm>
              <a:off x="702169" y="3776929"/>
              <a:ext cx="1482120" cy="144720"/>
            </p14:xfrm>
          </p:contentPart>
        </mc:Choice>
        <mc:Fallback xmlns="">
          <p:pic>
            <p:nvPicPr>
              <p:cNvPr id="2755" name="Ink 2754">
                <a:extLst>
                  <a:ext uri="{FF2B5EF4-FFF2-40B4-BE49-F238E27FC236}">
                    <a16:creationId xmlns:a16="http://schemas.microsoft.com/office/drawing/2014/main" id="{785837B3-85A7-446F-BDF3-7E0B0FD0E6C2}"/>
                  </a:ext>
                </a:extLst>
              </p:cNvPr>
              <p:cNvPicPr/>
              <p:nvPr/>
            </p:nvPicPr>
            <p:blipFill>
              <a:blip r:embed="rId13"/>
              <a:stretch>
                <a:fillRect/>
              </a:stretch>
            </p:blipFill>
            <p:spPr>
              <a:xfrm>
                <a:off x="648169" y="3668929"/>
                <a:ext cx="158976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56" name="Ink 2755">
                <a:extLst>
                  <a:ext uri="{FF2B5EF4-FFF2-40B4-BE49-F238E27FC236}">
                    <a16:creationId xmlns:a16="http://schemas.microsoft.com/office/drawing/2014/main" id="{3AC44C87-0CA9-4D96-BEBC-E704055176AD}"/>
                  </a:ext>
                </a:extLst>
              </p14:cNvPr>
              <p14:cNvContentPartPr/>
              <p14:nvPr/>
            </p14:nvContentPartPr>
            <p14:xfrm>
              <a:off x="879289" y="3955129"/>
              <a:ext cx="1064520" cy="324000"/>
            </p14:xfrm>
          </p:contentPart>
        </mc:Choice>
        <mc:Fallback xmlns="">
          <p:pic>
            <p:nvPicPr>
              <p:cNvPr id="2756" name="Ink 2755">
                <a:extLst>
                  <a:ext uri="{FF2B5EF4-FFF2-40B4-BE49-F238E27FC236}">
                    <a16:creationId xmlns:a16="http://schemas.microsoft.com/office/drawing/2014/main" id="{3AC44C87-0CA9-4D96-BEBC-E704055176AD}"/>
                  </a:ext>
                </a:extLst>
              </p:cNvPr>
              <p:cNvPicPr/>
              <p:nvPr/>
            </p:nvPicPr>
            <p:blipFill>
              <a:blip r:embed="rId15"/>
              <a:stretch>
                <a:fillRect/>
              </a:stretch>
            </p:blipFill>
            <p:spPr>
              <a:xfrm>
                <a:off x="825289" y="3847129"/>
                <a:ext cx="117216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57" name="Ink 2756">
                <a:extLst>
                  <a:ext uri="{FF2B5EF4-FFF2-40B4-BE49-F238E27FC236}">
                    <a16:creationId xmlns:a16="http://schemas.microsoft.com/office/drawing/2014/main" id="{6EC2CE59-FC92-4C58-87FC-B5C9988C7A8D}"/>
                  </a:ext>
                </a:extLst>
              </p14:cNvPr>
              <p14:cNvContentPartPr/>
              <p14:nvPr/>
            </p14:nvContentPartPr>
            <p14:xfrm>
              <a:off x="1128409" y="4720129"/>
              <a:ext cx="825120" cy="111960"/>
            </p14:xfrm>
          </p:contentPart>
        </mc:Choice>
        <mc:Fallback xmlns="">
          <p:pic>
            <p:nvPicPr>
              <p:cNvPr id="2757" name="Ink 2756">
                <a:extLst>
                  <a:ext uri="{FF2B5EF4-FFF2-40B4-BE49-F238E27FC236}">
                    <a16:creationId xmlns:a16="http://schemas.microsoft.com/office/drawing/2014/main" id="{6EC2CE59-FC92-4C58-87FC-B5C9988C7A8D}"/>
                  </a:ext>
                </a:extLst>
              </p:cNvPr>
              <p:cNvPicPr/>
              <p:nvPr/>
            </p:nvPicPr>
            <p:blipFill>
              <a:blip r:embed="rId17"/>
              <a:stretch>
                <a:fillRect/>
              </a:stretch>
            </p:blipFill>
            <p:spPr>
              <a:xfrm>
                <a:off x="1074409" y="4612489"/>
                <a:ext cx="93276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01" name="Ink 2800">
                <a:extLst>
                  <a:ext uri="{FF2B5EF4-FFF2-40B4-BE49-F238E27FC236}">
                    <a16:creationId xmlns:a16="http://schemas.microsoft.com/office/drawing/2014/main" id="{21F28E98-1A18-4F5C-AE76-1FB882FEB3A6}"/>
                  </a:ext>
                </a:extLst>
              </p14:cNvPr>
              <p14:cNvContentPartPr/>
              <p14:nvPr/>
            </p14:nvContentPartPr>
            <p14:xfrm>
              <a:off x="385729" y="185929"/>
              <a:ext cx="8551800" cy="4884840"/>
            </p14:xfrm>
          </p:contentPart>
        </mc:Choice>
        <mc:Fallback xmlns="">
          <p:pic>
            <p:nvPicPr>
              <p:cNvPr id="2801" name="Ink 2800">
                <a:extLst>
                  <a:ext uri="{FF2B5EF4-FFF2-40B4-BE49-F238E27FC236}">
                    <a16:creationId xmlns:a16="http://schemas.microsoft.com/office/drawing/2014/main" id="{21F28E98-1A18-4F5C-AE76-1FB882FEB3A6}"/>
                  </a:ext>
                </a:extLst>
              </p:cNvPr>
              <p:cNvPicPr/>
              <p:nvPr/>
            </p:nvPicPr>
            <p:blipFill>
              <a:blip r:embed="rId19"/>
              <a:stretch>
                <a:fillRect/>
              </a:stretch>
            </p:blipFill>
            <p:spPr>
              <a:xfrm>
                <a:off x="376729" y="176929"/>
                <a:ext cx="8569440" cy="4902480"/>
              </a:xfrm>
              <a:prstGeom prst="rect">
                <a:avLst/>
              </a:prstGeom>
            </p:spPr>
          </p:pic>
        </mc:Fallback>
      </mc:AlternateContent>
    </p:spTree>
    <p:extLst>
      <p:ext uri="{BB962C8B-B14F-4D97-AF65-F5344CB8AC3E}">
        <p14:creationId xmlns:p14="http://schemas.microsoft.com/office/powerpoint/2010/main" val="3966153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a:t>Bayes’ Formula</a:t>
            </a:r>
          </a:p>
        </p:txBody>
      </p:sp>
      <mc:AlternateContent xmlns:mc="http://schemas.openxmlformats.org/markup-compatibility/2006" xmlns:a14="http://schemas.microsoft.com/office/drawing/2010/main">
        <mc:Choice Requires="a14">
          <p:sp>
            <p:nvSpPr>
              <p:cNvPr id="26" name="Rectangle 3"/>
              <p:cNvSpPr>
                <a:spLocks noGrp="1" noChangeArrowheads="1"/>
              </p:cNvSpPr>
              <p:nvPr>
                <p:ph idx="1"/>
              </p:nvPr>
            </p:nvSpPr>
            <p:spPr>
              <a:xfrm>
                <a:off x="628650" y="1179095"/>
                <a:ext cx="7886700" cy="2723434"/>
              </a:xfrm>
              <a:solidFill>
                <a:srgbClr val="E5F5FF"/>
              </a:solidFill>
              <a:ln>
                <a:solidFill>
                  <a:schemeClr val="tx1"/>
                </a:solidFill>
              </a:ln>
            </p:spPr>
            <p:txBody>
              <a:bodyPr>
                <a:normAutofit/>
              </a:bodyPr>
              <a:lstStyle/>
              <a:p>
                <a:pPr marL="0" indent="0" algn="just">
                  <a:lnSpc>
                    <a:spcPct val="150000"/>
                  </a:lnSpc>
                  <a:buNone/>
                </a:pPr>
                <a:r>
                  <a:rPr lang="en-US" sz="1200" b="1" dirty="0">
                    <a:solidFill>
                      <a:srgbClr val="C00000"/>
                    </a:solidFill>
                    <a:latin typeface="Helvetica Light" panose="020B0403020202020204"/>
                  </a:rPr>
                  <a:t>Bayes’ Formula: </a:t>
                </a:r>
                <a:r>
                  <a:rPr lang="en-US" sz="1200" dirty="0">
                    <a:solidFill>
                      <a:schemeClr val="tx1"/>
                    </a:solidFill>
                    <a:latin typeface="Helvetica Light" panose="020B0403020202020204"/>
                  </a:rPr>
                  <a:t>allows us to calculate the probability of an underlying cause (event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𝑗</m:t>
                        </m:r>
                      </m:sub>
                    </m:sSub>
                  </m:oMath>
                </a14:m>
                <a:r>
                  <a:rPr lang="en-US" sz="1200" dirty="0">
                    <a:solidFill>
                      <a:schemeClr val="tx1"/>
                    </a:solidFill>
                    <a:latin typeface="Helvetica Light" panose="020B0403020202020204"/>
                  </a:rPr>
                  <a:t>) given that we observe a particular outcome (event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a:t>
                </a:r>
                <a:r>
                  <a:rPr lang="en-US" sz="1200" dirty="0"/>
                  <a:t>This formula is widely used to update probabilities based on new information or evidence.</a:t>
                </a:r>
                <a:endParaRPr lang="en-US" sz="1200" dirty="0">
                  <a:solidFill>
                    <a:schemeClr val="tx1"/>
                  </a:solidFill>
                  <a:latin typeface="Helvetica Light" panose="020B0403020202020204"/>
                </a:endParaRPr>
              </a:p>
              <a:p>
                <a:pPr marL="0" indent="0" algn="just">
                  <a:lnSpc>
                    <a:spcPct val="150000"/>
                  </a:lnSpc>
                  <a:buNone/>
                </a:pPr>
                <a:r>
                  <a:rPr lang="en-US" sz="1200" b="1" dirty="0">
                    <a:solidFill>
                      <a:srgbClr val="C00000"/>
                    </a:solidFill>
                    <a:latin typeface="Helvetica Light" panose="020B0403020202020204"/>
                  </a:rPr>
                  <a:t>Formula:</a:t>
                </a:r>
                <a:r>
                  <a:rPr lang="en-US" sz="1200" b="1" dirty="0">
                    <a:solidFill>
                      <a:schemeClr val="tx1"/>
                    </a:solidFill>
                    <a:latin typeface="Helvetica Light" panose="020B0403020202020204"/>
                  </a:rPr>
                  <a:t> </a:t>
                </a:r>
                <a:r>
                  <a:rPr lang="en-US" sz="1200" dirty="0">
                    <a:solidFill>
                      <a:schemeClr val="tx1"/>
                    </a:solidFill>
                    <a:latin typeface="Helvetica Light" panose="020B0403020202020204"/>
                  </a:rPr>
                  <a:t>If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=1,…,</m:t>
                    </m:r>
                    <m:r>
                      <a:rPr lang="en-US" sz="1200" b="0" i="1">
                        <a:solidFill>
                          <a:srgbClr val="006600"/>
                        </a:solidFill>
                        <a:latin typeface="Cambria Math" panose="02040503050406030204" pitchFamily="18" charset="0"/>
                      </a:rPr>
                      <m:t>𝑘</m:t>
                    </m:r>
                    <m:r>
                      <a:rPr lang="en-US" sz="1200" b="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are partitions of sample space, each </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having positive probability, then:</a:t>
                </a:r>
              </a:p>
              <a:p>
                <a:pPr marL="0" indent="0" algn="ctr">
                  <a:lnSpc>
                    <a:spcPct val="150000"/>
                  </a:lnSpc>
                  <a:buNone/>
                </a:pPr>
                <a14:m>
                  <m:oMath xmlns:m="http://schemas.openxmlformats.org/officeDocument/2006/math">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𝑗</m:t>
                        </m:r>
                      </m:sub>
                    </m:sSub>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m:t>
                    </m:r>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𝑗</m:t>
                            </m:r>
                          </m:sub>
                        </m:sSub>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𝑗</m:t>
                            </m:r>
                          </m:sub>
                        </m:sSub>
                        <m:r>
                          <a:rPr lang="en-US" sz="1200" b="0" i="1" smtClean="0">
                            <a:solidFill>
                              <a:srgbClr val="006600"/>
                            </a:solidFill>
                            <a:latin typeface="Cambria Math" panose="02040503050406030204" pitchFamily="18" charset="0"/>
                          </a:rPr>
                          <m:t>)</m:t>
                        </m:r>
                      </m:num>
                      <m:den>
                        <m:nary>
                          <m:naryPr>
                            <m:chr m:val="∑"/>
                            <m:ctrlPr>
                              <a:rPr lang="en-US" sz="1200" i="1">
                                <a:solidFill>
                                  <a:srgbClr val="006600"/>
                                </a:solidFill>
                                <a:latin typeface="Cambria Math" panose="02040503050406030204" pitchFamily="18" charset="0"/>
                              </a:rPr>
                            </m:ctrlPr>
                          </m:naryPr>
                          <m:sub>
                            <m:r>
                              <a:rPr lang="en-US" sz="1200" b="0" i="1" smtClean="0">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=1</m:t>
                            </m:r>
                          </m:sub>
                          <m:sup>
                            <m:r>
                              <a:rPr lang="en-US" sz="1200" b="0" i="1">
                                <a:solidFill>
                                  <a:srgbClr val="006600"/>
                                </a:solidFill>
                                <a:latin typeface="Cambria Math" panose="02040503050406030204" pitchFamily="18" charset="0"/>
                              </a:rPr>
                              <m:t>𝑘</m:t>
                            </m:r>
                          </m:sup>
                          <m:e>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m:t>
                            </m:r>
                          </m:e>
                        </m:nary>
                      </m:den>
                    </m:f>
                  </m:oMath>
                </a14:m>
                <a:r>
                  <a:rPr lang="en-US" sz="1200" dirty="0">
                    <a:solidFill>
                      <a:srgbClr val="006600"/>
                    </a:solidFill>
                    <a:latin typeface="Helvetica Light" panose="020B0403020202020204"/>
                  </a:rPr>
                  <a:t> </a:t>
                </a:r>
                <a:endParaRPr lang="en-US" sz="1200" dirty="0"/>
              </a:p>
              <a:p>
                <a:pPr marL="0" indent="0" algn="just">
                  <a:lnSpc>
                    <a:spcPct val="150000"/>
                  </a:lnSpc>
                  <a:buNone/>
                </a:pPr>
                <a:r>
                  <a:rPr lang="en-US" sz="1200" dirty="0">
                    <a:solidFill>
                      <a:schemeClr val="tx1"/>
                    </a:solidFill>
                    <a:latin typeface="Helvetica Light" panose="020B0403020202020204"/>
                  </a:rPr>
                  <a:t>Bayes’ formula helps calculate the “</a:t>
                </a:r>
                <a:r>
                  <a:rPr lang="en-US" sz="1200" dirty="0">
                    <a:solidFill>
                      <a:srgbClr val="0000FF"/>
                    </a:solidFill>
                    <a:latin typeface="Helvetica Light" panose="020B0403020202020204"/>
                  </a:rPr>
                  <a:t>posterior probability</a:t>
                </a:r>
                <a:r>
                  <a:rPr lang="en-US" sz="1200" dirty="0">
                    <a:solidFill>
                      <a:schemeClr val="tx1"/>
                    </a:solidFill>
                    <a:latin typeface="Helvetica Light" panose="020B0403020202020204"/>
                  </a:rPr>
                  <a:t>” of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𝑗</m:t>
                        </m:r>
                      </m:sub>
                    </m:sSub>
                    <m:r>
                      <a:rPr lang="en-US" sz="120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 after taking into account the evidence provided by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This is essentially updating our </a:t>
                </a:r>
                <a:r>
                  <a:rPr lang="en-US" sz="1200" dirty="0">
                    <a:solidFill>
                      <a:srgbClr val="0000FF"/>
                    </a:solidFill>
                    <a:latin typeface="Helvetica Light" panose="020B0403020202020204"/>
                  </a:rPr>
                  <a:t>prior belief</a:t>
                </a:r>
                <a:r>
                  <a:rPr lang="en-US" sz="1200" dirty="0">
                    <a:solidFill>
                      <a:schemeClr val="tx1"/>
                    </a:solidFill>
                    <a:latin typeface="Helvetica Light" panose="020B0403020202020204"/>
                  </a:rPr>
                  <a:t> </a:t>
                </a:r>
                <a14:m>
                  <m:oMath xmlns:m="http://schemas.openxmlformats.org/officeDocument/2006/math">
                    <m:r>
                      <a:rPr lang="en-US" sz="1200" i="1">
                        <a:solidFill>
                          <a:srgbClr val="006600"/>
                        </a:solidFill>
                        <a:latin typeface="Cambria Math" panose="02040503050406030204" pitchFamily="18" charset="0"/>
                      </a:rPr>
                      <m:t>𝑃</m:t>
                    </m:r>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𝑗</m:t>
                        </m:r>
                      </m:sub>
                    </m:sSub>
                    <m:r>
                      <a:rPr lang="en-US" sz="120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by weighting it with how likely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is under each scenario.</a:t>
                </a:r>
              </a:p>
            </p:txBody>
          </p:sp>
        </mc:Choice>
        <mc:Fallback xmlns="">
          <p:sp>
            <p:nvSpPr>
              <p:cNvPr id="26" name="Rectangle 3"/>
              <p:cNvSpPr>
                <a:spLocks noGrp="1" noRot="1" noChangeAspect="1" noMove="1" noResize="1" noEditPoints="1" noAdjustHandles="1" noChangeArrowheads="1" noChangeShapeType="1" noTextEdit="1"/>
              </p:cNvSpPr>
              <p:nvPr>
                <p:ph idx="1"/>
              </p:nvPr>
            </p:nvSpPr>
            <p:spPr>
              <a:xfrm>
                <a:off x="628650" y="1179095"/>
                <a:ext cx="7886700" cy="2723434"/>
              </a:xfrm>
              <a:blipFill>
                <a:blip r:embed="rId3"/>
                <a:stretch>
                  <a:fillRect/>
                </a:stretch>
              </a:blipFill>
              <a:ln>
                <a:solidFill>
                  <a:schemeClr val="tx1"/>
                </a:solidFill>
              </a:ln>
            </p:spPr>
            <p:txBody>
              <a:bodyPr/>
              <a:lstStyle/>
              <a:p>
                <a:r>
                  <a:rPr 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dirty="0"/>
              <a:t>Example</a:t>
            </a:r>
          </a:p>
        </p:txBody>
      </p:sp>
      <mc:AlternateContent xmlns:mc="http://schemas.openxmlformats.org/markup-compatibility/2006" xmlns:a14="http://schemas.microsoft.com/office/drawing/2010/main">
        <mc:Choice Requires="a14">
          <p:sp>
            <p:nvSpPr>
              <p:cNvPr id="37893" name="Rectangle 3"/>
              <p:cNvSpPr>
                <a:spLocks noGrp="1" noChangeArrowheads="1"/>
              </p:cNvSpPr>
              <p:nvPr>
                <p:ph idx="1"/>
              </p:nvPr>
            </p:nvSpPr>
            <p:spPr/>
            <p:txBody>
              <a:bodyPr>
                <a:normAutofit/>
              </a:bodyPr>
              <a:lstStyle/>
              <a:p>
                <a:pPr marL="0" indent="0" algn="just">
                  <a:lnSpc>
                    <a:spcPct val="150000"/>
                  </a:lnSpc>
                  <a:spcBef>
                    <a:spcPct val="50000"/>
                  </a:spcBef>
                  <a:buNone/>
                </a:pPr>
                <a:r>
                  <a:rPr lang="en-US" sz="1200" dirty="0">
                    <a:solidFill>
                      <a:schemeClr val="tx1"/>
                    </a:solidFill>
                    <a:latin typeface="Helvetica Light" panose="020B0403020202020204"/>
                  </a:rPr>
                  <a:t>A drilling company has provided an estimation of a </a:t>
                </a:r>
                <a14:m>
                  <m:oMath xmlns:m="http://schemas.openxmlformats.org/officeDocument/2006/math">
                    <m:r>
                      <a:rPr lang="en-US" sz="1200" b="0" i="1" smtClean="0">
                        <a:solidFill>
                          <a:srgbClr val="006600"/>
                        </a:solidFill>
                        <a:latin typeface="Cambria Math" panose="02040503050406030204" pitchFamily="18" charset="0"/>
                      </a:rPr>
                      <m:t>4</m:t>
                    </m:r>
                    <m:r>
                      <a:rPr lang="en-US" sz="1200" b="0" i="0" smtClean="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chance of striking oil for their newly drilled well. In order to gather more information, a diagnostic test has been scheduled. Based on historical data, it has been observed that </a:t>
                </a:r>
                <a14:m>
                  <m:oMath xmlns:m="http://schemas.openxmlformats.org/officeDocument/2006/math">
                    <m:r>
                      <a:rPr lang="en-US" sz="1200" b="0" i="1" smtClean="0">
                        <a:solidFill>
                          <a:srgbClr val="006600"/>
                        </a:solidFill>
                        <a:latin typeface="Cambria Math" panose="02040503050406030204" pitchFamily="18" charset="0"/>
                      </a:rPr>
                      <m:t>6</m:t>
                    </m:r>
                    <m:r>
                      <a:rPr lang="en-US" sz="120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successful wells have yielded positive test results, while </a:t>
                </a:r>
                <a14:m>
                  <m:oMath xmlns:m="http://schemas.openxmlformats.org/officeDocument/2006/math">
                    <m:r>
                      <a:rPr lang="en-US" sz="1200" b="0" i="1" smtClean="0">
                        <a:solidFill>
                          <a:srgbClr val="006600"/>
                        </a:solidFill>
                        <a:latin typeface="Cambria Math" panose="02040503050406030204" pitchFamily="18" charset="0"/>
                      </a:rPr>
                      <m:t>2</m:t>
                    </m:r>
                    <m:r>
                      <a:rPr lang="en-US" sz="120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unsuccessful wells have also yielded positive test results. Now, considering the fact that the test for this well has come back positive, what is the probability that the well will indeed strike oil and be classified as a successful well?</a:t>
                </a:r>
              </a:p>
              <a:p>
                <a:pPr algn="just" eaLnBrk="1" hangingPunct="1">
                  <a:lnSpc>
                    <a:spcPct val="150000"/>
                  </a:lnSpc>
                  <a:spcBef>
                    <a:spcPct val="50000"/>
                  </a:spcBef>
                </a:pPr>
                <a:endParaRPr lang="en-US" sz="1400" dirty="0">
                  <a:solidFill>
                    <a:schemeClr val="tx1"/>
                  </a:solidFill>
                  <a:latin typeface="Helvetica Light" panose="020B0403020202020204"/>
                </a:endParaRPr>
              </a:p>
            </p:txBody>
          </p:sp>
        </mc:Choice>
        <mc:Fallback xmlns="">
          <p:sp>
            <p:nvSpPr>
              <p:cNvPr id="37893" name="Rectangle 3"/>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8773" name="Ink 38772">
                <a:extLst>
                  <a:ext uri="{FF2B5EF4-FFF2-40B4-BE49-F238E27FC236}">
                    <a16:creationId xmlns:a16="http://schemas.microsoft.com/office/drawing/2014/main" id="{4D81E3A6-270A-43E5-BCAA-4BE63F2C80A5}"/>
                  </a:ext>
                </a:extLst>
              </p14:cNvPr>
              <p14:cNvContentPartPr/>
              <p14:nvPr/>
            </p14:nvContentPartPr>
            <p14:xfrm>
              <a:off x="1101528" y="1688184"/>
              <a:ext cx="360" cy="360"/>
            </p14:xfrm>
          </p:contentPart>
        </mc:Choice>
        <mc:Fallback xmlns="">
          <p:pic>
            <p:nvPicPr>
              <p:cNvPr id="38773" name="Ink 38772">
                <a:extLst>
                  <a:ext uri="{FF2B5EF4-FFF2-40B4-BE49-F238E27FC236}">
                    <a16:creationId xmlns:a16="http://schemas.microsoft.com/office/drawing/2014/main" id="{4D81E3A6-270A-43E5-BCAA-4BE63F2C80A5}"/>
                  </a:ext>
                </a:extLst>
              </p:cNvPr>
              <p:cNvPicPr/>
              <p:nvPr/>
            </p:nvPicPr>
            <p:blipFill>
              <a:blip r:embed="rId878"/>
              <a:stretch>
                <a:fillRect/>
              </a:stretch>
            </p:blipFill>
            <p:spPr>
              <a:xfrm>
                <a:off x="1092888" y="167954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9">
            <p14:nvContentPartPr>
              <p14:cNvPr id="2" name="Ink 1">
                <a:extLst>
                  <a:ext uri="{FF2B5EF4-FFF2-40B4-BE49-F238E27FC236}">
                    <a16:creationId xmlns:a16="http://schemas.microsoft.com/office/drawing/2014/main" id="{2BB138C7-5B29-4471-859B-2365B66809EF}"/>
                  </a:ext>
                </a:extLst>
              </p14:cNvPr>
              <p14:cNvContentPartPr/>
              <p14:nvPr/>
            </p14:nvContentPartPr>
            <p14:xfrm>
              <a:off x="3754969" y="1488409"/>
              <a:ext cx="3873240" cy="77040"/>
            </p14:xfrm>
          </p:contentPart>
        </mc:Choice>
        <mc:Fallback xmlns="">
          <p:pic>
            <p:nvPicPr>
              <p:cNvPr id="2" name="Ink 1">
                <a:extLst>
                  <a:ext uri="{FF2B5EF4-FFF2-40B4-BE49-F238E27FC236}">
                    <a16:creationId xmlns:a16="http://schemas.microsoft.com/office/drawing/2014/main" id="{2BB138C7-5B29-4471-859B-2365B66809EF}"/>
                  </a:ext>
                </a:extLst>
              </p:cNvPr>
              <p:cNvPicPr/>
              <p:nvPr/>
            </p:nvPicPr>
            <p:blipFill>
              <a:blip r:embed="rId880"/>
              <a:stretch>
                <a:fillRect/>
              </a:stretch>
            </p:blipFill>
            <p:spPr>
              <a:xfrm>
                <a:off x="3745969" y="1479769"/>
                <a:ext cx="389088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881">
            <p14:nvContentPartPr>
              <p14:cNvPr id="3" name="Ink 2">
                <a:extLst>
                  <a:ext uri="{FF2B5EF4-FFF2-40B4-BE49-F238E27FC236}">
                    <a16:creationId xmlns:a16="http://schemas.microsoft.com/office/drawing/2014/main" id="{4AEBE285-9592-4AA6-851C-5C5FEF9F2302}"/>
                  </a:ext>
                </a:extLst>
              </p14:cNvPr>
              <p14:cNvContentPartPr/>
              <p14:nvPr/>
            </p14:nvContentPartPr>
            <p14:xfrm>
              <a:off x="1719889" y="236329"/>
              <a:ext cx="111600" cy="138960"/>
            </p14:xfrm>
          </p:contentPart>
        </mc:Choice>
        <mc:Fallback xmlns="">
          <p:pic>
            <p:nvPicPr>
              <p:cNvPr id="3" name="Ink 2">
                <a:extLst>
                  <a:ext uri="{FF2B5EF4-FFF2-40B4-BE49-F238E27FC236}">
                    <a16:creationId xmlns:a16="http://schemas.microsoft.com/office/drawing/2014/main" id="{4AEBE285-9592-4AA6-851C-5C5FEF9F2302}"/>
                  </a:ext>
                </a:extLst>
              </p:cNvPr>
              <p:cNvPicPr/>
              <p:nvPr/>
            </p:nvPicPr>
            <p:blipFill>
              <a:blip r:embed="rId882"/>
              <a:stretch>
                <a:fillRect/>
              </a:stretch>
            </p:blipFill>
            <p:spPr>
              <a:xfrm>
                <a:off x="1710889" y="227689"/>
                <a:ext cx="1292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883">
            <p14:nvContentPartPr>
              <p14:cNvPr id="4" name="Ink 3">
                <a:extLst>
                  <a:ext uri="{FF2B5EF4-FFF2-40B4-BE49-F238E27FC236}">
                    <a16:creationId xmlns:a16="http://schemas.microsoft.com/office/drawing/2014/main" id="{464998F4-A590-48F8-8E61-3D0F15344549}"/>
                  </a:ext>
                </a:extLst>
              </p14:cNvPr>
              <p14:cNvContentPartPr/>
              <p14:nvPr/>
            </p14:nvContentPartPr>
            <p14:xfrm>
              <a:off x="1894489" y="370609"/>
              <a:ext cx="63360" cy="10080"/>
            </p14:xfrm>
          </p:contentPart>
        </mc:Choice>
        <mc:Fallback xmlns="">
          <p:pic>
            <p:nvPicPr>
              <p:cNvPr id="4" name="Ink 3">
                <a:extLst>
                  <a:ext uri="{FF2B5EF4-FFF2-40B4-BE49-F238E27FC236}">
                    <a16:creationId xmlns:a16="http://schemas.microsoft.com/office/drawing/2014/main" id="{464998F4-A590-48F8-8E61-3D0F15344549}"/>
                  </a:ext>
                </a:extLst>
              </p:cNvPr>
              <p:cNvPicPr/>
              <p:nvPr/>
            </p:nvPicPr>
            <p:blipFill>
              <a:blip r:embed="rId884"/>
              <a:stretch>
                <a:fillRect/>
              </a:stretch>
            </p:blipFill>
            <p:spPr>
              <a:xfrm>
                <a:off x="1885849" y="361609"/>
                <a:ext cx="810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885">
            <p14:nvContentPartPr>
              <p14:cNvPr id="5" name="Ink 4">
                <a:extLst>
                  <a:ext uri="{FF2B5EF4-FFF2-40B4-BE49-F238E27FC236}">
                    <a16:creationId xmlns:a16="http://schemas.microsoft.com/office/drawing/2014/main" id="{0BCDE854-78EC-4FD5-89AF-FE0938F642FD}"/>
                  </a:ext>
                </a:extLst>
              </p14:cNvPr>
              <p14:cNvContentPartPr/>
              <p14:nvPr/>
            </p14:nvContentPartPr>
            <p14:xfrm>
              <a:off x="1903129" y="335329"/>
              <a:ext cx="47520" cy="9720"/>
            </p14:xfrm>
          </p:contentPart>
        </mc:Choice>
        <mc:Fallback xmlns="">
          <p:pic>
            <p:nvPicPr>
              <p:cNvPr id="5" name="Ink 4">
                <a:extLst>
                  <a:ext uri="{FF2B5EF4-FFF2-40B4-BE49-F238E27FC236}">
                    <a16:creationId xmlns:a16="http://schemas.microsoft.com/office/drawing/2014/main" id="{0BCDE854-78EC-4FD5-89AF-FE0938F642FD}"/>
                  </a:ext>
                </a:extLst>
              </p:cNvPr>
              <p:cNvPicPr/>
              <p:nvPr/>
            </p:nvPicPr>
            <p:blipFill>
              <a:blip r:embed="rId886"/>
              <a:stretch>
                <a:fillRect/>
              </a:stretch>
            </p:blipFill>
            <p:spPr>
              <a:xfrm>
                <a:off x="1894489" y="326689"/>
                <a:ext cx="651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87">
            <p14:nvContentPartPr>
              <p14:cNvPr id="9" name="Ink 8">
                <a:extLst>
                  <a:ext uri="{FF2B5EF4-FFF2-40B4-BE49-F238E27FC236}">
                    <a16:creationId xmlns:a16="http://schemas.microsoft.com/office/drawing/2014/main" id="{699779AB-9127-450D-94C3-1B50294130C5}"/>
                  </a:ext>
                </a:extLst>
              </p14:cNvPr>
              <p14:cNvContentPartPr/>
              <p14:nvPr/>
            </p14:nvContentPartPr>
            <p14:xfrm>
              <a:off x="2240449" y="333889"/>
              <a:ext cx="71280" cy="40680"/>
            </p14:xfrm>
          </p:contentPart>
        </mc:Choice>
        <mc:Fallback xmlns="">
          <p:pic>
            <p:nvPicPr>
              <p:cNvPr id="9" name="Ink 8">
                <a:extLst>
                  <a:ext uri="{FF2B5EF4-FFF2-40B4-BE49-F238E27FC236}">
                    <a16:creationId xmlns:a16="http://schemas.microsoft.com/office/drawing/2014/main" id="{699779AB-9127-450D-94C3-1B50294130C5}"/>
                  </a:ext>
                </a:extLst>
              </p:cNvPr>
              <p:cNvPicPr/>
              <p:nvPr/>
            </p:nvPicPr>
            <p:blipFill>
              <a:blip r:embed="rId888"/>
              <a:stretch>
                <a:fillRect/>
              </a:stretch>
            </p:blipFill>
            <p:spPr>
              <a:xfrm>
                <a:off x="2231449" y="324889"/>
                <a:ext cx="889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889">
            <p14:nvContentPartPr>
              <p14:cNvPr id="20" name="Ink 19">
                <a:extLst>
                  <a:ext uri="{FF2B5EF4-FFF2-40B4-BE49-F238E27FC236}">
                    <a16:creationId xmlns:a16="http://schemas.microsoft.com/office/drawing/2014/main" id="{6D051EF5-B2FA-481C-AA38-3485944E2C30}"/>
                  </a:ext>
                </a:extLst>
              </p14:cNvPr>
              <p14:cNvContentPartPr/>
              <p14:nvPr/>
            </p14:nvContentPartPr>
            <p14:xfrm>
              <a:off x="3219289" y="277369"/>
              <a:ext cx="66600" cy="101520"/>
            </p14:xfrm>
          </p:contentPart>
        </mc:Choice>
        <mc:Fallback xmlns="">
          <p:pic>
            <p:nvPicPr>
              <p:cNvPr id="20" name="Ink 19">
                <a:extLst>
                  <a:ext uri="{FF2B5EF4-FFF2-40B4-BE49-F238E27FC236}">
                    <a16:creationId xmlns:a16="http://schemas.microsoft.com/office/drawing/2014/main" id="{6D051EF5-B2FA-481C-AA38-3485944E2C30}"/>
                  </a:ext>
                </a:extLst>
              </p:cNvPr>
              <p:cNvPicPr/>
              <p:nvPr/>
            </p:nvPicPr>
            <p:blipFill>
              <a:blip r:embed="rId890"/>
              <a:stretch>
                <a:fillRect/>
              </a:stretch>
            </p:blipFill>
            <p:spPr>
              <a:xfrm>
                <a:off x="3210289" y="268369"/>
                <a:ext cx="8424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891">
            <p14:nvContentPartPr>
              <p14:cNvPr id="21" name="Ink 20">
                <a:extLst>
                  <a:ext uri="{FF2B5EF4-FFF2-40B4-BE49-F238E27FC236}">
                    <a16:creationId xmlns:a16="http://schemas.microsoft.com/office/drawing/2014/main" id="{7D11C6EC-04D7-49D6-822E-372A72E978B3}"/>
                  </a:ext>
                </a:extLst>
              </p14:cNvPr>
              <p14:cNvContentPartPr/>
              <p14:nvPr/>
            </p14:nvContentPartPr>
            <p14:xfrm>
              <a:off x="2956849" y="257929"/>
              <a:ext cx="218520" cy="133200"/>
            </p14:xfrm>
          </p:contentPart>
        </mc:Choice>
        <mc:Fallback xmlns="">
          <p:pic>
            <p:nvPicPr>
              <p:cNvPr id="21" name="Ink 20">
                <a:extLst>
                  <a:ext uri="{FF2B5EF4-FFF2-40B4-BE49-F238E27FC236}">
                    <a16:creationId xmlns:a16="http://schemas.microsoft.com/office/drawing/2014/main" id="{7D11C6EC-04D7-49D6-822E-372A72E978B3}"/>
                  </a:ext>
                </a:extLst>
              </p:cNvPr>
              <p:cNvPicPr/>
              <p:nvPr/>
            </p:nvPicPr>
            <p:blipFill>
              <a:blip r:embed="rId892"/>
              <a:stretch>
                <a:fillRect/>
              </a:stretch>
            </p:blipFill>
            <p:spPr>
              <a:xfrm>
                <a:off x="2947849" y="249266"/>
                <a:ext cx="236160" cy="150888"/>
              </a:xfrm>
              <a:prstGeom prst="rect">
                <a:avLst/>
              </a:prstGeom>
            </p:spPr>
          </p:pic>
        </mc:Fallback>
      </mc:AlternateContent>
      <mc:AlternateContent xmlns:mc="http://schemas.openxmlformats.org/markup-compatibility/2006" xmlns:p14="http://schemas.microsoft.com/office/powerpoint/2010/main">
        <mc:Choice Requires="p14">
          <p:contentPart p14:bwMode="auto" r:id="rId893">
            <p14:nvContentPartPr>
              <p14:cNvPr id="22" name="Ink 21">
                <a:extLst>
                  <a:ext uri="{FF2B5EF4-FFF2-40B4-BE49-F238E27FC236}">
                    <a16:creationId xmlns:a16="http://schemas.microsoft.com/office/drawing/2014/main" id="{74B165CC-C786-4483-9C41-7D97E1C67902}"/>
                  </a:ext>
                </a:extLst>
              </p14:cNvPr>
              <p14:cNvContentPartPr/>
              <p14:nvPr/>
            </p14:nvContentPartPr>
            <p14:xfrm>
              <a:off x="2806369" y="283489"/>
              <a:ext cx="38520" cy="114840"/>
            </p14:xfrm>
          </p:contentPart>
        </mc:Choice>
        <mc:Fallback xmlns="">
          <p:pic>
            <p:nvPicPr>
              <p:cNvPr id="22" name="Ink 21">
                <a:extLst>
                  <a:ext uri="{FF2B5EF4-FFF2-40B4-BE49-F238E27FC236}">
                    <a16:creationId xmlns:a16="http://schemas.microsoft.com/office/drawing/2014/main" id="{74B165CC-C786-4483-9C41-7D97E1C67902}"/>
                  </a:ext>
                </a:extLst>
              </p:cNvPr>
              <p:cNvPicPr/>
              <p:nvPr/>
            </p:nvPicPr>
            <p:blipFill>
              <a:blip r:embed="rId894"/>
              <a:stretch>
                <a:fillRect/>
              </a:stretch>
            </p:blipFill>
            <p:spPr>
              <a:xfrm>
                <a:off x="2797369" y="274489"/>
                <a:ext cx="561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895">
            <p14:nvContentPartPr>
              <p14:cNvPr id="23" name="Ink 22">
                <a:extLst>
                  <a:ext uri="{FF2B5EF4-FFF2-40B4-BE49-F238E27FC236}">
                    <a16:creationId xmlns:a16="http://schemas.microsoft.com/office/drawing/2014/main" id="{758A92D9-A98A-4616-9BB5-426B8876C8FA}"/>
                  </a:ext>
                </a:extLst>
              </p14:cNvPr>
              <p14:cNvContentPartPr/>
              <p14:nvPr/>
            </p14:nvContentPartPr>
            <p14:xfrm>
              <a:off x="2390929" y="322729"/>
              <a:ext cx="351000" cy="81360"/>
            </p14:xfrm>
          </p:contentPart>
        </mc:Choice>
        <mc:Fallback xmlns="">
          <p:pic>
            <p:nvPicPr>
              <p:cNvPr id="23" name="Ink 22">
                <a:extLst>
                  <a:ext uri="{FF2B5EF4-FFF2-40B4-BE49-F238E27FC236}">
                    <a16:creationId xmlns:a16="http://schemas.microsoft.com/office/drawing/2014/main" id="{758A92D9-A98A-4616-9BB5-426B8876C8FA}"/>
                  </a:ext>
                </a:extLst>
              </p:cNvPr>
              <p:cNvPicPr/>
              <p:nvPr/>
            </p:nvPicPr>
            <p:blipFill>
              <a:blip r:embed="rId896"/>
              <a:stretch>
                <a:fillRect/>
              </a:stretch>
            </p:blipFill>
            <p:spPr>
              <a:xfrm>
                <a:off x="2382289" y="313729"/>
                <a:ext cx="3686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897">
            <p14:nvContentPartPr>
              <p14:cNvPr id="24" name="Ink 23">
                <a:extLst>
                  <a:ext uri="{FF2B5EF4-FFF2-40B4-BE49-F238E27FC236}">
                    <a16:creationId xmlns:a16="http://schemas.microsoft.com/office/drawing/2014/main" id="{F7CCEEDE-C3AC-4C4A-93C2-A52C7CD8A017}"/>
                  </a:ext>
                </a:extLst>
              </p14:cNvPr>
              <p14:cNvContentPartPr/>
              <p14:nvPr/>
            </p14:nvContentPartPr>
            <p14:xfrm>
              <a:off x="2053969" y="241369"/>
              <a:ext cx="142920" cy="133560"/>
            </p14:xfrm>
          </p:contentPart>
        </mc:Choice>
        <mc:Fallback xmlns="">
          <p:pic>
            <p:nvPicPr>
              <p:cNvPr id="24" name="Ink 23">
                <a:extLst>
                  <a:ext uri="{FF2B5EF4-FFF2-40B4-BE49-F238E27FC236}">
                    <a16:creationId xmlns:a16="http://schemas.microsoft.com/office/drawing/2014/main" id="{F7CCEEDE-C3AC-4C4A-93C2-A52C7CD8A017}"/>
                  </a:ext>
                </a:extLst>
              </p:cNvPr>
              <p:cNvPicPr/>
              <p:nvPr/>
            </p:nvPicPr>
            <p:blipFill>
              <a:blip r:embed="rId898"/>
              <a:stretch>
                <a:fillRect/>
              </a:stretch>
            </p:blipFill>
            <p:spPr>
              <a:xfrm>
                <a:off x="2044969" y="232369"/>
                <a:ext cx="1605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899">
            <p14:nvContentPartPr>
              <p14:cNvPr id="38762" name="Ink 38761">
                <a:extLst>
                  <a:ext uri="{FF2B5EF4-FFF2-40B4-BE49-F238E27FC236}">
                    <a16:creationId xmlns:a16="http://schemas.microsoft.com/office/drawing/2014/main" id="{34D74B28-2729-4A31-B776-8E3D314E0C0D}"/>
                  </a:ext>
                </a:extLst>
              </p14:cNvPr>
              <p14:cNvContentPartPr/>
              <p14:nvPr/>
            </p14:nvContentPartPr>
            <p14:xfrm>
              <a:off x="3772249" y="239929"/>
              <a:ext cx="889200" cy="183240"/>
            </p14:xfrm>
          </p:contentPart>
        </mc:Choice>
        <mc:Fallback xmlns="">
          <p:pic>
            <p:nvPicPr>
              <p:cNvPr id="38762" name="Ink 38761">
                <a:extLst>
                  <a:ext uri="{FF2B5EF4-FFF2-40B4-BE49-F238E27FC236}">
                    <a16:creationId xmlns:a16="http://schemas.microsoft.com/office/drawing/2014/main" id="{34D74B28-2729-4A31-B776-8E3D314E0C0D}"/>
                  </a:ext>
                </a:extLst>
              </p:cNvPr>
              <p:cNvPicPr/>
              <p:nvPr/>
            </p:nvPicPr>
            <p:blipFill>
              <a:blip r:embed="rId900"/>
              <a:stretch>
                <a:fillRect/>
              </a:stretch>
            </p:blipFill>
            <p:spPr>
              <a:xfrm>
                <a:off x="3763249" y="230929"/>
                <a:ext cx="9068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901">
            <p14:nvContentPartPr>
              <p14:cNvPr id="38763" name="Ink 38762">
                <a:extLst>
                  <a:ext uri="{FF2B5EF4-FFF2-40B4-BE49-F238E27FC236}">
                    <a16:creationId xmlns:a16="http://schemas.microsoft.com/office/drawing/2014/main" id="{8FE7DF8B-9396-4E1C-AC2F-9E47F68EE34E}"/>
                  </a:ext>
                </a:extLst>
              </p14:cNvPr>
              <p14:cNvContentPartPr/>
              <p14:nvPr/>
            </p14:nvContentPartPr>
            <p14:xfrm>
              <a:off x="3423049" y="258289"/>
              <a:ext cx="255960" cy="123840"/>
            </p14:xfrm>
          </p:contentPart>
        </mc:Choice>
        <mc:Fallback xmlns="">
          <p:pic>
            <p:nvPicPr>
              <p:cNvPr id="38763" name="Ink 38762">
                <a:extLst>
                  <a:ext uri="{FF2B5EF4-FFF2-40B4-BE49-F238E27FC236}">
                    <a16:creationId xmlns:a16="http://schemas.microsoft.com/office/drawing/2014/main" id="{8FE7DF8B-9396-4E1C-AC2F-9E47F68EE34E}"/>
                  </a:ext>
                </a:extLst>
              </p:cNvPr>
              <p:cNvPicPr/>
              <p:nvPr/>
            </p:nvPicPr>
            <p:blipFill>
              <a:blip r:embed="rId902"/>
              <a:stretch>
                <a:fillRect/>
              </a:stretch>
            </p:blipFill>
            <p:spPr>
              <a:xfrm>
                <a:off x="3414409" y="249649"/>
                <a:ext cx="27360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903">
            <p14:nvContentPartPr>
              <p14:cNvPr id="37907" name="Ink 37906">
                <a:extLst>
                  <a:ext uri="{FF2B5EF4-FFF2-40B4-BE49-F238E27FC236}">
                    <a16:creationId xmlns:a16="http://schemas.microsoft.com/office/drawing/2014/main" id="{843F5DC3-C213-4734-BC9B-89BFF2526B73}"/>
                  </a:ext>
                </a:extLst>
              </p14:cNvPr>
              <p14:cNvContentPartPr/>
              <p14:nvPr/>
            </p14:nvContentPartPr>
            <p14:xfrm>
              <a:off x="6095689" y="322729"/>
              <a:ext cx="1189800" cy="341640"/>
            </p14:xfrm>
          </p:contentPart>
        </mc:Choice>
        <mc:Fallback xmlns="">
          <p:pic>
            <p:nvPicPr>
              <p:cNvPr id="37907" name="Ink 37906">
                <a:extLst>
                  <a:ext uri="{FF2B5EF4-FFF2-40B4-BE49-F238E27FC236}">
                    <a16:creationId xmlns:a16="http://schemas.microsoft.com/office/drawing/2014/main" id="{843F5DC3-C213-4734-BC9B-89BFF2526B73}"/>
                  </a:ext>
                </a:extLst>
              </p:cNvPr>
              <p:cNvPicPr/>
              <p:nvPr/>
            </p:nvPicPr>
            <p:blipFill>
              <a:blip r:embed="rId904"/>
              <a:stretch>
                <a:fillRect/>
              </a:stretch>
            </p:blipFill>
            <p:spPr>
              <a:xfrm>
                <a:off x="6087046" y="313729"/>
                <a:ext cx="1207445"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905">
            <p14:nvContentPartPr>
              <p14:cNvPr id="37908" name="Ink 37907">
                <a:extLst>
                  <a:ext uri="{FF2B5EF4-FFF2-40B4-BE49-F238E27FC236}">
                    <a16:creationId xmlns:a16="http://schemas.microsoft.com/office/drawing/2014/main" id="{123AC58B-E484-42BE-849D-55E74A1625E6}"/>
                  </a:ext>
                </a:extLst>
              </p14:cNvPr>
              <p14:cNvContentPartPr/>
              <p14:nvPr/>
            </p14:nvContentPartPr>
            <p14:xfrm>
              <a:off x="5750089" y="354049"/>
              <a:ext cx="190440" cy="100440"/>
            </p14:xfrm>
          </p:contentPart>
        </mc:Choice>
        <mc:Fallback xmlns="">
          <p:pic>
            <p:nvPicPr>
              <p:cNvPr id="37908" name="Ink 37907">
                <a:extLst>
                  <a:ext uri="{FF2B5EF4-FFF2-40B4-BE49-F238E27FC236}">
                    <a16:creationId xmlns:a16="http://schemas.microsoft.com/office/drawing/2014/main" id="{123AC58B-E484-42BE-849D-55E74A1625E6}"/>
                  </a:ext>
                </a:extLst>
              </p:cNvPr>
              <p:cNvPicPr/>
              <p:nvPr/>
            </p:nvPicPr>
            <p:blipFill>
              <a:blip r:embed="rId906"/>
              <a:stretch>
                <a:fillRect/>
              </a:stretch>
            </p:blipFill>
            <p:spPr>
              <a:xfrm>
                <a:off x="5741449" y="345409"/>
                <a:ext cx="2080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907">
            <p14:nvContentPartPr>
              <p14:cNvPr id="37909" name="Ink 37908">
                <a:extLst>
                  <a:ext uri="{FF2B5EF4-FFF2-40B4-BE49-F238E27FC236}">
                    <a16:creationId xmlns:a16="http://schemas.microsoft.com/office/drawing/2014/main" id="{B48670EC-084B-4EE1-A3A5-68F15EEB6666}"/>
                  </a:ext>
                </a:extLst>
              </p14:cNvPr>
              <p14:cNvContentPartPr/>
              <p14:nvPr/>
            </p14:nvContentPartPr>
            <p14:xfrm>
              <a:off x="4781689" y="294289"/>
              <a:ext cx="806040" cy="180360"/>
            </p14:xfrm>
          </p:contentPart>
        </mc:Choice>
        <mc:Fallback xmlns="">
          <p:pic>
            <p:nvPicPr>
              <p:cNvPr id="37909" name="Ink 37908">
                <a:extLst>
                  <a:ext uri="{FF2B5EF4-FFF2-40B4-BE49-F238E27FC236}">
                    <a16:creationId xmlns:a16="http://schemas.microsoft.com/office/drawing/2014/main" id="{B48670EC-084B-4EE1-A3A5-68F15EEB6666}"/>
                  </a:ext>
                </a:extLst>
              </p:cNvPr>
              <p:cNvPicPr/>
              <p:nvPr/>
            </p:nvPicPr>
            <p:blipFill>
              <a:blip r:embed="rId908"/>
              <a:stretch>
                <a:fillRect/>
              </a:stretch>
            </p:blipFill>
            <p:spPr>
              <a:xfrm>
                <a:off x="4772693" y="285649"/>
                <a:ext cx="823672"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909">
            <p14:nvContentPartPr>
              <p14:cNvPr id="38795" name="Ink 38794">
                <a:extLst>
                  <a:ext uri="{FF2B5EF4-FFF2-40B4-BE49-F238E27FC236}">
                    <a16:creationId xmlns:a16="http://schemas.microsoft.com/office/drawing/2014/main" id="{3A2961DC-EADB-43C9-8D6E-5C709F86EE4D}"/>
                  </a:ext>
                </a:extLst>
              </p14:cNvPr>
              <p14:cNvContentPartPr/>
              <p14:nvPr/>
            </p14:nvContentPartPr>
            <p14:xfrm>
              <a:off x="1953889" y="665809"/>
              <a:ext cx="50760" cy="10800"/>
            </p14:xfrm>
          </p:contentPart>
        </mc:Choice>
        <mc:Fallback xmlns="">
          <p:pic>
            <p:nvPicPr>
              <p:cNvPr id="38795" name="Ink 38794">
                <a:extLst>
                  <a:ext uri="{FF2B5EF4-FFF2-40B4-BE49-F238E27FC236}">
                    <a16:creationId xmlns:a16="http://schemas.microsoft.com/office/drawing/2014/main" id="{3A2961DC-EADB-43C9-8D6E-5C709F86EE4D}"/>
                  </a:ext>
                </a:extLst>
              </p:cNvPr>
              <p:cNvPicPr/>
              <p:nvPr/>
            </p:nvPicPr>
            <p:blipFill>
              <a:blip r:embed="rId910"/>
              <a:stretch>
                <a:fillRect/>
              </a:stretch>
            </p:blipFill>
            <p:spPr>
              <a:xfrm>
                <a:off x="1944889" y="657169"/>
                <a:ext cx="684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911">
            <p14:nvContentPartPr>
              <p14:cNvPr id="38796" name="Ink 38795">
                <a:extLst>
                  <a:ext uri="{FF2B5EF4-FFF2-40B4-BE49-F238E27FC236}">
                    <a16:creationId xmlns:a16="http://schemas.microsoft.com/office/drawing/2014/main" id="{32C44845-D116-450C-A3DB-EE66FF91EAA7}"/>
                  </a:ext>
                </a:extLst>
              </p14:cNvPr>
              <p14:cNvContentPartPr/>
              <p14:nvPr/>
            </p14:nvContentPartPr>
            <p14:xfrm>
              <a:off x="1952089" y="627289"/>
              <a:ext cx="57960" cy="6840"/>
            </p14:xfrm>
          </p:contentPart>
        </mc:Choice>
        <mc:Fallback xmlns="">
          <p:pic>
            <p:nvPicPr>
              <p:cNvPr id="38796" name="Ink 38795">
                <a:extLst>
                  <a:ext uri="{FF2B5EF4-FFF2-40B4-BE49-F238E27FC236}">
                    <a16:creationId xmlns:a16="http://schemas.microsoft.com/office/drawing/2014/main" id="{32C44845-D116-450C-A3DB-EE66FF91EAA7}"/>
                  </a:ext>
                </a:extLst>
              </p:cNvPr>
              <p:cNvPicPr/>
              <p:nvPr/>
            </p:nvPicPr>
            <p:blipFill>
              <a:blip r:embed="rId912"/>
              <a:stretch>
                <a:fillRect/>
              </a:stretch>
            </p:blipFill>
            <p:spPr>
              <a:xfrm>
                <a:off x="1943449" y="618289"/>
                <a:ext cx="756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913">
            <p14:nvContentPartPr>
              <p14:cNvPr id="38797" name="Ink 38796">
                <a:extLst>
                  <a:ext uri="{FF2B5EF4-FFF2-40B4-BE49-F238E27FC236}">
                    <a16:creationId xmlns:a16="http://schemas.microsoft.com/office/drawing/2014/main" id="{A2E4034F-44C8-4CAA-A4B4-E05F8A0845B6}"/>
                  </a:ext>
                </a:extLst>
              </p14:cNvPr>
              <p14:cNvContentPartPr/>
              <p14:nvPr/>
            </p14:nvContentPartPr>
            <p14:xfrm>
              <a:off x="1714849" y="522529"/>
              <a:ext cx="163440" cy="122760"/>
            </p14:xfrm>
          </p:contentPart>
        </mc:Choice>
        <mc:Fallback xmlns="">
          <p:pic>
            <p:nvPicPr>
              <p:cNvPr id="38797" name="Ink 38796">
                <a:extLst>
                  <a:ext uri="{FF2B5EF4-FFF2-40B4-BE49-F238E27FC236}">
                    <a16:creationId xmlns:a16="http://schemas.microsoft.com/office/drawing/2014/main" id="{A2E4034F-44C8-4CAA-A4B4-E05F8A0845B6}"/>
                  </a:ext>
                </a:extLst>
              </p:cNvPr>
              <p:cNvPicPr/>
              <p:nvPr/>
            </p:nvPicPr>
            <p:blipFill>
              <a:blip r:embed="rId914"/>
              <a:stretch>
                <a:fillRect/>
              </a:stretch>
            </p:blipFill>
            <p:spPr>
              <a:xfrm>
                <a:off x="1706209" y="513529"/>
                <a:ext cx="1810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15">
            <p14:nvContentPartPr>
              <p14:cNvPr id="38832" name="Ink 38831">
                <a:extLst>
                  <a:ext uri="{FF2B5EF4-FFF2-40B4-BE49-F238E27FC236}">
                    <a16:creationId xmlns:a16="http://schemas.microsoft.com/office/drawing/2014/main" id="{7B60E937-F697-435C-B162-8FB1963807B4}"/>
                  </a:ext>
                </a:extLst>
              </p14:cNvPr>
              <p14:cNvContentPartPr/>
              <p14:nvPr/>
            </p14:nvContentPartPr>
            <p14:xfrm>
              <a:off x="4727329" y="646729"/>
              <a:ext cx="394200" cy="146520"/>
            </p14:xfrm>
          </p:contentPart>
        </mc:Choice>
        <mc:Fallback xmlns="">
          <p:pic>
            <p:nvPicPr>
              <p:cNvPr id="38832" name="Ink 38831">
                <a:extLst>
                  <a:ext uri="{FF2B5EF4-FFF2-40B4-BE49-F238E27FC236}">
                    <a16:creationId xmlns:a16="http://schemas.microsoft.com/office/drawing/2014/main" id="{7B60E937-F697-435C-B162-8FB1963807B4}"/>
                  </a:ext>
                </a:extLst>
              </p:cNvPr>
              <p:cNvPicPr/>
              <p:nvPr/>
            </p:nvPicPr>
            <p:blipFill>
              <a:blip r:embed="rId916"/>
              <a:stretch>
                <a:fillRect/>
              </a:stretch>
            </p:blipFill>
            <p:spPr>
              <a:xfrm>
                <a:off x="4718337" y="638089"/>
                <a:ext cx="411824"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917">
            <p14:nvContentPartPr>
              <p14:cNvPr id="38833" name="Ink 38832">
                <a:extLst>
                  <a:ext uri="{FF2B5EF4-FFF2-40B4-BE49-F238E27FC236}">
                    <a16:creationId xmlns:a16="http://schemas.microsoft.com/office/drawing/2014/main" id="{7EFA1612-2F68-493A-B0AF-5CF4D1785743}"/>
                  </a:ext>
                </a:extLst>
              </p14:cNvPr>
              <p14:cNvContentPartPr/>
              <p14:nvPr/>
            </p14:nvContentPartPr>
            <p14:xfrm>
              <a:off x="3803209" y="588049"/>
              <a:ext cx="812880" cy="198720"/>
            </p14:xfrm>
          </p:contentPart>
        </mc:Choice>
        <mc:Fallback xmlns="">
          <p:pic>
            <p:nvPicPr>
              <p:cNvPr id="38833" name="Ink 38832">
                <a:extLst>
                  <a:ext uri="{FF2B5EF4-FFF2-40B4-BE49-F238E27FC236}">
                    <a16:creationId xmlns:a16="http://schemas.microsoft.com/office/drawing/2014/main" id="{7EFA1612-2F68-493A-B0AF-5CF4D1785743}"/>
                  </a:ext>
                </a:extLst>
              </p:cNvPr>
              <p:cNvPicPr/>
              <p:nvPr/>
            </p:nvPicPr>
            <p:blipFill>
              <a:blip r:embed="rId918"/>
              <a:stretch>
                <a:fillRect/>
              </a:stretch>
            </p:blipFill>
            <p:spPr>
              <a:xfrm>
                <a:off x="3794209" y="579065"/>
                <a:ext cx="830520" cy="216328"/>
              </a:xfrm>
              <a:prstGeom prst="rect">
                <a:avLst/>
              </a:prstGeom>
            </p:spPr>
          </p:pic>
        </mc:Fallback>
      </mc:AlternateContent>
      <mc:AlternateContent xmlns:mc="http://schemas.openxmlformats.org/markup-compatibility/2006" xmlns:p14="http://schemas.microsoft.com/office/powerpoint/2010/main">
        <mc:Choice Requires="p14">
          <p:contentPart p14:bwMode="auto" r:id="rId919">
            <p14:nvContentPartPr>
              <p14:cNvPr id="38834" name="Ink 38833">
                <a:extLst>
                  <a:ext uri="{FF2B5EF4-FFF2-40B4-BE49-F238E27FC236}">
                    <a16:creationId xmlns:a16="http://schemas.microsoft.com/office/drawing/2014/main" id="{24FD8E15-02CF-4FD9-A6EF-F881A1157530}"/>
                  </a:ext>
                </a:extLst>
              </p14:cNvPr>
              <p14:cNvContentPartPr/>
              <p14:nvPr/>
            </p14:nvContentPartPr>
            <p14:xfrm>
              <a:off x="3467329" y="595609"/>
              <a:ext cx="253440" cy="141120"/>
            </p14:xfrm>
          </p:contentPart>
        </mc:Choice>
        <mc:Fallback xmlns="">
          <p:pic>
            <p:nvPicPr>
              <p:cNvPr id="38834" name="Ink 38833">
                <a:extLst>
                  <a:ext uri="{FF2B5EF4-FFF2-40B4-BE49-F238E27FC236}">
                    <a16:creationId xmlns:a16="http://schemas.microsoft.com/office/drawing/2014/main" id="{24FD8E15-02CF-4FD9-A6EF-F881A1157530}"/>
                  </a:ext>
                </a:extLst>
              </p:cNvPr>
              <p:cNvPicPr/>
              <p:nvPr/>
            </p:nvPicPr>
            <p:blipFill>
              <a:blip r:embed="rId920"/>
              <a:stretch>
                <a:fillRect/>
              </a:stretch>
            </p:blipFill>
            <p:spPr>
              <a:xfrm>
                <a:off x="3458342" y="586632"/>
                <a:ext cx="271055" cy="158715"/>
              </a:xfrm>
              <a:prstGeom prst="rect">
                <a:avLst/>
              </a:prstGeom>
            </p:spPr>
          </p:pic>
        </mc:Fallback>
      </mc:AlternateContent>
      <mc:AlternateContent xmlns:mc="http://schemas.openxmlformats.org/markup-compatibility/2006" xmlns:p14="http://schemas.microsoft.com/office/powerpoint/2010/main">
        <mc:Choice Requires="p14">
          <p:contentPart p14:bwMode="auto" r:id="rId921">
            <p14:nvContentPartPr>
              <p14:cNvPr id="38835" name="Ink 38834">
                <a:extLst>
                  <a:ext uri="{FF2B5EF4-FFF2-40B4-BE49-F238E27FC236}">
                    <a16:creationId xmlns:a16="http://schemas.microsoft.com/office/drawing/2014/main" id="{D9B431CA-A723-4693-B512-3587928982B4}"/>
                  </a:ext>
                </a:extLst>
              </p14:cNvPr>
              <p14:cNvContentPartPr/>
              <p14:nvPr/>
            </p14:nvContentPartPr>
            <p14:xfrm>
              <a:off x="3055129" y="562489"/>
              <a:ext cx="293040" cy="165240"/>
            </p14:xfrm>
          </p:contentPart>
        </mc:Choice>
        <mc:Fallback xmlns="">
          <p:pic>
            <p:nvPicPr>
              <p:cNvPr id="38835" name="Ink 38834">
                <a:extLst>
                  <a:ext uri="{FF2B5EF4-FFF2-40B4-BE49-F238E27FC236}">
                    <a16:creationId xmlns:a16="http://schemas.microsoft.com/office/drawing/2014/main" id="{D9B431CA-A723-4693-B512-3587928982B4}"/>
                  </a:ext>
                </a:extLst>
              </p:cNvPr>
              <p:cNvPicPr/>
              <p:nvPr/>
            </p:nvPicPr>
            <p:blipFill>
              <a:blip r:embed="rId922"/>
              <a:stretch>
                <a:fillRect/>
              </a:stretch>
            </p:blipFill>
            <p:spPr>
              <a:xfrm>
                <a:off x="3046489" y="553489"/>
                <a:ext cx="3106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923">
            <p14:nvContentPartPr>
              <p14:cNvPr id="38836" name="Ink 38835">
                <a:extLst>
                  <a:ext uri="{FF2B5EF4-FFF2-40B4-BE49-F238E27FC236}">
                    <a16:creationId xmlns:a16="http://schemas.microsoft.com/office/drawing/2014/main" id="{589B271D-3122-4001-8513-20B3EC42C080}"/>
                  </a:ext>
                </a:extLst>
              </p14:cNvPr>
              <p14:cNvContentPartPr/>
              <p14:nvPr/>
            </p14:nvContentPartPr>
            <p14:xfrm>
              <a:off x="2545009" y="606049"/>
              <a:ext cx="429120" cy="102240"/>
            </p14:xfrm>
          </p:contentPart>
        </mc:Choice>
        <mc:Fallback xmlns="">
          <p:pic>
            <p:nvPicPr>
              <p:cNvPr id="38836" name="Ink 38835">
                <a:extLst>
                  <a:ext uri="{FF2B5EF4-FFF2-40B4-BE49-F238E27FC236}">
                    <a16:creationId xmlns:a16="http://schemas.microsoft.com/office/drawing/2014/main" id="{589B271D-3122-4001-8513-20B3EC42C080}"/>
                  </a:ext>
                </a:extLst>
              </p:cNvPr>
              <p:cNvPicPr/>
              <p:nvPr/>
            </p:nvPicPr>
            <p:blipFill>
              <a:blip r:embed="rId924"/>
              <a:stretch>
                <a:fillRect/>
              </a:stretch>
            </p:blipFill>
            <p:spPr>
              <a:xfrm>
                <a:off x="2536017" y="597378"/>
                <a:ext cx="446745" cy="119942"/>
              </a:xfrm>
              <a:prstGeom prst="rect">
                <a:avLst/>
              </a:prstGeom>
            </p:spPr>
          </p:pic>
        </mc:Fallback>
      </mc:AlternateContent>
      <mc:AlternateContent xmlns:mc="http://schemas.openxmlformats.org/markup-compatibility/2006" xmlns:p14="http://schemas.microsoft.com/office/powerpoint/2010/main">
        <mc:Choice Requires="p14">
          <p:contentPart p14:bwMode="auto" r:id="rId925">
            <p14:nvContentPartPr>
              <p14:cNvPr id="38837" name="Ink 38836">
                <a:extLst>
                  <a:ext uri="{FF2B5EF4-FFF2-40B4-BE49-F238E27FC236}">
                    <a16:creationId xmlns:a16="http://schemas.microsoft.com/office/drawing/2014/main" id="{D82C92A3-955B-41AB-AD1E-AFACBEB2DB5B}"/>
                  </a:ext>
                </a:extLst>
              </p14:cNvPr>
              <p14:cNvContentPartPr/>
              <p14:nvPr/>
            </p14:nvContentPartPr>
            <p14:xfrm>
              <a:off x="2154049" y="542329"/>
              <a:ext cx="288000" cy="149400"/>
            </p14:xfrm>
          </p:contentPart>
        </mc:Choice>
        <mc:Fallback xmlns="">
          <p:pic>
            <p:nvPicPr>
              <p:cNvPr id="38837" name="Ink 38836">
                <a:extLst>
                  <a:ext uri="{FF2B5EF4-FFF2-40B4-BE49-F238E27FC236}">
                    <a16:creationId xmlns:a16="http://schemas.microsoft.com/office/drawing/2014/main" id="{D82C92A3-955B-41AB-AD1E-AFACBEB2DB5B}"/>
                  </a:ext>
                </a:extLst>
              </p:cNvPr>
              <p:cNvPicPr/>
              <p:nvPr/>
            </p:nvPicPr>
            <p:blipFill>
              <a:blip r:embed="rId926"/>
              <a:stretch>
                <a:fillRect/>
              </a:stretch>
            </p:blipFill>
            <p:spPr>
              <a:xfrm>
                <a:off x="2145398" y="533329"/>
                <a:ext cx="305662"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927">
            <p14:nvContentPartPr>
              <p14:cNvPr id="38843" name="Ink 38842">
                <a:extLst>
                  <a:ext uri="{FF2B5EF4-FFF2-40B4-BE49-F238E27FC236}">
                    <a16:creationId xmlns:a16="http://schemas.microsoft.com/office/drawing/2014/main" id="{69CE6489-3E9F-4FC8-86FA-EC631BB30690}"/>
                  </a:ext>
                </a:extLst>
              </p14:cNvPr>
              <p14:cNvContentPartPr/>
              <p14:nvPr/>
            </p14:nvContentPartPr>
            <p14:xfrm>
              <a:off x="5761969" y="712609"/>
              <a:ext cx="51840" cy="123840"/>
            </p14:xfrm>
          </p:contentPart>
        </mc:Choice>
        <mc:Fallback xmlns="">
          <p:pic>
            <p:nvPicPr>
              <p:cNvPr id="38843" name="Ink 38842">
                <a:extLst>
                  <a:ext uri="{FF2B5EF4-FFF2-40B4-BE49-F238E27FC236}">
                    <a16:creationId xmlns:a16="http://schemas.microsoft.com/office/drawing/2014/main" id="{69CE6489-3E9F-4FC8-86FA-EC631BB30690}"/>
                  </a:ext>
                </a:extLst>
              </p:cNvPr>
              <p:cNvPicPr/>
              <p:nvPr/>
            </p:nvPicPr>
            <p:blipFill>
              <a:blip r:embed="rId928"/>
              <a:stretch>
                <a:fillRect/>
              </a:stretch>
            </p:blipFill>
            <p:spPr>
              <a:xfrm>
                <a:off x="5753329" y="703969"/>
                <a:ext cx="694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929">
            <p14:nvContentPartPr>
              <p14:cNvPr id="38845" name="Ink 38844">
                <a:extLst>
                  <a:ext uri="{FF2B5EF4-FFF2-40B4-BE49-F238E27FC236}">
                    <a16:creationId xmlns:a16="http://schemas.microsoft.com/office/drawing/2014/main" id="{1DDA103E-8524-4A8F-B87E-AC83FB2F7E9F}"/>
                  </a:ext>
                </a:extLst>
              </p14:cNvPr>
              <p14:cNvContentPartPr/>
              <p14:nvPr/>
            </p14:nvContentPartPr>
            <p14:xfrm>
              <a:off x="5921089" y="745729"/>
              <a:ext cx="2520" cy="1800"/>
            </p14:xfrm>
          </p:contentPart>
        </mc:Choice>
        <mc:Fallback xmlns="">
          <p:pic>
            <p:nvPicPr>
              <p:cNvPr id="38845" name="Ink 38844">
                <a:extLst>
                  <a:ext uri="{FF2B5EF4-FFF2-40B4-BE49-F238E27FC236}">
                    <a16:creationId xmlns:a16="http://schemas.microsoft.com/office/drawing/2014/main" id="{1DDA103E-8524-4A8F-B87E-AC83FB2F7E9F}"/>
                  </a:ext>
                </a:extLst>
              </p:cNvPr>
              <p:cNvPicPr/>
              <p:nvPr/>
            </p:nvPicPr>
            <p:blipFill>
              <a:blip r:embed="rId930"/>
              <a:stretch>
                <a:fillRect/>
              </a:stretch>
            </p:blipFill>
            <p:spPr>
              <a:xfrm>
                <a:off x="5912449" y="736729"/>
                <a:ext cx="2016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931">
            <p14:nvContentPartPr>
              <p14:cNvPr id="38849" name="Ink 38848">
                <a:extLst>
                  <a:ext uri="{FF2B5EF4-FFF2-40B4-BE49-F238E27FC236}">
                    <a16:creationId xmlns:a16="http://schemas.microsoft.com/office/drawing/2014/main" id="{24AA06EC-89B4-4425-B04E-C02FB6DF62F1}"/>
                  </a:ext>
                </a:extLst>
              </p14:cNvPr>
              <p14:cNvContentPartPr/>
              <p14:nvPr/>
            </p14:nvContentPartPr>
            <p14:xfrm>
              <a:off x="6425089" y="855169"/>
              <a:ext cx="15480" cy="16560"/>
            </p14:xfrm>
          </p:contentPart>
        </mc:Choice>
        <mc:Fallback xmlns="">
          <p:pic>
            <p:nvPicPr>
              <p:cNvPr id="38849" name="Ink 38848">
                <a:extLst>
                  <a:ext uri="{FF2B5EF4-FFF2-40B4-BE49-F238E27FC236}">
                    <a16:creationId xmlns:a16="http://schemas.microsoft.com/office/drawing/2014/main" id="{24AA06EC-89B4-4425-B04E-C02FB6DF62F1}"/>
                  </a:ext>
                </a:extLst>
              </p:cNvPr>
              <p:cNvPicPr/>
              <p:nvPr/>
            </p:nvPicPr>
            <p:blipFill>
              <a:blip r:embed="rId932"/>
              <a:stretch>
                <a:fillRect/>
              </a:stretch>
            </p:blipFill>
            <p:spPr>
              <a:xfrm>
                <a:off x="6416089" y="846169"/>
                <a:ext cx="331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933">
            <p14:nvContentPartPr>
              <p14:cNvPr id="38850" name="Ink 38849">
                <a:extLst>
                  <a:ext uri="{FF2B5EF4-FFF2-40B4-BE49-F238E27FC236}">
                    <a16:creationId xmlns:a16="http://schemas.microsoft.com/office/drawing/2014/main" id="{C480E2B7-954A-4EAF-981D-0A610567C13D}"/>
                  </a:ext>
                </a:extLst>
              </p14:cNvPr>
              <p14:cNvContentPartPr/>
              <p14:nvPr/>
            </p14:nvContentPartPr>
            <p14:xfrm>
              <a:off x="6155449" y="770209"/>
              <a:ext cx="167760" cy="96480"/>
            </p14:xfrm>
          </p:contentPart>
        </mc:Choice>
        <mc:Fallback xmlns="">
          <p:pic>
            <p:nvPicPr>
              <p:cNvPr id="38850" name="Ink 38849">
                <a:extLst>
                  <a:ext uri="{FF2B5EF4-FFF2-40B4-BE49-F238E27FC236}">
                    <a16:creationId xmlns:a16="http://schemas.microsoft.com/office/drawing/2014/main" id="{C480E2B7-954A-4EAF-981D-0A610567C13D}"/>
                  </a:ext>
                </a:extLst>
              </p:cNvPr>
              <p:cNvPicPr/>
              <p:nvPr/>
            </p:nvPicPr>
            <p:blipFill>
              <a:blip r:embed="rId934"/>
              <a:stretch>
                <a:fillRect/>
              </a:stretch>
            </p:blipFill>
            <p:spPr>
              <a:xfrm>
                <a:off x="6146809" y="761209"/>
                <a:ext cx="1854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935">
            <p14:nvContentPartPr>
              <p14:cNvPr id="38851" name="Ink 38850">
                <a:extLst>
                  <a:ext uri="{FF2B5EF4-FFF2-40B4-BE49-F238E27FC236}">
                    <a16:creationId xmlns:a16="http://schemas.microsoft.com/office/drawing/2014/main" id="{A24E69FF-230E-44FF-8D5B-1D3EC604D791}"/>
                  </a:ext>
                </a:extLst>
              </p14:cNvPr>
              <p14:cNvContentPartPr/>
              <p14:nvPr/>
            </p14:nvContentPartPr>
            <p14:xfrm>
              <a:off x="5904529" y="772369"/>
              <a:ext cx="101880" cy="93600"/>
            </p14:xfrm>
          </p:contentPart>
        </mc:Choice>
        <mc:Fallback xmlns="">
          <p:pic>
            <p:nvPicPr>
              <p:cNvPr id="38851" name="Ink 38850">
                <a:extLst>
                  <a:ext uri="{FF2B5EF4-FFF2-40B4-BE49-F238E27FC236}">
                    <a16:creationId xmlns:a16="http://schemas.microsoft.com/office/drawing/2014/main" id="{A24E69FF-230E-44FF-8D5B-1D3EC604D791}"/>
                  </a:ext>
                </a:extLst>
              </p:cNvPr>
              <p:cNvPicPr/>
              <p:nvPr/>
            </p:nvPicPr>
            <p:blipFill>
              <a:blip r:embed="rId936"/>
              <a:stretch>
                <a:fillRect/>
              </a:stretch>
            </p:blipFill>
            <p:spPr>
              <a:xfrm>
                <a:off x="5895529" y="763729"/>
                <a:ext cx="1195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937">
            <p14:nvContentPartPr>
              <p14:cNvPr id="38852" name="Ink 38851">
                <a:extLst>
                  <a:ext uri="{FF2B5EF4-FFF2-40B4-BE49-F238E27FC236}">
                    <a16:creationId xmlns:a16="http://schemas.microsoft.com/office/drawing/2014/main" id="{BBE4AEA3-92E9-451C-82E2-3BE892E42E90}"/>
                  </a:ext>
                </a:extLst>
              </p14:cNvPr>
              <p14:cNvContentPartPr/>
              <p14:nvPr/>
            </p14:nvContentPartPr>
            <p14:xfrm>
              <a:off x="5296129" y="719449"/>
              <a:ext cx="412920" cy="117000"/>
            </p14:xfrm>
          </p:contentPart>
        </mc:Choice>
        <mc:Fallback xmlns="">
          <p:pic>
            <p:nvPicPr>
              <p:cNvPr id="38852" name="Ink 38851">
                <a:extLst>
                  <a:ext uri="{FF2B5EF4-FFF2-40B4-BE49-F238E27FC236}">
                    <a16:creationId xmlns:a16="http://schemas.microsoft.com/office/drawing/2014/main" id="{BBE4AEA3-92E9-451C-82E2-3BE892E42E90}"/>
                  </a:ext>
                </a:extLst>
              </p:cNvPr>
              <p:cNvPicPr/>
              <p:nvPr/>
            </p:nvPicPr>
            <p:blipFill>
              <a:blip r:embed="rId938"/>
              <a:stretch>
                <a:fillRect/>
              </a:stretch>
            </p:blipFill>
            <p:spPr>
              <a:xfrm>
                <a:off x="5287489" y="710449"/>
                <a:ext cx="4305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939">
            <p14:nvContentPartPr>
              <p14:cNvPr id="38987" name="Ink 38986">
                <a:extLst>
                  <a:ext uri="{FF2B5EF4-FFF2-40B4-BE49-F238E27FC236}">
                    <a16:creationId xmlns:a16="http://schemas.microsoft.com/office/drawing/2014/main" id="{6A8B410F-06BC-49DD-BE1B-9A701072EB3F}"/>
                  </a:ext>
                </a:extLst>
              </p14:cNvPr>
              <p14:cNvContentPartPr/>
              <p14:nvPr/>
            </p14:nvContentPartPr>
            <p14:xfrm>
              <a:off x="282409" y="2837329"/>
              <a:ext cx="1499040" cy="832320"/>
            </p14:xfrm>
          </p:contentPart>
        </mc:Choice>
        <mc:Fallback xmlns="">
          <p:pic>
            <p:nvPicPr>
              <p:cNvPr id="38987" name="Ink 38986">
                <a:extLst>
                  <a:ext uri="{FF2B5EF4-FFF2-40B4-BE49-F238E27FC236}">
                    <a16:creationId xmlns:a16="http://schemas.microsoft.com/office/drawing/2014/main" id="{6A8B410F-06BC-49DD-BE1B-9A701072EB3F}"/>
                  </a:ext>
                </a:extLst>
              </p:cNvPr>
              <p:cNvPicPr/>
              <p:nvPr/>
            </p:nvPicPr>
            <p:blipFill>
              <a:blip r:embed="rId940"/>
              <a:stretch>
                <a:fillRect/>
              </a:stretch>
            </p:blipFill>
            <p:spPr>
              <a:xfrm>
                <a:off x="228769" y="2729689"/>
                <a:ext cx="1606680" cy="1047960"/>
              </a:xfrm>
              <a:prstGeom prst="rect">
                <a:avLst/>
              </a:prstGeom>
            </p:spPr>
          </p:pic>
        </mc:Fallback>
      </mc:AlternateContent>
      <mc:AlternateContent xmlns:mc="http://schemas.openxmlformats.org/markup-compatibility/2006" xmlns:p14="http://schemas.microsoft.com/office/powerpoint/2010/main">
        <mc:Choice Requires="p14">
          <p:contentPart p14:bwMode="auto" r:id="rId941">
            <p14:nvContentPartPr>
              <p14:cNvPr id="39013" name="Ink 39012">
                <a:extLst>
                  <a:ext uri="{FF2B5EF4-FFF2-40B4-BE49-F238E27FC236}">
                    <a16:creationId xmlns:a16="http://schemas.microsoft.com/office/drawing/2014/main" id="{693018AD-865A-46D8-A88D-5EDBCA8265D3}"/>
                  </a:ext>
                </a:extLst>
              </p14:cNvPr>
              <p14:cNvContentPartPr/>
              <p14:nvPr/>
            </p14:nvContentPartPr>
            <p14:xfrm>
              <a:off x="401569" y="3529969"/>
              <a:ext cx="1304640" cy="632520"/>
            </p14:xfrm>
          </p:contentPart>
        </mc:Choice>
        <mc:Fallback xmlns="">
          <p:pic>
            <p:nvPicPr>
              <p:cNvPr id="39013" name="Ink 39012">
                <a:extLst>
                  <a:ext uri="{FF2B5EF4-FFF2-40B4-BE49-F238E27FC236}">
                    <a16:creationId xmlns:a16="http://schemas.microsoft.com/office/drawing/2014/main" id="{693018AD-865A-46D8-A88D-5EDBCA8265D3}"/>
                  </a:ext>
                </a:extLst>
              </p:cNvPr>
              <p:cNvPicPr/>
              <p:nvPr/>
            </p:nvPicPr>
            <p:blipFill>
              <a:blip r:embed="rId942"/>
              <a:stretch>
                <a:fillRect/>
              </a:stretch>
            </p:blipFill>
            <p:spPr>
              <a:xfrm>
                <a:off x="347929" y="3422329"/>
                <a:ext cx="1412280" cy="848160"/>
              </a:xfrm>
              <a:prstGeom prst="rect">
                <a:avLst/>
              </a:prstGeom>
            </p:spPr>
          </p:pic>
        </mc:Fallback>
      </mc:AlternateContent>
      <mc:AlternateContent xmlns:mc="http://schemas.openxmlformats.org/markup-compatibility/2006" xmlns:p14="http://schemas.microsoft.com/office/powerpoint/2010/main">
        <mc:Choice Requires="p14">
          <p:contentPart p14:bwMode="auto" r:id="rId943">
            <p14:nvContentPartPr>
              <p14:cNvPr id="39166" name="Ink 39165">
                <a:extLst>
                  <a:ext uri="{FF2B5EF4-FFF2-40B4-BE49-F238E27FC236}">
                    <a16:creationId xmlns:a16="http://schemas.microsoft.com/office/drawing/2014/main" id="{A600CCE1-2F61-461F-996A-5A6B31CD7595}"/>
                  </a:ext>
                </a:extLst>
              </p14:cNvPr>
              <p14:cNvContentPartPr/>
              <p14:nvPr/>
            </p14:nvContentPartPr>
            <p14:xfrm>
              <a:off x="163609" y="1703689"/>
              <a:ext cx="8880480" cy="3276720"/>
            </p14:xfrm>
          </p:contentPart>
        </mc:Choice>
        <mc:Fallback xmlns="">
          <p:pic>
            <p:nvPicPr>
              <p:cNvPr id="39166" name="Ink 39165">
                <a:extLst>
                  <a:ext uri="{FF2B5EF4-FFF2-40B4-BE49-F238E27FC236}">
                    <a16:creationId xmlns:a16="http://schemas.microsoft.com/office/drawing/2014/main" id="{A600CCE1-2F61-461F-996A-5A6B31CD7595}"/>
                  </a:ext>
                </a:extLst>
              </p:cNvPr>
              <p:cNvPicPr/>
              <p:nvPr/>
            </p:nvPicPr>
            <p:blipFill>
              <a:blip r:embed="rId944"/>
              <a:stretch>
                <a:fillRect/>
              </a:stretch>
            </p:blipFill>
            <p:spPr>
              <a:xfrm>
                <a:off x="154609" y="1694690"/>
                <a:ext cx="8898120" cy="3294358"/>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Arial" pitchFamily="34" charset="0"/>
              </a:rPr>
              <a:t>Solution</a:t>
            </a:r>
            <a:endParaRPr lang="en-US" dirty="0"/>
          </a:p>
        </p:txBody>
      </p:sp>
      <mc:AlternateContent xmlns:mc="http://schemas.openxmlformats.org/markup-compatibility/2006" xmlns:a14="http://schemas.microsoft.com/office/drawing/2010/main">
        <mc:Choice Requires="a14">
          <p:sp>
            <p:nvSpPr>
              <p:cNvPr id="38916" name="Rectangle 2"/>
              <p:cNvSpPr>
                <a:spLocks noGrp="1" noChangeArrowheads="1"/>
              </p:cNvSpPr>
              <p:nvPr>
                <p:ph idx="1"/>
              </p:nvPr>
            </p:nvSpPr>
            <p:spPr>
              <a:xfrm>
                <a:off x="628650" y="1179094"/>
                <a:ext cx="7886700" cy="3690562"/>
              </a:xfrm>
            </p:spPr>
            <p:txBody>
              <a:bodyPr>
                <a:noAutofit/>
              </a:bodyPr>
              <a:lstStyle/>
              <a:p>
                <a:pPr marL="0" indent="0">
                  <a:lnSpc>
                    <a:spcPct val="160000"/>
                  </a:lnSpc>
                  <a:spcBef>
                    <a:spcPct val="40000"/>
                  </a:spcBef>
                  <a:buNone/>
                </a:pPr>
                <a:r>
                  <a:rPr lang="en-US" sz="1200" dirty="0">
                    <a:solidFill>
                      <a:schemeClr val="tx1"/>
                    </a:solidFill>
                    <a:latin typeface="Helvetica Light" panose="020B0403020202020204"/>
                  </a:rPr>
                  <a:t>Consider the two events:</a:t>
                </a:r>
              </a:p>
              <a:p>
                <a:pPr>
                  <a:lnSpc>
                    <a:spcPct val="160000"/>
                  </a:lnSpc>
                  <a:spcBef>
                    <a:spcPct val="40000"/>
                  </a:spcBef>
                </a:pPr>
                <a14:m>
                  <m:oMath xmlns:m="http://schemas.openxmlformats.org/officeDocument/2006/math">
                    <m:r>
                      <m:rPr>
                        <m:sty m:val="p"/>
                      </m:rPr>
                      <a:rPr lang="en-US" sz="1200" b="0" i="1" dirty="0" smtClean="0">
                        <a:solidFill>
                          <a:srgbClr val="006600"/>
                        </a:solidFill>
                        <a:latin typeface="Cambria Math" panose="02040503050406030204" pitchFamily="18" charset="0"/>
                      </a:rPr>
                      <m:t>S</m:t>
                    </m:r>
                    <m:r>
                      <a:rPr lang="en-US" sz="1200" b="0" i="0" dirty="0" smtClean="0">
                        <a:solidFill>
                          <a:srgbClr val="006600"/>
                        </a:solidFill>
                        <a:latin typeface="Cambria Math" panose="02040503050406030204" pitchFamily="18" charset="0"/>
                      </a:rPr>
                      <m:t>=</m:t>
                    </m:r>
                  </m:oMath>
                </a14:m>
                <a:r>
                  <a:rPr lang="en-US" sz="1200" dirty="0">
                    <a:solidFill>
                      <a:schemeClr val="tx1"/>
                    </a:solidFill>
                    <a:latin typeface="Helvetica Light" panose="020B0403020202020204"/>
                  </a:rPr>
                  <a:t> the event that the well will strike oil (success)</a:t>
                </a:r>
              </a:p>
              <a:p>
                <a:pPr>
                  <a:lnSpc>
                    <a:spcPct val="160000"/>
                  </a:lnSpc>
                  <a:spcBef>
                    <a:spcPct val="40000"/>
                  </a:spcBef>
                </a:pPr>
                <a14:m>
                  <m:oMath xmlns:m="http://schemas.openxmlformats.org/officeDocument/2006/math">
                    <m:r>
                      <a:rPr lang="en-US" sz="1200" b="0" i="1" dirty="0" smtClean="0">
                        <a:solidFill>
                          <a:srgbClr val="006600"/>
                        </a:solidFill>
                        <a:latin typeface="Cambria Math" panose="02040503050406030204" pitchFamily="18" charset="0"/>
                      </a:rPr>
                      <m:t>𝑇</m:t>
                    </m:r>
                    <m:r>
                      <a:rPr lang="en-US" sz="1200" b="0" dirty="0" smtClean="0">
                        <a:solidFill>
                          <a:srgbClr val="006600"/>
                        </a:solidFill>
                        <a:latin typeface="Cambria Math" panose="02040503050406030204" pitchFamily="18" charset="0"/>
                      </a:rPr>
                      <m:t>=</m:t>
                    </m:r>
                  </m:oMath>
                </a14:m>
                <a:r>
                  <a:rPr lang="en-US" sz="1200" dirty="0">
                    <a:solidFill>
                      <a:srgbClr val="006600"/>
                    </a:solidFill>
                    <a:latin typeface="Helvetica Light" panose="020B0403020202020204"/>
                  </a:rPr>
                  <a:t> </a:t>
                </a:r>
                <a:r>
                  <a:rPr lang="en-US" sz="1200" dirty="0">
                    <a:solidFill>
                      <a:schemeClr val="tx1"/>
                    </a:solidFill>
                    <a:latin typeface="Helvetica Light" panose="020B0403020202020204"/>
                  </a:rPr>
                  <a:t>the event that the test result is positive</a:t>
                </a:r>
                <a:endParaRPr lang="en-US" sz="1200" dirty="0">
                  <a:solidFill>
                    <a:srgbClr val="006600"/>
                  </a:solidFill>
                  <a:latin typeface="Helvetica Light" panose="020B0403020202020204"/>
                </a:endParaRPr>
              </a:p>
              <a:p>
                <a:pPr marL="0" indent="0">
                  <a:lnSpc>
                    <a:spcPct val="160000"/>
                  </a:lnSpc>
                  <a:spcBef>
                    <a:spcPct val="40000"/>
                  </a:spcBef>
                  <a:buNone/>
                </a:pPr>
                <a:r>
                  <a:rPr lang="en-US" sz="1200" dirty="0">
                    <a:solidFill>
                      <a:schemeClr val="tx1"/>
                    </a:solidFill>
                    <a:latin typeface="Helvetica Light" panose="020B0403020202020204"/>
                  </a:rPr>
                  <a:t>Then:</a:t>
                </a:r>
              </a:p>
              <a:p>
                <a:pPr eaLnBrk="1" hangingPunct="1">
                  <a:lnSpc>
                    <a:spcPct val="160000"/>
                  </a:lnSpc>
                  <a:spcBef>
                    <a:spcPct val="40000"/>
                  </a:spcBef>
                </a:pPr>
                <a14:m>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4</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m:rPr>
                                <m:sty m:val="p"/>
                              </m:rPr>
                              <a:rPr lang="en-US" sz="1200" b="0" i="0" smtClean="0">
                                <a:solidFill>
                                  <a:srgbClr val="006600"/>
                                </a:solidFill>
                                <a:latin typeface="Cambria Math" panose="02040503050406030204" pitchFamily="18" charset="0"/>
                              </a:rPr>
                              <m:t>c</m:t>
                            </m:r>
                          </m:sup>
                        </m:sSup>
                      </m:e>
                    </m:d>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6  </m:t>
                    </m:r>
                  </m:oMath>
                </a14:m>
                <a:endParaRPr lang="en-US" sz="1200" dirty="0">
                  <a:solidFill>
                    <a:srgbClr val="006600"/>
                  </a:solidFill>
                  <a:latin typeface="Helvetica Light" panose="020B0403020202020204"/>
                </a:endParaRPr>
              </a:p>
              <a:p>
                <a:pPr eaLnBrk="1" hangingPunct="1">
                  <a:lnSpc>
                    <a:spcPct val="160000"/>
                  </a:lnSpc>
                  <a:spcBef>
                    <a:spcPct val="40000"/>
                  </a:spcBef>
                </a:pPr>
                <a14:m>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6</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m:rPr>
                                <m:sty m:val="p"/>
                              </m:rPr>
                              <a:rPr lang="en-US" sz="1200" b="0" i="0" smtClean="0">
                                <a:solidFill>
                                  <a:srgbClr val="006600"/>
                                </a:solidFill>
                                <a:latin typeface="Cambria Math" panose="02040503050406030204" pitchFamily="18" charset="0"/>
                              </a:rPr>
                              <m:t>c</m:t>
                            </m:r>
                          </m:sup>
                        </m:sSup>
                      </m:e>
                    </m:d>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2  </m:t>
                    </m:r>
                  </m:oMath>
                </a14:m>
                <a:endParaRPr lang="en-US" sz="1200" dirty="0">
                  <a:solidFill>
                    <a:srgbClr val="006600"/>
                  </a:solidFill>
                  <a:latin typeface="Helvetica Light" panose="020B0403020202020204"/>
                </a:endParaRPr>
              </a:p>
              <a:p>
                <a:pPr eaLnBrk="1" hangingPunct="1">
                  <a:lnSpc>
                    <a:spcPct val="100000"/>
                  </a:lnSpc>
                  <a:spcBef>
                    <a:spcPct val="40000"/>
                  </a:spcBef>
                </a:pPr>
                <a:endParaRPr lang="en-US" sz="1200" dirty="0">
                  <a:solidFill>
                    <a:schemeClr val="tx1"/>
                  </a:solidFill>
                  <a:latin typeface="Helvetica Light" panose="020B0403020202020204"/>
                </a:endParaRPr>
              </a:p>
              <a:p>
                <a:pPr eaLnBrk="1" hangingPunct="1">
                  <a:lnSpc>
                    <a:spcPct val="100000"/>
                  </a:lnSpc>
                  <a:spcBef>
                    <a:spcPct val="40000"/>
                  </a:spcBef>
                  <a:buNone/>
                </a:pPr>
                <a:endParaRPr lang="en-US" sz="1200" dirty="0">
                  <a:solidFill>
                    <a:schemeClr val="tx1"/>
                  </a:solidFill>
                  <a:latin typeface="Helvetica Light" panose="020B0403020202020204"/>
                </a:endParaRPr>
              </a:p>
              <a:p>
                <a:pPr marL="0" indent="0">
                  <a:spcBef>
                    <a:spcPct val="40000"/>
                  </a:spcBef>
                  <a:buNone/>
                </a:pPr>
                <a:endParaRPr lang="en-US" sz="1200" dirty="0">
                  <a:solidFill>
                    <a:schemeClr val="tx1"/>
                  </a:solidFill>
                  <a:latin typeface="Helvetica Light" panose="020B0403020202020204"/>
                </a:endParaRPr>
              </a:p>
              <a:p>
                <a:pPr eaLnBrk="1" hangingPunct="1">
                  <a:spcBef>
                    <a:spcPct val="40000"/>
                  </a:spcBef>
                </a:pPr>
                <a:r>
                  <a:rPr lang="en-US" sz="1200" dirty="0">
                    <a:solidFill>
                      <a:schemeClr val="tx1"/>
                    </a:solidFill>
                    <a:latin typeface="Helvetica Light" panose="020B0403020202020204"/>
                  </a:rPr>
                  <a:t>Therefore, receiving this good increased our belief about striking the oil successfully by about </a:t>
                </a:r>
                <a14:m>
                  <m:oMath xmlns:m="http://schemas.openxmlformats.org/officeDocument/2006/math">
                    <m:r>
                      <a:rPr lang="en-US" sz="1200" b="0" i="1" smtClean="0">
                        <a:solidFill>
                          <a:srgbClr val="006600"/>
                        </a:solidFill>
                        <a:latin typeface="Cambria Math" panose="02040503050406030204" pitchFamily="18" charset="0"/>
                      </a:rPr>
                      <m:t>27</m:t>
                    </m:r>
                    <m:r>
                      <a:rPr lang="en-US" sz="1200" b="0" i="0" smtClean="0">
                        <a:solidFill>
                          <a:srgbClr val="006600"/>
                        </a:solidFill>
                        <a:latin typeface="Cambria Math" panose="02040503050406030204" pitchFamily="18" charset="0"/>
                      </a:rPr>
                      <m:t>%</m:t>
                    </m:r>
                  </m:oMath>
                </a14:m>
                <a:r>
                  <a:rPr lang="en-US" sz="1200" dirty="0">
                    <a:solidFill>
                      <a:schemeClr val="tx1"/>
                    </a:solidFill>
                    <a:latin typeface="Helvetica Light" panose="020B0403020202020204"/>
                  </a:rPr>
                  <a:t>.</a:t>
                </a:r>
                <a:r>
                  <a:rPr lang="en-US" sz="1400" dirty="0">
                    <a:solidFill>
                      <a:schemeClr val="tx1"/>
                    </a:solidFill>
                    <a:latin typeface="Helvetica Light" panose="020B0403020202020204"/>
                  </a:rPr>
                  <a:t>	</a:t>
                </a:r>
              </a:p>
            </p:txBody>
          </p:sp>
        </mc:Choice>
        <mc:Fallback xmlns="">
          <p:sp>
            <p:nvSpPr>
              <p:cNvPr id="38916" name="Rectangle 2"/>
              <p:cNvSpPr>
                <a:spLocks noGrp="1" noRot="1" noChangeAspect="1" noMove="1" noResize="1" noEditPoints="1" noAdjustHandles="1" noChangeArrowheads="1" noChangeShapeType="1" noTextEdit="1"/>
              </p:cNvSpPr>
              <p:nvPr>
                <p:ph idx="1"/>
              </p:nvPr>
            </p:nvSpPr>
            <p:spPr>
              <a:xfrm>
                <a:off x="628650" y="1179094"/>
                <a:ext cx="7886700" cy="3690562"/>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CE4C84C-1505-4A82-B88F-3920FE622A2B}"/>
                  </a:ext>
                </a:extLst>
              </p:cNvPr>
              <p:cNvSpPr/>
              <p:nvPr/>
            </p:nvSpPr>
            <p:spPr>
              <a:xfrm>
                <a:off x="1350202" y="3487609"/>
                <a:ext cx="5745740" cy="476797"/>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smtClean="0">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e>
                          <m:r>
                            <m:rPr>
                              <m:sty m:val="p"/>
                            </m:rPr>
                            <a:rPr lang="en-US" sz="1200" b="0" i="1" smtClean="0">
                              <a:solidFill>
                                <a:srgbClr val="006600"/>
                              </a:solidFill>
                              <a:latin typeface="Cambria Math" panose="02040503050406030204" pitchFamily="18" charset="0"/>
                            </a:rPr>
                            <m:t>T</m:t>
                          </m:r>
                        </m:e>
                      </m:d>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r>
                                <a:rPr lang="en-US" sz="1200" b="0"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T</m:t>
                              </m:r>
                            </m:e>
                          </m:d>
                        </m:num>
                        <m:den>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d>
                        </m:den>
                      </m:f>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r>
                                <m:rPr>
                                  <m:sty m:val="p"/>
                                </m:rPr>
                                <a:rPr lang="en-US" sz="1200" b="0" i="1" smtClean="0">
                                  <a:solidFill>
                                    <a:srgbClr val="006600"/>
                                  </a:solidFill>
                                  <a:latin typeface="Cambria Math" panose="02040503050406030204" pitchFamily="18" charset="0"/>
                                </a:rPr>
                                <m:t>S</m:t>
                              </m:r>
                            </m:e>
                          </m:d>
                        </m:num>
                        <m:den>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m:rPr>
                                      <m:sty m:val="p"/>
                                    </m:rPr>
                                    <a:rPr lang="en-US" sz="1200" b="0" i="0" smtClean="0">
                                      <a:solidFill>
                                        <a:srgbClr val="006600"/>
                                      </a:solidFill>
                                      <a:latin typeface="Cambria Math" panose="02040503050406030204" pitchFamily="18" charset="0"/>
                                    </a:rPr>
                                    <m:t>c</m:t>
                                  </m:r>
                                </m:sup>
                              </m:sSup>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m:rPr>
                                      <m:sty m:val="p"/>
                                    </m:rPr>
                                    <a:rPr lang="en-US" sz="1200" b="0" i="0" smtClean="0">
                                      <a:solidFill>
                                        <a:srgbClr val="006600"/>
                                      </a:solidFill>
                                      <a:latin typeface="Cambria Math" panose="02040503050406030204" pitchFamily="18" charset="0"/>
                                    </a:rPr>
                                    <m:t>c</m:t>
                                  </m:r>
                                </m:sup>
                              </m:sSup>
                            </m:e>
                          </m:d>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0.4</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0.6</m:t>
                          </m:r>
                        </m:num>
                        <m:den>
                          <m:r>
                            <a:rPr lang="en-US" sz="1200" b="0" i="1" smtClean="0">
                              <a:solidFill>
                                <a:srgbClr val="006600"/>
                              </a:solidFill>
                              <a:latin typeface="Cambria Math" panose="02040503050406030204" pitchFamily="18" charset="0"/>
                            </a:rPr>
                            <m:t>0.4</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0.6+0.6</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0.2</m:t>
                          </m:r>
                        </m:den>
                      </m:f>
                      <m:r>
                        <a:rPr lang="en-US" sz="1200" b="0" i="1" smtClean="0">
                          <a:solidFill>
                            <a:srgbClr val="006600"/>
                          </a:solidFill>
                          <a:latin typeface="Cambria Math" panose="02040503050406030204" pitchFamily="18" charset="0"/>
                        </a:rPr>
                        <m:t>=0.67</m:t>
                      </m:r>
                    </m:oMath>
                  </m:oMathPara>
                </a14:m>
                <a:endParaRPr lang="en-US" sz="1200" dirty="0"/>
              </a:p>
            </p:txBody>
          </p:sp>
        </mc:Choice>
        <mc:Fallback xmlns="">
          <p:sp>
            <p:nvSpPr>
              <p:cNvPr id="12" name="Rectangle 11">
                <a:extLst>
                  <a:ext uri="{FF2B5EF4-FFF2-40B4-BE49-F238E27FC236}">
                    <a16:creationId xmlns:a16="http://schemas.microsoft.com/office/drawing/2014/main" id="{2CE4C84C-1505-4A82-B88F-3920FE622A2B}"/>
                  </a:ext>
                </a:extLst>
              </p:cNvPr>
              <p:cNvSpPr>
                <a:spLocks noRot="1" noChangeAspect="1" noMove="1" noResize="1" noEditPoints="1" noAdjustHandles="1" noChangeArrowheads="1" noChangeShapeType="1" noTextEdit="1"/>
              </p:cNvSpPr>
              <p:nvPr/>
            </p:nvSpPr>
            <p:spPr>
              <a:xfrm>
                <a:off x="1350202" y="3487609"/>
                <a:ext cx="5745740" cy="476797"/>
              </a:xfrm>
              <a:prstGeom prst="rect">
                <a:avLst/>
              </a:prstGeom>
              <a:blipFill>
                <a:blip r:embed="rId3"/>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EC452E4E-A1C8-4E33-93B0-413A06BC0CDF}"/>
              </a:ext>
            </a:extLst>
          </p:cNvPr>
          <p:cNvGrpSpPr/>
          <p:nvPr/>
        </p:nvGrpSpPr>
        <p:grpSpPr>
          <a:xfrm>
            <a:off x="5556487" y="1114068"/>
            <a:ext cx="2525554" cy="1501821"/>
            <a:chOff x="6829062" y="3599726"/>
            <a:chExt cx="3367405" cy="2002428"/>
          </a:xfrm>
        </p:grpSpPr>
        <p:sp>
          <p:nvSpPr>
            <p:cNvPr id="27" name="Rectangle 26">
              <a:extLst>
                <a:ext uri="{FF2B5EF4-FFF2-40B4-BE49-F238E27FC236}">
                  <a16:creationId xmlns:a16="http://schemas.microsoft.com/office/drawing/2014/main" id="{0730E754-DA4D-42C6-A679-149D65CD21A9}"/>
                </a:ext>
              </a:extLst>
            </p:cNvPr>
            <p:cNvSpPr/>
            <p:nvPr/>
          </p:nvSpPr>
          <p:spPr bwMode="auto">
            <a:xfrm>
              <a:off x="6840638" y="3900667"/>
              <a:ext cx="1736203" cy="170148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grpSp>
          <p:nvGrpSpPr>
            <p:cNvPr id="28" name="Group 47">
              <a:extLst>
                <a:ext uri="{FF2B5EF4-FFF2-40B4-BE49-F238E27FC236}">
                  <a16:creationId xmlns:a16="http://schemas.microsoft.com/office/drawing/2014/main" id="{6CA3E561-6460-484B-AB87-CE0C0E461AFB}"/>
                </a:ext>
              </a:extLst>
            </p:cNvPr>
            <p:cNvGrpSpPr/>
            <p:nvPr/>
          </p:nvGrpSpPr>
          <p:grpSpPr>
            <a:xfrm>
              <a:off x="6829062" y="3599726"/>
              <a:ext cx="3367405" cy="2002428"/>
              <a:chOff x="2534876" y="3456839"/>
              <a:chExt cx="3958519" cy="2351640"/>
            </a:xfrm>
          </p:grpSpPr>
          <p:sp>
            <p:nvSpPr>
              <p:cNvPr id="48" name="Rectangle 47">
                <a:extLst>
                  <a:ext uri="{FF2B5EF4-FFF2-40B4-BE49-F238E27FC236}">
                    <a16:creationId xmlns:a16="http://schemas.microsoft.com/office/drawing/2014/main" id="{A263AE95-F4FE-4176-ADAB-0B8DA6BF8BC7}"/>
                  </a:ext>
                </a:extLst>
              </p:cNvPr>
              <p:cNvSpPr/>
              <p:nvPr/>
            </p:nvSpPr>
            <p:spPr bwMode="auto">
              <a:xfrm>
                <a:off x="4072412" y="3806058"/>
                <a:ext cx="2420983" cy="2002421"/>
              </a:xfrm>
              <a:prstGeom prst="rect">
                <a:avLst/>
              </a:prstGeom>
              <a:gradFill flip="none" rotWithShape="1">
                <a:gsLst>
                  <a:gs pos="0">
                    <a:srgbClr val="CC0066">
                      <a:tint val="66000"/>
                      <a:satMod val="160000"/>
                    </a:srgbClr>
                  </a:gs>
                  <a:gs pos="50000">
                    <a:srgbClr val="CC0066">
                      <a:tint val="44500"/>
                      <a:satMod val="160000"/>
                    </a:srgbClr>
                  </a:gs>
                  <a:gs pos="100000">
                    <a:srgbClr val="CC0066">
                      <a:tint val="23500"/>
                      <a:satMod val="160000"/>
                    </a:srgbClr>
                  </a:gs>
                </a:gsLst>
                <a:lin ang="10800000" scaled="1"/>
                <a:tileRect/>
              </a:gra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0DF1FE6-15A7-4555-A4FF-AFAF3E89D1DB}"/>
                      </a:ext>
                    </a:extLst>
                  </p:cNvPr>
                  <p:cNvSpPr txBox="1"/>
                  <p:nvPr/>
                </p:nvSpPr>
                <p:spPr>
                  <a:xfrm>
                    <a:off x="2604357" y="3897758"/>
                    <a:ext cx="477882"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S</m:t>
                          </m:r>
                        </m:oMath>
                      </m:oMathPara>
                    </a14:m>
                    <a:endParaRPr lang="en-US" sz="1200" dirty="0">
                      <a:solidFill>
                        <a:srgbClr val="006600"/>
                      </a:solidFill>
                      <a:latin typeface="Franklin Gothic Book" panose="020B0503020102020204" pitchFamily="34" charset="0"/>
                    </a:endParaRPr>
                  </a:p>
                </p:txBody>
              </p:sp>
            </mc:Choice>
            <mc:Fallback xmlns="">
              <p:sp>
                <p:nvSpPr>
                  <p:cNvPr id="49" name="TextBox 48">
                    <a:extLst>
                      <a:ext uri="{FF2B5EF4-FFF2-40B4-BE49-F238E27FC236}">
                        <a16:creationId xmlns:a16="http://schemas.microsoft.com/office/drawing/2014/main" id="{50DF1FE6-15A7-4555-A4FF-AFAF3E89D1DB}"/>
                      </a:ext>
                    </a:extLst>
                  </p:cNvPr>
                  <p:cNvSpPr txBox="1">
                    <a:spLocks noRot="1" noChangeAspect="1" noMove="1" noResize="1" noEditPoints="1" noAdjustHandles="1" noChangeArrowheads="1" noChangeShapeType="1" noTextEdit="1"/>
                  </p:cNvSpPr>
                  <p:nvPr/>
                </p:nvSpPr>
                <p:spPr>
                  <a:xfrm>
                    <a:off x="2604357" y="3897758"/>
                    <a:ext cx="477882" cy="4337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5CEA42A-3259-4918-AA7C-3DD309AECEDD}"/>
                      </a:ext>
                    </a:extLst>
                  </p:cNvPr>
                  <p:cNvSpPr txBox="1"/>
                  <p:nvPr/>
                </p:nvSpPr>
                <p:spPr>
                  <a:xfrm>
                    <a:off x="2534876" y="3456839"/>
                    <a:ext cx="1754244"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50" name="TextBox 49">
                    <a:extLst>
                      <a:ext uri="{FF2B5EF4-FFF2-40B4-BE49-F238E27FC236}">
                        <a16:creationId xmlns:a16="http://schemas.microsoft.com/office/drawing/2014/main" id="{F5CEA42A-3259-4918-AA7C-3DD309AECEDD}"/>
                      </a:ext>
                    </a:extLst>
                  </p:cNvPr>
                  <p:cNvSpPr txBox="1">
                    <a:spLocks noRot="1" noChangeAspect="1" noMove="1" noResize="1" noEditPoints="1" noAdjustHandles="1" noChangeArrowheads="1" noChangeShapeType="1" noTextEdit="1"/>
                  </p:cNvSpPr>
                  <p:nvPr/>
                </p:nvSpPr>
                <p:spPr>
                  <a:xfrm>
                    <a:off x="2534876" y="3456839"/>
                    <a:ext cx="1754244" cy="433741"/>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C8229B4-67D9-481C-9675-BD80DD94E20D}"/>
                      </a:ext>
                    </a:extLst>
                  </p:cNvPr>
                  <p:cNvSpPr txBox="1"/>
                  <p:nvPr/>
                </p:nvSpPr>
                <p:spPr>
                  <a:xfrm>
                    <a:off x="5843193" y="3867835"/>
                    <a:ext cx="540695"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S</m:t>
                          </m:r>
                          <m:r>
                            <a:rPr lang="en-US" sz="1200" b="0" i="0" smtClean="0">
                              <a:solidFill>
                                <a:srgbClr val="006600"/>
                              </a:solidFill>
                              <a:latin typeface="Cambria Math" panose="02040503050406030204" pitchFamily="18" charset="0"/>
                            </a:rPr>
                            <m:t>′</m:t>
                          </m:r>
                        </m:oMath>
                      </m:oMathPara>
                    </a14:m>
                    <a:endParaRPr lang="en-US" sz="1200" dirty="0">
                      <a:solidFill>
                        <a:srgbClr val="006600"/>
                      </a:solidFill>
                      <a:latin typeface="Franklin Gothic Book" panose="020B0503020102020204" pitchFamily="34" charset="0"/>
                    </a:endParaRPr>
                  </a:p>
                </p:txBody>
              </p:sp>
            </mc:Choice>
            <mc:Fallback xmlns="">
              <p:sp>
                <p:nvSpPr>
                  <p:cNvPr id="51" name="TextBox 50">
                    <a:extLst>
                      <a:ext uri="{FF2B5EF4-FFF2-40B4-BE49-F238E27FC236}">
                        <a16:creationId xmlns:a16="http://schemas.microsoft.com/office/drawing/2014/main" id="{8C8229B4-67D9-481C-9675-BD80DD94E20D}"/>
                      </a:ext>
                    </a:extLst>
                  </p:cNvPr>
                  <p:cNvSpPr txBox="1">
                    <a:spLocks noRot="1" noChangeAspect="1" noMove="1" noResize="1" noEditPoints="1" noAdjustHandles="1" noChangeArrowheads="1" noChangeShapeType="1" noTextEdit="1"/>
                  </p:cNvSpPr>
                  <p:nvPr/>
                </p:nvSpPr>
                <p:spPr>
                  <a:xfrm>
                    <a:off x="5843193" y="3867835"/>
                    <a:ext cx="540695" cy="433741"/>
                  </a:xfrm>
                  <a:prstGeom prst="rect">
                    <a:avLst/>
                  </a:prstGeom>
                  <a:blipFill>
                    <a:blip r:embed="rId6"/>
                    <a:stretch>
                      <a:fillRect/>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4B986584-B156-4449-B41E-2FD5968CFCF5}"/>
                  </a:ext>
                </a:extLst>
              </p:cNvPr>
              <p:cNvSpPr/>
              <p:nvPr/>
            </p:nvSpPr>
            <p:spPr>
              <a:xfrm>
                <a:off x="2885019" y="4620427"/>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3" name="Rectangle 52">
                <a:extLst>
                  <a:ext uri="{FF2B5EF4-FFF2-40B4-BE49-F238E27FC236}">
                    <a16:creationId xmlns:a16="http://schemas.microsoft.com/office/drawing/2014/main" id="{6CAB8664-BBEB-4C2F-8260-EDC8039F72F5}"/>
                  </a:ext>
                </a:extLst>
              </p:cNvPr>
              <p:cNvSpPr/>
              <p:nvPr/>
            </p:nvSpPr>
            <p:spPr>
              <a:xfrm>
                <a:off x="4810549" y="4654688"/>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4" name="Rectangle 53">
                <a:extLst>
                  <a:ext uri="{FF2B5EF4-FFF2-40B4-BE49-F238E27FC236}">
                    <a16:creationId xmlns:a16="http://schemas.microsoft.com/office/drawing/2014/main" id="{DC80B0C6-ED33-4745-B64D-C35E18FAF99B}"/>
                  </a:ext>
                </a:extLst>
              </p:cNvPr>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5" name="Rectangle 54">
                <a:extLst>
                  <a:ext uri="{FF2B5EF4-FFF2-40B4-BE49-F238E27FC236}">
                    <a16:creationId xmlns:a16="http://schemas.microsoft.com/office/drawing/2014/main" id="{9EEF5ADC-0A22-4F96-BDFD-8F7B6F6D98F5}"/>
                  </a:ext>
                </a:extLst>
              </p:cNvPr>
              <p:cNvSpPr/>
              <p:nvPr/>
            </p:nvSpPr>
            <p:spPr>
              <a:xfrm>
                <a:off x="5690374" y="4691802"/>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56" name="Group 55">
                <a:extLst>
                  <a:ext uri="{FF2B5EF4-FFF2-40B4-BE49-F238E27FC236}">
                    <a16:creationId xmlns:a16="http://schemas.microsoft.com/office/drawing/2014/main" id="{261B0402-6884-4643-8A1F-C1AFEA4E3CE3}"/>
                  </a:ext>
                </a:extLst>
              </p:cNvPr>
              <p:cNvGrpSpPr/>
              <p:nvPr/>
            </p:nvGrpSpPr>
            <p:grpSpPr>
              <a:xfrm>
                <a:off x="3580066" y="3998004"/>
                <a:ext cx="1737361" cy="1683657"/>
                <a:chOff x="2677949" y="2785281"/>
                <a:chExt cx="1737361" cy="1683657"/>
              </a:xfrm>
            </p:grpSpPr>
            <p:sp>
              <p:nvSpPr>
                <p:cNvPr id="57" name="Oval 56">
                  <a:extLst>
                    <a:ext uri="{FF2B5EF4-FFF2-40B4-BE49-F238E27FC236}">
                      <a16:creationId xmlns:a16="http://schemas.microsoft.com/office/drawing/2014/main" id="{B1EAAAAB-37D7-4895-B28D-21A11D76B788}"/>
                    </a:ext>
                  </a:extLst>
                </p:cNvPr>
                <p:cNvSpPr/>
                <p:nvPr/>
              </p:nvSpPr>
              <p:spPr bwMode="auto">
                <a:xfrm>
                  <a:off x="2677949" y="2785281"/>
                  <a:ext cx="1737361"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F43DCA7-6C9A-4FD9-A2A4-1066A41F6C42}"/>
                        </a:ext>
                      </a:extLst>
                    </p:cNvPr>
                    <p:cNvSpPr txBox="1"/>
                    <p:nvPr/>
                  </p:nvSpPr>
                  <p:spPr>
                    <a:xfrm>
                      <a:off x="3245996" y="2937702"/>
                      <a:ext cx="872072"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T</m:t>
                            </m:r>
                          </m:oMath>
                        </m:oMathPara>
                      </a14:m>
                      <a:endParaRPr lang="en-US" sz="1200" dirty="0">
                        <a:solidFill>
                          <a:srgbClr val="006600"/>
                        </a:solidFill>
                        <a:latin typeface="Franklin Gothic Book" panose="020B0503020102020204" pitchFamily="34" charset="0"/>
                      </a:endParaRPr>
                    </a:p>
                  </p:txBody>
                </p:sp>
              </mc:Choice>
              <mc:Fallback xmlns="">
                <p:sp>
                  <p:nvSpPr>
                    <p:cNvPr id="58" name="TextBox 57">
                      <a:extLst>
                        <a:ext uri="{FF2B5EF4-FFF2-40B4-BE49-F238E27FC236}">
                          <a16:creationId xmlns:a16="http://schemas.microsoft.com/office/drawing/2014/main" id="{DF43DCA7-6C9A-4FD9-A2A4-1066A41F6C42}"/>
                        </a:ext>
                      </a:extLst>
                    </p:cNvPr>
                    <p:cNvSpPr txBox="1">
                      <a:spLocks noRot="1" noChangeAspect="1" noMove="1" noResize="1" noEditPoints="1" noAdjustHandles="1" noChangeArrowheads="1" noChangeShapeType="1" noTextEdit="1"/>
                    </p:cNvSpPr>
                    <p:nvPr/>
                  </p:nvSpPr>
                  <p:spPr>
                    <a:xfrm>
                      <a:off x="3245996" y="2937702"/>
                      <a:ext cx="872072" cy="433741"/>
                    </a:xfrm>
                    <a:prstGeom prst="rect">
                      <a:avLst/>
                    </a:prstGeom>
                    <a:blipFill>
                      <a:blip r:embed="rId7"/>
                      <a:stretch>
                        <a:fillRect/>
                      </a:stretch>
                    </a:blipFill>
                  </p:spPr>
                  <p:txBody>
                    <a:bodyPr/>
                    <a:lstStyle/>
                    <a:p>
                      <a:r>
                        <a:rPr lang="en-US">
                          <a:noFill/>
                        </a:rPr>
                        <a:t> </a:t>
                      </a:r>
                    </a:p>
                  </p:txBody>
                </p:sp>
              </mc:Fallback>
            </mc:AlternateContent>
          </p:grpSp>
        </p:grpSp>
        <p:sp>
          <p:nvSpPr>
            <p:cNvPr id="30" name="Rectangle 29">
              <a:extLst>
                <a:ext uri="{FF2B5EF4-FFF2-40B4-BE49-F238E27FC236}">
                  <a16:creationId xmlns:a16="http://schemas.microsoft.com/office/drawing/2014/main" id="{55BBA7C7-F971-4B97-8018-7DBFE85DFDCD}"/>
                </a:ext>
              </a:extLst>
            </p:cNvPr>
            <p:cNvSpPr/>
            <p:nvPr/>
          </p:nvSpPr>
          <p:spPr>
            <a:xfrm>
              <a:off x="9581115" y="45722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43" name="Rectangle 42">
              <a:extLst>
                <a:ext uri="{FF2B5EF4-FFF2-40B4-BE49-F238E27FC236}">
                  <a16:creationId xmlns:a16="http://schemas.microsoft.com/office/drawing/2014/main" id="{07852720-DE52-4410-9A50-5ADDE417311B}"/>
                </a:ext>
              </a:extLst>
            </p:cNvPr>
            <p:cNvSpPr/>
            <p:nvPr/>
          </p:nvSpPr>
          <p:spPr>
            <a:xfrm>
              <a:off x="7057834" y="46185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46" name="Rectangle 45">
              <a:extLst>
                <a:ext uri="{FF2B5EF4-FFF2-40B4-BE49-F238E27FC236}">
                  <a16:creationId xmlns:a16="http://schemas.microsoft.com/office/drawing/2014/main" id="{F89ADEB4-DFD7-4071-96B1-10DBC4C3776C}"/>
                </a:ext>
              </a:extLst>
            </p:cNvPr>
            <p:cNvSpPr/>
            <p:nvPr/>
          </p:nvSpPr>
          <p:spPr>
            <a:xfrm>
              <a:off x="8111130" y="4606933"/>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47" name="Rectangle 46">
              <a:extLst>
                <a:ext uri="{FF2B5EF4-FFF2-40B4-BE49-F238E27FC236}">
                  <a16:creationId xmlns:a16="http://schemas.microsoft.com/office/drawing/2014/main" id="{72C401BF-ABFD-4CCD-AB3C-3F8923D7D20F}"/>
                </a:ext>
              </a:extLst>
            </p:cNvPr>
            <p:cNvSpPr/>
            <p:nvPr/>
          </p:nvSpPr>
          <p:spPr>
            <a:xfrm>
              <a:off x="8758515" y="4641657"/>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Rectangle 6"/>
          <p:cNvSpPr>
            <a:spLocks noGrp="1" noChangeArrowheads="1"/>
          </p:cNvSpPr>
          <p:nvPr>
            <p:ph type="title"/>
          </p:nvPr>
        </p:nvSpPr>
        <p:spPr/>
        <p:txBody>
          <a:bodyPr/>
          <a:lstStyle/>
          <a:p>
            <a:pPr eaLnBrk="1" hangingPunct="1"/>
            <a:r>
              <a:rPr lang="en-US"/>
              <a:t>Using Decision Trees</a:t>
            </a:r>
          </a:p>
        </p:txBody>
      </p:sp>
      <p:grpSp>
        <p:nvGrpSpPr>
          <p:cNvPr id="41" name="Group 40"/>
          <p:cNvGrpSpPr/>
          <p:nvPr/>
        </p:nvGrpSpPr>
        <p:grpSpPr>
          <a:xfrm>
            <a:off x="2246124" y="2061007"/>
            <a:ext cx="1388882" cy="657065"/>
            <a:chOff x="1284504" y="2549387"/>
            <a:chExt cx="3276600" cy="1648867"/>
          </a:xfrm>
        </p:grpSpPr>
        <p:sp>
          <p:nvSpPr>
            <p:cNvPr id="13325" name="Line 7"/>
            <p:cNvSpPr>
              <a:spLocks noChangeShapeType="1"/>
            </p:cNvSpPr>
            <p:nvPr/>
          </p:nvSpPr>
          <p:spPr bwMode="auto">
            <a:xfrm flipV="1">
              <a:off x="1284504" y="2750454"/>
              <a:ext cx="3276600" cy="14478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1" name="Text Box 13"/>
                <p:cNvSpPr txBox="1">
                  <a:spLocks noChangeArrowheads="1"/>
                </p:cNvSpPr>
                <p:nvPr/>
              </p:nvSpPr>
              <p:spPr bwMode="auto">
                <a:xfrm rot="20157478">
                  <a:off x="1759545" y="2549387"/>
                  <a:ext cx="2147094" cy="75303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latin typeface="Cambria Math" panose="02040503050406030204" pitchFamily="18" charset="0"/>
                        </a:rPr>
                        <m:t>S</m:t>
                      </m:r>
                    </m:oMath>
                  </a14:m>
                  <a:r>
                    <a:rPr lang="en-US" sz="1350" dirty="0">
                      <a:solidFill>
                        <a:srgbClr val="006600"/>
                      </a:solidFill>
                      <a:latin typeface="Arial" pitchFamily="34" charset="0"/>
                    </a:rPr>
                    <a:t> (</a:t>
                  </a:r>
                  <a:r>
                    <a:rPr lang="en-US" sz="1350" dirty="0">
                      <a:solidFill>
                        <a:srgbClr val="0000FF"/>
                      </a:solidFill>
                      <a:latin typeface="Arial" pitchFamily="34" charset="0"/>
                    </a:rPr>
                    <a:t>0.4</a:t>
                  </a:r>
                  <a:r>
                    <a:rPr lang="en-US" sz="1350" dirty="0">
                      <a:solidFill>
                        <a:srgbClr val="006600"/>
                      </a:solidFill>
                      <a:latin typeface="Arial" pitchFamily="34" charset="0"/>
                    </a:rPr>
                    <a:t>)</a:t>
                  </a:r>
                </a:p>
              </p:txBody>
            </p:sp>
          </mc:Choice>
          <mc:Fallback xmlns="">
            <p:sp>
              <p:nvSpPr>
                <p:cNvPr id="13331" name="Text Box 13"/>
                <p:cNvSpPr txBox="1">
                  <a:spLocks noRot="1" noChangeAspect="1" noMove="1" noResize="1" noEditPoints="1" noAdjustHandles="1" noChangeArrowheads="1" noChangeShapeType="1" noTextEdit="1"/>
                </p:cNvSpPr>
                <p:nvPr/>
              </p:nvSpPr>
              <p:spPr bwMode="auto">
                <a:xfrm rot="20157478">
                  <a:off x="1759545" y="2549387"/>
                  <a:ext cx="2147094" cy="753039"/>
                </a:xfrm>
                <a:prstGeom prst="rect">
                  <a:avLst/>
                </a:prstGeom>
                <a:blipFill>
                  <a:blip r:embed="rId2"/>
                  <a:stretch>
                    <a:fillRect/>
                  </a:stretch>
                </a:blipFill>
                <a:ln w="9525">
                  <a:noFill/>
                  <a:miter lim="800000"/>
                  <a:headEnd/>
                  <a:tailEnd/>
                </a:ln>
              </p:spPr>
              <p:txBody>
                <a:bodyPr/>
                <a:lstStyle/>
                <a:p>
                  <a:r>
                    <a:rPr lang="en-US">
                      <a:noFill/>
                    </a:rPr>
                    <a:t> </a:t>
                  </a:r>
                </a:p>
              </p:txBody>
            </p:sp>
          </mc:Fallback>
        </mc:AlternateContent>
      </p:grpSp>
      <p:grpSp>
        <p:nvGrpSpPr>
          <p:cNvPr id="42" name="Group 41"/>
          <p:cNvGrpSpPr/>
          <p:nvPr/>
        </p:nvGrpSpPr>
        <p:grpSpPr>
          <a:xfrm>
            <a:off x="2216494" y="2718071"/>
            <a:ext cx="1418513" cy="627197"/>
            <a:chOff x="1284504" y="4198254"/>
            <a:chExt cx="3276600" cy="1447800"/>
          </a:xfrm>
        </p:grpSpPr>
        <p:sp>
          <p:nvSpPr>
            <p:cNvPr id="13326" name="Line 8"/>
            <p:cNvSpPr>
              <a:spLocks noChangeShapeType="1"/>
            </p:cNvSpPr>
            <p:nvPr/>
          </p:nvSpPr>
          <p:spPr bwMode="auto">
            <a:xfrm>
              <a:off x="1284504" y="4198254"/>
              <a:ext cx="3276600" cy="14478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2" name="Text Box 14"/>
                <p:cNvSpPr txBox="1">
                  <a:spLocks noChangeArrowheads="1"/>
                </p:cNvSpPr>
                <p:nvPr/>
              </p:nvSpPr>
              <p:spPr bwMode="auto">
                <a:xfrm rot="1382586">
                  <a:off x="1560087" y="4784812"/>
                  <a:ext cx="2618205" cy="69269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1"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0.6</a:t>
                  </a:r>
                  <a:r>
                    <a:rPr lang="en-US" sz="1350" dirty="0">
                      <a:solidFill>
                        <a:srgbClr val="006600"/>
                      </a:solidFill>
                      <a:latin typeface="Arial" pitchFamily="34" charset="0"/>
                    </a:rPr>
                    <a:t>)</a:t>
                  </a:r>
                </a:p>
              </p:txBody>
            </p:sp>
          </mc:Choice>
          <mc:Fallback xmlns="">
            <p:sp>
              <p:nvSpPr>
                <p:cNvPr id="13332" name="Text Box 14"/>
                <p:cNvSpPr txBox="1">
                  <a:spLocks noRot="1" noChangeAspect="1" noMove="1" noResize="1" noEditPoints="1" noAdjustHandles="1" noChangeArrowheads="1" noChangeShapeType="1" noTextEdit="1"/>
                </p:cNvSpPr>
                <p:nvPr/>
              </p:nvSpPr>
              <p:spPr bwMode="auto">
                <a:xfrm rot="1382586">
                  <a:off x="1560087" y="4784812"/>
                  <a:ext cx="2618205" cy="692699"/>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grpSp>
      <p:grpSp>
        <p:nvGrpSpPr>
          <p:cNvPr id="43" name="Group 42"/>
          <p:cNvGrpSpPr/>
          <p:nvPr/>
        </p:nvGrpSpPr>
        <p:grpSpPr>
          <a:xfrm>
            <a:off x="3583676" y="1435852"/>
            <a:ext cx="1769863" cy="700441"/>
            <a:chOff x="4497568" y="1816533"/>
            <a:chExt cx="2359817" cy="933921"/>
          </a:xfrm>
        </p:grpSpPr>
        <p:sp>
          <p:nvSpPr>
            <p:cNvPr id="13330" name="Line 12"/>
            <p:cNvSpPr>
              <a:spLocks noChangeShapeType="1"/>
            </p:cNvSpPr>
            <p:nvPr/>
          </p:nvSpPr>
          <p:spPr bwMode="auto">
            <a:xfrm flipV="1">
              <a:off x="4561104" y="2201179"/>
              <a:ext cx="1752600" cy="549275"/>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3" name="Text Box 15"/>
                <p:cNvSpPr txBox="1">
                  <a:spLocks noChangeArrowheads="1"/>
                </p:cNvSpPr>
                <p:nvPr/>
              </p:nvSpPr>
              <p:spPr bwMode="auto">
                <a:xfrm rot="20598045">
                  <a:off x="4497568" y="1816533"/>
                  <a:ext cx="2359817"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highlight>
                            <a:srgbClr val="FFFF00"/>
                          </a:highlight>
                          <a:latin typeface="Cambria Math" panose="02040503050406030204" pitchFamily="18" charset="0"/>
                        </a:rPr>
                        <m:t>T</m:t>
                      </m:r>
                    </m:oMath>
                  </a14:m>
                  <a:r>
                    <a:rPr lang="en-US" sz="1350" dirty="0">
                      <a:solidFill>
                        <a:srgbClr val="006600"/>
                      </a:solidFill>
                      <a:highlight>
                        <a:srgbClr val="FFFF00"/>
                      </a:highlight>
                      <a:latin typeface="Arial" pitchFamily="34" charset="0"/>
                    </a:rPr>
                    <a:t> (</a:t>
                  </a:r>
                  <a:r>
                    <a:rPr lang="en-US" sz="1350" dirty="0">
                      <a:solidFill>
                        <a:srgbClr val="0000FF"/>
                      </a:solidFill>
                      <a:highlight>
                        <a:srgbClr val="FFFF00"/>
                      </a:highlight>
                      <a:latin typeface="Arial" pitchFamily="34" charset="0"/>
                    </a:rPr>
                    <a:t>0.6</a:t>
                  </a:r>
                  <a:r>
                    <a:rPr lang="en-US" sz="1350" dirty="0">
                      <a:solidFill>
                        <a:srgbClr val="006600"/>
                      </a:solidFill>
                      <a:highlight>
                        <a:srgbClr val="FFFF00"/>
                      </a:highlight>
                      <a:latin typeface="Arial" pitchFamily="34" charset="0"/>
                    </a:rPr>
                    <a:t>)</a:t>
                  </a:r>
                </a:p>
              </p:txBody>
            </p:sp>
          </mc:Choice>
          <mc:Fallback xmlns="">
            <p:sp>
              <p:nvSpPr>
                <p:cNvPr id="13333" name="Text Box 15"/>
                <p:cNvSpPr txBox="1">
                  <a:spLocks noRot="1" noChangeAspect="1" noMove="1" noResize="1" noEditPoints="1" noAdjustHandles="1" noChangeArrowheads="1" noChangeShapeType="1" noTextEdit="1"/>
                </p:cNvSpPr>
                <p:nvPr/>
              </p:nvSpPr>
              <p:spPr bwMode="auto">
                <a:xfrm rot="20598045">
                  <a:off x="4497568" y="1816533"/>
                  <a:ext cx="2359817" cy="400109"/>
                </a:xfrm>
                <a:prstGeom prst="rect">
                  <a:avLst/>
                </a:prstGeom>
                <a:blipFill>
                  <a:blip r:embed="rId4"/>
                  <a:stretch>
                    <a:fillRect b="-3030"/>
                  </a:stretch>
                </a:blipFill>
                <a:ln w="9525">
                  <a:noFill/>
                  <a:miter lim="800000"/>
                  <a:headEnd/>
                  <a:tailEnd/>
                </a:ln>
              </p:spPr>
              <p:txBody>
                <a:bodyPr/>
                <a:lstStyle/>
                <a:p>
                  <a:r>
                    <a:rPr lang="en-US">
                      <a:noFill/>
                    </a:rPr>
                    <a:t> </a:t>
                  </a:r>
                </a:p>
              </p:txBody>
            </p:sp>
          </mc:Fallback>
        </mc:AlternateContent>
      </p:grpSp>
      <p:grpSp>
        <p:nvGrpSpPr>
          <p:cNvPr id="44" name="Group 43"/>
          <p:cNvGrpSpPr/>
          <p:nvPr/>
        </p:nvGrpSpPr>
        <p:grpSpPr>
          <a:xfrm>
            <a:off x="3591582" y="2136291"/>
            <a:ext cx="1388072" cy="629292"/>
            <a:chOff x="4508109" y="2750454"/>
            <a:chExt cx="1850763" cy="839056"/>
          </a:xfrm>
        </p:grpSpPr>
        <p:sp>
          <p:nvSpPr>
            <p:cNvPr id="13327" name="Line 9"/>
            <p:cNvSpPr>
              <a:spLocks noChangeShapeType="1"/>
            </p:cNvSpPr>
            <p:nvPr/>
          </p:nvSpPr>
          <p:spPr bwMode="auto">
            <a:xfrm>
              <a:off x="4561104" y="2750454"/>
              <a:ext cx="1752600" cy="517525"/>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4" name="Text Box 16"/>
                <p:cNvSpPr txBox="1">
                  <a:spLocks noChangeArrowheads="1"/>
                </p:cNvSpPr>
                <p:nvPr/>
              </p:nvSpPr>
              <p:spPr bwMode="auto">
                <a:xfrm rot="993021">
                  <a:off x="4508109" y="3189401"/>
                  <a:ext cx="1850763"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1"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T</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0.4</a:t>
                  </a:r>
                  <a:r>
                    <a:rPr lang="en-US" sz="1350" dirty="0">
                      <a:solidFill>
                        <a:srgbClr val="006600"/>
                      </a:solidFill>
                      <a:latin typeface="Arial" pitchFamily="34" charset="0"/>
                    </a:rPr>
                    <a:t>)</a:t>
                  </a:r>
                </a:p>
              </p:txBody>
            </p:sp>
          </mc:Choice>
          <mc:Fallback xmlns="">
            <p:sp>
              <p:nvSpPr>
                <p:cNvPr id="13334" name="Text Box 16"/>
                <p:cNvSpPr txBox="1">
                  <a:spLocks noRot="1" noChangeAspect="1" noMove="1" noResize="1" noEditPoints="1" noAdjustHandles="1" noChangeArrowheads="1" noChangeShapeType="1" noTextEdit="1"/>
                </p:cNvSpPr>
                <p:nvPr/>
              </p:nvSpPr>
              <p:spPr bwMode="auto">
                <a:xfrm rot="993021">
                  <a:off x="4508109" y="3189401"/>
                  <a:ext cx="1850763" cy="400109"/>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grpSp>
      <p:grpSp>
        <p:nvGrpSpPr>
          <p:cNvPr id="45" name="Group 44"/>
          <p:cNvGrpSpPr/>
          <p:nvPr/>
        </p:nvGrpSpPr>
        <p:grpSpPr>
          <a:xfrm>
            <a:off x="3618497" y="2691594"/>
            <a:ext cx="1716222" cy="659579"/>
            <a:chOff x="4531838" y="4766616"/>
            <a:chExt cx="2288296" cy="879438"/>
          </a:xfrm>
        </p:grpSpPr>
        <p:sp>
          <p:nvSpPr>
            <p:cNvPr id="13329" name="Line 11"/>
            <p:cNvSpPr>
              <a:spLocks noChangeShapeType="1"/>
            </p:cNvSpPr>
            <p:nvPr/>
          </p:nvSpPr>
          <p:spPr bwMode="auto">
            <a:xfrm flipV="1">
              <a:off x="4561104" y="5112654"/>
              <a:ext cx="1752600" cy="5334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5" name="Text Box 17"/>
                <p:cNvSpPr txBox="1">
                  <a:spLocks noChangeArrowheads="1"/>
                </p:cNvSpPr>
                <p:nvPr/>
              </p:nvSpPr>
              <p:spPr bwMode="auto">
                <a:xfrm rot="20598045">
                  <a:off x="4531838" y="4766616"/>
                  <a:ext cx="2288296"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highlight>
                            <a:srgbClr val="FFFF00"/>
                          </a:highlight>
                          <a:latin typeface="Cambria Math" panose="02040503050406030204" pitchFamily="18" charset="0"/>
                        </a:rPr>
                        <m:t>T</m:t>
                      </m:r>
                    </m:oMath>
                  </a14:m>
                  <a:r>
                    <a:rPr lang="en-US" sz="1350" dirty="0">
                      <a:solidFill>
                        <a:srgbClr val="006600"/>
                      </a:solidFill>
                      <a:highlight>
                        <a:srgbClr val="FFFF00"/>
                      </a:highlight>
                      <a:latin typeface="Arial" pitchFamily="34" charset="0"/>
                    </a:rPr>
                    <a:t> (</a:t>
                  </a:r>
                  <a:r>
                    <a:rPr lang="en-US" sz="1350" dirty="0">
                      <a:solidFill>
                        <a:srgbClr val="0000FF"/>
                      </a:solidFill>
                      <a:highlight>
                        <a:srgbClr val="FFFF00"/>
                      </a:highlight>
                      <a:latin typeface="Arial" pitchFamily="34" charset="0"/>
                    </a:rPr>
                    <a:t>0.2</a:t>
                  </a:r>
                  <a:r>
                    <a:rPr lang="en-US" sz="1350" dirty="0">
                      <a:solidFill>
                        <a:srgbClr val="006600"/>
                      </a:solidFill>
                      <a:highlight>
                        <a:srgbClr val="FFFF00"/>
                      </a:highlight>
                      <a:latin typeface="Arial" pitchFamily="34" charset="0"/>
                    </a:rPr>
                    <a:t>)</a:t>
                  </a:r>
                </a:p>
              </p:txBody>
            </p:sp>
          </mc:Choice>
          <mc:Fallback xmlns="">
            <p:sp>
              <p:nvSpPr>
                <p:cNvPr id="13335" name="Text Box 17"/>
                <p:cNvSpPr txBox="1">
                  <a:spLocks noRot="1" noChangeAspect="1" noMove="1" noResize="1" noEditPoints="1" noAdjustHandles="1" noChangeArrowheads="1" noChangeShapeType="1" noTextEdit="1"/>
                </p:cNvSpPr>
                <p:nvPr/>
              </p:nvSpPr>
              <p:spPr bwMode="auto">
                <a:xfrm rot="20598045">
                  <a:off x="4531838" y="4766616"/>
                  <a:ext cx="2288296" cy="400109"/>
                </a:xfrm>
                <a:prstGeom prst="rect">
                  <a:avLst/>
                </a:prstGeom>
                <a:blipFill>
                  <a:blip r:embed="rId6"/>
                  <a:stretch>
                    <a:fillRect b="-3101"/>
                  </a:stretch>
                </a:blipFill>
                <a:ln w="9525">
                  <a:noFill/>
                  <a:miter lim="800000"/>
                  <a:headEnd/>
                  <a:tailEnd/>
                </a:ln>
              </p:spPr>
              <p:txBody>
                <a:bodyPr/>
                <a:lstStyle/>
                <a:p>
                  <a:r>
                    <a:rPr lang="en-US">
                      <a:noFill/>
                    </a:rPr>
                    <a:t> </a:t>
                  </a:r>
                </a:p>
              </p:txBody>
            </p:sp>
          </mc:Fallback>
        </mc:AlternateContent>
      </p:grpSp>
      <p:grpSp>
        <p:nvGrpSpPr>
          <p:cNvPr id="46" name="Group 45"/>
          <p:cNvGrpSpPr/>
          <p:nvPr/>
        </p:nvGrpSpPr>
        <p:grpSpPr>
          <a:xfrm>
            <a:off x="3640446" y="3351171"/>
            <a:ext cx="1492295" cy="648450"/>
            <a:chOff x="4561104" y="5646054"/>
            <a:chExt cx="1989726" cy="864599"/>
          </a:xfrm>
        </p:grpSpPr>
        <p:sp>
          <p:nvSpPr>
            <p:cNvPr id="13328" name="Line 10"/>
            <p:cNvSpPr>
              <a:spLocks noChangeShapeType="1"/>
            </p:cNvSpPr>
            <p:nvPr/>
          </p:nvSpPr>
          <p:spPr bwMode="auto">
            <a:xfrm>
              <a:off x="4561104" y="5646054"/>
              <a:ext cx="1752600" cy="5334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6" name="Text Box 18"/>
                <p:cNvSpPr txBox="1">
                  <a:spLocks noChangeArrowheads="1"/>
                </p:cNvSpPr>
                <p:nvPr/>
              </p:nvSpPr>
              <p:spPr bwMode="auto">
                <a:xfrm rot="993021">
                  <a:off x="4622616" y="6110544"/>
                  <a:ext cx="1928214"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1"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T</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0.8</a:t>
                  </a:r>
                  <a:r>
                    <a:rPr lang="en-US" sz="1350" dirty="0">
                      <a:solidFill>
                        <a:srgbClr val="006600"/>
                      </a:solidFill>
                      <a:latin typeface="Arial" pitchFamily="34" charset="0"/>
                    </a:rPr>
                    <a:t>)</a:t>
                  </a:r>
                </a:p>
              </p:txBody>
            </p:sp>
          </mc:Choice>
          <mc:Fallback xmlns="">
            <p:sp>
              <p:nvSpPr>
                <p:cNvPr id="13336" name="Text Box 18"/>
                <p:cNvSpPr txBox="1">
                  <a:spLocks noRot="1" noChangeAspect="1" noMove="1" noResize="1" noEditPoints="1" noAdjustHandles="1" noChangeArrowheads="1" noChangeShapeType="1" noTextEdit="1"/>
                </p:cNvSpPr>
                <p:nvPr/>
              </p:nvSpPr>
              <p:spPr bwMode="auto">
                <a:xfrm rot="993021">
                  <a:off x="4622616" y="6110544"/>
                  <a:ext cx="1928214" cy="400109"/>
                </a:xfrm>
                <a:prstGeom prst="rect">
                  <a:avLst/>
                </a:prstGeom>
                <a:blipFill>
                  <a:blip r:embed="rId7"/>
                  <a:stretch>
                    <a:fillRect/>
                  </a:stretch>
                </a:blipFill>
                <a:ln w="9525">
                  <a:noFill/>
                  <a:miter lim="800000"/>
                  <a:headEnd/>
                  <a:tailEnd/>
                </a:ln>
              </p:spPr>
              <p:txBody>
                <a:bodyPr/>
                <a:lstStyle/>
                <a:p>
                  <a:r>
                    <a:rPr lang="en-US">
                      <a:noFill/>
                    </a:rPr>
                    <a:t> </a:t>
                  </a:r>
                </a:p>
              </p:txBody>
            </p:sp>
          </mc:Fallback>
        </mc:AlternateContent>
      </p:grpSp>
      <p:sp>
        <p:nvSpPr>
          <p:cNvPr id="13343" name="Text Box 28"/>
          <p:cNvSpPr txBox="1">
            <a:spLocks noChangeArrowheads="1"/>
          </p:cNvSpPr>
          <p:nvPr/>
        </p:nvSpPr>
        <p:spPr bwMode="auto">
          <a:xfrm>
            <a:off x="1217422" y="2500698"/>
            <a:ext cx="1068821" cy="523220"/>
          </a:xfrm>
          <a:prstGeom prst="rect">
            <a:avLst/>
          </a:prstGeom>
          <a:noFill/>
          <a:ln w="9525">
            <a:noFill/>
            <a:miter lim="800000"/>
            <a:headEnd/>
            <a:tailEnd/>
          </a:ln>
        </p:spPr>
        <p:txBody>
          <a:bodyPr wrap="square">
            <a:spAutoFit/>
          </a:bodyPr>
          <a:lstStyle/>
          <a:p>
            <a:pPr algn="ctr"/>
            <a:r>
              <a:rPr lang="en-US" sz="1400" dirty="0">
                <a:latin typeface="Helvetica Light" panose="020B0403020202020204"/>
              </a:rPr>
              <a:t>Newly drilled well</a:t>
            </a:r>
            <a:endParaRPr lang="en-US" sz="1350" dirty="0">
              <a:solidFill>
                <a:srgbClr val="000000"/>
              </a:solidFill>
              <a:latin typeface="Arial" pitchFamily="34"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8DF4B7A-969C-4783-A8E4-F1FF46B64211}"/>
                  </a:ext>
                </a:extLst>
              </p:cNvPr>
              <p:cNvSpPr/>
              <p:nvPr/>
            </p:nvSpPr>
            <p:spPr>
              <a:xfrm>
                <a:off x="4919626" y="1519209"/>
                <a:ext cx="2280881" cy="300082"/>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=0.4</m:t>
                      </m:r>
                      <m:r>
                        <a:rPr lang="en-US" sz="1350" b="0" i="1">
                          <a:solidFill>
                            <a:srgbClr val="006600"/>
                          </a:solidFill>
                          <a:latin typeface="Cambria Math" panose="02040503050406030204" pitchFamily="18" charset="0"/>
                          <a:ea typeface="Cambria Math" panose="02040503050406030204" pitchFamily="18" charset="0"/>
                        </a:rPr>
                        <m:t>×</m:t>
                      </m:r>
                      <m:r>
                        <a:rPr lang="en-US" sz="1350" b="0" i="1">
                          <a:solidFill>
                            <a:srgbClr val="006600"/>
                          </a:solidFill>
                          <a:latin typeface="Cambria Math" panose="02040503050406030204" pitchFamily="18" charset="0"/>
                        </a:rPr>
                        <m:t>0.6=0.24</m:t>
                      </m:r>
                    </m:oMath>
                  </m:oMathPara>
                </a14:m>
                <a:endParaRPr lang="en-US" sz="1350" dirty="0">
                  <a:solidFill>
                    <a:srgbClr val="006600"/>
                  </a:solidFill>
                </a:endParaRPr>
              </a:p>
            </p:txBody>
          </p:sp>
        </mc:Choice>
        <mc:Fallback xmlns="">
          <p:sp>
            <p:nvSpPr>
              <p:cNvPr id="2" name="Rectangle 1">
                <a:extLst>
                  <a:ext uri="{FF2B5EF4-FFF2-40B4-BE49-F238E27FC236}">
                    <a16:creationId xmlns:a16="http://schemas.microsoft.com/office/drawing/2014/main" id="{88DF4B7A-969C-4783-A8E4-F1FF46B64211}"/>
                  </a:ext>
                </a:extLst>
              </p:cNvPr>
              <p:cNvSpPr>
                <a:spLocks noRot="1" noChangeAspect="1" noMove="1" noResize="1" noEditPoints="1" noAdjustHandles="1" noChangeArrowheads="1" noChangeShapeType="1" noTextEdit="1"/>
              </p:cNvSpPr>
              <p:nvPr/>
            </p:nvSpPr>
            <p:spPr>
              <a:xfrm>
                <a:off x="4919626" y="1519209"/>
                <a:ext cx="2280881" cy="30008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D54DA3A9-BA2A-4629-9CAE-693EFF3F3E5E}"/>
                  </a:ext>
                </a:extLst>
              </p:cNvPr>
              <p:cNvSpPr/>
              <p:nvPr/>
            </p:nvSpPr>
            <p:spPr>
              <a:xfrm>
                <a:off x="4960336" y="2784165"/>
                <a:ext cx="2361737" cy="300082"/>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sSup>
                            <m:sSupPr>
                              <m:ctrlPr>
                                <a:rPr lang="en-US" sz="1350" b="0" i="1" smtClean="0">
                                  <a:solidFill>
                                    <a:srgbClr val="006600"/>
                                  </a:solidFill>
                                  <a:latin typeface="Cambria Math" panose="02040503050406030204" pitchFamily="18" charset="0"/>
                                </a:rPr>
                              </m:ctrlPr>
                            </m:sSupPr>
                            <m:e>
                              <m:r>
                                <m:rPr>
                                  <m:sty m:val="p"/>
                                </m:rPr>
                                <a:rPr lang="en-US" sz="1350" b="0" i="1">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=0.6</m:t>
                      </m:r>
                      <m:r>
                        <a:rPr lang="en-US" sz="1350" b="0" i="1">
                          <a:solidFill>
                            <a:srgbClr val="006600"/>
                          </a:solidFill>
                          <a:latin typeface="Cambria Math" panose="02040503050406030204" pitchFamily="18" charset="0"/>
                          <a:ea typeface="Cambria Math" panose="02040503050406030204" pitchFamily="18" charset="0"/>
                        </a:rPr>
                        <m:t>×</m:t>
                      </m:r>
                      <m:r>
                        <a:rPr lang="en-US" sz="1350" b="0" i="1">
                          <a:solidFill>
                            <a:srgbClr val="006600"/>
                          </a:solidFill>
                          <a:latin typeface="Cambria Math" panose="02040503050406030204" pitchFamily="18" charset="0"/>
                        </a:rPr>
                        <m:t>0.2=0.12</m:t>
                      </m:r>
                    </m:oMath>
                  </m:oMathPara>
                </a14:m>
                <a:endParaRPr lang="en-US" sz="1350" dirty="0">
                  <a:solidFill>
                    <a:srgbClr val="006600"/>
                  </a:solidFill>
                </a:endParaRPr>
              </a:p>
            </p:txBody>
          </p:sp>
        </mc:Choice>
        <mc:Fallback xmlns="">
          <p:sp>
            <p:nvSpPr>
              <p:cNvPr id="58" name="Rectangle 57">
                <a:extLst>
                  <a:ext uri="{FF2B5EF4-FFF2-40B4-BE49-F238E27FC236}">
                    <a16:creationId xmlns:a16="http://schemas.microsoft.com/office/drawing/2014/main" id="{D54DA3A9-BA2A-4629-9CAE-693EFF3F3E5E}"/>
                  </a:ext>
                </a:extLst>
              </p:cNvPr>
              <p:cNvSpPr>
                <a:spLocks noRot="1" noChangeAspect="1" noMove="1" noResize="1" noEditPoints="1" noAdjustHandles="1" noChangeArrowheads="1" noChangeShapeType="1" noTextEdit="1"/>
              </p:cNvSpPr>
              <p:nvPr/>
            </p:nvSpPr>
            <p:spPr>
              <a:xfrm>
                <a:off x="4960336" y="2784165"/>
                <a:ext cx="2361737" cy="30008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EB2DC6B-79E8-4B1A-B518-83A6348DD4D5}"/>
                  </a:ext>
                </a:extLst>
              </p:cNvPr>
              <p:cNvSpPr/>
              <p:nvPr/>
            </p:nvSpPr>
            <p:spPr>
              <a:xfrm>
                <a:off x="1476375" y="4446991"/>
                <a:ext cx="5906608" cy="524887"/>
              </a:xfrm>
              <a:prstGeom prst="rect">
                <a:avLst/>
              </a:prstGeom>
            </p:spPr>
            <p:txBody>
              <a:bodyPr wrap="squar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e>
                        <m:e>
                          <m:r>
                            <m:rPr>
                              <m:sty m:val="p"/>
                            </m:rPr>
                            <a:rPr lang="en-US" sz="1350" b="0" i="1">
                              <a:solidFill>
                                <a:srgbClr val="006600"/>
                              </a:solidFill>
                              <a:latin typeface="Cambria Math" panose="02040503050406030204" pitchFamily="18" charset="0"/>
                            </a:rPr>
                            <m:t>T</m:t>
                          </m:r>
                        </m:e>
                      </m:d>
                      <m:r>
                        <a:rPr lang="en-US" sz="1350" b="0">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num>
                        <m:den>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T</m:t>
                              </m:r>
                            </m:e>
                          </m:d>
                        </m:den>
                      </m:f>
                      <m:r>
                        <a:rPr lang="en-US" sz="1350" b="0">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num>
                        <m:den>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m:t>
                          </m:r>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sSup>
                                <m:sSupPr>
                                  <m:ctrlPr>
                                    <a:rPr lang="en-US" sz="1350" b="0" i="1" smtClean="0">
                                      <a:solidFill>
                                        <a:srgbClr val="006600"/>
                                      </a:solidFill>
                                      <a:latin typeface="Cambria Math" panose="02040503050406030204" pitchFamily="18" charset="0"/>
                                    </a:rPr>
                                  </m:ctrlPr>
                                </m:sSupPr>
                                <m:e>
                                  <m:r>
                                    <m:rPr>
                                      <m:sty m:val="p"/>
                                    </m:rPr>
                                    <a:rPr lang="en-US" sz="1350" b="0" i="1">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den>
                      </m:f>
                      <m:r>
                        <a:rPr lang="en-US" sz="1350" b="0" i="1">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a:rPr lang="en-US" sz="1350" b="0" i="1">
                              <a:solidFill>
                                <a:srgbClr val="006600"/>
                              </a:solidFill>
                              <a:latin typeface="Cambria Math" panose="02040503050406030204" pitchFamily="18" charset="0"/>
                            </a:rPr>
                            <m:t>0.24</m:t>
                          </m:r>
                        </m:num>
                        <m:den>
                          <m:r>
                            <a:rPr lang="en-US" sz="1350" b="0" i="1">
                              <a:solidFill>
                                <a:srgbClr val="006600"/>
                              </a:solidFill>
                              <a:latin typeface="Cambria Math" panose="02040503050406030204" pitchFamily="18" charset="0"/>
                            </a:rPr>
                            <m:t>0.24+0.12</m:t>
                          </m:r>
                        </m:den>
                      </m:f>
                      <m:r>
                        <a:rPr lang="en-US" sz="1350" b="0" i="1">
                          <a:solidFill>
                            <a:srgbClr val="006600"/>
                          </a:solidFill>
                          <a:latin typeface="Cambria Math" panose="02040503050406030204" pitchFamily="18" charset="0"/>
                        </a:rPr>
                        <m:t>=0.67</m:t>
                      </m:r>
                    </m:oMath>
                  </m:oMathPara>
                </a14:m>
                <a:endParaRPr lang="en-US" sz="1350" dirty="0">
                  <a:solidFill>
                    <a:srgbClr val="006600"/>
                  </a:solidFill>
                </a:endParaRPr>
              </a:p>
            </p:txBody>
          </p:sp>
        </mc:Choice>
        <mc:Fallback xmlns="">
          <p:sp>
            <p:nvSpPr>
              <p:cNvPr id="3" name="Rectangle 2">
                <a:extLst>
                  <a:ext uri="{FF2B5EF4-FFF2-40B4-BE49-F238E27FC236}">
                    <a16:creationId xmlns:a16="http://schemas.microsoft.com/office/drawing/2014/main" id="{2EB2DC6B-79E8-4B1A-B518-83A6348DD4D5}"/>
                  </a:ext>
                </a:extLst>
              </p:cNvPr>
              <p:cNvSpPr>
                <a:spLocks noRot="1" noChangeAspect="1" noMove="1" noResize="1" noEditPoints="1" noAdjustHandles="1" noChangeArrowheads="1" noChangeShapeType="1" noTextEdit="1"/>
              </p:cNvSpPr>
              <p:nvPr/>
            </p:nvSpPr>
            <p:spPr>
              <a:xfrm>
                <a:off x="1476375" y="4446991"/>
                <a:ext cx="5906608" cy="524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13386" name="Ink 13385">
                <a:extLst>
                  <a:ext uri="{FF2B5EF4-FFF2-40B4-BE49-F238E27FC236}">
                    <a16:creationId xmlns:a16="http://schemas.microsoft.com/office/drawing/2014/main" id="{8EBA8D7F-F2C2-84DD-73B0-63ABEF10206E}"/>
                  </a:ext>
                </a:extLst>
              </p14:cNvPr>
              <p14:cNvContentPartPr/>
              <p14:nvPr/>
            </p14:nvContentPartPr>
            <p14:xfrm>
              <a:off x="6366477" y="1645873"/>
              <a:ext cx="79560" cy="370440"/>
            </p14:xfrm>
          </p:contentPart>
        </mc:Choice>
        <mc:Fallback xmlns="">
          <p:pic>
            <p:nvPicPr>
              <p:cNvPr id="13386" name="Ink 13385">
                <a:extLst>
                  <a:ext uri="{FF2B5EF4-FFF2-40B4-BE49-F238E27FC236}">
                    <a16:creationId xmlns:a16="http://schemas.microsoft.com/office/drawing/2014/main" id="{8EBA8D7F-F2C2-84DD-73B0-63ABEF10206E}"/>
                  </a:ext>
                </a:extLst>
              </p:cNvPr>
              <p:cNvPicPr/>
              <p:nvPr/>
            </p:nvPicPr>
            <p:blipFill>
              <a:blip r:embed="rId192"/>
              <a:stretch>
                <a:fillRect/>
              </a:stretch>
            </p:blipFill>
            <p:spPr>
              <a:xfrm>
                <a:off x="6357837" y="1637233"/>
                <a:ext cx="97200" cy="388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lnSpc>
                    <a:spcPct val="150000"/>
                  </a:lnSpc>
                  <a:buNone/>
                </a:pPr>
                <a:r>
                  <a:rPr lang="en-US" sz="1200" dirty="0">
                    <a:solidFill>
                      <a:schemeClr val="tx1"/>
                    </a:solidFill>
                    <a:latin typeface="Helvetica Light" panose="020B0403020202020204"/>
                  </a:rPr>
                  <a:t>In previous cases, </a:t>
                </a:r>
                <a14:m>
                  <m:oMath xmlns:m="http://schemas.openxmlformats.org/officeDocument/2006/math">
                    <m:r>
                      <a:rPr lang="en-US" sz="1200" b="0" i="1" smtClean="0">
                        <a:solidFill>
                          <a:srgbClr val="006600"/>
                        </a:solidFill>
                        <a:latin typeface="Cambria Math" panose="02040503050406030204" pitchFamily="18" charset="0"/>
                      </a:rPr>
                      <m:t>4</m:t>
                    </m:r>
                    <m:r>
                      <a:rPr lang="en-US" sz="1200" b="0" i="0" smtClean="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new-model televisions have been classified as successful, while </a:t>
                </a:r>
                <a14:m>
                  <m:oMath xmlns:m="http://schemas.openxmlformats.org/officeDocument/2006/math">
                    <m:r>
                      <a:rPr lang="en-US" sz="1200" b="0" i="1" smtClean="0">
                        <a:solidFill>
                          <a:srgbClr val="006600"/>
                        </a:solidFill>
                        <a:latin typeface="Cambria Math" panose="02040503050406030204" pitchFamily="18" charset="0"/>
                      </a:rPr>
                      <m:t>6</m:t>
                    </m:r>
                    <m:r>
                      <a:rPr lang="en-US" sz="120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have been considered unsuccessful. Prior to introducing a new model television, the marketing research department conducts a comprehensive study and releases either a favorable or unfavorable report. In the past, </a:t>
                </a:r>
                <a14:m>
                  <m:oMath xmlns:m="http://schemas.openxmlformats.org/officeDocument/2006/math">
                    <m:r>
                      <a:rPr lang="en-US" sz="1200" b="0" i="1" smtClean="0">
                        <a:solidFill>
                          <a:srgbClr val="006600"/>
                        </a:solidFill>
                        <a:latin typeface="Cambria Math" panose="02040503050406030204" pitchFamily="18" charset="0"/>
                      </a:rPr>
                      <m:t>8</m:t>
                    </m:r>
                    <m:r>
                      <a:rPr lang="en-US" sz="120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the successful new-model televisions have received favorable market research reports, whereas </a:t>
                </a:r>
                <a14:m>
                  <m:oMath xmlns:m="http://schemas.openxmlformats.org/officeDocument/2006/math">
                    <m:r>
                      <a:rPr lang="en-US" sz="1200" b="0" i="1" smtClean="0">
                        <a:solidFill>
                          <a:srgbClr val="006600"/>
                        </a:solidFill>
                        <a:latin typeface="Cambria Math" panose="02040503050406030204" pitchFamily="18" charset="0"/>
                      </a:rPr>
                      <m:t>3</m:t>
                    </m:r>
                    <m:r>
                      <a:rPr lang="en-US" sz="120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the unsuccessful ones have received favorable reports. Now, for the new model of television currently being considered, the marketing research department has issued a favorable report. What is the probability that this television will be successful?</a:t>
                </a:r>
                <a:endParaRPr lang="en-US"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0CBD925-2EDE-432A-B8E8-3B75A6C158F5}"/>
                  </a:ext>
                </a:extLst>
              </p14:cNvPr>
              <p14:cNvContentPartPr/>
              <p14:nvPr/>
            </p14:nvContentPartPr>
            <p14:xfrm>
              <a:off x="1963969" y="1457449"/>
              <a:ext cx="3342960" cy="59760"/>
            </p14:xfrm>
          </p:contentPart>
        </mc:Choice>
        <mc:Fallback xmlns="">
          <p:pic>
            <p:nvPicPr>
              <p:cNvPr id="4" name="Ink 3">
                <a:extLst>
                  <a:ext uri="{FF2B5EF4-FFF2-40B4-BE49-F238E27FC236}">
                    <a16:creationId xmlns:a16="http://schemas.microsoft.com/office/drawing/2014/main" id="{E0CBD925-2EDE-432A-B8E8-3B75A6C158F5}"/>
                  </a:ext>
                </a:extLst>
              </p:cNvPr>
              <p:cNvPicPr/>
              <p:nvPr/>
            </p:nvPicPr>
            <p:blipFill>
              <a:blip r:embed="rId4"/>
              <a:stretch>
                <a:fillRect/>
              </a:stretch>
            </p:blipFill>
            <p:spPr>
              <a:xfrm>
                <a:off x="1954969" y="1448449"/>
                <a:ext cx="336060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6D2DDEAC-58EB-4DF9-AFFD-B8BA0CFF2018}"/>
                  </a:ext>
                </a:extLst>
              </p14:cNvPr>
              <p14:cNvContentPartPr/>
              <p14:nvPr/>
            </p14:nvContentPartPr>
            <p14:xfrm>
              <a:off x="4861249" y="201049"/>
              <a:ext cx="360" cy="360"/>
            </p14:xfrm>
          </p:contentPart>
        </mc:Choice>
        <mc:Fallback xmlns="">
          <p:pic>
            <p:nvPicPr>
              <p:cNvPr id="29" name="Ink 28">
                <a:extLst>
                  <a:ext uri="{FF2B5EF4-FFF2-40B4-BE49-F238E27FC236}">
                    <a16:creationId xmlns:a16="http://schemas.microsoft.com/office/drawing/2014/main" id="{6D2DDEAC-58EB-4DF9-AFFD-B8BA0CFF2018}"/>
                  </a:ext>
                </a:extLst>
              </p:cNvPr>
              <p:cNvPicPr/>
              <p:nvPr/>
            </p:nvPicPr>
            <p:blipFill>
              <a:blip r:embed="rId6"/>
              <a:stretch>
                <a:fillRect/>
              </a:stretch>
            </p:blipFill>
            <p:spPr>
              <a:xfrm>
                <a:off x="4852249" y="1924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AD7DEA73-72F8-46DD-B26E-E97C4C2A8A8D}"/>
                  </a:ext>
                </a:extLst>
              </p14:cNvPr>
              <p14:cNvContentPartPr/>
              <p14:nvPr/>
            </p14:nvContentPartPr>
            <p14:xfrm>
              <a:off x="5139169" y="205729"/>
              <a:ext cx="921600" cy="203760"/>
            </p14:xfrm>
          </p:contentPart>
        </mc:Choice>
        <mc:Fallback xmlns="">
          <p:pic>
            <p:nvPicPr>
              <p:cNvPr id="47" name="Ink 46">
                <a:extLst>
                  <a:ext uri="{FF2B5EF4-FFF2-40B4-BE49-F238E27FC236}">
                    <a16:creationId xmlns:a16="http://schemas.microsoft.com/office/drawing/2014/main" id="{AD7DEA73-72F8-46DD-B26E-E97C4C2A8A8D}"/>
                  </a:ext>
                </a:extLst>
              </p:cNvPr>
              <p:cNvPicPr/>
              <p:nvPr/>
            </p:nvPicPr>
            <p:blipFill>
              <a:blip r:embed="rId8"/>
              <a:stretch>
                <a:fillRect/>
              </a:stretch>
            </p:blipFill>
            <p:spPr>
              <a:xfrm>
                <a:off x="5130529" y="197074"/>
                <a:ext cx="939240" cy="22143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8" name="Ink 47">
                <a:extLst>
                  <a:ext uri="{FF2B5EF4-FFF2-40B4-BE49-F238E27FC236}">
                    <a16:creationId xmlns:a16="http://schemas.microsoft.com/office/drawing/2014/main" id="{FBF57D0C-254A-481F-B1C4-A86B93C454E8}"/>
                  </a:ext>
                </a:extLst>
              </p14:cNvPr>
              <p14:cNvContentPartPr/>
              <p14:nvPr/>
            </p14:nvContentPartPr>
            <p14:xfrm>
              <a:off x="4819129" y="235609"/>
              <a:ext cx="120240" cy="81000"/>
            </p14:xfrm>
          </p:contentPart>
        </mc:Choice>
        <mc:Fallback xmlns="">
          <p:pic>
            <p:nvPicPr>
              <p:cNvPr id="48" name="Ink 47">
                <a:extLst>
                  <a:ext uri="{FF2B5EF4-FFF2-40B4-BE49-F238E27FC236}">
                    <a16:creationId xmlns:a16="http://schemas.microsoft.com/office/drawing/2014/main" id="{FBF57D0C-254A-481F-B1C4-A86B93C454E8}"/>
                  </a:ext>
                </a:extLst>
              </p:cNvPr>
              <p:cNvPicPr/>
              <p:nvPr/>
            </p:nvPicPr>
            <p:blipFill>
              <a:blip r:embed="rId10"/>
              <a:stretch>
                <a:fillRect/>
              </a:stretch>
            </p:blipFill>
            <p:spPr>
              <a:xfrm>
                <a:off x="4810463" y="226609"/>
                <a:ext cx="137933"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2EA10F82-69D3-4078-A30D-1B6154F7123B}"/>
                  </a:ext>
                </a:extLst>
              </p14:cNvPr>
              <p14:cNvContentPartPr/>
              <p14:nvPr/>
            </p14:nvContentPartPr>
            <p14:xfrm>
              <a:off x="4361569" y="203929"/>
              <a:ext cx="279360" cy="118800"/>
            </p14:xfrm>
          </p:contentPart>
        </mc:Choice>
        <mc:Fallback xmlns="">
          <p:pic>
            <p:nvPicPr>
              <p:cNvPr id="49" name="Ink 48">
                <a:extLst>
                  <a:ext uri="{FF2B5EF4-FFF2-40B4-BE49-F238E27FC236}">
                    <a16:creationId xmlns:a16="http://schemas.microsoft.com/office/drawing/2014/main" id="{2EA10F82-69D3-4078-A30D-1B6154F7123B}"/>
                  </a:ext>
                </a:extLst>
              </p:cNvPr>
              <p:cNvPicPr/>
              <p:nvPr/>
            </p:nvPicPr>
            <p:blipFill>
              <a:blip r:embed="rId12"/>
              <a:stretch>
                <a:fillRect/>
              </a:stretch>
            </p:blipFill>
            <p:spPr>
              <a:xfrm>
                <a:off x="4352569" y="195263"/>
                <a:ext cx="297000" cy="13649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Ink 49">
                <a:extLst>
                  <a:ext uri="{FF2B5EF4-FFF2-40B4-BE49-F238E27FC236}">
                    <a16:creationId xmlns:a16="http://schemas.microsoft.com/office/drawing/2014/main" id="{3A177274-4693-4136-8DC4-902CA43DD9F3}"/>
                  </a:ext>
                </a:extLst>
              </p14:cNvPr>
              <p14:cNvContentPartPr/>
              <p14:nvPr/>
            </p14:nvContentPartPr>
            <p14:xfrm>
              <a:off x="3517729" y="151369"/>
              <a:ext cx="663840" cy="194760"/>
            </p14:xfrm>
          </p:contentPart>
        </mc:Choice>
        <mc:Fallback xmlns="">
          <p:pic>
            <p:nvPicPr>
              <p:cNvPr id="50" name="Ink 49">
                <a:extLst>
                  <a:ext uri="{FF2B5EF4-FFF2-40B4-BE49-F238E27FC236}">
                    <a16:creationId xmlns:a16="http://schemas.microsoft.com/office/drawing/2014/main" id="{3A177274-4693-4136-8DC4-902CA43DD9F3}"/>
                  </a:ext>
                </a:extLst>
              </p:cNvPr>
              <p:cNvPicPr/>
              <p:nvPr/>
            </p:nvPicPr>
            <p:blipFill>
              <a:blip r:embed="rId14"/>
              <a:stretch>
                <a:fillRect/>
              </a:stretch>
            </p:blipFill>
            <p:spPr>
              <a:xfrm>
                <a:off x="3508729" y="142713"/>
                <a:ext cx="681480" cy="21243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id="{516FDCEB-B28A-4497-81EF-B31AAD3656C9}"/>
                  </a:ext>
                </a:extLst>
              </p14:cNvPr>
              <p14:cNvContentPartPr/>
              <p14:nvPr/>
            </p14:nvContentPartPr>
            <p14:xfrm>
              <a:off x="3070969" y="144889"/>
              <a:ext cx="322920" cy="167400"/>
            </p14:xfrm>
          </p:contentPart>
        </mc:Choice>
        <mc:Fallback xmlns="">
          <p:pic>
            <p:nvPicPr>
              <p:cNvPr id="51" name="Ink 50">
                <a:extLst>
                  <a:ext uri="{FF2B5EF4-FFF2-40B4-BE49-F238E27FC236}">
                    <a16:creationId xmlns:a16="http://schemas.microsoft.com/office/drawing/2014/main" id="{516FDCEB-B28A-4497-81EF-B31AAD3656C9}"/>
                  </a:ext>
                </a:extLst>
              </p:cNvPr>
              <p:cNvPicPr/>
              <p:nvPr/>
            </p:nvPicPr>
            <p:blipFill>
              <a:blip r:embed="rId16"/>
              <a:stretch>
                <a:fillRect/>
              </a:stretch>
            </p:blipFill>
            <p:spPr>
              <a:xfrm>
                <a:off x="3061969" y="136249"/>
                <a:ext cx="3405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id="{6E8C96F7-4711-460C-9EB2-A72200AD2E71}"/>
                  </a:ext>
                </a:extLst>
              </p14:cNvPr>
              <p14:cNvContentPartPr/>
              <p14:nvPr/>
            </p14:nvContentPartPr>
            <p14:xfrm>
              <a:off x="1747609" y="151369"/>
              <a:ext cx="1152000" cy="152640"/>
            </p14:xfrm>
          </p:contentPart>
        </mc:Choice>
        <mc:Fallback xmlns="">
          <p:pic>
            <p:nvPicPr>
              <p:cNvPr id="52" name="Ink 51">
                <a:extLst>
                  <a:ext uri="{FF2B5EF4-FFF2-40B4-BE49-F238E27FC236}">
                    <a16:creationId xmlns:a16="http://schemas.microsoft.com/office/drawing/2014/main" id="{6E8C96F7-4711-460C-9EB2-A72200AD2E71}"/>
                  </a:ext>
                </a:extLst>
              </p:cNvPr>
              <p:cNvPicPr/>
              <p:nvPr/>
            </p:nvPicPr>
            <p:blipFill>
              <a:blip r:embed="rId18"/>
              <a:stretch>
                <a:fillRect/>
              </a:stretch>
            </p:blipFill>
            <p:spPr>
              <a:xfrm>
                <a:off x="1738609" y="142709"/>
                <a:ext cx="1169640" cy="17032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9" name="Ink 68">
                <a:extLst>
                  <a:ext uri="{FF2B5EF4-FFF2-40B4-BE49-F238E27FC236}">
                    <a16:creationId xmlns:a16="http://schemas.microsoft.com/office/drawing/2014/main" id="{8899CA8D-79A7-4464-9030-B1DC0C222C2C}"/>
                  </a:ext>
                </a:extLst>
              </p14:cNvPr>
              <p14:cNvContentPartPr/>
              <p14:nvPr/>
            </p14:nvContentPartPr>
            <p14:xfrm>
              <a:off x="3355369" y="2016169"/>
              <a:ext cx="2487240" cy="72000"/>
            </p14:xfrm>
          </p:contentPart>
        </mc:Choice>
        <mc:Fallback xmlns="">
          <p:pic>
            <p:nvPicPr>
              <p:cNvPr id="69" name="Ink 68">
                <a:extLst>
                  <a:ext uri="{FF2B5EF4-FFF2-40B4-BE49-F238E27FC236}">
                    <a16:creationId xmlns:a16="http://schemas.microsoft.com/office/drawing/2014/main" id="{8899CA8D-79A7-4464-9030-B1DC0C222C2C}"/>
                  </a:ext>
                </a:extLst>
              </p:cNvPr>
              <p:cNvPicPr/>
              <p:nvPr/>
            </p:nvPicPr>
            <p:blipFill>
              <a:blip r:embed="rId20"/>
              <a:stretch>
                <a:fillRect/>
              </a:stretch>
            </p:blipFill>
            <p:spPr>
              <a:xfrm>
                <a:off x="3346729" y="2007529"/>
                <a:ext cx="25048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1" name="Ink 70">
                <a:extLst>
                  <a:ext uri="{FF2B5EF4-FFF2-40B4-BE49-F238E27FC236}">
                    <a16:creationId xmlns:a16="http://schemas.microsoft.com/office/drawing/2014/main" id="{97B43E5E-226A-47F3-9C04-A2B20BAAD0F5}"/>
                  </a:ext>
                </a:extLst>
              </p14:cNvPr>
              <p14:cNvContentPartPr/>
              <p14:nvPr/>
            </p14:nvContentPartPr>
            <p14:xfrm>
              <a:off x="768049" y="2334049"/>
              <a:ext cx="1370880" cy="40680"/>
            </p14:xfrm>
          </p:contentPart>
        </mc:Choice>
        <mc:Fallback xmlns="">
          <p:pic>
            <p:nvPicPr>
              <p:cNvPr id="71" name="Ink 70">
                <a:extLst>
                  <a:ext uri="{FF2B5EF4-FFF2-40B4-BE49-F238E27FC236}">
                    <a16:creationId xmlns:a16="http://schemas.microsoft.com/office/drawing/2014/main" id="{97B43E5E-226A-47F3-9C04-A2B20BAAD0F5}"/>
                  </a:ext>
                </a:extLst>
              </p:cNvPr>
              <p:cNvPicPr/>
              <p:nvPr/>
            </p:nvPicPr>
            <p:blipFill>
              <a:blip r:embed="rId22"/>
              <a:stretch>
                <a:fillRect/>
              </a:stretch>
            </p:blipFill>
            <p:spPr>
              <a:xfrm>
                <a:off x="759409" y="2325409"/>
                <a:ext cx="13885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FF0F5BA7-5304-409A-94A2-72E88F5EB85F}"/>
                  </a:ext>
                </a:extLst>
              </p14:cNvPr>
              <p14:cNvContentPartPr/>
              <p14:nvPr/>
            </p14:nvContentPartPr>
            <p14:xfrm>
              <a:off x="1726729" y="400849"/>
              <a:ext cx="164880" cy="12240"/>
            </p14:xfrm>
          </p:contentPart>
        </mc:Choice>
        <mc:Fallback xmlns="">
          <p:pic>
            <p:nvPicPr>
              <p:cNvPr id="73" name="Ink 72">
                <a:extLst>
                  <a:ext uri="{FF2B5EF4-FFF2-40B4-BE49-F238E27FC236}">
                    <a16:creationId xmlns:a16="http://schemas.microsoft.com/office/drawing/2014/main" id="{FF0F5BA7-5304-409A-94A2-72E88F5EB85F}"/>
                  </a:ext>
                </a:extLst>
              </p:cNvPr>
              <p:cNvPicPr/>
              <p:nvPr/>
            </p:nvPicPr>
            <p:blipFill>
              <a:blip r:embed="rId24"/>
              <a:stretch>
                <a:fillRect/>
              </a:stretch>
            </p:blipFill>
            <p:spPr>
              <a:xfrm>
                <a:off x="1718089" y="392209"/>
                <a:ext cx="1825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5" name="Ink 74">
                <a:extLst>
                  <a:ext uri="{FF2B5EF4-FFF2-40B4-BE49-F238E27FC236}">
                    <a16:creationId xmlns:a16="http://schemas.microsoft.com/office/drawing/2014/main" id="{F20C2D29-407D-4B65-A763-C0F17FDD86E2}"/>
                  </a:ext>
                </a:extLst>
              </p14:cNvPr>
              <p14:cNvContentPartPr/>
              <p14:nvPr/>
            </p14:nvContentPartPr>
            <p14:xfrm>
              <a:off x="2030209" y="562489"/>
              <a:ext cx="67680" cy="11160"/>
            </p14:xfrm>
          </p:contentPart>
        </mc:Choice>
        <mc:Fallback xmlns="">
          <p:pic>
            <p:nvPicPr>
              <p:cNvPr id="75" name="Ink 74">
                <a:extLst>
                  <a:ext uri="{FF2B5EF4-FFF2-40B4-BE49-F238E27FC236}">
                    <a16:creationId xmlns:a16="http://schemas.microsoft.com/office/drawing/2014/main" id="{F20C2D29-407D-4B65-A763-C0F17FDD86E2}"/>
                  </a:ext>
                </a:extLst>
              </p:cNvPr>
              <p:cNvPicPr/>
              <p:nvPr/>
            </p:nvPicPr>
            <p:blipFill>
              <a:blip r:embed="rId26"/>
              <a:stretch>
                <a:fillRect/>
              </a:stretch>
            </p:blipFill>
            <p:spPr>
              <a:xfrm>
                <a:off x="2021209" y="553489"/>
                <a:ext cx="853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6" name="Ink 75">
                <a:extLst>
                  <a:ext uri="{FF2B5EF4-FFF2-40B4-BE49-F238E27FC236}">
                    <a16:creationId xmlns:a16="http://schemas.microsoft.com/office/drawing/2014/main" id="{56589284-66E2-4709-B457-1ABA2BEFE4BF}"/>
                  </a:ext>
                </a:extLst>
              </p14:cNvPr>
              <p14:cNvContentPartPr/>
              <p14:nvPr/>
            </p14:nvContentPartPr>
            <p14:xfrm>
              <a:off x="2026969" y="512449"/>
              <a:ext cx="100440" cy="1800"/>
            </p14:xfrm>
          </p:contentPart>
        </mc:Choice>
        <mc:Fallback xmlns="">
          <p:pic>
            <p:nvPicPr>
              <p:cNvPr id="76" name="Ink 75">
                <a:extLst>
                  <a:ext uri="{FF2B5EF4-FFF2-40B4-BE49-F238E27FC236}">
                    <a16:creationId xmlns:a16="http://schemas.microsoft.com/office/drawing/2014/main" id="{56589284-66E2-4709-B457-1ABA2BEFE4BF}"/>
                  </a:ext>
                </a:extLst>
              </p:cNvPr>
              <p:cNvPicPr/>
              <p:nvPr/>
            </p:nvPicPr>
            <p:blipFill>
              <a:blip r:embed="rId28"/>
              <a:stretch>
                <a:fillRect/>
              </a:stretch>
            </p:blipFill>
            <p:spPr>
              <a:xfrm>
                <a:off x="2017969" y="503449"/>
                <a:ext cx="1180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518B9DC4-8B8F-4EE7-A9C6-F9199CE20AB7}"/>
                  </a:ext>
                </a:extLst>
              </p14:cNvPr>
              <p14:cNvContentPartPr/>
              <p14:nvPr/>
            </p14:nvContentPartPr>
            <p14:xfrm>
              <a:off x="3813649" y="442609"/>
              <a:ext cx="307080" cy="143640"/>
            </p14:xfrm>
          </p:contentPart>
        </mc:Choice>
        <mc:Fallback xmlns="">
          <p:pic>
            <p:nvPicPr>
              <p:cNvPr id="90" name="Ink 89">
                <a:extLst>
                  <a:ext uri="{FF2B5EF4-FFF2-40B4-BE49-F238E27FC236}">
                    <a16:creationId xmlns:a16="http://schemas.microsoft.com/office/drawing/2014/main" id="{518B9DC4-8B8F-4EE7-A9C6-F9199CE20AB7}"/>
                  </a:ext>
                </a:extLst>
              </p:cNvPr>
              <p:cNvPicPr/>
              <p:nvPr/>
            </p:nvPicPr>
            <p:blipFill>
              <a:blip r:embed="rId30"/>
              <a:stretch>
                <a:fillRect/>
              </a:stretch>
            </p:blipFill>
            <p:spPr>
              <a:xfrm>
                <a:off x="3804660" y="433969"/>
                <a:ext cx="324699"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0A1593D1-F4CA-4287-813D-F5171E48E6A0}"/>
                  </a:ext>
                </a:extLst>
              </p14:cNvPr>
              <p14:cNvContentPartPr/>
              <p14:nvPr/>
            </p14:nvContentPartPr>
            <p14:xfrm>
              <a:off x="3304249" y="429289"/>
              <a:ext cx="382680" cy="158760"/>
            </p14:xfrm>
          </p:contentPart>
        </mc:Choice>
        <mc:Fallback xmlns="">
          <p:pic>
            <p:nvPicPr>
              <p:cNvPr id="91" name="Ink 90">
                <a:extLst>
                  <a:ext uri="{FF2B5EF4-FFF2-40B4-BE49-F238E27FC236}">
                    <a16:creationId xmlns:a16="http://schemas.microsoft.com/office/drawing/2014/main" id="{0A1593D1-F4CA-4287-813D-F5171E48E6A0}"/>
                  </a:ext>
                </a:extLst>
              </p:cNvPr>
              <p:cNvPicPr/>
              <p:nvPr/>
            </p:nvPicPr>
            <p:blipFill>
              <a:blip r:embed="rId32"/>
              <a:stretch>
                <a:fillRect/>
              </a:stretch>
            </p:blipFill>
            <p:spPr>
              <a:xfrm>
                <a:off x="3295249" y="420309"/>
                <a:ext cx="400320" cy="176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6B0C741D-71A6-4530-A7BE-5A7618897321}"/>
                  </a:ext>
                </a:extLst>
              </p14:cNvPr>
              <p14:cNvContentPartPr/>
              <p14:nvPr/>
            </p14:nvContentPartPr>
            <p14:xfrm>
              <a:off x="2346289" y="436849"/>
              <a:ext cx="812520" cy="160920"/>
            </p14:xfrm>
          </p:contentPart>
        </mc:Choice>
        <mc:Fallback xmlns="">
          <p:pic>
            <p:nvPicPr>
              <p:cNvPr id="92" name="Ink 91">
                <a:extLst>
                  <a:ext uri="{FF2B5EF4-FFF2-40B4-BE49-F238E27FC236}">
                    <a16:creationId xmlns:a16="http://schemas.microsoft.com/office/drawing/2014/main" id="{6B0C741D-71A6-4530-A7BE-5A7618897321}"/>
                  </a:ext>
                </a:extLst>
              </p:cNvPr>
              <p:cNvPicPr/>
              <p:nvPr/>
            </p:nvPicPr>
            <p:blipFill>
              <a:blip r:embed="rId34"/>
              <a:stretch>
                <a:fillRect/>
              </a:stretch>
            </p:blipFill>
            <p:spPr>
              <a:xfrm>
                <a:off x="2337649" y="428190"/>
                <a:ext cx="830160" cy="178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E456C0B-F5BC-42C6-A6F2-AE038D773B0B}"/>
                  </a:ext>
                </a:extLst>
              </p14:cNvPr>
              <p14:cNvContentPartPr/>
              <p14:nvPr/>
            </p14:nvContentPartPr>
            <p14:xfrm>
              <a:off x="1747249" y="447289"/>
              <a:ext cx="175320" cy="129600"/>
            </p14:xfrm>
          </p:contentPart>
        </mc:Choice>
        <mc:Fallback xmlns="">
          <p:pic>
            <p:nvPicPr>
              <p:cNvPr id="93" name="Ink 92">
                <a:extLst>
                  <a:ext uri="{FF2B5EF4-FFF2-40B4-BE49-F238E27FC236}">
                    <a16:creationId xmlns:a16="http://schemas.microsoft.com/office/drawing/2014/main" id="{5E456C0B-F5BC-42C6-A6F2-AE038D773B0B}"/>
                  </a:ext>
                </a:extLst>
              </p:cNvPr>
              <p:cNvPicPr/>
              <p:nvPr/>
            </p:nvPicPr>
            <p:blipFill>
              <a:blip r:embed="rId36"/>
              <a:stretch>
                <a:fillRect/>
              </a:stretch>
            </p:blipFill>
            <p:spPr>
              <a:xfrm>
                <a:off x="1738609" y="438289"/>
                <a:ext cx="1929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8" name="Ink 107">
                <a:extLst>
                  <a:ext uri="{FF2B5EF4-FFF2-40B4-BE49-F238E27FC236}">
                    <a16:creationId xmlns:a16="http://schemas.microsoft.com/office/drawing/2014/main" id="{45A51C07-6F9D-47A3-8523-6B3A5AF8568B}"/>
                  </a:ext>
                </a:extLst>
              </p14:cNvPr>
              <p14:cNvContentPartPr/>
              <p14:nvPr/>
            </p14:nvContentPartPr>
            <p14:xfrm>
              <a:off x="5484409" y="640969"/>
              <a:ext cx="6840" cy="18720"/>
            </p14:xfrm>
          </p:contentPart>
        </mc:Choice>
        <mc:Fallback xmlns="">
          <p:pic>
            <p:nvPicPr>
              <p:cNvPr id="108" name="Ink 107">
                <a:extLst>
                  <a:ext uri="{FF2B5EF4-FFF2-40B4-BE49-F238E27FC236}">
                    <a16:creationId xmlns:a16="http://schemas.microsoft.com/office/drawing/2014/main" id="{45A51C07-6F9D-47A3-8523-6B3A5AF8568B}"/>
                  </a:ext>
                </a:extLst>
              </p:cNvPr>
              <p:cNvPicPr/>
              <p:nvPr/>
            </p:nvPicPr>
            <p:blipFill>
              <a:blip r:embed="rId38"/>
              <a:stretch>
                <a:fillRect/>
              </a:stretch>
            </p:blipFill>
            <p:spPr>
              <a:xfrm>
                <a:off x="5475769" y="632329"/>
                <a:ext cx="244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9" name="Ink 108">
                <a:extLst>
                  <a:ext uri="{FF2B5EF4-FFF2-40B4-BE49-F238E27FC236}">
                    <a16:creationId xmlns:a16="http://schemas.microsoft.com/office/drawing/2014/main" id="{E84928BF-D6CC-4496-A1D3-FBE780E936E4}"/>
                  </a:ext>
                </a:extLst>
              </p14:cNvPr>
              <p14:cNvContentPartPr/>
              <p14:nvPr/>
            </p14:nvContentPartPr>
            <p14:xfrm>
              <a:off x="5245729" y="555649"/>
              <a:ext cx="115920" cy="100440"/>
            </p14:xfrm>
          </p:contentPart>
        </mc:Choice>
        <mc:Fallback xmlns="">
          <p:pic>
            <p:nvPicPr>
              <p:cNvPr id="109" name="Ink 108">
                <a:extLst>
                  <a:ext uri="{FF2B5EF4-FFF2-40B4-BE49-F238E27FC236}">
                    <a16:creationId xmlns:a16="http://schemas.microsoft.com/office/drawing/2014/main" id="{E84928BF-D6CC-4496-A1D3-FBE780E936E4}"/>
                  </a:ext>
                </a:extLst>
              </p:cNvPr>
              <p:cNvPicPr/>
              <p:nvPr/>
            </p:nvPicPr>
            <p:blipFill>
              <a:blip r:embed="rId40"/>
              <a:stretch>
                <a:fillRect/>
              </a:stretch>
            </p:blipFill>
            <p:spPr>
              <a:xfrm>
                <a:off x="5236729" y="546649"/>
                <a:ext cx="1335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10" name="Ink 109">
                <a:extLst>
                  <a:ext uri="{FF2B5EF4-FFF2-40B4-BE49-F238E27FC236}">
                    <a16:creationId xmlns:a16="http://schemas.microsoft.com/office/drawing/2014/main" id="{F58353B9-E6FE-459E-9881-5CA122C3E966}"/>
                  </a:ext>
                </a:extLst>
              </p14:cNvPr>
              <p14:cNvContentPartPr/>
              <p14:nvPr/>
            </p14:nvContentPartPr>
            <p14:xfrm>
              <a:off x="4966009" y="491929"/>
              <a:ext cx="10440" cy="30240"/>
            </p14:xfrm>
          </p:contentPart>
        </mc:Choice>
        <mc:Fallback xmlns="">
          <p:pic>
            <p:nvPicPr>
              <p:cNvPr id="110" name="Ink 109">
                <a:extLst>
                  <a:ext uri="{FF2B5EF4-FFF2-40B4-BE49-F238E27FC236}">
                    <a16:creationId xmlns:a16="http://schemas.microsoft.com/office/drawing/2014/main" id="{F58353B9-E6FE-459E-9881-5CA122C3E966}"/>
                  </a:ext>
                </a:extLst>
              </p:cNvPr>
              <p:cNvPicPr/>
              <p:nvPr/>
            </p:nvPicPr>
            <p:blipFill>
              <a:blip r:embed="rId42"/>
              <a:stretch>
                <a:fillRect/>
              </a:stretch>
            </p:blipFill>
            <p:spPr>
              <a:xfrm>
                <a:off x="4957369" y="482929"/>
                <a:ext cx="280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1" name="Ink 110">
                <a:extLst>
                  <a:ext uri="{FF2B5EF4-FFF2-40B4-BE49-F238E27FC236}">
                    <a16:creationId xmlns:a16="http://schemas.microsoft.com/office/drawing/2014/main" id="{7BAE79AF-A0C4-4818-B1BE-4E38626CA6BB}"/>
                  </a:ext>
                </a:extLst>
              </p14:cNvPr>
              <p14:cNvContentPartPr/>
              <p14:nvPr/>
            </p14:nvContentPartPr>
            <p14:xfrm>
              <a:off x="4951969" y="552769"/>
              <a:ext cx="99720" cy="82080"/>
            </p14:xfrm>
          </p:contentPart>
        </mc:Choice>
        <mc:Fallback xmlns="">
          <p:pic>
            <p:nvPicPr>
              <p:cNvPr id="111" name="Ink 110">
                <a:extLst>
                  <a:ext uri="{FF2B5EF4-FFF2-40B4-BE49-F238E27FC236}">
                    <a16:creationId xmlns:a16="http://schemas.microsoft.com/office/drawing/2014/main" id="{7BAE79AF-A0C4-4818-B1BE-4E38626CA6BB}"/>
                  </a:ext>
                </a:extLst>
              </p:cNvPr>
              <p:cNvPicPr/>
              <p:nvPr/>
            </p:nvPicPr>
            <p:blipFill>
              <a:blip r:embed="rId44"/>
              <a:stretch>
                <a:fillRect/>
              </a:stretch>
            </p:blipFill>
            <p:spPr>
              <a:xfrm>
                <a:off x="4943329" y="544129"/>
                <a:ext cx="1173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2" name="Ink 111">
                <a:extLst>
                  <a:ext uri="{FF2B5EF4-FFF2-40B4-BE49-F238E27FC236}">
                    <a16:creationId xmlns:a16="http://schemas.microsoft.com/office/drawing/2014/main" id="{A5D326D5-81C9-4EF4-9B9B-D921FF260B3E}"/>
                  </a:ext>
                </a:extLst>
              </p14:cNvPr>
              <p14:cNvContentPartPr/>
              <p14:nvPr/>
            </p14:nvContentPartPr>
            <p14:xfrm>
              <a:off x="4234129" y="493009"/>
              <a:ext cx="583200" cy="137880"/>
            </p14:xfrm>
          </p:contentPart>
        </mc:Choice>
        <mc:Fallback xmlns="">
          <p:pic>
            <p:nvPicPr>
              <p:cNvPr id="112" name="Ink 111">
                <a:extLst>
                  <a:ext uri="{FF2B5EF4-FFF2-40B4-BE49-F238E27FC236}">
                    <a16:creationId xmlns:a16="http://schemas.microsoft.com/office/drawing/2014/main" id="{A5D326D5-81C9-4EF4-9B9B-D921FF260B3E}"/>
                  </a:ext>
                </a:extLst>
              </p:cNvPr>
              <p:cNvPicPr/>
              <p:nvPr/>
            </p:nvPicPr>
            <p:blipFill>
              <a:blip r:embed="rId46"/>
              <a:stretch>
                <a:fillRect/>
              </a:stretch>
            </p:blipFill>
            <p:spPr>
              <a:xfrm>
                <a:off x="4225129" y="484369"/>
                <a:ext cx="6008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0" name="Ink 139">
                <a:extLst>
                  <a:ext uri="{FF2B5EF4-FFF2-40B4-BE49-F238E27FC236}">
                    <a16:creationId xmlns:a16="http://schemas.microsoft.com/office/drawing/2014/main" id="{DFFB8248-B897-4C4E-8AC6-5D03D00B00AF}"/>
                  </a:ext>
                </a:extLst>
              </p14:cNvPr>
              <p14:cNvContentPartPr/>
              <p14:nvPr/>
            </p14:nvContentPartPr>
            <p14:xfrm>
              <a:off x="6470809" y="1731409"/>
              <a:ext cx="1885320" cy="438480"/>
            </p14:xfrm>
          </p:contentPart>
        </mc:Choice>
        <mc:Fallback xmlns="">
          <p:pic>
            <p:nvPicPr>
              <p:cNvPr id="140" name="Ink 139">
                <a:extLst>
                  <a:ext uri="{FF2B5EF4-FFF2-40B4-BE49-F238E27FC236}">
                    <a16:creationId xmlns:a16="http://schemas.microsoft.com/office/drawing/2014/main" id="{DFFB8248-B897-4C4E-8AC6-5D03D00B00AF}"/>
                  </a:ext>
                </a:extLst>
              </p:cNvPr>
              <p:cNvPicPr/>
              <p:nvPr/>
            </p:nvPicPr>
            <p:blipFill>
              <a:blip r:embed="rId48"/>
              <a:stretch>
                <a:fillRect/>
              </a:stretch>
            </p:blipFill>
            <p:spPr>
              <a:xfrm>
                <a:off x="6461809" y="1722769"/>
                <a:ext cx="190296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52" name="Ink 151">
                <a:extLst>
                  <a:ext uri="{FF2B5EF4-FFF2-40B4-BE49-F238E27FC236}">
                    <a16:creationId xmlns:a16="http://schemas.microsoft.com/office/drawing/2014/main" id="{7BA28C7B-289A-4150-88C8-101BAA57E957}"/>
                  </a:ext>
                </a:extLst>
              </p14:cNvPr>
              <p14:cNvContentPartPr/>
              <p14:nvPr/>
            </p14:nvContentPartPr>
            <p14:xfrm>
              <a:off x="5832169" y="2326129"/>
              <a:ext cx="444240" cy="48960"/>
            </p14:xfrm>
          </p:contentPart>
        </mc:Choice>
        <mc:Fallback xmlns="">
          <p:pic>
            <p:nvPicPr>
              <p:cNvPr id="152" name="Ink 151">
                <a:extLst>
                  <a:ext uri="{FF2B5EF4-FFF2-40B4-BE49-F238E27FC236}">
                    <a16:creationId xmlns:a16="http://schemas.microsoft.com/office/drawing/2014/main" id="{7BA28C7B-289A-4150-88C8-101BAA57E957}"/>
                  </a:ext>
                </a:extLst>
              </p:cNvPr>
              <p:cNvPicPr/>
              <p:nvPr/>
            </p:nvPicPr>
            <p:blipFill>
              <a:blip r:embed="rId50"/>
              <a:stretch>
                <a:fillRect/>
              </a:stretch>
            </p:blipFill>
            <p:spPr>
              <a:xfrm>
                <a:off x="5823169" y="2317129"/>
                <a:ext cx="4618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3" name="Ink 152">
                <a:extLst>
                  <a:ext uri="{FF2B5EF4-FFF2-40B4-BE49-F238E27FC236}">
                    <a16:creationId xmlns:a16="http://schemas.microsoft.com/office/drawing/2014/main" id="{1C69ACC0-15F4-4076-BA78-551F6C1B092C}"/>
                  </a:ext>
                </a:extLst>
              </p14:cNvPr>
              <p14:cNvContentPartPr/>
              <p14:nvPr/>
            </p14:nvContentPartPr>
            <p14:xfrm>
              <a:off x="7526689" y="2374729"/>
              <a:ext cx="360" cy="360"/>
            </p14:xfrm>
          </p:contentPart>
        </mc:Choice>
        <mc:Fallback xmlns="">
          <p:pic>
            <p:nvPicPr>
              <p:cNvPr id="153" name="Ink 152">
                <a:extLst>
                  <a:ext uri="{FF2B5EF4-FFF2-40B4-BE49-F238E27FC236}">
                    <a16:creationId xmlns:a16="http://schemas.microsoft.com/office/drawing/2014/main" id="{1C69ACC0-15F4-4076-BA78-551F6C1B092C}"/>
                  </a:ext>
                </a:extLst>
              </p:cNvPr>
              <p:cNvPicPr/>
              <p:nvPr/>
            </p:nvPicPr>
            <p:blipFill>
              <a:blip r:embed="rId6"/>
              <a:stretch>
                <a:fillRect/>
              </a:stretch>
            </p:blipFill>
            <p:spPr>
              <a:xfrm>
                <a:off x="7517689" y="23660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70" name="Ink 169">
                <a:extLst>
                  <a:ext uri="{FF2B5EF4-FFF2-40B4-BE49-F238E27FC236}">
                    <a16:creationId xmlns:a16="http://schemas.microsoft.com/office/drawing/2014/main" id="{A32C8046-9665-4990-A962-476B000657AF}"/>
                  </a:ext>
                </a:extLst>
              </p14:cNvPr>
              <p14:cNvContentPartPr/>
              <p14:nvPr/>
            </p14:nvContentPartPr>
            <p14:xfrm>
              <a:off x="3876289" y="2988529"/>
              <a:ext cx="23040" cy="152280"/>
            </p14:xfrm>
          </p:contentPart>
        </mc:Choice>
        <mc:Fallback xmlns="">
          <p:pic>
            <p:nvPicPr>
              <p:cNvPr id="170" name="Ink 169">
                <a:extLst>
                  <a:ext uri="{FF2B5EF4-FFF2-40B4-BE49-F238E27FC236}">
                    <a16:creationId xmlns:a16="http://schemas.microsoft.com/office/drawing/2014/main" id="{A32C8046-9665-4990-A962-476B000657AF}"/>
                  </a:ext>
                </a:extLst>
              </p:cNvPr>
              <p:cNvPicPr/>
              <p:nvPr/>
            </p:nvPicPr>
            <p:blipFill>
              <a:blip r:embed="rId53"/>
              <a:stretch>
                <a:fillRect/>
              </a:stretch>
            </p:blipFill>
            <p:spPr>
              <a:xfrm>
                <a:off x="3867649" y="2979529"/>
                <a:ext cx="406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5" name="Ink 174">
                <a:extLst>
                  <a:ext uri="{FF2B5EF4-FFF2-40B4-BE49-F238E27FC236}">
                    <a16:creationId xmlns:a16="http://schemas.microsoft.com/office/drawing/2014/main" id="{FC50B9F3-8900-40AE-8ABF-21C663578832}"/>
                  </a:ext>
                </a:extLst>
              </p14:cNvPr>
              <p14:cNvContentPartPr/>
              <p14:nvPr/>
            </p14:nvContentPartPr>
            <p14:xfrm>
              <a:off x="3994729" y="2994649"/>
              <a:ext cx="231120" cy="172080"/>
            </p14:xfrm>
          </p:contentPart>
        </mc:Choice>
        <mc:Fallback xmlns="">
          <p:pic>
            <p:nvPicPr>
              <p:cNvPr id="175" name="Ink 174">
                <a:extLst>
                  <a:ext uri="{FF2B5EF4-FFF2-40B4-BE49-F238E27FC236}">
                    <a16:creationId xmlns:a16="http://schemas.microsoft.com/office/drawing/2014/main" id="{FC50B9F3-8900-40AE-8ABF-21C663578832}"/>
                  </a:ext>
                </a:extLst>
              </p:cNvPr>
              <p:cNvPicPr/>
              <p:nvPr/>
            </p:nvPicPr>
            <p:blipFill>
              <a:blip r:embed="rId55"/>
              <a:stretch>
                <a:fillRect/>
              </a:stretch>
            </p:blipFill>
            <p:spPr>
              <a:xfrm>
                <a:off x="3986076" y="2985649"/>
                <a:ext cx="248788"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6" name="Ink 175">
                <a:extLst>
                  <a:ext uri="{FF2B5EF4-FFF2-40B4-BE49-F238E27FC236}">
                    <a16:creationId xmlns:a16="http://schemas.microsoft.com/office/drawing/2014/main" id="{E8364E85-C2B9-4D25-8B06-D3315497FC9C}"/>
                  </a:ext>
                </a:extLst>
              </p14:cNvPr>
              <p14:cNvContentPartPr/>
              <p14:nvPr/>
            </p14:nvContentPartPr>
            <p14:xfrm>
              <a:off x="3447889" y="2993929"/>
              <a:ext cx="333000" cy="194760"/>
            </p14:xfrm>
          </p:contentPart>
        </mc:Choice>
        <mc:Fallback xmlns="">
          <p:pic>
            <p:nvPicPr>
              <p:cNvPr id="176" name="Ink 175">
                <a:extLst>
                  <a:ext uri="{FF2B5EF4-FFF2-40B4-BE49-F238E27FC236}">
                    <a16:creationId xmlns:a16="http://schemas.microsoft.com/office/drawing/2014/main" id="{E8364E85-C2B9-4D25-8B06-D3315497FC9C}"/>
                  </a:ext>
                </a:extLst>
              </p:cNvPr>
              <p:cNvPicPr/>
              <p:nvPr/>
            </p:nvPicPr>
            <p:blipFill>
              <a:blip r:embed="rId57"/>
              <a:stretch>
                <a:fillRect/>
              </a:stretch>
            </p:blipFill>
            <p:spPr>
              <a:xfrm>
                <a:off x="3438889" y="2985273"/>
                <a:ext cx="350640" cy="212433"/>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77" name="Ink 176">
                <a:extLst>
                  <a:ext uri="{FF2B5EF4-FFF2-40B4-BE49-F238E27FC236}">
                    <a16:creationId xmlns:a16="http://schemas.microsoft.com/office/drawing/2014/main" id="{5AF33BB6-E68C-4A6F-9B21-C49CB65B5DB1}"/>
                  </a:ext>
                </a:extLst>
              </p14:cNvPr>
              <p14:cNvContentPartPr/>
              <p14:nvPr/>
            </p14:nvContentPartPr>
            <p14:xfrm>
              <a:off x="4352569" y="3159529"/>
              <a:ext cx="80640" cy="11520"/>
            </p14:xfrm>
          </p:contentPart>
        </mc:Choice>
        <mc:Fallback xmlns="">
          <p:pic>
            <p:nvPicPr>
              <p:cNvPr id="177" name="Ink 176">
                <a:extLst>
                  <a:ext uri="{FF2B5EF4-FFF2-40B4-BE49-F238E27FC236}">
                    <a16:creationId xmlns:a16="http://schemas.microsoft.com/office/drawing/2014/main" id="{5AF33BB6-E68C-4A6F-9B21-C49CB65B5DB1}"/>
                  </a:ext>
                </a:extLst>
              </p:cNvPr>
              <p:cNvPicPr/>
              <p:nvPr/>
            </p:nvPicPr>
            <p:blipFill>
              <a:blip r:embed="rId59"/>
              <a:stretch>
                <a:fillRect/>
              </a:stretch>
            </p:blipFill>
            <p:spPr>
              <a:xfrm>
                <a:off x="4343569" y="3150889"/>
                <a:ext cx="9828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78" name="Ink 177">
                <a:extLst>
                  <a:ext uri="{FF2B5EF4-FFF2-40B4-BE49-F238E27FC236}">
                    <a16:creationId xmlns:a16="http://schemas.microsoft.com/office/drawing/2014/main" id="{E63B4273-B8FC-4E91-9ABD-85B377E427B5}"/>
                  </a:ext>
                </a:extLst>
              </p14:cNvPr>
              <p14:cNvContentPartPr/>
              <p14:nvPr/>
            </p14:nvContentPartPr>
            <p14:xfrm>
              <a:off x="4370209" y="3127849"/>
              <a:ext cx="70920" cy="5040"/>
            </p14:xfrm>
          </p:contentPart>
        </mc:Choice>
        <mc:Fallback xmlns="">
          <p:pic>
            <p:nvPicPr>
              <p:cNvPr id="178" name="Ink 177">
                <a:extLst>
                  <a:ext uri="{FF2B5EF4-FFF2-40B4-BE49-F238E27FC236}">
                    <a16:creationId xmlns:a16="http://schemas.microsoft.com/office/drawing/2014/main" id="{E63B4273-B8FC-4E91-9ABD-85B377E427B5}"/>
                  </a:ext>
                </a:extLst>
              </p:cNvPr>
              <p:cNvPicPr/>
              <p:nvPr/>
            </p:nvPicPr>
            <p:blipFill>
              <a:blip r:embed="rId61"/>
              <a:stretch>
                <a:fillRect/>
              </a:stretch>
            </p:blipFill>
            <p:spPr>
              <a:xfrm>
                <a:off x="4361209" y="3119209"/>
                <a:ext cx="885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79" name="Ink 178">
                <a:extLst>
                  <a:ext uri="{FF2B5EF4-FFF2-40B4-BE49-F238E27FC236}">
                    <a16:creationId xmlns:a16="http://schemas.microsoft.com/office/drawing/2014/main" id="{14201A92-B1B0-4594-B8CE-D190B0A62C17}"/>
                  </a:ext>
                </a:extLst>
              </p14:cNvPr>
              <p14:cNvContentPartPr/>
              <p14:nvPr/>
            </p14:nvContentPartPr>
            <p14:xfrm>
              <a:off x="4615009" y="3169609"/>
              <a:ext cx="691920" cy="27000"/>
            </p14:xfrm>
          </p:contentPart>
        </mc:Choice>
        <mc:Fallback xmlns="">
          <p:pic>
            <p:nvPicPr>
              <p:cNvPr id="179" name="Ink 178">
                <a:extLst>
                  <a:ext uri="{FF2B5EF4-FFF2-40B4-BE49-F238E27FC236}">
                    <a16:creationId xmlns:a16="http://schemas.microsoft.com/office/drawing/2014/main" id="{14201A92-B1B0-4594-B8CE-D190B0A62C17}"/>
                  </a:ext>
                </a:extLst>
              </p:cNvPr>
              <p:cNvPicPr/>
              <p:nvPr/>
            </p:nvPicPr>
            <p:blipFill>
              <a:blip r:embed="rId63"/>
              <a:stretch>
                <a:fillRect/>
              </a:stretch>
            </p:blipFill>
            <p:spPr>
              <a:xfrm>
                <a:off x="4606369" y="3160609"/>
                <a:ext cx="7095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94" name="Ink 193">
                <a:extLst>
                  <a:ext uri="{FF2B5EF4-FFF2-40B4-BE49-F238E27FC236}">
                    <a16:creationId xmlns:a16="http://schemas.microsoft.com/office/drawing/2014/main" id="{275D656E-CE99-4607-8C6C-5D3E5B1AC92C}"/>
                  </a:ext>
                </a:extLst>
              </p14:cNvPr>
              <p14:cNvContentPartPr/>
              <p14:nvPr/>
            </p14:nvContentPartPr>
            <p14:xfrm>
              <a:off x="5446969" y="3236209"/>
              <a:ext cx="100440" cy="22680"/>
            </p14:xfrm>
          </p:contentPart>
        </mc:Choice>
        <mc:Fallback xmlns="">
          <p:pic>
            <p:nvPicPr>
              <p:cNvPr id="194" name="Ink 193">
                <a:extLst>
                  <a:ext uri="{FF2B5EF4-FFF2-40B4-BE49-F238E27FC236}">
                    <a16:creationId xmlns:a16="http://schemas.microsoft.com/office/drawing/2014/main" id="{275D656E-CE99-4607-8C6C-5D3E5B1AC92C}"/>
                  </a:ext>
                </a:extLst>
              </p:cNvPr>
              <p:cNvPicPr/>
              <p:nvPr/>
            </p:nvPicPr>
            <p:blipFill>
              <a:blip r:embed="rId65"/>
              <a:stretch>
                <a:fillRect/>
              </a:stretch>
            </p:blipFill>
            <p:spPr>
              <a:xfrm>
                <a:off x="5437969" y="3227569"/>
                <a:ext cx="1180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95" name="Ink 194">
                <a:extLst>
                  <a:ext uri="{FF2B5EF4-FFF2-40B4-BE49-F238E27FC236}">
                    <a16:creationId xmlns:a16="http://schemas.microsoft.com/office/drawing/2014/main" id="{A1373888-ACCF-4EC3-8045-99D114B5E836}"/>
                  </a:ext>
                </a:extLst>
              </p14:cNvPr>
              <p14:cNvContentPartPr/>
              <p14:nvPr/>
            </p14:nvContentPartPr>
            <p14:xfrm>
              <a:off x="5449489" y="3193369"/>
              <a:ext cx="94320" cy="19800"/>
            </p14:xfrm>
          </p:contentPart>
        </mc:Choice>
        <mc:Fallback xmlns="">
          <p:pic>
            <p:nvPicPr>
              <p:cNvPr id="195" name="Ink 194">
                <a:extLst>
                  <a:ext uri="{FF2B5EF4-FFF2-40B4-BE49-F238E27FC236}">
                    <a16:creationId xmlns:a16="http://schemas.microsoft.com/office/drawing/2014/main" id="{A1373888-ACCF-4EC3-8045-99D114B5E836}"/>
                  </a:ext>
                </a:extLst>
              </p:cNvPr>
              <p:cNvPicPr/>
              <p:nvPr/>
            </p:nvPicPr>
            <p:blipFill>
              <a:blip r:embed="rId67"/>
              <a:stretch>
                <a:fillRect/>
              </a:stretch>
            </p:blipFill>
            <p:spPr>
              <a:xfrm>
                <a:off x="5440849" y="3184369"/>
                <a:ext cx="1119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97" name="Ink 196">
                <a:extLst>
                  <a:ext uri="{FF2B5EF4-FFF2-40B4-BE49-F238E27FC236}">
                    <a16:creationId xmlns:a16="http://schemas.microsoft.com/office/drawing/2014/main" id="{4A5AE87D-B2B8-4239-A8F6-02443531CD98}"/>
                  </a:ext>
                </a:extLst>
              </p14:cNvPr>
              <p14:cNvContentPartPr/>
              <p14:nvPr/>
            </p14:nvContentPartPr>
            <p14:xfrm>
              <a:off x="4722289" y="2913289"/>
              <a:ext cx="613440" cy="207720"/>
            </p14:xfrm>
          </p:contentPart>
        </mc:Choice>
        <mc:Fallback xmlns="">
          <p:pic>
            <p:nvPicPr>
              <p:cNvPr id="197" name="Ink 196">
                <a:extLst>
                  <a:ext uri="{FF2B5EF4-FFF2-40B4-BE49-F238E27FC236}">
                    <a16:creationId xmlns:a16="http://schemas.microsoft.com/office/drawing/2014/main" id="{4A5AE87D-B2B8-4239-A8F6-02443531CD98}"/>
                  </a:ext>
                </a:extLst>
              </p:cNvPr>
              <p:cNvPicPr/>
              <p:nvPr/>
            </p:nvPicPr>
            <p:blipFill>
              <a:blip r:embed="rId69"/>
              <a:stretch>
                <a:fillRect/>
              </a:stretch>
            </p:blipFill>
            <p:spPr>
              <a:xfrm>
                <a:off x="4713644" y="2904649"/>
                <a:ext cx="63109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02" name="Ink 201">
                <a:extLst>
                  <a:ext uri="{FF2B5EF4-FFF2-40B4-BE49-F238E27FC236}">
                    <a16:creationId xmlns:a16="http://schemas.microsoft.com/office/drawing/2014/main" id="{58CD83B6-09A5-469E-AD2D-A9084208B408}"/>
                  </a:ext>
                </a:extLst>
              </p14:cNvPr>
              <p14:cNvContentPartPr/>
              <p14:nvPr/>
            </p14:nvContentPartPr>
            <p14:xfrm>
              <a:off x="4892929" y="3302449"/>
              <a:ext cx="364320" cy="157320"/>
            </p14:xfrm>
          </p:contentPart>
        </mc:Choice>
        <mc:Fallback xmlns="">
          <p:pic>
            <p:nvPicPr>
              <p:cNvPr id="202" name="Ink 201">
                <a:extLst>
                  <a:ext uri="{FF2B5EF4-FFF2-40B4-BE49-F238E27FC236}">
                    <a16:creationId xmlns:a16="http://schemas.microsoft.com/office/drawing/2014/main" id="{58CD83B6-09A5-469E-AD2D-A9084208B408}"/>
                  </a:ext>
                </a:extLst>
              </p:cNvPr>
              <p:cNvPicPr/>
              <p:nvPr/>
            </p:nvPicPr>
            <p:blipFill>
              <a:blip r:embed="rId71"/>
              <a:stretch>
                <a:fillRect/>
              </a:stretch>
            </p:blipFill>
            <p:spPr>
              <a:xfrm>
                <a:off x="4883929" y="3293809"/>
                <a:ext cx="3819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03" name="Ink 202">
                <a:extLst>
                  <a:ext uri="{FF2B5EF4-FFF2-40B4-BE49-F238E27FC236}">
                    <a16:creationId xmlns:a16="http://schemas.microsoft.com/office/drawing/2014/main" id="{6CC56DF2-498E-4173-8A4C-CA1783352FD9}"/>
                  </a:ext>
                </a:extLst>
              </p14:cNvPr>
              <p14:cNvContentPartPr/>
              <p14:nvPr/>
            </p14:nvContentPartPr>
            <p14:xfrm>
              <a:off x="583369" y="2934529"/>
              <a:ext cx="1609920" cy="740520"/>
            </p14:xfrm>
          </p:contentPart>
        </mc:Choice>
        <mc:Fallback xmlns="">
          <p:pic>
            <p:nvPicPr>
              <p:cNvPr id="203" name="Ink 202">
                <a:extLst>
                  <a:ext uri="{FF2B5EF4-FFF2-40B4-BE49-F238E27FC236}">
                    <a16:creationId xmlns:a16="http://schemas.microsoft.com/office/drawing/2014/main" id="{6CC56DF2-498E-4173-8A4C-CA1783352FD9}"/>
                  </a:ext>
                </a:extLst>
              </p:cNvPr>
              <p:cNvPicPr/>
              <p:nvPr/>
            </p:nvPicPr>
            <p:blipFill>
              <a:blip r:embed="rId73"/>
              <a:stretch>
                <a:fillRect/>
              </a:stretch>
            </p:blipFill>
            <p:spPr>
              <a:xfrm>
                <a:off x="529729" y="2826529"/>
                <a:ext cx="1717560" cy="956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23" name="Ink 222">
                <a:extLst>
                  <a:ext uri="{FF2B5EF4-FFF2-40B4-BE49-F238E27FC236}">
                    <a16:creationId xmlns:a16="http://schemas.microsoft.com/office/drawing/2014/main" id="{107934AD-78AF-4DA6-8404-0A501DF19C58}"/>
                  </a:ext>
                </a:extLst>
              </p14:cNvPr>
              <p14:cNvContentPartPr/>
              <p14:nvPr/>
            </p14:nvContentPartPr>
            <p14:xfrm>
              <a:off x="563929" y="3576049"/>
              <a:ext cx="1556280" cy="634320"/>
            </p14:xfrm>
          </p:contentPart>
        </mc:Choice>
        <mc:Fallback xmlns="">
          <p:pic>
            <p:nvPicPr>
              <p:cNvPr id="223" name="Ink 222">
                <a:extLst>
                  <a:ext uri="{FF2B5EF4-FFF2-40B4-BE49-F238E27FC236}">
                    <a16:creationId xmlns:a16="http://schemas.microsoft.com/office/drawing/2014/main" id="{107934AD-78AF-4DA6-8404-0A501DF19C58}"/>
                  </a:ext>
                </a:extLst>
              </p:cNvPr>
              <p:cNvPicPr/>
              <p:nvPr/>
            </p:nvPicPr>
            <p:blipFill>
              <a:blip r:embed="rId75"/>
              <a:stretch>
                <a:fillRect/>
              </a:stretch>
            </p:blipFill>
            <p:spPr>
              <a:xfrm>
                <a:off x="510289" y="3468409"/>
                <a:ext cx="1663920" cy="849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24" name="Ink 223">
                <a:extLst>
                  <a:ext uri="{FF2B5EF4-FFF2-40B4-BE49-F238E27FC236}">
                    <a16:creationId xmlns:a16="http://schemas.microsoft.com/office/drawing/2014/main" id="{059D3624-E77C-45E6-83F2-A2DAE0C28BBD}"/>
                  </a:ext>
                </a:extLst>
              </p14:cNvPr>
              <p14:cNvContentPartPr/>
              <p14:nvPr/>
            </p14:nvContentPartPr>
            <p14:xfrm>
              <a:off x="930769" y="3511609"/>
              <a:ext cx="41760" cy="16200"/>
            </p14:xfrm>
          </p:contentPart>
        </mc:Choice>
        <mc:Fallback xmlns="">
          <p:pic>
            <p:nvPicPr>
              <p:cNvPr id="224" name="Ink 223">
                <a:extLst>
                  <a:ext uri="{FF2B5EF4-FFF2-40B4-BE49-F238E27FC236}">
                    <a16:creationId xmlns:a16="http://schemas.microsoft.com/office/drawing/2014/main" id="{059D3624-E77C-45E6-83F2-A2DAE0C28BBD}"/>
                  </a:ext>
                </a:extLst>
              </p:cNvPr>
              <p:cNvPicPr/>
              <p:nvPr/>
            </p:nvPicPr>
            <p:blipFill>
              <a:blip r:embed="rId77"/>
              <a:stretch>
                <a:fillRect/>
              </a:stretch>
            </p:blipFill>
            <p:spPr>
              <a:xfrm>
                <a:off x="877129" y="3403969"/>
                <a:ext cx="14940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36" name="Ink 235">
                <a:extLst>
                  <a:ext uri="{FF2B5EF4-FFF2-40B4-BE49-F238E27FC236}">
                    <a16:creationId xmlns:a16="http://schemas.microsoft.com/office/drawing/2014/main" id="{6A351D50-0633-43F6-9171-34849EEE9E4F}"/>
                  </a:ext>
                </a:extLst>
              </p14:cNvPr>
              <p14:cNvContentPartPr/>
              <p14:nvPr/>
            </p14:nvContentPartPr>
            <p14:xfrm>
              <a:off x="6472249" y="3044329"/>
              <a:ext cx="447480" cy="186120"/>
            </p14:xfrm>
          </p:contentPart>
        </mc:Choice>
        <mc:Fallback xmlns="">
          <p:pic>
            <p:nvPicPr>
              <p:cNvPr id="236" name="Ink 235">
                <a:extLst>
                  <a:ext uri="{FF2B5EF4-FFF2-40B4-BE49-F238E27FC236}">
                    <a16:creationId xmlns:a16="http://schemas.microsoft.com/office/drawing/2014/main" id="{6A351D50-0633-43F6-9171-34849EEE9E4F}"/>
                  </a:ext>
                </a:extLst>
              </p:cNvPr>
              <p:cNvPicPr/>
              <p:nvPr/>
            </p:nvPicPr>
            <p:blipFill>
              <a:blip r:embed="rId79"/>
              <a:stretch>
                <a:fillRect/>
              </a:stretch>
            </p:blipFill>
            <p:spPr>
              <a:xfrm>
                <a:off x="6463602" y="3035329"/>
                <a:ext cx="465134"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37" name="Ink 236">
                <a:extLst>
                  <a:ext uri="{FF2B5EF4-FFF2-40B4-BE49-F238E27FC236}">
                    <a16:creationId xmlns:a16="http://schemas.microsoft.com/office/drawing/2014/main" id="{17942D65-3894-4000-90C0-F43FB51339BE}"/>
                  </a:ext>
                </a:extLst>
              </p14:cNvPr>
              <p14:cNvContentPartPr/>
              <p14:nvPr/>
            </p14:nvContentPartPr>
            <p14:xfrm>
              <a:off x="5917129" y="3057649"/>
              <a:ext cx="169200" cy="142920"/>
            </p14:xfrm>
          </p:contentPart>
        </mc:Choice>
        <mc:Fallback xmlns="">
          <p:pic>
            <p:nvPicPr>
              <p:cNvPr id="237" name="Ink 236">
                <a:extLst>
                  <a:ext uri="{FF2B5EF4-FFF2-40B4-BE49-F238E27FC236}">
                    <a16:creationId xmlns:a16="http://schemas.microsoft.com/office/drawing/2014/main" id="{17942D65-3894-4000-90C0-F43FB51339BE}"/>
                  </a:ext>
                </a:extLst>
              </p:cNvPr>
              <p:cNvPicPr/>
              <p:nvPr/>
            </p:nvPicPr>
            <p:blipFill>
              <a:blip r:embed="rId81"/>
              <a:stretch>
                <a:fillRect/>
              </a:stretch>
            </p:blipFill>
            <p:spPr>
              <a:xfrm>
                <a:off x="5908129" y="3048649"/>
                <a:ext cx="1868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38" name="Ink 237">
                <a:extLst>
                  <a:ext uri="{FF2B5EF4-FFF2-40B4-BE49-F238E27FC236}">
                    <a16:creationId xmlns:a16="http://schemas.microsoft.com/office/drawing/2014/main" id="{8EB2049D-413E-45B2-9D0A-0B6399451EDA}"/>
                  </a:ext>
                </a:extLst>
              </p14:cNvPr>
              <p14:cNvContentPartPr/>
              <p14:nvPr/>
            </p14:nvContentPartPr>
            <p14:xfrm>
              <a:off x="6172729" y="3064849"/>
              <a:ext cx="208440" cy="150480"/>
            </p14:xfrm>
          </p:contentPart>
        </mc:Choice>
        <mc:Fallback xmlns="">
          <p:pic>
            <p:nvPicPr>
              <p:cNvPr id="238" name="Ink 237">
                <a:extLst>
                  <a:ext uri="{FF2B5EF4-FFF2-40B4-BE49-F238E27FC236}">
                    <a16:creationId xmlns:a16="http://schemas.microsoft.com/office/drawing/2014/main" id="{8EB2049D-413E-45B2-9D0A-0B6399451EDA}"/>
                  </a:ext>
                </a:extLst>
              </p:cNvPr>
              <p:cNvPicPr/>
              <p:nvPr/>
            </p:nvPicPr>
            <p:blipFill>
              <a:blip r:embed="rId83"/>
              <a:stretch>
                <a:fillRect/>
              </a:stretch>
            </p:blipFill>
            <p:spPr>
              <a:xfrm>
                <a:off x="6164089" y="3055870"/>
                <a:ext cx="226080" cy="168078"/>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59" name="Ink 258">
                <a:extLst>
                  <a:ext uri="{FF2B5EF4-FFF2-40B4-BE49-F238E27FC236}">
                    <a16:creationId xmlns:a16="http://schemas.microsoft.com/office/drawing/2014/main" id="{8630D66F-36F8-42BB-8D16-487CF8C8622D}"/>
                  </a:ext>
                </a:extLst>
              </p14:cNvPr>
              <p14:cNvContentPartPr/>
              <p14:nvPr/>
            </p14:nvContentPartPr>
            <p14:xfrm>
              <a:off x="5843329" y="3393529"/>
              <a:ext cx="1034280" cy="208800"/>
            </p14:xfrm>
          </p:contentPart>
        </mc:Choice>
        <mc:Fallback xmlns="">
          <p:pic>
            <p:nvPicPr>
              <p:cNvPr id="259" name="Ink 258">
                <a:extLst>
                  <a:ext uri="{FF2B5EF4-FFF2-40B4-BE49-F238E27FC236}">
                    <a16:creationId xmlns:a16="http://schemas.microsoft.com/office/drawing/2014/main" id="{8630D66F-36F8-42BB-8D16-487CF8C8622D}"/>
                  </a:ext>
                </a:extLst>
              </p:cNvPr>
              <p:cNvPicPr/>
              <p:nvPr/>
            </p:nvPicPr>
            <p:blipFill>
              <a:blip r:embed="rId85"/>
              <a:stretch>
                <a:fillRect/>
              </a:stretch>
            </p:blipFill>
            <p:spPr>
              <a:xfrm>
                <a:off x="5834332" y="3384889"/>
                <a:ext cx="1051914"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71" name="Ink 270">
                <a:extLst>
                  <a:ext uri="{FF2B5EF4-FFF2-40B4-BE49-F238E27FC236}">
                    <a16:creationId xmlns:a16="http://schemas.microsoft.com/office/drawing/2014/main" id="{BF221650-1121-4DB6-82EB-4A135BA3230D}"/>
                  </a:ext>
                </a:extLst>
              </p14:cNvPr>
              <p14:cNvContentPartPr/>
              <p14:nvPr/>
            </p14:nvContentPartPr>
            <p14:xfrm>
              <a:off x="5797609" y="3267529"/>
              <a:ext cx="2071440" cy="51120"/>
            </p14:xfrm>
          </p:contentPart>
        </mc:Choice>
        <mc:Fallback xmlns="">
          <p:pic>
            <p:nvPicPr>
              <p:cNvPr id="271" name="Ink 270">
                <a:extLst>
                  <a:ext uri="{FF2B5EF4-FFF2-40B4-BE49-F238E27FC236}">
                    <a16:creationId xmlns:a16="http://schemas.microsoft.com/office/drawing/2014/main" id="{BF221650-1121-4DB6-82EB-4A135BA3230D}"/>
                  </a:ext>
                </a:extLst>
              </p:cNvPr>
              <p:cNvPicPr/>
              <p:nvPr/>
            </p:nvPicPr>
            <p:blipFill>
              <a:blip r:embed="rId87"/>
              <a:stretch>
                <a:fillRect/>
              </a:stretch>
            </p:blipFill>
            <p:spPr>
              <a:xfrm>
                <a:off x="5788609" y="3258828"/>
                <a:ext cx="2089080" cy="68885"/>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72" name="Ink 271">
                <a:extLst>
                  <a:ext uri="{FF2B5EF4-FFF2-40B4-BE49-F238E27FC236}">
                    <a16:creationId xmlns:a16="http://schemas.microsoft.com/office/drawing/2014/main" id="{87C84047-52BF-4398-B507-1C700EC07DA2}"/>
                  </a:ext>
                </a:extLst>
              </p14:cNvPr>
              <p14:cNvContentPartPr/>
              <p14:nvPr/>
            </p14:nvContentPartPr>
            <p14:xfrm>
              <a:off x="7493929" y="3444289"/>
              <a:ext cx="367560" cy="247320"/>
            </p14:xfrm>
          </p:contentPart>
        </mc:Choice>
        <mc:Fallback xmlns="">
          <p:pic>
            <p:nvPicPr>
              <p:cNvPr id="272" name="Ink 271">
                <a:extLst>
                  <a:ext uri="{FF2B5EF4-FFF2-40B4-BE49-F238E27FC236}">
                    <a16:creationId xmlns:a16="http://schemas.microsoft.com/office/drawing/2014/main" id="{87C84047-52BF-4398-B507-1C700EC07DA2}"/>
                  </a:ext>
                </a:extLst>
              </p:cNvPr>
              <p:cNvPicPr/>
              <p:nvPr/>
            </p:nvPicPr>
            <p:blipFill>
              <a:blip r:embed="rId89"/>
              <a:stretch>
                <a:fillRect/>
              </a:stretch>
            </p:blipFill>
            <p:spPr>
              <a:xfrm>
                <a:off x="7485289" y="3435636"/>
                <a:ext cx="385200" cy="26498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73" name="Ink 272">
                <a:extLst>
                  <a:ext uri="{FF2B5EF4-FFF2-40B4-BE49-F238E27FC236}">
                    <a16:creationId xmlns:a16="http://schemas.microsoft.com/office/drawing/2014/main" id="{CE67C0E0-0F19-44B4-BFC5-4B5B53634946}"/>
                  </a:ext>
                </a:extLst>
              </p14:cNvPr>
              <p14:cNvContentPartPr/>
              <p14:nvPr/>
            </p14:nvContentPartPr>
            <p14:xfrm>
              <a:off x="6969049" y="3443209"/>
              <a:ext cx="429840" cy="204120"/>
            </p14:xfrm>
          </p:contentPart>
        </mc:Choice>
        <mc:Fallback xmlns="">
          <p:pic>
            <p:nvPicPr>
              <p:cNvPr id="273" name="Ink 272">
                <a:extLst>
                  <a:ext uri="{FF2B5EF4-FFF2-40B4-BE49-F238E27FC236}">
                    <a16:creationId xmlns:a16="http://schemas.microsoft.com/office/drawing/2014/main" id="{CE67C0E0-0F19-44B4-BFC5-4B5B53634946}"/>
                  </a:ext>
                </a:extLst>
              </p:cNvPr>
              <p:cNvPicPr/>
              <p:nvPr/>
            </p:nvPicPr>
            <p:blipFill>
              <a:blip r:embed="rId91"/>
              <a:stretch>
                <a:fillRect/>
              </a:stretch>
            </p:blipFill>
            <p:spPr>
              <a:xfrm>
                <a:off x="6960409" y="3434209"/>
                <a:ext cx="447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74" name="Ink 273">
                <a:extLst>
                  <a:ext uri="{FF2B5EF4-FFF2-40B4-BE49-F238E27FC236}">
                    <a16:creationId xmlns:a16="http://schemas.microsoft.com/office/drawing/2014/main" id="{AA0F1813-96BB-475B-A7D7-BFF6CB4822FE}"/>
                  </a:ext>
                </a:extLst>
              </p14:cNvPr>
              <p14:cNvContentPartPr/>
              <p14:nvPr/>
            </p14:nvContentPartPr>
            <p14:xfrm>
              <a:off x="8043289" y="3353209"/>
              <a:ext cx="96480" cy="11880"/>
            </p14:xfrm>
          </p:contentPart>
        </mc:Choice>
        <mc:Fallback xmlns="">
          <p:pic>
            <p:nvPicPr>
              <p:cNvPr id="274" name="Ink 273">
                <a:extLst>
                  <a:ext uri="{FF2B5EF4-FFF2-40B4-BE49-F238E27FC236}">
                    <a16:creationId xmlns:a16="http://schemas.microsoft.com/office/drawing/2014/main" id="{AA0F1813-96BB-475B-A7D7-BFF6CB4822FE}"/>
                  </a:ext>
                </a:extLst>
              </p:cNvPr>
              <p:cNvPicPr/>
              <p:nvPr/>
            </p:nvPicPr>
            <p:blipFill>
              <a:blip r:embed="rId93"/>
              <a:stretch>
                <a:fillRect/>
              </a:stretch>
            </p:blipFill>
            <p:spPr>
              <a:xfrm>
                <a:off x="8034649" y="3344209"/>
                <a:ext cx="1141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75" name="Ink 274">
                <a:extLst>
                  <a:ext uri="{FF2B5EF4-FFF2-40B4-BE49-F238E27FC236}">
                    <a16:creationId xmlns:a16="http://schemas.microsoft.com/office/drawing/2014/main" id="{F289F3C2-A5D5-40D8-AA23-606670C33DD6}"/>
                  </a:ext>
                </a:extLst>
              </p14:cNvPr>
              <p14:cNvContentPartPr/>
              <p14:nvPr/>
            </p14:nvContentPartPr>
            <p14:xfrm>
              <a:off x="8054809" y="3308929"/>
              <a:ext cx="90720" cy="7920"/>
            </p14:xfrm>
          </p:contentPart>
        </mc:Choice>
        <mc:Fallback xmlns="">
          <p:pic>
            <p:nvPicPr>
              <p:cNvPr id="275" name="Ink 274">
                <a:extLst>
                  <a:ext uri="{FF2B5EF4-FFF2-40B4-BE49-F238E27FC236}">
                    <a16:creationId xmlns:a16="http://schemas.microsoft.com/office/drawing/2014/main" id="{F289F3C2-A5D5-40D8-AA23-606670C33DD6}"/>
                  </a:ext>
                </a:extLst>
              </p:cNvPr>
              <p:cNvPicPr/>
              <p:nvPr/>
            </p:nvPicPr>
            <p:blipFill>
              <a:blip r:embed="rId95"/>
              <a:stretch>
                <a:fillRect/>
              </a:stretch>
            </p:blipFill>
            <p:spPr>
              <a:xfrm>
                <a:off x="8045809" y="3300289"/>
                <a:ext cx="1083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81" name="Ink 280">
                <a:extLst>
                  <a:ext uri="{FF2B5EF4-FFF2-40B4-BE49-F238E27FC236}">
                    <a16:creationId xmlns:a16="http://schemas.microsoft.com/office/drawing/2014/main" id="{92BC36BE-16A6-482B-B6D3-4EA6AFB144E7}"/>
                  </a:ext>
                </a:extLst>
              </p14:cNvPr>
              <p14:cNvContentPartPr/>
              <p14:nvPr/>
            </p14:nvContentPartPr>
            <p14:xfrm>
              <a:off x="8482129" y="3188689"/>
              <a:ext cx="405000" cy="133920"/>
            </p14:xfrm>
          </p:contentPart>
        </mc:Choice>
        <mc:Fallback xmlns="">
          <p:pic>
            <p:nvPicPr>
              <p:cNvPr id="281" name="Ink 280">
                <a:extLst>
                  <a:ext uri="{FF2B5EF4-FFF2-40B4-BE49-F238E27FC236}">
                    <a16:creationId xmlns:a16="http://schemas.microsoft.com/office/drawing/2014/main" id="{92BC36BE-16A6-482B-B6D3-4EA6AFB144E7}"/>
                  </a:ext>
                </a:extLst>
              </p:cNvPr>
              <p:cNvPicPr/>
              <p:nvPr/>
            </p:nvPicPr>
            <p:blipFill>
              <a:blip r:embed="rId97"/>
              <a:stretch>
                <a:fillRect/>
              </a:stretch>
            </p:blipFill>
            <p:spPr>
              <a:xfrm>
                <a:off x="8473481" y="3180049"/>
                <a:ext cx="422656"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93" name="Ink 292">
                <a:extLst>
                  <a:ext uri="{FF2B5EF4-FFF2-40B4-BE49-F238E27FC236}">
                    <a16:creationId xmlns:a16="http://schemas.microsoft.com/office/drawing/2014/main" id="{EA7465D5-18C0-4417-9226-B33148319F5F}"/>
                  </a:ext>
                </a:extLst>
              </p14:cNvPr>
              <p14:cNvContentPartPr/>
              <p14:nvPr/>
            </p14:nvContentPartPr>
            <p14:xfrm>
              <a:off x="8380249" y="3353209"/>
              <a:ext cx="673920" cy="64800"/>
            </p14:xfrm>
          </p:contentPart>
        </mc:Choice>
        <mc:Fallback xmlns="">
          <p:pic>
            <p:nvPicPr>
              <p:cNvPr id="293" name="Ink 292">
                <a:extLst>
                  <a:ext uri="{FF2B5EF4-FFF2-40B4-BE49-F238E27FC236}">
                    <a16:creationId xmlns:a16="http://schemas.microsoft.com/office/drawing/2014/main" id="{EA7465D5-18C0-4417-9226-B33148319F5F}"/>
                  </a:ext>
                </a:extLst>
              </p:cNvPr>
              <p:cNvPicPr/>
              <p:nvPr/>
            </p:nvPicPr>
            <p:blipFill>
              <a:blip r:embed="rId99"/>
              <a:stretch>
                <a:fillRect/>
              </a:stretch>
            </p:blipFill>
            <p:spPr>
              <a:xfrm>
                <a:off x="8371254" y="3344259"/>
                <a:ext cx="691551" cy="82343"/>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94" name="Ink 293">
                <a:extLst>
                  <a:ext uri="{FF2B5EF4-FFF2-40B4-BE49-F238E27FC236}">
                    <a16:creationId xmlns:a16="http://schemas.microsoft.com/office/drawing/2014/main" id="{8C76DD54-437A-479A-891A-27751808AD28}"/>
                  </a:ext>
                </a:extLst>
              </p14:cNvPr>
              <p14:cNvContentPartPr/>
              <p14:nvPr/>
            </p14:nvContentPartPr>
            <p14:xfrm>
              <a:off x="8882809" y="3580729"/>
              <a:ext cx="227160" cy="120960"/>
            </p14:xfrm>
          </p:contentPart>
        </mc:Choice>
        <mc:Fallback xmlns="">
          <p:pic>
            <p:nvPicPr>
              <p:cNvPr id="294" name="Ink 293">
                <a:extLst>
                  <a:ext uri="{FF2B5EF4-FFF2-40B4-BE49-F238E27FC236}">
                    <a16:creationId xmlns:a16="http://schemas.microsoft.com/office/drawing/2014/main" id="{8C76DD54-437A-479A-891A-27751808AD28}"/>
                  </a:ext>
                </a:extLst>
              </p:cNvPr>
              <p:cNvPicPr/>
              <p:nvPr/>
            </p:nvPicPr>
            <p:blipFill>
              <a:blip r:embed="rId101"/>
              <a:stretch>
                <a:fillRect/>
              </a:stretch>
            </p:blipFill>
            <p:spPr>
              <a:xfrm>
                <a:off x="8874169" y="3571756"/>
                <a:ext cx="244800" cy="138548"/>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95" name="Ink 294">
                <a:extLst>
                  <a:ext uri="{FF2B5EF4-FFF2-40B4-BE49-F238E27FC236}">
                    <a16:creationId xmlns:a16="http://schemas.microsoft.com/office/drawing/2014/main" id="{73EC6506-C283-426D-B596-AF741606E604}"/>
                  </a:ext>
                </a:extLst>
              </p14:cNvPr>
              <p14:cNvContentPartPr/>
              <p14:nvPr/>
            </p14:nvContentPartPr>
            <p14:xfrm>
              <a:off x="8335969" y="3511609"/>
              <a:ext cx="461160" cy="155160"/>
            </p14:xfrm>
          </p:contentPart>
        </mc:Choice>
        <mc:Fallback xmlns="">
          <p:pic>
            <p:nvPicPr>
              <p:cNvPr id="295" name="Ink 294">
                <a:extLst>
                  <a:ext uri="{FF2B5EF4-FFF2-40B4-BE49-F238E27FC236}">
                    <a16:creationId xmlns:a16="http://schemas.microsoft.com/office/drawing/2014/main" id="{73EC6506-C283-426D-B596-AF741606E604}"/>
                  </a:ext>
                </a:extLst>
              </p:cNvPr>
              <p:cNvPicPr/>
              <p:nvPr/>
            </p:nvPicPr>
            <p:blipFill>
              <a:blip r:embed="rId103"/>
              <a:stretch>
                <a:fillRect/>
              </a:stretch>
            </p:blipFill>
            <p:spPr>
              <a:xfrm>
                <a:off x="8326969" y="3502969"/>
                <a:ext cx="4788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96" name="Ink 295">
                <a:extLst>
                  <a:ext uri="{FF2B5EF4-FFF2-40B4-BE49-F238E27FC236}">
                    <a16:creationId xmlns:a16="http://schemas.microsoft.com/office/drawing/2014/main" id="{837788C9-FA25-4713-BF7E-9FEBCA8D08D5}"/>
                  </a:ext>
                </a:extLst>
              </p14:cNvPr>
              <p14:cNvContentPartPr/>
              <p14:nvPr/>
            </p14:nvContentPartPr>
            <p14:xfrm>
              <a:off x="4752529" y="4200649"/>
              <a:ext cx="93960" cy="14760"/>
            </p14:xfrm>
          </p:contentPart>
        </mc:Choice>
        <mc:Fallback xmlns="">
          <p:pic>
            <p:nvPicPr>
              <p:cNvPr id="296" name="Ink 295">
                <a:extLst>
                  <a:ext uri="{FF2B5EF4-FFF2-40B4-BE49-F238E27FC236}">
                    <a16:creationId xmlns:a16="http://schemas.microsoft.com/office/drawing/2014/main" id="{837788C9-FA25-4713-BF7E-9FEBCA8D08D5}"/>
                  </a:ext>
                </a:extLst>
              </p:cNvPr>
              <p:cNvPicPr/>
              <p:nvPr/>
            </p:nvPicPr>
            <p:blipFill>
              <a:blip r:embed="rId105"/>
              <a:stretch>
                <a:fillRect/>
              </a:stretch>
            </p:blipFill>
            <p:spPr>
              <a:xfrm>
                <a:off x="4743529" y="4191649"/>
                <a:ext cx="1116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97" name="Ink 296">
                <a:extLst>
                  <a:ext uri="{FF2B5EF4-FFF2-40B4-BE49-F238E27FC236}">
                    <a16:creationId xmlns:a16="http://schemas.microsoft.com/office/drawing/2014/main" id="{BFFCE7AA-32B5-415C-A4C5-273523EC939F}"/>
                  </a:ext>
                </a:extLst>
              </p14:cNvPr>
              <p14:cNvContentPartPr/>
              <p14:nvPr/>
            </p14:nvContentPartPr>
            <p14:xfrm>
              <a:off x="4768009" y="4157449"/>
              <a:ext cx="115560" cy="720"/>
            </p14:xfrm>
          </p:contentPart>
        </mc:Choice>
        <mc:Fallback xmlns="">
          <p:pic>
            <p:nvPicPr>
              <p:cNvPr id="297" name="Ink 296">
                <a:extLst>
                  <a:ext uri="{FF2B5EF4-FFF2-40B4-BE49-F238E27FC236}">
                    <a16:creationId xmlns:a16="http://schemas.microsoft.com/office/drawing/2014/main" id="{BFFCE7AA-32B5-415C-A4C5-273523EC939F}"/>
                  </a:ext>
                </a:extLst>
              </p:cNvPr>
              <p:cNvPicPr/>
              <p:nvPr/>
            </p:nvPicPr>
            <p:blipFill>
              <a:blip r:embed="rId107"/>
              <a:stretch>
                <a:fillRect/>
              </a:stretch>
            </p:blipFill>
            <p:spPr>
              <a:xfrm>
                <a:off x="4759369" y="4148809"/>
                <a:ext cx="13320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01" name="Ink 300">
                <a:extLst>
                  <a:ext uri="{FF2B5EF4-FFF2-40B4-BE49-F238E27FC236}">
                    <a16:creationId xmlns:a16="http://schemas.microsoft.com/office/drawing/2014/main" id="{E5DE7563-62F6-4FB7-934D-E7244559B192}"/>
                  </a:ext>
                </a:extLst>
              </p14:cNvPr>
              <p14:cNvContentPartPr/>
              <p14:nvPr/>
            </p14:nvContentPartPr>
            <p14:xfrm>
              <a:off x="5489809" y="4038649"/>
              <a:ext cx="88920" cy="93600"/>
            </p14:xfrm>
          </p:contentPart>
        </mc:Choice>
        <mc:Fallback xmlns="">
          <p:pic>
            <p:nvPicPr>
              <p:cNvPr id="301" name="Ink 300">
                <a:extLst>
                  <a:ext uri="{FF2B5EF4-FFF2-40B4-BE49-F238E27FC236}">
                    <a16:creationId xmlns:a16="http://schemas.microsoft.com/office/drawing/2014/main" id="{E5DE7563-62F6-4FB7-934D-E7244559B192}"/>
                  </a:ext>
                </a:extLst>
              </p:cNvPr>
              <p:cNvPicPr/>
              <p:nvPr/>
            </p:nvPicPr>
            <p:blipFill>
              <a:blip r:embed="rId109"/>
              <a:stretch>
                <a:fillRect/>
              </a:stretch>
            </p:blipFill>
            <p:spPr>
              <a:xfrm>
                <a:off x="5480809" y="4030009"/>
                <a:ext cx="1065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02" name="Ink 301">
                <a:extLst>
                  <a:ext uri="{FF2B5EF4-FFF2-40B4-BE49-F238E27FC236}">
                    <a16:creationId xmlns:a16="http://schemas.microsoft.com/office/drawing/2014/main" id="{6994A775-785E-4E6E-ACB8-8353DD62EF3A}"/>
                  </a:ext>
                </a:extLst>
              </p14:cNvPr>
              <p14:cNvContentPartPr/>
              <p14:nvPr/>
            </p14:nvContentPartPr>
            <p14:xfrm>
              <a:off x="5153209" y="4181929"/>
              <a:ext cx="492840" cy="5760"/>
            </p14:xfrm>
          </p:contentPart>
        </mc:Choice>
        <mc:Fallback xmlns="">
          <p:pic>
            <p:nvPicPr>
              <p:cNvPr id="302" name="Ink 301">
                <a:extLst>
                  <a:ext uri="{FF2B5EF4-FFF2-40B4-BE49-F238E27FC236}">
                    <a16:creationId xmlns:a16="http://schemas.microsoft.com/office/drawing/2014/main" id="{6994A775-785E-4E6E-ACB8-8353DD62EF3A}"/>
                  </a:ext>
                </a:extLst>
              </p:cNvPr>
              <p:cNvPicPr/>
              <p:nvPr/>
            </p:nvPicPr>
            <p:blipFill>
              <a:blip r:embed="rId111"/>
              <a:stretch>
                <a:fillRect/>
              </a:stretch>
            </p:blipFill>
            <p:spPr>
              <a:xfrm>
                <a:off x="5144569" y="4172929"/>
                <a:ext cx="5104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17" name="Ink 316">
                <a:extLst>
                  <a:ext uri="{FF2B5EF4-FFF2-40B4-BE49-F238E27FC236}">
                    <a16:creationId xmlns:a16="http://schemas.microsoft.com/office/drawing/2014/main" id="{6A5C91E7-F511-4B71-9479-59DC5E26F867}"/>
                  </a:ext>
                </a:extLst>
              </p14:cNvPr>
              <p14:cNvContentPartPr/>
              <p14:nvPr/>
            </p14:nvContentPartPr>
            <p14:xfrm>
              <a:off x="6049249" y="4343209"/>
              <a:ext cx="609840" cy="81360"/>
            </p14:xfrm>
          </p:contentPart>
        </mc:Choice>
        <mc:Fallback xmlns="">
          <p:pic>
            <p:nvPicPr>
              <p:cNvPr id="317" name="Ink 316">
                <a:extLst>
                  <a:ext uri="{FF2B5EF4-FFF2-40B4-BE49-F238E27FC236}">
                    <a16:creationId xmlns:a16="http://schemas.microsoft.com/office/drawing/2014/main" id="{6A5C91E7-F511-4B71-9479-59DC5E26F867}"/>
                  </a:ext>
                </a:extLst>
              </p:cNvPr>
              <p:cNvPicPr/>
              <p:nvPr/>
            </p:nvPicPr>
            <p:blipFill>
              <a:blip r:embed="rId113"/>
              <a:stretch>
                <a:fillRect/>
              </a:stretch>
            </p:blipFill>
            <p:spPr>
              <a:xfrm>
                <a:off x="6040254" y="4334209"/>
                <a:ext cx="62747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18" name="Ink 317">
                <a:extLst>
                  <a:ext uri="{FF2B5EF4-FFF2-40B4-BE49-F238E27FC236}">
                    <a16:creationId xmlns:a16="http://schemas.microsoft.com/office/drawing/2014/main" id="{0EE528D5-5BE7-4ACD-8892-DD46908A5898}"/>
                  </a:ext>
                </a:extLst>
              </p14:cNvPr>
              <p14:cNvContentPartPr/>
              <p14:nvPr/>
            </p14:nvContentPartPr>
            <p14:xfrm>
              <a:off x="6069769" y="4141609"/>
              <a:ext cx="411840" cy="133560"/>
            </p14:xfrm>
          </p:contentPart>
        </mc:Choice>
        <mc:Fallback xmlns="">
          <p:pic>
            <p:nvPicPr>
              <p:cNvPr id="318" name="Ink 317">
                <a:extLst>
                  <a:ext uri="{FF2B5EF4-FFF2-40B4-BE49-F238E27FC236}">
                    <a16:creationId xmlns:a16="http://schemas.microsoft.com/office/drawing/2014/main" id="{0EE528D5-5BE7-4ACD-8892-DD46908A5898}"/>
                  </a:ext>
                </a:extLst>
              </p:cNvPr>
              <p:cNvPicPr/>
              <p:nvPr/>
            </p:nvPicPr>
            <p:blipFill>
              <a:blip r:embed="rId115"/>
              <a:stretch>
                <a:fillRect/>
              </a:stretch>
            </p:blipFill>
            <p:spPr>
              <a:xfrm>
                <a:off x="6061121" y="4132609"/>
                <a:ext cx="429495"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19" name="Ink 318">
                <a:extLst>
                  <a:ext uri="{FF2B5EF4-FFF2-40B4-BE49-F238E27FC236}">
                    <a16:creationId xmlns:a16="http://schemas.microsoft.com/office/drawing/2014/main" id="{9EB2CB64-8ADA-419D-A7CA-414BB97C2025}"/>
                  </a:ext>
                </a:extLst>
              </p14:cNvPr>
              <p14:cNvContentPartPr/>
              <p14:nvPr/>
            </p14:nvContentPartPr>
            <p14:xfrm>
              <a:off x="5747569" y="4174369"/>
              <a:ext cx="118080" cy="47160"/>
            </p14:xfrm>
          </p:contentPart>
        </mc:Choice>
        <mc:Fallback xmlns="">
          <p:pic>
            <p:nvPicPr>
              <p:cNvPr id="319" name="Ink 318">
                <a:extLst>
                  <a:ext uri="{FF2B5EF4-FFF2-40B4-BE49-F238E27FC236}">
                    <a16:creationId xmlns:a16="http://schemas.microsoft.com/office/drawing/2014/main" id="{9EB2CB64-8ADA-419D-A7CA-414BB97C2025}"/>
                  </a:ext>
                </a:extLst>
              </p:cNvPr>
              <p:cNvPicPr/>
              <p:nvPr/>
            </p:nvPicPr>
            <p:blipFill>
              <a:blip r:embed="rId117"/>
              <a:stretch>
                <a:fillRect/>
              </a:stretch>
            </p:blipFill>
            <p:spPr>
              <a:xfrm>
                <a:off x="5738569" y="4165437"/>
                <a:ext cx="135720" cy="64666"/>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20" name="Ink 319">
                <a:extLst>
                  <a:ext uri="{FF2B5EF4-FFF2-40B4-BE49-F238E27FC236}">
                    <a16:creationId xmlns:a16="http://schemas.microsoft.com/office/drawing/2014/main" id="{1300059D-F9C4-4ED4-8834-5F05AD761BB4}"/>
                  </a:ext>
                </a:extLst>
              </p14:cNvPr>
              <p14:cNvContentPartPr/>
              <p14:nvPr/>
            </p14:nvContentPartPr>
            <p14:xfrm>
              <a:off x="5245729" y="4231609"/>
              <a:ext cx="392400" cy="97920"/>
            </p14:xfrm>
          </p:contentPart>
        </mc:Choice>
        <mc:Fallback xmlns="">
          <p:pic>
            <p:nvPicPr>
              <p:cNvPr id="320" name="Ink 319">
                <a:extLst>
                  <a:ext uri="{FF2B5EF4-FFF2-40B4-BE49-F238E27FC236}">
                    <a16:creationId xmlns:a16="http://schemas.microsoft.com/office/drawing/2014/main" id="{1300059D-F9C4-4ED4-8834-5F05AD761BB4}"/>
                  </a:ext>
                </a:extLst>
              </p:cNvPr>
              <p:cNvPicPr/>
              <p:nvPr/>
            </p:nvPicPr>
            <p:blipFill>
              <a:blip r:embed="rId119"/>
              <a:stretch>
                <a:fillRect/>
              </a:stretch>
            </p:blipFill>
            <p:spPr>
              <a:xfrm>
                <a:off x="5237089" y="4222937"/>
                <a:ext cx="410040" cy="115625"/>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21" name="Ink 320">
                <a:extLst>
                  <a:ext uri="{FF2B5EF4-FFF2-40B4-BE49-F238E27FC236}">
                    <a16:creationId xmlns:a16="http://schemas.microsoft.com/office/drawing/2014/main" id="{B4F3C7EE-0AA3-41C3-8BC6-8641A4D2DD17}"/>
                  </a:ext>
                </a:extLst>
              </p14:cNvPr>
              <p14:cNvContentPartPr/>
              <p14:nvPr/>
            </p14:nvContentPartPr>
            <p14:xfrm>
              <a:off x="5139169" y="4026769"/>
              <a:ext cx="270000" cy="91440"/>
            </p14:xfrm>
          </p:contentPart>
        </mc:Choice>
        <mc:Fallback xmlns="">
          <p:pic>
            <p:nvPicPr>
              <p:cNvPr id="321" name="Ink 320">
                <a:extLst>
                  <a:ext uri="{FF2B5EF4-FFF2-40B4-BE49-F238E27FC236}">
                    <a16:creationId xmlns:a16="http://schemas.microsoft.com/office/drawing/2014/main" id="{B4F3C7EE-0AA3-41C3-8BC6-8641A4D2DD17}"/>
                  </a:ext>
                </a:extLst>
              </p:cNvPr>
              <p:cNvPicPr/>
              <p:nvPr/>
            </p:nvPicPr>
            <p:blipFill>
              <a:blip r:embed="rId121"/>
              <a:stretch>
                <a:fillRect/>
              </a:stretch>
            </p:blipFill>
            <p:spPr>
              <a:xfrm>
                <a:off x="5130529" y="4017804"/>
                <a:ext cx="287640" cy="109011"/>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23" name="Ink 322">
                <a:extLst>
                  <a:ext uri="{FF2B5EF4-FFF2-40B4-BE49-F238E27FC236}">
                    <a16:creationId xmlns:a16="http://schemas.microsoft.com/office/drawing/2014/main" id="{DD36ACE0-E17B-4389-8C3D-05AD87874ED7}"/>
                  </a:ext>
                </a:extLst>
              </p14:cNvPr>
              <p14:cNvContentPartPr/>
              <p14:nvPr/>
            </p14:nvContentPartPr>
            <p14:xfrm>
              <a:off x="421009" y="2857849"/>
              <a:ext cx="2437560" cy="1958400"/>
            </p14:xfrm>
          </p:contentPart>
        </mc:Choice>
        <mc:Fallback xmlns="">
          <p:pic>
            <p:nvPicPr>
              <p:cNvPr id="323" name="Ink 322">
                <a:extLst>
                  <a:ext uri="{FF2B5EF4-FFF2-40B4-BE49-F238E27FC236}">
                    <a16:creationId xmlns:a16="http://schemas.microsoft.com/office/drawing/2014/main" id="{DD36ACE0-E17B-4389-8C3D-05AD87874ED7}"/>
                  </a:ext>
                </a:extLst>
              </p:cNvPr>
              <p:cNvPicPr/>
              <p:nvPr/>
            </p:nvPicPr>
            <p:blipFill>
              <a:blip r:embed="rId123"/>
              <a:stretch>
                <a:fillRect/>
              </a:stretch>
            </p:blipFill>
            <p:spPr>
              <a:xfrm>
                <a:off x="412369" y="2848849"/>
                <a:ext cx="2455200" cy="197604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p:txBody>
          <a:bodyPr/>
          <a:lstStyle/>
          <a:p>
            <a:r>
              <a:rPr lang="en-US" dirty="0"/>
              <a:t>Events as Sets</a:t>
            </a:r>
            <a:endParaRPr lang="en-US" b="1" dirty="0"/>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494874-9255-425A-8194-C51587264AC2}"/>
                  </a:ext>
                </a:extLst>
              </p:cNvPr>
              <p:cNvSpPr>
                <a:spLocks noGrp="1"/>
              </p:cNvSpPr>
              <p:nvPr>
                <p:ph idx="1"/>
              </p:nvPr>
            </p:nvSpPr>
            <p:spPr>
              <a:xfrm>
                <a:off x="655091" y="1179096"/>
                <a:ext cx="8175010" cy="2743028"/>
              </a:xfrm>
              <a:solidFill>
                <a:srgbClr val="E5F5FF"/>
              </a:solidFill>
              <a:ln>
                <a:solidFill>
                  <a:schemeClr val="tx1"/>
                </a:solidFill>
              </a:ln>
            </p:spPr>
            <p:txBody>
              <a:bodyPr>
                <a:normAutofit/>
              </a:bodyPr>
              <a:lstStyle/>
              <a:p>
                <a:pPr marL="0" indent="0" eaLnBrk="0" fontAlgn="base" hangingPunct="0">
                  <a:lnSpc>
                    <a:spcPct val="150000"/>
                  </a:lnSpc>
                  <a:spcBef>
                    <a:spcPct val="50000"/>
                  </a:spcBef>
                  <a:spcAft>
                    <a:spcPct val="0"/>
                  </a:spcAft>
                  <a:buNone/>
                  <a:defRPr/>
                </a:pPr>
                <a:r>
                  <a:rPr lang="en-US" sz="1200" b="1" dirty="0">
                    <a:solidFill>
                      <a:srgbClr val="C00000"/>
                    </a:solidFill>
                    <a:latin typeface="Helvetica Light" panose="020B0403020202020204"/>
                  </a:rPr>
                  <a:t>Complement event </a:t>
                </a:r>
                <a14:m>
                  <m:oMath xmlns:m="http://schemas.openxmlformats.org/officeDocument/2006/math">
                    <m:r>
                      <a:rPr lang="en-US" sz="1200" b="0" i="0" smtClean="0">
                        <a:solidFill>
                          <a:srgbClr val="006600"/>
                        </a:solidFill>
                        <a:latin typeface="Cambria Math" panose="02040503050406030204" pitchFamily="18" charset="0"/>
                      </a:rPr>
                      <m:t>(</m:t>
                    </m:r>
                    <m:sSup>
                      <m:sSupPr>
                        <m:ctrlPr>
                          <a:rPr lang="en-US" sz="1200" b="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𝐴</m:t>
                        </m:r>
                      </m:e>
                      <m:sup>
                        <m:r>
                          <a:rPr lang="en-US" sz="1200" b="0" i="1" smtClean="0">
                            <a:solidFill>
                              <a:srgbClr val="006600"/>
                            </a:solidFill>
                            <a:latin typeface="Cambria Math" panose="02040503050406030204" pitchFamily="18" charset="0"/>
                          </a:rPr>
                          <m:t>𝑐</m:t>
                        </m:r>
                      </m:sup>
                    </m:sSup>
                    <m:r>
                      <a:rPr lang="en-US" sz="1200" b="0" i="0" smtClean="0">
                        <a:solidFill>
                          <a:srgbClr val="006600"/>
                        </a:solidFill>
                        <a:latin typeface="Cambria Math" panose="02040503050406030204" pitchFamily="18" charset="0"/>
                      </a:rPr>
                      <m:t>)</m:t>
                    </m:r>
                  </m:oMath>
                </a14:m>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members of </a:t>
                </a:r>
                <a14:m>
                  <m:oMath xmlns:m="http://schemas.openxmlformats.org/officeDocument/2006/math">
                    <m:r>
                      <m:rPr>
                        <m:sty m:val="p"/>
                      </m:rPr>
                      <a:rPr lang="en-US" sz="1200" b="0" i="0" smtClean="0">
                        <a:solidFill>
                          <a:srgbClr val="006600"/>
                        </a:solidFill>
                        <a:latin typeface="Cambria Math" panose="02040503050406030204" pitchFamily="18" charset="0"/>
                      </a:rPr>
                      <m:t>Ω</m:t>
                    </m:r>
                  </m:oMath>
                </a14:m>
                <a:r>
                  <a:rPr lang="en-US" sz="1200" dirty="0">
                    <a:solidFill>
                      <a:schemeClr val="tx1"/>
                    </a:solidFill>
                    <a:latin typeface="Helvetica Light" panose="020B0403020202020204"/>
                  </a:rPr>
                  <a:t> that are not in </a:t>
                </a:r>
                <a14:m>
                  <m:oMath xmlns:m="http://schemas.openxmlformats.org/officeDocument/2006/math">
                    <m:r>
                      <m:rPr>
                        <m:sty m:val="p"/>
                      </m:rPr>
                      <a:rPr lang="en-US" sz="1200" b="0" i="1">
                        <a:solidFill>
                          <a:srgbClr val="006600"/>
                        </a:solidFill>
                        <a:latin typeface="Cambria Math" panose="02040503050406030204" pitchFamily="18" charset="0"/>
                      </a:rPr>
                      <m:t>A</m:t>
                    </m:r>
                  </m:oMath>
                </a14:m>
                <a:r>
                  <a:rPr lang="en-US" sz="1200" dirty="0">
                    <a:solidFill>
                      <a:schemeClr val="tx1"/>
                    </a:solidFill>
                    <a:latin typeface="Helvetica Light" panose="020B0403020202020204"/>
                  </a:rPr>
                  <a:t>: </a:t>
                </a:r>
                <a14:m>
                  <m:oMath xmlns:m="http://schemas.openxmlformats.org/officeDocument/2006/math">
                    <m:sSup>
                      <m:sSupPr>
                        <m:ctrlPr>
                          <a:rPr lang="en-US" sz="120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𝐴</m:t>
                        </m:r>
                      </m:e>
                      <m:sup>
                        <m:r>
                          <a:rPr lang="en-US" sz="1200" b="0" i="1" smtClean="0">
                            <a:solidFill>
                              <a:srgbClr val="006600"/>
                            </a:solidFill>
                            <a:latin typeface="Cambria Math" panose="02040503050406030204" pitchFamily="18" charset="0"/>
                          </a:rPr>
                          <m:t>𝑐</m:t>
                        </m:r>
                      </m:sup>
                    </m:sSup>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Ω</m:t>
                    </m:r>
                    <m:r>
                      <m:rPr>
                        <m:nor/>
                      </m:rPr>
                      <a:rPr lang="en-US" sz="1200" b="0" i="0" smtClean="0">
                        <a:solidFill>
                          <a:srgbClr val="006600"/>
                        </a:solidFill>
                        <a:latin typeface="Cambria Math" panose="02040503050406030204" pitchFamily="18" charset="0"/>
                      </a:rPr>
                      <m:t> </m:t>
                    </m:r>
                    <m:r>
                      <m:rPr>
                        <m:nor/>
                      </m:rPr>
                      <a:rPr lang="en-US" sz="1200" b="0" i="0" dirty="0" smtClean="0">
                        <a:solidFill>
                          <a:srgbClr val="0000FF"/>
                        </a:solidFill>
                        <a:latin typeface="Helvetica Light" panose="020B0403020202020204"/>
                      </a:rPr>
                      <m:t>and</m:t>
                    </m:r>
                    <m:r>
                      <a:rPr lang="en-US" sz="1200" b="0" i="1" dirty="0" smtClean="0">
                        <a:solidFill>
                          <a:srgbClr val="0000FF"/>
                        </a:solidFill>
                        <a:latin typeface="Cambria Math" panose="02040503050406030204" pitchFamily="18" charset="0"/>
                      </a:rPr>
                      <m:t> </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oMath>
                </a14:m>
                <a:endParaRPr lang="en-US" sz="1200" dirty="0">
                  <a:solidFill>
                    <a:schemeClr val="tx1"/>
                  </a:solidFill>
                  <a:latin typeface="Helvetica Light" panose="020B0403020202020204"/>
                </a:endParaRPr>
              </a:p>
              <a:p>
                <a:pPr marL="0" indent="0" eaLnBrk="0" fontAlgn="base" hangingPunct="0">
                  <a:lnSpc>
                    <a:spcPct val="150000"/>
                  </a:lnSpc>
                  <a:spcBef>
                    <a:spcPct val="50000"/>
                  </a:spcBef>
                  <a:spcAft>
                    <a:spcPct val="0"/>
                  </a:spcAft>
                  <a:buNone/>
                  <a:defRPr/>
                </a:pPr>
                <a:r>
                  <a:rPr lang="en-US" sz="1200" b="1" dirty="0">
                    <a:solidFill>
                      <a:srgbClr val="C00000"/>
                    </a:solidFill>
                    <a:latin typeface="Helvetica Light" panose="020B0403020202020204"/>
                  </a:rPr>
                  <a:t>Impossible (null) event </a:t>
                </a:r>
                <a14:m>
                  <m:oMath xmlns:m="http://schemas.openxmlformats.org/officeDocument/2006/math">
                    <m:r>
                      <a:rPr lang="en-US" sz="1200" b="0" i="1" smtClean="0">
                        <a:solidFill>
                          <a:srgbClr val="006600"/>
                        </a:solidFill>
                        <a:latin typeface="Cambria Math" panose="02040503050406030204" pitchFamily="18" charset="0"/>
                      </a:rPr>
                      <m:t>(</m:t>
                    </m:r>
                    <m:r>
                      <a:rPr lang="en-US" sz="1200" b="0" i="0" smtClean="0">
                        <a:solidFill>
                          <a:srgbClr val="006600"/>
                        </a:solidFill>
                        <a:latin typeface="Cambria Math" panose="02040503050406030204" pitchFamily="18" charset="0"/>
                        <a:ea typeface="Cambria Math" panose="02040503050406030204" pitchFamily="18" charset="0"/>
                      </a:rPr>
                      <m:t>∅</m:t>
                    </m:r>
                    <m:r>
                      <a:rPr lang="en-US" sz="1200" b="0" smtClean="0">
                        <a:solidFill>
                          <a:srgbClr val="006600"/>
                        </a:solidFill>
                        <a:latin typeface="Cambria Math" panose="02040503050406030204" pitchFamily="18" charset="0"/>
                      </a:rPr>
                      <m:t>)</m:t>
                    </m:r>
                  </m:oMath>
                </a14:m>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an </a:t>
                </a:r>
                <a:r>
                  <a:rPr lang="en-US" sz="1200" dirty="0">
                    <a:solidFill>
                      <a:srgbClr val="0000FF"/>
                    </a:solidFill>
                    <a:latin typeface="Helvetica Light" panose="020B0403020202020204"/>
                  </a:rPr>
                  <a:t>empty</a:t>
                </a:r>
                <a:r>
                  <a:rPr lang="en-US" sz="1200" dirty="0">
                    <a:solidFill>
                      <a:schemeClr val="tx1"/>
                    </a:solidFill>
                    <a:latin typeface="Helvetica Light" panose="020B0403020202020204"/>
                  </a:rPr>
                  <a:t> set:</a:t>
                </a:r>
                <a:r>
                  <a:rPr lang="en-US" sz="1200" dirty="0">
                    <a:solidFill>
                      <a:srgbClr val="006600"/>
                    </a:solidFill>
                    <a:ea typeface="Cambria Math" panose="02040503050406030204" pitchFamily="18" charset="0"/>
                  </a:rPr>
                  <a:t> </a:t>
                </a:r>
                <a14:m>
                  <m:oMath xmlns:m="http://schemas.openxmlformats.org/officeDocument/2006/math">
                    <m:r>
                      <a:rPr lang="en-US" sz="1200" i="1">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ea typeface="Cambria Math" panose="02040503050406030204" pitchFamily="18" charset="0"/>
                      </a:rPr>
                      <m:t>={}</m:t>
                    </m:r>
                  </m:oMath>
                </a14:m>
                <a:endParaRPr lang="en-US" sz="1200" dirty="0">
                  <a:solidFill>
                    <a:schemeClr val="tx1"/>
                  </a:solidFill>
                  <a:latin typeface="Helvetica Light" panose="020B0403020202020204"/>
                </a:endParaRPr>
              </a:p>
              <a:p>
                <a:pPr marL="0" indent="0">
                  <a:lnSpc>
                    <a:spcPct val="150000"/>
                  </a:lnSpc>
                  <a:spcBef>
                    <a:spcPct val="50000"/>
                  </a:spcBef>
                  <a:buNone/>
                </a:pPr>
                <a:r>
                  <a:rPr lang="en-US" sz="1200" b="1" dirty="0">
                    <a:solidFill>
                      <a:srgbClr val="C00000"/>
                    </a:solidFill>
                    <a:latin typeface="Helvetica Light" panose="020B0403020202020204"/>
                  </a:rPr>
                  <a:t>Union event </a:t>
                </a:r>
                <a14:m>
                  <m:oMath xmlns:m="http://schemas.openxmlformats.org/officeDocument/2006/math">
                    <m:r>
                      <a:rPr lang="en-US" sz="1200" b="0" i="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oMath>
                </a14:m>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any outcome is either in </a:t>
                </a:r>
                <a14:m>
                  <m:oMath xmlns:m="http://schemas.openxmlformats.org/officeDocument/2006/math">
                    <m:r>
                      <a:rPr lang="en-US" sz="1200" b="0" i="1">
                        <a:solidFill>
                          <a:srgbClr val="006600"/>
                        </a:solidFill>
                        <a:latin typeface="Cambria Math" panose="02040503050406030204" pitchFamily="18" charset="0"/>
                      </a:rPr>
                      <m:t>𝐴</m:t>
                    </m:r>
                  </m:oMath>
                </a14:m>
                <a:r>
                  <a:rPr lang="en-US" sz="1200" dirty="0">
                    <a:solidFill>
                      <a:schemeClr val="tx1"/>
                    </a:solidFill>
                    <a:latin typeface="Helvetica Light" panose="020B0403020202020204"/>
                  </a:rPr>
                  <a:t> </a:t>
                </a:r>
                <a:r>
                  <a:rPr lang="en-US" sz="1200" dirty="0">
                    <a:solidFill>
                      <a:srgbClr val="0000FF"/>
                    </a:solidFill>
                    <a:latin typeface="Helvetica Light" panose="020B0403020202020204"/>
                  </a:rPr>
                  <a:t>or</a:t>
                </a:r>
                <a:r>
                  <a:rPr lang="en-US" sz="1200" dirty="0">
                    <a:solidFill>
                      <a:schemeClr val="tx1"/>
                    </a:solidFill>
                    <a:latin typeface="Helvetica Light" panose="020B0403020202020204"/>
                  </a:rPr>
                  <a:t>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(or both): </a:t>
                </a:r>
                <a14:m>
                  <m:oMath xmlns:m="http://schemas.openxmlformats.org/officeDocument/2006/math">
                    <m:r>
                      <a:rPr lang="en-US" sz="1200" i="1">
                        <a:solidFill>
                          <a:srgbClr val="006600"/>
                        </a:solidFill>
                        <a:latin typeface="Cambria Math" panose="02040503050406030204" pitchFamily="18" charset="0"/>
                      </a:rPr>
                      <m:t>𝐴</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m:rPr>
                        <m:nor/>
                      </m:rPr>
                      <a:rPr lang="en-US" sz="1200" b="0" i="0" smtClean="0">
                        <a:solidFill>
                          <a:srgbClr val="006600"/>
                        </a:solidFill>
                        <a:latin typeface="Cambria Math" panose="02040503050406030204" pitchFamily="18" charset="0"/>
                      </a:rPr>
                      <m:t> </m:t>
                    </m:r>
                    <m:r>
                      <m:rPr>
                        <m:nor/>
                      </m:rPr>
                      <a:rPr lang="en-US" sz="1200" dirty="0">
                        <a:solidFill>
                          <a:srgbClr val="0000FF"/>
                        </a:solidFill>
                        <a:latin typeface="Helvetica Light" panose="020B0403020202020204"/>
                      </a:rPr>
                      <m:t>or</m:t>
                    </m:r>
                    <m:r>
                      <a:rPr lang="en-US" sz="1200" b="0" i="1" dirty="0" smtClean="0">
                        <a:solidFill>
                          <a:srgbClr val="0000FF"/>
                        </a:solidFill>
                        <a:latin typeface="Cambria Math" panose="02040503050406030204" pitchFamily="18" charset="0"/>
                      </a:rPr>
                      <m:t> </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oMath>
                </a14:m>
                <a:endParaRPr lang="en-US" sz="1200" dirty="0">
                  <a:solidFill>
                    <a:schemeClr val="tx1"/>
                  </a:solidFill>
                  <a:latin typeface="Helvetica Light" panose="020B0403020202020204"/>
                </a:endParaRPr>
              </a:p>
              <a:p>
                <a:pPr marL="0" indent="0">
                  <a:lnSpc>
                    <a:spcPct val="150000"/>
                  </a:lnSpc>
                  <a:spcBef>
                    <a:spcPct val="50000"/>
                  </a:spcBef>
                  <a:buNone/>
                </a:pPr>
                <a:r>
                  <a:rPr lang="en-US" sz="1200" b="1" dirty="0">
                    <a:solidFill>
                      <a:srgbClr val="C00000"/>
                    </a:solidFill>
                    <a:latin typeface="Helvetica Light" panose="020B0403020202020204"/>
                  </a:rPr>
                  <a:t>Joint event</a:t>
                </a:r>
                <a:r>
                  <a:rPr lang="en-US" sz="1200" dirty="0">
                    <a:solidFill>
                      <a:srgbClr val="C00000"/>
                    </a:solidFill>
                    <a:latin typeface="Helvetica Light" panose="020B0403020202020204"/>
                  </a:rPr>
                  <a:t> </a:t>
                </a:r>
                <a14:m>
                  <m:oMath xmlns:m="http://schemas.openxmlformats.org/officeDocument/2006/math">
                    <m:r>
                      <a:rPr lang="en-US" sz="1200" b="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oMath>
                </a14:m>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any outcome is in both </a:t>
                </a:r>
                <a14:m>
                  <m:oMath xmlns:m="http://schemas.openxmlformats.org/officeDocument/2006/math">
                    <m:r>
                      <m:rPr>
                        <m:sty m:val="p"/>
                      </m:rPr>
                      <a:rPr lang="en-US" sz="1200" b="0" i="1">
                        <a:solidFill>
                          <a:srgbClr val="006600"/>
                        </a:solidFill>
                        <a:latin typeface="Cambria Math" panose="02040503050406030204" pitchFamily="18" charset="0"/>
                      </a:rPr>
                      <m:t>A</m:t>
                    </m:r>
                  </m:oMath>
                </a14:m>
                <a:r>
                  <a:rPr lang="en-US" sz="1200" dirty="0">
                    <a:solidFill>
                      <a:schemeClr val="tx1"/>
                    </a:solidFill>
                    <a:latin typeface="Helvetica Light" panose="020B0403020202020204"/>
                  </a:rPr>
                  <a:t> </a:t>
                </a:r>
                <a:r>
                  <a:rPr lang="en-US" sz="1200" dirty="0">
                    <a:solidFill>
                      <a:srgbClr val="0000FF"/>
                    </a:solidFill>
                    <a:latin typeface="Helvetica Light" panose="020B0403020202020204"/>
                  </a:rPr>
                  <a:t>and</a:t>
                </a:r>
                <a:r>
                  <a:rPr lang="en-US" sz="1200" dirty="0">
                    <a:solidFill>
                      <a:schemeClr val="tx1"/>
                    </a:solidFill>
                    <a:latin typeface="Helvetica Light" panose="020B0403020202020204"/>
                  </a:rPr>
                  <a:t> </a:t>
                </a:r>
                <a14:m>
                  <m:oMath xmlns:m="http://schemas.openxmlformats.org/officeDocument/2006/math">
                    <m:r>
                      <a:rPr lang="en-US" sz="1200" b="0" i="1">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a:t>
                </a:r>
                <a14:m>
                  <m:oMath xmlns:m="http://schemas.openxmlformats.org/officeDocument/2006/math">
                    <m:r>
                      <a:rPr lang="en-US" sz="1200" i="1">
                        <a:solidFill>
                          <a:srgbClr val="006600"/>
                        </a:solidFill>
                        <a:latin typeface="Cambria Math" panose="02040503050406030204" pitchFamily="18" charset="0"/>
                      </a:rPr>
                      <m:t>𝐴</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𝐴</m:t>
                    </m:r>
                    <m:r>
                      <m:rPr>
                        <m:nor/>
                      </m:rPr>
                      <a:rPr lang="en-US" sz="1200" b="0" i="0" smtClean="0">
                        <a:solidFill>
                          <a:srgbClr val="006600"/>
                        </a:solidFill>
                        <a:latin typeface="Cambria Math" panose="02040503050406030204" pitchFamily="18" charset="0"/>
                      </a:rPr>
                      <m:t> </m:t>
                    </m:r>
                    <m:r>
                      <m:rPr>
                        <m:nor/>
                      </m:rPr>
                      <a:rPr lang="en-US" sz="1200" b="0" i="0" dirty="0" smtClean="0">
                        <a:solidFill>
                          <a:srgbClr val="0000FF"/>
                        </a:solidFill>
                        <a:latin typeface="Helvetica Light" panose="020B0403020202020204"/>
                      </a:rPr>
                      <m:t>and</m:t>
                    </m:r>
                    <m:r>
                      <a:rPr lang="en-US" sz="1200" i="1" dirty="0">
                        <a:solidFill>
                          <a:srgbClr val="0000FF"/>
                        </a:solidFill>
                        <a:latin typeface="Cambria Math" panose="02040503050406030204" pitchFamily="18" charset="0"/>
                      </a:rPr>
                      <m:t> </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oMath>
                </a14:m>
                <a:endParaRPr lang="en-US" sz="1200" dirty="0">
                  <a:solidFill>
                    <a:schemeClr val="tx1"/>
                  </a:solidFill>
                  <a:latin typeface="Helvetica Light" panose="020B0403020202020204"/>
                </a:endParaRPr>
              </a:p>
              <a:p>
                <a:pPr marL="0" indent="0">
                  <a:lnSpc>
                    <a:spcPct val="150000"/>
                  </a:lnSpc>
                  <a:spcBef>
                    <a:spcPct val="50000"/>
                  </a:spcBef>
                  <a:buNone/>
                </a:pPr>
                <a:r>
                  <a:rPr lang="en-US" sz="1200" b="1" dirty="0">
                    <a:solidFill>
                      <a:srgbClr val="C00000"/>
                    </a:solidFill>
                    <a:latin typeface="Helvetica Light" panose="020B0403020202020204"/>
                  </a:rPr>
                  <a:t>Disjoint events (mutually exclusive events)</a:t>
                </a:r>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14:m>
                  <m:oMath xmlns:m="http://schemas.openxmlformats.org/officeDocument/2006/math">
                    <m:r>
                      <m:rPr>
                        <m:sty m:val="p"/>
                      </m:rPr>
                      <a:rPr lang="en-US" sz="1200" b="0" i="1">
                        <a:solidFill>
                          <a:srgbClr val="006600"/>
                        </a:solidFill>
                        <a:latin typeface="Cambria Math" panose="02040503050406030204" pitchFamily="18" charset="0"/>
                      </a:rPr>
                      <m:t>A</m:t>
                    </m:r>
                    <m:r>
                      <a:rPr lang="en-US" sz="1200" b="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and </a:t>
                </a:r>
                <a14:m>
                  <m:oMath xmlns:m="http://schemas.openxmlformats.org/officeDocument/2006/math">
                    <m:r>
                      <m:rPr>
                        <m:sty m:val="p"/>
                      </m:rPr>
                      <a:rPr lang="en-US" sz="1200" b="0" i="1">
                        <a:solidFill>
                          <a:srgbClr val="006600"/>
                        </a:solidFill>
                        <a:latin typeface="Cambria Math" panose="02040503050406030204" pitchFamily="18" charset="0"/>
                      </a:rPr>
                      <m:t>B</m:t>
                    </m:r>
                  </m:oMath>
                </a14:m>
                <a:r>
                  <a:rPr lang="en-US" sz="1200" dirty="0">
                    <a:solidFill>
                      <a:schemeClr val="tx1"/>
                    </a:solidFill>
                    <a:latin typeface="Helvetica Light" panose="020B0403020202020204"/>
                  </a:rPr>
                  <a:t> have no intersections: </a:t>
                </a:r>
                <a14:m>
                  <m:oMath xmlns:m="http://schemas.openxmlformats.org/officeDocument/2006/math">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ea typeface="Cambria Math" panose="02040503050406030204" pitchFamily="18" charset="0"/>
                      </a:rPr>
                      <m:t>∅</m:t>
                    </m:r>
                  </m:oMath>
                </a14:m>
                <a:endParaRPr lang="en-US" sz="1200" dirty="0">
                  <a:solidFill>
                    <a:schemeClr val="tx1"/>
                  </a:solidFill>
                  <a:latin typeface="Helvetica Light" panose="020B0403020202020204"/>
                </a:endParaRPr>
              </a:p>
              <a:p>
                <a:pPr marL="0" indent="0">
                  <a:lnSpc>
                    <a:spcPct val="150000"/>
                  </a:lnSpc>
                  <a:spcBef>
                    <a:spcPct val="50000"/>
                  </a:spcBef>
                  <a:buNone/>
                </a:pPr>
                <a:r>
                  <a:rPr lang="en-US" sz="1200" b="1" dirty="0">
                    <a:solidFill>
                      <a:srgbClr val="C00000"/>
                    </a:solidFill>
                    <a:latin typeface="Helvetica Light" panose="020B0403020202020204"/>
                  </a:rPr>
                  <a:t>Certain event</a:t>
                </a:r>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one of the outcomes in the event set will sure to occur: </a:t>
                </a:r>
                <a14:m>
                  <m:oMath xmlns:m="http://schemas.openxmlformats.org/officeDocument/2006/math">
                    <m:r>
                      <a:rPr lang="en-US" sz="1200" i="1">
                        <a:solidFill>
                          <a:srgbClr val="006600"/>
                        </a:solidFill>
                        <a:latin typeface="Cambria Math" panose="02040503050406030204" pitchFamily="18" charset="0"/>
                      </a:rPr>
                      <m:t>𝐴</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Ω</m:t>
                    </m:r>
                  </m:oMath>
                </a14:m>
                <a:endParaRPr lang="en-US" sz="1200" dirty="0">
                  <a:solidFill>
                    <a:schemeClr val="tx1"/>
                  </a:solidFill>
                  <a:latin typeface="Helvetica Light" panose="020B0403020202020204"/>
                </a:endParaRPr>
              </a:p>
              <a:p>
                <a:pPr marL="0" indent="0">
                  <a:lnSpc>
                    <a:spcPct val="150000"/>
                  </a:lnSpc>
                  <a:spcBef>
                    <a:spcPct val="50000"/>
                  </a:spcBef>
                  <a:buNone/>
                </a:pPr>
                <a:r>
                  <a:rPr lang="en-US" sz="1200" b="1" dirty="0">
                    <a:solidFill>
                      <a:srgbClr val="C00000"/>
                    </a:solidFill>
                    <a:latin typeface="Helvetica Light" panose="020B0403020202020204"/>
                  </a:rPr>
                  <a:t>Difference between events</a:t>
                </a:r>
                <a:r>
                  <a:rPr lang="en-US" sz="1200" dirty="0">
                    <a:solidFill>
                      <a:srgbClr val="C00000"/>
                    </a:solidFill>
                    <a:latin typeface="Helvetica Light" panose="020B0403020202020204"/>
                  </a:rPr>
                  <a:t> </a:t>
                </a:r>
                <a14:m>
                  <m:oMath xmlns:m="http://schemas.openxmlformats.org/officeDocument/2006/math">
                    <m:r>
                      <a:rPr lang="en-US" sz="1200">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oMath>
                </a14:m>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set of outcomes that are in </a:t>
                </a:r>
                <a14:m>
                  <m:oMath xmlns:m="http://schemas.openxmlformats.org/officeDocument/2006/math">
                    <m:r>
                      <a:rPr lang="en-US" sz="1200" i="1">
                        <a:solidFill>
                          <a:srgbClr val="006600"/>
                        </a:solidFill>
                        <a:latin typeface="Cambria Math" panose="02040503050406030204" pitchFamily="18" charset="0"/>
                      </a:rPr>
                      <m:t>𝐴</m:t>
                    </m:r>
                  </m:oMath>
                </a14:m>
                <a:r>
                  <a:rPr lang="en-US" sz="1200" dirty="0">
                    <a:solidFill>
                      <a:schemeClr val="tx1"/>
                    </a:solidFill>
                    <a:latin typeface="Helvetica Light" panose="020B0403020202020204"/>
                  </a:rPr>
                  <a:t> but not in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a:t>
                </a:r>
                <a14:m>
                  <m:oMath xmlns:m="http://schemas.openxmlformats.org/officeDocument/2006/math">
                    <m:r>
                      <a:rPr lang="en-US" sz="1200" i="1">
                        <a:solidFill>
                          <a:srgbClr val="006600"/>
                        </a:solidFill>
                        <a:latin typeface="Cambria Math" panose="02040503050406030204" pitchFamily="18" charset="0"/>
                      </a:rPr>
                      <m:t>𝐴</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𝐴</m:t>
                    </m:r>
                    <m:r>
                      <a:rPr lang="en-US" sz="1200" i="1">
                        <a:solidFill>
                          <a:srgbClr val="006600"/>
                        </a:solidFill>
                        <a:latin typeface="Cambria Math" panose="02040503050406030204" pitchFamily="18" charset="0"/>
                      </a:rPr>
                      <m:t>, </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oMath>
                </a14:m>
                <a:endParaRPr lang="en-US" sz="1200" dirty="0">
                  <a:solidFill>
                    <a:srgbClr val="006600"/>
                  </a:solidFill>
                </a:endParaRPr>
              </a:p>
            </p:txBody>
          </p:sp>
        </mc:Choice>
        <mc:Fallback xmlns="">
          <p:sp>
            <p:nvSpPr>
              <p:cNvPr id="2" name="Content Placeholder 1">
                <a:extLst>
                  <a:ext uri="{FF2B5EF4-FFF2-40B4-BE49-F238E27FC236}">
                    <a16:creationId xmlns:a16="http://schemas.microsoft.com/office/drawing/2014/main" id="{F9494874-9255-425A-8194-C51587264AC2}"/>
                  </a:ext>
                </a:extLst>
              </p:cNvPr>
              <p:cNvSpPr>
                <a:spLocks noGrp="1" noRot="1" noChangeAspect="1" noMove="1" noResize="1" noEditPoints="1" noAdjustHandles="1" noChangeArrowheads="1" noChangeShapeType="1" noTextEdit="1"/>
              </p:cNvSpPr>
              <p:nvPr>
                <p:ph idx="1"/>
              </p:nvPr>
            </p:nvSpPr>
            <p:spPr>
              <a:xfrm>
                <a:off x="655091" y="1179096"/>
                <a:ext cx="8175010" cy="2743028"/>
              </a:xfr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4B02445-9D22-455F-8F83-3C11331DC343}"/>
                  </a:ext>
                </a:extLst>
              </p14:cNvPr>
              <p14:cNvContentPartPr/>
              <p14:nvPr/>
            </p14:nvContentPartPr>
            <p14:xfrm>
              <a:off x="2192379" y="1040016"/>
              <a:ext cx="47880" cy="29160"/>
            </p14:xfrm>
          </p:contentPart>
        </mc:Choice>
        <mc:Fallback xmlns="">
          <p:pic>
            <p:nvPicPr>
              <p:cNvPr id="5" name="Ink 4">
                <a:extLst>
                  <a:ext uri="{FF2B5EF4-FFF2-40B4-BE49-F238E27FC236}">
                    <a16:creationId xmlns:a16="http://schemas.microsoft.com/office/drawing/2014/main" id="{34B02445-9D22-455F-8F83-3C11331DC343}"/>
                  </a:ext>
                </a:extLst>
              </p:cNvPr>
              <p:cNvPicPr/>
              <p:nvPr/>
            </p:nvPicPr>
            <p:blipFill>
              <a:blip r:embed="rId5"/>
              <a:stretch>
                <a:fillRect/>
              </a:stretch>
            </p:blipFill>
            <p:spPr>
              <a:xfrm>
                <a:off x="2183739" y="1031016"/>
                <a:ext cx="655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A44FEE2-9D2F-4186-9A80-9752147375FD}"/>
                  </a:ext>
                </a:extLst>
              </p14:cNvPr>
              <p14:cNvContentPartPr/>
              <p14:nvPr/>
            </p14:nvContentPartPr>
            <p14:xfrm>
              <a:off x="2082219" y="1092576"/>
              <a:ext cx="95400" cy="102960"/>
            </p14:xfrm>
          </p:contentPart>
        </mc:Choice>
        <mc:Fallback xmlns="">
          <p:pic>
            <p:nvPicPr>
              <p:cNvPr id="6" name="Ink 5">
                <a:extLst>
                  <a:ext uri="{FF2B5EF4-FFF2-40B4-BE49-F238E27FC236}">
                    <a16:creationId xmlns:a16="http://schemas.microsoft.com/office/drawing/2014/main" id="{3A44FEE2-9D2F-4186-9A80-9752147375FD}"/>
                  </a:ext>
                </a:extLst>
              </p:cNvPr>
              <p:cNvPicPr/>
              <p:nvPr/>
            </p:nvPicPr>
            <p:blipFill>
              <a:blip r:embed="rId7"/>
              <a:stretch>
                <a:fillRect/>
              </a:stretch>
            </p:blipFill>
            <p:spPr>
              <a:xfrm>
                <a:off x="2073546" y="1083576"/>
                <a:ext cx="113107"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914CA7F-E25B-4AF1-A7C2-D40F6B529E9B}"/>
                  </a:ext>
                </a:extLst>
              </p14:cNvPr>
              <p14:cNvContentPartPr/>
              <p14:nvPr/>
            </p14:nvContentPartPr>
            <p14:xfrm>
              <a:off x="3161859" y="1468056"/>
              <a:ext cx="168840" cy="6840"/>
            </p14:xfrm>
          </p:contentPart>
        </mc:Choice>
        <mc:Fallback xmlns="">
          <p:pic>
            <p:nvPicPr>
              <p:cNvPr id="7" name="Ink 6">
                <a:extLst>
                  <a:ext uri="{FF2B5EF4-FFF2-40B4-BE49-F238E27FC236}">
                    <a16:creationId xmlns:a16="http://schemas.microsoft.com/office/drawing/2014/main" id="{F914CA7F-E25B-4AF1-A7C2-D40F6B529E9B}"/>
                  </a:ext>
                </a:extLst>
              </p:cNvPr>
              <p:cNvPicPr/>
              <p:nvPr/>
            </p:nvPicPr>
            <p:blipFill>
              <a:blip r:embed="rId9"/>
              <a:stretch>
                <a:fillRect/>
              </a:stretch>
            </p:blipFill>
            <p:spPr>
              <a:xfrm>
                <a:off x="3153219" y="1459056"/>
                <a:ext cx="1864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1F8B7E61-3253-4461-A7C7-314588DF271F}"/>
                  </a:ext>
                </a:extLst>
              </p14:cNvPr>
              <p14:cNvContentPartPr/>
              <p14:nvPr/>
            </p14:nvContentPartPr>
            <p14:xfrm>
              <a:off x="3175179" y="1501536"/>
              <a:ext cx="154440" cy="13680"/>
            </p14:xfrm>
          </p:contentPart>
        </mc:Choice>
        <mc:Fallback xmlns="">
          <p:pic>
            <p:nvPicPr>
              <p:cNvPr id="8" name="Ink 7">
                <a:extLst>
                  <a:ext uri="{FF2B5EF4-FFF2-40B4-BE49-F238E27FC236}">
                    <a16:creationId xmlns:a16="http://schemas.microsoft.com/office/drawing/2014/main" id="{1F8B7E61-3253-4461-A7C7-314588DF271F}"/>
                  </a:ext>
                </a:extLst>
              </p:cNvPr>
              <p:cNvPicPr/>
              <p:nvPr/>
            </p:nvPicPr>
            <p:blipFill>
              <a:blip r:embed="rId11"/>
              <a:stretch>
                <a:fillRect/>
              </a:stretch>
            </p:blipFill>
            <p:spPr>
              <a:xfrm>
                <a:off x="3166539" y="1492536"/>
                <a:ext cx="1720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B9EFF823-B2C8-47B5-B929-3E0C0947B1C9}"/>
                  </a:ext>
                </a:extLst>
              </p14:cNvPr>
              <p14:cNvContentPartPr/>
              <p14:nvPr/>
            </p14:nvContentPartPr>
            <p14:xfrm>
              <a:off x="4755939" y="797376"/>
              <a:ext cx="42480" cy="204120"/>
            </p14:xfrm>
          </p:contentPart>
        </mc:Choice>
        <mc:Fallback xmlns="">
          <p:pic>
            <p:nvPicPr>
              <p:cNvPr id="25" name="Ink 24">
                <a:extLst>
                  <a:ext uri="{FF2B5EF4-FFF2-40B4-BE49-F238E27FC236}">
                    <a16:creationId xmlns:a16="http://schemas.microsoft.com/office/drawing/2014/main" id="{B9EFF823-B2C8-47B5-B929-3E0C0947B1C9}"/>
                  </a:ext>
                </a:extLst>
              </p:cNvPr>
              <p:cNvPicPr/>
              <p:nvPr/>
            </p:nvPicPr>
            <p:blipFill>
              <a:blip r:embed="rId13"/>
              <a:stretch>
                <a:fillRect/>
              </a:stretch>
            </p:blipFill>
            <p:spPr>
              <a:xfrm>
                <a:off x="4746939" y="788736"/>
                <a:ext cx="601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574D175E-C22D-42A8-ACF5-4F3942A7C181}"/>
                  </a:ext>
                </a:extLst>
              </p14:cNvPr>
              <p14:cNvContentPartPr/>
              <p14:nvPr/>
            </p14:nvContentPartPr>
            <p14:xfrm>
              <a:off x="5354259" y="860376"/>
              <a:ext cx="56520" cy="16560"/>
            </p14:xfrm>
          </p:contentPart>
        </mc:Choice>
        <mc:Fallback xmlns="">
          <p:pic>
            <p:nvPicPr>
              <p:cNvPr id="28" name="Ink 27">
                <a:extLst>
                  <a:ext uri="{FF2B5EF4-FFF2-40B4-BE49-F238E27FC236}">
                    <a16:creationId xmlns:a16="http://schemas.microsoft.com/office/drawing/2014/main" id="{574D175E-C22D-42A8-ACF5-4F3942A7C181}"/>
                  </a:ext>
                </a:extLst>
              </p:cNvPr>
              <p:cNvPicPr/>
              <p:nvPr/>
            </p:nvPicPr>
            <p:blipFill>
              <a:blip r:embed="rId15"/>
              <a:stretch>
                <a:fillRect/>
              </a:stretch>
            </p:blipFill>
            <p:spPr>
              <a:xfrm>
                <a:off x="5345259" y="851736"/>
                <a:ext cx="741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37AD09F6-2868-4868-B0E3-1DCDC86BD6B6}"/>
                  </a:ext>
                </a:extLst>
              </p14:cNvPr>
              <p14:cNvContentPartPr/>
              <p14:nvPr/>
            </p14:nvContentPartPr>
            <p14:xfrm>
              <a:off x="5375499" y="825456"/>
              <a:ext cx="61560" cy="12960"/>
            </p14:xfrm>
          </p:contentPart>
        </mc:Choice>
        <mc:Fallback xmlns="">
          <p:pic>
            <p:nvPicPr>
              <p:cNvPr id="29" name="Ink 28">
                <a:extLst>
                  <a:ext uri="{FF2B5EF4-FFF2-40B4-BE49-F238E27FC236}">
                    <a16:creationId xmlns:a16="http://schemas.microsoft.com/office/drawing/2014/main" id="{37AD09F6-2868-4868-B0E3-1DCDC86BD6B6}"/>
                  </a:ext>
                </a:extLst>
              </p:cNvPr>
              <p:cNvPicPr/>
              <p:nvPr/>
            </p:nvPicPr>
            <p:blipFill>
              <a:blip r:embed="rId17"/>
              <a:stretch>
                <a:fillRect/>
              </a:stretch>
            </p:blipFill>
            <p:spPr>
              <a:xfrm>
                <a:off x="5366499" y="816816"/>
                <a:ext cx="792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A2B10329-4A43-4851-9A15-B28EC677C852}"/>
                  </a:ext>
                </a:extLst>
              </p14:cNvPr>
              <p14:cNvContentPartPr/>
              <p14:nvPr/>
            </p14:nvContentPartPr>
            <p14:xfrm>
              <a:off x="5509419" y="762096"/>
              <a:ext cx="38880" cy="180720"/>
            </p14:xfrm>
          </p:contentPart>
        </mc:Choice>
        <mc:Fallback xmlns="">
          <p:pic>
            <p:nvPicPr>
              <p:cNvPr id="30" name="Ink 29">
                <a:extLst>
                  <a:ext uri="{FF2B5EF4-FFF2-40B4-BE49-F238E27FC236}">
                    <a16:creationId xmlns:a16="http://schemas.microsoft.com/office/drawing/2014/main" id="{A2B10329-4A43-4851-9A15-B28EC677C852}"/>
                  </a:ext>
                </a:extLst>
              </p:cNvPr>
              <p:cNvPicPr/>
              <p:nvPr/>
            </p:nvPicPr>
            <p:blipFill>
              <a:blip r:embed="rId19"/>
              <a:stretch>
                <a:fillRect/>
              </a:stretch>
            </p:blipFill>
            <p:spPr>
              <a:xfrm>
                <a:off x="5500779" y="753096"/>
                <a:ext cx="565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BFDA2DF5-C3D0-419B-BF85-A2563DF34855}"/>
                  </a:ext>
                </a:extLst>
              </p14:cNvPr>
              <p14:cNvContentPartPr/>
              <p14:nvPr/>
            </p14:nvContentPartPr>
            <p14:xfrm>
              <a:off x="5924859" y="789096"/>
              <a:ext cx="208800" cy="224280"/>
            </p14:xfrm>
          </p:contentPart>
        </mc:Choice>
        <mc:Fallback xmlns="">
          <p:pic>
            <p:nvPicPr>
              <p:cNvPr id="38" name="Ink 37">
                <a:extLst>
                  <a:ext uri="{FF2B5EF4-FFF2-40B4-BE49-F238E27FC236}">
                    <a16:creationId xmlns:a16="http://schemas.microsoft.com/office/drawing/2014/main" id="{BFDA2DF5-C3D0-419B-BF85-A2563DF34855}"/>
                  </a:ext>
                </a:extLst>
              </p:cNvPr>
              <p:cNvPicPr/>
              <p:nvPr/>
            </p:nvPicPr>
            <p:blipFill>
              <a:blip r:embed="rId21"/>
              <a:stretch>
                <a:fillRect/>
              </a:stretch>
            </p:blipFill>
            <p:spPr>
              <a:xfrm>
                <a:off x="5916219" y="780456"/>
                <a:ext cx="2264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8">
                <a:extLst>
                  <a:ext uri="{FF2B5EF4-FFF2-40B4-BE49-F238E27FC236}">
                    <a16:creationId xmlns:a16="http://schemas.microsoft.com/office/drawing/2014/main" id="{ED0E4330-5DD9-4B65-9400-7EFD48849527}"/>
                  </a:ext>
                </a:extLst>
              </p14:cNvPr>
              <p14:cNvContentPartPr/>
              <p14:nvPr/>
            </p14:nvContentPartPr>
            <p14:xfrm>
              <a:off x="5750259" y="817176"/>
              <a:ext cx="127800" cy="129960"/>
            </p14:xfrm>
          </p:contentPart>
        </mc:Choice>
        <mc:Fallback xmlns="">
          <p:pic>
            <p:nvPicPr>
              <p:cNvPr id="39" name="Ink 38">
                <a:extLst>
                  <a:ext uri="{FF2B5EF4-FFF2-40B4-BE49-F238E27FC236}">
                    <a16:creationId xmlns:a16="http://schemas.microsoft.com/office/drawing/2014/main" id="{ED0E4330-5DD9-4B65-9400-7EFD48849527}"/>
                  </a:ext>
                </a:extLst>
              </p:cNvPr>
              <p:cNvPicPr/>
              <p:nvPr/>
            </p:nvPicPr>
            <p:blipFill>
              <a:blip r:embed="rId23"/>
              <a:stretch>
                <a:fillRect/>
              </a:stretch>
            </p:blipFill>
            <p:spPr>
              <a:xfrm>
                <a:off x="5741619" y="808176"/>
                <a:ext cx="1454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F72FDEAC-0C71-4063-802C-287C58541DF2}"/>
                  </a:ext>
                </a:extLst>
              </p14:cNvPr>
              <p14:cNvContentPartPr/>
              <p14:nvPr/>
            </p14:nvContentPartPr>
            <p14:xfrm>
              <a:off x="5637939" y="813936"/>
              <a:ext cx="46440" cy="104760"/>
            </p14:xfrm>
          </p:contentPart>
        </mc:Choice>
        <mc:Fallback xmlns="">
          <p:pic>
            <p:nvPicPr>
              <p:cNvPr id="41" name="Ink 40">
                <a:extLst>
                  <a:ext uri="{FF2B5EF4-FFF2-40B4-BE49-F238E27FC236}">
                    <a16:creationId xmlns:a16="http://schemas.microsoft.com/office/drawing/2014/main" id="{F72FDEAC-0C71-4063-802C-287C58541DF2}"/>
                  </a:ext>
                </a:extLst>
              </p:cNvPr>
              <p:cNvPicPr/>
              <p:nvPr/>
            </p:nvPicPr>
            <p:blipFill>
              <a:blip r:embed="rId25"/>
              <a:stretch>
                <a:fillRect/>
              </a:stretch>
            </p:blipFill>
            <p:spPr>
              <a:xfrm>
                <a:off x="5629299" y="804936"/>
                <a:ext cx="6408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2" name="Ink 41">
                <a:extLst>
                  <a:ext uri="{FF2B5EF4-FFF2-40B4-BE49-F238E27FC236}">
                    <a16:creationId xmlns:a16="http://schemas.microsoft.com/office/drawing/2014/main" id="{22A8528C-D1AA-4053-A6B7-95028B3CB269}"/>
                  </a:ext>
                </a:extLst>
              </p14:cNvPr>
              <p14:cNvContentPartPr/>
              <p14:nvPr/>
            </p14:nvContentPartPr>
            <p14:xfrm>
              <a:off x="5197659" y="788376"/>
              <a:ext cx="94320" cy="90360"/>
            </p14:xfrm>
          </p:contentPart>
        </mc:Choice>
        <mc:Fallback xmlns="">
          <p:pic>
            <p:nvPicPr>
              <p:cNvPr id="42" name="Ink 41">
                <a:extLst>
                  <a:ext uri="{FF2B5EF4-FFF2-40B4-BE49-F238E27FC236}">
                    <a16:creationId xmlns:a16="http://schemas.microsoft.com/office/drawing/2014/main" id="{22A8528C-D1AA-4053-A6B7-95028B3CB269}"/>
                  </a:ext>
                </a:extLst>
              </p:cNvPr>
              <p:cNvPicPr/>
              <p:nvPr/>
            </p:nvPicPr>
            <p:blipFill>
              <a:blip r:embed="rId27"/>
              <a:stretch>
                <a:fillRect/>
              </a:stretch>
            </p:blipFill>
            <p:spPr>
              <a:xfrm>
                <a:off x="5188659" y="779376"/>
                <a:ext cx="1119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8" name="Ink 47">
                <a:extLst>
                  <a:ext uri="{FF2B5EF4-FFF2-40B4-BE49-F238E27FC236}">
                    <a16:creationId xmlns:a16="http://schemas.microsoft.com/office/drawing/2014/main" id="{B3C04C6E-FA87-411B-9AD5-F616E1159F6D}"/>
                  </a:ext>
                </a:extLst>
              </p14:cNvPr>
              <p14:cNvContentPartPr/>
              <p14:nvPr/>
            </p14:nvContentPartPr>
            <p14:xfrm>
              <a:off x="6258939" y="922656"/>
              <a:ext cx="43560" cy="45000"/>
            </p14:xfrm>
          </p:contentPart>
        </mc:Choice>
        <mc:Fallback xmlns="">
          <p:pic>
            <p:nvPicPr>
              <p:cNvPr id="48" name="Ink 47">
                <a:extLst>
                  <a:ext uri="{FF2B5EF4-FFF2-40B4-BE49-F238E27FC236}">
                    <a16:creationId xmlns:a16="http://schemas.microsoft.com/office/drawing/2014/main" id="{B3C04C6E-FA87-411B-9AD5-F616E1159F6D}"/>
                  </a:ext>
                </a:extLst>
              </p:cNvPr>
              <p:cNvPicPr/>
              <p:nvPr/>
            </p:nvPicPr>
            <p:blipFill>
              <a:blip r:embed="rId29"/>
              <a:stretch>
                <a:fillRect/>
              </a:stretch>
            </p:blipFill>
            <p:spPr>
              <a:xfrm>
                <a:off x="6249939" y="914016"/>
                <a:ext cx="612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6" name="Ink 55">
                <a:extLst>
                  <a:ext uri="{FF2B5EF4-FFF2-40B4-BE49-F238E27FC236}">
                    <a16:creationId xmlns:a16="http://schemas.microsoft.com/office/drawing/2014/main" id="{DCEA23F0-A555-4022-A737-2D0433A37D90}"/>
                  </a:ext>
                </a:extLst>
              </p14:cNvPr>
              <p14:cNvContentPartPr/>
              <p14:nvPr/>
            </p14:nvContentPartPr>
            <p14:xfrm>
              <a:off x="6486819" y="828336"/>
              <a:ext cx="368640" cy="221400"/>
            </p14:xfrm>
          </p:contentPart>
        </mc:Choice>
        <mc:Fallback xmlns="">
          <p:pic>
            <p:nvPicPr>
              <p:cNvPr id="56" name="Ink 55">
                <a:extLst>
                  <a:ext uri="{FF2B5EF4-FFF2-40B4-BE49-F238E27FC236}">
                    <a16:creationId xmlns:a16="http://schemas.microsoft.com/office/drawing/2014/main" id="{DCEA23F0-A555-4022-A737-2D0433A37D90}"/>
                  </a:ext>
                </a:extLst>
              </p:cNvPr>
              <p:cNvPicPr/>
              <p:nvPr/>
            </p:nvPicPr>
            <p:blipFill>
              <a:blip r:embed="rId31"/>
              <a:stretch>
                <a:fillRect/>
              </a:stretch>
            </p:blipFill>
            <p:spPr>
              <a:xfrm>
                <a:off x="6478179" y="819336"/>
                <a:ext cx="3862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8" name="Ink 57">
                <a:extLst>
                  <a:ext uri="{FF2B5EF4-FFF2-40B4-BE49-F238E27FC236}">
                    <a16:creationId xmlns:a16="http://schemas.microsoft.com/office/drawing/2014/main" id="{F9483FFD-F518-4F0A-9580-7304B458039C}"/>
                  </a:ext>
                </a:extLst>
              </p14:cNvPr>
              <p14:cNvContentPartPr/>
              <p14:nvPr/>
            </p14:nvContentPartPr>
            <p14:xfrm>
              <a:off x="5835219" y="997536"/>
              <a:ext cx="360" cy="360"/>
            </p14:xfrm>
          </p:contentPart>
        </mc:Choice>
        <mc:Fallback xmlns="">
          <p:pic>
            <p:nvPicPr>
              <p:cNvPr id="58" name="Ink 57">
                <a:extLst>
                  <a:ext uri="{FF2B5EF4-FFF2-40B4-BE49-F238E27FC236}">
                    <a16:creationId xmlns:a16="http://schemas.microsoft.com/office/drawing/2014/main" id="{F9483FFD-F518-4F0A-9580-7304B458039C}"/>
                  </a:ext>
                </a:extLst>
              </p:cNvPr>
              <p:cNvPicPr/>
              <p:nvPr/>
            </p:nvPicPr>
            <p:blipFill>
              <a:blip r:embed="rId33"/>
              <a:stretch>
                <a:fillRect/>
              </a:stretch>
            </p:blipFill>
            <p:spPr>
              <a:xfrm>
                <a:off x="5826219" y="9888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9" name="Ink 58">
                <a:extLst>
                  <a:ext uri="{FF2B5EF4-FFF2-40B4-BE49-F238E27FC236}">
                    <a16:creationId xmlns:a16="http://schemas.microsoft.com/office/drawing/2014/main" id="{00493ADD-3B48-41D0-9DD2-D426801B07AF}"/>
                  </a:ext>
                </a:extLst>
              </p14:cNvPr>
              <p14:cNvContentPartPr/>
              <p14:nvPr/>
            </p14:nvContentPartPr>
            <p14:xfrm>
              <a:off x="3414939" y="571656"/>
              <a:ext cx="1277280" cy="491760"/>
            </p14:xfrm>
          </p:contentPart>
        </mc:Choice>
        <mc:Fallback xmlns="">
          <p:pic>
            <p:nvPicPr>
              <p:cNvPr id="59" name="Ink 58">
                <a:extLst>
                  <a:ext uri="{FF2B5EF4-FFF2-40B4-BE49-F238E27FC236}">
                    <a16:creationId xmlns:a16="http://schemas.microsoft.com/office/drawing/2014/main" id="{00493ADD-3B48-41D0-9DD2-D426801B07AF}"/>
                  </a:ext>
                </a:extLst>
              </p:cNvPr>
              <p:cNvPicPr/>
              <p:nvPr/>
            </p:nvPicPr>
            <p:blipFill>
              <a:blip r:embed="rId35"/>
              <a:stretch>
                <a:fillRect/>
              </a:stretch>
            </p:blipFill>
            <p:spPr>
              <a:xfrm>
                <a:off x="3405939" y="563016"/>
                <a:ext cx="129492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6" name="Ink 65">
                <a:extLst>
                  <a:ext uri="{FF2B5EF4-FFF2-40B4-BE49-F238E27FC236}">
                    <a16:creationId xmlns:a16="http://schemas.microsoft.com/office/drawing/2014/main" id="{E18ABB5C-FC20-4DE0-AACA-E714EF5F7FF6}"/>
                  </a:ext>
                </a:extLst>
              </p14:cNvPr>
              <p14:cNvContentPartPr/>
              <p14:nvPr/>
            </p14:nvContentPartPr>
            <p14:xfrm>
              <a:off x="7106019" y="888816"/>
              <a:ext cx="277200" cy="204120"/>
            </p14:xfrm>
          </p:contentPart>
        </mc:Choice>
        <mc:Fallback xmlns="">
          <p:pic>
            <p:nvPicPr>
              <p:cNvPr id="66" name="Ink 65">
                <a:extLst>
                  <a:ext uri="{FF2B5EF4-FFF2-40B4-BE49-F238E27FC236}">
                    <a16:creationId xmlns:a16="http://schemas.microsoft.com/office/drawing/2014/main" id="{E18ABB5C-FC20-4DE0-AACA-E714EF5F7FF6}"/>
                  </a:ext>
                </a:extLst>
              </p:cNvPr>
              <p:cNvPicPr/>
              <p:nvPr/>
            </p:nvPicPr>
            <p:blipFill>
              <a:blip r:embed="rId37"/>
              <a:stretch>
                <a:fillRect/>
              </a:stretch>
            </p:blipFill>
            <p:spPr>
              <a:xfrm>
                <a:off x="7097379" y="880176"/>
                <a:ext cx="2948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7" name="Ink 66">
                <a:extLst>
                  <a:ext uri="{FF2B5EF4-FFF2-40B4-BE49-F238E27FC236}">
                    <a16:creationId xmlns:a16="http://schemas.microsoft.com/office/drawing/2014/main" id="{BB2C3F1A-26A1-4F44-9D70-54E6C4C0564F}"/>
                  </a:ext>
                </a:extLst>
              </p14:cNvPr>
              <p14:cNvContentPartPr/>
              <p14:nvPr/>
            </p14:nvContentPartPr>
            <p14:xfrm>
              <a:off x="6938979" y="895296"/>
              <a:ext cx="108000" cy="121680"/>
            </p14:xfrm>
          </p:contentPart>
        </mc:Choice>
        <mc:Fallback xmlns="">
          <p:pic>
            <p:nvPicPr>
              <p:cNvPr id="67" name="Ink 66">
                <a:extLst>
                  <a:ext uri="{FF2B5EF4-FFF2-40B4-BE49-F238E27FC236}">
                    <a16:creationId xmlns:a16="http://schemas.microsoft.com/office/drawing/2014/main" id="{BB2C3F1A-26A1-4F44-9D70-54E6C4C0564F}"/>
                  </a:ext>
                </a:extLst>
              </p:cNvPr>
              <p:cNvPicPr/>
              <p:nvPr/>
            </p:nvPicPr>
            <p:blipFill>
              <a:blip r:embed="rId39"/>
              <a:stretch>
                <a:fillRect/>
              </a:stretch>
            </p:blipFill>
            <p:spPr>
              <a:xfrm>
                <a:off x="6930310" y="886630"/>
                <a:ext cx="125699" cy="13937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3" name="Ink 72">
                <a:extLst>
                  <a:ext uri="{FF2B5EF4-FFF2-40B4-BE49-F238E27FC236}">
                    <a16:creationId xmlns:a16="http://schemas.microsoft.com/office/drawing/2014/main" id="{C3B9BBEA-A23C-4A4D-9888-2CD2B70C7DA5}"/>
                  </a:ext>
                </a:extLst>
              </p14:cNvPr>
              <p14:cNvContentPartPr/>
              <p14:nvPr/>
            </p14:nvContentPartPr>
            <p14:xfrm>
              <a:off x="5511579" y="1026336"/>
              <a:ext cx="36360" cy="204840"/>
            </p14:xfrm>
          </p:contentPart>
        </mc:Choice>
        <mc:Fallback xmlns="">
          <p:pic>
            <p:nvPicPr>
              <p:cNvPr id="73" name="Ink 72">
                <a:extLst>
                  <a:ext uri="{FF2B5EF4-FFF2-40B4-BE49-F238E27FC236}">
                    <a16:creationId xmlns:a16="http://schemas.microsoft.com/office/drawing/2014/main" id="{C3B9BBEA-A23C-4A4D-9888-2CD2B70C7DA5}"/>
                  </a:ext>
                </a:extLst>
              </p:cNvPr>
              <p:cNvPicPr/>
              <p:nvPr/>
            </p:nvPicPr>
            <p:blipFill>
              <a:blip r:embed="rId41"/>
              <a:stretch>
                <a:fillRect/>
              </a:stretch>
            </p:blipFill>
            <p:spPr>
              <a:xfrm>
                <a:off x="5502939" y="1017696"/>
                <a:ext cx="54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4" name="Ink 73">
                <a:extLst>
                  <a:ext uri="{FF2B5EF4-FFF2-40B4-BE49-F238E27FC236}">
                    <a16:creationId xmlns:a16="http://schemas.microsoft.com/office/drawing/2014/main" id="{EFE77D7D-C045-4CE5-8E6C-AE5BC2793C7A}"/>
                  </a:ext>
                </a:extLst>
              </p14:cNvPr>
              <p14:cNvContentPartPr/>
              <p14:nvPr/>
            </p14:nvContentPartPr>
            <p14:xfrm>
              <a:off x="5208819" y="1068816"/>
              <a:ext cx="209520" cy="89640"/>
            </p14:xfrm>
          </p:contentPart>
        </mc:Choice>
        <mc:Fallback xmlns="">
          <p:pic>
            <p:nvPicPr>
              <p:cNvPr id="74" name="Ink 73">
                <a:extLst>
                  <a:ext uri="{FF2B5EF4-FFF2-40B4-BE49-F238E27FC236}">
                    <a16:creationId xmlns:a16="http://schemas.microsoft.com/office/drawing/2014/main" id="{EFE77D7D-C045-4CE5-8E6C-AE5BC2793C7A}"/>
                  </a:ext>
                </a:extLst>
              </p:cNvPr>
              <p:cNvPicPr/>
              <p:nvPr/>
            </p:nvPicPr>
            <p:blipFill>
              <a:blip r:embed="rId43"/>
              <a:stretch>
                <a:fillRect/>
              </a:stretch>
            </p:blipFill>
            <p:spPr>
              <a:xfrm>
                <a:off x="5199819" y="1060176"/>
                <a:ext cx="2271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5" name="Ink 74">
                <a:extLst>
                  <a:ext uri="{FF2B5EF4-FFF2-40B4-BE49-F238E27FC236}">
                    <a16:creationId xmlns:a16="http://schemas.microsoft.com/office/drawing/2014/main" id="{923414F4-EFE9-40E3-989D-73CA26A94C90}"/>
                  </a:ext>
                </a:extLst>
              </p14:cNvPr>
              <p14:cNvContentPartPr/>
              <p14:nvPr/>
            </p14:nvContentPartPr>
            <p14:xfrm>
              <a:off x="5644059" y="1078536"/>
              <a:ext cx="21240" cy="69120"/>
            </p14:xfrm>
          </p:contentPart>
        </mc:Choice>
        <mc:Fallback xmlns="">
          <p:pic>
            <p:nvPicPr>
              <p:cNvPr id="75" name="Ink 74">
                <a:extLst>
                  <a:ext uri="{FF2B5EF4-FFF2-40B4-BE49-F238E27FC236}">
                    <a16:creationId xmlns:a16="http://schemas.microsoft.com/office/drawing/2014/main" id="{923414F4-EFE9-40E3-989D-73CA26A94C90}"/>
                  </a:ext>
                </a:extLst>
              </p:cNvPr>
              <p:cNvPicPr/>
              <p:nvPr/>
            </p:nvPicPr>
            <p:blipFill>
              <a:blip r:embed="rId45"/>
              <a:stretch>
                <a:fillRect/>
              </a:stretch>
            </p:blipFill>
            <p:spPr>
              <a:xfrm>
                <a:off x="5635419" y="1069536"/>
                <a:ext cx="388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6" name="Ink 75">
                <a:extLst>
                  <a:ext uri="{FF2B5EF4-FFF2-40B4-BE49-F238E27FC236}">
                    <a16:creationId xmlns:a16="http://schemas.microsoft.com/office/drawing/2014/main" id="{945039E2-D208-4462-B04C-04A0A44DB292}"/>
                  </a:ext>
                </a:extLst>
              </p14:cNvPr>
              <p14:cNvContentPartPr/>
              <p14:nvPr/>
            </p14:nvContentPartPr>
            <p14:xfrm>
              <a:off x="5709579" y="1133256"/>
              <a:ext cx="15840" cy="55440"/>
            </p14:xfrm>
          </p:contentPart>
        </mc:Choice>
        <mc:Fallback xmlns="">
          <p:pic>
            <p:nvPicPr>
              <p:cNvPr id="76" name="Ink 75">
                <a:extLst>
                  <a:ext uri="{FF2B5EF4-FFF2-40B4-BE49-F238E27FC236}">
                    <a16:creationId xmlns:a16="http://schemas.microsoft.com/office/drawing/2014/main" id="{945039E2-D208-4462-B04C-04A0A44DB292}"/>
                  </a:ext>
                </a:extLst>
              </p:cNvPr>
              <p:cNvPicPr/>
              <p:nvPr/>
            </p:nvPicPr>
            <p:blipFill>
              <a:blip r:embed="rId47"/>
              <a:stretch>
                <a:fillRect/>
              </a:stretch>
            </p:blipFill>
            <p:spPr>
              <a:xfrm>
                <a:off x="5700939" y="1124616"/>
                <a:ext cx="334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7" name="Ink 76">
                <a:extLst>
                  <a:ext uri="{FF2B5EF4-FFF2-40B4-BE49-F238E27FC236}">
                    <a16:creationId xmlns:a16="http://schemas.microsoft.com/office/drawing/2014/main" id="{0D4D8E45-A95D-4084-B83F-75880B0A4AEE}"/>
                  </a:ext>
                </a:extLst>
              </p14:cNvPr>
              <p14:cNvContentPartPr/>
              <p14:nvPr/>
            </p14:nvContentPartPr>
            <p14:xfrm>
              <a:off x="5784099" y="1104816"/>
              <a:ext cx="78480" cy="65520"/>
            </p14:xfrm>
          </p:contentPart>
        </mc:Choice>
        <mc:Fallback xmlns="">
          <p:pic>
            <p:nvPicPr>
              <p:cNvPr id="77" name="Ink 76">
                <a:extLst>
                  <a:ext uri="{FF2B5EF4-FFF2-40B4-BE49-F238E27FC236}">
                    <a16:creationId xmlns:a16="http://schemas.microsoft.com/office/drawing/2014/main" id="{0D4D8E45-A95D-4084-B83F-75880B0A4AEE}"/>
                  </a:ext>
                </a:extLst>
              </p:cNvPr>
              <p:cNvPicPr/>
              <p:nvPr/>
            </p:nvPicPr>
            <p:blipFill>
              <a:blip r:embed="rId49"/>
              <a:stretch>
                <a:fillRect/>
              </a:stretch>
            </p:blipFill>
            <p:spPr>
              <a:xfrm>
                <a:off x="5775459" y="1096176"/>
                <a:ext cx="961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8" name="Ink 77">
                <a:extLst>
                  <a:ext uri="{FF2B5EF4-FFF2-40B4-BE49-F238E27FC236}">
                    <a16:creationId xmlns:a16="http://schemas.microsoft.com/office/drawing/2014/main" id="{4FD3371F-C24E-4262-972E-681095F10DEA}"/>
                  </a:ext>
                </a:extLst>
              </p14:cNvPr>
              <p14:cNvContentPartPr/>
              <p14:nvPr/>
            </p14:nvContentPartPr>
            <p14:xfrm>
              <a:off x="5910819" y="1077456"/>
              <a:ext cx="92520" cy="209880"/>
            </p14:xfrm>
          </p:contentPart>
        </mc:Choice>
        <mc:Fallback xmlns="">
          <p:pic>
            <p:nvPicPr>
              <p:cNvPr id="78" name="Ink 77">
                <a:extLst>
                  <a:ext uri="{FF2B5EF4-FFF2-40B4-BE49-F238E27FC236}">
                    <a16:creationId xmlns:a16="http://schemas.microsoft.com/office/drawing/2014/main" id="{4FD3371F-C24E-4262-972E-681095F10DEA}"/>
                  </a:ext>
                </a:extLst>
              </p:cNvPr>
              <p:cNvPicPr/>
              <p:nvPr/>
            </p:nvPicPr>
            <p:blipFill>
              <a:blip r:embed="rId51"/>
              <a:stretch>
                <a:fillRect/>
              </a:stretch>
            </p:blipFill>
            <p:spPr>
              <a:xfrm>
                <a:off x="5901819" y="1068456"/>
                <a:ext cx="1101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2" name="Ink 101">
                <a:extLst>
                  <a:ext uri="{FF2B5EF4-FFF2-40B4-BE49-F238E27FC236}">
                    <a16:creationId xmlns:a16="http://schemas.microsoft.com/office/drawing/2014/main" id="{64D8C380-C1A5-4928-A06E-DDB73B4CD03F}"/>
                  </a:ext>
                </a:extLst>
              </p14:cNvPr>
              <p14:cNvContentPartPr/>
              <p14:nvPr/>
            </p14:nvContentPartPr>
            <p14:xfrm>
              <a:off x="3708699" y="1866216"/>
              <a:ext cx="199080" cy="45000"/>
            </p14:xfrm>
          </p:contentPart>
        </mc:Choice>
        <mc:Fallback xmlns="">
          <p:pic>
            <p:nvPicPr>
              <p:cNvPr id="102" name="Ink 101">
                <a:extLst>
                  <a:ext uri="{FF2B5EF4-FFF2-40B4-BE49-F238E27FC236}">
                    <a16:creationId xmlns:a16="http://schemas.microsoft.com/office/drawing/2014/main" id="{64D8C380-C1A5-4928-A06E-DDB73B4CD03F}"/>
                  </a:ext>
                </a:extLst>
              </p:cNvPr>
              <p:cNvPicPr/>
              <p:nvPr/>
            </p:nvPicPr>
            <p:blipFill>
              <a:blip r:embed="rId53"/>
              <a:stretch>
                <a:fillRect/>
              </a:stretch>
            </p:blipFill>
            <p:spPr>
              <a:xfrm>
                <a:off x="3699699" y="1857576"/>
                <a:ext cx="2167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1" name="Ink 110">
                <a:extLst>
                  <a:ext uri="{FF2B5EF4-FFF2-40B4-BE49-F238E27FC236}">
                    <a16:creationId xmlns:a16="http://schemas.microsoft.com/office/drawing/2014/main" id="{79828CB1-A7D6-4AE7-B9F0-C4E6A888BE01}"/>
                  </a:ext>
                </a:extLst>
              </p14:cNvPr>
              <p14:cNvContentPartPr/>
              <p14:nvPr/>
            </p14:nvContentPartPr>
            <p14:xfrm>
              <a:off x="1577139" y="1819776"/>
              <a:ext cx="687240" cy="350280"/>
            </p14:xfrm>
          </p:contentPart>
        </mc:Choice>
        <mc:Fallback xmlns="">
          <p:pic>
            <p:nvPicPr>
              <p:cNvPr id="111" name="Ink 110">
                <a:extLst>
                  <a:ext uri="{FF2B5EF4-FFF2-40B4-BE49-F238E27FC236}">
                    <a16:creationId xmlns:a16="http://schemas.microsoft.com/office/drawing/2014/main" id="{79828CB1-A7D6-4AE7-B9F0-C4E6A888BE01}"/>
                  </a:ext>
                </a:extLst>
              </p:cNvPr>
              <p:cNvPicPr/>
              <p:nvPr/>
            </p:nvPicPr>
            <p:blipFill>
              <a:blip r:embed="rId55"/>
              <a:stretch>
                <a:fillRect/>
              </a:stretch>
            </p:blipFill>
            <p:spPr>
              <a:xfrm>
                <a:off x="1568499" y="1811136"/>
                <a:ext cx="70488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9" name="Ink 118">
                <a:extLst>
                  <a:ext uri="{FF2B5EF4-FFF2-40B4-BE49-F238E27FC236}">
                    <a16:creationId xmlns:a16="http://schemas.microsoft.com/office/drawing/2014/main" id="{1651A974-A308-4A46-A23C-8453049967D0}"/>
                  </a:ext>
                </a:extLst>
              </p14:cNvPr>
              <p14:cNvContentPartPr/>
              <p14:nvPr/>
            </p14:nvContentPartPr>
            <p14:xfrm>
              <a:off x="1337739" y="2231256"/>
              <a:ext cx="403200" cy="172440"/>
            </p14:xfrm>
          </p:contentPart>
        </mc:Choice>
        <mc:Fallback xmlns="">
          <p:pic>
            <p:nvPicPr>
              <p:cNvPr id="119" name="Ink 118">
                <a:extLst>
                  <a:ext uri="{FF2B5EF4-FFF2-40B4-BE49-F238E27FC236}">
                    <a16:creationId xmlns:a16="http://schemas.microsoft.com/office/drawing/2014/main" id="{1651A974-A308-4A46-A23C-8453049967D0}"/>
                  </a:ext>
                </a:extLst>
              </p:cNvPr>
              <p:cNvPicPr/>
              <p:nvPr/>
            </p:nvPicPr>
            <p:blipFill>
              <a:blip r:embed="rId57"/>
              <a:stretch>
                <a:fillRect/>
              </a:stretch>
            </p:blipFill>
            <p:spPr>
              <a:xfrm>
                <a:off x="1329099" y="2222256"/>
                <a:ext cx="4208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0" name="Ink 129">
                <a:extLst>
                  <a:ext uri="{FF2B5EF4-FFF2-40B4-BE49-F238E27FC236}">
                    <a16:creationId xmlns:a16="http://schemas.microsoft.com/office/drawing/2014/main" id="{F7E67293-C826-4F45-8643-A73F27912FFC}"/>
                  </a:ext>
                </a:extLst>
              </p14:cNvPr>
              <p14:cNvContentPartPr/>
              <p14:nvPr/>
            </p14:nvContentPartPr>
            <p14:xfrm>
              <a:off x="1157739" y="4441296"/>
              <a:ext cx="102240" cy="97920"/>
            </p14:xfrm>
          </p:contentPart>
        </mc:Choice>
        <mc:Fallback xmlns="">
          <p:pic>
            <p:nvPicPr>
              <p:cNvPr id="130" name="Ink 129">
                <a:extLst>
                  <a:ext uri="{FF2B5EF4-FFF2-40B4-BE49-F238E27FC236}">
                    <a16:creationId xmlns:a16="http://schemas.microsoft.com/office/drawing/2014/main" id="{F7E67293-C826-4F45-8643-A73F27912FFC}"/>
                  </a:ext>
                </a:extLst>
              </p:cNvPr>
              <p:cNvPicPr/>
              <p:nvPr/>
            </p:nvPicPr>
            <p:blipFill>
              <a:blip r:embed="rId59"/>
              <a:stretch>
                <a:fillRect/>
              </a:stretch>
            </p:blipFill>
            <p:spPr>
              <a:xfrm>
                <a:off x="1149099" y="4432296"/>
                <a:ext cx="1198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1" name="Ink 130">
                <a:extLst>
                  <a:ext uri="{FF2B5EF4-FFF2-40B4-BE49-F238E27FC236}">
                    <a16:creationId xmlns:a16="http://schemas.microsoft.com/office/drawing/2014/main" id="{5AC0B45A-9662-4ADB-B6FB-245B97C99CFF}"/>
                  </a:ext>
                </a:extLst>
              </p14:cNvPr>
              <p14:cNvContentPartPr/>
              <p14:nvPr/>
            </p14:nvContentPartPr>
            <p14:xfrm>
              <a:off x="294099" y="2566416"/>
              <a:ext cx="1653480" cy="1756800"/>
            </p14:xfrm>
          </p:contentPart>
        </mc:Choice>
        <mc:Fallback xmlns="">
          <p:pic>
            <p:nvPicPr>
              <p:cNvPr id="131" name="Ink 130">
                <a:extLst>
                  <a:ext uri="{FF2B5EF4-FFF2-40B4-BE49-F238E27FC236}">
                    <a16:creationId xmlns:a16="http://schemas.microsoft.com/office/drawing/2014/main" id="{5AC0B45A-9662-4ADB-B6FB-245B97C99CFF}"/>
                  </a:ext>
                </a:extLst>
              </p:cNvPr>
              <p:cNvPicPr/>
              <p:nvPr/>
            </p:nvPicPr>
            <p:blipFill>
              <a:blip r:embed="rId61"/>
              <a:stretch>
                <a:fillRect/>
              </a:stretch>
            </p:blipFill>
            <p:spPr>
              <a:xfrm>
                <a:off x="285457" y="2557414"/>
                <a:ext cx="1671124" cy="1774444"/>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47" name="Ink 146">
                <a:extLst>
                  <a:ext uri="{FF2B5EF4-FFF2-40B4-BE49-F238E27FC236}">
                    <a16:creationId xmlns:a16="http://schemas.microsoft.com/office/drawing/2014/main" id="{0C300782-87E5-4E57-A4A4-4C74AB8F06C4}"/>
                  </a:ext>
                </a:extLst>
              </p14:cNvPr>
              <p14:cNvContentPartPr/>
              <p14:nvPr/>
            </p14:nvContentPartPr>
            <p14:xfrm>
              <a:off x="2363379" y="4629216"/>
              <a:ext cx="53640" cy="41040"/>
            </p14:xfrm>
          </p:contentPart>
        </mc:Choice>
        <mc:Fallback xmlns="">
          <p:pic>
            <p:nvPicPr>
              <p:cNvPr id="147" name="Ink 146">
                <a:extLst>
                  <a:ext uri="{FF2B5EF4-FFF2-40B4-BE49-F238E27FC236}">
                    <a16:creationId xmlns:a16="http://schemas.microsoft.com/office/drawing/2014/main" id="{0C300782-87E5-4E57-A4A4-4C74AB8F06C4}"/>
                  </a:ext>
                </a:extLst>
              </p:cNvPr>
              <p:cNvPicPr/>
              <p:nvPr/>
            </p:nvPicPr>
            <p:blipFill>
              <a:blip r:embed="rId63"/>
              <a:stretch>
                <a:fillRect/>
              </a:stretch>
            </p:blipFill>
            <p:spPr>
              <a:xfrm>
                <a:off x="2354739" y="4620576"/>
                <a:ext cx="712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55" name="Ink 154">
                <a:extLst>
                  <a:ext uri="{FF2B5EF4-FFF2-40B4-BE49-F238E27FC236}">
                    <a16:creationId xmlns:a16="http://schemas.microsoft.com/office/drawing/2014/main" id="{629654CA-60BF-4136-BE8B-2570B558D997}"/>
                  </a:ext>
                </a:extLst>
              </p14:cNvPr>
              <p14:cNvContentPartPr/>
              <p14:nvPr/>
            </p14:nvContentPartPr>
            <p14:xfrm>
              <a:off x="3014979" y="4615896"/>
              <a:ext cx="108720" cy="110880"/>
            </p14:xfrm>
          </p:contentPart>
        </mc:Choice>
        <mc:Fallback xmlns="">
          <p:pic>
            <p:nvPicPr>
              <p:cNvPr id="155" name="Ink 154">
                <a:extLst>
                  <a:ext uri="{FF2B5EF4-FFF2-40B4-BE49-F238E27FC236}">
                    <a16:creationId xmlns:a16="http://schemas.microsoft.com/office/drawing/2014/main" id="{629654CA-60BF-4136-BE8B-2570B558D997}"/>
                  </a:ext>
                </a:extLst>
              </p:cNvPr>
              <p:cNvPicPr/>
              <p:nvPr/>
            </p:nvPicPr>
            <p:blipFill>
              <a:blip r:embed="rId65"/>
              <a:stretch>
                <a:fillRect/>
              </a:stretch>
            </p:blipFill>
            <p:spPr>
              <a:xfrm>
                <a:off x="3006339" y="4607256"/>
                <a:ext cx="1263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56" name="Ink 155">
                <a:extLst>
                  <a:ext uri="{FF2B5EF4-FFF2-40B4-BE49-F238E27FC236}">
                    <a16:creationId xmlns:a16="http://schemas.microsoft.com/office/drawing/2014/main" id="{633001F0-933F-4694-9E32-14EA54D09C2D}"/>
                  </a:ext>
                </a:extLst>
              </p14:cNvPr>
              <p14:cNvContentPartPr/>
              <p14:nvPr/>
            </p14:nvContentPartPr>
            <p14:xfrm>
              <a:off x="2527899" y="4588896"/>
              <a:ext cx="343440" cy="110160"/>
            </p14:xfrm>
          </p:contentPart>
        </mc:Choice>
        <mc:Fallback xmlns="">
          <p:pic>
            <p:nvPicPr>
              <p:cNvPr id="156" name="Ink 155">
                <a:extLst>
                  <a:ext uri="{FF2B5EF4-FFF2-40B4-BE49-F238E27FC236}">
                    <a16:creationId xmlns:a16="http://schemas.microsoft.com/office/drawing/2014/main" id="{633001F0-933F-4694-9E32-14EA54D09C2D}"/>
                  </a:ext>
                </a:extLst>
              </p:cNvPr>
              <p:cNvPicPr/>
              <p:nvPr/>
            </p:nvPicPr>
            <p:blipFill>
              <a:blip r:embed="rId67"/>
              <a:stretch>
                <a:fillRect/>
              </a:stretch>
            </p:blipFill>
            <p:spPr>
              <a:xfrm>
                <a:off x="2518908" y="4579896"/>
                <a:ext cx="361062"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57" name="Ink 156">
                <a:extLst>
                  <a:ext uri="{FF2B5EF4-FFF2-40B4-BE49-F238E27FC236}">
                    <a16:creationId xmlns:a16="http://schemas.microsoft.com/office/drawing/2014/main" id="{522CAFDB-B997-4A71-9D3A-F4F8D58BA888}"/>
                  </a:ext>
                </a:extLst>
              </p14:cNvPr>
              <p14:cNvContentPartPr/>
              <p14:nvPr/>
            </p14:nvContentPartPr>
            <p14:xfrm>
              <a:off x="1400019" y="4448496"/>
              <a:ext cx="889200" cy="192600"/>
            </p14:xfrm>
          </p:contentPart>
        </mc:Choice>
        <mc:Fallback xmlns="">
          <p:pic>
            <p:nvPicPr>
              <p:cNvPr id="157" name="Ink 156">
                <a:extLst>
                  <a:ext uri="{FF2B5EF4-FFF2-40B4-BE49-F238E27FC236}">
                    <a16:creationId xmlns:a16="http://schemas.microsoft.com/office/drawing/2014/main" id="{522CAFDB-B997-4A71-9D3A-F4F8D58BA888}"/>
                  </a:ext>
                </a:extLst>
              </p:cNvPr>
              <p:cNvPicPr/>
              <p:nvPr/>
            </p:nvPicPr>
            <p:blipFill>
              <a:blip r:embed="rId69"/>
              <a:stretch>
                <a:fillRect/>
              </a:stretch>
            </p:blipFill>
            <p:spPr>
              <a:xfrm>
                <a:off x="1391379" y="4439496"/>
                <a:ext cx="9068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97" name="Ink 196">
                <a:extLst>
                  <a:ext uri="{FF2B5EF4-FFF2-40B4-BE49-F238E27FC236}">
                    <a16:creationId xmlns:a16="http://schemas.microsoft.com/office/drawing/2014/main" id="{4434F909-752D-47E3-91E1-F54193B83459}"/>
                  </a:ext>
                </a:extLst>
              </p14:cNvPr>
              <p14:cNvContentPartPr/>
              <p14:nvPr/>
            </p14:nvContentPartPr>
            <p14:xfrm>
              <a:off x="8144259" y="2541216"/>
              <a:ext cx="56160" cy="89640"/>
            </p14:xfrm>
          </p:contentPart>
        </mc:Choice>
        <mc:Fallback xmlns="">
          <p:pic>
            <p:nvPicPr>
              <p:cNvPr id="197" name="Ink 196">
                <a:extLst>
                  <a:ext uri="{FF2B5EF4-FFF2-40B4-BE49-F238E27FC236}">
                    <a16:creationId xmlns:a16="http://schemas.microsoft.com/office/drawing/2014/main" id="{4434F909-752D-47E3-91E1-F54193B83459}"/>
                  </a:ext>
                </a:extLst>
              </p:cNvPr>
              <p:cNvPicPr/>
              <p:nvPr/>
            </p:nvPicPr>
            <p:blipFill>
              <a:blip r:embed="rId71"/>
              <a:stretch>
                <a:fillRect/>
              </a:stretch>
            </p:blipFill>
            <p:spPr>
              <a:xfrm>
                <a:off x="8135619" y="2532216"/>
                <a:ext cx="738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02" name="Ink 201">
                <a:extLst>
                  <a:ext uri="{FF2B5EF4-FFF2-40B4-BE49-F238E27FC236}">
                    <a16:creationId xmlns:a16="http://schemas.microsoft.com/office/drawing/2014/main" id="{4AE07086-8B3D-444E-8474-76882490EC1D}"/>
                  </a:ext>
                </a:extLst>
              </p14:cNvPr>
              <p14:cNvContentPartPr/>
              <p14:nvPr/>
            </p14:nvContentPartPr>
            <p14:xfrm>
              <a:off x="8463939" y="2551656"/>
              <a:ext cx="216000" cy="268200"/>
            </p14:xfrm>
          </p:contentPart>
        </mc:Choice>
        <mc:Fallback xmlns="">
          <p:pic>
            <p:nvPicPr>
              <p:cNvPr id="202" name="Ink 201">
                <a:extLst>
                  <a:ext uri="{FF2B5EF4-FFF2-40B4-BE49-F238E27FC236}">
                    <a16:creationId xmlns:a16="http://schemas.microsoft.com/office/drawing/2014/main" id="{4AE07086-8B3D-444E-8474-76882490EC1D}"/>
                  </a:ext>
                </a:extLst>
              </p:cNvPr>
              <p:cNvPicPr/>
              <p:nvPr/>
            </p:nvPicPr>
            <p:blipFill>
              <a:blip r:embed="rId73"/>
              <a:stretch>
                <a:fillRect/>
              </a:stretch>
            </p:blipFill>
            <p:spPr>
              <a:xfrm>
                <a:off x="8454939" y="2543016"/>
                <a:ext cx="2336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03" name="Ink 202">
                <a:extLst>
                  <a:ext uri="{FF2B5EF4-FFF2-40B4-BE49-F238E27FC236}">
                    <a16:creationId xmlns:a16="http://schemas.microsoft.com/office/drawing/2014/main" id="{77AB0C7B-5339-429F-977A-B9468BABD674}"/>
                  </a:ext>
                </a:extLst>
              </p14:cNvPr>
              <p14:cNvContentPartPr/>
              <p14:nvPr/>
            </p14:nvContentPartPr>
            <p14:xfrm>
              <a:off x="8330739" y="2562816"/>
              <a:ext cx="81720" cy="81000"/>
            </p14:xfrm>
          </p:contentPart>
        </mc:Choice>
        <mc:Fallback xmlns="">
          <p:pic>
            <p:nvPicPr>
              <p:cNvPr id="203" name="Ink 202">
                <a:extLst>
                  <a:ext uri="{FF2B5EF4-FFF2-40B4-BE49-F238E27FC236}">
                    <a16:creationId xmlns:a16="http://schemas.microsoft.com/office/drawing/2014/main" id="{77AB0C7B-5339-429F-977A-B9468BABD674}"/>
                  </a:ext>
                </a:extLst>
              </p:cNvPr>
              <p:cNvPicPr/>
              <p:nvPr/>
            </p:nvPicPr>
            <p:blipFill>
              <a:blip r:embed="rId75"/>
              <a:stretch>
                <a:fillRect/>
              </a:stretch>
            </p:blipFill>
            <p:spPr>
              <a:xfrm>
                <a:off x="8322099" y="2553816"/>
                <a:ext cx="993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04" name="Ink 203">
                <a:extLst>
                  <a:ext uri="{FF2B5EF4-FFF2-40B4-BE49-F238E27FC236}">
                    <a16:creationId xmlns:a16="http://schemas.microsoft.com/office/drawing/2014/main" id="{08C1F566-1856-4D12-81E9-B3FED4A7544C}"/>
                  </a:ext>
                </a:extLst>
              </p14:cNvPr>
              <p14:cNvContentPartPr/>
              <p14:nvPr/>
            </p14:nvContentPartPr>
            <p14:xfrm>
              <a:off x="7940499" y="2527896"/>
              <a:ext cx="155160" cy="106200"/>
            </p14:xfrm>
          </p:contentPart>
        </mc:Choice>
        <mc:Fallback xmlns="">
          <p:pic>
            <p:nvPicPr>
              <p:cNvPr id="204" name="Ink 203">
                <a:extLst>
                  <a:ext uri="{FF2B5EF4-FFF2-40B4-BE49-F238E27FC236}">
                    <a16:creationId xmlns:a16="http://schemas.microsoft.com/office/drawing/2014/main" id="{08C1F566-1856-4D12-81E9-B3FED4A7544C}"/>
                  </a:ext>
                </a:extLst>
              </p:cNvPr>
              <p:cNvPicPr/>
              <p:nvPr/>
            </p:nvPicPr>
            <p:blipFill>
              <a:blip r:embed="rId77"/>
              <a:stretch>
                <a:fillRect/>
              </a:stretch>
            </p:blipFill>
            <p:spPr>
              <a:xfrm>
                <a:off x="7931499" y="2518896"/>
                <a:ext cx="1728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11" name="Ink 210">
                <a:extLst>
                  <a:ext uri="{FF2B5EF4-FFF2-40B4-BE49-F238E27FC236}">
                    <a16:creationId xmlns:a16="http://schemas.microsoft.com/office/drawing/2014/main" id="{2BCECE74-00DF-4D73-BA1F-E5EF8272B5AD}"/>
                  </a:ext>
                </a:extLst>
              </p14:cNvPr>
              <p14:cNvContentPartPr/>
              <p14:nvPr/>
            </p14:nvContentPartPr>
            <p14:xfrm>
              <a:off x="7791819" y="2708256"/>
              <a:ext cx="111600" cy="104040"/>
            </p14:xfrm>
          </p:contentPart>
        </mc:Choice>
        <mc:Fallback xmlns="">
          <p:pic>
            <p:nvPicPr>
              <p:cNvPr id="211" name="Ink 210">
                <a:extLst>
                  <a:ext uri="{FF2B5EF4-FFF2-40B4-BE49-F238E27FC236}">
                    <a16:creationId xmlns:a16="http://schemas.microsoft.com/office/drawing/2014/main" id="{2BCECE74-00DF-4D73-BA1F-E5EF8272B5AD}"/>
                  </a:ext>
                </a:extLst>
              </p:cNvPr>
              <p:cNvPicPr/>
              <p:nvPr/>
            </p:nvPicPr>
            <p:blipFill>
              <a:blip r:embed="rId79"/>
              <a:stretch>
                <a:fillRect/>
              </a:stretch>
            </p:blipFill>
            <p:spPr>
              <a:xfrm>
                <a:off x="7783179" y="2699616"/>
                <a:ext cx="1292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12" name="Ink 211">
                <a:extLst>
                  <a:ext uri="{FF2B5EF4-FFF2-40B4-BE49-F238E27FC236}">
                    <a16:creationId xmlns:a16="http://schemas.microsoft.com/office/drawing/2014/main" id="{36AE6FB4-263D-40A9-B324-A2C6333B0370}"/>
                  </a:ext>
                </a:extLst>
              </p14:cNvPr>
              <p14:cNvContentPartPr/>
              <p14:nvPr/>
            </p14:nvContentPartPr>
            <p14:xfrm>
              <a:off x="7557819" y="2683056"/>
              <a:ext cx="92520" cy="132840"/>
            </p14:xfrm>
          </p:contentPart>
        </mc:Choice>
        <mc:Fallback xmlns="">
          <p:pic>
            <p:nvPicPr>
              <p:cNvPr id="212" name="Ink 211">
                <a:extLst>
                  <a:ext uri="{FF2B5EF4-FFF2-40B4-BE49-F238E27FC236}">
                    <a16:creationId xmlns:a16="http://schemas.microsoft.com/office/drawing/2014/main" id="{36AE6FB4-263D-40A9-B324-A2C6333B0370}"/>
                  </a:ext>
                </a:extLst>
              </p:cNvPr>
              <p:cNvPicPr/>
              <p:nvPr/>
            </p:nvPicPr>
            <p:blipFill>
              <a:blip r:embed="rId81"/>
              <a:stretch>
                <a:fillRect/>
              </a:stretch>
            </p:blipFill>
            <p:spPr>
              <a:xfrm>
                <a:off x="7548854" y="2674393"/>
                <a:ext cx="110092" cy="150528"/>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13" name="Ink 212">
                <a:extLst>
                  <a:ext uri="{FF2B5EF4-FFF2-40B4-BE49-F238E27FC236}">
                    <a16:creationId xmlns:a16="http://schemas.microsoft.com/office/drawing/2014/main" id="{CA7F979C-1CAB-4BC6-A0DA-1E34B48260BA}"/>
                  </a:ext>
                </a:extLst>
              </p14:cNvPr>
              <p14:cNvContentPartPr/>
              <p14:nvPr/>
            </p14:nvContentPartPr>
            <p14:xfrm>
              <a:off x="3121179" y="2996256"/>
              <a:ext cx="360" cy="360"/>
            </p14:xfrm>
          </p:contentPart>
        </mc:Choice>
        <mc:Fallback xmlns="">
          <p:pic>
            <p:nvPicPr>
              <p:cNvPr id="213" name="Ink 212">
                <a:extLst>
                  <a:ext uri="{FF2B5EF4-FFF2-40B4-BE49-F238E27FC236}">
                    <a16:creationId xmlns:a16="http://schemas.microsoft.com/office/drawing/2014/main" id="{CA7F979C-1CAB-4BC6-A0DA-1E34B48260BA}"/>
                  </a:ext>
                </a:extLst>
              </p:cNvPr>
              <p:cNvPicPr/>
              <p:nvPr/>
            </p:nvPicPr>
            <p:blipFill>
              <a:blip r:embed="rId33"/>
              <a:stretch>
                <a:fillRect/>
              </a:stretch>
            </p:blipFill>
            <p:spPr>
              <a:xfrm>
                <a:off x="3112179" y="29876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14" name="Ink 213">
                <a:extLst>
                  <a:ext uri="{FF2B5EF4-FFF2-40B4-BE49-F238E27FC236}">
                    <a16:creationId xmlns:a16="http://schemas.microsoft.com/office/drawing/2014/main" id="{3B7168B1-23A3-485F-A1A9-C8D5EAB27112}"/>
                  </a:ext>
                </a:extLst>
              </p14:cNvPr>
              <p14:cNvContentPartPr/>
              <p14:nvPr/>
            </p14:nvContentPartPr>
            <p14:xfrm>
              <a:off x="4350579" y="2952336"/>
              <a:ext cx="1077480" cy="20880"/>
            </p14:xfrm>
          </p:contentPart>
        </mc:Choice>
        <mc:Fallback xmlns="">
          <p:pic>
            <p:nvPicPr>
              <p:cNvPr id="214" name="Ink 213">
                <a:extLst>
                  <a:ext uri="{FF2B5EF4-FFF2-40B4-BE49-F238E27FC236}">
                    <a16:creationId xmlns:a16="http://schemas.microsoft.com/office/drawing/2014/main" id="{3B7168B1-23A3-485F-A1A9-C8D5EAB27112}"/>
                  </a:ext>
                </a:extLst>
              </p:cNvPr>
              <p:cNvPicPr/>
              <p:nvPr/>
            </p:nvPicPr>
            <p:blipFill>
              <a:blip r:embed="rId84"/>
              <a:stretch>
                <a:fillRect/>
              </a:stretch>
            </p:blipFill>
            <p:spPr>
              <a:xfrm>
                <a:off x="4341579" y="2943336"/>
                <a:ext cx="10951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19" name="Ink 218">
                <a:extLst>
                  <a:ext uri="{FF2B5EF4-FFF2-40B4-BE49-F238E27FC236}">
                    <a16:creationId xmlns:a16="http://schemas.microsoft.com/office/drawing/2014/main" id="{38DF184D-B39D-4143-A919-99B62C94ED04}"/>
                  </a:ext>
                </a:extLst>
              </p14:cNvPr>
              <p14:cNvContentPartPr/>
              <p14:nvPr/>
            </p14:nvContentPartPr>
            <p14:xfrm>
              <a:off x="5513379" y="2694216"/>
              <a:ext cx="808560" cy="295920"/>
            </p14:xfrm>
          </p:contentPart>
        </mc:Choice>
        <mc:Fallback xmlns="">
          <p:pic>
            <p:nvPicPr>
              <p:cNvPr id="219" name="Ink 218">
                <a:extLst>
                  <a:ext uri="{FF2B5EF4-FFF2-40B4-BE49-F238E27FC236}">
                    <a16:creationId xmlns:a16="http://schemas.microsoft.com/office/drawing/2014/main" id="{38DF184D-B39D-4143-A919-99B62C94ED04}"/>
                  </a:ext>
                </a:extLst>
              </p:cNvPr>
              <p:cNvPicPr/>
              <p:nvPr/>
            </p:nvPicPr>
            <p:blipFill>
              <a:blip r:embed="rId86"/>
              <a:stretch>
                <a:fillRect/>
              </a:stretch>
            </p:blipFill>
            <p:spPr>
              <a:xfrm>
                <a:off x="5504739" y="2685216"/>
                <a:ext cx="8262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24" name="Ink 223">
                <a:extLst>
                  <a:ext uri="{FF2B5EF4-FFF2-40B4-BE49-F238E27FC236}">
                    <a16:creationId xmlns:a16="http://schemas.microsoft.com/office/drawing/2014/main" id="{96FE0CC7-2DEF-449C-9475-A8D7C2FD9FC2}"/>
                  </a:ext>
                </a:extLst>
              </p14:cNvPr>
              <p14:cNvContentPartPr/>
              <p14:nvPr/>
            </p14:nvContentPartPr>
            <p14:xfrm>
              <a:off x="7026819" y="2814456"/>
              <a:ext cx="60840" cy="193320"/>
            </p14:xfrm>
          </p:contentPart>
        </mc:Choice>
        <mc:Fallback xmlns="">
          <p:pic>
            <p:nvPicPr>
              <p:cNvPr id="224" name="Ink 223">
                <a:extLst>
                  <a:ext uri="{FF2B5EF4-FFF2-40B4-BE49-F238E27FC236}">
                    <a16:creationId xmlns:a16="http://schemas.microsoft.com/office/drawing/2014/main" id="{96FE0CC7-2DEF-449C-9475-A8D7C2FD9FC2}"/>
                  </a:ext>
                </a:extLst>
              </p:cNvPr>
              <p:cNvPicPr/>
              <p:nvPr/>
            </p:nvPicPr>
            <p:blipFill>
              <a:blip r:embed="rId88"/>
              <a:stretch>
                <a:fillRect/>
              </a:stretch>
            </p:blipFill>
            <p:spPr>
              <a:xfrm>
                <a:off x="7017819" y="2805456"/>
                <a:ext cx="784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25" name="Ink 224">
                <a:extLst>
                  <a:ext uri="{FF2B5EF4-FFF2-40B4-BE49-F238E27FC236}">
                    <a16:creationId xmlns:a16="http://schemas.microsoft.com/office/drawing/2014/main" id="{E18A6A3E-FD1D-435B-9AD7-3EB2F95BD159}"/>
                  </a:ext>
                </a:extLst>
              </p14:cNvPr>
              <p14:cNvContentPartPr/>
              <p14:nvPr/>
            </p14:nvContentPartPr>
            <p14:xfrm>
              <a:off x="6734499" y="2814456"/>
              <a:ext cx="217440" cy="97200"/>
            </p14:xfrm>
          </p:contentPart>
        </mc:Choice>
        <mc:Fallback xmlns="">
          <p:pic>
            <p:nvPicPr>
              <p:cNvPr id="225" name="Ink 224">
                <a:extLst>
                  <a:ext uri="{FF2B5EF4-FFF2-40B4-BE49-F238E27FC236}">
                    <a16:creationId xmlns:a16="http://schemas.microsoft.com/office/drawing/2014/main" id="{E18A6A3E-FD1D-435B-9AD7-3EB2F95BD159}"/>
                  </a:ext>
                </a:extLst>
              </p:cNvPr>
              <p:cNvPicPr/>
              <p:nvPr/>
            </p:nvPicPr>
            <p:blipFill>
              <a:blip r:embed="rId90"/>
              <a:stretch>
                <a:fillRect/>
              </a:stretch>
            </p:blipFill>
            <p:spPr>
              <a:xfrm>
                <a:off x="6725859" y="2805423"/>
                <a:ext cx="235080" cy="114906"/>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39" name="Ink 238">
                <a:extLst>
                  <a:ext uri="{FF2B5EF4-FFF2-40B4-BE49-F238E27FC236}">
                    <a16:creationId xmlns:a16="http://schemas.microsoft.com/office/drawing/2014/main" id="{40F752C5-8187-40FA-80FE-D357FC5A8415}"/>
                  </a:ext>
                </a:extLst>
              </p14:cNvPr>
              <p14:cNvContentPartPr/>
              <p14:nvPr/>
            </p14:nvContentPartPr>
            <p14:xfrm>
              <a:off x="6982899" y="3081936"/>
              <a:ext cx="55800" cy="198720"/>
            </p14:xfrm>
          </p:contentPart>
        </mc:Choice>
        <mc:Fallback xmlns="">
          <p:pic>
            <p:nvPicPr>
              <p:cNvPr id="239" name="Ink 238">
                <a:extLst>
                  <a:ext uri="{FF2B5EF4-FFF2-40B4-BE49-F238E27FC236}">
                    <a16:creationId xmlns:a16="http://schemas.microsoft.com/office/drawing/2014/main" id="{40F752C5-8187-40FA-80FE-D357FC5A8415}"/>
                  </a:ext>
                </a:extLst>
              </p:cNvPr>
              <p:cNvPicPr/>
              <p:nvPr/>
            </p:nvPicPr>
            <p:blipFill>
              <a:blip r:embed="rId92"/>
              <a:stretch>
                <a:fillRect/>
              </a:stretch>
            </p:blipFill>
            <p:spPr>
              <a:xfrm>
                <a:off x="6974259" y="3073296"/>
                <a:ext cx="734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251" name="Ink 250">
                <a:extLst>
                  <a:ext uri="{FF2B5EF4-FFF2-40B4-BE49-F238E27FC236}">
                    <a16:creationId xmlns:a16="http://schemas.microsoft.com/office/drawing/2014/main" id="{FB67FC0E-6777-4DE7-A0F4-201021778F90}"/>
                  </a:ext>
                </a:extLst>
              </p14:cNvPr>
              <p14:cNvContentPartPr/>
              <p14:nvPr/>
            </p14:nvContentPartPr>
            <p14:xfrm>
              <a:off x="8067579" y="3213696"/>
              <a:ext cx="68040" cy="222840"/>
            </p14:xfrm>
          </p:contentPart>
        </mc:Choice>
        <mc:Fallback xmlns="">
          <p:pic>
            <p:nvPicPr>
              <p:cNvPr id="251" name="Ink 250">
                <a:extLst>
                  <a:ext uri="{FF2B5EF4-FFF2-40B4-BE49-F238E27FC236}">
                    <a16:creationId xmlns:a16="http://schemas.microsoft.com/office/drawing/2014/main" id="{FB67FC0E-6777-4DE7-A0F4-201021778F90}"/>
                  </a:ext>
                </a:extLst>
              </p:cNvPr>
              <p:cNvPicPr/>
              <p:nvPr/>
            </p:nvPicPr>
            <p:blipFill>
              <a:blip r:embed="rId94"/>
              <a:stretch>
                <a:fillRect/>
              </a:stretch>
            </p:blipFill>
            <p:spPr>
              <a:xfrm>
                <a:off x="8058939" y="3204696"/>
                <a:ext cx="856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256" name="Ink 255">
                <a:extLst>
                  <a:ext uri="{FF2B5EF4-FFF2-40B4-BE49-F238E27FC236}">
                    <a16:creationId xmlns:a16="http://schemas.microsoft.com/office/drawing/2014/main" id="{91DF09AE-EAC7-42CA-9965-2BE561D00EE2}"/>
                  </a:ext>
                </a:extLst>
              </p14:cNvPr>
              <p14:cNvContentPartPr/>
              <p14:nvPr/>
            </p14:nvContentPartPr>
            <p14:xfrm>
              <a:off x="6722619" y="3101736"/>
              <a:ext cx="212760" cy="104400"/>
            </p14:xfrm>
          </p:contentPart>
        </mc:Choice>
        <mc:Fallback xmlns="">
          <p:pic>
            <p:nvPicPr>
              <p:cNvPr id="256" name="Ink 255">
                <a:extLst>
                  <a:ext uri="{FF2B5EF4-FFF2-40B4-BE49-F238E27FC236}">
                    <a16:creationId xmlns:a16="http://schemas.microsoft.com/office/drawing/2014/main" id="{91DF09AE-EAC7-42CA-9965-2BE561D00EE2}"/>
                  </a:ext>
                </a:extLst>
              </p:cNvPr>
              <p:cNvPicPr/>
              <p:nvPr/>
            </p:nvPicPr>
            <p:blipFill>
              <a:blip r:embed="rId96"/>
              <a:stretch>
                <a:fillRect/>
              </a:stretch>
            </p:blipFill>
            <p:spPr>
              <a:xfrm>
                <a:off x="6713634" y="3092736"/>
                <a:ext cx="23037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257" name="Ink 256">
                <a:extLst>
                  <a:ext uri="{FF2B5EF4-FFF2-40B4-BE49-F238E27FC236}">
                    <a16:creationId xmlns:a16="http://schemas.microsoft.com/office/drawing/2014/main" id="{463AC7A8-46C7-45C7-B011-3E4BBA3C9A81}"/>
                  </a:ext>
                </a:extLst>
              </p14:cNvPr>
              <p14:cNvContentPartPr/>
              <p14:nvPr/>
            </p14:nvContentPartPr>
            <p14:xfrm>
              <a:off x="7140939" y="2872416"/>
              <a:ext cx="873000" cy="456480"/>
            </p14:xfrm>
          </p:contentPart>
        </mc:Choice>
        <mc:Fallback xmlns="">
          <p:pic>
            <p:nvPicPr>
              <p:cNvPr id="257" name="Ink 256">
                <a:extLst>
                  <a:ext uri="{FF2B5EF4-FFF2-40B4-BE49-F238E27FC236}">
                    <a16:creationId xmlns:a16="http://schemas.microsoft.com/office/drawing/2014/main" id="{463AC7A8-46C7-45C7-B011-3E4BBA3C9A81}"/>
                  </a:ext>
                </a:extLst>
              </p:cNvPr>
              <p:cNvPicPr/>
              <p:nvPr/>
            </p:nvPicPr>
            <p:blipFill>
              <a:blip r:embed="rId98"/>
              <a:stretch>
                <a:fillRect/>
              </a:stretch>
            </p:blipFill>
            <p:spPr>
              <a:xfrm>
                <a:off x="7132295" y="2863769"/>
                <a:ext cx="890647" cy="474134"/>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261" name="Ink 260">
                <a:extLst>
                  <a:ext uri="{FF2B5EF4-FFF2-40B4-BE49-F238E27FC236}">
                    <a16:creationId xmlns:a16="http://schemas.microsoft.com/office/drawing/2014/main" id="{B7254A70-C73B-4C4E-9F40-9B180944747D}"/>
                  </a:ext>
                </a:extLst>
              </p14:cNvPr>
              <p14:cNvContentPartPr/>
              <p14:nvPr/>
            </p14:nvContentPartPr>
            <p14:xfrm>
              <a:off x="5781579" y="3079056"/>
              <a:ext cx="272880" cy="290160"/>
            </p14:xfrm>
          </p:contentPart>
        </mc:Choice>
        <mc:Fallback xmlns="">
          <p:pic>
            <p:nvPicPr>
              <p:cNvPr id="261" name="Ink 260">
                <a:extLst>
                  <a:ext uri="{FF2B5EF4-FFF2-40B4-BE49-F238E27FC236}">
                    <a16:creationId xmlns:a16="http://schemas.microsoft.com/office/drawing/2014/main" id="{B7254A70-C73B-4C4E-9F40-9B180944747D}"/>
                  </a:ext>
                </a:extLst>
              </p:cNvPr>
              <p:cNvPicPr/>
              <p:nvPr/>
            </p:nvPicPr>
            <p:blipFill>
              <a:blip r:embed="rId100"/>
              <a:stretch>
                <a:fillRect/>
              </a:stretch>
            </p:blipFill>
            <p:spPr>
              <a:xfrm>
                <a:off x="5772579" y="3070056"/>
                <a:ext cx="2905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262" name="Ink 261">
                <a:extLst>
                  <a:ext uri="{FF2B5EF4-FFF2-40B4-BE49-F238E27FC236}">
                    <a16:creationId xmlns:a16="http://schemas.microsoft.com/office/drawing/2014/main" id="{6D41086B-3607-4A47-B6E2-65695DC5CE84}"/>
                  </a:ext>
                </a:extLst>
              </p14:cNvPr>
              <p14:cNvContentPartPr/>
              <p14:nvPr/>
            </p14:nvContentPartPr>
            <p14:xfrm>
              <a:off x="5245179" y="3049536"/>
              <a:ext cx="465480" cy="355320"/>
            </p14:xfrm>
          </p:contentPart>
        </mc:Choice>
        <mc:Fallback xmlns="">
          <p:pic>
            <p:nvPicPr>
              <p:cNvPr id="262" name="Ink 261">
                <a:extLst>
                  <a:ext uri="{FF2B5EF4-FFF2-40B4-BE49-F238E27FC236}">
                    <a16:creationId xmlns:a16="http://schemas.microsoft.com/office/drawing/2014/main" id="{6D41086B-3607-4A47-B6E2-65695DC5CE84}"/>
                  </a:ext>
                </a:extLst>
              </p:cNvPr>
              <p:cNvPicPr/>
              <p:nvPr/>
            </p:nvPicPr>
            <p:blipFill>
              <a:blip r:embed="rId102"/>
              <a:stretch>
                <a:fillRect/>
              </a:stretch>
            </p:blipFill>
            <p:spPr>
              <a:xfrm>
                <a:off x="5236179" y="3040896"/>
                <a:ext cx="48312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67" name="Ink 266">
                <a:extLst>
                  <a:ext uri="{FF2B5EF4-FFF2-40B4-BE49-F238E27FC236}">
                    <a16:creationId xmlns:a16="http://schemas.microsoft.com/office/drawing/2014/main" id="{BE216E11-B125-4389-9710-344735B9CB52}"/>
                  </a:ext>
                </a:extLst>
              </p14:cNvPr>
              <p14:cNvContentPartPr/>
              <p14:nvPr/>
            </p14:nvContentPartPr>
            <p14:xfrm>
              <a:off x="6409419" y="1119576"/>
              <a:ext cx="1465560" cy="1483200"/>
            </p14:xfrm>
          </p:contentPart>
        </mc:Choice>
        <mc:Fallback xmlns="">
          <p:pic>
            <p:nvPicPr>
              <p:cNvPr id="267" name="Ink 266">
                <a:extLst>
                  <a:ext uri="{FF2B5EF4-FFF2-40B4-BE49-F238E27FC236}">
                    <a16:creationId xmlns:a16="http://schemas.microsoft.com/office/drawing/2014/main" id="{BE216E11-B125-4389-9710-344735B9CB52}"/>
                  </a:ext>
                </a:extLst>
              </p:cNvPr>
              <p:cNvPicPr/>
              <p:nvPr/>
            </p:nvPicPr>
            <p:blipFill>
              <a:blip r:embed="rId104"/>
              <a:stretch>
                <a:fillRect/>
              </a:stretch>
            </p:blipFill>
            <p:spPr>
              <a:xfrm>
                <a:off x="6400779" y="1110578"/>
                <a:ext cx="1483200" cy="1500836"/>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06" name="Ink 305">
                <a:extLst>
                  <a:ext uri="{FF2B5EF4-FFF2-40B4-BE49-F238E27FC236}">
                    <a16:creationId xmlns:a16="http://schemas.microsoft.com/office/drawing/2014/main" id="{2BDE5F83-C054-4598-9CD9-C44DB21D5157}"/>
                  </a:ext>
                </a:extLst>
              </p14:cNvPr>
              <p14:cNvContentPartPr/>
              <p14:nvPr/>
            </p14:nvContentPartPr>
            <p14:xfrm>
              <a:off x="8447379" y="4294056"/>
              <a:ext cx="61560" cy="216720"/>
            </p14:xfrm>
          </p:contentPart>
        </mc:Choice>
        <mc:Fallback xmlns="">
          <p:pic>
            <p:nvPicPr>
              <p:cNvPr id="306" name="Ink 305">
                <a:extLst>
                  <a:ext uri="{FF2B5EF4-FFF2-40B4-BE49-F238E27FC236}">
                    <a16:creationId xmlns:a16="http://schemas.microsoft.com/office/drawing/2014/main" id="{2BDE5F83-C054-4598-9CD9-C44DB21D5157}"/>
                  </a:ext>
                </a:extLst>
              </p:cNvPr>
              <p:cNvPicPr/>
              <p:nvPr/>
            </p:nvPicPr>
            <p:blipFill>
              <a:blip r:embed="rId106"/>
              <a:stretch>
                <a:fillRect/>
              </a:stretch>
            </p:blipFill>
            <p:spPr>
              <a:xfrm>
                <a:off x="8438379" y="4285416"/>
                <a:ext cx="792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07" name="Ink 306">
                <a:extLst>
                  <a:ext uri="{FF2B5EF4-FFF2-40B4-BE49-F238E27FC236}">
                    <a16:creationId xmlns:a16="http://schemas.microsoft.com/office/drawing/2014/main" id="{CB931E6E-3B60-4C3F-B9E2-30A972348063}"/>
                  </a:ext>
                </a:extLst>
              </p14:cNvPr>
              <p14:cNvContentPartPr/>
              <p14:nvPr/>
            </p14:nvContentPartPr>
            <p14:xfrm>
              <a:off x="8184939" y="4258776"/>
              <a:ext cx="177120" cy="191880"/>
            </p14:xfrm>
          </p:contentPart>
        </mc:Choice>
        <mc:Fallback xmlns="">
          <p:pic>
            <p:nvPicPr>
              <p:cNvPr id="307" name="Ink 306">
                <a:extLst>
                  <a:ext uri="{FF2B5EF4-FFF2-40B4-BE49-F238E27FC236}">
                    <a16:creationId xmlns:a16="http://schemas.microsoft.com/office/drawing/2014/main" id="{CB931E6E-3B60-4C3F-B9E2-30A972348063}"/>
                  </a:ext>
                </a:extLst>
              </p:cNvPr>
              <p:cNvPicPr/>
              <p:nvPr/>
            </p:nvPicPr>
            <p:blipFill>
              <a:blip r:embed="rId108"/>
              <a:stretch>
                <a:fillRect/>
              </a:stretch>
            </p:blipFill>
            <p:spPr>
              <a:xfrm>
                <a:off x="8175939" y="4249776"/>
                <a:ext cx="1947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67" name="Ink 366">
                <a:extLst>
                  <a:ext uri="{FF2B5EF4-FFF2-40B4-BE49-F238E27FC236}">
                    <a16:creationId xmlns:a16="http://schemas.microsoft.com/office/drawing/2014/main" id="{C206E1FD-F85A-4BA2-8E28-A9067187357F}"/>
                  </a:ext>
                </a:extLst>
              </p14:cNvPr>
              <p14:cNvContentPartPr/>
              <p14:nvPr/>
            </p14:nvContentPartPr>
            <p14:xfrm>
              <a:off x="3959619" y="4047816"/>
              <a:ext cx="4158360" cy="866520"/>
            </p14:xfrm>
          </p:contentPart>
        </mc:Choice>
        <mc:Fallback xmlns="">
          <p:pic>
            <p:nvPicPr>
              <p:cNvPr id="367" name="Ink 366">
                <a:extLst>
                  <a:ext uri="{FF2B5EF4-FFF2-40B4-BE49-F238E27FC236}">
                    <a16:creationId xmlns:a16="http://schemas.microsoft.com/office/drawing/2014/main" id="{C206E1FD-F85A-4BA2-8E28-A9067187357F}"/>
                  </a:ext>
                </a:extLst>
              </p:cNvPr>
              <p:cNvPicPr/>
              <p:nvPr/>
            </p:nvPicPr>
            <p:blipFill>
              <a:blip r:embed="rId110"/>
              <a:stretch>
                <a:fillRect/>
              </a:stretch>
            </p:blipFill>
            <p:spPr>
              <a:xfrm>
                <a:off x="3950619" y="4038816"/>
                <a:ext cx="4176000" cy="8841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79" name="Ink 378">
                <a:extLst>
                  <a:ext uri="{FF2B5EF4-FFF2-40B4-BE49-F238E27FC236}">
                    <a16:creationId xmlns:a16="http://schemas.microsoft.com/office/drawing/2014/main" id="{59E5BE70-0402-4730-A256-88031A8CA44A}"/>
                  </a:ext>
                </a:extLst>
              </p14:cNvPr>
              <p14:cNvContentPartPr/>
              <p14:nvPr/>
            </p14:nvContentPartPr>
            <p14:xfrm>
              <a:off x="5401419" y="5046816"/>
              <a:ext cx="17280" cy="10080"/>
            </p14:xfrm>
          </p:contentPart>
        </mc:Choice>
        <mc:Fallback xmlns="">
          <p:pic>
            <p:nvPicPr>
              <p:cNvPr id="379" name="Ink 378">
                <a:extLst>
                  <a:ext uri="{FF2B5EF4-FFF2-40B4-BE49-F238E27FC236}">
                    <a16:creationId xmlns:a16="http://schemas.microsoft.com/office/drawing/2014/main" id="{59E5BE70-0402-4730-A256-88031A8CA44A}"/>
                  </a:ext>
                </a:extLst>
              </p:cNvPr>
              <p:cNvPicPr/>
              <p:nvPr/>
            </p:nvPicPr>
            <p:blipFill>
              <a:blip r:embed="rId112"/>
              <a:stretch>
                <a:fillRect/>
              </a:stretch>
            </p:blipFill>
            <p:spPr>
              <a:xfrm>
                <a:off x="5392779" y="5037816"/>
                <a:ext cx="349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80" name="Ink 379">
                <a:extLst>
                  <a:ext uri="{FF2B5EF4-FFF2-40B4-BE49-F238E27FC236}">
                    <a16:creationId xmlns:a16="http://schemas.microsoft.com/office/drawing/2014/main" id="{5F9B8A66-572C-4FC0-8460-87763D660682}"/>
                  </a:ext>
                </a:extLst>
              </p14:cNvPr>
              <p14:cNvContentPartPr/>
              <p14:nvPr/>
            </p14:nvContentPartPr>
            <p14:xfrm>
              <a:off x="5135739" y="4986696"/>
              <a:ext cx="188280" cy="95040"/>
            </p14:xfrm>
          </p:contentPart>
        </mc:Choice>
        <mc:Fallback xmlns="">
          <p:pic>
            <p:nvPicPr>
              <p:cNvPr id="380" name="Ink 379">
                <a:extLst>
                  <a:ext uri="{FF2B5EF4-FFF2-40B4-BE49-F238E27FC236}">
                    <a16:creationId xmlns:a16="http://schemas.microsoft.com/office/drawing/2014/main" id="{5F9B8A66-572C-4FC0-8460-87763D660682}"/>
                  </a:ext>
                </a:extLst>
              </p:cNvPr>
              <p:cNvPicPr/>
              <p:nvPr/>
            </p:nvPicPr>
            <p:blipFill>
              <a:blip r:embed="rId114"/>
              <a:stretch>
                <a:fillRect/>
              </a:stretch>
            </p:blipFill>
            <p:spPr>
              <a:xfrm>
                <a:off x="5127099" y="4978023"/>
                <a:ext cx="205920" cy="112747"/>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81" name="Ink 380">
                <a:extLst>
                  <a:ext uri="{FF2B5EF4-FFF2-40B4-BE49-F238E27FC236}">
                    <a16:creationId xmlns:a16="http://schemas.microsoft.com/office/drawing/2014/main" id="{F8FCF1EA-DC4E-4B99-A602-39C9DD14415A}"/>
                  </a:ext>
                </a:extLst>
              </p14:cNvPr>
              <p14:cNvContentPartPr/>
              <p14:nvPr/>
            </p14:nvContentPartPr>
            <p14:xfrm>
              <a:off x="4822899" y="4943136"/>
              <a:ext cx="249120" cy="133200"/>
            </p14:xfrm>
          </p:contentPart>
        </mc:Choice>
        <mc:Fallback xmlns="">
          <p:pic>
            <p:nvPicPr>
              <p:cNvPr id="381" name="Ink 380">
                <a:extLst>
                  <a:ext uri="{FF2B5EF4-FFF2-40B4-BE49-F238E27FC236}">
                    <a16:creationId xmlns:a16="http://schemas.microsoft.com/office/drawing/2014/main" id="{F8FCF1EA-DC4E-4B99-A602-39C9DD14415A}"/>
                  </a:ext>
                </a:extLst>
              </p:cNvPr>
              <p:cNvPicPr/>
              <p:nvPr/>
            </p:nvPicPr>
            <p:blipFill>
              <a:blip r:embed="rId116"/>
              <a:stretch>
                <a:fillRect/>
              </a:stretch>
            </p:blipFill>
            <p:spPr>
              <a:xfrm>
                <a:off x="4813899" y="4934136"/>
                <a:ext cx="2667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82" name="Ink 381">
                <a:extLst>
                  <a:ext uri="{FF2B5EF4-FFF2-40B4-BE49-F238E27FC236}">
                    <a16:creationId xmlns:a16="http://schemas.microsoft.com/office/drawing/2014/main" id="{40491B1F-C05E-4E91-82FD-B3FD6972C8FB}"/>
                  </a:ext>
                </a:extLst>
              </p14:cNvPr>
              <p14:cNvContentPartPr/>
              <p14:nvPr/>
            </p14:nvContentPartPr>
            <p14:xfrm>
              <a:off x="4558659" y="4989936"/>
              <a:ext cx="143640" cy="58320"/>
            </p14:xfrm>
          </p:contentPart>
        </mc:Choice>
        <mc:Fallback xmlns="">
          <p:pic>
            <p:nvPicPr>
              <p:cNvPr id="382" name="Ink 381">
                <a:extLst>
                  <a:ext uri="{FF2B5EF4-FFF2-40B4-BE49-F238E27FC236}">
                    <a16:creationId xmlns:a16="http://schemas.microsoft.com/office/drawing/2014/main" id="{40491B1F-C05E-4E91-82FD-B3FD6972C8FB}"/>
                  </a:ext>
                </a:extLst>
              </p:cNvPr>
              <p:cNvPicPr/>
              <p:nvPr/>
            </p:nvPicPr>
            <p:blipFill>
              <a:blip r:embed="rId118"/>
              <a:stretch>
                <a:fillRect/>
              </a:stretch>
            </p:blipFill>
            <p:spPr>
              <a:xfrm>
                <a:off x="4550019" y="4980936"/>
                <a:ext cx="16128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83" name="Ink 382">
                <a:extLst>
                  <a:ext uri="{FF2B5EF4-FFF2-40B4-BE49-F238E27FC236}">
                    <a16:creationId xmlns:a16="http://schemas.microsoft.com/office/drawing/2014/main" id="{BE7BBC95-5CF2-4B05-AB33-C43FC730B40B}"/>
                  </a:ext>
                </a:extLst>
              </p14:cNvPr>
              <p14:cNvContentPartPr/>
              <p14:nvPr/>
            </p14:nvContentPartPr>
            <p14:xfrm>
              <a:off x="4143939" y="4973016"/>
              <a:ext cx="261360" cy="109440"/>
            </p14:xfrm>
          </p:contentPart>
        </mc:Choice>
        <mc:Fallback xmlns="">
          <p:pic>
            <p:nvPicPr>
              <p:cNvPr id="383" name="Ink 382">
                <a:extLst>
                  <a:ext uri="{FF2B5EF4-FFF2-40B4-BE49-F238E27FC236}">
                    <a16:creationId xmlns:a16="http://schemas.microsoft.com/office/drawing/2014/main" id="{BE7BBC95-5CF2-4B05-AB33-C43FC730B40B}"/>
                  </a:ext>
                </a:extLst>
              </p:cNvPr>
              <p:cNvPicPr/>
              <p:nvPr/>
            </p:nvPicPr>
            <p:blipFill>
              <a:blip r:embed="rId120"/>
              <a:stretch>
                <a:fillRect/>
              </a:stretch>
            </p:blipFill>
            <p:spPr>
              <a:xfrm>
                <a:off x="4135299" y="4964376"/>
                <a:ext cx="279000" cy="127080"/>
              </a:xfrm>
              <a:prstGeom prst="rect">
                <a:avLst/>
              </a:prstGeom>
            </p:spPr>
          </p:pic>
        </mc:Fallback>
      </mc:AlternateContent>
    </p:spTree>
    <p:extLst>
      <p:ext uri="{BB962C8B-B14F-4D97-AF65-F5344CB8AC3E}">
        <p14:creationId xmlns:p14="http://schemas.microsoft.com/office/powerpoint/2010/main" val="312705609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latin typeface="Franklin Gothic Book" panose="020B0503020102020204" pitchFamily="34" charset="0"/>
              </a:rPr>
              <a:t>Solution</a:t>
            </a:r>
          </a:p>
        </p:txBody>
      </p:sp>
      <mc:AlternateContent xmlns:mc="http://schemas.openxmlformats.org/markup-compatibility/2006" xmlns:a14="http://schemas.microsoft.com/office/drawing/2010/main">
        <mc:Choice Requires="a14">
          <p:sp>
            <p:nvSpPr>
              <p:cNvPr id="38916" name="Rectangle 2"/>
              <p:cNvSpPr>
                <a:spLocks noGrp="1" noChangeArrowheads="1"/>
              </p:cNvSpPr>
              <p:nvPr>
                <p:ph idx="1"/>
              </p:nvPr>
            </p:nvSpPr>
            <p:spPr/>
            <p:txBody>
              <a:bodyPr>
                <a:noAutofit/>
              </a:bodyPr>
              <a:lstStyle/>
              <a:p>
                <a:pPr marL="0" indent="0">
                  <a:lnSpc>
                    <a:spcPct val="150000"/>
                  </a:lnSpc>
                  <a:spcBef>
                    <a:spcPct val="40000"/>
                  </a:spcBef>
                  <a:buNone/>
                </a:pPr>
                <a:r>
                  <a:rPr lang="en-US" sz="1200" dirty="0">
                    <a:solidFill>
                      <a:schemeClr val="tx1"/>
                    </a:solidFill>
                    <a:latin typeface="Helvetica Light" panose="020B0403020202020204"/>
                  </a:rPr>
                  <a:t>Consider the two events:</a:t>
                </a:r>
              </a:p>
              <a:p>
                <a:pPr eaLnBrk="1" hangingPunct="1">
                  <a:lnSpc>
                    <a:spcPct val="150000"/>
                  </a:lnSpc>
                  <a:spcBef>
                    <a:spcPct val="40000"/>
                  </a:spcBef>
                </a:pPr>
                <a14:m>
                  <m:oMath xmlns:m="http://schemas.openxmlformats.org/officeDocument/2006/math">
                    <m:r>
                      <m:rPr>
                        <m:sty m:val="p"/>
                      </m:rPr>
                      <a:rPr lang="en-US" sz="1200" b="0" i="1" dirty="0" smtClean="0">
                        <a:solidFill>
                          <a:srgbClr val="006600"/>
                        </a:solidFill>
                        <a:latin typeface="Cambria Math" panose="02040503050406030204" pitchFamily="18" charset="0"/>
                      </a:rPr>
                      <m:t>S</m:t>
                    </m:r>
                    <m:r>
                      <a:rPr lang="en-US" sz="1200" b="0" dirty="0" smtClean="0">
                        <a:solidFill>
                          <a:srgbClr val="006600"/>
                        </a:solidFill>
                        <a:latin typeface="Cambria Math" panose="02040503050406030204" pitchFamily="18" charset="0"/>
                      </a:rPr>
                      <m:t>=</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successful</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TV</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model</m:t>
                    </m:r>
                    <m:r>
                      <a:rPr lang="en-US" sz="1200" b="0" smtClean="0">
                        <a:solidFill>
                          <a:srgbClr val="006600"/>
                        </a:solidFill>
                        <a:latin typeface="Cambria Math" panose="02040503050406030204" pitchFamily="18" charset="0"/>
                      </a:rPr>
                      <m:t>}</m:t>
                    </m:r>
                  </m:oMath>
                </a14:m>
                <a:r>
                  <a:rPr lang="en-US" sz="1200" dirty="0">
                    <a:solidFill>
                      <a:srgbClr val="006600"/>
                    </a:solidFill>
                    <a:latin typeface="Helvetica Light" panose="020B0403020202020204"/>
                  </a:rPr>
                  <a:t> </a:t>
                </a:r>
              </a:p>
              <a:p>
                <a:pPr eaLnBrk="1" hangingPunct="1">
                  <a:lnSpc>
                    <a:spcPct val="150000"/>
                  </a:lnSpc>
                  <a:spcBef>
                    <a:spcPct val="40000"/>
                  </a:spcBef>
                </a:pPr>
                <a14:m>
                  <m:oMath xmlns:m="http://schemas.openxmlformats.org/officeDocument/2006/math">
                    <m:r>
                      <a:rPr lang="en-US" sz="1200" b="0" i="1" dirty="0" smtClean="0">
                        <a:solidFill>
                          <a:srgbClr val="006600"/>
                        </a:solidFill>
                        <a:latin typeface="Cambria Math" panose="02040503050406030204" pitchFamily="18" charset="0"/>
                      </a:rPr>
                      <m:t>𝑇</m:t>
                    </m:r>
                    <m:r>
                      <a:rPr lang="en-US" sz="1200" b="0" dirty="0" smtClean="0">
                        <a:solidFill>
                          <a:srgbClr val="006600"/>
                        </a:solidFill>
                        <a:latin typeface="Cambria Math" panose="02040503050406030204" pitchFamily="18" charset="0"/>
                      </a:rPr>
                      <m:t>=</m:t>
                    </m:r>
                    <m:d>
                      <m:dPr>
                        <m:begChr m:val="{"/>
                        <m:endChr m:val="}"/>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positive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market</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report</m:t>
                        </m:r>
                      </m:e>
                    </m:d>
                  </m:oMath>
                </a14:m>
                <a:endParaRPr lang="en-US" sz="1200" dirty="0">
                  <a:solidFill>
                    <a:schemeClr val="tx1"/>
                  </a:solidFill>
                  <a:latin typeface="Helvetica Light" panose="020B0403020202020204"/>
                </a:endParaRPr>
              </a:p>
              <a:p>
                <a:pPr marL="0" indent="0">
                  <a:lnSpc>
                    <a:spcPct val="150000"/>
                  </a:lnSpc>
                  <a:spcBef>
                    <a:spcPct val="40000"/>
                  </a:spcBef>
                  <a:buNone/>
                </a:pPr>
                <a:r>
                  <a:rPr lang="en-US" sz="1200" dirty="0">
                    <a:solidFill>
                      <a:schemeClr val="tx1"/>
                    </a:solidFill>
                    <a:latin typeface="Helvetica Light" panose="020B0403020202020204"/>
                  </a:rPr>
                  <a:t>Then:</a:t>
                </a:r>
              </a:p>
              <a:p>
                <a:pPr eaLnBrk="1" hangingPunct="1">
                  <a:lnSpc>
                    <a:spcPct val="150000"/>
                  </a:lnSpc>
                  <a:spcBef>
                    <a:spcPct val="40000"/>
                  </a:spcBef>
                </a:pPr>
                <a14:m>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4</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a:rPr lang="en-US" sz="1200" b="0" smtClean="0">
                                <a:solidFill>
                                  <a:srgbClr val="006600"/>
                                </a:solidFill>
                                <a:latin typeface="Cambria Math" panose="02040503050406030204" pitchFamily="18" charset="0"/>
                              </a:rPr>
                              <m:t>′</m:t>
                            </m:r>
                          </m:sup>
                        </m:sSup>
                      </m:e>
                    </m:d>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6  </m:t>
                    </m:r>
                  </m:oMath>
                </a14:m>
                <a:endParaRPr lang="en-US" sz="1200" dirty="0">
                  <a:solidFill>
                    <a:srgbClr val="006600"/>
                  </a:solidFill>
                  <a:latin typeface="Helvetica Light" panose="020B0403020202020204"/>
                </a:endParaRPr>
              </a:p>
              <a:p>
                <a:pPr eaLnBrk="1" hangingPunct="1">
                  <a:lnSpc>
                    <a:spcPct val="150000"/>
                  </a:lnSpc>
                  <a:spcBef>
                    <a:spcPct val="40000"/>
                  </a:spcBef>
                </a:pPr>
                <a14:m>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8</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a:rPr lang="en-US" sz="1200" b="0" smtClean="0">
                                <a:solidFill>
                                  <a:srgbClr val="006600"/>
                                </a:solidFill>
                                <a:latin typeface="Cambria Math" panose="02040503050406030204" pitchFamily="18" charset="0"/>
                              </a:rPr>
                              <m:t>′</m:t>
                            </m:r>
                          </m:sup>
                        </m:sSup>
                      </m:e>
                    </m:d>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3  </m:t>
                    </m:r>
                  </m:oMath>
                </a14:m>
                <a:endParaRPr lang="en-US" sz="1200" dirty="0">
                  <a:solidFill>
                    <a:srgbClr val="006600"/>
                  </a:solidFill>
                  <a:latin typeface="Helvetica Light" panose="020B0403020202020204"/>
                </a:endParaRPr>
              </a:p>
              <a:p>
                <a:pPr marL="0" indent="0">
                  <a:lnSpc>
                    <a:spcPct val="150000"/>
                  </a:lnSpc>
                  <a:spcBef>
                    <a:spcPct val="40000"/>
                  </a:spcBef>
                  <a:buNone/>
                </a:pPr>
                <a:endParaRPr lang="en-US" sz="1200" dirty="0">
                  <a:solidFill>
                    <a:schemeClr val="tx1"/>
                  </a:solidFill>
                  <a:latin typeface="Helvetica Light" panose="020B0403020202020204"/>
                </a:endParaRPr>
              </a:p>
              <a:p>
                <a:pPr marL="0" indent="0">
                  <a:lnSpc>
                    <a:spcPct val="150000"/>
                  </a:lnSpc>
                  <a:spcBef>
                    <a:spcPct val="40000"/>
                  </a:spcBef>
                  <a:buNone/>
                </a:pPr>
                <a:endParaRPr lang="en-US" sz="1200" dirty="0">
                  <a:solidFill>
                    <a:schemeClr val="tx1"/>
                  </a:solidFill>
                  <a:latin typeface="Helvetica Light" panose="020B0403020202020204"/>
                </a:endParaRPr>
              </a:p>
              <a:p>
                <a:pPr eaLnBrk="1" hangingPunct="1">
                  <a:lnSpc>
                    <a:spcPct val="150000"/>
                  </a:lnSpc>
                  <a:spcBef>
                    <a:spcPct val="40000"/>
                  </a:spcBef>
                </a:pPr>
                <a:r>
                  <a:rPr lang="en-US" sz="1200" dirty="0">
                    <a:solidFill>
                      <a:schemeClr val="tx1"/>
                    </a:solidFill>
                    <a:latin typeface="Helvetica Light" panose="020B0403020202020204"/>
                  </a:rPr>
                  <a:t>The updated belief about the chance of the success of the new model after getting the new information is </a:t>
                </a:r>
                <a14:m>
                  <m:oMath xmlns:m="http://schemas.openxmlformats.org/officeDocument/2006/math">
                    <m:r>
                      <a:rPr lang="en-US" sz="1200" b="0" i="1" smtClean="0">
                        <a:solidFill>
                          <a:srgbClr val="006600"/>
                        </a:solidFill>
                        <a:latin typeface="Cambria Math" panose="02040503050406030204" pitchFamily="18" charset="0"/>
                      </a:rPr>
                      <m:t>64</m:t>
                    </m:r>
                    <m:r>
                      <a:rPr lang="en-US" sz="1200" b="0" i="0" smtClean="0">
                        <a:solidFill>
                          <a:srgbClr val="006600"/>
                        </a:solidFill>
                        <a:latin typeface="Cambria Math" panose="02040503050406030204" pitchFamily="18" charset="0"/>
                      </a:rPr>
                      <m:t>%</m:t>
                    </m:r>
                  </m:oMath>
                </a14:m>
                <a:r>
                  <a:rPr lang="en-US" sz="1200" dirty="0">
                    <a:solidFill>
                      <a:schemeClr val="tx1"/>
                    </a:solidFill>
                    <a:latin typeface="Helvetica Light" panose="020B0403020202020204"/>
                  </a:rPr>
                  <a:t>.</a:t>
                </a:r>
              </a:p>
              <a:p>
                <a:pPr lvl="1" eaLnBrk="1" hangingPunct="1">
                  <a:spcBef>
                    <a:spcPct val="40000"/>
                  </a:spcBef>
                  <a:buFont typeface="Wingdings" pitchFamily="2" charset="2"/>
                  <a:buNone/>
                </a:pPr>
                <a:endParaRPr lang="en-US" dirty="0">
                  <a:solidFill>
                    <a:schemeClr val="tx1"/>
                  </a:solidFill>
                  <a:latin typeface="Helvetica Light" panose="020B0403020202020204"/>
                </a:endParaRPr>
              </a:p>
              <a:p>
                <a:pPr lvl="1" algn="ctr" eaLnBrk="1" hangingPunct="1">
                  <a:spcBef>
                    <a:spcPct val="40000"/>
                  </a:spcBef>
                  <a:buFont typeface="Wingdings" pitchFamily="2" charset="2"/>
                  <a:buNone/>
                </a:pPr>
                <a:r>
                  <a:rPr lang="en-US" dirty="0">
                    <a:solidFill>
                      <a:schemeClr val="tx1"/>
                    </a:solidFill>
                    <a:latin typeface="Helvetica Light" panose="020B0403020202020204"/>
                  </a:rPr>
                  <a:t>	</a:t>
                </a:r>
              </a:p>
            </p:txBody>
          </p:sp>
        </mc:Choice>
        <mc:Fallback xmlns="">
          <p:sp>
            <p:nvSpPr>
              <p:cNvPr id="38916" name="Rectangle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CE4C84C-1505-4A82-B88F-3920FE622A2B}"/>
                  </a:ext>
                </a:extLst>
              </p:cNvPr>
              <p:cNvSpPr/>
              <p:nvPr/>
            </p:nvSpPr>
            <p:spPr>
              <a:xfrm>
                <a:off x="1509114" y="3441209"/>
                <a:ext cx="5745740" cy="476797"/>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e>
                          <m:r>
                            <m:rPr>
                              <m:sty m:val="p"/>
                            </m:rPr>
                            <a:rPr lang="en-US" sz="1200" b="0" i="1" smtClean="0">
                              <a:solidFill>
                                <a:srgbClr val="006600"/>
                              </a:solidFill>
                              <a:latin typeface="Cambria Math" panose="02040503050406030204" pitchFamily="18" charset="0"/>
                            </a:rPr>
                            <m:t>T</m:t>
                          </m:r>
                        </m:e>
                      </m:d>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T</m:t>
                              </m:r>
                            </m:e>
                          </m:d>
                        </m:num>
                        <m:den>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d>
                        </m:den>
                      </m:f>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r>
                                <m:rPr>
                                  <m:sty m:val="p"/>
                                </m:rPr>
                                <a:rPr lang="en-US" sz="1200" b="0" i="1" smtClean="0">
                                  <a:solidFill>
                                    <a:srgbClr val="006600"/>
                                  </a:solidFill>
                                  <a:latin typeface="Cambria Math" panose="02040503050406030204" pitchFamily="18" charset="0"/>
                                </a:rPr>
                                <m:t>S</m:t>
                              </m:r>
                            </m:e>
                          </m:d>
                        </m:num>
                        <m:den>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a:rPr lang="en-US" sz="1200" b="0" smtClean="0">
                                      <a:solidFill>
                                        <a:srgbClr val="006600"/>
                                      </a:solidFill>
                                      <a:latin typeface="Cambria Math" panose="02040503050406030204" pitchFamily="18" charset="0"/>
                                    </a:rPr>
                                    <m:t>′</m:t>
                                  </m:r>
                                </m:sup>
                              </m:sSup>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a:rPr lang="en-US" sz="1200" b="0" smtClean="0">
                                      <a:solidFill>
                                        <a:srgbClr val="006600"/>
                                      </a:solidFill>
                                      <a:latin typeface="Cambria Math" panose="02040503050406030204" pitchFamily="18" charset="0"/>
                                    </a:rPr>
                                    <m:t>′</m:t>
                                  </m:r>
                                </m:sup>
                              </m:sSup>
                            </m:e>
                          </m:d>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0.4</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0.8</m:t>
                          </m:r>
                        </m:num>
                        <m:den>
                          <m:r>
                            <a:rPr lang="en-US" sz="1200" b="0" i="1" smtClean="0">
                              <a:solidFill>
                                <a:srgbClr val="006600"/>
                              </a:solidFill>
                              <a:latin typeface="Cambria Math" panose="02040503050406030204" pitchFamily="18" charset="0"/>
                            </a:rPr>
                            <m:t>0.4</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0.8+0.6</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0.3</m:t>
                          </m:r>
                        </m:den>
                      </m:f>
                      <m:r>
                        <a:rPr lang="en-US" sz="1200" b="0" i="1" smtClean="0">
                          <a:solidFill>
                            <a:srgbClr val="006600"/>
                          </a:solidFill>
                          <a:latin typeface="Cambria Math" panose="02040503050406030204" pitchFamily="18" charset="0"/>
                        </a:rPr>
                        <m:t>=0.64</m:t>
                      </m:r>
                    </m:oMath>
                  </m:oMathPara>
                </a14:m>
                <a:endParaRPr lang="en-US" sz="1200" dirty="0">
                  <a:solidFill>
                    <a:srgbClr val="006600"/>
                  </a:solidFill>
                </a:endParaRPr>
              </a:p>
            </p:txBody>
          </p:sp>
        </mc:Choice>
        <mc:Fallback xmlns="">
          <p:sp>
            <p:nvSpPr>
              <p:cNvPr id="12" name="Rectangle 11">
                <a:extLst>
                  <a:ext uri="{FF2B5EF4-FFF2-40B4-BE49-F238E27FC236}">
                    <a16:creationId xmlns:a16="http://schemas.microsoft.com/office/drawing/2014/main" id="{2CE4C84C-1505-4A82-B88F-3920FE622A2B}"/>
                  </a:ext>
                </a:extLst>
              </p:cNvPr>
              <p:cNvSpPr>
                <a:spLocks noRot="1" noChangeAspect="1" noMove="1" noResize="1" noEditPoints="1" noAdjustHandles="1" noChangeArrowheads="1" noChangeShapeType="1" noTextEdit="1"/>
              </p:cNvSpPr>
              <p:nvPr/>
            </p:nvSpPr>
            <p:spPr>
              <a:xfrm>
                <a:off x="1509114" y="3441209"/>
                <a:ext cx="5745740" cy="476797"/>
              </a:xfrm>
              <a:prstGeom prst="rect">
                <a:avLst/>
              </a:prstGeom>
              <a:blipFill>
                <a:blip r:embed="rId3"/>
                <a:stretch>
                  <a:fillRect/>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7FE827AF-1806-425D-94C5-E88DA8007F70}"/>
              </a:ext>
            </a:extLst>
          </p:cNvPr>
          <p:cNvGrpSpPr/>
          <p:nvPr/>
        </p:nvGrpSpPr>
        <p:grpSpPr>
          <a:xfrm>
            <a:off x="5556487" y="1114068"/>
            <a:ext cx="2525554" cy="1501821"/>
            <a:chOff x="6829062" y="3599726"/>
            <a:chExt cx="3367405" cy="2002428"/>
          </a:xfrm>
        </p:grpSpPr>
        <p:sp>
          <p:nvSpPr>
            <p:cNvPr id="25" name="Rectangle 24">
              <a:extLst>
                <a:ext uri="{FF2B5EF4-FFF2-40B4-BE49-F238E27FC236}">
                  <a16:creationId xmlns:a16="http://schemas.microsoft.com/office/drawing/2014/main" id="{AC9A56A2-7CB8-4218-9F0B-898DE684A0E3}"/>
                </a:ext>
              </a:extLst>
            </p:cNvPr>
            <p:cNvSpPr/>
            <p:nvPr/>
          </p:nvSpPr>
          <p:spPr bwMode="auto">
            <a:xfrm>
              <a:off x="6840638" y="3900667"/>
              <a:ext cx="1736203" cy="170148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grpSp>
          <p:nvGrpSpPr>
            <p:cNvPr id="26" name="Group 47">
              <a:extLst>
                <a:ext uri="{FF2B5EF4-FFF2-40B4-BE49-F238E27FC236}">
                  <a16:creationId xmlns:a16="http://schemas.microsoft.com/office/drawing/2014/main" id="{CAFE2C64-6605-4D5B-9DEB-B1D78B6F6A4B}"/>
                </a:ext>
              </a:extLst>
            </p:cNvPr>
            <p:cNvGrpSpPr/>
            <p:nvPr/>
          </p:nvGrpSpPr>
          <p:grpSpPr>
            <a:xfrm>
              <a:off x="6829062" y="3599726"/>
              <a:ext cx="3367405" cy="2002428"/>
              <a:chOff x="2534876" y="3456839"/>
              <a:chExt cx="3958519" cy="2351640"/>
            </a:xfrm>
          </p:grpSpPr>
          <p:sp>
            <p:nvSpPr>
              <p:cNvPr id="46" name="Rectangle 45">
                <a:extLst>
                  <a:ext uri="{FF2B5EF4-FFF2-40B4-BE49-F238E27FC236}">
                    <a16:creationId xmlns:a16="http://schemas.microsoft.com/office/drawing/2014/main" id="{E6442F1D-C173-4DFE-9C72-B50DE8AD99F9}"/>
                  </a:ext>
                </a:extLst>
              </p:cNvPr>
              <p:cNvSpPr/>
              <p:nvPr/>
            </p:nvSpPr>
            <p:spPr bwMode="auto">
              <a:xfrm>
                <a:off x="4072412" y="3806058"/>
                <a:ext cx="2420983" cy="2002421"/>
              </a:xfrm>
              <a:prstGeom prst="rect">
                <a:avLst/>
              </a:prstGeom>
              <a:gradFill flip="none" rotWithShape="1">
                <a:gsLst>
                  <a:gs pos="0">
                    <a:srgbClr val="CC0066">
                      <a:tint val="66000"/>
                      <a:satMod val="160000"/>
                    </a:srgbClr>
                  </a:gs>
                  <a:gs pos="50000">
                    <a:srgbClr val="CC0066">
                      <a:tint val="44500"/>
                      <a:satMod val="160000"/>
                    </a:srgbClr>
                  </a:gs>
                  <a:gs pos="100000">
                    <a:srgbClr val="CC0066">
                      <a:tint val="23500"/>
                      <a:satMod val="160000"/>
                    </a:srgbClr>
                  </a:gs>
                </a:gsLst>
                <a:lin ang="10800000" scaled="1"/>
                <a:tileRect/>
              </a:gra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C6CDBC2-A3FF-42DB-932B-1BC01206EB0E}"/>
                      </a:ext>
                    </a:extLst>
                  </p:cNvPr>
                  <p:cNvSpPr txBox="1"/>
                  <p:nvPr/>
                </p:nvSpPr>
                <p:spPr>
                  <a:xfrm>
                    <a:off x="2604357" y="3897758"/>
                    <a:ext cx="477882"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S</m:t>
                          </m:r>
                        </m:oMath>
                      </m:oMathPara>
                    </a14:m>
                    <a:endParaRPr lang="en-US" sz="1200" dirty="0">
                      <a:solidFill>
                        <a:srgbClr val="006600"/>
                      </a:solidFill>
                      <a:latin typeface="Franklin Gothic Book" panose="020B0503020102020204" pitchFamily="34" charset="0"/>
                    </a:endParaRPr>
                  </a:p>
                </p:txBody>
              </p:sp>
            </mc:Choice>
            <mc:Fallback xmlns="">
              <p:sp>
                <p:nvSpPr>
                  <p:cNvPr id="47" name="TextBox 46">
                    <a:extLst>
                      <a:ext uri="{FF2B5EF4-FFF2-40B4-BE49-F238E27FC236}">
                        <a16:creationId xmlns:a16="http://schemas.microsoft.com/office/drawing/2014/main" id="{0C6CDBC2-A3FF-42DB-932B-1BC01206EB0E}"/>
                      </a:ext>
                    </a:extLst>
                  </p:cNvPr>
                  <p:cNvSpPr txBox="1">
                    <a:spLocks noRot="1" noChangeAspect="1" noMove="1" noResize="1" noEditPoints="1" noAdjustHandles="1" noChangeArrowheads="1" noChangeShapeType="1" noTextEdit="1"/>
                  </p:cNvSpPr>
                  <p:nvPr/>
                </p:nvSpPr>
                <p:spPr>
                  <a:xfrm>
                    <a:off x="2604357" y="3897758"/>
                    <a:ext cx="477882" cy="4337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9B5C246-1CD1-4BE3-B0EA-385F759D1CAA}"/>
                      </a:ext>
                    </a:extLst>
                  </p:cNvPr>
                  <p:cNvSpPr txBox="1"/>
                  <p:nvPr/>
                </p:nvSpPr>
                <p:spPr>
                  <a:xfrm>
                    <a:off x="2534876" y="3456839"/>
                    <a:ext cx="1754244"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48" name="TextBox 47">
                    <a:extLst>
                      <a:ext uri="{FF2B5EF4-FFF2-40B4-BE49-F238E27FC236}">
                        <a16:creationId xmlns:a16="http://schemas.microsoft.com/office/drawing/2014/main" id="{49B5C246-1CD1-4BE3-B0EA-385F759D1CAA}"/>
                      </a:ext>
                    </a:extLst>
                  </p:cNvPr>
                  <p:cNvSpPr txBox="1">
                    <a:spLocks noRot="1" noChangeAspect="1" noMove="1" noResize="1" noEditPoints="1" noAdjustHandles="1" noChangeArrowheads="1" noChangeShapeType="1" noTextEdit="1"/>
                  </p:cNvSpPr>
                  <p:nvPr/>
                </p:nvSpPr>
                <p:spPr>
                  <a:xfrm>
                    <a:off x="2534876" y="3456839"/>
                    <a:ext cx="1754244" cy="433741"/>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6D98B57-B6D7-4E31-80EE-B88DDAAB6A6C}"/>
                      </a:ext>
                    </a:extLst>
                  </p:cNvPr>
                  <p:cNvSpPr txBox="1"/>
                  <p:nvPr/>
                </p:nvSpPr>
                <p:spPr>
                  <a:xfrm>
                    <a:off x="5843193" y="3867835"/>
                    <a:ext cx="540695"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S</m:t>
                          </m:r>
                          <m:r>
                            <a:rPr lang="en-US" sz="1200" b="0" i="0" smtClean="0">
                              <a:solidFill>
                                <a:srgbClr val="006600"/>
                              </a:solidFill>
                              <a:latin typeface="Cambria Math" panose="02040503050406030204" pitchFamily="18" charset="0"/>
                            </a:rPr>
                            <m:t>′</m:t>
                          </m:r>
                        </m:oMath>
                      </m:oMathPara>
                    </a14:m>
                    <a:endParaRPr lang="en-US" sz="1200" dirty="0">
                      <a:solidFill>
                        <a:srgbClr val="006600"/>
                      </a:solidFill>
                      <a:latin typeface="Franklin Gothic Book" panose="020B0503020102020204" pitchFamily="34" charset="0"/>
                    </a:endParaRPr>
                  </a:p>
                </p:txBody>
              </p:sp>
            </mc:Choice>
            <mc:Fallback xmlns="">
              <p:sp>
                <p:nvSpPr>
                  <p:cNvPr id="49" name="TextBox 48">
                    <a:extLst>
                      <a:ext uri="{FF2B5EF4-FFF2-40B4-BE49-F238E27FC236}">
                        <a16:creationId xmlns:a16="http://schemas.microsoft.com/office/drawing/2014/main" id="{36D98B57-B6D7-4E31-80EE-B88DDAAB6A6C}"/>
                      </a:ext>
                    </a:extLst>
                  </p:cNvPr>
                  <p:cNvSpPr txBox="1">
                    <a:spLocks noRot="1" noChangeAspect="1" noMove="1" noResize="1" noEditPoints="1" noAdjustHandles="1" noChangeArrowheads="1" noChangeShapeType="1" noTextEdit="1"/>
                  </p:cNvSpPr>
                  <p:nvPr/>
                </p:nvSpPr>
                <p:spPr>
                  <a:xfrm>
                    <a:off x="5843193" y="3867835"/>
                    <a:ext cx="540695" cy="433741"/>
                  </a:xfrm>
                  <a:prstGeom prst="rect">
                    <a:avLst/>
                  </a:prstGeom>
                  <a:blipFill>
                    <a:blip r:embed="rId6"/>
                    <a:stretch>
                      <a:fillRect/>
                    </a:stretch>
                  </a:blipFill>
                </p:spPr>
                <p:txBody>
                  <a:bodyPr/>
                  <a:lstStyle/>
                  <a:p>
                    <a:r>
                      <a:rPr lang="en-US">
                        <a:noFill/>
                      </a:rPr>
                      <a:t> </a:t>
                    </a:r>
                  </a:p>
                </p:txBody>
              </p:sp>
            </mc:Fallback>
          </mc:AlternateContent>
          <p:sp>
            <p:nvSpPr>
              <p:cNvPr id="50" name="Rectangle 49">
                <a:extLst>
                  <a:ext uri="{FF2B5EF4-FFF2-40B4-BE49-F238E27FC236}">
                    <a16:creationId xmlns:a16="http://schemas.microsoft.com/office/drawing/2014/main" id="{DE49933E-CB55-46D5-97C7-D25B53B5021E}"/>
                  </a:ext>
                </a:extLst>
              </p:cNvPr>
              <p:cNvSpPr/>
              <p:nvPr/>
            </p:nvSpPr>
            <p:spPr>
              <a:xfrm>
                <a:off x="2885019" y="4620427"/>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1" name="Rectangle 50">
                <a:extLst>
                  <a:ext uri="{FF2B5EF4-FFF2-40B4-BE49-F238E27FC236}">
                    <a16:creationId xmlns:a16="http://schemas.microsoft.com/office/drawing/2014/main" id="{92A29DFC-8B10-4E27-9F86-675348C8BC47}"/>
                  </a:ext>
                </a:extLst>
              </p:cNvPr>
              <p:cNvSpPr/>
              <p:nvPr/>
            </p:nvSpPr>
            <p:spPr>
              <a:xfrm>
                <a:off x="4810549" y="4654688"/>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2" name="Rectangle 51">
                <a:extLst>
                  <a:ext uri="{FF2B5EF4-FFF2-40B4-BE49-F238E27FC236}">
                    <a16:creationId xmlns:a16="http://schemas.microsoft.com/office/drawing/2014/main" id="{5D45B8D1-3AE7-471A-A806-3F6E849FAB4C}"/>
                  </a:ext>
                </a:extLst>
              </p:cNvPr>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3" name="Rectangle 52">
                <a:extLst>
                  <a:ext uri="{FF2B5EF4-FFF2-40B4-BE49-F238E27FC236}">
                    <a16:creationId xmlns:a16="http://schemas.microsoft.com/office/drawing/2014/main" id="{893E0F28-7DF3-4706-957F-9645840870AA}"/>
                  </a:ext>
                </a:extLst>
              </p:cNvPr>
              <p:cNvSpPr/>
              <p:nvPr/>
            </p:nvSpPr>
            <p:spPr>
              <a:xfrm>
                <a:off x="5690374" y="4691802"/>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54" name="Group 53">
                <a:extLst>
                  <a:ext uri="{FF2B5EF4-FFF2-40B4-BE49-F238E27FC236}">
                    <a16:creationId xmlns:a16="http://schemas.microsoft.com/office/drawing/2014/main" id="{358BD1B8-B669-4695-A0B2-86E80D86E6C3}"/>
                  </a:ext>
                </a:extLst>
              </p:cNvPr>
              <p:cNvGrpSpPr/>
              <p:nvPr/>
            </p:nvGrpSpPr>
            <p:grpSpPr>
              <a:xfrm>
                <a:off x="3580066" y="3998004"/>
                <a:ext cx="1737361" cy="1683657"/>
                <a:chOff x="2677949" y="2785281"/>
                <a:chExt cx="1737361" cy="1683657"/>
              </a:xfrm>
            </p:grpSpPr>
            <p:sp>
              <p:nvSpPr>
                <p:cNvPr id="55" name="Oval 54">
                  <a:extLst>
                    <a:ext uri="{FF2B5EF4-FFF2-40B4-BE49-F238E27FC236}">
                      <a16:creationId xmlns:a16="http://schemas.microsoft.com/office/drawing/2014/main" id="{AA21BE8A-F584-465F-BA84-F8544A416240}"/>
                    </a:ext>
                  </a:extLst>
                </p:cNvPr>
                <p:cNvSpPr/>
                <p:nvPr/>
              </p:nvSpPr>
              <p:spPr bwMode="auto">
                <a:xfrm>
                  <a:off x="2677949" y="2785281"/>
                  <a:ext cx="1737361"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9514D94-55CB-44FC-A63E-C2323E9947CB}"/>
                        </a:ext>
                      </a:extLst>
                    </p:cNvPr>
                    <p:cNvSpPr txBox="1"/>
                    <p:nvPr/>
                  </p:nvSpPr>
                  <p:spPr>
                    <a:xfrm>
                      <a:off x="3245996" y="2937702"/>
                      <a:ext cx="872072"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T</m:t>
                            </m:r>
                          </m:oMath>
                        </m:oMathPara>
                      </a14:m>
                      <a:endParaRPr lang="en-US" sz="1200" dirty="0">
                        <a:solidFill>
                          <a:srgbClr val="006600"/>
                        </a:solidFill>
                        <a:latin typeface="Franklin Gothic Book" panose="020B0503020102020204" pitchFamily="34" charset="0"/>
                      </a:endParaRPr>
                    </a:p>
                  </p:txBody>
                </p:sp>
              </mc:Choice>
              <mc:Fallback xmlns="">
                <p:sp>
                  <p:nvSpPr>
                    <p:cNvPr id="56" name="TextBox 55">
                      <a:extLst>
                        <a:ext uri="{FF2B5EF4-FFF2-40B4-BE49-F238E27FC236}">
                          <a16:creationId xmlns:a16="http://schemas.microsoft.com/office/drawing/2014/main" id="{99514D94-55CB-44FC-A63E-C2323E9947CB}"/>
                        </a:ext>
                      </a:extLst>
                    </p:cNvPr>
                    <p:cNvSpPr txBox="1">
                      <a:spLocks noRot="1" noChangeAspect="1" noMove="1" noResize="1" noEditPoints="1" noAdjustHandles="1" noChangeArrowheads="1" noChangeShapeType="1" noTextEdit="1"/>
                    </p:cNvSpPr>
                    <p:nvPr/>
                  </p:nvSpPr>
                  <p:spPr>
                    <a:xfrm>
                      <a:off x="3245996" y="2937702"/>
                      <a:ext cx="872072" cy="433741"/>
                    </a:xfrm>
                    <a:prstGeom prst="rect">
                      <a:avLst/>
                    </a:prstGeom>
                    <a:blipFill>
                      <a:blip r:embed="rId7"/>
                      <a:stretch>
                        <a:fillRect/>
                      </a:stretch>
                    </a:blipFill>
                  </p:spPr>
                  <p:txBody>
                    <a:bodyPr/>
                    <a:lstStyle/>
                    <a:p>
                      <a:r>
                        <a:rPr lang="en-US">
                          <a:noFill/>
                        </a:rPr>
                        <a:t> </a:t>
                      </a:r>
                    </a:p>
                  </p:txBody>
                </p:sp>
              </mc:Fallback>
            </mc:AlternateContent>
          </p:grpSp>
        </p:grpSp>
        <p:sp>
          <p:nvSpPr>
            <p:cNvPr id="27" name="Rectangle 26">
              <a:extLst>
                <a:ext uri="{FF2B5EF4-FFF2-40B4-BE49-F238E27FC236}">
                  <a16:creationId xmlns:a16="http://schemas.microsoft.com/office/drawing/2014/main" id="{F5711E9C-153A-43E7-8F89-502386BF0E3E}"/>
                </a:ext>
              </a:extLst>
            </p:cNvPr>
            <p:cNvSpPr/>
            <p:nvPr/>
          </p:nvSpPr>
          <p:spPr>
            <a:xfrm>
              <a:off x="9581115" y="45722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28" name="Rectangle 27">
              <a:extLst>
                <a:ext uri="{FF2B5EF4-FFF2-40B4-BE49-F238E27FC236}">
                  <a16:creationId xmlns:a16="http://schemas.microsoft.com/office/drawing/2014/main" id="{9E41DEB6-BA54-4FA5-980B-FEAB14AD1922}"/>
                </a:ext>
              </a:extLst>
            </p:cNvPr>
            <p:cNvSpPr/>
            <p:nvPr/>
          </p:nvSpPr>
          <p:spPr>
            <a:xfrm>
              <a:off x="7057834" y="46185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0" name="Rectangle 29">
              <a:extLst>
                <a:ext uri="{FF2B5EF4-FFF2-40B4-BE49-F238E27FC236}">
                  <a16:creationId xmlns:a16="http://schemas.microsoft.com/office/drawing/2014/main" id="{915603D2-E1A6-46AF-962D-100BCB15351C}"/>
                </a:ext>
              </a:extLst>
            </p:cNvPr>
            <p:cNvSpPr/>
            <p:nvPr/>
          </p:nvSpPr>
          <p:spPr>
            <a:xfrm>
              <a:off x="8111130" y="4606933"/>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43" name="Rectangle 42">
              <a:extLst>
                <a:ext uri="{FF2B5EF4-FFF2-40B4-BE49-F238E27FC236}">
                  <a16:creationId xmlns:a16="http://schemas.microsoft.com/office/drawing/2014/main" id="{8E725F03-03FF-4D47-8AC6-E523A34D0352}"/>
                </a:ext>
              </a:extLst>
            </p:cNvPr>
            <p:cNvSpPr/>
            <p:nvPr/>
          </p:nvSpPr>
          <p:spPr>
            <a:xfrm>
              <a:off x="8758515" y="4641657"/>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spTree>
    <p:extLst>
      <p:ext uri="{BB962C8B-B14F-4D97-AF65-F5344CB8AC3E}">
        <p14:creationId xmlns:p14="http://schemas.microsoft.com/office/powerpoint/2010/main" val="1522668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Rectangle 6"/>
          <p:cNvSpPr>
            <a:spLocks noGrp="1" noChangeArrowheads="1"/>
          </p:cNvSpPr>
          <p:nvPr>
            <p:ph type="title"/>
          </p:nvPr>
        </p:nvSpPr>
        <p:spPr/>
        <p:txBody>
          <a:bodyPr/>
          <a:lstStyle/>
          <a:p>
            <a:pPr eaLnBrk="1" hangingPunct="1"/>
            <a:r>
              <a:rPr lang="en-US" dirty="0"/>
              <a:t>Using Decision Trees</a:t>
            </a:r>
          </a:p>
        </p:txBody>
      </p:sp>
      <p:grpSp>
        <p:nvGrpSpPr>
          <p:cNvPr id="41" name="Group 40"/>
          <p:cNvGrpSpPr/>
          <p:nvPr/>
        </p:nvGrpSpPr>
        <p:grpSpPr>
          <a:xfrm>
            <a:off x="2246124" y="2061007"/>
            <a:ext cx="1388882" cy="657065"/>
            <a:chOff x="1284504" y="2549387"/>
            <a:chExt cx="3276600" cy="1648867"/>
          </a:xfrm>
        </p:grpSpPr>
        <p:sp>
          <p:nvSpPr>
            <p:cNvPr id="13325" name="Line 7"/>
            <p:cNvSpPr>
              <a:spLocks noChangeShapeType="1"/>
            </p:cNvSpPr>
            <p:nvPr/>
          </p:nvSpPr>
          <p:spPr bwMode="auto">
            <a:xfrm flipV="1">
              <a:off x="1284504" y="2750454"/>
              <a:ext cx="3276600" cy="14478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1" name="Text Box 13"/>
                <p:cNvSpPr txBox="1">
                  <a:spLocks noChangeArrowheads="1"/>
                </p:cNvSpPr>
                <p:nvPr/>
              </p:nvSpPr>
              <p:spPr bwMode="auto">
                <a:xfrm rot="20157478">
                  <a:off x="1759545" y="2549387"/>
                  <a:ext cx="2147094" cy="75303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latin typeface="Cambria Math" panose="02040503050406030204" pitchFamily="18" charset="0"/>
                        </a:rPr>
                        <m:t>S</m:t>
                      </m:r>
                    </m:oMath>
                  </a14:m>
                  <a:r>
                    <a:rPr lang="en-US" sz="1350" dirty="0">
                      <a:solidFill>
                        <a:srgbClr val="006600"/>
                      </a:solidFill>
                      <a:latin typeface="Arial" pitchFamily="34" charset="0"/>
                    </a:rPr>
                    <a:t> (</a:t>
                  </a:r>
                  <a:r>
                    <a:rPr lang="en-US" sz="1350" dirty="0">
                      <a:solidFill>
                        <a:srgbClr val="0000FF"/>
                      </a:solidFill>
                      <a:latin typeface="Arial" pitchFamily="34" charset="0"/>
                    </a:rPr>
                    <a:t>0.4</a:t>
                  </a:r>
                  <a:r>
                    <a:rPr lang="en-US" sz="1350" dirty="0">
                      <a:solidFill>
                        <a:srgbClr val="006600"/>
                      </a:solidFill>
                      <a:latin typeface="Arial" pitchFamily="34" charset="0"/>
                    </a:rPr>
                    <a:t>)</a:t>
                  </a:r>
                </a:p>
              </p:txBody>
            </p:sp>
          </mc:Choice>
          <mc:Fallback xmlns="">
            <p:sp>
              <p:nvSpPr>
                <p:cNvPr id="13331" name="Text Box 13"/>
                <p:cNvSpPr txBox="1">
                  <a:spLocks noRot="1" noChangeAspect="1" noMove="1" noResize="1" noEditPoints="1" noAdjustHandles="1" noChangeArrowheads="1" noChangeShapeType="1" noTextEdit="1"/>
                </p:cNvSpPr>
                <p:nvPr/>
              </p:nvSpPr>
              <p:spPr bwMode="auto">
                <a:xfrm rot="20157478">
                  <a:off x="1759545" y="2549387"/>
                  <a:ext cx="2147094" cy="753039"/>
                </a:xfrm>
                <a:prstGeom prst="rect">
                  <a:avLst/>
                </a:prstGeom>
                <a:blipFill>
                  <a:blip r:embed="rId2"/>
                  <a:stretch>
                    <a:fillRect/>
                  </a:stretch>
                </a:blipFill>
                <a:ln w="9525">
                  <a:noFill/>
                  <a:miter lim="800000"/>
                  <a:headEnd/>
                  <a:tailEnd/>
                </a:ln>
              </p:spPr>
              <p:txBody>
                <a:bodyPr/>
                <a:lstStyle/>
                <a:p>
                  <a:r>
                    <a:rPr lang="en-US">
                      <a:noFill/>
                    </a:rPr>
                    <a:t> </a:t>
                  </a:r>
                </a:p>
              </p:txBody>
            </p:sp>
          </mc:Fallback>
        </mc:AlternateContent>
      </p:grpSp>
      <p:grpSp>
        <p:nvGrpSpPr>
          <p:cNvPr id="42" name="Group 41"/>
          <p:cNvGrpSpPr/>
          <p:nvPr/>
        </p:nvGrpSpPr>
        <p:grpSpPr>
          <a:xfrm>
            <a:off x="2216494" y="2718071"/>
            <a:ext cx="1418513" cy="627197"/>
            <a:chOff x="1284504" y="4198254"/>
            <a:chExt cx="3276600" cy="1447800"/>
          </a:xfrm>
        </p:grpSpPr>
        <p:sp>
          <p:nvSpPr>
            <p:cNvPr id="13326" name="Line 8"/>
            <p:cNvSpPr>
              <a:spLocks noChangeShapeType="1"/>
            </p:cNvSpPr>
            <p:nvPr/>
          </p:nvSpPr>
          <p:spPr bwMode="auto">
            <a:xfrm>
              <a:off x="1284504" y="4198254"/>
              <a:ext cx="3276600" cy="14478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2" name="Text Box 14"/>
                <p:cNvSpPr txBox="1">
                  <a:spLocks noChangeArrowheads="1"/>
                </p:cNvSpPr>
                <p:nvPr/>
              </p:nvSpPr>
              <p:spPr bwMode="auto">
                <a:xfrm rot="1382586">
                  <a:off x="1560087" y="4784812"/>
                  <a:ext cx="2618205" cy="69269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1"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0.6</a:t>
                  </a:r>
                  <a:r>
                    <a:rPr lang="en-US" sz="1350" dirty="0">
                      <a:solidFill>
                        <a:srgbClr val="006600"/>
                      </a:solidFill>
                      <a:latin typeface="Arial" pitchFamily="34" charset="0"/>
                    </a:rPr>
                    <a:t>)</a:t>
                  </a:r>
                </a:p>
              </p:txBody>
            </p:sp>
          </mc:Choice>
          <mc:Fallback xmlns="">
            <p:sp>
              <p:nvSpPr>
                <p:cNvPr id="13332" name="Text Box 14"/>
                <p:cNvSpPr txBox="1">
                  <a:spLocks noRot="1" noChangeAspect="1" noMove="1" noResize="1" noEditPoints="1" noAdjustHandles="1" noChangeArrowheads="1" noChangeShapeType="1" noTextEdit="1"/>
                </p:cNvSpPr>
                <p:nvPr/>
              </p:nvSpPr>
              <p:spPr bwMode="auto">
                <a:xfrm rot="1382586">
                  <a:off x="1560087" y="4784812"/>
                  <a:ext cx="2618205" cy="692699"/>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grpSp>
      <p:grpSp>
        <p:nvGrpSpPr>
          <p:cNvPr id="43" name="Group 42"/>
          <p:cNvGrpSpPr/>
          <p:nvPr/>
        </p:nvGrpSpPr>
        <p:grpSpPr>
          <a:xfrm>
            <a:off x="3631328" y="1460071"/>
            <a:ext cx="2019048" cy="676222"/>
            <a:chOff x="4561104" y="1848825"/>
            <a:chExt cx="2692064" cy="901629"/>
          </a:xfrm>
        </p:grpSpPr>
        <p:sp>
          <p:nvSpPr>
            <p:cNvPr id="13330" name="Line 12"/>
            <p:cNvSpPr>
              <a:spLocks noChangeShapeType="1"/>
            </p:cNvSpPr>
            <p:nvPr/>
          </p:nvSpPr>
          <p:spPr bwMode="auto">
            <a:xfrm flipV="1">
              <a:off x="4561104" y="2201179"/>
              <a:ext cx="1752600" cy="549275"/>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3" name="Text Box 15"/>
                <p:cNvSpPr txBox="1">
                  <a:spLocks noChangeArrowheads="1"/>
                </p:cNvSpPr>
                <p:nvPr/>
              </p:nvSpPr>
              <p:spPr bwMode="auto">
                <a:xfrm rot="20440819">
                  <a:off x="4893351" y="1848825"/>
                  <a:ext cx="2359817"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highlight>
                            <a:srgbClr val="FFFF00"/>
                          </a:highlight>
                          <a:latin typeface="Cambria Math" panose="02040503050406030204" pitchFamily="18" charset="0"/>
                        </a:rPr>
                        <m:t>T</m:t>
                      </m:r>
                    </m:oMath>
                  </a14:m>
                  <a:r>
                    <a:rPr lang="en-US" sz="1350" dirty="0">
                      <a:solidFill>
                        <a:srgbClr val="006600"/>
                      </a:solidFill>
                      <a:highlight>
                        <a:srgbClr val="FFFF00"/>
                      </a:highlight>
                      <a:latin typeface="Arial" pitchFamily="34" charset="0"/>
                    </a:rPr>
                    <a:t> (</a:t>
                  </a:r>
                  <a:r>
                    <a:rPr lang="en-US" sz="1350" dirty="0">
                      <a:solidFill>
                        <a:srgbClr val="0000FF"/>
                      </a:solidFill>
                      <a:highlight>
                        <a:srgbClr val="FFFF00"/>
                      </a:highlight>
                      <a:latin typeface="Arial" pitchFamily="34" charset="0"/>
                    </a:rPr>
                    <a:t>0.8</a:t>
                  </a:r>
                  <a:r>
                    <a:rPr lang="en-US" sz="1350" dirty="0">
                      <a:solidFill>
                        <a:srgbClr val="006600"/>
                      </a:solidFill>
                      <a:highlight>
                        <a:srgbClr val="FFFF00"/>
                      </a:highlight>
                      <a:latin typeface="Arial" pitchFamily="34" charset="0"/>
                    </a:rPr>
                    <a:t>)</a:t>
                  </a:r>
                </a:p>
              </p:txBody>
            </p:sp>
          </mc:Choice>
          <mc:Fallback xmlns="">
            <p:sp>
              <p:nvSpPr>
                <p:cNvPr id="13333" name="Text Box 15"/>
                <p:cNvSpPr txBox="1">
                  <a:spLocks noRot="1" noChangeAspect="1" noMove="1" noResize="1" noEditPoints="1" noAdjustHandles="1" noChangeArrowheads="1" noChangeShapeType="1" noTextEdit="1"/>
                </p:cNvSpPr>
                <p:nvPr/>
              </p:nvSpPr>
              <p:spPr bwMode="auto">
                <a:xfrm rot="20440819">
                  <a:off x="4893351" y="1848825"/>
                  <a:ext cx="2359817" cy="400109"/>
                </a:xfrm>
                <a:prstGeom prst="rect">
                  <a:avLst/>
                </a:prstGeom>
                <a:blipFill>
                  <a:blip r:embed="rId4"/>
                  <a:stretch>
                    <a:fillRect b="-2083"/>
                  </a:stretch>
                </a:blipFill>
                <a:ln w="9525">
                  <a:noFill/>
                  <a:miter lim="800000"/>
                  <a:headEnd/>
                  <a:tailEnd/>
                </a:ln>
              </p:spPr>
              <p:txBody>
                <a:bodyPr/>
                <a:lstStyle/>
                <a:p>
                  <a:r>
                    <a:rPr lang="en-US">
                      <a:noFill/>
                    </a:rPr>
                    <a:t> </a:t>
                  </a:r>
                </a:p>
              </p:txBody>
            </p:sp>
          </mc:Fallback>
        </mc:AlternateContent>
      </p:grpSp>
      <p:grpSp>
        <p:nvGrpSpPr>
          <p:cNvPr id="44" name="Group 43"/>
          <p:cNvGrpSpPr/>
          <p:nvPr/>
        </p:nvGrpSpPr>
        <p:grpSpPr>
          <a:xfrm>
            <a:off x="3631327" y="2136294"/>
            <a:ext cx="1714017" cy="576726"/>
            <a:chOff x="4561104" y="2750454"/>
            <a:chExt cx="2285357" cy="768967"/>
          </a:xfrm>
        </p:grpSpPr>
        <p:sp>
          <p:nvSpPr>
            <p:cNvPr id="13327" name="Line 9"/>
            <p:cNvSpPr>
              <a:spLocks noChangeShapeType="1"/>
            </p:cNvSpPr>
            <p:nvPr/>
          </p:nvSpPr>
          <p:spPr bwMode="auto">
            <a:xfrm>
              <a:off x="4561104" y="2750454"/>
              <a:ext cx="1752600" cy="517525"/>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4" name="Text Box 16"/>
                <p:cNvSpPr txBox="1">
                  <a:spLocks noChangeArrowheads="1"/>
                </p:cNvSpPr>
                <p:nvPr/>
              </p:nvSpPr>
              <p:spPr bwMode="auto">
                <a:xfrm rot="993021">
                  <a:off x="4995698" y="3119312"/>
                  <a:ext cx="1850763"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1"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T</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0.2</a:t>
                  </a:r>
                  <a:r>
                    <a:rPr lang="en-US" sz="1350" dirty="0">
                      <a:solidFill>
                        <a:srgbClr val="006600"/>
                      </a:solidFill>
                      <a:latin typeface="Arial" pitchFamily="34" charset="0"/>
                    </a:rPr>
                    <a:t>)</a:t>
                  </a:r>
                </a:p>
              </p:txBody>
            </p:sp>
          </mc:Choice>
          <mc:Fallback xmlns="">
            <p:sp>
              <p:nvSpPr>
                <p:cNvPr id="13334" name="Text Box 16"/>
                <p:cNvSpPr txBox="1">
                  <a:spLocks noRot="1" noChangeAspect="1" noMove="1" noResize="1" noEditPoints="1" noAdjustHandles="1" noChangeArrowheads="1" noChangeShapeType="1" noTextEdit="1"/>
                </p:cNvSpPr>
                <p:nvPr/>
              </p:nvSpPr>
              <p:spPr bwMode="auto">
                <a:xfrm rot="993021">
                  <a:off x="4995698" y="3119312"/>
                  <a:ext cx="1850763" cy="400109"/>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grpSp>
      <p:grpSp>
        <p:nvGrpSpPr>
          <p:cNvPr id="45" name="Group 44"/>
          <p:cNvGrpSpPr/>
          <p:nvPr/>
        </p:nvGrpSpPr>
        <p:grpSpPr>
          <a:xfrm>
            <a:off x="3640446" y="2651100"/>
            <a:ext cx="2083859" cy="700073"/>
            <a:chOff x="4561104" y="4712624"/>
            <a:chExt cx="2778479" cy="933430"/>
          </a:xfrm>
        </p:grpSpPr>
        <p:sp>
          <p:nvSpPr>
            <p:cNvPr id="13329" name="Line 11"/>
            <p:cNvSpPr>
              <a:spLocks noChangeShapeType="1"/>
            </p:cNvSpPr>
            <p:nvPr/>
          </p:nvSpPr>
          <p:spPr bwMode="auto">
            <a:xfrm flipV="1">
              <a:off x="4561104" y="5112654"/>
              <a:ext cx="1752600" cy="5334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5" name="Text Box 17"/>
                <p:cNvSpPr txBox="1">
                  <a:spLocks noChangeArrowheads="1"/>
                </p:cNvSpPr>
                <p:nvPr/>
              </p:nvSpPr>
              <p:spPr bwMode="auto">
                <a:xfrm rot="20598045">
                  <a:off x="5051287" y="4712624"/>
                  <a:ext cx="2288296"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highlight>
                            <a:srgbClr val="FFFF00"/>
                          </a:highlight>
                          <a:latin typeface="Cambria Math" panose="02040503050406030204" pitchFamily="18" charset="0"/>
                        </a:rPr>
                        <m:t>T</m:t>
                      </m:r>
                    </m:oMath>
                  </a14:m>
                  <a:r>
                    <a:rPr lang="en-US" sz="1350" dirty="0">
                      <a:solidFill>
                        <a:srgbClr val="006600"/>
                      </a:solidFill>
                      <a:highlight>
                        <a:srgbClr val="FFFF00"/>
                      </a:highlight>
                      <a:latin typeface="Arial" pitchFamily="34" charset="0"/>
                    </a:rPr>
                    <a:t> (</a:t>
                  </a:r>
                  <a:r>
                    <a:rPr lang="en-US" sz="1350" dirty="0">
                      <a:solidFill>
                        <a:srgbClr val="0000FF"/>
                      </a:solidFill>
                      <a:highlight>
                        <a:srgbClr val="FFFF00"/>
                      </a:highlight>
                      <a:latin typeface="Arial" pitchFamily="34" charset="0"/>
                    </a:rPr>
                    <a:t>0.3</a:t>
                  </a:r>
                  <a:r>
                    <a:rPr lang="en-US" sz="1350" dirty="0">
                      <a:solidFill>
                        <a:srgbClr val="006600"/>
                      </a:solidFill>
                      <a:highlight>
                        <a:srgbClr val="FFFF00"/>
                      </a:highlight>
                      <a:latin typeface="Arial" pitchFamily="34" charset="0"/>
                    </a:rPr>
                    <a:t>)</a:t>
                  </a:r>
                </a:p>
              </p:txBody>
            </p:sp>
          </mc:Choice>
          <mc:Fallback xmlns="">
            <p:sp>
              <p:nvSpPr>
                <p:cNvPr id="13335" name="Text Box 17"/>
                <p:cNvSpPr txBox="1">
                  <a:spLocks noRot="1" noChangeAspect="1" noMove="1" noResize="1" noEditPoints="1" noAdjustHandles="1" noChangeArrowheads="1" noChangeShapeType="1" noTextEdit="1"/>
                </p:cNvSpPr>
                <p:nvPr/>
              </p:nvSpPr>
              <p:spPr bwMode="auto">
                <a:xfrm rot="20598045">
                  <a:off x="5051287" y="4712624"/>
                  <a:ext cx="2288296" cy="400109"/>
                </a:xfrm>
                <a:prstGeom prst="rect">
                  <a:avLst/>
                </a:prstGeom>
                <a:blipFill>
                  <a:blip r:embed="rId6"/>
                  <a:stretch>
                    <a:fillRect b="-3101"/>
                  </a:stretch>
                </a:blipFill>
                <a:ln w="9525">
                  <a:noFill/>
                  <a:miter lim="800000"/>
                  <a:headEnd/>
                  <a:tailEnd/>
                </a:ln>
              </p:spPr>
              <p:txBody>
                <a:bodyPr/>
                <a:lstStyle/>
                <a:p>
                  <a:r>
                    <a:rPr lang="en-US">
                      <a:noFill/>
                    </a:rPr>
                    <a:t> </a:t>
                  </a:r>
                </a:p>
              </p:txBody>
            </p:sp>
          </mc:Fallback>
        </mc:AlternateContent>
      </p:grpSp>
      <p:grpSp>
        <p:nvGrpSpPr>
          <p:cNvPr id="46" name="Group 45"/>
          <p:cNvGrpSpPr/>
          <p:nvPr/>
        </p:nvGrpSpPr>
        <p:grpSpPr>
          <a:xfrm>
            <a:off x="3640446" y="3351173"/>
            <a:ext cx="1823253" cy="649822"/>
            <a:chOff x="4561104" y="5646054"/>
            <a:chExt cx="2431003" cy="866428"/>
          </a:xfrm>
        </p:grpSpPr>
        <p:sp>
          <p:nvSpPr>
            <p:cNvPr id="13328" name="Line 10"/>
            <p:cNvSpPr>
              <a:spLocks noChangeShapeType="1"/>
            </p:cNvSpPr>
            <p:nvPr/>
          </p:nvSpPr>
          <p:spPr bwMode="auto">
            <a:xfrm>
              <a:off x="4561104" y="5646054"/>
              <a:ext cx="1752600" cy="5334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6" name="Text Box 18"/>
                <p:cNvSpPr txBox="1">
                  <a:spLocks noChangeArrowheads="1"/>
                </p:cNvSpPr>
                <p:nvPr/>
              </p:nvSpPr>
              <p:spPr bwMode="auto">
                <a:xfrm rot="993021">
                  <a:off x="5063893" y="6112373"/>
                  <a:ext cx="1928214"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1"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T</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0.7</a:t>
                  </a:r>
                  <a:r>
                    <a:rPr lang="en-US" sz="1350" dirty="0">
                      <a:solidFill>
                        <a:srgbClr val="006600"/>
                      </a:solidFill>
                      <a:latin typeface="Arial" pitchFamily="34" charset="0"/>
                    </a:rPr>
                    <a:t>)</a:t>
                  </a:r>
                </a:p>
              </p:txBody>
            </p:sp>
          </mc:Choice>
          <mc:Fallback xmlns="">
            <p:sp>
              <p:nvSpPr>
                <p:cNvPr id="13336" name="Text Box 18"/>
                <p:cNvSpPr txBox="1">
                  <a:spLocks noRot="1" noChangeAspect="1" noMove="1" noResize="1" noEditPoints="1" noAdjustHandles="1" noChangeArrowheads="1" noChangeShapeType="1" noTextEdit="1"/>
                </p:cNvSpPr>
                <p:nvPr/>
              </p:nvSpPr>
              <p:spPr bwMode="auto">
                <a:xfrm rot="993021">
                  <a:off x="5063893" y="6112373"/>
                  <a:ext cx="1928214" cy="400109"/>
                </a:xfrm>
                <a:prstGeom prst="rect">
                  <a:avLst/>
                </a:prstGeom>
                <a:blipFill>
                  <a:blip r:embed="rId7"/>
                  <a:stretch>
                    <a:fillRect/>
                  </a:stretch>
                </a:blipFill>
                <a:ln w="9525">
                  <a:noFill/>
                  <a:miter lim="800000"/>
                  <a:headEnd/>
                  <a:tailEnd/>
                </a:ln>
              </p:spPr>
              <p:txBody>
                <a:bodyPr/>
                <a:lstStyle/>
                <a:p>
                  <a:r>
                    <a:rPr lang="en-US">
                      <a:noFill/>
                    </a:rPr>
                    <a:t> </a:t>
                  </a:r>
                </a:p>
              </p:txBody>
            </p:sp>
          </mc:Fallback>
        </mc:AlternateContent>
      </p:grpSp>
      <p:sp>
        <p:nvSpPr>
          <p:cNvPr id="13343" name="Text Box 28"/>
          <p:cNvSpPr txBox="1">
            <a:spLocks noChangeArrowheads="1"/>
          </p:cNvSpPr>
          <p:nvPr/>
        </p:nvSpPr>
        <p:spPr bwMode="auto">
          <a:xfrm>
            <a:off x="1363130" y="2471676"/>
            <a:ext cx="908564" cy="507831"/>
          </a:xfrm>
          <a:prstGeom prst="rect">
            <a:avLst/>
          </a:prstGeom>
          <a:noFill/>
          <a:ln w="9525">
            <a:noFill/>
            <a:miter lim="800000"/>
            <a:headEnd/>
            <a:tailEnd/>
          </a:ln>
        </p:spPr>
        <p:txBody>
          <a:bodyPr wrap="square">
            <a:spAutoFit/>
          </a:bodyPr>
          <a:lstStyle/>
          <a:p>
            <a:pPr algn="ctr" eaLnBrk="1" hangingPunct="1">
              <a:buClrTx/>
              <a:buFontTx/>
              <a:buNone/>
            </a:pPr>
            <a:r>
              <a:rPr lang="en-US" sz="1350" dirty="0">
                <a:solidFill>
                  <a:srgbClr val="000000"/>
                </a:solidFill>
                <a:latin typeface="Helvetica Light" panose="020B0403020202020204"/>
              </a:rPr>
              <a:t>New  TV Model</a:t>
            </a:r>
          </a:p>
        </p:txBody>
      </p:sp>
      <p:sp>
        <p:nvSpPr>
          <p:cNvPr id="75" name="Slide Number Placeholder 5"/>
          <p:cNvSpPr txBox="1">
            <a:spLocks/>
          </p:cNvSpPr>
          <p:nvPr/>
        </p:nvSpPr>
        <p:spPr bwMode="auto">
          <a:xfrm>
            <a:off x="7768134" y="4916604"/>
            <a:ext cx="285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ct val="0"/>
              </a:spcAft>
              <a:defRPr/>
            </a:pPr>
            <a:fld id="{ACE9F713-D8D5-4EB1-B40E-8F88D16EBCD3}" type="slidenum">
              <a:rPr lang="en-US" sz="1050">
                <a:solidFill>
                  <a:schemeClr val="accent2"/>
                </a:solidFill>
                <a:latin typeface="Times New Roman" pitchFamily="18" charset="0"/>
              </a:rPr>
              <a:pPr defTabSz="685800" eaLnBrk="0" fontAlgn="base" hangingPunct="0">
                <a:spcBef>
                  <a:spcPct val="0"/>
                </a:spcBef>
                <a:spcAft>
                  <a:spcPct val="0"/>
                </a:spcAft>
                <a:defRPr/>
              </a:pPr>
              <a:t>41</a:t>
            </a:fld>
            <a:endParaRPr lang="en-US" sz="1050" dirty="0">
              <a:solidFill>
                <a:schemeClr val="accent2"/>
              </a:solidFill>
              <a:latin typeface="Times New Roman"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8DF4B7A-969C-4783-A8E4-F1FF46B64211}"/>
                  </a:ext>
                </a:extLst>
              </p:cNvPr>
              <p:cNvSpPr/>
              <p:nvPr/>
            </p:nvSpPr>
            <p:spPr>
              <a:xfrm>
                <a:off x="4919626" y="1519209"/>
                <a:ext cx="2280881" cy="300082"/>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=0.4</m:t>
                      </m:r>
                      <m:r>
                        <a:rPr lang="en-US" sz="1350" b="0" i="1">
                          <a:solidFill>
                            <a:srgbClr val="006600"/>
                          </a:solidFill>
                          <a:latin typeface="Cambria Math" panose="02040503050406030204" pitchFamily="18" charset="0"/>
                          <a:ea typeface="Cambria Math" panose="02040503050406030204" pitchFamily="18" charset="0"/>
                        </a:rPr>
                        <m:t>×</m:t>
                      </m:r>
                      <m:r>
                        <a:rPr lang="en-US" sz="1350" b="0" i="1">
                          <a:solidFill>
                            <a:srgbClr val="006600"/>
                          </a:solidFill>
                          <a:latin typeface="Cambria Math" panose="02040503050406030204" pitchFamily="18" charset="0"/>
                        </a:rPr>
                        <m:t>0.8=0.32</m:t>
                      </m:r>
                    </m:oMath>
                  </m:oMathPara>
                </a14:m>
                <a:endParaRPr lang="en-US" sz="1350" dirty="0">
                  <a:solidFill>
                    <a:srgbClr val="006600"/>
                  </a:solidFill>
                </a:endParaRPr>
              </a:p>
            </p:txBody>
          </p:sp>
        </mc:Choice>
        <mc:Fallback xmlns="">
          <p:sp>
            <p:nvSpPr>
              <p:cNvPr id="2" name="Rectangle 1">
                <a:extLst>
                  <a:ext uri="{FF2B5EF4-FFF2-40B4-BE49-F238E27FC236}">
                    <a16:creationId xmlns:a16="http://schemas.microsoft.com/office/drawing/2014/main" id="{88DF4B7A-969C-4783-A8E4-F1FF46B64211}"/>
                  </a:ext>
                </a:extLst>
              </p:cNvPr>
              <p:cNvSpPr>
                <a:spLocks noRot="1" noChangeAspect="1" noMove="1" noResize="1" noEditPoints="1" noAdjustHandles="1" noChangeArrowheads="1" noChangeShapeType="1" noTextEdit="1"/>
              </p:cNvSpPr>
              <p:nvPr/>
            </p:nvSpPr>
            <p:spPr>
              <a:xfrm>
                <a:off x="4919626" y="1519209"/>
                <a:ext cx="2280881" cy="30008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D54DA3A9-BA2A-4629-9CAE-693EFF3F3E5E}"/>
                  </a:ext>
                </a:extLst>
              </p:cNvPr>
              <p:cNvSpPr/>
              <p:nvPr/>
            </p:nvSpPr>
            <p:spPr>
              <a:xfrm>
                <a:off x="4960336" y="2784165"/>
                <a:ext cx="2361737" cy="300082"/>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sSup>
                            <m:sSupPr>
                              <m:ctrlPr>
                                <a:rPr lang="en-US" sz="1350" b="0" i="1" smtClean="0">
                                  <a:solidFill>
                                    <a:srgbClr val="006600"/>
                                  </a:solidFill>
                                  <a:latin typeface="Cambria Math" panose="02040503050406030204" pitchFamily="18" charset="0"/>
                                </a:rPr>
                              </m:ctrlPr>
                            </m:sSupPr>
                            <m:e>
                              <m:r>
                                <m:rPr>
                                  <m:sty m:val="p"/>
                                </m:rPr>
                                <a:rPr lang="en-US" sz="1350" b="0" i="1">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=0.6</m:t>
                      </m:r>
                      <m:r>
                        <a:rPr lang="en-US" sz="1350" b="0" i="1">
                          <a:solidFill>
                            <a:srgbClr val="006600"/>
                          </a:solidFill>
                          <a:latin typeface="Cambria Math" panose="02040503050406030204" pitchFamily="18" charset="0"/>
                          <a:ea typeface="Cambria Math" panose="02040503050406030204" pitchFamily="18" charset="0"/>
                        </a:rPr>
                        <m:t>×</m:t>
                      </m:r>
                      <m:r>
                        <a:rPr lang="en-US" sz="1350" b="0" i="1">
                          <a:solidFill>
                            <a:srgbClr val="006600"/>
                          </a:solidFill>
                          <a:latin typeface="Cambria Math" panose="02040503050406030204" pitchFamily="18" charset="0"/>
                        </a:rPr>
                        <m:t>0.3=0.18</m:t>
                      </m:r>
                    </m:oMath>
                  </m:oMathPara>
                </a14:m>
                <a:endParaRPr lang="en-US" sz="1350" dirty="0">
                  <a:solidFill>
                    <a:srgbClr val="006600"/>
                  </a:solidFill>
                </a:endParaRPr>
              </a:p>
            </p:txBody>
          </p:sp>
        </mc:Choice>
        <mc:Fallback xmlns="">
          <p:sp>
            <p:nvSpPr>
              <p:cNvPr id="58" name="Rectangle 57">
                <a:extLst>
                  <a:ext uri="{FF2B5EF4-FFF2-40B4-BE49-F238E27FC236}">
                    <a16:creationId xmlns:a16="http://schemas.microsoft.com/office/drawing/2014/main" id="{D54DA3A9-BA2A-4629-9CAE-693EFF3F3E5E}"/>
                  </a:ext>
                </a:extLst>
              </p:cNvPr>
              <p:cNvSpPr>
                <a:spLocks noRot="1" noChangeAspect="1" noMove="1" noResize="1" noEditPoints="1" noAdjustHandles="1" noChangeArrowheads="1" noChangeShapeType="1" noTextEdit="1"/>
              </p:cNvSpPr>
              <p:nvPr/>
            </p:nvSpPr>
            <p:spPr>
              <a:xfrm>
                <a:off x="4960336" y="2784165"/>
                <a:ext cx="2361737" cy="30008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EB2DC6B-79E8-4B1A-B518-83A6348DD4D5}"/>
                  </a:ext>
                </a:extLst>
              </p:cNvPr>
              <p:cNvSpPr/>
              <p:nvPr/>
            </p:nvSpPr>
            <p:spPr>
              <a:xfrm>
                <a:off x="1476375" y="4446991"/>
                <a:ext cx="5906608" cy="524887"/>
              </a:xfrm>
              <a:prstGeom prst="rect">
                <a:avLst/>
              </a:prstGeom>
            </p:spPr>
            <p:txBody>
              <a:bodyPr wrap="squar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e>
                        <m:e>
                          <m:r>
                            <m:rPr>
                              <m:sty m:val="p"/>
                            </m:rPr>
                            <a:rPr lang="en-US" sz="1350" b="0" i="1">
                              <a:solidFill>
                                <a:srgbClr val="006600"/>
                              </a:solidFill>
                              <a:latin typeface="Cambria Math" panose="02040503050406030204" pitchFamily="18" charset="0"/>
                            </a:rPr>
                            <m:t>T</m:t>
                          </m:r>
                        </m:e>
                      </m:d>
                      <m:r>
                        <a:rPr lang="en-US" sz="1350" b="0">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num>
                        <m:den>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T</m:t>
                              </m:r>
                            </m:e>
                          </m:d>
                        </m:den>
                      </m:f>
                      <m:r>
                        <a:rPr lang="en-US" sz="1350" b="0">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num>
                        <m:den>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m:t>
                          </m:r>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sSup>
                                <m:sSupPr>
                                  <m:ctrlPr>
                                    <a:rPr lang="en-US" sz="1350" b="0" i="1" smtClean="0">
                                      <a:solidFill>
                                        <a:srgbClr val="006600"/>
                                      </a:solidFill>
                                      <a:latin typeface="Cambria Math" panose="02040503050406030204" pitchFamily="18" charset="0"/>
                                    </a:rPr>
                                  </m:ctrlPr>
                                </m:sSupPr>
                                <m:e>
                                  <m:r>
                                    <m:rPr>
                                      <m:sty m:val="p"/>
                                    </m:rPr>
                                    <a:rPr lang="en-US" sz="1350" b="0" i="1">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den>
                      </m:f>
                      <m:r>
                        <a:rPr lang="en-US" sz="1350" b="0" i="1">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a:rPr lang="en-US" sz="1350" b="0" i="1">
                              <a:solidFill>
                                <a:srgbClr val="006600"/>
                              </a:solidFill>
                              <a:latin typeface="Cambria Math" panose="02040503050406030204" pitchFamily="18" charset="0"/>
                            </a:rPr>
                            <m:t>0.32</m:t>
                          </m:r>
                        </m:num>
                        <m:den>
                          <m:r>
                            <a:rPr lang="en-US" sz="1350" b="0" i="1">
                              <a:solidFill>
                                <a:srgbClr val="006600"/>
                              </a:solidFill>
                              <a:latin typeface="Cambria Math" panose="02040503050406030204" pitchFamily="18" charset="0"/>
                            </a:rPr>
                            <m:t>0.32+0.18</m:t>
                          </m:r>
                        </m:den>
                      </m:f>
                      <m:r>
                        <a:rPr lang="en-US" sz="1350" b="0" i="1">
                          <a:solidFill>
                            <a:srgbClr val="006600"/>
                          </a:solidFill>
                          <a:latin typeface="Cambria Math" panose="02040503050406030204" pitchFamily="18" charset="0"/>
                        </a:rPr>
                        <m:t>=0.64</m:t>
                      </m:r>
                    </m:oMath>
                  </m:oMathPara>
                </a14:m>
                <a:endParaRPr lang="en-US" sz="1350" dirty="0">
                  <a:solidFill>
                    <a:srgbClr val="006600"/>
                  </a:solidFill>
                </a:endParaRPr>
              </a:p>
            </p:txBody>
          </p:sp>
        </mc:Choice>
        <mc:Fallback xmlns="">
          <p:sp>
            <p:nvSpPr>
              <p:cNvPr id="3" name="Rectangle 2">
                <a:extLst>
                  <a:ext uri="{FF2B5EF4-FFF2-40B4-BE49-F238E27FC236}">
                    <a16:creationId xmlns:a16="http://schemas.microsoft.com/office/drawing/2014/main" id="{2EB2DC6B-79E8-4B1A-B518-83A6348DD4D5}"/>
                  </a:ext>
                </a:extLst>
              </p:cNvPr>
              <p:cNvSpPr>
                <a:spLocks noRot="1" noChangeAspect="1" noMove="1" noResize="1" noEditPoints="1" noAdjustHandles="1" noChangeArrowheads="1" noChangeShapeType="1" noTextEdit="1"/>
              </p:cNvSpPr>
              <p:nvPr/>
            </p:nvSpPr>
            <p:spPr>
              <a:xfrm>
                <a:off x="1476375" y="4446991"/>
                <a:ext cx="5906608" cy="524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E37BEFC-DB7E-E0AD-A27B-0090C7E0489B}"/>
                  </a:ext>
                </a:extLst>
              </p14:cNvPr>
              <p14:cNvContentPartPr/>
              <p14:nvPr/>
            </p14:nvContentPartPr>
            <p14:xfrm>
              <a:off x="4116477" y="2528953"/>
              <a:ext cx="360" cy="360"/>
            </p14:xfrm>
          </p:contentPart>
        </mc:Choice>
        <mc:Fallback xmlns="">
          <p:pic>
            <p:nvPicPr>
              <p:cNvPr id="14" name="Ink 13">
                <a:extLst>
                  <a:ext uri="{FF2B5EF4-FFF2-40B4-BE49-F238E27FC236}">
                    <a16:creationId xmlns:a16="http://schemas.microsoft.com/office/drawing/2014/main" id="{5E37BEFC-DB7E-E0AD-A27B-0090C7E0489B}"/>
                  </a:ext>
                </a:extLst>
              </p:cNvPr>
              <p:cNvPicPr/>
              <p:nvPr/>
            </p:nvPicPr>
            <p:blipFill>
              <a:blip r:embed="rId12"/>
              <a:stretch>
                <a:fillRect/>
              </a:stretch>
            </p:blipFill>
            <p:spPr>
              <a:xfrm>
                <a:off x="4107477" y="2519953"/>
                <a:ext cx="18000" cy="18000"/>
              </a:xfrm>
              <a:prstGeom prst="rect">
                <a:avLst/>
              </a:prstGeom>
            </p:spPr>
          </p:pic>
        </mc:Fallback>
      </mc:AlternateContent>
    </p:spTree>
    <p:extLst>
      <p:ext uri="{BB962C8B-B14F-4D97-AF65-F5344CB8AC3E}">
        <p14:creationId xmlns:p14="http://schemas.microsoft.com/office/powerpoint/2010/main" val="252465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itle 142">
            <a:extLst>
              <a:ext uri="{FF2B5EF4-FFF2-40B4-BE49-F238E27FC236}">
                <a16:creationId xmlns:a16="http://schemas.microsoft.com/office/drawing/2014/main" id="{B0055E02-0CD0-B971-97E7-3DE69AB0E5F2}"/>
              </a:ext>
            </a:extLst>
          </p:cNvPr>
          <p:cNvSpPr>
            <a:spLocks noGrp="1"/>
          </p:cNvSpPr>
          <p:nvPr>
            <p:ph type="title"/>
          </p:nvPr>
        </p:nvSpPr>
        <p:spPr>
          <a:xfrm>
            <a:off x="628650" y="273843"/>
            <a:ext cx="7886700" cy="994173"/>
          </a:xfrm>
        </p:spPr>
        <p:txBody>
          <a:bodyPr>
            <a:normAutofit/>
          </a:bodyPr>
          <a:lstStyle/>
          <a:p>
            <a:r>
              <a:rPr lang="en-US" sz="4100" dirty="0"/>
              <a:t>Using Bayes for Spam Detection</a:t>
            </a:r>
          </a:p>
        </p:txBody>
      </p:sp>
      <p:sp>
        <p:nvSpPr>
          <p:cNvPr id="17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398984"/>
            <a:ext cx="7818120" cy="13716"/>
          </a:xfrm>
          <a:custGeom>
            <a:avLst/>
            <a:gdLst>
              <a:gd name="connsiteX0" fmla="*/ 0 w 7818120"/>
              <a:gd name="connsiteY0" fmla="*/ 0 h 13716"/>
              <a:gd name="connsiteX1" fmla="*/ 416966 w 7818120"/>
              <a:gd name="connsiteY1" fmla="*/ 0 h 13716"/>
              <a:gd name="connsiteX2" fmla="*/ 1146658 w 7818120"/>
              <a:gd name="connsiteY2" fmla="*/ 0 h 13716"/>
              <a:gd name="connsiteX3" fmla="*/ 1563624 w 7818120"/>
              <a:gd name="connsiteY3" fmla="*/ 0 h 13716"/>
              <a:gd name="connsiteX4" fmla="*/ 2136953 w 7818120"/>
              <a:gd name="connsiteY4" fmla="*/ 0 h 13716"/>
              <a:gd name="connsiteX5" fmla="*/ 2944825 w 7818120"/>
              <a:gd name="connsiteY5" fmla="*/ 0 h 13716"/>
              <a:gd name="connsiteX6" fmla="*/ 3596335 w 7818120"/>
              <a:gd name="connsiteY6" fmla="*/ 0 h 13716"/>
              <a:gd name="connsiteX7" fmla="*/ 4326026 w 7818120"/>
              <a:gd name="connsiteY7" fmla="*/ 0 h 13716"/>
              <a:gd name="connsiteX8" fmla="*/ 4899355 w 7818120"/>
              <a:gd name="connsiteY8" fmla="*/ 0 h 13716"/>
              <a:gd name="connsiteX9" fmla="*/ 5550865 w 7818120"/>
              <a:gd name="connsiteY9" fmla="*/ 0 h 13716"/>
              <a:gd name="connsiteX10" fmla="*/ 6358738 w 7818120"/>
              <a:gd name="connsiteY10" fmla="*/ 0 h 13716"/>
              <a:gd name="connsiteX11" fmla="*/ 6853885 w 7818120"/>
              <a:gd name="connsiteY11" fmla="*/ 0 h 13716"/>
              <a:gd name="connsiteX12" fmla="*/ 7818120 w 7818120"/>
              <a:gd name="connsiteY12" fmla="*/ 0 h 13716"/>
              <a:gd name="connsiteX13" fmla="*/ 7818120 w 7818120"/>
              <a:gd name="connsiteY13" fmla="*/ 13716 h 13716"/>
              <a:gd name="connsiteX14" fmla="*/ 7244791 w 7818120"/>
              <a:gd name="connsiteY14" fmla="*/ 13716 h 13716"/>
              <a:gd name="connsiteX15" fmla="*/ 6827825 w 7818120"/>
              <a:gd name="connsiteY15" fmla="*/ 13716 h 13716"/>
              <a:gd name="connsiteX16" fmla="*/ 6176315 w 7818120"/>
              <a:gd name="connsiteY16" fmla="*/ 13716 h 13716"/>
              <a:gd name="connsiteX17" fmla="*/ 5681167 w 7818120"/>
              <a:gd name="connsiteY17" fmla="*/ 13716 h 13716"/>
              <a:gd name="connsiteX18" fmla="*/ 5029657 w 7818120"/>
              <a:gd name="connsiteY18" fmla="*/ 13716 h 13716"/>
              <a:gd name="connsiteX19" fmla="*/ 4378147 w 7818120"/>
              <a:gd name="connsiteY19" fmla="*/ 13716 h 13716"/>
              <a:gd name="connsiteX20" fmla="*/ 3726637 w 7818120"/>
              <a:gd name="connsiteY20" fmla="*/ 13716 h 13716"/>
              <a:gd name="connsiteX21" fmla="*/ 3075127 w 7818120"/>
              <a:gd name="connsiteY21" fmla="*/ 13716 h 13716"/>
              <a:gd name="connsiteX22" fmla="*/ 2501798 w 7818120"/>
              <a:gd name="connsiteY22" fmla="*/ 13716 h 13716"/>
              <a:gd name="connsiteX23" fmla="*/ 1772107 w 7818120"/>
              <a:gd name="connsiteY23" fmla="*/ 13716 h 13716"/>
              <a:gd name="connsiteX24" fmla="*/ 1120597 w 7818120"/>
              <a:gd name="connsiteY24" fmla="*/ 13716 h 13716"/>
              <a:gd name="connsiteX25" fmla="*/ 0 w 7818120"/>
              <a:gd name="connsiteY25" fmla="*/ 13716 h 13716"/>
              <a:gd name="connsiteX26" fmla="*/ 0 w 7818120"/>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3716"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8217" y="2784"/>
                  <a:pt x="7818136" y="9558"/>
                  <a:pt x="7818120" y="13716"/>
                </a:cubicBezTo>
                <a:cubicBezTo>
                  <a:pt x="7698847" y="-7839"/>
                  <a:pt x="7390924" y="18407"/>
                  <a:pt x="7244791" y="13716"/>
                </a:cubicBezTo>
                <a:cubicBezTo>
                  <a:pt x="7098658" y="9025"/>
                  <a:pt x="6952735" y="24785"/>
                  <a:pt x="6827825" y="13716"/>
                </a:cubicBezTo>
                <a:cubicBezTo>
                  <a:pt x="6702915" y="2647"/>
                  <a:pt x="6338661" y="29958"/>
                  <a:pt x="6176315" y="13716"/>
                </a:cubicBezTo>
                <a:cubicBezTo>
                  <a:pt x="6013969" y="-2526"/>
                  <a:pt x="5850602" y="1790"/>
                  <a:pt x="5681167" y="13716"/>
                </a:cubicBezTo>
                <a:cubicBezTo>
                  <a:pt x="5511732" y="25642"/>
                  <a:pt x="5312143" y="-4154"/>
                  <a:pt x="5029657" y="13716"/>
                </a:cubicBezTo>
                <a:cubicBezTo>
                  <a:pt x="4747171" y="31586"/>
                  <a:pt x="4655062" y="26168"/>
                  <a:pt x="4378147" y="13716"/>
                </a:cubicBezTo>
                <a:cubicBezTo>
                  <a:pt x="4101232" y="1265"/>
                  <a:pt x="4037646" y="40134"/>
                  <a:pt x="3726637" y="13716"/>
                </a:cubicBezTo>
                <a:cubicBezTo>
                  <a:pt x="3415628" y="-12702"/>
                  <a:pt x="3321756" y="40935"/>
                  <a:pt x="3075127" y="13716"/>
                </a:cubicBezTo>
                <a:cubicBezTo>
                  <a:pt x="2828498" y="-13503"/>
                  <a:pt x="2684733" y="10281"/>
                  <a:pt x="2501798" y="13716"/>
                </a:cubicBezTo>
                <a:cubicBezTo>
                  <a:pt x="2318863" y="17151"/>
                  <a:pt x="2121844" y="-17585"/>
                  <a:pt x="1772107" y="13716"/>
                </a:cubicBezTo>
                <a:cubicBezTo>
                  <a:pt x="1422370" y="45017"/>
                  <a:pt x="1431548" y="27094"/>
                  <a:pt x="1120597" y="13716"/>
                </a:cubicBezTo>
                <a:cubicBezTo>
                  <a:pt x="809646" y="339"/>
                  <a:pt x="246393" y="51668"/>
                  <a:pt x="0" y="13716"/>
                </a:cubicBezTo>
                <a:cubicBezTo>
                  <a:pt x="-100" y="9589"/>
                  <a:pt x="468" y="2983"/>
                  <a:pt x="0" y="0"/>
                </a:cubicBezTo>
                <a:close/>
              </a:path>
              <a:path w="7818120" h="13716"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7446" y="5682"/>
                  <a:pt x="7817517" y="9439"/>
                  <a:pt x="7818120" y="13716"/>
                </a:cubicBezTo>
                <a:cubicBezTo>
                  <a:pt x="7610240" y="34"/>
                  <a:pt x="7521789" y="3149"/>
                  <a:pt x="7401154" y="13716"/>
                </a:cubicBezTo>
                <a:cubicBezTo>
                  <a:pt x="7280519" y="24283"/>
                  <a:pt x="6930719" y="-347"/>
                  <a:pt x="6593281" y="13716"/>
                </a:cubicBezTo>
                <a:cubicBezTo>
                  <a:pt x="6255843" y="27779"/>
                  <a:pt x="6286682" y="-3410"/>
                  <a:pt x="6098134" y="13716"/>
                </a:cubicBezTo>
                <a:cubicBezTo>
                  <a:pt x="5909586" y="30842"/>
                  <a:pt x="5602789" y="44024"/>
                  <a:pt x="5446624" y="13716"/>
                </a:cubicBezTo>
                <a:cubicBezTo>
                  <a:pt x="5290459" y="-16592"/>
                  <a:pt x="4917039" y="17388"/>
                  <a:pt x="4638751" y="13716"/>
                </a:cubicBezTo>
                <a:cubicBezTo>
                  <a:pt x="4360463" y="10044"/>
                  <a:pt x="4304690" y="878"/>
                  <a:pt x="3987241" y="13716"/>
                </a:cubicBezTo>
                <a:cubicBezTo>
                  <a:pt x="3669792" y="26555"/>
                  <a:pt x="3758742" y="27979"/>
                  <a:pt x="3570275" y="13716"/>
                </a:cubicBezTo>
                <a:cubicBezTo>
                  <a:pt x="3381808" y="-547"/>
                  <a:pt x="3267153" y="31628"/>
                  <a:pt x="3075127" y="13716"/>
                </a:cubicBezTo>
                <a:cubicBezTo>
                  <a:pt x="2883101" y="-4196"/>
                  <a:pt x="2665825" y="6401"/>
                  <a:pt x="2267255" y="13716"/>
                </a:cubicBezTo>
                <a:cubicBezTo>
                  <a:pt x="1868685" y="21031"/>
                  <a:pt x="1884698" y="23838"/>
                  <a:pt x="1615745" y="13716"/>
                </a:cubicBezTo>
                <a:cubicBezTo>
                  <a:pt x="1346792" y="3595"/>
                  <a:pt x="1320952" y="5858"/>
                  <a:pt x="1120597" y="13716"/>
                </a:cubicBezTo>
                <a:cubicBezTo>
                  <a:pt x="920242" y="21574"/>
                  <a:pt x="556507" y="46218"/>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AFE0A96-85FD-FD25-44F8-95BBF271B00E}"/>
              </a:ext>
            </a:extLst>
          </p:cNvPr>
          <p:cNvGraphicFramePr>
            <a:graphicFrameLocks noGrp="1"/>
          </p:cNvGraphicFramePr>
          <p:nvPr>
            <p:ph idx="1"/>
            <p:extLst>
              <p:ext uri="{D42A27DB-BD31-4B8C-83A1-F6EECF244321}">
                <p14:modId xmlns:p14="http://schemas.microsoft.com/office/powerpoint/2010/main" val="143342022"/>
              </p:ext>
            </p:extLst>
          </p:nvPr>
        </p:nvGraphicFramePr>
        <p:xfrm>
          <a:off x="945249" y="1671065"/>
          <a:ext cx="7253503" cy="2961657"/>
        </p:xfrm>
        <a:graphic>
          <a:graphicData uri="http://schemas.openxmlformats.org/drawingml/2006/table">
            <a:tbl>
              <a:tblPr firstRow="1" bandRow="1"/>
              <a:tblGrid>
                <a:gridCol w="5547930">
                  <a:extLst>
                    <a:ext uri="{9D8B030D-6E8A-4147-A177-3AD203B41FA5}">
                      <a16:colId xmlns:a16="http://schemas.microsoft.com/office/drawing/2014/main" val="3412248447"/>
                    </a:ext>
                  </a:extLst>
                </a:gridCol>
                <a:gridCol w="1705573">
                  <a:extLst>
                    <a:ext uri="{9D8B030D-6E8A-4147-A177-3AD203B41FA5}">
                      <a16:colId xmlns:a16="http://schemas.microsoft.com/office/drawing/2014/main" val="707439655"/>
                    </a:ext>
                  </a:extLst>
                </a:gridCol>
              </a:tblGrid>
              <a:tr h="329073">
                <a:tc>
                  <a:txBody>
                    <a:bodyPr/>
                    <a:lstStyle/>
                    <a:p>
                      <a:pPr algn="ctr" fontAlgn="ctr"/>
                      <a:r>
                        <a:rPr lang="en-US" sz="1800" b="1" i="0" u="none" strike="noStrike">
                          <a:solidFill>
                            <a:srgbClr val="000000"/>
                          </a:solidFill>
                          <a:effectLst/>
                          <a:latin typeface="Aptos Narrow" panose="020B0004020202020204" pitchFamily="34" charset="0"/>
                        </a:rPr>
                        <a:t>Email Text</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tc>
                  <a:txBody>
                    <a:bodyPr/>
                    <a:lstStyle/>
                    <a:p>
                      <a:pPr algn="ctr" fontAlgn="ctr"/>
                      <a:r>
                        <a:rPr lang="en-US" sz="1800" b="1" i="0" u="none" strike="noStrike">
                          <a:solidFill>
                            <a:srgbClr val="000000"/>
                          </a:solidFill>
                          <a:effectLst/>
                          <a:latin typeface="Aptos Narrow" panose="020B0004020202020204" pitchFamily="34" charset="0"/>
                        </a:rPr>
                        <a:t>Label</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extLst>
                  <a:ext uri="{0D108BD9-81ED-4DB2-BD59-A6C34878D82A}">
                    <a16:rowId xmlns:a16="http://schemas.microsoft.com/office/drawing/2014/main" val="4121825467"/>
                  </a:ext>
                </a:extLst>
              </a:tr>
              <a:tr h="329073">
                <a:tc>
                  <a:txBody>
                    <a:bodyPr/>
                    <a:lstStyle/>
                    <a:p>
                      <a:pPr algn="l" fontAlgn="ctr"/>
                      <a:r>
                        <a:rPr lang="en-US" sz="1800" b="0" i="0" u="none" strike="noStrike">
                          <a:solidFill>
                            <a:srgbClr val="000000"/>
                          </a:solidFill>
                          <a:effectLst/>
                          <a:latin typeface="Aptos Narrow" panose="020B0004020202020204" pitchFamily="34" charset="0"/>
                        </a:rPr>
                        <a:t>"</a:t>
                      </a:r>
                      <a:r>
                        <a:rPr lang="en-US" sz="1800" b="0" i="0" u="none" strike="noStrike">
                          <a:solidFill>
                            <a:srgbClr val="0000FF"/>
                          </a:solidFill>
                          <a:effectLst/>
                          <a:latin typeface="Aptos Narrow" panose="020B0004020202020204" pitchFamily="34" charset="0"/>
                        </a:rPr>
                        <a:t>Cheap</a:t>
                      </a:r>
                      <a:r>
                        <a:rPr lang="en-US" sz="1800" b="0" i="0" u="none" strike="noStrike">
                          <a:solidFill>
                            <a:srgbClr val="000000"/>
                          </a:solidFill>
                          <a:effectLst/>
                          <a:latin typeface="Aptos Narrow" panose="020B0004020202020204" pitchFamily="34" charset="0"/>
                        </a:rPr>
                        <a:t> loans available now"</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tc>
                  <a:txBody>
                    <a:bodyPr/>
                    <a:lstStyle/>
                    <a:p>
                      <a:pPr algn="l" fontAlgn="ctr"/>
                      <a:r>
                        <a:rPr lang="en-US" sz="1800" b="0" i="0" u="none" strike="noStrike">
                          <a:solidFill>
                            <a:srgbClr val="000000"/>
                          </a:solidFill>
                          <a:effectLst/>
                          <a:latin typeface="Aptos Narrow" panose="020B0004020202020204" pitchFamily="34" charset="0"/>
                        </a:rPr>
                        <a:t>Spam</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extLst>
                  <a:ext uri="{0D108BD9-81ED-4DB2-BD59-A6C34878D82A}">
                    <a16:rowId xmlns:a16="http://schemas.microsoft.com/office/drawing/2014/main" val="1929318767"/>
                  </a:ext>
                </a:extLst>
              </a:tr>
              <a:tr h="329073">
                <a:tc>
                  <a:txBody>
                    <a:bodyPr/>
                    <a:lstStyle/>
                    <a:p>
                      <a:pPr algn="l" fontAlgn="ctr"/>
                      <a:r>
                        <a:rPr lang="en-US" sz="1800" b="0" i="0" u="none" strike="noStrike">
                          <a:solidFill>
                            <a:srgbClr val="000000"/>
                          </a:solidFill>
                          <a:effectLst/>
                          <a:latin typeface="Aptos Narrow" panose="020B0004020202020204" pitchFamily="34" charset="0"/>
                        </a:rPr>
                        <a:t>"Get </a:t>
                      </a:r>
                      <a:r>
                        <a:rPr lang="en-US" sz="1800" b="0" i="0" u="none" strike="noStrike">
                          <a:solidFill>
                            <a:srgbClr val="0000FF"/>
                          </a:solidFill>
                          <a:effectLst/>
                          <a:latin typeface="Aptos Narrow" panose="020B0004020202020204" pitchFamily="34" charset="0"/>
                        </a:rPr>
                        <a:t>cheap</a:t>
                      </a:r>
                      <a:r>
                        <a:rPr lang="en-US" sz="1800" b="0" i="0" u="none" strike="noStrike">
                          <a:solidFill>
                            <a:srgbClr val="000000"/>
                          </a:solidFill>
                          <a:effectLst/>
                          <a:latin typeface="Aptos Narrow" panose="020B0004020202020204" pitchFamily="34" charset="0"/>
                        </a:rPr>
                        <a:t> prices on electronics"</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tc>
                  <a:txBody>
                    <a:bodyPr/>
                    <a:lstStyle/>
                    <a:p>
                      <a:pPr algn="l" fontAlgn="ctr"/>
                      <a:r>
                        <a:rPr lang="en-US" sz="1800" b="0" i="0" u="none" strike="noStrike">
                          <a:solidFill>
                            <a:srgbClr val="000000"/>
                          </a:solidFill>
                          <a:effectLst/>
                          <a:latin typeface="Aptos Narrow" panose="020B0004020202020204" pitchFamily="34" charset="0"/>
                        </a:rPr>
                        <a:t>Spam</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extLst>
                  <a:ext uri="{0D108BD9-81ED-4DB2-BD59-A6C34878D82A}">
                    <a16:rowId xmlns:a16="http://schemas.microsoft.com/office/drawing/2014/main" val="2545753194"/>
                  </a:ext>
                </a:extLst>
              </a:tr>
              <a:tr h="329073">
                <a:tc>
                  <a:txBody>
                    <a:bodyPr/>
                    <a:lstStyle/>
                    <a:p>
                      <a:pPr algn="l" fontAlgn="ctr"/>
                      <a:r>
                        <a:rPr lang="en-US" sz="1800" b="0" i="0" u="none" strike="noStrike">
                          <a:solidFill>
                            <a:srgbClr val="000000"/>
                          </a:solidFill>
                          <a:effectLst/>
                          <a:latin typeface="Aptos Narrow" panose="020B0004020202020204" pitchFamily="34" charset="0"/>
                        </a:rPr>
                        <a:t>"Limited time offer on </a:t>
                      </a:r>
                      <a:r>
                        <a:rPr lang="en-US" sz="1800" b="0" i="0" u="none" strike="noStrike">
                          <a:solidFill>
                            <a:srgbClr val="0000FF"/>
                          </a:solidFill>
                          <a:effectLst/>
                          <a:latin typeface="Aptos Narrow" panose="020B0004020202020204" pitchFamily="34" charset="0"/>
                        </a:rPr>
                        <a:t>cheap</a:t>
                      </a:r>
                      <a:r>
                        <a:rPr lang="en-US" sz="1800" b="0" i="0" u="none" strike="noStrike">
                          <a:solidFill>
                            <a:srgbClr val="000000"/>
                          </a:solidFill>
                          <a:effectLst/>
                          <a:latin typeface="Aptos Narrow" panose="020B0004020202020204" pitchFamily="34" charset="0"/>
                        </a:rPr>
                        <a:t> flights"</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tc>
                  <a:txBody>
                    <a:bodyPr/>
                    <a:lstStyle/>
                    <a:p>
                      <a:pPr algn="l" fontAlgn="ctr"/>
                      <a:r>
                        <a:rPr lang="en-US" sz="1800" b="0" i="0" u="none" strike="noStrike">
                          <a:solidFill>
                            <a:srgbClr val="000000"/>
                          </a:solidFill>
                          <a:effectLst/>
                          <a:latin typeface="Aptos Narrow" panose="020B0004020202020204" pitchFamily="34" charset="0"/>
                        </a:rPr>
                        <a:t>Spam</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extLst>
                  <a:ext uri="{0D108BD9-81ED-4DB2-BD59-A6C34878D82A}">
                    <a16:rowId xmlns:a16="http://schemas.microsoft.com/office/drawing/2014/main" val="551574472"/>
                  </a:ext>
                </a:extLst>
              </a:tr>
              <a:tr h="329073">
                <a:tc>
                  <a:txBody>
                    <a:bodyPr/>
                    <a:lstStyle/>
                    <a:p>
                      <a:pPr algn="l" fontAlgn="ctr"/>
                      <a:r>
                        <a:rPr lang="en-US" sz="1800" b="0" i="0" u="none" strike="noStrike">
                          <a:solidFill>
                            <a:srgbClr val="000000"/>
                          </a:solidFill>
                          <a:effectLst/>
                          <a:latin typeface="Aptos Narrow" panose="020B0004020202020204" pitchFamily="34" charset="0"/>
                        </a:rPr>
                        <a:t>"</a:t>
                      </a:r>
                      <a:r>
                        <a:rPr lang="en-US" sz="1800" b="0" i="0" u="none" strike="noStrike">
                          <a:solidFill>
                            <a:srgbClr val="0000FF"/>
                          </a:solidFill>
                          <a:effectLst/>
                          <a:latin typeface="Aptos Narrow" panose="020B0004020202020204" pitchFamily="34" charset="0"/>
                        </a:rPr>
                        <a:t>Cheap</a:t>
                      </a:r>
                      <a:r>
                        <a:rPr lang="en-US" sz="1800" b="0" i="0" u="none" strike="noStrike">
                          <a:solidFill>
                            <a:srgbClr val="000000"/>
                          </a:solidFill>
                          <a:effectLst/>
                          <a:latin typeface="Aptos Narrow" panose="020B0004020202020204" pitchFamily="34" charset="0"/>
                        </a:rPr>
                        <a:t> products for the best deals"</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tc>
                  <a:txBody>
                    <a:bodyPr/>
                    <a:lstStyle/>
                    <a:p>
                      <a:pPr algn="l" fontAlgn="ctr"/>
                      <a:r>
                        <a:rPr lang="en-US" sz="1800" b="0" i="0" u="none" strike="noStrike" dirty="0">
                          <a:solidFill>
                            <a:srgbClr val="000000"/>
                          </a:solidFill>
                          <a:effectLst/>
                          <a:latin typeface="Aptos Narrow" panose="020B0004020202020204" pitchFamily="34" charset="0"/>
                        </a:rPr>
                        <a:t>Spam</a:t>
                      </a:r>
                      <a:endParaRPr lang="en-US" sz="2600" b="0" i="0" u="none" strike="noStrike" dirty="0">
                        <a:effectLst/>
                        <a:latin typeface="Arial" panose="020B0604020202020204" pitchFamily="34" charset="0"/>
                      </a:endParaRPr>
                    </a:p>
                  </a:txBody>
                  <a:tcPr marL="10277" marR="10277" marT="10277" marB="0" anchor="ctr">
                    <a:lnL>
                      <a:noFill/>
                    </a:lnL>
                    <a:lnR>
                      <a:noFill/>
                    </a:lnR>
                    <a:lnT>
                      <a:noFill/>
                    </a:lnT>
                    <a:lnB>
                      <a:noFill/>
                    </a:lnB>
                    <a:noFill/>
                  </a:tcPr>
                </a:tc>
                <a:extLst>
                  <a:ext uri="{0D108BD9-81ED-4DB2-BD59-A6C34878D82A}">
                    <a16:rowId xmlns:a16="http://schemas.microsoft.com/office/drawing/2014/main" val="2883982059"/>
                  </a:ext>
                </a:extLst>
              </a:tr>
              <a:tr h="329073">
                <a:tc>
                  <a:txBody>
                    <a:bodyPr/>
                    <a:lstStyle/>
                    <a:p>
                      <a:pPr algn="l" fontAlgn="ctr"/>
                      <a:r>
                        <a:rPr lang="en-US" sz="1800" b="0" i="0" u="none" strike="noStrike" dirty="0">
                          <a:solidFill>
                            <a:srgbClr val="000000"/>
                          </a:solidFill>
                          <a:effectLst/>
                          <a:latin typeface="Aptos Narrow" panose="020B0004020202020204" pitchFamily="34" charset="0"/>
                        </a:rPr>
                        <a:t>"Congratulations! Great deals await you"</a:t>
                      </a:r>
                      <a:endParaRPr lang="en-US" sz="2600" b="0" i="0" u="none" strike="noStrike" dirty="0">
                        <a:effectLst/>
                        <a:latin typeface="Arial" panose="020B0604020202020204" pitchFamily="34" charset="0"/>
                      </a:endParaRPr>
                    </a:p>
                  </a:txBody>
                  <a:tcPr marL="10277" marR="10277" marT="10277" marB="0" anchor="ctr">
                    <a:lnL>
                      <a:noFill/>
                    </a:lnL>
                    <a:lnR>
                      <a:noFill/>
                    </a:lnR>
                    <a:lnT>
                      <a:noFill/>
                    </a:lnT>
                    <a:lnB>
                      <a:noFill/>
                    </a:lnB>
                    <a:noFill/>
                  </a:tcPr>
                </a:tc>
                <a:tc>
                  <a:txBody>
                    <a:bodyPr/>
                    <a:lstStyle/>
                    <a:p>
                      <a:pPr algn="l" fontAlgn="ctr"/>
                      <a:r>
                        <a:rPr lang="en-US" sz="1800" b="0" i="0" u="none" strike="noStrike">
                          <a:solidFill>
                            <a:srgbClr val="000000"/>
                          </a:solidFill>
                          <a:effectLst/>
                          <a:latin typeface="Aptos Narrow" panose="020B0004020202020204" pitchFamily="34" charset="0"/>
                        </a:rPr>
                        <a:t>Spam</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extLst>
                  <a:ext uri="{0D108BD9-81ED-4DB2-BD59-A6C34878D82A}">
                    <a16:rowId xmlns:a16="http://schemas.microsoft.com/office/drawing/2014/main" val="84214332"/>
                  </a:ext>
                </a:extLst>
              </a:tr>
              <a:tr h="329073">
                <a:tc>
                  <a:txBody>
                    <a:bodyPr/>
                    <a:lstStyle/>
                    <a:p>
                      <a:pPr algn="l" fontAlgn="ctr"/>
                      <a:r>
                        <a:rPr lang="en-US" sz="1800" b="0" i="0" u="none" strike="noStrike">
                          <a:solidFill>
                            <a:srgbClr val="000000"/>
                          </a:solidFill>
                          <a:effectLst/>
                          <a:latin typeface="Aptos Narrow" panose="020B0004020202020204" pitchFamily="34" charset="0"/>
                        </a:rPr>
                        <a:t>"Looking for best restaurants nearby?"</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tc>
                  <a:txBody>
                    <a:bodyPr/>
                    <a:lstStyle/>
                    <a:p>
                      <a:pPr algn="l" fontAlgn="ctr"/>
                      <a:r>
                        <a:rPr lang="en-US" sz="1800" b="0" i="0" u="none" strike="noStrike">
                          <a:solidFill>
                            <a:srgbClr val="000000"/>
                          </a:solidFill>
                          <a:effectLst/>
                          <a:latin typeface="Aptos Narrow" panose="020B0004020202020204" pitchFamily="34" charset="0"/>
                        </a:rPr>
                        <a:t>Not Spam</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extLst>
                  <a:ext uri="{0D108BD9-81ED-4DB2-BD59-A6C34878D82A}">
                    <a16:rowId xmlns:a16="http://schemas.microsoft.com/office/drawing/2014/main" val="4199660164"/>
                  </a:ext>
                </a:extLst>
              </a:tr>
              <a:tr h="329073">
                <a:tc>
                  <a:txBody>
                    <a:bodyPr/>
                    <a:lstStyle/>
                    <a:p>
                      <a:pPr algn="l" fontAlgn="ctr"/>
                      <a:r>
                        <a:rPr lang="en-US" sz="1800" b="0" i="0" u="none" strike="noStrike">
                          <a:solidFill>
                            <a:srgbClr val="000000"/>
                          </a:solidFill>
                          <a:effectLst/>
                          <a:latin typeface="Aptos Narrow" panose="020B0004020202020204" pitchFamily="34" charset="0"/>
                        </a:rPr>
                        <a:t>“Great movie tickets available"</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tc>
                  <a:txBody>
                    <a:bodyPr/>
                    <a:lstStyle/>
                    <a:p>
                      <a:pPr algn="l" fontAlgn="ctr"/>
                      <a:r>
                        <a:rPr lang="en-US" sz="1800" b="0" i="0" u="none" strike="noStrike">
                          <a:solidFill>
                            <a:srgbClr val="000000"/>
                          </a:solidFill>
                          <a:effectLst/>
                          <a:latin typeface="Aptos Narrow" panose="020B0004020202020204" pitchFamily="34" charset="0"/>
                        </a:rPr>
                        <a:t>Not Spam</a:t>
                      </a:r>
                      <a:endParaRPr lang="en-US" sz="2600" b="0" i="0" u="none" strike="noStrike">
                        <a:effectLst/>
                        <a:latin typeface="Arial" panose="020B0604020202020204" pitchFamily="34" charset="0"/>
                      </a:endParaRPr>
                    </a:p>
                  </a:txBody>
                  <a:tcPr marL="10277" marR="10277" marT="10277" marB="0" anchor="ctr">
                    <a:lnL>
                      <a:noFill/>
                    </a:lnL>
                    <a:lnR>
                      <a:noFill/>
                    </a:lnR>
                    <a:lnT>
                      <a:noFill/>
                    </a:lnT>
                    <a:lnB>
                      <a:noFill/>
                    </a:lnB>
                    <a:noFill/>
                  </a:tcPr>
                </a:tc>
                <a:extLst>
                  <a:ext uri="{0D108BD9-81ED-4DB2-BD59-A6C34878D82A}">
                    <a16:rowId xmlns:a16="http://schemas.microsoft.com/office/drawing/2014/main" val="539261349"/>
                  </a:ext>
                </a:extLst>
              </a:tr>
              <a:tr h="329073">
                <a:tc>
                  <a:txBody>
                    <a:bodyPr/>
                    <a:lstStyle/>
                    <a:p>
                      <a:pPr algn="l" fontAlgn="ctr"/>
                      <a:r>
                        <a:rPr lang="en-US" sz="1800" b="0" i="0" u="none" strike="noStrike" dirty="0">
                          <a:solidFill>
                            <a:srgbClr val="000000"/>
                          </a:solidFill>
                          <a:effectLst/>
                          <a:latin typeface="Aptos Narrow" panose="020B0004020202020204" pitchFamily="34" charset="0"/>
                        </a:rPr>
                        <a:t>"</a:t>
                      </a:r>
                      <a:r>
                        <a:rPr lang="en-US" sz="1800" b="0" i="0" u="none" strike="noStrike" dirty="0">
                          <a:solidFill>
                            <a:srgbClr val="0000FF"/>
                          </a:solidFill>
                          <a:effectLst/>
                          <a:latin typeface="Aptos Narrow" panose="020B0004020202020204" pitchFamily="34" charset="0"/>
                        </a:rPr>
                        <a:t>Cheap</a:t>
                      </a:r>
                      <a:r>
                        <a:rPr lang="en-US" sz="1800" b="0" i="0" u="none" strike="noStrike" dirty="0">
                          <a:solidFill>
                            <a:srgbClr val="000000"/>
                          </a:solidFill>
                          <a:effectLst/>
                          <a:latin typeface="Aptos Narrow" panose="020B0004020202020204" pitchFamily="34" charset="0"/>
                        </a:rPr>
                        <a:t> gym memberships in town"</a:t>
                      </a:r>
                      <a:endParaRPr lang="en-US" sz="2600" b="0" i="0" u="none" strike="noStrike" dirty="0">
                        <a:effectLst/>
                        <a:latin typeface="Arial" panose="020B0604020202020204" pitchFamily="34" charset="0"/>
                      </a:endParaRPr>
                    </a:p>
                  </a:txBody>
                  <a:tcPr marL="10277" marR="10277" marT="10277" marB="0" anchor="ctr">
                    <a:lnL>
                      <a:noFill/>
                    </a:lnL>
                    <a:lnR>
                      <a:noFill/>
                    </a:lnR>
                    <a:lnT>
                      <a:noFill/>
                    </a:lnT>
                    <a:lnB>
                      <a:noFill/>
                    </a:lnB>
                    <a:noFill/>
                  </a:tcPr>
                </a:tc>
                <a:tc>
                  <a:txBody>
                    <a:bodyPr/>
                    <a:lstStyle/>
                    <a:p>
                      <a:pPr algn="l" fontAlgn="ctr"/>
                      <a:r>
                        <a:rPr lang="en-US" sz="1800" b="0" i="0" u="none" strike="noStrike" dirty="0">
                          <a:solidFill>
                            <a:srgbClr val="000000"/>
                          </a:solidFill>
                          <a:effectLst/>
                          <a:latin typeface="Aptos Narrow" panose="020B0004020202020204" pitchFamily="34" charset="0"/>
                        </a:rPr>
                        <a:t>Not Spam</a:t>
                      </a:r>
                      <a:endParaRPr lang="en-US" sz="2600" b="0" i="0" u="none" strike="noStrike" dirty="0">
                        <a:effectLst/>
                        <a:latin typeface="Arial" panose="020B0604020202020204" pitchFamily="34" charset="0"/>
                      </a:endParaRPr>
                    </a:p>
                  </a:txBody>
                  <a:tcPr marL="10277" marR="10277" marT="10277" marB="0" anchor="ctr">
                    <a:lnL>
                      <a:noFill/>
                    </a:lnL>
                    <a:lnR>
                      <a:noFill/>
                    </a:lnR>
                    <a:lnT>
                      <a:noFill/>
                    </a:lnT>
                    <a:lnB>
                      <a:noFill/>
                    </a:lnB>
                    <a:noFill/>
                  </a:tcPr>
                </a:tc>
                <a:extLst>
                  <a:ext uri="{0D108BD9-81ED-4DB2-BD59-A6C34878D82A}">
                    <a16:rowId xmlns:a16="http://schemas.microsoft.com/office/drawing/2014/main" val="427063641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B1184C06-4C7D-46BD-BEA3-1ED4BC386F19}"/>
                  </a:ext>
                </a:extLst>
              </p14:cNvPr>
              <p14:cNvContentPartPr/>
              <p14:nvPr/>
            </p14:nvContentPartPr>
            <p14:xfrm>
              <a:off x="1567609" y="294289"/>
              <a:ext cx="256320" cy="136440"/>
            </p14:xfrm>
          </p:contentPart>
        </mc:Choice>
        <mc:Fallback xmlns="">
          <p:pic>
            <p:nvPicPr>
              <p:cNvPr id="16" name="Ink 15">
                <a:extLst>
                  <a:ext uri="{FF2B5EF4-FFF2-40B4-BE49-F238E27FC236}">
                    <a16:creationId xmlns:a16="http://schemas.microsoft.com/office/drawing/2014/main" id="{B1184C06-4C7D-46BD-BEA3-1ED4BC386F19}"/>
                  </a:ext>
                </a:extLst>
              </p:cNvPr>
              <p:cNvPicPr/>
              <p:nvPr/>
            </p:nvPicPr>
            <p:blipFill>
              <a:blip r:embed="rId3"/>
              <a:stretch>
                <a:fillRect/>
              </a:stretch>
            </p:blipFill>
            <p:spPr>
              <a:xfrm>
                <a:off x="1558969" y="285649"/>
                <a:ext cx="2739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31970F38-C568-434D-8221-5B31D7665B7D}"/>
                  </a:ext>
                </a:extLst>
              </p14:cNvPr>
              <p14:cNvContentPartPr/>
              <p14:nvPr/>
            </p14:nvContentPartPr>
            <p14:xfrm>
              <a:off x="1025089" y="320569"/>
              <a:ext cx="422280" cy="119160"/>
            </p14:xfrm>
          </p:contentPart>
        </mc:Choice>
        <mc:Fallback xmlns="">
          <p:pic>
            <p:nvPicPr>
              <p:cNvPr id="17" name="Ink 16">
                <a:extLst>
                  <a:ext uri="{FF2B5EF4-FFF2-40B4-BE49-F238E27FC236}">
                    <a16:creationId xmlns:a16="http://schemas.microsoft.com/office/drawing/2014/main" id="{31970F38-C568-434D-8221-5B31D7665B7D}"/>
                  </a:ext>
                </a:extLst>
              </p:cNvPr>
              <p:cNvPicPr/>
              <p:nvPr/>
            </p:nvPicPr>
            <p:blipFill>
              <a:blip r:embed="rId5"/>
              <a:stretch>
                <a:fillRect/>
              </a:stretch>
            </p:blipFill>
            <p:spPr>
              <a:xfrm>
                <a:off x="1016097" y="311569"/>
                <a:ext cx="439905"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C4426ACF-2067-498E-B471-7713DFBEEF8D}"/>
                  </a:ext>
                </a:extLst>
              </p14:cNvPr>
              <p14:cNvContentPartPr/>
              <p14:nvPr/>
            </p14:nvContentPartPr>
            <p14:xfrm>
              <a:off x="665809" y="284569"/>
              <a:ext cx="268560" cy="118800"/>
            </p14:xfrm>
          </p:contentPart>
        </mc:Choice>
        <mc:Fallback xmlns="">
          <p:pic>
            <p:nvPicPr>
              <p:cNvPr id="18" name="Ink 17">
                <a:extLst>
                  <a:ext uri="{FF2B5EF4-FFF2-40B4-BE49-F238E27FC236}">
                    <a16:creationId xmlns:a16="http://schemas.microsoft.com/office/drawing/2014/main" id="{C4426ACF-2067-498E-B471-7713DFBEEF8D}"/>
                  </a:ext>
                </a:extLst>
              </p:cNvPr>
              <p:cNvPicPr/>
              <p:nvPr/>
            </p:nvPicPr>
            <p:blipFill>
              <a:blip r:embed="rId7"/>
              <a:stretch>
                <a:fillRect/>
              </a:stretch>
            </p:blipFill>
            <p:spPr>
              <a:xfrm>
                <a:off x="656809" y="275903"/>
                <a:ext cx="286200" cy="13649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29FF3059-CB3E-4A52-8D36-7DD8CF1E52D1}"/>
                  </a:ext>
                </a:extLst>
              </p14:cNvPr>
              <p14:cNvContentPartPr/>
              <p14:nvPr/>
            </p14:nvContentPartPr>
            <p14:xfrm>
              <a:off x="366289" y="276649"/>
              <a:ext cx="232560" cy="137880"/>
            </p14:xfrm>
          </p:contentPart>
        </mc:Choice>
        <mc:Fallback xmlns="">
          <p:pic>
            <p:nvPicPr>
              <p:cNvPr id="19" name="Ink 18">
                <a:extLst>
                  <a:ext uri="{FF2B5EF4-FFF2-40B4-BE49-F238E27FC236}">
                    <a16:creationId xmlns:a16="http://schemas.microsoft.com/office/drawing/2014/main" id="{29FF3059-CB3E-4A52-8D36-7DD8CF1E52D1}"/>
                  </a:ext>
                </a:extLst>
              </p:cNvPr>
              <p:cNvPicPr/>
              <p:nvPr/>
            </p:nvPicPr>
            <p:blipFill>
              <a:blip r:embed="rId9"/>
              <a:stretch>
                <a:fillRect/>
              </a:stretch>
            </p:blipFill>
            <p:spPr>
              <a:xfrm>
                <a:off x="357289" y="268009"/>
                <a:ext cx="2502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3924050B-9EA6-4702-9F0A-0BD3DFBA4ABE}"/>
                  </a:ext>
                </a:extLst>
              </p14:cNvPr>
              <p14:cNvContentPartPr/>
              <p14:nvPr/>
            </p14:nvContentPartPr>
            <p14:xfrm>
              <a:off x="1426849" y="125809"/>
              <a:ext cx="305640" cy="112680"/>
            </p14:xfrm>
          </p:contentPart>
        </mc:Choice>
        <mc:Fallback xmlns="">
          <p:pic>
            <p:nvPicPr>
              <p:cNvPr id="24" name="Ink 23">
                <a:extLst>
                  <a:ext uri="{FF2B5EF4-FFF2-40B4-BE49-F238E27FC236}">
                    <a16:creationId xmlns:a16="http://schemas.microsoft.com/office/drawing/2014/main" id="{3924050B-9EA6-4702-9F0A-0BD3DFBA4ABE}"/>
                  </a:ext>
                </a:extLst>
              </p:cNvPr>
              <p:cNvPicPr/>
              <p:nvPr/>
            </p:nvPicPr>
            <p:blipFill>
              <a:blip r:embed="rId11"/>
              <a:stretch>
                <a:fillRect/>
              </a:stretch>
            </p:blipFill>
            <p:spPr>
              <a:xfrm>
                <a:off x="1417860" y="116809"/>
                <a:ext cx="323259"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145ED5A3-0FC2-4281-9B07-D9D0CA35C93B}"/>
                  </a:ext>
                </a:extLst>
              </p14:cNvPr>
              <p14:cNvContentPartPr/>
              <p14:nvPr/>
            </p14:nvContentPartPr>
            <p14:xfrm>
              <a:off x="2563729" y="320929"/>
              <a:ext cx="360" cy="360"/>
            </p14:xfrm>
          </p:contentPart>
        </mc:Choice>
        <mc:Fallback xmlns="">
          <p:pic>
            <p:nvPicPr>
              <p:cNvPr id="30" name="Ink 29">
                <a:extLst>
                  <a:ext uri="{FF2B5EF4-FFF2-40B4-BE49-F238E27FC236}">
                    <a16:creationId xmlns:a16="http://schemas.microsoft.com/office/drawing/2014/main" id="{145ED5A3-0FC2-4281-9B07-D9D0CA35C93B}"/>
                  </a:ext>
                </a:extLst>
              </p:cNvPr>
              <p:cNvPicPr/>
              <p:nvPr/>
            </p:nvPicPr>
            <p:blipFill>
              <a:blip r:embed="rId13"/>
              <a:stretch>
                <a:fillRect/>
              </a:stretch>
            </p:blipFill>
            <p:spPr>
              <a:xfrm>
                <a:off x="2554729" y="3122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8" name="Ink 127">
                <a:extLst>
                  <a:ext uri="{FF2B5EF4-FFF2-40B4-BE49-F238E27FC236}">
                    <a16:creationId xmlns:a16="http://schemas.microsoft.com/office/drawing/2014/main" id="{2A2F5F82-8A6F-44AA-BC65-9BD78886ADF6}"/>
                  </a:ext>
                </a:extLst>
              </p14:cNvPr>
              <p14:cNvContentPartPr/>
              <p14:nvPr/>
            </p14:nvContentPartPr>
            <p14:xfrm>
              <a:off x="2788729" y="372409"/>
              <a:ext cx="71640" cy="83520"/>
            </p14:xfrm>
          </p:contentPart>
        </mc:Choice>
        <mc:Fallback xmlns="">
          <p:pic>
            <p:nvPicPr>
              <p:cNvPr id="128" name="Ink 127">
                <a:extLst>
                  <a:ext uri="{FF2B5EF4-FFF2-40B4-BE49-F238E27FC236}">
                    <a16:creationId xmlns:a16="http://schemas.microsoft.com/office/drawing/2014/main" id="{2A2F5F82-8A6F-44AA-BC65-9BD78886ADF6}"/>
                  </a:ext>
                </a:extLst>
              </p:cNvPr>
              <p:cNvPicPr/>
              <p:nvPr/>
            </p:nvPicPr>
            <p:blipFill>
              <a:blip r:embed="rId15"/>
              <a:stretch>
                <a:fillRect/>
              </a:stretch>
            </p:blipFill>
            <p:spPr>
              <a:xfrm>
                <a:off x="2780089" y="363409"/>
                <a:ext cx="892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5" name="Ink 134">
                <a:extLst>
                  <a:ext uri="{FF2B5EF4-FFF2-40B4-BE49-F238E27FC236}">
                    <a16:creationId xmlns:a16="http://schemas.microsoft.com/office/drawing/2014/main" id="{47EE9EE1-6B4C-4EB2-9CAD-B79EC5F90AF3}"/>
                  </a:ext>
                </a:extLst>
              </p14:cNvPr>
              <p14:cNvContentPartPr/>
              <p14:nvPr/>
            </p14:nvContentPartPr>
            <p14:xfrm>
              <a:off x="2934169" y="363409"/>
              <a:ext cx="519480" cy="141120"/>
            </p14:xfrm>
          </p:contentPart>
        </mc:Choice>
        <mc:Fallback xmlns="">
          <p:pic>
            <p:nvPicPr>
              <p:cNvPr id="135" name="Ink 134">
                <a:extLst>
                  <a:ext uri="{FF2B5EF4-FFF2-40B4-BE49-F238E27FC236}">
                    <a16:creationId xmlns:a16="http://schemas.microsoft.com/office/drawing/2014/main" id="{47EE9EE1-6B4C-4EB2-9CAD-B79EC5F90AF3}"/>
                  </a:ext>
                </a:extLst>
              </p:cNvPr>
              <p:cNvPicPr/>
              <p:nvPr/>
            </p:nvPicPr>
            <p:blipFill>
              <a:blip r:embed="rId17"/>
              <a:stretch>
                <a:fillRect/>
              </a:stretch>
            </p:blipFill>
            <p:spPr>
              <a:xfrm>
                <a:off x="2925529" y="354432"/>
                <a:ext cx="537120" cy="15871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6" name="Ink 135">
                <a:extLst>
                  <a:ext uri="{FF2B5EF4-FFF2-40B4-BE49-F238E27FC236}">
                    <a16:creationId xmlns:a16="http://schemas.microsoft.com/office/drawing/2014/main" id="{9B2128AB-CA95-4F06-BEFA-75D504C96138}"/>
                  </a:ext>
                </a:extLst>
              </p14:cNvPr>
              <p14:cNvContentPartPr/>
              <p14:nvPr/>
            </p14:nvContentPartPr>
            <p14:xfrm>
              <a:off x="2551849" y="354049"/>
              <a:ext cx="101880" cy="88920"/>
            </p14:xfrm>
          </p:contentPart>
        </mc:Choice>
        <mc:Fallback xmlns="">
          <p:pic>
            <p:nvPicPr>
              <p:cNvPr id="136" name="Ink 135">
                <a:extLst>
                  <a:ext uri="{FF2B5EF4-FFF2-40B4-BE49-F238E27FC236}">
                    <a16:creationId xmlns:a16="http://schemas.microsoft.com/office/drawing/2014/main" id="{9B2128AB-CA95-4F06-BEFA-75D504C96138}"/>
                  </a:ext>
                </a:extLst>
              </p:cNvPr>
              <p:cNvPicPr/>
              <p:nvPr/>
            </p:nvPicPr>
            <p:blipFill>
              <a:blip r:embed="rId19"/>
              <a:stretch>
                <a:fillRect/>
              </a:stretch>
            </p:blipFill>
            <p:spPr>
              <a:xfrm>
                <a:off x="2542849" y="345085"/>
                <a:ext cx="119520" cy="10648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7" name="Ink 136">
                <a:extLst>
                  <a:ext uri="{FF2B5EF4-FFF2-40B4-BE49-F238E27FC236}">
                    <a16:creationId xmlns:a16="http://schemas.microsoft.com/office/drawing/2014/main" id="{34132177-9FA7-407F-94B1-2A7763603B47}"/>
                  </a:ext>
                </a:extLst>
              </p14:cNvPr>
              <p14:cNvContentPartPr/>
              <p14:nvPr/>
            </p14:nvContentPartPr>
            <p14:xfrm>
              <a:off x="1975849" y="319129"/>
              <a:ext cx="458640" cy="137520"/>
            </p14:xfrm>
          </p:contentPart>
        </mc:Choice>
        <mc:Fallback xmlns="">
          <p:pic>
            <p:nvPicPr>
              <p:cNvPr id="137" name="Ink 136">
                <a:extLst>
                  <a:ext uri="{FF2B5EF4-FFF2-40B4-BE49-F238E27FC236}">
                    <a16:creationId xmlns:a16="http://schemas.microsoft.com/office/drawing/2014/main" id="{34132177-9FA7-407F-94B1-2A7763603B47}"/>
                  </a:ext>
                </a:extLst>
              </p:cNvPr>
              <p:cNvPicPr/>
              <p:nvPr/>
            </p:nvPicPr>
            <p:blipFill>
              <a:blip r:embed="rId21"/>
              <a:stretch>
                <a:fillRect/>
              </a:stretch>
            </p:blipFill>
            <p:spPr>
              <a:xfrm>
                <a:off x="1966849" y="310489"/>
                <a:ext cx="4762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6" name="Ink 165">
                <a:extLst>
                  <a:ext uri="{FF2B5EF4-FFF2-40B4-BE49-F238E27FC236}">
                    <a16:creationId xmlns:a16="http://schemas.microsoft.com/office/drawing/2014/main" id="{2EF92043-9337-49ED-AB29-56FE6EF31EED}"/>
                  </a:ext>
                </a:extLst>
              </p14:cNvPr>
              <p14:cNvContentPartPr/>
              <p14:nvPr/>
            </p14:nvContentPartPr>
            <p14:xfrm>
              <a:off x="4253929" y="2053609"/>
              <a:ext cx="166680" cy="100080"/>
            </p14:xfrm>
          </p:contentPart>
        </mc:Choice>
        <mc:Fallback xmlns="">
          <p:pic>
            <p:nvPicPr>
              <p:cNvPr id="166" name="Ink 165">
                <a:extLst>
                  <a:ext uri="{FF2B5EF4-FFF2-40B4-BE49-F238E27FC236}">
                    <a16:creationId xmlns:a16="http://schemas.microsoft.com/office/drawing/2014/main" id="{2EF92043-9337-49ED-AB29-56FE6EF31EED}"/>
                  </a:ext>
                </a:extLst>
              </p:cNvPr>
              <p:cNvPicPr/>
              <p:nvPr/>
            </p:nvPicPr>
            <p:blipFill>
              <a:blip r:embed="rId23"/>
              <a:stretch>
                <a:fillRect/>
              </a:stretch>
            </p:blipFill>
            <p:spPr>
              <a:xfrm>
                <a:off x="4245289" y="2044969"/>
                <a:ext cx="1843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5" name="Ink 184">
                <a:extLst>
                  <a:ext uri="{FF2B5EF4-FFF2-40B4-BE49-F238E27FC236}">
                    <a16:creationId xmlns:a16="http://schemas.microsoft.com/office/drawing/2014/main" id="{D31519CA-19D6-4EDF-B04B-C1EC21082588}"/>
                  </a:ext>
                </a:extLst>
              </p14:cNvPr>
              <p14:cNvContentPartPr/>
              <p14:nvPr/>
            </p14:nvContentPartPr>
            <p14:xfrm>
              <a:off x="3062329" y="2946049"/>
              <a:ext cx="576360" cy="51480"/>
            </p14:xfrm>
          </p:contentPart>
        </mc:Choice>
        <mc:Fallback xmlns="">
          <p:pic>
            <p:nvPicPr>
              <p:cNvPr id="185" name="Ink 184">
                <a:extLst>
                  <a:ext uri="{FF2B5EF4-FFF2-40B4-BE49-F238E27FC236}">
                    <a16:creationId xmlns:a16="http://schemas.microsoft.com/office/drawing/2014/main" id="{D31519CA-19D6-4EDF-B04B-C1EC21082588}"/>
                  </a:ext>
                </a:extLst>
              </p:cNvPr>
              <p:cNvPicPr/>
              <p:nvPr/>
            </p:nvPicPr>
            <p:blipFill>
              <a:blip r:embed="rId25"/>
              <a:stretch>
                <a:fillRect/>
              </a:stretch>
            </p:blipFill>
            <p:spPr>
              <a:xfrm>
                <a:off x="3053329" y="2937049"/>
                <a:ext cx="59400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6" name="Ink 185">
                <a:extLst>
                  <a:ext uri="{FF2B5EF4-FFF2-40B4-BE49-F238E27FC236}">
                    <a16:creationId xmlns:a16="http://schemas.microsoft.com/office/drawing/2014/main" id="{0913A011-7B93-4C66-B9BB-C5C981E1FBF5}"/>
                  </a:ext>
                </a:extLst>
              </p14:cNvPr>
              <p14:cNvContentPartPr/>
              <p14:nvPr/>
            </p14:nvContentPartPr>
            <p14:xfrm>
              <a:off x="2893849" y="3025969"/>
              <a:ext cx="649080" cy="18360"/>
            </p14:xfrm>
          </p:contentPart>
        </mc:Choice>
        <mc:Fallback xmlns="">
          <p:pic>
            <p:nvPicPr>
              <p:cNvPr id="186" name="Ink 185">
                <a:extLst>
                  <a:ext uri="{FF2B5EF4-FFF2-40B4-BE49-F238E27FC236}">
                    <a16:creationId xmlns:a16="http://schemas.microsoft.com/office/drawing/2014/main" id="{0913A011-7B93-4C66-B9BB-C5C981E1FBF5}"/>
                  </a:ext>
                </a:extLst>
              </p:cNvPr>
              <p:cNvPicPr/>
              <p:nvPr/>
            </p:nvPicPr>
            <p:blipFill>
              <a:blip r:embed="rId27"/>
              <a:stretch>
                <a:fillRect/>
              </a:stretch>
            </p:blipFill>
            <p:spPr>
              <a:xfrm>
                <a:off x="2885209" y="3017329"/>
                <a:ext cx="6667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7" name="Ink 186">
                <a:extLst>
                  <a:ext uri="{FF2B5EF4-FFF2-40B4-BE49-F238E27FC236}">
                    <a16:creationId xmlns:a16="http://schemas.microsoft.com/office/drawing/2014/main" id="{A4CA8120-7EA6-4A81-8B33-4D9B4B5D28A2}"/>
                  </a:ext>
                </a:extLst>
              </p14:cNvPr>
              <p14:cNvContentPartPr/>
              <p14:nvPr/>
            </p14:nvContentPartPr>
            <p14:xfrm>
              <a:off x="958849" y="3269329"/>
              <a:ext cx="695880" cy="17640"/>
            </p14:xfrm>
          </p:contentPart>
        </mc:Choice>
        <mc:Fallback xmlns="">
          <p:pic>
            <p:nvPicPr>
              <p:cNvPr id="187" name="Ink 186">
                <a:extLst>
                  <a:ext uri="{FF2B5EF4-FFF2-40B4-BE49-F238E27FC236}">
                    <a16:creationId xmlns:a16="http://schemas.microsoft.com/office/drawing/2014/main" id="{A4CA8120-7EA6-4A81-8B33-4D9B4B5D28A2}"/>
                  </a:ext>
                </a:extLst>
              </p:cNvPr>
              <p:cNvPicPr/>
              <p:nvPr/>
            </p:nvPicPr>
            <p:blipFill>
              <a:blip r:embed="rId29"/>
              <a:stretch>
                <a:fillRect/>
              </a:stretch>
            </p:blipFill>
            <p:spPr>
              <a:xfrm>
                <a:off x="949849" y="3260689"/>
                <a:ext cx="7135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1" name="Ink 190">
                <a:extLst>
                  <a:ext uri="{FF2B5EF4-FFF2-40B4-BE49-F238E27FC236}">
                    <a16:creationId xmlns:a16="http://schemas.microsoft.com/office/drawing/2014/main" id="{3F15152F-DE5D-47CE-AEB3-330099D29D9B}"/>
                  </a:ext>
                </a:extLst>
              </p14:cNvPr>
              <p14:cNvContentPartPr/>
              <p14:nvPr/>
            </p14:nvContentPartPr>
            <p14:xfrm>
              <a:off x="1041289" y="4567129"/>
              <a:ext cx="584280" cy="41760"/>
            </p14:xfrm>
          </p:contentPart>
        </mc:Choice>
        <mc:Fallback xmlns="">
          <p:pic>
            <p:nvPicPr>
              <p:cNvPr id="191" name="Ink 190">
                <a:extLst>
                  <a:ext uri="{FF2B5EF4-FFF2-40B4-BE49-F238E27FC236}">
                    <a16:creationId xmlns:a16="http://schemas.microsoft.com/office/drawing/2014/main" id="{3F15152F-DE5D-47CE-AEB3-330099D29D9B}"/>
                  </a:ext>
                </a:extLst>
              </p:cNvPr>
              <p:cNvPicPr/>
              <p:nvPr/>
            </p:nvPicPr>
            <p:blipFill>
              <a:blip r:embed="rId31"/>
              <a:stretch>
                <a:fillRect/>
              </a:stretch>
            </p:blipFill>
            <p:spPr>
              <a:xfrm>
                <a:off x="1032289" y="4558129"/>
                <a:ext cx="60192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3" name="Ink 202">
                <a:extLst>
                  <a:ext uri="{FF2B5EF4-FFF2-40B4-BE49-F238E27FC236}">
                    <a16:creationId xmlns:a16="http://schemas.microsoft.com/office/drawing/2014/main" id="{370D2FAE-1300-4BEA-B435-117D1BAD3258}"/>
                  </a:ext>
                </a:extLst>
              </p14:cNvPr>
              <p14:cNvContentPartPr/>
              <p14:nvPr/>
            </p14:nvContentPartPr>
            <p14:xfrm>
              <a:off x="472129" y="561409"/>
              <a:ext cx="282960" cy="84240"/>
            </p14:xfrm>
          </p:contentPart>
        </mc:Choice>
        <mc:Fallback xmlns="">
          <p:pic>
            <p:nvPicPr>
              <p:cNvPr id="203" name="Ink 202">
                <a:extLst>
                  <a:ext uri="{FF2B5EF4-FFF2-40B4-BE49-F238E27FC236}">
                    <a16:creationId xmlns:a16="http://schemas.microsoft.com/office/drawing/2014/main" id="{370D2FAE-1300-4BEA-B435-117D1BAD3258}"/>
                  </a:ext>
                </a:extLst>
              </p:cNvPr>
              <p:cNvPicPr/>
              <p:nvPr/>
            </p:nvPicPr>
            <p:blipFill>
              <a:blip r:embed="rId33"/>
              <a:stretch>
                <a:fillRect/>
              </a:stretch>
            </p:blipFill>
            <p:spPr>
              <a:xfrm>
                <a:off x="463478" y="552409"/>
                <a:ext cx="300622"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1" name="Ink 230">
                <a:extLst>
                  <a:ext uri="{FF2B5EF4-FFF2-40B4-BE49-F238E27FC236}">
                    <a16:creationId xmlns:a16="http://schemas.microsoft.com/office/drawing/2014/main" id="{3DA5D06F-EB24-419D-8653-F137C8E21D0B}"/>
                  </a:ext>
                </a:extLst>
              </p14:cNvPr>
              <p14:cNvContentPartPr/>
              <p14:nvPr/>
            </p14:nvContentPartPr>
            <p14:xfrm>
              <a:off x="3402169" y="604969"/>
              <a:ext cx="44280" cy="52560"/>
            </p14:xfrm>
          </p:contentPart>
        </mc:Choice>
        <mc:Fallback xmlns="">
          <p:pic>
            <p:nvPicPr>
              <p:cNvPr id="231" name="Ink 230">
                <a:extLst>
                  <a:ext uri="{FF2B5EF4-FFF2-40B4-BE49-F238E27FC236}">
                    <a16:creationId xmlns:a16="http://schemas.microsoft.com/office/drawing/2014/main" id="{3DA5D06F-EB24-419D-8653-F137C8E21D0B}"/>
                  </a:ext>
                </a:extLst>
              </p:cNvPr>
              <p:cNvPicPr/>
              <p:nvPr/>
            </p:nvPicPr>
            <p:blipFill>
              <a:blip r:embed="rId35"/>
              <a:stretch>
                <a:fillRect/>
              </a:stretch>
            </p:blipFill>
            <p:spPr>
              <a:xfrm>
                <a:off x="3393169" y="596329"/>
                <a:ext cx="619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2" name="Ink 231">
                <a:extLst>
                  <a:ext uri="{FF2B5EF4-FFF2-40B4-BE49-F238E27FC236}">
                    <a16:creationId xmlns:a16="http://schemas.microsoft.com/office/drawing/2014/main" id="{33A47AF6-A2DF-401D-B809-3F5EB9B8D061}"/>
                  </a:ext>
                </a:extLst>
              </p14:cNvPr>
              <p14:cNvContentPartPr/>
              <p14:nvPr/>
            </p14:nvContentPartPr>
            <p14:xfrm>
              <a:off x="2749849" y="535849"/>
              <a:ext cx="579960" cy="225000"/>
            </p14:xfrm>
          </p:contentPart>
        </mc:Choice>
        <mc:Fallback xmlns="">
          <p:pic>
            <p:nvPicPr>
              <p:cNvPr id="232" name="Ink 231">
                <a:extLst>
                  <a:ext uri="{FF2B5EF4-FFF2-40B4-BE49-F238E27FC236}">
                    <a16:creationId xmlns:a16="http://schemas.microsoft.com/office/drawing/2014/main" id="{33A47AF6-A2DF-401D-B809-3F5EB9B8D061}"/>
                  </a:ext>
                </a:extLst>
              </p:cNvPr>
              <p:cNvPicPr/>
              <p:nvPr/>
            </p:nvPicPr>
            <p:blipFill>
              <a:blip r:embed="rId37"/>
              <a:stretch>
                <a:fillRect/>
              </a:stretch>
            </p:blipFill>
            <p:spPr>
              <a:xfrm>
                <a:off x="2740855" y="527209"/>
                <a:ext cx="597589"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3" name="Ink 232">
                <a:extLst>
                  <a:ext uri="{FF2B5EF4-FFF2-40B4-BE49-F238E27FC236}">
                    <a16:creationId xmlns:a16="http://schemas.microsoft.com/office/drawing/2014/main" id="{1A7CE6D5-6EC3-4087-B4E9-4122C0B59211}"/>
                  </a:ext>
                </a:extLst>
              </p14:cNvPr>
              <p14:cNvContentPartPr/>
              <p14:nvPr/>
            </p14:nvContentPartPr>
            <p14:xfrm>
              <a:off x="1894489" y="502369"/>
              <a:ext cx="660600" cy="177120"/>
            </p14:xfrm>
          </p:contentPart>
        </mc:Choice>
        <mc:Fallback xmlns="">
          <p:pic>
            <p:nvPicPr>
              <p:cNvPr id="233" name="Ink 232">
                <a:extLst>
                  <a:ext uri="{FF2B5EF4-FFF2-40B4-BE49-F238E27FC236}">
                    <a16:creationId xmlns:a16="http://schemas.microsoft.com/office/drawing/2014/main" id="{1A7CE6D5-6EC3-4087-B4E9-4122C0B59211}"/>
                  </a:ext>
                </a:extLst>
              </p:cNvPr>
              <p:cNvPicPr/>
              <p:nvPr/>
            </p:nvPicPr>
            <p:blipFill>
              <a:blip r:embed="rId39"/>
              <a:stretch>
                <a:fillRect/>
              </a:stretch>
            </p:blipFill>
            <p:spPr>
              <a:xfrm>
                <a:off x="1885849" y="493369"/>
                <a:ext cx="6782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4" name="Ink 233">
                <a:extLst>
                  <a:ext uri="{FF2B5EF4-FFF2-40B4-BE49-F238E27FC236}">
                    <a16:creationId xmlns:a16="http://schemas.microsoft.com/office/drawing/2014/main" id="{33DC43C4-AF78-4FF5-9219-65A1F12A0600}"/>
                  </a:ext>
                </a:extLst>
              </p14:cNvPr>
              <p14:cNvContentPartPr/>
              <p14:nvPr/>
            </p14:nvContentPartPr>
            <p14:xfrm>
              <a:off x="1250809" y="531529"/>
              <a:ext cx="500400" cy="127080"/>
            </p14:xfrm>
          </p:contentPart>
        </mc:Choice>
        <mc:Fallback xmlns="">
          <p:pic>
            <p:nvPicPr>
              <p:cNvPr id="234" name="Ink 233">
                <a:extLst>
                  <a:ext uri="{FF2B5EF4-FFF2-40B4-BE49-F238E27FC236}">
                    <a16:creationId xmlns:a16="http://schemas.microsoft.com/office/drawing/2014/main" id="{33DC43C4-AF78-4FF5-9219-65A1F12A0600}"/>
                  </a:ext>
                </a:extLst>
              </p:cNvPr>
              <p:cNvPicPr/>
              <p:nvPr/>
            </p:nvPicPr>
            <p:blipFill>
              <a:blip r:embed="rId41"/>
              <a:stretch>
                <a:fillRect/>
              </a:stretch>
            </p:blipFill>
            <p:spPr>
              <a:xfrm>
                <a:off x="1242169" y="522889"/>
                <a:ext cx="5180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5" name="Ink 234">
                <a:extLst>
                  <a:ext uri="{FF2B5EF4-FFF2-40B4-BE49-F238E27FC236}">
                    <a16:creationId xmlns:a16="http://schemas.microsoft.com/office/drawing/2014/main" id="{3974B9F3-9ACE-4BF8-8FCB-2C15C91281AF}"/>
                  </a:ext>
                </a:extLst>
              </p14:cNvPr>
              <p14:cNvContentPartPr/>
              <p14:nvPr/>
            </p14:nvContentPartPr>
            <p14:xfrm>
              <a:off x="916369" y="508489"/>
              <a:ext cx="263160" cy="109800"/>
            </p14:xfrm>
          </p:contentPart>
        </mc:Choice>
        <mc:Fallback xmlns="">
          <p:pic>
            <p:nvPicPr>
              <p:cNvPr id="235" name="Ink 234">
                <a:extLst>
                  <a:ext uri="{FF2B5EF4-FFF2-40B4-BE49-F238E27FC236}">
                    <a16:creationId xmlns:a16="http://schemas.microsoft.com/office/drawing/2014/main" id="{3974B9F3-9ACE-4BF8-8FCB-2C15C91281AF}"/>
                  </a:ext>
                </a:extLst>
              </p:cNvPr>
              <p:cNvPicPr/>
              <p:nvPr/>
            </p:nvPicPr>
            <p:blipFill>
              <a:blip r:embed="rId43"/>
              <a:stretch>
                <a:fillRect/>
              </a:stretch>
            </p:blipFill>
            <p:spPr>
              <a:xfrm>
                <a:off x="907381" y="499489"/>
                <a:ext cx="280776"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0" name="Ink 269">
                <a:extLst>
                  <a:ext uri="{FF2B5EF4-FFF2-40B4-BE49-F238E27FC236}">
                    <a16:creationId xmlns:a16="http://schemas.microsoft.com/office/drawing/2014/main" id="{6E12E2F7-6932-4177-B72E-18274CC5049E}"/>
                  </a:ext>
                </a:extLst>
              </p14:cNvPr>
              <p14:cNvContentPartPr/>
              <p14:nvPr/>
            </p14:nvContentPartPr>
            <p14:xfrm>
              <a:off x="3392449" y="2880889"/>
              <a:ext cx="12240" cy="6120"/>
            </p14:xfrm>
          </p:contentPart>
        </mc:Choice>
        <mc:Fallback xmlns="">
          <p:pic>
            <p:nvPicPr>
              <p:cNvPr id="270" name="Ink 269">
                <a:extLst>
                  <a:ext uri="{FF2B5EF4-FFF2-40B4-BE49-F238E27FC236}">
                    <a16:creationId xmlns:a16="http://schemas.microsoft.com/office/drawing/2014/main" id="{6E12E2F7-6932-4177-B72E-18274CC5049E}"/>
                  </a:ext>
                </a:extLst>
              </p:cNvPr>
              <p:cNvPicPr/>
              <p:nvPr/>
            </p:nvPicPr>
            <p:blipFill>
              <a:blip r:embed="rId45"/>
              <a:stretch>
                <a:fillRect/>
              </a:stretch>
            </p:blipFill>
            <p:spPr>
              <a:xfrm>
                <a:off x="3383449" y="2872249"/>
                <a:ext cx="298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2" name="Ink 271">
                <a:extLst>
                  <a:ext uri="{FF2B5EF4-FFF2-40B4-BE49-F238E27FC236}">
                    <a16:creationId xmlns:a16="http://schemas.microsoft.com/office/drawing/2014/main" id="{0B48ECC9-391A-479E-9EF7-84A1D146BBA9}"/>
                  </a:ext>
                </a:extLst>
              </p14:cNvPr>
              <p14:cNvContentPartPr/>
              <p14:nvPr/>
            </p14:nvContentPartPr>
            <p14:xfrm>
              <a:off x="1057129" y="3310729"/>
              <a:ext cx="487080" cy="24480"/>
            </p14:xfrm>
          </p:contentPart>
        </mc:Choice>
        <mc:Fallback xmlns="">
          <p:pic>
            <p:nvPicPr>
              <p:cNvPr id="272" name="Ink 271">
                <a:extLst>
                  <a:ext uri="{FF2B5EF4-FFF2-40B4-BE49-F238E27FC236}">
                    <a16:creationId xmlns:a16="http://schemas.microsoft.com/office/drawing/2014/main" id="{0B48ECC9-391A-479E-9EF7-84A1D146BBA9}"/>
                  </a:ext>
                </a:extLst>
              </p:cNvPr>
              <p:cNvPicPr/>
              <p:nvPr/>
            </p:nvPicPr>
            <p:blipFill>
              <a:blip r:embed="rId47"/>
              <a:stretch>
                <a:fillRect/>
              </a:stretch>
            </p:blipFill>
            <p:spPr>
              <a:xfrm>
                <a:off x="1048489" y="3301729"/>
                <a:ext cx="5047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3" name="Ink 272">
                <a:extLst>
                  <a:ext uri="{FF2B5EF4-FFF2-40B4-BE49-F238E27FC236}">
                    <a16:creationId xmlns:a16="http://schemas.microsoft.com/office/drawing/2014/main" id="{55E15C19-FB11-4A0E-925A-523F4BF3E204}"/>
                  </a:ext>
                </a:extLst>
              </p14:cNvPr>
              <p14:cNvContentPartPr/>
              <p14:nvPr/>
            </p14:nvContentPartPr>
            <p14:xfrm>
              <a:off x="1420369" y="2610169"/>
              <a:ext cx="547200" cy="52560"/>
            </p14:xfrm>
          </p:contentPart>
        </mc:Choice>
        <mc:Fallback xmlns="">
          <p:pic>
            <p:nvPicPr>
              <p:cNvPr id="273" name="Ink 272">
                <a:extLst>
                  <a:ext uri="{FF2B5EF4-FFF2-40B4-BE49-F238E27FC236}">
                    <a16:creationId xmlns:a16="http://schemas.microsoft.com/office/drawing/2014/main" id="{55E15C19-FB11-4A0E-925A-523F4BF3E204}"/>
                  </a:ext>
                </a:extLst>
              </p:cNvPr>
              <p:cNvPicPr/>
              <p:nvPr/>
            </p:nvPicPr>
            <p:blipFill>
              <a:blip r:embed="rId49"/>
              <a:stretch>
                <a:fillRect/>
              </a:stretch>
            </p:blipFill>
            <p:spPr>
              <a:xfrm>
                <a:off x="1411369" y="2601169"/>
                <a:ext cx="5648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4" name="Ink 273">
                <a:extLst>
                  <a:ext uri="{FF2B5EF4-FFF2-40B4-BE49-F238E27FC236}">
                    <a16:creationId xmlns:a16="http://schemas.microsoft.com/office/drawing/2014/main" id="{D8446897-3D10-4B03-8812-10260D54ECFA}"/>
                  </a:ext>
                </a:extLst>
              </p14:cNvPr>
              <p14:cNvContentPartPr/>
              <p14:nvPr/>
            </p14:nvContentPartPr>
            <p14:xfrm>
              <a:off x="1033729" y="2303089"/>
              <a:ext cx="561960" cy="55080"/>
            </p14:xfrm>
          </p:contentPart>
        </mc:Choice>
        <mc:Fallback xmlns="">
          <p:pic>
            <p:nvPicPr>
              <p:cNvPr id="274" name="Ink 273">
                <a:extLst>
                  <a:ext uri="{FF2B5EF4-FFF2-40B4-BE49-F238E27FC236}">
                    <a16:creationId xmlns:a16="http://schemas.microsoft.com/office/drawing/2014/main" id="{D8446897-3D10-4B03-8812-10260D54ECFA}"/>
                  </a:ext>
                </a:extLst>
              </p:cNvPr>
              <p:cNvPicPr/>
              <p:nvPr/>
            </p:nvPicPr>
            <p:blipFill>
              <a:blip r:embed="rId51"/>
              <a:stretch>
                <a:fillRect/>
              </a:stretch>
            </p:blipFill>
            <p:spPr>
              <a:xfrm>
                <a:off x="1024729" y="2294392"/>
                <a:ext cx="579600" cy="72836"/>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5" name="Ink 304">
                <a:extLst>
                  <a:ext uri="{FF2B5EF4-FFF2-40B4-BE49-F238E27FC236}">
                    <a16:creationId xmlns:a16="http://schemas.microsoft.com/office/drawing/2014/main" id="{871A2A94-6110-4060-8A3F-EEEFB3A7C57F}"/>
                  </a:ext>
                </a:extLst>
              </p14:cNvPr>
              <p14:cNvContentPartPr/>
              <p14:nvPr/>
            </p14:nvContentPartPr>
            <p14:xfrm>
              <a:off x="4171129" y="226609"/>
              <a:ext cx="163440" cy="180000"/>
            </p14:xfrm>
          </p:contentPart>
        </mc:Choice>
        <mc:Fallback xmlns="">
          <p:pic>
            <p:nvPicPr>
              <p:cNvPr id="305" name="Ink 304">
                <a:extLst>
                  <a:ext uri="{FF2B5EF4-FFF2-40B4-BE49-F238E27FC236}">
                    <a16:creationId xmlns:a16="http://schemas.microsoft.com/office/drawing/2014/main" id="{871A2A94-6110-4060-8A3F-EEEFB3A7C57F}"/>
                  </a:ext>
                </a:extLst>
              </p:cNvPr>
              <p:cNvPicPr/>
              <p:nvPr/>
            </p:nvPicPr>
            <p:blipFill>
              <a:blip r:embed="rId53"/>
              <a:stretch>
                <a:fillRect/>
              </a:stretch>
            </p:blipFill>
            <p:spPr>
              <a:xfrm>
                <a:off x="4162489" y="217609"/>
                <a:ext cx="1810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6" name="Ink 305">
                <a:extLst>
                  <a:ext uri="{FF2B5EF4-FFF2-40B4-BE49-F238E27FC236}">
                    <a16:creationId xmlns:a16="http://schemas.microsoft.com/office/drawing/2014/main" id="{1151BA6B-0648-4F9C-89B7-1CF6C4CF675E}"/>
                  </a:ext>
                </a:extLst>
              </p14:cNvPr>
              <p14:cNvContentPartPr/>
              <p14:nvPr/>
            </p14:nvContentPartPr>
            <p14:xfrm>
              <a:off x="4635889" y="220489"/>
              <a:ext cx="8280" cy="140760"/>
            </p14:xfrm>
          </p:contentPart>
        </mc:Choice>
        <mc:Fallback xmlns="">
          <p:pic>
            <p:nvPicPr>
              <p:cNvPr id="306" name="Ink 305">
                <a:extLst>
                  <a:ext uri="{FF2B5EF4-FFF2-40B4-BE49-F238E27FC236}">
                    <a16:creationId xmlns:a16="http://schemas.microsoft.com/office/drawing/2014/main" id="{1151BA6B-0648-4F9C-89B7-1CF6C4CF675E}"/>
                  </a:ext>
                </a:extLst>
              </p:cNvPr>
              <p:cNvPicPr/>
              <p:nvPr/>
            </p:nvPicPr>
            <p:blipFill>
              <a:blip r:embed="rId55"/>
              <a:stretch>
                <a:fillRect/>
              </a:stretch>
            </p:blipFill>
            <p:spPr>
              <a:xfrm>
                <a:off x="4626889" y="211489"/>
                <a:ext cx="259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09" name="Ink 308">
                <a:extLst>
                  <a:ext uri="{FF2B5EF4-FFF2-40B4-BE49-F238E27FC236}">
                    <a16:creationId xmlns:a16="http://schemas.microsoft.com/office/drawing/2014/main" id="{BB5C5A56-DE3D-478F-A877-889B42AAFC4C}"/>
                  </a:ext>
                </a:extLst>
              </p14:cNvPr>
              <p14:cNvContentPartPr/>
              <p14:nvPr/>
            </p14:nvContentPartPr>
            <p14:xfrm>
              <a:off x="4736329" y="245689"/>
              <a:ext cx="186840" cy="154440"/>
            </p14:xfrm>
          </p:contentPart>
        </mc:Choice>
        <mc:Fallback xmlns="">
          <p:pic>
            <p:nvPicPr>
              <p:cNvPr id="309" name="Ink 308">
                <a:extLst>
                  <a:ext uri="{FF2B5EF4-FFF2-40B4-BE49-F238E27FC236}">
                    <a16:creationId xmlns:a16="http://schemas.microsoft.com/office/drawing/2014/main" id="{BB5C5A56-DE3D-478F-A877-889B42AAFC4C}"/>
                  </a:ext>
                </a:extLst>
              </p:cNvPr>
              <p:cNvPicPr/>
              <p:nvPr/>
            </p:nvPicPr>
            <p:blipFill>
              <a:blip r:embed="rId57"/>
              <a:stretch>
                <a:fillRect/>
              </a:stretch>
            </p:blipFill>
            <p:spPr>
              <a:xfrm>
                <a:off x="4727329" y="237049"/>
                <a:ext cx="2044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10" name="Ink 309">
                <a:extLst>
                  <a:ext uri="{FF2B5EF4-FFF2-40B4-BE49-F238E27FC236}">
                    <a16:creationId xmlns:a16="http://schemas.microsoft.com/office/drawing/2014/main" id="{3093ECFE-026E-4374-8E98-3A0117FF5F5E}"/>
                  </a:ext>
                </a:extLst>
              </p14:cNvPr>
              <p14:cNvContentPartPr/>
              <p14:nvPr/>
            </p14:nvContentPartPr>
            <p14:xfrm>
              <a:off x="4436449" y="239929"/>
              <a:ext cx="85680" cy="110520"/>
            </p14:xfrm>
          </p:contentPart>
        </mc:Choice>
        <mc:Fallback xmlns="">
          <p:pic>
            <p:nvPicPr>
              <p:cNvPr id="310" name="Ink 309">
                <a:extLst>
                  <a:ext uri="{FF2B5EF4-FFF2-40B4-BE49-F238E27FC236}">
                    <a16:creationId xmlns:a16="http://schemas.microsoft.com/office/drawing/2014/main" id="{3093ECFE-026E-4374-8E98-3A0117FF5F5E}"/>
                  </a:ext>
                </a:extLst>
              </p:cNvPr>
              <p:cNvPicPr/>
              <p:nvPr/>
            </p:nvPicPr>
            <p:blipFill>
              <a:blip r:embed="rId59"/>
              <a:stretch>
                <a:fillRect/>
              </a:stretch>
            </p:blipFill>
            <p:spPr>
              <a:xfrm>
                <a:off x="4427449" y="231289"/>
                <a:ext cx="1033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11" name="Ink 310">
                <a:extLst>
                  <a:ext uri="{FF2B5EF4-FFF2-40B4-BE49-F238E27FC236}">
                    <a16:creationId xmlns:a16="http://schemas.microsoft.com/office/drawing/2014/main" id="{16333A66-53DF-4999-A690-9333E5258CB0}"/>
                  </a:ext>
                </a:extLst>
              </p14:cNvPr>
              <p14:cNvContentPartPr/>
              <p14:nvPr/>
            </p14:nvContentPartPr>
            <p14:xfrm>
              <a:off x="5103529" y="349729"/>
              <a:ext cx="59040" cy="9360"/>
            </p14:xfrm>
          </p:contentPart>
        </mc:Choice>
        <mc:Fallback xmlns="">
          <p:pic>
            <p:nvPicPr>
              <p:cNvPr id="311" name="Ink 310">
                <a:extLst>
                  <a:ext uri="{FF2B5EF4-FFF2-40B4-BE49-F238E27FC236}">
                    <a16:creationId xmlns:a16="http://schemas.microsoft.com/office/drawing/2014/main" id="{16333A66-53DF-4999-A690-9333E5258CB0}"/>
                  </a:ext>
                </a:extLst>
              </p:cNvPr>
              <p:cNvPicPr/>
              <p:nvPr/>
            </p:nvPicPr>
            <p:blipFill>
              <a:blip r:embed="rId61"/>
              <a:stretch>
                <a:fillRect/>
              </a:stretch>
            </p:blipFill>
            <p:spPr>
              <a:xfrm>
                <a:off x="5094889" y="340729"/>
                <a:ext cx="766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2" name="Ink 311">
                <a:extLst>
                  <a:ext uri="{FF2B5EF4-FFF2-40B4-BE49-F238E27FC236}">
                    <a16:creationId xmlns:a16="http://schemas.microsoft.com/office/drawing/2014/main" id="{B77A8658-B05C-4A10-92F2-F40301BAA11C}"/>
                  </a:ext>
                </a:extLst>
              </p14:cNvPr>
              <p14:cNvContentPartPr/>
              <p14:nvPr/>
            </p14:nvContentPartPr>
            <p14:xfrm>
              <a:off x="5064289" y="309769"/>
              <a:ext cx="115920" cy="8280"/>
            </p14:xfrm>
          </p:contentPart>
        </mc:Choice>
        <mc:Fallback xmlns="">
          <p:pic>
            <p:nvPicPr>
              <p:cNvPr id="312" name="Ink 311">
                <a:extLst>
                  <a:ext uri="{FF2B5EF4-FFF2-40B4-BE49-F238E27FC236}">
                    <a16:creationId xmlns:a16="http://schemas.microsoft.com/office/drawing/2014/main" id="{B77A8658-B05C-4A10-92F2-F40301BAA11C}"/>
                  </a:ext>
                </a:extLst>
              </p:cNvPr>
              <p:cNvPicPr/>
              <p:nvPr/>
            </p:nvPicPr>
            <p:blipFill>
              <a:blip r:embed="rId63"/>
              <a:stretch>
                <a:fillRect/>
              </a:stretch>
            </p:blipFill>
            <p:spPr>
              <a:xfrm>
                <a:off x="5055649" y="301129"/>
                <a:ext cx="1335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13" name="Ink 312">
                <a:extLst>
                  <a:ext uri="{FF2B5EF4-FFF2-40B4-BE49-F238E27FC236}">
                    <a16:creationId xmlns:a16="http://schemas.microsoft.com/office/drawing/2014/main" id="{E332E22A-6D86-43C0-8489-46BF61DA65CA}"/>
                  </a:ext>
                </a:extLst>
              </p14:cNvPr>
              <p14:cNvContentPartPr/>
              <p14:nvPr/>
            </p14:nvContentPartPr>
            <p14:xfrm>
              <a:off x="5379289" y="372769"/>
              <a:ext cx="625680" cy="18720"/>
            </p14:xfrm>
          </p:contentPart>
        </mc:Choice>
        <mc:Fallback xmlns="">
          <p:pic>
            <p:nvPicPr>
              <p:cNvPr id="313" name="Ink 312">
                <a:extLst>
                  <a:ext uri="{FF2B5EF4-FFF2-40B4-BE49-F238E27FC236}">
                    <a16:creationId xmlns:a16="http://schemas.microsoft.com/office/drawing/2014/main" id="{E332E22A-6D86-43C0-8489-46BF61DA65CA}"/>
                  </a:ext>
                </a:extLst>
              </p:cNvPr>
              <p:cNvPicPr/>
              <p:nvPr/>
            </p:nvPicPr>
            <p:blipFill>
              <a:blip r:embed="rId65"/>
              <a:stretch>
                <a:fillRect/>
              </a:stretch>
            </p:blipFill>
            <p:spPr>
              <a:xfrm>
                <a:off x="5370289" y="363769"/>
                <a:ext cx="6433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26" name="Ink 325">
                <a:extLst>
                  <a:ext uri="{FF2B5EF4-FFF2-40B4-BE49-F238E27FC236}">
                    <a16:creationId xmlns:a16="http://schemas.microsoft.com/office/drawing/2014/main" id="{4260AE53-FECB-4767-AB4D-5D3096EF46EC}"/>
                  </a:ext>
                </a:extLst>
              </p14:cNvPr>
              <p14:cNvContentPartPr/>
              <p14:nvPr/>
            </p14:nvContentPartPr>
            <p14:xfrm>
              <a:off x="6200809" y="440809"/>
              <a:ext cx="87120" cy="8280"/>
            </p14:xfrm>
          </p:contentPart>
        </mc:Choice>
        <mc:Fallback xmlns="">
          <p:pic>
            <p:nvPicPr>
              <p:cNvPr id="326" name="Ink 325">
                <a:extLst>
                  <a:ext uri="{FF2B5EF4-FFF2-40B4-BE49-F238E27FC236}">
                    <a16:creationId xmlns:a16="http://schemas.microsoft.com/office/drawing/2014/main" id="{4260AE53-FECB-4767-AB4D-5D3096EF46EC}"/>
                  </a:ext>
                </a:extLst>
              </p:cNvPr>
              <p:cNvPicPr/>
              <p:nvPr/>
            </p:nvPicPr>
            <p:blipFill>
              <a:blip r:embed="rId67"/>
              <a:stretch>
                <a:fillRect/>
              </a:stretch>
            </p:blipFill>
            <p:spPr>
              <a:xfrm>
                <a:off x="6192169" y="431809"/>
                <a:ext cx="1047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27" name="Ink 326">
                <a:extLst>
                  <a:ext uri="{FF2B5EF4-FFF2-40B4-BE49-F238E27FC236}">
                    <a16:creationId xmlns:a16="http://schemas.microsoft.com/office/drawing/2014/main" id="{0CBB6572-02E1-4166-B28A-93E8F8922FB0}"/>
                  </a:ext>
                </a:extLst>
              </p14:cNvPr>
              <p14:cNvContentPartPr/>
              <p14:nvPr/>
            </p14:nvContentPartPr>
            <p14:xfrm>
              <a:off x="6127009" y="368089"/>
              <a:ext cx="159120" cy="24840"/>
            </p14:xfrm>
          </p:contentPart>
        </mc:Choice>
        <mc:Fallback xmlns="">
          <p:pic>
            <p:nvPicPr>
              <p:cNvPr id="327" name="Ink 326">
                <a:extLst>
                  <a:ext uri="{FF2B5EF4-FFF2-40B4-BE49-F238E27FC236}">
                    <a16:creationId xmlns:a16="http://schemas.microsoft.com/office/drawing/2014/main" id="{0CBB6572-02E1-4166-B28A-93E8F8922FB0}"/>
                  </a:ext>
                </a:extLst>
              </p:cNvPr>
              <p:cNvPicPr/>
              <p:nvPr/>
            </p:nvPicPr>
            <p:blipFill>
              <a:blip r:embed="rId69"/>
              <a:stretch>
                <a:fillRect/>
              </a:stretch>
            </p:blipFill>
            <p:spPr>
              <a:xfrm>
                <a:off x="6118369" y="359449"/>
                <a:ext cx="1767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8" name="Ink 327">
                <a:extLst>
                  <a:ext uri="{FF2B5EF4-FFF2-40B4-BE49-F238E27FC236}">
                    <a16:creationId xmlns:a16="http://schemas.microsoft.com/office/drawing/2014/main" id="{9B166C13-B21F-4CE2-A489-F9AFF24337C2}"/>
                  </a:ext>
                </a:extLst>
              </p14:cNvPr>
              <p14:cNvContentPartPr/>
              <p14:nvPr/>
            </p14:nvContentPartPr>
            <p14:xfrm>
              <a:off x="5586289" y="459529"/>
              <a:ext cx="361080" cy="149400"/>
            </p14:xfrm>
          </p:contentPart>
        </mc:Choice>
        <mc:Fallback xmlns="">
          <p:pic>
            <p:nvPicPr>
              <p:cNvPr id="328" name="Ink 327">
                <a:extLst>
                  <a:ext uri="{FF2B5EF4-FFF2-40B4-BE49-F238E27FC236}">
                    <a16:creationId xmlns:a16="http://schemas.microsoft.com/office/drawing/2014/main" id="{9B166C13-B21F-4CE2-A489-F9AFF24337C2}"/>
                  </a:ext>
                </a:extLst>
              </p:cNvPr>
              <p:cNvPicPr/>
              <p:nvPr/>
            </p:nvPicPr>
            <p:blipFill>
              <a:blip r:embed="rId71"/>
              <a:stretch>
                <a:fillRect/>
              </a:stretch>
            </p:blipFill>
            <p:spPr>
              <a:xfrm>
                <a:off x="5577289" y="450551"/>
                <a:ext cx="378720" cy="16699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29" name="Ink 328">
                <a:extLst>
                  <a:ext uri="{FF2B5EF4-FFF2-40B4-BE49-F238E27FC236}">
                    <a16:creationId xmlns:a16="http://schemas.microsoft.com/office/drawing/2014/main" id="{2F2F6A43-28D6-4C36-B8FD-894942BD018F}"/>
                  </a:ext>
                </a:extLst>
              </p14:cNvPr>
              <p14:cNvContentPartPr/>
              <p14:nvPr/>
            </p14:nvContentPartPr>
            <p14:xfrm>
              <a:off x="5807689" y="135889"/>
              <a:ext cx="145080" cy="144000"/>
            </p14:xfrm>
          </p:contentPart>
        </mc:Choice>
        <mc:Fallback xmlns="">
          <p:pic>
            <p:nvPicPr>
              <p:cNvPr id="329" name="Ink 328">
                <a:extLst>
                  <a:ext uri="{FF2B5EF4-FFF2-40B4-BE49-F238E27FC236}">
                    <a16:creationId xmlns:a16="http://schemas.microsoft.com/office/drawing/2014/main" id="{2F2F6A43-28D6-4C36-B8FD-894942BD018F}"/>
                  </a:ext>
                </a:extLst>
              </p:cNvPr>
              <p:cNvPicPr/>
              <p:nvPr/>
            </p:nvPicPr>
            <p:blipFill>
              <a:blip r:embed="rId73"/>
              <a:stretch>
                <a:fillRect/>
              </a:stretch>
            </p:blipFill>
            <p:spPr>
              <a:xfrm>
                <a:off x="5799049" y="127249"/>
                <a:ext cx="1627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30" name="Ink 329">
                <a:extLst>
                  <a:ext uri="{FF2B5EF4-FFF2-40B4-BE49-F238E27FC236}">
                    <a16:creationId xmlns:a16="http://schemas.microsoft.com/office/drawing/2014/main" id="{7155E82A-7AE1-4E6A-87D8-646FDD61F93B}"/>
                  </a:ext>
                </a:extLst>
              </p14:cNvPr>
              <p14:cNvContentPartPr/>
              <p14:nvPr/>
            </p14:nvContentPartPr>
            <p14:xfrm>
              <a:off x="5423209" y="120049"/>
              <a:ext cx="305280" cy="147240"/>
            </p14:xfrm>
          </p:contentPart>
        </mc:Choice>
        <mc:Fallback xmlns="">
          <p:pic>
            <p:nvPicPr>
              <p:cNvPr id="330" name="Ink 329">
                <a:extLst>
                  <a:ext uri="{FF2B5EF4-FFF2-40B4-BE49-F238E27FC236}">
                    <a16:creationId xmlns:a16="http://schemas.microsoft.com/office/drawing/2014/main" id="{7155E82A-7AE1-4E6A-87D8-646FDD61F93B}"/>
                  </a:ext>
                </a:extLst>
              </p:cNvPr>
              <p:cNvPicPr/>
              <p:nvPr/>
            </p:nvPicPr>
            <p:blipFill>
              <a:blip r:embed="rId75"/>
              <a:stretch>
                <a:fillRect/>
              </a:stretch>
            </p:blipFill>
            <p:spPr>
              <a:xfrm>
                <a:off x="5414209" y="111071"/>
                <a:ext cx="322920" cy="164837"/>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31" name="Ink 330">
                <a:extLst>
                  <a:ext uri="{FF2B5EF4-FFF2-40B4-BE49-F238E27FC236}">
                    <a16:creationId xmlns:a16="http://schemas.microsoft.com/office/drawing/2014/main" id="{887A429F-70AE-4C17-B20E-D6D671EE9ABE}"/>
                  </a:ext>
                </a:extLst>
              </p14:cNvPr>
              <p14:cNvContentPartPr/>
              <p14:nvPr/>
            </p14:nvContentPartPr>
            <p14:xfrm>
              <a:off x="4496569" y="1566889"/>
              <a:ext cx="1203480" cy="540360"/>
            </p14:xfrm>
          </p:contentPart>
        </mc:Choice>
        <mc:Fallback xmlns="">
          <p:pic>
            <p:nvPicPr>
              <p:cNvPr id="331" name="Ink 330">
                <a:extLst>
                  <a:ext uri="{FF2B5EF4-FFF2-40B4-BE49-F238E27FC236}">
                    <a16:creationId xmlns:a16="http://schemas.microsoft.com/office/drawing/2014/main" id="{887A429F-70AE-4C17-B20E-D6D671EE9ABE}"/>
                  </a:ext>
                </a:extLst>
              </p:cNvPr>
              <p:cNvPicPr/>
              <p:nvPr/>
            </p:nvPicPr>
            <p:blipFill>
              <a:blip r:embed="rId77"/>
              <a:stretch>
                <a:fillRect/>
              </a:stretch>
            </p:blipFill>
            <p:spPr>
              <a:xfrm>
                <a:off x="4442569" y="1458889"/>
                <a:ext cx="1311120" cy="756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49" name="Ink 348">
                <a:extLst>
                  <a:ext uri="{FF2B5EF4-FFF2-40B4-BE49-F238E27FC236}">
                    <a16:creationId xmlns:a16="http://schemas.microsoft.com/office/drawing/2014/main" id="{7C30F3B9-1CC3-4A48-81C5-F7724A1646B2}"/>
                  </a:ext>
                </a:extLst>
              </p14:cNvPr>
              <p14:cNvContentPartPr/>
              <p14:nvPr/>
            </p14:nvContentPartPr>
            <p14:xfrm>
              <a:off x="4536529" y="1466449"/>
              <a:ext cx="1289160" cy="1629000"/>
            </p14:xfrm>
          </p:contentPart>
        </mc:Choice>
        <mc:Fallback xmlns="">
          <p:pic>
            <p:nvPicPr>
              <p:cNvPr id="349" name="Ink 348">
                <a:extLst>
                  <a:ext uri="{FF2B5EF4-FFF2-40B4-BE49-F238E27FC236}">
                    <a16:creationId xmlns:a16="http://schemas.microsoft.com/office/drawing/2014/main" id="{7C30F3B9-1CC3-4A48-81C5-F7724A1646B2}"/>
                  </a:ext>
                </a:extLst>
              </p:cNvPr>
              <p:cNvPicPr/>
              <p:nvPr/>
            </p:nvPicPr>
            <p:blipFill>
              <a:blip r:embed="rId79"/>
              <a:stretch>
                <a:fillRect/>
              </a:stretch>
            </p:blipFill>
            <p:spPr>
              <a:xfrm>
                <a:off x="4527532" y="1457451"/>
                <a:ext cx="1306795" cy="1646636"/>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50" name="Ink 349">
                <a:extLst>
                  <a:ext uri="{FF2B5EF4-FFF2-40B4-BE49-F238E27FC236}">
                    <a16:creationId xmlns:a16="http://schemas.microsoft.com/office/drawing/2014/main" id="{30DCFFBD-9201-4887-B9DB-B1D3A052269C}"/>
                  </a:ext>
                </a:extLst>
              </p14:cNvPr>
              <p14:cNvContentPartPr/>
              <p14:nvPr/>
            </p14:nvContentPartPr>
            <p14:xfrm>
              <a:off x="4530409" y="2016889"/>
              <a:ext cx="1011960" cy="550800"/>
            </p14:xfrm>
          </p:contentPart>
        </mc:Choice>
        <mc:Fallback xmlns="">
          <p:pic>
            <p:nvPicPr>
              <p:cNvPr id="350" name="Ink 349">
                <a:extLst>
                  <a:ext uri="{FF2B5EF4-FFF2-40B4-BE49-F238E27FC236}">
                    <a16:creationId xmlns:a16="http://schemas.microsoft.com/office/drawing/2014/main" id="{30DCFFBD-9201-4887-B9DB-B1D3A052269C}"/>
                  </a:ext>
                </a:extLst>
              </p:cNvPr>
              <p:cNvPicPr/>
              <p:nvPr/>
            </p:nvPicPr>
            <p:blipFill>
              <a:blip r:embed="rId81"/>
              <a:stretch>
                <a:fillRect/>
              </a:stretch>
            </p:blipFill>
            <p:spPr>
              <a:xfrm>
                <a:off x="4476409" y="1908889"/>
                <a:ext cx="111960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75" name="Ink 374">
                <a:extLst>
                  <a:ext uri="{FF2B5EF4-FFF2-40B4-BE49-F238E27FC236}">
                    <a16:creationId xmlns:a16="http://schemas.microsoft.com/office/drawing/2014/main" id="{ABBA4D96-F272-43D7-AA4E-EEE1D6C5DF52}"/>
                  </a:ext>
                </a:extLst>
              </p14:cNvPr>
              <p14:cNvContentPartPr/>
              <p14:nvPr/>
            </p14:nvContentPartPr>
            <p14:xfrm>
              <a:off x="6591409" y="1342969"/>
              <a:ext cx="110520" cy="5400"/>
            </p14:xfrm>
          </p:contentPart>
        </mc:Choice>
        <mc:Fallback xmlns="">
          <p:pic>
            <p:nvPicPr>
              <p:cNvPr id="375" name="Ink 374">
                <a:extLst>
                  <a:ext uri="{FF2B5EF4-FFF2-40B4-BE49-F238E27FC236}">
                    <a16:creationId xmlns:a16="http://schemas.microsoft.com/office/drawing/2014/main" id="{ABBA4D96-F272-43D7-AA4E-EEE1D6C5DF52}"/>
                  </a:ext>
                </a:extLst>
              </p:cNvPr>
              <p:cNvPicPr/>
              <p:nvPr/>
            </p:nvPicPr>
            <p:blipFill>
              <a:blip r:embed="rId83"/>
              <a:stretch>
                <a:fillRect/>
              </a:stretch>
            </p:blipFill>
            <p:spPr>
              <a:xfrm>
                <a:off x="6582409" y="1333969"/>
                <a:ext cx="1281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76" name="Ink 375">
                <a:extLst>
                  <a:ext uri="{FF2B5EF4-FFF2-40B4-BE49-F238E27FC236}">
                    <a16:creationId xmlns:a16="http://schemas.microsoft.com/office/drawing/2014/main" id="{A29720D6-22BE-488D-A72F-CB69FE923738}"/>
                  </a:ext>
                </a:extLst>
              </p14:cNvPr>
              <p14:cNvContentPartPr/>
              <p14:nvPr/>
            </p14:nvContentPartPr>
            <p14:xfrm>
              <a:off x="6590689" y="1292209"/>
              <a:ext cx="110160" cy="8280"/>
            </p14:xfrm>
          </p:contentPart>
        </mc:Choice>
        <mc:Fallback xmlns="">
          <p:pic>
            <p:nvPicPr>
              <p:cNvPr id="376" name="Ink 375">
                <a:extLst>
                  <a:ext uri="{FF2B5EF4-FFF2-40B4-BE49-F238E27FC236}">
                    <a16:creationId xmlns:a16="http://schemas.microsoft.com/office/drawing/2014/main" id="{A29720D6-22BE-488D-A72F-CB69FE923738}"/>
                  </a:ext>
                </a:extLst>
              </p:cNvPr>
              <p:cNvPicPr/>
              <p:nvPr/>
            </p:nvPicPr>
            <p:blipFill>
              <a:blip r:embed="rId85"/>
              <a:stretch>
                <a:fillRect/>
              </a:stretch>
            </p:blipFill>
            <p:spPr>
              <a:xfrm>
                <a:off x="6582049" y="1283209"/>
                <a:ext cx="1278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80" name="Ink 379">
                <a:extLst>
                  <a:ext uri="{FF2B5EF4-FFF2-40B4-BE49-F238E27FC236}">
                    <a16:creationId xmlns:a16="http://schemas.microsoft.com/office/drawing/2014/main" id="{1796EBFF-1598-4C81-8AE8-2A2AC8A912C8}"/>
                  </a:ext>
                </a:extLst>
              </p14:cNvPr>
              <p14:cNvContentPartPr/>
              <p14:nvPr/>
            </p14:nvContentPartPr>
            <p14:xfrm>
              <a:off x="7122049" y="1047049"/>
              <a:ext cx="73440" cy="105480"/>
            </p14:xfrm>
          </p:contentPart>
        </mc:Choice>
        <mc:Fallback xmlns="">
          <p:pic>
            <p:nvPicPr>
              <p:cNvPr id="380" name="Ink 379">
                <a:extLst>
                  <a:ext uri="{FF2B5EF4-FFF2-40B4-BE49-F238E27FC236}">
                    <a16:creationId xmlns:a16="http://schemas.microsoft.com/office/drawing/2014/main" id="{1796EBFF-1598-4C81-8AE8-2A2AC8A912C8}"/>
                  </a:ext>
                </a:extLst>
              </p:cNvPr>
              <p:cNvPicPr/>
              <p:nvPr/>
            </p:nvPicPr>
            <p:blipFill>
              <a:blip r:embed="rId87"/>
              <a:stretch>
                <a:fillRect/>
              </a:stretch>
            </p:blipFill>
            <p:spPr>
              <a:xfrm>
                <a:off x="7113049" y="1038049"/>
                <a:ext cx="910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81" name="Ink 380">
                <a:extLst>
                  <a:ext uri="{FF2B5EF4-FFF2-40B4-BE49-F238E27FC236}">
                    <a16:creationId xmlns:a16="http://schemas.microsoft.com/office/drawing/2014/main" id="{45517202-8880-4549-8046-68E9D8B62F05}"/>
                  </a:ext>
                </a:extLst>
              </p14:cNvPr>
              <p14:cNvContentPartPr/>
              <p14:nvPr/>
            </p14:nvContentPartPr>
            <p14:xfrm>
              <a:off x="7102609" y="1183849"/>
              <a:ext cx="185040" cy="11520"/>
            </p14:xfrm>
          </p:contentPart>
        </mc:Choice>
        <mc:Fallback xmlns="">
          <p:pic>
            <p:nvPicPr>
              <p:cNvPr id="381" name="Ink 380">
                <a:extLst>
                  <a:ext uri="{FF2B5EF4-FFF2-40B4-BE49-F238E27FC236}">
                    <a16:creationId xmlns:a16="http://schemas.microsoft.com/office/drawing/2014/main" id="{45517202-8880-4549-8046-68E9D8B62F05}"/>
                  </a:ext>
                </a:extLst>
              </p:cNvPr>
              <p:cNvPicPr/>
              <p:nvPr/>
            </p:nvPicPr>
            <p:blipFill>
              <a:blip r:embed="rId89"/>
              <a:stretch>
                <a:fillRect/>
              </a:stretch>
            </p:blipFill>
            <p:spPr>
              <a:xfrm>
                <a:off x="7093609" y="1174849"/>
                <a:ext cx="20268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82" name="Ink 381">
                <a:extLst>
                  <a:ext uri="{FF2B5EF4-FFF2-40B4-BE49-F238E27FC236}">
                    <a16:creationId xmlns:a16="http://schemas.microsoft.com/office/drawing/2014/main" id="{48172A58-6986-42FB-80E3-340B962482B5}"/>
                  </a:ext>
                </a:extLst>
              </p14:cNvPr>
              <p14:cNvContentPartPr/>
              <p14:nvPr/>
            </p14:nvContentPartPr>
            <p14:xfrm>
              <a:off x="7162729" y="1236769"/>
              <a:ext cx="75240" cy="99000"/>
            </p14:xfrm>
          </p:contentPart>
        </mc:Choice>
        <mc:Fallback xmlns="">
          <p:pic>
            <p:nvPicPr>
              <p:cNvPr id="382" name="Ink 381">
                <a:extLst>
                  <a:ext uri="{FF2B5EF4-FFF2-40B4-BE49-F238E27FC236}">
                    <a16:creationId xmlns:a16="http://schemas.microsoft.com/office/drawing/2014/main" id="{48172A58-6986-42FB-80E3-340B962482B5}"/>
                  </a:ext>
                </a:extLst>
              </p:cNvPr>
              <p:cNvPicPr/>
              <p:nvPr/>
            </p:nvPicPr>
            <p:blipFill>
              <a:blip r:embed="rId91"/>
              <a:stretch>
                <a:fillRect/>
              </a:stretch>
            </p:blipFill>
            <p:spPr>
              <a:xfrm>
                <a:off x="7153729" y="1227769"/>
                <a:ext cx="9288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86" name="Ink 385">
                <a:extLst>
                  <a:ext uri="{FF2B5EF4-FFF2-40B4-BE49-F238E27FC236}">
                    <a16:creationId xmlns:a16="http://schemas.microsoft.com/office/drawing/2014/main" id="{8381356A-74B5-41C4-8DEA-19AE3F9845E2}"/>
                  </a:ext>
                </a:extLst>
              </p14:cNvPr>
              <p14:cNvContentPartPr/>
              <p14:nvPr/>
            </p14:nvContentPartPr>
            <p14:xfrm>
              <a:off x="6500689" y="94129"/>
              <a:ext cx="1760760" cy="865080"/>
            </p14:xfrm>
          </p:contentPart>
        </mc:Choice>
        <mc:Fallback xmlns="">
          <p:pic>
            <p:nvPicPr>
              <p:cNvPr id="386" name="Ink 385">
                <a:extLst>
                  <a:ext uri="{FF2B5EF4-FFF2-40B4-BE49-F238E27FC236}">
                    <a16:creationId xmlns:a16="http://schemas.microsoft.com/office/drawing/2014/main" id="{8381356A-74B5-41C4-8DEA-19AE3F9845E2}"/>
                  </a:ext>
                </a:extLst>
              </p:cNvPr>
              <p:cNvPicPr/>
              <p:nvPr/>
            </p:nvPicPr>
            <p:blipFill>
              <a:blip r:embed="rId93"/>
              <a:stretch>
                <a:fillRect/>
              </a:stretch>
            </p:blipFill>
            <p:spPr>
              <a:xfrm>
                <a:off x="6492049" y="85489"/>
                <a:ext cx="1778400" cy="882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95" name="Ink 394">
                <a:extLst>
                  <a:ext uri="{FF2B5EF4-FFF2-40B4-BE49-F238E27FC236}">
                    <a16:creationId xmlns:a16="http://schemas.microsoft.com/office/drawing/2014/main" id="{FA27F968-F3AD-40A3-99BD-4049F5BD805B}"/>
                  </a:ext>
                </a:extLst>
              </p14:cNvPr>
              <p14:cNvContentPartPr/>
              <p14:nvPr/>
            </p14:nvContentPartPr>
            <p14:xfrm>
              <a:off x="8007289" y="1466449"/>
              <a:ext cx="64800" cy="4320"/>
            </p14:xfrm>
          </p:contentPart>
        </mc:Choice>
        <mc:Fallback xmlns="">
          <p:pic>
            <p:nvPicPr>
              <p:cNvPr id="395" name="Ink 394">
                <a:extLst>
                  <a:ext uri="{FF2B5EF4-FFF2-40B4-BE49-F238E27FC236}">
                    <a16:creationId xmlns:a16="http://schemas.microsoft.com/office/drawing/2014/main" id="{FA27F968-F3AD-40A3-99BD-4049F5BD805B}"/>
                  </a:ext>
                </a:extLst>
              </p:cNvPr>
              <p:cNvPicPr/>
              <p:nvPr/>
            </p:nvPicPr>
            <p:blipFill>
              <a:blip r:embed="rId95"/>
              <a:stretch>
                <a:fillRect/>
              </a:stretch>
            </p:blipFill>
            <p:spPr>
              <a:xfrm>
                <a:off x="7998649" y="1457449"/>
                <a:ext cx="824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96" name="Ink 395">
                <a:extLst>
                  <a:ext uri="{FF2B5EF4-FFF2-40B4-BE49-F238E27FC236}">
                    <a16:creationId xmlns:a16="http://schemas.microsoft.com/office/drawing/2014/main" id="{65060595-EBCF-4812-B229-7729137251E6}"/>
                  </a:ext>
                </a:extLst>
              </p14:cNvPr>
              <p14:cNvContentPartPr/>
              <p14:nvPr/>
            </p14:nvContentPartPr>
            <p14:xfrm>
              <a:off x="7937809" y="1425409"/>
              <a:ext cx="132120" cy="5040"/>
            </p14:xfrm>
          </p:contentPart>
        </mc:Choice>
        <mc:Fallback xmlns="">
          <p:pic>
            <p:nvPicPr>
              <p:cNvPr id="396" name="Ink 395">
                <a:extLst>
                  <a:ext uri="{FF2B5EF4-FFF2-40B4-BE49-F238E27FC236}">
                    <a16:creationId xmlns:a16="http://schemas.microsoft.com/office/drawing/2014/main" id="{65060595-EBCF-4812-B229-7729137251E6}"/>
                  </a:ext>
                </a:extLst>
              </p:cNvPr>
              <p:cNvPicPr/>
              <p:nvPr/>
            </p:nvPicPr>
            <p:blipFill>
              <a:blip r:embed="rId97"/>
              <a:stretch>
                <a:fillRect/>
              </a:stretch>
            </p:blipFill>
            <p:spPr>
              <a:xfrm>
                <a:off x="7929169" y="1416769"/>
                <a:ext cx="1497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97" name="Ink 396">
                <a:extLst>
                  <a:ext uri="{FF2B5EF4-FFF2-40B4-BE49-F238E27FC236}">
                    <a16:creationId xmlns:a16="http://schemas.microsoft.com/office/drawing/2014/main" id="{8A02CE52-0DB4-459F-8DC7-4422F02C3134}"/>
                  </a:ext>
                </a:extLst>
              </p14:cNvPr>
              <p14:cNvContentPartPr/>
              <p14:nvPr/>
            </p14:nvContentPartPr>
            <p14:xfrm>
              <a:off x="6151489" y="1385809"/>
              <a:ext cx="1616760" cy="3493080"/>
            </p14:xfrm>
          </p:contentPart>
        </mc:Choice>
        <mc:Fallback xmlns="">
          <p:pic>
            <p:nvPicPr>
              <p:cNvPr id="397" name="Ink 396">
                <a:extLst>
                  <a:ext uri="{FF2B5EF4-FFF2-40B4-BE49-F238E27FC236}">
                    <a16:creationId xmlns:a16="http://schemas.microsoft.com/office/drawing/2014/main" id="{8A02CE52-0DB4-459F-8DC7-4422F02C3134}"/>
                  </a:ext>
                </a:extLst>
              </p:cNvPr>
              <p:cNvPicPr/>
              <p:nvPr/>
            </p:nvPicPr>
            <p:blipFill>
              <a:blip r:embed="rId99"/>
              <a:stretch>
                <a:fillRect/>
              </a:stretch>
            </p:blipFill>
            <p:spPr>
              <a:xfrm>
                <a:off x="6142491" y="1377169"/>
                <a:ext cx="1634396" cy="3510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02" name="Ink 401">
                <a:extLst>
                  <a:ext uri="{FF2B5EF4-FFF2-40B4-BE49-F238E27FC236}">
                    <a16:creationId xmlns:a16="http://schemas.microsoft.com/office/drawing/2014/main" id="{BA9EA217-2903-4875-B0FF-A96458ABB54E}"/>
                  </a:ext>
                </a:extLst>
              </p14:cNvPr>
              <p14:cNvContentPartPr/>
              <p14:nvPr/>
            </p14:nvContentPartPr>
            <p14:xfrm>
              <a:off x="8380609" y="1521169"/>
              <a:ext cx="102960" cy="102240"/>
            </p14:xfrm>
          </p:contentPart>
        </mc:Choice>
        <mc:Fallback xmlns="">
          <p:pic>
            <p:nvPicPr>
              <p:cNvPr id="402" name="Ink 401">
                <a:extLst>
                  <a:ext uri="{FF2B5EF4-FFF2-40B4-BE49-F238E27FC236}">
                    <a16:creationId xmlns:a16="http://schemas.microsoft.com/office/drawing/2014/main" id="{BA9EA217-2903-4875-B0FF-A96458ABB54E}"/>
                  </a:ext>
                </a:extLst>
              </p:cNvPr>
              <p:cNvPicPr/>
              <p:nvPr/>
            </p:nvPicPr>
            <p:blipFill>
              <a:blip r:embed="rId101"/>
              <a:stretch>
                <a:fillRect/>
              </a:stretch>
            </p:blipFill>
            <p:spPr>
              <a:xfrm>
                <a:off x="8371609" y="1512137"/>
                <a:ext cx="120600" cy="119942"/>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03" name="Ink 402">
                <a:extLst>
                  <a:ext uri="{FF2B5EF4-FFF2-40B4-BE49-F238E27FC236}">
                    <a16:creationId xmlns:a16="http://schemas.microsoft.com/office/drawing/2014/main" id="{2F1E10AE-C960-4A2F-B175-D28738040962}"/>
                  </a:ext>
                </a:extLst>
              </p14:cNvPr>
              <p14:cNvContentPartPr/>
              <p14:nvPr/>
            </p14:nvContentPartPr>
            <p14:xfrm>
              <a:off x="8296369" y="1287529"/>
              <a:ext cx="181080" cy="158040"/>
            </p14:xfrm>
          </p:contentPart>
        </mc:Choice>
        <mc:Fallback xmlns="">
          <p:pic>
            <p:nvPicPr>
              <p:cNvPr id="403" name="Ink 402">
                <a:extLst>
                  <a:ext uri="{FF2B5EF4-FFF2-40B4-BE49-F238E27FC236}">
                    <a16:creationId xmlns:a16="http://schemas.microsoft.com/office/drawing/2014/main" id="{2F1E10AE-C960-4A2F-B175-D28738040962}"/>
                  </a:ext>
                </a:extLst>
              </p:cNvPr>
              <p:cNvPicPr/>
              <p:nvPr/>
            </p:nvPicPr>
            <p:blipFill>
              <a:blip r:embed="rId103"/>
              <a:stretch>
                <a:fillRect/>
              </a:stretch>
            </p:blipFill>
            <p:spPr>
              <a:xfrm>
                <a:off x="8287351" y="1278549"/>
                <a:ext cx="198755" cy="175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11" name="Ink 410">
                <a:extLst>
                  <a:ext uri="{FF2B5EF4-FFF2-40B4-BE49-F238E27FC236}">
                    <a16:creationId xmlns:a16="http://schemas.microsoft.com/office/drawing/2014/main" id="{35575220-AE8D-450F-BB29-41CFD68731EC}"/>
                  </a:ext>
                </a:extLst>
              </p14:cNvPr>
              <p14:cNvContentPartPr/>
              <p14:nvPr/>
            </p14:nvContentPartPr>
            <p14:xfrm>
              <a:off x="8633689" y="1328929"/>
              <a:ext cx="475560" cy="340920"/>
            </p14:xfrm>
          </p:contentPart>
        </mc:Choice>
        <mc:Fallback xmlns="">
          <p:pic>
            <p:nvPicPr>
              <p:cNvPr id="411" name="Ink 410">
                <a:extLst>
                  <a:ext uri="{FF2B5EF4-FFF2-40B4-BE49-F238E27FC236}">
                    <a16:creationId xmlns:a16="http://schemas.microsoft.com/office/drawing/2014/main" id="{35575220-AE8D-450F-BB29-41CFD68731EC}"/>
                  </a:ext>
                </a:extLst>
              </p:cNvPr>
              <p:cNvPicPr/>
              <p:nvPr/>
            </p:nvPicPr>
            <p:blipFill>
              <a:blip r:embed="rId105"/>
              <a:stretch>
                <a:fillRect/>
              </a:stretch>
            </p:blipFill>
            <p:spPr>
              <a:xfrm>
                <a:off x="8625049" y="1319929"/>
                <a:ext cx="493200" cy="358560"/>
              </a:xfrm>
              <a:prstGeom prst="rect">
                <a:avLst/>
              </a:prstGeom>
            </p:spPr>
          </p:pic>
        </mc:Fallback>
      </mc:AlternateContent>
    </p:spTree>
    <p:extLst>
      <p:ext uri="{BB962C8B-B14F-4D97-AF65-F5344CB8AC3E}">
        <p14:creationId xmlns:p14="http://schemas.microsoft.com/office/powerpoint/2010/main" val="304264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494874-9255-425A-8194-C51587264AC2}"/>
                  </a:ext>
                </a:extLst>
              </p:cNvPr>
              <p:cNvSpPr>
                <a:spLocks noGrp="1"/>
              </p:cNvSpPr>
              <p:nvPr>
                <p:ph idx="1"/>
              </p:nvPr>
            </p:nvSpPr>
            <p:spPr>
              <a:xfrm>
                <a:off x="681217" y="2681324"/>
                <a:ext cx="8175010" cy="2253170"/>
              </a:xfrm>
            </p:spPr>
            <p:txBody>
              <a:bodyPr>
                <a:normAutofit/>
              </a:bodyPr>
              <a:lstStyle/>
              <a:p>
                <a:pPr marL="0" indent="0" eaLnBrk="0" fontAlgn="base" hangingPunct="0">
                  <a:lnSpc>
                    <a:spcPct val="150000"/>
                  </a:lnSpc>
                  <a:spcBef>
                    <a:spcPct val="50000"/>
                  </a:spcBef>
                  <a:spcAft>
                    <a:spcPct val="0"/>
                  </a:spcAft>
                  <a:buNone/>
                  <a:defRPr/>
                </a:pPr>
                <a:r>
                  <a:rPr lang="en-US" sz="1200" dirty="0">
                    <a:solidFill>
                      <a:srgbClr val="0000FF"/>
                    </a:solidFill>
                    <a:latin typeface="Helvetica Light" panose="020B0403020202020204"/>
                  </a:rPr>
                  <a:t>Intuitively: </a:t>
                </a:r>
                <a14:m>
                  <m:oMath xmlns:m="http://schemas.openxmlformats.org/officeDocument/2006/math">
                    <m:r>
                      <a:rPr lang="en-US" sz="1200" b="0" i="1" smtClean="0">
                        <a:solidFill>
                          <a:srgbClr val="006600"/>
                        </a:solidFill>
                        <a:latin typeface="Cambria Math" panose="02040503050406030204" pitchFamily="18" charset="0"/>
                      </a:rPr>
                      <m:t>𝐹</m:t>
                    </m:r>
                  </m:oMath>
                </a14:m>
                <a:r>
                  <a:rPr lang="en-US" sz="1200" dirty="0">
                    <a:solidFill>
                      <a:schemeClr val="tx1"/>
                    </a:solidFill>
                    <a:latin typeface="Helvetica Light" panose="020B0403020202020204"/>
                  </a:rPr>
                  <a:t> contains </a:t>
                </a:r>
                <a:r>
                  <a:rPr lang="en-US" sz="1200" dirty="0">
                    <a:solidFill>
                      <a:srgbClr val="0000FF"/>
                    </a:solidFill>
                    <a:latin typeface="Helvetica Light" panose="020B0403020202020204"/>
                  </a:rPr>
                  <a:t>all possible information </a:t>
                </a:r>
                <a:r>
                  <a:rPr lang="en-US" sz="1200" dirty="0">
                    <a:solidFill>
                      <a:schemeClr val="tx1"/>
                    </a:solidFill>
                    <a:latin typeface="Helvetica Light" panose="020B0403020202020204"/>
                  </a:rPr>
                  <a:t>(i.e., events) that could materialize after conducting the experiment:</a:t>
                </a:r>
              </a:p>
              <a:p>
                <a:pPr marL="0" indent="0" eaLnBrk="0" fontAlgn="base" hangingPunct="0">
                  <a:lnSpc>
                    <a:spcPct val="150000"/>
                  </a:lnSpc>
                  <a:spcBef>
                    <a:spcPct val="50000"/>
                  </a:spcBef>
                  <a:spcAft>
                    <a:spcPct val="0"/>
                  </a:spcAft>
                  <a:buNone/>
                  <a:defRPr/>
                </a:pPr>
                <a:r>
                  <a:rPr lang="en-US" sz="1200" dirty="0">
                    <a:solidFill>
                      <a:schemeClr val="tx1"/>
                    </a:solidFill>
                    <a:latin typeface="Helvetica Light" panose="020B0403020202020204"/>
                  </a:rPr>
                  <a:t>Example</a:t>
                </a:r>
                <a:r>
                  <a:rPr lang="en-US" sz="1200" dirty="0">
                    <a:solidFill>
                      <a:srgbClr val="0D2234"/>
                    </a:solidFill>
                    <a:latin typeface="Helvetica Light" panose="020B0403020202020204"/>
                  </a:rPr>
                  <a:t>:</a:t>
                </a:r>
                <a:r>
                  <a:rPr lang="en-US" sz="1200" dirty="0">
                    <a:solidFill>
                      <a:schemeClr val="tx1"/>
                    </a:solidFill>
                    <a:latin typeface="Helvetica Light" panose="020B0403020202020204"/>
                  </a:rPr>
                  <a:t> Toss a coin once: </a:t>
                </a:r>
                <a:endParaRPr lang="en-US" sz="1200" i="1" dirty="0">
                  <a:solidFill>
                    <a:srgbClr val="006600"/>
                  </a:solidFill>
                  <a:latin typeface="Cambria Math" panose="02040503050406030204" pitchFamily="18" charset="0"/>
                </a:endParaRPr>
              </a:p>
              <a:p>
                <a:pPr marL="0" indent="0" eaLnBrk="0" fontAlgn="base" hangingPunct="0">
                  <a:lnSpc>
                    <a:spcPct val="150000"/>
                  </a:lnSpc>
                  <a:spcBef>
                    <a:spcPct val="50000"/>
                  </a:spcBef>
                  <a:spcAft>
                    <a:spcPct val="0"/>
                  </a:spcAft>
                  <a:buNone/>
                  <a:defRPr/>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𝐻</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𝑇</m:t>
                          </m:r>
                        </m:e>
                      </m:d>
                      <m:r>
                        <a:rPr lang="en-US" sz="1200" b="0" i="1"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𝐻</m:t>
                          </m:r>
                        </m:e>
                      </m:d>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𝑇</m:t>
                          </m:r>
                        </m:e>
                      </m:d>
                      <m:r>
                        <a:rPr lang="en-US" sz="1200" b="0" i="1" smtClean="0">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oMath>
                  </m:oMathPara>
                </a14:m>
                <a:endParaRPr lang="en-US" sz="1200" dirty="0">
                  <a:solidFill>
                    <a:srgbClr val="0000FF"/>
                  </a:solidFill>
                  <a:latin typeface="Helvetica Light" panose="020B0403020202020204"/>
                </a:endParaRPr>
              </a:p>
              <a:p>
                <a:pPr marL="0" indent="0" eaLnBrk="0" fontAlgn="base" hangingPunct="0">
                  <a:lnSpc>
                    <a:spcPct val="150000"/>
                  </a:lnSpc>
                  <a:spcBef>
                    <a:spcPct val="50000"/>
                  </a:spcBef>
                  <a:spcAft>
                    <a:spcPct val="0"/>
                  </a:spcAft>
                  <a:buNone/>
                  <a:defRPr/>
                </a:pPr>
                <a:r>
                  <a:rPr lang="en-US" sz="1200" dirty="0">
                    <a:solidFill>
                      <a:schemeClr val="tx1"/>
                    </a:solidFill>
                    <a:latin typeface="Helvetica Light" panose="020B0403020202020204"/>
                  </a:rPr>
                  <a:t>Example: Toss a coin twice: </a:t>
                </a:r>
                <a:endParaRPr lang="en-US" sz="1200" i="1" dirty="0">
                  <a:solidFill>
                    <a:srgbClr val="006600"/>
                  </a:solidFill>
                  <a:latin typeface="Cambria Math" panose="02040503050406030204" pitchFamily="18" charset="0"/>
                </a:endParaRPr>
              </a:p>
              <a:p>
                <a:pPr marL="0" indent="0" eaLnBrk="0" fontAlgn="base" hangingPunct="0">
                  <a:lnSpc>
                    <a:spcPct val="150000"/>
                  </a:lnSpc>
                  <a:spcBef>
                    <a:spcPct val="50000"/>
                  </a:spcBef>
                  <a:spcAft>
                    <a:spcPct val="0"/>
                  </a:spcAft>
                  <a:buNone/>
                  <a:defRPr/>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𝐻𝐻</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𝐻𝑇</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𝑇𝐻</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𝑇𝑇</m:t>
                      </m:r>
                      <m:r>
                        <a:rPr lang="en-US" sz="1200" b="0" i="1" smtClean="0">
                          <a:solidFill>
                            <a:srgbClr val="006600"/>
                          </a:solidFill>
                          <a:latin typeface="Cambria Math" panose="02040503050406030204" pitchFamily="18" charset="0"/>
                        </a:rPr>
                        <m:t>}</m:t>
                      </m:r>
                    </m:oMath>
                  </m:oMathPara>
                </a14:m>
                <a:endParaRPr lang="en-US" sz="1200" dirty="0">
                  <a:solidFill>
                    <a:srgbClr val="000000"/>
                  </a:solidFill>
                  <a:latin typeface="Helvetica Light" panose="020B0403020202020204"/>
                </a:endParaRPr>
              </a:p>
              <a:p>
                <a:pPr marL="0" indent="0" eaLnBrk="0" fontAlgn="base" hangingPunct="0">
                  <a:lnSpc>
                    <a:spcPct val="150000"/>
                  </a:lnSpc>
                  <a:spcBef>
                    <a:spcPct val="50000"/>
                  </a:spcBef>
                  <a:spcAft>
                    <a:spcPct val="0"/>
                  </a:spcAft>
                  <a:buNone/>
                  <a:defRPr/>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𝐻𝐻</m:t>
                          </m:r>
                        </m:e>
                      </m:d>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𝐻𝑇</m:t>
                          </m:r>
                        </m:e>
                      </m:d>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𝑇𝐻</m:t>
                          </m:r>
                        </m:e>
                      </m:d>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𝑇𝑇</m:t>
                          </m:r>
                        </m:e>
                      </m:d>
                      <m:r>
                        <a:rPr lang="en-US" sz="1200" b="0" i="1" smtClean="0">
                          <a:solidFill>
                            <a:srgbClr val="006600"/>
                          </a:solidFill>
                          <a:latin typeface="Cambria Math" panose="02040503050406030204" pitchFamily="18" charset="0"/>
                        </a:rPr>
                        <m:t>, </m:t>
                      </m:r>
                      <m:d>
                        <m:dPr>
                          <m:begChr m:val="{"/>
                          <m:endChr m:val="}"/>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𝐻𝐻</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𝐻𝑇</m:t>
                          </m:r>
                        </m:e>
                      </m:d>
                      <m:r>
                        <a:rPr lang="en-US" sz="1200" b="0" i="1" smtClean="0">
                          <a:solidFill>
                            <a:srgbClr val="006600"/>
                          </a:solidFill>
                          <a:latin typeface="Cambria Math" panose="02040503050406030204" pitchFamily="18" charset="0"/>
                        </a:rPr>
                        <m:t>,</m:t>
                      </m:r>
                      <m:d>
                        <m:dPr>
                          <m:begChr m:val="{"/>
                          <m:endChr m:val="}"/>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𝐻𝐻</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𝑇𝐻</m:t>
                          </m:r>
                        </m:e>
                      </m:d>
                      <m:r>
                        <a:rPr lang="en-US" sz="1200" b="0" i="1" smtClean="0">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oMath>
                  </m:oMathPara>
                </a14:m>
                <a:endParaRPr lang="en-US" sz="1200" dirty="0">
                  <a:solidFill>
                    <a:srgbClr val="000000"/>
                  </a:solidFill>
                  <a:latin typeface="Helvetica Light" panose="020B0403020202020204"/>
                </a:endParaRPr>
              </a:p>
              <a:p>
                <a:pPr marL="0" indent="0" eaLnBrk="0" fontAlgn="base" hangingPunct="0">
                  <a:lnSpc>
                    <a:spcPct val="150000"/>
                  </a:lnSpc>
                  <a:spcBef>
                    <a:spcPct val="50000"/>
                  </a:spcBef>
                  <a:spcAft>
                    <a:spcPct val="0"/>
                  </a:spcAft>
                  <a:buNone/>
                  <a:defRPr/>
                </a:pPr>
                <a:endParaRPr lang="en-US" sz="1200" dirty="0">
                  <a:solidFill>
                    <a:srgbClr val="000000"/>
                  </a:solidFill>
                  <a:latin typeface="Helvetica Light" panose="020B0403020202020204"/>
                </a:endParaRPr>
              </a:p>
            </p:txBody>
          </p:sp>
        </mc:Choice>
        <mc:Fallback xmlns="">
          <p:sp>
            <p:nvSpPr>
              <p:cNvPr id="2" name="Content Placeholder 1">
                <a:extLst>
                  <a:ext uri="{FF2B5EF4-FFF2-40B4-BE49-F238E27FC236}">
                    <a16:creationId xmlns:a16="http://schemas.microsoft.com/office/drawing/2014/main" id="{F9494874-9255-425A-8194-C51587264AC2}"/>
                  </a:ext>
                </a:extLst>
              </p:cNvPr>
              <p:cNvSpPr>
                <a:spLocks noGrp="1" noRot="1" noChangeAspect="1" noMove="1" noResize="1" noEditPoints="1" noAdjustHandles="1" noChangeArrowheads="1" noChangeShapeType="1" noTextEdit="1"/>
              </p:cNvSpPr>
              <p:nvPr>
                <p:ph idx="1"/>
              </p:nvPr>
            </p:nvSpPr>
            <p:spPr>
              <a:xfrm>
                <a:off x="681217" y="2681324"/>
                <a:ext cx="8175010" cy="2253170"/>
              </a:xfrm>
              <a:blipFill>
                <a:blip r:embed="rId3"/>
                <a:stretch>
                  <a:fillRect l="-75"/>
                </a:stretch>
              </a:blipFill>
            </p:spPr>
            <p:txBody>
              <a:bodyPr/>
              <a:lstStyle/>
              <a:p>
                <a:r>
                  <a:rPr lang="en-US">
                    <a:noFill/>
                  </a:rPr>
                  <a:t> </a:t>
                </a:r>
              </a:p>
            </p:txBody>
          </p:sp>
        </mc:Fallback>
      </mc:AlternateContent>
      <p:sp>
        <p:nvSpPr>
          <p:cNvPr id="16" name="Title 15">
            <a:extLst>
              <a:ext uri="{FF2B5EF4-FFF2-40B4-BE49-F238E27FC236}">
                <a16:creationId xmlns:a16="http://schemas.microsoft.com/office/drawing/2014/main" id="{2BBC822F-78C0-7126-3D6E-24F054D2BB3A}"/>
              </a:ext>
            </a:extLst>
          </p:cNvPr>
          <p:cNvSpPr>
            <a:spLocks noGrp="1"/>
          </p:cNvSpPr>
          <p:nvPr>
            <p:ph type="title"/>
          </p:nvPr>
        </p:nvSpPr>
        <p:spPr/>
        <p:txBody>
          <a:bodyPr>
            <a:normAutofit/>
          </a:bodyPr>
          <a:lstStyle/>
          <a:p>
            <a:r>
              <a:rPr lang="en-US" b="1" dirty="0">
                <a:solidFill>
                  <a:srgbClr val="0D2234"/>
                </a:solidFill>
                <a:latin typeface="Franklin Gothic Book" panose="020B0503020102020204" pitchFamily="34" charset="0"/>
              </a:rPr>
              <a:t>Sigma Algebra </a:t>
            </a:r>
            <a:r>
              <a:rPr lang="el-GR" b="1" dirty="0">
                <a:solidFill>
                  <a:srgbClr val="0D2234"/>
                </a:solidFill>
                <a:latin typeface="Franklin Gothic Book" panose="020B0503020102020204" pitchFamily="34" charset="0"/>
              </a:rPr>
              <a:t>(σ-</a:t>
            </a:r>
            <a:r>
              <a:rPr lang="en-US" b="1" dirty="0">
                <a:solidFill>
                  <a:srgbClr val="0D2234"/>
                </a:solidFill>
                <a:latin typeface="Franklin Gothic Book" panose="020B0503020102020204" pitchFamily="34" charset="0"/>
              </a:rPr>
              <a:t>algebra)</a:t>
            </a:r>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63E12F94-FFEA-DBE6-1D6E-A9E8C435ADEE}"/>
                  </a:ext>
                </a:extLst>
              </p14:cNvPr>
              <p14:cNvContentPartPr/>
              <p14:nvPr/>
            </p14:nvContentPartPr>
            <p14:xfrm>
              <a:off x="3956637" y="1885993"/>
              <a:ext cx="3960" cy="16920"/>
            </p14:xfrm>
          </p:contentPart>
        </mc:Choice>
        <mc:Fallback xmlns="">
          <p:pic>
            <p:nvPicPr>
              <p:cNvPr id="23" name="Ink 22">
                <a:extLst>
                  <a:ext uri="{FF2B5EF4-FFF2-40B4-BE49-F238E27FC236}">
                    <a16:creationId xmlns:a16="http://schemas.microsoft.com/office/drawing/2014/main" id="{63E12F94-FFEA-DBE6-1D6E-A9E8C435ADEE}"/>
                  </a:ext>
                </a:extLst>
              </p:cNvPr>
              <p:cNvPicPr/>
              <p:nvPr/>
            </p:nvPicPr>
            <p:blipFill>
              <a:blip r:embed="rId20"/>
              <a:stretch>
                <a:fillRect/>
              </a:stretch>
            </p:blipFill>
            <p:spPr>
              <a:xfrm>
                <a:off x="3947997" y="1877353"/>
                <a:ext cx="21600" cy="34560"/>
              </a:xfrm>
              <a:prstGeom prst="rect">
                <a:avLst/>
              </a:prstGeom>
            </p:spPr>
          </p:pic>
        </mc:Fallback>
      </mc:AlternateContent>
      <mc:AlternateContent xmlns:mc="http://schemas.openxmlformats.org/markup-compatibility/2006" xmlns:a14="http://schemas.microsoft.com/office/drawing/2010/main">
        <mc:Choice Requires="a14">
          <p:sp>
            <p:nvSpPr>
              <p:cNvPr id="4" name="Content Placeholder 1">
                <a:extLst>
                  <a:ext uri="{FF2B5EF4-FFF2-40B4-BE49-F238E27FC236}">
                    <a16:creationId xmlns:a16="http://schemas.microsoft.com/office/drawing/2014/main" id="{E520C873-2146-CC3E-6354-124314A319C4}"/>
                  </a:ext>
                </a:extLst>
              </p:cNvPr>
              <p:cNvSpPr txBox="1">
                <a:spLocks/>
              </p:cNvSpPr>
              <p:nvPr/>
            </p:nvSpPr>
            <p:spPr>
              <a:xfrm>
                <a:off x="693190" y="1076770"/>
                <a:ext cx="8175010" cy="1467222"/>
              </a:xfrm>
              <a:prstGeom prst="rect">
                <a:avLst/>
              </a:prstGeom>
              <a:solidFill>
                <a:srgbClr val="E5F5FF"/>
              </a:solidFill>
              <a:ln>
                <a:solidFill>
                  <a:schemeClr val="tx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0" fontAlgn="base" hangingPunct="0">
                  <a:lnSpc>
                    <a:spcPct val="150000"/>
                  </a:lnSpc>
                  <a:spcBef>
                    <a:spcPct val="50000"/>
                  </a:spcBef>
                  <a:spcAft>
                    <a:spcPct val="0"/>
                  </a:spcAft>
                  <a:buFont typeface="Arial" panose="020B0604020202020204" pitchFamily="34" charset="0"/>
                  <a:buNone/>
                  <a:defRPr/>
                </a:pPr>
                <a:r>
                  <a:rPr lang="en-US" sz="1200" b="1" dirty="0">
                    <a:solidFill>
                      <a:srgbClr val="C00000"/>
                    </a:solidFill>
                    <a:latin typeface="Symbol" panose="05050102010706020507" pitchFamily="18" charset="2"/>
                  </a:rPr>
                  <a:t>s</a:t>
                </a:r>
                <a:r>
                  <a:rPr lang="en-US" sz="1200" b="1" dirty="0">
                    <a:solidFill>
                      <a:srgbClr val="C00000"/>
                    </a:solidFill>
                    <a:latin typeface="Helvetica Light" panose="020B0403020202020204"/>
                  </a:rPr>
                  <a:t>-algebra:</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a collection </a:t>
                </a:r>
                <a14:m>
                  <m:oMath xmlns:m="http://schemas.openxmlformats.org/officeDocument/2006/math">
                    <m:r>
                      <a:rPr lang="en-US" sz="1200" i="1" smtClean="0">
                        <a:solidFill>
                          <a:srgbClr val="006600"/>
                        </a:solidFill>
                        <a:latin typeface="Cambria Math" panose="02040503050406030204" pitchFamily="18" charset="0"/>
                        <a:ea typeface="Cambria Math" panose="02040503050406030204" pitchFamily="18" charset="0"/>
                      </a:rPr>
                      <m:t>𝐹</m:t>
                    </m:r>
                  </m:oMath>
                </a14:m>
                <a:r>
                  <a:rPr lang="en-US" sz="1200" dirty="0">
                    <a:solidFill>
                      <a:schemeClr val="tx1"/>
                    </a:solidFill>
                    <a:latin typeface="Helvetica Light" panose="020B0403020202020204"/>
                  </a:rPr>
                  <a:t> of subsets of </a:t>
                </a:r>
                <a14:m>
                  <m:oMath xmlns:m="http://schemas.openxmlformats.org/officeDocument/2006/math">
                    <m:r>
                      <m:rPr>
                        <m:sty m:val="p"/>
                      </m:rPr>
                      <a:rPr lang="en-US" sz="1200">
                        <a:solidFill>
                          <a:srgbClr val="006600"/>
                        </a:solidFill>
                        <a:latin typeface="Cambria Math" panose="02040503050406030204" pitchFamily="18" charset="0"/>
                      </a:rPr>
                      <m:t>Ω</m:t>
                    </m:r>
                  </m:oMath>
                </a14:m>
                <a:r>
                  <a:rPr lang="en-US" sz="1200" dirty="0">
                    <a:solidFill>
                      <a:schemeClr val="tx1"/>
                    </a:solidFill>
                    <a:latin typeface="Helvetica Light" panose="020B0403020202020204"/>
                  </a:rPr>
                  <a:t> is called a </a:t>
                </a:r>
                <a:r>
                  <a:rPr lang="en-US" sz="1200" dirty="0">
                    <a:solidFill>
                      <a:srgbClr val="0000FF"/>
                    </a:solidFill>
                    <a:latin typeface="Symbol" panose="05050102010706020507" pitchFamily="18" charset="2"/>
                  </a:rPr>
                  <a:t>s</a:t>
                </a:r>
                <a:r>
                  <a:rPr lang="en-US" sz="1200" dirty="0">
                    <a:solidFill>
                      <a:srgbClr val="0000FF"/>
                    </a:solidFill>
                    <a:latin typeface="Helvetica Light" panose="020B0403020202020204"/>
                  </a:rPr>
                  <a:t>-algebra</a:t>
                </a:r>
                <a:r>
                  <a:rPr lang="en-US" sz="1200" dirty="0">
                    <a:solidFill>
                      <a:schemeClr val="tx1"/>
                    </a:solidFill>
                    <a:latin typeface="Helvetica Light" panose="020B0403020202020204"/>
                  </a:rPr>
                  <a:t> if it satisfies the following:</a:t>
                </a:r>
              </a:p>
              <a:p>
                <a:pPr lvl="1" eaLnBrk="0" fontAlgn="base" hangingPunct="0">
                  <a:lnSpc>
                    <a:spcPct val="150000"/>
                  </a:lnSpc>
                  <a:spcBef>
                    <a:spcPct val="50000"/>
                  </a:spcBef>
                  <a:spcAft>
                    <a:spcPct val="0"/>
                  </a:spcAft>
                  <a:defRPr/>
                </a:pPr>
                <a14:m>
                  <m:oMath xmlns:m="http://schemas.openxmlformats.org/officeDocument/2006/math">
                    <m:r>
                      <a:rPr lang="en-US" sz="1200" i="1">
                        <a:solidFill>
                          <a:srgbClr val="006600"/>
                        </a:solidFill>
                        <a:latin typeface="Cambria Math" panose="02040503050406030204" pitchFamily="18" charset="0"/>
                        <a:ea typeface="Cambria Math" panose="02040503050406030204" pitchFamily="18" charset="0"/>
                      </a:rPr>
                      <m:t>∅</m:t>
                    </m:r>
                    <m:r>
                      <a:rPr lang="en-US" sz="1200" i="1">
                        <a:solidFill>
                          <a:srgbClr val="006600"/>
                        </a:solidFill>
                        <a:latin typeface="Cambria Math" panose="02040503050406030204" pitchFamily="18" charset="0"/>
                      </a:rPr>
                      <m:t>∈</m:t>
                    </m:r>
                    <m:r>
                      <a:rPr lang="en-US" sz="1200" i="1" smtClean="0">
                        <a:solidFill>
                          <a:srgbClr val="006600"/>
                        </a:solidFill>
                        <a:latin typeface="Cambria Math" panose="02040503050406030204" pitchFamily="18" charset="0"/>
                      </a:rPr>
                      <m:t>𝐹</m:t>
                    </m:r>
                  </m:oMath>
                </a14:m>
                <a:endParaRPr lang="en-US" sz="1200" dirty="0">
                  <a:solidFill>
                    <a:schemeClr val="tx1"/>
                  </a:solidFill>
                  <a:latin typeface="Helvetica Light" panose="020B0403020202020204"/>
                </a:endParaRPr>
              </a:p>
              <a:p>
                <a:pPr lvl="1" eaLnBrk="0" fontAlgn="base" hangingPunct="0">
                  <a:lnSpc>
                    <a:spcPct val="150000"/>
                  </a:lnSpc>
                  <a:spcBef>
                    <a:spcPct val="50000"/>
                  </a:spcBef>
                  <a:spcAft>
                    <a:spcPct val="0"/>
                  </a:spcAft>
                  <a:defRPr/>
                </a:pPr>
                <a:r>
                  <a:rPr lang="en-US" sz="1200" dirty="0">
                    <a:solidFill>
                      <a:schemeClr val="tx1"/>
                    </a:solidFill>
                    <a:latin typeface="Helvetica Light" panose="020B0403020202020204"/>
                  </a:rPr>
                  <a:t>If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i="1" smtClean="0">
                            <a:solidFill>
                              <a:srgbClr val="006600"/>
                            </a:solidFill>
                            <a:latin typeface="Cambria Math" panose="02040503050406030204" pitchFamily="18" charset="0"/>
                          </a:rPr>
                          <m:t>𝐴</m:t>
                        </m:r>
                      </m:e>
                      <m:sub>
                        <m:r>
                          <a:rPr lang="en-US" sz="1200" i="1" smtClean="0">
                            <a:solidFill>
                              <a:srgbClr val="006600"/>
                            </a:solidFill>
                            <a:latin typeface="Cambria Math" panose="02040503050406030204" pitchFamily="18" charset="0"/>
                          </a:rPr>
                          <m:t>1</m:t>
                        </m:r>
                      </m:sub>
                    </m:sSub>
                    <m:r>
                      <a:rPr lang="en-US" sz="1200" i="1" smtClean="0">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i="1" smtClean="0">
                            <a:solidFill>
                              <a:srgbClr val="006600"/>
                            </a:solidFill>
                            <a:latin typeface="Cambria Math" panose="02040503050406030204" pitchFamily="18" charset="0"/>
                          </a:rPr>
                          <m:t>𝐴</m:t>
                        </m:r>
                      </m:e>
                      <m:sub>
                        <m:r>
                          <a:rPr lang="en-US" sz="1200" i="1" smtClean="0">
                            <a:solidFill>
                              <a:srgbClr val="006600"/>
                            </a:solidFill>
                            <a:latin typeface="Cambria Math" panose="02040503050406030204" pitchFamily="18" charset="0"/>
                          </a:rPr>
                          <m:t>2</m:t>
                        </m:r>
                      </m:sub>
                    </m:sSub>
                    <m:r>
                      <a:rPr lang="en-US" sz="1200" i="1" smtClean="0">
                        <a:solidFill>
                          <a:srgbClr val="006600"/>
                        </a:solidFill>
                        <a:latin typeface="Cambria Math" panose="02040503050406030204" pitchFamily="18" charset="0"/>
                      </a:rPr>
                      <m:t>,…∈</m:t>
                    </m:r>
                    <m:r>
                      <a:rPr lang="en-US" sz="1200" i="1" smtClean="0">
                        <a:solidFill>
                          <a:srgbClr val="006600"/>
                        </a:solidFill>
                        <a:latin typeface="Cambria Math" panose="02040503050406030204" pitchFamily="18" charset="0"/>
                      </a:rPr>
                      <m:t>𝐹</m:t>
                    </m:r>
                  </m:oMath>
                </a14:m>
                <a:r>
                  <a:rPr lang="en-US" sz="1200" dirty="0">
                    <a:solidFill>
                      <a:schemeClr val="tx1"/>
                    </a:solidFill>
                    <a:latin typeface="Helvetica Light" panose="020B0403020202020204"/>
                  </a:rPr>
                  <a:t> then </a:t>
                </a:r>
                <a14:m>
                  <m:oMath xmlns:m="http://schemas.openxmlformats.org/officeDocument/2006/math">
                    <m:sSub>
                      <m:sSubPr>
                        <m:ctrlPr>
                          <a:rPr lang="en-US" sz="1200" i="1">
                            <a:solidFill>
                              <a:srgbClr val="006600"/>
                            </a:solidFill>
                            <a:latin typeface="Cambria Math" panose="02040503050406030204" pitchFamily="18" charset="0"/>
                          </a:rPr>
                        </m:ctrlPr>
                      </m:sSubPr>
                      <m:e>
                        <m:sSubSup>
                          <m:sSubSupPr>
                            <m:ctrlPr>
                              <a:rPr lang="en-US" sz="1200" i="1" smtClean="0">
                                <a:solidFill>
                                  <a:srgbClr val="006600"/>
                                </a:solidFill>
                                <a:latin typeface="Cambria Math" panose="02040503050406030204" pitchFamily="18" charset="0"/>
                              </a:rPr>
                            </m:ctrlPr>
                          </m:sSubSupPr>
                          <m:e>
                            <m:r>
                              <a:rPr lang="en-US" sz="1200" i="1" smtClean="0">
                                <a:solidFill>
                                  <a:srgbClr val="006600"/>
                                </a:solidFill>
                                <a:latin typeface="Cambria Math" panose="02040503050406030204" pitchFamily="18" charset="0"/>
                              </a:rPr>
                              <m:t>∪</m:t>
                            </m:r>
                          </m:e>
                          <m:sub>
                            <m:r>
                              <a:rPr lang="en-US" sz="1200" i="1" smtClean="0">
                                <a:solidFill>
                                  <a:srgbClr val="006600"/>
                                </a:solidFill>
                                <a:latin typeface="Cambria Math" panose="02040503050406030204" pitchFamily="18" charset="0"/>
                              </a:rPr>
                              <m:t>𝑖</m:t>
                            </m:r>
                            <m:r>
                              <a:rPr lang="en-US" sz="1200" i="1" smtClean="0">
                                <a:solidFill>
                                  <a:srgbClr val="006600"/>
                                </a:solidFill>
                                <a:latin typeface="Cambria Math" panose="02040503050406030204" pitchFamily="18" charset="0"/>
                              </a:rPr>
                              <m:t>=1</m:t>
                            </m:r>
                          </m:sub>
                          <m:sup>
                            <m:r>
                              <a:rPr lang="en-US" sz="1200" i="1" smtClean="0">
                                <a:solidFill>
                                  <a:srgbClr val="006600"/>
                                </a:solidFill>
                                <a:latin typeface="Cambria Math" panose="02040503050406030204" pitchFamily="18" charset="0"/>
                              </a:rPr>
                              <m:t>∞</m:t>
                            </m:r>
                          </m:sup>
                        </m:sSubSup>
                        <m:r>
                          <a:rPr lang="en-US" sz="1200" i="1">
                            <a:solidFill>
                              <a:srgbClr val="006600"/>
                            </a:solidFill>
                            <a:latin typeface="Cambria Math" panose="02040503050406030204" pitchFamily="18" charset="0"/>
                          </a:rPr>
                          <m:t>𝐴</m:t>
                        </m:r>
                      </m:e>
                      <m:sub>
                        <m:r>
                          <a:rPr lang="en-US" sz="1200" i="1" smtClean="0">
                            <a:solidFill>
                              <a:srgbClr val="006600"/>
                            </a:solidFill>
                            <a:latin typeface="Cambria Math" panose="02040503050406030204" pitchFamily="18" charset="0"/>
                          </a:rPr>
                          <m:t>𝑖</m:t>
                        </m:r>
                      </m:sub>
                    </m:sSub>
                    <m:r>
                      <a:rPr lang="en-US" sz="1200" i="1" smtClean="0">
                        <a:solidFill>
                          <a:srgbClr val="006600"/>
                        </a:solidFill>
                        <a:latin typeface="Cambria Math" panose="02040503050406030204" pitchFamily="18" charset="0"/>
                      </a:rPr>
                      <m:t>∈</m:t>
                    </m:r>
                    <m:r>
                      <a:rPr lang="en-US" sz="1200" i="1" smtClean="0">
                        <a:solidFill>
                          <a:srgbClr val="006600"/>
                        </a:solidFill>
                        <a:latin typeface="Cambria Math" panose="02040503050406030204" pitchFamily="18" charset="0"/>
                      </a:rPr>
                      <m:t>𝐹</m:t>
                    </m:r>
                  </m:oMath>
                </a14:m>
                <a:endParaRPr lang="en-US" sz="1200" dirty="0">
                  <a:solidFill>
                    <a:schemeClr val="tx1"/>
                  </a:solidFill>
                  <a:latin typeface="Helvetica Light" panose="020B0403020202020204"/>
                </a:endParaRPr>
              </a:p>
              <a:p>
                <a:pPr lvl="1" eaLnBrk="0" fontAlgn="base" hangingPunct="0">
                  <a:lnSpc>
                    <a:spcPct val="150000"/>
                  </a:lnSpc>
                  <a:spcBef>
                    <a:spcPct val="50000"/>
                  </a:spcBef>
                  <a:spcAft>
                    <a:spcPct val="0"/>
                  </a:spcAft>
                  <a:defRPr/>
                </a:pPr>
                <a:r>
                  <a:rPr lang="en-US" sz="1200" dirty="0">
                    <a:solidFill>
                      <a:schemeClr val="tx1"/>
                    </a:solidFill>
                    <a:latin typeface="Helvetica Light" panose="020B0403020202020204"/>
                  </a:rPr>
                  <a:t>If </a:t>
                </a:r>
                <a14:m>
                  <m:oMath xmlns:m="http://schemas.openxmlformats.org/officeDocument/2006/math">
                    <m:r>
                      <a:rPr lang="en-US" sz="1200" i="1" smtClean="0">
                        <a:solidFill>
                          <a:srgbClr val="006600"/>
                        </a:solidFill>
                        <a:latin typeface="Cambria Math" panose="02040503050406030204" pitchFamily="18" charset="0"/>
                      </a:rPr>
                      <m:t>𝐴</m:t>
                    </m:r>
                    <m:r>
                      <a:rPr lang="en-US" sz="1200" i="1" smtClean="0">
                        <a:solidFill>
                          <a:srgbClr val="006600"/>
                        </a:solidFill>
                        <a:latin typeface="Cambria Math" panose="02040503050406030204" pitchFamily="18" charset="0"/>
                      </a:rPr>
                      <m:t>∈</m:t>
                    </m:r>
                    <m:r>
                      <a:rPr lang="en-US" sz="1200" i="1" smtClean="0">
                        <a:solidFill>
                          <a:srgbClr val="006600"/>
                        </a:solidFill>
                        <a:latin typeface="Cambria Math" panose="02040503050406030204" pitchFamily="18" charset="0"/>
                      </a:rPr>
                      <m:t>𝐹</m:t>
                    </m:r>
                  </m:oMath>
                </a14:m>
                <a:r>
                  <a:rPr lang="en-US" sz="1200" dirty="0">
                    <a:solidFill>
                      <a:schemeClr val="tx1"/>
                    </a:solidFill>
                    <a:latin typeface="Helvetica Light" panose="020B0403020202020204"/>
                  </a:rPr>
                  <a:t> then </a:t>
                </a:r>
                <a14:m>
                  <m:oMath xmlns:m="http://schemas.openxmlformats.org/officeDocument/2006/math">
                    <m:sSup>
                      <m:sSupPr>
                        <m:ctrlPr>
                          <a:rPr lang="en-US" sz="1200" i="1" smtClean="0">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𝐴</m:t>
                        </m:r>
                      </m:e>
                      <m:sup>
                        <m:r>
                          <a:rPr lang="en-US" sz="1200" i="1" smtClean="0">
                            <a:solidFill>
                              <a:srgbClr val="006600"/>
                            </a:solidFill>
                            <a:latin typeface="Cambria Math" panose="02040503050406030204" pitchFamily="18" charset="0"/>
                          </a:rPr>
                          <m:t>𝑐</m:t>
                        </m:r>
                      </m:sup>
                    </m:sSup>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𝐹</m:t>
                    </m:r>
                  </m:oMath>
                </a14:m>
                <a:endParaRPr lang="en-US" sz="1200" dirty="0">
                  <a:solidFill>
                    <a:schemeClr val="tx1"/>
                  </a:solidFill>
                  <a:latin typeface="Helvetica Light" panose="020B0403020202020204"/>
                </a:endParaRPr>
              </a:p>
            </p:txBody>
          </p:sp>
        </mc:Choice>
        <mc:Fallback xmlns="">
          <p:sp>
            <p:nvSpPr>
              <p:cNvPr id="4" name="Content Placeholder 1">
                <a:extLst>
                  <a:ext uri="{FF2B5EF4-FFF2-40B4-BE49-F238E27FC236}">
                    <a16:creationId xmlns:a16="http://schemas.microsoft.com/office/drawing/2014/main" id="{E520C873-2146-CC3E-6354-124314A319C4}"/>
                  </a:ext>
                </a:extLst>
              </p:cNvPr>
              <p:cNvSpPr txBox="1">
                <a:spLocks noRot="1" noChangeAspect="1" noMove="1" noResize="1" noEditPoints="1" noAdjustHandles="1" noChangeArrowheads="1" noChangeShapeType="1" noTextEdit="1"/>
              </p:cNvSpPr>
              <p:nvPr/>
            </p:nvSpPr>
            <p:spPr>
              <a:xfrm>
                <a:off x="693190" y="1076770"/>
                <a:ext cx="8175010" cy="1467222"/>
              </a:xfrm>
              <a:prstGeom prst="rect">
                <a:avLst/>
              </a:prstGeom>
              <a:blipFill>
                <a:blip r:embed="rId21"/>
                <a:stretch>
                  <a:fillRect b="-826"/>
                </a:stretch>
              </a:blipFill>
              <a:ln>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2">
            <p14:nvContentPartPr>
              <p14:cNvPr id="6" name="Ink 5">
                <a:extLst>
                  <a:ext uri="{FF2B5EF4-FFF2-40B4-BE49-F238E27FC236}">
                    <a16:creationId xmlns:a16="http://schemas.microsoft.com/office/drawing/2014/main" id="{485BA857-B509-442C-9052-6D7F2E531781}"/>
                  </a:ext>
                </a:extLst>
              </p14:cNvPr>
              <p14:cNvContentPartPr/>
              <p14:nvPr/>
            </p14:nvContentPartPr>
            <p14:xfrm>
              <a:off x="3079779" y="2970696"/>
              <a:ext cx="494280" cy="35280"/>
            </p14:xfrm>
          </p:contentPart>
        </mc:Choice>
        <mc:Fallback xmlns="">
          <p:pic>
            <p:nvPicPr>
              <p:cNvPr id="6" name="Ink 5">
                <a:extLst>
                  <a:ext uri="{FF2B5EF4-FFF2-40B4-BE49-F238E27FC236}">
                    <a16:creationId xmlns:a16="http://schemas.microsoft.com/office/drawing/2014/main" id="{485BA857-B509-442C-9052-6D7F2E531781}"/>
                  </a:ext>
                </a:extLst>
              </p:cNvPr>
              <p:cNvPicPr/>
              <p:nvPr/>
            </p:nvPicPr>
            <p:blipFill>
              <a:blip r:embed="rId23"/>
              <a:stretch>
                <a:fillRect/>
              </a:stretch>
            </p:blipFill>
            <p:spPr>
              <a:xfrm>
                <a:off x="3071133" y="2961696"/>
                <a:ext cx="511933"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 name="Ink 10">
                <a:extLst>
                  <a:ext uri="{FF2B5EF4-FFF2-40B4-BE49-F238E27FC236}">
                    <a16:creationId xmlns:a16="http://schemas.microsoft.com/office/drawing/2014/main" id="{3668F52A-2389-4C04-8229-58CB10FB23AE}"/>
                  </a:ext>
                </a:extLst>
              </p14:cNvPr>
              <p14:cNvContentPartPr/>
              <p14:nvPr/>
            </p14:nvContentPartPr>
            <p14:xfrm>
              <a:off x="5039259" y="3417816"/>
              <a:ext cx="139680" cy="439560"/>
            </p14:xfrm>
          </p:contentPart>
        </mc:Choice>
        <mc:Fallback xmlns="">
          <p:pic>
            <p:nvPicPr>
              <p:cNvPr id="11" name="Ink 10">
                <a:extLst>
                  <a:ext uri="{FF2B5EF4-FFF2-40B4-BE49-F238E27FC236}">
                    <a16:creationId xmlns:a16="http://schemas.microsoft.com/office/drawing/2014/main" id="{3668F52A-2389-4C04-8229-58CB10FB23AE}"/>
                  </a:ext>
                </a:extLst>
              </p:cNvPr>
              <p:cNvPicPr/>
              <p:nvPr/>
            </p:nvPicPr>
            <p:blipFill>
              <a:blip r:embed="rId25"/>
              <a:stretch>
                <a:fillRect/>
              </a:stretch>
            </p:blipFill>
            <p:spPr>
              <a:xfrm>
                <a:off x="5030619" y="3409169"/>
                <a:ext cx="157320" cy="45721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 name="Ink 11">
                <a:extLst>
                  <a:ext uri="{FF2B5EF4-FFF2-40B4-BE49-F238E27FC236}">
                    <a16:creationId xmlns:a16="http://schemas.microsoft.com/office/drawing/2014/main" id="{840CA91C-2078-4E94-BE90-737B225EC77D}"/>
                  </a:ext>
                </a:extLst>
              </p14:cNvPr>
              <p14:cNvContentPartPr/>
              <p14:nvPr/>
            </p14:nvContentPartPr>
            <p14:xfrm>
              <a:off x="5057259" y="3291816"/>
              <a:ext cx="48600" cy="50760"/>
            </p14:xfrm>
          </p:contentPart>
        </mc:Choice>
        <mc:Fallback xmlns="">
          <p:pic>
            <p:nvPicPr>
              <p:cNvPr id="12" name="Ink 11">
                <a:extLst>
                  <a:ext uri="{FF2B5EF4-FFF2-40B4-BE49-F238E27FC236}">
                    <a16:creationId xmlns:a16="http://schemas.microsoft.com/office/drawing/2014/main" id="{840CA91C-2078-4E94-BE90-737B225EC77D}"/>
                  </a:ext>
                </a:extLst>
              </p:cNvPr>
              <p:cNvPicPr/>
              <p:nvPr/>
            </p:nvPicPr>
            <p:blipFill>
              <a:blip r:embed="rId27"/>
              <a:stretch>
                <a:fillRect/>
              </a:stretch>
            </p:blipFill>
            <p:spPr>
              <a:xfrm>
                <a:off x="5048259" y="3282816"/>
                <a:ext cx="6624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9C5BE127-DE7E-4E5C-B8AE-754B8AD9657A}"/>
                  </a:ext>
                </a:extLst>
              </p14:cNvPr>
              <p14:cNvContentPartPr/>
              <p14:nvPr/>
            </p14:nvContentPartPr>
            <p14:xfrm>
              <a:off x="3977259" y="3303696"/>
              <a:ext cx="153720" cy="300240"/>
            </p14:xfrm>
          </p:contentPart>
        </mc:Choice>
        <mc:Fallback xmlns="">
          <p:pic>
            <p:nvPicPr>
              <p:cNvPr id="15" name="Ink 14">
                <a:extLst>
                  <a:ext uri="{FF2B5EF4-FFF2-40B4-BE49-F238E27FC236}">
                    <a16:creationId xmlns:a16="http://schemas.microsoft.com/office/drawing/2014/main" id="{9C5BE127-DE7E-4E5C-B8AE-754B8AD9657A}"/>
                  </a:ext>
                </a:extLst>
              </p:cNvPr>
              <p:cNvPicPr/>
              <p:nvPr/>
            </p:nvPicPr>
            <p:blipFill>
              <a:blip r:embed="rId29"/>
              <a:stretch>
                <a:fillRect/>
              </a:stretch>
            </p:blipFill>
            <p:spPr>
              <a:xfrm>
                <a:off x="3968619" y="3295056"/>
                <a:ext cx="17136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AD01FF5F-5F41-40C5-8C7B-8112608179C2}"/>
                  </a:ext>
                </a:extLst>
              </p14:cNvPr>
              <p14:cNvContentPartPr/>
              <p14:nvPr/>
            </p14:nvContentPartPr>
            <p14:xfrm>
              <a:off x="5287299" y="3318456"/>
              <a:ext cx="73080" cy="100800"/>
            </p14:xfrm>
          </p:contentPart>
        </mc:Choice>
        <mc:Fallback xmlns="">
          <p:pic>
            <p:nvPicPr>
              <p:cNvPr id="19" name="Ink 18">
                <a:extLst>
                  <a:ext uri="{FF2B5EF4-FFF2-40B4-BE49-F238E27FC236}">
                    <a16:creationId xmlns:a16="http://schemas.microsoft.com/office/drawing/2014/main" id="{AD01FF5F-5F41-40C5-8C7B-8112608179C2}"/>
                  </a:ext>
                </a:extLst>
              </p:cNvPr>
              <p:cNvPicPr/>
              <p:nvPr/>
            </p:nvPicPr>
            <p:blipFill>
              <a:blip r:embed="rId31"/>
              <a:stretch>
                <a:fillRect/>
              </a:stretch>
            </p:blipFill>
            <p:spPr>
              <a:xfrm>
                <a:off x="5278616" y="3309456"/>
                <a:ext cx="90807"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0CED9D7A-CA08-4EB3-B0FF-A478C49723FE}"/>
                  </a:ext>
                </a:extLst>
              </p14:cNvPr>
              <p14:cNvContentPartPr/>
              <p14:nvPr/>
            </p14:nvContentPartPr>
            <p14:xfrm>
              <a:off x="5565939" y="3249696"/>
              <a:ext cx="339120" cy="433080"/>
            </p14:xfrm>
          </p:contentPart>
        </mc:Choice>
        <mc:Fallback xmlns="">
          <p:pic>
            <p:nvPicPr>
              <p:cNvPr id="27" name="Ink 26">
                <a:extLst>
                  <a:ext uri="{FF2B5EF4-FFF2-40B4-BE49-F238E27FC236}">
                    <a16:creationId xmlns:a16="http://schemas.microsoft.com/office/drawing/2014/main" id="{0CED9D7A-CA08-4EB3-B0FF-A478C49723FE}"/>
                  </a:ext>
                </a:extLst>
              </p:cNvPr>
              <p:cNvPicPr/>
              <p:nvPr/>
            </p:nvPicPr>
            <p:blipFill>
              <a:blip r:embed="rId33"/>
              <a:stretch>
                <a:fillRect/>
              </a:stretch>
            </p:blipFill>
            <p:spPr>
              <a:xfrm>
                <a:off x="5556949" y="3240696"/>
                <a:ext cx="356741"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8" name="Ink 67">
                <a:extLst>
                  <a:ext uri="{FF2B5EF4-FFF2-40B4-BE49-F238E27FC236}">
                    <a16:creationId xmlns:a16="http://schemas.microsoft.com/office/drawing/2014/main" id="{D6F3D2FE-B297-441C-99F9-67FACEFE1F00}"/>
                  </a:ext>
                </a:extLst>
              </p14:cNvPr>
              <p14:cNvContentPartPr/>
              <p14:nvPr/>
            </p14:nvContentPartPr>
            <p14:xfrm>
              <a:off x="7380699" y="4813176"/>
              <a:ext cx="84240" cy="47520"/>
            </p14:xfrm>
          </p:contentPart>
        </mc:Choice>
        <mc:Fallback xmlns="">
          <p:pic>
            <p:nvPicPr>
              <p:cNvPr id="68" name="Ink 67">
                <a:extLst>
                  <a:ext uri="{FF2B5EF4-FFF2-40B4-BE49-F238E27FC236}">
                    <a16:creationId xmlns:a16="http://schemas.microsoft.com/office/drawing/2014/main" id="{D6F3D2FE-B297-441C-99F9-67FACEFE1F00}"/>
                  </a:ext>
                </a:extLst>
              </p:cNvPr>
              <p:cNvPicPr/>
              <p:nvPr/>
            </p:nvPicPr>
            <p:blipFill>
              <a:blip r:embed="rId35"/>
              <a:stretch>
                <a:fillRect/>
              </a:stretch>
            </p:blipFill>
            <p:spPr>
              <a:xfrm>
                <a:off x="7372059" y="4804536"/>
                <a:ext cx="1018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9" name="Ink 68">
                <a:extLst>
                  <a:ext uri="{FF2B5EF4-FFF2-40B4-BE49-F238E27FC236}">
                    <a16:creationId xmlns:a16="http://schemas.microsoft.com/office/drawing/2014/main" id="{D9B52F8B-68E3-4B2A-8C70-639FCFA798FA}"/>
                  </a:ext>
                </a:extLst>
              </p14:cNvPr>
              <p14:cNvContentPartPr/>
              <p14:nvPr/>
            </p14:nvContentPartPr>
            <p14:xfrm>
              <a:off x="7525059" y="4823256"/>
              <a:ext cx="98280" cy="36720"/>
            </p14:xfrm>
          </p:contentPart>
        </mc:Choice>
        <mc:Fallback xmlns="">
          <p:pic>
            <p:nvPicPr>
              <p:cNvPr id="69" name="Ink 68">
                <a:extLst>
                  <a:ext uri="{FF2B5EF4-FFF2-40B4-BE49-F238E27FC236}">
                    <a16:creationId xmlns:a16="http://schemas.microsoft.com/office/drawing/2014/main" id="{D9B52F8B-68E3-4B2A-8C70-639FCFA798FA}"/>
                  </a:ext>
                </a:extLst>
              </p:cNvPr>
              <p:cNvPicPr/>
              <p:nvPr/>
            </p:nvPicPr>
            <p:blipFill>
              <a:blip r:embed="rId37"/>
              <a:stretch>
                <a:fillRect/>
              </a:stretch>
            </p:blipFill>
            <p:spPr>
              <a:xfrm>
                <a:off x="7516419" y="4814616"/>
                <a:ext cx="1159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0" name="Ink 69">
                <a:extLst>
                  <a:ext uri="{FF2B5EF4-FFF2-40B4-BE49-F238E27FC236}">
                    <a16:creationId xmlns:a16="http://schemas.microsoft.com/office/drawing/2014/main" id="{D6B75C84-16BB-4793-9B59-838E9EEA6EAC}"/>
                  </a:ext>
                </a:extLst>
              </p14:cNvPr>
              <p14:cNvContentPartPr/>
              <p14:nvPr/>
            </p14:nvContentPartPr>
            <p14:xfrm>
              <a:off x="5435979" y="4897776"/>
              <a:ext cx="19080" cy="33840"/>
            </p14:xfrm>
          </p:contentPart>
        </mc:Choice>
        <mc:Fallback xmlns="">
          <p:pic>
            <p:nvPicPr>
              <p:cNvPr id="70" name="Ink 69">
                <a:extLst>
                  <a:ext uri="{FF2B5EF4-FFF2-40B4-BE49-F238E27FC236}">
                    <a16:creationId xmlns:a16="http://schemas.microsoft.com/office/drawing/2014/main" id="{D6B75C84-16BB-4793-9B59-838E9EEA6EAC}"/>
                  </a:ext>
                </a:extLst>
              </p:cNvPr>
              <p:cNvPicPr/>
              <p:nvPr/>
            </p:nvPicPr>
            <p:blipFill>
              <a:blip r:embed="rId39"/>
              <a:stretch>
                <a:fillRect/>
              </a:stretch>
            </p:blipFill>
            <p:spPr>
              <a:xfrm>
                <a:off x="5426979" y="4889136"/>
                <a:ext cx="367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1" name="Ink 70">
                <a:extLst>
                  <a:ext uri="{FF2B5EF4-FFF2-40B4-BE49-F238E27FC236}">
                    <a16:creationId xmlns:a16="http://schemas.microsoft.com/office/drawing/2014/main" id="{6DBEDE06-3377-4C89-9AFE-237F44FAF301}"/>
                  </a:ext>
                </a:extLst>
              </p14:cNvPr>
              <p14:cNvContentPartPr/>
              <p14:nvPr/>
            </p14:nvContentPartPr>
            <p14:xfrm>
              <a:off x="5443539" y="4858536"/>
              <a:ext cx="360" cy="360"/>
            </p14:xfrm>
          </p:contentPart>
        </mc:Choice>
        <mc:Fallback xmlns="">
          <p:pic>
            <p:nvPicPr>
              <p:cNvPr id="71" name="Ink 70">
                <a:extLst>
                  <a:ext uri="{FF2B5EF4-FFF2-40B4-BE49-F238E27FC236}">
                    <a16:creationId xmlns:a16="http://schemas.microsoft.com/office/drawing/2014/main" id="{6DBEDE06-3377-4C89-9AFE-237F44FAF301}"/>
                  </a:ext>
                </a:extLst>
              </p:cNvPr>
              <p:cNvPicPr/>
              <p:nvPr/>
            </p:nvPicPr>
            <p:blipFill>
              <a:blip r:embed="rId41"/>
              <a:stretch>
                <a:fillRect/>
              </a:stretch>
            </p:blipFill>
            <p:spPr>
              <a:xfrm>
                <a:off x="5434899" y="48495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2" name="Ink 71">
                <a:extLst>
                  <a:ext uri="{FF2B5EF4-FFF2-40B4-BE49-F238E27FC236}">
                    <a16:creationId xmlns:a16="http://schemas.microsoft.com/office/drawing/2014/main" id="{0DE1F00E-5A2C-4983-8795-93B87310C9A2}"/>
                  </a:ext>
                </a:extLst>
              </p14:cNvPr>
              <p14:cNvContentPartPr/>
              <p14:nvPr/>
            </p14:nvContentPartPr>
            <p14:xfrm>
              <a:off x="5519139" y="4875816"/>
              <a:ext cx="47160" cy="69480"/>
            </p14:xfrm>
          </p:contentPart>
        </mc:Choice>
        <mc:Fallback xmlns="">
          <p:pic>
            <p:nvPicPr>
              <p:cNvPr id="72" name="Ink 71">
                <a:extLst>
                  <a:ext uri="{FF2B5EF4-FFF2-40B4-BE49-F238E27FC236}">
                    <a16:creationId xmlns:a16="http://schemas.microsoft.com/office/drawing/2014/main" id="{0DE1F00E-5A2C-4983-8795-93B87310C9A2}"/>
                  </a:ext>
                </a:extLst>
              </p:cNvPr>
              <p:cNvPicPr/>
              <p:nvPr/>
            </p:nvPicPr>
            <p:blipFill>
              <a:blip r:embed="rId43"/>
              <a:stretch>
                <a:fillRect/>
              </a:stretch>
            </p:blipFill>
            <p:spPr>
              <a:xfrm>
                <a:off x="5510499" y="4867176"/>
                <a:ext cx="648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8" name="Ink 87">
                <a:extLst>
                  <a:ext uri="{FF2B5EF4-FFF2-40B4-BE49-F238E27FC236}">
                    <a16:creationId xmlns:a16="http://schemas.microsoft.com/office/drawing/2014/main" id="{E8517B78-7EEB-4307-BBCA-3812CFDB7E29}"/>
                  </a:ext>
                </a:extLst>
              </p14:cNvPr>
              <p14:cNvContentPartPr/>
              <p14:nvPr/>
            </p14:nvContentPartPr>
            <p14:xfrm>
              <a:off x="6966699" y="4875816"/>
              <a:ext cx="185400" cy="150480"/>
            </p14:xfrm>
          </p:contentPart>
        </mc:Choice>
        <mc:Fallback xmlns="">
          <p:pic>
            <p:nvPicPr>
              <p:cNvPr id="88" name="Ink 87">
                <a:extLst>
                  <a:ext uri="{FF2B5EF4-FFF2-40B4-BE49-F238E27FC236}">
                    <a16:creationId xmlns:a16="http://schemas.microsoft.com/office/drawing/2014/main" id="{E8517B78-7EEB-4307-BBCA-3812CFDB7E29}"/>
                  </a:ext>
                </a:extLst>
              </p:cNvPr>
              <p:cNvPicPr/>
              <p:nvPr/>
            </p:nvPicPr>
            <p:blipFill>
              <a:blip r:embed="rId45"/>
              <a:stretch>
                <a:fillRect/>
              </a:stretch>
            </p:blipFill>
            <p:spPr>
              <a:xfrm>
                <a:off x="6957699" y="4866837"/>
                <a:ext cx="203040" cy="16807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9" name="Ink 88">
                <a:extLst>
                  <a:ext uri="{FF2B5EF4-FFF2-40B4-BE49-F238E27FC236}">
                    <a16:creationId xmlns:a16="http://schemas.microsoft.com/office/drawing/2014/main" id="{17525485-910C-40C6-86F2-89FA29E5A177}"/>
                  </a:ext>
                </a:extLst>
              </p14:cNvPr>
              <p14:cNvContentPartPr/>
              <p14:nvPr/>
            </p14:nvContentPartPr>
            <p14:xfrm>
              <a:off x="6672219" y="4932696"/>
              <a:ext cx="151920" cy="79200"/>
            </p14:xfrm>
          </p:contentPart>
        </mc:Choice>
        <mc:Fallback xmlns="">
          <p:pic>
            <p:nvPicPr>
              <p:cNvPr id="89" name="Ink 88">
                <a:extLst>
                  <a:ext uri="{FF2B5EF4-FFF2-40B4-BE49-F238E27FC236}">
                    <a16:creationId xmlns:a16="http://schemas.microsoft.com/office/drawing/2014/main" id="{17525485-910C-40C6-86F2-89FA29E5A177}"/>
                  </a:ext>
                </a:extLst>
              </p:cNvPr>
              <p:cNvPicPr/>
              <p:nvPr/>
            </p:nvPicPr>
            <p:blipFill>
              <a:blip r:embed="rId47"/>
              <a:stretch>
                <a:fillRect/>
              </a:stretch>
            </p:blipFill>
            <p:spPr>
              <a:xfrm>
                <a:off x="6663558" y="4924056"/>
                <a:ext cx="169602"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0" name="Ink 89">
                <a:extLst>
                  <a:ext uri="{FF2B5EF4-FFF2-40B4-BE49-F238E27FC236}">
                    <a16:creationId xmlns:a16="http://schemas.microsoft.com/office/drawing/2014/main" id="{A157DC51-E081-44C4-8BB7-1FEEB18D3E5A}"/>
                  </a:ext>
                </a:extLst>
              </p14:cNvPr>
              <p14:cNvContentPartPr/>
              <p14:nvPr/>
            </p14:nvContentPartPr>
            <p14:xfrm>
              <a:off x="6311139" y="4849536"/>
              <a:ext cx="224280" cy="144720"/>
            </p14:xfrm>
          </p:contentPart>
        </mc:Choice>
        <mc:Fallback xmlns="">
          <p:pic>
            <p:nvPicPr>
              <p:cNvPr id="90" name="Ink 89">
                <a:extLst>
                  <a:ext uri="{FF2B5EF4-FFF2-40B4-BE49-F238E27FC236}">
                    <a16:creationId xmlns:a16="http://schemas.microsoft.com/office/drawing/2014/main" id="{A157DC51-E081-44C4-8BB7-1FEEB18D3E5A}"/>
                  </a:ext>
                </a:extLst>
              </p:cNvPr>
              <p:cNvPicPr/>
              <p:nvPr/>
            </p:nvPicPr>
            <p:blipFill>
              <a:blip r:embed="rId49"/>
              <a:stretch>
                <a:fillRect/>
              </a:stretch>
            </p:blipFill>
            <p:spPr>
              <a:xfrm>
                <a:off x="6302499" y="4840536"/>
                <a:ext cx="2419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1" name="Ink 90">
                <a:extLst>
                  <a:ext uri="{FF2B5EF4-FFF2-40B4-BE49-F238E27FC236}">
                    <a16:creationId xmlns:a16="http://schemas.microsoft.com/office/drawing/2014/main" id="{A83B0626-07AE-47E1-BE44-9698D137F81E}"/>
                  </a:ext>
                </a:extLst>
              </p14:cNvPr>
              <p14:cNvContentPartPr/>
              <p14:nvPr/>
            </p14:nvContentPartPr>
            <p14:xfrm>
              <a:off x="5642259" y="4871496"/>
              <a:ext cx="482760" cy="108360"/>
            </p14:xfrm>
          </p:contentPart>
        </mc:Choice>
        <mc:Fallback xmlns="">
          <p:pic>
            <p:nvPicPr>
              <p:cNvPr id="91" name="Ink 90">
                <a:extLst>
                  <a:ext uri="{FF2B5EF4-FFF2-40B4-BE49-F238E27FC236}">
                    <a16:creationId xmlns:a16="http://schemas.microsoft.com/office/drawing/2014/main" id="{A83B0626-07AE-47E1-BE44-9698D137F81E}"/>
                  </a:ext>
                </a:extLst>
              </p:cNvPr>
              <p:cNvPicPr/>
              <p:nvPr/>
            </p:nvPicPr>
            <p:blipFill>
              <a:blip r:embed="rId51"/>
              <a:stretch>
                <a:fillRect/>
              </a:stretch>
            </p:blipFill>
            <p:spPr>
              <a:xfrm>
                <a:off x="5633619" y="4862856"/>
                <a:ext cx="5004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2" name="Ink 91">
                <a:extLst>
                  <a:ext uri="{FF2B5EF4-FFF2-40B4-BE49-F238E27FC236}">
                    <a16:creationId xmlns:a16="http://schemas.microsoft.com/office/drawing/2014/main" id="{7783BDED-F744-41E0-AB51-B7145D041006}"/>
                  </a:ext>
                </a:extLst>
              </p14:cNvPr>
              <p14:cNvContentPartPr/>
              <p14:nvPr/>
            </p14:nvContentPartPr>
            <p14:xfrm>
              <a:off x="6984339" y="4717056"/>
              <a:ext cx="334080" cy="127440"/>
            </p14:xfrm>
          </p:contentPart>
        </mc:Choice>
        <mc:Fallback xmlns="">
          <p:pic>
            <p:nvPicPr>
              <p:cNvPr id="92" name="Ink 91">
                <a:extLst>
                  <a:ext uri="{FF2B5EF4-FFF2-40B4-BE49-F238E27FC236}">
                    <a16:creationId xmlns:a16="http://schemas.microsoft.com/office/drawing/2014/main" id="{7783BDED-F744-41E0-AB51-B7145D041006}"/>
                  </a:ext>
                </a:extLst>
              </p:cNvPr>
              <p:cNvPicPr/>
              <p:nvPr/>
            </p:nvPicPr>
            <p:blipFill>
              <a:blip r:embed="rId53"/>
              <a:stretch>
                <a:fillRect/>
              </a:stretch>
            </p:blipFill>
            <p:spPr>
              <a:xfrm>
                <a:off x="6975690" y="4708416"/>
                <a:ext cx="351739"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83" name="Ink 182">
                <a:extLst>
                  <a:ext uri="{FF2B5EF4-FFF2-40B4-BE49-F238E27FC236}">
                    <a16:creationId xmlns:a16="http://schemas.microsoft.com/office/drawing/2014/main" id="{E820EEC5-67E2-4170-BB82-BB5A2C0304C9}"/>
                  </a:ext>
                </a:extLst>
              </p14:cNvPr>
              <p14:cNvContentPartPr/>
              <p14:nvPr/>
            </p14:nvContentPartPr>
            <p14:xfrm>
              <a:off x="7694619" y="1483176"/>
              <a:ext cx="39240" cy="39600"/>
            </p14:xfrm>
          </p:contentPart>
        </mc:Choice>
        <mc:Fallback xmlns="">
          <p:pic>
            <p:nvPicPr>
              <p:cNvPr id="183" name="Ink 182">
                <a:extLst>
                  <a:ext uri="{FF2B5EF4-FFF2-40B4-BE49-F238E27FC236}">
                    <a16:creationId xmlns:a16="http://schemas.microsoft.com/office/drawing/2014/main" id="{E820EEC5-67E2-4170-BB82-BB5A2C0304C9}"/>
                  </a:ext>
                </a:extLst>
              </p:cNvPr>
              <p:cNvPicPr/>
              <p:nvPr/>
            </p:nvPicPr>
            <p:blipFill>
              <a:blip r:embed="rId55"/>
              <a:stretch>
                <a:fillRect/>
              </a:stretch>
            </p:blipFill>
            <p:spPr>
              <a:xfrm>
                <a:off x="7685619" y="1474176"/>
                <a:ext cx="568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84" name="Ink 183">
                <a:extLst>
                  <a:ext uri="{FF2B5EF4-FFF2-40B4-BE49-F238E27FC236}">
                    <a16:creationId xmlns:a16="http://schemas.microsoft.com/office/drawing/2014/main" id="{B4318258-8639-4467-B82A-910479A36CBD}"/>
                  </a:ext>
                </a:extLst>
              </p14:cNvPr>
              <p14:cNvContentPartPr/>
              <p14:nvPr/>
            </p14:nvContentPartPr>
            <p14:xfrm>
              <a:off x="7050219" y="1325496"/>
              <a:ext cx="589320" cy="421560"/>
            </p14:xfrm>
          </p:contentPart>
        </mc:Choice>
        <mc:Fallback xmlns="">
          <p:pic>
            <p:nvPicPr>
              <p:cNvPr id="184" name="Ink 183">
                <a:extLst>
                  <a:ext uri="{FF2B5EF4-FFF2-40B4-BE49-F238E27FC236}">
                    <a16:creationId xmlns:a16="http://schemas.microsoft.com/office/drawing/2014/main" id="{B4318258-8639-4467-B82A-910479A36CBD}"/>
                  </a:ext>
                </a:extLst>
              </p:cNvPr>
              <p:cNvPicPr/>
              <p:nvPr/>
            </p:nvPicPr>
            <p:blipFill>
              <a:blip r:embed="rId57"/>
              <a:stretch>
                <a:fillRect/>
              </a:stretch>
            </p:blipFill>
            <p:spPr>
              <a:xfrm>
                <a:off x="7041579" y="1316856"/>
                <a:ext cx="606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00" name="Ink 199">
                <a:extLst>
                  <a:ext uri="{FF2B5EF4-FFF2-40B4-BE49-F238E27FC236}">
                    <a16:creationId xmlns:a16="http://schemas.microsoft.com/office/drawing/2014/main" id="{ED827536-9917-4992-8B87-ABCD28FEBDDA}"/>
                  </a:ext>
                </a:extLst>
              </p14:cNvPr>
              <p14:cNvContentPartPr/>
              <p14:nvPr/>
            </p14:nvContentPartPr>
            <p14:xfrm>
              <a:off x="6693459" y="2141976"/>
              <a:ext cx="75240" cy="119160"/>
            </p14:xfrm>
          </p:contentPart>
        </mc:Choice>
        <mc:Fallback xmlns="">
          <p:pic>
            <p:nvPicPr>
              <p:cNvPr id="200" name="Ink 199">
                <a:extLst>
                  <a:ext uri="{FF2B5EF4-FFF2-40B4-BE49-F238E27FC236}">
                    <a16:creationId xmlns:a16="http://schemas.microsoft.com/office/drawing/2014/main" id="{ED827536-9917-4992-8B87-ABCD28FEBDDA}"/>
                  </a:ext>
                </a:extLst>
              </p:cNvPr>
              <p:cNvPicPr/>
              <p:nvPr/>
            </p:nvPicPr>
            <p:blipFill>
              <a:blip r:embed="rId59"/>
              <a:stretch>
                <a:fillRect/>
              </a:stretch>
            </p:blipFill>
            <p:spPr>
              <a:xfrm>
                <a:off x="6684819" y="2133336"/>
                <a:ext cx="928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01" name="Ink 200">
                <a:extLst>
                  <a:ext uri="{FF2B5EF4-FFF2-40B4-BE49-F238E27FC236}">
                    <a16:creationId xmlns:a16="http://schemas.microsoft.com/office/drawing/2014/main" id="{E183CEB4-653A-420C-B7D0-7A3186363B67}"/>
                  </a:ext>
                </a:extLst>
              </p14:cNvPr>
              <p14:cNvContentPartPr/>
              <p14:nvPr/>
            </p14:nvContentPartPr>
            <p14:xfrm>
              <a:off x="6845019" y="2107776"/>
              <a:ext cx="68400" cy="279720"/>
            </p14:xfrm>
          </p:contentPart>
        </mc:Choice>
        <mc:Fallback xmlns="">
          <p:pic>
            <p:nvPicPr>
              <p:cNvPr id="201" name="Ink 200">
                <a:extLst>
                  <a:ext uri="{FF2B5EF4-FFF2-40B4-BE49-F238E27FC236}">
                    <a16:creationId xmlns:a16="http://schemas.microsoft.com/office/drawing/2014/main" id="{E183CEB4-653A-420C-B7D0-7A3186363B67}"/>
                  </a:ext>
                </a:extLst>
              </p:cNvPr>
              <p:cNvPicPr/>
              <p:nvPr/>
            </p:nvPicPr>
            <p:blipFill>
              <a:blip r:embed="rId61"/>
              <a:stretch>
                <a:fillRect/>
              </a:stretch>
            </p:blipFill>
            <p:spPr>
              <a:xfrm>
                <a:off x="6836019" y="2098776"/>
                <a:ext cx="8604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03" name="Ink 202">
                <a:extLst>
                  <a:ext uri="{FF2B5EF4-FFF2-40B4-BE49-F238E27FC236}">
                    <a16:creationId xmlns:a16="http://schemas.microsoft.com/office/drawing/2014/main" id="{A80AE15B-2159-490D-994F-33BF923B6BF6}"/>
                  </a:ext>
                </a:extLst>
              </p14:cNvPr>
              <p14:cNvContentPartPr/>
              <p14:nvPr/>
            </p14:nvContentPartPr>
            <p14:xfrm>
              <a:off x="5355699" y="1328376"/>
              <a:ext cx="1260720" cy="974520"/>
            </p14:xfrm>
          </p:contentPart>
        </mc:Choice>
        <mc:Fallback xmlns="">
          <p:pic>
            <p:nvPicPr>
              <p:cNvPr id="203" name="Ink 202">
                <a:extLst>
                  <a:ext uri="{FF2B5EF4-FFF2-40B4-BE49-F238E27FC236}">
                    <a16:creationId xmlns:a16="http://schemas.microsoft.com/office/drawing/2014/main" id="{A80AE15B-2159-490D-994F-33BF923B6BF6}"/>
                  </a:ext>
                </a:extLst>
              </p:cNvPr>
              <p:cNvPicPr/>
              <p:nvPr/>
            </p:nvPicPr>
            <p:blipFill>
              <a:blip r:embed="rId63"/>
              <a:stretch>
                <a:fillRect/>
              </a:stretch>
            </p:blipFill>
            <p:spPr>
              <a:xfrm>
                <a:off x="5347057" y="1319736"/>
                <a:ext cx="1278365" cy="992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5" name="Ink 204">
                <a:extLst>
                  <a:ext uri="{FF2B5EF4-FFF2-40B4-BE49-F238E27FC236}">
                    <a16:creationId xmlns:a16="http://schemas.microsoft.com/office/drawing/2014/main" id="{86A12128-09E1-4852-ABE9-DFF468BCA245}"/>
                  </a:ext>
                </a:extLst>
              </p14:cNvPr>
              <p14:cNvContentPartPr/>
              <p14:nvPr/>
            </p14:nvContentPartPr>
            <p14:xfrm>
              <a:off x="1211019" y="1434936"/>
              <a:ext cx="533160" cy="350280"/>
            </p14:xfrm>
          </p:contentPart>
        </mc:Choice>
        <mc:Fallback xmlns="">
          <p:pic>
            <p:nvPicPr>
              <p:cNvPr id="205" name="Ink 204">
                <a:extLst>
                  <a:ext uri="{FF2B5EF4-FFF2-40B4-BE49-F238E27FC236}">
                    <a16:creationId xmlns:a16="http://schemas.microsoft.com/office/drawing/2014/main" id="{86A12128-09E1-4852-ABE9-DFF468BCA245}"/>
                  </a:ext>
                </a:extLst>
              </p:cNvPr>
              <p:cNvPicPr/>
              <p:nvPr/>
            </p:nvPicPr>
            <p:blipFill>
              <a:blip r:embed="rId65"/>
              <a:stretch>
                <a:fillRect/>
              </a:stretch>
            </p:blipFill>
            <p:spPr>
              <a:xfrm>
                <a:off x="1202379" y="1425936"/>
                <a:ext cx="55080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18" name="Ink 217">
                <a:extLst>
                  <a:ext uri="{FF2B5EF4-FFF2-40B4-BE49-F238E27FC236}">
                    <a16:creationId xmlns:a16="http://schemas.microsoft.com/office/drawing/2014/main" id="{DBABE33B-3D50-413E-9E67-14CF7267CCFB}"/>
                  </a:ext>
                </a:extLst>
              </p14:cNvPr>
              <p14:cNvContentPartPr/>
              <p14:nvPr/>
            </p14:nvContentPartPr>
            <p14:xfrm>
              <a:off x="1368339" y="1871976"/>
              <a:ext cx="1715040" cy="664200"/>
            </p14:xfrm>
          </p:contentPart>
        </mc:Choice>
        <mc:Fallback xmlns="">
          <p:pic>
            <p:nvPicPr>
              <p:cNvPr id="218" name="Ink 217">
                <a:extLst>
                  <a:ext uri="{FF2B5EF4-FFF2-40B4-BE49-F238E27FC236}">
                    <a16:creationId xmlns:a16="http://schemas.microsoft.com/office/drawing/2014/main" id="{DBABE33B-3D50-413E-9E67-14CF7267CCFB}"/>
                  </a:ext>
                </a:extLst>
              </p:cNvPr>
              <p:cNvPicPr/>
              <p:nvPr/>
            </p:nvPicPr>
            <p:blipFill>
              <a:blip r:embed="rId67"/>
              <a:stretch>
                <a:fillRect/>
              </a:stretch>
            </p:blipFill>
            <p:spPr>
              <a:xfrm>
                <a:off x="1359699" y="1863336"/>
                <a:ext cx="173268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58" name="Ink 257">
                <a:extLst>
                  <a:ext uri="{FF2B5EF4-FFF2-40B4-BE49-F238E27FC236}">
                    <a16:creationId xmlns:a16="http://schemas.microsoft.com/office/drawing/2014/main" id="{6EA541D1-9B6D-4FEE-8B98-396AFF78BB22}"/>
                  </a:ext>
                </a:extLst>
              </p14:cNvPr>
              <p14:cNvContentPartPr/>
              <p14:nvPr/>
            </p14:nvContentPartPr>
            <p14:xfrm>
              <a:off x="577059" y="4038096"/>
              <a:ext cx="1551600" cy="410760"/>
            </p14:xfrm>
          </p:contentPart>
        </mc:Choice>
        <mc:Fallback xmlns="">
          <p:pic>
            <p:nvPicPr>
              <p:cNvPr id="258" name="Ink 257">
                <a:extLst>
                  <a:ext uri="{FF2B5EF4-FFF2-40B4-BE49-F238E27FC236}">
                    <a16:creationId xmlns:a16="http://schemas.microsoft.com/office/drawing/2014/main" id="{6EA541D1-9B6D-4FEE-8B98-396AFF78BB22}"/>
                  </a:ext>
                </a:extLst>
              </p:cNvPr>
              <p:cNvPicPr/>
              <p:nvPr/>
            </p:nvPicPr>
            <p:blipFill>
              <a:blip r:embed="rId69"/>
              <a:stretch>
                <a:fillRect/>
              </a:stretch>
            </p:blipFill>
            <p:spPr>
              <a:xfrm>
                <a:off x="568061" y="4029456"/>
                <a:ext cx="1569236"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66" name="Ink 265">
                <a:extLst>
                  <a:ext uri="{FF2B5EF4-FFF2-40B4-BE49-F238E27FC236}">
                    <a16:creationId xmlns:a16="http://schemas.microsoft.com/office/drawing/2014/main" id="{0FE25336-4633-411A-B0AE-A671CDD59A74}"/>
                  </a:ext>
                </a:extLst>
              </p14:cNvPr>
              <p14:cNvContentPartPr/>
              <p14:nvPr/>
            </p14:nvContentPartPr>
            <p14:xfrm>
              <a:off x="1055139" y="4747296"/>
              <a:ext cx="83160" cy="10080"/>
            </p14:xfrm>
          </p:contentPart>
        </mc:Choice>
        <mc:Fallback xmlns="">
          <p:pic>
            <p:nvPicPr>
              <p:cNvPr id="266" name="Ink 265">
                <a:extLst>
                  <a:ext uri="{FF2B5EF4-FFF2-40B4-BE49-F238E27FC236}">
                    <a16:creationId xmlns:a16="http://schemas.microsoft.com/office/drawing/2014/main" id="{0FE25336-4633-411A-B0AE-A671CDD59A74}"/>
                  </a:ext>
                </a:extLst>
              </p:cNvPr>
              <p:cNvPicPr/>
              <p:nvPr/>
            </p:nvPicPr>
            <p:blipFill>
              <a:blip r:embed="rId71"/>
              <a:stretch>
                <a:fillRect/>
              </a:stretch>
            </p:blipFill>
            <p:spPr>
              <a:xfrm>
                <a:off x="1046499" y="4738296"/>
                <a:ext cx="1008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67" name="Ink 266">
                <a:extLst>
                  <a:ext uri="{FF2B5EF4-FFF2-40B4-BE49-F238E27FC236}">
                    <a16:creationId xmlns:a16="http://schemas.microsoft.com/office/drawing/2014/main" id="{2106AE1C-4FCF-4431-8A1C-77BDFEC055C1}"/>
                  </a:ext>
                </a:extLst>
              </p14:cNvPr>
              <p14:cNvContentPartPr/>
              <p14:nvPr/>
            </p14:nvContentPartPr>
            <p14:xfrm>
              <a:off x="1036779" y="4697616"/>
              <a:ext cx="98280" cy="9360"/>
            </p14:xfrm>
          </p:contentPart>
        </mc:Choice>
        <mc:Fallback xmlns="">
          <p:pic>
            <p:nvPicPr>
              <p:cNvPr id="267" name="Ink 266">
                <a:extLst>
                  <a:ext uri="{FF2B5EF4-FFF2-40B4-BE49-F238E27FC236}">
                    <a16:creationId xmlns:a16="http://schemas.microsoft.com/office/drawing/2014/main" id="{2106AE1C-4FCF-4431-8A1C-77BDFEC055C1}"/>
                  </a:ext>
                </a:extLst>
              </p:cNvPr>
              <p:cNvPicPr/>
              <p:nvPr/>
            </p:nvPicPr>
            <p:blipFill>
              <a:blip r:embed="rId73"/>
              <a:stretch>
                <a:fillRect/>
              </a:stretch>
            </p:blipFill>
            <p:spPr>
              <a:xfrm>
                <a:off x="1028139" y="4688976"/>
                <a:ext cx="1159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68" name="Ink 267">
                <a:extLst>
                  <a:ext uri="{FF2B5EF4-FFF2-40B4-BE49-F238E27FC236}">
                    <a16:creationId xmlns:a16="http://schemas.microsoft.com/office/drawing/2014/main" id="{9CC532CA-BBD8-4E88-9564-A77AF6BB9348}"/>
                  </a:ext>
                </a:extLst>
              </p14:cNvPr>
              <p14:cNvContentPartPr/>
              <p14:nvPr/>
            </p14:nvContentPartPr>
            <p14:xfrm>
              <a:off x="1236939" y="4696536"/>
              <a:ext cx="96120" cy="57960"/>
            </p14:xfrm>
          </p:contentPart>
        </mc:Choice>
        <mc:Fallback xmlns="">
          <p:pic>
            <p:nvPicPr>
              <p:cNvPr id="268" name="Ink 267">
                <a:extLst>
                  <a:ext uri="{FF2B5EF4-FFF2-40B4-BE49-F238E27FC236}">
                    <a16:creationId xmlns:a16="http://schemas.microsoft.com/office/drawing/2014/main" id="{9CC532CA-BBD8-4E88-9564-A77AF6BB9348}"/>
                  </a:ext>
                </a:extLst>
              </p:cNvPr>
              <p:cNvPicPr/>
              <p:nvPr/>
            </p:nvPicPr>
            <p:blipFill>
              <a:blip r:embed="rId75"/>
              <a:stretch>
                <a:fillRect/>
              </a:stretch>
            </p:blipFill>
            <p:spPr>
              <a:xfrm>
                <a:off x="1227939" y="4687536"/>
                <a:ext cx="1137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69" name="Ink 268">
                <a:extLst>
                  <a:ext uri="{FF2B5EF4-FFF2-40B4-BE49-F238E27FC236}">
                    <a16:creationId xmlns:a16="http://schemas.microsoft.com/office/drawing/2014/main" id="{6CD2EE7E-6274-421C-9890-422D2EE34A13}"/>
                  </a:ext>
                </a:extLst>
              </p14:cNvPr>
              <p14:cNvContentPartPr/>
              <p14:nvPr/>
            </p14:nvContentPartPr>
            <p14:xfrm>
              <a:off x="557619" y="4601496"/>
              <a:ext cx="382320" cy="199080"/>
            </p14:xfrm>
          </p:contentPart>
        </mc:Choice>
        <mc:Fallback xmlns="">
          <p:pic>
            <p:nvPicPr>
              <p:cNvPr id="269" name="Ink 268">
                <a:extLst>
                  <a:ext uri="{FF2B5EF4-FFF2-40B4-BE49-F238E27FC236}">
                    <a16:creationId xmlns:a16="http://schemas.microsoft.com/office/drawing/2014/main" id="{6CD2EE7E-6274-421C-9890-422D2EE34A13}"/>
                  </a:ext>
                </a:extLst>
              </p:cNvPr>
              <p:cNvPicPr/>
              <p:nvPr/>
            </p:nvPicPr>
            <p:blipFill>
              <a:blip r:embed="rId77"/>
              <a:stretch>
                <a:fillRect/>
              </a:stretch>
            </p:blipFill>
            <p:spPr>
              <a:xfrm>
                <a:off x="548979" y="4592840"/>
                <a:ext cx="399960" cy="216752"/>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70" name="Ink 269">
                <a:extLst>
                  <a:ext uri="{FF2B5EF4-FFF2-40B4-BE49-F238E27FC236}">
                    <a16:creationId xmlns:a16="http://schemas.microsoft.com/office/drawing/2014/main" id="{6427EAED-E0BF-404C-BA85-F2E15862A4D5}"/>
                  </a:ext>
                </a:extLst>
              </p14:cNvPr>
              <p14:cNvContentPartPr/>
              <p14:nvPr/>
            </p14:nvContentPartPr>
            <p14:xfrm>
              <a:off x="3226299" y="3952776"/>
              <a:ext cx="3683160" cy="870480"/>
            </p14:xfrm>
          </p:contentPart>
        </mc:Choice>
        <mc:Fallback xmlns="">
          <p:pic>
            <p:nvPicPr>
              <p:cNvPr id="270" name="Ink 269">
                <a:extLst>
                  <a:ext uri="{FF2B5EF4-FFF2-40B4-BE49-F238E27FC236}">
                    <a16:creationId xmlns:a16="http://schemas.microsoft.com/office/drawing/2014/main" id="{6427EAED-E0BF-404C-BA85-F2E15862A4D5}"/>
                  </a:ext>
                </a:extLst>
              </p:cNvPr>
              <p:cNvPicPr/>
              <p:nvPr/>
            </p:nvPicPr>
            <p:blipFill>
              <a:blip r:embed="rId79"/>
              <a:stretch>
                <a:fillRect/>
              </a:stretch>
            </p:blipFill>
            <p:spPr>
              <a:xfrm>
                <a:off x="3217658" y="3944136"/>
                <a:ext cx="3700802"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76" name="Ink 275">
                <a:extLst>
                  <a:ext uri="{FF2B5EF4-FFF2-40B4-BE49-F238E27FC236}">
                    <a16:creationId xmlns:a16="http://schemas.microsoft.com/office/drawing/2014/main" id="{E8D62F55-9130-4CA2-A6AF-811999F05A2E}"/>
                  </a:ext>
                </a:extLst>
              </p14:cNvPr>
              <p14:cNvContentPartPr/>
              <p14:nvPr/>
            </p14:nvContentPartPr>
            <p14:xfrm>
              <a:off x="567339" y="4840536"/>
              <a:ext cx="421560" cy="192240"/>
            </p14:xfrm>
          </p:contentPart>
        </mc:Choice>
        <mc:Fallback xmlns="">
          <p:pic>
            <p:nvPicPr>
              <p:cNvPr id="276" name="Ink 275">
                <a:extLst>
                  <a:ext uri="{FF2B5EF4-FFF2-40B4-BE49-F238E27FC236}">
                    <a16:creationId xmlns:a16="http://schemas.microsoft.com/office/drawing/2014/main" id="{E8D62F55-9130-4CA2-A6AF-811999F05A2E}"/>
                  </a:ext>
                </a:extLst>
              </p:cNvPr>
              <p:cNvPicPr/>
              <p:nvPr/>
            </p:nvPicPr>
            <p:blipFill>
              <a:blip r:embed="rId81"/>
              <a:stretch>
                <a:fillRect/>
              </a:stretch>
            </p:blipFill>
            <p:spPr>
              <a:xfrm>
                <a:off x="558699" y="4831896"/>
                <a:ext cx="4392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81" name="Ink 280">
                <a:extLst>
                  <a:ext uri="{FF2B5EF4-FFF2-40B4-BE49-F238E27FC236}">
                    <a16:creationId xmlns:a16="http://schemas.microsoft.com/office/drawing/2014/main" id="{8FDE1BBA-9EC3-41CD-B7B9-5C801D835882}"/>
                  </a:ext>
                </a:extLst>
              </p14:cNvPr>
              <p14:cNvContentPartPr/>
              <p14:nvPr/>
            </p14:nvContentPartPr>
            <p14:xfrm>
              <a:off x="296979" y="4600416"/>
              <a:ext cx="160920" cy="451800"/>
            </p14:xfrm>
          </p:contentPart>
        </mc:Choice>
        <mc:Fallback xmlns="">
          <p:pic>
            <p:nvPicPr>
              <p:cNvPr id="281" name="Ink 280">
                <a:extLst>
                  <a:ext uri="{FF2B5EF4-FFF2-40B4-BE49-F238E27FC236}">
                    <a16:creationId xmlns:a16="http://schemas.microsoft.com/office/drawing/2014/main" id="{8FDE1BBA-9EC3-41CD-B7B9-5C801D835882}"/>
                  </a:ext>
                </a:extLst>
              </p:cNvPr>
              <p:cNvPicPr/>
              <p:nvPr/>
            </p:nvPicPr>
            <p:blipFill>
              <a:blip r:embed="rId83"/>
              <a:stretch>
                <a:fillRect/>
              </a:stretch>
            </p:blipFill>
            <p:spPr>
              <a:xfrm>
                <a:off x="287979" y="4591416"/>
                <a:ext cx="17856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82" name="Ink 281">
                <a:extLst>
                  <a:ext uri="{FF2B5EF4-FFF2-40B4-BE49-F238E27FC236}">
                    <a16:creationId xmlns:a16="http://schemas.microsoft.com/office/drawing/2014/main" id="{7BCD845F-4F12-423E-8EED-CEF3433ED38B}"/>
                  </a:ext>
                </a:extLst>
              </p14:cNvPr>
              <p14:cNvContentPartPr/>
              <p14:nvPr/>
            </p14:nvContentPartPr>
            <p14:xfrm>
              <a:off x="1067739" y="4859976"/>
              <a:ext cx="351720" cy="142920"/>
            </p14:xfrm>
          </p:contentPart>
        </mc:Choice>
        <mc:Fallback xmlns="">
          <p:pic>
            <p:nvPicPr>
              <p:cNvPr id="282" name="Ink 281">
                <a:extLst>
                  <a:ext uri="{FF2B5EF4-FFF2-40B4-BE49-F238E27FC236}">
                    <a16:creationId xmlns:a16="http://schemas.microsoft.com/office/drawing/2014/main" id="{7BCD845F-4F12-423E-8EED-CEF3433ED38B}"/>
                  </a:ext>
                </a:extLst>
              </p:cNvPr>
              <p:cNvPicPr/>
              <p:nvPr/>
            </p:nvPicPr>
            <p:blipFill>
              <a:blip r:embed="rId85"/>
              <a:stretch>
                <a:fillRect/>
              </a:stretch>
            </p:blipFill>
            <p:spPr>
              <a:xfrm>
                <a:off x="1059090" y="4850976"/>
                <a:ext cx="369378" cy="160560"/>
              </a:xfrm>
              <a:prstGeom prst="rect">
                <a:avLst/>
              </a:prstGeom>
            </p:spPr>
          </p:pic>
        </mc:Fallback>
      </mc:AlternateContent>
    </p:spTree>
    <p:extLst>
      <p:ext uri="{BB962C8B-B14F-4D97-AF65-F5344CB8AC3E}">
        <p14:creationId xmlns:p14="http://schemas.microsoft.com/office/powerpoint/2010/main" val="28074038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Probability Function</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idx="1"/>
              </p:nvPr>
            </p:nvSpPr>
            <p:spPr>
              <a:xfrm>
                <a:off x="784746" y="1172185"/>
                <a:ext cx="8093123" cy="1838804"/>
              </a:xfrm>
              <a:solidFill>
                <a:srgbClr val="E5F5FF"/>
              </a:solidFill>
              <a:ln>
                <a:solidFill>
                  <a:schemeClr val="tx1"/>
                </a:solidFill>
              </a:ln>
            </p:spPr>
            <p:txBody>
              <a:bodyPr>
                <a:noAutofit/>
              </a:bodyPr>
              <a:lstStyle/>
              <a:p>
                <a:pPr marL="0" indent="0">
                  <a:lnSpc>
                    <a:spcPct val="150000"/>
                  </a:lnSpc>
                  <a:buNone/>
                </a:pPr>
                <a:r>
                  <a:rPr lang="en-US" sz="1200" b="1" dirty="0">
                    <a:solidFill>
                      <a:srgbClr val="C00000"/>
                    </a:solidFill>
                    <a:latin typeface="Helvetica Light" panose="020B0403020202020204"/>
                  </a:rPr>
                  <a:t>Definition:</a:t>
                </a:r>
                <a:r>
                  <a:rPr lang="en-US" sz="1200" dirty="0">
                    <a:solidFill>
                      <a:schemeClr val="tx1"/>
                    </a:solidFill>
                    <a:latin typeface="Helvetica Light" panose="020B0403020202020204"/>
                  </a:rPr>
                  <a:t> a probability function </a:t>
                </a:r>
                <a14:m>
                  <m:oMath xmlns:m="http://schemas.openxmlformats.org/officeDocument/2006/math">
                    <m:r>
                      <a:rPr lang="en-US" sz="1200" b="0" i="1" smtClean="0">
                        <a:solidFill>
                          <a:srgbClr val="006600"/>
                        </a:solidFill>
                        <a:latin typeface="Cambria Math" panose="02040503050406030204" pitchFamily="18" charset="0"/>
                      </a:rPr>
                      <m:t>𝑃</m:t>
                    </m:r>
                  </m:oMath>
                </a14:m>
                <a:r>
                  <a:rPr lang="en-US" sz="1200" dirty="0">
                    <a:solidFill>
                      <a:schemeClr val="tx1"/>
                    </a:solidFill>
                    <a:latin typeface="Helvetica Light" panose="020B0403020202020204"/>
                  </a:rPr>
                  <a:t> on </a:t>
                </a:r>
                <a14:m>
                  <m:oMath xmlns:m="http://schemas.openxmlformats.org/officeDocument/2006/math">
                    <m:r>
                      <a:rPr lang="en-US" sz="1200" b="0" i="1" smtClean="0">
                        <a:solidFill>
                          <a:srgbClr val="006600"/>
                        </a:solidFill>
                        <a:latin typeface="Cambria Math" panose="02040503050406030204" pitchFamily="18" charset="0"/>
                      </a:rPr>
                      <m:t>(</m:t>
                    </m:r>
                    <m:r>
                      <m:rPr>
                        <m:sty m:val="p"/>
                      </m:rPr>
                      <a:rPr lang="en-US" sz="1200" b="0" i="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is a </a:t>
                </a:r>
                <a:r>
                  <a:rPr lang="en-US" sz="1200" dirty="0">
                    <a:solidFill>
                      <a:srgbClr val="0000FF"/>
                    </a:solidFill>
                    <a:latin typeface="Helvetica Light" panose="020B0403020202020204"/>
                  </a:rPr>
                  <a:t>function</a:t>
                </a:r>
                <a:r>
                  <a:rPr lang="en-US" sz="1200" dirty="0">
                    <a:latin typeface="Helvetica Light" panose="020B0403020202020204"/>
                  </a:rPr>
                  <a:t> </a:t>
                </a:r>
                <a14:m>
                  <m:oMath xmlns:m="http://schemas.openxmlformats.org/officeDocument/2006/math">
                    <m:r>
                      <a:rPr lang="en-US" sz="1200" b="0" i="1">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→[0,1]</m:t>
                    </m:r>
                  </m:oMath>
                </a14:m>
                <a:r>
                  <a:rPr lang="en-US" sz="1200" i="1" dirty="0">
                    <a:solidFill>
                      <a:schemeClr val="tx1"/>
                    </a:solidFill>
                    <a:latin typeface="Helvetica Light" panose="020B0403020202020204"/>
                  </a:rPr>
                  <a:t> </a:t>
                </a:r>
                <a:r>
                  <a:rPr lang="en-US" sz="1200" dirty="0">
                    <a:solidFill>
                      <a:schemeClr val="tx1"/>
                    </a:solidFill>
                    <a:latin typeface="Helvetica Light" panose="020B0403020202020204"/>
                  </a:rPr>
                  <a:t>satisfying:</a:t>
                </a:r>
              </a:p>
              <a:p>
                <a:pPr lvl="1">
                  <a:lnSpc>
                    <a:spcPct val="150000"/>
                  </a:lnSpc>
                </a:pPr>
                <a14:m>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ea typeface="Cambria Math" panose="02040503050406030204" pitchFamily="18" charset="0"/>
                          </a:rPr>
                          <m:t>∅</m:t>
                        </m:r>
                      </m:e>
                    </m:d>
                    <m:r>
                      <a:rPr lang="en-US" sz="1200" b="0" i="1" smtClean="0">
                        <a:solidFill>
                          <a:srgbClr val="006600"/>
                        </a:solidFill>
                        <a:latin typeface="Cambria Math" panose="02040503050406030204" pitchFamily="18" charset="0"/>
                      </a:rPr>
                      <m:t>=0 ,  </m:t>
                    </m:r>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m:rPr>
                            <m:sty m:val="p"/>
                          </m:rPr>
                          <a:rPr lang="en-US" sz="1200" b="0" i="0" smtClean="0">
                            <a:solidFill>
                              <a:srgbClr val="006600"/>
                            </a:solidFill>
                            <a:latin typeface="Cambria Math" panose="02040503050406030204" pitchFamily="18" charset="0"/>
                          </a:rPr>
                          <m:t>Ω</m:t>
                        </m:r>
                      </m:e>
                    </m:d>
                    <m:r>
                      <a:rPr lang="en-US" sz="1200" b="0" i="1" smtClean="0">
                        <a:solidFill>
                          <a:srgbClr val="006600"/>
                        </a:solidFill>
                        <a:latin typeface="Cambria Math" panose="02040503050406030204" pitchFamily="18" charset="0"/>
                      </a:rPr>
                      <m:t>=1</m:t>
                    </m:r>
                  </m:oMath>
                </a14:m>
                <a:endParaRPr lang="en-US" sz="1200" i="1" dirty="0">
                  <a:solidFill>
                    <a:schemeClr val="tx1"/>
                  </a:solidFill>
                  <a:latin typeface="Helvetica Light" panose="020B0403020202020204"/>
                </a:endParaRPr>
              </a:p>
              <a:p>
                <a:pPr lvl="1">
                  <a:lnSpc>
                    <a:spcPct val="150000"/>
                  </a:lnSpc>
                </a:pPr>
                <a:r>
                  <a:rPr lang="en-US" sz="1200" dirty="0">
                    <a:solidFill>
                      <a:schemeClr val="tx1"/>
                    </a:solidFill>
                    <a:latin typeface="Helvetica Light" panose="020B0403020202020204"/>
                  </a:rPr>
                  <a:t>If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1</m:t>
                        </m:r>
                      </m:sub>
                    </m:sSub>
                    <m:r>
                      <a:rPr lang="en-US" sz="1200" b="0" i="1" smtClean="0">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2</m:t>
                        </m:r>
                      </m:sub>
                    </m:sSub>
                    <m:r>
                      <a:rPr lang="en-US" sz="1200" b="0" i="1"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3</m:t>
                        </m:r>
                      </m:sub>
                    </m:sSub>
                    <m:r>
                      <a:rPr lang="en-US" sz="1200" b="0" i="1" smtClean="0">
                        <a:solidFill>
                          <a:srgbClr val="006600"/>
                        </a:solidFill>
                        <a:latin typeface="Cambria Math" panose="02040503050406030204" pitchFamily="18" charset="0"/>
                      </a:rPr>
                      <m:t>,…</m:t>
                    </m:r>
                  </m:oMath>
                </a14:m>
                <a:r>
                  <a:rPr lang="en-US" sz="1200" dirty="0">
                    <a:solidFill>
                      <a:schemeClr val="tx1"/>
                    </a:solidFill>
                    <a:latin typeface="Helvetica Light" panose="020B0403020202020204"/>
                  </a:rPr>
                  <a:t> are disjoints events in </a:t>
                </a:r>
                <a14:m>
                  <m:oMath xmlns:m="http://schemas.openxmlformats.org/officeDocument/2006/math">
                    <m:r>
                      <m:rPr>
                        <m:sty m:val="p"/>
                      </m:rPr>
                      <a:rPr lang="en-US" sz="1200" b="0" i="0">
                        <a:solidFill>
                          <a:srgbClr val="006600"/>
                        </a:solidFill>
                        <a:latin typeface="Cambria Math" panose="02040503050406030204" pitchFamily="18" charset="0"/>
                      </a:rPr>
                      <m:t>F</m:t>
                    </m:r>
                  </m:oMath>
                </a14:m>
                <a:r>
                  <a:rPr lang="en-US" sz="1200" dirty="0">
                    <a:solidFill>
                      <a:schemeClr val="tx1"/>
                    </a:solidFill>
                    <a:latin typeface="Helvetica Light" panose="020B0403020202020204"/>
                  </a:rPr>
                  <a:t>, i.e.,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𝑗</m:t>
                        </m:r>
                      </m:sub>
                    </m:sSub>
                    <m:r>
                      <a:rPr lang="en-US" sz="1200" b="0" i="0">
                        <a:solidFill>
                          <a:srgbClr val="006600"/>
                        </a:solidFill>
                        <a:latin typeface="Cambria Math" panose="02040503050406030204" pitchFamily="18" charset="0"/>
                      </a:rPr>
                      <m:t>=</m:t>
                    </m:r>
                    <m:r>
                      <a:rPr lang="en-US" sz="1200" b="0" i="0">
                        <a:solidFill>
                          <a:srgbClr val="006600"/>
                        </a:solidFill>
                        <a:latin typeface="Cambria Math" panose="02040503050406030204" pitchFamily="18" charset="0"/>
                        <a:ea typeface="Cambria Math" panose="02040503050406030204" pitchFamily="18" charset="0"/>
                      </a:rPr>
                      <m:t>∅</m:t>
                    </m:r>
                  </m:oMath>
                </a14:m>
                <a:r>
                  <a:rPr lang="en-US" sz="1200" dirty="0">
                    <a:solidFill>
                      <a:schemeClr val="tx1"/>
                    </a:solidFill>
                    <a:latin typeface="Helvetica Light" panose="020B0403020202020204"/>
                  </a:rPr>
                  <a:t> for all </a:t>
                </a:r>
                <a14:m>
                  <m:oMath xmlns:m="http://schemas.openxmlformats.org/officeDocument/2006/math">
                    <m:r>
                      <a:rPr lang="en-US" sz="1200" b="0" i="1" smtClean="0">
                        <a:solidFill>
                          <a:srgbClr val="006600"/>
                        </a:solidFill>
                        <a:latin typeface="Cambria Math" panose="02040503050406030204" pitchFamily="18" charset="0"/>
                      </a:rPr>
                      <m:t>𝑖</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𝑗</m:t>
                    </m:r>
                  </m:oMath>
                </a14:m>
                <a:r>
                  <a:rPr lang="en-US" sz="1200" dirty="0">
                    <a:solidFill>
                      <a:schemeClr val="tx1"/>
                    </a:solidFill>
                    <a:latin typeface="Helvetica Light" panose="020B0403020202020204"/>
                  </a:rPr>
                  <a:t>, then: </a:t>
                </a:r>
              </a:p>
              <a:p>
                <a:pPr marL="342900" lvl="1" indent="0">
                  <a:lnSpc>
                    <a:spcPct val="20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1</m:t>
                              </m:r>
                            </m:sub>
                          </m:sSub>
                          <m:r>
                            <a:rPr lang="en-US" sz="1200" b="0" i="1"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2</m:t>
                              </m:r>
                            </m:sub>
                          </m:sSub>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3</m:t>
                              </m:r>
                            </m:sub>
                          </m:sSub>
                          <m:r>
                            <a:rPr lang="en-US" sz="120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m:t>
                          </m:r>
                        </m:e>
                      </m:d>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1</m:t>
                              </m:r>
                            </m:sub>
                          </m:sSub>
                        </m:e>
                      </m:d>
                      <m:r>
                        <a:rPr lang="en-US" sz="1200" b="0" i="1" smtClean="0">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2</m:t>
                              </m:r>
                            </m:sub>
                          </m:sSub>
                        </m:e>
                      </m:d>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3</m:t>
                              </m:r>
                            </m:sub>
                          </m:sSub>
                        </m:e>
                      </m:d>
                      <m:r>
                        <a:rPr lang="en-US" sz="1200" b="0" i="1" smtClean="0">
                          <a:solidFill>
                            <a:srgbClr val="006600"/>
                          </a:solidFill>
                          <a:latin typeface="Cambria Math" panose="02040503050406030204" pitchFamily="18" charset="0"/>
                        </a:rPr>
                        <m:t>+…</m:t>
                      </m:r>
                    </m:oMath>
                  </m:oMathPara>
                </a14:m>
                <a:endParaRPr lang="en-US" sz="1200" i="1" dirty="0">
                  <a:solidFill>
                    <a:schemeClr val="tx1"/>
                  </a:solidFill>
                  <a:latin typeface="Helvetica Light" panose="020B0403020202020204"/>
                </a:endParaRPr>
              </a:p>
              <a:p>
                <a:pPr marL="0" lvl="1" indent="0">
                  <a:lnSpc>
                    <a:spcPct val="200000"/>
                  </a:lnSpc>
                  <a:buNone/>
                </a:pPr>
                <a:r>
                  <a:rPr lang="en-US" sz="1200" dirty="0">
                    <a:solidFill>
                      <a:schemeClr val="tx1"/>
                    </a:solidFill>
                    <a:latin typeface="Helvetica Light" panose="020B0403020202020204"/>
                  </a:rPr>
                  <a:t>The triple</a:t>
                </a:r>
                <a:r>
                  <a:rPr lang="en-US" sz="1200" i="1" dirty="0">
                    <a:solidFill>
                      <a:schemeClr val="tx1"/>
                    </a:solidFill>
                    <a:latin typeface="Helvetica Light" panose="020B0403020202020204"/>
                  </a:rPr>
                  <a:t> </a:t>
                </a:r>
                <a14:m>
                  <m:oMath xmlns:m="http://schemas.openxmlformats.org/officeDocument/2006/math">
                    <m:r>
                      <a:rPr lang="en-US" sz="1200" b="0" i="1" smtClean="0">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oMath>
                </a14:m>
                <a:r>
                  <a:rPr lang="en-US" sz="1200" i="1" dirty="0">
                    <a:solidFill>
                      <a:schemeClr val="tx1"/>
                    </a:solidFill>
                    <a:latin typeface="Helvetica Light" panose="020B0403020202020204"/>
                  </a:rPr>
                  <a:t> </a:t>
                </a:r>
                <a:r>
                  <a:rPr lang="en-US" sz="1200" dirty="0">
                    <a:solidFill>
                      <a:schemeClr val="tx1"/>
                    </a:solidFill>
                    <a:latin typeface="Helvetica Light" panose="020B0403020202020204"/>
                  </a:rPr>
                  <a:t>is called a </a:t>
                </a:r>
                <a:r>
                  <a:rPr lang="en-US" sz="1200" dirty="0">
                    <a:solidFill>
                      <a:srgbClr val="0000FF"/>
                    </a:solidFill>
                    <a:latin typeface="Helvetica Light" panose="020B0403020202020204"/>
                  </a:rPr>
                  <a:t>probability space</a:t>
                </a:r>
                <a:r>
                  <a:rPr lang="en-US" sz="1200" dirty="0">
                    <a:solidFill>
                      <a:schemeClr val="tx1"/>
                    </a:solidFill>
                    <a:latin typeface="Helvetica Light" panose="020B0403020202020204"/>
                  </a:rPr>
                  <a:t>.</a:t>
                </a:r>
              </a:p>
            </p:txBody>
          </p:sp>
        </mc:Choice>
        <mc:Fallback xmlns="">
          <p:sp>
            <p:nvSpPr>
              <p:cNvPr id="25605" name="Rectangle 3"/>
              <p:cNvSpPr>
                <a:spLocks noGrp="1" noRot="1" noChangeAspect="1" noMove="1" noResize="1" noEditPoints="1" noAdjustHandles="1" noChangeArrowheads="1" noChangeShapeType="1" noTextEdit="1"/>
              </p:cNvSpPr>
              <p:nvPr>
                <p:ph idx="1"/>
              </p:nvPr>
            </p:nvSpPr>
            <p:spPr>
              <a:xfrm>
                <a:off x="784746" y="1172185"/>
                <a:ext cx="8093123" cy="1838804"/>
              </a:xfr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bject 4"/>
              <p:cNvSpPr txBox="1"/>
              <p:nvPr/>
            </p:nvSpPr>
            <p:spPr bwMode="auto">
              <a:xfrm>
                <a:off x="2018211" y="3995439"/>
                <a:ext cx="5270863" cy="503635"/>
              </a:xfrm>
              <a:prstGeom prst="rect">
                <a:avLst/>
              </a:prstGeom>
              <a:solidFill>
                <a:srgbClr val="E5F5FF"/>
              </a:solidFill>
              <a:ln>
                <a:solidFill>
                  <a:schemeClr val="tx1"/>
                </a:solidFill>
              </a:ln>
            </p:spPr>
            <p:txBody>
              <a:bodyPr>
                <a:noAutofit/>
              </a:bodyPr>
              <a:lstStyle/>
              <a:p>
                <a:pPr lvl="0">
                  <a:buClr>
                    <a:srgbClr val="3333CC"/>
                  </a:buCl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e>
                      </m:d>
                      <m:r>
                        <a:rPr lang="en-US" sz="1200" b="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𝐴</m:t>
                              </m:r>
                            </m:e>
                          </m:d>
                        </m:num>
                        <m:den>
                          <m:r>
                            <a:rPr lang="en-US" sz="1200" b="0" i="1">
                              <a:solidFill>
                                <a:srgbClr val="006600"/>
                              </a:solidFill>
                              <a:latin typeface="Cambria Math" panose="02040503050406030204" pitchFamily="18" charset="0"/>
                            </a:rPr>
                            <m:t>𝑛</m:t>
                          </m:r>
                          <m:d>
                            <m:dPr>
                              <m:ctrlPr>
                                <a:rPr lang="en-US" sz="1200" i="1">
                                  <a:solidFill>
                                    <a:srgbClr val="006600"/>
                                  </a:solidFill>
                                  <a:latin typeface="Cambria Math" panose="02040503050406030204" pitchFamily="18" charset="0"/>
                                </a:rPr>
                              </m:ctrlPr>
                            </m:dPr>
                            <m:e>
                              <m:r>
                                <m:rPr>
                                  <m:sty m:val="p"/>
                                </m:rPr>
                                <a:rPr lang="en-US" sz="1200" b="0" i="0" smtClean="0">
                                  <a:solidFill>
                                    <a:srgbClr val="006600"/>
                                  </a:solidFill>
                                  <a:latin typeface="Cambria Math" panose="02040503050406030204" pitchFamily="18" charset="0"/>
                                </a:rPr>
                                <m:t>Ω</m:t>
                              </m:r>
                            </m:e>
                          </m:d>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nor/>
                            </m:rPr>
                            <a:rPr lang="en-US" sz="1200" b="0" i="0" dirty="0" smtClean="0">
                              <a:solidFill>
                                <a:srgbClr val="0D2234"/>
                              </a:solidFill>
                              <a:latin typeface="Helvetica Light" panose="020B0403020202020204"/>
                            </a:rPr>
                            <m:t>Number</m:t>
                          </m:r>
                          <m:r>
                            <m:rPr>
                              <m:nor/>
                            </m:rPr>
                            <a:rPr lang="en-US" sz="1200" b="0" i="0" dirty="0" smtClean="0">
                              <a:solidFill>
                                <a:srgbClr val="0D2234"/>
                              </a:solidFill>
                              <a:latin typeface="Helvetica Light" panose="020B0403020202020204"/>
                            </a:rPr>
                            <m:t> </m:t>
                          </m:r>
                          <m:r>
                            <m:rPr>
                              <m:nor/>
                            </m:rPr>
                            <a:rPr lang="en-US" sz="1200" b="0" i="0" dirty="0" smtClean="0">
                              <a:solidFill>
                                <a:srgbClr val="0D2234"/>
                              </a:solidFill>
                              <a:latin typeface="Helvetica Light" panose="020B0403020202020204"/>
                            </a:rPr>
                            <m:t>of</m:t>
                          </m:r>
                          <m:r>
                            <m:rPr>
                              <m:nor/>
                            </m:rPr>
                            <a:rPr lang="en-US" sz="1200" b="0" i="0" dirty="0" smtClean="0">
                              <a:solidFill>
                                <a:srgbClr val="0D2234"/>
                              </a:solidFill>
                              <a:latin typeface="Helvetica Light" panose="020B0403020202020204"/>
                            </a:rPr>
                            <m:t> </m:t>
                          </m:r>
                          <m:r>
                            <m:rPr>
                              <m:nor/>
                            </m:rPr>
                            <a:rPr lang="en-US" sz="1200" b="0" i="0" dirty="0" smtClean="0">
                              <a:solidFill>
                                <a:srgbClr val="0D2234"/>
                              </a:solidFill>
                              <a:latin typeface="Helvetica Light" panose="020B0403020202020204"/>
                            </a:rPr>
                            <m:t>outcomes</m:t>
                          </m:r>
                          <m:r>
                            <m:rPr>
                              <m:nor/>
                            </m:rPr>
                            <a:rPr lang="en-US" sz="1200" b="0" i="0" dirty="0" smtClean="0">
                              <a:solidFill>
                                <a:srgbClr val="0D2234"/>
                              </a:solidFill>
                              <a:latin typeface="Helvetica Light" panose="020B0403020202020204"/>
                            </a:rPr>
                            <m:t> </m:t>
                          </m:r>
                          <m:r>
                            <m:rPr>
                              <m:nor/>
                            </m:rPr>
                            <a:rPr lang="en-US" sz="1200" b="0" i="0" dirty="0" smtClean="0">
                              <a:solidFill>
                                <a:srgbClr val="0D2234"/>
                              </a:solidFill>
                              <a:latin typeface="Helvetica Light" panose="020B0403020202020204"/>
                            </a:rPr>
                            <m:t>in</m:t>
                          </m:r>
                          <m:r>
                            <m:rPr>
                              <m:nor/>
                            </m:rPr>
                            <a:rPr lang="en-US" sz="1200" b="0" i="0" dirty="0" smtClean="0">
                              <a:solidFill>
                                <a:srgbClr val="0D2234"/>
                              </a:solidFill>
                              <a:latin typeface="Helvetica Light" panose="020B0403020202020204"/>
                            </a:rPr>
                            <m:t> </m:t>
                          </m:r>
                          <m:r>
                            <a:rPr lang="en-US" sz="1200" i="1">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 </m:t>
                          </m:r>
                        </m:num>
                        <m:den>
                          <m:r>
                            <m:rPr>
                              <m:nor/>
                            </m:rPr>
                            <a:rPr lang="en-US" sz="1200" dirty="0">
                              <a:solidFill>
                                <a:srgbClr val="0D2234"/>
                              </a:solidFill>
                              <a:latin typeface="Helvetica Light" panose="020B0403020202020204"/>
                            </a:rPr>
                            <m:t>Number</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of</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outcomes</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in</m:t>
                          </m:r>
                          <m:r>
                            <m:rPr>
                              <m:nor/>
                            </m:rPr>
                            <a:rPr lang="en-US" sz="1200" dirty="0">
                              <a:solidFill>
                                <a:srgbClr val="0D2234"/>
                              </a:solidFill>
                              <a:latin typeface="Helvetica Light" panose="020B0403020202020204"/>
                            </a:rPr>
                            <m:t> </m:t>
                          </m:r>
                          <m:r>
                            <m:rPr>
                              <m:sty m:val="p"/>
                            </m:rPr>
                            <a:rPr lang="en-US" sz="1200" b="0" i="0">
                              <a:solidFill>
                                <a:srgbClr val="006600"/>
                              </a:solidFill>
                              <a:latin typeface="Cambria Math" panose="02040503050406030204" pitchFamily="18" charset="0"/>
                            </a:rPr>
                            <m:t>Ω</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nor/>
                            </m:rPr>
                            <a:rPr lang="en-US" sz="1200" dirty="0">
                              <a:solidFill>
                                <a:srgbClr val="0D2234"/>
                              </a:solidFill>
                              <a:latin typeface="Helvetica Light" panose="020B0403020202020204"/>
                            </a:rPr>
                            <m:t>Number</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of</m:t>
                          </m:r>
                          <m:r>
                            <m:rPr>
                              <m:nor/>
                            </m:rPr>
                            <a:rPr lang="en-US" sz="1200" dirty="0">
                              <a:solidFill>
                                <a:srgbClr val="0D2234"/>
                              </a:solidFill>
                              <a:latin typeface="Helvetica Light" panose="020B0403020202020204"/>
                            </a:rPr>
                            <m:t> </m:t>
                          </m:r>
                          <m:r>
                            <m:rPr>
                              <m:nor/>
                            </m:rPr>
                            <a:rPr lang="en-US" sz="1200" b="0" i="0" dirty="0" smtClean="0">
                              <a:solidFill>
                                <a:srgbClr val="0000FF"/>
                              </a:solidFill>
                              <a:latin typeface="Helvetica Light" panose="020B0403020202020204"/>
                            </a:rPr>
                            <m:t>desired</m:t>
                          </m:r>
                          <m:r>
                            <m:rPr>
                              <m:nor/>
                            </m:rPr>
                            <a:rPr lang="en-US" sz="1200" b="0" i="0" dirty="0" smtClean="0">
                              <a:solidFill>
                                <a:srgbClr val="0D2234"/>
                              </a:solidFill>
                              <a:latin typeface="Helvetica Light" panose="020B0403020202020204"/>
                            </a:rPr>
                            <m:t> </m:t>
                          </m:r>
                          <m:r>
                            <m:rPr>
                              <m:nor/>
                            </m:rPr>
                            <a:rPr lang="en-US" sz="1200" dirty="0">
                              <a:solidFill>
                                <a:srgbClr val="0D2234"/>
                              </a:solidFill>
                              <a:latin typeface="Helvetica Light" panose="020B0403020202020204"/>
                            </a:rPr>
                            <m:t>outcomes</m:t>
                          </m:r>
                          <m:r>
                            <m:rPr>
                              <m:nor/>
                            </m:rPr>
                            <a:rPr lang="en-US" sz="1200" dirty="0">
                              <a:solidFill>
                                <a:srgbClr val="0D2234"/>
                              </a:solidFill>
                              <a:latin typeface="Helvetica Light" panose="020B0403020202020204"/>
                            </a:rPr>
                            <m:t> </m:t>
                          </m:r>
                        </m:num>
                        <m:den>
                          <m:r>
                            <m:rPr>
                              <m:nor/>
                            </m:rPr>
                            <a:rPr lang="en-US" sz="1200" b="0" i="0" dirty="0" smtClean="0">
                              <a:solidFill>
                                <a:srgbClr val="0000FF"/>
                              </a:solidFill>
                              <a:latin typeface="Helvetica Light" panose="020B0403020202020204"/>
                            </a:rPr>
                            <m:t>Total</m:t>
                          </m:r>
                          <m:r>
                            <m:rPr>
                              <m:nor/>
                            </m:rPr>
                            <a:rPr lang="en-US" sz="1200" b="0" i="0" dirty="0" smtClean="0">
                              <a:solidFill>
                                <a:srgbClr val="0D2234"/>
                              </a:solidFill>
                              <a:latin typeface="Helvetica Light" panose="020B0403020202020204"/>
                            </a:rPr>
                            <m:t> </m:t>
                          </m:r>
                          <m:r>
                            <m:rPr>
                              <m:nor/>
                            </m:rPr>
                            <a:rPr lang="en-US" sz="1200" b="0" i="0" dirty="0" smtClean="0">
                              <a:solidFill>
                                <a:srgbClr val="0D2234"/>
                              </a:solidFill>
                              <a:latin typeface="Helvetica Light" panose="020B0403020202020204"/>
                            </a:rPr>
                            <m:t>number</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of</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outcomes</m:t>
                          </m:r>
                        </m:den>
                      </m:f>
                    </m:oMath>
                  </m:oMathPara>
                </a14:m>
                <a:endParaRPr lang="en-US" sz="1200" i="1" dirty="0">
                  <a:solidFill>
                    <a:srgbClr val="006600"/>
                  </a:solidFill>
                </a:endParaRPr>
              </a:p>
            </p:txBody>
          </p:sp>
        </mc:Choice>
        <mc:Fallback xmlns="">
          <p:sp>
            <p:nvSpPr>
              <p:cNvPr id="5" name="Object 4"/>
              <p:cNvSpPr txBox="1">
                <a:spLocks noRot="1" noChangeAspect="1" noMove="1" noResize="1" noEditPoints="1" noAdjustHandles="1" noChangeArrowheads="1" noChangeShapeType="1" noTextEdit="1"/>
              </p:cNvSpPr>
              <p:nvPr/>
            </p:nvSpPr>
            <p:spPr bwMode="auto">
              <a:xfrm>
                <a:off x="2018211" y="3995439"/>
                <a:ext cx="5270863" cy="50363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42360246-C9CF-B6EE-445F-78577BB716B3}"/>
                  </a:ext>
                </a:extLst>
              </p:cNvPr>
              <p:cNvSpPr txBox="1">
                <a:spLocks noChangeArrowheads="1"/>
              </p:cNvSpPr>
              <p:nvPr/>
            </p:nvSpPr>
            <p:spPr>
              <a:xfrm>
                <a:off x="784746" y="3142428"/>
                <a:ext cx="8093123" cy="97338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lnSpc>
                    <a:spcPct val="150000"/>
                  </a:lnSpc>
                  <a:buFont typeface="Courier New" panose="02070309020205020404" pitchFamily="49" charset="0"/>
                  <a:buNone/>
                </a:pPr>
                <a:r>
                  <a:rPr lang="en-US" sz="1200" dirty="0">
                    <a:solidFill>
                      <a:srgbClr val="0000FF"/>
                    </a:solidFill>
                    <a:latin typeface="Helvetica Light" panose="020B0403020202020204"/>
                  </a:rPr>
                  <a:t>Remark</a:t>
                </a:r>
                <a:r>
                  <a:rPr lang="en-US" sz="1200" b="1" dirty="0">
                    <a:solidFill>
                      <a:srgbClr val="0000FF"/>
                    </a:solidFill>
                    <a:latin typeface="Helvetica Light" panose="020B0403020202020204"/>
                  </a:rPr>
                  <a:t>:</a:t>
                </a:r>
                <a:r>
                  <a:rPr lang="en-US" sz="1200" dirty="0">
                    <a:solidFill>
                      <a:schemeClr val="tx1"/>
                    </a:solidFill>
                    <a:latin typeface="Helvetica Light" panose="020B0403020202020204"/>
                  </a:rPr>
                  <a:t> </a:t>
                </a:r>
                <a:r>
                  <a:rPr lang="en-US" sz="1200" dirty="0">
                    <a:solidFill>
                      <a:srgbClr val="0D2234"/>
                    </a:solidFill>
                    <a:latin typeface="Helvetica Light" panose="020B0403020202020204"/>
                  </a:rPr>
                  <a:t>In many cases especially in games of chance it is natural to assume that all outcomes are </a:t>
                </a:r>
                <a:r>
                  <a:rPr lang="en-US" sz="1200" dirty="0">
                    <a:solidFill>
                      <a:srgbClr val="0000FF"/>
                    </a:solidFill>
                    <a:latin typeface="Helvetica Light" panose="020B0403020202020204"/>
                  </a:rPr>
                  <a:t>equally likely</a:t>
                </a:r>
                <a:r>
                  <a:rPr lang="en-US" sz="1200" dirty="0">
                    <a:solidFill>
                      <a:srgbClr val="0D2234"/>
                    </a:solidFill>
                    <a:latin typeface="Helvetica Light" panose="020B0403020202020204"/>
                  </a:rPr>
                  <a:t>. In such a case the probability of an event </a:t>
                </a:r>
                <a14:m>
                  <m:oMath xmlns:m="http://schemas.openxmlformats.org/officeDocument/2006/math">
                    <m:r>
                      <a:rPr lang="en-US" sz="1200" i="1" smtClean="0">
                        <a:solidFill>
                          <a:srgbClr val="006600"/>
                        </a:solidFill>
                        <a:latin typeface="Cambria Math" panose="02040503050406030204" pitchFamily="18" charset="0"/>
                      </a:rPr>
                      <m:t>𝐴</m:t>
                    </m:r>
                    <m:r>
                      <a:rPr lang="en-US" sz="1200" smtClean="0">
                        <a:solidFill>
                          <a:srgbClr val="006600"/>
                        </a:solidFill>
                        <a:latin typeface="Cambria Math" panose="02040503050406030204" pitchFamily="18" charset="0"/>
                      </a:rPr>
                      <m:t> </m:t>
                    </m:r>
                  </m:oMath>
                </a14:m>
                <a:r>
                  <a:rPr lang="en-US" sz="1200" dirty="0">
                    <a:solidFill>
                      <a:srgbClr val="0D2234"/>
                    </a:solidFill>
                    <a:latin typeface="Helvetica Light" panose="020B0403020202020204"/>
                  </a:rPr>
                  <a:t>is</a:t>
                </a:r>
              </a:p>
              <a:p>
                <a:pPr lvl="1">
                  <a:lnSpc>
                    <a:spcPct val="150000"/>
                  </a:lnSpc>
                </a:pPr>
                <a:endParaRPr lang="en-US" sz="1200" dirty="0">
                  <a:solidFill>
                    <a:schemeClr val="tx1"/>
                  </a:solidFill>
                  <a:latin typeface="Helvetica Light" panose="020B0403020202020204"/>
                </a:endParaRPr>
              </a:p>
            </p:txBody>
          </p:sp>
        </mc:Choice>
        <mc:Fallback xmlns="">
          <p:sp>
            <p:nvSpPr>
              <p:cNvPr id="2" name="Rectangle 3">
                <a:extLst>
                  <a:ext uri="{FF2B5EF4-FFF2-40B4-BE49-F238E27FC236}">
                    <a16:creationId xmlns:a16="http://schemas.microsoft.com/office/drawing/2014/main" id="{42360246-C9CF-B6EE-445F-78577BB716B3}"/>
                  </a:ext>
                </a:extLst>
              </p:cNvPr>
              <p:cNvSpPr txBox="1">
                <a:spLocks noRot="1" noChangeAspect="1" noMove="1" noResize="1" noEditPoints="1" noAdjustHandles="1" noChangeArrowheads="1" noChangeShapeType="1" noTextEdit="1"/>
              </p:cNvSpPr>
              <p:nvPr/>
            </p:nvSpPr>
            <p:spPr>
              <a:xfrm>
                <a:off x="784746" y="3142428"/>
                <a:ext cx="8093123" cy="973389"/>
              </a:xfrm>
              <a:prstGeom prst="rect">
                <a:avLst/>
              </a:prstGeom>
              <a:blipFill>
                <a:blip r:embed="rId5"/>
                <a:stretch>
                  <a:fillRect l="-75" r="-3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1CF46E6-BD76-4095-A16E-1B43C1263589}"/>
                  </a:ext>
                </a:extLst>
              </p14:cNvPr>
              <p14:cNvContentPartPr/>
              <p14:nvPr/>
            </p14:nvContentPartPr>
            <p14:xfrm>
              <a:off x="3365259" y="1252056"/>
              <a:ext cx="274320" cy="209520"/>
            </p14:xfrm>
          </p:contentPart>
        </mc:Choice>
        <mc:Fallback xmlns="">
          <p:pic>
            <p:nvPicPr>
              <p:cNvPr id="6" name="Ink 5">
                <a:extLst>
                  <a:ext uri="{FF2B5EF4-FFF2-40B4-BE49-F238E27FC236}">
                    <a16:creationId xmlns:a16="http://schemas.microsoft.com/office/drawing/2014/main" id="{D1CF46E6-BD76-4095-A16E-1B43C1263589}"/>
                  </a:ext>
                </a:extLst>
              </p:cNvPr>
              <p:cNvPicPr/>
              <p:nvPr/>
            </p:nvPicPr>
            <p:blipFill>
              <a:blip r:embed="rId7"/>
              <a:stretch>
                <a:fillRect/>
              </a:stretch>
            </p:blipFill>
            <p:spPr>
              <a:xfrm>
                <a:off x="3356619" y="1243056"/>
                <a:ext cx="2919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05057AD8-6BA3-4208-B8BB-22EBFA90AEB2}"/>
                  </a:ext>
                </a:extLst>
              </p14:cNvPr>
              <p14:cNvContentPartPr/>
              <p14:nvPr/>
            </p14:nvContentPartPr>
            <p14:xfrm>
              <a:off x="4672059" y="1250976"/>
              <a:ext cx="191520" cy="231480"/>
            </p14:xfrm>
          </p:contentPart>
        </mc:Choice>
        <mc:Fallback xmlns="">
          <p:pic>
            <p:nvPicPr>
              <p:cNvPr id="11" name="Ink 10">
                <a:extLst>
                  <a:ext uri="{FF2B5EF4-FFF2-40B4-BE49-F238E27FC236}">
                    <a16:creationId xmlns:a16="http://schemas.microsoft.com/office/drawing/2014/main" id="{05057AD8-6BA3-4208-B8BB-22EBFA90AEB2}"/>
                  </a:ext>
                </a:extLst>
              </p:cNvPr>
              <p:cNvPicPr/>
              <p:nvPr/>
            </p:nvPicPr>
            <p:blipFill>
              <a:blip r:embed="rId9"/>
              <a:stretch>
                <a:fillRect/>
              </a:stretch>
            </p:blipFill>
            <p:spPr>
              <a:xfrm>
                <a:off x="4663419" y="1241976"/>
                <a:ext cx="2091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633" name="Ink 25632">
                <a:extLst>
                  <a:ext uri="{FF2B5EF4-FFF2-40B4-BE49-F238E27FC236}">
                    <a16:creationId xmlns:a16="http://schemas.microsoft.com/office/drawing/2014/main" id="{D1403FDD-B8B2-4C36-B948-9CEB24A36F00}"/>
                  </a:ext>
                </a:extLst>
              </p14:cNvPr>
              <p14:cNvContentPartPr/>
              <p14:nvPr/>
            </p14:nvContentPartPr>
            <p14:xfrm>
              <a:off x="6541539" y="286536"/>
              <a:ext cx="2571120" cy="1425600"/>
            </p14:xfrm>
          </p:contentPart>
        </mc:Choice>
        <mc:Fallback xmlns="">
          <p:pic>
            <p:nvPicPr>
              <p:cNvPr id="25633" name="Ink 25632">
                <a:extLst>
                  <a:ext uri="{FF2B5EF4-FFF2-40B4-BE49-F238E27FC236}">
                    <a16:creationId xmlns:a16="http://schemas.microsoft.com/office/drawing/2014/main" id="{D1403FDD-B8B2-4C36-B948-9CEB24A36F00}"/>
                  </a:ext>
                </a:extLst>
              </p:cNvPr>
              <p:cNvPicPr/>
              <p:nvPr/>
            </p:nvPicPr>
            <p:blipFill>
              <a:blip r:embed="rId11"/>
              <a:stretch>
                <a:fillRect/>
              </a:stretch>
            </p:blipFill>
            <p:spPr>
              <a:xfrm>
                <a:off x="6532540" y="277894"/>
                <a:ext cx="2588758" cy="144324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655" name="Ink 25654">
                <a:extLst>
                  <a:ext uri="{FF2B5EF4-FFF2-40B4-BE49-F238E27FC236}">
                    <a16:creationId xmlns:a16="http://schemas.microsoft.com/office/drawing/2014/main" id="{DB513B0F-E033-4D51-9397-158EF7074B1E}"/>
                  </a:ext>
                </a:extLst>
              </p14:cNvPr>
              <p14:cNvContentPartPr/>
              <p14:nvPr/>
            </p14:nvContentPartPr>
            <p14:xfrm>
              <a:off x="1524219" y="2696736"/>
              <a:ext cx="510120" cy="262800"/>
            </p14:xfrm>
          </p:contentPart>
        </mc:Choice>
        <mc:Fallback xmlns="">
          <p:pic>
            <p:nvPicPr>
              <p:cNvPr id="25655" name="Ink 25654">
                <a:extLst>
                  <a:ext uri="{FF2B5EF4-FFF2-40B4-BE49-F238E27FC236}">
                    <a16:creationId xmlns:a16="http://schemas.microsoft.com/office/drawing/2014/main" id="{DB513B0F-E033-4D51-9397-158EF7074B1E}"/>
                  </a:ext>
                </a:extLst>
              </p:cNvPr>
              <p:cNvPicPr/>
              <p:nvPr/>
            </p:nvPicPr>
            <p:blipFill>
              <a:blip r:embed="rId13"/>
              <a:stretch>
                <a:fillRect/>
              </a:stretch>
            </p:blipFill>
            <p:spPr>
              <a:xfrm>
                <a:off x="1515219" y="2687736"/>
                <a:ext cx="52776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658" name="Ink 25657">
                <a:extLst>
                  <a:ext uri="{FF2B5EF4-FFF2-40B4-BE49-F238E27FC236}">
                    <a16:creationId xmlns:a16="http://schemas.microsoft.com/office/drawing/2014/main" id="{00A7BC4A-3FE0-4E25-B9C9-74201C4AB9E2}"/>
                  </a:ext>
                </a:extLst>
              </p14:cNvPr>
              <p14:cNvContentPartPr/>
              <p14:nvPr/>
            </p14:nvContentPartPr>
            <p14:xfrm>
              <a:off x="2933979" y="2913096"/>
              <a:ext cx="913320" cy="45360"/>
            </p14:xfrm>
          </p:contentPart>
        </mc:Choice>
        <mc:Fallback xmlns="">
          <p:pic>
            <p:nvPicPr>
              <p:cNvPr id="25658" name="Ink 25657">
                <a:extLst>
                  <a:ext uri="{FF2B5EF4-FFF2-40B4-BE49-F238E27FC236}">
                    <a16:creationId xmlns:a16="http://schemas.microsoft.com/office/drawing/2014/main" id="{00A7BC4A-3FE0-4E25-B9C9-74201C4AB9E2}"/>
                  </a:ext>
                </a:extLst>
              </p:cNvPr>
              <p:cNvPicPr/>
              <p:nvPr/>
            </p:nvPicPr>
            <p:blipFill>
              <a:blip r:embed="rId15"/>
              <a:stretch>
                <a:fillRect/>
              </a:stretch>
            </p:blipFill>
            <p:spPr>
              <a:xfrm>
                <a:off x="2925336" y="2904456"/>
                <a:ext cx="930967"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661" name="Ink 25660">
                <a:extLst>
                  <a:ext uri="{FF2B5EF4-FFF2-40B4-BE49-F238E27FC236}">
                    <a16:creationId xmlns:a16="http://schemas.microsoft.com/office/drawing/2014/main" id="{3EC8EB32-CA84-4E54-A87B-7920A468BC78}"/>
                  </a:ext>
                </a:extLst>
              </p14:cNvPr>
              <p14:cNvContentPartPr/>
              <p14:nvPr/>
            </p14:nvContentPartPr>
            <p14:xfrm>
              <a:off x="3207579" y="3470016"/>
              <a:ext cx="1227960" cy="99360"/>
            </p14:xfrm>
          </p:contentPart>
        </mc:Choice>
        <mc:Fallback xmlns="">
          <p:pic>
            <p:nvPicPr>
              <p:cNvPr id="25661" name="Ink 25660">
                <a:extLst>
                  <a:ext uri="{FF2B5EF4-FFF2-40B4-BE49-F238E27FC236}">
                    <a16:creationId xmlns:a16="http://schemas.microsoft.com/office/drawing/2014/main" id="{3EC8EB32-CA84-4E54-A87B-7920A468BC78}"/>
                  </a:ext>
                </a:extLst>
              </p:cNvPr>
              <p:cNvPicPr/>
              <p:nvPr/>
            </p:nvPicPr>
            <p:blipFill>
              <a:blip r:embed="rId17"/>
              <a:stretch>
                <a:fillRect/>
              </a:stretch>
            </p:blipFill>
            <p:spPr>
              <a:xfrm>
                <a:off x="3198939" y="3461016"/>
                <a:ext cx="12456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665" name="Ink 25664">
                <a:extLst>
                  <a:ext uri="{FF2B5EF4-FFF2-40B4-BE49-F238E27FC236}">
                    <a16:creationId xmlns:a16="http://schemas.microsoft.com/office/drawing/2014/main" id="{DAFA4358-A4FC-41D0-9C8D-FA7F247866D9}"/>
                  </a:ext>
                </a:extLst>
              </p14:cNvPr>
              <p14:cNvContentPartPr/>
              <p14:nvPr/>
            </p14:nvContentPartPr>
            <p14:xfrm>
              <a:off x="2097699" y="3867816"/>
              <a:ext cx="1051920" cy="636840"/>
            </p14:xfrm>
          </p:contentPart>
        </mc:Choice>
        <mc:Fallback xmlns="">
          <p:pic>
            <p:nvPicPr>
              <p:cNvPr id="25665" name="Ink 25664">
                <a:extLst>
                  <a:ext uri="{FF2B5EF4-FFF2-40B4-BE49-F238E27FC236}">
                    <a16:creationId xmlns:a16="http://schemas.microsoft.com/office/drawing/2014/main" id="{DAFA4358-A4FC-41D0-9C8D-FA7F247866D9}"/>
                  </a:ext>
                </a:extLst>
              </p:cNvPr>
              <p:cNvPicPr/>
              <p:nvPr/>
            </p:nvPicPr>
            <p:blipFill>
              <a:blip r:embed="rId19"/>
              <a:stretch>
                <a:fillRect/>
              </a:stretch>
            </p:blipFill>
            <p:spPr>
              <a:xfrm>
                <a:off x="2088699" y="3858816"/>
                <a:ext cx="1069560" cy="654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668" name="Ink 25667">
                <a:extLst>
                  <a:ext uri="{FF2B5EF4-FFF2-40B4-BE49-F238E27FC236}">
                    <a16:creationId xmlns:a16="http://schemas.microsoft.com/office/drawing/2014/main" id="{A979D07C-2986-43A7-AD05-58B457623A82}"/>
                  </a:ext>
                </a:extLst>
              </p14:cNvPr>
              <p14:cNvContentPartPr/>
              <p14:nvPr/>
            </p14:nvContentPartPr>
            <p14:xfrm>
              <a:off x="4758819" y="4037016"/>
              <a:ext cx="252000" cy="428400"/>
            </p14:xfrm>
          </p:contentPart>
        </mc:Choice>
        <mc:Fallback xmlns="">
          <p:pic>
            <p:nvPicPr>
              <p:cNvPr id="25668" name="Ink 25667">
                <a:extLst>
                  <a:ext uri="{FF2B5EF4-FFF2-40B4-BE49-F238E27FC236}">
                    <a16:creationId xmlns:a16="http://schemas.microsoft.com/office/drawing/2014/main" id="{A979D07C-2986-43A7-AD05-58B457623A82}"/>
                  </a:ext>
                </a:extLst>
              </p:cNvPr>
              <p:cNvPicPr/>
              <p:nvPr/>
            </p:nvPicPr>
            <p:blipFill>
              <a:blip r:embed="rId21"/>
              <a:stretch>
                <a:fillRect/>
              </a:stretch>
            </p:blipFill>
            <p:spPr>
              <a:xfrm>
                <a:off x="4749819" y="4028016"/>
                <a:ext cx="26964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716" name="Ink 25715">
                <a:extLst>
                  <a:ext uri="{FF2B5EF4-FFF2-40B4-BE49-F238E27FC236}">
                    <a16:creationId xmlns:a16="http://schemas.microsoft.com/office/drawing/2014/main" id="{5DBC17E6-82EF-4463-82CD-B7914A625DF8}"/>
                  </a:ext>
                </a:extLst>
              </p14:cNvPr>
              <p14:cNvContentPartPr/>
              <p14:nvPr/>
            </p14:nvContentPartPr>
            <p14:xfrm>
              <a:off x="7481139" y="4068336"/>
              <a:ext cx="467280" cy="152280"/>
            </p14:xfrm>
          </p:contentPart>
        </mc:Choice>
        <mc:Fallback xmlns="">
          <p:pic>
            <p:nvPicPr>
              <p:cNvPr id="25716" name="Ink 25715">
                <a:extLst>
                  <a:ext uri="{FF2B5EF4-FFF2-40B4-BE49-F238E27FC236}">
                    <a16:creationId xmlns:a16="http://schemas.microsoft.com/office/drawing/2014/main" id="{5DBC17E6-82EF-4463-82CD-B7914A625DF8}"/>
                  </a:ext>
                </a:extLst>
              </p:cNvPr>
              <p:cNvPicPr/>
              <p:nvPr/>
            </p:nvPicPr>
            <p:blipFill>
              <a:blip r:embed="rId23"/>
              <a:stretch>
                <a:fillRect/>
              </a:stretch>
            </p:blipFill>
            <p:spPr>
              <a:xfrm>
                <a:off x="7472139" y="4059357"/>
                <a:ext cx="484920" cy="169878"/>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729" name="Ink 25728">
                <a:extLst>
                  <a:ext uri="{FF2B5EF4-FFF2-40B4-BE49-F238E27FC236}">
                    <a16:creationId xmlns:a16="http://schemas.microsoft.com/office/drawing/2014/main" id="{52928522-B34F-4EC6-92E6-C6E5BDCC0549}"/>
                  </a:ext>
                </a:extLst>
              </p14:cNvPr>
              <p14:cNvContentPartPr/>
              <p14:nvPr/>
            </p14:nvContentPartPr>
            <p14:xfrm>
              <a:off x="5860779" y="3299016"/>
              <a:ext cx="2882880" cy="725040"/>
            </p14:xfrm>
          </p:contentPart>
        </mc:Choice>
        <mc:Fallback xmlns="">
          <p:pic>
            <p:nvPicPr>
              <p:cNvPr id="25729" name="Ink 25728">
                <a:extLst>
                  <a:ext uri="{FF2B5EF4-FFF2-40B4-BE49-F238E27FC236}">
                    <a16:creationId xmlns:a16="http://schemas.microsoft.com/office/drawing/2014/main" id="{52928522-B34F-4EC6-92E6-C6E5BDCC0549}"/>
                  </a:ext>
                </a:extLst>
              </p:cNvPr>
              <p:cNvPicPr/>
              <p:nvPr/>
            </p:nvPicPr>
            <p:blipFill>
              <a:blip r:embed="rId25"/>
              <a:stretch>
                <a:fillRect/>
              </a:stretch>
            </p:blipFill>
            <p:spPr>
              <a:xfrm>
                <a:off x="5852139" y="3290372"/>
                <a:ext cx="2900520" cy="74268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746" name="Ink 25745">
                <a:extLst>
                  <a:ext uri="{FF2B5EF4-FFF2-40B4-BE49-F238E27FC236}">
                    <a16:creationId xmlns:a16="http://schemas.microsoft.com/office/drawing/2014/main" id="{46D79234-E11D-4DC0-8219-6EC8750BD3C7}"/>
                  </a:ext>
                </a:extLst>
              </p14:cNvPr>
              <p14:cNvContentPartPr/>
              <p14:nvPr/>
            </p14:nvContentPartPr>
            <p14:xfrm>
              <a:off x="8074779" y="4062936"/>
              <a:ext cx="879120" cy="709200"/>
            </p14:xfrm>
          </p:contentPart>
        </mc:Choice>
        <mc:Fallback xmlns="">
          <p:pic>
            <p:nvPicPr>
              <p:cNvPr id="25746" name="Ink 25745">
                <a:extLst>
                  <a:ext uri="{FF2B5EF4-FFF2-40B4-BE49-F238E27FC236}">
                    <a16:creationId xmlns:a16="http://schemas.microsoft.com/office/drawing/2014/main" id="{46D79234-E11D-4DC0-8219-6EC8750BD3C7}"/>
                  </a:ext>
                </a:extLst>
              </p:cNvPr>
              <p:cNvPicPr/>
              <p:nvPr/>
            </p:nvPicPr>
            <p:blipFill>
              <a:blip r:embed="rId27"/>
              <a:stretch>
                <a:fillRect/>
              </a:stretch>
            </p:blipFill>
            <p:spPr>
              <a:xfrm>
                <a:off x="8066139" y="4053936"/>
                <a:ext cx="89676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749" name="Ink 25748">
                <a:extLst>
                  <a:ext uri="{FF2B5EF4-FFF2-40B4-BE49-F238E27FC236}">
                    <a16:creationId xmlns:a16="http://schemas.microsoft.com/office/drawing/2014/main" id="{9234B4BE-4B53-48BB-905C-999AFE83474D}"/>
                  </a:ext>
                </a:extLst>
              </p14:cNvPr>
              <p14:cNvContentPartPr/>
              <p14:nvPr/>
            </p14:nvContentPartPr>
            <p14:xfrm>
              <a:off x="7513539" y="2392896"/>
              <a:ext cx="177840" cy="118080"/>
            </p14:xfrm>
          </p:contentPart>
        </mc:Choice>
        <mc:Fallback xmlns="">
          <p:pic>
            <p:nvPicPr>
              <p:cNvPr id="25749" name="Ink 25748">
                <a:extLst>
                  <a:ext uri="{FF2B5EF4-FFF2-40B4-BE49-F238E27FC236}">
                    <a16:creationId xmlns:a16="http://schemas.microsoft.com/office/drawing/2014/main" id="{9234B4BE-4B53-48BB-905C-999AFE83474D}"/>
                  </a:ext>
                </a:extLst>
              </p:cNvPr>
              <p:cNvPicPr/>
              <p:nvPr/>
            </p:nvPicPr>
            <p:blipFill>
              <a:blip r:embed="rId29"/>
              <a:stretch>
                <a:fillRect/>
              </a:stretch>
            </p:blipFill>
            <p:spPr>
              <a:xfrm>
                <a:off x="7504539" y="2384282"/>
                <a:ext cx="195480" cy="13566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753" name="Ink 25752">
                <a:extLst>
                  <a:ext uri="{FF2B5EF4-FFF2-40B4-BE49-F238E27FC236}">
                    <a16:creationId xmlns:a16="http://schemas.microsoft.com/office/drawing/2014/main" id="{7591AE6F-3853-4E26-9779-A7526E96C322}"/>
                  </a:ext>
                </a:extLst>
              </p14:cNvPr>
              <p14:cNvContentPartPr/>
              <p14:nvPr/>
            </p14:nvContentPartPr>
            <p14:xfrm>
              <a:off x="7500219" y="2652456"/>
              <a:ext cx="273600" cy="268200"/>
            </p14:xfrm>
          </p:contentPart>
        </mc:Choice>
        <mc:Fallback xmlns="">
          <p:pic>
            <p:nvPicPr>
              <p:cNvPr id="25753" name="Ink 25752">
                <a:extLst>
                  <a:ext uri="{FF2B5EF4-FFF2-40B4-BE49-F238E27FC236}">
                    <a16:creationId xmlns:a16="http://schemas.microsoft.com/office/drawing/2014/main" id="{7591AE6F-3853-4E26-9779-A7526E96C322}"/>
                  </a:ext>
                </a:extLst>
              </p:cNvPr>
              <p:cNvPicPr/>
              <p:nvPr/>
            </p:nvPicPr>
            <p:blipFill>
              <a:blip r:embed="rId31"/>
              <a:stretch>
                <a:fillRect/>
              </a:stretch>
            </p:blipFill>
            <p:spPr>
              <a:xfrm>
                <a:off x="7491579" y="2643816"/>
                <a:ext cx="2912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755" name="Ink 25754">
                <a:extLst>
                  <a:ext uri="{FF2B5EF4-FFF2-40B4-BE49-F238E27FC236}">
                    <a16:creationId xmlns:a16="http://schemas.microsoft.com/office/drawing/2014/main" id="{25232E79-ACE4-4E2C-B639-FBD7EA5575F3}"/>
                  </a:ext>
                </a:extLst>
              </p14:cNvPr>
              <p14:cNvContentPartPr/>
              <p14:nvPr/>
            </p14:nvContentPartPr>
            <p14:xfrm>
              <a:off x="6621819" y="5066256"/>
              <a:ext cx="1189080" cy="11520"/>
            </p14:xfrm>
          </p:contentPart>
        </mc:Choice>
        <mc:Fallback xmlns="">
          <p:pic>
            <p:nvPicPr>
              <p:cNvPr id="25755" name="Ink 25754">
                <a:extLst>
                  <a:ext uri="{FF2B5EF4-FFF2-40B4-BE49-F238E27FC236}">
                    <a16:creationId xmlns:a16="http://schemas.microsoft.com/office/drawing/2014/main" id="{25232E79-ACE4-4E2C-B639-FBD7EA5575F3}"/>
                  </a:ext>
                </a:extLst>
              </p:cNvPr>
              <p:cNvPicPr/>
              <p:nvPr/>
            </p:nvPicPr>
            <p:blipFill>
              <a:blip r:embed="rId33"/>
              <a:stretch>
                <a:fillRect/>
              </a:stretch>
            </p:blipFill>
            <p:spPr>
              <a:xfrm>
                <a:off x="6612819" y="5057256"/>
                <a:ext cx="12067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757" name="Ink 25756">
                <a:extLst>
                  <a:ext uri="{FF2B5EF4-FFF2-40B4-BE49-F238E27FC236}">
                    <a16:creationId xmlns:a16="http://schemas.microsoft.com/office/drawing/2014/main" id="{F6A025A0-7702-4683-BA15-B0D123A41727}"/>
                  </a:ext>
                </a:extLst>
              </p14:cNvPr>
              <p14:cNvContentPartPr/>
              <p14:nvPr/>
            </p14:nvContentPartPr>
            <p14:xfrm>
              <a:off x="6503379" y="4489176"/>
              <a:ext cx="1053720" cy="527040"/>
            </p14:xfrm>
          </p:contentPart>
        </mc:Choice>
        <mc:Fallback xmlns="">
          <p:pic>
            <p:nvPicPr>
              <p:cNvPr id="25757" name="Ink 25756">
                <a:extLst>
                  <a:ext uri="{FF2B5EF4-FFF2-40B4-BE49-F238E27FC236}">
                    <a16:creationId xmlns:a16="http://schemas.microsoft.com/office/drawing/2014/main" id="{F6A025A0-7702-4683-BA15-B0D123A41727}"/>
                  </a:ext>
                </a:extLst>
              </p:cNvPr>
              <p:cNvPicPr/>
              <p:nvPr/>
            </p:nvPicPr>
            <p:blipFill>
              <a:blip r:embed="rId35"/>
              <a:stretch>
                <a:fillRect/>
              </a:stretch>
            </p:blipFill>
            <p:spPr>
              <a:xfrm>
                <a:off x="6494739" y="4480536"/>
                <a:ext cx="107136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765" name="Ink 25764">
                <a:extLst>
                  <a:ext uri="{FF2B5EF4-FFF2-40B4-BE49-F238E27FC236}">
                    <a16:creationId xmlns:a16="http://schemas.microsoft.com/office/drawing/2014/main" id="{5D729E2C-0197-4BF9-8FDF-960095725B30}"/>
                  </a:ext>
                </a:extLst>
              </p14:cNvPr>
              <p14:cNvContentPartPr/>
              <p14:nvPr/>
            </p14:nvContentPartPr>
            <p14:xfrm>
              <a:off x="1155939" y="1601256"/>
              <a:ext cx="4991760" cy="996840"/>
            </p14:xfrm>
          </p:contentPart>
        </mc:Choice>
        <mc:Fallback xmlns="">
          <p:pic>
            <p:nvPicPr>
              <p:cNvPr id="25765" name="Ink 25764">
                <a:extLst>
                  <a:ext uri="{FF2B5EF4-FFF2-40B4-BE49-F238E27FC236}">
                    <a16:creationId xmlns:a16="http://schemas.microsoft.com/office/drawing/2014/main" id="{5D729E2C-0197-4BF9-8FDF-960095725B30}"/>
                  </a:ext>
                </a:extLst>
              </p:cNvPr>
              <p:cNvPicPr/>
              <p:nvPr/>
            </p:nvPicPr>
            <p:blipFill>
              <a:blip r:embed="rId37"/>
              <a:stretch>
                <a:fillRect/>
              </a:stretch>
            </p:blipFill>
            <p:spPr>
              <a:xfrm>
                <a:off x="1147299" y="1592256"/>
                <a:ext cx="5009400" cy="1014480"/>
              </a:xfrm>
              <a:prstGeom prst="rect">
                <a:avLst/>
              </a:prstGeom>
            </p:spPr>
          </p:pic>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pPr eaLnBrk="1" hangingPunct="1"/>
            <a:r>
              <a:rPr lang="en-US" dirty="0"/>
              <a:t>Example </a:t>
            </a:r>
            <a:endParaRPr lang="en-US" sz="2700" dirty="0"/>
          </a:p>
        </p:txBody>
      </p:sp>
      <p:sp>
        <p:nvSpPr>
          <p:cNvPr id="2050" name="Object 4"/>
          <p:cNvSpPr txBox="1">
            <a:spLocks noGrp="1"/>
          </p:cNvSpPr>
          <p:nvPr>
            <p:ph idx="1"/>
          </p:nvPr>
        </p:nvSpPr>
        <p:spPr bwMode="auto">
          <a:prstGeom prst="rect">
            <a:avLst/>
          </a:prstGeom>
          <a:noFill/>
        </p:spPr>
        <p:txBody>
          <a:bodyPr>
            <a:noAutofit/>
          </a:bodyPr>
          <a:lstStyle/>
          <a:p>
            <a:pPr>
              <a:buNone/>
            </a:pPr>
            <a:r>
              <a:rPr lang="en-US" sz="1200" dirty="0">
                <a:solidFill>
                  <a:schemeClr val="tx1"/>
                </a:solidFill>
                <a:latin typeface="Helvetica Light"/>
                <a:cs typeface="Hadassah Friedlaender" panose="02020603050405020304" pitchFamily="18" charset="-79"/>
              </a:rPr>
              <a:t>Find the probability of selecting a face card (Jack, Queen, or King) from a standard deck of 52 cards.</a:t>
            </a:r>
          </a:p>
          <a:p>
            <a:pPr>
              <a:buNone/>
            </a:pPr>
            <a:endParaRPr lang="en-US" sz="1200" dirty="0">
              <a:solidFill>
                <a:schemeClr val="tx1"/>
              </a:solidFill>
              <a:latin typeface="Helvetica Light"/>
              <a:cs typeface="Hadassah Friedlaender" panose="02020603050405020304" pitchFamily="18" charset="-79"/>
            </a:endParaRPr>
          </a:p>
          <a:p>
            <a:pPr>
              <a:buNone/>
            </a:pPr>
            <a:endParaRPr lang="en-US" sz="1200" dirty="0">
              <a:solidFill>
                <a:srgbClr val="006600"/>
              </a:solidFill>
              <a:latin typeface="Helvetica Light"/>
              <a:cs typeface="Hadassah Friedlaender" panose="02020603050405020304" pitchFamily="18" charset="-79"/>
            </a:endParaRPr>
          </a:p>
        </p:txBody>
      </p:sp>
      <mc:AlternateContent xmlns:mc="http://schemas.openxmlformats.org/markup-compatibility/2006" xmlns:a14="http://schemas.microsoft.com/office/drawing/2010/main">
        <mc:Choice Requires="a14">
          <p:sp>
            <p:nvSpPr>
              <p:cNvPr id="7" name="Rectangle 6"/>
              <p:cNvSpPr/>
              <p:nvPr/>
            </p:nvSpPr>
            <p:spPr>
              <a:xfrm>
                <a:off x="779003" y="1937816"/>
                <a:ext cx="2964594" cy="498598"/>
              </a:xfrm>
              <a:prstGeom prst="rect">
                <a:avLst/>
              </a:prstGeom>
            </p:spPr>
            <p:txBody>
              <a:bodyPr wrap="none">
                <a:spAutoFit/>
              </a:bodyPr>
              <a:lstStyle/>
              <a:p>
                <a:pPr defTabSz="685800" eaLnBrk="0" fontAlgn="base" hangingPunct="0">
                  <a:spcBef>
                    <a:spcPct val="20000"/>
                  </a:spcBef>
                  <a:spcAft>
                    <a:spcPct val="0"/>
                  </a:spcAft>
                  <a:buClr>
                    <a:srgbClr val="3333CC"/>
                  </a:buClr>
                  <a:defRPr/>
                </a:pPr>
                <a14:m>
                  <m:oMath xmlns:m="http://schemas.openxmlformats.org/officeDocument/2006/math">
                    <m:r>
                      <a:rPr lang="en-US" sz="1200" b="0" i="1" smtClean="0">
                        <a:solidFill>
                          <a:srgbClr val="006600"/>
                        </a:solidFill>
                        <a:latin typeface="Cambria Math" panose="02040503050406030204" pitchFamily="18" charset="0"/>
                      </a:rPr>
                      <m:t>𝐹𝐶</m:t>
                    </m:r>
                    <m:r>
                      <a:rPr lang="en-US" sz="1200" b="0" i="1">
                        <a:solidFill>
                          <a:srgbClr val="006600"/>
                        </a:solidFill>
                        <a:latin typeface="Cambria Math" panose="02040503050406030204" pitchFamily="18" charset="0"/>
                      </a:rPr>
                      <m:t> </m:t>
                    </m:r>
                  </m:oMath>
                </a14:m>
                <a:r>
                  <a:rPr lang="en-US" sz="1200" kern="0" dirty="0">
                    <a:solidFill>
                      <a:srgbClr val="000000"/>
                    </a:solidFill>
                    <a:latin typeface="Helvetica Light"/>
                  </a:rPr>
                  <a:t>: The event that a face card is selected</a:t>
                </a:r>
              </a:p>
              <a:p>
                <a:pPr defTabSz="685800" eaLnBrk="0" fontAlgn="base" hangingPunct="0">
                  <a:spcBef>
                    <a:spcPct val="20000"/>
                  </a:spcBef>
                  <a:spcAft>
                    <a:spcPct val="0"/>
                  </a:spcAft>
                  <a:buClr>
                    <a:srgbClr val="3333CC"/>
                  </a:buClr>
                  <a:defRPr/>
                </a:pPr>
                <a14:m>
                  <m:oMath xmlns:m="http://schemas.openxmlformats.org/officeDocument/2006/math">
                    <m:r>
                      <m:rPr>
                        <m:sty m:val="p"/>
                      </m:rPr>
                      <a:rPr lang="en-US" sz="1200" i="1">
                        <a:solidFill>
                          <a:srgbClr val="006600"/>
                        </a:solidFill>
                        <a:latin typeface="Cambria Math" panose="02040503050406030204" pitchFamily="18" charset="0"/>
                      </a:rPr>
                      <m:t>Ω</m:t>
                    </m:r>
                  </m:oMath>
                </a14:m>
                <a:r>
                  <a:rPr lang="en-US" sz="1200" kern="0" dirty="0">
                    <a:solidFill>
                      <a:srgbClr val="000000"/>
                    </a:solidFill>
                    <a:latin typeface="Helvetica Light"/>
                  </a:rPr>
                  <a:t>: The event that any card is selected</a:t>
                </a:r>
                <a:endParaRPr lang="en-US" sz="1200" dirty="0">
                  <a:solidFill>
                    <a:srgbClr val="000000"/>
                  </a:solidFill>
                  <a:latin typeface="Helvetica Light"/>
                </a:endParaRPr>
              </a:p>
            </p:txBody>
          </p:sp>
        </mc:Choice>
        <mc:Fallback xmlns="">
          <p:sp>
            <p:nvSpPr>
              <p:cNvPr id="7" name="Rectangle 6"/>
              <p:cNvSpPr>
                <a:spLocks noRot="1" noChangeAspect="1" noMove="1" noResize="1" noEditPoints="1" noAdjustHandles="1" noChangeArrowheads="1" noChangeShapeType="1" noTextEdit="1"/>
              </p:cNvSpPr>
              <p:nvPr/>
            </p:nvSpPr>
            <p:spPr>
              <a:xfrm>
                <a:off x="779003" y="1937816"/>
                <a:ext cx="2964594" cy="498598"/>
              </a:xfrm>
              <a:prstGeom prst="rect">
                <a:avLst/>
              </a:prstGeom>
              <a:blipFill>
                <a:blip r:embed="rId3"/>
                <a:stretch>
                  <a:fillRect t="-1220" b="-8537"/>
                </a:stretch>
              </a:blipFill>
            </p:spPr>
            <p:txBody>
              <a:bodyPr/>
              <a:lstStyle/>
              <a:p>
                <a:r>
                  <a:rPr lang="en-US">
                    <a:noFill/>
                  </a:rPr>
                  <a:t> </a:t>
                </a:r>
              </a:p>
            </p:txBody>
          </p:sp>
        </mc:Fallback>
      </mc:AlternateContent>
      <p:sp>
        <p:nvSpPr>
          <p:cNvPr id="8" name="Rectangle 7"/>
          <p:cNvSpPr/>
          <p:nvPr/>
        </p:nvSpPr>
        <p:spPr>
          <a:xfrm>
            <a:off x="702129" y="3862536"/>
            <a:ext cx="7638505" cy="888833"/>
          </a:xfrm>
          <a:prstGeom prst="rect">
            <a:avLst/>
          </a:prstGeom>
        </p:spPr>
        <p:txBody>
          <a:bodyPr wrap="square">
            <a:spAutoFit/>
          </a:bodyPr>
          <a:lstStyle/>
          <a:p>
            <a:pPr defTabSz="685800" eaLnBrk="0" fontAlgn="base" hangingPunct="0">
              <a:lnSpc>
                <a:spcPct val="150000"/>
              </a:lnSpc>
              <a:spcBef>
                <a:spcPct val="20000"/>
              </a:spcBef>
              <a:spcAft>
                <a:spcPct val="0"/>
              </a:spcAft>
              <a:buClr>
                <a:srgbClr val="3333CC"/>
              </a:buClr>
              <a:defRPr/>
            </a:pPr>
            <a:r>
              <a:rPr lang="en-US" sz="1200" kern="0" dirty="0">
                <a:solidFill>
                  <a:srgbClr val="000000"/>
                </a:solidFill>
                <a:latin typeface="Helvetica Light" panose="020B0403020202020204"/>
              </a:rPr>
              <a:t>This is an example of </a:t>
            </a:r>
            <a:r>
              <a:rPr lang="en-US" sz="1200" kern="0" dirty="0">
                <a:solidFill>
                  <a:srgbClr val="0000FF"/>
                </a:solidFill>
                <a:latin typeface="Helvetica Light" panose="020B0403020202020204"/>
              </a:rPr>
              <a:t>a priori probability</a:t>
            </a:r>
            <a:r>
              <a:rPr lang="en-US" sz="1200" kern="0" dirty="0">
                <a:solidFill>
                  <a:srgbClr val="000000"/>
                </a:solidFill>
                <a:latin typeface="Helvetica Light" panose="020B0403020202020204"/>
              </a:rPr>
              <a:t>, which means it’s calculated purely based on logical deduction and the known structure of the deck, without relying on past data. A priori probabilities are useful when you know the possible outcomes and their counts without needing historical data.</a:t>
            </a:r>
            <a:endParaRPr lang="en-US" sz="1200" kern="0" dirty="0">
              <a:latin typeface="Helvetica Light" panose="020B0403020202020204"/>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03D0733-9923-4C06-8B29-AAD65C17AE72}"/>
                  </a:ext>
                </a:extLst>
              </p:cNvPr>
              <p:cNvSpPr txBox="1"/>
              <p:nvPr/>
            </p:nvSpPr>
            <p:spPr>
              <a:xfrm>
                <a:off x="2185295" y="2859210"/>
                <a:ext cx="4572000" cy="4767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P</m:t>
                      </m:r>
                      <m:r>
                        <a:rPr lang="en-US" sz="1200" b="0" i="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b="0" i="0" smtClean="0">
                              <a:solidFill>
                                <a:srgbClr val="006600"/>
                              </a:solidFill>
                              <a:latin typeface="Cambria Math" panose="02040503050406030204" pitchFamily="18" charset="0"/>
                            </a:rPr>
                            <m:t>n</m:t>
                          </m:r>
                          <m:r>
                            <a:rPr lang="en-US" sz="1200" b="0" i="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𝐹𝐶</m:t>
                          </m:r>
                          <m:r>
                            <a:rPr lang="en-US" sz="1200" b="0" i="0">
                              <a:solidFill>
                                <a:srgbClr val="006600"/>
                              </a:solidFill>
                              <a:latin typeface="Cambria Math" panose="02040503050406030204" pitchFamily="18" charset="0"/>
                            </a:rPr>
                            <m:t>)</m:t>
                          </m:r>
                        </m:num>
                        <m:den>
                          <m:r>
                            <m:rPr>
                              <m:sty m:val="p"/>
                            </m:rPr>
                            <a:rPr lang="en-US" sz="1200" b="0" i="0">
                              <a:solidFill>
                                <a:srgbClr val="006600"/>
                              </a:solidFill>
                              <a:latin typeface="Cambria Math" panose="02040503050406030204" pitchFamily="18" charset="0"/>
                            </a:rPr>
                            <m:t>n</m:t>
                          </m:r>
                          <m:r>
                            <a:rPr lang="en-US" sz="1200" b="0" i="0">
                              <a:solidFill>
                                <a:srgbClr val="006600"/>
                              </a:solidFill>
                              <a:latin typeface="Cambria Math" panose="02040503050406030204" pitchFamily="18" charset="0"/>
                            </a:rPr>
                            <m:t>(</m:t>
                          </m:r>
                          <m:r>
                            <m:rPr>
                              <m:sty m:val="p"/>
                            </m:rPr>
                            <a:rPr lang="en-US" sz="1200" i="1">
                              <a:solidFill>
                                <a:srgbClr val="006600"/>
                              </a:solidFill>
                              <a:latin typeface="Cambria Math" panose="02040503050406030204" pitchFamily="18" charset="0"/>
                            </a:rPr>
                            <m:t>Ω</m:t>
                          </m:r>
                          <m:r>
                            <a:rPr lang="en-US" sz="1200" b="0" i="0">
                              <a:solidFill>
                                <a:srgbClr val="006600"/>
                              </a:solidFill>
                              <a:latin typeface="Cambria Math" panose="02040503050406030204" pitchFamily="18" charset="0"/>
                            </a:rPr>
                            <m:t>)</m:t>
                          </m:r>
                        </m:den>
                      </m:f>
                      <m:r>
                        <a:rPr lang="en-US" sz="1200" b="0" i="0">
                          <a:solidFill>
                            <a:srgbClr val="006600"/>
                          </a:solidFill>
                          <a:latin typeface="Cambria Math" panose="02040503050406030204" pitchFamily="18" charset="0"/>
                        </a:rPr>
                        <m:t> =</m:t>
                      </m:r>
                      <m:r>
                        <m:rPr>
                          <m:nor/>
                        </m:rPr>
                        <a:rPr lang="en-US" sz="1200">
                          <a:solidFill>
                            <a:srgbClr val="006600"/>
                          </a:solidFill>
                          <a:latin typeface="Cambria Math" panose="02040503050406030204" pitchFamily="18" charset="0"/>
                        </a:rPr>
                        <m:t>  </m:t>
                      </m:r>
                      <m:f>
                        <m:fPr>
                          <m:ctrlPr>
                            <a:rPr lang="en-US" sz="1200" i="1">
                              <a:solidFill>
                                <a:srgbClr val="006600"/>
                              </a:solidFill>
                              <a:latin typeface="Cambria Math" panose="02040503050406030204" pitchFamily="18" charset="0"/>
                            </a:rPr>
                          </m:ctrlPr>
                        </m:fPr>
                        <m:num>
                          <m:r>
                            <a:rPr lang="en-US" sz="1200" b="0" i="0">
                              <a:solidFill>
                                <a:srgbClr val="006600"/>
                              </a:solidFill>
                              <a:latin typeface="Cambria Math" panose="02040503050406030204" pitchFamily="18" charset="0"/>
                            </a:rPr>
                            <m:t>12</m:t>
                          </m:r>
                        </m:num>
                        <m:den>
                          <m:r>
                            <a:rPr lang="en-US" sz="1200" b="0" i="0">
                              <a:solidFill>
                                <a:srgbClr val="006600"/>
                              </a:solidFill>
                              <a:latin typeface="Cambria Math" panose="02040503050406030204" pitchFamily="18" charset="0"/>
                            </a:rPr>
                            <m:t>52</m:t>
                          </m:r>
                        </m:den>
                      </m:f>
                      <m:r>
                        <a:rPr lang="en-US" sz="1200" b="0" i="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0">
                              <a:solidFill>
                                <a:srgbClr val="006600"/>
                              </a:solidFill>
                              <a:latin typeface="Cambria Math" panose="02040503050406030204" pitchFamily="18" charset="0"/>
                            </a:rPr>
                            <m:t>3</m:t>
                          </m:r>
                        </m:num>
                        <m:den>
                          <m:r>
                            <a:rPr lang="en-US" sz="1200" b="0" i="0">
                              <a:solidFill>
                                <a:srgbClr val="006600"/>
                              </a:solidFill>
                              <a:latin typeface="Cambria Math" panose="02040503050406030204" pitchFamily="18" charset="0"/>
                            </a:rPr>
                            <m:t>13</m:t>
                          </m:r>
                        </m:den>
                      </m:f>
                    </m:oMath>
                  </m:oMathPara>
                </a14:m>
                <a:endParaRPr lang="en-US" sz="1600" dirty="0"/>
              </a:p>
            </p:txBody>
          </p:sp>
        </mc:Choice>
        <mc:Fallback xmlns="">
          <p:sp>
            <p:nvSpPr>
              <p:cNvPr id="9" name="TextBox 8">
                <a:extLst>
                  <a:ext uri="{FF2B5EF4-FFF2-40B4-BE49-F238E27FC236}">
                    <a16:creationId xmlns:a16="http://schemas.microsoft.com/office/drawing/2014/main" id="{D03D0733-9923-4C06-8B29-AAD65C17AE72}"/>
                  </a:ext>
                </a:extLst>
              </p:cNvPr>
              <p:cNvSpPr txBox="1">
                <a:spLocks noRot="1" noChangeAspect="1" noMove="1" noResize="1" noEditPoints="1" noAdjustHandles="1" noChangeArrowheads="1" noChangeShapeType="1" noTextEdit="1"/>
              </p:cNvSpPr>
              <p:nvPr/>
            </p:nvSpPr>
            <p:spPr>
              <a:xfrm>
                <a:off x="2185295" y="2859210"/>
                <a:ext cx="4572000" cy="476797"/>
              </a:xfrm>
              <a:prstGeom prst="rect">
                <a:avLst/>
              </a:prstGeom>
              <a:blipFill>
                <a:blip r:embed="rId4"/>
                <a:stretch>
                  <a:fillRect b="-641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6F0ABCB8-A77C-42DB-B45B-987D0101680E}"/>
                  </a:ext>
                </a:extLst>
              </p14:cNvPr>
              <p14:cNvContentPartPr/>
              <p14:nvPr/>
            </p14:nvContentPartPr>
            <p14:xfrm>
              <a:off x="4776459" y="2851176"/>
              <a:ext cx="280080" cy="470160"/>
            </p14:xfrm>
          </p:contentPart>
        </mc:Choice>
        <mc:Fallback xmlns="">
          <p:pic>
            <p:nvPicPr>
              <p:cNvPr id="4" name="Ink 3">
                <a:extLst>
                  <a:ext uri="{FF2B5EF4-FFF2-40B4-BE49-F238E27FC236}">
                    <a16:creationId xmlns:a16="http://schemas.microsoft.com/office/drawing/2014/main" id="{6F0ABCB8-A77C-42DB-B45B-987D0101680E}"/>
                  </a:ext>
                </a:extLst>
              </p:cNvPr>
              <p:cNvPicPr/>
              <p:nvPr/>
            </p:nvPicPr>
            <p:blipFill>
              <a:blip r:embed="rId6"/>
              <a:stretch>
                <a:fillRect/>
              </a:stretch>
            </p:blipFill>
            <p:spPr>
              <a:xfrm>
                <a:off x="4767819" y="2842529"/>
                <a:ext cx="297720" cy="487814"/>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dirty="0"/>
              <a:t>Example</a:t>
            </a:r>
            <a:endParaRPr lang="en-US" sz="2700" dirty="0"/>
          </a:p>
        </p:txBody>
      </p:sp>
      <p:graphicFrame>
        <p:nvGraphicFramePr>
          <p:cNvPr id="271392" name="Group 32"/>
          <p:cNvGraphicFramePr>
            <a:graphicFrameLocks noGrp="1"/>
          </p:cNvGraphicFramePr>
          <p:nvPr>
            <p:ph idx="1"/>
            <p:extLst>
              <p:ext uri="{D42A27DB-BD31-4B8C-83A1-F6EECF244321}">
                <p14:modId xmlns:p14="http://schemas.microsoft.com/office/powerpoint/2010/main" val="3348293106"/>
              </p:ext>
            </p:extLst>
          </p:nvPr>
        </p:nvGraphicFramePr>
        <p:xfrm>
          <a:off x="1580293" y="1897932"/>
          <a:ext cx="5829300" cy="1215391"/>
        </p:xfrm>
        <a:graphic>
          <a:graphicData uri="http://schemas.openxmlformats.org/drawingml/2006/table">
            <a:tbl>
              <a:tblPr/>
              <a:tblGrid>
                <a:gridCol w="1457325">
                  <a:extLst>
                    <a:ext uri="{9D8B030D-6E8A-4147-A177-3AD203B41FA5}">
                      <a16:colId xmlns:a16="http://schemas.microsoft.com/office/drawing/2014/main" val="20000"/>
                    </a:ext>
                  </a:extLst>
                </a:gridCol>
                <a:gridCol w="1457325">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457325">
                  <a:extLst>
                    <a:ext uri="{9D8B030D-6E8A-4147-A177-3AD203B41FA5}">
                      <a16:colId xmlns:a16="http://schemas.microsoft.com/office/drawing/2014/main" val="20003"/>
                    </a:ext>
                  </a:extLst>
                </a:gridCol>
              </a:tblGrid>
              <a:tr h="3798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dirty="0">
                        <a:ln>
                          <a:noFill/>
                        </a:ln>
                        <a:solidFill>
                          <a:schemeClr val="tx1"/>
                        </a:solidFill>
                        <a:effectLst/>
                        <a:latin typeface="Helvetica Light" panose="020B0403020202020204"/>
                      </a:endParaRPr>
                    </a:p>
                  </a:txBody>
                  <a:tcPr marL="87989" marR="8798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Taking Stats</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Helvetica Light" panose="020B0403020202020204"/>
                        </a:rPr>
                        <a:t>Not Taking Stats</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Total</a:t>
                      </a:r>
                    </a:p>
                  </a:txBody>
                  <a:tcPr marL="87989" marR="8798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3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Male</a:t>
                      </a:r>
                    </a:p>
                  </a:txBody>
                  <a:tcPr marL="87989" marR="8798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  </a:t>
                      </a:r>
                      <a:r>
                        <a:rPr kumimoji="0" lang="en-US" sz="1200" b="1" i="0" u="none" strike="noStrike" cap="none" normalizeH="0" baseline="0" dirty="0">
                          <a:ln>
                            <a:noFill/>
                          </a:ln>
                          <a:solidFill>
                            <a:srgbClr val="0000FF"/>
                          </a:solidFill>
                          <a:effectLst/>
                          <a:latin typeface="Helvetica Light" panose="020B0403020202020204"/>
                        </a:rPr>
                        <a:t>84</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145</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Helvetica Light" panose="020B0403020202020204"/>
                        </a:rPr>
                        <a:t>229</a:t>
                      </a:r>
                    </a:p>
                  </a:txBody>
                  <a:tcPr marL="87989" marR="8798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43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Female</a:t>
                      </a:r>
                    </a:p>
                  </a:txBody>
                  <a:tcPr marL="87989" marR="8798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  76</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134</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Helvetica Light" panose="020B0403020202020204"/>
                        </a:rPr>
                        <a:t>210</a:t>
                      </a:r>
                    </a:p>
                  </a:txBody>
                  <a:tcPr marL="87989" marR="8798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69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Helvetica Light" panose="020B0403020202020204"/>
                        </a:rPr>
                        <a:t>Total</a:t>
                      </a:r>
                    </a:p>
                  </a:txBody>
                  <a:tcPr marL="87989" marR="8798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160</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279</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0000FF"/>
                          </a:solidFill>
                          <a:effectLst/>
                          <a:latin typeface="Helvetica Light" panose="020B0403020202020204"/>
                        </a:rPr>
                        <a:t>439</a:t>
                      </a:r>
                    </a:p>
                  </a:txBody>
                  <a:tcPr marL="87989" marR="8798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3074" name="Object 31"/>
              <p:cNvSpPr txBox="1">
                <a:spLocks noGrp="1"/>
              </p:cNvSpPr>
              <p:nvPr>
                <p:ph sz="half" idx="4294967295"/>
              </p:nvPr>
            </p:nvSpPr>
            <p:spPr bwMode="auto">
              <a:xfrm>
                <a:off x="2935431" y="3496563"/>
                <a:ext cx="3338553" cy="514023"/>
              </a:xfrm>
              <a:prstGeom prst="rect">
                <a:avLst/>
              </a:prstGeom>
              <a:noFill/>
            </p:spPr>
            <p:txBody>
              <a:bodyPr>
                <a:no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𝑀</m:t>
                          </m:r>
                        </m:e>
                      </m:d>
                      <m:r>
                        <m:rPr>
                          <m:nor/>
                        </m:rPr>
                        <a:rPr lang="en-US" sz="1200" b="0" i="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𝑀</m:t>
                              </m:r>
                            </m:e>
                          </m:d>
                        </m:num>
                        <m:den>
                          <m:r>
                            <a:rPr lang="en-US" sz="1200" b="0" i="1">
                              <a:solidFill>
                                <a:srgbClr val="006600"/>
                              </a:solidFill>
                              <a:latin typeface="Cambria Math" panose="02040503050406030204" pitchFamily="18" charset="0"/>
                            </a:rPr>
                            <m:t>𝑛</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Ω</m:t>
                              </m:r>
                            </m:e>
                          </m:d>
                        </m:den>
                      </m:f>
                      <m:r>
                        <a:rPr lang="en-US" sz="1200" b="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84</m:t>
                          </m:r>
                        </m:num>
                        <m:den>
                          <m:r>
                            <a:rPr lang="en-US" sz="1200" b="0" i="1">
                              <a:solidFill>
                                <a:srgbClr val="006600"/>
                              </a:solidFill>
                              <a:latin typeface="Cambria Math" panose="02040503050406030204" pitchFamily="18" charset="0"/>
                            </a:rPr>
                            <m:t>439</m:t>
                          </m:r>
                        </m:den>
                      </m:f>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0.191</m:t>
                      </m:r>
                    </m:oMath>
                  </m:oMathPara>
                </a14:m>
                <a:endParaRPr lang="en-US" sz="1400" i="1" dirty="0">
                  <a:solidFill>
                    <a:srgbClr val="006600"/>
                  </a:solidFill>
                </a:endParaRPr>
              </a:p>
            </p:txBody>
          </p:sp>
        </mc:Choice>
        <mc:Fallback xmlns="">
          <p:sp>
            <p:nvSpPr>
              <p:cNvPr id="3074" name="Object 31"/>
              <p:cNvSpPr txBox="1">
                <a:spLocks noGrp="1" noRot="1" noChangeAspect="1" noMove="1" noResize="1" noEditPoints="1" noAdjustHandles="1" noChangeArrowheads="1" noChangeShapeType="1" noTextEdit="1"/>
              </p:cNvSpPr>
              <p:nvPr>
                <p:ph sz="half" idx="4294967295"/>
              </p:nvPr>
            </p:nvSpPr>
            <p:spPr bwMode="auto">
              <a:xfrm>
                <a:off x="2935431" y="3496563"/>
                <a:ext cx="3338553" cy="514023"/>
              </a:xfrm>
              <a:prstGeom prst="rect">
                <a:avLst/>
              </a:prstGeom>
              <a:blipFill>
                <a:blip r:embed="rId2"/>
                <a:stretch>
                  <a:fillRect/>
                </a:stretch>
              </a:blipFill>
            </p:spPr>
            <p:txBody>
              <a:bodyPr/>
              <a:lstStyle/>
              <a:p>
                <a:r>
                  <a:rPr lang="en-US">
                    <a:noFill/>
                  </a:rPr>
                  <a:t> </a:t>
                </a:r>
              </a:p>
            </p:txBody>
          </p:sp>
        </mc:Fallback>
      </mc:AlternateContent>
      <p:sp>
        <p:nvSpPr>
          <p:cNvPr id="3105" name="Text Box 30"/>
          <p:cNvSpPr txBox="1">
            <a:spLocks noChangeArrowheads="1"/>
          </p:cNvSpPr>
          <p:nvPr/>
        </p:nvSpPr>
        <p:spPr bwMode="auto">
          <a:xfrm>
            <a:off x="709199" y="1179857"/>
            <a:ext cx="8257379" cy="334835"/>
          </a:xfrm>
          <a:prstGeom prst="rect">
            <a:avLst/>
          </a:prstGeom>
          <a:noFill/>
          <a:ln w="9525">
            <a:noFill/>
            <a:miter lim="800000"/>
            <a:headEnd/>
            <a:tailEnd/>
          </a:ln>
        </p:spPr>
        <p:txBody>
          <a:bodyPr wrap="square">
            <a:spAutoFit/>
          </a:bodyPr>
          <a:lstStyle/>
          <a:p>
            <a:pPr defTabSz="685800" eaLnBrk="0" fontAlgn="base" hangingPunct="0">
              <a:lnSpc>
                <a:spcPct val="150000"/>
              </a:lnSpc>
              <a:spcBef>
                <a:spcPct val="50000"/>
              </a:spcBef>
              <a:spcAft>
                <a:spcPct val="0"/>
              </a:spcAft>
              <a:defRPr/>
            </a:pPr>
            <a:r>
              <a:rPr lang="en-US" sz="1200" dirty="0">
                <a:latin typeface="Helvetica Light" panose="020B0403020202020204"/>
              </a:rPr>
              <a:t>Find the probability of selecting a male taking statistics from the population described in the below table:</a:t>
            </a:r>
          </a:p>
        </p:txBody>
      </p:sp>
      <p:sp>
        <p:nvSpPr>
          <p:cNvPr id="2" name="Rectangle 1">
            <a:extLst>
              <a:ext uri="{FF2B5EF4-FFF2-40B4-BE49-F238E27FC236}">
                <a16:creationId xmlns:a16="http://schemas.microsoft.com/office/drawing/2014/main" id="{E019A21D-1B20-390F-6737-435E7B27CE10}"/>
              </a:ext>
            </a:extLst>
          </p:cNvPr>
          <p:cNvSpPr/>
          <p:nvPr/>
        </p:nvSpPr>
        <p:spPr>
          <a:xfrm>
            <a:off x="675690" y="4163002"/>
            <a:ext cx="7638505" cy="611834"/>
          </a:xfrm>
          <a:prstGeom prst="rect">
            <a:avLst/>
          </a:prstGeom>
        </p:spPr>
        <p:txBody>
          <a:bodyPr wrap="square">
            <a:spAutoFit/>
          </a:bodyPr>
          <a:lstStyle/>
          <a:p>
            <a:pPr defTabSz="685800" eaLnBrk="0" fontAlgn="base" hangingPunct="0">
              <a:lnSpc>
                <a:spcPct val="150000"/>
              </a:lnSpc>
              <a:spcBef>
                <a:spcPct val="20000"/>
              </a:spcBef>
              <a:spcAft>
                <a:spcPct val="0"/>
              </a:spcAft>
              <a:buClr>
                <a:srgbClr val="3333CC"/>
              </a:buClr>
              <a:defRPr/>
            </a:pPr>
            <a:r>
              <a:rPr lang="en-US" sz="1200" kern="0" dirty="0">
                <a:solidFill>
                  <a:srgbClr val="000000"/>
                </a:solidFill>
                <a:latin typeface="Helvetica Light" panose="020B0403020202020204"/>
              </a:rPr>
              <a:t>This is an example of </a:t>
            </a:r>
            <a:r>
              <a:rPr lang="en-US" sz="1200" kern="0" dirty="0">
                <a:solidFill>
                  <a:srgbClr val="0000FF"/>
                </a:solidFill>
                <a:latin typeface="Helvetica Light" panose="020B0403020202020204"/>
              </a:rPr>
              <a:t>empirical probability</a:t>
            </a:r>
            <a:r>
              <a:rPr lang="en-US" sz="1200" kern="0" dirty="0">
                <a:solidFill>
                  <a:srgbClr val="000000"/>
                </a:solidFill>
                <a:latin typeface="Helvetica Light" panose="020B0403020202020204"/>
              </a:rPr>
              <a:t>, calculated from actual data rather than theoretical assumptions. Empirical probability is often used in business when making predictions based on historical data. </a:t>
            </a:r>
            <a:endParaRPr lang="en-US" sz="1200" kern="0" dirty="0">
              <a:latin typeface="Helvetica Light" panose="020B0403020202020204"/>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F6E15BE-3B75-48D4-B00A-CEEC35B37030}"/>
                  </a:ext>
                </a:extLst>
              </p14:cNvPr>
              <p14:cNvContentPartPr/>
              <p14:nvPr/>
            </p14:nvContentPartPr>
            <p14:xfrm>
              <a:off x="3116859" y="2257536"/>
              <a:ext cx="348120" cy="272880"/>
            </p14:xfrm>
          </p:contentPart>
        </mc:Choice>
        <mc:Fallback xmlns="">
          <p:pic>
            <p:nvPicPr>
              <p:cNvPr id="3" name="Ink 2">
                <a:extLst>
                  <a:ext uri="{FF2B5EF4-FFF2-40B4-BE49-F238E27FC236}">
                    <a16:creationId xmlns:a16="http://schemas.microsoft.com/office/drawing/2014/main" id="{6F6E15BE-3B75-48D4-B00A-CEEC35B37030}"/>
                  </a:ext>
                </a:extLst>
              </p:cNvPr>
              <p:cNvPicPr/>
              <p:nvPr/>
            </p:nvPicPr>
            <p:blipFill>
              <a:blip r:embed="rId4"/>
              <a:stretch>
                <a:fillRect/>
              </a:stretch>
            </p:blipFill>
            <p:spPr>
              <a:xfrm>
                <a:off x="3107859" y="2248536"/>
                <a:ext cx="36576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71F0AF2-94FE-4021-A4EF-9E1D52068603}"/>
                  </a:ext>
                </a:extLst>
              </p14:cNvPr>
              <p14:cNvContentPartPr/>
              <p14:nvPr/>
            </p14:nvContentPartPr>
            <p14:xfrm>
              <a:off x="5992539" y="2777376"/>
              <a:ext cx="433440" cy="396000"/>
            </p14:xfrm>
          </p:contentPart>
        </mc:Choice>
        <mc:Fallback xmlns="">
          <p:pic>
            <p:nvPicPr>
              <p:cNvPr id="4" name="Ink 3">
                <a:extLst>
                  <a:ext uri="{FF2B5EF4-FFF2-40B4-BE49-F238E27FC236}">
                    <a16:creationId xmlns:a16="http://schemas.microsoft.com/office/drawing/2014/main" id="{571F0AF2-94FE-4021-A4EF-9E1D52068603}"/>
                  </a:ext>
                </a:extLst>
              </p:cNvPr>
              <p:cNvPicPr/>
              <p:nvPr/>
            </p:nvPicPr>
            <p:blipFill>
              <a:blip r:embed="rId6"/>
              <a:stretch>
                <a:fillRect/>
              </a:stretch>
            </p:blipFill>
            <p:spPr>
              <a:xfrm>
                <a:off x="5983899" y="2768376"/>
                <a:ext cx="45108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BE9E5B7-212F-4D99-B9ED-2DC1B45FED19}"/>
                  </a:ext>
                </a:extLst>
              </p14:cNvPr>
              <p14:cNvContentPartPr/>
              <p14:nvPr/>
            </p14:nvContentPartPr>
            <p14:xfrm>
              <a:off x="5162019" y="3833256"/>
              <a:ext cx="410400" cy="81360"/>
            </p14:xfrm>
          </p:contentPart>
        </mc:Choice>
        <mc:Fallback xmlns="">
          <p:pic>
            <p:nvPicPr>
              <p:cNvPr id="7" name="Ink 6">
                <a:extLst>
                  <a:ext uri="{FF2B5EF4-FFF2-40B4-BE49-F238E27FC236}">
                    <a16:creationId xmlns:a16="http://schemas.microsoft.com/office/drawing/2014/main" id="{3BE9E5B7-212F-4D99-B9ED-2DC1B45FED19}"/>
                  </a:ext>
                </a:extLst>
              </p:cNvPr>
              <p:cNvPicPr/>
              <p:nvPr/>
            </p:nvPicPr>
            <p:blipFill>
              <a:blip r:embed="rId8"/>
              <a:stretch>
                <a:fillRect/>
              </a:stretch>
            </p:blipFill>
            <p:spPr>
              <a:xfrm>
                <a:off x="5153379" y="3824616"/>
                <a:ext cx="428040" cy="990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6"/>
          <p:cNvSpPr>
            <a:spLocks noGrp="1" noChangeArrowheads="1"/>
          </p:cNvSpPr>
          <p:nvPr>
            <p:ph type="title"/>
          </p:nvPr>
        </p:nvSpPr>
        <p:spPr/>
        <p:txBody>
          <a:bodyPr/>
          <a:lstStyle/>
          <a:p>
            <a:pPr eaLnBrk="1" hangingPunct="1">
              <a:lnSpc>
                <a:spcPct val="110000"/>
              </a:lnSpc>
            </a:pPr>
            <a:r>
              <a:rPr lang="en-US" dirty="0"/>
              <a:t>Visualizing Events</a:t>
            </a:r>
          </a:p>
        </p:txBody>
      </p:sp>
      <p:sp>
        <p:nvSpPr>
          <p:cNvPr id="27657" name="Rectangle 7"/>
          <p:cNvSpPr>
            <a:spLocks noGrp="1" noChangeArrowheads="1"/>
          </p:cNvSpPr>
          <p:nvPr>
            <p:ph idx="1"/>
          </p:nvPr>
        </p:nvSpPr>
        <p:spPr>
          <a:xfrm>
            <a:off x="784745" y="1031972"/>
            <a:ext cx="7998495" cy="1123399"/>
          </a:xfrm>
          <a:solidFill>
            <a:srgbClr val="E5F5FF"/>
          </a:solidFill>
          <a:ln>
            <a:solidFill>
              <a:schemeClr val="tx1"/>
            </a:solidFill>
          </a:ln>
        </p:spPr>
        <p:txBody>
          <a:bodyPr>
            <a:normAutofit/>
          </a:bodyPr>
          <a:lstStyle/>
          <a:p>
            <a:pPr marL="0" indent="0" eaLnBrk="1" hangingPunct="1">
              <a:lnSpc>
                <a:spcPct val="170000"/>
              </a:lnSpc>
              <a:buNone/>
            </a:pPr>
            <a:r>
              <a:rPr lang="en-US" sz="1200" b="1" dirty="0">
                <a:solidFill>
                  <a:srgbClr val="C00000"/>
                </a:solidFill>
                <a:latin typeface="Helvetica Light"/>
              </a:rPr>
              <a:t>Contingency Table: </a:t>
            </a:r>
            <a:r>
              <a:rPr lang="en-US" sz="1200" dirty="0">
                <a:solidFill>
                  <a:schemeClr val="tx1"/>
                </a:solidFill>
                <a:latin typeface="Helvetica Light"/>
              </a:rPr>
              <a:t>A contingency table (also known as a cross-tabulation or crosstab) is a matrix that displays the frequency distribution of two or more variables simultaneously. Each cell in the table shows the frequency (or the probability) of a particular combination of outcomes for the two variables (joint event)</a:t>
            </a:r>
            <a:endParaRPr lang="en-US" sz="1400" dirty="0">
              <a:latin typeface="Helvetica Light"/>
            </a:endParaRPr>
          </a:p>
          <a:p>
            <a:pPr eaLnBrk="1" hangingPunct="1">
              <a:lnSpc>
                <a:spcPct val="110000"/>
              </a:lnSpc>
            </a:pPr>
            <a:endParaRPr lang="en-US" sz="1400" dirty="0">
              <a:latin typeface="Helvetica Light"/>
            </a:endParaRPr>
          </a:p>
          <a:p>
            <a:pPr marL="0" indent="0" eaLnBrk="1" hangingPunct="1">
              <a:lnSpc>
                <a:spcPct val="110000"/>
              </a:lnSpc>
              <a:buNone/>
            </a:pPr>
            <a:endParaRPr lang="en-US" sz="1400" dirty="0">
              <a:latin typeface="Helvetica Light"/>
            </a:endParaRPr>
          </a:p>
        </p:txBody>
      </p:sp>
      <p:grpSp>
        <p:nvGrpSpPr>
          <p:cNvPr id="8" name="Group 7">
            <a:extLst>
              <a:ext uri="{FF2B5EF4-FFF2-40B4-BE49-F238E27FC236}">
                <a16:creationId xmlns:a16="http://schemas.microsoft.com/office/drawing/2014/main" id="{77B02837-9691-4E3E-9DE8-EFB5A49C53C9}"/>
              </a:ext>
            </a:extLst>
          </p:cNvPr>
          <p:cNvGrpSpPr/>
          <p:nvPr/>
        </p:nvGrpSpPr>
        <p:grpSpPr>
          <a:xfrm>
            <a:off x="3064660" y="2423493"/>
            <a:ext cx="3479364" cy="1380854"/>
            <a:chOff x="3679850" y="1452630"/>
            <a:chExt cx="4301974" cy="1502280"/>
          </a:xfrm>
        </p:grpSpPr>
        <p:sp>
          <p:nvSpPr>
            <p:cNvPr id="27658" name="Rectangle 8"/>
            <p:cNvSpPr>
              <a:spLocks noChangeArrowheads="1"/>
            </p:cNvSpPr>
            <p:nvPr/>
          </p:nvSpPr>
          <p:spPr bwMode="auto">
            <a:xfrm>
              <a:off x="3757398" y="1452630"/>
              <a:ext cx="3404265" cy="1428750"/>
            </a:xfrm>
            <a:prstGeom prst="rect">
              <a:avLst/>
            </a:prstGeom>
            <a:noFill/>
            <a:ln w="19050">
              <a:solidFill>
                <a:schemeClr val="tx1"/>
              </a:solidFill>
              <a:miter lim="800000"/>
              <a:headEnd/>
              <a:tailEnd/>
            </a:ln>
          </p:spPr>
          <p:txBody>
            <a:bodyPr wrap="none" anchor="ctr"/>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59" name="Rectangle 9"/>
            <p:cNvSpPr>
              <a:spLocks noChangeArrowheads="1"/>
            </p:cNvSpPr>
            <p:nvPr/>
          </p:nvSpPr>
          <p:spPr bwMode="auto">
            <a:xfrm>
              <a:off x="3805023" y="2191592"/>
              <a:ext cx="3490913" cy="307637"/>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400" b="1" dirty="0">
                  <a:solidFill>
                    <a:srgbClr val="000000"/>
                  </a:solidFill>
                  <a:latin typeface="Helvetica Light" panose="020B0403020202020204"/>
                </a:rPr>
                <a:t> </a:t>
              </a:r>
              <a:r>
                <a:rPr lang="en-US" sz="1200" b="1" dirty="0">
                  <a:solidFill>
                    <a:srgbClr val="FF0000"/>
                  </a:solidFill>
                  <a:latin typeface="Helvetica Light" panose="020B0403020202020204"/>
                </a:rPr>
                <a:t>Red              2            24                26</a:t>
              </a:r>
              <a:r>
                <a:rPr lang="en-US" sz="1400" b="1" dirty="0">
                  <a:solidFill>
                    <a:srgbClr val="FF0066"/>
                  </a:solidFill>
                  <a:latin typeface="Helvetica Light" panose="020B0403020202020204"/>
                </a:rPr>
                <a:t> </a:t>
              </a:r>
              <a:r>
                <a:rPr lang="en-US" sz="1400" b="1" dirty="0">
                  <a:solidFill>
                    <a:srgbClr val="CC0000"/>
                  </a:solidFill>
                  <a:latin typeface="Helvetica Light" panose="020B0403020202020204"/>
                </a:rPr>
                <a:t> </a:t>
              </a:r>
              <a:endParaRPr lang="en-US" sz="1600" b="1" dirty="0">
                <a:solidFill>
                  <a:srgbClr val="CC0000"/>
                </a:solidFill>
                <a:latin typeface="Helvetica Light" panose="020B0403020202020204"/>
              </a:endParaRPr>
            </a:p>
          </p:txBody>
        </p:sp>
        <p:sp>
          <p:nvSpPr>
            <p:cNvPr id="27660" name="Rectangle 10"/>
            <p:cNvSpPr>
              <a:spLocks noChangeArrowheads="1"/>
            </p:cNvSpPr>
            <p:nvPr/>
          </p:nvSpPr>
          <p:spPr bwMode="auto">
            <a:xfrm>
              <a:off x="3809786" y="1885378"/>
              <a:ext cx="3495675" cy="274152"/>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200" b="1" dirty="0">
                  <a:solidFill>
                    <a:srgbClr val="000000"/>
                  </a:solidFill>
                  <a:latin typeface="Helvetica Light" panose="020B0403020202020204"/>
                </a:rPr>
                <a:t>Black            2            24                26</a:t>
              </a:r>
            </a:p>
          </p:txBody>
        </p:sp>
        <p:sp>
          <p:nvSpPr>
            <p:cNvPr id="27661" name="Line 11"/>
            <p:cNvSpPr>
              <a:spLocks noChangeShapeType="1"/>
            </p:cNvSpPr>
            <p:nvPr/>
          </p:nvSpPr>
          <p:spPr bwMode="auto">
            <a:xfrm flipV="1">
              <a:off x="3757398" y="1838419"/>
              <a:ext cx="3404265" cy="14261"/>
            </a:xfrm>
            <a:prstGeom prst="line">
              <a:avLst/>
            </a:prstGeom>
            <a:noFill/>
            <a:ln w="25400">
              <a:solidFill>
                <a:schemeClr val="tx1"/>
              </a:solidFill>
              <a:round/>
              <a:headEnd/>
              <a:tailEnd/>
            </a:ln>
          </p:spPr>
          <p:txBody>
            <a:bodyPr wrap="none" anchor="ctr"/>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62" name="Line 12"/>
            <p:cNvSpPr>
              <a:spLocks noChangeShapeType="1"/>
            </p:cNvSpPr>
            <p:nvPr/>
          </p:nvSpPr>
          <p:spPr bwMode="auto">
            <a:xfrm flipV="1">
              <a:off x="3757398" y="2527386"/>
              <a:ext cx="3404265" cy="11094"/>
            </a:xfrm>
            <a:prstGeom prst="line">
              <a:avLst/>
            </a:prstGeom>
            <a:noFill/>
            <a:ln w="25400">
              <a:solidFill>
                <a:schemeClr val="tx1"/>
              </a:solidFill>
              <a:round/>
              <a:headEnd/>
              <a:tailEnd/>
            </a:ln>
          </p:spPr>
          <p:txBody>
            <a:bodyPr wrap="none" anchor="ctr"/>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63" name="Rectangle 13"/>
            <p:cNvSpPr>
              <a:spLocks noChangeArrowheads="1"/>
            </p:cNvSpPr>
            <p:nvPr/>
          </p:nvSpPr>
          <p:spPr bwMode="auto">
            <a:xfrm>
              <a:off x="3814548" y="2538481"/>
              <a:ext cx="3667125" cy="307637"/>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200" b="1" dirty="0">
                  <a:solidFill>
                    <a:srgbClr val="333399"/>
                  </a:solidFill>
                  <a:latin typeface="Helvetica Light" panose="020B0403020202020204"/>
                </a:rPr>
                <a:t>Total             4            48                52</a:t>
              </a:r>
              <a:r>
                <a:rPr lang="en-US" sz="1400" b="1" dirty="0">
                  <a:solidFill>
                    <a:srgbClr val="333399"/>
                  </a:solidFill>
                  <a:latin typeface="Helvetica Light" panose="020B0403020202020204"/>
                </a:rPr>
                <a:t>           </a:t>
              </a:r>
              <a:r>
                <a:rPr lang="en-US" sz="1200" b="1" dirty="0">
                  <a:solidFill>
                    <a:srgbClr val="333399"/>
                  </a:solidFill>
                  <a:latin typeface="Helvetica Light" panose="020B0403020202020204"/>
                </a:rPr>
                <a:t>             </a:t>
              </a:r>
            </a:p>
          </p:txBody>
        </p:sp>
        <p:sp>
          <p:nvSpPr>
            <p:cNvPr id="27664" name="Rectangle 14"/>
            <p:cNvSpPr>
              <a:spLocks noChangeArrowheads="1"/>
            </p:cNvSpPr>
            <p:nvPr/>
          </p:nvSpPr>
          <p:spPr bwMode="auto">
            <a:xfrm>
              <a:off x="3679850" y="1523667"/>
              <a:ext cx="3886200" cy="307637"/>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400" b="1" dirty="0">
                  <a:solidFill>
                    <a:srgbClr val="000000"/>
                  </a:solidFill>
                  <a:latin typeface="Helvetica Light" panose="020B0403020202020204"/>
                </a:rPr>
                <a:t>                   </a:t>
              </a:r>
              <a:r>
                <a:rPr lang="en-US" sz="1200" b="1" dirty="0">
                  <a:solidFill>
                    <a:srgbClr val="333399"/>
                  </a:solidFill>
                  <a:latin typeface="Helvetica Light" panose="020B0403020202020204"/>
                </a:rPr>
                <a:t>Ace        Not Ace       Total</a:t>
              </a:r>
              <a:endParaRPr lang="en-US" sz="1400" b="1" dirty="0">
                <a:solidFill>
                  <a:srgbClr val="333399"/>
                </a:solidFill>
                <a:latin typeface="Helvetica Light" panose="020B0403020202020204"/>
              </a:endParaRPr>
            </a:p>
          </p:txBody>
        </p:sp>
        <p:sp>
          <p:nvSpPr>
            <p:cNvPr id="27678" name="Line 28"/>
            <p:cNvSpPr>
              <a:spLocks noChangeShapeType="1"/>
            </p:cNvSpPr>
            <p:nvPr/>
          </p:nvSpPr>
          <p:spPr bwMode="auto">
            <a:xfrm>
              <a:off x="4614648" y="1452630"/>
              <a:ext cx="0" cy="1428750"/>
            </a:xfrm>
            <a:prstGeom prst="line">
              <a:avLst/>
            </a:prstGeom>
            <a:noFill/>
            <a:ln w="28575">
              <a:solidFill>
                <a:schemeClr val="tx1"/>
              </a:solidFill>
              <a:miter lim="800000"/>
              <a:headEnd/>
              <a:tailEnd/>
            </a:ln>
          </p:spPr>
          <p:txBody>
            <a:bodyPr wrap="none"/>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79" name="Line 29"/>
            <p:cNvSpPr>
              <a:spLocks noChangeShapeType="1"/>
            </p:cNvSpPr>
            <p:nvPr/>
          </p:nvSpPr>
          <p:spPr bwMode="auto">
            <a:xfrm>
              <a:off x="5414748" y="1452630"/>
              <a:ext cx="0" cy="1428750"/>
            </a:xfrm>
            <a:prstGeom prst="line">
              <a:avLst/>
            </a:prstGeom>
            <a:noFill/>
            <a:ln w="19050">
              <a:solidFill>
                <a:schemeClr val="tx1"/>
              </a:solidFill>
              <a:miter lim="800000"/>
              <a:headEnd/>
              <a:tailEnd/>
            </a:ln>
          </p:spPr>
          <p:txBody>
            <a:bodyPr wrap="none"/>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80" name="Line 30"/>
            <p:cNvSpPr>
              <a:spLocks noChangeShapeType="1"/>
            </p:cNvSpPr>
            <p:nvPr/>
          </p:nvSpPr>
          <p:spPr bwMode="auto">
            <a:xfrm>
              <a:off x="6443448" y="1452630"/>
              <a:ext cx="0" cy="1428750"/>
            </a:xfrm>
            <a:prstGeom prst="line">
              <a:avLst/>
            </a:prstGeom>
            <a:noFill/>
            <a:ln w="28575">
              <a:solidFill>
                <a:schemeClr val="tx1"/>
              </a:solidFill>
              <a:miter lim="800000"/>
              <a:headEnd/>
              <a:tailEnd/>
            </a:ln>
          </p:spPr>
          <p:txBody>
            <a:bodyPr wrap="none"/>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83" name="Rectangle 33"/>
            <p:cNvSpPr>
              <a:spLocks noChangeArrowheads="1"/>
            </p:cNvSpPr>
            <p:nvPr/>
          </p:nvSpPr>
          <p:spPr bwMode="auto">
            <a:xfrm>
              <a:off x="7212794" y="2513338"/>
              <a:ext cx="769030" cy="441572"/>
            </a:xfrm>
            <a:prstGeom prst="rect">
              <a:avLst/>
            </a:prstGeom>
            <a:noFill/>
            <a:ln w="12700">
              <a:noFill/>
              <a:miter lim="800000"/>
              <a:headEnd/>
              <a:tailEnd/>
            </a:ln>
          </p:spPr>
          <p:txBody>
            <a:bodyPr wrap="square" lIns="67866" tIns="33338" rIns="67866" bIns="33338">
              <a:spAutoFit/>
            </a:bodyPr>
            <a:lstStyle/>
            <a:p>
              <a:pPr defTabSz="685800" eaLnBrk="0" fontAlgn="base" hangingPunct="0">
                <a:spcBef>
                  <a:spcPct val="50000"/>
                </a:spcBef>
                <a:spcAft>
                  <a:spcPct val="0"/>
                </a:spcAft>
                <a:defRPr/>
              </a:pPr>
              <a:r>
                <a:rPr lang="en-US" sz="1100" b="1" dirty="0">
                  <a:solidFill>
                    <a:srgbClr val="000000"/>
                  </a:solidFill>
                  <a:latin typeface="Helvetica Light" panose="020B0403020202020204"/>
                </a:rPr>
                <a:t>Sample Space</a:t>
              </a:r>
            </a:p>
          </p:txBody>
        </p:sp>
        <p:sp>
          <p:nvSpPr>
            <p:cNvPr id="27684" name="Oval 34"/>
            <p:cNvSpPr>
              <a:spLocks noChangeArrowheads="1"/>
            </p:cNvSpPr>
            <p:nvPr/>
          </p:nvSpPr>
          <p:spPr bwMode="auto">
            <a:xfrm>
              <a:off x="6494580" y="2532712"/>
              <a:ext cx="424732" cy="400050"/>
            </a:xfrm>
            <a:prstGeom prst="ellipse">
              <a:avLst/>
            </a:prstGeom>
            <a:noFill/>
            <a:ln w="19050">
              <a:solidFill>
                <a:schemeClr val="tx1"/>
              </a:solidFill>
              <a:miter lim="800000"/>
              <a:headEnd/>
              <a:tailEnd/>
            </a:ln>
          </p:spPr>
          <p:txBody>
            <a:bodyPr wrap="none" anchor="ctr"/>
            <a:lstStyle/>
            <a:p>
              <a:pPr defTabSz="685800" fontAlgn="base">
                <a:spcBef>
                  <a:spcPct val="0"/>
                </a:spcBef>
                <a:spcAft>
                  <a:spcPct val="0"/>
                </a:spcAft>
                <a:defRPr/>
              </a:pPr>
              <a:endParaRPr lang="en-US" sz="1600" dirty="0">
                <a:solidFill>
                  <a:srgbClr val="000000"/>
                </a:solidFill>
                <a:latin typeface="Helvetica Light" panose="020B0403020202020204"/>
              </a:endParaRPr>
            </a:p>
          </p:txBody>
        </p:sp>
        <p:sp>
          <p:nvSpPr>
            <p:cNvPr id="27685" name="Line 35"/>
            <p:cNvSpPr>
              <a:spLocks noChangeShapeType="1"/>
            </p:cNvSpPr>
            <p:nvPr/>
          </p:nvSpPr>
          <p:spPr bwMode="auto">
            <a:xfrm flipH="1">
              <a:off x="6961550" y="2726056"/>
              <a:ext cx="325493" cy="0"/>
            </a:xfrm>
            <a:prstGeom prst="line">
              <a:avLst/>
            </a:prstGeom>
            <a:noFill/>
            <a:ln w="9525">
              <a:solidFill>
                <a:schemeClr val="tx1"/>
              </a:solidFill>
              <a:miter lim="800000"/>
              <a:headEnd/>
              <a:tailEnd type="triangle" w="med" len="med"/>
            </a:ln>
          </p:spPr>
          <p:txBody>
            <a:bodyPr wrap="none"/>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86" name="Line 36"/>
            <p:cNvSpPr>
              <a:spLocks noChangeShapeType="1"/>
            </p:cNvSpPr>
            <p:nvPr/>
          </p:nvSpPr>
          <p:spPr bwMode="auto">
            <a:xfrm flipV="1">
              <a:off x="3757398" y="2184486"/>
              <a:ext cx="3404265" cy="11094"/>
            </a:xfrm>
            <a:prstGeom prst="line">
              <a:avLst/>
            </a:prstGeom>
            <a:noFill/>
            <a:ln w="9525">
              <a:solidFill>
                <a:schemeClr val="tx1"/>
              </a:solidFill>
              <a:miter lim="800000"/>
              <a:headEnd/>
              <a:tailEnd/>
            </a:ln>
          </p:spPr>
          <p:txBody>
            <a:bodyPr wrap="none"/>
            <a:lstStyle/>
            <a:p>
              <a:pPr defTabSz="685800" fontAlgn="base">
                <a:spcBef>
                  <a:spcPct val="0"/>
                </a:spcBef>
                <a:spcAft>
                  <a:spcPct val="0"/>
                </a:spcAft>
                <a:defRPr/>
              </a:pPr>
              <a:endParaRPr lang="en-US" sz="1600">
                <a:solidFill>
                  <a:srgbClr val="000000"/>
                </a:solidFill>
                <a:latin typeface="Helvetica Light" panose="020B0403020202020204"/>
              </a:endParaRPr>
            </a:p>
          </p:txBody>
        </p:sp>
      </p:grpSp>
      <p:sp>
        <p:nvSpPr>
          <p:cNvPr id="3" name="TextBox 2">
            <a:extLst>
              <a:ext uri="{FF2B5EF4-FFF2-40B4-BE49-F238E27FC236}">
                <a16:creationId xmlns:a16="http://schemas.microsoft.com/office/drawing/2014/main" id="{1AF362E0-F57E-EED9-0972-0F10A151AE71}"/>
              </a:ext>
            </a:extLst>
          </p:cNvPr>
          <p:cNvSpPr txBox="1"/>
          <p:nvPr/>
        </p:nvSpPr>
        <p:spPr>
          <a:xfrm>
            <a:off x="784745" y="3980260"/>
            <a:ext cx="7989611" cy="888833"/>
          </a:xfrm>
          <a:prstGeom prst="rect">
            <a:avLst/>
          </a:prstGeom>
          <a:noFill/>
        </p:spPr>
        <p:txBody>
          <a:bodyPr wrap="square">
            <a:spAutoFit/>
          </a:bodyPr>
          <a:lstStyle/>
          <a:p>
            <a:pPr>
              <a:lnSpc>
                <a:spcPct val="150000"/>
              </a:lnSpc>
            </a:pPr>
            <a:r>
              <a:rPr lang="en-US" sz="1200" dirty="0">
                <a:latin typeface="Helvetica Light"/>
              </a:rPr>
              <a:t>Contingency tables are widely used in business analytics to examine relationships between two variables, like customer demographics (age, income) and purchase behavior (purchase, no purchase). They help identify patterns, such as whether a particular age group is more likely to buy a product.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2A6F453-B4A9-4675-A6AC-F7BF4124DF7A}"/>
                  </a:ext>
                </a:extLst>
              </p14:cNvPr>
              <p14:cNvContentPartPr/>
              <p14:nvPr/>
            </p14:nvContentPartPr>
            <p14:xfrm>
              <a:off x="4681419" y="1376976"/>
              <a:ext cx="935640" cy="15120"/>
            </p14:xfrm>
          </p:contentPart>
        </mc:Choice>
        <mc:Fallback xmlns="">
          <p:pic>
            <p:nvPicPr>
              <p:cNvPr id="2" name="Ink 1">
                <a:extLst>
                  <a:ext uri="{FF2B5EF4-FFF2-40B4-BE49-F238E27FC236}">
                    <a16:creationId xmlns:a16="http://schemas.microsoft.com/office/drawing/2014/main" id="{32A6F453-B4A9-4675-A6AC-F7BF4124DF7A}"/>
                  </a:ext>
                </a:extLst>
              </p:cNvPr>
              <p:cNvPicPr/>
              <p:nvPr/>
            </p:nvPicPr>
            <p:blipFill>
              <a:blip r:embed="rId4"/>
              <a:stretch>
                <a:fillRect/>
              </a:stretch>
            </p:blipFill>
            <p:spPr>
              <a:xfrm>
                <a:off x="4672779" y="1368336"/>
                <a:ext cx="9532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E3F371F-961D-4054-973F-BA5CE9918048}"/>
                  </a:ext>
                </a:extLst>
              </p14:cNvPr>
              <p14:cNvContentPartPr/>
              <p14:nvPr/>
            </p14:nvContentPartPr>
            <p14:xfrm>
              <a:off x="5979939" y="1375536"/>
              <a:ext cx="439200" cy="10800"/>
            </p14:xfrm>
          </p:contentPart>
        </mc:Choice>
        <mc:Fallback xmlns="">
          <p:pic>
            <p:nvPicPr>
              <p:cNvPr id="4" name="Ink 3">
                <a:extLst>
                  <a:ext uri="{FF2B5EF4-FFF2-40B4-BE49-F238E27FC236}">
                    <a16:creationId xmlns:a16="http://schemas.microsoft.com/office/drawing/2014/main" id="{7E3F371F-961D-4054-973F-BA5CE9918048}"/>
                  </a:ext>
                </a:extLst>
              </p:cNvPr>
              <p:cNvPicPr/>
              <p:nvPr/>
            </p:nvPicPr>
            <p:blipFill>
              <a:blip r:embed="rId6"/>
              <a:stretch>
                <a:fillRect/>
              </a:stretch>
            </p:blipFill>
            <p:spPr>
              <a:xfrm>
                <a:off x="5971299" y="1366896"/>
                <a:ext cx="4568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6827FA97-B782-466D-BB7E-2A06EBB4D3AB}"/>
                  </a:ext>
                </a:extLst>
              </p14:cNvPr>
              <p14:cNvContentPartPr/>
              <p14:nvPr/>
            </p14:nvContentPartPr>
            <p14:xfrm>
              <a:off x="1382739" y="1704936"/>
              <a:ext cx="813960" cy="15120"/>
            </p14:xfrm>
          </p:contentPart>
        </mc:Choice>
        <mc:Fallback xmlns="">
          <p:pic>
            <p:nvPicPr>
              <p:cNvPr id="5" name="Ink 4">
                <a:extLst>
                  <a:ext uri="{FF2B5EF4-FFF2-40B4-BE49-F238E27FC236}">
                    <a16:creationId xmlns:a16="http://schemas.microsoft.com/office/drawing/2014/main" id="{6827FA97-B782-466D-BB7E-2A06EBB4D3AB}"/>
                  </a:ext>
                </a:extLst>
              </p:cNvPr>
              <p:cNvPicPr/>
              <p:nvPr/>
            </p:nvPicPr>
            <p:blipFill>
              <a:blip r:embed="rId8"/>
              <a:stretch>
                <a:fillRect/>
              </a:stretch>
            </p:blipFill>
            <p:spPr>
              <a:xfrm>
                <a:off x="1373739" y="1696296"/>
                <a:ext cx="8316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141950BE-4A4D-436F-AB42-5EF04A5DD66A}"/>
                  </a:ext>
                </a:extLst>
              </p14:cNvPr>
              <p14:cNvContentPartPr/>
              <p14:nvPr/>
            </p14:nvContentPartPr>
            <p14:xfrm>
              <a:off x="3353379" y="1693776"/>
              <a:ext cx="1157040" cy="18000"/>
            </p14:xfrm>
          </p:contentPart>
        </mc:Choice>
        <mc:Fallback xmlns="">
          <p:pic>
            <p:nvPicPr>
              <p:cNvPr id="6" name="Ink 5">
                <a:extLst>
                  <a:ext uri="{FF2B5EF4-FFF2-40B4-BE49-F238E27FC236}">
                    <a16:creationId xmlns:a16="http://schemas.microsoft.com/office/drawing/2014/main" id="{141950BE-4A4D-436F-AB42-5EF04A5DD66A}"/>
                  </a:ext>
                </a:extLst>
              </p:cNvPr>
              <p:cNvPicPr/>
              <p:nvPr/>
            </p:nvPicPr>
            <p:blipFill>
              <a:blip r:embed="rId10"/>
              <a:stretch>
                <a:fillRect/>
              </a:stretch>
            </p:blipFill>
            <p:spPr>
              <a:xfrm>
                <a:off x="3344379" y="1685136"/>
                <a:ext cx="117468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51" name="Ink 27650">
                <a:extLst>
                  <a:ext uri="{FF2B5EF4-FFF2-40B4-BE49-F238E27FC236}">
                    <a16:creationId xmlns:a16="http://schemas.microsoft.com/office/drawing/2014/main" id="{C2608715-B511-4FC4-BDAB-1F69B088D0BA}"/>
                  </a:ext>
                </a:extLst>
              </p14:cNvPr>
              <p14:cNvContentPartPr/>
              <p14:nvPr/>
            </p14:nvContentPartPr>
            <p14:xfrm>
              <a:off x="5530659" y="2297856"/>
              <a:ext cx="847440" cy="325440"/>
            </p14:xfrm>
          </p:contentPart>
        </mc:Choice>
        <mc:Fallback xmlns="">
          <p:pic>
            <p:nvPicPr>
              <p:cNvPr id="27651" name="Ink 27650">
                <a:extLst>
                  <a:ext uri="{FF2B5EF4-FFF2-40B4-BE49-F238E27FC236}">
                    <a16:creationId xmlns:a16="http://schemas.microsoft.com/office/drawing/2014/main" id="{C2608715-B511-4FC4-BDAB-1F69B088D0BA}"/>
                  </a:ext>
                </a:extLst>
              </p:cNvPr>
              <p:cNvPicPr/>
              <p:nvPr/>
            </p:nvPicPr>
            <p:blipFill>
              <a:blip r:embed="rId12"/>
              <a:stretch>
                <a:fillRect/>
              </a:stretch>
            </p:blipFill>
            <p:spPr>
              <a:xfrm>
                <a:off x="5522019" y="2289216"/>
                <a:ext cx="8650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652" name="Ink 27651">
                <a:extLst>
                  <a:ext uri="{FF2B5EF4-FFF2-40B4-BE49-F238E27FC236}">
                    <a16:creationId xmlns:a16="http://schemas.microsoft.com/office/drawing/2014/main" id="{95A0BFBE-8D90-408E-95B0-E08166066ABF}"/>
                  </a:ext>
                </a:extLst>
              </p14:cNvPr>
              <p14:cNvContentPartPr/>
              <p14:nvPr/>
            </p14:nvContentPartPr>
            <p14:xfrm>
              <a:off x="2803299" y="3579816"/>
              <a:ext cx="378360" cy="59040"/>
            </p14:xfrm>
          </p:contentPart>
        </mc:Choice>
        <mc:Fallback xmlns="">
          <p:pic>
            <p:nvPicPr>
              <p:cNvPr id="27652" name="Ink 27651">
                <a:extLst>
                  <a:ext uri="{FF2B5EF4-FFF2-40B4-BE49-F238E27FC236}">
                    <a16:creationId xmlns:a16="http://schemas.microsoft.com/office/drawing/2014/main" id="{95A0BFBE-8D90-408E-95B0-E08166066ABF}"/>
                  </a:ext>
                </a:extLst>
              </p:cNvPr>
              <p:cNvPicPr/>
              <p:nvPr/>
            </p:nvPicPr>
            <p:blipFill>
              <a:blip r:embed="rId14"/>
              <a:stretch>
                <a:fillRect/>
              </a:stretch>
            </p:blipFill>
            <p:spPr>
              <a:xfrm>
                <a:off x="2794299" y="3571176"/>
                <a:ext cx="3960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670" name="Ink 27669">
                <a:extLst>
                  <a:ext uri="{FF2B5EF4-FFF2-40B4-BE49-F238E27FC236}">
                    <a16:creationId xmlns:a16="http://schemas.microsoft.com/office/drawing/2014/main" id="{123A276F-91D3-46C4-954D-F95454D0599D}"/>
                  </a:ext>
                </a:extLst>
              </p14:cNvPr>
              <p14:cNvContentPartPr/>
              <p14:nvPr/>
            </p14:nvContentPartPr>
            <p14:xfrm>
              <a:off x="1952979" y="3527616"/>
              <a:ext cx="699120" cy="235440"/>
            </p14:xfrm>
          </p:contentPart>
        </mc:Choice>
        <mc:Fallback xmlns="">
          <p:pic>
            <p:nvPicPr>
              <p:cNvPr id="27670" name="Ink 27669">
                <a:extLst>
                  <a:ext uri="{FF2B5EF4-FFF2-40B4-BE49-F238E27FC236}">
                    <a16:creationId xmlns:a16="http://schemas.microsoft.com/office/drawing/2014/main" id="{123A276F-91D3-46C4-954D-F95454D0599D}"/>
                  </a:ext>
                </a:extLst>
              </p:cNvPr>
              <p:cNvPicPr/>
              <p:nvPr/>
            </p:nvPicPr>
            <p:blipFill>
              <a:blip r:embed="rId16"/>
              <a:stretch>
                <a:fillRect/>
              </a:stretch>
            </p:blipFill>
            <p:spPr>
              <a:xfrm>
                <a:off x="1944339" y="3518630"/>
                <a:ext cx="716760" cy="25305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673" name="Ink 27672">
                <a:extLst>
                  <a:ext uri="{FF2B5EF4-FFF2-40B4-BE49-F238E27FC236}">
                    <a16:creationId xmlns:a16="http://schemas.microsoft.com/office/drawing/2014/main" id="{2772A7B3-7D8A-4380-875D-3BEA4AE77078}"/>
                  </a:ext>
                </a:extLst>
              </p14:cNvPr>
              <p14:cNvContentPartPr/>
              <p14:nvPr/>
            </p14:nvContentPartPr>
            <p14:xfrm>
              <a:off x="3319539" y="2959536"/>
              <a:ext cx="5040" cy="2160"/>
            </p14:xfrm>
          </p:contentPart>
        </mc:Choice>
        <mc:Fallback xmlns="">
          <p:pic>
            <p:nvPicPr>
              <p:cNvPr id="27673" name="Ink 27672">
                <a:extLst>
                  <a:ext uri="{FF2B5EF4-FFF2-40B4-BE49-F238E27FC236}">
                    <a16:creationId xmlns:a16="http://schemas.microsoft.com/office/drawing/2014/main" id="{2772A7B3-7D8A-4380-875D-3BEA4AE77078}"/>
                  </a:ext>
                </a:extLst>
              </p:cNvPr>
              <p:cNvPicPr/>
              <p:nvPr/>
            </p:nvPicPr>
            <p:blipFill>
              <a:blip r:embed="rId18"/>
              <a:stretch>
                <a:fillRect/>
              </a:stretch>
            </p:blipFill>
            <p:spPr>
              <a:xfrm>
                <a:off x="3310899" y="2950896"/>
                <a:ext cx="226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676" name="Ink 27675">
                <a:extLst>
                  <a:ext uri="{FF2B5EF4-FFF2-40B4-BE49-F238E27FC236}">
                    <a16:creationId xmlns:a16="http://schemas.microsoft.com/office/drawing/2014/main" id="{62BC1EB1-D915-48E9-B998-72D20212BAF1}"/>
                  </a:ext>
                </a:extLst>
              </p14:cNvPr>
              <p14:cNvContentPartPr/>
              <p14:nvPr/>
            </p14:nvContentPartPr>
            <p14:xfrm>
              <a:off x="3352299" y="3277056"/>
              <a:ext cx="360" cy="360"/>
            </p14:xfrm>
          </p:contentPart>
        </mc:Choice>
        <mc:Fallback xmlns="">
          <p:pic>
            <p:nvPicPr>
              <p:cNvPr id="27676" name="Ink 27675">
                <a:extLst>
                  <a:ext uri="{FF2B5EF4-FFF2-40B4-BE49-F238E27FC236}">
                    <a16:creationId xmlns:a16="http://schemas.microsoft.com/office/drawing/2014/main" id="{62BC1EB1-D915-48E9-B998-72D20212BAF1}"/>
                  </a:ext>
                </a:extLst>
              </p:cNvPr>
              <p:cNvPicPr/>
              <p:nvPr/>
            </p:nvPicPr>
            <p:blipFill>
              <a:blip r:embed="rId20"/>
              <a:stretch>
                <a:fillRect/>
              </a:stretch>
            </p:blipFill>
            <p:spPr>
              <a:xfrm>
                <a:off x="3343299" y="32680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682" name="Ink 27681">
                <a:extLst>
                  <a:ext uri="{FF2B5EF4-FFF2-40B4-BE49-F238E27FC236}">
                    <a16:creationId xmlns:a16="http://schemas.microsoft.com/office/drawing/2014/main" id="{6AD7324A-DE95-4A79-941B-D55D6A54D3D1}"/>
                  </a:ext>
                </a:extLst>
              </p14:cNvPr>
              <p14:cNvContentPartPr/>
              <p14:nvPr/>
            </p14:nvContentPartPr>
            <p14:xfrm>
              <a:off x="4110819" y="2584056"/>
              <a:ext cx="4680" cy="16200"/>
            </p14:xfrm>
          </p:contentPart>
        </mc:Choice>
        <mc:Fallback xmlns="">
          <p:pic>
            <p:nvPicPr>
              <p:cNvPr id="27682" name="Ink 27681">
                <a:extLst>
                  <a:ext uri="{FF2B5EF4-FFF2-40B4-BE49-F238E27FC236}">
                    <a16:creationId xmlns:a16="http://schemas.microsoft.com/office/drawing/2014/main" id="{6AD7324A-DE95-4A79-941B-D55D6A54D3D1}"/>
                  </a:ext>
                </a:extLst>
              </p:cNvPr>
              <p:cNvPicPr/>
              <p:nvPr/>
            </p:nvPicPr>
            <p:blipFill>
              <a:blip r:embed="rId22"/>
              <a:stretch>
                <a:fillRect/>
              </a:stretch>
            </p:blipFill>
            <p:spPr>
              <a:xfrm>
                <a:off x="4101819" y="2575056"/>
                <a:ext cx="22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689" name="Ink 27688">
                <a:extLst>
                  <a:ext uri="{FF2B5EF4-FFF2-40B4-BE49-F238E27FC236}">
                    <a16:creationId xmlns:a16="http://schemas.microsoft.com/office/drawing/2014/main" id="{52EBA063-0D46-48DD-9E71-816207D3CF98}"/>
                  </a:ext>
                </a:extLst>
              </p14:cNvPr>
              <p14:cNvContentPartPr/>
              <p14:nvPr/>
            </p14:nvContentPartPr>
            <p14:xfrm>
              <a:off x="4575219" y="3425376"/>
              <a:ext cx="252000" cy="255240"/>
            </p14:xfrm>
          </p:contentPart>
        </mc:Choice>
        <mc:Fallback xmlns="">
          <p:pic>
            <p:nvPicPr>
              <p:cNvPr id="27689" name="Ink 27688">
                <a:extLst>
                  <a:ext uri="{FF2B5EF4-FFF2-40B4-BE49-F238E27FC236}">
                    <a16:creationId xmlns:a16="http://schemas.microsoft.com/office/drawing/2014/main" id="{52EBA063-0D46-48DD-9E71-816207D3CF98}"/>
                  </a:ext>
                </a:extLst>
              </p:cNvPr>
              <p:cNvPicPr/>
              <p:nvPr/>
            </p:nvPicPr>
            <p:blipFill>
              <a:blip r:embed="rId24"/>
              <a:stretch>
                <a:fillRect/>
              </a:stretch>
            </p:blipFill>
            <p:spPr>
              <a:xfrm>
                <a:off x="4566219" y="3416736"/>
                <a:ext cx="26964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7690" name="Ink 27689">
                <a:extLst>
                  <a:ext uri="{FF2B5EF4-FFF2-40B4-BE49-F238E27FC236}">
                    <a16:creationId xmlns:a16="http://schemas.microsoft.com/office/drawing/2014/main" id="{03F12211-1CDD-447F-AC98-AE1C3F28FCB0}"/>
                  </a:ext>
                </a:extLst>
              </p14:cNvPr>
              <p14:cNvContentPartPr/>
              <p14:nvPr/>
            </p14:nvContentPartPr>
            <p14:xfrm>
              <a:off x="3969699" y="3471096"/>
              <a:ext cx="306000" cy="235080"/>
            </p14:xfrm>
          </p:contentPart>
        </mc:Choice>
        <mc:Fallback xmlns="">
          <p:pic>
            <p:nvPicPr>
              <p:cNvPr id="27690" name="Ink 27689">
                <a:extLst>
                  <a:ext uri="{FF2B5EF4-FFF2-40B4-BE49-F238E27FC236}">
                    <a16:creationId xmlns:a16="http://schemas.microsoft.com/office/drawing/2014/main" id="{03F12211-1CDD-447F-AC98-AE1C3F28FCB0}"/>
                  </a:ext>
                </a:extLst>
              </p:cNvPr>
              <p:cNvPicPr/>
              <p:nvPr/>
            </p:nvPicPr>
            <p:blipFill>
              <a:blip r:embed="rId26"/>
              <a:stretch>
                <a:fillRect/>
              </a:stretch>
            </p:blipFill>
            <p:spPr>
              <a:xfrm>
                <a:off x="3960699" y="3462456"/>
                <a:ext cx="3236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691" name="Ink 27690">
                <a:extLst>
                  <a:ext uri="{FF2B5EF4-FFF2-40B4-BE49-F238E27FC236}">
                    <a16:creationId xmlns:a16="http://schemas.microsoft.com/office/drawing/2014/main" id="{D56F3C9F-615C-467E-AC6D-1E99BF890173}"/>
                  </a:ext>
                </a:extLst>
              </p14:cNvPr>
              <p14:cNvContentPartPr/>
              <p14:nvPr/>
            </p14:nvContentPartPr>
            <p14:xfrm>
              <a:off x="5360739" y="3142416"/>
              <a:ext cx="395640" cy="254160"/>
            </p14:xfrm>
          </p:contentPart>
        </mc:Choice>
        <mc:Fallback xmlns="">
          <p:pic>
            <p:nvPicPr>
              <p:cNvPr id="27691" name="Ink 27690">
                <a:extLst>
                  <a:ext uri="{FF2B5EF4-FFF2-40B4-BE49-F238E27FC236}">
                    <a16:creationId xmlns:a16="http://schemas.microsoft.com/office/drawing/2014/main" id="{D56F3C9F-615C-467E-AC6D-1E99BF890173}"/>
                  </a:ext>
                </a:extLst>
              </p:cNvPr>
              <p:cNvPicPr/>
              <p:nvPr/>
            </p:nvPicPr>
            <p:blipFill>
              <a:blip r:embed="rId28"/>
              <a:stretch>
                <a:fillRect/>
              </a:stretch>
            </p:blipFill>
            <p:spPr>
              <a:xfrm>
                <a:off x="5352099" y="3133416"/>
                <a:ext cx="41328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7692" name="Ink 27691">
                <a:extLst>
                  <a:ext uri="{FF2B5EF4-FFF2-40B4-BE49-F238E27FC236}">
                    <a16:creationId xmlns:a16="http://schemas.microsoft.com/office/drawing/2014/main" id="{ACA46D4D-97D0-4CBE-806B-2D9D854B1E90}"/>
                  </a:ext>
                </a:extLst>
              </p14:cNvPr>
              <p14:cNvContentPartPr/>
              <p14:nvPr/>
            </p14:nvContentPartPr>
            <p14:xfrm>
              <a:off x="5348499" y="2810856"/>
              <a:ext cx="385200" cy="270720"/>
            </p14:xfrm>
          </p:contentPart>
        </mc:Choice>
        <mc:Fallback xmlns="">
          <p:pic>
            <p:nvPicPr>
              <p:cNvPr id="27692" name="Ink 27691">
                <a:extLst>
                  <a:ext uri="{FF2B5EF4-FFF2-40B4-BE49-F238E27FC236}">
                    <a16:creationId xmlns:a16="http://schemas.microsoft.com/office/drawing/2014/main" id="{ACA46D4D-97D0-4CBE-806B-2D9D854B1E90}"/>
                  </a:ext>
                </a:extLst>
              </p:cNvPr>
              <p:cNvPicPr/>
              <p:nvPr/>
            </p:nvPicPr>
            <p:blipFill>
              <a:blip r:embed="rId30"/>
              <a:stretch>
                <a:fillRect/>
              </a:stretch>
            </p:blipFill>
            <p:spPr>
              <a:xfrm>
                <a:off x="5339859" y="2801856"/>
                <a:ext cx="40284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693" name="Ink 27692">
                <a:extLst>
                  <a:ext uri="{FF2B5EF4-FFF2-40B4-BE49-F238E27FC236}">
                    <a16:creationId xmlns:a16="http://schemas.microsoft.com/office/drawing/2014/main" id="{75D324CD-D2A1-409E-A8E3-839BC77C5635}"/>
                  </a:ext>
                </a:extLst>
              </p14:cNvPr>
              <p14:cNvContentPartPr/>
              <p14:nvPr/>
            </p14:nvContentPartPr>
            <p14:xfrm>
              <a:off x="5657379" y="3547776"/>
              <a:ext cx="28080" cy="97200"/>
            </p14:xfrm>
          </p:contentPart>
        </mc:Choice>
        <mc:Fallback xmlns="">
          <p:pic>
            <p:nvPicPr>
              <p:cNvPr id="27693" name="Ink 27692">
                <a:extLst>
                  <a:ext uri="{FF2B5EF4-FFF2-40B4-BE49-F238E27FC236}">
                    <a16:creationId xmlns:a16="http://schemas.microsoft.com/office/drawing/2014/main" id="{75D324CD-D2A1-409E-A8E3-839BC77C5635}"/>
                  </a:ext>
                </a:extLst>
              </p:cNvPr>
              <p:cNvPicPr/>
              <p:nvPr/>
            </p:nvPicPr>
            <p:blipFill>
              <a:blip r:embed="rId32"/>
              <a:stretch>
                <a:fillRect/>
              </a:stretch>
            </p:blipFill>
            <p:spPr>
              <a:xfrm>
                <a:off x="5648379" y="3538776"/>
                <a:ext cx="457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694" name="Ink 27693">
                <a:extLst>
                  <a:ext uri="{FF2B5EF4-FFF2-40B4-BE49-F238E27FC236}">
                    <a16:creationId xmlns:a16="http://schemas.microsoft.com/office/drawing/2014/main" id="{F7CA201A-DE7F-471F-9FDD-00450C3EA3E6}"/>
                  </a:ext>
                </a:extLst>
              </p14:cNvPr>
              <p14:cNvContentPartPr/>
              <p14:nvPr/>
            </p14:nvContentPartPr>
            <p14:xfrm>
              <a:off x="5579979" y="3485856"/>
              <a:ext cx="31320" cy="26280"/>
            </p14:xfrm>
          </p:contentPart>
        </mc:Choice>
        <mc:Fallback xmlns="">
          <p:pic>
            <p:nvPicPr>
              <p:cNvPr id="27694" name="Ink 27693">
                <a:extLst>
                  <a:ext uri="{FF2B5EF4-FFF2-40B4-BE49-F238E27FC236}">
                    <a16:creationId xmlns:a16="http://schemas.microsoft.com/office/drawing/2014/main" id="{F7CA201A-DE7F-471F-9FDD-00450C3EA3E6}"/>
                  </a:ext>
                </a:extLst>
              </p:cNvPr>
              <p:cNvPicPr/>
              <p:nvPr/>
            </p:nvPicPr>
            <p:blipFill>
              <a:blip r:embed="rId34"/>
              <a:stretch>
                <a:fillRect/>
              </a:stretch>
            </p:blipFill>
            <p:spPr>
              <a:xfrm>
                <a:off x="5570979" y="3477216"/>
                <a:ext cx="48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697" name="Ink 27696">
                <a:extLst>
                  <a:ext uri="{FF2B5EF4-FFF2-40B4-BE49-F238E27FC236}">
                    <a16:creationId xmlns:a16="http://schemas.microsoft.com/office/drawing/2014/main" id="{91D29C25-93D1-4495-821B-44867C222B13}"/>
                  </a:ext>
                </a:extLst>
              </p14:cNvPr>
              <p14:cNvContentPartPr/>
              <p14:nvPr/>
            </p14:nvContentPartPr>
            <p14:xfrm>
              <a:off x="4018659" y="1994736"/>
              <a:ext cx="1119960" cy="470880"/>
            </p14:xfrm>
          </p:contentPart>
        </mc:Choice>
        <mc:Fallback xmlns="">
          <p:pic>
            <p:nvPicPr>
              <p:cNvPr id="27697" name="Ink 27696">
                <a:extLst>
                  <a:ext uri="{FF2B5EF4-FFF2-40B4-BE49-F238E27FC236}">
                    <a16:creationId xmlns:a16="http://schemas.microsoft.com/office/drawing/2014/main" id="{91D29C25-93D1-4495-821B-44867C222B13}"/>
                  </a:ext>
                </a:extLst>
              </p:cNvPr>
              <p:cNvPicPr/>
              <p:nvPr/>
            </p:nvPicPr>
            <p:blipFill>
              <a:blip r:embed="rId36"/>
              <a:stretch>
                <a:fillRect/>
              </a:stretch>
            </p:blipFill>
            <p:spPr>
              <a:xfrm>
                <a:off x="4010019" y="1985736"/>
                <a:ext cx="113760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698" name="Ink 27697">
                <a:extLst>
                  <a:ext uri="{FF2B5EF4-FFF2-40B4-BE49-F238E27FC236}">
                    <a16:creationId xmlns:a16="http://schemas.microsoft.com/office/drawing/2014/main" id="{0B7E8D4B-ABD2-420C-8A83-BA83148D61EF}"/>
                  </a:ext>
                </a:extLst>
              </p14:cNvPr>
              <p14:cNvContentPartPr/>
              <p14:nvPr/>
            </p14:nvContentPartPr>
            <p14:xfrm>
              <a:off x="2068899" y="2856936"/>
              <a:ext cx="1063440" cy="519480"/>
            </p14:xfrm>
          </p:contentPart>
        </mc:Choice>
        <mc:Fallback xmlns="">
          <p:pic>
            <p:nvPicPr>
              <p:cNvPr id="27698" name="Ink 27697">
                <a:extLst>
                  <a:ext uri="{FF2B5EF4-FFF2-40B4-BE49-F238E27FC236}">
                    <a16:creationId xmlns:a16="http://schemas.microsoft.com/office/drawing/2014/main" id="{0B7E8D4B-ABD2-420C-8A83-BA83148D61EF}"/>
                  </a:ext>
                </a:extLst>
              </p:cNvPr>
              <p:cNvPicPr/>
              <p:nvPr/>
            </p:nvPicPr>
            <p:blipFill>
              <a:blip r:embed="rId38"/>
              <a:stretch>
                <a:fillRect/>
              </a:stretch>
            </p:blipFill>
            <p:spPr>
              <a:xfrm>
                <a:off x="2059899" y="2848290"/>
                <a:ext cx="1081080" cy="53713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701" name="Ink 27700">
                <a:extLst>
                  <a:ext uri="{FF2B5EF4-FFF2-40B4-BE49-F238E27FC236}">
                    <a16:creationId xmlns:a16="http://schemas.microsoft.com/office/drawing/2014/main" id="{D2DFF8E2-DB57-4432-AFCC-DC78C5B1C2BE}"/>
                  </a:ext>
                </a:extLst>
              </p14:cNvPr>
              <p14:cNvContentPartPr/>
              <p14:nvPr/>
            </p14:nvContentPartPr>
            <p14:xfrm>
              <a:off x="4583859" y="2802936"/>
              <a:ext cx="367560" cy="578160"/>
            </p14:xfrm>
          </p:contentPart>
        </mc:Choice>
        <mc:Fallback xmlns="">
          <p:pic>
            <p:nvPicPr>
              <p:cNvPr id="27701" name="Ink 27700">
                <a:extLst>
                  <a:ext uri="{FF2B5EF4-FFF2-40B4-BE49-F238E27FC236}">
                    <a16:creationId xmlns:a16="http://schemas.microsoft.com/office/drawing/2014/main" id="{D2DFF8E2-DB57-4432-AFCC-DC78C5B1C2BE}"/>
                  </a:ext>
                </a:extLst>
              </p:cNvPr>
              <p:cNvPicPr/>
              <p:nvPr/>
            </p:nvPicPr>
            <p:blipFill>
              <a:blip r:embed="rId40"/>
              <a:stretch>
                <a:fillRect/>
              </a:stretch>
            </p:blipFill>
            <p:spPr>
              <a:xfrm>
                <a:off x="4574859" y="2793930"/>
                <a:ext cx="385200" cy="595811"/>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702" name="Ink 27701">
                <a:extLst>
                  <a:ext uri="{FF2B5EF4-FFF2-40B4-BE49-F238E27FC236}">
                    <a16:creationId xmlns:a16="http://schemas.microsoft.com/office/drawing/2014/main" id="{47253C2E-5588-48F9-A4D5-A8A80EB0EE39}"/>
                  </a:ext>
                </a:extLst>
              </p14:cNvPr>
              <p14:cNvContentPartPr/>
              <p14:nvPr/>
            </p14:nvContentPartPr>
            <p14:xfrm>
              <a:off x="3998859" y="2838576"/>
              <a:ext cx="298080" cy="528120"/>
            </p14:xfrm>
          </p:contentPart>
        </mc:Choice>
        <mc:Fallback xmlns="">
          <p:pic>
            <p:nvPicPr>
              <p:cNvPr id="27702" name="Ink 27701">
                <a:extLst>
                  <a:ext uri="{FF2B5EF4-FFF2-40B4-BE49-F238E27FC236}">
                    <a16:creationId xmlns:a16="http://schemas.microsoft.com/office/drawing/2014/main" id="{47253C2E-5588-48F9-A4D5-A8A80EB0EE39}"/>
                  </a:ext>
                </a:extLst>
              </p:cNvPr>
              <p:cNvPicPr/>
              <p:nvPr/>
            </p:nvPicPr>
            <p:blipFill>
              <a:blip r:embed="rId42"/>
              <a:stretch>
                <a:fillRect/>
              </a:stretch>
            </p:blipFill>
            <p:spPr>
              <a:xfrm>
                <a:off x="3989859" y="2829582"/>
                <a:ext cx="315720" cy="545748"/>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42834</TotalTime>
  <Words>3088</Words>
  <Application>Microsoft Office PowerPoint</Application>
  <PresentationFormat>On-screen Show (16:9)</PresentationFormat>
  <Paragraphs>350</Paragraphs>
  <Slides>42</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Aptos Narrow</vt:lpstr>
      <vt:lpstr>Arial</vt:lpstr>
      <vt:lpstr>Calibri</vt:lpstr>
      <vt:lpstr>Cambria Math</vt:lpstr>
      <vt:lpstr>Courier New</vt:lpstr>
      <vt:lpstr>Franklin Gothic Book</vt:lpstr>
      <vt:lpstr>Franklin Gothic Medium Cond</vt:lpstr>
      <vt:lpstr>Helvetica Light</vt:lpstr>
      <vt:lpstr>Symbol</vt:lpstr>
      <vt:lpstr>Times New Roman</vt:lpstr>
      <vt:lpstr>Wingdings</vt:lpstr>
      <vt:lpstr>Office Theme</vt:lpstr>
      <vt:lpstr>Mathematics for Analytics and Finance</vt:lpstr>
      <vt:lpstr>Events and their Probabilities</vt:lpstr>
      <vt:lpstr>Events and Sample Space</vt:lpstr>
      <vt:lpstr>Events as Sets</vt:lpstr>
      <vt:lpstr>Sigma Algebra (σ-algebra)</vt:lpstr>
      <vt:lpstr>Probability Function</vt:lpstr>
      <vt:lpstr>Example </vt:lpstr>
      <vt:lpstr>Example</vt:lpstr>
      <vt:lpstr>Visualizing Events</vt:lpstr>
      <vt:lpstr>Visualizing Events</vt:lpstr>
      <vt:lpstr>Visualizing Events</vt:lpstr>
      <vt:lpstr>Mutually Exclusive Events</vt:lpstr>
      <vt:lpstr>Collectively Exhaustive Events</vt:lpstr>
      <vt:lpstr>Partitions of a Sample Space</vt:lpstr>
      <vt:lpstr>Law of Total Probability</vt:lpstr>
      <vt:lpstr>General Addition Rule</vt:lpstr>
      <vt:lpstr>Example</vt:lpstr>
      <vt:lpstr>Solution</vt:lpstr>
      <vt:lpstr>Conditional Probability</vt:lpstr>
      <vt:lpstr>Conditional Probability</vt:lpstr>
      <vt:lpstr>Example</vt:lpstr>
      <vt:lpstr>Solution</vt:lpstr>
      <vt:lpstr>Example</vt:lpstr>
      <vt:lpstr>Solution</vt:lpstr>
      <vt:lpstr>Independence</vt:lpstr>
      <vt:lpstr>Multiplication Rule</vt:lpstr>
      <vt:lpstr>Revisiting The Law of Total Probability</vt:lpstr>
      <vt:lpstr>Example</vt:lpstr>
      <vt:lpstr>Solution</vt:lpstr>
      <vt:lpstr>Example</vt:lpstr>
      <vt:lpstr>Solution</vt:lpstr>
      <vt:lpstr>Example</vt:lpstr>
      <vt:lpstr>Solution</vt:lpstr>
      <vt:lpstr>Bayes’ Theorem</vt:lpstr>
      <vt:lpstr>Bayes’ Formula</vt:lpstr>
      <vt:lpstr>Example</vt:lpstr>
      <vt:lpstr>Solution</vt:lpstr>
      <vt:lpstr>Using Decision Trees</vt:lpstr>
      <vt:lpstr>Example </vt:lpstr>
      <vt:lpstr>Solution</vt:lpstr>
      <vt:lpstr>Using Decision Trees</vt:lpstr>
      <vt:lpstr>Using Bayes for Spam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Dictor</dc:creator>
  <cp:lastModifiedBy> </cp:lastModifiedBy>
  <cp:revision>400</cp:revision>
  <dcterms:created xsi:type="dcterms:W3CDTF">2019-11-25T23:29:35Z</dcterms:created>
  <dcterms:modified xsi:type="dcterms:W3CDTF">2024-11-15T00:11:04Z</dcterms:modified>
</cp:coreProperties>
</file>