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3"/>
  </p:notesMasterIdLst>
  <p:sldIdLst>
    <p:sldId id="406" r:id="rId2"/>
    <p:sldId id="335" r:id="rId3"/>
    <p:sldId id="323" r:id="rId4"/>
    <p:sldId id="365" r:id="rId5"/>
    <p:sldId id="1115" r:id="rId6"/>
    <p:sldId id="1116" r:id="rId7"/>
    <p:sldId id="1117" r:id="rId8"/>
    <p:sldId id="392" r:id="rId9"/>
    <p:sldId id="1134" r:id="rId10"/>
    <p:sldId id="355" r:id="rId11"/>
    <p:sldId id="1135" r:id="rId12"/>
    <p:sldId id="359" r:id="rId13"/>
    <p:sldId id="337" r:id="rId14"/>
    <p:sldId id="1122" r:id="rId15"/>
    <p:sldId id="1118" r:id="rId16"/>
    <p:sldId id="1119" r:id="rId17"/>
    <p:sldId id="1120" r:id="rId18"/>
    <p:sldId id="1123" r:id="rId19"/>
    <p:sldId id="1121" r:id="rId20"/>
    <p:sldId id="1124" r:id="rId21"/>
    <p:sldId id="395" r:id="rId22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5F5FF"/>
    <a:srgbClr val="006600"/>
    <a:srgbClr val="115740"/>
    <a:srgbClr val="0D2234"/>
    <a:srgbClr val="021523"/>
    <a:srgbClr val="021D52"/>
    <a:srgbClr val="546575"/>
    <a:srgbClr val="690521"/>
    <a:srgbClr val="72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5181" autoAdjust="0"/>
  </p:normalViewPr>
  <p:slideViewPr>
    <p:cSldViewPr snapToGrid="0" snapToObjects="1">
      <p:cViewPr varScale="1">
        <p:scale>
          <a:sx n="117" d="100"/>
          <a:sy n="117" d="100"/>
        </p:scale>
        <p:origin x="48" y="190"/>
      </p:cViewPr>
      <p:guideLst/>
    </p:cSldViewPr>
  </p:slideViewPr>
  <p:outlineViewPr>
    <p:cViewPr>
      <p:scale>
        <a:sx n="33" d="100"/>
        <a:sy n="33" d="100"/>
      </p:scale>
      <p:origin x="0" y="-140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04T02:02:43.183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3721 0 0,'0'0'3761'0'0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64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49 3,'-1'0,"-1"-2,1 2,-2 1,0 3,1 1,-1 2,0 2,-1 1,-1 0,-1-1,1 1,-1 0,2-1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 0,'0'3,"2"14,1 7,-2 1,1-1,-2-4,-1-3,-1-4,0-1,0-1,-2 0,2-2</inkml:trace>
  <inkml:trace contextRef="#ctx0" brushRef="#br0" timeOffset="1">3 446,'0'2,"2"13,2 4,-2 1,-1-2,-2-3,-1-2,0-2,-1-2,0-2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1,'0'2,"1"6,1 2,0 3,-1-1,0 1,1-2,-1-1,-1-1,0 0,-1-1,1-1,-1 0</inkml:trace>
  <inkml:trace contextRef="#ctx0" brushRef="#br0" timeOffset="1">1 296,'1'2,"4"6,1 2,1 1,0 0,-1-1,-2 0,-1-1,-3 0,-3-1,0 0,0 0,0-2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1,'1'1,"-1"1,1 0,-1 0,0-1,1 1,-1 0,0 0,0 0,0-1,0 1,-1 3,0 1,-4 35,3-34,1-1,0 1,0 0,1 0,0-1,0 1,0 0,1 0,2 9,-1-11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 20,'0'0,"0"0,0 0,-1 0,1 0,0 0,0 0,0 0,0 0,-1 0,1 0,0-1,0 1,0 0,0 0,0 0,-1 0,1 0,0-1,0 1,0 0,0 0,0 0,0 0,0 0,0-1,0 1,0 0,0 0,0 0,0-1,-1 1,1 0,0 0,1 0,-1 0,0-1,0 1,0 0,0 0,0 0,0-1,0 1,0 0,0 0,0 0,0 0,0-1,0 1,1 0,-1 0,0 0,0 0,0 0,0 0,1-1,6-8,-6 9,0-1,0 1,0 0,0-1,0 1,0 0,0 0,0 0,0 0,0 0,0 0,0 0,0 0,0 0,0 0,0 1,0-1,0 0,0 1,0-1,0 0,-1 1,1-1,0 1,0 0,0-1,0 1,-1 0,2 0,2 4,0-1,0 1,5 7,-9-12,3 5,0 0,0 0,0 0,-1 1,1-1,-1 1,-1-1,1 1,-1 0,1 7,-2-11,0 0,0 0,0 0,0 0,-1 0,1 1,-1-1,1 0,-1 0,0 0,0 0,0 0,0-1,0 1,0 0,0 0,0-1,-1 1,1-1,-1 1,1-1,-1 1,0-1,0 0,1 0,-1 0,0 0,0 0,0 0,0-1,-3 2,-9 1,13-3,1 0,-1 0,1 0,-1 0,0 0,1 0,-1 0,1 0,-1-1,1 1,-1 0,1 0,-1 0,1-1,-1 1,1 0,-1 0,1-1,-1 1,1-1,-1 1,1-1,-2-3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3,'0'0,"0"0,0 0,0 0,0 0,0 0,0-1,0 1,0 0,0 0,0 0,0 0,0 0,0 0,0 0,0 0,0 0,0 0,0-1,0 1,0 0,0 0,0 0,0 0,0 0,0 0,0 0,0 0,0 0,0 0,0 0,0-1,1 1,-1 0,0 0,0 0,0 0,0 0,0 0,0 0,0 0,0 0,0 0,0 0,1 0,-1 0,0 0,0 0,0 0,0 0,0 0,0 0,0 0,0 0,0 0,0 0,1 0,2 6,-3 2,0 1,-2 14,0-14,2 1,-1 13,2-17,0 0,0 0,1 0,-1 0,1 0,5 11,-6-15,0 0,0-1,0 1,0 0,1 0,-1-1,0 1,1-1,-1 1,1-1,0 0,-1 1,1-1,0 0,0 0,-1 0,1 0,0-1,0 1,0 0,0-1,0 0,4 1,3-2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49,'0'0,"0"0,0 0,0 0,0 0,0 0,0 0,0 0,0 1,0-1,0 0,0 0,0 0,0 0,0 0,0 0,0 0,0 0,0 0,0 1,0-1,0 0,0 0,0 0,0 0,0 0,0 0,0 0,-1 0,1 0,0 0,0 0,0 0,0 0,0 1,0-1,0 0,0 0,0 0,0 0,0 0,-1 0,1 0,0 0,0 0,0 0,0 0,0 0,0 0,0 0,0 0,0 0,0 0,-1 0,-1-6,2 4,3-22,-2 23,-1 0,0-1,1 1,-1 0,1 0,-1 0,1 0,-1-1,1 1,0 0,0 0,-1 0,1 0,0 0,1 0,-1 0,-1 1,1 0,-1 0,1 0,-1 0,1 0,-1 0,1 0,-1-1,1 2,0-1,-1 0,1 0,-1 0,1 0,-1 0,1 0,-1 0,1 1,-1-1,1 0,-1 0,1 1,-1-1,0 0,1 1,-1-1,1 1,-1-1,0 0,1 1,-1-1,0 1,1-1,-1 1,0 0,10 18,-8-12,0 0,0 0,0 0,-1 0,0 0,0 0,-1 10,1-22,0 0,0-1,0 1,1 0,2-5,-3 7,0 1,0 0,1 0,-1 0,1 0,-1 0,3-2,-4 4,1-1,-1 1,1-1,0 1,-1-1,1 1,0 0,0-1,-1 1,1 0,0-1,0 1,0 0,-1 0,1 0,0 0,0 0,0 0,0 0,1 0,0 1,-1-1,1 1,-1 0,1 0,-1 0,0 0,1 0,-1 0,0 0,0 0,0 1,1-1,-1 0,-1 1,1-1,0 1,0-1,0 1,0 1,1 2,0 1,-1-1,0 0,2 9,-5 5,2-17,2-10,-1 4,0 0,1 0,-1 0,1 0,0 0,0 1,0-1,3-3,-5 6,1 0,0 1,0-1,-1 0,1 1,0-1,0 1,0-1,0 1,0-1,0 1,0-1,0 1,0 0,0 0,0 0,0-1,0 1,0 0,0 0,0 0,0 0,0 1,0-1,0 0,0 0,0 1,0-1,0 0,0 1,0-1,-1 1,1-1,0 1,0 0,0-1,1 2,-1-1,1 1,-1 0,1 0,-1 0,1 0,-1-1,0 2,0-1,0 0,0 0,0 0,-1 0,1 1,0-1,-1 0,0 1,0-1,0 0,0 1,0-1,-1 5,1-7,0 1,0-1,0 0,0 0,0 0,0 0,0 1,0-1,0 0,0 0,0 0,0 0,0 1,0-1,0 0,0 0,0 0,1 0,-1 1,0-1,0 0,0 0,0 0,0 0,0 0,0 1,0-1,1 0,1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54,'1'0,"0"0,-1 0,1 0,0 0,0 0,0 0,0 0,-1-1,1 1,0 0,0 0,-1-1,1 1,0-1,-1 1,1-1,0 1,-1-1,1 1,-1-1,1 1,0-1,-1 0,0 1,1-1,-1 0,1-1,0 1,-1-1,0 1,1-1,-1 1,0-1,0 1,0-1,0 1,0-1,-1 0,1 1,0 0,-1-1,0-1,1 2,-1 0,1 0,-1 0,1-1,-1 1,0 0,1 0,-1 0,0 1,0-1,0 0,0 0,0 0,0 1,0-1,0 0,-1 0,1 1,0 0,0 0,0-1,0 1,0 0,1 0,-1 0,0 1,0-1,0 0,0 0,0 0,0 1,0-1,1 0,-1 1,0-1,0 1,0-1,1 1,-1-1,0 1,0 0,1-1,-1 1,0 1,-3 2,0 1,1 0,0 0,-4 8,6-11,-1 0,2 1,-1-1,0 1,0-1,1 1,-1-1,1 1,0-1,0 1,0-1,0 5,1-6,-1 0,0 0,1 0,-1 0,1 0,-1 0,1 0,-1 0,1-1,0 1,-1 0,1 0,0-1,0 1,0-1,-1 1,1 0,0-1,0 1,0-1,0 0,0 1,0-1,0 0,0 0,0 1,0-1,0 0,0 0,0 0,0 0,2-1,3 1,1-2,0 1,11-4,-12 3,-6 2,1 0,-1-1,1 1,-1 0,0 0,1 0,-1-1,1 1,-1 0,1 0,-1 0,1 0,-1 0,1 0,-1 0,0 0,1 0,-1 0,1 1,-1-1,1 0,-1 0,1 0,-1 0,0 1,1-1,-1 0,1 1,-1-1,0 0,1 0,-1 1,0-1,1 1,-1-1,0 0,0 1,0-1,1 1,-1-1,0 0,0 1,0-1,0 1,0-1,1 1,-1-1,0 1,0-1,0 1,0-1,-1 0,1 1,0-1,0 2,-1 0,1 1,-1 0,0 0,0-1,0 1,0-1,0 1,-2 2,1-2,0-1,1 0,0 0,0 0,-1-1,1 1,-1-1,1 1,-1-1,0 1,0-1,-2 2,3-4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97 1,'0'1,"-4"11,-3 6,-3 0,0-2,-1-3,0-4,1-3,1-2,1-4,1-3,2-3,2-1,1 1</inkml:trace>
  <inkml:trace contextRef="#ctx0" brushRef="#br0" timeOffset="1">57 25,'0'2,"1"3,3 3,0 3,3 2,-1 0,0 1,-1 1,0-2,-1 0,1-4,0-1,1-2,-1-3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3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2780 209,'0'0,"-1"0,1 1,0-1,0 0,0 1,-1-1,1 0,0 1,0-1,-1 0,1 1,0-1,-1 0,1 0,0 0,-1 1,1-1,0 0,-1 0,1 0,0 0,-1 1,1-1,0 0,-1 0,1 0,-1 0,-14 1,14-1,-35 0,-50-7,33 1,-215-13,-150-14,-499-20,257 9,607 39,-13 0,-97-11,162 16,-22-6,22 6,1 0,-1 0,1-1,-1 1,1 0,-1 0,1 0,-1-1,1 1,-1 0,1 0,0-1,-1 1,1 0,-1-1,1 1,0 0,-1-1,1 1,0-1,0 1,-1-1,1 1,0-1,0 1,0-1,-1 1,1-1,0 1,0-1,0 1,0-1,0 1,0-1,0 1,0-1,0 1,0-1,0 1,1-2,2-2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3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0,'0'3,"4"22,2 10,-2 3,-2-3,0-4,-3-4,-1-5,-2-4,1-5,-1-2,-1-3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65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1 1,'1'3,"2"7,2 5,0 3,-1-1,-1 0,1-2,-2-2,0-1,-1 0,-2 0,-1 0,2 0,1 1,0-2</inkml:trace>
  <inkml:trace contextRef="#ctx0" brushRef="#br0" timeOffset="1">41 423,'1'3,"2"3,1 4,0 1,-1 0,-2 0,0-1,-1-1,-2-1,0-2,0 2,-1 0,0 1,1 1,0-1</inkml:trace>
  <inkml:trace contextRef="#ctx0" brushRef="#br0" timeOffset="2">48 717,'0'3,"2"7,1 6,1 1,-1 1,-1-1,0-2,-1-2,-2-2,-1-2,0 1,1-1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3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 8,'-1'-1,"4"-1,4-2,-3 4,1 0,-1 0,0 0,1 0,-1 1,0-1,1 1,-1 0,0 1,0-1,0 1,0-1,0 1,0 0,0 1,-1-1,1 1,2 3,1-1,-1 1,0 1,0-1,-1 1,0 0,0 0,-1 0,5 11,-7-15,-1 0,0 0,0 0,-1 0,1 0,-1 0,1 0,-1 0,0 0,0 1,-1-1,1 0,-1 0,1 0,-1 0,0 0,-2 4,2-5,0 0,0 0,0-1,0 1,-1 0,1-1,0 1,-1-1,1 0,-1 1,0-1,1 0,-1 0,0 0,0 0,0 0,0-1,1 1,-1 0,0-1,0 0,0 1,0-1,-1 0,1 0,0 0,-4-1,5 1,0 0,-1 0,1 0,0-1,0 1,-1 0,1-1,0 1,0-1,-1 1,1-1,0 0,0 1,0-1,0 0,0 0,0 0,0 0,0 0,1 0,-1 0,-1-2,0-3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3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27 0,'0'6,"-1"0,0 1,0-1,-1-1,0 1,1 0,-5 7,-6 21,12-32,0 1,0 0,0 0,0 0,0-1,0 1,1 0,-1 0,1-1,0 1,0 0,0-1,0 1,0-1,1 1,-1-1,1 0,-1 0,1 1,0-1,0 0,0-1,4 4,2 1,0 0,1 0,0-1,0 0,12 4,-11-6,-1 1,1-2,0 1,19 1,-10-3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3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25 1,'-2'2,"1"1,0-1,0 0,0 1,0-1,0 1,1 0,-1-1,1 1,-1 3,0 0,-5 39,-2 78,9-114,-1 0,2-1,-1 1,5 14,-5-19,1 1,-1-1,1 0,1 0,-1 0,0 0,1 0,0-1,0 1,5 4,-1-3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3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 51,'0'0,"0"0,0 0,-1 0,1-1,0 1,0 0,0 0,0 0,-1 0,1 0,0 0,0 0,0 0,0-1,-1 1,1 0,0 0,0 0,0 0,0 0,0-1,0 1,0 0,0 0,0 0,-1 0,1-1,0 1,0 0,0 0,0 0,0-1,0 1,0 0,0 0,0 0,0 0,0-1,1 1,-1 0,0 0,0 0,0-1,0 1,0 0,0 0,0 0,0 0,0 0,1-1,-1 1,6-9,-4 5,1 1,0 0,1 0,-1 0,0 1,1-1,0 1,-1 0,8-3,-9 4,1 0,-1 1,0-1,1 1,-1 0,0-1,1 1,-1 0,0 0,1 1,-1-1,0 0,0 1,1-1,-1 1,0 0,0 0,0 0,4 2,0 1,-1 1,1-1,-1 1,0 1,0-1,0 1,-1-1,0 1,0 1,0-1,3 8,-6-10,1 0,0 1,-1-1,0 0,0 1,0-1,0 1,-1-1,0 1,0-1,0 1,0-1,-1 0,1 1,-1-1,-1 1,1-1,0 0,-3 5,2-6,-1-1,1 1,0-1,0 0,-1 0,1 0,-1 0,0 0,0 0,0-1,-5 3,6-4,0 1,1-1,-1 1,1-1,-1 0,1 0,-1 1,0-1,1 0,-1-1,-2 1,3-1,0 1,0 0,1-1,-1 1,0 0,0-1,1 1,-1-1,0 0,0 1,1-1,-1 1,1-1,-1 0,1 0,-1 1,1-1,-1 0,1 0,0 0,-1 1,1-2,-1-6,2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3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36 1,'-4'3,"1"0,0 1,0-1,0 1,0 0,1 0,0 0,0 0,0 1,0-1,0 1,1-1,0 1,0-1,0 1,1 0,-1-1,1 1,0 0,1-1,-1 1,1 0,0-1,0 1,0-1,2 6,-1-5,0-1,1 1,-1-1,1 1,0-1,0 0,0 0,1 0,-1 0,1 0,0-1,0 0,0 0,0 0,1 0,-1-1,1 0,0 1,0-2,-1 1,1 0,0-1,9 1,21-3,-19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4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177 103,'1'2,"1"1,-2 0,-2 1,-2-2,-2-1,-6-1,-2-1,-4-2,0-2,-1-1,0-1,1 0,2-3,3 0,3 0,3 1,3 1</inkml:trace>
  <inkml:trace contextRef="#ctx0" brushRef="#br0" timeOffset="1">73 0,'3'3,"-1"0,0 0,1 0,-1 1,-1-1,1 0,0 1,-1-1,1 1,-1 0,0-1,-1 1,2 8,-1-3,-1 0,0 0,0 0,-3 16,1-20,2 0,-1 0,1 0,0 10,0-14,0 0,0 0,0 0,0 0,1 0,-1 0,0 0,1 0,-1 0,1 0,-1 0,1 0,-1 0,1 0,0 0,-1-1,1 1,0 0,0-1,-1 1,1 0,0-1,0 1,0-1,0 1,0-1,0 0,0 1,0-1,0 0,1 1,6-1,1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4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124 0,'0'0,"1"1,0-1,0 0,-1 0,1 1,0-1,-1 0,1 1,0-1,-1 1,1-1,-1 1,1-1,-1 1,1-1,-1 1,1-1,-1 1,1 0,-1-1,1 2,6 17,-6-16,30 105,-67-185,34 72,-13-24,14 28,0-1,0 1,-1-1,1 1,0 0,0-1,-1 1,1 0,-1 0,1 0,-1 0,1 0,-1 0,-2-1,3 2,0 0,0 0,0 0,1 0,-1 0,0 0,0 0,1 1,-1-1,0 0,1 0,-1 1,0-1,1 0,-1 1,0-1,1 1,-1-1,0 0,1 1,-1 0,0 0,-11 16,7-10,-21 24,19-25,1 1,0 0,0 1,-7 11,13-18,-1 0,1 0,0 0,0 0,0 0,0-1,0 1,0 0,0 0,0 0,0 0,0 0,0 0,0 0,1-1,-1 1,0 0,0 0,1 0,-1-1,1 1,-1 0,1 0,-1-1,1 1,0 0,-1-1,1 1,0-1,-1 1,1-1,0 1,0-1,-1 1,2-1,4 4,0-1,1-1,8 3,-11-4,6 3,0-1,1-1,-1 0,1 0,0-1,-1-1,1 0,0 0,19-4,-28 4,0-1,0 0,0 1,0-1,0 0,0 0,-1-1,1 1,0 0,-1 0,1-1,-1 1,0-1,1 0,0-1,2-3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4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1,'29'4,"-11"-1,-9-2,0 1,0 0,0 0,0 1,10 4,-17-6,0 0,0 0,0 0,0 0,0 1,0-1,0 1,0 0,-1-1,1 1,0 0,-1 0,0 0,1 0,-1 0,0 0,0 0,0 1,0-1,-1 0,1 1,0-1,-1 0,1 5,-2-3,1 1,0-1,-1 1,0-1,0 0,0 1,-1-1,1 0,-1 0,0 0,0 0,0 0,-1-1,1 1,-1-1,0 1,0-1,0 0,-1 0,1 0,-1-1,1 1,-1-1,0 0,0 0,0 0,0 0,0-1,-1 0,-5 2,8-3,1 0,-1 0,0 0,1 0,-1 0,1-1,-1 1,1 0,-3-2,3 2,1 0,0 0,-1 0,1-1,0 1,-1 0,1 0,0 0,-1-1,1 1,0 0,0-1,-1 1,1 0,0-1,0 1,0 0,-1-1,1 1,0 0,0-1,0 1,0 0,0-1,0 1,0 0,0-1,0 1,0-1,0 1,0 0,0-1,0 1,0-1,0 1,0 0,0-1,1 1,-1 0,0-1,0 1,0 0,1-1,3-5</inkml:trace>
  <inkml:trace contextRef="#ctx0" brushRef="#br0" timeOffset="1">192 41,'0'0,"0"0,0 0,0 0,1 0,-1 0,0 0,0 0,0 0,0 0,1 0,-1 0,0 0,0 0,0 1,0-1,0 0,1 0,-1 0,0 0,0 0,0 0,0 1,0-1,0 0,0 0,0 0,0 0,0 1,0-1,0 0,1 0,-1 0,0 0,0 1,0-1,0 0,0 0,-1 0,1 0,0 1,0-1,0 0,0 0,0 0,0 0,0 0,0 1,0-1,-5 10,5-9,-4 6,1 0,1 0,-1 0,1 1,0-1,1 1,0-1,0 1,1 0,0-1,0 1,1 0,0-1,0 1,0-1,1 1,1-1,-1 0,1 0,0 0,1 0,-1 0,1-1,1 0,-1 1,1-2,0 1,1 0,-1-1,12 8,-14-11,1 0,-1 0,1-1,-1 1,1-1,-1 0,1 0,0 0,0 0,0-1,4 1,6-2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4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6 0,'1'2,"3"6,2 4,-2 3,0-1,-1-1,-2 0,-1-1,-2-1,-1-1,0 1,-2 1,2 1,-1 1,1 1,0 2,0-2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4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49 0,'0'4,"0"18,0 8,0 1,-1-3,-1-4,0-4,2-3,1-4,0-3</inkml:trace>
  <inkml:trace contextRef="#ctx0" brushRef="#br0" timeOffset="1">1 446,'0'5,"4"18,1 8,1 1,-2 0,-1-3,-1-4,-1-2,-1-2,0-1,0 0,1-1,0-3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68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25 0,'0'2,"0"9,0 5,-2 1,0-2,-1-2,0-3,0-2,1-1</inkml:trace>
  <inkml:trace contextRef="#ctx0" brushRef="#br0" timeOffset="1">0 176,'2'1,"2"5,2 3,0 0,0 1,-2 0,0-2,1-3,0-5,-2-1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4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11 1,'1'2,"-2"13,-2 1,-1-2,1-5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4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 1,'2'0,"1"7,1 4,0 6,0 2,0 4,-2 0,-1 1,-1-1,-3 0,-1-1,0-1,-2 0,-1-2,1-1,0 0,1-2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5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0,'0'6,"4"19,3 9,0 3,-1-1,-2-4,0-4,-1-4,-1-4,-3-2,-1-2,-1-2,0-1,1 1,1 0,0-3</inkml:trace>
  <inkml:trace contextRef="#ctx0" brushRef="#br0" timeOffset="1">16 598,'1'5,"-1"0,1 0,0 0,3 7,1 9,4 72,-2-17,-2-6,-5-61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3302 1265,'0'0,"0"0,0 1,0-1,0 0,0 0,0 0,0 0,0 0,0 0,0 0,0 0,0 0,0 0,0 0,0 1,1-1,-1 0,0 0,0 0,0 0,0 0,0 0,0 0,0 0,0 0,0 0,1 0,-1 0,0 0,0 0,0 0,0 0,0 0,0 0,0 0,0 0,0 0,1 0,-1 0,0 0,0 0,0 0,0-1,0 1,0 0,0 0,0 0,0 0,0 0,0 0,0 0,1 0,0-8,-2-7,-25-85,20 84,-4-18,-120-338,115 336,-92-190,88 192,-1 2,-1 0,-2 2,-42-44,45 54,-1 1,-2 1,0 1,0 1,-2 1,0 2,0 0,-49-17,58 26,1 0,-1 1,0 0,0 1,0 1,0 1,-22 2,26-1,-1 2,1-1,0 1,1 1,-1 1,1-1,0 2,0-1,0 1,-14 12,12-8,1 1,1 1,0 0,1 0,0 1,1 0,-10 19,-45 106,33-63,7-25,-2 0,-42 61,52-89,0-1,-2 0,-1-1,0-1,-1-1,-42 29,51-41,0 0,1 0,-2-1,1-1,-1 0,1 0,-13 2,16-5,0 0,0-1,0 1,1-1,-1-1,0 0,0 0,0 0,1-1,-1 0,-14-6,10 1,0 0,0 0,0-1,1-1,0 0,1-1,0 0,0 0,1-1,-8-12,-8-17,-34-70,30 52,-70-115,71 129,-63-72,64 86,-1 2,-53-40,62 54,0 1,-1 1,0 1,-1 1,0 1,-24-7,35 13,0 1,0 0,-1 1,1 0,0 1,-1 0,1 0,-21 4,18-1,-1 1,1 0,0 1,0 0,1 1,-13 8,1 3,0 0,1 2,0 1,2 0,-31 39,-70 105,28-35,61-89,-40 40,-77 54,136-123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5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1056,'0'0,"0"0,1 0,-1 0,1 0,-1 0,1 0,-1 0,1 0,-1-1,1 1,-1 0,0 0,1 0,-1-1,1 1,-1 0,0 0,1-1,-1 1,0 0,1-1,-1 1,0-1,0 1,1 0,-1-1,0 1,0-1,1 1,-1 0,0-1,0 1,0-2,0-17,-1 5,5-20,-1 11,0-46,-2-145,14 0,-4 8,-12 170,-1 1,-2 0,-14-63,14 86,2 5,0 0,-1-12,3 19,0 0,0 0,0 0,0 0,0 0,0 0,-1-1,1 1,0 0,0 0,0 0,0 0,0 0,0 0,1-1,-1 1,0 0,0 0,0 0,0 0,0 0,0 0,0-1,0 1,0 0,0 0,0 0,0 0,0 0,1 0,-1 0,0 0,0-1,0 1,0 0,0 0,5 3,7 10,-9-9,16 16,-11-11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9.06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755 128,'-22'0,"3"0,1 0,-35 5,42-3,-1 0,0-2,1 1,-20-3,-46-9,24 2,19 5,-189-20,176 21,-32-1,78 4,0 0,-1 0,1 0,0 0,0 0,-1-1,1 1,0 0,0-1,-2 0,2-3,7-3,66-60,-100 75,13-3,5-3,1 1,-15 7,22-10,0 1,0 0,1 1,-1-1,0 0,0 0,1 1,-1-1,1 1,-1 0,1-1,-1 1,1 0,0 0,0 0,0 0,-1 2,2-2,0-1,0 0,0 0,0 0,0 0,0 0,0 0,1 0,-1 1,0-1,0 0,1 0,-1 0,1 0,-1 0,1 0,0 0,-1-1,1 1,0 0,-1 0,1 0,0 0,1 0,4 3,-1 0,13 6,-11-6,53 33,-59-38,-3-2,-3-5,0 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5:34.47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2610 0,'-2609'0,"2625"0,-6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5:37.70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894 0,'-893'0,"925"0,-19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5:58.14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0,'0'2669,"0"-2671,0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6:14.12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100 19,'-1'0,"-1"0,0-1,1 0,-1 1,1-1,-1 0,-2-2,-2 0,3 1,-1 1,1 0,0-1,0 1,-7-1,8 2,1 0,-1 0,1 1,-1-1,1 0,-1 0,1 1,-1-1,1 1,-1-1,1 1,0-1,-1 1,1 0,-3 1,2 0,-1 1,1-1,-1 0,1 1,0-1,0 1,0 0,0 0,-2 5,3-8,1 1,0 0,-1 0,1 0,0 0,0-1,0 1,-1 0,1 0,0 0,0 0,0 0,1-1,-1 1,0 0,0 0,0 0,1 0,-1-1,0 1,1 0,-1 0,1 0,-1-1,1 1,-1 0,1-1,0 1,-1 0,1-1,0 1,-1-1,1 1,0-1,0 0,0 1,-1-1,1 0,0 1,0-1,1 0,0 1,0-1,0 0,0 1,0-1,0 0,0 0,0 0,0-1,0 1,-1 0,1-1,0 1,0-1,3-1,-2 0,0 1,-1-1,1 1,0-1,-1 0,1 0,-1 0,3-3,-5 5,0 0,0-1,0 1,1 0,-1 0,0 0,0-1,1 1,-1 0,0 0,0 0,1 0,-1 0,0 0,0-1,1 1,-1 0,0 0,0 0,1 0,-1 0,0 0,1 0,-1 0,0 0,0 0,1 0,-1 0,0 1,0-1,1 0,-1 0,0 0,0 0,1 0,-1 0,0 1,0-1,1 0,-1 0,0 0,0 0,0 1,1-1,-1 0,0 0,0 1,9 14,-7-10,-1-5,-1 1,0-1,0 1,0-1,1 1,-1-1,0 1,1-1,-1 1,0-1,1 1,-1-1,0 1,1-1,-1 1,1-1,-1 0,1 1,-1-1,1 0,0 0,-1 1,1-1,-1 0,1 0,-1 0,1 0,0 0,-1 1,1-1,-1 0,1 0,1-1,1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70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54 17,'-2'2,"0"1,-1-1,1 1,1 0,-1 0,0 0,1 0,-2 7,3-10,0 0,0 1,0-1,0 0,0 1,0-1,0 0,0 1,0-1,0 0,1 1,-1-1,0 0,0 0,0 1,1-1,-1 0,0 0,0 1,1-1,-1 0,0 0,1 0,-1 0,0 1,0-1,1 0,-1 0,0 0,1 0,-1 0,0 0,1 0,-1 0,0 0,1 0,-1 0,0 0,1 0,-1 0,0 0,1 0,-1 0,0 0,1-1,-1 1,19-6,-17 5,2-1,12-4,-16 6,1-1,0 1,-1 0,1-1,0 1,-1-1,1 1,0-1,-1 0,1 1,-1-1,1 1,-1-1,1 0,0-1,-1 2,0 0,0 0,0 0,-1 0,1 0,0 0,0 0,0-1,0 1,0 0,0 0,0 0,0 0,0 0,0 0,-1 0,1 0,0 0,0 0,0 0,0 0,0 0,0-1,-1 1,1 0,0 0,0 0,0 0,0 0,0 0,0 0,-1 0,1 0,0 1,0-1,0 0,0 0,0 0,0 0,-1 0,1 0,-7 1,7 0,-1-1,-25 8,25-7,-1-1,0 1,0 0,1 0,-1 0,0 0,1 0,-1 0,1 1,-1-1,-1 3,3-4,0 0,0 1,0-1,-1 0,1 0,0 1,0-1,0 0,0 0,0 1,0-1,0 0,0 1,0-1,0 0,0 0,0 1,0-1,0 0,0 0,0 1,0-1,1 0,-1 1,0-1,0 0,0 0,0 0,1 1,8 5,11-2,-18-4,1 1,-1-1,1 0,-1-1,0 1,1 0,-1-1,0 1,1-1,-1 0,0 0,1 1,-1-2,0 1,3-2,-4 2,-1 1,1-1,0 0,-1 1,1-1,-1 0,1 0,-1 0,1 1,-1-1,0 0,1 0,-1 0,0 0,0 0,1-1,-1 0,0 1,0-1,-1 1,1-1,0 1,-1-1,1 1,-1-1,1 1,-1 0,0-1,0 1,-1-2,0 1,0-1,0 1,0 1,0-1,0 0,0 0,0 1,-1-1,1 1,-1 0,1 0,-1 0,0 0,1 0,-1 1,0-1,1 1,-1-1,0 1,0 0,-3 0,4 1,0-1,-1 0,1 1,0-1,-1 1,1-1,0 1,0 0,0 0,0 0,0 1,0-1,0 0,0 1,0-1,0 1,1 0,-1-1,1 1,-1 0,1 0,0 0,0 0,0 0,-2 3,3-4,0 0,-1 0,1 0,0 0,0 0,0 0,0 0,0 0,0 1,0-1,0 0,0 0,0 0,0 0,1 0,-1 0,0 0,1 0,-1 0,1 0,-1 0,2 1,-1-1,1 1,-1-1,1 0,-1 0,1 1,0-1,-1-1,1 1,0 0,0 0,3 0,-1 0,0 0,0 0,0-1,0 1,0-1,0 0,0 0,0-1,0 1,0-1,7-2,-12 4,0-1,0 0,0 1,0-1,0 0,0 0,0 0,-1 0,1 0,0 0,0 0,0 0,0 0,0 0,0-1,0 1,0 0,0-1,0 1,0-1,0 1,0-1,0 0,0 1,0-1,0 0,0 0,1 1,-1-1,0 0,1 0,-1 0,0 0,1 0,-1 0,1 0,0 0,-1 0,1 0,0 0,0 0,-1 0,1-1,0 1,0 0,0 0,0 0,1 0,-1 0,0 0,0 0,1 0,-1 0,0 0,1 0,-1 0,1 0,0 0,-1 0,1 0,0 0,-1 0,1 0,0 1,0-1,0 0,0 1,0-1,1-1,-4 4,0-1,-1 0,1 1,0-1,0 1,0 0,0 0,0-1,0 1,0 1,1-1,-1 0,-1 3,3-4,-1 0,1-1,-1 1,1 0,0 0,-1-1,1 1,0 0,0 0,0 0,-1 0,1 0,0-1,0 1,0 0,0 0,1 0,-1 0,0 0,0-1,0 1,1 0,-1 0,0 0,1-1,-1 1,1 0,-1 0,1-1,-1 1,1 0,-1-1,1 1,0-1,-1 1,1-1,0 1,0-1,-1 1,1-1,0 0,0 1,1-1,1 1,0 0,0 0,0-1,-1 1,1-1,0 0,1 0,-1 0,0 0,0-1,-1 1,4-1,-4 0,-1 1,0-1,1 1,-1-1,0 1,0-1,1 0,-1 0,0 0,0 1,0-1,0 0,0 0,0 0,0 0,-1-1,1 1,0 0,0 0,-1 0,1-1,-1 1,1 0,-1-1,0 1,0 0,1-3,-1-3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6:07.75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 3,'0'0,"0"0,0 0,1 0,-1 0,0 0,0 0,0 0,0 0,0-1,0 1,0 0,0 0,0 0,0 0,0 0,0 0,0 0,0 0,0 0,0 0,0 0,0 0,0-1,0 1,-1 0,1 0,0 0,0 0,0 0,0 0,0 0,0 0,0 0,0 0,0 0,0 0,0 0,0 0,0 0,0 0,0 0,0 0,-1 0,1 0,0 0,0 0,0 0,0 0,0 0,0 0,0 0,-1 4,8 64,-8-47,1-17,0 1,0-1,0 1,1 5,-1-8,1-1,-1 0,0 1,1-1,0 0,-1 1,1-1,0 0,0 0,0 0,-1 0,1 0,0 0,1 0,-1 0,0 0,0 0,2 1,3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6:26.29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0,'0'2,"0"0,0 3,0 0,0 1,0 1,0 0,0 1,0-1,0-1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6:26.66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0,'0'2,"0"-1,0 2,0 1,0 1,0 1,0 1,0 0,0 0,0 0,0 1,0-1,0-1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6:27.01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0,'0'2,"0"3,0 1,0 1,0 0,0 0,0 1,0-1,0 0,0 1,0-2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6:27.37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0,'0'3,"0"1,0 2,0 1,0 0,0 1,0-1,0 1,0-1,0 0,0 0,0 0,0-1</inkml:trace>
  <inkml:trace contextRef="#ctx0" brushRef="#br0" timeOffset="1">0 169,'0'1,"0"2,0 1,0 2,0 0,0 1,0 1,0-1,0 0,0 0,0 1,0-1,0 0,0 0,0 0,0 0,0 0,0-1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6:27.71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0,'0'116,"0"-111</inkml:trace>
  <inkml:trace contextRef="#ctx0" brushRef="#br0" timeOffset="1">0 197,'0'2,"0"1,0 3,0 1,0 1,0 0,0-1,0 1,0 0,0-1,0 0,0 0,0 0,0-1,0-1,0 1,0-2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6:28.05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0,'0'2,"0"0,0 3,0 0,0 1,0 1,0 1,0-2,0 0,0-1,0 1,0 1,0-2</inkml:trace>
  <inkml:trace contextRef="#ctx0" brushRef="#br0" timeOffset="1">0 197,'0'1,"0"2,0 1,0 2,0 0,0 1,0 0,0 1,0-1,0 0,0-1,0 0,0-1,0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6:59.51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2886 351,'-1'-2,"1"0,-1-1,0 1,0 0,-1-2,0-1,-8-26,3 10,-4-11,-28-55,11 49,22 28,-1 1,-1 0,0 0,-1 0,-15-12,16 15,1 1,-1 0,-1 0,-9-4,-36-11,50 19,0 0,0 0,0 0,0 1,0-1,0 1,0 0,-1 0,1 1,0-1,0 1,0 0,-7 2,0 2,0-1,0 2,-15 9,21-11,-1 0,1 0,0 1,0-1,0 1,1 0,0 0,-6 9,3-1,1-1,-10 27,11-27,-12 22,0-3,-58 168,43-108,-17 20,44-101,-11 25,7-12,-2-1,-23 34,31-50,-2 0,1-1,-1 0,0 0,0 0,0-1,-1 0,1 0,-1 0,0 0,-1-1,1 0,0 0,-10 2,10-4,1 0,-1 0,0 0,0-1,1 0,-1 0,0 0,0 0,0-1,-6-2,5 1,0 0,1-1,-1 0,1 0,-1 0,1-1,-10-8,2 0,1 0,1-1,0 0,1-1,-19-28,9 4,-20-49,25 49,-4-11,-30-49,41 84,0 0,-1 1,-1 0,0 0,-1 2,-20-17,24 22,-1-1,0 2,-1-1,1 1,-1 0,0 1,-1 0,1 0,-1 1,1 1,-12-2,14 4,0 0,0 0,0 1,1 0,-1 0,0 1,1 0,-1 0,-8 4,0 1,0 1,-28 18,35-19,1 0,0 0,0 0,0 1,1 0,1 0,-8 12,-33 68,35-64,-73 153,60-126,-26 50,6-35,39-58,-1 0,-1 0,1-1,-1 1,-14 8,17-13,0-1,0 1,0-1,-1 0,1 0,-1 0,1-1,-1 0,0 0,0 0,1-1,-1 1,0-2,0 1,-10-2,9 0,-1 1,1-1,0-1,0 0,0 0,0 0,1 0,-1-1,1 0,0-1,-9-8,-2-3,1-1,1-1,-12-19,18 23,1 0,0-1,2 1,-11-32,9 14,1 5,-1 1,-19-44,19 57,0-1,-1 1,-1 1,0-1,0 2,-1-1,-25-18,31 27,0 0,0 0,0 0,0 1,-1 0,1 0,-1 1,1-1,-1 1,0 0,0 1,1-1,-1 1,-7 1,-7 0,0 2,-33 8,44-8,0 0,0 0,1 1,0 0,-1 0,-13 11,-41 37,63-51,-5 4,0 0,1 0,-1 1,1-1,1 1,-1 0,1 0,0 0,1 1,-3 8,-1-1,0-1,-1 0,-16 24,21-34,-1 2,1 0,0-1,0 1,1 0,-1 0,0 7,1-7,0-1,0 1,0-1,-1 1,1-1,-1 1,-4 6,5-10,0 0,0 0,0 1,1-1,-1 0,0 0,1 1,-1-1,1 0,0 1,-1-1,1 1,0-1,0 1,0-1,0 0,0 1,0-1,0 1,1 1,1 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7:00.15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12 0,'0'1,"-1"2,-1 1,1 2,0 0,0 1,-1 0,0 1,0-1,2-1,1-2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7:01.82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48,'0'2,"1"-1,-1 1,0-1,1 1,0 0,-1-1,1 1,0-1,0 1,0-1,0 0,0 1,0-1,2 2,-1-1,0 0,0 0,1-1,-1 1,0 0,1-1,-1 0,4 2,-4-3,1 1,-1-1,1 1,-1-1,1 0,-1 0,1 0,-1 0,1 0,0 0,-1-1,1 1,-1-1,1 0,-1 0,0 0,4-1,-5 1,1 0,-1 0,0 0,0 0,0 0,0 0,0 0,0 0,0-1,0 1,0 0,0 0,-1-1,1 1,0 0,-1-1,0 1,1-1,-1 1,0-1,0 1,0-1,1 1,-2-1,1 1,0-1,0 1,0-1,-1 1,0-2,0-1,-1 0,0 0,0 0,-5-7,6 9,0 1,0 0,0-1,0 1,-1 0,1 0,-2-1,2 1,1 1,-1 0,0-1,1 1,-1 0,0 0,1 0,-1-1,0 1,1 0,-1 0,0 0,1 0,-1 0,0 0,0 0,1 1,-2-1,1 0,0 1,0 0,0-1,0 1,0 0,0-1,0 1,0 0,0 0,1 0,-1 0,0 0,1 0,-1 0,0 0,1 0,-1 0,1 0,0 0,-1 0,1 0,0 2,-1 3,0 0,1 12,0-13,2 173,-2-157,0-20,0-1,0 0,0 0,0 0,0 0,0 0,0 0,0 0,0 0,0 0,0 0,0 0,0 0,0 0,0 0,0 1,0-1,0 0,0 0,0 0,0 0,0 0,1 0,-1 0,0 0,0 0,0 0,0 0,0 0,0 0,0 0,0 0,0 0,0 0,0 0,0 0,1 0,-1 0,0 0,0 0,0 0,0 0,0 0,0 0,0 0,0 0,0 0,0 0,0 0,0 0,0 0,1-1,-1 1,0 0,0 0,0 0,0 0,0 0,0 0,0 0,0 0,0 0,0 0,0 0,0-1,3-1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71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0 0,'0'1,"2"1,-1 1,1 2,-1 0,0 2,0 1,-2 0,-1 0,1 0,-1-1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7:02.16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101 15,'-1'0,"-2"0,-2 0,-2-2,-1 1,-1-1,-1 0,0-1,0 1,0 1,0 0,0 0,3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7:02.51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65 1,'-7'7,"0"1,0 0,0 1,-8 15,11-17,1 0,0 0,0-1,1 2,0-1,0 0,0 12,1-17,1 0,0 0,0 1,1-1,-1 0,0 0,1 1,0-1,-1 0,1 0,0 0,2 3,-2-4,-1 0,1 0,0 0,0 0,0 0,0 0,1 0,-1 0,0 0,0-1,0 1,1 0,-1-1,0 1,1-1,-1 1,1-1,-1 0,0 0,3 1,3-1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7:02.88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 21,'-1'-6,"0"5,1-1,0 1,0 0,0-1,0 1,0-3,0 4,0 0,0 0,0-1,0 1,0 0,0 0,0 0,0 0,0 0,0-1,1 1,-1 0,0 0,0 0,0 0,0 0,0 0,0 0,1 0,-1-1,0 1,0 0,0 0,1 0,6 2,-5-1,1 1,-1-1,0 1,0 0,1 0,-1 0,-1 0,1 0,0 0,0 0,-1 1,1-1,1 5,0-1,-1 1,0-1,0 1,2 9,-4-14,0 1,1 0,-1-1,0 1,-1 0,1 0,0-1,-1 1,1 0,-1-1,0 1,0-1,-2 3,3-3,-1-1,0 0,0 0,0 0,0 0,0 0,0 0,0 0,-1 0,1 0,0 0,0 0,-1-1,1 1,-1-1,1 1,0-1,-1 1,1-1,-1 0,1 0,-1 1,1-1,-1 0,-2-1,4 1,0 0,-1 0,1 0,0 0,0 0,-1 0,1 0,0 0,-1 0,1 0,0 0,0 0,-1 0,1 0,0 0,0-1,0 1,-1 0,1 0,0 0,0 0,0 0,-1-1,1 1,0 0,0 0,0 0,0-1,0 1,-1 0,1 0,0-1,0 1,0 0,0 0,0-1,0 1,0 0,0 0,0-1,0 1,0 0,0 0,0-1,0 1,1-4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7:03.27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72 0,'-4'1,"1"0,-1 0,0 0,0 0,1 0,-6 3,6-2,-1 0,1 0,0 0,0 0,-1 1,1-1,1 1,-1 0,-3 4,5-6,0 0,1 0,-1 0,0 0,1 0,-1 1,1-1,-1 0,1 0,0 1,0-1,-1 0,1 1,0-1,0 0,0 1,0-1,1 0,-1 1,0-1,1 0,-1 0,0 1,1-1,0 0,-1 0,1 0,0 1,1 1,1 0,0-1,0 1,0-1,0 1,0-1,0 0,1 0,-1-1,1 1,0 0,-1-1,1 0,0 0,0 0,0-1,0 1,6-1,-2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7:03.64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70 0,'1'2,"2"8,2 4,-1 3,0 1,-3 1,-1 0,-1-2,-3 0,-3 0,-2-2,-3-2,-1-2,-1-2,-1-2,3-3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6:09.82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26 0,'-1'0,"1"0,0 0,0 0,-1 1,1-1,0 0,-1 0,1 0,0 0,0 1,-1-1,1 0,0 0,0 0,0 1,-1-1,1 0,0 0,0 1,0-1,0 0,-1 1,1-1,0 0,0 1,0-1,0 0,0 1,-2 10,2-8,-11 50,5-28,6-25,0 0,0 0,0 0,0 1,0-1,0 0,0 0,0 0,0 0,0 0,0 1,0-1,0 0,0 0,0 0,0 0,0 0,0 1,0-1,0 0,0 0,0 0,0 0,0 0,0 1,0-1,0 0,0 0,1 0,-1 0,0 0,0 0,0 1,6-3,8-8,-12 7,0 2,0 0,0-1,0 1,0 0,0 0,0 0,0 0,0 0,0 1,0-1,3 0,-4 1,0 0,1 0,-1 0,0 0,0 1,0-1,0 0,1 1,-1-1,0 1,0-1,0 1,0-1,0 1,0 0,0-1,0 1,0 0,-1 0,1 0,0 0,1 2,-1-1,1 0,-1 0,0 0,0 0,0 1,0-1,0 1,0-1,-1 0,1 1,-1-1,0 1,0-1,0 1,0 3,0-5,-1 0,1 0,0 1,-1-1,1 0,-1 0,1 0,-1 0,0 0,1 0,-1 0,0 0,0 0,0 0,0 0,0 0,0-1,0 1,0 0,0-1,0 1,0-1,0 1,-1-1,1 1,0-1,0 0,-1 0,1 0,0 1,0-1,-1 0,0-1,-2 1,1 0,0 0,0-1,0 0,0 1,0-1,0 0,0-1,0 1,0 0,0-1,-4-3,1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6:09.29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8 0,'0'1,"0"2,0 2,0 1,0 2,0 2,0 1,-1 2,-1 0,1 0,-1-2,2 1,-1-2,1 0,0-2,1-1,2-4,0-2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6:40.04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63,'0'0,"0"-1,0-2,0 0,0-1,0-1,0 0,0 1,0-2,0 1,0-2,0 0,0 1,0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6:40.39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65,'0'0,"0"0,0-1,0-2,0-2,0 0,0-2,0 0,0 0,0 0,0 1,0 0,0 0,0 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6:40.73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55,'0'1,"0"0,0-3,0-1,0-1,0-2,0-1,0 0,0 0,0-1,0 1,0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72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70 15,'0'0,"0"0,0-1,0 1,0 0,-1-1,1 1,0-1,0 1,-1 0,1-1,0 1,0 0,-1 0,1-1,0 1,-1 0,1 0,-1-1,1 1,0 0,-1 0,1 0,-1 0,1 0,0 0,-1-1,1 1,-1 0,1 0,-1 0,1 0,0 1,-1-1,1 0,-1 0,1 0,-1 0,-17 4,15-2,0-1,0 1,1 0,-1 0,0 0,1 0,-1 0,1 0,-1 1,1-1,-2 4,3-5,1 0,-1 0,1-1,-1 1,1 0,0 0,0 0,-1 0,1-1,0 1,0 0,0 0,0 0,0 0,0 0,0-1,0 1,0 2,1-2,-1-1,1 1,-1 0,1 0,0 0,-1-1,1 1,0-1,0 1,0 0,-1-1,1 1,0-1,0 0,0 1,0-1,0 0,0 1,0-1,0 0,1 0,2 1,1 0,-1-1,0 0,1 0,-1 0,1-1,-1 1,0-1,1 0,4-2,-8 3,1-1,-1 1,0-1,0 1,0-1,0 0,0 1,0-1,0 0,0 0,0 0,0 0,0 0,-1 0,1 0,0 0,-1 0,1 0,-1 0,1 0,-1 0,1 0,-1-1,0 1,1 0,-1 0,0-1,0 1,0 0,0 0,0-1,0 1,-1 0,1 0,0 0,-1-1,1 1,-1 0,1 0,-1-1,0 0,1 1,-1-1,0 1,1 0,-1-1,0 1,0 0,0 0,0 0,0 0,0-1,0 1,-1 1,1-1,0 0,0 0,-1 0,1 1,0-1,-1 1,1-1,-3 0,2 1,0 0,0 0,1 0,-1 1,0-1,0 1,1-1,-1 1,0-1,1 1,-1 0,1 0,-1 0,1 0,-1 0,1 0,0 0,-1 0,-1 2,-1 1,1 1,-1-1,1 1,-1-1,1 1,-3 7,6-11,-1 0,1 0,-1 0,1 0,0 0,0 0,0 1,0-1,-1 0,1 0,1 0,-1 0,0 0,0 0,0 0,1 0,-1 0,0 0,1 0,-1 0,1 0,-1 0,1 0,0 0,-1 0,1 0,0 0,-1 0,1-1,0 1,0 0,0-1,0 1,0-1,0 1,0-1,0 1,0-1,1 1,0-1,-1 1,1 0,-1-1,1 0,0 1,-1-1,1 0,-1 0,1 0,0 0,-1 0,1 0,-1 0,1-1,0 1,-1-1,1 1,-1-1,1 1,1-2,-2 1,-1 1,1-1,0 0,-1 0,1 1,0-1,-1 0,1 0,-1 0,1 0,-1 0,0 0,1 0,-1 0,0 0,0 0,0 0,0 0,0 0,0 0,0 0,0 0,0 0,0 0,0 0,0 0,-1 0,1 0,-1 0,1 1,0-1,-1 0,0-1,-9-12,5 11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6:41.20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77,'0'-1,"0"-2,0-2,0 1,0-1,0 0,0-1,0-1,0 0,0 0,0 0,0 0,0 0,0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6:41.59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0 210,'0'-2,"0"1,0-2,0-1,0-1,0-1,0-1,0 0,0 0,0 0,0-1,0 2</inkml:trace>
  <inkml:trace contextRef="#ctx0" brushRef="#br0" timeOffset="1">0 76,'0'-1,"0"-2,0-1,0-2,0 0,0-1,0 0,0-2,0 0,0 1,0-1,0 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6:41.98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0 220,'0'-1,"0"-2,0-1,0-2,0 0,0-1,0 0,0-1,0 1,0 0,0-1,0 1,0 1</inkml:trace>
  <inkml:trace contextRef="#ctx0" brushRef="#br0" timeOffset="1">0 58,'0'0,"0"-1,0-2,0-1,0-2,0 0,0-1,0 0,0 0,0-2,0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6:42.31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0 209,'0'-1,"0"-1,0 0,0-2,0-2,0 0,0 0,0-1,0-1,0 0,0-1,0 0,0 2</inkml:trace>
  <inkml:trace contextRef="#ctx0" brushRef="#br0" timeOffset="1">0 26,'0'0,"0"-1,0 0,0-2,0-1,0-1,0-1,0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6:42.68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0 189,'0'0,"0"-2,0 0,0-1,0-1,0-1,0-1,0 0,0-2,0-1,0-1,0 2</inkml:trace>
  <inkml:trace contextRef="#ctx0" brushRef="#br0" timeOffset="1">0 41,'0'-1,"0"-2,0 0,0-1,0-1,0 0,0-2,0 0,0 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6:43.05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0 220,'0'-1,"0"-1,0 0,0-2,0-1,0-1,0 0,0 0,0 2</inkml:trace>
  <inkml:trace contextRef="#ctx0" brushRef="#br0" timeOffset="1">0 80,'0'0,"0"-1,0-2,0-2,0 0,0-2,0 0,0 0,0 0,0 0,0-1,0 1,0-1,0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6:43.39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0 139,'0'0,"0"-2,0 1,0-2,0-1,0-1,0-1,0 0</inkml:trace>
  <inkml:trace contextRef="#ctx0" brushRef="#br0" timeOffset="1">0 19,'0'-1,"0"-2,0-1,0-2,0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7:13.28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 1,'1'1,"-1"1,1-1,0 1,0-1,0 1,0-1,0 0,0 1,0-1,0 0,2 2,-1-1,4 4,12 9,-13-11,0 0,0 1,0 0,4 5,-9-10,1 1,-1 0,0-1,0 1,1-1,-1 1,0 0,0-1,0 1,0-1,0 1,0 0,0-1,0 1,0 0,0-1,0 1,0-1,-1 1,1 0,0-1,0 1,-1-1,1 1,0-1,-1 1,1-1,0 1,-1-1,1 1,-1-1,1 1,-1-1,0 1,-3 2,-1 0,1 0,-7 3,5-3,3-1,-1 0,1-1,0 1,0 0,0 0,0 1,1-1,-1 1,-3 4,4-4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7:13.74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8 0,'3'0,"-1"0,1 0,-1 0,1 1,-1-1,1 0,-1 1,1 0,-1-1,1 1,-1 0,0 0,0 0,1 1,-1-1,0 1,0-1,0 1,0-1,-1 1,1 0,0 0,-1 0,1 0,-1 0,0 0,0 0,2 4,-1-2,-1 1,1-1,-1 0,0 1,0-1,-1 1,1 0,-1-1,0 1,0-1,-1 7,0-9,1 0,-1 1,0-1,0 0,0 0,0 0,0 0,0 0,0 0,-1-1,1 1,-1 0,1 0,-1-1,0 1,1-1,-1 0,0 1,0-1,0 0,0 0,0 0,-1 0,1-1,-3 2,3-2,0 1,0-1,0 0,0 1,-1-1,1 0,0 0,0 0,0 0,0-1,-1 1,-2-2,1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7:14.10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62 1,'-2'0,"0"1,1-1,-1 1,0 0,0 0,1 0,-1 0,-1 2,-2 0,2-1,0 0,0 0,0 1,0-1,0 1,1-1,-1 1,1 0,0 0,0 1,0-1,-3 6,5-7,-1 0,0 0,1 1,-1-1,1 0,0 1,-1-1,1 0,1 1,-1-1,0 0,0 1,1-1,0 0,-1 0,1 1,0-1,0 0,0 0,3 4,-2-4,0 1,0 0,0-1,0 1,1-1,-1 0,1 0,-1 0,1 0,0 0,0-1,0 1,0-1,0 0,1 1,-1-1,6 0,2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73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0 1,'1'4,"1"-4,4-2,-4 2,1 1,-1-1,0 0,0 1,0-1,0 1,0 0,0 0,0 0,0 0,0 0,0 0,-1 0,1 1,0-1,-1 0,1 1,-1 0,2 2,0 0,0 0,0 0,-1 0,1 0,-1 1,-1-1,3 8,-3-8,0 0,0 0,-1 0,1 0,-1 0,0 0,-1 0,1 0,0 0,-1 0,0 0,0 0,-2 4,2-7,0 1,0 0,0 0,0 0,-1-1,1 1,-1-1,1 1,-1-1,1 0,-1 1,0-1,1 0,-1 0,0 0,0 0,0 0,0-1,0 1,0-1,0 1,0-1,0 0,0 0,0 1,-4-2,5 1,1 0,-1 0,1 0,-1 0,1 0,-1 0,1 0,-1 0,1 0,-1 0,1 0,-1-1,1 1,-1 0,1 0,-1-1,1 1,0 0,-1-1,1 1,-1 0,1-1,0 1,-1 0,1-1,0 1,-1-1,1 1,0-1,0 1,0-1,-1 1,1-1,0 1,0-1,0 1,0-1,0 1,0-2,1-2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7:15.74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85 0,'0'0,"1"1,-1-1,0 0,1 0,-1 0,0 1,1-1,-1 0,0 0,0 1,1-1,-1 0,0 0,0 1,0-1,1 0,-1 1,0-1,0 0,0 1,0-1,4 11,-3-7,4 8,0-1,0 0,1 0,1 0,7 9,-8-11,-5-7,-4-5,-3-5,0 0,1 0,1-1,-1 1,-5-19,10 26,0 1,0-1,-1 0,1 1,0-1,0 1,-1-1,1 1,0-1,-1 1,1-1,0 1,-1-1,1 1,-1 0,1-1,-1 1,1 0,-1-1,1 1,-1 0,0-1,0 1,0 0,0 0,0 0,1 1,-1-1,0 0,0 0,0 1,0-1,0 1,1-1,-1 0,0 1,-1 1,-11 6,0 0,-23 10,36-18,-2 1,1-1,-1 1,1 0,-1 0,1 0,0-1,-1 1,1 0,0 1,-1-1,0 1,1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7:56.75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195 257,'0'0,"1"0,-1 0,0 0,0 0,1 0,-1-1,0 1,0 0,1 0,-1 0,0 0,0 0,1-1,-1 1,0 0,0 0,0-1,0 1,1 0,-1 0,0 0,0-1,0 1,0 0,0 0,0-1,0 0,2-8,-2 8,2-21,-2 1,0 0,-1 0,-2-1,0 1,-1 0,-10-28,13 45,0 1,-1-1,0 1,1-1,-1 1,0 0,-1 0,-3-5,5 8,0-1,0 0,0 0,0 1,0-1,0 1,0-1,0 1,0-1,0 1,0-1,0 1,0 0,0 0,0-1,-1 1,1 0,0 0,0 0,0 0,0 1,-1-1,1 0,0 0,0 1,0-1,0 0,0 1,0-1,0 1,0-1,-2 2,-6 5,0 1,0-1,1 2,-9 10,2-2,7-8,0 0,0 1,1 0,1 1,-10 17,16-27,0-1,0 0,0 1,-1-1,1 0,0 1,0-1,0 1,0-1,0 0,0 1,0-1,0 1,0-1,0 0,0 1,0-1,0 1,0-1,0 0,0 1,0-1,0 1,1-1,-1 1,1-1,-1 0,1 0,-1 1,1-1,-1 0,0 0,1 0,-1 0,1 0,-1 0,1 0,-1 0,1 0,-1 0,1 0,-1-1,1 1,-1 0,1 0,-1 0,1-1,4-1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7:57.12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134 4,'1'0,"0"0,-3 0,-1 0,-2 0,-2 0,-3 0,0 0,-3 1,-2 1,0-2,0 0,-1-2,2 0,3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8:59.47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 1,'-1'0,"1"1,0 1,0 3,1 0,-1 1,-1 1,1-1,0 0,0-1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8:59.92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7 0,'-1'0,"-1"1,0 2,1 1,0 2,2 0,0 2,1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9:00.74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0,'0'1,"0"2,1 0,1 1,0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8:43.7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2817 0,'7'0,"-4"0,-7 0,-2815 0,2815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8:45.0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0,'0'0,"1"0,1 0,-2 0,-2 0,-1 0,-1 0,0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9:11.3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 1,'-2'0,"1"1,-2 0,-1 1,0-1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9:11.7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 1,'0'1,"-1"1,-2-1,-1 0,-1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74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34 0,'5'2,"-7"6,-4 5,-2 2,-7 22,13-32,1-1,0 0,0 1,0-1,0 1,1-1,0 1,0-1,0 1,1 5,0-8,0-1,-1 1,1 0,0 0,0-1,0 1,0 0,1-1,-1 0,0 1,1-1,-1 0,1 1,-1-1,1 0,-1 0,1 0,0 0,0 0,-1-1,1 1,0-1,0 1,0-1,0 1,0-1,0 0,-1 0,1 0,0 0,0 0,0-1,3 0,2-1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9:12.0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 1,'-1'0,"-2"0,-1 0,-1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9:13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 84,'0'1,"1"0,-1-1,0 1,0 0,0-1,1 1,-1 0,0-1,1 1,-1 0,1-1,-1 1,1-1,-1 1,1 0,-1-1,1 0,-1 1,2 0,14 7,-13-7,0 1,-1-2,1 1,0 0,0 0,0-1,0 1,-1-1,1 0,4 0,-5 0,0-1,0 1,0 0,0-1,0 1,0-1,-1 1,1-1,0 0,0 0,-1 0,1 0,0 0,2-2,-4 2,1 0,0 0,0 0,-1-1,1 1,0 0,-1 0,1-1,-1 1,0 0,1 0,-1-1,0 1,0 0,0-1,0 1,0-1,0 1,0 0,-1 0,1-1,0 1,-1 0,0-3,-2-1,0-1,1 1,-2 0,-3-5,5 6,-1 1,0 0,0 0,0 0,0 0,-1 1,1-1,-1 1,-5-3,8 4,-1 1,1-1,0 1,-1-1,1 1,0 0,-1 0,1-1,-1 1,1 0,0 0,-1 0,1 0,-1 1,1-1,0 0,-1 0,1 1,0-1,-1 1,1-1,0 1,0 0,-1 0,1-1,0 1,0 0,0 0,0 0,0 0,0 0,-1 1,0 2,0 0,-1 0,1 0,0 0,1 1,-1-1,1 0,0 1,0-1,0 6,0 7,2 23,0-13,0-11,0 0,4 20,-5-35,1-1,-1 1,0-1,0 1,0-1,0 1,1-1,-1 1,0-1,0 1,1-1,-1 1,0-1,1 1,0-1,-1 0,0 0,0 1,1-1,-1 0,0 0,1 0,-1 0,0 0,1 0,-1 0,0 0,1 0,-1 0,0 0,1 0,-1 0,0 0,1 0,-1 0,0-1,0 1,1 0,-1 0,1 0,2-3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9:13.8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113 22,'0'1,"0"0,-1-1,-2-1,-2 1,0 0,-2-2,0 1,-2-1,-1 1,-1 0,1 0,-1 0,0-2,1 0,3-1,1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9:14.1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153 1,'-1'0,"1"0,0 1,0-1,0 0,0 0,0 0,0 0,0 1,-1-1,1 0,0 0,0 0,0 0,0 0,-1 0,1 1,0-1,0 0,0 0,-1 0,1 0,0 0,0 0,0 0,-1 0,1 0,0 0,0 0,0 0,-1 0,1 0,0 0,0 0,-1 0,-10-1,7 0,-85 0,54 1,28 1,11 1,11 2,-9-4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29:59.75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168 212,'0'0,"0"0,0 0,0 0,0 0,0 0,0 0,0 0,0 1,0-1,0 0,0 0,0 0,0 0,0 0,0 0,0 0,0 0,0 0,0 0,0 1,0-1,0 0,0 0,0 0,0 0,0 0,0 0,0 0,0 0,0 0,0 0,0 0,0 0,0 0,-1 0,1 0,0 0,0 1,0-1,0 0,0 0,0 0,0 0,0 0,0 0,0 0,0 0,-1 0,1 0,0 0,0 0,0 0,0 0,0 0,0 0,0 0,0 0,0 0,0 0,-1-1,-2-3,2-3,0 0,0-13,-1 0,-7-52,5 56,1 1,-10-24,12 38,1 1,0-1,0 0,-1 1,1-1,0 0,-1 1,1-1,-1 0,1 1,-1-1,1 1,-1-1,0 1,1-1,-1 1,0-1,1 1,-1-1,0 1,1 0,-1 0,0-1,0 1,1 0,-1 0,0 0,0 0,0 0,1 0,-1 0,0 0,0 0,0 0,1 0,-1 0,0 0,0 1,1-1,-1 0,-1 1,-1 1,1-1,-1 1,0 0,1 0,-1 0,1 0,-1 0,1 1,-2 2,-5 9,0 0,-11 27,-9 33,28-72,-3 10,4-11,0-1,0 1,-1-1,1 1,0-1,0 1,0-1,0 1,0-1,0 1,0-1,0 1,0-1,0 1,1-1,-1 2,1-3,-1 1,1 0,0-1,-1 1,1-1,-1 1,1 0,0-1,-1 0,1 1,-1-1,1 0,0 0,12-12,-6 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0:00.10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106 8,'0'2,"-1"0,-2 1,-2 0,0-1,-2-2,-1 0,-2-1,0 0,-1-1,0-1,0 0,1 0,2 0,2-1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0:00.45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94 78,'-1'0,"-2"0,-1 0,-2 0,-1 0,0 0,0-1,-2-1,0 0,-1 1,2 0,-1-1,3-1,1-1,2 0</inkml:trace>
  <inkml:trace contextRef="#ctx0" brushRef="#br0" timeOffset="1">102 8,'1'0,"0"1,0 0,-3 1,-1-1,-4 0,-1-1,-2 0,-1 0,-1-1,0 0,0-1,1 0,2-2,1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0:00.78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138 20,'-1'-1,"0"1,0-1,0 1,0-1,0 1,1-1,-1 1,0-1,0 0,-1-1,-2-1,2 2,1 0,0 0,-1 0,0 0,1 0,-1 1,0-1,1 1,-1-1,0 1,1 0,-1-1,0 1,0 0,1 0,-1 0,0 0,0 1,0-1,1 0,-1 1,0-1,1 1,-1-1,0 1,1 0,-1 0,1 0,-1 0,1 0,0 0,-1 0,1 0,-2 2,0 1,1-1,-1 0,1 1,0 0,0-1,0 1,0 0,1 0,0 0,0 0,0 0,0 0,0 6,1 0,1-1,0 1,1-1,4 15,16 37,-13-36,-4-12,20 60,-22-62,-1 0,0 0,0 1,-1 18,-1-26,0 1,-1-1,1 0,-1 1,0-1,-1 0,1 0,-1 0,0 0,0 0,0 0,-4 4,4-5,0 0,-1-1,0 0,1 1,-1-1,0 0,0 0,0 0,0-1,-1 1,1-1,0 0,-1 0,1 0,-7 1,6-1,1-1,0 0,-1 0,1 0,-1 0,1-1,0 1,-5-2,8 2,-1 0,0-1,1 1,-1 0,0 0,1-1,-1 1,1 0,-1-1,0 1,1-1,-1 1,1-1,-1 1,1-1,0 1,-1-1,1 1,-1-1,1 0,0 1,-1-1,1 1,0-1,0 0,0 1,0-1,-1 0,1 0,0 1,0-1,0 0,0 1,1-1,-1 0,0 1,0-1,0 0,1 1,-1-1,0 0,0 1,1-1,0 0,2-4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0:01.75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80 13,'-1'-1,"0"0,-1-1,1 1,-1 0,1 0,-1 0,1 1,-1-1,0 0,1 0,-1 1,0-1,0 1,0 0,1-1,-1 1,0 0,0 0,0 0,0 0,0 0,1 1,-1-1,0 0,-3 2,3-1,0 0,0 0,0 0,0 0,0 1,0-1,1 1,-1-1,0 1,1-1,-1 1,1 0,0 0,0 0,-1 0,1 0,0 0,1 0,-2 4,1-4,1 0,0-1,-1 1,1 0,0 0,0 0,0-1,1 1,-1 0,0 0,1 0,-1-1,1 1,-1 0,1-1,1 3,-1-3,-1 0,1 0,0-1,0 1,0 0,0 0,0 0,0-1,0 1,0 0,0-1,0 1,1-1,-1 1,0-1,0 0,0 1,1-1,-1 0,0 0,1 0,-1 0,0 0,2 0,0-1,-1 1,1 0,-1-1,1 0,-1 1,1-1,-1 0,0 0,1-1,-1 1,0 0,0-1,2-1,-1 0,0 0,0 0,-1 0,1-1,-1 1,0-1,2-4,-4 8,0 0,0 0,0 1,0-1,0 0,0 0,0 0,0 0,0 0,0 0,0 0,0 0,0 0,0 0,0 0,0 0,1 0,-1 0,0 0,0 0,0 0,0 0,0 0,0 0,0 0,0 0,0 0,0 0,0 0,0 0,0 0,0 0,0 0,0 0,1 0,-1 0,0 0,0 0,0 0,0 0,0 0,0 0,0 0,0 0,0-1,0 1,0 0,0 0,0 0,0 0,0 0,0 0,0 0,0 0,0 0,0 0,0 0,0 0,0 0,0 0,0 0,0 0,0 0,0 0,0-1,0 1,0 0,0 0,1 7,-1 10,0-17,0 3,0-1,0 1,0-1,1 1,-1-1,0 1,1-1,0 1,1 2,-2-5,0 0,0 0,0 0,0 0,0 0,0 0,0 0,0 0,0 0,0 1,0-1,1 0,-1 0,0 0,0 0,0 0,0 0,0 0,0 0,0 0,0 0,1 0,-1 0,0 0,0 0,0 0,0 0,0 0,0 0,0 0,1 0,-1 0,0 0,0 0,0 0,0 0,0 0,0 0,0 0,0 0,1 0,-1 0,0 0,3-4,-2 3,2-3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0:02.33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 1,'0'2,"1"-1,-1 1,1 0,-1 0,2 2,1 3,-1 0,-1 1,0-1,0 0,-1 1,0-1,0 0,-1 1,-2 8,1-1,2-15,0 0,0 0,0 1,0-1,0 0,0 0,0 0,0 1,0-1,0 0,0 0,0 0,0 0,0 1,0-1,0 0,0 0,0 0,0 0,1 1,-1-1,0 0,0 0,0 0,0 0,0 0,0 1,0-1,1 0,-1 0,5-2,8-9,-11 9,1 0,0 0,-1-1,1 1,0 0,0 1,1-1,-1 0,5-1,-7 3,0 0,1-1,-1 1,1 0,-1 0,1 0,-1 0,1 0,-1 0,1 1,-1-1,0 0,1 1,-1-1,1 1,-1-1,0 1,0 0,1-1,-1 1,0 0,0 0,2 1,-2-1,0 0,0 0,0 0,0 1,0-1,0 0,0 1,0-1,0 1,-1-1,1 1,-1-1,1 1,-1-1,1 1,-1-1,0 1,0-1,0 1,0 0,0-1,0 1,-1 1,1-1,-1 0,0 0,0 0,1-1,-2 1,1 0,0-1,0 1,0-1,-1 1,1-1,-1 0,1 1,-1-1,1 0,-1 0,0 0,-3 1,1 0,0-1,0 0,0 1,0-2,-1 1,1 0,-6-1,7 0,0 0,0 0,0-1,0 1,1-1,-1 1,0-1,1 0,-1 0,0 0,1 0,-4-2,1-2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75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0 17,'4'-4,"-3"3,1-1,-1 0,1 1,-1-1,1 1,3-2,-4 2,-1 1,1 0,0 1,0-1,0 0,0 0,0 0,0 0,-1 1,1-1,0 0,0 1,0-1,-1 1,1-1,0 1,0-1,-1 1,1-1,0 1,-1 0,1-1,-1 1,1 0,-1 0,1-1,0 2,1 3,0-1,0 0,2 9,-1-5,-1 1,-1 0,0 0,0-1,0 1,-1 0,-1 0,-1 14,3-29,1 1,-1-1,1 1,4-7,-6 10,1 1,0-1,0 1,0 0,-1-1,1 1,1 0,-1 0,0 0,0 0,0 0,0 0,1 0,-1 0,1 0,-1 0,0 1,1-1,-1 1,4-1,-4 1,0 0,1 0,-1 0,0 1,0-1,0 0,0 1,1-1,-1 1,0-1,0 1,0 0,0-1,0 1,0 0,0 0,0 0,-1 0,1 0,0 0,0 0,-1 0,1 0,-1 0,2 2,-1 0,1 1,-1 0,0-1,0 1,0 0,0 7,-2 3,0-11,2-10,0 4,-1-1,1 1,0-1,1 1,-1 0,1 0,-1 0,1 0,0 0,0 0,1 0,1-2,-3 4,0 0,0 0,0 1,-1-1,1 0,0 1,0-1,0 1,0-1,0 1,0 0,0-1,0 1,0 0,0-1,0 1,0 0,0 0,0 0,0 0,0 0,0 0,0 0,1 1,-1-1,0 0,0 1,0-1,0 0,0 1,-1-1,1 1,0 0,0-1,0 1,0 0,0-1,-1 1,1 0,0 0,-1 0,2 1,0 2,0-1,0 1,0 0,0 0,-1 0,0 0,1 0,-2 0,1 0,0 0,-1 0,0 1,0-1,0 0,-1 5,1-9,0 0,0 0,0 1,0-1,0 0,0 0,0 0,0 1,0-1,0 0,-1 0,1 0,0 1,0-1,1 0,-1 0,0 0,0 0,0 1,0-1,0 0,0 0,0 0,0 1,0-1,0 0,0 0,0 0,1 0,-1 1,0-1,0 0,0 0,0 0,0 0,1 0,-1 0,0 0,0 1,0-1,8-4,-8 4,6-4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0:02.82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76,'3'0,"-1"1,0-1,1 1,-1 0,0-1,1 1,-1 0,4 3,5 1,-8-3,1-2,-1 1,0 0,1-1,-1 1,0-1,1 0,-1 0,1 0,-1-1,0 1,1-1,3-1,-6 2,0 0,0-1,0 1,0-1,0 1,1-1,-1 1,0-1,0 0,0 1,-1-1,1 0,0 0,0 0,0 0,-1 0,1 0,0 0,-1 0,1 0,-1 0,1 0,-1 0,0 0,1 0,-1 0,0-1,0 1,0 0,0 0,0 0,0 0,0-1,0 1,-1 0,1 0,0 0,-1 0,0-1,0-2,-1 0,0 0,-1 0,1 1,-1 0,0-1,1 1,-1 0,-1 0,1 0,0 1,-1-1,0 1,1 0,-7-3,9 4,0 1,0 0,1 0,-1 0,0-1,1 1,-1 0,0 0,0 0,1 0,-1 0,0 0,0 0,1 1,-1-1,0 0,0 0,1 0,-1 1,0-1,0 1,0-1,0 1,1 0,-1 0,0 0,0 0,1-1,-1 1,1 0,-1 0,1 0,-1 0,0 2,0 2,0-1,0 1,1 0,0 0,0 5,3 55,0 49,-1-129,0 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0:03.17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98 12,'0'1,"-2"0,0 1,-4-2,-1-1,-1 0,-2 0,-1 1,-1-2,1 0,2 0,1 0,1-1,2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0:03.51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53 6,'0'-1,"-1"1,1 0,0 0,0-1,0 1,0 0,0 0,0-1,0 1,0 0,-1 0,1 0,0-1,0 1,0 0,-1 0,1 0,0-1,0 1,0 0,-1 0,1 0,0 0,0 0,-1 0,1 0,0 0,0 0,-1-1,1 1,0 0,0 0,-1 0,1 0,0 0,-1 1,1-1,0 0,0 0,-1 0,1 0,0 0,-1 0,-10 5,8-4,1 1,0 0,0 0,-1 1,2-1,-1 0,0 1,0-1,1 1,-1 0,1-1,0 1,0 0,-1 4,1-1,-1 0,1 1,1 0,-1-1,2 10,-1-14,0 0,0-1,1 1,-1 0,1-1,-1 1,1 0,0-1,0 1,-1-1,1 1,0-1,2 2,-2-2,0 0,0-1,-1 1,1 0,0-1,0 1,0-1,0 1,0-1,0 1,0-1,0 0,0 1,0-1,0 0,1 0,-1 0,0 0,0 0,0 0,0 0,2-1,2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0:03.88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4,'7'-2,"-7"2,1 0,-1-1,1 1,-1 0,1 0,-1 0,1-1,-1 1,1 0,0 0,-1 0,1 0,-1 0,2 0,-1 1,1-1,0 1,0 0,-1 0,1 0,-1 0,1 0,-1 0,1 0,-1 0,0 0,1 1,-1-1,0 0,0 1,0-1,0 1,0 0,-1-1,2 4,-1-3,0 0,0 0,-1 1,1-1,-1 0,1 1,-1-1,0 0,0 1,0-1,0 0,0 1,-1-1,1 0,-2 3,1-3,0 0,0 0,-1-1,1 1,0 0,-1-1,0 0,1 1,-1-1,0 0,0 0,1 0,-1 0,0 0,0 0,0 0,0 0,-1-1,-1 1,3-1,1 0,0 0,0 0,-1 0,1 0,0 0,0 0,-1 0,1 0,0 0,0 0,-1-1,1 1,0 0,0 0,-1 0,1 0,0 0,0-1,0 1,-1 0,1 0,0 0,0 0,0-1,0 1,0 0,-1 0,1-1,0 1,0 0,0-4</inkml:trace>
  <inkml:trace contextRef="#ctx0" brushRef="#br0" timeOffset="1">102 11,'0'1,"-1"0,1 0,-1-1,1 1,-1 0,0 0,0 0,1-1,-1 1,0 0,0-1,1 1,-1-1,0 1,-1 0,-5 4,6-4,-1 0,1 1,0-1,0 1,1-1,-1 1,0 0,1-1,-1 1,1 0,-1 0,1-1,0 1,-1 0,1 0,0-1,1 1,-1 0,0 0,0-1,2 4,-2-3,0-1,1 0,-1 0,1 0,0 0,-1 0,1 0,0 0,-1 0,1 0,0-1,0 1,0 0,0 0,0-1,0 1,0 0,0-1,0 1,0-1,0 1,0-1,1 0,-1 1,0-1,0 0,0 0,1 0,-1 0,0 0,0 0,0 0,3-1,3-1,0-1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0:04.23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41 0,'1'0,"0"1,0-1,0 0,0 0,0 1,1-1,-1 1,0-1,0 1,0-1,0 1,0 0,0-1,-1 1,1 0,0 0,0 0,0 0,-1 0,1 0,0 0,-1 0,1 0,-1 0,1 1,1 4,1 1,-2-1,2 7,-2-8,1 1,-1 1,-1 0,1 0,-1-1,0 1,-1 0,1-1,-3 9,2-12,0 1,0-1,0 1,-1-1,0 0,1 1,-1-1,0 0,-1 0,1 0,0-1,-1 1,0-1,1 1,-1-1,-6 4,8-5,0-1,0 1,0-1,0 1,0-1,0 1,0-1,0 0,0 1,0-1,0 0,0 0,0 0,0 0,0 0,0 0,0 0,-1 0,1 0,0-1,0 1,0 0,0-1,0 1,0-1,-1 0,-2-3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0:04.59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68 0,'4'53,"-1"-27,0-3,-2-18,1 1,-2-1,1 1,-1 0,0-1,-1 8,1-13,0 0,0 0,0 0,0 1,0-1,0 0,0 0,0 0,0 0,0 0,0 0,0 1,0-1,0 0,0 0,0 0,-1 0,1 0,0 0,0 0,0 0,0 1,0-1,0 0,0 0,-1 0,1 0,0 0,0 0,0 0,0 0,0 0,-1 0,-4-2,-6-9,10 10,-3-4,0 1,0 0,-8-7,11 11,0-1,0 0,0 1,0-1,0 1,0-1,0 1,0-1,-1 1,1 0,0-1,0 1,0 0,0 0,-1 0,1 0,0 0,0 0,0 0,-2 1,2-1,1 0,-1 1,0-1,1 1,-1-1,0 1,1-1,-1 1,0-1,1 1,-1 0,1-1,-1 1,1 0,-1-1,1 1,0 0,-1 0,1-1,0 1,0 0,0 0,0 0,-1-1,1 1,0 0,0 0,0 0,1-1,-1 2,0 1,1-1,-1 0,1 1,-1-1,1 0,0 0,0 0,0 0,2 4,-2-5,1 1,-1-1,0 0,1 0,-1 1,1-1,-1 0,1 0,0 0,0 0,-1-1,1 1,0 0,0-1,0 1,0-1,3 1,-2-1,0 0,0 0,0-1,0 1,0 0,0-1,0 0,0 0,6-2,-2-1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0:04.93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13,'0'0,"0"-1,0 1,1-1,-1 0,0 1,0-1,1 1,-1-1,0 1,1-1,-1 1,0-1,1 1,-1 0,1-1,-1 1,0-1,1 1,-1 0,1 0,0-1,-1 1,1 0,-1 0,1-1,0 1,0 0,1-1,-1 1,0 0,1-1,-1 1,0 0,1 0,-1 0,0 0,3 1,-2 0,0 0,0 0,0 0,0 0,0 0,0 1,-1-1,1 1,-1-1,1 1,-1 0,1-1,-1 1,0 0,0 0,0 0,0 0,0 0,0 2,1 1,-1 1,0-1,0 0,0 1,0-1,-1 9,-1-9,1-1,-1 1,-3 8,4-11,-1-1,1 1,-1 0,0-1,0 1,0-1,0 1,0-1,0 1,0-1,-1 0,-2 3,3-4,2-3,1-2,3-3,0 1</inkml:trace>
  <inkml:trace contextRef="#ctx0" brushRef="#br0" timeOffset="1">109 13,'-1'1,"1"0,0 0,-1 0,1-1,-1 1,1 0,-1 0,1-1,-1 1,0 0,1-1,-2 2,-3 3,3-2,0 0,0 1,0-1,0 1,1-1,-1 1,1 0,0 0,1 0,-2 4,2-6,0 0,0 0,0-1,0 1,0 0,1 0,-1 0,0 0,1-1,-1 1,1 0,0-1,0 1,0 0,0-1,0 1,0-1,0 1,0-1,1 1,-1-1,0 0,3 2,-3-3,-1 0,1 1,-1-1,1 0,-1 0,1 0,-1 0,1 0,-1 0,0 0,1 0,-1 0,1 0,-1 0,1 0,-1 0,1 0,-1-1,1 1,-1 0,1 0,-1 0,0-1,1 1,-1 0,1 0,-1-1,0 1,1-1,4-3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0:05.28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105 73,'1'2,"2"0,-1 1,-2 0,-3-1,-3 0,-3-3,-1 0,-1 0,0-2,0 1,-1-2,2 1,0-1,2 0,2-2,3 0,2 1</inkml:trace>
  <inkml:trace contextRef="#ctx0" brushRef="#br0" timeOffset="1">105 17,'0'1,"1"1,0-1,-3 1,-1-1,-2-1,-2-1,-3 0,0-1,-2 0,-1-2,1-1,-1 0,3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0:11.4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90,'0'1,"1"-1,-1 0,0 1,0-1,0 0,1 1,-1-1,0 1,0-1,1 0,-1 1,0-1,0 0,1 0,-1 1,0-1,1 0,0 1,8 3,-8-3,6 2,0 0,0-1,0 0,0 0,1 0,-1-1,1 0,-1 0,15-1,-21 0,0-1,-1 1,1 0,0 0,0 0,0 0,-1-1,1 1,0 0,0 0,-1-1,1 1,0-1,-1 1,1-1,0 1,-1-1,1 1,-1-1,1 1,-1-1,1 0,0 0,-1-1,1 1,-1-1,0 1,0 0,1-1,-1 1,0 0,0-1,0 1,-1-1,1 1,-1-2,0-2,-1 0,0 0,0 0,0 0,-7-8,-13-15,19 25,0 1,0-1,0 0,0 1,0 0,0 0,-5-2,8 3,-1 1,1 0,-1 0,1 0,-1 0,1-1,-1 1,0 0,1 0,-1 0,1 0,-1 0,1 0,-1 0,1 0,-1 0,0 1,1-1,-1 0,1 0,-1 0,0 1,0 0,1-1,-1 1,1-1,-1 1,0 0,1-1,0 1,-1 0,1 0,-1-1,1 1,0 0,-1 1,0 3,0 0,1 1,-1 9,1-10,-13 180,9-166,16-38,-7 12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0:11.7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112 29,'-3'0,"-2"-1,-1-1,-1 1,-2-1,-1-1,-1 1,-1-1,1 1,0 0,2 1,0-2,3 0,3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76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0 120,'1'1,"3"5,-1 3,0 1,-1 0,-1-1,-2-2,0-4,0-4,0-5,1-2,1-3,1-2,-1 1</inkml:trace>
  <inkml:trace contextRef="#ctx0" brushRef="#br0" timeOffset="1">40 0,'1'0,"2"0,2 0,1 0,0 2,-1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0:12.0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165 22,'-20'-2,"0"0,-23-5,21 4,9 0,5 2,-1-1,1 1,-13 0,21 1,0 0,0 0,0 0,0 0,0 0,0 0,0 0,0 0,0 0,0 0,0 0,0 0,0 0,0 0,0 0,0 0,0 0,0 0,0 1,0-1,0 0,0 0,0 0,0 0,0 0,0 0,0 0,0 0,0 0,0 0,0 0,0 0,0 0,0 0,0 0,0 0,0 0,0 0,0 0,6 2,6 0,-3-1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0:14.86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71 5,'4'-4,"-5"3,-7 7,2 0,1 1,0-1,0 1,1 0,-1 0,2 0,-5 11,1 1,-8 37,14-52,1 1,-1 0,1 0,0 0,0 0,1 9,0-11,0-1,-1 1,1 0,0-1,0 0,1 1,-1-1,0 1,1-1,0 0,-1 0,1 0,0 0,3 2,-2-1,-3-3,1 1,0 0,0 0,-1-1,1 1,0 0,0-1,0 1,0-1,0 1,0-1,0 0,1 1,-1-2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0:15.25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0 1,'1'0,"-1"0,1 0,0 0,0 1,-1-1,1 0,0 1,-1-1,1 1,-1-1,1 0,0 1,-1-1,1 1,-1 0,1-1,-1 1,1 0,7 12,-6-7,1 0,-1 1,0-1,0 0,-1 0,0 1,0-1,-1 1,1-1,-2 1,1-1,-2 10,2-11,2-4,5-6,-4 2,-1 2,0 0,0-1,0 1,0 0,-1 0,1 0,1 0,-1 1,0-1,0 1,4-2,-5 2,1 0,-1 0,0 1,0-1,1 0,-1 0,0 0,0 1,0-1,0 1,0-1,1 1,-1-1,0 1,0 0,0-1,-1 1,1 0,0 0,0 0,0 0,1 1,-1 0,0 0,0 0,0 0,0 0,0 0,0 0,0 0,-1 0,1 0,-1 0,0 0,0 1,0-1,0 0,0 0,0 0,0 0,-1 0,1 0,-2 4,1-5,0 1,1-1,-1 0,0 1,0-1,0 0,0 0,0 1,-1-1,1 0,0 0,-1 0,1-1,0 1,-1 0,1 0,-1-1,1 1,-1-1,0 1,1-1,-1 0,1 1,-1-1,0 0,1 0,-1 0,-2-1,1 1,-1 0,1-1,0 0,-1 1,1-1,0-1,0 1,-5-3,6 3,1 0,-1 0,0 0,1-1,-1 1,1-1,0 1,-1-1,1 1,0-1,0 0,0 1,0-1,1 0,-2-2,0-4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0:15.63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92 22,'-4'-1,"-2"-1,-2 0,-1 1,-1-1,0 0,-1 0,1 1,0-1,2-1,3-1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0:15.97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73 29,'1'0,"-1"0,1 0,0 0,-1 0,1 0,0 0,-1 0,1-1,-1 1,1 0,0 0,-1 0,1-1,0 1,-1 0,1-1,-1 1,1-1,0 1,-1-1,0 1,0 0,0 0,0-1,0 1,0 0,0-1,0 1,0 0,0-1,0 1,0 0,0-1,0 1,0 0,0-1,0 1,0 0,0-1,0 1,0 0,-1-1,1 1,-1-1,0-1,0 1,0 0,0 0,0 0,0 0,0 0,0 0,0 0,-1 1,1-1,0 0,-1 0,-2 0,2 1,0-1,0 1,-1 0,1 0,0 0,-1 0,1 0,0 0,-1 1,1-1,0 1,0-1,-1 1,1 0,0 0,0 0,0 0,0 0,0 1,0-1,1 1,-1-1,0 1,1-1,-1 1,1 0,-1 0,1 0,0 0,0 0,0 0,0 0,0 0,0 4,0-5,1 0,0-1,0 1,0 0,0 0,0-1,0 1,1 0,-1-1,0 1,0 0,0 0,1-1,-1 1,0-1,1 1,-1 0,1-1,-1 1,1-1,0 2,0-1,0-1,1 1,-1 0,0-1,1 1,-1-1,0 1,1-1,-1 1,3-1,1 1,0-1,-1 0,1 0,0-1,8-1,-10 1,1 0,-1 0,-1-1,1 1,4-3,-4 2,0 0,0 1,-1-1,7-1,-9 3,0 0,1 0,-1 0,1 0,-1 0,1 0,-1 1,1-1,-1 0,1 0,-1 0,0 0,1 1,-1-1,1 0,-1 0,0 1,1-1,-1 0,0 1,1-1,-1 0,0 1,1-1,-1 0,0 1,0-1,0 1,1-1,-1 1,0-1,0 0,0 1,0 0,4 16,-4-17,0 1,0 0,0 0,0 0,0 0,0 0,0 0,0 0,0 0,0 0,0 0,0 0,-1 0,1 0,0 0,-1 1,0-2,1 0,0 0,0 0,0 0,0 0,0 0,0 0,0 0,0 0,0 0,0 0,-1 0,1 0,0 0,0 0,0 0,0 0,0 0,0 0,0 0,0 0,0 0,0 0,-1 0,1 0,0 0,0 0,0 0,0 0,0 0,0 0,0 0,0 0,0 0,0-1,0 1,0 0,0 0,0 0,0 0,0 0,0 0,0 0,0 0,0 0,0 0,0-1,0 1,0 0,0 0,0 0,0 0,0 0,0 0,-1-6,1-1,1-1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0:16.31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83 0,'0'0,"1"0,0 0,0 0,0 1,0-1,0 0,-1 0,1 1,0-1,0 0,-1 1,1-1,0 1,0-1,-1 1,2 0,0 1,-1 0,0-1,0 1,0 0,1 0,0 3,0 1,0 0,0 1,1 8,-2-9,-1 1,1 0,-1 0,-1 0,1 0,-1 0,0 0,-1 0,0 0,0-1,0 1,-6 10,6-13,-1 0,1-1,-1 1,0 0,0-1,0 0,0 0,-1 0,1 0,-1 0,0-1,0 0,0 0,0 0,0 0,0 0,-1-1,1 1,-1-1,-7 1,-4-1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1:17.106"/>
    </inkml:context>
    <inkml:brush xml:id="br0">
      <inkml:brushProperty name="width" value="0.1" units="cm"/>
      <inkml:brushProperty name="height" value="0.6" units="cm"/>
      <inkml:brushProperty name="color" value="#AB008B"/>
      <inkml:brushProperty name="ignorePressure" value="1"/>
      <inkml:brushProperty name="inkEffects" value="pencil"/>
    </inkml:brush>
  </inkml:definitions>
  <inkml:trace contextRef="#ctx0" brushRef="#br0">19 22,'0'-1,"-1"-1,-2 0,0-2,-1 0,0-1,1 3,2 0,1 3,1 2,1 1,1 2,0 2,2 2,1 2,0 2,1 2,2 4,0 3,1 2,2 2,1 1,0 2,2 0,-1 0,0 0,-1-2,0-1,0-1,0-3,-2-1,0-3,0-2,-2-1,0-1,-1-1,-2-2,0-1,-1-1,-1-2,-1-1,-1 0,-1-2,-2-4,-1-3,-1-2,0-1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1:17.561"/>
    </inkml:context>
    <inkml:brush xml:id="br0">
      <inkml:brushProperty name="width" value="0.1" units="cm"/>
      <inkml:brushProperty name="height" value="0.6" units="cm"/>
      <inkml:brushProperty name="color" value="#AB008B"/>
      <inkml:brushProperty name="ignorePressure" value="1"/>
      <inkml:brushProperty name="inkEffects" value="pencil"/>
    </inkml:brush>
  </inkml:definitions>
  <inkml:trace contextRef="#ctx0" brushRef="#br0">1 2,'0'-1,"0"0,0 3,1-1,1 2,0 2,2 1,1 3,-1 3,2 0,1 2,1 1,2 4,0 2,2 4,2 2,2 5,2 3,3 3,1 4,2 3,-1 2,0 0,0 1,-1-1,-1-1,0-1,-1-3,0-2,-2-2,-2-1,0-3,-1-2,-1-1,-2-2,0-2,-3-2,-2-3,-1-2,-3-3,-1-3,-3-4,-1-4,-3-5,-3-7,0-4,-3-7,2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1:17.981"/>
    </inkml:context>
    <inkml:brush xml:id="br0">
      <inkml:brushProperty name="width" value="0.1" units="cm"/>
      <inkml:brushProperty name="height" value="0.6" units="cm"/>
      <inkml:brushProperty name="color" value="#AB008B"/>
      <inkml:brushProperty name="ignorePressure" value="1"/>
      <inkml:brushProperty name="inkEffects" value="pencil"/>
    </inkml:brush>
  </inkml:definitions>
  <inkml:trace contextRef="#ctx0" brushRef="#br0">1 0,'1'3,"2"2,1 3,2 1,0 2,-1 2,2 0,1 3,1 1,0 3,2 3,1 2,2 3,1 3,2 5,3 4,2 3,1 4,2 3,0 1,-1 0,2 0,-3-2,0-3,-1-2,-2-4,-1-3,-2-2,-2-4,-2-2,-1-3,-2-2,-1-2,-1-2,-2-3,-2-4,0-2,-3-4,-2-3,-1-6,-1-4,-2-5,-1-4,1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1:18.788"/>
    </inkml:context>
    <inkml:brush xml:id="br0">
      <inkml:brushProperty name="width" value="0.1" units="cm"/>
      <inkml:brushProperty name="height" value="0.6" units="cm"/>
      <inkml:brushProperty name="color" value="#AB008B"/>
      <inkml:brushProperty name="ignorePressure" value="1"/>
      <inkml:brushProperty name="inkEffects" value="pencil"/>
    </inkml:brush>
  </inkml:definitions>
  <inkml:trace contextRef="#ctx0" brushRef="#br0">1 0,'1'0,"0"2,2 0,1 3,2 1,0 5,2 3,1 3,2 3,0 5,2 3,2 5,1 3,2 5,2 3,2 4,2 3,3 3,2 2,1 5,1 2,1 1,0 0,-1-1,0-1,-1-3,-2-4,-2-3,-2-5,-3-5,-1-3,-2-3,-2-5,-2-4,-1-3,-3-6,-2-3,0-4,-4-3,-2-6,-1-4,-3-5,-3-5,-2-4,-1-4,-1-3,-1-3,1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49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87 13,'1'0,"0"0,-3 0,-1 0,-1 1,-1 1,-1 0,0-2,-2-1,1 0,-1 0,-1-2,1 1,0-1,0-1,1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78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1 0,'2'27,"-1"-22,0 0,-1 0,0 0,0 0,0 0,-2 8,4-16,-1 0,0 0,0 0,1 0,0 0,0 0,-1 0,2 1,2-5,-4 7,0-1,0 0,0 0,0 0,0 0,0 1,0-1,0 1,0-1,0 0,0 1,0 0,1-1,-1 1,0 0,0 0,0-1,1 1,-1 0,0 0,0 0,1 1,-1-1,0 0,0 0,0 1,1-1,-1 0,0 1,0-1,0 1,0 0,2 1,0 1,0 0,0 0,0 1,-1-1,1 1,-1 0,0 0,0 0,0 0,-1 0,1 0,-1 0,0 0,0 1,-1-1,1 1,-1 5,-2-6,0-7,-2-10,4 12,-2-8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1:19.461"/>
    </inkml:context>
    <inkml:brush xml:id="br0">
      <inkml:brushProperty name="width" value="0.1" units="cm"/>
      <inkml:brushProperty name="height" value="0.6" units="cm"/>
      <inkml:brushProperty name="color" value="#AB008B"/>
      <inkml:brushProperty name="ignorePressure" value="1"/>
      <inkml:brushProperty name="inkEffects" value="pencil"/>
    </inkml:brush>
  </inkml:definitions>
  <inkml:trace contextRef="#ctx0" brushRef="#br0">3 1,'-1'0,"-1"1,2 0,0 2,2 1,2 1,1 1,1 2,1 1,1 1,-1 2,2 3,1 4,2 5,2 3,1 6,2 4,3 5,1 5,4 4,3 6,2 3,4 3,0 3,0 3,2 0,-1 2,2 0,-1 0,-1-1,-1-1,-2-2,-1-4,-3-2,-1-3,-3-5,-1-3,-1-4,-4-2,-1-4,-1-3,-2-3,-2-4,0-3,-4-3,0-2,-3-4,-2-3,0-4,-2-4,-2-5,-2-5,-3-7,0-6,-1-6,0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1:20.259"/>
    </inkml:context>
    <inkml:brush xml:id="br0">
      <inkml:brushProperty name="width" value="0.1" units="cm"/>
      <inkml:brushProperty name="height" value="0.6" units="cm"/>
      <inkml:brushProperty name="color" value="#AB008B"/>
      <inkml:brushProperty name="ignorePressure" value="1"/>
      <inkml:brushProperty name="inkEffects" value="pencil"/>
    </inkml:brush>
  </inkml:definitions>
  <inkml:trace contextRef="#ctx0" brushRef="#br0">1 1,'0'1,"0"1,1 3,2 1,0 2,1 2,1 1,1 2,2 1,0 3,3 1,0 2,2 2,2 4,2 2,3 4,1 3,3 4,2 5,2 3,2 3,2 3,-1 0,0 0,0-1,-1 0,0-2,-2 0,0-1,-1 1,1 0,0 0,1 1,-2-2,0-1,0-1,-2-1,-1-2,-3-2,0-3,-2-1,-1-2,-3-4,-2-1,-1-3,-2-3,-1-1,-1-3,-2-3,0-3,-2-2,-1-3,-2-5,-1-2,-2-3,0-5,-3-4,-2-5,-2-7,0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1:20.665"/>
    </inkml:context>
    <inkml:brush xml:id="br0">
      <inkml:brushProperty name="width" value="0.1" units="cm"/>
      <inkml:brushProperty name="height" value="0.6" units="cm"/>
      <inkml:brushProperty name="color" value="#AB008B"/>
      <inkml:brushProperty name="ignorePressure" value="1"/>
      <inkml:brushProperty name="inkEffects" value="pencil"/>
    </inkml:brush>
  </inkml:definitions>
  <inkml:trace contextRef="#ctx0" brushRef="#br0">0 0,'0'1,"2"2,1 1,1 3,3 2,1 4,3 2,3 6,1 4,4 6,0 5,4 6,1 4,3 4,1 1,0 0,0-1,-1-3,-2-4,-2-3,-2-3,-2-5,-3-4,-3-5,-1-3,-4-4,-4-5,-4-7,-5-6,-3-8,-1-2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1:21.450"/>
    </inkml:context>
    <inkml:brush xml:id="br0">
      <inkml:brushProperty name="width" value="0.1" units="cm"/>
      <inkml:brushProperty name="height" value="0.6" units="cm"/>
      <inkml:brushProperty name="color" value="#AB008B"/>
      <inkml:brushProperty name="ignorePressure" value="1"/>
      <inkml:brushProperty name="inkEffects" value="pencil"/>
    </inkml:brush>
  </inkml:definitions>
  <inkml:trace contextRef="#ctx0" brushRef="#br0">0 0,'0'1,"2"1,0 0,3 4,1 0,0 4,1 4,2 3,0 5,3 4,1 4,2 3,1 4,2 3,2 1,1 3,-1-1,0 0,1-2,-1-2,-1-4,0-4,-2-4,0-4,-3-2,-2-4,-1-2,-3-3,-1-4,-4-3,-3-5,-4-7,-2-6,-4-7,-3-8,0 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1:21.950"/>
    </inkml:context>
    <inkml:brush xml:id="br0">
      <inkml:brushProperty name="width" value="0.1" units="cm"/>
      <inkml:brushProperty name="height" value="0.6" units="cm"/>
      <inkml:brushProperty name="color" value="#AB008B"/>
      <inkml:brushProperty name="ignorePressure" value="1"/>
      <inkml:brushProperty name="inkEffects" value="pencil"/>
    </inkml:brush>
  </inkml:definitions>
  <inkml:trace contextRef="#ctx0" brushRef="#br0">0 2,'2'0,"-1"-2,1 2,0 0,2 2,1 2,1 3,2 6,2 4,3 5,3 6,3 5,3 5,2 5,3 5,2 4,3 5,2 4,3 4,1 3,1 2,1 4,0 0,-2 0,-1-2,-2-4,-3-5,-2-5,-5-4,-2-7,-2-4,-5-6,-1-3,-3-6,-3-5,-3-4,-2-4,-2-3,-2-6,-1-3,-2-3,-1-4,-1-3,-1-1,1-1,-1-1,2 0,0 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1:22.570"/>
    </inkml:context>
    <inkml:brush xml:id="br0">
      <inkml:brushProperty name="width" value="0.1" units="cm"/>
      <inkml:brushProperty name="height" value="0.6" units="cm"/>
      <inkml:brushProperty name="color" value="#AB008B"/>
      <inkml:brushProperty name="ignorePressure" value="1"/>
      <inkml:brushProperty name="inkEffects" value="pencil"/>
    </inkml:brush>
  </inkml:definitions>
  <inkml:trace contextRef="#ctx0" brushRef="#br0">11 6,'-3'-1,"0"-2,0 1,1 2,4 4,2 4,4 6,4 5,4 5,3 5,1 5,3 3,4 4,3 5,3 3,2 5,2 5,3 4,1 3,2 3,1 2,0 1,0 3,0-1,-1 1,-1 0,-1-3,-2-3,-4-5,-3-4,-4-4,-2-5,-4-3,-3-5,-3-4,-3-5,-1-5,-3-5,-2-4,-3-4,0-2,-4-5,-1-4,-2-5,-2-6,0-5,-2-3,0-3,-1-2,2 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1:23.030"/>
    </inkml:context>
    <inkml:brush xml:id="br0">
      <inkml:brushProperty name="width" value="0.1" units="cm"/>
      <inkml:brushProperty name="height" value="0.6" units="cm"/>
      <inkml:brushProperty name="color" value="#AB008B"/>
      <inkml:brushProperty name="ignorePressure" value="1"/>
      <inkml:brushProperty name="inkEffects" value="pencil"/>
    </inkml:brush>
  </inkml:definitions>
  <inkml:trace contextRef="#ctx0" brushRef="#br0">0 1,'0'1,"0"2,2 1,0 3,3 2,0 3,3 4,2 4,2 6,4 3,3 6,4 5,4 4,4 4,3 5,3 4,3 5,4 2,1 4,0 1,1 2,-2 0,-1-1,-2-3,-4-4,-4-6,-5-7,-3-6,-5-5,-2-6,-4-6,-3-6,-5-4,-4-6,-3-7,-5-6,-3-7,-3-7,-3-4,-2-6,-3-6,-1-2,3 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1:23.351"/>
    </inkml:context>
    <inkml:brush xml:id="br0">
      <inkml:brushProperty name="width" value="0.1" units="cm"/>
      <inkml:brushProperty name="height" value="0.6" units="cm"/>
      <inkml:brushProperty name="color" value="#AB008B"/>
      <inkml:brushProperty name="ignorePressure" value="1"/>
      <inkml:brushProperty name="inkEffects" value="pencil"/>
    </inkml:brush>
  </inkml:definitions>
  <inkml:trace contextRef="#ctx0" brushRef="#br0">0 0,'3'3,"5"8,4 9,2 7,3 5,2 5,3 5,4 3,2 3,3 3,1 2,1 0,0 1,-2-1,-2-3,-3-4,-2-4,-2-4,-3-4,-2-4,-2-4,-3-5,-4-5,-2-3,-5-6,-3-6,-6-7,-2-7,-4-6,-4-6,-2-5,3 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1T19:31:23.589"/>
    </inkml:context>
    <inkml:brush xml:id="br0">
      <inkml:brushProperty name="width" value="0.1" units="cm"/>
      <inkml:brushProperty name="height" value="0.6" units="cm"/>
      <inkml:brushProperty name="color" value="#AB008B"/>
      <inkml:brushProperty name="ignorePressure" value="1"/>
      <inkml:brushProperty name="inkEffects" value="pencil"/>
    </inkml:brush>
  </inkml:definitions>
  <inkml:trace contextRef="#ctx0" brushRef="#br0">0 1,'0'1,"1"3,2 4,2 5,0 3,2 4,0 3,1 3,1 3,0 1,1 1,2 1,1-1,0 0,0-2,0-1,-1-2,0-4,-1-2,-1-3,-2-1,-1-3,-1-1,-1-1,-2-2,0 0,1-3,1-1,1-3,-1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79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16 1,'0'2,"0"5,0 1,0 1,0 1,0-1,0 0,-1-1,-1-2,-1 1,0 1,0 1,1 1,1-1</inkml:trace>
  <inkml:trace contextRef="#ctx0" brushRef="#br0" timeOffset="1">16 359,'2'1,"-2"5,0 4,-2 1,0 1,0 1,-1-1,0 0,1 0,0 0,1-4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81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16 0,'0'2,"0"2,0 3,0 1,0 2,0 0,0 1,0-1,0 1,0-1,0 2,0-1,0-2</inkml:trace>
  <inkml:trace contextRef="#ctx0" brushRef="#br0" timeOffset="1">16 327,'0'1,"-1"8,-1 4,-1 2,0 1,0 0,1-1,1 0,0-2,1-2</inkml:trace>
  <inkml:trace contextRef="#ctx0" brushRef="#br0" timeOffset="2">8 653,'0'3,"4"6,2 3,0-1,0 0,-2-3,-4-2,-2-3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 1,'0'1,"-1"3,-1 3,-1 1,0 1,0 1,0 0,0-1</inkml:trace>
  <inkml:trace contextRef="#ctx0" brushRef="#br0" timeOffset="1">1 263,'1'2,"1"5,-1 3,-1 2,-2-4,-1-2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0,'-1'1,"0"-1,0 1,0-1,0 1,0-1,0 1,0 0,0-1,0 1,1 0,-1 0,0-1,0 1,1 0,-1 0,1 0,-1 0,0 1,0-1,1 0,-1-1,1 1,0 0,-1 0,1 0,0 0,-1-1,1 1,0 0,0 0,0 0,0 0,0 0,0 0,0 0,0-1,0 1,0 0,0 0,1 0,-1 1,1-2,0 1,1 0,-1-1,0 1,0-1,0 0,1 1,-1-1,0 0,1 0,-1 0,0 0,0 0,1 0,-1 0,0 0,1-1,-1 1,0 0,0-1,2 0,-2 1,0 0,0-1,0 1,0 0,0-1,0 1,0-1,0 1,0-1,0 1,-1-1,1 0,0 0,0 1,-1-1,1 0,0 0,-1 0,1 0,-1 0,1 1,-1-1,1 0,-1 0,0 0,1-2,-1 3,-1-1,1 1,0-1,0 1,-1-1,1 1,0-1,-1 1,1-1,-1 1,1-1,-1 1,1 0,0-1,-1 1,1 0,-1-1,0 1,1 0,-1 0,1 0,-1-1,1 1,-1 0,1 0,-1 0,0 0,1 0,-1 0,1 0,-2 0,-18 3,18-2,0 0,1 0,-1 0,0 0,1 0,-1 0,1 0,-1 1,1-1,0 1,0-1,-2 4,2-5,1 1,0-1,-1 0,1 1,0-1,0 1,0-1,-1 1,1-1,0 1,0-1,0 1,0-1,0 0,0 1,0-1,0 1,0-1,0 1,0-1,0 1,0-1,0 1,1-1,-1 1,0-1,0 1,0-1,1 0,-1 1,0-1,1 1,-1-1,0 0,1 1,-1-1,0 0,1 0,-1 1,1-1,-1 0,0 0,1 1,-1-1,1 0,-1 0,1 0,-1 0,1 0,-1 0,1 0,-1 0,1 0,0 0,0 0,1 0,0-1,0 1,0-1,-1 1,1-1,0 0,-1 1,1-1,0 0,-1 0,1 0,-1 0,1-1,-1 1,0 0,0-1,2-2,-9 14,5-4,0-6,1 0,0 0,0 1,0-1,0 0,0 0,0 0,0 0,0 0,0 0,1 0,-1 0,0 0,0 0,0 0,0 0,0 1,0-1,0 0,0 0,0 0,0 0,0 0,0 0,0 0,0 0,0 0,0 0,0 0,0 0,0 0,1 0,-1 0,0 0,0 0,0 0,0 0,0 0,0 0,0 0,0 0,0 0,0 0,0 0,1 0,-1 0,0 0,0 0,2-1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213 18,'0'1,"0"1,0-1,0 1,0-1,-1 1,1-1,0 1,-1-1,1 0,-1 1,1-1,-1 0,-1 3,2-4,-1 1,0-1,1 1,-1-1,1 1,-1-1,0 1,0-1,1 0,-1 1,0-1,0 0,1 1,-1-1,0 0,0 0,0 0,0 0,-5 0,1-1,0 0,0 0,1 0,-1-1,-7-3,-14-3,9 6,-1 0,0-1,-35-10,34 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47 1,'-2'0,"0"1,0-1,0 0,-1 1,1 0,0 0,0-1,0 1,0 1,1-1,-1 0,0 0,0 1,1-1,-1 1,-1 1,2-2,-1 1,1-1,0 0,0 1,0-1,0 1,0 0,1-1,-1 1,0 0,1-1,-1 1,1 0,0 0,-1-1,1 1,0 0,0 0,0 3,1-4,-1-1,0 1,0-1,0 1,1-1,-1 1,0-1,1 1,-1-1,0 1,1-1,-1 1,1-1,-1 1,1-1,-1 0,1 1,-1-1,1 0,-1 1,1-1,0 0,1 1,-1-1,1 0,-1 0,1 1,-1-1,1 0,-1-1,1 1,1 0,0-1,-1 1,1-1,-1 0,1 0,-1 0,1 0,-1-1,0 1,1-1,2-1,-4 1,0 1,-1-1,1 1,0-1,0 0,-1 1,1-1,-1 0,1-2,-1 4,1-1,-1 0,0 0,0 1,0-1,0 0,0 1,0-1,0 0,0 1,0-1,0 0,0 1,-1-1,1 0,0 1,0-1,-1 0,1 1,0-1,-1 1,1-1,-1 1,1-1,-1 0,0 1,0 0,1 0,-1 0,1 0,-1 0,0 0,1 0,-1 0,1 0,-1 1,1-1,-1 0,1 0,-1 1,1-1,-1 0,1 1,-1-1,1 1,-1-1,1 0,0 1,-1-1,1 1,-1-1,1 1,0-1,0 1,-1-1,1 1,0 1,0-2,-1 0,1 1,0-1,-1 1,1-1,0 1,0-1,-1 1,1-1,0 1,0 0,0-1,0 1,0-1,0 1,0-1,0 1,0-1,0 1,0 0,0-1,0 1,1-1,-1 1,0-1,0 1,1-1,-1 1,0-1,1 1,-1-1,0 0,1 1,-1-1,0 0,0 0,1 0,-1 0,0 0,0 0,0 0,0 0,0 0,0 0,0 0,0 0,0-1,0 1,0 0,0 0,0 0,0 0,1 0,-1 0,0 0,0 0,0 0,0-1,0 1,0 0,0 0,0 0,0 0,0 0,0 0,0 0,0 0,0-1,-1 1,1 0,0 0,0 0,0 0,0 0,0 0,0 0,0 0,0 0,0 0,0 0,0-1,0 1,-1 0,-1-5,-2-1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 0,'2'0,"0"2,-2 1,-1 2,1 1,-2 2,-1 0,1 0,0 1,1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 1,'0'2,"0"6,0 3,0 4,0-1,0 0,0-2,0-3</inkml:trace>
  <inkml:trace contextRef="#ctx0" brushRef="#br0" timeOffset="1">7 311,'0'3,"0"3,0 3,0 1,0 2,0-1,-1-1,-1 0,0 0,1-1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222 38,'0'0,"0"0,-1 0,1 1,0-1,0 0,-1 1,1-1,0 0,0 0,-1 1,1-1,0 0,-1 0,1 0,0 0,-1 0,1 1,-1-1,1 0,0 0,-1 0,1 0,0 0,-1 0,1 0,-1 0,1 0,0 0,-1 0,1 0,0-1,-1 1,1 0,-18-4,16 4,-17-5,0 0,0 0,0 2,-34-3,44 6,1-1,0 0,0-1,-13-4,13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50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260 25,'0'1,"-1"1,-3 0,-1-1,-1 0,-1 0,-1-1,0-1,0-1,-1-1,1 0,-1 0,0 0</inkml:trace>
  <inkml:trace contextRef="#ctx0" brushRef="#br0" timeOffset="1">61 1,'-2'0,"1"1,-2 1,-2 1,-1 0,-1 0,1-2,0-2,-2 0,-1-1,2-1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1926 153,'-38'0,"-44"-1,70 0,-19-5,22 3,-1 1,1 1,-15-2,-30-1,6 0,-71-3,-17-1,78 4,4 0,-61-4,-17-4,3 0,-22 4,9 2,-48-4,128 6,0 0,32 4,3 1,0-2,-29-4,41 4,-19-1,23 2,0 0,0-1,-19-4,29 5,1 0,0 0,0 0,-1 0,1 0,0 0,0 0,-1-1,1 1,0 0,0 0,-1 0,1 0,0 0,0-1,-1 1,1 0,0 0,0 0,0-1,0 1,-1 0,1 0,0-1,0 1,0 0,0 0,0-1,0 1,0 0,0 0,0-1,0 1,0 0,0-1,0 1,0 0,0 0,0-1,0 1,0 0,7-11,-1 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 0,'5'53,"-1"1,-4-37,-2 0,1 0,-2 0,-5 19,7-25,1-10,0 1,0-1,0 1,-1-1,1 1,0-1,-1 1,1-1,-1 1,0 0,1-2,0 0,0 1,0-1,-1 0,1 0,0 0,0 0,0 0,0-1,-1 1,1 0,0 0,0 0,0 0,0 0,0 0,-1 0,1 0,0 0,0 0,0 0,0 0,0-1,0 1,0 0,-1 0,1 0,0 0,0 0,0-1,0 1,-3-4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0,'7'24,"-6"-12,-1 0,0 0,-4 20,0 14,4 149,0 54,-4-181,0 48,5-72,-3-1,-1 1,-16 79,15-103,1 0,1 0,1 30,-2 26,2-66,1-1,0 0,3 15,-2-16,0 1,-1-1,1 0,-3 16,2-23,0 1,-1-1,1 0,0 0,-1 1,1-1,-1 0,-1 2,-1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 55,'3'-14,"-2"10,0-1,0 1,0 0,-1-6,1 9,-1 1,0-1,0 1,0-1,-1 1,1-1,0 1,0-1,0 1,0-1,0 1,-1-1,1 1,0-1,0 1,-1-1,1 1,0 0,-1-1,1 1,0-1,-1 1,1 0,-1-1,1 1,-1 0,1 0,0-1,-1 1,1 0,-1 0,1 0,-1-1,0 1,1 0,-1 0,1 0,-1 0,0 0,-1 0,1 1,-1-1,1 1,-1-1,1 1,-1-1,1 1,-1 0,1 0,0 0,-1 0,1 0,0 0,0 0,0 0,0 0,0 0,0 1,0-1,0 0,0 1,0-1,1 1,-1-1,1 1,-1-1,0 3,1-3,0 1,-1-1,1 1,0-1,-1 1,1-1,0 0,0 1,0-1,0 1,1-1,-1 1,0-1,1 1,-1-1,1 1,-1-1,1 0,0 1,-1-1,1 0,0 0,0 0,0 1,0-1,0 0,0 0,0 0,2 1,-1-1,0-1,0 1,0 0,1-1,-1 0,0 1,0-1,0 0,0 0,0 0,0 0,0-1,0 1,0 0,0-1,0 0,0 1,0-1,0 0,0 0,0 0,0 0,2-3,-3 4,1-1,-1 0,0-1,0 1,0 0,0 0,0 0,-1-1,1 1,0 0,-1-1,1 1,-1 0,1-1,-1 1,1-1,-1 1,0-1,0 1,0-1,0 1,0-1,0 1,0-1,0 1,-1-1,1 1,-1 0,1-1,-1 1,1-1,-1 1,-1-2,2 3,0-1,-1 1,1-1,0 1,0 0,-1-1,1 1,0 0,-1 0,1-1,0 1,-1 0,1 0,0-1,-1 1,1 0,-1 0,1 0,0 0,-1 0,1 0,-1-1,1 1,-1 0,1 0,0 0,-1 0,1 0,-1 1,0-1,0 1,-1-1,1 1,0-1,0 1,0 0,0-1,0 1,1 0,-3 1,1 1,0-1,0 1,0 0,0 0,0 0,-2 5,4-8,0 1,0-1,0 0,-1 1,1-1,0 0,0 1,0-1,0 1,0-1,0 0,0 1,0-1,0 0,0 1,0-1,0 1,0-1,0 0,0 1,0-1,0 0,1 1,-1-1,0 0,0 1,0-1,1 0,-1 1,0-1,0 0,1 0,-1 1,0-1,0 0,1 0,-1 1,0-1,1 0,-1 0,1 0,0 0,-1 0,1 0,-1 0,1 0,-1 0,1 0,-1-1,1 1,0 0,-1 0,1-1,-1 1,1 0,-1-1,0 1,1-1,-1 1,1 0,-1-1,0 1,1-1,-1 1,0-1,1 1,-1-1,0 0,1-2,0 1,-1 0,1-1,-1 1,0-1,0 1,0 0,0-1,0 1,0-1,-1-3,-1-1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1,'1'0,"1"1,-1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0,'2'2,"-1"1,1 2,-1-2,0-2,0-2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1,'1'3,"0"1,0-1,0 1,-1-1,1 1,-1 0,0-1,0 1,-1 5,0-2,-1-1,0 1,-6 12,6-13,0 0,0 0,0 1,1-1,0 0,0 1,1 11,1 1,4 24,2 15,-7-51,0 0,-1-1,1 1,-1 0,-1 0,-2 10,2-11,0 0,0 0,1 0,0 1,1-1,-1 0,1 1,1 10,1-7</inkml:trace>
  <inkml:trace contextRef="#ctx0" brushRef="#br0" timeOffset="1">26 526,'0'2,"-2"5,0 5,1 1,-2 0,0-1,0 1,0-2,0 1,1 0,1 0,0-1,0 2,1-3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 1,'2'2,"1"9,0 3,1 1,-3 1,-2-2,1-1,-3-3,1 0,-2 0,0-1,1 1,1 0,1-1</inkml:trace>
  <inkml:trace contextRef="#ctx0" brushRef="#br0" timeOffset="1">3 272,'1'2,"2"11,1 5,-1 1,-2-1,-2-2,0-2,-1-3,0-1,-1-1,0-1,0-2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 0,'0'3,"2"14,1 7,-2 1,1-1,-2-4,-1-3,-1-4,0-1,0-1,-2 0,2-2</inkml:trace>
  <inkml:trace contextRef="#ctx0" brushRef="#br0" timeOffset="1">3 446,'0'2,"2"13,2 4,-2 1,-1-2,-2-3,-1-2,0-2,-1-2,0-2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1,'0'2,"1"6,1 2,0 3,-1-1,0 1,1-2,-1-1,-1-1,0 0,-1-1,1-1,-1 0</inkml:trace>
  <inkml:trace contextRef="#ctx0" brushRef="#br0" timeOffset="1">1 296,'1'2,"4"6,1 2,1 1,0 0,-1-1,-2 0,-1-1,-3 0,-3-1,0 0,0 0,0-2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52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656 8,'0'1,"-1"1,-2 0,-2-1,-2 0,0 0,-1-1,0 0,0 0,-1 0,1 0,-1-1,-1-1,1 0</inkml:trace>
  <inkml:trace contextRef="#ctx0" brushRef="#br0" timeOffset="1">410 16,'-3'1,"-2"1,-2-2,-1 0,0-1,0 1,-1-3,-1 1,2 0</inkml:trace>
  <inkml:trace contextRef="#ctx0" brushRef="#br0" timeOffset="2">146 0,'-1'0,"-8"1,-3 1,-1 0,1-1,0 0,0 0,0-1,0 0,1-1,0-1,2 0,-2 1,2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1,'1'1,"-1"1,1 0,-1 0,0-1,1 1,-1 0,0 0,0 0,0-1,0 1,-1 3,0 1,-4 35,3-34,1-1,0 1,0 0,1 0,0-1,0 1,0 0,1 0,2 9,-1-11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 20,'0'0,"0"0,0 0,-1 0,1 0,0 0,0 0,0 0,0 0,-1 0,1 0,0-1,0 1,0 0,0 0,0 0,-1 0,1 0,0-1,0 1,0 0,0 0,0 0,0 0,0 0,0-1,0 1,0 0,0 0,0 0,0-1,-1 1,1 0,0 0,1 0,-1 0,0-1,0 1,0 0,0 0,0 0,0-1,0 1,0 0,0 0,0 0,0 0,0-1,0 1,1 0,-1 0,0 0,0 0,0 0,0 0,1-1,6-8,-6 9,0-1,0 1,0 0,0-1,0 1,0 0,0 0,0 0,0 0,0 0,0 0,0 0,0 0,0 0,0 0,0 1,0-1,0 0,0 1,0-1,0 0,-1 1,1-1,0 1,0 0,0-1,0 1,-1 0,2 0,2 4,0-1,0 1,5 7,-9-12,3 5,0 0,0 0,0 0,-1 1,1-1,-1 1,-1-1,1 1,-1 0,1 7,-2-11,0 0,0 0,0 0,0 0,-1 0,1 1,-1-1,1 0,-1 0,0 0,0 0,0 0,0-1,0 1,0 0,0 0,0-1,-1 1,1-1,-1 1,1-1,-1 1,0-1,0 0,1 0,-1 0,0 0,0 0,0 0,0-1,-3 2,-9 1,13-3,1 0,-1 0,1 0,-1 0,0 0,1 0,-1 0,1 0,-1-1,1 1,-1 0,1 0,-1 0,1-1,-1 1,1 0,-1 0,1-1,-1 1,1-1,-1 1,1-1,-2-3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3,'0'0,"0"0,0 0,0 0,0 0,0 0,0-1,0 1,0 0,0 0,0 0,0 0,0 0,0 0,0 0,0 0,0 0,0 0,0-1,0 1,0 0,0 0,0 0,0 0,0 0,0 0,0 0,0 0,0 0,0 0,0 0,0-1,1 1,-1 0,0 0,0 0,0 0,0 0,0 0,0 0,0 0,0 0,0 0,0 0,1 0,-1 0,0 0,0 0,0 0,0 0,0 0,0 0,0 0,0 0,0 0,0 0,1 0,2 6,-3 2,0 1,-2 14,0-14,2 1,-1 13,2-17,0 0,0 0,1 0,-1 0,1 0,5 11,-6-15,0 0,0-1,0 1,0 0,1 0,-1-1,0 1,1-1,-1 1,1-1,0 0,-1 1,1-1,0 0,0 0,-1 0,1 0,0-1,0 1,0 0,0-1,0 0,4 1,3-2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49,'0'0,"0"0,0 0,0 0,0 0,0 0,0 0,0 0,0 1,0-1,0 0,0 0,0 0,0 0,0 0,0 0,0 0,0 0,0 0,0 1,0-1,0 0,0 0,0 0,0 0,0 0,0 0,0 0,-1 0,1 0,0 0,0 0,0 0,0 0,0 1,0-1,0 0,0 0,0 0,0 0,0 0,-1 0,1 0,0 0,0 0,0 0,0 0,0 0,0 0,0 0,0 0,0 0,0 0,-1 0,-1-6,2 4,3-22,-2 23,-1 0,0-1,1 1,-1 0,1 0,-1 0,1 0,-1-1,1 1,0 0,0 0,-1 0,1 0,0 0,1 0,-1 0,-1 1,1 0,-1 0,1 0,-1 0,1 0,-1 0,1 0,-1-1,1 2,0-1,-1 0,1 0,-1 0,1 0,-1 0,1 0,-1 0,1 1,-1-1,1 0,-1 0,1 1,-1-1,0 0,1 1,-1-1,1 1,-1-1,0 0,1 1,-1-1,0 1,1-1,-1 1,0 0,10 18,-8-12,0 0,0 0,0 0,-1 0,0 0,0 0,-1 10,1-22,0 0,0-1,0 1,1 0,2-5,-3 7,0 1,0 0,1 0,-1 0,1 0,-1 0,3-2,-4 4,1-1,-1 1,1-1,0 1,-1-1,1 1,0 0,0-1,-1 1,1 0,0-1,0 1,0 0,-1 0,1 0,0 0,0 0,0 0,0 0,1 0,0 1,-1-1,1 1,-1 0,1 0,-1 0,0 0,1 0,-1 0,0 0,0 0,0 1,1-1,-1 0,-1 1,1-1,0 1,0-1,0 1,0 1,1 2,0 1,-1-1,0 0,2 9,-5 5,2-17,2-10,-1 4,0 0,1 0,-1 0,1 0,0 0,0 1,0-1,3-3,-5 6,1 0,0 1,0-1,-1 0,1 1,0-1,0 1,0-1,0 1,0-1,0 1,0-1,0 1,0 0,0 0,0 0,0-1,0 1,0 0,0 0,0 0,0 0,0 1,0-1,0 0,0 0,0 1,0-1,0 0,0 1,0-1,-1 1,1-1,0 1,0 0,0-1,1 2,-1-1,1 1,-1 0,1 0,-1 0,1 0,-1-1,0 2,0-1,0 0,0 0,0 0,-1 0,1 1,0-1,-1 0,0 1,0-1,0 0,0 1,0-1,-1 5,1-7,0 1,0-1,0 0,0 0,0 0,0 0,0 1,0-1,0 0,0 0,0 0,0 0,0 1,0-1,0 0,0 0,0 0,1 0,-1 1,0-1,0 0,0 0,0 0,0 0,0 0,0 1,0-1,1 0,1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54,'1'0,"0"0,-1 0,1 0,0 0,0 0,0 0,0 0,-1-1,1 1,0 0,0 0,-1-1,1 1,0-1,-1 1,1-1,0 1,-1-1,1 1,-1-1,1 1,0-1,-1 0,0 1,1-1,-1 0,1-1,0 1,-1-1,0 1,1-1,-1 1,0-1,0 1,0-1,0 1,0-1,-1 0,1 1,0 0,-1-1,0-1,1 2,-1 0,1 0,-1 0,1-1,-1 1,0 0,1 0,-1 0,0 1,0-1,0 0,0 0,0 0,0 1,0-1,0 0,-1 0,1 1,0 0,0 0,0-1,0 1,0 0,1 0,-1 0,0 1,0-1,0 0,0 0,0 0,0 1,0-1,1 0,-1 1,0-1,0 1,0-1,1 1,-1-1,0 1,0 0,1-1,-1 1,0 1,-3 2,0 1,1 0,0 0,-4 8,6-11,-1 0,2 1,-1-1,0 1,0-1,1 1,-1-1,1 1,0-1,0 1,0-1,0 5,1-6,-1 0,0 0,1 0,-1 0,1 0,-1 0,1 0,-1 0,1-1,0 1,-1 0,1 0,0-1,0 1,0-1,-1 1,1 0,0-1,0 1,0-1,0 0,0 1,0-1,0 0,0 0,0 1,0-1,0 0,0 0,0 0,0 0,2-1,3 1,1-2,0 1,11-4,-12 3,-6 2,1 0,-1-1,1 1,-1 0,0 0,1 0,-1-1,1 1,-1 0,1 0,-1 0,1 0,-1 0,1 0,-1 0,0 0,1 0,-1 0,1 1,-1-1,1 0,-1 0,1 0,-1 0,0 1,1-1,-1 0,1 1,-1-1,0 0,1 0,-1 1,0-1,1 1,-1-1,0 0,0 1,0-1,1 1,-1-1,0 0,0 1,0-1,0 1,0-1,1 1,-1-1,0 1,0-1,0 1,0-1,-1 0,1 1,0-1,0 2,-1 0,1 1,-1 0,0 0,0-1,0 1,0-1,0 1,-2 2,1-2,0-1,1 0,0 0,0 0,-1-1,1 1,-1-1,1 1,-1-1,0 1,0-1,-2 2,3-4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97 1,'0'1,"-4"11,-3 6,-3 0,0-2,-1-3,0-4,1-3,1-2,1-4,1-3,2-3,2-1,1 1</inkml:trace>
  <inkml:trace contextRef="#ctx0" brushRef="#br0" timeOffset="1">57 25,'0'2,"1"3,3 3,0 3,3 2,-1 0,0 1,-1 1,0-2,-1 0,1-4,0-1,1-2,-1-3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3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2780 209,'0'0,"-1"0,1 1,0-1,0 0,0 1,-1-1,1 0,0 1,0-1,-1 0,1 1,0-1,-1 0,1 0,0 0,-1 1,1-1,0 0,-1 0,1 0,0 0,-1 1,1-1,0 0,-1 0,1 0,-1 0,-14 1,14-1,-35 0,-50-7,33 1,-215-13,-150-14,-499-20,257 9,607 39,-13 0,-97-11,162 16,-22-6,22 6,1 0,-1 0,1-1,-1 1,1 0,-1 0,1 0,-1-1,1 1,-1 0,1 0,0-1,-1 1,1 0,-1-1,1 1,0 0,-1-1,1 1,0-1,0 1,-1-1,1 1,0-1,0 1,0-1,-1 1,1-1,0 1,0-1,0 1,0-1,0 1,0-1,0 1,0-1,0 1,0-1,0 1,1-2,2-2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34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0,'0'3,"4"22,2 10,-2 3,-2-3,0-4,-3-4,-1-5,-2-4,1-5,-1-2,-1-3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3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 8,'-1'-1,"4"-1,4-2,-3 4,1 0,-1 0,0 0,1 0,-1 1,0-1,1 1,-1 0,0 1,0-1,0 1,0-1,0 1,0 0,0 1,-1-1,1 1,2 3,1-1,-1 1,0 1,0-1,-1 1,0 0,0 0,-1 0,5 11,-7-15,-1 0,0 0,0 0,-1 0,1 0,-1 0,1 0,-1 0,0 0,0 1,-1-1,1 0,-1 0,1 0,-1 0,0 0,-2 4,2-5,0 0,0 0,0-1,0 1,-1 0,1-1,0 1,-1-1,1 0,-1 1,0-1,1 0,-1 0,0 0,0 0,0 0,0-1,1 1,-1 0,0-1,0 0,0 1,0-1,-1 0,1 0,0 0,-4-1,5 1,0 0,-1 0,1 0,0-1,0 1,-1 0,1-1,0 1,0-1,-1 1,1-1,0 0,0 1,0-1,0 0,0 0,0 0,0 0,0 0,1 0,-1 0,-1-2,0-3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3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27 0,'0'6,"-1"0,0 1,0-1,-1-1,0 1,1 0,-5 7,-6 21,12-32,0 1,0 0,0 0,0 0,0-1,0 1,1 0,-1 0,1-1,0 1,0 0,0-1,0 1,0-1,1 1,-1-1,1 0,-1 0,1 1,0-1,0 0,0-1,4 4,2 1,0 0,1 0,0-1,0 0,12 4,-11-6,-1 1,1-2,0 1,19 1,-10-3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55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446 34,'-1'0,"-5"1,-2 1,-2 0,0-1,0-1,1-1,-1-1,-2 1,-1-1,-2-1,0 1,1-1,0 1,1-2,0 0,2 1</inkml:trace>
  <inkml:trace contextRef="#ctx0" brushRef="#br0" timeOffset="1">152 18,'-1'0,"-2"2,-2-1,-2 1,0 0,-1-3,0 0,-2 0,0-1,-1 0,-2-1,-1 1,-1-1,1 0,0 0,2-1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37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25 1,'-2'2,"1"1,0-1,0 0,0 1,0-1,0 1,1 0,-1-1,1 1,-1 3,0 0,-5 39,-2 78,9-114,-1 0,2-1,-1 1,5 14,-5-19,1 1,-1-1,1 0,1 0,-1 0,0 0,1 0,0-1,0 1,5 4,-1-3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3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 51,'0'0,"0"0,0 0,-1 0,1-1,0 1,0 0,0 0,0 0,-1 0,1 0,0 0,0 0,0 0,0-1,-1 1,1 0,0 0,0 0,0 0,0 0,0-1,0 1,0 0,0 0,0 0,-1 0,1-1,0 1,0 0,0 0,0 0,0-1,0 1,0 0,0 0,0 0,0 0,0-1,1 1,-1 0,0 0,0 0,0-1,0 1,0 0,0 0,0 0,0 0,0 0,1-1,-1 1,6-9,-4 5,1 1,0 0,1 0,-1 0,0 1,1-1,0 1,-1 0,8-3,-9 4,1 0,-1 1,0-1,1 1,-1 0,0-1,1 1,-1 0,0 0,1 1,-1-1,0 0,0 1,1-1,-1 1,0 0,0 0,0 0,4 2,0 1,-1 1,1-1,-1 1,0 1,0-1,0 1,-1-1,0 1,0 1,0-1,3 8,-6-10,1 0,0 1,-1-1,0 0,0 1,0-1,0 1,-1-1,0 1,0-1,0 1,0-1,-1 0,1 1,-1-1,-1 1,1-1,0 0,-3 5,2-6,-1-1,1 1,0-1,0 0,-1 0,1 0,-1 0,0 0,0 0,0-1,-5 3,6-4,0 1,1-1,-1 1,1-1,-1 0,1 0,-1 1,0-1,1 0,-1-1,-2 1,3-1,0 1,0 0,1-1,-1 1,0 0,0-1,1 1,-1-1,0 0,0 1,1-1,-1 1,1-1,-1 0,1 0,-1 1,1-1,-1 0,1 0,0 0,-1 1,1-2,-1-6,2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3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36 1,'-4'3,"1"0,0 1,0-1,0 1,0 0,1 0,0 0,0 0,0 1,0-1,0 1,1-1,0 1,0-1,0 1,1 0,-1-1,1 1,0 0,1-1,-1 1,1 0,0-1,0 1,0-1,2 6,-1-5,0-1,1 1,-1-1,1 1,0-1,0 0,0 0,1 0,-1 0,1 0,0-1,0 0,0 0,0 0,1 0,-1-1,1 0,0 1,0-2,-1 1,1 0,0-1,9 1,21-3,-19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4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177 103,'1'2,"1"1,-2 0,-2 1,-2-2,-2-1,-6-1,-2-1,-4-2,0-2,-1-1,0-1,1 0,2-3,3 0,3 0,3 1,3 1</inkml:trace>
  <inkml:trace contextRef="#ctx0" brushRef="#br0" timeOffset="1">73 0,'3'3,"-1"0,0 0,1 0,-1 1,-1-1,1 0,0 1,-1-1,1 1,-1 0,0-1,-1 1,2 8,-1-3,-1 0,0 0,0 0,-3 16,1-20,2 0,-1 0,1 0,0 10,0-14,0 0,0 0,0 0,0 0,1 0,-1 0,0 0,1 0,-1 0,1 0,-1 0,1 0,-1 0,1 0,0 0,-1-1,1 1,0 0,0-1,-1 1,1 0,0-1,0 1,0-1,0 1,0-1,0 0,0 1,0-1,0 0,1 1,6-1,1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4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124 0,'0'0,"1"1,0-1,0 0,-1 0,1 1,0-1,-1 0,1 1,0-1,-1 1,1-1,-1 1,1-1,-1 1,1-1,-1 1,1-1,-1 1,1 0,-1-1,1 2,6 17,-6-16,30 105,-67-185,34 72,-13-24,14 28,0-1,0 1,-1-1,1 1,0 0,0-1,-1 1,1 0,-1 0,1 0,-1 0,1 0,-1 0,-2-1,3 2,0 0,0 0,0 0,1 0,-1 0,0 0,0 0,1 1,-1-1,0 0,1 0,-1 1,0-1,1 0,-1 1,0-1,1 1,-1-1,0 0,1 1,-1 0,0 0,-11 16,7-10,-21 24,19-25,1 1,0 0,0 1,-7 11,13-18,-1 0,1 0,0 0,0 0,0 0,0-1,0 1,0 0,0 0,0 0,0 0,0 0,0 0,0 0,1-1,-1 1,0 0,0 0,1 0,-1-1,1 1,-1 0,1 0,-1-1,1 1,0 0,-1-1,1 1,0-1,-1 1,1-1,0 1,0-1,-1 1,2-1,4 4,0-1,1-1,8 3,-11-4,6 3,0-1,1-1,-1 0,1 0,0-1,-1-1,1 0,0 0,19-4,-28 4,0-1,0 0,0 1,0-1,0 0,0 0,-1-1,1 1,0 0,-1 0,1-1,-1 1,0-1,1 0,0-1,2-3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4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1,'29'4,"-11"-1,-9-2,0 1,0 0,0 0,0 1,10 4,-17-6,0 0,0 0,0 0,0 0,0 1,0-1,0 1,0 0,-1-1,1 1,0 0,-1 0,0 0,1 0,-1 0,0 0,0 0,0 1,0-1,-1 0,1 1,0-1,-1 0,1 5,-2-3,1 1,0-1,-1 1,0-1,0 0,0 1,-1-1,1 0,-1 0,0 0,0 0,0 0,-1-1,1 1,-1-1,0 1,0-1,0 0,-1 0,1 0,-1-1,1 1,-1-1,0 0,0 0,0 0,0 0,0-1,-1 0,-5 2,8-3,1 0,-1 0,0 0,1 0,-1 0,1-1,-1 1,1 0,-3-2,3 2,1 0,0 0,-1 0,1-1,0 1,-1 0,1 0,0 0,-1-1,1 1,0 0,0-1,-1 1,1 0,0-1,0 1,0 0,-1-1,1 1,0 0,0-1,0 1,0 0,0-1,0 1,0 0,0-1,0 1,0-1,0 1,0 0,0-1,0 1,0-1,0 1,0 0,0-1,1 1,-1 0,0-1,0 1,0 0,1-1,3-5</inkml:trace>
  <inkml:trace contextRef="#ctx0" brushRef="#br0" timeOffset="1">192 41,'0'0,"0"0,0 0,0 0,1 0,-1 0,0 0,0 0,0 0,0 0,1 0,-1 0,0 0,0 0,0 1,0-1,0 0,1 0,-1 0,0 0,0 0,0 0,0 1,0-1,0 0,0 0,0 0,0 0,0 1,0-1,0 0,1 0,-1 0,0 0,0 1,0-1,0 0,0 0,-1 0,1 0,0 1,0-1,0 0,0 0,0 0,0 0,0 0,0 1,0-1,-5 10,5-9,-4 6,1 0,1 0,-1 0,1 1,0-1,1 1,0-1,0 1,1 0,0-1,0 1,1 0,0-1,0 1,0-1,1 1,1-1,-1 0,1 0,0 0,1 0,-1 0,1-1,1 0,-1 1,1-2,0 1,1 0,-1-1,12 8,-14-11,1 0,-1 0,1-1,-1 1,1-1,-1 0,1 0,0 0,0 0,0-1,4 1,6-2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4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6 0,'1'2,"3"6,2 4,-2 3,0-1,-1-1,-2 0,-1-1,-2-1,-1-1,0 1,-2 1,2 1,-1 1,1 1,0 2,0-2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46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49 0,'0'4,"0"18,0 8,0 1,-1-3,-1-4,0-4,2-3,1-4,0-3</inkml:trace>
  <inkml:trace contextRef="#ctx0" brushRef="#br0" timeOffset="1">1 446,'0'5,"4"18,1 8,1 1,-2 0,-1-3,-1-4,-1-2,-1-2,0-1,0 0,1-1,0-3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48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11 1,'1'2,"-2"13,-2 1,-1-2,1-5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49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17 1,'2'0,"1"7,1 4,0 6,0 2,0 4,-2 0,-1 1,-1-1,-3 0,-1-1,0-1,-2 0,-1-2,1-1,0 0,1-2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57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231 20,'-5'0,"-1"0,-3 0,0 0,-1 0,-1-1,-1-1,0 0,1 0,0-1,1 1</inkml:trace>
  <inkml:trace contextRef="#ctx0" brushRef="#br0" timeOffset="1">55 4,'-1'0,"-5"0,-2 0,-2 0,0 0,0 0,3 0,5-1,2-1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50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0,'0'6,"4"19,3 9,0 3,-1-1,-2-4,0-4,-1-4,-1-4,-3-2,-1-2,-1-2,0-1,1 1,1 0,0-3</inkml:trace>
  <inkml:trace contextRef="#ctx0" brushRef="#br0" timeOffset="1">16 598,'1'5,"-1"0,1 0,0 0,3 7,1 9,4 72,-2-17,-2-6,-5-61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52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3302 1265,'0'0,"0"0,0 1,0-1,0 0,0 0,0 0,0 0,0 0,0 0,0 0,0 0,0 0,0 0,0 0,0 1,1-1,-1 0,0 0,0 0,0 0,0 0,0 0,0 0,0 0,0 0,0 0,1 0,-1 0,0 0,0 0,0 0,0 0,0 0,0 0,0 0,0 0,0 0,1 0,-1 0,0 0,0 0,0 0,0-1,0 1,0 0,0 0,0 0,0 0,0 0,0 0,0 0,1 0,0-8,-2-7,-25-85,20 84,-4-18,-120-338,115 336,-92-190,88 192,-1 2,-1 0,-2 2,-42-44,45 54,-1 1,-2 1,0 1,0 1,-2 1,0 2,0 0,-49-17,58 26,1 0,-1 1,0 0,0 1,0 1,0 1,-22 2,26-1,-1 2,1-1,0 1,1 1,-1 1,1-1,0 2,0-1,0 1,-14 12,12-8,1 1,1 1,0 0,1 0,0 1,1 0,-10 19,-45 106,33-63,7-25,-2 0,-42 61,52-89,0-1,-2 0,-1-1,0-1,-1-1,-42 29,51-41,0 0,1 0,-2-1,1-1,-1 0,1 0,-13 2,16-5,0 0,0-1,0 1,1-1,-1-1,0 0,0 0,0 0,1-1,-1 0,-14-6,10 1,0 0,0 0,0-1,1-1,0 0,1-1,0 0,0 0,1-1,-8-12,-8-17,-34-70,30 52,-70-115,71 129,-63-72,64 86,-1 2,-53-40,62 54,0 1,-1 1,0 1,-1 1,0 1,-24-7,35 13,0 1,0 0,-1 1,1 0,0 1,-1 0,1 0,-21 4,18-1,-1 1,1 0,0 1,0 0,1 1,-13 8,1 3,0 0,1 2,0 1,2 0,-31 39,-70 105,28-35,61-89,-40 40,-77 54,136-123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53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1 1056,'0'0,"0"0,1 0,-1 0,1 0,-1 0,1 0,-1 0,1 0,-1-1,1 1,-1 0,0 0,1 0,-1-1,1 1,-1 0,0 0,1-1,-1 1,0 0,1-1,-1 1,0-1,0 1,1 0,-1-1,0 1,0-1,1 1,-1 0,0-1,0 1,0-2,0-17,-1 5,5-20,-1 11,0-46,-2-145,14 0,-4 8,-12 170,-1 1,-2 0,-14-63,14 86,2 5,0 0,-1-12,3 19,0 0,0 0,0 0,0 0,0 0,0 0,-1-1,1 1,0 0,0 0,0 0,0 0,0 0,0 0,1-1,-1 1,0 0,0 0,0 0,0 0,0 0,0 0,0-1,0 1,0 0,0 0,0 0,0 0,0 0,1 0,-1 0,0 0,0-1,0 1,0 0,0 0,5 3,7 10,-9-9,16 16,-11-11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9.061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755 128,'-22'0,"3"0,1 0,-35 5,42-3,-1 0,0-2,1 1,-20-3,-46-9,24 2,19 5,-189-20,176 21,-32-1,78 4,0 0,-1 0,1 0,0 0,0 0,-1-1,1 1,0 0,0-1,-2 0,2-3,7-3,66-60,-100 75,13-3,5-3,1 1,-15 7,22-10,0 1,0 0,1 1,-1-1,0 0,0 0,1 1,-1-1,1 1,-1 0,1-1,-1 1,1 0,0 0,0 0,0 0,-1 2,2-2,0-1,0 0,0 0,0 0,0 0,0 0,0 0,1 0,-1 1,0-1,0 0,1 0,-1 0,1 0,-1 0,1 0,0 0,-1-1,1 1,0 0,-1 0,1 0,0 0,1 0,4 3,-1 0,13 6,-11-6,53 33,-59-38,-3-2,-3-5,0 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49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87 13,'1'0,"0"0,-3 0,-1 0,-1 1,-1 1,-1 0,0-2,-2-1,1 0,-1 0,-1-2,1 1,0-1,0-1,1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50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260 25,'0'1,"-1"1,-3 0,-1-1,-1 0,-1 0,-1-1,0-1,0-1,-1-1,1 0,-1 0,0 0</inkml:trace>
  <inkml:trace contextRef="#ctx0" brushRef="#br0" timeOffset="1">61 1,'-2'0,"1"1,-2 1,-2 1,-1 0,-1 0,1-2,0-2,-2 0,-1-1,2-1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52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656 8,'0'1,"-1"1,-2 0,-2-1,-2 0,0 0,-1-1,0 0,0 0,-1 0,1 0,-1-1,-1-1,1 0</inkml:trace>
  <inkml:trace contextRef="#ctx0" brushRef="#br0" timeOffset="1">410 16,'-3'1,"-2"1,-2-2,-1 0,0-1,0 1,-1-3,-1 1,2 0</inkml:trace>
  <inkml:trace contextRef="#ctx0" brushRef="#br0" timeOffset="2">146 0,'-1'0,"-8"1,-3 1,-1 0,1-1,0 0,0 0,0-1,0 0,1-1,0-1,2 0,-2 1,2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55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446 34,'-1'0,"-5"1,-2 1,-2 0,0-1,0-1,1-1,-1-1,-2 1,-1-1,-2-1,0 1,1-1,0 1,1-2,0 0,2 1</inkml:trace>
  <inkml:trace contextRef="#ctx0" brushRef="#br0" timeOffset="1">152 18,'-1'0,"-2"2,-2-1,-2 1,0 0,-1-3,0 0,-2 0,0-1,-1 0,-2-1,-1 1,-1-1,1 0,0 0,2-1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57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231 20,'-5'0,"-1"0,-3 0,0 0,-1 0,-1-1,-1-1,0 0,1 0,0-1,1 1</inkml:trace>
  <inkml:trace contextRef="#ctx0" brushRef="#br0" timeOffset="1">55 4,'-1'0,"-5"0,-2 0,-2 0,0 0,0 0,3 0,5-1,2-1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59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12 1,'2'1,"-1"2,1 2,-2 2,-1 0,-1 1,-1 0,-1 0,0 2,1-2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59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12 1,'2'1,"-1"2,1 2,-2 2,-1 0,-1 1,-1 0,-1 0,0 2,1-2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60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17 1,'0'1,"0"10,0 5,0 0,0 0,0-2,0-4</inkml:trace>
  <inkml:trace contextRef="#ctx0" brushRef="#br0" timeOffset="1">1 383,'1'3,"2"4,2 3,0 3,-2-1,-2 1,-1-2,-2-1,0-1,0 0,0-1,0 0,-1-2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62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32 1,'0'2,"1"5,1 2,0 4,-1 1,0 0,0 1,-1-2,0 1,-1-2,-1-1,-1 0,0-2,-2-1,2 0,-2 0,1 0,1-2</inkml:trace>
  <inkml:trace contextRef="#ctx0" brushRef="#br0" timeOffset="1">0 335,'1'2,"2"10,1 5,-1 1,-1-1,0-2,-1-3,-1-1,1-4,-2-4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64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49 3,'-1'0,"-1"-2,1 2,-2 1,0 3,1 1,-1 2,0 2,-1 1,-1 0,-1-1,1 1,-1 0,2-1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65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1 1,'1'3,"2"7,2 5,0 3,-1-1,-1 0,1-2,-2-2,0-1,-1 0,-2 0,-1 0,2 0,1 1,0-2</inkml:trace>
  <inkml:trace contextRef="#ctx0" brushRef="#br0" timeOffset="1">41 423,'1'3,"2"3,1 4,0 1,-1 0,-2 0,0-1,-1-1,-2-1,0-2,0 2,-1 0,0 1,1 1,0-1</inkml:trace>
  <inkml:trace contextRef="#ctx0" brushRef="#br0" timeOffset="2">48 717,'0'3,"2"7,1 6,1 1,-1 1,-1-1,0-2,-1-2,-2-2,-1-2,0 1,1-1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68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25 0,'0'2,"0"9,0 5,-2 1,0-2,-1-2,0-3,0-2,1-1</inkml:trace>
  <inkml:trace contextRef="#ctx0" brushRef="#br0" timeOffset="1">0 176,'2'1,"2"5,2 3,0 0,0 1,-2 0,0-2,1-3,0-5,-2-1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70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54 17,'-2'2,"0"1,-1-1,1 1,1 0,-1 0,0 0,1 0,-2 7,3-10,0 0,0 1,0-1,0 0,0 1,0-1,0 0,0 1,0-1,0 0,1 1,-1-1,0 0,0 0,0 1,1-1,-1 0,0 0,0 1,1-1,-1 0,0 0,1 0,-1 0,0 1,0-1,1 0,-1 0,0 0,1 0,-1 0,0 0,1 0,-1 0,0 0,1 0,-1 0,0 0,1 0,-1 0,0 0,1 0,-1 0,0 0,1-1,-1 1,19-6,-17 5,2-1,12-4,-16 6,1-1,0 1,-1 0,1-1,0 1,-1-1,1 1,0-1,-1 0,1 1,-1-1,1 1,-1-1,1 0,0-1,-1 2,0 0,0 0,0 0,-1 0,1 0,0 0,0 0,0-1,0 1,0 0,0 0,0 0,0 0,0 0,0 0,-1 0,1 0,0 0,0 0,0 0,0 0,0 0,0-1,-1 1,1 0,0 0,0 0,0 0,0 0,0 0,0 0,-1 0,1 0,0 1,0-1,0 0,0 0,0 0,0 0,-1 0,1 0,-7 1,7 0,-1-1,-25 8,25-7,-1-1,0 1,0 0,1 0,-1 0,0 0,1 0,-1 0,1 1,-1-1,-1 3,3-4,0 0,0 1,0-1,-1 0,1 0,0 1,0-1,0 0,0 0,0 1,0-1,0 0,0 1,0-1,0 0,0 0,0 1,0-1,0 0,0 0,0 1,0-1,1 0,-1 1,0-1,0 0,0 0,0 0,1 1,8 5,11-2,-18-4,1 1,-1-1,1 0,-1-1,0 1,1 0,-1-1,0 1,1-1,-1 0,0 0,1 1,-1-2,0 1,3-2,-4 2,-1 1,1-1,0 0,-1 1,1-1,-1 0,1 0,-1 0,1 1,-1-1,0 0,1 0,-1 0,0 0,0 0,1-1,-1 0,0 1,0-1,-1 1,1-1,0 1,-1-1,1 1,-1-1,1 1,-1 0,0-1,0 1,-1-2,0 1,0-1,0 1,0 1,0-1,0 0,0 0,0 1,-1-1,1 1,-1 0,1 0,-1 0,0 0,1 0,-1 1,0-1,1 1,-1-1,0 1,0 0,-3 0,4 1,0-1,-1 0,1 1,0-1,-1 1,1-1,0 1,0 0,0 0,0 0,0 1,0-1,0 0,0 1,0-1,0 1,1 0,-1-1,1 1,-1 0,1 0,0 0,0 0,0 0,-2 3,3-4,0 0,-1 0,1 0,0 0,0 0,0 0,0 0,0 0,0 1,0-1,0 0,0 0,0 0,0 0,1 0,-1 0,0 0,1 0,-1 0,1 0,-1 0,2 1,-1-1,1 1,-1-1,1 0,-1 0,1 1,0-1,-1-1,1 1,0 0,0 0,3 0,-1 0,0 0,0 0,0-1,0 1,0-1,0 0,0 0,0-1,0 1,0-1,7-2,-12 4,0-1,0 0,0 1,0-1,0 0,0 0,0 0,-1 0,1 0,0 0,0 0,0 0,0 0,0 0,0-1,0 1,0 0,0-1,0 1,0-1,0 1,0-1,0 0,0 1,0-1,0 0,0 0,1 1,-1-1,0 0,1 0,-1 0,0 0,1 0,-1 0,1 0,0 0,-1 0,1 0,0 0,0 0,-1 0,1-1,0 1,0 0,0 0,0 0,1 0,-1 0,0 0,0 0,1 0,-1 0,0 0,1 0,-1 0,1 0,0 0,-1 0,1 0,0 0,-1 0,1 0,0 1,0-1,0 0,0 1,0-1,1-1,-4 4,0-1,-1 0,1 1,0-1,0 1,0 0,0 0,0-1,0 1,0 1,1-1,-1 0,-1 3,3-4,-1 0,1-1,-1 1,1 0,0 0,-1-1,1 1,0 0,0 0,0 0,-1 0,1 0,0-1,0 1,0 0,0 0,1 0,-1 0,0 0,0-1,0 1,1 0,-1 0,0 0,1-1,-1 1,1 0,-1 0,1-1,-1 1,1 0,-1-1,1 1,0-1,-1 1,1-1,0 1,0-1,-1 1,1-1,0 0,0 1,1-1,1 1,0 0,0 0,0-1,-1 1,1-1,0 0,1 0,-1 0,0 0,0-1,-1 1,4-1,-4 0,-1 1,0-1,1 1,-1-1,0 1,0-1,1 0,-1 0,0 0,0 1,0-1,0 0,0 0,0 0,0 0,-1-1,1 1,0 0,0 0,-1 0,1-1,-1 1,1 0,-1-1,0 1,0 0,1-3,-1-3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71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0 0,'0'1,"2"1,-1 1,1 2,-1 0,0 2,0 1,-2 0,-1 0,1 0,-1-1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72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70 15,'0'0,"0"0,0-1,0 1,0 0,-1-1,1 1,0-1,0 1,-1 0,1-1,0 1,0 0,-1 0,1-1,0 1,-1 0,1 0,-1-1,1 1,0 0,-1 0,1 0,-1 0,1 0,0 0,-1-1,1 1,-1 0,1 0,-1 0,1 0,0 1,-1-1,1 0,-1 0,1 0,-1 0,-17 4,15-2,0-1,0 1,1 0,-1 0,0 0,1 0,-1 0,1 0,-1 1,1-1,-2 4,3-5,1 0,-1 0,1-1,-1 1,1 0,0 0,0 0,-1 0,1-1,0 1,0 0,0 0,0 0,0 0,0 0,0-1,0 1,0 2,1-2,-1-1,1 1,-1 0,1 0,0 0,-1-1,1 1,0-1,0 1,0 0,-1-1,1 1,0-1,0 0,0 1,0-1,0 0,0 1,0-1,0 0,1 0,2 1,1 0,-1-1,0 0,1 0,-1 0,1-1,-1 1,0-1,1 0,4-2,-8 3,1-1,-1 1,0-1,0 1,0-1,0 0,0 1,0-1,0 0,0 0,0 0,0 0,0 0,-1 0,1 0,0 0,-1 0,1 0,-1 0,1 0,-1 0,1 0,-1-1,0 1,1 0,-1 0,0-1,0 1,0 0,0 0,0-1,0 1,-1 0,1 0,0 0,-1-1,1 1,-1 0,1 0,-1-1,0 0,1 1,-1-1,0 1,1 0,-1-1,0 1,0 0,0 0,0 0,0 0,0-1,0 1,-1 1,1-1,0 0,0 0,-1 0,1 1,0-1,-1 1,1-1,-3 0,2 1,0 0,0 0,1 0,-1 1,0-1,0 1,1-1,-1 1,0-1,1 1,-1 0,1 0,-1 0,1 0,-1 0,1 0,0 0,-1 0,-1 2,-1 1,1 1,-1-1,1 1,-1-1,1 1,-3 7,6-11,-1 0,1 0,-1 0,1 0,0 0,0 0,0 1,0-1,-1 0,1 0,1 0,-1 0,0 0,0 0,0 0,1 0,-1 0,0 0,1 0,-1 0,1 0,-1 0,1 0,0 0,-1 0,1 0,0 0,-1 0,1-1,0 1,0 0,0-1,0 1,0-1,0 1,0-1,0 1,0-1,1 1,0-1,-1 1,1 0,-1-1,1 0,0 1,-1-1,1 0,-1 0,1 0,0 0,-1 0,1 0,-1 0,1-1,0 1,-1-1,1 1,-1-1,1 1,1-2,-2 1,-1 1,1-1,0 0,-1 0,1 1,0-1,-1 0,1 0,-1 0,1 0,-1 0,0 0,1 0,-1 0,0 0,0 0,0 0,0 0,0 0,0 0,0 0,0 0,0 0,0 0,0 0,0 0,-1 0,1 0,-1 0,1 1,0-1,-1 0,0-1,-9-12,5 11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73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0 1,'1'4,"1"-4,4-2,-4 2,1 1,-1-1,0 0,0 1,0-1,0 1,0 0,0 0,0 0,0 0,0 0,0 0,-1 0,1 1,0-1,-1 0,1 1,-1 0,2 2,0 0,0 0,0 0,-1 0,1 0,-1 1,-1-1,3 8,-3-8,0 0,0 0,-1 0,1 0,-1 0,0 0,-1 0,1 0,0 0,-1 0,0 0,0 0,-2 4,2-7,0 1,0 0,0 0,0 0,-1-1,1 1,-1-1,1 1,-1-1,1 0,-1 1,0-1,1 0,-1 0,0 0,0 0,0 0,0-1,0 1,0-1,0 1,0-1,0 0,0 0,0 1,-4-2,5 1,1 0,-1 0,1 0,-1 0,1 0,-1 0,1 0,-1 0,1 0,-1 0,1 0,-1-1,1 1,-1 0,1 0,-1-1,1 1,0 0,-1-1,1 1,-1 0,1-1,0 1,-1 0,1-1,0 1,-1-1,1 1,0-1,0 1,0-1,-1 1,1-1,0 1,0-1,0 1,0-1,0 1,0-2,1-2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74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34 0,'5'2,"-7"6,-4 5,-2 2,-7 22,13-32,1-1,0 0,0 1,0-1,0 1,1-1,0 1,0-1,0 1,1 5,0-8,0-1,-1 1,1 0,0 0,0-1,0 1,0 0,1-1,-1 0,0 1,1-1,-1 0,1 1,-1-1,1 0,-1 0,1 0,0 0,0 0,-1-1,1 1,0-1,0 1,0-1,0 1,0-1,0 0,-1 0,1 0,0 0,0 0,0-1,3 0,2-1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60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17 1,'0'1,"0"10,0 5,0 0,0 0,0-2,0-4</inkml:trace>
  <inkml:trace contextRef="#ctx0" brushRef="#br0" timeOffset="1">1 383,'1'3,"2"4,2 3,0 3,-2-1,-2 1,-1-2,-2-1,0-1,0 0,0-1,0 0,-1-2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75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0 17,'4'-4,"-3"3,1-1,-1 0,1 1,-1-1,1 1,3-2,-4 2,-1 1,1 0,0 1,0-1,0 0,0 0,0 0,0 0,-1 1,1-1,0 0,0 1,0-1,-1 1,1-1,0 1,0-1,-1 1,1-1,0 1,-1 0,1-1,-1 1,1 0,-1 0,1-1,0 2,1 3,0-1,0 0,2 9,-1-5,-1 1,-1 0,0 0,0-1,0 1,-1 0,-1 0,-1 14,3-29,1 1,-1-1,1 1,4-7,-6 10,1 1,0-1,0 1,0 0,-1-1,1 1,1 0,-1 0,0 0,0 0,0 0,0 0,1 0,-1 0,1 0,-1 0,0 1,1-1,-1 1,4-1,-4 1,0 0,1 0,-1 0,0 1,0-1,0 0,0 1,1-1,-1 1,0-1,0 1,0 0,0-1,0 1,0 0,0 0,0 0,-1 0,1 0,0 0,0 0,-1 0,1 0,-1 0,2 2,-1 0,1 1,-1 0,0-1,0 1,0 0,0 7,-2 3,0-11,2-10,0 4,-1-1,1 1,0-1,1 1,-1 0,1 0,-1 0,1 0,0 0,0 0,1 0,1-2,-3 4,0 0,0 0,0 1,-1-1,1 0,0 1,0-1,0 1,0-1,0 1,0 0,0-1,0 1,0 0,0-1,0 1,0 0,0 0,0 0,0 0,0 0,0 0,0 0,1 1,-1-1,0 0,0 1,0-1,0 0,0 1,-1-1,1 1,0 0,0-1,0 1,0 0,0-1,-1 1,1 0,0 0,-1 0,2 1,0 2,0-1,0 1,0 0,0 0,-1 0,0 0,1 0,-2 0,1 0,0 0,-1 0,0 1,0-1,0 0,-1 5,1-9,0 0,0 0,0 1,0-1,0 0,0 0,0 0,0 1,0-1,0 0,-1 0,1 0,0 1,0-1,1 0,-1 0,0 0,0 0,0 1,0-1,0 0,0 0,0 0,0 1,0-1,0 0,0 0,0 0,1 0,-1 1,0-1,0 0,0 0,0 0,0 0,1 0,-1 0,0 0,0 1,0-1,8-4,-8 4,6-4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76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0 120,'1'1,"3"5,-1 3,0 1,-1 0,-1-1,-2-2,0-4,0-4,0-5,1-2,1-3,1-2,-1 1</inkml:trace>
  <inkml:trace contextRef="#ctx0" brushRef="#br0" timeOffset="1">40 0,'1'0,"2"0,2 0,1 0,0 2,-1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78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1 0,'2'27,"-1"-22,0 0,-1 0,0 0,0 0,0 0,-2 8,4-16,-1 0,0 0,0 0,1 0,0 0,0 0,-1 0,2 1,2-5,-4 7,0-1,0 0,0 0,0 0,0 0,0 1,0-1,0 1,0-1,0 0,0 1,0 0,1-1,-1 1,0 0,0 0,0-1,1 1,-1 0,0 0,0 0,1 1,-1-1,0 0,0 0,0 1,1-1,-1 0,0 1,0-1,0 1,0 0,2 1,0 1,0 0,0 0,0 1,-1-1,1 1,-1 0,0 0,0 0,0 0,-1 0,1 0,-1 0,0 0,0 1,-1-1,1 1,-1 5,-2-6,0-7,-2-10,4 12,-2-8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79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16 1,'0'2,"0"5,0 1,0 1,0 1,0-1,0 0,-1-1,-1-2,-1 1,0 1,0 1,1 1,1-1</inkml:trace>
  <inkml:trace contextRef="#ctx0" brushRef="#br0" timeOffset="1">16 359,'2'1,"-2"5,0 4,-2 1,0 1,0 1,-1-1,0 0,1 0,0 0,1-4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81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16 0,'0'2,"0"2,0 3,0 1,0 2,0 0,0 1,0-1,0 1,0-1,0 2,0-1,0-2</inkml:trace>
  <inkml:trace contextRef="#ctx0" brushRef="#br0" timeOffset="1">16 327,'0'1,"-1"8,-1 4,-1 2,0 1,0 0,1-1,1 0,0-2,1-2</inkml:trace>
  <inkml:trace contextRef="#ctx0" brushRef="#br0" timeOffset="2">8 653,'0'3,"4"6,2 3,0-1,0 0,-2-3,-4-2,-2-3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 1,'0'1,"-1"3,-1 3,-1 1,0 1,0 1,0 0,0-1</inkml:trace>
  <inkml:trace contextRef="#ctx0" brushRef="#br0" timeOffset="1">1 263,'1'2,"1"5,-1 3,-1 2,-2-4,-1-2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0,'-1'1,"0"-1,0 1,0-1,0 1,0-1,0 1,0 0,0-1,0 1,1 0,-1 0,0-1,0 1,1 0,-1 0,1 0,-1 0,0 1,0-1,1 0,-1-1,1 1,0 0,-1 0,1 0,0 0,-1-1,1 1,0 0,0 0,0 0,0 0,0 0,0 0,0 0,0-1,0 1,0 0,0 0,1 0,-1 1,1-2,0 1,1 0,-1-1,0 1,0-1,0 0,1 1,-1-1,0 0,1 0,-1 0,0 0,0 0,1 0,-1 0,0 0,1-1,-1 1,0 0,0-1,2 0,-2 1,0 0,0-1,0 1,0 0,0-1,0 1,0-1,0 1,0-1,0 1,-1-1,1 0,0 0,0 1,-1-1,1 0,0 0,-1 0,1 0,-1 0,1 1,-1-1,1 0,-1 0,0 0,1-2,-1 3,-1-1,1 1,0-1,0 1,-1-1,1 1,0-1,-1 1,1-1,-1 1,1-1,-1 1,1 0,0-1,-1 1,1 0,-1-1,0 1,1 0,-1 0,1 0,-1-1,1 1,-1 0,1 0,-1 0,0 0,1 0,-1 0,1 0,-2 0,-18 3,18-2,0 0,1 0,-1 0,0 0,1 0,-1 0,1 0,-1 1,1-1,0 1,0-1,-2 4,2-5,1 1,0-1,-1 0,1 1,0-1,0 1,0-1,-1 1,1-1,0 1,0-1,0 1,0-1,0 0,0 1,0-1,0 1,0-1,0 1,0-1,0 1,0-1,0 1,1-1,-1 1,0-1,0 1,0-1,1 0,-1 1,0-1,1 1,-1-1,0 0,1 1,-1-1,0 0,1 0,-1 1,1-1,-1 0,0 0,1 1,-1-1,1 0,-1 0,1 0,-1 0,1 0,-1 0,1 0,-1 0,1 0,0 0,0 0,1 0,0-1,0 1,0-1,-1 1,1-1,0 0,-1 1,1-1,0 0,-1 0,1 0,-1 0,1-1,-1 1,0 0,0-1,2-2,-9 14,5-4,0-6,1 0,0 0,0 1,0-1,0 0,0 0,0 0,0 0,0 0,0 0,1 0,-1 0,0 0,0 0,0 0,0 0,0 1,0-1,0 0,0 0,0 0,0 0,0 0,0 0,0 0,0 0,0 0,0 0,0 0,0 0,0 0,1 0,-1 0,0 0,0 0,0 0,0 0,0 0,0 0,0 0,0 0,0 0,0 0,0 0,1 0,-1 0,0 0,0 0,2-1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213 18,'0'1,"0"1,0-1,0 1,0-1,-1 1,1-1,0 1,-1-1,1 0,-1 1,1-1,-1 0,-1 3,2-4,-1 1,0-1,1 1,-1-1,1 1,-1-1,0 1,0-1,1 0,-1 1,0-1,0 0,1 1,-1-1,0 0,0 0,0 0,0 0,-5 0,1-1,0 0,0 0,1 0,-1-1,-7-3,-14-3,9 6,-1 0,0-1,-35-10,34 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47 1,'-2'0,"0"1,0-1,0 0,-1 1,1 0,0 0,0-1,0 1,0 1,1-1,-1 0,0 0,0 1,1-1,-1 1,-1 1,2-2,-1 1,1-1,0 0,0 1,0-1,0 1,0 0,1-1,-1 1,0 0,1-1,-1 1,1 0,0 0,-1-1,1 1,0 0,0 0,0 3,1-4,-1-1,0 1,0-1,0 1,1-1,-1 1,0-1,1 1,-1-1,0 1,1-1,-1 1,1-1,-1 1,1-1,-1 0,1 1,-1-1,1 0,-1 1,1-1,0 0,1 1,-1-1,1 0,-1 0,1 1,-1-1,1 0,-1-1,1 1,1 0,0-1,-1 1,1-1,-1 0,1 0,-1 0,1 0,-1-1,0 1,1-1,2-1,-4 1,0 1,-1-1,1 1,0-1,0 0,-1 1,1-1,-1 0,1-2,-1 4,1-1,-1 0,0 0,0 1,0-1,0 0,0 1,0-1,0 0,0 1,0-1,0 0,0 1,-1-1,1 0,0 1,0-1,-1 0,1 1,0-1,-1 1,1-1,-1 1,1-1,-1 0,0 1,0 0,1 0,-1 0,1 0,-1 0,0 0,1 0,-1 0,1 0,-1 1,1-1,-1 0,1 0,-1 1,1-1,-1 0,1 1,-1-1,1 1,-1-1,1 0,0 1,-1-1,1 1,-1-1,1 1,0-1,0 1,-1-1,1 1,0 1,0-2,-1 0,1 1,0-1,-1 1,1-1,0 1,0-1,-1 1,1-1,0 1,0 0,0-1,0 1,0-1,0 1,0-1,0 1,0-1,0 1,0 0,0-1,0 1,1-1,-1 1,0-1,0 1,1-1,-1 1,0-1,1 1,-1-1,0 0,1 1,-1-1,0 0,0 0,1 0,-1 0,0 0,0 0,0 0,0 0,0 0,0 0,0 0,0 0,0-1,0 1,0 0,0 0,0 0,0 0,1 0,-1 0,0 0,0 0,0 0,0-1,0 1,0 0,0 0,0 0,0 0,0 0,0 0,0 0,0 0,0-1,-1 1,1 0,0 0,0 0,0 0,0 0,0 0,0 0,0 0,0 0,0 0,0 0,0-1,0 1,-1 0,-1-5,-2-1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 0,'2'0,"0"2,-2 1,-1 2,1 1,-2 2,-1 0,1 0,0 1,1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862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32 1,'0'2,"1"5,1 2,0 4,-1 1,0 0,0 1,-1-2,0 1,-1-2,-1-1,-1 0,0-2,-2-1,2 0,-2 0,1 0,1-2</inkml:trace>
  <inkml:trace contextRef="#ctx0" brushRef="#br0" timeOffset="1">0 335,'1'2,"2"10,1 5,-1 1,-1-1,0-2,-1-3,-1-1,1-4,-2-4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 1,'0'2,"0"6,0 3,0 4,0-1,0 0,0-2,0-3</inkml:trace>
  <inkml:trace contextRef="#ctx0" brushRef="#br0" timeOffset="1">7 311,'0'3,"0"3,0 3,0 1,0 2,0-1,-1-1,-1 0,0 0,1-1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222 38,'0'0,"0"0,-1 0,1 1,0-1,0 0,-1 1,1-1,0 0,0 0,-1 1,1-1,0 0,-1 0,1 0,0 0,-1 0,1 1,-1-1,1 0,0 0,-1 0,1 0,0 0,-1 0,1 0,-1 0,1 0,0 0,-1 0,1 0,0-1,-1 1,1 0,-18-4,16 4,-17-5,0 0,0 0,0 2,-34-3,44 6,1-1,0 0,0-1,-13-4,13 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1926 153,'-38'0,"-44"-1,70 0,-19-5,22 3,-1 1,1 1,-15-2,-30-1,6 0,-71-3,-17-1,78 4,4 0,-61-4,-17-4,3 0,-22 4,9 2,-48-4,128 6,0 0,32 4,3 1,0-2,-29-4,41 4,-19-1,23 2,0 0,0-1,-19-4,29 5,1 0,0 0,0 0,-1 0,1 0,0 0,0 0,-1-1,1 1,0 0,0 0,-1 0,1 0,0 0,0-1,-1 1,1 0,0 0,0 0,0-1,0 1,-1 0,1 0,0-1,0 1,0 0,0 0,0-1,0 1,0 0,0 0,0-1,0 1,0 0,0-1,0 1,0 0,0 0,0-1,0 1,0 0,7-11,-1 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 0,'5'53,"-1"1,-4-37,-2 0,1 0,-2 0,-5 19,7-25,1-10,0 1,0-1,0 1,-1-1,1 1,0-1,-1 1,1-1,-1 1,0 0,1-2,0 0,0 1,0-1,-1 0,1 0,0 0,0 0,0 0,0-1,-1 1,1 0,0 0,0 0,0 0,0 0,0 0,-1 0,1 0,0 0,0 0,0 0,0 0,0-1,0 1,0 0,-1 0,1 0,0 0,0 0,0-1,0 1,-3-4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0,'7'24,"-6"-12,-1 0,0 0,-4 20,0 14,4 149,0 54,-4-181,0 48,5-72,-3-1,-1 1,-16 79,15-103,1 0,1 0,1 30,-2 26,2-66,1-1,0 0,3 15,-2-16,0 1,-1-1,1 0,-3 16,2-23,0 1,-1-1,1 0,0 0,-1 1,1-1,-1 0,-1 2,-1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 55,'3'-14,"-2"10,0-1,0 1,0 0,-1-6,1 9,-1 1,0-1,0 1,0-1,-1 1,1-1,0 1,0-1,0 1,0-1,0 1,-1-1,1 1,0-1,0 1,-1-1,1 1,0 0,-1-1,1 1,0-1,-1 1,1 0,-1-1,1 1,-1 0,1 0,0-1,-1 1,1 0,-1 0,1 0,-1-1,0 1,1 0,-1 0,1 0,-1 0,0 0,-1 0,1 1,-1-1,1 1,-1-1,1 1,-1-1,1 1,-1 0,1 0,0 0,-1 0,1 0,0 0,0 0,0 0,0 0,0 0,0 1,0-1,0 0,0 1,0-1,1 1,-1-1,1 1,-1-1,0 3,1-3,0 1,-1-1,1 1,0-1,-1 1,1-1,0 0,0 1,0-1,0 1,1-1,-1 1,0-1,1 1,-1-1,1 1,-1-1,1 0,0 1,-1-1,1 0,0 0,0 0,0 1,0-1,0 0,0 0,0 0,2 1,-1-1,0-1,0 1,0 0,1-1,-1 0,0 1,0-1,0 0,0 0,0 0,0 0,0-1,0 1,0 0,0-1,0 0,0 1,0-1,0 0,0 0,0 0,0 0,2-3,-3 4,1-1,-1 0,0-1,0 1,0 0,0 0,0 0,-1-1,1 1,0 0,-1-1,1 1,-1 0,1-1,-1 1,1-1,-1 1,0-1,0 1,0-1,0 1,0-1,0 1,0-1,0 1,-1-1,1 1,-1 0,1-1,-1 1,1-1,-1 1,-1-2,2 3,0-1,-1 1,1-1,0 1,0 0,-1-1,1 1,0 0,-1 0,1-1,0 1,-1 0,1 0,0-1,-1 1,1 0,-1 0,1 0,0 0,-1 0,1 0,-1-1,1 1,-1 0,1 0,0 0,-1 0,1 0,-1 1,0-1,0 1,-1-1,1 1,0-1,0 1,0 0,0-1,0 1,1 0,-3 1,1 1,0-1,0 1,0 0,0 0,0 0,-2 5,4-8,0 1,0-1,0 0,-1 1,1-1,0 0,0 1,0-1,0 1,0-1,0 0,0 1,0-1,0 0,0 1,0-1,0 1,0-1,0 0,0 1,0-1,0 0,1 1,-1-1,0 0,0 1,0-1,1 0,-1 1,0-1,0 0,1 0,-1 1,0-1,0 0,1 0,-1 1,0-1,1 0,-1 0,1 0,0 0,-1 0,1 0,-1 0,1 0,-1 0,1 0,-1-1,1 1,0 0,-1 0,1-1,-1 1,1 0,-1-1,0 1,1-1,-1 1,1 0,-1-1,0 1,1-1,-1 1,0-1,1 1,-1-1,0 0,1-2,0 1,-1 0,1-1,-1 1,0-1,0 1,0 0,0-1,0 1,0-1,-1-3,-1-1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1,'1'0,"1"1,-1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0,'2'2,"-1"1,1 2,-1-2,0-2,0-2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49 1,'1'3,"0"1,0-1,0 1,-1-1,1 1,-1 0,0-1,0 1,-1 5,0-2,-1-1,0 1,-6 12,6-13,0 0,0 0,0 1,1-1,0 0,0 1,1 11,1 1,4 24,2 15,-7-51,0 0,-1-1,1 1,-1 0,-1 0,-2 10,2-11,0 0,0 0,1 0,0 1,1-1,-1 0,1 1,1 10,1-7</inkml:trace>
  <inkml:trace contextRef="#ctx0" brushRef="#br0" timeOffset="1">26 526,'0'2,"-2"5,0 5,1 1,-2 0,0-1,0 1,0-2,0 1,1 0,1 0,0-1,0 2,1-3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10T17:25:58.9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 1,'2'2,"1"9,0 3,1 1,-3 1,-2-2,1-1,-3-3,1 0,-2 0,0-1,1 1,1 0,1-1</inkml:trace>
  <inkml:trace contextRef="#ctx0" brushRef="#br0" timeOffset="1">3 272,'1'2,"2"11,1 5,-1 1,-2-1,-2-2,0-2,-1-3,0-1,-1-1,0-1,0-2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C16AB4-BCC4-4058-A11C-22DADC6BAC9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712D475-CA7F-4BD4-809A-E9B3E854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2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106027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630259-AA91-4325-A03E-51433C31EF76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defTabSz="106027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106027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630259-AA91-4325-A03E-51433C31EF76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defTabSz="106027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3208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106027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630259-AA91-4325-A03E-51433C31EF76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defTabSz="106027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897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106027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630259-AA91-4325-A03E-51433C31EF76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defTabSz="1060278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45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48418"/>
            <a:ext cx="6858000" cy="1046663"/>
          </a:xfrm>
        </p:spPr>
        <p:txBody>
          <a:bodyPr anchor="b"/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96645"/>
            <a:ext cx="6858000" cy="1241822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96169A15-83D5-374D-8114-65A610BBA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2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6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18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0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90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579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03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321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9;p2">
            <a:extLst>
              <a:ext uri="{FF2B5EF4-FFF2-40B4-BE49-F238E27FC236}">
                <a16:creationId xmlns:a16="http://schemas.microsoft.com/office/drawing/2014/main" id="{1FCF44F6-5A3D-E048-9544-889B53C3B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6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oogle Shape;9;p2">
            <a:extLst>
              <a:ext uri="{FF2B5EF4-FFF2-40B4-BE49-F238E27FC236}">
                <a16:creationId xmlns:a16="http://schemas.microsoft.com/office/drawing/2014/main" id="{9276374E-D2D9-DC42-A494-8AC9A165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48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oogle Shape;9;p2">
            <a:extLst>
              <a:ext uri="{FF2B5EF4-FFF2-40B4-BE49-F238E27FC236}">
                <a16:creationId xmlns:a16="http://schemas.microsoft.com/office/drawing/2014/main" id="{2BECEAAE-95DE-7F48-A1B5-8653118BC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3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;p2">
            <a:extLst>
              <a:ext uri="{FF2B5EF4-FFF2-40B4-BE49-F238E27FC236}">
                <a16:creationId xmlns:a16="http://schemas.microsoft.com/office/drawing/2014/main" id="{BCD90D5E-D7AC-014B-B622-1C4522500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8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Google Shape;9;p2">
            <a:extLst>
              <a:ext uri="{FF2B5EF4-FFF2-40B4-BE49-F238E27FC236}">
                <a16:creationId xmlns:a16="http://schemas.microsoft.com/office/drawing/2014/main" id="{2085C8BE-71C8-A94B-B44D-4219E253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979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oogle Shape;9;p2">
            <a:extLst>
              <a:ext uri="{FF2B5EF4-FFF2-40B4-BE49-F238E27FC236}">
                <a16:creationId xmlns:a16="http://schemas.microsoft.com/office/drawing/2014/main" id="{C1E125B7-055E-5047-97D9-F27D7CEBE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18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46150" y="228600"/>
            <a:ext cx="7035800" cy="42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1A1FDB-C687-4779-AC9D-6654FB4897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DDB710-5041-499F-8C90-C5EA7F5C35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93A95F2-CDD4-41DF-8B2E-F2643F735E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05DFF-286C-4371-A0EB-26315B4B18B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04702967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6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9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1BD809E3-AD6A-7B4C-A433-216B2CAC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1140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35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64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0" r:id="rId3"/>
    <p:sldLayoutId id="2147483679" r:id="rId4"/>
    <p:sldLayoutId id="2147483682" r:id="rId5"/>
    <p:sldLayoutId id="2147483669" r:id="rId6"/>
    <p:sldLayoutId id="2147483668" r:id="rId7"/>
    <p:sldLayoutId id="2147483681" r:id="rId8"/>
    <p:sldLayoutId id="2147483670" r:id="rId9"/>
    <p:sldLayoutId id="2147483683" r:id="rId10"/>
    <p:sldLayoutId id="2147483684" r:id="rId11"/>
    <p:sldLayoutId id="2147483674" r:id="rId12"/>
    <p:sldLayoutId id="2147483672" r:id="rId13"/>
    <p:sldLayoutId id="2147483671" r:id="rId14"/>
    <p:sldLayoutId id="2147483673" r:id="rId15"/>
    <p:sldLayoutId id="2147483675" r:id="rId16"/>
    <p:sldLayoutId id="2147483680" r:id="rId17"/>
    <p:sldLayoutId id="2147483677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85" r:id="rId2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16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4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2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7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3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480" Type="http://schemas.openxmlformats.org/officeDocument/2006/relationships/image" Target="../media/image24570.png"/><Relationship Id="rId485" Type="http://schemas.openxmlformats.org/officeDocument/2006/relationships/customXml" Target="../ink/ink8.xml"/><Relationship Id="rId515" Type="http://schemas.openxmlformats.org/officeDocument/2006/relationships/customXml" Target="../ink/ink23.xml"/><Relationship Id="rId510" Type="http://schemas.openxmlformats.org/officeDocument/2006/relationships/image" Target="../media/image24720.png"/><Relationship Id="rId557" Type="http://schemas.openxmlformats.org/officeDocument/2006/relationships/customXml" Target="../ink/ink25.xml"/><Relationship Id="rId573" Type="http://schemas.openxmlformats.org/officeDocument/2006/relationships/customXml" Target="../ink/ink33.xml"/><Relationship Id="rId578" Type="http://schemas.openxmlformats.org/officeDocument/2006/relationships/image" Target="../media/image25060.png"/><Relationship Id="rId594" Type="http://schemas.openxmlformats.org/officeDocument/2006/relationships/image" Target="../media/image25140.png"/><Relationship Id="rId599" Type="http://schemas.openxmlformats.org/officeDocument/2006/relationships/customXml" Target="../ink/ink46.xml"/><Relationship Id="rId608" Type="http://schemas.openxmlformats.org/officeDocument/2006/relationships/image" Target="../media/image25210.png"/><Relationship Id="rId629" Type="http://schemas.openxmlformats.org/officeDocument/2006/relationships/customXml" Target="../ink/ink61.xml"/><Relationship Id="rId603" Type="http://schemas.openxmlformats.org/officeDocument/2006/relationships/customXml" Target="../ink/ink48.xml"/><Relationship Id="rId624" Type="http://schemas.openxmlformats.org/officeDocument/2006/relationships/image" Target="../media/image25290.png"/><Relationship Id="rId475" Type="http://schemas.openxmlformats.org/officeDocument/2006/relationships/customXml" Target="../ink/ink3.xml"/><Relationship Id="rId491" Type="http://schemas.openxmlformats.org/officeDocument/2006/relationships/customXml" Target="../ink/ink11.xml"/><Relationship Id="rId496" Type="http://schemas.openxmlformats.org/officeDocument/2006/relationships/image" Target="../media/image93.png"/><Relationship Id="rId505" Type="http://schemas.openxmlformats.org/officeDocument/2006/relationships/customXml" Target="../ink/ink18.xml"/><Relationship Id="rId500" Type="http://schemas.openxmlformats.org/officeDocument/2006/relationships/image" Target="../media/image24670.png"/><Relationship Id="rId563" Type="http://schemas.openxmlformats.org/officeDocument/2006/relationships/customXml" Target="../ink/ink28.xml"/><Relationship Id="rId568" Type="http://schemas.openxmlformats.org/officeDocument/2006/relationships/image" Target="../media/image25010.png"/><Relationship Id="rId584" Type="http://schemas.openxmlformats.org/officeDocument/2006/relationships/image" Target="../media/image25090.png"/><Relationship Id="rId589" Type="http://schemas.openxmlformats.org/officeDocument/2006/relationships/customXml" Target="../ink/ink41.xml"/><Relationship Id="rId619" Type="http://schemas.openxmlformats.org/officeDocument/2006/relationships/customXml" Target="../ink/ink56.xml"/><Relationship Id="rId5" Type="http://schemas.openxmlformats.org/officeDocument/2006/relationships/customXml" Target="../ink/ink2.xml"/><Relationship Id="rId614" Type="http://schemas.openxmlformats.org/officeDocument/2006/relationships/image" Target="../media/image25240.png"/><Relationship Id="rId481" Type="http://schemas.openxmlformats.org/officeDocument/2006/relationships/customXml" Target="../ink/ink6.xml"/><Relationship Id="rId486" Type="http://schemas.openxmlformats.org/officeDocument/2006/relationships/image" Target="../media/image24600.png"/><Relationship Id="rId630" Type="http://schemas.openxmlformats.org/officeDocument/2006/relationships/image" Target="../media/image25320.png"/><Relationship Id="rId511" Type="http://schemas.openxmlformats.org/officeDocument/2006/relationships/customXml" Target="../ink/ink21.xml"/><Relationship Id="rId558" Type="http://schemas.openxmlformats.org/officeDocument/2006/relationships/image" Target="../media/image24960.png"/><Relationship Id="rId574" Type="http://schemas.openxmlformats.org/officeDocument/2006/relationships/image" Target="../media/image95.png"/><Relationship Id="rId579" Type="http://schemas.openxmlformats.org/officeDocument/2006/relationships/customXml" Target="../ink/ink36.xml"/><Relationship Id="rId609" Type="http://schemas.openxmlformats.org/officeDocument/2006/relationships/customXml" Target="../ink/ink51.xml"/><Relationship Id="rId590" Type="http://schemas.openxmlformats.org/officeDocument/2006/relationships/image" Target="../media/image25120.png"/><Relationship Id="rId595" Type="http://schemas.openxmlformats.org/officeDocument/2006/relationships/customXml" Target="../ink/ink44.xml"/><Relationship Id="rId604" Type="http://schemas.openxmlformats.org/officeDocument/2006/relationships/image" Target="../media/image25190.png"/><Relationship Id="rId625" Type="http://schemas.openxmlformats.org/officeDocument/2006/relationships/customXml" Target="../ink/ink59.xml"/><Relationship Id="rId476" Type="http://schemas.openxmlformats.org/officeDocument/2006/relationships/image" Target="../media/image24550.png"/><Relationship Id="rId497" Type="http://schemas.openxmlformats.org/officeDocument/2006/relationships/customXml" Target="../ink/ink14.xml"/><Relationship Id="rId506" Type="http://schemas.openxmlformats.org/officeDocument/2006/relationships/image" Target="../media/image24700.png"/><Relationship Id="rId620" Type="http://schemas.openxmlformats.org/officeDocument/2006/relationships/image" Target="../media/image25270.png"/><Relationship Id="rId492" Type="http://schemas.openxmlformats.org/officeDocument/2006/relationships/image" Target="../media/image24630.png"/><Relationship Id="rId501" Type="http://schemas.openxmlformats.org/officeDocument/2006/relationships/customXml" Target="../ink/ink16.xml"/><Relationship Id="rId569" Type="http://schemas.openxmlformats.org/officeDocument/2006/relationships/customXml" Target="../ink/ink31.xml"/><Relationship Id="rId564" Type="http://schemas.openxmlformats.org/officeDocument/2006/relationships/image" Target="../media/image24990.png"/><Relationship Id="rId580" Type="http://schemas.openxmlformats.org/officeDocument/2006/relationships/image" Target="../media/image25070.png"/><Relationship Id="rId585" Type="http://schemas.openxmlformats.org/officeDocument/2006/relationships/customXml" Target="../ink/ink39.xml"/><Relationship Id="rId615" Type="http://schemas.openxmlformats.org/officeDocument/2006/relationships/customXml" Target="../ink/ink54.xml"/><Relationship Id="rId1" Type="http://schemas.openxmlformats.org/officeDocument/2006/relationships/slideLayout" Target="../slideLayouts/slideLayout3.xml"/><Relationship Id="rId487" Type="http://schemas.openxmlformats.org/officeDocument/2006/relationships/customXml" Target="../ink/ink9.xml"/><Relationship Id="rId610" Type="http://schemas.openxmlformats.org/officeDocument/2006/relationships/image" Target="../media/image25220.png"/><Relationship Id="rId631" Type="http://schemas.openxmlformats.org/officeDocument/2006/relationships/customXml" Target="../ink/ink62.xml"/><Relationship Id="rId482" Type="http://schemas.openxmlformats.org/officeDocument/2006/relationships/image" Target="../media/image24580.png"/><Relationship Id="rId512" Type="http://schemas.openxmlformats.org/officeDocument/2006/relationships/image" Target="../media/image24730.png"/><Relationship Id="rId559" Type="http://schemas.openxmlformats.org/officeDocument/2006/relationships/customXml" Target="../ink/ink26.xml"/><Relationship Id="rId554" Type="http://schemas.openxmlformats.org/officeDocument/2006/relationships/image" Target="../media/image24940.png"/><Relationship Id="rId570" Type="http://schemas.openxmlformats.org/officeDocument/2006/relationships/image" Target="../media/image25020.png"/><Relationship Id="rId575" Type="http://schemas.openxmlformats.org/officeDocument/2006/relationships/customXml" Target="../ink/ink34.xml"/><Relationship Id="rId591" Type="http://schemas.openxmlformats.org/officeDocument/2006/relationships/customXml" Target="../ink/ink42.xml"/><Relationship Id="rId596" Type="http://schemas.openxmlformats.org/officeDocument/2006/relationships/image" Target="../media/image25150.png"/><Relationship Id="rId605" Type="http://schemas.openxmlformats.org/officeDocument/2006/relationships/customXml" Target="../ink/ink49.xml"/><Relationship Id="rId626" Type="http://schemas.openxmlformats.org/officeDocument/2006/relationships/image" Target="../media/image25300.png"/><Relationship Id="rId477" Type="http://schemas.openxmlformats.org/officeDocument/2006/relationships/customXml" Target="../ink/ink4.xml"/><Relationship Id="rId498" Type="http://schemas.openxmlformats.org/officeDocument/2006/relationships/image" Target="../media/image94.png"/><Relationship Id="rId600" Type="http://schemas.openxmlformats.org/officeDocument/2006/relationships/image" Target="../media/image25170.png"/><Relationship Id="rId621" Type="http://schemas.openxmlformats.org/officeDocument/2006/relationships/customXml" Target="../ink/ink57.xml"/><Relationship Id="rId493" Type="http://schemas.openxmlformats.org/officeDocument/2006/relationships/customXml" Target="../ink/ink12.xml"/><Relationship Id="rId502" Type="http://schemas.openxmlformats.org/officeDocument/2006/relationships/image" Target="../media/image24680.png"/><Relationship Id="rId507" Type="http://schemas.openxmlformats.org/officeDocument/2006/relationships/customXml" Target="../ink/ink19.xml"/><Relationship Id="rId560" Type="http://schemas.openxmlformats.org/officeDocument/2006/relationships/image" Target="../media/image24970.png"/><Relationship Id="rId565" Type="http://schemas.openxmlformats.org/officeDocument/2006/relationships/customXml" Target="../ink/ink29.xml"/><Relationship Id="rId581" Type="http://schemas.openxmlformats.org/officeDocument/2006/relationships/customXml" Target="../ink/ink37.xml"/><Relationship Id="rId586" Type="http://schemas.openxmlformats.org/officeDocument/2006/relationships/image" Target="../media/image25101.png"/><Relationship Id="rId611" Type="http://schemas.openxmlformats.org/officeDocument/2006/relationships/customXml" Target="../ink/ink52.xml"/><Relationship Id="rId616" Type="http://schemas.openxmlformats.org/officeDocument/2006/relationships/image" Target="../media/image25250.png"/><Relationship Id="rId632" Type="http://schemas.openxmlformats.org/officeDocument/2006/relationships/image" Target="../media/image25330.png"/><Relationship Id="rId2" Type="http://schemas.openxmlformats.org/officeDocument/2006/relationships/hyperlink" Target="https://en.wikipedia.org/wiki/Extreme_value_theorem" TargetMode="External"/><Relationship Id="rId483" Type="http://schemas.openxmlformats.org/officeDocument/2006/relationships/customXml" Target="../ink/ink7.xml"/><Relationship Id="rId488" Type="http://schemas.openxmlformats.org/officeDocument/2006/relationships/image" Target="../media/image24610.png"/><Relationship Id="rId513" Type="http://schemas.openxmlformats.org/officeDocument/2006/relationships/customXml" Target="../ink/ink22.xml"/><Relationship Id="rId555" Type="http://schemas.openxmlformats.org/officeDocument/2006/relationships/customXml" Target="../ink/ink24.xml"/><Relationship Id="rId576" Type="http://schemas.openxmlformats.org/officeDocument/2006/relationships/image" Target="../media/image25050.png"/><Relationship Id="rId597" Type="http://schemas.openxmlformats.org/officeDocument/2006/relationships/customXml" Target="../ink/ink45.xml"/><Relationship Id="rId571" Type="http://schemas.openxmlformats.org/officeDocument/2006/relationships/customXml" Target="../ink/ink32.xml"/><Relationship Id="rId592" Type="http://schemas.openxmlformats.org/officeDocument/2006/relationships/image" Target="../media/image25130.png"/><Relationship Id="rId601" Type="http://schemas.openxmlformats.org/officeDocument/2006/relationships/customXml" Target="../ink/ink47.xml"/><Relationship Id="rId606" Type="http://schemas.openxmlformats.org/officeDocument/2006/relationships/image" Target="../media/image25200.png"/><Relationship Id="rId622" Type="http://schemas.openxmlformats.org/officeDocument/2006/relationships/image" Target="../media/image25280.png"/><Relationship Id="rId627" Type="http://schemas.openxmlformats.org/officeDocument/2006/relationships/customXml" Target="../ink/ink60.xml"/><Relationship Id="rId478" Type="http://schemas.openxmlformats.org/officeDocument/2006/relationships/image" Target="../media/image24560.png"/><Relationship Id="rId494" Type="http://schemas.openxmlformats.org/officeDocument/2006/relationships/image" Target="../media/image24640.png"/><Relationship Id="rId499" Type="http://schemas.openxmlformats.org/officeDocument/2006/relationships/customXml" Target="../ink/ink15.xml"/><Relationship Id="rId508" Type="http://schemas.openxmlformats.org/officeDocument/2006/relationships/image" Target="../media/image24710.png"/><Relationship Id="rId503" Type="http://schemas.openxmlformats.org/officeDocument/2006/relationships/customXml" Target="../ink/ink17.xml"/><Relationship Id="rId566" Type="http://schemas.openxmlformats.org/officeDocument/2006/relationships/image" Target="../media/image25000.png"/><Relationship Id="rId587" Type="http://schemas.openxmlformats.org/officeDocument/2006/relationships/customXml" Target="../ink/ink40.xml"/><Relationship Id="rId561" Type="http://schemas.openxmlformats.org/officeDocument/2006/relationships/customXml" Target="../ink/ink27.xml"/><Relationship Id="rId582" Type="http://schemas.openxmlformats.org/officeDocument/2006/relationships/image" Target="../media/image25080.png"/><Relationship Id="rId612" Type="http://schemas.openxmlformats.org/officeDocument/2006/relationships/image" Target="../media/image25230.png"/><Relationship Id="rId617" Type="http://schemas.openxmlformats.org/officeDocument/2006/relationships/customXml" Target="../ink/ink55.xml"/><Relationship Id="rId633" Type="http://schemas.openxmlformats.org/officeDocument/2006/relationships/customXml" Target="../ink/ink63.xml"/><Relationship Id="rId3" Type="http://schemas.openxmlformats.org/officeDocument/2006/relationships/image" Target="../media/image50.png"/><Relationship Id="rId484" Type="http://schemas.openxmlformats.org/officeDocument/2006/relationships/image" Target="../media/image24590.png"/><Relationship Id="rId489" Type="http://schemas.openxmlformats.org/officeDocument/2006/relationships/customXml" Target="../ink/ink10.xml"/><Relationship Id="rId514" Type="http://schemas.openxmlformats.org/officeDocument/2006/relationships/image" Target="../media/image24740.png"/><Relationship Id="rId556" Type="http://schemas.openxmlformats.org/officeDocument/2006/relationships/image" Target="../media/image24950.png"/><Relationship Id="rId577" Type="http://schemas.openxmlformats.org/officeDocument/2006/relationships/customXml" Target="../ink/ink35.xml"/><Relationship Id="rId572" Type="http://schemas.openxmlformats.org/officeDocument/2006/relationships/image" Target="../media/image25030.png"/><Relationship Id="rId593" Type="http://schemas.openxmlformats.org/officeDocument/2006/relationships/customXml" Target="../ink/ink43.xml"/><Relationship Id="rId598" Type="http://schemas.openxmlformats.org/officeDocument/2006/relationships/image" Target="../media/image25160.png"/><Relationship Id="rId602" Type="http://schemas.openxmlformats.org/officeDocument/2006/relationships/image" Target="../media/image25180.png"/><Relationship Id="rId607" Type="http://schemas.openxmlformats.org/officeDocument/2006/relationships/customXml" Target="../ink/ink50.xml"/><Relationship Id="rId628" Type="http://schemas.openxmlformats.org/officeDocument/2006/relationships/image" Target="../media/image25310.png"/><Relationship Id="rId474" Type="http://schemas.openxmlformats.org/officeDocument/2006/relationships/image" Target="../media/image24540.png"/><Relationship Id="rId479" Type="http://schemas.openxmlformats.org/officeDocument/2006/relationships/customXml" Target="../ink/ink5.xml"/><Relationship Id="rId509" Type="http://schemas.openxmlformats.org/officeDocument/2006/relationships/customXml" Target="../ink/ink20.xml"/><Relationship Id="rId623" Type="http://schemas.openxmlformats.org/officeDocument/2006/relationships/customXml" Target="../ink/ink58.xml"/><Relationship Id="rId490" Type="http://schemas.openxmlformats.org/officeDocument/2006/relationships/image" Target="../media/image92.png"/><Relationship Id="rId495" Type="http://schemas.openxmlformats.org/officeDocument/2006/relationships/customXml" Target="../ink/ink13.xml"/><Relationship Id="rId504" Type="http://schemas.openxmlformats.org/officeDocument/2006/relationships/image" Target="../media/image24690.png"/><Relationship Id="rId567" Type="http://schemas.openxmlformats.org/officeDocument/2006/relationships/customXml" Target="../ink/ink30.xml"/><Relationship Id="rId562" Type="http://schemas.openxmlformats.org/officeDocument/2006/relationships/image" Target="../media/image24980.png"/><Relationship Id="rId583" Type="http://schemas.openxmlformats.org/officeDocument/2006/relationships/customXml" Target="../ink/ink38.xml"/><Relationship Id="rId588" Type="http://schemas.openxmlformats.org/officeDocument/2006/relationships/image" Target="../media/image25110.png"/><Relationship Id="rId618" Type="http://schemas.openxmlformats.org/officeDocument/2006/relationships/image" Target="../media/image25260.png"/><Relationship Id="rId4" Type="http://schemas.openxmlformats.org/officeDocument/2006/relationships/image" Target="../media/image11.png"/><Relationship Id="rId613" Type="http://schemas.openxmlformats.org/officeDocument/2006/relationships/customXml" Target="../ink/ink53.xml"/><Relationship Id="rId634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480" Type="http://schemas.openxmlformats.org/officeDocument/2006/relationships/image" Target="../media/image24570.png"/><Relationship Id="rId485" Type="http://schemas.openxmlformats.org/officeDocument/2006/relationships/customXml" Target="../ink/ink70.xml"/><Relationship Id="rId515" Type="http://schemas.openxmlformats.org/officeDocument/2006/relationships/customXml" Target="../ink/ink85.xml"/><Relationship Id="rId510" Type="http://schemas.openxmlformats.org/officeDocument/2006/relationships/image" Target="../media/image24720.png"/><Relationship Id="rId557" Type="http://schemas.openxmlformats.org/officeDocument/2006/relationships/customXml" Target="../ink/ink87.xml"/><Relationship Id="rId573" Type="http://schemas.openxmlformats.org/officeDocument/2006/relationships/customXml" Target="../ink/ink95.xml"/><Relationship Id="rId578" Type="http://schemas.openxmlformats.org/officeDocument/2006/relationships/image" Target="../media/image25060.png"/><Relationship Id="rId594" Type="http://schemas.openxmlformats.org/officeDocument/2006/relationships/image" Target="../media/image25140.png"/><Relationship Id="rId599" Type="http://schemas.openxmlformats.org/officeDocument/2006/relationships/customXml" Target="../ink/ink108.xml"/><Relationship Id="rId608" Type="http://schemas.openxmlformats.org/officeDocument/2006/relationships/image" Target="../media/image25210.png"/><Relationship Id="rId629" Type="http://schemas.openxmlformats.org/officeDocument/2006/relationships/customXml" Target="../ink/ink123.xml"/><Relationship Id="rId603" Type="http://schemas.openxmlformats.org/officeDocument/2006/relationships/customXml" Target="../ink/ink110.xml"/><Relationship Id="rId624" Type="http://schemas.openxmlformats.org/officeDocument/2006/relationships/image" Target="../media/image25290.png"/><Relationship Id="rId475" Type="http://schemas.openxmlformats.org/officeDocument/2006/relationships/customXml" Target="../ink/ink65.xml"/><Relationship Id="rId491" Type="http://schemas.openxmlformats.org/officeDocument/2006/relationships/customXml" Target="../ink/ink73.xml"/><Relationship Id="rId496" Type="http://schemas.openxmlformats.org/officeDocument/2006/relationships/image" Target="../media/image12000.png"/><Relationship Id="rId505" Type="http://schemas.openxmlformats.org/officeDocument/2006/relationships/customXml" Target="../ink/ink80.xml"/><Relationship Id="rId500" Type="http://schemas.openxmlformats.org/officeDocument/2006/relationships/image" Target="../media/image24670.png"/><Relationship Id="rId563" Type="http://schemas.openxmlformats.org/officeDocument/2006/relationships/customXml" Target="../ink/ink90.xml"/><Relationship Id="rId568" Type="http://schemas.openxmlformats.org/officeDocument/2006/relationships/image" Target="../media/image25010.png"/><Relationship Id="rId584" Type="http://schemas.openxmlformats.org/officeDocument/2006/relationships/image" Target="../media/image25090.png"/><Relationship Id="rId589" Type="http://schemas.openxmlformats.org/officeDocument/2006/relationships/customXml" Target="../ink/ink103.xml"/><Relationship Id="rId619" Type="http://schemas.openxmlformats.org/officeDocument/2006/relationships/customXml" Target="../ink/ink118.xml"/><Relationship Id="rId614" Type="http://schemas.openxmlformats.org/officeDocument/2006/relationships/image" Target="../media/image25240.png"/><Relationship Id="rId481" Type="http://schemas.openxmlformats.org/officeDocument/2006/relationships/customXml" Target="../ink/ink68.xml"/><Relationship Id="rId486" Type="http://schemas.openxmlformats.org/officeDocument/2006/relationships/image" Target="../media/image24600.png"/><Relationship Id="rId630" Type="http://schemas.openxmlformats.org/officeDocument/2006/relationships/image" Target="../media/image25320.png"/><Relationship Id="rId511" Type="http://schemas.openxmlformats.org/officeDocument/2006/relationships/customXml" Target="../ink/ink83.xml"/><Relationship Id="rId558" Type="http://schemas.openxmlformats.org/officeDocument/2006/relationships/image" Target="../media/image24960.png"/><Relationship Id="rId574" Type="http://schemas.openxmlformats.org/officeDocument/2006/relationships/image" Target="../media/image14000.png"/><Relationship Id="rId579" Type="http://schemas.openxmlformats.org/officeDocument/2006/relationships/customXml" Target="../ink/ink98.xml"/><Relationship Id="rId609" Type="http://schemas.openxmlformats.org/officeDocument/2006/relationships/customXml" Target="../ink/ink113.xml"/><Relationship Id="rId590" Type="http://schemas.openxmlformats.org/officeDocument/2006/relationships/image" Target="../media/image25120.png"/><Relationship Id="rId595" Type="http://schemas.openxmlformats.org/officeDocument/2006/relationships/customXml" Target="../ink/ink106.xml"/><Relationship Id="rId604" Type="http://schemas.openxmlformats.org/officeDocument/2006/relationships/image" Target="../media/image25190.png"/><Relationship Id="rId625" Type="http://schemas.openxmlformats.org/officeDocument/2006/relationships/customXml" Target="../ink/ink121.xml"/><Relationship Id="rId476" Type="http://schemas.openxmlformats.org/officeDocument/2006/relationships/image" Target="../media/image24550.png"/><Relationship Id="rId497" Type="http://schemas.openxmlformats.org/officeDocument/2006/relationships/customXml" Target="../ink/ink76.xml"/><Relationship Id="rId506" Type="http://schemas.openxmlformats.org/officeDocument/2006/relationships/image" Target="../media/image24700.png"/><Relationship Id="rId620" Type="http://schemas.openxmlformats.org/officeDocument/2006/relationships/image" Target="../media/image25270.png"/><Relationship Id="rId492" Type="http://schemas.openxmlformats.org/officeDocument/2006/relationships/image" Target="../media/image24630.png"/><Relationship Id="rId501" Type="http://schemas.openxmlformats.org/officeDocument/2006/relationships/customXml" Target="../ink/ink78.xml"/><Relationship Id="rId569" Type="http://schemas.openxmlformats.org/officeDocument/2006/relationships/customXml" Target="../ink/ink93.xml"/><Relationship Id="rId564" Type="http://schemas.openxmlformats.org/officeDocument/2006/relationships/image" Target="../media/image24990.png"/><Relationship Id="rId580" Type="http://schemas.openxmlformats.org/officeDocument/2006/relationships/image" Target="../media/image25070.png"/><Relationship Id="rId585" Type="http://schemas.openxmlformats.org/officeDocument/2006/relationships/customXml" Target="../ink/ink101.xml"/><Relationship Id="rId615" Type="http://schemas.openxmlformats.org/officeDocument/2006/relationships/customXml" Target="../ink/ink116.xml"/><Relationship Id="rId1" Type="http://schemas.openxmlformats.org/officeDocument/2006/relationships/slideLayout" Target="../slideLayouts/slideLayout3.xml"/><Relationship Id="rId487" Type="http://schemas.openxmlformats.org/officeDocument/2006/relationships/customXml" Target="../ink/ink71.xml"/><Relationship Id="rId610" Type="http://schemas.openxmlformats.org/officeDocument/2006/relationships/image" Target="../media/image25220.png"/><Relationship Id="rId631" Type="http://schemas.openxmlformats.org/officeDocument/2006/relationships/customXml" Target="../ink/ink124.xml"/><Relationship Id="rId482" Type="http://schemas.openxmlformats.org/officeDocument/2006/relationships/image" Target="../media/image24580.png"/><Relationship Id="rId512" Type="http://schemas.openxmlformats.org/officeDocument/2006/relationships/image" Target="../media/image24730.png"/><Relationship Id="rId559" Type="http://schemas.openxmlformats.org/officeDocument/2006/relationships/customXml" Target="../ink/ink88.xml"/><Relationship Id="rId554" Type="http://schemas.openxmlformats.org/officeDocument/2006/relationships/image" Target="../media/image24940.png"/><Relationship Id="rId570" Type="http://schemas.openxmlformats.org/officeDocument/2006/relationships/image" Target="../media/image25020.png"/><Relationship Id="rId575" Type="http://schemas.openxmlformats.org/officeDocument/2006/relationships/customXml" Target="../ink/ink96.xml"/><Relationship Id="rId591" Type="http://schemas.openxmlformats.org/officeDocument/2006/relationships/customXml" Target="../ink/ink104.xml"/><Relationship Id="rId596" Type="http://schemas.openxmlformats.org/officeDocument/2006/relationships/image" Target="../media/image25150.png"/><Relationship Id="rId605" Type="http://schemas.openxmlformats.org/officeDocument/2006/relationships/customXml" Target="../ink/ink111.xml"/><Relationship Id="rId626" Type="http://schemas.openxmlformats.org/officeDocument/2006/relationships/image" Target="../media/image25300.png"/><Relationship Id="rId477" Type="http://schemas.openxmlformats.org/officeDocument/2006/relationships/customXml" Target="../ink/ink66.xml"/><Relationship Id="rId498" Type="http://schemas.openxmlformats.org/officeDocument/2006/relationships/image" Target="../media/image13000.png"/><Relationship Id="rId600" Type="http://schemas.openxmlformats.org/officeDocument/2006/relationships/image" Target="../media/image25170.png"/><Relationship Id="rId621" Type="http://schemas.openxmlformats.org/officeDocument/2006/relationships/customXml" Target="../ink/ink119.xml"/><Relationship Id="rId493" Type="http://schemas.openxmlformats.org/officeDocument/2006/relationships/customXml" Target="../ink/ink74.xml"/><Relationship Id="rId502" Type="http://schemas.openxmlformats.org/officeDocument/2006/relationships/image" Target="../media/image24680.png"/><Relationship Id="rId507" Type="http://schemas.openxmlformats.org/officeDocument/2006/relationships/customXml" Target="../ink/ink81.xml"/><Relationship Id="rId560" Type="http://schemas.openxmlformats.org/officeDocument/2006/relationships/image" Target="../media/image24970.png"/><Relationship Id="rId565" Type="http://schemas.openxmlformats.org/officeDocument/2006/relationships/customXml" Target="../ink/ink91.xml"/><Relationship Id="rId581" Type="http://schemas.openxmlformats.org/officeDocument/2006/relationships/customXml" Target="../ink/ink99.xml"/><Relationship Id="rId586" Type="http://schemas.openxmlformats.org/officeDocument/2006/relationships/image" Target="../media/image25101.png"/><Relationship Id="rId611" Type="http://schemas.openxmlformats.org/officeDocument/2006/relationships/customXml" Target="../ink/ink114.xml"/><Relationship Id="rId616" Type="http://schemas.openxmlformats.org/officeDocument/2006/relationships/image" Target="../media/image25250.png"/><Relationship Id="rId632" Type="http://schemas.openxmlformats.org/officeDocument/2006/relationships/image" Target="../media/image25330.png"/><Relationship Id="rId2" Type="http://schemas.openxmlformats.org/officeDocument/2006/relationships/image" Target="../media/image97.png"/><Relationship Id="rId483" Type="http://schemas.openxmlformats.org/officeDocument/2006/relationships/customXml" Target="../ink/ink69.xml"/><Relationship Id="rId488" Type="http://schemas.openxmlformats.org/officeDocument/2006/relationships/image" Target="../media/image24610.png"/><Relationship Id="rId513" Type="http://schemas.openxmlformats.org/officeDocument/2006/relationships/customXml" Target="../ink/ink84.xml"/><Relationship Id="rId555" Type="http://schemas.openxmlformats.org/officeDocument/2006/relationships/customXml" Target="../ink/ink86.xml"/><Relationship Id="rId576" Type="http://schemas.openxmlformats.org/officeDocument/2006/relationships/image" Target="../media/image25050.png"/><Relationship Id="rId597" Type="http://schemas.openxmlformats.org/officeDocument/2006/relationships/customXml" Target="../ink/ink107.xml"/><Relationship Id="rId571" Type="http://schemas.openxmlformats.org/officeDocument/2006/relationships/customXml" Target="../ink/ink94.xml"/><Relationship Id="rId592" Type="http://schemas.openxmlformats.org/officeDocument/2006/relationships/image" Target="../media/image25130.png"/><Relationship Id="rId601" Type="http://schemas.openxmlformats.org/officeDocument/2006/relationships/customXml" Target="../ink/ink109.xml"/><Relationship Id="rId606" Type="http://schemas.openxmlformats.org/officeDocument/2006/relationships/image" Target="../media/image25200.png"/><Relationship Id="rId622" Type="http://schemas.openxmlformats.org/officeDocument/2006/relationships/image" Target="../media/image25280.png"/><Relationship Id="rId627" Type="http://schemas.openxmlformats.org/officeDocument/2006/relationships/customXml" Target="../ink/ink122.xml"/><Relationship Id="rId478" Type="http://schemas.openxmlformats.org/officeDocument/2006/relationships/image" Target="../media/image24560.png"/><Relationship Id="rId494" Type="http://schemas.openxmlformats.org/officeDocument/2006/relationships/image" Target="../media/image24640.png"/><Relationship Id="rId499" Type="http://schemas.openxmlformats.org/officeDocument/2006/relationships/customXml" Target="../ink/ink77.xml"/><Relationship Id="rId508" Type="http://schemas.openxmlformats.org/officeDocument/2006/relationships/image" Target="../media/image24710.png"/><Relationship Id="rId503" Type="http://schemas.openxmlformats.org/officeDocument/2006/relationships/customXml" Target="../ink/ink79.xml"/><Relationship Id="rId566" Type="http://schemas.openxmlformats.org/officeDocument/2006/relationships/image" Target="../media/image25000.png"/><Relationship Id="rId587" Type="http://schemas.openxmlformats.org/officeDocument/2006/relationships/customXml" Target="../ink/ink102.xml"/><Relationship Id="rId561" Type="http://schemas.openxmlformats.org/officeDocument/2006/relationships/customXml" Target="../ink/ink89.xml"/><Relationship Id="rId582" Type="http://schemas.openxmlformats.org/officeDocument/2006/relationships/image" Target="../media/image25080.png"/><Relationship Id="rId612" Type="http://schemas.openxmlformats.org/officeDocument/2006/relationships/image" Target="../media/image25230.png"/><Relationship Id="rId617" Type="http://schemas.openxmlformats.org/officeDocument/2006/relationships/customXml" Target="../ink/ink117.xml"/><Relationship Id="rId633" Type="http://schemas.openxmlformats.org/officeDocument/2006/relationships/customXml" Target="../ink/ink125.xml"/><Relationship Id="rId3" Type="http://schemas.openxmlformats.org/officeDocument/2006/relationships/image" Target="../media/image11.png"/><Relationship Id="rId484" Type="http://schemas.openxmlformats.org/officeDocument/2006/relationships/image" Target="../media/image24590.png"/><Relationship Id="rId489" Type="http://schemas.openxmlformats.org/officeDocument/2006/relationships/customXml" Target="../ink/ink72.xml"/><Relationship Id="rId514" Type="http://schemas.openxmlformats.org/officeDocument/2006/relationships/image" Target="../media/image24740.png"/><Relationship Id="rId556" Type="http://schemas.openxmlformats.org/officeDocument/2006/relationships/image" Target="../media/image24950.png"/><Relationship Id="rId577" Type="http://schemas.openxmlformats.org/officeDocument/2006/relationships/customXml" Target="../ink/ink97.xml"/><Relationship Id="rId572" Type="http://schemas.openxmlformats.org/officeDocument/2006/relationships/image" Target="../media/image25030.png"/><Relationship Id="rId593" Type="http://schemas.openxmlformats.org/officeDocument/2006/relationships/customXml" Target="../ink/ink105.xml"/><Relationship Id="rId598" Type="http://schemas.openxmlformats.org/officeDocument/2006/relationships/image" Target="../media/image25160.png"/><Relationship Id="rId602" Type="http://schemas.openxmlformats.org/officeDocument/2006/relationships/image" Target="../media/image25180.png"/><Relationship Id="rId607" Type="http://schemas.openxmlformats.org/officeDocument/2006/relationships/customXml" Target="../ink/ink112.xml"/><Relationship Id="rId628" Type="http://schemas.openxmlformats.org/officeDocument/2006/relationships/image" Target="../media/image25310.png"/><Relationship Id="rId474" Type="http://schemas.openxmlformats.org/officeDocument/2006/relationships/image" Target="../media/image24540.png"/><Relationship Id="rId479" Type="http://schemas.openxmlformats.org/officeDocument/2006/relationships/customXml" Target="../ink/ink67.xml"/><Relationship Id="rId509" Type="http://schemas.openxmlformats.org/officeDocument/2006/relationships/customXml" Target="../ink/ink82.xml"/><Relationship Id="rId623" Type="http://schemas.openxmlformats.org/officeDocument/2006/relationships/customXml" Target="../ink/ink120.xml"/><Relationship Id="rId490" Type="http://schemas.openxmlformats.org/officeDocument/2006/relationships/image" Target="../media/image11000.png"/><Relationship Id="rId495" Type="http://schemas.openxmlformats.org/officeDocument/2006/relationships/customXml" Target="../ink/ink75.xml"/><Relationship Id="rId504" Type="http://schemas.openxmlformats.org/officeDocument/2006/relationships/image" Target="../media/image24690.png"/><Relationship Id="rId567" Type="http://schemas.openxmlformats.org/officeDocument/2006/relationships/customXml" Target="../ink/ink92.xml"/><Relationship Id="rId562" Type="http://schemas.openxmlformats.org/officeDocument/2006/relationships/image" Target="../media/image24980.png"/><Relationship Id="rId583" Type="http://schemas.openxmlformats.org/officeDocument/2006/relationships/customXml" Target="../ink/ink100.xml"/><Relationship Id="rId588" Type="http://schemas.openxmlformats.org/officeDocument/2006/relationships/image" Target="../media/image25110.png"/><Relationship Id="rId618" Type="http://schemas.openxmlformats.org/officeDocument/2006/relationships/image" Target="../media/image25260.png"/><Relationship Id="rId4" Type="http://schemas.openxmlformats.org/officeDocument/2006/relationships/customXml" Target="../ink/ink64.xml"/><Relationship Id="rId613" Type="http://schemas.openxmlformats.org/officeDocument/2006/relationships/customXml" Target="../ink/ink115.xml"/><Relationship Id="rId634" Type="http://schemas.openxmlformats.org/officeDocument/2006/relationships/image" Target="../media/image1500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1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.xml"/><Relationship Id="rId79" Type="http://schemas.openxmlformats.org/officeDocument/2006/relationships/image" Target="../media/image5600.png"/><Relationship Id="rId5" Type="http://schemas.openxmlformats.org/officeDocument/2006/relationships/image" Target="../media/image6210.png"/><Relationship Id="rId4" Type="http://schemas.openxmlformats.org/officeDocument/2006/relationships/image" Target="../media/image61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83.xml"/><Relationship Id="rId21" Type="http://schemas.openxmlformats.org/officeDocument/2006/relationships/customXml" Target="../ink/ink135.xml"/><Relationship Id="rId42" Type="http://schemas.openxmlformats.org/officeDocument/2006/relationships/image" Target="../media/image42000.png"/><Relationship Id="rId63" Type="http://schemas.openxmlformats.org/officeDocument/2006/relationships/customXml" Target="../ink/ink156.xml"/><Relationship Id="rId84" Type="http://schemas.openxmlformats.org/officeDocument/2006/relationships/image" Target="../media/image63000.png"/><Relationship Id="rId138" Type="http://schemas.openxmlformats.org/officeDocument/2006/relationships/image" Target="../media/image9000.png"/><Relationship Id="rId159" Type="http://schemas.openxmlformats.org/officeDocument/2006/relationships/customXml" Target="../ink/ink204.xml"/><Relationship Id="rId107" Type="http://schemas.openxmlformats.org/officeDocument/2006/relationships/customXml" Target="../ink/ink178.xml"/><Relationship Id="rId11" Type="http://schemas.openxmlformats.org/officeDocument/2006/relationships/image" Target="../media/image27000.png"/><Relationship Id="rId32" Type="http://schemas.openxmlformats.org/officeDocument/2006/relationships/image" Target="../media/image37000.png"/><Relationship Id="rId53" Type="http://schemas.openxmlformats.org/officeDocument/2006/relationships/customXml" Target="../ink/ink151.xml"/><Relationship Id="rId74" Type="http://schemas.openxmlformats.org/officeDocument/2006/relationships/image" Target="../media/image58000.png"/><Relationship Id="rId128" Type="http://schemas.openxmlformats.org/officeDocument/2006/relationships/image" Target="../media/image8500.png"/><Relationship Id="rId149" Type="http://schemas.openxmlformats.org/officeDocument/2006/relationships/customXml" Target="../ink/ink199.xml"/><Relationship Id="rId5" Type="http://schemas.openxmlformats.org/officeDocument/2006/relationships/image" Target="../media/image24000.png"/><Relationship Id="rId95" Type="http://schemas.openxmlformats.org/officeDocument/2006/relationships/customXml" Target="../ink/ink172.xml"/><Relationship Id="rId160" Type="http://schemas.openxmlformats.org/officeDocument/2006/relationships/image" Target="../media/image10101.png"/><Relationship Id="rId22" Type="http://schemas.openxmlformats.org/officeDocument/2006/relationships/image" Target="../media/image32000.png"/><Relationship Id="rId43" Type="http://schemas.openxmlformats.org/officeDocument/2006/relationships/customXml" Target="../ink/ink146.xml"/><Relationship Id="rId64" Type="http://schemas.openxmlformats.org/officeDocument/2006/relationships/image" Target="../media/image53000.png"/><Relationship Id="rId118" Type="http://schemas.openxmlformats.org/officeDocument/2006/relationships/image" Target="../media/image8000.png"/><Relationship Id="rId139" Type="http://schemas.openxmlformats.org/officeDocument/2006/relationships/customXml" Target="../ink/ink194.xml"/><Relationship Id="rId85" Type="http://schemas.openxmlformats.org/officeDocument/2006/relationships/customXml" Target="../ink/ink167.xml"/><Relationship Id="rId150" Type="http://schemas.openxmlformats.org/officeDocument/2006/relationships/image" Target="../media/image9600.png"/><Relationship Id="rId12" Type="http://schemas.openxmlformats.org/officeDocument/2006/relationships/customXml" Target="../ink/ink130.xml"/><Relationship Id="rId17" Type="http://schemas.openxmlformats.org/officeDocument/2006/relationships/image" Target="../media/image30000.png"/><Relationship Id="rId33" Type="http://schemas.openxmlformats.org/officeDocument/2006/relationships/customXml" Target="../ink/ink141.xml"/><Relationship Id="rId38" Type="http://schemas.openxmlformats.org/officeDocument/2006/relationships/image" Target="../media/image40000.png"/><Relationship Id="rId59" Type="http://schemas.openxmlformats.org/officeDocument/2006/relationships/customXml" Target="../ink/ink154.xml"/><Relationship Id="rId103" Type="http://schemas.openxmlformats.org/officeDocument/2006/relationships/customXml" Target="../ink/ink176.xml"/><Relationship Id="rId108" Type="http://schemas.openxmlformats.org/officeDocument/2006/relationships/image" Target="../media/image7500.png"/><Relationship Id="rId124" Type="http://schemas.openxmlformats.org/officeDocument/2006/relationships/image" Target="../media/image8300.png"/><Relationship Id="rId129" Type="http://schemas.openxmlformats.org/officeDocument/2006/relationships/customXml" Target="../ink/ink189.xml"/><Relationship Id="rId54" Type="http://schemas.openxmlformats.org/officeDocument/2006/relationships/image" Target="../media/image48000.png"/><Relationship Id="rId70" Type="http://schemas.openxmlformats.org/officeDocument/2006/relationships/image" Target="../media/image56000.png"/><Relationship Id="rId75" Type="http://schemas.openxmlformats.org/officeDocument/2006/relationships/customXml" Target="../ink/ink162.xml"/><Relationship Id="rId91" Type="http://schemas.openxmlformats.org/officeDocument/2006/relationships/customXml" Target="../ink/ink170.xml"/><Relationship Id="rId96" Type="http://schemas.openxmlformats.org/officeDocument/2006/relationships/image" Target="../media/image69000.png"/><Relationship Id="rId140" Type="http://schemas.openxmlformats.org/officeDocument/2006/relationships/image" Target="../media/image9100.png"/><Relationship Id="rId145" Type="http://schemas.openxmlformats.org/officeDocument/2006/relationships/customXml" Target="../ink/ink197.xml"/><Relationship Id="rId161" Type="http://schemas.openxmlformats.org/officeDocument/2006/relationships/customXml" Target="../ink/ink205.xml"/><Relationship Id="rId166" Type="http://schemas.openxmlformats.org/officeDocument/2006/relationships/image" Target="../media/image1040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7.xml"/><Relationship Id="rId23" Type="http://schemas.openxmlformats.org/officeDocument/2006/relationships/customXml" Target="../ink/ink136.xml"/><Relationship Id="rId28" Type="http://schemas.openxmlformats.org/officeDocument/2006/relationships/image" Target="../media/image35000.png"/><Relationship Id="rId49" Type="http://schemas.openxmlformats.org/officeDocument/2006/relationships/customXml" Target="../ink/ink149.xml"/><Relationship Id="rId114" Type="http://schemas.openxmlformats.org/officeDocument/2006/relationships/image" Target="../media/image7800.png"/><Relationship Id="rId119" Type="http://schemas.openxmlformats.org/officeDocument/2006/relationships/customXml" Target="../ink/ink184.xml"/><Relationship Id="rId44" Type="http://schemas.openxmlformats.org/officeDocument/2006/relationships/image" Target="../media/image43000.png"/><Relationship Id="rId60" Type="http://schemas.openxmlformats.org/officeDocument/2006/relationships/image" Target="../media/image51000.png"/><Relationship Id="rId65" Type="http://schemas.openxmlformats.org/officeDocument/2006/relationships/customXml" Target="../ink/ink157.xml"/><Relationship Id="rId81" Type="http://schemas.openxmlformats.org/officeDocument/2006/relationships/customXml" Target="../ink/ink165.xml"/><Relationship Id="rId86" Type="http://schemas.openxmlformats.org/officeDocument/2006/relationships/image" Target="../media/image64000.png"/><Relationship Id="rId130" Type="http://schemas.openxmlformats.org/officeDocument/2006/relationships/image" Target="../media/image8600.png"/><Relationship Id="rId135" Type="http://schemas.openxmlformats.org/officeDocument/2006/relationships/customXml" Target="../ink/ink192.xml"/><Relationship Id="rId151" Type="http://schemas.openxmlformats.org/officeDocument/2006/relationships/customXml" Target="../ink/ink200.xml"/><Relationship Id="rId156" Type="http://schemas.openxmlformats.org/officeDocument/2006/relationships/image" Target="../media/image9900.png"/><Relationship Id="rId13" Type="http://schemas.openxmlformats.org/officeDocument/2006/relationships/image" Target="../media/image28000.png"/><Relationship Id="rId18" Type="http://schemas.openxmlformats.org/officeDocument/2006/relationships/customXml" Target="../ink/ink133.xml"/><Relationship Id="rId39" Type="http://schemas.openxmlformats.org/officeDocument/2006/relationships/customXml" Target="../ink/ink144.xml"/><Relationship Id="rId109" Type="http://schemas.openxmlformats.org/officeDocument/2006/relationships/customXml" Target="../ink/ink179.xml"/><Relationship Id="rId34" Type="http://schemas.openxmlformats.org/officeDocument/2006/relationships/image" Target="../media/image38000.png"/><Relationship Id="rId50" Type="http://schemas.openxmlformats.org/officeDocument/2006/relationships/image" Target="../media/image46000.png"/><Relationship Id="rId55" Type="http://schemas.openxmlformats.org/officeDocument/2006/relationships/customXml" Target="../ink/ink152.xml"/><Relationship Id="rId76" Type="http://schemas.openxmlformats.org/officeDocument/2006/relationships/image" Target="../media/image59000.png"/><Relationship Id="rId97" Type="http://schemas.openxmlformats.org/officeDocument/2006/relationships/customXml" Target="../ink/ink173.xml"/><Relationship Id="rId104" Type="http://schemas.openxmlformats.org/officeDocument/2006/relationships/image" Target="../media/image73000.png"/><Relationship Id="rId120" Type="http://schemas.openxmlformats.org/officeDocument/2006/relationships/image" Target="../media/image8100.png"/><Relationship Id="rId125" Type="http://schemas.openxmlformats.org/officeDocument/2006/relationships/customXml" Target="../ink/ink187.xml"/><Relationship Id="rId141" Type="http://schemas.openxmlformats.org/officeDocument/2006/relationships/customXml" Target="../ink/ink195.xml"/><Relationship Id="rId146" Type="http://schemas.openxmlformats.org/officeDocument/2006/relationships/image" Target="../media/image9400.png"/><Relationship Id="rId167" Type="http://schemas.openxmlformats.org/officeDocument/2006/relationships/customXml" Target="../ink/ink208.xml"/><Relationship Id="rId7" Type="http://schemas.openxmlformats.org/officeDocument/2006/relationships/image" Target="../media/image25040.png"/><Relationship Id="rId71" Type="http://schemas.openxmlformats.org/officeDocument/2006/relationships/customXml" Target="../ink/ink160.xml"/><Relationship Id="rId92" Type="http://schemas.openxmlformats.org/officeDocument/2006/relationships/image" Target="../media/image67000.png"/><Relationship Id="rId162" Type="http://schemas.openxmlformats.org/officeDocument/2006/relationships/image" Target="../media/image10200.png"/><Relationship Id="rId2" Type="http://schemas.openxmlformats.org/officeDocument/2006/relationships/image" Target="../media/image142.png"/><Relationship Id="rId29" Type="http://schemas.openxmlformats.org/officeDocument/2006/relationships/customXml" Target="../ink/ink139.xml"/><Relationship Id="rId24" Type="http://schemas.openxmlformats.org/officeDocument/2006/relationships/image" Target="../media/image33000.png"/><Relationship Id="rId40" Type="http://schemas.openxmlformats.org/officeDocument/2006/relationships/image" Target="../media/image41000.png"/><Relationship Id="rId45" Type="http://schemas.openxmlformats.org/officeDocument/2006/relationships/customXml" Target="../ink/ink147.xml"/><Relationship Id="rId66" Type="http://schemas.openxmlformats.org/officeDocument/2006/relationships/image" Target="../media/image54000.png"/><Relationship Id="rId87" Type="http://schemas.openxmlformats.org/officeDocument/2006/relationships/customXml" Target="../ink/ink168.xml"/><Relationship Id="rId110" Type="http://schemas.openxmlformats.org/officeDocument/2006/relationships/image" Target="../media/image7600.png"/><Relationship Id="rId115" Type="http://schemas.openxmlformats.org/officeDocument/2006/relationships/customXml" Target="../ink/ink182.xml"/><Relationship Id="rId131" Type="http://schemas.openxmlformats.org/officeDocument/2006/relationships/customXml" Target="../ink/ink190.xml"/><Relationship Id="rId136" Type="http://schemas.openxmlformats.org/officeDocument/2006/relationships/image" Target="../media/image8900.png"/><Relationship Id="rId157" Type="http://schemas.openxmlformats.org/officeDocument/2006/relationships/customXml" Target="../ink/ink203.xml"/><Relationship Id="rId61" Type="http://schemas.openxmlformats.org/officeDocument/2006/relationships/customXml" Target="../ink/ink155.xml"/><Relationship Id="rId82" Type="http://schemas.openxmlformats.org/officeDocument/2006/relationships/image" Target="../media/image62000.png"/><Relationship Id="rId152" Type="http://schemas.openxmlformats.org/officeDocument/2006/relationships/image" Target="../media/image9700.png"/><Relationship Id="rId19" Type="http://schemas.openxmlformats.org/officeDocument/2006/relationships/customXml" Target="../ink/ink134.xml"/><Relationship Id="rId14" Type="http://schemas.openxmlformats.org/officeDocument/2006/relationships/customXml" Target="../ink/ink131.xml"/><Relationship Id="rId30" Type="http://schemas.openxmlformats.org/officeDocument/2006/relationships/image" Target="../media/image36000.png"/><Relationship Id="rId35" Type="http://schemas.openxmlformats.org/officeDocument/2006/relationships/customXml" Target="../ink/ink142.xml"/><Relationship Id="rId56" Type="http://schemas.openxmlformats.org/officeDocument/2006/relationships/image" Target="../media/image49000.png"/><Relationship Id="rId77" Type="http://schemas.openxmlformats.org/officeDocument/2006/relationships/customXml" Target="../ink/ink163.xml"/><Relationship Id="rId100" Type="http://schemas.openxmlformats.org/officeDocument/2006/relationships/image" Target="../media/image71010.png"/><Relationship Id="rId105" Type="http://schemas.openxmlformats.org/officeDocument/2006/relationships/customXml" Target="../ink/ink177.xml"/><Relationship Id="rId126" Type="http://schemas.openxmlformats.org/officeDocument/2006/relationships/image" Target="../media/image8400.png"/><Relationship Id="rId147" Type="http://schemas.openxmlformats.org/officeDocument/2006/relationships/customXml" Target="../ink/ink198.xml"/><Relationship Id="rId168" Type="http://schemas.openxmlformats.org/officeDocument/2006/relationships/image" Target="../media/image10500.png"/><Relationship Id="rId8" Type="http://schemas.openxmlformats.org/officeDocument/2006/relationships/customXml" Target="../ink/ink128.xml"/><Relationship Id="rId51" Type="http://schemas.openxmlformats.org/officeDocument/2006/relationships/customXml" Target="../ink/ink150.xml"/><Relationship Id="rId72" Type="http://schemas.openxmlformats.org/officeDocument/2006/relationships/image" Target="../media/image57000.png"/><Relationship Id="rId93" Type="http://schemas.openxmlformats.org/officeDocument/2006/relationships/customXml" Target="../ink/ink171.xml"/><Relationship Id="rId98" Type="http://schemas.openxmlformats.org/officeDocument/2006/relationships/image" Target="../media/image70000.png"/><Relationship Id="rId121" Type="http://schemas.openxmlformats.org/officeDocument/2006/relationships/customXml" Target="../ink/ink185.xml"/><Relationship Id="rId142" Type="http://schemas.openxmlformats.org/officeDocument/2006/relationships/image" Target="../media/image9200.png"/><Relationship Id="rId163" Type="http://schemas.openxmlformats.org/officeDocument/2006/relationships/customXml" Target="../ink/ink206.xml"/><Relationship Id="rId3" Type="http://schemas.openxmlformats.org/officeDocument/2006/relationships/image" Target="../media/image143.png"/><Relationship Id="rId25" Type="http://schemas.openxmlformats.org/officeDocument/2006/relationships/customXml" Target="../ink/ink137.xml"/><Relationship Id="rId46" Type="http://schemas.openxmlformats.org/officeDocument/2006/relationships/image" Target="../media/image44000.png"/><Relationship Id="rId67" Type="http://schemas.openxmlformats.org/officeDocument/2006/relationships/customXml" Target="../ink/ink158.xml"/><Relationship Id="rId116" Type="http://schemas.openxmlformats.org/officeDocument/2006/relationships/image" Target="../media/image7900.png"/><Relationship Id="rId137" Type="http://schemas.openxmlformats.org/officeDocument/2006/relationships/customXml" Target="../ink/ink193.xml"/><Relationship Id="rId158" Type="http://schemas.openxmlformats.org/officeDocument/2006/relationships/image" Target="../media/image10000.png"/><Relationship Id="rId20" Type="http://schemas.openxmlformats.org/officeDocument/2006/relationships/image" Target="../media/image31000.png"/><Relationship Id="rId41" Type="http://schemas.openxmlformats.org/officeDocument/2006/relationships/customXml" Target="../ink/ink145.xml"/><Relationship Id="rId62" Type="http://schemas.openxmlformats.org/officeDocument/2006/relationships/image" Target="../media/image52000.png"/><Relationship Id="rId83" Type="http://schemas.openxmlformats.org/officeDocument/2006/relationships/customXml" Target="../ink/ink166.xml"/><Relationship Id="rId88" Type="http://schemas.openxmlformats.org/officeDocument/2006/relationships/image" Target="../media/image65000.png"/><Relationship Id="rId111" Type="http://schemas.openxmlformats.org/officeDocument/2006/relationships/customXml" Target="../ink/ink180.xml"/><Relationship Id="rId132" Type="http://schemas.openxmlformats.org/officeDocument/2006/relationships/image" Target="../media/image8700.png"/><Relationship Id="rId153" Type="http://schemas.openxmlformats.org/officeDocument/2006/relationships/customXml" Target="../ink/ink201.xml"/><Relationship Id="rId15" Type="http://schemas.openxmlformats.org/officeDocument/2006/relationships/image" Target="../media/image29000.png"/><Relationship Id="rId36" Type="http://schemas.openxmlformats.org/officeDocument/2006/relationships/image" Target="../media/image39000.png"/><Relationship Id="rId57" Type="http://schemas.openxmlformats.org/officeDocument/2006/relationships/customXml" Target="../ink/ink153.xml"/><Relationship Id="rId106" Type="http://schemas.openxmlformats.org/officeDocument/2006/relationships/image" Target="../media/image74000.png"/><Relationship Id="rId127" Type="http://schemas.openxmlformats.org/officeDocument/2006/relationships/customXml" Target="../ink/ink188.xml"/><Relationship Id="rId10" Type="http://schemas.openxmlformats.org/officeDocument/2006/relationships/customXml" Target="../ink/ink129.xml"/><Relationship Id="rId31" Type="http://schemas.openxmlformats.org/officeDocument/2006/relationships/customXml" Target="../ink/ink140.xml"/><Relationship Id="rId52" Type="http://schemas.openxmlformats.org/officeDocument/2006/relationships/image" Target="../media/image47000.png"/><Relationship Id="rId73" Type="http://schemas.openxmlformats.org/officeDocument/2006/relationships/customXml" Target="../ink/ink161.xml"/><Relationship Id="rId78" Type="http://schemas.openxmlformats.org/officeDocument/2006/relationships/image" Target="../media/image60000.png"/><Relationship Id="rId94" Type="http://schemas.openxmlformats.org/officeDocument/2006/relationships/image" Target="../media/image68000.png"/><Relationship Id="rId99" Type="http://schemas.openxmlformats.org/officeDocument/2006/relationships/customXml" Target="../ink/ink174.xml"/><Relationship Id="rId101" Type="http://schemas.openxmlformats.org/officeDocument/2006/relationships/customXml" Target="../ink/ink175.xml"/><Relationship Id="rId122" Type="http://schemas.openxmlformats.org/officeDocument/2006/relationships/image" Target="../media/image8200.png"/><Relationship Id="rId143" Type="http://schemas.openxmlformats.org/officeDocument/2006/relationships/customXml" Target="../ink/ink196.xml"/><Relationship Id="rId148" Type="http://schemas.openxmlformats.org/officeDocument/2006/relationships/image" Target="../media/image9500.png"/><Relationship Id="rId164" Type="http://schemas.openxmlformats.org/officeDocument/2006/relationships/image" Target="../media/image10300.png"/><Relationship Id="rId4" Type="http://schemas.openxmlformats.org/officeDocument/2006/relationships/customXml" Target="../ink/ink126.xml"/><Relationship Id="rId9" Type="http://schemas.openxmlformats.org/officeDocument/2006/relationships/image" Target="../media/image26000.png"/><Relationship Id="rId26" Type="http://schemas.openxmlformats.org/officeDocument/2006/relationships/image" Target="../media/image34000.png"/><Relationship Id="rId47" Type="http://schemas.openxmlformats.org/officeDocument/2006/relationships/customXml" Target="../ink/ink148.xml"/><Relationship Id="rId68" Type="http://schemas.openxmlformats.org/officeDocument/2006/relationships/image" Target="../media/image55000.png"/><Relationship Id="rId89" Type="http://schemas.openxmlformats.org/officeDocument/2006/relationships/customXml" Target="../ink/ink169.xml"/><Relationship Id="rId112" Type="http://schemas.openxmlformats.org/officeDocument/2006/relationships/image" Target="../media/image7700.png"/><Relationship Id="rId133" Type="http://schemas.openxmlformats.org/officeDocument/2006/relationships/customXml" Target="../ink/ink191.xml"/><Relationship Id="rId154" Type="http://schemas.openxmlformats.org/officeDocument/2006/relationships/image" Target="../media/image9800.png"/><Relationship Id="rId16" Type="http://schemas.openxmlformats.org/officeDocument/2006/relationships/customXml" Target="../ink/ink132.xml"/><Relationship Id="rId37" Type="http://schemas.openxmlformats.org/officeDocument/2006/relationships/customXml" Target="../ink/ink143.xml"/><Relationship Id="rId58" Type="http://schemas.openxmlformats.org/officeDocument/2006/relationships/image" Target="../media/image50000.png"/><Relationship Id="rId79" Type="http://schemas.openxmlformats.org/officeDocument/2006/relationships/customXml" Target="../ink/ink164.xml"/><Relationship Id="rId102" Type="http://schemas.openxmlformats.org/officeDocument/2006/relationships/image" Target="../media/image72000.png"/><Relationship Id="rId123" Type="http://schemas.openxmlformats.org/officeDocument/2006/relationships/customXml" Target="../ink/ink186.xml"/><Relationship Id="rId144" Type="http://schemas.openxmlformats.org/officeDocument/2006/relationships/image" Target="../media/image9300.png"/><Relationship Id="rId90" Type="http://schemas.openxmlformats.org/officeDocument/2006/relationships/image" Target="../media/image66000.png"/><Relationship Id="rId165" Type="http://schemas.openxmlformats.org/officeDocument/2006/relationships/customXml" Target="../ink/ink207.xml"/><Relationship Id="rId27" Type="http://schemas.openxmlformats.org/officeDocument/2006/relationships/customXml" Target="../ink/ink138.xml"/><Relationship Id="rId48" Type="http://schemas.openxmlformats.org/officeDocument/2006/relationships/image" Target="../media/image45000.png"/><Relationship Id="rId69" Type="http://schemas.openxmlformats.org/officeDocument/2006/relationships/customXml" Target="../ink/ink159.xml"/><Relationship Id="rId113" Type="http://schemas.openxmlformats.org/officeDocument/2006/relationships/customXml" Target="../ink/ink181.xml"/><Relationship Id="rId134" Type="http://schemas.openxmlformats.org/officeDocument/2006/relationships/image" Target="../media/image8800.png"/><Relationship Id="rId80" Type="http://schemas.openxmlformats.org/officeDocument/2006/relationships/image" Target="../media/image61000.png"/><Relationship Id="rId155" Type="http://schemas.openxmlformats.org/officeDocument/2006/relationships/customXml" Target="../ink/ink20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41.png"/><Relationship Id="rId5" Type="http://schemas.openxmlformats.org/officeDocument/2006/relationships/image" Target="../media/image1331.png"/><Relationship Id="rId4" Type="http://schemas.openxmlformats.org/officeDocument/2006/relationships/image" Target="../media/image13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10.png"/><Relationship Id="rId2" Type="http://schemas.openxmlformats.org/officeDocument/2006/relationships/image" Target="../media/image74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Module 2: Supplementary Slides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EB47-77F7-4C88-9FC9-42445257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CB3E3-7B8E-45C8-AFDD-1750EE24C4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Definite Integral as a Limit of a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Rectangle 3">
                <a:extLst>
                  <a:ext uri="{FF2B5EF4-FFF2-40B4-BE49-F238E27FC236}">
                    <a16:creationId xmlns:a16="http://schemas.microsoft.com/office/drawing/2014/main" id="{9F6B3A79-7382-4A9A-8584-4E7338FC01A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Find the area of the region bounded by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=4−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altLang="en-US" sz="1400" dirty="0">
                  <a:solidFill>
                    <a:schemeClr val="tx1"/>
                  </a:solidFill>
                </a:endParaRPr>
              </a:p>
              <a:p>
                <a:pPr>
                  <a:buFontTx/>
                  <a:buNone/>
                </a:pPr>
                <a:endParaRPr lang="en-US" altLang="en-US" sz="1400" dirty="0"/>
              </a:p>
            </p:txBody>
          </p:sp>
        </mc:Choice>
        <mc:Fallback xmlns="">
          <p:sp>
            <p:nvSpPr>
              <p:cNvPr id="21508" name="Rectangle 3">
                <a:extLst>
                  <a:ext uri="{FF2B5EF4-FFF2-40B4-BE49-F238E27FC236}">
                    <a16:creationId xmlns:a16="http://schemas.microsoft.com/office/drawing/2014/main" id="{9F6B3A79-7382-4A9A-8584-4E7338FC0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n subintervals and corresponding nscribed rectangles for the function y=4-x^2">
            <a:extLst>
              <a:ext uri="{FF2B5EF4-FFF2-40B4-BE49-F238E27FC236}">
                <a16:creationId xmlns:a16="http://schemas.microsoft.com/office/drawing/2014/main" id="{7D92DC4A-9496-4EA3-BA74-AB078ECE7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693" y="1981200"/>
            <a:ext cx="1884904" cy="24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56BA-2560-4F97-B557-A1E5E532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76" y="264131"/>
            <a:ext cx="1582883" cy="603616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D1E8F-99F5-4A09-AB4A-9CD7BA5DB3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099" y="3233146"/>
                <a:ext cx="6288831" cy="17604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sz="1200" dirty="0"/>
                  <a:t>We take the limit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/>
                  <a:t>as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→∞ </m:t>
                    </m:r>
                  </m:oMath>
                </a14:m>
                <a:r>
                  <a:rPr lang="en-US" altLang="en-US" sz="1200" dirty="0"/>
                  <a:t>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8−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b="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b="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200" b="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b="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b="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1200" b="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=8−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altLang="en-US" sz="1200" dirty="0"/>
                  <a:t>Hence, the area of the region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en-US" sz="1200" dirty="0"/>
                  <a:t>.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D1E8F-99F5-4A09-AB4A-9CD7BA5DB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099" y="3233146"/>
                <a:ext cx="6288831" cy="1760402"/>
              </a:xfrm>
              <a:blipFill>
                <a:blip r:embed="rId2"/>
                <a:stretch>
                  <a:fillRect t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E973790-1FC2-774A-A524-D86EEAD11459}"/>
                  </a:ext>
                </a:extLst>
              </p:cNvPr>
              <p:cNvSpPr>
                <a:spLocks noGrp="1"/>
              </p:cNvSpPr>
              <p:nvPr>
                <p:ph idx="11"/>
              </p:nvPr>
            </p:nvSpPr>
            <p:spPr>
              <a:xfrm>
                <a:off x="735500" y="871841"/>
                <a:ext cx="5763272" cy="225235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en-US" sz="1200" dirty="0"/>
                  <a:t>Since the length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[0,2]</m:t>
                    </m:r>
                  </m:oMath>
                </a14:m>
                <a:r>
                  <a:rPr lang="en-US" altLang="en-US" sz="1200" dirty="0"/>
                  <a:t> is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sz="1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/>
                  <a:t>. Considering inscribed rectangles,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200" dirty="0"/>
                  <a:t>. Summing the areas, we get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b="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200" b="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en-US" sz="1200" b="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=8−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12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E973790-1FC2-774A-A524-D86EEAD11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xfrm>
                <a:off x="735500" y="871841"/>
                <a:ext cx="5763272" cy="2252359"/>
              </a:xfrm>
              <a:blipFill>
                <a:blip r:embed="rId3"/>
                <a:stretch>
                  <a:fillRect l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n subintervals and corresponding nscribed rectangles for the function y=4-x^2">
            <a:extLst>
              <a:ext uri="{FF2B5EF4-FFF2-40B4-BE49-F238E27FC236}">
                <a16:creationId xmlns:a16="http://schemas.microsoft.com/office/drawing/2014/main" id="{9F4334A2-11BA-4E77-B3A2-3AB0A7436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960" y="1264463"/>
            <a:ext cx="2167837" cy="28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3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FFCE-3C5C-4698-9441-4448C21A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46388-9F91-4EE8-8D52-1371F9475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430778" cy="404813"/>
          </a:xfrm>
        </p:spPr>
        <p:txBody>
          <a:bodyPr>
            <a:normAutofit/>
          </a:bodyPr>
          <a:lstStyle/>
          <a:p>
            <a:r>
              <a:rPr lang="en-US" sz="1600" dirty="0"/>
              <a:t>Definite Integral as a Limit of a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7F86E34-0B5F-4841-A4E2-53DC3E0346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sz="1200" dirty="0"/>
                  <a:t>Integrate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−5 </m:t>
                    </m:r>
                  </m:oMath>
                </a14:m>
                <a:r>
                  <a:rPr lang="en-US" altLang="en-US" sz="1200" dirty="0"/>
                  <a:t>from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/>
                  <a:t>to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en-US" sz="1200" dirty="0"/>
              </a:p>
              <a:p>
                <a:pPr marL="0" indent="0">
                  <a:buNone/>
                </a:pPr>
                <a:endParaRPr lang="en-US" sz="14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7F86E34-0B5F-4841-A4E2-53DC3E034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Demonstrating the subintervals for the function y=x-5">
            <a:extLst>
              <a:ext uri="{FF2B5EF4-FFF2-40B4-BE49-F238E27FC236}">
                <a16:creationId xmlns:a16="http://schemas.microsoft.com/office/drawing/2014/main" id="{5C5DE495-D358-4CF5-96DD-4702D0216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97" y="1520372"/>
            <a:ext cx="1770573" cy="2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3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C3E6D87-BDAE-4774-A9C3-DD4C9E70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E0E1E51-1923-F445-A07A-9CB162CE31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79095"/>
                <a:ext cx="6403521" cy="31534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/>
                  <a:t>Since the length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[0,3]</m:t>
                    </m:r>
                  </m:oMath>
                </a14:m>
                <a:r>
                  <a:rPr lang="en-US" altLang="en-US" sz="1200" dirty="0"/>
                  <a:t> is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en-US" sz="1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/>
                  <a:t>. Considering inscribed rectangles,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1200" dirty="0"/>
                  <a:t>. Summing the areas, we get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</m:nary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−15=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−15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altLang="en-US" sz="1200" dirty="0"/>
                  <a:t>We take the limit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/>
                  <a:t>as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→∞ </m:t>
                    </m:r>
                  </m:oMath>
                </a14:m>
                <a:r>
                  <a:rPr lang="en-US" altLang="en-US" sz="1200" dirty="0"/>
                  <a:t>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−15</m:t>
                              </m:r>
                            </m:e>
                          </m:d>
                        </m:e>
                      </m:func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15=−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1200" dirty="0">
                    <a:solidFill>
                      <a:srgbClr val="0000FF"/>
                    </a:solidFill>
                  </a:rPr>
                  <a:t>Remark: </a:t>
                </a:r>
                <a:r>
                  <a:rPr lang="en-US" sz="1200" dirty="0"/>
                  <a:t>Since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1200" dirty="0"/>
                  <a:t> for all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, the definite integral has become a negative number.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E0E1E51-1923-F445-A07A-9CB162CE3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79095"/>
                <a:ext cx="6403521" cy="3153419"/>
              </a:xfrm>
              <a:blipFill>
                <a:blip r:embed="rId2"/>
                <a:stretch>
                  <a:fillRect r="-19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emonstrating the subintervals for the function y=x-5">
            <a:extLst>
              <a:ext uri="{FF2B5EF4-FFF2-40B4-BE49-F238E27FC236}">
                <a16:creationId xmlns:a16="http://schemas.microsoft.com/office/drawing/2014/main" id="{61EDABF8-137A-428E-8454-9480BB603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41" y="1785257"/>
            <a:ext cx="1667890" cy="22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9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/>
              <a:t>The Fundamental Theorem of Integral Calculus: Proof</a:t>
            </a:r>
          </a:p>
        </p:txBody>
      </p:sp>
    </p:spTree>
    <p:extLst>
      <p:ext uri="{BB962C8B-B14F-4D97-AF65-F5344CB8AC3E}">
        <p14:creationId xmlns:p14="http://schemas.microsoft.com/office/powerpoint/2010/main" val="201768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D8792-FF96-496A-9CDA-1F44DB490856}"/>
              </a:ext>
            </a:extLst>
          </p:cNvPr>
          <p:cNvSpPr/>
          <p:nvPr/>
        </p:nvSpPr>
        <p:spPr>
          <a:xfrm>
            <a:off x="650600" y="1406189"/>
            <a:ext cx="8095343" cy="1828523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374A1-1D48-4EFF-BDEE-ED1A2F1F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Fundamental Theorem of Integral Calculus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C0A80-8B10-4056-9E55-CAD02AB93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Fundamental Theorem of Integral Calculus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Rectangle 3">
                <a:extLst>
                  <a:ext uri="{FF2B5EF4-FFF2-40B4-BE49-F238E27FC236}">
                    <a16:creationId xmlns:a16="http://schemas.microsoft.com/office/drawing/2014/main" id="{383C2B40-5424-4662-BDE6-0050B487FFF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64481" y="1417800"/>
                <a:ext cx="7815037" cy="2411249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en-US" sz="1200" dirty="0"/>
                  <a:t>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/>
                  <a:t>is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continuous</a:t>
                </a:r>
                <a:r>
                  <a:rPr lang="en-US" altLang="en-US" sz="1200" dirty="0"/>
                  <a:t> on the interval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en-US" sz="1200" dirty="0"/>
                  <a:t>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/>
                  <a:t>is any antiderivative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sz="1200" i="1" dirty="0"/>
                  <a:t> </a:t>
                </a:r>
                <a:r>
                  <a:rPr lang="en-US" altLang="en-US" sz="1200" dirty="0"/>
                  <a:t>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200" dirty="0"/>
                  <a:t>, then</a:t>
                </a:r>
              </a:p>
              <a:p>
                <a:pPr marL="228600" indent="-228600">
                  <a:lnSpc>
                    <a:spcPct val="130000"/>
                  </a:lnSpc>
                  <a:buAutoNum type="alphaLcParenR"/>
                </a:pPr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228600" indent="-228600">
                  <a:lnSpc>
                    <a:spcPct val="130000"/>
                  </a:lnSpc>
                  <a:buAutoNum type="alphaLcParenR"/>
                </a:pPr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en-US" sz="1200" dirty="0">
                  <a:solidFill>
                    <a:srgbClr val="0000FF"/>
                  </a:solidFill>
                </a:endParaRPr>
              </a:p>
              <a:p>
                <a:pPr>
                  <a:buFontTx/>
                  <a:buNone/>
                </a:pPr>
                <a:r>
                  <a:rPr lang="en-US" altLang="en-US" sz="1200" dirty="0"/>
                  <a:t>If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en-US" sz="12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1200" dirty="0"/>
                  <a:t>on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1200" dirty="0"/>
                  <a:t> then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en-US" sz="12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1200" dirty="0"/>
                  <a:t>represents the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area under the curve</a:t>
                </a:r>
                <a:r>
                  <a:rPr lang="en-US" altLang="en-US" sz="1200" dirty="0"/>
                  <a:t>.</a:t>
                </a:r>
                <a:endParaRPr lang="en-US" altLang="en-US" sz="1200" dirty="0">
                  <a:solidFill>
                    <a:srgbClr val="0000FF"/>
                  </a:solidFill>
                </a:endParaRPr>
              </a:p>
              <a:p>
                <a:pPr>
                  <a:buFontTx/>
                  <a:buNone/>
                </a:pPr>
                <a:endParaRPr lang="en-US" altLang="en-US" sz="12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0"/>
                  </a:lnSpc>
                  <a:buFontTx/>
                  <a:buNone/>
                </a:pPr>
                <a:endParaRPr lang="en-US" altLang="en-US" sz="1200" b="1" dirty="0">
                  <a:solidFill>
                    <a:srgbClr val="0000FF"/>
                  </a:solidFill>
                </a:endParaRPr>
              </a:p>
              <a:p>
                <a:pPr>
                  <a:buNone/>
                </a:pPr>
                <a:r>
                  <a:rPr lang="en-US" altLang="en-US" sz="1200" b="1" dirty="0">
                    <a:solidFill>
                      <a:srgbClr val="0000FF"/>
                    </a:solidFill>
                  </a:rPr>
                  <a:t>Properties of The Definite Integrals:  </a:t>
                </a:r>
              </a:p>
              <a:p>
                <a:pPr>
                  <a:buFontTx/>
                  <a:buNone/>
                </a:pPr>
                <a:endParaRPr lang="en-US" alt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582" name="Rectangle 3">
                <a:extLst>
                  <a:ext uri="{FF2B5EF4-FFF2-40B4-BE49-F238E27FC236}">
                    <a16:creationId xmlns:a16="http://schemas.microsoft.com/office/drawing/2014/main" id="{383C2B40-5424-4662-BDE6-0050B487FF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481" y="1417800"/>
                <a:ext cx="7815037" cy="24112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Illustration of the area under a function that is positive at all points in its domain">
            <a:extLst>
              <a:ext uri="{FF2B5EF4-FFF2-40B4-BE49-F238E27FC236}">
                <a16:creationId xmlns:a16="http://schemas.microsoft.com/office/drawing/2014/main" id="{13975919-9F4D-422E-9BE4-A3BE744FF1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4953" y="1354211"/>
            <a:ext cx="2116340" cy="1703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7548C7-F59E-FACE-7A46-135977CA3158}"/>
                  </a:ext>
                </a:extLst>
              </p:cNvPr>
              <p:cNvSpPr txBox="1"/>
              <p:nvPr/>
            </p:nvSpPr>
            <p:spPr>
              <a:xfrm>
                <a:off x="2815090" y="3683306"/>
                <a:ext cx="3675743" cy="1186350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sz="1200" dirty="0">
                  <a:solidFill>
                    <a:srgbClr val="0000FF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en-US" sz="1200" dirty="0">
                  <a:solidFill>
                    <a:srgbClr val="0000FF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7548C7-F59E-FACE-7A46-135977CA3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090" y="3683306"/>
                <a:ext cx="3675743" cy="1186350"/>
              </a:xfrm>
              <a:prstGeom prst="rect">
                <a:avLst/>
              </a:prstGeom>
              <a:blipFill>
                <a:blip r:embed="rId4"/>
                <a:stretch>
                  <a:fillRect t="-18782" b="-40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05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FBA517D-0BB3-4115-B387-F1E589159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012" y="371272"/>
                <a:ext cx="7069164" cy="444638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200" dirty="0"/>
                  <a:t>Part a)</a:t>
                </a:r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𝑑𝐴</m:t>
                          </m:r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 b="0" i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 b="0" i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2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/>
                  <a:t>Since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 is within the closed interval </a:t>
                </a:r>
                <a14:m>
                  <m:oMath xmlns:m="http://schemas.openxmlformats.org/officeDocument/2006/math">
                    <m:r>
                      <a:rPr lang="en-US" sz="1200" b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200" b="0" i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, by </a:t>
                </a:r>
                <a:r>
                  <a:rPr lang="en-US" sz="1200" dirty="0">
                    <a:solidFill>
                      <a:srgbClr val="0000FF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Extreme Value Theorem</a:t>
                </a:r>
                <a:r>
                  <a:rPr lang="en-US" sz="1200" dirty="0"/>
                  <a:t>, it has at least one absolute maximum and at least one absolute minimum in the interval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200" b="0" i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.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1200" dirty="0"/>
                  <a:t> are the maximizer and minimizer points. So, the area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200" b="0" i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1200" dirty="0"/>
                  <a:t> is between the areas of the two rectangles shown in the picture. Then, we have: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buNone/>
                </a:pPr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limLow>
                        <m:limLow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12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sz="12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1200" dirty="0"/>
                  <a:t>Noticing that since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200" b="0" i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, then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 b="0" i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1200" b="0" i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sz="12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d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 b="0" i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1200" b="0" i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sz="12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/>
                  <a:t>. Hence: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limLow>
                        <m:limLow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𝑑𝐴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FBA517D-0BB3-4115-B387-F1E589159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012" y="371272"/>
                <a:ext cx="7069164" cy="4446387"/>
              </a:xfrm>
              <a:blipFill>
                <a:blip r:embed="rId3"/>
                <a:stretch>
                  <a:fillRect t="-7682" r="-172" b="-7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Picture 81">
            <a:extLst>
              <a:ext uri="{FF2B5EF4-FFF2-40B4-BE49-F238E27FC236}">
                <a16:creationId xmlns:a16="http://schemas.microsoft.com/office/drawing/2014/main" id="{F4F94DB5-9663-443D-BC17-6E08BBEE2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263" y="619254"/>
            <a:ext cx="2133785" cy="157290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A5D7C60-ECC7-0C39-45A9-FBA464C2AD2C}"/>
              </a:ext>
            </a:extLst>
          </p:cNvPr>
          <p:cNvGrpSpPr/>
          <p:nvPr/>
        </p:nvGrpSpPr>
        <p:grpSpPr>
          <a:xfrm>
            <a:off x="7307476" y="2781838"/>
            <a:ext cx="1571400" cy="1453320"/>
            <a:chOff x="7099936" y="2440198"/>
            <a:chExt cx="1571400" cy="145332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717F8D1E-734B-4EFE-9E6A-8DFE3AC73F30}"/>
                </a:ext>
              </a:extLst>
            </p:cNvPr>
            <p:cNvGrpSpPr/>
            <p:nvPr/>
          </p:nvGrpSpPr>
          <p:grpSpPr>
            <a:xfrm>
              <a:off x="7448776" y="2774638"/>
              <a:ext cx="806040" cy="43560"/>
              <a:chOff x="5168274" y="2173978"/>
              <a:chExt cx="806040" cy="4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80" name="Ink 179">
                    <a:extLst>
                      <a:ext uri="{FF2B5EF4-FFF2-40B4-BE49-F238E27FC236}">
                        <a16:creationId xmlns:a16="http://schemas.microsoft.com/office/drawing/2014/main" id="{5E4994D3-904C-4CDD-B6A8-32C4CE9848F1}"/>
                      </a:ext>
                    </a:extLst>
                  </p14:cNvPr>
                  <p14:cNvContentPartPr/>
                  <p14:nvPr/>
                </p14:nvContentPartPr>
                <p14:xfrm>
                  <a:off x="5942274" y="2211058"/>
                  <a:ext cx="32040" cy="6480"/>
                </p14:xfrm>
              </p:contentPart>
            </mc:Choice>
            <mc:Fallback xmlns="">
              <p:pic>
                <p:nvPicPr>
                  <p:cNvPr id="293" name="Ink 292">
                    <a:extLst>
                      <a:ext uri="{FF2B5EF4-FFF2-40B4-BE49-F238E27FC236}">
                        <a16:creationId xmlns:a16="http://schemas.microsoft.com/office/drawing/2014/main" id="{0A141EF5-0097-46DA-B897-57A2FFA70948}"/>
                      </a:ext>
                    </a:extLst>
                  </p:cNvPr>
                  <p:cNvPicPr/>
                  <p:nvPr/>
                </p:nvPicPr>
                <p:blipFill>
                  <a:blip r:embed="rId474"/>
                  <a:stretch>
                    <a:fillRect/>
                  </a:stretch>
                </p:blipFill>
                <p:spPr>
                  <a:xfrm>
                    <a:off x="5933274" y="2202058"/>
                    <a:ext cx="4968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D92C0E0D-EEED-491F-880F-A6DC657DF93F}"/>
                      </a:ext>
                    </a:extLst>
                  </p14:cNvPr>
                  <p14:cNvContentPartPr/>
                  <p14:nvPr/>
                </p14:nvContentPartPr>
                <p14:xfrm>
                  <a:off x="5811234" y="2200978"/>
                  <a:ext cx="93600" cy="12240"/>
                </p14:xfrm>
              </p:contentPart>
            </mc:Choice>
            <mc:Fallback xmlns="">
              <p:pic>
                <p:nvPicPr>
                  <p:cNvPr id="294" name="Ink 293">
                    <a:extLst>
                      <a:ext uri="{FF2B5EF4-FFF2-40B4-BE49-F238E27FC236}">
                        <a16:creationId xmlns:a16="http://schemas.microsoft.com/office/drawing/2014/main" id="{D85523D7-4B15-4848-8D36-2B51C1216C0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802594" y="2192338"/>
                    <a:ext cx="111240" cy="2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C6B00049-08B8-4CAB-B041-90188FC77901}"/>
                      </a:ext>
                    </a:extLst>
                  </p14:cNvPr>
                  <p14:cNvContentPartPr/>
                  <p14:nvPr/>
                </p14:nvContentPartPr>
                <p14:xfrm>
                  <a:off x="5505234" y="2198458"/>
                  <a:ext cx="236520" cy="7200"/>
                </p14:xfrm>
              </p:contentPart>
            </mc:Choice>
            <mc:Fallback xmlns=""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C0A82529-BB32-4516-8BB5-C096C991813B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5496234" y="2189458"/>
                    <a:ext cx="254160" cy="2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03D39344-D728-44C7-9F15-4F1B88814ED4}"/>
                      </a:ext>
                    </a:extLst>
                  </p14:cNvPr>
                  <p14:cNvContentPartPr/>
                  <p14:nvPr/>
                </p14:nvContentPartPr>
                <p14:xfrm>
                  <a:off x="5308314" y="2183338"/>
                  <a:ext cx="160920" cy="14760"/>
                </p14:xfrm>
              </p:contentPart>
            </mc:Choice>
            <mc:Fallback xmlns="">
              <p:pic>
                <p:nvPicPr>
                  <p:cNvPr id="296" name="Ink 295">
                    <a:extLst>
                      <a:ext uri="{FF2B5EF4-FFF2-40B4-BE49-F238E27FC236}">
                        <a16:creationId xmlns:a16="http://schemas.microsoft.com/office/drawing/2014/main" id="{1AF3E73B-5FB9-42E0-AD1C-C428F188C16D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5299314" y="2174338"/>
                    <a:ext cx="178560" cy="3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02CEF2B3-D0A4-4C6A-8C22-794794552AAF}"/>
                      </a:ext>
                    </a:extLst>
                  </p14:cNvPr>
                  <p14:cNvContentPartPr/>
                  <p14:nvPr/>
                </p14:nvContentPartPr>
                <p14:xfrm>
                  <a:off x="5168274" y="2173978"/>
                  <a:ext cx="83160" cy="7200"/>
                </p14:xfrm>
              </p:contentPart>
            </mc:Choice>
            <mc:Fallback xmlns=""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AC74411A-A263-4E6C-A237-AECCE3FE434D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5159634" y="2165338"/>
                    <a:ext cx="100800" cy="24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8018362C-EBF1-4174-B411-B87376B1CF8C}"/>
                </a:ext>
              </a:extLst>
            </p:cNvPr>
            <p:cNvGrpSpPr/>
            <p:nvPr/>
          </p:nvGrpSpPr>
          <p:grpSpPr>
            <a:xfrm>
              <a:off x="8254096" y="2962198"/>
              <a:ext cx="39240" cy="508680"/>
              <a:chOff x="5973594" y="2361538"/>
              <a:chExt cx="39240" cy="508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186" name="Ink 185">
                    <a:extLst>
                      <a:ext uri="{FF2B5EF4-FFF2-40B4-BE49-F238E27FC236}">
                        <a16:creationId xmlns:a16="http://schemas.microsoft.com/office/drawing/2014/main" id="{E8160ED2-63AF-4AFF-9768-3E244A9E47EF}"/>
                      </a:ext>
                    </a:extLst>
                  </p14:cNvPr>
                  <p14:cNvContentPartPr/>
                  <p14:nvPr/>
                </p14:nvContentPartPr>
                <p14:xfrm>
                  <a:off x="6006354" y="2361538"/>
                  <a:ext cx="6480" cy="24120"/>
                </p14:xfrm>
              </p:contentPart>
            </mc:Choice>
            <mc:Fallback xmlns="">
              <p:pic>
                <p:nvPicPr>
                  <p:cNvPr id="299" name="Ink 298">
                    <a:extLst>
                      <a:ext uri="{FF2B5EF4-FFF2-40B4-BE49-F238E27FC236}">
                        <a16:creationId xmlns:a16="http://schemas.microsoft.com/office/drawing/2014/main" id="{8EC70B36-554D-417C-8EAC-D49DE5DF70B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5997354" y="2352898"/>
                    <a:ext cx="2412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187" name="Ink 186">
                    <a:extLst>
                      <a:ext uri="{FF2B5EF4-FFF2-40B4-BE49-F238E27FC236}">
                        <a16:creationId xmlns:a16="http://schemas.microsoft.com/office/drawing/2014/main" id="{A1DB8290-1BD8-4F38-9F52-B82F5EF127A2}"/>
                      </a:ext>
                    </a:extLst>
                  </p14:cNvPr>
                  <p14:cNvContentPartPr/>
                  <p14:nvPr/>
                </p14:nvContentPartPr>
                <p14:xfrm>
                  <a:off x="5993394" y="2459098"/>
                  <a:ext cx="6840" cy="180720"/>
                </p14:xfrm>
              </p:contentPart>
            </mc:Choice>
            <mc:Fallback xmlns="">
              <p:pic>
                <p:nvPicPr>
                  <p:cNvPr id="300" name="Ink 299">
                    <a:extLst>
                      <a:ext uri="{FF2B5EF4-FFF2-40B4-BE49-F238E27FC236}">
                        <a16:creationId xmlns:a16="http://schemas.microsoft.com/office/drawing/2014/main" id="{14E4313D-CD38-4FC4-B795-66FC98A38779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5984754" y="2450458"/>
                    <a:ext cx="24480" cy="19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188" name="Ink 187">
                    <a:extLst>
                      <a:ext uri="{FF2B5EF4-FFF2-40B4-BE49-F238E27FC236}">
                        <a16:creationId xmlns:a16="http://schemas.microsoft.com/office/drawing/2014/main" id="{0566C6B2-80E0-4A78-9553-223617041DFD}"/>
                      </a:ext>
                    </a:extLst>
                  </p14:cNvPr>
                  <p14:cNvContentPartPr/>
                  <p14:nvPr/>
                </p14:nvContentPartPr>
                <p14:xfrm>
                  <a:off x="5973594" y="2708578"/>
                  <a:ext cx="14760" cy="161640"/>
                </p14:xfrm>
              </p:contentPart>
            </mc:Choice>
            <mc:Fallback xmlns="">
              <p:pic>
                <p:nvPicPr>
                  <p:cNvPr id="301" name="Ink 300">
                    <a:extLst>
                      <a:ext uri="{FF2B5EF4-FFF2-40B4-BE49-F238E27FC236}">
                        <a16:creationId xmlns:a16="http://schemas.microsoft.com/office/drawing/2014/main" id="{3FC51412-135A-40C9-9A3E-60C9B3D4B057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5964594" y="2699938"/>
                    <a:ext cx="32400" cy="179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D8CCB18-61F1-467A-9F53-AED4AFCB5036}"/>
                    </a:ext>
                  </a:extLst>
                </p14:cNvPr>
                <p14:cNvContentPartPr/>
                <p14:nvPr/>
              </p14:nvContentPartPr>
              <p14:xfrm>
                <a:off x="7436536" y="2809558"/>
                <a:ext cx="18000" cy="30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D8CCB18-61F1-467A-9F53-AED4AFCB5036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7427352" y="2800558"/>
                  <a:ext cx="36000" cy="48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C2E4961B-802E-40C1-B9EB-61565623921F}"/>
                </a:ext>
              </a:extLst>
            </p:cNvPr>
            <p:cNvGrpSpPr/>
            <p:nvPr/>
          </p:nvGrpSpPr>
          <p:grpSpPr>
            <a:xfrm>
              <a:off x="7428256" y="2962198"/>
              <a:ext cx="28080" cy="474480"/>
              <a:chOff x="5147754" y="2361538"/>
              <a:chExt cx="28080" cy="474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191" name="Ink 190">
                    <a:extLst>
                      <a:ext uri="{FF2B5EF4-FFF2-40B4-BE49-F238E27FC236}">
                        <a16:creationId xmlns:a16="http://schemas.microsoft.com/office/drawing/2014/main" id="{1F1C6A3C-F010-464E-8EE0-A168FED6F28A}"/>
                      </a:ext>
                    </a:extLst>
                  </p14:cNvPr>
                  <p14:cNvContentPartPr/>
                  <p14:nvPr/>
                </p14:nvContentPartPr>
                <p14:xfrm>
                  <a:off x="5147754" y="2361538"/>
                  <a:ext cx="23400" cy="311400"/>
                </p14:xfrm>
              </p:contentPart>
            </mc:Choice>
            <mc:Fallback xmlns="">
              <p:pic>
                <p:nvPicPr>
                  <p:cNvPr id="303" name="Ink 302">
                    <a:extLst>
                      <a:ext uri="{FF2B5EF4-FFF2-40B4-BE49-F238E27FC236}">
                        <a16:creationId xmlns:a16="http://schemas.microsoft.com/office/drawing/2014/main" id="{93063A76-C514-4C70-9E29-4E8471D21F5C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5139114" y="2352898"/>
                    <a:ext cx="41040" cy="32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192" name="Ink 191">
                    <a:extLst>
                      <a:ext uri="{FF2B5EF4-FFF2-40B4-BE49-F238E27FC236}">
                        <a16:creationId xmlns:a16="http://schemas.microsoft.com/office/drawing/2014/main" id="{CF5EDB6D-AD84-48B8-B1E5-F1FB276EF649}"/>
                      </a:ext>
                    </a:extLst>
                  </p14:cNvPr>
                  <p14:cNvContentPartPr/>
                  <p14:nvPr/>
                </p14:nvContentPartPr>
                <p14:xfrm>
                  <a:off x="5159274" y="2751418"/>
                  <a:ext cx="16560" cy="84600"/>
                </p14:xfrm>
              </p:contentPart>
            </mc:Choice>
            <mc:Fallback xmlns="">
              <p:pic>
                <p:nvPicPr>
                  <p:cNvPr id="304" name="Ink 303">
                    <a:extLst>
                      <a:ext uri="{FF2B5EF4-FFF2-40B4-BE49-F238E27FC236}">
                        <a16:creationId xmlns:a16="http://schemas.microsoft.com/office/drawing/2014/main" id="{535EF374-E7D2-454C-814D-548EB5B32E4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150274" y="2742418"/>
                    <a:ext cx="34200" cy="102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3956E2A-A5F6-4C6D-9753-A94ED53CC852}"/>
                    </a:ext>
                  </a:extLst>
                </p14:cNvPr>
                <p14:cNvContentPartPr/>
                <p14:nvPr/>
              </p14:nvContentPartPr>
              <p14:xfrm>
                <a:off x="7689976" y="2773198"/>
                <a:ext cx="41760" cy="324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3956E2A-A5F6-4C6D-9753-A94ED53CC852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680976" y="2764198"/>
                  <a:ext cx="59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A8A4257-4693-4753-A7A0-401BAAFAD132}"/>
                    </a:ext>
                  </a:extLst>
                </p14:cNvPr>
                <p14:cNvContentPartPr/>
                <p14:nvPr/>
              </p14:nvContentPartPr>
              <p14:xfrm>
                <a:off x="7697896" y="2813518"/>
                <a:ext cx="2880" cy="22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A8A4257-4693-4753-A7A0-401BAAFAD132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689896" y="2804518"/>
                  <a:ext cx="18560" cy="40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00BD7193-8E1A-4920-A0C9-B299B729F283}"/>
                </a:ext>
              </a:extLst>
            </p:cNvPr>
            <p:cNvGrpSpPr/>
            <p:nvPr/>
          </p:nvGrpSpPr>
          <p:grpSpPr>
            <a:xfrm>
              <a:off x="7620496" y="2916478"/>
              <a:ext cx="249480" cy="829800"/>
              <a:chOff x="5339994" y="2315818"/>
              <a:chExt cx="249480" cy="829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196" name="Ink 195">
                    <a:extLst>
                      <a:ext uri="{FF2B5EF4-FFF2-40B4-BE49-F238E27FC236}">
                        <a16:creationId xmlns:a16="http://schemas.microsoft.com/office/drawing/2014/main" id="{5682FE66-1A38-46D7-A8AE-C348B957878D}"/>
                      </a:ext>
                    </a:extLst>
                  </p14:cNvPr>
                  <p14:cNvContentPartPr/>
                  <p14:nvPr/>
                </p14:nvContentPartPr>
                <p14:xfrm>
                  <a:off x="5392194" y="2860858"/>
                  <a:ext cx="34200" cy="33840"/>
                </p14:xfrm>
              </p:contentPart>
            </mc:Choice>
            <mc:Fallback xmlns="">
              <p:pic>
                <p:nvPicPr>
                  <p:cNvPr id="313" name="Ink 312">
                    <a:extLst>
                      <a:ext uri="{FF2B5EF4-FFF2-40B4-BE49-F238E27FC236}">
                        <a16:creationId xmlns:a16="http://schemas.microsoft.com/office/drawing/2014/main" id="{2E319348-6740-4735-828A-6566A147D79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5383194" y="2851858"/>
                    <a:ext cx="5184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32629079-7BBD-4E8F-9EA5-3C683FFE6D50}"/>
                      </a:ext>
                    </a:extLst>
                  </p14:cNvPr>
                  <p14:cNvContentPartPr/>
                  <p14:nvPr/>
                </p14:nvContentPartPr>
                <p14:xfrm>
                  <a:off x="5339994" y="2951938"/>
                  <a:ext cx="26280" cy="55440"/>
                </p14:xfrm>
              </p:contentPart>
            </mc:Choice>
            <mc:Fallback xmlns="">
              <p:pic>
                <p:nvPicPr>
                  <p:cNvPr id="314" name="Ink 313">
                    <a:extLst>
                      <a:ext uri="{FF2B5EF4-FFF2-40B4-BE49-F238E27FC236}">
                        <a16:creationId xmlns:a16="http://schemas.microsoft.com/office/drawing/2014/main" id="{04989CEA-E9B8-4B98-8D80-E75ECA352F41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5330994" y="2943298"/>
                    <a:ext cx="4392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A058F51E-71B0-45B6-834F-461E61C4F452}"/>
                      </a:ext>
                    </a:extLst>
                  </p14:cNvPr>
                  <p14:cNvContentPartPr/>
                  <p14:nvPr/>
                </p14:nvContentPartPr>
                <p14:xfrm>
                  <a:off x="5382474" y="2955178"/>
                  <a:ext cx="23040" cy="58320"/>
                </p14:xfrm>
              </p:contentPart>
            </mc:Choice>
            <mc:Fallback xmlns="">
              <p:pic>
                <p:nvPicPr>
                  <p:cNvPr id="315" name="Ink 314">
                    <a:extLst>
                      <a:ext uri="{FF2B5EF4-FFF2-40B4-BE49-F238E27FC236}">
                        <a16:creationId xmlns:a16="http://schemas.microsoft.com/office/drawing/2014/main" id="{90419B77-B3CF-4597-8A07-28429FEEA213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5373834" y="2946178"/>
                    <a:ext cx="4068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199" name="Ink 198">
                    <a:extLst>
                      <a:ext uri="{FF2B5EF4-FFF2-40B4-BE49-F238E27FC236}">
                        <a16:creationId xmlns:a16="http://schemas.microsoft.com/office/drawing/2014/main" id="{1AE350A7-D88B-45D0-80BF-7411805B257D}"/>
                      </a:ext>
                    </a:extLst>
                  </p14:cNvPr>
                  <p14:cNvContentPartPr/>
                  <p14:nvPr/>
                </p14:nvContentPartPr>
                <p14:xfrm>
                  <a:off x="5414514" y="3037978"/>
                  <a:ext cx="79920" cy="63000"/>
                </p14:xfrm>
              </p:contentPart>
            </mc:Choice>
            <mc:Fallback xmlns="">
              <p:pic>
                <p:nvPicPr>
                  <p:cNvPr id="316" name="Ink 315">
                    <a:extLst>
                      <a:ext uri="{FF2B5EF4-FFF2-40B4-BE49-F238E27FC236}">
                        <a16:creationId xmlns:a16="http://schemas.microsoft.com/office/drawing/2014/main" id="{B125732E-74FE-4D8E-8607-6A5BAC4A53D8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5405514" y="3028978"/>
                    <a:ext cx="9756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4616F5A4-8022-4F8F-BFE6-70EAD6661B00}"/>
                      </a:ext>
                    </a:extLst>
                  </p14:cNvPr>
                  <p14:cNvContentPartPr/>
                  <p14:nvPr/>
                </p14:nvContentPartPr>
                <p14:xfrm>
                  <a:off x="5512074" y="3061018"/>
                  <a:ext cx="24120" cy="63000"/>
                </p14:xfrm>
              </p:contentPart>
            </mc:Choice>
            <mc:Fallback xmlns="">
              <p:pic>
                <p:nvPicPr>
                  <p:cNvPr id="317" name="Ink 316">
                    <a:extLst>
                      <a:ext uri="{FF2B5EF4-FFF2-40B4-BE49-F238E27FC236}">
                        <a16:creationId xmlns:a16="http://schemas.microsoft.com/office/drawing/2014/main" id="{163B2248-8A28-4F85-A816-FDEE804515B7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5503074" y="3052018"/>
                    <a:ext cx="4176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9B7FDD51-8F2B-44DC-8797-B69914469E47}"/>
                      </a:ext>
                    </a:extLst>
                  </p14:cNvPr>
                  <p14:cNvContentPartPr/>
                  <p14:nvPr/>
                </p14:nvContentPartPr>
                <p14:xfrm>
                  <a:off x="5554914" y="3104218"/>
                  <a:ext cx="34560" cy="41400"/>
                </p14:xfrm>
              </p:contentPart>
            </mc:Choice>
            <mc:Fallback xmlns="">
              <p:pic>
                <p:nvPicPr>
                  <p:cNvPr id="318" name="Ink 317">
                    <a:extLst>
                      <a:ext uri="{FF2B5EF4-FFF2-40B4-BE49-F238E27FC236}">
                        <a16:creationId xmlns:a16="http://schemas.microsoft.com/office/drawing/2014/main" id="{9C72FCDA-6D8E-4C62-8C2E-47DF113F0FDE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5546274" y="3095218"/>
                    <a:ext cx="5220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BBA9F93C-FA8A-4B61-9A86-1360102CC788}"/>
                      </a:ext>
                    </a:extLst>
                  </p14:cNvPr>
                  <p14:cNvContentPartPr/>
                  <p14:nvPr/>
                </p14:nvContentPartPr>
                <p14:xfrm>
                  <a:off x="5408754" y="2315818"/>
                  <a:ext cx="6480" cy="168840"/>
                </p14:xfrm>
              </p:contentPart>
            </mc:Choice>
            <mc:Fallback xmlns="">
              <p:pic>
                <p:nvPicPr>
                  <p:cNvPr id="320" name="Ink 319">
                    <a:extLst>
                      <a:ext uri="{FF2B5EF4-FFF2-40B4-BE49-F238E27FC236}">
                        <a16:creationId xmlns:a16="http://schemas.microsoft.com/office/drawing/2014/main" id="{DAB8DCA0-386D-4C21-A95F-CF020CA04626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5400114" y="2307178"/>
                    <a:ext cx="24120" cy="18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81A11941-84A8-4C92-8352-C1E7028AC8DF}"/>
                      </a:ext>
                    </a:extLst>
                  </p14:cNvPr>
                  <p14:cNvContentPartPr/>
                  <p14:nvPr/>
                </p14:nvContentPartPr>
                <p14:xfrm>
                  <a:off x="5402994" y="2562418"/>
                  <a:ext cx="12600" cy="258120"/>
                </p14:xfrm>
              </p:contentPart>
            </mc:Choice>
            <mc:Fallback xmlns="">
              <p:pic>
                <p:nvPicPr>
                  <p:cNvPr id="321" name="Ink 320">
                    <a:extLst>
                      <a:ext uri="{FF2B5EF4-FFF2-40B4-BE49-F238E27FC236}">
                        <a16:creationId xmlns:a16="http://schemas.microsoft.com/office/drawing/2014/main" id="{3B439564-6DE2-47DE-98F4-1CC6AC8DC563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5393994" y="2553418"/>
                    <a:ext cx="30240" cy="275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AA1B574A-CC6A-4E1D-94B3-77D61706C098}"/>
                </a:ext>
              </a:extLst>
            </p:cNvPr>
            <p:cNvGrpSpPr/>
            <p:nvPr/>
          </p:nvGrpSpPr>
          <p:grpSpPr>
            <a:xfrm>
              <a:off x="7328896" y="2440198"/>
              <a:ext cx="985680" cy="551520"/>
              <a:chOff x="5048394" y="1839538"/>
              <a:chExt cx="985680" cy="551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223" name="Ink 222">
                    <a:extLst>
                      <a:ext uri="{FF2B5EF4-FFF2-40B4-BE49-F238E27FC236}">
                        <a16:creationId xmlns:a16="http://schemas.microsoft.com/office/drawing/2014/main" id="{F49677C2-7F5C-417A-84B4-96FFB7AA8C10}"/>
                      </a:ext>
                    </a:extLst>
                  </p14:cNvPr>
                  <p14:cNvContentPartPr/>
                  <p14:nvPr/>
                </p14:nvContentPartPr>
                <p14:xfrm>
                  <a:off x="6016434" y="2238418"/>
                  <a:ext cx="17640" cy="111240"/>
                </p14:xfrm>
              </p:contentPart>
            </mc:Choice>
            <mc:Fallback xmlns="">
              <p:pic>
                <p:nvPicPr>
                  <p:cNvPr id="347" name="Ink 346">
                    <a:extLst>
                      <a:ext uri="{FF2B5EF4-FFF2-40B4-BE49-F238E27FC236}">
                        <a16:creationId xmlns:a16="http://schemas.microsoft.com/office/drawing/2014/main" id="{A26AB626-AF24-4182-BF89-B5F1F60658F9}"/>
                      </a:ext>
                    </a:extLst>
                  </p:cNvPr>
                  <p:cNvPicPr/>
                  <p:nvPr/>
                </p:nvPicPr>
                <p:blipFill>
                  <a:blip r:embed="rId554"/>
                  <a:stretch>
                    <a:fillRect/>
                  </a:stretch>
                </p:blipFill>
                <p:spPr>
                  <a:xfrm>
                    <a:off x="6007434" y="2229778"/>
                    <a:ext cx="35280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5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06A49E08-7CF7-40EB-BB35-D4B956B52FDE}"/>
                      </a:ext>
                    </a:extLst>
                  </p14:cNvPr>
                  <p14:cNvContentPartPr/>
                  <p14:nvPr/>
                </p14:nvContentPartPr>
                <p14:xfrm>
                  <a:off x="5119674" y="1851418"/>
                  <a:ext cx="21960" cy="17640"/>
                </p14:xfrm>
              </p:contentPart>
            </mc:Choice>
            <mc:Fallback xmlns="">
              <p:pic>
                <p:nvPicPr>
                  <p:cNvPr id="341" name="Ink 340">
                    <a:extLst>
                      <a:ext uri="{FF2B5EF4-FFF2-40B4-BE49-F238E27FC236}">
                        <a16:creationId xmlns:a16="http://schemas.microsoft.com/office/drawing/2014/main" id="{393E62B2-806B-44D2-9185-C0A503A408AA}"/>
                      </a:ext>
                    </a:extLst>
                  </p:cNvPr>
                  <p:cNvPicPr/>
                  <p:nvPr/>
                </p:nvPicPr>
                <p:blipFill>
                  <a:blip r:embed="rId556"/>
                  <a:stretch>
                    <a:fillRect/>
                  </a:stretch>
                </p:blipFill>
                <p:spPr>
                  <a:xfrm>
                    <a:off x="5111034" y="1842418"/>
                    <a:ext cx="3960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7">
                <p14:nvContentPartPr>
                  <p14:cNvPr id="225" name="Ink 224">
                    <a:extLst>
                      <a:ext uri="{FF2B5EF4-FFF2-40B4-BE49-F238E27FC236}">
                        <a16:creationId xmlns:a16="http://schemas.microsoft.com/office/drawing/2014/main" id="{02D58959-5A7E-43BD-AF8D-8DE0EE703DD5}"/>
                      </a:ext>
                    </a:extLst>
                  </p14:cNvPr>
                  <p14:cNvContentPartPr/>
                  <p14:nvPr/>
                </p14:nvContentPartPr>
                <p14:xfrm>
                  <a:off x="5048394" y="1839538"/>
                  <a:ext cx="77040" cy="16920"/>
                </p14:xfrm>
              </p:contentPart>
            </mc:Choice>
            <mc:Fallback xmlns="">
              <p:pic>
                <p:nvPicPr>
                  <p:cNvPr id="342" name="Ink 341">
                    <a:extLst>
                      <a:ext uri="{FF2B5EF4-FFF2-40B4-BE49-F238E27FC236}">
                        <a16:creationId xmlns:a16="http://schemas.microsoft.com/office/drawing/2014/main" id="{23D96541-CA4E-4CB2-B4C3-EBD7138A9A51}"/>
                      </a:ext>
                    </a:extLst>
                  </p:cNvPr>
                  <p:cNvPicPr/>
                  <p:nvPr/>
                </p:nvPicPr>
                <p:blipFill>
                  <a:blip r:embed="rId558"/>
                  <a:stretch>
                    <a:fillRect/>
                  </a:stretch>
                </p:blipFill>
                <p:spPr>
                  <a:xfrm>
                    <a:off x="5039394" y="1830538"/>
                    <a:ext cx="94680" cy="3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9">
                <p14:nvContentPartPr>
                  <p14:cNvPr id="226" name="Ink 225">
                    <a:extLst>
                      <a:ext uri="{FF2B5EF4-FFF2-40B4-BE49-F238E27FC236}">
                        <a16:creationId xmlns:a16="http://schemas.microsoft.com/office/drawing/2014/main" id="{E5531243-400F-4922-92D2-53A8F59CFBE9}"/>
                      </a:ext>
                    </a:extLst>
                  </p14:cNvPr>
                  <p14:cNvContentPartPr/>
                  <p14:nvPr/>
                </p14:nvContentPartPr>
                <p14:xfrm>
                  <a:off x="5724474" y="1885618"/>
                  <a:ext cx="23760" cy="24120"/>
                </p14:xfrm>
              </p:contentPart>
            </mc:Choice>
            <mc:Fallback xmlns="">
              <p:pic>
                <p:nvPicPr>
                  <p:cNvPr id="344" name="Ink 343">
                    <a:extLst>
                      <a:ext uri="{FF2B5EF4-FFF2-40B4-BE49-F238E27FC236}">
                        <a16:creationId xmlns:a16="http://schemas.microsoft.com/office/drawing/2014/main" id="{314F4483-B080-42DF-9ADF-20DF8AACA4B0}"/>
                      </a:ext>
                    </a:extLst>
                  </p:cNvPr>
                  <p:cNvPicPr/>
                  <p:nvPr/>
                </p:nvPicPr>
                <p:blipFill>
                  <a:blip r:embed="rId560"/>
                  <a:stretch>
                    <a:fillRect/>
                  </a:stretch>
                </p:blipFill>
                <p:spPr>
                  <a:xfrm>
                    <a:off x="5715474" y="1876978"/>
                    <a:ext cx="4140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1">
                <p14:nvContentPartPr>
                  <p14:cNvPr id="227" name="Ink 226">
                    <a:extLst>
                      <a:ext uri="{FF2B5EF4-FFF2-40B4-BE49-F238E27FC236}">
                        <a16:creationId xmlns:a16="http://schemas.microsoft.com/office/drawing/2014/main" id="{07CC0880-A0D5-4D48-A6FB-B0C6D74D225A}"/>
                      </a:ext>
                    </a:extLst>
                  </p14:cNvPr>
                  <p14:cNvContentPartPr/>
                  <p14:nvPr/>
                </p14:nvContentPartPr>
                <p14:xfrm>
                  <a:off x="6025074" y="1911538"/>
                  <a:ext cx="4320" cy="21240"/>
                </p14:xfrm>
              </p:contentPart>
            </mc:Choice>
            <mc:Fallback xmlns="">
              <p:pic>
                <p:nvPicPr>
                  <p:cNvPr id="345" name="Ink 344">
                    <a:extLst>
                      <a:ext uri="{FF2B5EF4-FFF2-40B4-BE49-F238E27FC236}">
                        <a16:creationId xmlns:a16="http://schemas.microsoft.com/office/drawing/2014/main" id="{8BB35386-6CEF-4BE2-88EE-C7E97A7D2265}"/>
                      </a:ext>
                    </a:extLst>
                  </p:cNvPr>
                  <p:cNvPicPr/>
                  <p:nvPr/>
                </p:nvPicPr>
                <p:blipFill>
                  <a:blip r:embed="rId562"/>
                  <a:stretch>
                    <a:fillRect/>
                  </a:stretch>
                </p:blipFill>
                <p:spPr>
                  <a:xfrm>
                    <a:off x="6016434" y="1902538"/>
                    <a:ext cx="2196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3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84B0A93B-B95F-4BD2-9CBB-07E14575CCC3}"/>
                      </a:ext>
                    </a:extLst>
                  </p14:cNvPr>
                  <p14:cNvContentPartPr/>
                  <p14:nvPr/>
                </p14:nvContentPartPr>
                <p14:xfrm>
                  <a:off x="6025434" y="2003338"/>
                  <a:ext cx="2880" cy="144720"/>
                </p14:xfrm>
              </p:contentPart>
            </mc:Choice>
            <mc:Fallback xmlns="">
              <p:pic>
                <p:nvPicPr>
                  <p:cNvPr id="346" name="Ink 345">
                    <a:extLst>
                      <a:ext uri="{FF2B5EF4-FFF2-40B4-BE49-F238E27FC236}">
                        <a16:creationId xmlns:a16="http://schemas.microsoft.com/office/drawing/2014/main" id="{A52BDC4C-A9D3-484E-AC68-DA01964A230C}"/>
                      </a:ext>
                    </a:extLst>
                  </p:cNvPr>
                  <p:cNvPicPr/>
                  <p:nvPr/>
                </p:nvPicPr>
                <p:blipFill>
                  <a:blip r:embed="rId564"/>
                  <a:stretch>
                    <a:fillRect/>
                  </a:stretch>
                </p:blipFill>
                <p:spPr>
                  <a:xfrm>
                    <a:off x="6016794" y="1994698"/>
                    <a:ext cx="2052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5">
                <p14:nvContentPartPr>
                  <p14:cNvPr id="229" name="Ink 228">
                    <a:extLst>
                      <a:ext uri="{FF2B5EF4-FFF2-40B4-BE49-F238E27FC236}">
                        <a16:creationId xmlns:a16="http://schemas.microsoft.com/office/drawing/2014/main" id="{EBF2E6F5-16E2-4FAD-91DC-7D5CFA55B2E2}"/>
                      </a:ext>
                    </a:extLst>
                  </p14:cNvPr>
                  <p14:cNvContentPartPr/>
                  <p14:nvPr/>
                </p14:nvContentPartPr>
                <p14:xfrm>
                  <a:off x="5916714" y="1906858"/>
                  <a:ext cx="80280" cy="15120"/>
                </p14:xfrm>
              </p:contentPart>
            </mc:Choice>
            <mc:Fallback xmlns="">
              <p:pic>
                <p:nvPicPr>
                  <p:cNvPr id="348" name="Ink 347">
                    <a:extLst>
                      <a:ext uri="{FF2B5EF4-FFF2-40B4-BE49-F238E27FC236}">
                        <a16:creationId xmlns:a16="http://schemas.microsoft.com/office/drawing/2014/main" id="{D633E5D8-4BE8-4B13-BC1F-03BEBDBD6EA7}"/>
                      </a:ext>
                    </a:extLst>
                  </p:cNvPr>
                  <p:cNvPicPr/>
                  <p:nvPr/>
                </p:nvPicPr>
                <p:blipFill>
                  <a:blip r:embed="rId566"/>
                  <a:stretch>
                    <a:fillRect/>
                  </a:stretch>
                </p:blipFill>
                <p:spPr>
                  <a:xfrm>
                    <a:off x="5907714" y="1898218"/>
                    <a:ext cx="9792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7">
                <p14:nvContentPartPr>
                  <p14:cNvPr id="230" name="Ink 229">
                    <a:extLst>
                      <a:ext uri="{FF2B5EF4-FFF2-40B4-BE49-F238E27FC236}">
                        <a16:creationId xmlns:a16="http://schemas.microsoft.com/office/drawing/2014/main" id="{25DD6357-79E2-4628-8059-BF0B759B317E}"/>
                      </a:ext>
                    </a:extLst>
                  </p14:cNvPr>
                  <p14:cNvContentPartPr/>
                  <p14:nvPr/>
                </p14:nvContentPartPr>
                <p14:xfrm>
                  <a:off x="5194194" y="1851058"/>
                  <a:ext cx="693360" cy="55440"/>
                </p14:xfrm>
              </p:contentPart>
            </mc:Choice>
            <mc:Fallback xmlns="">
              <p:pic>
                <p:nvPicPr>
                  <p:cNvPr id="349" name="Ink 348">
                    <a:extLst>
                      <a:ext uri="{FF2B5EF4-FFF2-40B4-BE49-F238E27FC236}">
                        <a16:creationId xmlns:a16="http://schemas.microsoft.com/office/drawing/2014/main" id="{5E73F381-42F9-4E7B-A5AB-9A708E635436}"/>
                      </a:ext>
                    </a:extLst>
                  </p:cNvPr>
                  <p:cNvPicPr/>
                  <p:nvPr/>
                </p:nvPicPr>
                <p:blipFill>
                  <a:blip r:embed="rId568"/>
                  <a:stretch>
                    <a:fillRect/>
                  </a:stretch>
                </p:blipFill>
                <p:spPr>
                  <a:xfrm>
                    <a:off x="5185554" y="1842058"/>
                    <a:ext cx="71100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9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A02546E4-2314-4286-8799-41A26E835441}"/>
                      </a:ext>
                    </a:extLst>
                  </p14:cNvPr>
                  <p14:cNvContentPartPr/>
                  <p14:nvPr/>
                </p14:nvContentPartPr>
                <p14:xfrm>
                  <a:off x="5181594" y="1851418"/>
                  <a:ext cx="9720" cy="86400"/>
                </p14:xfrm>
              </p:contentPart>
            </mc:Choice>
            <mc:Fallback xmlns="">
              <p:pic>
                <p:nvPicPr>
                  <p:cNvPr id="351" name="Ink 350">
                    <a:extLst>
                      <a:ext uri="{FF2B5EF4-FFF2-40B4-BE49-F238E27FC236}">
                        <a16:creationId xmlns:a16="http://schemas.microsoft.com/office/drawing/2014/main" id="{58958FB9-9F04-4440-B92C-18CBE0F3607A}"/>
                      </a:ext>
                    </a:extLst>
                  </p:cNvPr>
                  <p:cNvPicPr/>
                  <p:nvPr/>
                </p:nvPicPr>
                <p:blipFill>
                  <a:blip r:embed="rId570"/>
                  <a:stretch>
                    <a:fillRect/>
                  </a:stretch>
                </p:blipFill>
                <p:spPr>
                  <a:xfrm>
                    <a:off x="5172954" y="1842418"/>
                    <a:ext cx="27360" cy="10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1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920C06FA-92E8-4D4A-89D8-A8B203ABAEAD}"/>
                      </a:ext>
                    </a:extLst>
                  </p14:cNvPr>
                  <p14:cNvContentPartPr/>
                  <p14:nvPr/>
                </p14:nvContentPartPr>
                <p14:xfrm>
                  <a:off x="6007434" y="1911538"/>
                  <a:ext cx="20880" cy="479520"/>
                </p14:xfrm>
              </p:contentPart>
            </mc:Choice>
            <mc:Fallback xmlns="">
              <p:pic>
                <p:nvPicPr>
                  <p:cNvPr id="352" name="Ink 351">
                    <a:extLst>
                      <a:ext uri="{FF2B5EF4-FFF2-40B4-BE49-F238E27FC236}">
                        <a16:creationId xmlns:a16="http://schemas.microsoft.com/office/drawing/2014/main" id="{8A5E229F-EBED-4391-A510-0D4839980754}"/>
                      </a:ext>
                    </a:extLst>
                  </p:cNvPr>
                  <p:cNvPicPr/>
                  <p:nvPr/>
                </p:nvPicPr>
                <p:blipFill>
                  <a:blip r:embed="rId572"/>
                  <a:stretch>
                    <a:fillRect/>
                  </a:stretch>
                </p:blipFill>
                <p:spPr>
                  <a:xfrm>
                    <a:off x="5998434" y="1902538"/>
                    <a:ext cx="38520" cy="497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9F4C1EE-DC06-4237-9834-C6BB30633C14}"/>
                    </a:ext>
                  </a:extLst>
                </p14:cNvPr>
                <p14:cNvContentPartPr/>
                <p14:nvPr/>
              </p14:nvContentPartPr>
              <p14:xfrm>
                <a:off x="8004616" y="2484118"/>
                <a:ext cx="29520" cy="277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9F4C1EE-DC06-4237-9834-C6BB30633C14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7995616" y="2475118"/>
                  <a:ext cx="47160" cy="45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3991A297-5119-4826-8DDC-45093ABF9200}"/>
                </a:ext>
              </a:extLst>
            </p:cNvPr>
            <p:cNvGrpSpPr/>
            <p:nvPr/>
          </p:nvGrpSpPr>
          <p:grpSpPr>
            <a:xfrm>
              <a:off x="7954936" y="2497798"/>
              <a:ext cx="57240" cy="978840"/>
              <a:chOff x="5674434" y="1897138"/>
              <a:chExt cx="57240" cy="978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5">
                <p14:nvContentPartPr>
                  <p14:cNvPr id="235" name="Ink 234">
                    <a:extLst>
                      <a:ext uri="{FF2B5EF4-FFF2-40B4-BE49-F238E27FC236}">
                        <a16:creationId xmlns:a16="http://schemas.microsoft.com/office/drawing/2014/main" id="{DFEE04B0-CB38-4C80-B93B-792C216F2396}"/>
                      </a:ext>
                    </a:extLst>
                  </p14:cNvPr>
                  <p14:cNvContentPartPr/>
                  <p14:nvPr/>
                </p14:nvContentPartPr>
                <p14:xfrm>
                  <a:off x="5721234" y="1914418"/>
                  <a:ext cx="2160" cy="1440"/>
                </p14:xfrm>
              </p:contentPart>
            </mc:Choice>
            <mc:Fallback xmlns="">
              <p:pic>
                <p:nvPicPr>
                  <p:cNvPr id="355" name="Ink 354">
                    <a:extLst>
                      <a:ext uri="{FF2B5EF4-FFF2-40B4-BE49-F238E27FC236}">
                        <a16:creationId xmlns:a16="http://schemas.microsoft.com/office/drawing/2014/main" id="{A192146A-B872-4C3B-85A0-9649983F816F}"/>
                      </a:ext>
                    </a:extLst>
                  </p:cNvPr>
                  <p:cNvPicPr/>
                  <p:nvPr/>
                </p:nvPicPr>
                <p:blipFill>
                  <a:blip r:embed="rId576"/>
                  <a:stretch>
                    <a:fillRect/>
                  </a:stretch>
                </p:blipFill>
                <p:spPr>
                  <a:xfrm>
                    <a:off x="5712594" y="1905778"/>
                    <a:ext cx="19800" cy="1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7">
                <p14:nvContentPartPr>
                  <p14:cNvPr id="236" name="Ink 235">
                    <a:extLst>
                      <a:ext uri="{FF2B5EF4-FFF2-40B4-BE49-F238E27FC236}">
                        <a16:creationId xmlns:a16="http://schemas.microsoft.com/office/drawing/2014/main" id="{38096334-8706-4D61-9B69-79A8F86CE2E1}"/>
                      </a:ext>
                    </a:extLst>
                  </p14:cNvPr>
                  <p14:cNvContentPartPr/>
                  <p14:nvPr/>
                </p14:nvContentPartPr>
                <p14:xfrm>
                  <a:off x="5726994" y="1957618"/>
                  <a:ext cx="2880" cy="5400"/>
                </p14:xfrm>
              </p:contentPart>
            </mc:Choice>
            <mc:Fallback xmlns="">
              <p:pic>
                <p:nvPicPr>
                  <p:cNvPr id="356" name="Ink 355">
                    <a:extLst>
                      <a:ext uri="{FF2B5EF4-FFF2-40B4-BE49-F238E27FC236}">
                        <a16:creationId xmlns:a16="http://schemas.microsoft.com/office/drawing/2014/main" id="{C68860C4-9F31-4882-8B0D-0527640B475E}"/>
                      </a:ext>
                    </a:extLst>
                  </p:cNvPr>
                  <p:cNvPicPr/>
                  <p:nvPr/>
                </p:nvPicPr>
                <p:blipFill>
                  <a:blip r:embed="rId578"/>
                  <a:stretch>
                    <a:fillRect/>
                  </a:stretch>
                </p:blipFill>
                <p:spPr>
                  <a:xfrm>
                    <a:off x="5717994" y="1948618"/>
                    <a:ext cx="2052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9">
                <p14:nvContentPartPr>
                  <p14:cNvPr id="237" name="Ink 236">
                    <a:extLst>
                      <a:ext uri="{FF2B5EF4-FFF2-40B4-BE49-F238E27FC236}">
                        <a16:creationId xmlns:a16="http://schemas.microsoft.com/office/drawing/2014/main" id="{7349DF03-2AB1-4A62-BE71-3F6647953935}"/>
                      </a:ext>
                    </a:extLst>
                  </p14:cNvPr>
                  <p14:cNvContentPartPr/>
                  <p14:nvPr/>
                </p14:nvContentPartPr>
                <p14:xfrm>
                  <a:off x="5712234" y="1897138"/>
                  <a:ext cx="19440" cy="244440"/>
                </p14:xfrm>
              </p:contentPart>
            </mc:Choice>
            <mc:Fallback xmlns="">
              <p:pic>
                <p:nvPicPr>
                  <p:cNvPr id="357" name="Ink 356">
                    <a:extLst>
                      <a:ext uri="{FF2B5EF4-FFF2-40B4-BE49-F238E27FC236}">
                        <a16:creationId xmlns:a16="http://schemas.microsoft.com/office/drawing/2014/main" id="{71867BAF-E7B4-46BC-8D9E-3D41E6C1919A}"/>
                      </a:ext>
                    </a:extLst>
                  </p:cNvPr>
                  <p:cNvPicPr/>
                  <p:nvPr/>
                </p:nvPicPr>
                <p:blipFill>
                  <a:blip r:embed="rId580"/>
                  <a:stretch>
                    <a:fillRect/>
                  </a:stretch>
                </p:blipFill>
                <p:spPr>
                  <a:xfrm>
                    <a:off x="5703594" y="1888498"/>
                    <a:ext cx="37080" cy="26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1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E17DE965-037D-4189-B611-CA6E7AA882FA}"/>
                      </a:ext>
                    </a:extLst>
                  </p14:cNvPr>
                  <p14:cNvContentPartPr/>
                  <p14:nvPr/>
                </p14:nvContentPartPr>
                <p14:xfrm>
                  <a:off x="5697474" y="2200978"/>
                  <a:ext cx="11520" cy="149760"/>
                </p14:xfrm>
              </p:contentPart>
            </mc:Choice>
            <mc:Fallback xmlns="">
              <p:pic>
                <p:nvPicPr>
                  <p:cNvPr id="358" name="Ink 357">
                    <a:extLst>
                      <a:ext uri="{FF2B5EF4-FFF2-40B4-BE49-F238E27FC236}">
                        <a16:creationId xmlns:a16="http://schemas.microsoft.com/office/drawing/2014/main" id="{0ECEAF69-8193-4A4F-A09E-72D5FAB49F55}"/>
                      </a:ext>
                    </a:extLst>
                  </p:cNvPr>
                  <p:cNvPicPr/>
                  <p:nvPr/>
                </p:nvPicPr>
                <p:blipFill>
                  <a:blip r:embed="rId582"/>
                  <a:stretch>
                    <a:fillRect/>
                  </a:stretch>
                </p:blipFill>
                <p:spPr>
                  <a:xfrm>
                    <a:off x="5688474" y="2192338"/>
                    <a:ext cx="2916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3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A1C9E2EB-1E3E-49B9-9E50-5EC7A07F2A8F}"/>
                      </a:ext>
                    </a:extLst>
                  </p14:cNvPr>
                  <p14:cNvContentPartPr/>
                  <p14:nvPr/>
                </p14:nvContentPartPr>
                <p14:xfrm>
                  <a:off x="5674434" y="2419138"/>
                  <a:ext cx="12600" cy="207000"/>
                </p14:xfrm>
              </p:contentPart>
            </mc:Choice>
            <mc:Fallback xmlns="">
              <p:pic>
                <p:nvPicPr>
                  <p:cNvPr id="359" name="Ink 358">
                    <a:extLst>
                      <a:ext uri="{FF2B5EF4-FFF2-40B4-BE49-F238E27FC236}">
                        <a16:creationId xmlns:a16="http://schemas.microsoft.com/office/drawing/2014/main" id="{FABADC0A-FC84-4892-950A-27EB7289D1C1}"/>
                      </a:ext>
                    </a:extLst>
                  </p:cNvPr>
                  <p:cNvPicPr/>
                  <p:nvPr/>
                </p:nvPicPr>
                <p:blipFill>
                  <a:blip r:embed="rId584"/>
                  <a:stretch>
                    <a:fillRect/>
                  </a:stretch>
                </p:blipFill>
                <p:spPr>
                  <a:xfrm>
                    <a:off x="5665794" y="2410138"/>
                    <a:ext cx="30240" cy="22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5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B1904B4E-1775-4152-A9D7-5561FE6687D1}"/>
                      </a:ext>
                    </a:extLst>
                  </p14:cNvPr>
                  <p14:cNvContentPartPr/>
                  <p14:nvPr/>
                </p14:nvContentPartPr>
                <p14:xfrm>
                  <a:off x="5675154" y="2676898"/>
                  <a:ext cx="14400" cy="146520"/>
                </p14:xfrm>
              </p:contentPart>
            </mc:Choice>
            <mc:Fallback xmlns="">
              <p:pic>
                <p:nvPicPr>
                  <p:cNvPr id="360" name="Ink 359">
                    <a:extLst>
                      <a:ext uri="{FF2B5EF4-FFF2-40B4-BE49-F238E27FC236}">
                        <a16:creationId xmlns:a16="http://schemas.microsoft.com/office/drawing/2014/main" id="{E0EFF967-0CC4-46BA-ADB9-56630EB7C71D}"/>
                      </a:ext>
                    </a:extLst>
                  </p:cNvPr>
                  <p:cNvPicPr/>
                  <p:nvPr/>
                </p:nvPicPr>
                <p:blipFill>
                  <a:blip r:embed="rId586"/>
                  <a:stretch>
                    <a:fillRect/>
                  </a:stretch>
                </p:blipFill>
                <p:spPr>
                  <a:xfrm>
                    <a:off x="5666514" y="2668258"/>
                    <a:ext cx="3204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7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F6DCEC66-4E9D-45C3-B9DA-12808DA37218}"/>
                      </a:ext>
                    </a:extLst>
                  </p14:cNvPr>
                  <p14:cNvContentPartPr/>
                  <p14:nvPr/>
                </p14:nvContentPartPr>
                <p14:xfrm>
                  <a:off x="5674794" y="2820178"/>
                  <a:ext cx="4680" cy="55800"/>
                </p14:xfrm>
              </p:contentPart>
            </mc:Choice>
            <mc:Fallback xmlns="">
              <p:pic>
                <p:nvPicPr>
                  <p:cNvPr id="365" name="Ink 364">
                    <a:extLst>
                      <a:ext uri="{FF2B5EF4-FFF2-40B4-BE49-F238E27FC236}">
                        <a16:creationId xmlns:a16="http://schemas.microsoft.com/office/drawing/2014/main" id="{E02BB81A-2E89-4EC8-99BA-F40F8697B7B7}"/>
                      </a:ext>
                    </a:extLst>
                  </p:cNvPr>
                  <p:cNvPicPr/>
                  <p:nvPr/>
                </p:nvPicPr>
                <p:blipFill>
                  <a:blip r:embed="rId588"/>
                  <a:stretch>
                    <a:fillRect/>
                  </a:stretch>
                </p:blipFill>
                <p:spPr>
                  <a:xfrm>
                    <a:off x="5666154" y="2811538"/>
                    <a:ext cx="22320" cy="73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32187ED0-14D3-436C-81AB-378825091EA3}"/>
                </a:ext>
              </a:extLst>
            </p:cNvPr>
            <p:cNvGrpSpPr/>
            <p:nvPr/>
          </p:nvGrpSpPr>
          <p:grpSpPr>
            <a:xfrm>
              <a:off x="7920016" y="3548638"/>
              <a:ext cx="265320" cy="187560"/>
              <a:chOff x="5639514" y="2947978"/>
              <a:chExt cx="265320" cy="187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89">
                <p14:nvContentPartPr>
                  <p14:cNvPr id="243" name="Ink 242">
                    <a:extLst>
                      <a:ext uri="{FF2B5EF4-FFF2-40B4-BE49-F238E27FC236}">
                        <a16:creationId xmlns:a16="http://schemas.microsoft.com/office/drawing/2014/main" id="{4957D460-DD15-4514-9333-1E46D544773D}"/>
                      </a:ext>
                    </a:extLst>
                  </p14:cNvPr>
                  <p14:cNvContentPartPr/>
                  <p14:nvPr/>
                </p14:nvContentPartPr>
                <p14:xfrm>
                  <a:off x="5639514" y="2947978"/>
                  <a:ext cx="30600" cy="56520"/>
                </p14:xfrm>
              </p:contentPart>
            </mc:Choice>
            <mc:Fallback xmlns="">
              <p:pic>
                <p:nvPicPr>
                  <p:cNvPr id="368" name="Ink 367">
                    <a:extLst>
                      <a:ext uri="{FF2B5EF4-FFF2-40B4-BE49-F238E27FC236}">
                        <a16:creationId xmlns:a16="http://schemas.microsoft.com/office/drawing/2014/main" id="{768E3068-DA16-41B3-A3E5-87EA33DB9D95}"/>
                      </a:ext>
                    </a:extLst>
                  </p:cNvPr>
                  <p:cNvPicPr/>
                  <p:nvPr/>
                </p:nvPicPr>
                <p:blipFill>
                  <a:blip r:embed="rId590"/>
                  <a:stretch>
                    <a:fillRect/>
                  </a:stretch>
                </p:blipFill>
                <p:spPr>
                  <a:xfrm>
                    <a:off x="5630514" y="2939338"/>
                    <a:ext cx="4824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1">
                <p14:nvContentPartPr>
                  <p14:cNvPr id="244" name="Ink 243">
                    <a:extLst>
                      <a:ext uri="{FF2B5EF4-FFF2-40B4-BE49-F238E27FC236}">
                        <a16:creationId xmlns:a16="http://schemas.microsoft.com/office/drawing/2014/main" id="{BB3E8AF2-EA0C-42FC-993D-2A2A0A7CA890}"/>
                      </a:ext>
                    </a:extLst>
                  </p14:cNvPr>
                  <p14:cNvContentPartPr/>
                  <p14:nvPr/>
                </p14:nvContentPartPr>
                <p14:xfrm>
                  <a:off x="5686674" y="2959858"/>
                  <a:ext cx="24480" cy="61560"/>
                </p14:xfrm>
              </p:contentPart>
            </mc:Choice>
            <mc:Fallback xmlns="">
              <p:pic>
                <p:nvPicPr>
                  <p:cNvPr id="369" name="Ink 368">
                    <a:extLst>
                      <a:ext uri="{FF2B5EF4-FFF2-40B4-BE49-F238E27FC236}">
                        <a16:creationId xmlns:a16="http://schemas.microsoft.com/office/drawing/2014/main" id="{3E2C1B1B-C4A4-431C-B1EC-39A63833AD5C}"/>
                      </a:ext>
                    </a:extLst>
                  </p:cNvPr>
                  <p:cNvPicPr/>
                  <p:nvPr/>
                </p:nvPicPr>
                <p:blipFill>
                  <a:blip r:embed="rId592"/>
                  <a:stretch>
                    <a:fillRect/>
                  </a:stretch>
                </p:blipFill>
                <p:spPr>
                  <a:xfrm>
                    <a:off x="5678034" y="2950858"/>
                    <a:ext cx="42120" cy="7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3">
                <p14:nvContentPartPr>
                  <p14:cNvPr id="245" name="Ink 244">
                    <a:extLst>
                      <a:ext uri="{FF2B5EF4-FFF2-40B4-BE49-F238E27FC236}">
                        <a16:creationId xmlns:a16="http://schemas.microsoft.com/office/drawing/2014/main" id="{E517FB64-6DDE-4B2D-97CD-0B1AD2E04105}"/>
                      </a:ext>
                    </a:extLst>
                  </p14:cNvPr>
                  <p14:cNvContentPartPr/>
                  <p14:nvPr/>
                </p14:nvContentPartPr>
                <p14:xfrm>
                  <a:off x="5733834" y="3032218"/>
                  <a:ext cx="71640" cy="45000"/>
                </p14:xfrm>
              </p:contentPart>
            </mc:Choice>
            <mc:Fallback xmlns="">
              <p:pic>
                <p:nvPicPr>
                  <p:cNvPr id="370" name="Ink 369">
                    <a:extLst>
                      <a:ext uri="{FF2B5EF4-FFF2-40B4-BE49-F238E27FC236}">
                        <a16:creationId xmlns:a16="http://schemas.microsoft.com/office/drawing/2014/main" id="{38600BB1-370C-498B-A4F4-134A9BDDC959}"/>
                      </a:ext>
                    </a:extLst>
                  </p:cNvPr>
                  <p:cNvPicPr/>
                  <p:nvPr/>
                </p:nvPicPr>
                <p:blipFill>
                  <a:blip r:embed="rId594"/>
                  <a:stretch>
                    <a:fillRect/>
                  </a:stretch>
                </p:blipFill>
                <p:spPr>
                  <a:xfrm>
                    <a:off x="5724834" y="3023218"/>
                    <a:ext cx="8928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5">
                <p14:nvContentPartPr>
                  <p14:cNvPr id="246" name="Ink 245">
                    <a:extLst>
                      <a:ext uri="{FF2B5EF4-FFF2-40B4-BE49-F238E27FC236}">
                        <a16:creationId xmlns:a16="http://schemas.microsoft.com/office/drawing/2014/main" id="{3154E2FE-EB64-4201-BF69-78C266E8E431}"/>
                      </a:ext>
                    </a:extLst>
                  </p14:cNvPr>
                  <p14:cNvContentPartPr/>
                  <p14:nvPr/>
                </p14:nvContentPartPr>
                <p14:xfrm>
                  <a:off x="5812674" y="3047338"/>
                  <a:ext cx="32400" cy="53280"/>
                </p14:xfrm>
              </p:contentPart>
            </mc:Choice>
            <mc:Fallback xmlns="">
              <p:pic>
                <p:nvPicPr>
                  <p:cNvPr id="371" name="Ink 370">
                    <a:extLst>
                      <a:ext uri="{FF2B5EF4-FFF2-40B4-BE49-F238E27FC236}">
                        <a16:creationId xmlns:a16="http://schemas.microsoft.com/office/drawing/2014/main" id="{FA8E101F-C108-494C-9CCA-8B5C43DD45E0}"/>
                      </a:ext>
                    </a:extLst>
                  </p:cNvPr>
                  <p:cNvPicPr/>
                  <p:nvPr/>
                </p:nvPicPr>
                <p:blipFill>
                  <a:blip r:embed="rId596"/>
                  <a:stretch>
                    <a:fillRect/>
                  </a:stretch>
                </p:blipFill>
                <p:spPr>
                  <a:xfrm>
                    <a:off x="5804034" y="3038338"/>
                    <a:ext cx="500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7">
                <p14:nvContentPartPr>
                  <p14:cNvPr id="247" name="Ink 246">
                    <a:extLst>
                      <a:ext uri="{FF2B5EF4-FFF2-40B4-BE49-F238E27FC236}">
                        <a16:creationId xmlns:a16="http://schemas.microsoft.com/office/drawing/2014/main" id="{4C1D65D0-79F8-4C33-8E7E-45F404E8FB82}"/>
                      </a:ext>
                    </a:extLst>
                  </p14:cNvPr>
                  <p14:cNvContentPartPr/>
                  <p14:nvPr/>
                </p14:nvContentPartPr>
                <p14:xfrm>
                  <a:off x="5861274" y="3078298"/>
                  <a:ext cx="43560" cy="57240"/>
                </p14:xfrm>
              </p:contentPart>
            </mc:Choice>
            <mc:Fallback xmlns="">
              <p:pic>
                <p:nvPicPr>
                  <p:cNvPr id="372" name="Ink 371">
                    <a:extLst>
                      <a:ext uri="{FF2B5EF4-FFF2-40B4-BE49-F238E27FC236}">
                        <a16:creationId xmlns:a16="http://schemas.microsoft.com/office/drawing/2014/main" id="{1A0ECF57-3A6B-41E9-B6D0-8A57AACB2B1F}"/>
                      </a:ext>
                    </a:extLst>
                  </p:cNvPr>
                  <p:cNvPicPr/>
                  <p:nvPr/>
                </p:nvPicPr>
                <p:blipFill>
                  <a:blip r:embed="rId598"/>
                  <a:stretch>
                    <a:fillRect/>
                  </a:stretch>
                </p:blipFill>
                <p:spPr>
                  <a:xfrm>
                    <a:off x="5852274" y="3069658"/>
                    <a:ext cx="61200" cy="74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5DF816B7-9EE7-4B4A-B519-43729A8A442F}"/>
                </a:ext>
              </a:extLst>
            </p:cNvPr>
            <p:cNvGrpSpPr/>
            <p:nvPr/>
          </p:nvGrpSpPr>
          <p:grpSpPr>
            <a:xfrm>
              <a:off x="7099936" y="2472598"/>
              <a:ext cx="1571400" cy="1367280"/>
              <a:chOff x="4819434" y="1871938"/>
              <a:chExt cx="1571400" cy="1367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99">
                <p14:nvContentPartPr>
                  <p14:cNvPr id="249" name="Ink 248">
                    <a:extLst>
                      <a:ext uri="{FF2B5EF4-FFF2-40B4-BE49-F238E27FC236}">
                        <a16:creationId xmlns:a16="http://schemas.microsoft.com/office/drawing/2014/main" id="{A7E0B357-3536-45DC-90D9-B0A468492EFB}"/>
                      </a:ext>
                    </a:extLst>
                  </p14:cNvPr>
                  <p14:cNvContentPartPr/>
                  <p14:nvPr/>
                </p14:nvContentPartPr>
                <p14:xfrm>
                  <a:off x="5076114" y="2845738"/>
                  <a:ext cx="1001160" cy="78120"/>
                </p14:xfrm>
              </p:contentPart>
            </mc:Choice>
            <mc:Fallback xmlns=""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10590AAC-5E7E-4910-816C-9E166607D56C}"/>
                      </a:ext>
                    </a:extLst>
                  </p:cNvPr>
                  <p:cNvPicPr/>
                  <p:nvPr/>
                </p:nvPicPr>
                <p:blipFill>
                  <a:blip r:embed="rId600"/>
                  <a:stretch>
                    <a:fillRect/>
                  </a:stretch>
                </p:blipFill>
                <p:spPr>
                  <a:xfrm>
                    <a:off x="5067114" y="2837098"/>
                    <a:ext cx="1018800" cy="9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1">
                <p14:nvContentPartPr>
                  <p14:cNvPr id="250" name="Ink 249">
                    <a:extLst>
                      <a:ext uri="{FF2B5EF4-FFF2-40B4-BE49-F238E27FC236}">
                        <a16:creationId xmlns:a16="http://schemas.microsoft.com/office/drawing/2014/main" id="{61CAD873-B57E-4BEF-88CB-C5ACCD87BF64}"/>
                      </a:ext>
                    </a:extLst>
                  </p14:cNvPr>
                  <p14:cNvContentPartPr/>
                  <p14:nvPr/>
                </p14:nvContentPartPr>
                <p14:xfrm>
                  <a:off x="5164674" y="2817658"/>
                  <a:ext cx="6840" cy="96120"/>
                </p14:xfrm>
              </p:contentPart>
            </mc:Choice>
            <mc:Fallback xmlns=""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0C9436C4-F5E7-4C05-8F34-249D6C77AEA0}"/>
                      </a:ext>
                    </a:extLst>
                  </p:cNvPr>
                  <p:cNvPicPr/>
                  <p:nvPr/>
                </p:nvPicPr>
                <p:blipFill>
                  <a:blip r:embed="rId602"/>
                  <a:stretch>
                    <a:fillRect/>
                  </a:stretch>
                </p:blipFill>
                <p:spPr>
                  <a:xfrm>
                    <a:off x="5155674" y="2808658"/>
                    <a:ext cx="24480" cy="11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3">
                <p14:nvContentPartPr>
                  <p14:cNvPr id="251" name="Ink 250">
                    <a:extLst>
                      <a:ext uri="{FF2B5EF4-FFF2-40B4-BE49-F238E27FC236}">
                        <a16:creationId xmlns:a16="http://schemas.microsoft.com/office/drawing/2014/main" id="{90D2D3E3-C7F4-40AF-A27E-D4A85FE2D489}"/>
                      </a:ext>
                    </a:extLst>
                  </p14:cNvPr>
                  <p14:cNvContentPartPr/>
                  <p14:nvPr/>
                </p14:nvContentPartPr>
                <p14:xfrm>
                  <a:off x="5109954" y="3061378"/>
                  <a:ext cx="54360" cy="66240"/>
                </p14:xfrm>
              </p:contentPart>
            </mc:Choice>
            <mc:Fallback xmlns=""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D0794C98-2A30-4C43-9087-E89606CCE4EC}"/>
                      </a:ext>
                    </a:extLst>
                  </p:cNvPr>
                  <p:cNvPicPr/>
                  <p:nvPr/>
                </p:nvPicPr>
                <p:blipFill>
                  <a:blip r:embed="rId604"/>
                  <a:stretch>
                    <a:fillRect/>
                  </a:stretch>
                </p:blipFill>
                <p:spPr>
                  <a:xfrm>
                    <a:off x="5101314" y="3052738"/>
                    <a:ext cx="7200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5">
                <p14:nvContentPartPr>
                  <p14:cNvPr id="252" name="Ink 251">
                    <a:extLst>
                      <a:ext uri="{FF2B5EF4-FFF2-40B4-BE49-F238E27FC236}">
                        <a16:creationId xmlns:a16="http://schemas.microsoft.com/office/drawing/2014/main" id="{D17BF61A-A775-49AC-9F72-5EEFB227E0E8}"/>
                      </a:ext>
                    </a:extLst>
                  </p14:cNvPr>
                  <p14:cNvContentPartPr/>
                  <p14:nvPr/>
                </p14:nvContentPartPr>
                <p14:xfrm>
                  <a:off x="5175474" y="3075418"/>
                  <a:ext cx="64440" cy="74160"/>
                </p14:xfrm>
              </p:contentPart>
            </mc:Choice>
            <mc:Fallback xmlns="">
              <p:pic>
                <p:nvPicPr>
                  <p:cNvPr id="266" name="Ink 265">
                    <a:extLst>
                      <a:ext uri="{FF2B5EF4-FFF2-40B4-BE49-F238E27FC236}">
                        <a16:creationId xmlns:a16="http://schemas.microsoft.com/office/drawing/2014/main" id="{1BC3650A-08E0-4CD8-8CCB-DEBAE3D7879E}"/>
                      </a:ext>
                    </a:extLst>
                  </p:cNvPr>
                  <p:cNvPicPr/>
                  <p:nvPr/>
                </p:nvPicPr>
                <p:blipFill>
                  <a:blip r:embed="rId606"/>
                  <a:stretch>
                    <a:fillRect/>
                  </a:stretch>
                </p:blipFill>
                <p:spPr>
                  <a:xfrm>
                    <a:off x="5166834" y="3066418"/>
                    <a:ext cx="8208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7">
                <p14:nvContentPartPr>
                  <p14:cNvPr id="253" name="Ink 252">
                    <a:extLst>
                      <a:ext uri="{FF2B5EF4-FFF2-40B4-BE49-F238E27FC236}">
                        <a16:creationId xmlns:a16="http://schemas.microsoft.com/office/drawing/2014/main" id="{67EC3D88-0F6D-4F55-89C5-12C68C987C29}"/>
                      </a:ext>
                    </a:extLst>
                  </p14:cNvPr>
                  <p14:cNvContentPartPr/>
                  <p14:nvPr/>
                </p14:nvContentPartPr>
                <p14:xfrm>
                  <a:off x="5990514" y="2874538"/>
                  <a:ext cx="16920" cy="114480"/>
                </p14:xfrm>
              </p:contentPart>
            </mc:Choice>
            <mc:Fallback xmlns="">
              <p:pic>
                <p:nvPicPr>
                  <p:cNvPr id="267" name="Ink 266">
                    <a:extLst>
                      <a:ext uri="{FF2B5EF4-FFF2-40B4-BE49-F238E27FC236}">
                        <a16:creationId xmlns:a16="http://schemas.microsoft.com/office/drawing/2014/main" id="{5718D911-10E8-4F9C-8389-4A42C0E6EFC7}"/>
                      </a:ext>
                    </a:extLst>
                  </p:cNvPr>
                  <p:cNvPicPr/>
                  <p:nvPr/>
                </p:nvPicPr>
                <p:blipFill>
                  <a:blip r:embed="rId608"/>
                  <a:stretch>
                    <a:fillRect/>
                  </a:stretch>
                </p:blipFill>
                <p:spPr>
                  <a:xfrm>
                    <a:off x="5981514" y="2865898"/>
                    <a:ext cx="3456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9">
                <p14:nvContentPartPr>
                  <p14:cNvPr id="254" name="Ink 253">
                    <a:extLst>
                      <a:ext uri="{FF2B5EF4-FFF2-40B4-BE49-F238E27FC236}">
                        <a16:creationId xmlns:a16="http://schemas.microsoft.com/office/drawing/2014/main" id="{B58D21D7-BE4E-435E-B47C-3C32BB81FF9C}"/>
                      </a:ext>
                    </a:extLst>
                  </p14:cNvPr>
                  <p14:cNvContentPartPr/>
                  <p14:nvPr/>
                </p14:nvContentPartPr>
                <p14:xfrm>
                  <a:off x="5949114" y="3068938"/>
                  <a:ext cx="60480" cy="73440"/>
                </p14:xfrm>
              </p:contentPart>
            </mc:Choice>
            <mc:Fallback xmlns="">
              <p:pic>
                <p:nvPicPr>
                  <p:cNvPr id="278" name="Ink 277">
                    <a:extLst>
                      <a:ext uri="{FF2B5EF4-FFF2-40B4-BE49-F238E27FC236}">
                        <a16:creationId xmlns:a16="http://schemas.microsoft.com/office/drawing/2014/main" id="{C2C1EFD3-FFDA-46B1-B309-2871195356D9}"/>
                      </a:ext>
                    </a:extLst>
                  </p:cNvPr>
                  <p:cNvPicPr/>
                  <p:nvPr/>
                </p:nvPicPr>
                <p:blipFill>
                  <a:blip r:embed="rId610"/>
                  <a:stretch>
                    <a:fillRect/>
                  </a:stretch>
                </p:blipFill>
                <p:spPr>
                  <a:xfrm>
                    <a:off x="5940114" y="3059938"/>
                    <a:ext cx="7812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1">
                <p14:nvContentPartPr>
                  <p14:cNvPr id="255" name="Ink 254">
                    <a:extLst>
                      <a:ext uri="{FF2B5EF4-FFF2-40B4-BE49-F238E27FC236}">
                        <a16:creationId xmlns:a16="http://schemas.microsoft.com/office/drawing/2014/main" id="{FF955908-9CBB-4559-8DE7-F01A5B231786}"/>
                      </a:ext>
                    </a:extLst>
                  </p14:cNvPr>
                  <p14:cNvContentPartPr/>
                  <p14:nvPr/>
                </p14:nvContentPartPr>
                <p14:xfrm>
                  <a:off x="6018234" y="3086938"/>
                  <a:ext cx="57240" cy="71640"/>
                </p14:xfrm>
              </p:contentPart>
            </mc:Choice>
            <mc:Fallback xmlns="">
              <p:pic>
                <p:nvPicPr>
                  <p:cNvPr id="279" name="Ink 278">
                    <a:extLst>
                      <a:ext uri="{FF2B5EF4-FFF2-40B4-BE49-F238E27FC236}">
                        <a16:creationId xmlns:a16="http://schemas.microsoft.com/office/drawing/2014/main" id="{D89F3073-F1C6-45AE-956C-CBB31A0FD48E}"/>
                      </a:ext>
                    </a:extLst>
                  </p:cNvPr>
                  <p:cNvPicPr/>
                  <p:nvPr/>
                </p:nvPicPr>
                <p:blipFill>
                  <a:blip r:embed="rId612"/>
                  <a:stretch>
                    <a:fillRect/>
                  </a:stretch>
                </p:blipFill>
                <p:spPr>
                  <a:xfrm>
                    <a:off x="6009234" y="3078298"/>
                    <a:ext cx="7488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3">
                <p14:nvContentPartPr>
                  <p14:cNvPr id="256" name="Ink 255">
                    <a:extLst>
                      <a:ext uri="{FF2B5EF4-FFF2-40B4-BE49-F238E27FC236}">
                        <a16:creationId xmlns:a16="http://schemas.microsoft.com/office/drawing/2014/main" id="{F2820014-1EB2-4A1C-8A02-9BF4DC32769E}"/>
                      </a:ext>
                    </a:extLst>
                  </p14:cNvPr>
                  <p14:cNvContentPartPr/>
                  <p14:nvPr/>
                </p14:nvContentPartPr>
                <p14:xfrm>
                  <a:off x="6081954" y="3107098"/>
                  <a:ext cx="65160" cy="63720"/>
                </p14:xfrm>
              </p:contentPart>
            </mc:Choice>
            <mc:Fallback xmlns="">
              <p:pic>
                <p:nvPicPr>
                  <p:cNvPr id="280" name="Ink 279">
                    <a:extLst>
                      <a:ext uri="{FF2B5EF4-FFF2-40B4-BE49-F238E27FC236}">
                        <a16:creationId xmlns:a16="http://schemas.microsoft.com/office/drawing/2014/main" id="{C0625876-DA6F-49CC-97D6-AC03B004EAF9}"/>
                      </a:ext>
                    </a:extLst>
                  </p:cNvPr>
                  <p:cNvPicPr/>
                  <p:nvPr/>
                </p:nvPicPr>
                <p:blipFill>
                  <a:blip r:embed="rId614"/>
                  <a:stretch>
                    <a:fillRect/>
                  </a:stretch>
                </p:blipFill>
                <p:spPr>
                  <a:xfrm>
                    <a:off x="6072954" y="3098098"/>
                    <a:ext cx="8280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5">
                <p14:nvContentPartPr>
                  <p14:cNvPr id="257" name="Ink 256">
                    <a:extLst>
                      <a:ext uri="{FF2B5EF4-FFF2-40B4-BE49-F238E27FC236}">
                        <a16:creationId xmlns:a16="http://schemas.microsoft.com/office/drawing/2014/main" id="{4AECBCBF-F725-41ED-9F01-6E9BD08AE577}"/>
                      </a:ext>
                    </a:extLst>
                  </p14:cNvPr>
                  <p14:cNvContentPartPr/>
                  <p14:nvPr/>
                </p14:nvContentPartPr>
                <p14:xfrm>
                  <a:off x="6184194" y="3107098"/>
                  <a:ext cx="75240" cy="63720"/>
                </p14:xfrm>
              </p:contentPart>
            </mc:Choice>
            <mc:Fallback xmlns="">
              <p:pic>
                <p:nvPicPr>
                  <p:cNvPr id="281" name="Ink 280">
                    <a:extLst>
                      <a:ext uri="{FF2B5EF4-FFF2-40B4-BE49-F238E27FC236}">
                        <a16:creationId xmlns:a16="http://schemas.microsoft.com/office/drawing/2014/main" id="{54EF73AD-D467-4A48-92C9-BDE5460A499A}"/>
                      </a:ext>
                    </a:extLst>
                  </p:cNvPr>
                  <p:cNvPicPr/>
                  <p:nvPr/>
                </p:nvPicPr>
                <p:blipFill>
                  <a:blip r:embed="rId616"/>
                  <a:stretch>
                    <a:fillRect/>
                  </a:stretch>
                </p:blipFill>
                <p:spPr>
                  <a:xfrm>
                    <a:off x="6175554" y="3098098"/>
                    <a:ext cx="9288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7">
                <p14:nvContentPartPr>
                  <p14:cNvPr id="258" name="Ink 257">
                    <a:extLst>
                      <a:ext uri="{FF2B5EF4-FFF2-40B4-BE49-F238E27FC236}">
                        <a16:creationId xmlns:a16="http://schemas.microsoft.com/office/drawing/2014/main" id="{D4BDF0C2-BDD0-418B-8B60-DD63EE2ACB87}"/>
                      </a:ext>
                    </a:extLst>
                  </p14:cNvPr>
                  <p14:cNvContentPartPr/>
                  <p14:nvPr/>
                </p14:nvContentPartPr>
                <p14:xfrm>
                  <a:off x="6279954" y="3132658"/>
                  <a:ext cx="110880" cy="106560"/>
                </p14:xfrm>
              </p:contentPart>
            </mc:Choice>
            <mc:Fallback xmlns="">
              <p:pic>
                <p:nvPicPr>
                  <p:cNvPr id="282" name="Ink 281">
                    <a:extLst>
                      <a:ext uri="{FF2B5EF4-FFF2-40B4-BE49-F238E27FC236}">
                        <a16:creationId xmlns:a16="http://schemas.microsoft.com/office/drawing/2014/main" id="{E353CE4B-37C3-41F8-B345-79572473C004}"/>
                      </a:ext>
                    </a:extLst>
                  </p:cNvPr>
                  <p:cNvPicPr/>
                  <p:nvPr/>
                </p:nvPicPr>
                <p:blipFill>
                  <a:blip r:embed="rId618"/>
                  <a:stretch>
                    <a:fillRect/>
                  </a:stretch>
                </p:blipFill>
                <p:spPr>
                  <a:xfrm>
                    <a:off x="6271314" y="3124018"/>
                    <a:ext cx="12852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9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7B1BB558-904D-428F-A31C-7D6D817BDDBE}"/>
                      </a:ext>
                    </a:extLst>
                  </p14:cNvPr>
                  <p14:cNvContentPartPr/>
                  <p14:nvPr/>
                </p14:nvContentPartPr>
                <p14:xfrm>
                  <a:off x="6000234" y="2350378"/>
                  <a:ext cx="10800" cy="74880"/>
                </p14:xfrm>
              </p:contentPart>
            </mc:Choice>
            <mc:Fallback xmlns="">
              <p:pic>
                <p:nvPicPr>
                  <p:cNvPr id="284" name="Ink 283">
                    <a:extLst>
                      <a:ext uri="{FF2B5EF4-FFF2-40B4-BE49-F238E27FC236}">
                        <a16:creationId xmlns:a16="http://schemas.microsoft.com/office/drawing/2014/main" id="{14AA36E6-DD9E-4953-9825-F364F25F1529}"/>
                      </a:ext>
                    </a:extLst>
                  </p:cNvPr>
                  <p:cNvPicPr/>
                  <p:nvPr/>
                </p:nvPicPr>
                <p:blipFill>
                  <a:blip r:embed="rId620"/>
                  <a:stretch>
                    <a:fillRect/>
                  </a:stretch>
                </p:blipFill>
                <p:spPr>
                  <a:xfrm>
                    <a:off x="5991234" y="2341378"/>
                    <a:ext cx="28440" cy="9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1">
                <p14:nvContentPartPr>
                  <p14:cNvPr id="260" name="Ink 259">
                    <a:extLst>
                      <a:ext uri="{FF2B5EF4-FFF2-40B4-BE49-F238E27FC236}">
                        <a16:creationId xmlns:a16="http://schemas.microsoft.com/office/drawing/2014/main" id="{C6463A07-3D38-4438-B640-16778D2EE9AA}"/>
                      </a:ext>
                    </a:extLst>
                  </p14:cNvPr>
                  <p14:cNvContentPartPr/>
                  <p14:nvPr/>
                </p14:nvContentPartPr>
                <p14:xfrm>
                  <a:off x="5978994" y="2470618"/>
                  <a:ext cx="17640" cy="267480"/>
                </p14:xfrm>
              </p:contentPart>
            </mc:Choice>
            <mc:Fallback xmlns="">
              <p:pic>
                <p:nvPicPr>
                  <p:cNvPr id="285" name="Ink 284">
                    <a:extLst>
                      <a:ext uri="{FF2B5EF4-FFF2-40B4-BE49-F238E27FC236}">
                        <a16:creationId xmlns:a16="http://schemas.microsoft.com/office/drawing/2014/main" id="{9FDC10AF-B610-4763-A796-35E7B8015A35}"/>
                      </a:ext>
                    </a:extLst>
                  </p:cNvPr>
                  <p:cNvPicPr/>
                  <p:nvPr/>
                </p:nvPicPr>
                <p:blipFill>
                  <a:blip r:embed="rId622"/>
                  <a:stretch>
                    <a:fillRect/>
                  </a:stretch>
                </p:blipFill>
                <p:spPr>
                  <a:xfrm>
                    <a:off x="5970354" y="2461618"/>
                    <a:ext cx="35280" cy="28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3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1EC7DACA-B20D-43ED-8286-06A185A0FAAD}"/>
                      </a:ext>
                    </a:extLst>
                  </p14:cNvPr>
                  <p14:cNvContentPartPr/>
                  <p14:nvPr/>
                </p14:nvContentPartPr>
                <p14:xfrm>
                  <a:off x="5998434" y="2814418"/>
                  <a:ext cx="4320" cy="20880"/>
                </p14:xfrm>
              </p:contentPart>
            </mc:Choice>
            <mc:Fallback xmlns="">
              <p:pic>
                <p:nvPicPr>
                  <p:cNvPr id="286" name="Ink 285">
                    <a:extLst>
                      <a:ext uri="{FF2B5EF4-FFF2-40B4-BE49-F238E27FC236}">
                        <a16:creationId xmlns:a16="http://schemas.microsoft.com/office/drawing/2014/main" id="{86298EB3-CA7C-4F85-9083-0ED31122BDC5}"/>
                      </a:ext>
                    </a:extLst>
                  </p:cNvPr>
                  <p:cNvPicPr/>
                  <p:nvPr/>
                </p:nvPicPr>
                <p:blipFill>
                  <a:blip r:embed="rId624"/>
                  <a:stretch>
                    <a:fillRect/>
                  </a:stretch>
                </p:blipFill>
                <p:spPr>
                  <a:xfrm>
                    <a:off x="5989794" y="2805778"/>
                    <a:ext cx="2196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5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465BC340-D1FC-48CC-896E-46646EECA2A2}"/>
                      </a:ext>
                    </a:extLst>
                  </p14:cNvPr>
                  <p14:cNvContentPartPr/>
                  <p14:nvPr/>
                </p14:nvContentPartPr>
                <p14:xfrm>
                  <a:off x="5153154" y="2301418"/>
                  <a:ext cx="15120" cy="110160"/>
                </p14:xfrm>
              </p:contentPart>
            </mc:Choice>
            <mc:Fallback xmlns="">
              <p:pic>
                <p:nvPicPr>
                  <p:cNvPr id="287" name="Ink 286">
                    <a:extLst>
                      <a:ext uri="{FF2B5EF4-FFF2-40B4-BE49-F238E27FC236}">
                        <a16:creationId xmlns:a16="http://schemas.microsoft.com/office/drawing/2014/main" id="{2B4AF86E-9948-4EB2-8556-E5E7C9AB038D}"/>
                      </a:ext>
                    </a:extLst>
                  </p:cNvPr>
                  <p:cNvPicPr/>
                  <p:nvPr/>
                </p:nvPicPr>
                <p:blipFill>
                  <a:blip r:embed="rId626"/>
                  <a:stretch>
                    <a:fillRect/>
                  </a:stretch>
                </p:blipFill>
                <p:spPr>
                  <a:xfrm>
                    <a:off x="5144154" y="2292778"/>
                    <a:ext cx="32760" cy="12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7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A220B3B4-5946-4727-95EE-D390B520B255}"/>
                      </a:ext>
                    </a:extLst>
                  </p14:cNvPr>
                  <p14:cNvContentPartPr/>
                  <p14:nvPr/>
                </p14:nvContentPartPr>
                <p14:xfrm>
                  <a:off x="5144874" y="2461978"/>
                  <a:ext cx="18000" cy="324000"/>
                </p14:xfrm>
              </p:contentPart>
            </mc:Choice>
            <mc:Fallback xmlns="">
              <p:pic>
                <p:nvPicPr>
                  <p:cNvPr id="288" name="Ink 287">
                    <a:extLst>
                      <a:ext uri="{FF2B5EF4-FFF2-40B4-BE49-F238E27FC236}">
                        <a16:creationId xmlns:a16="http://schemas.microsoft.com/office/drawing/2014/main" id="{8C36EEBD-78FC-42F3-8525-D2BA285BEC09}"/>
                      </a:ext>
                    </a:extLst>
                  </p:cNvPr>
                  <p:cNvPicPr/>
                  <p:nvPr/>
                </p:nvPicPr>
                <p:blipFill>
                  <a:blip r:embed="rId628"/>
                  <a:stretch>
                    <a:fillRect/>
                  </a:stretch>
                </p:blipFill>
                <p:spPr>
                  <a:xfrm>
                    <a:off x="5136234" y="2452978"/>
                    <a:ext cx="35640" cy="34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9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9E8919E1-3CDD-4F25-B09C-D24F8632CFAB}"/>
                      </a:ext>
                    </a:extLst>
                  </p14:cNvPr>
                  <p14:cNvContentPartPr/>
                  <p14:nvPr/>
                </p14:nvContentPartPr>
                <p14:xfrm>
                  <a:off x="4819434" y="1871938"/>
                  <a:ext cx="1190880" cy="456120"/>
                </p14:xfrm>
              </p:contentPart>
            </mc:Choice>
            <mc:Fallback xmlns="">
              <p:pic>
                <p:nvPicPr>
                  <p:cNvPr id="290" name="Ink 289">
                    <a:extLst>
                      <a:ext uri="{FF2B5EF4-FFF2-40B4-BE49-F238E27FC236}">
                        <a16:creationId xmlns:a16="http://schemas.microsoft.com/office/drawing/2014/main" id="{58DB709F-2DAA-4DAC-902D-430664E05BBE}"/>
                      </a:ext>
                    </a:extLst>
                  </p:cNvPr>
                  <p:cNvPicPr/>
                  <p:nvPr/>
                </p:nvPicPr>
                <p:blipFill>
                  <a:blip r:embed="rId630"/>
                  <a:stretch>
                    <a:fillRect/>
                  </a:stretch>
                </p:blipFill>
                <p:spPr>
                  <a:xfrm>
                    <a:off x="4810434" y="1863298"/>
                    <a:ext cx="1208520" cy="47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1">
                <p14:nvContentPartPr>
                  <p14:cNvPr id="265" name="Ink 264">
                    <a:extLst>
                      <a:ext uri="{FF2B5EF4-FFF2-40B4-BE49-F238E27FC236}">
                        <a16:creationId xmlns:a16="http://schemas.microsoft.com/office/drawing/2014/main" id="{CCAD2BCD-569F-49A4-88DF-85DACCB39D65}"/>
                      </a:ext>
                    </a:extLst>
                  </p14:cNvPr>
                  <p14:cNvContentPartPr/>
                  <p14:nvPr/>
                </p14:nvContentPartPr>
                <p14:xfrm>
                  <a:off x="5167914" y="1907218"/>
                  <a:ext cx="21960" cy="380520"/>
                </p14:xfrm>
              </p:contentPart>
            </mc:Choice>
            <mc:Fallback xmlns="">
              <p:pic>
                <p:nvPicPr>
                  <p:cNvPr id="291" name="Ink 290">
                    <a:extLst>
                      <a:ext uri="{FF2B5EF4-FFF2-40B4-BE49-F238E27FC236}">
                        <a16:creationId xmlns:a16="http://schemas.microsoft.com/office/drawing/2014/main" id="{D5143206-5971-4AB2-8E5C-4882054D4BBE}"/>
                      </a:ext>
                    </a:extLst>
                  </p:cNvPr>
                  <p:cNvPicPr/>
                  <p:nvPr/>
                </p:nvPicPr>
                <p:blipFill>
                  <a:blip r:embed="rId632"/>
                  <a:stretch>
                    <a:fillRect/>
                  </a:stretch>
                </p:blipFill>
                <p:spPr>
                  <a:xfrm>
                    <a:off x="5159274" y="1898218"/>
                    <a:ext cx="39600" cy="398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4C978E9-BDD9-4DAC-96AB-2893E42071EA}"/>
                    </a:ext>
                  </a:extLst>
                </p14:cNvPr>
                <p14:cNvContentPartPr/>
                <p14:nvPr/>
              </p14:nvContentPartPr>
              <p14:xfrm>
                <a:off x="7970776" y="3842038"/>
                <a:ext cx="272160" cy="514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4C978E9-BDD9-4DAC-96AB-2893E42071EA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7961764" y="3833038"/>
                  <a:ext cx="289823" cy="6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4165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FBA517D-0BB3-4115-B387-F1E589159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012" y="371272"/>
                <a:ext cx="7069164" cy="44463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200" dirty="0"/>
                  <a:t>Part b)</a:t>
                </a:r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nary>
                        <m:nary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2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/>
                  <a:t>Choosing the initial value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200" i="1" dirty="0"/>
                  <a:t> </a:t>
                </a:r>
                <a:r>
                  <a:rPr lang="en-US" sz="1200" dirty="0"/>
                  <a:t>gives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=0=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/>
                  <a:t>Hence,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or with a more common notation: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0000FF"/>
                    </a:solidFill>
                  </a:rPr>
                  <a:t>The area under the curve in the interval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trlPr>
                          <a:rPr lang="en-US" sz="1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0000FF"/>
                    </a:solidFill>
                  </a:rPr>
                  <a:t>Remark:</a:t>
                </a:r>
                <a:r>
                  <a:rPr lang="en-US" sz="1200" dirty="0"/>
                  <a:t> The above result means that any </a:t>
                </a:r>
                <a:r>
                  <a:rPr lang="en-US" sz="1200" dirty="0">
                    <a:solidFill>
                      <a:srgbClr val="0000FF"/>
                    </a:solidFill>
                  </a:rPr>
                  <a:t>continuous function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/>
                  <a:t> is </a:t>
                </a:r>
                <a:r>
                  <a:rPr lang="en-US" sz="1200" dirty="0">
                    <a:solidFill>
                      <a:srgbClr val="0000FF"/>
                    </a:solidFill>
                  </a:rPr>
                  <a:t>integrable</a:t>
                </a:r>
                <a:r>
                  <a:rPr lang="en-US" sz="1200" dirty="0"/>
                  <a:t> (i.e., its antiderivative does exist). The reason is that the area under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:r>
                  <a:rPr lang="en-US" sz="1200" dirty="0"/>
                  <a:t>always exists, which necessitates the existence of the value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200" dirty="0"/>
                  <a:t>, and by so, the existence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/>
                  <a:t>. </a:t>
                </a:r>
                <a:endParaRPr lang="en-US" sz="1200" dirty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FBA517D-0BB3-4115-B387-F1E589159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012" y="371272"/>
                <a:ext cx="7069164" cy="4446387"/>
              </a:xfrm>
              <a:blipFill>
                <a:blip r:embed="rId2"/>
                <a:stretch>
                  <a:fillRect t="-1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Picture 81">
            <a:extLst>
              <a:ext uri="{FF2B5EF4-FFF2-40B4-BE49-F238E27FC236}">
                <a16:creationId xmlns:a16="http://schemas.microsoft.com/office/drawing/2014/main" id="{F4F94DB5-9663-443D-BC17-6E08BBEE2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343" y="278916"/>
            <a:ext cx="2133785" cy="1572904"/>
          </a:xfrm>
          <a:prstGeom prst="rect">
            <a:avLst/>
          </a:pr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17F8D1E-734B-4EFE-9E6A-8DFE3AC73F30}"/>
              </a:ext>
            </a:extLst>
          </p:cNvPr>
          <p:cNvGrpSpPr/>
          <p:nvPr/>
        </p:nvGrpSpPr>
        <p:grpSpPr>
          <a:xfrm>
            <a:off x="7517716" y="3094678"/>
            <a:ext cx="806040" cy="43560"/>
            <a:chOff x="5168274" y="2173978"/>
            <a:chExt cx="806040" cy="4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E4994D3-904C-4CDD-B6A8-32C4CE9848F1}"/>
                    </a:ext>
                  </a:extLst>
                </p14:cNvPr>
                <p14:cNvContentPartPr/>
                <p14:nvPr/>
              </p14:nvContentPartPr>
              <p14:xfrm>
                <a:off x="5942274" y="2211058"/>
                <a:ext cx="32040" cy="64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A141EF5-0097-46DA-B897-57A2FFA70948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5933274" y="2202058"/>
                  <a:ext cx="496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92C0E0D-EEED-491F-880F-A6DC657DF93F}"/>
                    </a:ext>
                  </a:extLst>
                </p14:cNvPr>
                <p14:cNvContentPartPr/>
                <p14:nvPr/>
              </p14:nvContentPartPr>
              <p14:xfrm>
                <a:off x="5811234" y="2200978"/>
                <a:ext cx="93600" cy="122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85523D7-4B15-4848-8D36-2B51C1216C06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802594" y="2192338"/>
                  <a:ext cx="111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6B00049-08B8-4CAB-B041-90188FC77901}"/>
                    </a:ext>
                  </a:extLst>
                </p14:cNvPr>
                <p14:cNvContentPartPr/>
                <p14:nvPr/>
              </p14:nvContentPartPr>
              <p14:xfrm>
                <a:off x="5505234" y="2198458"/>
                <a:ext cx="236520" cy="72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C0A82529-BB32-4516-8BB5-C096C991813B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496234" y="2189458"/>
                  <a:ext cx="2541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3D39344-D728-44C7-9F15-4F1B88814ED4}"/>
                    </a:ext>
                  </a:extLst>
                </p14:cNvPr>
                <p14:cNvContentPartPr/>
                <p14:nvPr/>
              </p14:nvContentPartPr>
              <p14:xfrm>
                <a:off x="5308314" y="2183338"/>
                <a:ext cx="160920" cy="147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1AF3E73B-5FB9-42E0-AD1C-C428F188C16D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299314" y="2174338"/>
                  <a:ext cx="178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2CEF2B3-D0A4-4C6A-8C22-794794552AAF}"/>
                    </a:ext>
                  </a:extLst>
                </p14:cNvPr>
                <p14:cNvContentPartPr/>
                <p14:nvPr/>
              </p14:nvContentPartPr>
              <p14:xfrm>
                <a:off x="5168274" y="2173978"/>
                <a:ext cx="83160" cy="72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C74411A-A263-4E6C-A237-AECCE3FE434D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5159634" y="2165338"/>
                  <a:ext cx="1008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018362C-EBF1-4174-B411-B87376B1CF8C}"/>
              </a:ext>
            </a:extLst>
          </p:cNvPr>
          <p:cNvGrpSpPr/>
          <p:nvPr/>
        </p:nvGrpSpPr>
        <p:grpSpPr>
          <a:xfrm>
            <a:off x="8323036" y="3282238"/>
            <a:ext cx="39240" cy="508680"/>
            <a:chOff x="5973594" y="2361538"/>
            <a:chExt cx="3924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8160ED2-63AF-4AFF-9768-3E244A9E47EF}"/>
                    </a:ext>
                  </a:extLst>
                </p14:cNvPr>
                <p14:cNvContentPartPr/>
                <p14:nvPr/>
              </p14:nvContentPartPr>
              <p14:xfrm>
                <a:off x="6006354" y="2361538"/>
                <a:ext cx="6480" cy="241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EC70B36-554D-417C-8EAC-D49DE5DF70B9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5997354" y="2352898"/>
                  <a:ext cx="24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1DB8290-1BD8-4F38-9F52-B82F5EF127A2}"/>
                    </a:ext>
                  </a:extLst>
                </p14:cNvPr>
                <p14:cNvContentPartPr/>
                <p14:nvPr/>
              </p14:nvContentPartPr>
              <p14:xfrm>
                <a:off x="5993394" y="2459098"/>
                <a:ext cx="6840" cy="1807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4E4313D-CD38-4FC4-B795-66FC98A38779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984754" y="2450458"/>
                  <a:ext cx="24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566C6B2-80E0-4A78-9553-223617041DFD}"/>
                    </a:ext>
                  </a:extLst>
                </p14:cNvPr>
                <p14:cNvContentPartPr/>
                <p14:nvPr/>
              </p14:nvContentPartPr>
              <p14:xfrm>
                <a:off x="5973594" y="2708578"/>
                <a:ext cx="14760" cy="1616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FC51412-135A-40C9-9A3E-60C9B3D4B057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964594" y="2699938"/>
                  <a:ext cx="3240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9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3D8CCB18-61F1-467A-9F53-AED4AFCB5036}"/>
                  </a:ext>
                </a:extLst>
              </p14:cNvPr>
              <p14:cNvContentPartPr/>
              <p14:nvPr/>
            </p14:nvContentPartPr>
            <p14:xfrm>
              <a:off x="7505476" y="3129598"/>
              <a:ext cx="18000" cy="306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3D8CCB18-61F1-467A-9F53-AED4AFCB5036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7496292" y="3120598"/>
                <a:ext cx="3600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2E4961B-802E-40C1-B9EB-61565623921F}"/>
              </a:ext>
            </a:extLst>
          </p:cNvPr>
          <p:cNvGrpSpPr/>
          <p:nvPr/>
        </p:nvGrpSpPr>
        <p:grpSpPr>
          <a:xfrm>
            <a:off x="7497196" y="3282238"/>
            <a:ext cx="28080" cy="474480"/>
            <a:chOff x="5147754" y="2361538"/>
            <a:chExt cx="28080" cy="47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F1C6A3C-F010-464E-8EE0-A168FED6F28A}"/>
                    </a:ext>
                  </a:extLst>
                </p14:cNvPr>
                <p14:cNvContentPartPr/>
                <p14:nvPr/>
              </p14:nvContentPartPr>
              <p14:xfrm>
                <a:off x="5147754" y="2361538"/>
                <a:ext cx="23400" cy="3114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3063A76-C514-4C70-9E29-4E8471D21F5C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5139114" y="2352898"/>
                  <a:ext cx="410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F5EDB6D-AD84-48B8-B1E5-F1FB276EF649}"/>
                    </a:ext>
                  </a:extLst>
                </p14:cNvPr>
                <p14:cNvContentPartPr/>
                <p14:nvPr/>
              </p14:nvContentPartPr>
              <p14:xfrm>
                <a:off x="5159274" y="2751418"/>
                <a:ext cx="16560" cy="846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35EF374-E7D2-454C-814D-548EB5B32E43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5150274" y="2742418"/>
                  <a:ext cx="34200" cy="10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5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3956E2A-A5F6-4C6D-9753-A94ED53CC852}"/>
                  </a:ext>
                </a:extLst>
              </p14:cNvPr>
              <p14:cNvContentPartPr/>
              <p14:nvPr/>
            </p14:nvContentPartPr>
            <p14:xfrm>
              <a:off x="7758916" y="3093238"/>
              <a:ext cx="41760" cy="324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3956E2A-A5F6-4C6D-9753-A94ED53CC852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7749916" y="3084238"/>
                <a:ext cx="594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AA8A4257-4693-4753-A7A0-401BAAFAD132}"/>
                  </a:ext>
                </a:extLst>
              </p14:cNvPr>
              <p14:cNvContentPartPr/>
              <p14:nvPr/>
            </p14:nvContentPartPr>
            <p14:xfrm>
              <a:off x="7766836" y="3133558"/>
              <a:ext cx="2880" cy="226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AA8A4257-4693-4753-A7A0-401BAAFAD132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7758836" y="3124558"/>
                <a:ext cx="1856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0BD7193-8E1A-4920-A0C9-B299B729F283}"/>
              </a:ext>
            </a:extLst>
          </p:cNvPr>
          <p:cNvGrpSpPr/>
          <p:nvPr/>
        </p:nvGrpSpPr>
        <p:grpSpPr>
          <a:xfrm>
            <a:off x="7689436" y="3236518"/>
            <a:ext cx="249480" cy="829800"/>
            <a:chOff x="5339994" y="2315818"/>
            <a:chExt cx="249480" cy="82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682FE66-1A38-46D7-A8AE-C348B957878D}"/>
                    </a:ext>
                  </a:extLst>
                </p14:cNvPr>
                <p14:cNvContentPartPr/>
                <p14:nvPr/>
              </p14:nvContentPartPr>
              <p14:xfrm>
                <a:off x="5392194" y="2860858"/>
                <a:ext cx="34200" cy="338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2E319348-6740-4735-828A-6566A147D79F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5383194" y="2851858"/>
                  <a:ext cx="51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2629079-7BBD-4E8F-9EA5-3C683FFE6D50}"/>
                    </a:ext>
                  </a:extLst>
                </p14:cNvPr>
                <p14:cNvContentPartPr/>
                <p14:nvPr/>
              </p14:nvContentPartPr>
              <p14:xfrm>
                <a:off x="5339994" y="2951938"/>
                <a:ext cx="26280" cy="554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04989CEA-E9B8-4B98-8D80-E75ECA352F41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5330994" y="2943298"/>
                  <a:ext cx="43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058F51E-71B0-45B6-834F-461E61C4F452}"/>
                    </a:ext>
                  </a:extLst>
                </p14:cNvPr>
                <p14:cNvContentPartPr/>
                <p14:nvPr/>
              </p14:nvContentPartPr>
              <p14:xfrm>
                <a:off x="5382474" y="2955178"/>
                <a:ext cx="23040" cy="583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90419B77-B3CF-4597-8A07-28429FEEA213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5373834" y="2946178"/>
                  <a:ext cx="406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AE350A7-D88B-45D0-80BF-7411805B257D}"/>
                    </a:ext>
                  </a:extLst>
                </p14:cNvPr>
                <p14:cNvContentPartPr/>
                <p14:nvPr/>
              </p14:nvContentPartPr>
              <p14:xfrm>
                <a:off x="5414514" y="3037978"/>
                <a:ext cx="79920" cy="630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125732E-74FE-4D8E-8607-6A5BAC4A53D8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5405514" y="3028978"/>
                  <a:ext cx="97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616F5A4-8022-4F8F-BFE6-70EAD6661B00}"/>
                    </a:ext>
                  </a:extLst>
                </p14:cNvPr>
                <p14:cNvContentPartPr/>
                <p14:nvPr/>
              </p14:nvContentPartPr>
              <p14:xfrm>
                <a:off x="5512074" y="3061018"/>
                <a:ext cx="24120" cy="630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63B2248-8A28-4F85-A816-FDEE804515B7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5503074" y="3052018"/>
                  <a:ext cx="417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B7FDD51-8F2B-44DC-8797-B69914469E47}"/>
                    </a:ext>
                  </a:extLst>
                </p14:cNvPr>
                <p14:cNvContentPartPr/>
                <p14:nvPr/>
              </p14:nvContentPartPr>
              <p14:xfrm>
                <a:off x="5554914" y="3104218"/>
                <a:ext cx="34560" cy="414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C72FCDA-6D8E-4C62-8C2E-47DF113F0FD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5546274" y="3095218"/>
                  <a:ext cx="52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BA9F93C-FA8A-4B61-9A86-1360102CC788}"/>
                    </a:ext>
                  </a:extLst>
                </p14:cNvPr>
                <p14:cNvContentPartPr/>
                <p14:nvPr/>
              </p14:nvContentPartPr>
              <p14:xfrm>
                <a:off x="5408754" y="2315818"/>
                <a:ext cx="6480" cy="1688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AB8DCA0-386D-4C21-A95F-CF020CA04626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5400114" y="2307178"/>
                  <a:ext cx="241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1A11941-84A8-4C92-8352-C1E7028AC8DF}"/>
                    </a:ext>
                  </a:extLst>
                </p14:cNvPr>
                <p14:cNvContentPartPr/>
                <p14:nvPr/>
              </p14:nvContentPartPr>
              <p14:xfrm>
                <a:off x="5402994" y="2562418"/>
                <a:ext cx="12600" cy="2581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B439564-6DE2-47DE-98F4-1CC6AC8DC563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5393994" y="2553418"/>
                  <a:ext cx="3024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A1B574A-CC6A-4E1D-94B3-77D61706C098}"/>
              </a:ext>
            </a:extLst>
          </p:cNvPr>
          <p:cNvGrpSpPr/>
          <p:nvPr/>
        </p:nvGrpSpPr>
        <p:grpSpPr>
          <a:xfrm>
            <a:off x="7397836" y="2760238"/>
            <a:ext cx="985680" cy="551520"/>
            <a:chOff x="5048394" y="1839538"/>
            <a:chExt cx="985680" cy="55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49677C2-7F5C-417A-84B4-96FFB7AA8C10}"/>
                    </a:ext>
                  </a:extLst>
                </p14:cNvPr>
                <p14:cNvContentPartPr/>
                <p14:nvPr/>
              </p14:nvContentPartPr>
              <p14:xfrm>
                <a:off x="6016434" y="2238418"/>
                <a:ext cx="17640" cy="1112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A26AB626-AF24-4182-BF89-B5F1F60658F9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007434" y="2229778"/>
                  <a:ext cx="35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6A49E08-7CF7-40EB-BB35-D4B956B52FDE}"/>
                    </a:ext>
                  </a:extLst>
                </p14:cNvPr>
                <p14:cNvContentPartPr/>
                <p14:nvPr/>
              </p14:nvContentPartPr>
              <p14:xfrm>
                <a:off x="5119674" y="1851418"/>
                <a:ext cx="21960" cy="176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93E62B2-806B-44D2-9185-C0A503A408AA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5111034" y="1842418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2D58959-5A7E-43BD-AF8D-8DE0EE703DD5}"/>
                    </a:ext>
                  </a:extLst>
                </p14:cNvPr>
                <p14:cNvContentPartPr/>
                <p14:nvPr/>
              </p14:nvContentPartPr>
              <p14:xfrm>
                <a:off x="5048394" y="1839538"/>
                <a:ext cx="77040" cy="169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23D96541-CA4E-4CB2-B4C3-EBD7138A9A51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039394" y="1830538"/>
                  <a:ext cx="946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5531243-400F-4922-92D2-53A8F59CFBE9}"/>
                    </a:ext>
                  </a:extLst>
                </p14:cNvPr>
                <p14:cNvContentPartPr/>
                <p14:nvPr/>
              </p14:nvContentPartPr>
              <p14:xfrm>
                <a:off x="5724474" y="1885618"/>
                <a:ext cx="23760" cy="241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314F4483-B080-42DF-9ADF-20DF8AACA4B0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5715474" y="1876978"/>
                  <a:ext cx="41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7CC0880-A0D5-4D48-A6FB-B0C6D74D225A}"/>
                    </a:ext>
                  </a:extLst>
                </p14:cNvPr>
                <p14:cNvContentPartPr/>
                <p14:nvPr/>
              </p14:nvContentPartPr>
              <p14:xfrm>
                <a:off x="6025074" y="1911538"/>
                <a:ext cx="4320" cy="212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8BB35386-6CEF-4BE2-88EE-C7E97A7D2265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016434" y="1902538"/>
                  <a:ext cx="21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4B0A93B-B95F-4BD2-9CBB-07E14575CCC3}"/>
                    </a:ext>
                  </a:extLst>
                </p14:cNvPr>
                <p14:cNvContentPartPr/>
                <p14:nvPr/>
              </p14:nvContentPartPr>
              <p14:xfrm>
                <a:off x="6025434" y="2003338"/>
                <a:ext cx="2880" cy="1447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A52BDC4C-A9D3-484E-AC68-DA01964A230C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6016794" y="1994698"/>
                  <a:ext cx="20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BF2E6F5-16E2-4FAD-91DC-7D5CFA55B2E2}"/>
                    </a:ext>
                  </a:extLst>
                </p14:cNvPr>
                <p14:cNvContentPartPr/>
                <p14:nvPr/>
              </p14:nvContentPartPr>
              <p14:xfrm>
                <a:off x="5916714" y="1906858"/>
                <a:ext cx="80280" cy="151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633E5D8-4BE8-4B13-BC1F-03BEBDBD6EA7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907714" y="1898218"/>
                  <a:ext cx="97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5DD6357-79E2-4628-8059-BF0B759B317E}"/>
                    </a:ext>
                  </a:extLst>
                </p14:cNvPr>
                <p14:cNvContentPartPr/>
                <p14:nvPr/>
              </p14:nvContentPartPr>
              <p14:xfrm>
                <a:off x="5194194" y="1851058"/>
                <a:ext cx="693360" cy="554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E73F381-42F9-4E7B-A5AB-9A708E635436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5185554" y="1842058"/>
                  <a:ext cx="711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02546E4-2314-4286-8799-41A26E835441}"/>
                    </a:ext>
                  </a:extLst>
                </p14:cNvPr>
                <p14:cNvContentPartPr/>
                <p14:nvPr/>
              </p14:nvContentPartPr>
              <p14:xfrm>
                <a:off x="5181594" y="1851418"/>
                <a:ext cx="9720" cy="864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58958FB9-9F04-4440-B92C-18CBE0F3607A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172954" y="1842418"/>
                  <a:ext cx="273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20C06FA-92E8-4D4A-89D8-A8B203ABAEAD}"/>
                    </a:ext>
                  </a:extLst>
                </p14:cNvPr>
                <p14:cNvContentPartPr/>
                <p14:nvPr/>
              </p14:nvContentPartPr>
              <p14:xfrm>
                <a:off x="6007434" y="1911538"/>
                <a:ext cx="20880" cy="4795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8A5E229F-EBED-4391-A510-0D4839980754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5998434" y="1902538"/>
                  <a:ext cx="38520" cy="49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39F4C1EE-DC06-4237-9834-C6BB30633C14}"/>
                  </a:ext>
                </a:extLst>
              </p14:cNvPr>
              <p14:cNvContentPartPr/>
              <p14:nvPr/>
            </p14:nvContentPartPr>
            <p14:xfrm>
              <a:off x="8073556" y="2804158"/>
              <a:ext cx="29520" cy="277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39F4C1EE-DC06-4237-9834-C6BB30633C14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8064556" y="2795158"/>
                <a:ext cx="4716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3991A297-5119-4826-8DDC-45093ABF9200}"/>
              </a:ext>
            </a:extLst>
          </p:cNvPr>
          <p:cNvGrpSpPr/>
          <p:nvPr/>
        </p:nvGrpSpPr>
        <p:grpSpPr>
          <a:xfrm>
            <a:off x="8023876" y="2817838"/>
            <a:ext cx="57240" cy="978840"/>
            <a:chOff x="5674434" y="1897138"/>
            <a:chExt cx="57240" cy="9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FEE04B0-CB38-4C80-B93B-792C216F2396}"/>
                    </a:ext>
                  </a:extLst>
                </p14:cNvPr>
                <p14:cNvContentPartPr/>
                <p14:nvPr/>
              </p14:nvContentPartPr>
              <p14:xfrm>
                <a:off x="5721234" y="1914418"/>
                <a:ext cx="2160" cy="144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A192146A-B872-4C3B-85A0-9649983F816F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712594" y="1905778"/>
                  <a:ext cx="198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8096334-8706-4D61-9B69-79A8F86CE2E1}"/>
                    </a:ext>
                  </a:extLst>
                </p14:cNvPr>
                <p14:cNvContentPartPr/>
                <p14:nvPr/>
              </p14:nvContentPartPr>
              <p14:xfrm>
                <a:off x="5726994" y="1957618"/>
                <a:ext cx="2880" cy="54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C68860C4-9F31-4882-8B0D-0527640B475E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717994" y="1948618"/>
                  <a:ext cx="20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349DF03-2AB1-4A62-BE71-3F6647953935}"/>
                    </a:ext>
                  </a:extLst>
                </p14:cNvPr>
                <p14:cNvContentPartPr/>
                <p14:nvPr/>
              </p14:nvContentPartPr>
              <p14:xfrm>
                <a:off x="5712234" y="1897138"/>
                <a:ext cx="19440" cy="2444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71867BAF-E7B4-46BC-8D9E-3D41E6C1919A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5703594" y="1888498"/>
                  <a:ext cx="37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17DE965-037D-4189-B611-CA6E7AA882FA}"/>
                    </a:ext>
                  </a:extLst>
                </p14:cNvPr>
                <p14:cNvContentPartPr/>
                <p14:nvPr/>
              </p14:nvContentPartPr>
              <p14:xfrm>
                <a:off x="5697474" y="2200978"/>
                <a:ext cx="11520" cy="1497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ECEAF69-8193-4A4F-A09E-72D5FAB49F55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5688474" y="2192338"/>
                  <a:ext cx="29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1C9E2EB-1E3E-49B9-9E50-5EC7A07F2A8F}"/>
                    </a:ext>
                  </a:extLst>
                </p14:cNvPr>
                <p14:cNvContentPartPr/>
                <p14:nvPr/>
              </p14:nvContentPartPr>
              <p14:xfrm>
                <a:off x="5674434" y="2419138"/>
                <a:ext cx="12600" cy="2070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ABADC0A-FC84-4892-950A-27EB7289D1C1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5665794" y="2410138"/>
                  <a:ext cx="302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1904B4E-1775-4152-A9D7-5561FE6687D1}"/>
                    </a:ext>
                  </a:extLst>
                </p14:cNvPr>
                <p14:cNvContentPartPr/>
                <p14:nvPr/>
              </p14:nvContentPartPr>
              <p14:xfrm>
                <a:off x="5675154" y="2676898"/>
                <a:ext cx="14400" cy="1465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E0EFF967-0CC4-46BA-ADB9-56630EB7C71D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5666514" y="2668258"/>
                  <a:ext cx="32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6DCEC66-4E9D-45C3-B9DA-12808DA37218}"/>
                    </a:ext>
                  </a:extLst>
                </p14:cNvPr>
                <p14:cNvContentPartPr/>
                <p14:nvPr/>
              </p14:nvContentPartPr>
              <p14:xfrm>
                <a:off x="5674794" y="2820178"/>
                <a:ext cx="4680" cy="558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E02BB81A-2E89-4EC8-99BA-F40F8697B7B7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5666154" y="2811538"/>
                  <a:ext cx="2232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32187ED0-14D3-436C-81AB-378825091EA3}"/>
              </a:ext>
            </a:extLst>
          </p:cNvPr>
          <p:cNvGrpSpPr/>
          <p:nvPr/>
        </p:nvGrpSpPr>
        <p:grpSpPr>
          <a:xfrm>
            <a:off x="7988956" y="3868678"/>
            <a:ext cx="265320" cy="187560"/>
            <a:chOff x="5639514" y="2947978"/>
            <a:chExt cx="26532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957D460-DD15-4514-9333-1E46D544773D}"/>
                    </a:ext>
                  </a:extLst>
                </p14:cNvPr>
                <p14:cNvContentPartPr/>
                <p14:nvPr/>
              </p14:nvContentPartPr>
              <p14:xfrm>
                <a:off x="5639514" y="2947978"/>
                <a:ext cx="30600" cy="565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768E3068-DA16-41B3-A3E5-87EA33DB9D95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5630514" y="2939338"/>
                  <a:ext cx="48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B3E8AF2-EA0C-42FC-993D-2A2A0A7CA890}"/>
                    </a:ext>
                  </a:extLst>
                </p14:cNvPr>
                <p14:cNvContentPartPr/>
                <p14:nvPr/>
              </p14:nvContentPartPr>
              <p14:xfrm>
                <a:off x="5686674" y="2959858"/>
                <a:ext cx="24480" cy="615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3E2C1B1B-C4A4-431C-B1EC-39A63833AD5C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5678034" y="2950858"/>
                  <a:ext cx="421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517FB64-6DDE-4B2D-97CD-0B1AD2E04105}"/>
                    </a:ext>
                  </a:extLst>
                </p14:cNvPr>
                <p14:cNvContentPartPr/>
                <p14:nvPr/>
              </p14:nvContentPartPr>
              <p14:xfrm>
                <a:off x="5733834" y="3032218"/>
                <a:ext cx="71640" cy="450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38600BB1-370C-498B-A4F4-134A9BDDC959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5724834" y="3023218"/>
                  <a:ext cx="89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154E2FE-EB64-4201-BF69-78C266E8E431}"/>
                    </a:ext>
                  </a:extLst>
                </p14:cNvPr>
                <p14:cNvContentPartPr/>
                <p14:nvPr/>
              </p14:nvContentPartPr>
              <p14:xfrm>
                <a:off x="5812674" y="3047338"/>
                <a:ext cx="32400" cy="5328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FA8E101F-C108-494C-9CCA-8B5C43DD45E0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5804034" y="3038338"/>
                  <a:ext cx="50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C1D65D0-79F8-4C33-8E7E-45F404E8FB82}"/>
                    </a:ext>
                  </a:extLst>
                </p14:cNvPr>
                <p14:cNvContentPartPr/>
                <p14:nvPr/>
              </p14:nvContentPartPr>
              <p14:xfrm>
                <a:off x="5861274" y="3078298"/>
                <a:ext cx="43560" cy="572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1A0ECF57-3A6B-41E9-B6D0-8A57AACB2B1F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5852274" y="3069658"/>
                  <a:ext cx="6120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5DF816B7-9EE7-4B4A-B519-43729A8A442F}"/>
              </a:ext>
            </a:extLst>
          </p:cNvPr>
          <p:cNvGrpSpPr/>
          <p:nvPr/>
        </p:nvGrpSpPr>
        <p:grpSpPr>
          <a:xfrm>
            <a:off x="7168876" y="2792638"/>
            <a:ext cx="1571400" cy="1367280"/>
            <a:chOff x="4819434" y="1871938"/>
            <a:chExt cx="1571400" cy="13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7E0B357-3536-45DC-90D9-B0A468492EFB}"/>
                    </a:ext>
                  </a:extLst>
                </p14:cNvPr>
                <p14:cNvContentPartPr/>
                <p14:nvPr/>
              </p14:nvContentPartPr>
              <p14:xfrm>
                <a:off x="5076114" y="2845738"/>
                <a:ext cx="1001160" cy="781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0590AAC-5E7E-4910-816C-9E166607D56C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5067114" y="2837098"/>
                  <a:ext cx="1018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1CAD873-B57E-4BEF-88CB-C5ACCD87BF64}"/>
                    </a:ext>
                  </a:extLst>
                </p14:cNvPr>
                <p14:cNvContentPartPr/>
                <p14:nvPr/>
              </p14:nvContentPartPr>
              <p14:xfrm>
                <a:off x="5164674" y="2817658"/>
                <a:ext cx="6840" cy="961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C9436C4-F5E7-4C05-8F34-249D6C77AEA0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5155674" y="2808658"/>
                  <a:ext cx="24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0D2D3E3-C7F4-40AF-A27E-D4A85FE2D489}"/>
                    </a:ext>
                  </a:extLst>
                </p14:cNvPr>
                <p14:cNvContentPartPr/>
                <p14:nvPr/>
              </p14:nvContentPartPr>
              <p14:xfrm>
                <a:off x="5109954" y="3061378"/>
                <a:ext cx="54360" cy="662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0794C98-2A30-4C43-9087-E89606CCE4EC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5101314" y="3052738"/>
                  <a:ext cx="72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D17BF61A-A775-49AC-9F72-5EEFB227E0E8}"/>
                    </a:ext>
                  </a:extLst>
                </p14:cNvPr>
                <p14:cNvContentPartPr/>
                <p14:nvPr/>
              </p14:nvContentPartPr>
              <p14:xfrm>
                <a:off x="5175474" y="3075418"/>
                <a:ext cx="64440" cy="741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BC3650A-08E0-4CD8-8CCB-DEBAE3D7879E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5166834" y="3066418"/>
                  <a:ext cx="82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7EC3D88-0F6D-4F55-89C5-12C68C987C29}"/>
                    </a:ext>
                  </a:extLst>
                </p14:cNvPr>
                <p14:cNvContentPartPr/>
                <p14:nvPr/>
              </p14:nvContentPartPr>
              <p14:xfrm>
                <a:off x="5990514" y="2874538"/>
                <a:ext cx="16920" cy="1144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718D911-10E8-4F9C-8389-4A42C0E6EFC7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5981514" y="2865898"/>
                  <a:ext cx="345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58D21D7-BE4E-435E-B47C-3C32BB81FF9C}"/>
                    </a:ext>
                  </a:extLst>
                </p14:cNvPr>
                <p14:cNvContentPartPr/>
                <p14:nvPr/>
              </p14:nvContentPartPr>
              <p14:xfrm>
                <a:off x="5949114" y="3068938"/>
                <a:ext cx="60480" cy="734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2C1EFD3-FFDA-46B1-B309-2871195356D9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5940114" y="3059938"/>
                  <a:ext cx="78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F955908-9CBB-4559-8DE7-F01A5B231786}"/>
                    </a:ext>
                  </a:extLst>
                </p14:cNvPr>
                <p14:cNvContentPartPr/>
                <p14:nvPr/>
              </p14:nvContentPartPr>
              <p14:xfrm>
                <a:off x="6018234" y="3086938"/>
                <a:ext cx="57240" cy="716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89F3073-F1C6-45AE-956C-CBB31A0FD48E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6009234" y="3078298"/>
                  <a:ext cx="74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2820014-1EB2-4A1C-8A02-9BF4DC32769E}"/>
                    </a:ext>
                  </a:extLst>
                </p14:cNvPr>
                <p14:cNvContentPartPr/>
                <p14:nvPr/>
              </p14:nvContentPartPr>
              <p14:xfrm>
                <a:off x="6081954" y="3107098"/>
                <a:ext cx="65160" cy="637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0625876-DA6F-49CC-97D6-AC03B004EAF9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6072954" y="3098098"/>
                  <a:ext cx="828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AECBCBF-F725-41ED-9F01-6E9BD08AE577}"/>
                    </a:ext>
                  </a:extLst>
                </p14:cNvPr>
                <p14:cNvContentPartPr/>
                <p14:nvPr/>
              </p14:nvContentPartPr>
              <p14:xfrm>
                <a:off x="6184194" y="3107098"/>
                <a:ext cx="75240" cy="637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4EF73AD-D467-4A48-92C9-BDE5460A499A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6175554" y="3098098"/>
                  <a:ext cx="928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4BDF0C2-BDD0-418B-8B60-DD63EE2ACB87}"/>
                    </a:ext>
                  </a:extLst>
                </p14:cNvPr>
                <p14:cNvContentPartPr/>
                <p14:nvPr/>
              </p14:nvContentPartPr>
              <p14:xfrm>
                <a:off x="6279954" y="3132658"/>
                <a:ext cx="110880" cy="1065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353CE4B-37C3-41F8-B345-79572473C004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6271314" y="3124018"/>
                  <a:ext cx="128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B1BB558-904D-428F-A31C-7D6D817BDDBE}"/>
                    </a:ext>
                  </a:extLst>
                </p14:cNvPr>
                <p14:cNvContentPartPr/>
                <p14:nvPr/>
              </p14:nvContentPartPr>
              <p14:xfrm>
                <a:off x="6000234" y="2350378"/>
                <a:ext cx="10800" cy="74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4AA36E6-DD9E-4953-9825-F364F25F1529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5991234" y="2341378"/>
                  <a:ext cx="28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6463A07-3D38-4438-B640-16778D2EE9AA}"/>
                    </a:ext>
                  </a:extLst>
                </p14:cNvPr>
                <p14:cNvContentPartPr/>
                <p14:nvPr/>
              </p14:nvContentPartPr>
              <p14:xfrm>
                <a:off x="5978994" y="2470618"/>
                <a:ext cx="17640" cy="2674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FDC10AF-B610-4763-A796-35E7B8015A35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5970354" y="2461618"/>
                  <a:ext cx="352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EC7DACA-B20D-43ED-8286-06A185A0FAAD}"/>
                    </a:ext>
                  </a:extLst>
                </p14:cNvPr>
                <p14:cNvContentPartPr/>
                <p14:nvPr/>
              </p14:nvContentPartPr>
              <p14:xfrm>
                <a:off x="5998434" y="2814418"/>
                <a:ext cx="4320" cy="208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86298EB3-CA7C-4F85-9083-0ED31122BDC5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5989794" y="2805778"/>
                  <a:ext cx="21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65BC340-D1FC-48CC-896E-46646EECA2A2}"/>
                    </a:ext>
                  </a:extLst>
                </p14:cNvPr>
                <p14:cNvContentPartPr/>
                <p14:nvPr/>
              </p14:nvContentPartPr>
              <p14:xfrm>
                <a:off x="5153154" y="2301418"/>
                <a:ext cx="15120" cy="1101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B4AF86E-9948-4EB2-8556-E5E7C9AB038D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5144154" y="2292778"/>
                  <a:ext cx="327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220B3B4-5946-4727-95EE-D390B520B255}"/>
                    </a:ext>
                  </a:extLst>
                </p14:cNvPr>
                <p14:cNvContentPartPr/>
                <p14:nvPr/>
              </p14:nvContentPartPr>
              <p14:xfrm>
                <a:off x="5144874" y="2461978"/>
                <a:ext cx="18000" cy="3240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C36EEBD-78FC-42F3-8525-D2BA285BEC09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5136234" y="2452978"/>
                  <a:ext cx="356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E8919E1-3CDD-4F25-B09C-D24F8632CFAB}"/>
                    </a:ext>
                  </a:extLst>
                </p14:cNvPr>
                <p14:cNvContentPartPr/>
                <p14:nvPr/>
              </p14:nvContentPartPr>
              <p14:xfrm>
                <a:off x="4819434" y="1871938"/>
                <a:ext cx="1190880" cy="4561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8DB709F-2DAA-4DAC-902D-430664E05BBE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4810434" y="1863298"/>
                  <a:ext cx="12085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CAD2BCD-569F-49A4-88DF-85DACCB39D65}"/>
                    </a:ext>
                  </a:extLst>
                </p14:cNvPr>
                <p14:cNvContentPartPr/>
                <p14:nvPr/>
              </p14:nvContentPartPr>
              <p14:xfrm>
                <a:off x="5167914" y="1907218"/>
                <a:ext cx="21960" cy="3805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5143206-5971-4AB2-8E5C-4882054D4BBE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5159274" y="1898218"/>
                  <a:ext cx="39600" cy="39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3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84C978E9-BDD9-4DAC-96AB-2893E42071EA}"/>
                  </a:ext>
                </a:extLst>
              </p14:cNvPr>
              <p14:cNvContentPartPr/>
              <p14:nvPr/>
            </p14:nvContentPartPr>
            <p14:xfrm>
              <a:off x="8039716" y="4162078"/>
              <a:ext cx="272160" cy="5148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84C978E9-BDD9-4DAC-96AB-2893E42071EA}"/>
                  </a:ext>
                </a:extLst>
              </p:cNvPr>
              <p:cNvPicPr/>
              <p:nvPr/>
            </p:nvPicPr>
            <p:blipFill>
              <a:blip r:embed="rId634"/>
              <a:stretch>
                <a:fillRect/>
              </a:stretch>
            </p:blipFill>
            <p:spPr>
              <a:xfrm>
                <a:off x="8030704" y="4153078"/>
                <a:ext cx="289823" cy="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5181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Leibniz Integral Rule</a:t>
            </a:r>
          </a:p>
        </p:txBody>
      </p:sp>
    </p:spTree>
    <p:extLst>
      <p:ext uri="{BB962C8B-B14F-4D97-AF65-F5344CB8AC3E}">
        <p14:creationId xmlns:p14="http://schemas.microsoft.com/office/powerpoint/2010/main" val="3984349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D8792-FF96-496A-9CDA-1F44DB490856}"/>
              </a:ext>
            </a:extLst>
          </p:cNvPr>
          <p:cNvSpPr/>
          <p:nvPr/>
        </p:nvSpPr>
        <p:spPr>
          <a:xfrm>
            <a:off x="689224" y="1204828"/>
            <a:ext cx="8095343" cy="600168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374A1-1D48-4EFF-BDEE-ED1A2F1F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Leibniz Integral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2" name="Rectangle 3">
                <a:extLst>
                  <a:ext uri="{FF2B5EF4-FFF2-40B4-BE49-F238E27FC236}">
                    <a16:creationId xmlns:a16="http://schemas.microsoft.com/office/drawing/2014/main" id="{383C2B40-5424-4662-BDE6-0050B487FFF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64481" y="1287609"/>
                <a:ext cx="7815037" cy="1848940"/>
              </a:xfrm>
              <a:noFill/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200" b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sSubSup>
                          <m:sSubSup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en-US" sz="1200" dirty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en-US" sz="1200" b="1" dirty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en-US" sz="1200" b="1" dirty="0"/>
                  <a:t>Example: </a:t>
                </a:r>
                <a:r>
                  <a:rPr lang="en-US" altLang="en-US" sz="1200" dirty="0"/>
                  <a:t>Find the derivative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sSup>
                          <m:sSup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altLang="en-US" sz="1200" dirty="0"/>
                  <a:t>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en-US" sz="1200" dirty="0"/>
                  <a:t>Solution:</a:t>
                </a:r>
              </a:p>
            </p:txBody>
          </p:sp>
        </mc:Choice>
        <mc:Fallback xmlns="">
          <p:sp>
            <p:nvSpPr>
              <p:cNvPr id="24582" name="Rectangle 3">
                <a:extLst>
                  <a:ext uri="{FF2B5EF4-FFF2-40B4-BE49-F238E27FC236}">
                    <a16:creationId xmlns:a16="http://schemas.microsoft.com/office/drawing/2014/main" id="{383C2B40-5424-4662-BDE6-0050B487FF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481" y="1287609"/>
                <a:ext cx="7815037" cy="1848940"/>
              </a:xfrm>
              <a:blipFill>
                <a:blip r:embed="rId2"/>
                <a:stretch>
                  <a:fillRect t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5B0A7C-9BE2-4503-A4B8-0FF6138F3855}"/>
                  </a:ext>
                </a:extLst>
              </p:cNvPr>
              <p:cNvSpPr txBox="1"/>
              <p:nvPr/>
            </p:nvSpPr>
            <p:spPr>
              <a:xfrm>
                <a:off x="689224" y="2883814"/>
                <a:ext cx="6347577" cy="1854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120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</m:oMath>
                  </m:oMathPara>
                </a14:m>
                <a:endParaRPr lang="en-US" altLang="en-US" sz="1800" dirty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en-US" sz="18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5B0A7C-9BE2-4503-A4B8-0FF6138F3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24" y="2883814"/>
                <a:ext cx="6347577" cy="18543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09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EFE8-EB5F-4F07-AACE-CEF31846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444"/>
            <a:ext cx="7886700" cy="752851"/>
          </a:xfrm>
        </p:spPr>
        <p:txBody>
          <a:bodyPr/>
          <a:lstStyle/>
          <a:p>
            <a:r>
              <a:rPr lang="en-US" dirty="0"/>
              <a:t>Using Substitution </a:t>
            </a:r>
            <a:endParaRPr lang="en-US" dirty="0"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BB5F039-7622-443D-939C-E756221A48D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An Integral Involving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BB5F039-7622-443D-939C-E756221A4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212" t="-13433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3CEE61-F724-4811-A8F2-73A27354F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965" y="2720398"/>
                <a:ext cx="7886700" cy="22781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Example: </a:t>
                </a:r>
                <a:r>
                  <a:rPr lang="en-US" sz="1200" dirty="0">
                    <a:solidFill>
                      <a:schemeClr val="tx1"/>
                    </a:solidFill>
                  </a:rPr>
                  <a:t>Find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200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=3−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subHide m:val="on"/>
                        <m:supHide m:val="on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subHide m:val="on"/>
                        <m:supHide m:val="on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e>
                    </m:nary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200" b="0" dirty="0">
                  <a:solidFill>
                    <a:srgbClr val="006600"/>
                  </a:solidFill>
                </a:endParaRPr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03CEE61-F724-4811-A8F2-73A27354F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965" y="2720398"/>
                <a:ext cx="7886700" cy="2278107"/>
              </a:xfrm>
              <a:blipFill>
                <a:blip r:embed="rId3"/>
                <a:stretch>
                  <a:fillRect t="-1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1C3411C-57B8-4E78-BE80-F5404AB3FB75}"/>
                  </a:ext>
                </a:extLst>
              </p:cNvPr>
              <p:cNvSpPr/>
              <p:nvPr/>
            </p:nvSpPr>
            <p:spPr>
              <a:xfrm>
                <a:off x="3432961" y="1447578"/>
                <a:ext cx="1743875" cy="480709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nary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1C3411C-57B8-4E78-BE80-F5404AB3F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961" y="1447578"/>
                <a:ext cx="1743875" cy="480709"/>
              </a:xfrm>
              <a:prstGeom prst="rect">
                <a:avLst/>
              </a:prstGeom>
              <a:blipFill>
                <a:blip r:embed="rId4"/>
                <a:stretch>
                  <a:fillRect l="-31944" t="-150617" b="-2172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57776B-C508-1680-64AF-CB83E7EDF5EE}"/>
                  </a:ext>
                </a:extLst>
              </p:cNvPr>
              <p:cNvSpPr txBox="1"/>
              <p:nvPr/>
            </p:nvSpPr>
            <p:spPr>
              <a:xfrm>
                <a:off x="1780798" y="2202325"/>
                <a:ext cx="5469047" cy="293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𝑢𝑙𝑛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sup>
                      </m:s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57776B-C508-1680-64AF-CB83E7EDF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798" y="2202325"/>
                <a:ext cx="5469047" cy="293991"/>
              </a:xfrm>
              <a:prstGeom prst="rect">
                <a:avLst/>
              </a:prstGeom>
              <a:blipFill>
                <a:blip r:embed="rId5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426FB53-5133-D966-2C28-32187B65BA94}"/>
                  </a:ext>
                </a:extLst>
              </p14:cNvPr>
              <p14:cNvContentPartPr/>
              <p14:nvPr/>
            </p14:nvContentPartPr>
            <p14:xfrm>
              <a:off x="5530427" y="1644070"/>
              <a:ext cx="36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426FB53-5133-D966-2C28-32187B65BA9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521787" y="163507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0561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Average Value of a Function</a:t>
            </a:r>
          </a:p>
        </p:txBody>
      </p:sp>
    </p:spTree>
    <p:extLst>
      <p:ext uri="{BB962C8B-B14F-4D97-AF65-F5344CB8AC3E}">
        <p14:creationId xmlns:p14="http://schemas.microsoft.com/office/powerpoint/2010/main" val="4029094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815B-06C0-4CC7-83D9-08E0D6CC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Value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6AA41A3-2B7A-4A80-9B6E-75EB5A402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942" y="1026695"/>
                <a:ext cx="7657682" cy="1769514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200" dirty="0"/>
                  <a:t>The </a:t>
                </a:r>
                <a:r>
                  <a:rPr lang="en-US" sz="1200" dirty="0">
                    <a:solidFill>
                      <a:srgbClr val="0000FF"/>
                    </a:solidFill>
                  </a:rPr>
                  <a:t>average value of a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is given by: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6AA41A3-2B7A-4A80-9B6E-75EB5A402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942" y="1026695"/>
                <a:ext cx="7657682" cy="1769514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07E7A3-54C7-4E0A-85C8-D24B865534D6}"/>
                  </a:ext>
                </a:extLst>
              </p:cNvPr>
              <p:cNvSpPr txBox="1"/>
              <p:nvPr/>
            </p:nvSpPr>
            <p:spPr>
              <a:xfrm>
                <a:off x="597942" y="2980154"/>
                <a:ext cx="5776667" cy="1470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1200" b="1" dirty="0">
                    <a:latin typeface="Helvetica Light" panose="020B0403020202020204"/>
                  </a:rPr>
                  <a:t>Example</a:t>
                </a:r>
                <a:r>
                  <a:rPr lang="en-US" altLang="en-US" sz="1200" dirty="0">
                    <a:latin typeface="Helvetica Light" panose="020B0403020202020204"/>
                  </a:rPr>
                  <a:t>.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1200" i="1" dirty="0">
                  <a:latin typeface="Helvetica Light" panose="020B0403020202020204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1200" dirty="0">
                    <a:latin typeface="Helvetica Light" panose="020B0403020202020204"/>
                  </a:rPr>
                  <a:t>Find the average value of the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:r>
                  <a:rPr lang="en-US" altLang="en-US" sz="1200" dirty="0">
                    <a:latin typeface="Helvetica Light" panose="020B0403020202020204"/>
                  </a:rPr>
                  <a:t>over the interval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[1,2]</m:t>
                    </m:r>
                  </m:oMath>
                </a14:m>
                <a:r>
                  <a:rPr lang="en-US" altLang="en-US" sz="1200" dirty="0">
                    <a:latin typeface="Helvetica Light" panose="020B0403020202020204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1200" dirty="0">
                  <a:latin typeface="Helvetica Light" panose="020B0403020202020204"/>
                </a:endParaRPr>
              </a:p>
              <a:p>
                <a:pPr>
                  <a:lnSpc>
                    <a:spcPct val="90000"/>
                  </a:lnSpc>
                </a:pPr>
                <a:endParaRPr lang="en-US" altLang="en-US" sz="1200" dirty="0">
                  <a:latin typeface="Helvetica Light" panose="020B0403020202020204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1200" dirty="0">
                    <a:latin typeface="Helvetica Light" panose="020B0403020202020204"/>
                  </a:rPr>
                  <a:t>Solution.</a:t>
                </a:r>
                <a:r>
                  <a:rPr lang="en-US" altLang="en-US" sz="1200" i="1" dirty="0">
                    <a:latin typeface="Helvetica Light" panose="020B0403020202020204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2−1</m:t>
                          </m:r>
                        </m:den>
                      </m:f>
                      <m:nary>
                        <m:nary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en-US" sz="1200" dirty="0"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07E7A3-54C7-4E0A-85C8-D24B86553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42" y="2980154"/>
                <a:ext cx="5776667" cy="1470211"/>
              </a:xfrm>
              <a:prstGeom prst="rect">
                <a:avLst/>
              </a:prstGeom>
              <a:blipFill>
                <a:blip r:embed="rId3"/>
                <a:stretch>
                  <a:fillRect t="-1660" b="-7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38554231-BAB4-4441-930B-AA1ACDEE02BF}"/>
              </a:ext>
            </a:extLst>
          </p:cNvPr>
          <p:cNvGrpSpPr/>
          <p:nvPr/>
        </p:nvGrpSpPr>
        <p:grpSpPr>
          <a:xfrm>
            <a:off x="6641419" y="1085185"/>
            <a:ext cx="1516107" cy="1575409"/>
            <a:chOff x="6782991" y="444041"/>
            <a:chExt cx="1971720" cy="21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A14C06F-1C2B-424E-803C-C24EED3E11DD}"/>
                    </a:ext>
                  </a:extLst>
                </p14:cNvPr>
                <p14:cNvContentPartPr/>
                <p14:nvPr/>
              </p14:nvContentPartPr>
              <p14:xfrm>
                <a:off x="6980271" y="1863881"/>
                <a:ext cx="122220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A14C06F-1C2B-424E-803C-C24EED3E11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69037" y="1854881"/>
                  <a:ext cx="1245137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3E38E47-1199-47C9-9412-0859B104608C}"/>
                    </a:ext>
                  </a:extLst>
                </p14:cNvPr>
                <p14:cNvContentPartPr/>
                <p14:nvPr/>
              </p14:nvContentPartPr>
              <p14:xfrm>
                <a:off x="8165751" y="1863881"/>
                <a:ext cx="41868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3E38E47-1199-47C9-9412-0859B10460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54524" y="1854881"/>
                  <a:ext cx="441602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994C51C-EE21-4343-8A74-9B7BD4982CF3}"/>
                    </a:ext>
                  </a:extLst>
                </p14:cNvPr>
                <p14:cNvContentPartPr/>
                <p14:nvPr/>
              </p14:nvContentPartPr>
              <p14:xfrm>
                <a:off x="6976311" y="556001"/>
                <a:ext cx="360" cy="1296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994C51C-EE21-4343-8A74-9B7BD4982C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11" y="543863"/>
                  <a:ext cx="18000" cy="13201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CE115A-699F-41A0-92E2-ED76DB167C56}"/>
                    </a:ext>
                  </a:extLst>
                </p14:cNvPr>
                <p14:cNvContentPartPr/>
                <p14:nvPr/>
              </p14:nvContentPartPr>
              <p14:xfrm>
                <a:off x="7097631" y="2027321"/>
                <a:ext cx="55440" cy="37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CE115A-699F-41A0-92E2-ED76DB167C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85984" y="2015165"/>
                  <a:ext cx="78268" cy="6126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4BDEE60D-3730-402C-B5A0-61AAF0AE72FB}"/>
                </a:ext>
              </a:extLst>
            </p:cNvPr>
            <p:cNvGrpSpPr/>
            <p:nvPr/>
          </p:nvGrpSpPr>
          <p:grpSpPr>
            <a:xfrm>
              <a:off x="6934191" y="444041"/>
              <a:ext cx="1820520" cy="1638000"/>
              <a:chOff x="6934191" y="444041"/>
              <a:chExt cx="1820520" cy="163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B4B31A4D-6C3E-46AD-B812-A3F15D4AF0F2}"/>
                      </a:ext>
                    </a:extLst>
                  </p14:cNvPr>
                  <p14:cNvContentPartPr/>
                  <p14:nvPr/>
                </p14:nvContentPartPr>
                <p14:xfrm>
                  <a:off x="7112031" y="1840841"/>
                  <a:ext cx="14400" cy="7164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B4B31A4D-6C3E-46AD-B812-A3F15D4AF0F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7100883" y="1829224"/>
                    <a:ext cx="37161" cy="953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AA0C95E2-FFAA-4883-B060-FEDBCBF48FD3}"/>
                      </a:ext>
                    </a:extLst>
                  </p14:cNvPr>
                  <p14:cNvContentPartPr/>
                  <p14:nvPr/>
                </p14:nvContentPartPr>
                <p14:xfrm>
                  <a:off x="7112751" y="1050641"/>
                  <a:ext cx="360" cy="2700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AA0C95E2-FFAA-4883-B060-FEDBCBF48FD3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103751" y="1038587"/>
                    <a:ext cx="18000" cy="506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D0171100-CC1E-44F8-BAB4-47933E09167E}"/>
                      </a:ext>
                    </a:extLst>
                  </p14:cNvPr>
                  <p14:cNvContentPartPr/>
                  <p14:nvPr/>
                </p14:nvContentPartPr>
                <p14:xfrm>
                  <a:off x="7112751" y="1125521"/>
                  <a:ext cx="360" cy="3420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D0171100-CC1E-44F8-BAB4-47933E09167E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7103751" y="1113479"/>
                    <a:ext cx="18000" cy="578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91E86118-FEDC-4AFC-BF8A-81900B4D0ACA}"/>
                      </a:ext>
                    </a:extLst>
                  </p14:cNvPr>
                  <p14:cNvContentPartPr/>
                  <p14:nvPr/>
                </p14:nvContentPartPr>
                <p14:xfrm>
                  <a:off x="7112751" y="1200761"/>
                  <a:ext cx="360" cy="3420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91E86118-FEDC-4AFC-BF8A-81900B4D0ACA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7103751" y="1188719"/>
                    <a:ext cx="18000" cy="578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AF74190D-9A12-40B2-89D4-B95AED1EBA43}"/>
                      </a:ext>
                    </a:extLst>
                  </p14:cNvPr>
                  <p14:cNvContentPartPr/>
                  <p14:nvPr/>
                </p14:nvContentPartPr>
                <p14:xfrm>
                  <a:off x="7112751" y="1282481"/>
                  <a:ext cx="360" cy="13644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AF74190D-9A12-40B2-89D4-B95AED1EBA43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103751" y="1270342"/>
                    <a:ext cx="18000" cy="1602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6B4F831C-5F4F-423E-BE58-D4238AC92B50}"/>
                      </a:ext>
                    </a:extLst>
                  </p14:cNvPr>
                  <p14:cNvContentPartPr/>
                  <p14:nvPr/>
                </p14:nvContentPartPr>
                <p14:xfrm>
                  <a:off x="7112751" y="1453121"/>
                  <a:ext cx="360" cy="14760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6B4F831C-5F4F-423E-BE58-D4238AC92B5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103751" y="1440983"/>
                    <a:ext cx="18000" cy="1713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31909B74-56B8-4762-88B3-BFA3A7DFF1EE}"/>
                      </a:ext>
                    </a:extLst>
                  </p14:cNvPr>
                  <p14:cNvContentPartPr/>
                  <p14:nvPr/>
                </p14:nvContentPartPr>
                <p14:xfrm>
                  <a:off x="7112751" y="1637441"/>
                  <a:ext cx="360" cy="13392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31909B74-56B8-4762-88B3-BFA3A7DFF1EE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7103751" y="1625311"/>
                    <a:ext cx="18000" cy="1576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51CD8D20-E1F6-4EEF-B65F-169FC94BC0D7}"/>
                      </a:ext>
                    </a:extLst>
                  </p14:cNvPr>
                  <p14:cNvContentPartPr/>
                  <p14:nvPr/>
                </p14:nvContentPartPr>
                <p14:xfrm>
                  <a:off x="7134351" y="641681"/>
                  <a:ext cx="1351080" cy="4575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51CD8D20-E1F6-4EEF-B65F-169FC94BC0D7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123115" y="629538"/>
                    <a:ext cx="1374019" cy="4813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59FE23D9-4AED-4BFC-B165-EDA69F053CC7}"/>
                      </a:ext>
                    </a:extLst>
                  </p14:cNvPr>
                  <p14:cNvContentPartPr/>
                  <p14:nvPr/>
                </p14:nvContentPartPr>
                <p14:xfrm>
                  <a:off x="7111311" y="1006361"/>
                  <a:ext cx="6120" cy="2916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59FE23D9-4AED-4BFC-B165-EDA69F053CC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7099542" y="994211"/>
                    <a:ext cx="29188" cy="529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AB1A3DC8-C834-4843-B1EA-8CBB2DED3CDA}"/>
                      </a:ext>
                    </a:extLst>
                  </p14:cNvPr>
                  <p14:cNvContentPartPr/>
                  <p14:nvPr/>
                </p14:nvContentPartPr>
                <p14:xfrm>
                  <a:off x="8379591" y="444041"/>
                  <a:ext cx="48240" cy="12600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AB1A3DC8-C834-4843-B1EA-8CBB2DED3CDA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8367882" y="431926"/>
                    <a:ext cx="71189" cy="1497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1118D52A-02FB-4349-A82F-1046B6099BC3}"/>
                      </a:ext>
                    </a:extLst>
                  </p14:cNvPr>
                  <p14:cNvContentPartPr/>
                  <p14:nvPr/>
                </p14:nvContentPartPr>
                <p14:xfrm>
                  <a:off x="8390391" y="531881"/>
                  <a:ext cx="47160" cy="720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1118D52A-02FB-4349-A82F-1046B6099BC3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8379185" y="519881"/>
                    <a:ext cx="70040" cy="3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5EAA7A36-162B-4C07-B338-DB20B97B04DB}"/>
                      </a:ext>
                    </a:extLst>
                  </p14:cNvPr>
                  <p14:cNvContentPartPr/>
                  <p14:nvPr/>
                </p14:nvContentPartPr>
                <p14:xfrm>
                  <a:off x="8447991" y="470321"/>
                  <a:ext cx="30960" cy="8280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5EAA7A36-162B-4C07-B338-DB20B97B04DB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8436264" y="458700"/>
                    <a:ext cx="53945" cy="1065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3B0E8795-4A99-4079-9A01-4724899F4876}"/>
                      </a:ext>
                    </a:extLst>
                  </p14:cNvPr>
                  <p14:cNvContentPartPr/>
                  <p14:nvPr/>
                </p14:nvContentPartPr>
                <p14:xfrm>
                  <a:off x="8490831" y="498041"/>
                  <a:ext cx="25200" cy="6480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3B0E8795-4A99-4079-9A01-4724899F4876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8479631" y="485861"/>
                    <a:ext cx="48067" cy="886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F37983C6-75BC-4D4F-A86B-B761F4B8DB70}"/>
                      </a:ext>
                    </a:extLst>
                  </p14:cNvPr>
                  <p14:cNvContentPartPr/>
                  <p14:nvPr/>
                </p14:nvContentPartPr>
                <p14:xfrm>
                  <a:off x="8512791" y="518561"/>
                  <a:ext cx="39960" cy="5184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F37983C6-75BC-4D4F-A86B-B761F4B8DB70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8501175" y="506449"/>
                    <a:ext cx="62728" cy="755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3C9744C8-FA6C-4A12-8CFB-F93BDACBA598}"/>
                      </a:ext>
                    </a:extLst>
                  </p14:cNvPr>
                  <p14:cNvContentPartPr/>
                  <p14:nvPr/>
                </p14:nvContentPartPr>
                <p14:xfrm>
                  <a:off x="8561751" y="521801"/>
                  <a:ext cx="41400" cy="10188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3C9744C8-FA6C-4A12-8CFB-F93BDACBA598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8550587" y="509672"/>
                    <a:ext cx="64193" cy="1256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C2358082-29CB-4A94-977C-7CB2628E1C2B}"/>
                      </a:ext>
                    </a:extLst>
                  </p14:cNvPr>
                  <p14:cNvContentPartPr/>
                  <p14:nvPr/>
                </p14:nvContentPartPr>
                <p14:xfrm>
                  <a:off x="8514231" y="2006081"/>
                  <a:ext cx="41040" cy="7596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C2358082-29CB-4A94-977C-7CB2628E1C2B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8503038" y="1993985"/>
                    <a:ext cx="63892" cy="996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61D8C2AD-43B5-45E0-ABF2-ACBCADF6259C}"/>
                      </a:ext>
                    </a:extLst>
                  </p14:cNvPr>
                  <p14:cNvContentPartPr/>
                  <p14:nvPr/>
                </p14:nvContentPartPr>
                <p14:xfrm>
                  <a:off x="8501991" y="1845521"/>
                  <a:ext cx="3960" cy="7092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61D8C2AD-43B5-45E0-ABF2-ACBCADF6259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8490111" y="1833377"/>
                    <a:ext cx="28215" cy="947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699FAED1-15E7-4788-8B18-7D01FF324DDA}"/>
                      </a:ext>
                    </a:extLst>
                  </p14:cNvPr>
                  <p14:cNvContentPartPr/>
                  <p14:nvPr/>
                </p14:nvContentPartPr>
                <p14:xfrm>
                  <a:off x="8494431" y="1801601"/>
                  <a:ext cx="360" cy="3060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699FAED1-15E7-4788-8B18-7D01FF324DDA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8485431" y="1789944"/>
                    <a:ext cx="18000" cy="5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CB2C37D7-2499-491E-8DDB-AB89BB3E3233}"/>
                      </a:ext>
                    </a:extLst>
                  </p14:cNvPr>
                  <p14:cNvContentPartPr/>
                  <p14:nvPr/>
                </p14:nvContentPartPr>
                <p14:xfrm>
                  <a:off x="8494431" y="1739321"/>
                  <a:ext cx="360" cy="3168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CB2C37D7-2499-491E-8DDB-AB89BB3E323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8485431" y="1727624"/>
                    <a:ext cx="18000" cy="555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E1DCD4AC-D8F9-4656-A2FB-D6E739C5EA79}"/>
                      </a:ext>
                    </a:extLst>
                  </p14:cNvPr>
                  <p14:cNvContentPartPr/>
                  <p14:nvPr/>
                </p14:nvContentPartPr>
                <p14:xfrm>
                  <a:off x="8494431" y="1689281"/>
                  <a:ext cx="360" cy="2772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E1DCD4AC-D8F9-4656-A2FB-D6E739C5EA79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8485431" y="1677333"/>
                    <a:ext cx="18000" cy="511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331AD4D1-C7B3-49AE-A44A-F7A008ED6722}"/>
                      </a:ext>
                    </a:extLst>
                  </p14:cNvPr>
                  <p14:cNvContentPartPr/>
                  <p14:nvPr/>
                </p14:nvContentPartPr>
                <p14:xfrm>
                  <a:off x="8494431" y="1627721"/>
                  <a:ext cx="360" cy="3744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331AD4D1-C7B3-49AE-A44A-F7A008ED672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8485431" y="1615721"/>
                    <a:ext cx="18000" cy="6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D0F3DFE6-73A6-46DF-8CE9-12BF7020B0A8}"/>
                      </a:ext>
                    </a:extLst>
                  </p14:cNvPr>
                  <p14:cNvContentPartPr/>
                  <p14:nvPr/>
                </p14:nvContentPartPr>
                <p14:xfrm>
                  <a:off x="8494431" y="1494881"/>
                  <a:ext cx="360" cy="10188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D0F3DFE6-73A6-46DF-8CE9-12BF7020B0A8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8485431" y="1482752"/>
                    <a:ext cx="18000" cy="1256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2BEC1808-BBE4-450D-B20B-46ED301BDD4F}"/>
                      </a:ext>
                    </a:extLst>
                  </p14:cNvPr>
                  <p14:cNvContentPartPr/>
                  <p14:nvPr/>
                </p14:nvContentPartPr>
                <p14:xfrm>
                  <a:off x="8494431" y="1346561"/>
                  <a:ext cx="360" cy="10692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2BEC1808-BBE4-450D-B20B-46ED301BDD4F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8485431" y="1334411"/>
                    <a:ext cx="18000" cy="1307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BE8496BE-F0BD-4CCC-94EE-F1A65739A2EB}"/>
                      </a:ext>
                    </a:extLst>
                  </p14:cNvPr>
                  <p14:cNvContentPartPr/>
                  <p14:nvPr/>
                </p14:nvContentPartPr>
                <p14:xfrm>
                  <a:off x="8494431" y="1211921"/>
                  <a:ext cx="360" cy="10152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BE8496BE-F0BD-4CCC-94EE-F1A65739A2EB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8485431" y="1199835"/>
                    <a:ext cx="18000" cy="1252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46B86061-DD22-4D55-9665-BEDE14F033C0}"/>
                      </a:ext>
                    </a:extLst>
                  </p14:cNvPr>
                  <p14:cNvContentPartPr/>
                  <p14:nvPr/>
                </p14:nvContentPartPr>
                <p14:xfrm>
                  <a:off x="8494431" y="1061441"/>
                  <a:ext cx="360" cy="9180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46B86061-DD22-4D55-9665-BEDE14F033C0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8485431" y="1049784"/>
                    <a:ext cx="18000" cy="11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52870522-016F-452C-A479-0A95B0438E62}"/>
                      </a:ext>
                    </a:extLst>
                  </p14:cNvPr>
                  <p14:cNvContentPartPr/>
                  <p14:nvPr/>
                </p14:nvContentPartPr>
                <p14:xfrm>
                  <a:off x="8494431" y="913121"/>
                  <a:ext cx="360" cy="10692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52870522-016F-452C-A479-0A95B0438E62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8485431" y="901026"/>
                    <a:ext cx="18000" cy="1306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06B9BC39-CFC8-4B1B-803A-FCB8C9351175}"/>
                      </a:ext>
                    </a:extLst>
                  </p14:cNvPr>
                  <p14:cNvContentPartPr/>
                  <p14:nvPr/>
                </p14:nvContentPartPr>
                <p14:xfrm>
                  <a:off x="8494431" y="816281"/>
                  <a:ext cx="360" cy="6768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06B9BC39-CFC8-4B1B-803A-FCB8C9351175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8485431" y="804108"/>
                    <a:ext cx="18000" cy="915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E4305D83-1A3A-4365-BB11-4887B868F87E}"/>
                      </a:ext>
                    </a:extLst>
                  </p14:cNvPr>
                  <p14:cNvContentPartPr/>
                  <p14:nvPr/>
                </p14:nvContentPartPr>
                <p14:xfrm>
                  <a:off x="8576511" y="1818161"/>
                  <a:ext cx="34200" cy="6660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E4305D83-1A3A-4365-BB11-4887B868F87E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8564799" y="1806578"/>
                    <a:ext cx="57156" cy="902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8BC7D645-62F0-44F7-8F13-89CC5B2B8BB0}"/>
                      </a:ext>
                    </a:extLst>
                  </p14:cNvPr>
                  <p14:cNvContentPartPr/>
                  <p14:nvPr/>
                </p14:nvContentPartPr>
                <p14:xfrm>
                  <a:off x="8675871" y="1862441"/>
                  <a:ext cx="36720" cy="6912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8BC7D645-62F0-44F7-8F13-89CC5B2B8BB0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8664251" y="1850357"/>
                    <a:ext cx="59496" cy="928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83390AF3-42E8-468B-B9CD-85DD505BFB8F}"/>
                      </a:ext>
                    </a:extLst>
                  </p14:cNvPr>
                  <p14:cNvContentPartPr/>
                  <p14:nvPr/>
                </p14:nvContentPartPr>
                <p14:xfrm>
                  <a:off x="8719071" y="1889801"/>
                  <a:ext cx="35640" cy="6804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83390AF3-42E8-468B-B9CD-85DD505BFB8F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8707500" y="1878137"/>
                    <a:ext cx="58320" cy="918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C61C2A1E-E30A-4DC2-98DB-55FFF70D2013}"/>
                      </a:ext>
                    </a:extLst>
                  </p14:cNvPr>
                  <p14:cNvContentPartPr/>
                  <p14:nvPr/>
                </p14:nvContentPartPr>
                <p14:xfrm>
                  <a:off x="6934191" y="511361"/>
                  <a:ext cx="67680" cy="5292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C61C2A1E-E30A-4DC2-98DB-55FFF70D2013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6922911" y="499223"/>
                    <a:ext cx="90710" cy="767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578E76F0-3E9E-4D37-B96B-F7174B60B043}"/>
                      </a:ext>
                    </a:extLst>
                  </p14:cNvPr>
                  <p14:cNvContentPartPr/>
                  <p14:nvPr/>
                </p14:nvContentPartPr>
                <p14:xfrm>
                  <a:off x="7718271" y="1345481"/>
                  <a:ext cx="95760" cy="12492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578E76F0-3E9E-4D37-B96B-F7174B60B043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7707060" y="1333376"/>
                    <a:ext cx="118649" cy="1486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5D4058B7-809D-4966-BEF3-285FC40346C0}"/>
                      </a:ext>
                    </a:extLst>
                  </p14:cNvPr>
                  <p14:cNvContentPartPr/>
                  <p14:nvPr/>
                </p14:nvContentPartPr>
                <p14:xfrm>
                  <a:off x="7733391" y="1393361"/>
                  <a:ext cx="63720" cy="360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5D4058B7-809D-4966-BEF3-285FC40346C0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7721678" y="1381018"/>
                    <a:ext cx="86678" cy="2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178" name="Ink 177">
                    <a:extLst>
                      <a:ext uri="{FF2B5EF4-FFF2-40B4-BE49-F238E27FC236}">
                        <a16:creationId xmlns:a16="http://schemas.microsoft.com/office/drawing/2014/main" id="{AB24E88D-7C98-4244-83E3-1E90734054FD}"/>
                      </a:ext>
                    </a:extLst>
                  </p14:cNvPr>
                  <p14:cNvContentPartPr/>
                  <p14:nvPr/>
                </p14:nvContentPartPr>
                <p14:xfrm>
                  <a:off x="7115991" y="886841"/>
                  <a:ext cx="1080" cy="21240"/>
                </p14:xfrm>
              </p:contentPart>
            </mc:Choice>
            <mc:Fallback xmlns="">
              <p:pic>
                <p:nvPicPr>
                  <p:cNvPr id="178" name="Ink 177">
                    <a:extLst>
                      <a:ext uri="{FF2B5EF4-FFF2-40B4-BE49-F238E27FC236}">
                        <a16:creationId xmlns:a16="http://schemas.microsoft.com/office/drawing/2014/main" id="{AB24E88D-7C98-4244-83E3-1E90734054FD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7107351" y="875256"/>
                    <a:ext cx="18720" cy="448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79" name="Ink 178">
                    <a:extLst>
                      <a:ext uri="{FF2B5EF4-FFF2-40B4-BE49-F238E27FC236}">
                        <a16:creationId xmlns:a16="http://schemas.microsoft.com/office/drawing/2014/main" id="{40ADE27F-455F-494C-B20E-9AE0E2FB0AE9}"/>
                      </a:ext>
                    </a:extLst>
                  </p14:cNvPr>
                  <p14:cNvContentPartPr/>
                  <p14:nvPr/>
                </p14:nvContentPartPr>
                <p14:xfrm>
                  <a:off x="7113831" y="934721"/>
                  <a:ext cx="3600" cy="17640"/>
                </p14:xfrm>
              </p:contentPart>
            </mc:Choice>
            <mc:Fallback xmlns="">
              <p:pic>
                <p:nvPicPr>
                  <p:cNvPr id="179" name="Ink 178">
                    <a:extLst>
                      <a:ext uri="{FF2B5EF4-FFF2-40B4-BE49-F238E27FC236}">
                        <a16:creationId xmlns:a16="http://schemas.microsoft.com/office/drawing/2014/main" id="{40ADE27F-455F-494C-B20E-9AE0E2FB0AE9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7102581" y="922802"/>
                    <a:ext cx="25650" cy="410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42546229-F751-49FD-8BB0-AFDFCBE4AD64}"/>
                      </a:ext>
                    </a:extLst>
                  </p14:cNvPr>
                  <p14:cNvContentPartPr/>
                  <p14:nvPr/>
                </p14:nvContentPartPr>
                <p14:xfrm>
                  <a:off x="7110231" y="965321"/>
                  <a:ext cx="2160" cy="7560"/>
                </p14:xfrm>
              </p:contentPart>
            </mc:Choice>
            <mc:Fallback xmlns=""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42546229-F751-49FD-8BB0-AFDFCBE4AD64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7099431" y="953508"/>
                    <a:ext cx="23328" cy="3071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A067ADA5-EB29-49BE-B655-3C3582FC5B09}"/>
                </a:ext>
              </a:extLst>
            </p:cNvPr>
            <p:cNvGrpSpPr/>
            <p:nvPr/>
          </p:nvGrpSpPr>
          <p:grpSpPr>
            <a:xfrm>
              <a:off x="7015551" y="883241"/>
              <a:ext cx="1458000" cy="6480"/>
              <a:chOff x="7015551" y="883241"/>
              <a:chExt cx="1458000" cy="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FA8EFB32-13D0-4D97-9AB4-A37EAA4DDB20}"/>
                      </a:ext>
                    </a:extLst>
                  </p14:cNvPr>
                  <p14:cNvContentPartPr/>
                  <p14:nvPr/>
                </p14:nvContentPartPr>
                <p14:xfrm>
                  <a:off x="7149471" y="887201"/>
                  <a:ext cx="1324080" cy="360"/>
                </p14:xfrm>
              </p:contentPart>
            </mc:Choice>
            <mc:Fallback xmlns="">
              <p:pic>
                <p:nvPicPr>
                  <p:cNvPr id="175" name="Ink 174">
                    <a:extLst>
                      <a:ext uri="{FF2B5EF4-FFF2-40B4-BE49-F238E27FC236}">
                        <a16:creationId xmlns:a16="http://schemas.microsoft.com/office/drawing/2014/main" id="{FA8EFB32-13D0-4D97-9AB4-A37EAA4DDB20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7137766" y="878201"/>
                    <a:ext cx="1347022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3A034A17-3E0F-4B96-9462-72E5AFE19C13}"/>
                      </a:ext>
                    </a:extLst>
                  </p14:cNvPr>
                  <p14:cNvContentPartPr/>
                  <p14:nvPr/>
                </p14:nvContentPartPr>
                <p14:xfrm>
                  <a:off x="7129671" y="887201"/>
                  <a:ext cx="6120" cy="360"/>
                </p14:xfrm>
              </p:contentPart>
            </mc:Choice>
            <mc:Fallback xmlns=""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3A034A17-3E0F-4B96-9462-72E5AFE19C13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7118742" y="878201"/>
                    <a:ext cx="275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186" name="Ink 185">
                    <a:extLst>
                      <a:ext uri="{FF2B5EF4-FFF2-40B4-BE49-F238E27FC236}">
                        <a16:creationId xmlns:a16="http://schemas.microsoft.com/office/drawing/2014/main" id="{59FB0D7D-72E9-46BC-837E-EE61955ABFF3}"/>
                      </a:ext>
                    </a:extLst>
                  </p14:cNvPr>
                  <p14:cNvContentPartPr/>
                  <p14:nvPr/>
                </p14:nvContentPartPr>
                <p14:xfrm>
                  <a:off x="7079631" y="886841"/>
                  <a:ext cx="6840" cy="2880"/>
                </p14:xfrm>
              </p:contentPart>
            </mc:Choice>
            <mc:Fallback xmlns="">
              <p:pic>
                <p:nvPicPr>
                  <p:cNvPr id="186" name="Ink 185">
                    <a:extLst>
                      <a:ext uri="{FF2B5EF4-FFF2-40B4-BE49-F238E27FC236}">
                        <a16:creationId xmlns:a16="http://schemas.microsoft.com/office/drawing/2014/main" id="{59FB0D7D-72E9-46BC-837E-EE61955ABFF3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7068687" y="875321"/>
                    <a:ext cx="29184" cy="2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187" name="Ink 186">
                    <a:extLst>
                      <a:ext uri="{FF2B5EF4-FFF2-40B4-BE49-F238E27FC236}">
                        <a16:creationId xmlns:a16="http://schemas.microsoft.com/office/drawing/2014/main" id="{06BAC258-F28C-4759-A98C-973DB9044118}"/>
                      </a:ext>
                    </a:extLst>
                  </p14:cNvPr>
                  <p14:cNvContentPartPr/>
                  <p14:nvPr/>
                </p14:nvContentPartPr>
                <p14:xfrm>
                  <a:off x="7035711" y="883241"/>
                  <a:ext cx="6480" cy="3600"/>
                </p14:xfrm>
              </p:contentPart>
            </mc:Choice>
            <mc:Fallback xmlns="">
              <p:pic>
                <p:nvPicPr>
                  <p:cNvPr id="187" name="Ink 186">
                    <a:extLst>
                      <a:ext uri="{FF2B5EF4-FFF2-40B4-BE49-F238E27FC236}">
                        <a16:creationId xmlns:a16="http://schemas.microsoft.com/office/drawing/2014/main" id="{06BAC258-F28C-4759-A98C-973DB9044118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7024140" y="872441"/>
                    <a:ext cx="29160" cy="256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188" name="Ink 187">
                    <a:extLst>
                      <a:ext uri="{FF2B5EF4-FFF2-40B4-BE49-F238E27FC236}">
                        <a16:creationId xmlns:a16="http://schemas.microsoft.com/office/drawing/2014/main" id="{334899A1-F848-4E23-A37E-6D6E3E4BE28E}"/>
                      </a:ext>
                    </a:extLst>
                  </p14:cNvPr>
                  <p14:cNvContentPartPr/>
                  <p14:nvPr/>
                </p14:nvContentPartPr>
                <p14:xfrm>
                  <a:off x="7015551" y="883241"/>
                  <a:ext cx="6480" cy="360"/>
                </p14:xfrm>
              </p:contentPart>
            </mc:Choice>
            <mc:Fallback xmlns="">
              <p:pic>
                <p:nvPicPr>
                  <p:cNvPr id="188" name="Ink 187">
                    <a:extLst>
                      <a:ext uri="{FF2B5EF4-FFF2-40B4-BE49-F238E27FC236}">
                        <a16:creationId xmlns:a16="http://schemas.microsoft.com/office/drawing/2014/main" id="{334899A1-F848-4E23-A37E-6D6E3E4BE28E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7003980" y="874601"/>
                    <a:ext cx="2916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D43668BE-4A01-44AD-9D4F-5E8665D5F4B1}"/>
                </a:ext>
              </a:extLst>
            </p:cNvPr>
            <p:cNvGrpSpPr/>
            <p:nvPr/>
          </p:nvGrpSpPr>
          <p:grpSpPr>
            <a:xfrm>
              <a:off x="6782991" y="739601"/>
              <a:ext cx="75960" cy="162360"/>
              <a:chOff x="6782991" y="739601"/>
              <a:chExt cx="75960" cy="162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190" name="Ink 189">
                    <a:extLst>
                      <a:ext uri="{FF2B5EF4-FFF2-40B4-BE49-F238E27FC236}">
                        <a16:creationId xmlns:a16="http://schemas.microsoft.com/office/drawing/2014/main" id="{694AC654-B622-4614-BB21-BA3798E32AAF}"/>
                      </a:ext>
                    </a:extLst>
                  </p14:cNvPr>
                  <p14:cNvContentPartPr/>
                  <p14:nvPr/>
                </p14:nvContentPartPr>
                <p14:xfrm>
                  <a:off x="6802071" y="791441"/>
                  <a:ext cx="56880" cy="110520"/>
                </p14:xfrm>
              </p:contentPart>
            </mc:Choice>
            <mc:Fallback xmlns="">
              <p:pic>
                <p:nvPicPr>
                  <p:cNvPr id="190" name="Ink 189">
                    <a:extLst>
                      <a:ext uri="{FF2B5EF4-FFF2-40B4-BE49-F238E27FC236}">
                        <a16:creationId xmlns:a16="http://schemas.microsoft.com/office/drawing/2014/main" id="{694AC654-B622-4614-BB21-BA3798E32AAF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6790415" y="779323"/>
                    <a:ext cx="79725" cy="1342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91" name="Ink 190">
                    <a:extLst>
                      <a:ext uri="{FF2B5EF4-FFF2-40B4-BE49-F238E27FC236}">
                        <a16:creationId xmlns:a16="http://schemas.microsoft.com/office/drawing/2014/main" id="{FF18AEBC-0120-4069-838A-124B9136B1AE}"/>
                      </a:ext>
                    </a:extLst>
                  </p14:cNvPr>
                  <p14:cNvContentPartPr/>
                  <p14:nvPr/>
                </p14:nvContentPartPr>
                <p14:xfrm>
                  <a:off x="6784431" y="865961"/>
                  <a:ext cx="53280" cy="11880"/>
                </p14:xfrm>
              </p:contentPart>
            </mc:Choice>
            <mc:Fallback xmlns="">
              <p:pic>
                <p:nvPicPr>
                  <p:cNvPr id="191" name="Ink 190">
                    <a:extLst>
                      <a:ext uri="{FF2B5EF4-FFF2-40B4-BE49-F238E27FC236}">
                        <a16:creationId xmlns:a16="http://schemas.microsoft.com/office/drawing/2014/main" id="{FF18AEBC-0120-4069-838A-124B9136B1AE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772747" y="854081"/>
                    <a:ext cx="76181" cy="351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92" name="Ink 191">
                    <a:extLst>
                      <a:ext uri="{FF2B5EF4-FFF2-40B4-BE49-F238E27FC236}">
                        <a16:creationId xmlns:a16="http://schemas.microsoft.com/office/drawing/2014/main" id="{07EAD88E-37D1-4961-A344-7EE9B0212C6A}"/>
                      </a:ext>
                    </a:extLst>
                  </p14:cNvPr>
                  <p14:cNvContentPartPr/>
                  <p14:nvPr/>
                </p14:nvContentPartPr>
                <p14:xfrm>
                  <a:off x="6782991" y="739601"/>
                  <a:ext cx="71640" cy="3960"/>
                </p14:xfrm>
              </p:contentPart>
            </mc:Choice>
            <mc:Fallback xmlns="">
              <p:pic>
                <p:nvPicPr>
                  <p:cNvPr id="192" name="Ink 191">
                    <a:extLst>
                      <a:ext uri="{FF2B5EF4-FFF2-40B4-BE49-F238E27FC236}">
                        <a16:creationId xmlns:a16="http://schemas.microsoft.com/office/drawing/2014/main" id="{07EAD88E-37D1-4961-A344-7EE9B0212C6A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6771285" y="729041"/>
                    <a:ext cx="94584" cy="25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118A3330-CD2D-4169-9F0A-368C983467D3}"/>
                </a:ext>
              </a:extLst>
            </p:cNvPr>
            <p:cNvGrpSpPr/>
            <p:nvPr/>
          </p:nvGrpSpPr>
          <p:grpSpPr>
            <a:xfrm>
              <a:off x="6997551" y="2206961"/>
              <a:ext cx="982440" cy="361800"/>
              <a:chOff x="6997551" y="2206961"/>
              <a:chExt cx="982440" cy="361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222" name="Ink 221">
                    <a:extLst>
                      <a:ext uri="{FF2B5EF4-FFF2-40B4-BE49-F238E27FC236}">
                        <a16:creationId xmlns:a16="http://schemas.microsoft.com/office/drawing/2014/main" id="{1E53FD21-59E3-4829-AFBA-E9A2BDE5FF9F}"/>
                      </a:ext>
                    </a:extLst>
                  </p14:cNvPr>
                  <p14:cNvContentPartPr/>
                  <p14:nvPr/>
                </p14:nvContentPartPr>
                <p14:xfrm>
                  <a:off x="6997551" y="2332961"/>
                  <a:ext cx="79200" cy="104400"/>
                </p14:xfrm>
              </p:contentPart>
            </mc:Choice>
            <mc:Fallback xmlns="">
              <p:pic>
                <p:nvPicPr>
                  <p:cNvPr id="222" name="Ink 221">
                    <a:extLst>
                      <a:ext uri="{FF2B5EF4-FFF2-40B4-BE49-F238E27FC236}">
                        <a16:creationId xmlns:a16="http://schemas.microsoft.com/office/drawing/2014/main" id="{1E53FD21-59E3-4829-AFBA-E9A2BDE5FF9F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6985835" y="2321307"/>
                    <a:ext cx="102163" cy="1281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223" name="Ink 222">
                    <a:extLst>
                      <a:ext uri="{FF2B5EF4-FFF2-40B4-BE49-F238E27FC236}">
                        <a16:creationId xmlns:a16="http://schemas.microsoft.com/office/drawing/2014/main" id="{897DA57C-51D4-4B8B-8820-B6A60477BF1A}"/>
                      </a:ext>
                    </a:extLst>
                  </p14:cNvPr>
                  <p14:cNvContentPartPr/>
                  <p14:nvPr/>
                </p14:nvContentPartPr>
                <p14:xfrm>
                  <a:off x="7013031" y="2384081"/>
                  <a:ext cx="49680" cy="10080"/>
                </p14:xfrm>
              </p:contentPart>
            </mc:Choice>
            <mc:Fallback xmlns="">
              <p:pic>
                <p:nvPicPr>
                  <p:cNvPr id="223" name="Ink 222">
                    <a:extLst>
                      <a:ext uri="{FF2B5EF4-FFF2-40B4-BE49-F238E27FC236}">
                        <a16:creationId xmlns:a16="http://schemas.microsoft.com/office/drawing/2014/main" id="{897DA57C-51D4-4B8B-8820-B6A60477BF1A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7001424" y="2372081"/>
                    <a:ext cx="72431" cy="3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EA960065-57EB-4738-92D0-E78B470E7AC7}"/>
                      </a:ext>
                    </a:extLst>
                  </p14:cNvPr>
                  <p14:cNvContentPartPr/>
                  <p14:nvPr/>
                </p14:nvContentPartPr>
                <p14:xfrm>
                  <a:off x="7161711" y="2388041"/>
                  <a:ext cx="49320" cy="37800"/>
                </p14:xfrm>
              </p:contentPart>
            </mc:Choice>
            <mc:Fallback xmlns="">
              <p:pic>
                <p:nvPicPr>
                  <p:cNvPr id="224" name="Ink 223">
                    <a:extLst>
                      <a:ext uri="{FF2B5EF4-FFF2-40B4-BE49-F238E27FC236}">
                        <a16:creationId xmlns:a16="http://schemas.microsoft.com/office/drawing/2014/main" id="{EA960065-57EB-4738-92D0-E78B470E7AC7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7150079" y="2376410"/>
                    <a:ext cx="72119" cy="615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225" name="Ink 224">
                    <a:extLst>
                      <a:ext uri="{FF2B5EF4-FFF2-40B4-BE49-F238E27FC236}">
                        <a16:creationId xmlns:a16="http://schemas.microsoft.com/office/drawing/2014/main" id="{DACF1EE9-FAD3-4301-9C63-2FAE067C3933}"/>
                      </a:ext>
                    </a:extLst>
                  </p14:cNvPr>
                  <p14:cNvContentPartPr/>
                  <p14:nvPr/>
                </p14:nvContentPartPr>
                <p14:xfrm>
                  <a:off x="7257111" y="2272841"/>
                  <a:ext cx="64800" cy="229320"/>
                </p14:xfrm>
              </p:contentPart>
            </mc:Choice>
            <mc:Fallback xmlns="">
              <p:pic>
                <p:nvPicPr>
                  <p:cNvPr id="225" name="Ink 224">
                    <a:extLst>
                      <a:ext uri="{FF2B5EF4-FFF2-40B4-BE49-F238E27FC236}">
                        <a16:creationId xmlns:a16="http://schemas.microsoft.com/office/drawing/2014/main" id="{DACF1EE9-FAD3-4301-9C63-2FAE067C3933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7245456" y="2260720"/>
                    <a:ext cx="87643" cy="2530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227" name="Ink 226">
                    <a:extLst>
                      <a:ext uri="{FF2B5EF4-FFF2-40B4-BE49-F238E27FC236}">
                        <a16:creationId xmlns:a16="http://schemas.microsoft.com/office/drawing/2014/main" id="{D4A56A95-9F53-42F0-8B4C-6440494CC10C}"/>
                      </a:ext>
                    </a:extLst>
                  </p14:cNvPr>
                  <p14:cNvContentPartPr/>
                  <p14:nvPr/>
                </p14:nvContentPartPr>
                <p14:xfrm>
                  <a:off x="7325151" y="2525201"/>
                  <a:ext cx="52200" cy="43560"/>
                </p14:xfrm>
              </p:contentPart>
            </mc:Choice>
            <mc:Fallback xmlns="">
              <p:pic>
                <p:nvPicPr>
                  <p:cNvPr id="227" name="Ink 226">
                    <a:extLst>
                      <a:ext uri="{FF2B5EF4-FFF2-40B4-BE49-F238E27FC236}">
                        <a16:creationId xmlns:a16="http://schemas.microsoft.com/office/drawing/2014/main" id="{D4A56A95-9F53-42F0-8B4C-6440494CC10C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7313499" y="2513101"/>
                    <a:ext cx="75038" cy="672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80A07991-89CA-41D4-AC20-666B7FB19AC7}"/>
                      </a:ext>
                    </a:extLst>
                  </p14:cNvPr>
                  <p14:cNvContentPartPr/>
                  <p14:nvPr/>
                </p14:nvContentPartPr>
                <p14:xfrm>
                  <a:off x="7374471" y="2206961"/>
                  <a:ext cx="52200" cy="79560"/>
                </p14:xfrm>
              </p:contentPart>
            </mc:Choice>
            <mc:Fallback xmlns=""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80A07991-89CA-41D4-AC20-666B7FB19AC7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7362819" y="2195318"/>
                    <a:ext cx="75038" cy="1033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229" name="Ink 228">
                    <a:extLst>
                      <a:ext uri="{FF2B5EF4-FFF2-40B4-BE49-F238E27FC236}">
                        <a16:creationId xmlns:a16="http://schemas.microsoft.com/office/drawing/2014/main" id="{40D6E13D-BDE5-4CA4-892C-31A350DFFE73}"/>
                      </a:ext>
                    </a:extLst>
                  </p14:cNvPr>
                  <p14:cNvContentPartPr/>
                  <p14:nvPr/>
                </p14:nvContentPartPr>
                <p14:xfrm>
                  <a:off x="7441071" y="2324321"/>
                  <a:ext cx="51120" cy="111600"/>
                </p14:xfrm>
              </p:contentPart>
            </mc:Choice>
            <mc:Fallback xmlns="">
              <p:pic>
                <p:nvPicPr>
                  <p:cNvPr id="229" name="Ink 228">
                    <a:extLst>
                      <a:ext uri="{FF2B5EF4-FFF2-40B4-BE49-F238E27FC236}">
                        <a16:creationId xmlns:a16="http://schemas.microsoft.com/office/drawing/2014/main" id="{40D6E13D-BDE5-4CA4-892C-31A350DFFE73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7429346" y="2312191"/>
                    <a:ext cx="74101" cy="1353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230" name="Ink 229">
                    <a:extLst>
                      <a:ext uri="{FF2B5EF4-FFF2-40B4-BE49-F238E27FC236}">
                        <a16:creationId xmlns:a16="http://schemas.microsoft.com/office/drawing/2014/main" id="{76DA12A0-4EE4-4EBC-8378-E6E447D2695F}"/>
                      </a:ext>
                    </a:extLst>
                  </p14:cNvPr>
                  <p14:cNvContentPartPr/>
                  <p14:nvPr/>
                </p14:nvContentPartPr>
                <p14:xfrm>
                  <a:off x="7436391" y="2406401"/>
                  <a:ext cx="45720" cy="7920"/>
                </p14:xfrm>
              </p:contentPart>
            </mc:Choice>
            <mc:Fallback xmlns="">
              <p:pic>
                <p:nvPicPr>
                  <p:cNvPr id="230" name="Ink 229">
                    <a:extLst>
                      <a:ext uri="{FF2B5EF4-FFF2-40B4-BE49-F238E27FC236}">
                        <a16:creationId xmlns:a16="http://schemas.microsoft.com/office/drawing/2014/main" id="{76DA12A0-4EE4-4EBC-8378-E6E447D2695F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7424728" y="2394754"/>
                    <a:ext cx="68580" cy="307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A04A5173-D06C-4FFC-A061-6FFBCB397BBB}"/>
                      </a:ext>
                    </a:extLst>
                  </p14:cNvPr>
                  <p14:cNvContentPartPr/>
                  <p14:nvPr/>
                </p14:nvContentPartPr>
                <p14:xfrm>
                  <a:off x="7508751" y="2378681"/>
                  <a:ext cx="24840" cy="61560"/>
                </p14:xfrm>
              </p:contentPart>
            </mc:Choice>
            <mc:Fallback xmlns=""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A04A5173-D06C-4FFC-A061-6FFBCB397BBB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7497034" y="2366563"/>
                    <a:ext cx="47805" cy="853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8CFFBA30-6212-4BDD-8DE2-B87485BDCAC4}"/>
                      </a:ext>
                    </a:extLst>
                  </p14:cNvPr>
                  <p14:cNvContentPartPr/>
                  <p14:nvPr/>
                </p14:nvContentPartPr>
                <p14:xfrm>
                  <a:off x="7567431" y="2399921"/>
                  <a:ext cx="57600" cy="45000"/>
                </p14:xfrm>
              </p:contentPart>
            </mc:Choice>
            <mc:Fallback xmlns="">
              <p:pic>
                <p:nvPicPr>
                  <p:cNvPr id="232" name="Ink 231">
                    <a:extLst>
                      <a:ext uri="{FF2B5EF4-FFF2-40B4-BE49-F238E27FC236}">
                        <a16:creationId xmlns:a16="http://schemas.microsoft.com/office/drawing/2014/main" id="{8CFFBA30-6212-4BDD-8DE2-B87485BDCAC4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7555818" y="2387824"/>
                    <a:ext cx="80361" cy="687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233" name="Ink 232">
                    <a:extLst>
                      <a:ext uri="{FF2B5EF4-FFF2-40B4-BE49-F238E27FC236}">
                        <a16:creationId xmlns:a16="http://schemas.microsoft.com/office/drawing/2014/main" id="{82E6B456-A51C-4009-BF77-3FF87DE3E08D}"/>
                      </a:ext>
                    </a:extLst>
                  </p14:cNvPr>
                  <p14:cNvContentPartPr/>
                  <p14:nvPr/>
                </p14:nvContentPartPr>
                <p14:xfrm>
                  <a:off x="7630431" y="2388041"/>
                  <a:ext cx="36720" cy="89280"/>
                </p14:xfrm>
              </p:contentPart>
            </mc:Choice>
            <mc:Fallback xmlns="">
              <p:pic>
                <p:nvPicPr>
                  <p:cNvPr id="233" name="Ink 232">
                    <a:extLst>
                      <a:ext uri="{FF2B5EF4-FFF2-40B4-BE49-F238E27FC236}">
                        <a16:creationId xmlns:a16="http://schemas.microsoft.com/office/drawing/2014/main" id="{82E6B456-A51C-4009-BF77-3FF87DE3E08D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7619133" y="2375911"/>
                    <a:ext cx="59788" cy="1130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234" name="Ink 233">
                    <a:extLst>
                      <a:ext uri="{FF2B5EF4-FFF2-40B4-BE49-F238E27FC236}">
                        <a16:creationId xmlns:a16="http://schemas.microsoft.com/office/drawing/2014/main" id="{CE39CE3D-29EF-424F-9637-42DA33461711}"/>
                      </a:ext>
                    </a:extLst>
                  </p14:cNvPr>
                  <p14:cNvContentPartPr/>
                  <p14:nvPr/>
                </p14:nvContentPartPr>
                <p14:xfrm>
                  <a:off x="7713231" y="2374361"/>
                  <a:ext cx="40680" cy="83520"/>
                </p14:xfrm>
              </p:contentPart>
            </mc:Choice>
            <mc:Fallback xmlns="">
              <p:pic>
                <p:nvPicPr>
                  <p:cNvPr id="234" name="Ink 233">
                    <a:extLst>
                      <a:ext uri="{FF2B5EF4-FFF2-40B4-BE49-F238E27FC236}">
                        <a16:creationId xmlns:a16="http://schemas.microsoft.com/office/drawing/2014/main" id="{CE39CE3D-29EF-424F-9637-42DA33461711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7701541" y="2362221"/>
                    <a:ext cx="63592" cy="1073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235" name="Ink 234">
                    <a:extLst>
                      <a:ext uri="{FF2B5EF4-FFF2-40B4-BE49-F238E27FC236}">
                        <a16:creationId xmlns:a16="http://schemas.microsoft.com/office/drawing/2014/main" id="{0D014C6B-3E8D-48A9-9C9A-B3834C7AC14C}"/>
                      </a:ext>
                    </a:extLst>
                  </p14:cNvPr>
                  <p14:cNvContentPartPr/>
                  <p14:nvPr/>
                </p14:nvContentPartPr>
                <p14:xfrm>
                  <a:off x="7799631" y="2429441"/>
                  <a:ext cx="55080" cy="62640"/>
                </p14:xfrm>
              </p:contentPart>
            </mc:Choice>
            <mc:Fallback xmlns="">
              <p:pic>
                <p:nvPicPr>
                  <p:cNvPr id="235" name="Ink 234">
                    <a:extLst>
                      <a:ext uri="{FF2B5EF4-FFF2-40B4-BE49-F238E27FC236}">
                        <a16:creationId xmlns:a16="http://schemas.microsoft.com/office/drawing/2014/main" id="{0D014C6B-3E8D-48A9-9C9A-B3834C7AC14C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7787962" y="2417395"/>
                    <a:ext cx="77952" cy="862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236" name="Ink 235">
                    <a:extLst>
                      <a:ext uri="{FF2B5EF4-FFF2-40B4-BE49-F238E27FC236}">
                        <a16:creationId xmlns:a16="http://schemas.microsoft.com/office/drawing/2014/main" id="{46DC46F2-1A77-4A35-B7B8-A58CFA62C68F}"/>
                      </a:ext>
                    </a:extLst>
                  </p14:cNvPr>
                  <p14:cNvContentPartPr/>
                  <p14:nvPr/>
                </p14:nvContentPartPr>
                <p14:xfrm>
                  <a:off x="7927791" y="2455001"/>
                  <a:ext cx="52200" cy="42120"/>
                </p14:xfrm>
              </p:contentPart>
            </mc:Choice>
            <mc:Fallback xmlns="">
              <p:pic>
                <p:nvPicPr>
                  <p:cNvPr id="236" name="Ink 235">
                    <a:extLst>
                      <a:ext uri="{FF2B5EF4-FFF2-40B4-BE49-F238E27FC236}">
                        <a16:creationId xmlns:a16="http://schemas.microsoft.com/office/drawing/2014/main" id="{46DC46F2-1A77-4A35-B7B8-A58CFA62C68F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7916139" y="2442898"/>
                    <a:ext cx="75038" cy="6584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9DC51E42-F36D-43CA-871C-68961066B481}"/>
                </a:ext>
              </a:extLst>
            </p:cNvPr>
            <p:cNvGrpSpPr/>
            <p:nvPr/>
          </p:nvGrpSpPr>
          <p:grpSpPr>
            <a:xfrm>
              <a:off x="8068191" y="2289041"/>
              <a:ext cx="86040" cy="199080"/>
              <a:chOff x="8068191" y="2289041"/>
              <a:chExt cx="86040" cy="199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00ABA106-89A1-4DF3-9BDD-8748E71DCB0B}"/>
                      </a:ext>
                    </a:extLst>
                  </p14:cNvPr>
                  <p14:cNvContentPartPr/>
                  <p14:nvPr/>
                </p14:nvContentPartPr>
                <p14:xfrm>
                  <a:off x="8075751" y="2365001"/>
                  <a:ext cx="57240" cy="123120"/>
                </p14:xfrm>
              </p:contentPart>
            </mc:Choice>
            <mc:Fallback xmlns=""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00ABA106-89A1-4DF3-9BDD-8748E71DCB0B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8064021" y="2352883"/>
                    <a:ext cx="80230" cy="14687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B482F4CB-9154-4498-9063-22E250D0BBCA}"/>
                      </a:ext>
                    </a:extLst>
                  </p14:cNvPr>
                  <p14:cNvContentPartPr/>
                  <p14:nvPr/>
                </p14:nvContentPartPr>
                <p14:xfrm>
                  <a:off x="8068191" y="2438801"/>
                  <a:ext cx="52560" cy="14040"/>
                </p14:xfrm>
              </p:contentPart>
            </mc:Choice>
            <mc:Fallback xmlns=""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B482F4CB-9154-4498-9063-22E250D0BBCA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8056459" y="2427182"/>
                    <a:ext cx="75555" cy="377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818CE358-D8E1-4EEB-8974-F82F174A72EA}"/>
                      </a:ext>
                    </a:extLst>
                  </p14:cNvPr>
                  <p14:cNvContentPartPr/>
                  <p14:nvPr/>
                </p14:nvContentPartPr>
                <p14:xfrm>
                  <a:off x="8076831" y="2289041"/>
                  <a:ext cx="77400" cy="10800"/>
                </p14:xfrm>
              </p:contentPart>
            </mc:Choice>
            <mc:Fallback xmlns="">
              <p:pic>
                <p:nvPicPr>
                  <p:cNvPr id="241" name="Ink 240">
                    <a:extLst>
                      <a:ext uri="{FF2B5EF4-FFF2-40B4-BE49-F238E27FC236}">
                        <a16:creationId xmlns:a16="http://schemas.microsoft.com/office/drawing/2014/main" id="{818CE358-D8E1-4EEB-8974-F82F174A72EA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8065641" y="2276768"/>
                    <a:ext cx="100247" cy="3485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74D36C59-FB45-4E70-B199-F711F1ABE92E}"/>
                </a:ext>
              </a:extLst>
            </p:cNvPr>
            <p:cNvGrpSpPr/>
            <p:nvPr/>
          </p:nvGrpSpPr>
          <p:grpSpPr>
            <a:xfrm>
              <a:off x="8202831" y="2368601"/>
              <a:ext cx="343800" cy="159840"/>
              <a:chOff x="8202831" y="2368601"/>
              <a:chExt cx="343800" cy="159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243" name="Ink 242">
                    <a:extLst>
                      <a:ext uri="{FF2B5EF4-FFF2-40B4-BE49-F238E27FC236}">
                        <a16:creationId xmlns:a16="http://schemas.microsoft.com/office/drawing/2014/main" id="{6C180D66-3029-4F6B-A7C5-6826CC14E921}"/>
                      </a:ext>
                    </a:extLst>
                  </p14:cNvPr>
                  <p14:cNvContentPartPr/>
                  <p14:nvPr/>
                </p14:nvContentPartPr>
                <p14:xfrm>
                  <a:off x="8202831" y="2368601"/>
                  <a:ext cx="35280" cy="115200"/>
                </p14:xfrm>
              </p:contentPart>
            </mc:Choice>
            <mc:Fallback xmlns="">
              <p:pic>
                <p:nvPicPr>
                  <p:cNvPr id="243" name="Ink 242">
                    <a:extLst>
                      <a:ext uri="{FF2B5EF4-FFF2-40B4-BE49-F238E27FC236}">
                        <a16:creationId xmlns:a16="http://schemas.microsoft.com/office/drawing/2014/main" id="{6C180D66-3029-4F6B-A7C5-6826CC14E921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8191541" y="2356500"/>
                    <a:ext cx="58330" cy="1389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244" name="Ink 243">
                    <a:extLst>
                      <a:ext uri="{FF2B5EF4-FFF2-40B4-BE49-F238E27FC236}">
                        <a16:creationId xmlns:a16="http://schemas.microsoft.com/office/drawing/2014/main" id="{AEE393F7-8D6A-4647-9577-2FB6DCD4EE9A}"/>
                      </a:ext>
                    </a:extLst>
                  </p14:cNvPr>
                  <p14:cNvContentPartPr/>
                  <p14:nvPr/>
                </p14:nvContentPartPr>
                <p14:xfrm>
                  <a:off x="8253231" y="2398121"/>
                  <a:ext cx="50760" cy="88200"/>
                </p14:xfrm>
              </p:contentPart>
            </mc:Choice>
            <mc:Fallback xmlns="">
              <p:pic>
                <p:nvPicPr>
                  <p:cNvPr id="244" name="Ink 243">
                    <a:extLst>
                      <a:ext uri="{FF2B5EF4-FFF2-40B4-BE49-F238E27FC236}">
                        <a16:creationId xmlns:a16="http://schemas.microsoft.com/office/drawing/2014/main" id="{AEE393F7-8D6A-4647-9577-2FB6DCD4EE9A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8241481" y="2386490"/>
                    <a:ext cx="73790" cy="1119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245" name="Ink 244">
                    <a:extLst>
                      <a:ext uri="{FF2B5EF4-FFF2-40B4-BE49-F238E27FC236}">
                        <a16:creationId xmlns:a16="http://schemas.microsoft.com/office/drawing/2014/main" id="{12FE46F2-C014-44D3-B7A8-D4BDDF7A2041}"/>
                      </a:ext>
                    </a:extLst>
                  </p14:cNvPr>
                  <p14:cNvContentPartPr/>
                  <p14:nvPr/>
                </p14:nvContentPartPr>
                <p14:xfrm>
                  <a:off x="8360511" y="2469761"/>
                  <a:ext cx="42840" cy="10800"/>
                </p14:xfrm>
              </p:contentPart>
            </mc:Choice>
            <mc:Fallback xmlns="">
              <p:pic>
                <p:nvPicPr>
                  <p:cNvPr id="245" name="Ink 244">
                    <a:extLst>
                      <a:ext uri="{FF2B5EF4-FFF2-40B4-BE49-F238E27FC236}">
                        <a16:creationId xmlns:a16="http://schemas.microsoft.com/office/drawing/2014/main" id="{12FE46F2-C014-44D3-B7A8-D4BDDF7A2041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8349335" y="2457488"/>
                    <a:ext cx="65657" cy="348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246" name="Ink 245">
                    <a:extLst>
                      <a:ext uri="{FF2B5EF4-FFF2-40B4-BE49-F238E27FC236}">
                        <a16:creationId xmlns:a16="http://schemas.microsoft.com/office/drawing/2014/main" id="{4EDE9447-9356-4FD4-A279-E25C45408894}"/>
                      </a:ext>
                    </a:extLst>
                  </p14:cNvPr>
                  <p14:cNvContentPartPr/>
                  <p14:nvPr/>
                </p14:nvContentPartPr>
                <p14:xfrm>
                  <a:off x="8417031" y="2456081"/>
                  <a:ext cx="55080" cy="42120"/>
                </p14:xfrm>
              </p:contentPart>
            </mc:Choice>
            <mc:Fallback xmlns="">
              <p:pic>
                <p:nvPicPr>
                  <p:cNvPr id="246" name="Ink 245">
                    <a:extLst>
                      <a:ext uri="{FF2B5EF4-FFF2-40B4-BE49-F238E27FC236}">
                        <a16:creationId xmlns:a16="http://schemas.microsoft.com/office/drawing/2014/main" id="{4EDE9447-9356-4FD4-A279-E25C45408894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8405362" y="2444462"/>
                    <a:ext cx="77952" cy="658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247" name="Ink 246">
                    <a:extLst>
                      <a:ext uri="{FF2B5EF4-FFF2-40B4-BE49-F238E27FC236}">
                        <a16:creationId xmlns:a16="http://schemas.microsoft.com/office/drawing/2014/main" id="{F284B5F1-AAE5-44F2-9672-B4A2AC08523E}"/>
                      </a:ext>
                    </a:extLst>
                  </p14:cNvPr>
                  <p14:cNvContentPartPr/>
                  <p14:nvPr/>
                </p14:nvContentPartPr>
                <p14:xfrm>
                  <a:off x="8491191" y="2425841"/>
                  <a:ext cx="55440" cy="102600"/>
                </p14:xfrm>
              </p:contentPart>
            </mc:Choice>
            <mc:Fallback xmlns="">
              <p:pic>
                <p:nvPicPr>
                  <p:cNvPr id="247" name="Ink 246">
                    <a:extLst>
                      <a:ext uri="{FF2B5EF4-FFF2-40B4-BE49-F238E27FC236}">
                        <a16:creationId xmlns:a16="http://schemas.microsoft.com/office/drawing/2014/main" id="{F284B5F1-AAE5-44F2-9672-B4A2AC08523E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8479544" y="2413685"/>
                    <a:ext cx="78268" cy="12642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0EE2A371-BF3D-499E-82FB-813FC63F4124}"/>
                </a:ext>
              </a:extLst>
            </p:cNvPr>
            <p:cNvGrpSpPr/>
            <p:nvPr/>
          </p:nvGrpSpPr>
          <p:grpSpPr>
            <a:xfrm>
              <a:off x="7185471" y="688481"/>
              <a:ext cx="1307160" cy="1131480"/>
              <a:chOff x="7185471" y="688481"/>
              <a:chExt cx="1307160" cy="113148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43">
                <p14:nvContentPartPr>
                  <p14:cNvPr id="249" name="Ink 248">
                    <a:extLst>
                      <a:ext uri="{FF2B5EF4-FFF2-40B4-BE49-F238E27FC236}">
                        <a16:creationId xmlns:a16="http://schemas.microsoft.com/office/drawing/2014/main" id="{3BAFA28E-B37A-405E-9F58-675588F6D64D}"/>
                      </a:ext>
                    </a:extLst>
                  </p14:cNvPr>
                  <p14:cNvContentPartPr/>
                  <p14:nvPr/>
                </p14:nvContentPartPr>
                <p14:xfrm>
                  <a:off x="8326311" y="688481"/>
                  <a:ext cx="131400" cy="284040"/>
                </p14:xfrm>
              </p:contentPart>
            </mc:Choice>
            <mc:Fallback xmlns="">
              <p:pic>
                <p:nvPicPr>
                  <p:cNvPr id="249" name="Ink 248">
                    <a:extLst>
                      <a:ext uri="{FF2B5EF4-FFF2-40B4-BE49-F238E27FC236}">
                        <a16:creationId xmlns:a16="http://schemas.microsoft.com/office/drawing/2014/main" id="{3BAFA28E-B37A-405E-9F58-675588F6D64D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8302930" y="543068"/>
                    <a:ext cx="177694" cy="5743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45">
                <p14:nvContentPartPr>
                  <p14:cNvPr id="250" name="Ink 249">
                    <a:extLst>
                      <a:ext uri="{FF2B5EF4-FFF2-40B4-BE49-F238E27FC236}">
                        <a16:creationId xmlns:a16="http://schemas.microsoft.com/office/drawing/2014/main" id="{F79350FE-58AA-4EE8-95E6-69409643C76E}"/>
                      </a:ext>
                    </a:extLst>
                  </p14:cNvPr>
                  <p14:cNvContentPartPr/>
                  <p14:nvPr/>
                </p14:nvContentPartPr>
                <p14:xfrm>
                  <a:off x="8263311" y="787121"/>
                  <a:ext cx="229320" cy="518400"/>
                </p14:xfrm>
              </p:contentPart>
            </mc:Choice>
            <mc:Fallback xmlns="">
              <p:pic>
                <p:nvPicPr>
                  <p:cNvPr id="250" name="Ink 249">
                    <a:extLst>
                      <a:ext uri="{FF2B5EF4-FFF2-40B4-BE49-F238E27FC236}">
                        <a16:creationId xmlns:a16="http://schemas.microsoft.com/office/drawing/2014/main" id="{F79350FE-58AA-4EE8-95E6-69409643C76E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8240379" y="641503"/>
                    <a:ext cx="275652" cy="8091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47">
                <p14:nvContentPartPr>
                  <p14:cNvPr id="251" name="Ink 250">
                    <a:extLst>
                      <a:ext uri="{FF2B5EF4-FFF2-40B4-BE49-F238E27FC236}">
                        <a16:creationId xmlns:a16="http://schemas.microsoft.com/office/drawing/2014/main" id="{7A8FB43E-9D79-4649-8B78-3C4F7FFCB363}"/>
                      </a:ext>
                    </a:extLst>
                  </p14:cNvPr>
                  <p14:cNvContentPartPr/>
                  <p14:nvPr/>
                </p14:nvContentPartPr>
                <p14:xfrm>
                  <a:off x="8194911" y="958481"/>
                  <a:ext cx="234000" cy="507960"/>
                </p14:xfrm>
              </p:contentPart>
            </mc:Choice>
            <mc:Fallback xmlns="">
              <p:pic>
                <p:nvPicPr>
                  <p:cNvPr id="251" name="Ink 250">
                    <a:extLst>
                      <a:ext uri="{FF2B5EF4-FFF2-40B4-BE49-F238E27FC236}">
                        <a16:creationId xmlns:a16="http://schemas.microsoft.com/office/drawing/2014/main" id="{7A8FB43E-9D79-4649-8B78-3C4F7FFCB363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8171979" y="812795"/>
                    <a:ext cx="280332" cy="7988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49">
                <p14:nvContentPartPr>
                  <p14:cNvPr id="252" name="Ink 251">
                    <a:extLst>
                      <a:ext uri="{FF2B5EF4-FFF2-40B4-BE49-F238E27FC236}">
                        <a16:creationId xmlns:a16="http://schemas.microsoft.com/office/drawing/2014/main" id="{AD2509AE-D0E5-4535-9CC5-83417A40A8A9}"/>
                      </a:ext>
                    </a:extLst>
                  </p14:cNvPr>
                  <p14:cNvContentPartPr/>
                  <p14:nvPr/>
                </p14:nvContentPartPr>
                <p14:xfrm>
                  <a:off x="8092671" y="1088081"/>
                  <a:ext cx="315720" cy="649080"/>
                </p14:xfrm>
              </p:contentPart>
            </mc:Choice>
            <mc:Fallback xmlns="">
              <p:pic>
                <p:nvPicPr>
                  <p:cNvPr id="252" name="Ink 251">
                    <a:extLst>
                      <a:ext uri="{FF2B5EF4-FFF2-40B4-BE49-F238E27FC236}">
                        <a16:creationId xmlns:a16="http://schemas.microsoft.com/office/drawing/2014/main" id="{AD2509AE-D0E5-4535-9CC5-83417A40A8A9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8069752" y="942439"/>
                    <a:ext cx="362026" cy="9398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51">
                <p14:nvContentPartPr>
                  <p14:cNvPr id="253" name="Ink 252">
                    <a:extLst>
                      <a:ext uri="{FF2B5EF4-FFF2-40B4-BE49-F238E27FC236}">
                        <a16:creationId xmlns:a16="http://schemas.microsoft.com/office/drawing/2014/main" id="{8E9A766D-B323-40A1-A2E6-889810FFFEB8}"/>
                      </a:ext>
                    </a:extLst>
                  </p14:cNvPr>
                  <p14:cNvContentPartPr/>
                  <p14:nvPr/>
                </p14:nvContentPartPr>
                <p14:xfrm>
                  <a:off x="7852551" y="890081"/>
                  <a:ext cx="402480" cy="874080"/>
                </p14:xfrm>
              </p:contentPart>
            </mc:Choice>
            <mc:Fallback xmlns="">
              <p:pic>
                <p:nvPicPr>
                  <p:cNvPr id="253" name="Ink 252">
                    <a:extLst>
                      <a:ext uri="{FF2B5EF4-FFF2-40B4-BE49-F238E27FC236}">
                        <a16:creationId xmlns:a16="http://schemas.microsoft.com/office/drawing/2014/main" id="{8E9A766D-B323-40A1-A2E6-889810FFFEB8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7829151" y="744967"/>
                    <a:ext cx="448812" cy="11647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53">
                <p14:nvContentPartPr>
                  <p14:cNvPr id="254" name="Ink 253">
                    <a:extLst>
                      <a:ext uri="{FF2B5EF4-FFF2-40B4-BE49-F238E27FC236}">
                        <a16:creationId xmlns:a16="http://schemas.microsoft.com/office/drawing/2014/main" id="{54E07260-2AEC-4220-A505-A1B63FC23F4A}"/>
                      </a:ext>
                    </a:extLst>
                  </p14:cNvPr>
                  <p14:cNvContentPartPr/>
                  <p14:nvPr/>
                </p14:nvContentPartPr>
                <p14:xfrm>
                  <a:off x="7713951" y="951641"/>
                  <a:ext cx="423360" cy="813960"/>
                </p14:xfrm>
              </p:contentPart>
            </mc:Choice>
            <mc:Fallback xmlns="">
              <p:pic>
                <p:nvPicPr>
                  <p:cNvPr id="254" name="Ink 253">
                    <a:extLst>
                      <a:ext uri="{FF2B5EF4-FFF2-40B4-BE49-F238E27FC236}">
                        <a16:creationId xmlns:a16="http://schemas.microsoft.com/office/drawing/2014/main" id="{54E07260-2AEC-4220-A505-A1B63FC23F4A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7691029" y="806516"/>
                    <a:ext cx="469672" cy="11046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55">
                <p14:nvContentPartPr>
                  <p14:cNvPr id="255" name="Ink 254">
                    <a:extLst>
                      <a:ext uri="{FF2B5EF4-FFF2-40B4-BE49-F238E27FC236}">
                        <a16:creationId xmlns:a16="http://schemas.microsoft.com/office/drawing/2014/main" id="{011D0B7A-C31A-44C6-B09F-D01462D1FB6B}"/>
                      </a:ext>
                    </a:extLst>
                  </p14:cNvPr>
                  <p14:cNvContentPartPr/>
                  <p14:nvPr/>
                </p14:nvContentPartPr>
                <p14:xfrm>
                  <a:off x="7618551" y="1057481"/>
                  <a:ext cx="200520" cy="367200"/>
                </p14:xfrm>
              </p:contentPart>
            </mc:Choice>
            <mc:Fallback xmlns="">
              <p:pic>
                <p:nvPicPr>
                  <p:cNvPr id="255" name="Ink 254">
                    <a:extLst>
                      <a:ext uri="{FF2B5EF4-FFF2-40B4-BE49-F238E27FC236}">
                        <a16:creationId xmlns:a16="http://schemas.microsoft.com/office/drawing/2014/main" id="{011D0B7A-C31A-44C6-B09F-D01462D1FB6B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7595126" y="911959"/>
                    <a:ext cx="246902" cy="6577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57">
                <p14:nvContentPartPr>
                  <p14:cNvPr id="257" name="Ink 256">
                    <a:extLst>
                      <a:ext uri="{FF2B5EF4-FFF2-40B4-BE49-F238E27FC236}">
                        <a16:creationId xmlns:a16="http://schemas.microsoft.com/office/drawing/2014/main" id="{05722179-0266-435F-B65C-8B831F7805FB}"/>
                      </a:ext>
                    </a:extLst>
                  </p14:cNvPr>
                  <p14:cNvContentPartPr/>
                  <p14:nvPr/>
                </p14:nvContentPartPr>
                <p14:xfrm>
                  <a:off x="7853991" y="1484081"/>
                  <a:ext cx="172800" cy="335880"/>
                </p14:xfrm>
              </p:contentPart>
            </mc:Choice>
            <mc:Fallback xmlns="">
              <p:pic>
                <p:nvPicPr>
                  <p:cNvPr id="257" name="Ink 256">
                    <a:extLst>
                      <a:ext uri="{FF2B5EF4-FFF2-40B4-BE49-F238E27FC236}">
                        <a16:creationId xmlns:a16="http://schemas.microsoft.com/office/drawing/2014/main" id="{05722179-0266-435F-B65C-8B831F7805FB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7830640" y="1338468"/>
                    <a:ext cx="219036" cy="6266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59">
                <p14:nvContentPartPr>
                  <p14:cNvPr id="258" name="Ink 257">
                    <a:extLst>
                      <a:ext uri="{FF2B5EF4-FFF2-40B4-BE49-F238E27FC236}">
                        <a16:creationId xmlns:a16="http://schemas.microsoft.com/office/drawing/2014/main" id="{2876B55E-FB63-4BD7-9546-A46E18984E7A}"/>
                      </a:ext>
                    </a:extLst>
                  </p14:cNvPr>
                  <p14:cNvContentPartPr/>
                  <p14:nvPr/>
                </p14:nvContentPartPr>
                <p14:xfrm>
                  <a:off x="7468431" y="1063601"/>
                  <a:ext cx="353880" cy="695880"/>
                </p14:xfrm>
              </p:contentPart>
            </mc:Choice>
            <mc:Fallback xmlns="">
              <p:pic>
                <p:nvPicPr>
                  <p:cNvPr id="258" name="Ink 257">
                    <a:extLst>
                      <a:ext uri="{FF2B5EF4-FFF2-40B4-BE49-F238E27FC236}">
                        <a16:creationId xmlns:a16="http://schemas.microsoft.com/office/drawing/2014/main" id="{2876B55E-FB63-4BD7-9546-A46E18984E7A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7445026" y="917918"/>
                    <a:ext cx="400221" cy="9867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61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9966E4F4-FBFB-4307-9847-E5CFA0505AFE}"/>
                      </a:ext>
                    </a:extLst>
                  </p14:cNvPr>
                  <p14:cNvContentPartPr/>
                  <p14:nvPr/>
                </p14:nvContentPartPr>
                <p14:xfrm>
                  <a:off x="7258911" y="948761"/>
                  <a:ext cx="448560" cy="831240"/>
                </p14:xfrm>
              </p:contentPart>
            </mc:Choice>
            <mc:Fallback xmlns=""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9966E4F4-FBFB-4307-9847-E5CFA0505AFE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7235500" y="803100"/>
                    <a:ext cx="494914" cy="11220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63">
                <p14:nvContentPartPr>
                  <p14:cNvPr id="260" name="Ink 259">
                    <a:extLst>
                      <a:ext uri="{FF2B5EF4-FFF2-40B4-BE49-F238E27FC236}">
                        <a16:creationId xmlns:a16="http://schemas.microsoft.com/office/drawing/2014/main" id="{1AF51988-E629-4C5F-A6E4-24FA6AA83033}"/>
                      </a:ext>
                    </a:extLst>
                  </p14:cNvPr>
                  <p14:cNvContentPartPr/>
                  <p14:nvPr/>
                </p14:nvContentPartPr>
                <p14:xfrm>
                  <a:off x="7202391" y="1111841"/>
                  <a:ext cx="362160" cy="637560"/>
                </p14:xfrm>
              </p:contentPart>
            </mc:Choice>
            <mc:Fallback xmlns="">
              <p:pic>
                <p:nvPicPr>
                  <p:cNvPr id="260" name="Ink 259">
                    <a:extLst>
                      <a:ext uri="{FF2B5EF4-FFF2-40B4-BE49-F238E27FC236}">
                        <a16:creationId xmlns:a16="http://schemas.microsoft.com/office/drawing/2014/main" id="{1AF51988-E629-4C5F-A6E4-24FA6AA83033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7178996" y="966654"/>
                    <a:ext cx="408483" cy="9284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65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717D91BC-772E-4C19-B881-538BB0A3F808}"/>
                      </a:ext>
                    </a:extLst>
                  </p14:cNvPr>
                  <p14:cNvContentPartPr/>
                  <p14:nvPr/>
                </p14:nvContentPartPr>
                <p14:xfrm>
                  <a:off x="7185471" y="1323521"/>
                  <a:ext cx="228960" cy="414360"/>
                </p14:xfrm>
              </p:contentPart>
            </mc:Choice>
            <mc:Fallback xmlns=""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717D91BC-772E-4C19-B881-538BB0A3F808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7162060" y="1177961"/>
                    <a:ext cx="275314" cy="7049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67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7C348C7D-8F8F-4081-B359-1B2E71A6B8FC}"/>
                      </a:ext>
                    </a:extLst>
                  </p14:cNvPr>
                  <p14:cNvContentPartPr/>
                  <p14:nvPr/>
                </p14:nvContentPartPr>
                <p14:xfrm>
                  <a:off x="7188711" y="1534841"/>
                  <a:ext cx="105840" cy="253800"/>
                </p14:xfrm>
              </p:contentPart>
            </mc:Choice>
            <mc:Fallback xmlns=""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7C348C7D-8F8F-4081-B359-1B2E71A6B8FC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7165295" y="1389743"/>
                    <a:ext cx="152204" cy="544481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4840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0866-A65D-44B9-8AC7-DC9B275E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B9640-87C4-4C2A-B816-BAC714C2E8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Repeated Integration by Parts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B9A29-AA8D-4354-A3C2-B4737FB75B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200" dirty="0"/>
                  <a:t>Solve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200" b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12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B9A29-AA8D-4354-A3C2-B4737FB75B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3">
                <a:extLst>
                  <a:ext uri="{FF2B5EF4-FFF2-40B4-BE49-F238E27FC236}">
                    <a16:creationId xmlns:a16="http://schemas.microsoft.com/office/drawing/2014/main" id="{71CEBF38-5CB2-4C65-B08E-A44CA85A0C8A}"/>
                  </a:ext>
                </a:extLst>
              </p:cNvPr>
              <p:cNvSpPr txBox="1"/>
              <p:nvPr/>
            </p:nvSpPr>
            <p:spPr bwMode="auto">
              <a:xfrm>
                <a:off x="749300" y="1140320"/>
                <a:ext cx="1187450" cy="7528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075" name="Object 3">
                <a:extLst>
                  <a:ext uri="{FF2B5EF4-FFF2-40B4-BE49-F238E27FC236}">
                    <a16:creationId xmlns:a16="http://schemas.microsoft.com/office/drawing/2014/main" id="{71CEBF38-5CB2-4C65-B08E-A44CA85A0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300" y="1140320"/>
                <a:ext cx="1187450" cy="752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Object 4">
                <a:extLst>
                  <a:ext uri="{FF2B5EF4-FFF2-40B4-BE49-F238E27FC236}">
                    <a16:creationId xmlns:a16="http://schemas.microsoft.com/office/drawing/2014/main" id="{612E44C7-C766-4F27-8AB0-39F09035EE62}"/>
                  </a:ext>
                </a:extLst>
              </p:cNvPr>
              <p:cNvSpPr txBox="1"/>
              <p:nvPr/>
            </p:nvSpPr>
            <p:spPr bwMode="auto">
              <a:xfrm>
                <a:off x="2264229" y="1129246"/>
                <a:ext cx="1350963" cy="7528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076" name="Object 4">
                <a:extLst>
                  <a:ext uri="{FF2B5EF4-FFF2-40B4-BE49-F238E27FC236}">
                    <a16:creationId xmlns:a16="http://schemas.microsoft.com/office/drawing/2014/main" id="{612E44C7-C766-4F27-8AB0-39F09035E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4229" y="1129246"/>
                <a:ext cx="1350963" cy="752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Object 5">
                <a:extLst>
                  <a:ext uri="{FF2B5EF4-FFF2-40B4-BE49-F238E27FC236}">
                    <a16:creationId xmlns:a16="http://schemas.microsoft.com/office/drawing/2014/main" id="{70CA0EB2-E4E3-416B-B0F4-E992AAB48170}"/>
                  </a:ext>
                </a:extLst>
              </p:cNvPr>
              <p:cNvSpPr txBox="1"/>
              <p:nvPr/>
            </p:nvSpPr>
            <p:spPr bwMode="auto">
              <a:xfrm>
                <a:off x="715963" y="2115685"/>
                <a:ext cx="5634037" cy="5767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nary>
                      <m: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077" name="Object 5">
                <a:extLst>
                  <a:ext uri="{FF2B5EF4-FFF2-40B4-BE49-F238E27FC236}">
                    <a16:creationId xmlns:a16="http://schemas.microsoft.com/office/drawing/2014/main" id="{70CA0EB2-E4E3-416B-B0F4-E992AAB48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963" y="2115685"/>
                <a:ext cx="5634037" cy="576716"/>
              </a:xfrm>
              <a:prstGeom prst="rect">
                <a:avLst/>
              </a:prstGeom>
              <a:blipFill>
                <a:blip r:embed="rId4"/>
                <a:stretch>
                  <a:fillRect l="-10054" t="-125263" b="-17368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8" name="Object 6">
                <a:extLst>
                  <a:ext uri="{FF2B5EF4-FFF2-40B4-BE49-F238E27FC236}">
                    <a16:creationId xmlns:a16="http://schemas.microsoft.com/office/drawing/2014/main" id="{AD7EBAF4-9EAC-485B-BF29-546125166CC7}"/>
                  </a:ext>
                </a:extLst>
              </p:cNvPr>
              <p:cNvSpPr txBox="1"/>
              <p:nvPr/>
            </p:nvSpPr>
            <p:spPr bwMode="auto">
              <a:xfrm>
                <a:off x="715963" y="2924628"/>
                <a:ext cx="4890180" cy="6277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078" name="Object 6">
                <a:extLst>
                  <a:ext uri="{FF2B5EF4-FFF2-40B4-BE49-F238E27FC236}">
                    <a16:creationId xmlns:a16="http://schemas.microsoft.com/office/drawing/2014/main" id="{AD7EBAF4-9EAC-485B-BF29-54612516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963" y="2924628"/>
                <a:ext cx="4890180" cy="627743"/>
              </a:xfrm>
              <a:prstGeom prst="rect">
                <a:avLst/>
              </a:prstGeom>
              <a:blipFill>
                <a:blip r:embed="rId5"/>
                <a:stretch>
                  <a:fillRect l="-11582" t="-115534" b="-1524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DA70866-A65D-44B9-8AC7-DC9B275E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D4093F18-5EDB-46E6-84EE-1254A7BDFAEF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715963" y="3902074"/>
                <a:ext cx="5939064" cy="5767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D4093F18-5EDB-46E6-84EE-1254A7BDFAE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715963" y="3902074"/>
                <a:ext cx="5939064" cy="576716"/>
              </a:xfrm>
              <a:prstGeom prst="rect">
                <a:avLst/>
              </a:prstGeom>
              <a:blipFill>
                <a:blip r:embed="rId6"/>
                <a:stretch>
                  <a:fillRect l="-9538" t="-130526" b="-1684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78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Loops in 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4D1A60-7F0F-4630-8A95-DDD4541C5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Loops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16" y="2782884"/>
            <a:ext cx="7886700" cy="1978042"/>
          </a:xfrm>
        </p:spPr>
        <p:txBody>
          <a:bodyPr>
            <a:no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g=function(n){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s=1;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if(n&lt;0) s="give a positive value!“;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(n==0) {s=1};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(n&gt;=1){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1:n){s=s*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return(s);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s=1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while(s&lt;=5){s=s+1;print(s);}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6" y="1567667"/>
            <a:ext cx="7146483" cy="1169551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 (variable in vector)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expressions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while (condition)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177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or Nested Functions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4D1A60-7F0F-4630-8A95-DDD4541C5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Recursive Functions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F239BC-C939-47BD-BE65-9097903C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03012"/>
            <a:ext cx="7886700" cy="1978042"/>
          </a:xfrm>
        </p:spPr>
        <p:txBody>
          <a:bodyPr>
            <a:no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f=function(n){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 (n==0) {y=1};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 (n&gt;0){y=n*f(n-1)};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if(n&lt;0) {y="Give a positive number!"};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 (y);}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f=function(n){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 (n==1) {y=1};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 (n&gt;0){y=n^2+f(n-1)};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if(n&lt;0) {y="Give a positive number!"};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 (y);}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6" y="1480438"/>
            <a:ext cx="7146483" cy="553998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f=function (n){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f(n-1) can be called within the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773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4D1A60-7F0F-4630-8A95-DDD4541C5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Recursive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AEF239BC-C939-47BD-BE65-9097903CC0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200" dirty="0"/>
                  <a:t>Calculate the below sum in R by creating a recursive function:</a:t>
                </a: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b="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200" b="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en-US" sz="1200" b="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en-US" sz="12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2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200" b="1" dirty="0"/>
                  <a:t>Solution:</a:t>
                </a: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2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n=1000;</a:t>
                </a: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f=function(k){</a:t>
                </a: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(k==0) {y=0};</a:t>
                </a: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(k&gt;0){y=(4-(2*k/n)^2)*2/</a:t>
                </a:r>
                <a:r>
                  <a:rPr kumimoji="0" lang="en-US" altLang="en-US" sz="1200" b="0" i="0" u="none" strike="noStrike" cap="none" normalizeH="0" baseline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n+f</a:t>
                </a: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(k-1)};</a:t>
                </a: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(k&lt;0) {y="Give a positive number!"};</a:t>
                </a: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 return (y);}</a:t>
                </a:r>
              </a:p>
              <a:p>
                <a:pPr marL="0" indent="0" defTabSz="9144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f(1000)</a:t>
                </a:r>
                <a:endParaRPr lang="en-US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200" dirty="0">
                  <a:solidFill>
                    <a:schemeClr val="tx1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AEF239BC-C939-47BD-BE65-9097903CC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42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EB47-77F7-4C88-9FC9-42445257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Definite Integral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A1E923-A9E0-D1AD-F7E3-95E7456CE1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Important Summations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Object 2">
                <a:extLst>
                  <a:ext uri="{FF2B5EF4-FFF2-40B4-BE49-F238E27FC236}">
                    <a16:creationId xmlns:a16="http://schemas.microsoft.com/office/drawing/2014/main" id="{0566B198-5CD8-4B38-92EE-8E10EE20B467}"/>
                  </a:ext>
                </a:extLst>
              </p:cNvPr>
              <p:cNvSpPr txBox="1"/>
              <p:nvPr/>
            </p:nvSpPr>
            <p:spPr bwMode="auto">
              <a:xfrm>
                <a:off x="674902" y="1570226"/>
                <a:ext cx="3876653" cy="2628257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1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11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1100" dirty="0">
                  <a:solidFill>
                    <a:srgbClr val="006600"/>
                  </a:solidFill>
                </a:endParaRPr>
              </a:p>
              <a:p>
                <a:endParaRPr lang="en-US" sz="1100" dirty="0">
                  <a:solidFill>
                    <a:srgbClr val="0066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]=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nary>
                        <m:naryPr>
                          <m:chr m:val="∑"/>
                          <m:ctrlP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100" dirty="0">
                  <a:solidFill>
                    <a:srgbClr val="006600"/>
                  </a:solidFill>
                </a:endParaRPr>
              </a:p>
              <a:p>
                <a:endParaRPr lang="en-US" sz="1100" dirty="0">
                  <a:solidFill>
                    <a:srgbClr val="0066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𝑐𝑓</m:t>
                          </m:r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hr m:val="∑"/>
                          <m:ctrlP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1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100" dirty="0">
                  <a:solidFill>
                    <a:srgbClr val="006600"/>
                  </a:solidFill>
                </a:endParaRPr>
              </a:p>
              <a:p>
                <a:endParaRPr lang="en-US" sz="1100" dirty="0">
                  <a:solidFill>
                    <a:srgbClr val="0066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1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110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10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1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10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1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1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1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sz="11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𝑙𝑖𝑚</m:t>
                                      </m:r>
                                    </m:e>
                                    <m:lim>
                                      <m:r>
                                        <a:rPr lang="en-US" sz="11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1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1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1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11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b="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11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  <m:r>
                                        <a:rPr lang="en-US" sz="11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100" b="0" i="1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100" b="0" i="1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110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b="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1100" b="0" i="1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100" b="0" i="1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sz="1100" b="0" i="1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b="0" i="1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100" b="0" i="1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10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b="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1100" b="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11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func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1000" dirty="0">
                  <a:solidFill>
                    <a:srgbClr val="006600"/>
                  </a:solidFill>
                </a:endParaRPr>
              </a:p>
              <a:p>
                <a:endParaRPr lang="en-US" sz="1000" dirty="0">
                  <a:solidFill>
                    <a:srgbClr val="006600"/>
                  </a:solidFill>
                </a:endParaRPr>
              </a:p>
              <a:p>
                <a:endParaRPr lang="en-US" sz="1000" b="1" dirty="0">
                  <a:solidFill>
                    <a:srgbClr val="006600"/>
                  </a:solidFill>
                </a:endParaRPr>
              </a:p>
              <a:p>
                <a:endParaRPr lang="en-US" sz="1000" b="1" dirty="0">
                  <a:solidFill>
                    <a:srgbClr val="006600"/>
                  </a:solidFill>
                </a:endParaRPr>
              </a:p>
              <a:p>
                <a:endParaRPr lang="en-US" sz="1000" b="1" dirty="0">
                  <a:solidFill>
                    <a:srgbClr val="006600"/>
                  </a:solidFill>
                </a:endParaRPr>
              </a:p>
              <a:p>
                <a:endParaRPr lang="en-US" sz="1000" b="1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1506" name="Object 2">
                <a:extLst>
                  <a:ext uri="{FF2B5EF4-FFF2-40B4-BE49-F238E27FC236}">
                    <a16:creationId xmlns:a16="http://schemas.microsoft.com/office/drawing/2014/main" id="{0566B198-5CD8-4B38-92EE-8E10EE20B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902" y="1570226"/>
                <a:ext cx="3876653" cy="2628257"/>
              </a:xfrm>
              <a:prstGeom prst="rect">
                <a:avLst/>
              </a:prstGeom>
              <a:blipFill>
                <a:blip r:embed="rId2"/>
                <a:stretch>
                  <a:fillRect l="-11285" t="-19630"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674EAADC-CA82-49AA-99B9-A4F6D36F6641}"/>
                  </a:ext>
                </a:extLst>
              </p:cNvPr>
              <p:cNvSpPr txBox="1"/>
              <p:nvPr/>
            </p:nvSpPr>
            <p:spPr bwMode="auto">
              <a:xfrm>
                <a:off x="4734382" y="1585400"/>
                <a:ext cx="3702642" cy="2628257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1=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1+1+…+1=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100" dirty="0">
                  <a:solidFill>
                    <a:srgbClr val="006600"/>
                  </a:solidFill>
                </a:endParaRPr>
              </a:p>
              <a:p>
                <a:endParaRPr lang="en-US" sz="11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1+2+…+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100" dirty="0">
                  <a:solidFill>
                    <a:srgbClr val="006600"/>
                  </a:solidFill>
                </a:endParaRPr>
              </a:p>
              <a:p>
                <a:endParaRPr lang="en-US" sz="1100" dirty="0">
                  <a:solidFill>
                    <a:srgbClr val="0066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1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p>
                        <m:sSupPr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+1)(2</m:t>
                          </m:r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100" dirty="0">
                  <a:solidFill>
                    <a:srgbClr val="006600"/>
                  </a:solidFill>
                </a:endParaRPr>
              </a:p>
              <a:p>
                <a:endParaRPr lang="en-US" sz="1100" dirty="0">
                  <a:solidFill>
                    <a:srgbClr val="0066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1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p>
                        <m:sSupPr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1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1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1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1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+1) </m:t>
                                  </m:r>
                                </m:num>
                                <m:den>
                                  <m:r>
                                    <a:rPr lang="en-US" sz="11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6600"/>
                  </a:solidFill>
                </a:endParaRPr>
              </a:p>
              <a:p>
                <a:endParaRPr lang="en-US" b="1" dirty="0">
                  <a:solidFill>
                    <a:srgbClr val="006600"/>
                  </a:solidFill>
                </a:endParaRPr>
              </a:p>
              <a:p>
                <a:endParaRPr lang="en-US" b="1" dirty="0">
                  <a:solidFill>
                    <a:srgbClr val="006600"/>
                  </a:solidFill>
                </a:endParaRPr>
              </a:p>
              <a:p>
                <a:endParaRPr lang="en-US" b="1" dirty="0">
                  <a:solidFill>
                    <a:srgbClr val="006600"/>
                  </a:solidFill>
                </a:endParaRPr>
              </a:p>
              <a:p>
                <a:endParaRPr lang="en-US" b="1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29" name="Object 2">
                <a:extLst>
                  <a:ext uri="{FF2B5EF4-FFF2-40B4-BE49-F238E27FC236}">
                    <a16:creationId xmlns:a16="http://schemas.microsoft.com/office/drawing/2014/main" id="{674EAADC-CA82-49AA-99B9-A4F6D36F6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4382" y="1585400"/>
                <a:ext cx="3702642" cy="2628257"/>
              </a:xfrm>
              <a:prstGeom prst="rect">
                <a:avLst/>
              </a:prstGeom>
              <a:blipFill>
                <a:blip r:embed="rId3"/>
                <a:stretch>
                  <a:fillRect l="-11823" t="-19630" b="-22633"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6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56BA-2560-4F97-B557-A1E5E532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Definite Integral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4D330-4485-835B-EFE6-504D0B5969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Recap: Definite Integral as a Limit of a Sum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E973790-1FC2-774A-A524-D86EEAD11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067" y="2571750"/>
                <a:ext cx="7886700" cy="304925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1200" b="1" dirty="0"/>
                  <a:t>Example</a:t>
                </a:r>
                <a:r>
                  <a:rPr lang="en-US" sz="1200" dirty="0"/>
                  <a:t>: Find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1200" dirty="0"/>
                  <a:t>Solution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1−0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en-US" sz="1200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m:rPr>
                          <m:aln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E973790-1FC2-774A-A524-D86EEAD11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067" y="2571750"/>
                <a:ext cx="7886700" cy="3049250"/>
              </a:xfrm>
              <a:blipFill>
                <a:blip r:embed="rId2"/>
                <a:stretch>
                  <a:fillRect l="-77" t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601287-AB39-43B1-81E8-5802C8C96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51" y="2195504"/>
            <a:ext cx="2024047" cy="2658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661B23F8-A388-45FA-AAE3-C100B92DCF36}"/>
                  </a:ext>
                </a:extLst>
              </p:cNvPr>
              <p:cNvSpPr txBox="1"/>
              <p:nvPr/>
            </p:nvSpPr>
            <p:spPr bwMode="auto">
              <a:xfrm>
                <a:off x="2503159" y="1480438"/>
                <a:ext cx="3850515" cy="1278360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sz="1200" b="0" i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       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661B23F8-A388-45FA-AAE3-C100B92DC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3159" y="1480438"/>
                <a:ext cx="3850515" cy="1278360"/>
              </a:xfrm>
              <a:prstGeom prst="rect">
                <a:avLst/>
              </a:prstGeom>
              <a:blipFill>
                <a:blip r:embed="rId4"/>
                <a:stretch>
                  <a:fillRect l="-7425" t="-52358" b="-26415"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10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48049</TotalTime>
  <Words>1354</Words>
  <Application>Microsoft Office PowerPoint</Application>
  <PresentationFormat>On-screen Show (16:9)</PresentationFormat>
  <Paragraphs>178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Franklin Gothic Book</vt:lpstr>
      <vt:lpstr>Franklin Gothic Medium Cond</vt:lpstr>
      <vt:lpstr>Helvetica Light</vt:lpstr>
      <vt:lpstr>Times New Roman</vt:lpstr>
      <vt:lpstr>Wingdings</vt:lpstr>
      <vt:lpstr>Office Theme</vt:lpstr>
      <vt:lpstr>Module 2: Supplementary Slides</vt:lpstr>
      <vt:lpstr>Using Substitution </vt:lpstr>
      <vt:lpstr>Example</vt:lpstr>
      <vt:lpstr>Solution</vt:lpstr>
      <vt:lpstr>Creating Loops in R</vt:lpstr>
      <vt:lpstr>Recursive or Nested Functions</vt:lpstr>
      <vt:lpstr>Example</vt:lpstr>
      <vt:lpstr>The Definite Integral</vt:lpstr>
      <vt:lpstr>The Definite Integral</vt:lpstr>
      <vt:lpstr>Example</vt:lpstr>
      <vt:lpstr>Solution</vt:lpstr>
      <vt:lpstr>Example</vt:lpstr>
      <vt:lpstr>Solution</vt:lpstr>
      <vt:lpstr>The Fundamental Theorem of Integral Calculus: Proof</vt:lpstr>
      <vt:lpstr>The Fundamental Theorem of Integral Calculus</vt:lpstr>
      <vt:lpstr>PowerPoint Presentation</vt:lpstr>
      <vt:lpstr>PowerPoint Presentation</vt:lpstr>
      <vt:lpstr>Leibniz Integral Rule</vt:lpstr>
      <vt:lpstr>Leibniz Integral Rule</vt:lpstr>
      <vt:lpstr>Average Value of a Function</vt:lpstr>
      <vt:lpstr>Average Value of a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Analytics and Finance</dc:title>
  <dc:creator>Sami Najafi</dc:creator>
  <cp:lastModifiedBy> </cp:lastModifiedBy>
  <cp:revision>245</cp:revision>
  <cp:lastPrinted>2022-07-27T23:01:40Z</cp:lastPrinted>
  <dcterms:created xsi:type="dcterms:W3CDTF">2020-09-18T18:36:38Z</dcterms:created>
  <dcterms:modified xsi:type="dcterms:W3CDTF">2024-10-08T19:54:39Z</dcterms:modified>
</cp:coreProperties>
</file>